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30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9" r:id="rId36"/>
    <p:sldId id="31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1" r:id="rId49"/>
    <p:sldId id="303" r:id="rId50"/>
    <p:sldId id="304" r:id="rId51"/>
    <p:sldId id="305" r:id="rId52"/>
    <p:sldId id="306" r:id="rId53"/>
    <p:sldId id="30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9" autoAdjust="0"/>
    <p:restoredTop sz="86386" autoAdjust="0"/>
  </p:normalViewPr>
  <p:slideViewPr>
    <p:cSldViewPr snapToGrid="0">
      <p:cViewPr varScale="1">
        <p:scale>
          <a:sx n="96" d="100"/>
          <a:sy n="96" d="100"/>
        </p:scale>
        <p:origin x="8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17:02.310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3165BB"/>
    </inkml:brush>
    <inkml:brush xml:id="br3">
      <inkml:brushProperty name="width" value="0.05" units="cm"/>
      <inkml:brushProperty name="height" value="0.05" units="cm"/>
      <inkml:brushProperty name="color" value="#177D36"/>
    </inkml:brush>
  </inkml:definitions>
  <inkml:trace contextRef="#ctx0" brushRef="#br0">20581 5016 5184,'0'0'5109,"0"0"-2949,0 0-720,0 0-312,0 0 4,0 0-79,0 0-173,0 0-180,0 0-184,0 0-184,0 0-124,0-4-84,0 4-64,0 2-12,0 2 52,0-2-4,0 1 4,0 1 32,0 2 4,0 0-16,0 2 52,0-1-40,0 3 16,0 0 36,0-1 8,6 1 40,-6-1 72,3 5 96,-3-2 24,0 3-160,0-3-120,6 3 52,-6-1-40,0 0-48,0-1-24,0 1 0,0-3-8,0 0-16,0 3-12,0-4 0,0 1-36,0-1 48,0-1 12,0 1-12,0-1-48,0 4 72,0-4-72,4 1 72,-4 1-36,0 1 0,0 0 12,0-1 40,6 0-40,-6 3-48,0-2 48,3-1-52,-3 3 40,0-4-44,0 1-4,0-1 0,0-1 0,0 1 0,0-1 8,0-1 0,0 2 4,0-2 72,0 1-36,0-1-36,0 2 36,0-1-36,0 1-8,0-1-4,0 1-8,0-2-4,0 1 0,0 1 8,6 0 4,-6-3 8,0 1 40,0 2 0,0-2-40,0 0 4,-6 1 36,6-1-36,0 0 72,-3 0-72,3-3 84,0 3-36,-6 0-56,6 0-4,0-3 0,0 3 0,-4-1-4,4 1 4,0 0 0,0 2 12,0-1 0,0-1-12,0 2 0,0-1 0,0-1 12,0 2 48,4-2-48,-4 1 36,0-1 4,0-3 20,0 3 36,-4 0 0,4 0-48,0 1-48,0-2 36,0 0-44,-6-1 0,6 2-4,0 1 0,0-1 48,0 0 0,0 1-44,0-1-4,6 2-8,-6-1 8,0-1 4,0 2-4,0-2 4,4 1 4,-4-1-4,0-1 0,0 1 8,0 2-4,0-3 0,0 1-4,0 0 4,0 0-4,-4-3 0,4 1 0,0 2-4,0-2 0,0 1-4,0-1 4,0 2-4,0 2 0,0-2 0,0-3 4,0 1 0,0 2 0,4-2-4,-4-3 4,0 5 0,0-4 0,0 2 4,0 0 4,0-3-4,0 4 4,0-6-4,0 3 4,0 2-4,0-3-4,0 2 0,0-2-4,0 3 0,0-2 0,-4 2-4,4 2-4,0-5-36,0 5 40,0 0 0,0-2 0,0-1 4,0 3 0,0-2 0,0-1 4,4 2 0,-4 0-4,0-3 4,0 2 0,0 2-4,0-3 0,0 1-4,0 0 4,0 0 0,0 0 4,0 2-4,6-1 4,-6-1 0,0 3-4,0-1 0,0 0 0,0 0 4,0 1 0,0-1 4,0 2 4,0-2 0,0 1 0,0-1 0,0 0 0,0 1 4,0-3-4,-6 2 4,6-1 0,0 1 0,0 2-8,0-2-4,0-3 0,0 3-4,0-2 0,0 3-4,0-2 8,0 0-4,0 0 0,0 0-68,0 0 64,0 1 0,6 0 0,-6-3 0,0 1 8,0 2-4,0 0 4,3-4-4,-3 3 0,0 0 0,0-2 4,0 3-4,0-2 4,0-1 0,0 1 4,0 2 4,0 0-4,0-3 4,-3 5 0,3-3-4,0 3 0,0 0-4,0 2-4,0-4 0,0-1 0,0 5-4,0-4 0,0-1 4,0 1 4,0-1 0,0 1-4,0 0 4,0 0 4,0-3 4,0 1 0,0 2 0,0-3 0,0 1 4,0 2 48,0-2-48,0 0 36,0 1-36,0 1 36,0 0-36,0-3 36,0 3-40,0-2-4,0 4 0,-6-2 4,6 1 0,0-1-4,0 2 4,0-2-8,0 1-4,0 1 4,0-2 0,0 0-4,0 1-8,0-4-36,0 3 36,0 0 8,0 2 0,0-4 4,0-1 0,0 3 0,0-8-26550,0 6 53100,0-1-26546,0 1-4,0 2 4,0-4 0,0 2 0,0 0 0,0-1-4,0 1 0,0 0 4,0-2-4,0 4 0,0-2 0,0-1 4,0 3-4,0 0-4,0-2-4,0-1 4,0 3 0,0 0 4,0-2 0,0-1 0,0 3 4,6-2 0,-6-3-4,0 4 0,0-4 0,0 3 0,0-2-4,0 2 4,0-3 0,0 3 0,0-2 4,0 2 4,0 0 0,0-2 4,0 3 36,0 0-36,0-1 36,0 1-40,0 0 4,0 1-4,0 0-4,0-3 4,0 1 4,0 2 0,0-2-4,0 0 4,0 0-4,0-3 4,0 3 36,0 0-36,0 0 36,3 0 0,-3-1-40,0 1 4,0 2 36,0 0 0,0-3-40,0 3-8,0 0-4,0 1-4,0-1 4,0 2 0,6-2-8,-6-1 4,0 1 0,0-2-4,0 1 0,0 0 8,0-2 0,0 1 0,0 0 4,0-3 0,0 2 0,0-2 4,0 3 4,0-2 4,0 2 0,0-3 48,0 4 0,0-4-12,0 3-36,0-1 0,0 2-4,0 0 0,0 1-4,0-3-4,0 3-8,0 0-4,0 0 4,0 2 0,0-3-4,3 1 4,-3 2-4,0-2 0,0 1 8,0-1 4,0 0 0,0-1 0,0 1 4,0 1 0,0-1 0,0 0 4,0 2 0,0-2-4,0 1 4,0-1 0,0 0 0,0 1 4,0-1-4,0 0 0,0-1 0,0 1-4,0 0 0,0 1-4,0-1 8,3 0-8,-3 0-12,0-3 0,6 3 4,-6 0-4,0 0 4,0 0 4,0-1 4,0-1-4,0 2 0,0-1 4,0 1 0,0 0 0,0-3-4,0 1 4,0 4 0,-6-2 0,6 0 0,0 0-4,0-3 0,0 3 4,-3 1-4,3-1-8,0 0 8,0 2 4,0-3-4,0-1 0,0 1 0,0 1 4,0 0 0,0 0-8,0 0 8,0-3-8,0 3 8,0 0 0,0 0-4,0-2 4,0-1 0,0 3 0,0 1 0,0-1 4,0-2 0,0 2 0,0-1 4,0-1 0,0 4 0,0-2-4,0-2 4,0 1-8,3 1 4,-3-1 0,0 1-4,0 0 4,0 0 4,0-3-4,0 3 4,0 0 4,0 0-4,0 0-8,0-3-4,0 1 0,0 2 4,0-2 0,0-1 4,0 3 0,0 0 0,0-5 4,0 5-4,0 0-4,0-2 4,0-2-4,0 4 0,0-2 0,0-1 0,0 1 4,0-3 4,0 4-4,0 0 0,0-3 0,0 2-4,0 0 0,0-2 0,0 2 0,0-3-4,0 3 4,0-2-12,0 0 0,0 0 4,0-3 0,0 5-40,0-4 40,0 2 4,0 0-4,0-2-4,0 2 0,0 0-48,0-3 12,0-1-12,0 5-24,0-5 24,0 1-72,0-1-12,0 0-12,0 0-12,0 0-24,0 0-100,-3 0-140,3-4-148,0 1-140,0-3-416,-3 2-1100,-3-4-1908,6 5-3413,-3-2-1344</inkml:trace>
  <inkml:trace contextRef="#ctx0" brushRef="#br1">34103 6747 3640,'0'0'208,"0"0"3653,0 0-2317,0 0-628,0 0-348,0 0 0,0 0 124,0 0 144,0 0 4,0 0-220,-3 0-264,6 0-152,-3 1 8,0 2 40,3-1 88,3-2 36,-3 2 69,4-2-85,-4 1-24,3 4-48,3-5-4,-6 1 0,7-1-36,-1 2-64,3 0-48,-2 1 24,5-2 12,-2-1 52,-4 2-4,13-2 36,-7 2 112,4-1 60,-7 2-12,10-1-64,-7-2-120,-2 0-52,8 0-32,-5 0-28,-4 2 0,7-2 16,-7 0-16,7 0-12,0 0-48,-1 0-8,1 1-44,-1-1 0,4 0 0,0 0 4,-4 0-4,1 0 4,9 0-4,-10 3 0,4-1 4,-3-2 48,-1 1 12,4-1-68,-10 2 0,7-2 8,0 2 84,-7 1-24,7-3-8,-4 0-4,-2 0 12,5 1-24,-5-1 0,2 0-40,-2 0 40,8 0 0,-5 2 12,2-2 28,-5 0-4,8 0-12,-2 0 24,0 0 0,-1 0 0,1 0-24,3 0 28,-4 2-28,1-2-24,-1 2-48,-5 0-8,8 0-52,-5-2 60,3 2 0,-4-1 4,1 4-4,2-5 4,-5 1 0,5-1-4,-5 0 0,5 2 0,4-2 4,-3 0 4,-1 0 0,1 0-4,2-2 0,-2 2 4,0 0-4,2-1 4,4 1 4,-12 0 72,8 0-76,-5 0-8,2 0 0,-2 0-4,-7 0 0,7 0 0,-4 0 0,-3 0-4,1 0-4,2 0 4,4 0 0,-7 0 0,0 0 0,-3-2-40,4-1-12,-1 3-12,0-1 20,1-1 40,5 2 0,-6-2 4,-5 2 4,8-4 4,-3 2 4,1 2-4,-4 0 4,3-2 4,-6 2 0,3-1 0,-3 1 4,-3 0 40,0-3-40,4 1 48,-4 2-12,6-2-40,-3 1 0,-3-1-4,0-1-4,0 0-8,6 1 0,-3-2 0,-3 0 0,0 0-4,6 0 12,-6 1 8,3-3 40,-3 4-36,0-6 36,7 2 0,-7 1-44,3-1-4,-3-4 4,6 2-4,-3-1 0,3-1 0,-3-4-60,0 3 48,7 0 4,-4-5-4,-3 4 0,6-3 4,-2 3-4,2-3 12,-6 3 0,6-3 4,-6 3 4,4-2 40,-4 3 60,3-5-12,-3 5-48,-3-2 0,0-1 0,6 3-48,-3-5-12,-3 3 12,0-1 4,0 1 8,0-1-12,0 1-4,6-3 4,-6 2-8,4 1 0,-4-4-52,6 1-12,-3-1-24,-3-1 24,6 3 64,-3-5 8,-3 1 8,0 0-8,3 1 0,-3-1-8,0 0-28,0 2 36,0-1 48,0 1-36,-3-1-8,3 3 4,0-2 0,0 0 0,-3-1-8,3 2 0,0-1 0,0 1 0,0 1 44,-6 0-44,6-1 12,0 3-4,-3-3-8,-3 3-40,6-2 36,-4-1 4,-2 0-60,-3 3 60,6-3 4,-6 3-4,-1-2-8,7 3-4,-6-2-60,3 1 28,-4-1 40,7 3-4,-3 0-52,-3-2 52,-1 2-56,7 0-8,-6 1 24,0 0 36,6 1-72,-7-3 80,4 2 0,-3 2-44,-4-1-12,4 2 52,-3-1 0,-4 0 0,7 0 8,-3 0 8,-1 2 0,-2 1 40,5-3 4,-2 2-44,-7 1-8,10-3 0,-3 2 4,-4-2 44,4 4-40,-1-3 4,-2-1 0,5 3-12,-2-3 0,-7 0-4,10 0 4,-3 2 8,-4 1 4,-5-3-4,8 2-4,-5 0 4,2 0 100,-6 0-20,4 3-88,-1-5-4,-3 4-44,10-2 36,-7 0-4,1 3 12,-1-3 4,7 2 8,-4-4-8,-5 4 0,8-1-8,-2-1 4,-4 2 4,7-2 0,-7 0 8,7 1 4,-7-1-8,-3 2-4,4-2 0,-7 4 0,9-4 0,-8 3-4,2 1-4,-6-2-4,9 0 4,-5 2 8,-1-2-8,-3 2 0,6 0 4,4-2 0,-10 2 0,6 1-44,3-1 48,-2-1 0,-1 2 0,-3-1-8,10 0 8,-10 2 8,6-2 40,-2 0-48,-1 0 0,-6 0-8,9 0 8,-9 0 0,7 0 0,-1-1-8,-3 3 0,4-5 8,-1 2 4,-6 1-4,9 2 0,1-4 0,-4 2 0,3 0 4,1 0 0,-4 2-4,10-4-4,-7 4 4,0-2 8,-2 1-4,2 1-4,1 0 0,-4-2 4,3-1-4,1 1 0,-4 1 4,-3 1 0,7-2-4,-4 2-4,0-2-4,4 0-4,-4 2-48,3-2 52,1 2 0,-4-2 0,3 2 0,4 0 0,-7 0-4,10 0 0,-7 0 8,0 0-4,1 2 0,-4 0-40,4 2 0,-1-2 44,-3-1 0,4 6 0,-4-6 0,3 4-8,1-2 0,-1 1 0,-3 0-60,7-2-36,-7 1 8,10 0 16,-4-1 12,4-1 60,-7 1-36,10-2 48,-3 2 0,2 0 0,1 0 4,0 0-4,-1 0-4,1 2-4,0-2-4,0 0 0,5 4-84,-5-3 36,3 3 12,-3 0 36,5 0-4,-5 1-32,6 1 36,-3 2 4,3-2-4,-3 1 12,2 1 84,-2-1-32,3 1 56,-3 0-36,-3 4-64,9-5 52,-10 1 12,7 1 0,-6 3 12,6-3 64,-6 2-28,2 1-36,-2 0-24,6 1-48,-3 3 72,-7-1-76,13 1-4,-9 1 56,9 2-48,-3 2 36,3-2-40,-6 3 68,6-3-76,0 2-4,0-4 0,-3 2 0,3 1 0,0-4 4,0-2 4,0 2-4,0-3 12,0 1-8,3 0-4,-3-3-4,0 2-44,6-2-36,-6 1 68,0 0 8,3 1-4,-3 1-48,0-1-48,0 2 96,3 2-36,3 1 40,-6 0 0,0-1 0,3 0 4,4 2-44,-7 1 36,3-3 0,-3 0 4,0-1 0,6 1-4,-3-2 4,-3 1 8,0-1-4,0 0 8,6-2 0,-6 1 8,0 0-4,3-5 0,-3 5 36,0-3-44,7 1 0,-7-3-4,0 5 0,3-3 4,-3 1 4,6-1 8,-6 1 48,3-1-12,-3 1-40,6-1 0,-6 1 4,3-3-4,-3 3-8,3-2 0,7-3-68,-10 2 8,9-1 60,-9 0 60,6-2-48,3-1 0,-5 1 36,2 0-36,3-3 48,-6 1-12,10 0 28,-4-4-4,-3 4 24,3-4-12,1 2 24,-1 0-60,-3-2 60,4-1 72,-1 1-80,0 3-40,0-5-48,1 1 0,-1-1 0,0 0-8,4 0 4,-4 0 0,0 0 0,1 0-8,-1 0 0,0 0-4,-6 0 4,7 0 0,-1 0 8,6-1 76,-5 1 72,-1-5-96,-3 3-56,10 2-4,-7-1 12,0 1 144,1 0-96,2 0-56,-3 0-4,4 0 8,-4 0-4,-3 1 0,4-1 0,-1 2-4,-6 3-4,6-5 0,1 1-4,-7-1 0,6 0-4,0 2-48,-3-2 52,4 0 0,-4 2 0,0 0 4,7-2 4,-4 2-4,-3-2-4,3 2 0,-6 0-52,7 2 52,-4-2-40,-3-1 40,10 4 8,-7-2 0,-3-1 4,6 0-4,-3 0-4,4 0 4,-7 0 0,3 0 0,-3-2-8,9 4-64,-5-4 60,-4 2-36,3-2 0,3 0 36,-6 0-60,4 0 60,-4 0 0,3 0-36,-6 0 0,3 0 36,-3 0-64,0 0 64,0 1-48,0-1 0,0 0-12,0 0 72,0 0 8,0 0 52,0 0-56,0 0 4,0 0-8,0 0 0,0 0 0,0 0-4,0 0 0,0 0-8,0 0-72,0 0 40,0 0 44,3 0 12,3 0 0,-6 0 48,0 0-48,3 0 36,4 2-48,-7-2 0,3 0 0,-3 0-4,0 0-4,0 0-4,0 0 0,0 0-36,0 3 44,0-3 0,0 0-8,0 0 0,6 2 0,-6-2 4,0 0 4,3 1 4,-3-1 0,0 0 8,0 0 52,0 2-52,6-2 4,-6 0 36,3 2-40,-3 0 4,0-2 48,6 2-12,-6-2-36,4 0 0,-4 0 0,6 2 4,-6-2-16,3 0-4,-3 2-8,0-1 8,3 2-4,3-1 0,-6-2 4,0 2 0,3-2 0,7 1 4,-10 2 4,6-1 8,-3-1 184,3-1-128,-3 2-68,-3 0-4,9 0 4,-2-2 8,-4 2 64,3-2-16,-3 2-56,6 0-12,-6-1 8,4 2 4,-4-3-4,-3 2-44,6-2 36,-6 0-36,3 2 48,-3-2 0,0 0 0,0 1-48,6-1 0,-6 0 40,0 0 4,0 0-4,0 0 0,0 0-4,0 0-36,0 0 36,0 0-88,0 0-20,0 0-72,0 0-156,-6 0-160,6-1-196,-3 1-432,-3-2-1072,3 0-2237,-4-2-2951,-5 0-285</inkml:trace>
  <inkml:trace contextRef="#ctx0" brushRef="#br0">20361 5697 6345,'0'0'2948,"0"0"-1064,0 0-688,0 0-328,0 0-156,0 0-68,0 0-12,0 0-40,0 0-48,0 0-83,3 0-25,-3 0-100,0 0 0,6 0-4,-6 0-36,0 0-36,0 0-28,3 0-48,-3 0-24,0 0-60,0 0-52,0 0-36,3 0 96,4 0-56,-7 0-4,3 2 0,3 0 76,-3 0-28,6 0 4,-3 0-4,4-2 64,-1 2 36,0 0-4,-6 0 64,7-2 24,2 2-48,-6-2-76,4 0 16,-1 1-52,-6-1 28,6 2 8,-9 1 4,10-3-16,-1 1-12,-6-1-12,3 0-32,4 2-16,-7-2-24,6 0 0,-3 0-40,0 0-8,1 0 4,5 0 0,-3 0 0,1 0-4,-1-2 0,0 2-4,0-1 0,4 1-8,-4-3-32,7 1 40,-7 2 4,0-1 0,-6 1 4,7 0 4,-1 0 4,-6 0-4,3 0 0,-3 0-4,7 0 8,-4 0 0,-3 0 0,3 0 36,-3 0-48,7 0 8,-1 1-4,-6-1 0,6 2 4,1 1 4,-4-3 36,3 1-36,-3-1 60,10 2-68,-7-2 48,0 0 32,1 2 0,-1-2-72,3 0 72,-2 0-72,2 0-4,-3 2-4,1-2 4,-1 0 4,3 0 48,4 2-48,-7-2 36,4 0-48,-4 2-4,0-2 4,1 2 0,2-2 0,-3 2-4,7 0 4,-7 0 0,3 0 12,1-2 36,-4 0 12,7 1 4,-4 1 8,7-2-24,-7 3-36,4-3 0,-4 0 36,7 2-36,-7-2 0,4 0 48,-4 0-48,-3 0 60,10 1-60,-10-1 36,4 0-36,2 0 108,-3 0 24,7 0 280,-7 0-52,7 0-216,0 2-96,-1-2-56,1 0 4,-7 0-4,10 2 0,3-2 4,-4 0-4,-2 0-4,3 0-4,0 0 0,2 0-8,-5-2 12,-4 2 0,4 0 8,-3 0 40,-4 0-44,-3 0-4,4 0-60,-4 0 52,0 0 8,-3 0-4,-2 2 0,2 0 0,-3-2-4,0 0-4,3 2-36,-3-2 40,3 0-4,-2 2 0,5-2 0,-3 2-48,-3-2 56,3 4 0,4-4 0,-7 2-4,3-2 0,0 1 8,0-1 8,7 2 4,-4-2 60,0 3-68,7-3 4,-10 0-4,13 0-4,-10 0 0,6 0-8,-2 0 4,-1 0 0,7 0 4,-4 0-4,-2 0-4,-4 0 4,10 0 4,-7 0 0,4 0 4,-4 0 4,0 0-4,7 0 0,-3 0 0,-4 0-4,-3 2-72,10-1 24,-7-1 40,7 2-4,-10 0-48,13 0 56,-7 0 0,-2 0 4,-1 0 4,7 0-4,-4 0 0,-2 0 0,5-2 8,-5 0 4,5 0 0,-2 1 0,-4-1 0,7 0 0,-7 0 0,4 0 0,-4 0 0,0 0-8,7 2 0,-3 1-4,-4-3-4,0 2 4,4-2-4,-4 1-4,-2 1-40,8 0-24,-5 0 64,2 0 0,-2 0 4,-4 0 0,9 0 4,-5 0 4,2 0 0,-2-2 0,5 2 0,-5-2-4,2 0 4,-2 0 0,-1 0-4,7 0 0,-10 0 4,6 0 4,-8 0-8,2 0 0,0 0-4,1 1 4,-1 2 0,0-3-4,0 0 4,1 2 0,-1-2-4,3 1-4,-2-1 4,-1 0 4,7 2 4,-10-2 0,9 2 0,-2 0 8,-4-2 48,7 2-60,-4-2 0,0 0-8,-2 0 8,5 2 0,-6-2 4,-2 0 4,2 0-4,0 0-4,1 0 0,-1 0-4,0 0-8,-3 0 0,-3 0-36,7 2 40,-7-2-52,6 0 48,-3 0-36,-3 0 36,4 0-60,2 0 24,-6 0 48,3 0 4,-3 0-4,7 0 0,-7 0-8,3 0 0,6 0 0,-2 0-4,-1 0 4,6 0 8,-8 0 4,11 0-4,-8 0 0,5 0 0,-3 0-4,7 0-4,-7 0 8,4 0 4,-4 0 0,1 0 0,5 0-4,-8 2-4,5 0 4,-2-2-48,-4 2 36,10-2 0,-7 0 4,3 2-4,-2-2 0,5 1 8,-5 2-4,2-1 0,-2-1 4,5-1 4,-5 2 0,5 0 8,-5 1 52,5-2-56,-2-1 4,-4 0-4,-2 2 44,11 0 12,-11-2-48,5 0 72,-3 0-72,1 0 0,2 0 36,4 0-48,-7 0 4,1 0 4,2 0-4,4 0 0,-7 2-4,7-2-48,-7 2 40,7 0-4,0-2 0,2 0 8,-2 2 4,-1-1 4,4-1 8,-6 5 48,2-5-56,-2 1 8,2-1-4,1 0 4,-7 2 36,7-2-48,-4 0 8,-2 0-4,-1-2 4,7 2 4,-10-1-4,7-4 4,-7 4-4,-3 1-4,3-2-4,1 2-8,-1 0-40,-3 0 36,4 0 4,-1 0-52,-6 0 12,6 0 40,1 0-4,2 2 0,-6-1 0,-3-1 4,7 3 4,-4-1 0,-3-1 4,6-1 4,-6 0 4,4 2 0,-4 0 4,6 1 0,-3-3 0,-3 1 48,3-1-52,-6 0-8,4 0 0,2 0-4,-6 2-4,0-2-40,0 0 36,0 0-192,0 0-232,0 0-140,-6 0-236,2-2-228,-2 1-588,-3-4-2168,9 3-2765,-12 1-3352</inkml:trace>
  <inkml:trace contextRef="#ctx0" brushRef="#br2">25753 6288 1760,'0'0'7701,"0"0"-4521,0 0-1248,0 0-860,0 0-291,0 0-33,0 0 24,0 0-56,0 0-116,0 0-132,-6 2-128,6-2-80,0 0-56,6 0-32,-6 0-36,0 0-16,0 0-60,0 0 28,0 0-40,0 0-48,0 0 0,0 0-8,3 0 4,6 0-4,-9 0 0,7 2-4,-4-2 0,6 0 4,0 0 8,1 2 4,-1-1 92,3 2 60,-2-1 4,5-2-16,-3 2 16,-2-2-16,-1 0-32,3 0 20,4 0 24,-7 0 28,1 0 20,-4 1-44,9-1-28,-5 0 12,-1 0-36,0 0-48,4 0-48,-4 0-8,3 0 0,4 0 48,2-1-48,-5 1-4,8-2 8,4 0 40,-3-2 48,0 2 48,3 0 48,-1-2 28,4 2 92,-6 0-96,6 2-120,-6 0-96,5 0-56,-8 0 44,3 0 12,3 0 4,-7 2 8,4 0-8,-4-2 0,4 4-4,-3-4 0,2 2 0,4-2 0,0 0 0,0 0 4,0 0-4,9 0 0,-12 0 12,9 0 64,-4 0-32,4 0-44,-3-2-88,0 2 76,0 0-36,-3 0 40,-6 0-4,2 0 4,4 0 8,-6 2 0,-7-2-4,10 2 4,-4 2-12,-2-2 4,-1 0 4,4 1 4,0 1 0,-4-2 8,1 0 0,2 2 52,1-2-12,-1-2-40,-5 2-8,5-1 0,1 2 0,3-1 0,-4 0 0,1-2 8,0 0-8,-1 1 0,1 1-8,-7 1 8,10-2 0,-4 1-8,1-2 0,0 5 0,-1-2 0,1-1 0,-4 0 4,4 2-4,0-2 8,-1-1 0,4 4 4,-3-4 8,-1 1-8,4 0-4,3 1 0,-4-2-8,1 1 0,-3-2 0,2 2 0,4 0 0,-3 0 4,0 0 4,2 0 0,-5-1 0,6 1-8,-7 1 0,1 0 4,3-3 4,3 5 4,-10-4 4,10 1 40,-3-2-36,-4 2 28,4-2-40,6 0-16,-7 0-44,4 0 12,-3 0 48,6 0-4,-6 0 4,5 0 0,-5 0 0,6 0 0,-6 0 0,6 0 4,-7 0 0,4 0 4,-3 2 40,0-2-40,2 0 0,-8 2-8,9-2-44,-7 0-4,4 2 40,0-2-4,-4 0 0,1 0-48,3 0 48,2 0 4,-8 0 4,12 0 4,-3 0 4,-1-2 0,1 0 4,-3 2 64,6-2 24,-3 2-20,3 0-64,0 0 0,3 0-12,-4 0-12,1 0 4,0 0-56,-6 0 64,9 0-4,-3 0 4,3 0 4,-3 0-4,3 0 0,-3-2 4,9 2 0,-6 0 60,0 0-52,9 0-12,-6-2 0,0 2-12,-3 0 4,7 0 4,-7 0 4,6 0 4,0 0 4,-6 0 40,6 2-36,-6-2 48,0 2-12,3 2-4,-9-2-44,9 0 0,-9-1-4,3-1 4,3 2 8,-6 1 0,6-1 0,-3-2 0,6 1-4,-6-1 4,3 0 4,6 0 0,0 0 60,-6 0-72,6 0 0,-2-1-72,2-1 64,3-1 4,-6 1 0,0 2 0,3-1-8,-6 1 4,7 0 8,-7 0 4,0 0 44,3 0-36,-9 1-12,9-1-8,-3 2 4,-3 1 0,3-3 4,0 0 0,0 0 8,-3 2 52,3-2-48,-4 0 0,4 0-4,-3 0 52,0 0 0,3 0-12,-3 0-48,3 0-80,-3-2 76,0 2 4,0-3 0,-3 1-8,0 2-4,-4 0-36,7 0 48,-6 0 0,6 0 4,-7 0 4,1 0-4,3 2 4,-3 1 4,-1-1 36,7-2-48,-9 1 0,9-1-8,-7 0-4,10 2 0,-6-2 4,-3 3 0,0-2 8,6-1 4,-7 0 8,4 2 36,-3-2-40,0 0-4,2 0 8,-2 0 36,-3 0-48,-1 0 12,-5 0 36,5 2-48,-5-2 0,-4 0-60,0 0 12,1 0 36,-10 0-72,9 0-36,-9 0 0,0 0-12,0 0-4,0 0-56,0 0-72,0 0-76,0 0 16,0 0-4,0 0-20,0 0-28,0 0-72,0 0-148,0 0-148,0 0-328,0 0-504,0 2-645,0-2-755,-9 0-2004,9 0-417,9-2 2845</inkml:trace>
  <inkml:trace contextRef="#ctx0" brushRef="#br0">20665 8261 3800,'0'0'5521,"0"0"-3521,0 0-984,0 0-200,0 0 216,0 0 44,0 0-348,0 0-271,0 0-233,0 0-124,0 0-88,3 8 0,-3-8 124,0 0 88,0 0 12,0 0 48,0 0 100,0 0 172,0 0 60,0 0-52,0-2-136,6 2-84,-6-4-40,3 2-48,3-1-88,-3-2-56,1 2-40,2-3 36,6 0 0,-3-1-92,7-3 80,-4 0 36,7-4 76,-7 5 44,7-4 160,-7-1 60,7 4-96,-4-1-100,-2 1-116,-4 2-40,0 2-24,1-2-12,2 5 12,-6-3-24,-3 2-60,7-2 48,-1 3-12,-6-3-40,6 2 40,1-2 28,-1 0 8,0 1 0,7-1 0,-7-4-24,4 2 0,-1-1 24,3-1 0,4 0-12,-7 3 0,1-5-60,2 3 36,-2-1 48,-1 2 24,7-1-36,-10 1-72,7 0-12,-7 0-64,3 0 4,-2 3 0,8-3 12,-5 2 36,-4-2-48,3 5 48,4-5 0,-7 4 0,4-2 0,-4-2 0,0 3 0,10-1-32,-10-2 44,3 0 4,-2 3 0,-1-1 4,10-2-4,-7 0-4,-3 1-4,1-1-4,-1 1-4,3-1-36,4 0 40,-7 0 4,4 0 0,-4 0 0,0 3 4,0-3 4,4 1 0,-4 0 8,0 2 0,1-1 36,-1 0-40,0 1-4,4-1 4,-7 0-8,3 0 4,4-2 8,-4 1 96,3 0-24,7 1 0,-3-4-24,-4-2-48,10 2 0,-4-1-12,1-1-60,-1-2 12,4 5 0,-6-1 0,-4 2 0,0 1 36,4 3-84,-7-2 36,1 3 52,-7-4-4,6 4-60,0-1 12,1 0 0,-1 0-12,0 0 60,0 1 4,4-2 8,-1-1 40,7 3 56,-4-3 84,-2 0 0,-1 0-12,7 3-44,-4-3-120,-2 0 4,-4 0 0,10-1 0,-7-1-8,4-2 0,-4 2-72,-3-1-4,4 1 68,-4 0-4,0 3-36,1-1 40,-4 4-64,-3-2 60,-3 0-36,3 2 44,3 1 4,-6-2 4,0 1 0,9 0 0,-5 1 0,2-4 0,-3 4 0,3-3 0,3-2-4,1 3 8,-7-4 0,9 0 0,4 0 0,-7 1 4,3-2 32,-2 0-44,-1 0-8,3 0 0,-2 3 8,-1 1-4,0-3-4,-3 4-40,4-1 40,-7 2 8,-3 0 0,3 0-12,3 1-36,-6 1 40,0-2 0,3-1-4,3 1 0,-2 2 0,-4 0-36,6-1-12,-6-1-96,3-1-24,3 2 12,-6-1-4,3 0-56,-3 0-84,0 0-76,0 0-84,0 0-144,-3 2-304,-3-1-456,3 1-896,-3 0-1973,-7 0-2215,4 1-973</inkml:trace>
  <inkml:trace contextRef="#ctx0" brushRef="#br0">20286 8323 248,'0'0'9129,"0"0"-6421,0 0-1672,0 0-424,0 0 160,0 0 136,0 0-116,0 0-175,0 0-93,0 0-40,0 0 72,19 0 120,-13 0 96,-6 0-112,3 0-184,0 0-100,4 0-60,-4 0-72,3 0-24,3 0-76,-6 0-24,7 0 16,-1 2-4,0-2 12,1 4 4,-1-4-16,3 2-24,-2 0 24,-1-2-44,0 0-16,0 0 48,1 0 12,-1 0 12,0 0 4,1 0 140,2-2 316,-3 0-184,1 0-180,2 0-108,-3 0-24,7 0 4,-7 1-28,4-2-24,-4 1-56,3 2 0,-2-2 4,-1 2 52,0 0 12,4 0 36,5 0 12,-2 0-24,-4 2-12,7-2-12,-1 5-28,1-4-44,-4 1-8,4 0 0,6 0 4,-3 2 4,-1-2-4,4-1 0,-3 4 4,6-4 4,-4 1 0,4 0 4,0 1 4,3-2 0,-3 1 60,3-2 0,-3 2 12,9-2-12,-12 2-72,9 0 0,-3-2-4,0 2 4,-3 0-8,9-2-4,-15 1 12,9 4-4,-3-4 0,3 3 0,-6 0 0,-4 0 4,7 2 4,-6-3 8,0 4 24,-4-4-36,1 3-120,0-4 48,-7 4-60,4-3-48,-4 2 12,0-2 24,4 2 60,-7-2 36,4-3 36,-4 4 8,0-2 0,0 2 4,1-4 0,-7 4 4,6-2-4,0 0 4,1 1 4,-1 1 52,0-2-52,4 0-8,2 2 4,4 0 4,-7-2 4,10 2-8,-3-2 56,2-1-52,7 1 40,-6 1 12,6-2 12,0 1-68,0-2 4,0 2-8,-7 0-4,7 0 0,-6 0-44,0-2 40,2 2-40,-2-2 36,0 2-60,-4 0-24,1 0 24,3 0 60,-4-2-48,1 1 48,3-1-36,-4 2 48,1 1 4,-1-3 0,-5 1-4,5 1-4,1-2 0,-7 2 4,7-2-4,-3 4 8,-4-2 4,10 0 0,-13-2 4,10 2 36,-10 2-40,13-2-4,-7-1 4,-3-1-4,7 5 0,-7-3-4,7-1 4,0-1-4,-1 2 4,-5 0 0,5 0 8,1 0-4,-1 0 52,1-2 0,-7 2 0,7 0 0,0 0-52,-7-2-8,7 2-4,-1-2 0,1 0 4,-7 0 0,7 0 0,0 0 0,-7 0-4,7 0 4,-7 0-8,7 0 0,-4 0-4,-3 0 0,1 0 0,2 0 0,-2 0 8,2-2 0,-9 2 0,10-2 0,-4 0-8,-2 0 0,-1 2 4,0 0-4,1-2 0,-1 2-36,3 0 0,4 0 44,-4 0 0,-3 0 0,10 0 0,-7 0 0,4 0-44,-4 0 48,10 2 0,-6-2-4,2 0 4,-5 0 0,8 0 4,-2 0 0,0 0 8,-1 0 0,1 0 0,-1 0-4,-5 0 0,8 0-8,-2 2 0,0-2 4,-1 0-4,1 0 0,3 0-4,-4 2 4,1 0 8,-4-2 4,1 2 24,5-2-36,-5 1-12,-4-1 4,10 2 4,-6 1 4,-4-3 4,-3 2 4,13-2 4,-13 1 0,7-1 48,-4 0-52,7 0 0,-7 0-4,4 0-4,-4 0-4,7 0-4,-7 0 0,7 0-4,-1 0 4,-5 0 8,5 0 0,1 0 4,-7 2 0,7-2 8,-4 0 48,-2 4-12,-4-4-36,10 0-8,-7 2 0,-3-2-4,7 0 0,-10 0 0,10 0 8,-4 0 40,-6 0-40,4 0 40,-1-2-40,-6 2-4,6-2 4,1 0-4,-10 2-4,9-2-4,-6 2 0,-3 0-8,0 0 0,6 0 4,-6 0 0,0 0 0,0 0-40,0 0 40,3-1-52,-3 1 48,0 0-36,0-2-12,0 2-36,6-3-24,-6 1 0,0 1-16,4-1-8,-4 2-84,0-4-60,0 4-112,0-2-140,0 2-136,0 0-184,0 0-304,0-2-692,-4 2-1849,-2-2-2071,-3 2-3013</inkml:trace>
  <inkml:trace contextRef="#ctx0" brushRef="#br2">18767 8431 5228,'0'0'7069,"0"0"-4285,0 0-1520,0 0-703,0 0 11,0 0 36,0 0 92,37 16 224,-15-13 160,6 3-84,9-2-140,-3 2-148,13-4-144,-1-2-180,4 0-160,3 0-120,2-4 76,-5 0 212,9 2 328,-9 0-424,-1-2-300,-2 1-48,-7 1 36,6-3-48,-11 4 56,2-1-44,-6-4-12,-3 4-60,0-4-64,-7 3-68,-8-4-108,5 4-16,-8-1 16,-4 0-52,-3 4-192,-3 0-288,0 0-456,-3 0-448,-3 0-852,-4 0-2733,-2 2-2392</inkml:trace>
  <inkml:trace contextRef="#ctx0" brushRef="#br2">26020 5259 5805,'0'0'3144,"0"0"-1372,0 0-792,0 0-212,0 0 64,0 0 4,0 0-188,0 0-272,0 0-108,0 0-144,-19-4-60,16 10 24,-6-4 88,5 6 100,-5 1 153,0 1 143,-7 0 160,4 3-16,3 1-148,-1-3-140,1-1-120,6-1-100,-3-1-16,6-2-68,0-2-124,0 2-64,0-5-60,0 1 52,6 1 72,3-2 96,-6-1 52,7 0 24,-1 0-40,3-1 28,-5-4-40,2 2 4,0-3-28,-6 2-24,7-2-12,-7 3-8,3-3-52,-3 4 0,3-2 0,-3 2-4,-3 0 4,0 2-124,0 0-96,0 4-36,0 3 256,0 3 320,6 6 56,-6-1-156,4 0-160,-4 1-60,6-2-52,3-3-48,0-1-68,-6-1-4,10-5-36,2 0-156,-2-4-196,-4-2-384,0-4-288,1-2-653,2-1-819,-6-2-2272,-3 1-993</inkml:trace>
  <inkml:trace contextRef="#ctx0" brushRef="#br2">26125 5236 10637,'0'0'4688,"0"0"-3351,0 0-357,0 0 356,31 11 240,-12-9-52,2 1-304,7-3-360,-6-3-284,6-1-260,0 3-196,-7-5-120,-5 4-120,-4-2-132,-2 0-244,2 4-276,-6 0-256,-6 0-356,0 0-1200,-6 0-3093,-6 4-2464</inkml:trace>
  <inkml:trace contextRef="#ctx0" brushRef="#br2">26261 5066 6141,'0'0'8148,"0"0"-5651,-15 38-849,12-18 84,-6 5-224,9 0-268,-4 2-300,4 0-348,0-2-216,4-4-172,-4 3-72,9-7-72,-6-4-60,6 3-12,-3-6-48,4-3 52,-7-1-52,6-2 0,-3 0-48,-3-2-124,-3 0-128,4-2-52,-4 0-80,0-2-200,0-4-300,0 0-436,-4-4-904,1-1-1801,-6 1-995,3 1-885</inkml:trace>
  <inkml:trace contextRef="#ctx0" brushRef="#br2">25384 5143 1056,'0'0'2268,"0"0"-364,0 0-327,0 0-109,0 0-120,0 0-316,0 0-300,0 0-128,0 0-52,0 0-128,0 0-120,0-14-24,0 14-24,0-1-40,0 1-12,0 0-68,-3-2 80,3 0-88,0 0-64,0 2-64,0-2-152,0 2 24,0-2 40,-3 2-12,3 0-52,0 0 24,0 0 52,0 0 68,0 0 0,0 0-4,0 0 12,0 0 0,0 0 104,0 0 84,0 0 132,0-2 172,0 2 24,0 0 112,0 0 25,0 0-81,0 0-112,0 0-104,0 0-108,0 0-64,0 0-24,0 0-48,0-2-48,0 2-52,0 0 48,0 0-52,0-2-4,0 2 4,0 0 40,3 0 28,-3 0-16,0-2 40,0 2 8,0 0 4,0 0-28,0 0 16,0 0-4,0 0-8,0 0-28,0 0 0,0 0-48,0 0 0,0 0 0,0 0 4,0 0-8,0 0-8,0 0 4,0 0 56,0 0 12,0 0 16,0 0-28,0 0-52,0 0 40,0 0-36,0 0 48,0 0 28,0 4 20,0 0-96,3 2 88,3 1 228,-6 7 256,3-1-112,3 9-120,-2-1-100,-4 8 16,6 0 84,-3 2 56,3-2 28,3 0-124,-6-2-116,7-2-28,-1-6-12,0 0 48,1-3 48,-7-2-72,6-3-44,-3-3-52,4-3-36,-7 1 24,-3-4 12,3 2-24,3-4-48,-6 0 48,0 0-48,0 0 84,0 0-48,0-2 8,3-2-56,-3-2-96,0 1-48,0-3-48,0 0 60,6 0-52,-6-1 40,0-1-108,3 1-72,-3-5 8,7-3-116,-4-3-52,6-1-108,0-4-36,1-2-4,-1-2-24,0 0 24,0-4 60,1 4-4,-7-1 576,6 5 196,-3 5 440,-3 6 32,4 5-72,-7 5-208,0 2-156,0 2-148,0 0-72,3 0 72,-3 0-80,0 0-4,0 0-216,0 0-100,0 0-60,0 2 36,0 2-52,0 0-132,0 0-124,0 4-372,0-5-1064,0 3-669,0 2-1911,-3-5-633,6-45 1489</inkml:trace>
  <inkml:trace contextRef="#ctx0" brushRef="#br2">25353 4931 5348,'0'0'5137,"0"0"-3017,0 0-464,0 0-216,0 0-47,0 0-145,0 0-116,0 0-236,0 0-192,0 0-360,0 0-260,15-10-72,-2 10 120,9 2 124,-4-2 84,1 2-84,9 0-124,-10 0-24,4-2-24,-10 0 16,4 0-16,-4 0-24,-2 0-12,-1 0 24,-9 0 24,9 0 12,-6-2 40,-3-2 20,0 0 48,0-2-80,0 1-68,0-3-68,0-4-48,0 1-88,0 1-104,0 0 48,-3 1 8,-6 1 40,9 2-12,0 2-28,-6 3 16,3-4-48,3 5-40,0 0-12,0 0-24,0 0 0,0 0 28,-4 0 8,4 0-100,0 3-132,0-1-76,-6-2-24,6 1-44,-3-1-108,-3 2-84,3-2-117,-3 0-171,6 2-284,-3 0-372,-4-2-1204,7 0-1461,34-12 417</inkml:trace>
  <inkml:trace contextRef="#ctx0" brushRef="#br2">26851 5182 10769,'0'0'5332,"0"0"-2967,0 0-1001,0 0-824,0 0-128,-31 0 28,15 3 84,4 3-16,-1 1-168,-2-4-184,5 5-96,1-2-60,9-1-84,-9 1-48,6-2-112,3 4 52,3-1-16,6 3 4,-3-2 80,4 2-8,2-1-16,0-1 16,7 2 60,0-3 60,-1 1-64,-8-3 16,8 3-36,-9 0-76,1 0 64,-7 2 44,3-3 64,-6 3 64,0-2 56,-6 1 248,3-1-16,-3 2-84,-4-2-52,1-1-56,-3 1-16,-1-1-12,-2 0-56,2-4-72,-2 3-4,2-2-16,1 0-68,3-2-60,-7-2-64,13 0-144,-6 0-156,9 0-236,-6 0-308,6 0-676,0-2-2173,6-2-3795</inkml:trace>
  <inkml:trace contextRef="#ctx0" brushRef="#br2">26810 5207 9897,'0'0'4912,"0"0"-3035,0 0-1157,0 0-444,0 0 132,0 0 12,0 0-64,0 0-196,28-9-88,-15 1-8,8-2-52,7 0-4,-6-2-8,3 3-8,-10 3-92,4 0-120,-4 3-88,-5 0-112,-1 3-200,-6 0-200,3 5-213,-3-2-419,-3 3-804,0-1-2120,-3 0-485</inkml:trace>
  <inkml:trace contextRef="#ctx0" brushRef="#br2">27077 5247 11025,'0'0'5136,"0"0"-3627,0 0-357,0 0-72,-9 37 248,9-21-52,-3-1-332,3-2-196,0 5-352,3-3-228,3 1-168,3-3-228,-6 3-48,7-5-4,2-3 52,-3 0 12,-3-5 8,4 2 52,-1-3 116,-6-2 40,6-5 84,-5 2 36,5-5 4,-9-2-76,9 1-44,-9-7 80,0 3-84,0-3-12,0-3-84,-3 0-28,-3 0-116,3-1 12,-7 0-4,4 6 136,3-2 24,-6 6-4,6 2-68,-7 1 0,4 3-28,3 0 16,-3 2-16,6 2-32,-3 0-40,-3 2-136,6 2-448,0 0-732,0 3-809,6 1-591,-3 0-2108,-3 2-1009</inkml:trace>
  <inkml:trace contextRef="#ctx0" brushRef="#br2">27381 5236 5889,'0'0'4120,"0"0"-2384,0 0-312,0 0 48,0 0 40,0 0-187,0 0-213,0 0-288,0 0-384,0 0-268,-3-2-88,3 2-84,-7 0-52,7 0 40,0 0 8,0 0-4,-3 2-4,3-2-36,0 0-12,0 0 60,0 2 72,-6 4 136,6-3 156,-3 5 28,-3 3 180,-7 3 120,7-1-136,0 5-120,0-2-24,3 1 24,-3 0-112,2-3-144,4-1-180,0-3-48,0 0-72,4-1-24,5-3 88,-3-2 56,-3-2 72,6 0 24,4-2 0,-4-4 12,0 0-12,1-3-12,-1-1 4,0 0-76,4 0-8,-4-2 0,-3 1-4,-3-1 0,7 1-112,-4-3-32,-3 0-48,-3 1-36,3 1-16,-3-1-56,0-1-28,0 0 4,0 1-16,-3 0-36,3-2 108,-3 2 16,-3 0-28,-4-2 72,1 7 88,6-1 8,-13 1 112,7 6 4,3 0 0,-10 6-4,7 1-60,0 2 52,0 1-4,5 1-108,-5 0-212,9 5-252,0-2-608,-3-1-1253,3 1-2467,0-4-2477</inkml:trace>
  <inkml:trace contextRef="#ctx0" brushRef="#br2">27675 5280 10517,'0'0'4144,"0"0"-3372,0 0-548,0 0 709,0 0 559,0 0-92,0 0-248,0 0-180,7 29-160,-7-21-240,0-5-188,0 4-104,0-1-52,0-3-32,0-1 20,0 0-36,0 0 0,0-2-20,0 0 56,3 0 72,-3 0 108,0-2-20,6-2-160,-3-2-72,6-1-72,1-5-60,-1 1 28,0 1-40,0-1-12,-5-2 0,5 8 12,-9-1 4,0 4 0,3 2 4,-3 0 52,0 0-12,0 0 12,0 0-52,0 2 40,0 4 36,0-1 0,0 2 24,0 2-96,0-1-12,6 0-8,-6-5-76,3 5-48,7-4 12,-10 0 0,9-2 24,-3-1 36,-3-1 60,6 0 8,1 0 64,-4-3 0,-3-3-12,6 1-12,1-3-48,-7-2-8,6 2-4,-3-1-48,-3 1 16,4 2 44,-4 4 48,3 0-48,-6 1-12,0 1-60,3 0 72,-3 3 0,9 1 84,-9 0 24,10 4-24,-7 0-16,3-1-68,-3-1-4,3 2-44,-3-1-48,-3-1-168,7-2-228,-4-1-124,3 2-108,-3-3-84,0-2-144,3 0-688,-3-7-1412,4 4-3621,-4-7-3376</inkml:trace>
  <inkml:trace contextRef="#ctx0" brushRef="#br2">28094 5012 8141,'0'0'6964,"0"0"-4719,0 0-1033,0 0-96,0 27 304,0-12-136,0 3-240,0 1-200,-6 2-204,6 3-172,-10-2-168,10 2-144,-9 1-148,6-2-4,3 0 44,-6-3 60,6-3-108,0-4 0,0 1 0,6-4 12,-6-3-12,9-3-8,-6 2-40,4-4 36,-4-2 12,6 0 0,0-2 60,1-2 24,-1-3-84,0-6-40,10 2-56,-10 0-40,0-3 16,1 3 60,-7 3 12,0 4 44,3 0-56,-6 2 12,0 2-24,0 0-24,0 0 12,0 0-48,0 4-12,0 0 144,-6 2 96,3 1 36,3 1-48,0 1-36,-3-1-36,-3 2-12,6-2 0,-4 1 0,4-1 0,0-2-4,-6-2 4,6-2 0,0 4 0,0-6 60,-3 3 108,-3 0-60,3 0-48,-3-3-48,3 2-4,-7 2-8,1-2-12,0-2-60,6 2-36,-4-2-180,4 0-156,3 0-172,-6 0-84,6 0-112,0-2-172,0-2-536,0-2-2313,0 0-1767,6-1-3001</inkml:trace>
  <inkml:trace contextRef="#ctx0" brushRef="#br2">28627 5193 6081,'0'0'7764,"0"0"-4687,0 0-1677,0 0-744,0 0-32,0 0 328,-3 37 144,-3-20-88,3 5-208,3-1-256,-9-2-172,9-1-60,-4-1-200,4-6-112,0 3-16,0-6-80,0-3-12,0 1-36,0-4-72,0 0-136,0-2-156,0 0-156,4 0-160,-4-4-308,0-3-1232,0-5-3021,0 0-3088</inkml:trace>
  <inkml:trace contextRef="#ctx0" brushRef="#br2">28686 4999 15757,'0'0'4469,"0"0"-3385,0 0-732,0 0-96,0 0 0,0 0-196,0 0-60,0 0-400,0 0-392,0 0-464,0 0-316,9 11-1365,-9-7-2583,7 3-2877</inkml:trace>
  <inkml:trace contextRef="#ctx0" brushRef="#br2">28928 5172 12625,'0'0'6217,"0"0"-4673,0 0-1132,0 0 88,-28 12 508,19-6-28,0-3-292,-1 3-300,-2-2-220,3 2-104,5 2-64,-2-3-120,3 1-60,3 4-12,0-1-40,0 1 112,0 2-24,0-1 12,3 1-4,-3 2 136,6-3 0,-2 0 60,5 3-60,0-2 4,-6-3 12,7 3 104,-1-5 0,-3 1-36,-3 0-24,3-2-12,-3-2-40,-3-3 40,0 1 88,0 3 92,0-5-84,-3 1-60,-3-1-12,-3 0-72,0-1-348,-1-1-424,-2-3-332,-1 4-280,-2-3-708,6 2-1797,-1 0-1987,-2 2-2325</inkml:trace>
  <inkml:trace contextRef="#ctx0" brushRef="#br2">29703 5257 10297,'0'0'3220,"0"0"-1488,0 0-672,0 0-247,0 0 127,-28-4 0,19 4-144,-3 0-196,-1 0-136,-5 2-88,2 4-60,-6-2-36,10 2-12,-7 2-28,4-3-32,2 3-112,10 1-96,-3-1-8,3 0 0,3 2-52,0-1-48,0-1 8,9 2 56,-2-3 44,11-3 60,-2 2-60,2-6-8,-5 0-28,8-6 36,4-4 108,-9 1-44,2-3-60,1-2-4,-4 3-76,-2-5-8,-4 2 76,0-2-76,-6-3 0,4 0 36,-4-2-88,3 1 52,-6 0 72,0-1 4,0 0 0,-6 0 8,3 3 0,-4 1 0,4 5 72,-3 5 64,6-1 56,0 6-32,0 2-160,0 2-228,0 4-112,0 5 340,-3 7 364,3 7 228,0 4-168,0 1-144,3 3-184,-3-2-96,6-1-60,-3-6-60,7 0-64,-4-7 16,3-4-64,-6-1 28,7-2-100,2-5-144,-3-1-244,1-2-356,-1-2-536,0-6-1081,1 3-3395,-1-9-3129</inkml:trace>
  <inkml:trace contextRef="#ctx0" brushRef="#br2">29957 5255 15265,'0'0'3109,"0"0"-2077,-6 35-468,3-24 304,0 3 212,3-4-352,-6-2-256,6-5-220,0 3-252,0-4-84,0 0-240,0-2-200,0 0-312,6-2-172,-6-6-192,3-1-924,6-7-2413,-9 5-2039,4-16 419</inkml:trace>
  <inkml:trace contextRef="#ctx0" brushRef="#br2">30007 4940 5989,'0'0'5980,"0"0"-5224,0 0-512,0 0 276,0 29 876,0-15-452,0-3-520,0 5-424,0-5-208,0 5-328,0-5-716,9 1-992,-9-4-2904,13-2-1717</inkml:trace>
  <inkml:trace contextRef="#ctx0" brushRef="#br2">30367 5012 12389,'0'0'3036,"0"0"-1855,-25-12-533,6 8 320,7 1 236,-7 1-164,7-3-236,-7 5-88,7 3-120,-4 1-148,7 5-160,0 3-164,-4 3 8,7 6 36,3 3-48,0 3-72,-3 3-36,6 2 0,0-4-8,6 3 48,-3-1 8,0-8 12,3 4 24,4-7 12,-7-2 12,-3-1-120,6-5 4,-6 1-8,0-5 4,0 1-4,0-4-4,0 0-52,0-4-144,0 0-220,0 0-228,0-2-76,0-4-192,-6-5-716,6-5-3313,0 5-4359</inkml:trace>
  <inkml:trace contextRef="#ctx0" brushRef="#br2">30202 5182 10273,'0'0'8773,"0"0"-7817,0 0-956,0 0 0,22 30 592,-13-22 172,7 0 112,-4-4 32,1 0-364,5-4-448,-2 2-96,-1-2-496,4 0-240,0-2-248,-4-2-284,-3 0-992,1-2-2865,2-5-3972</inkml:trace>
  <inkml:trace contextRef="#ctx0" brushRef="#br2">30624 5029 17774,'0'0'4216,"0"0"-4216,0 0-440,0 0 440,0 0 572,-22-21-4,13 15-168,-6 0-172,2 3-180,4-4-48,-4 4-96,-2 1-48,6 2 0,-4 0 32,1 4 112,3 4 132,-1 5 0,1 4 72,0 7 40,-1 3-52,1 1-96,6 7-96,-3 0-4,6-4 4,0 2 8,6-4 76,-3-4 28,6-4-16,1-4 24,-1-1 0,-6 0 24,6-7-84,-2-3-48,-7 0 0,3-3-12,-3 0 0,0-2-48,0-1-120,0 0-228,0-4-248,0 1-116,-3-5-356,-4-2-676,7-1-2077,-3-1-3099,3-5-1813</inkml:trace>
  <inkml:trace contextRef="#ctx0" brushRef="#br2">30469 5266 14485,'0'0'2417,"0"0"-2417,0 0-1445,40 18 1445,-21-10 1245,0-2 71,-1-3-72,10 2 16,-9-4-212,-4 1-404,4-2-352,-1 2-192,-8-2-100,-1-2-172,0 0 100,1-4 72,-7 3 12,-3-3 24,0-2-36,0 3-72,0-5-24,-3-2-36,-7 2 20,1 1 36,6-1 76,-6 4 48,-1 2 52,1 1-4,3 3 0,-7 2-12,7 1 52,3 5 104,0 0-44,3 1-16,0 1-48,0 1-96,0 5-36,3-5-120,-3 3-72,9-2-28,4-1-44,-4-1-236,0-2-108,1-1-72,2-1-28,4-4-212,-4 0-848,-3-2-2041,-2 0-1931,2-2-965</inkml:trace>
  <inkml:trace contextRef="#ctx0" brushRef="#br2">30798 5363 12865,'0'0'4925,"0"0"-4925,0 0 0,0 0 0,0 0 508,0 0 132,25 21 184,-16-18 288,-3-2-104,3-1-388,1 0-260,-1 0-104,-6 0-112,9-4-60,-2 2 16,-10 1 32,6-5-12,-3 2 0,3-4 0,-6-1-56,0-1-52,0 0 48,0-1 96,0 1-24,0 0 36,0 3 0,-6 1 52,6 0-148,0 4-68,0 0-4,0 2-60,0 0-24,0 0-40,0 0-152,0 0 48,0 0-100,0 0-92,6 2 56,-6 0-12,3 2 72,7 0 64,-4 2-172,-3-4-308,0 4-352,3-3-316,4-1-656,-7 2-685,3-2-1543,-3 0-881</inkml:trace>
  <inkml:trace contextRef="#ctx0" brushRef="#br2">31046 5315 8037,'0'0'5072,"0"0"-4432,0 0-632,0 0 212,0 0 956,37 13 497,-28-8-321,-6-5-392,7 1-344,-1-1-276,-9 0-144,9 0-84,-6-1-52,-3-4-60,7 4 84,-7-3 52,0-2-136,0-2-184,0 0 28,0 0-40,0 1 48,-7 0-72,7-1 148,0 0 72,-3 4 128,-3 0 92,6 4-60,-3 0-108,3 0-44,-3 2-4,-6 4 264,-1 4 16,1-1 20,3 1 24,-4 1-24,10 1-124,-9 0 28,6-1-208,3-1-12,0 2-292,3-3-172,3-3-72,-3 0-256,7 0-264,-4-3-312,-3-3-1017,6 0-2207,1 0-2429</inkml:trace>
  <inkml:trace contextRef="#ctx0" brushRef="#br2" timeOffset="0.96">31219 5365 6097,'0'0'4688,"0"0"-4688,0 0-284,0 0 284,0 0 684,0 0 396,0 0 564,0 0 64,0 0-515,0 0-497,0 0-336,16-21-40,-10 15-48,7 2 24,-4-2 100,-3 5 352,-3-1-40,6 2-196,-2 0-272,-7 0-156,3 2-84,-3-1-88,3 4-80,3-2-28,-6-1-12,0 4-120,0-2-220,0 0-200,3-1-264,-3 2-552,6-2-1085,-6-1-2679,0-2-1829</inkml:trace>
  <inkml:trace contextRef="#ctx0" brushRef="#br2" timeOffset="0.96">31396 5230 13013,'0'0'5137,"0"0"-3453,0 0-1328,0 0-272,0 0 184,0 0 100,0 0 300,34 0 84,-15-2-180,6-1-188,-1-4-224,1 4-112,-3-3-48,0 1-108,-7 2-412,-2 1-508,-10 1-312,3-2-608,-6 3-2169,0 0-3087,-9 0-25</inkml:trace>
  <inkml:trace contextRef="#ctx0" brushRef="#br2" timeOffset="0.96">31557 5018 5477,'0'0'3896,"0"0"-2192,0 0-520,0 0-124,0 0 20,0 0-132,0 0 32,0 0-103,0 0-145,0 0-192,-18 5-8,15 1 56,3 4 120,-3 1 48,3 3-48,-7 5-56,4 0-116,3 7-128,-6-4-92,6 2-52,-3 1-44,3-4-148,-6 1-72,6-3-84,0-4-88,0-1-32,0 2 24,-3-7-40,3 3-32,0-5-40,-7 1-80,7-2-152,0 0-228,0-3-236,0 1-348,0-2-620,-3-2-513,3 0-1727,-6 0-1429</inkml:trace>
  <inkml:trace contextRef="#ctx0" brushRef="#br0" timeOffset="0.96">24333 5737 10845,'0'0'5156,"0"0"-3419,0 0-1021,0 0-308,0 0-4,0 0 40,0 0 20,0 0-88,0 0-120,0 0-72,0 0-100,-13 5-72,13-5 0,0 0 0,0 0 84,0 2 48,0 1 16,4-1 32,-4-1-80,0 3-100,6 2-12,-3 2 108,-3 3 100,6 5-28,-3 1 4,-3 2 8,3 1 28,3-1 32,-2 0 28,2-2-76,-3-1-120,-3 0-24,0-5 0,6-1-12,-6-2-40,0-2-8,0-3 0,0-1 12,0 1 64,0-3 92,-6 0 108,3 0-12,-7 0 16,1-3-40,6 1-120,-6 2-112,-1 0 64,4-2 12,-3 2-80,6 0-4,-6 2-156,-1 4-24,10-2-180,-9 4-76,9-2-60,-3-1-156,-3 1-108,6-2-296,0 0-728,0-2-856,0-1-2161,0-1-2200</inkml:trace>
  <inkml:trace contextRef="#ctx0" brushRef="#br2" timeOffset="0.96">25595 5725 2824,'0'0'4789,"0"0"-2105,0 0-960,0 0-408,0 0-8,0 0-36,0 0-67,0 0-165,0 0-164,0 0-212,0 0-92,0-2-120,0 8-136,0 0 100,3 8 180,-3 1 264,0 6-112,0 2-264,0 2-172,0 2-144,-3 0-96,-3-2 0,6-1-72,0-3-8,0-2-76,-4-1 12,4-1 12,0-4-72,0 1-36,0-4-100,4-1-32,-4-1-40,0 0-104,6 0-128,-3-5-312,3 3-460,-6-2-940,3-2-1973,3 0-2379,-6-4-281</inkml:trace>
  <inkml:trace contextRef="#ctx0" brushRef="#br2" timeOffset="0.96">25530 5903 6281,'0'0'9132,"0"0"-6111,0 0-1693,0 0-668,0 0-40,0 0 196,0 0-76,0 0-328,0 0-136,28 17-104,-19-9-40,13-6-72,-4 0-48,1-2 0,3-2-12,-4-2-176,1-2-260,-7 0-388,4 1-292,-7 1-352,0 0-948,1-2-2121,-7 4-2495</inkml:trace>
  <inkml:trace contextRef="#ctx0" brushRef="#br2" timeOffset="0.96">25803 5774 13045,'0'0'4949,"3"29"-3497,3-12-156,-6 4 80,0 4-264,9-2-376,-6 0-264,-3-5-148,6 1-152,-2-3-108,-4-5-64,6 0-108,-3-1-40,-3-2-8,6-2 48,-6-2 0,0 0 12,0-4-48,3 0-40,-3 0 52,0 0-36,0 0-24,0-4 20,6-2-32,-6-3-172,3-5-48,1 2 36,2-3 12,3 5-64,-9 1 52,3-1 96,6 6 168,-9 0 28,7 4-40,-7 0 52,3 0 84,-3 2 208,0 4 144,6 0 88,-6 4 48,3-1-112,-3 3-132,6-3-76,-3 2 12,-3 2-32,10-4 32,-7 3 28,3-5-76,6 3 12,-5-4 0,5-1 28,-3 0-16,1-2-24,-1-3 0,9 0-20,-8 0-28,2-1 0,1-6 12,5 2-52,-9-1-44,1-2-4,5 0-56,-12 1-108,7-3-28,2 5 4,-3-3 36,-2 0 36,2 0-16,-6 0 16,3 3 24,-6-1 24,3-2 0,-3 5 60,0-3-184,0-2 88,-3 0 96,-3 4-24,3-4-36,-6 5 24,-1-3-52,-5 4 52,2 2 48,4 0 84,-3 2 28,2 1 56,1 3 40,0 2-40,9 2 0,-6 0-8,2-1-64,4 2-12,4 5-72,2-5 60,3 3-72,-6-4-48,6 1-60,1-1-64,5-4 16,-12 2-48,10-5-136,-4 2-96,0-2 84,1-3-184,-4 0-180,-3 0-288,3 0-904,-6 0-1065,3-3-3483,-3-3-1801</inkml:trace>
  <inkml:trace contextRef="#ctx0" brushRef="#br2" timeOffset="0.96">26196 5932 2700,'0'0'2256,"0"0"-615,0 0-369,0 0 52,0 0-96,0 0-248,0 0-264,0 0-164,0 0-156,0 0-12,0 0-40,-21 9 36,21-3 100,0 0 140,-3 1 20,3 3 105,0 2-61,0 0 20,0-1-36,0 5-212,3-2-4,-3-1-48,3-2-96,3 3-40,-3-4-88,6-1 28,-9-3-48,10-1-52,-4 2-48,3-4-60,-6 1-8,7-2-112,-7-2-40,3 0-72,6 0-84,-6-2-88,-2-4-144,2 5-228,-3-6-312,-3 4-813,6-5-1023,-6 6-3120,0-5-753</inkml:trace>
  <inkml:trace contextRef="#ctx0" brushRef="#br2" timeOffset="0.96">26361 5974 796,'0'0'8641,"0"0"-5573,0 0-1516,0 0-716,0 0 308,0 34 137,0-23-145,0 0-372,0-1-248,0 1-188,0-3-156,3 0 0,3 0 0,-3-5 8,-3 2 16,0-4-88,0 1 40,0-2-16,0 0 28,0 0 8,0 0 28,0 0 36,0-2 68,0 1 100,6-6-180,-3-2-160,-3-1-60,0-5-8,7 1-4,-4-1-48,3 2 12,3-3 0,-6 6-28,0 1 4,4 1 12,2 2 60,-6 2 40,6 4-32,-9 0 0,6 0 112,-2 2 100,5 4-4,-3-1-56,-3 5-4,3 1-36,-3 0-48,-3 0 12,4 1-84,2-3 0,-3-1-48,6 0 0,-9-2-132,6-3-148,-3 2-32,7-5-112,-4 0-232,3 0-296,-6-6-896,0 0-3157,4-4-5572</inkml:trace>
  <inkml:trace contextRef="#ctx0" brushRef="#br2" timeOffset="0.96">27058 5973 9701,'0'0'5048,"0"0"-3207,0 0-945,0 0-376,0 0 124,0 0 252,38 27 56,-20-26-76,1-1-180,2 0-200,1-7-180,3-1-112,-10-2-120,10-6-80,-3 5-4,-3-6-8,-7 4-76,7-3-60,-10-2-124,0 3-48,0-3-60,-5 3 60,5 0 64,-9-1 44,0 5 100,6 1 108,-6 4 132,0 3 64,0-2 96,0 3-76,0 2 4,0 0-40,0 0 4,0 0-52,0 0-24,0 0 28,0 0-88,0 5 12,0 2 24,0 5 72,0 5 196,0 4 84,0 3-28,0 0-84,0 3 28,0 0-40,0-3-24,0 1-92,0-6-64,3-1-72,3-5 0,-3 1-52,-3-6-4,7-3-4,-4 1 60,3-6 36,-3 2-12,0-2-12,3 0 12,4-2 0,-7-1-36,6-3 0,-9-2 12,9-2-52,-2-1-8,-4-3-84,-3 4-84,6-1 0,-3 3 36,-3 2 36,0 4 0,0 0-72,3 1-4,-3 1-20,6 1-12,-6 1 192,10 4 12,-7 2 144,6-1-24,0 4-36,1-2-72,-1 1 72,3-1 16,7-3 32,-4 0 24,-2 0 24,5-3-24,1-3-12,0 0-48,-7 0 0,7-3-36,-7-3-12,-3 4-36,1-6-4,-4 2-4,-3 2-4,-3-3-8,0-3-40,0 0-60,0 1-12,0-2 12,-3-2 24,-3 4 12,-4-1-36,1 2-36,0 0-72,-1 5-40,1-3 28,6 4 48,-6 2 84,6 0 36,-4 6-12,4-1 60,-3 3 12,6 6 240,0-2-84,0 3-60,0 0-12,0 1 12,6 1 24,-6-1-20,10 0-40,-7-3-48,3-2-12,-3-1-64,-3-1-60,9-3-128,-9 0-144,13-6-160,-13 0-276,9-2-208,-3-3-440,-3-5-1176,4 2-2257,-4-8-3676</inkml:trace>
  <inkml:trace contextRef="#ctx0" brushRef="#br2" timeOffset="0.96">27142 5787 6989,'0'0'5188,"0"0"-3020,0 0-992,0 0-295,0 0 179,0 0 64,12 29-4,-8-12 76,5 8-80,-3 2-204,-3 2-308,-3 3-208,6-2-116,-6-3-88,3-2 0,-3-5-120,0-1-72,0-3-168,0-3-36,0-1-12,0-3-28,0-3-164,0 0-176,0-3-116,0 0-176,-3-1-368,3-2-452,-6-5-265,6 0-2319,-3-3-2597</inkml:trace>
  <inkml:trace contextRef="#ctx0" brushRef="#br2" timeOffset="0.96">28088 5777 12065,'0'0'4657,"0"0"-3165,0 0-484,0 0-16,0 0-188,0 0-136,0 0-48,18 31 0,-8-25-40,2 2-148,7-2-140,5-4-124,-2-1 24,0-1-48,-4-1-144,1-5-4,3 2-68,-7-2-12,-2 2-24,-4 0-216,0 2-64,-6-1 36,-3 3 112,7-3 132,-7 3-24,0 3 132,-7 0 12,7 5 240,-12 8 100,6 5 56,0 6 4,-1 2-124,-2 4-56,6-3-40,-3-1-96,6-4-36,0-3-60,0-4-120,0-5-156,0-4-4,0-1-20,0-4-64,0-2-132,6-2-264,-3-2-200,3-2-132,-3-5-1020,4-1-3089,-4-6-3872</inkml:trace>
  <inkml:trace contextRef="#ctx0" brushRef="#br2" timeOffset="0.96">28488 5897 15881,'0'0'5073,"-19"27"-3653,10-11-632,0 3 228,-4 4 116,4-4-168,6-3-148,-3-3-299,6-1-409,0-3-108,6-3-312,-3 2-109,6-8-71,4 0 60,2-2 68,4-7 16,-7-5-96,0-4-4,7-1 40,-10 0-4,1-5 0,-1 4 124,0-1 128,-6-5 160,-3 5 4,0 1 180,0 3 68,-3 4 16,-6 1-64,0 3 24,6 1-112,-13 2-116,7 2-8,-1 0-4,-2 4 8,0 0-8,2 2-112,1 2-80,0 0 0,3 3-28,-7 1-228,13 0-376,-9 2-720,9-1-904,0-1-1749,0 2-2223,0-2-845</inkml:trace>
  <inkml:trace contextRef="#ctx0" brushRef="#br2" timeOffset="0.96">28779 5831 10377,'0'0'5724,"0"0"-3703,0 0-1269,0 0-260,-34 16 192,31-12 292,-6 3-40,-1 1-40,1 2-144,0 3-124,-1 1-72,7 3-88,-6 3-72,3-3-152,3 2-152,3-3-92,0 0-72,0-3-16,3-2-296,3-3 300,6 0 84,-5-5-96,5 0 48,-3-3 36,4-3-48,5-2 52,-8-3 0,5-2-40,-2 1-12,-4-5-24,3 3 24,-2-1-24,-4-2-40,-3 3-20,3-6 36,-6 1-24,0-2-84,0 4-28,0-6 112,0 3-12,-6 1 36,3 2-16,-3 5 16,-4 3 12,1 0-172,0 6-156,2 0-304,-2 2-476,0 4-460,0 2-532,-1 2-593,1-3-2415,0 5-1573</inkml:trace>
  <inkml:trace contextRef="#ctx0" brushRef="#br2" timeOffset="0.96">29058 6001 2492,'0'0'6949,"0"0"-3881,0 0-996,0 0-472,0 0-99,0 0-221,0 0-152,0 0-164,0 0-172,0 0-148,-9 22-184,9-22-124,0 0-152,6 0-112,-3-1 0,7-1 144,-1-4 4,0-2-64,0-2-36,4-1 0,5 1 48,-11-4 0,5 3-20,-6 3-76,-3 0 0,4 5 24,-4-1 24,-3 2-36,0 2 0,0 0 48,0 0-84,0 0-48,0 4 0,0-2-84,0 6 84,0 1 4,0 1-4,0 0 4,9-1-4,-6-1-12,3 0-132,-3-5 24,7 2 36,-4-5 84,3 0 72,4 0 12,-4-5 12,0 2-36,0-5-12,1 0-36,-7 2-4,6-1 4,-3 1 48,-3-2-52,-3 0 36,10 5-40,-10-3 4,0 4 52,0 2-60,0 0-4,3 0-92,-3 0 48,6 3 36,-3 2 4,-3-2 8,10 3 4,-10-2-4,6 2-4,3-4-248,-6-1-216,6 4-352,-5-5-244,2 0-344,6-6-764,-3 2-2125,-2-2-1787,-4-5-2013</inkml:trace>
  <inkml:trace contextRef="#ctx0" brushRef="#br2" timeOffset="0.96">29505 5743 7445,'0'0'7700,"0"0"-5591,0 0-1501,0 0-112,-10 27 536,4-13 484,6-2-48,-9 5-256,9-1-248,0 1-288,-3 3-268,3-6-152,0 4-124,0-3-88,0-3-44,0 0-8,0-5 0,0-1 8,0-4 12,0 2 48,0-4 12,3 0 48,-3 0-12,0 0 0,9 0-100,-3-4 52,4 0-12,-1-2-48,3 3-4,-2-5-56,2 2-24,4 2-48,-4 3 36,-3-4-36,1 5-60,2 0 8,-6 0-32,-3 2-12,4 2-12,-4-2 12,3 4 116,-6-4 28,3 4 76,-3-1-52,0 1 52,0 0 8,6-2 4,-6 2 8,0-2 60,0 2 12,0-5 64,0 1 32,-6 0 24,6 1 24,-3-2-12,3-1-8,-6 2-40,3-2-24,-4 0-48,-2 2-84,-3-2-12,2 1-60,7-1-60,-6 3 12,0-1 24,-1 0-88,4-2-140,6 1-120,0-1-76,-3 0-84,3 0-240,3 0-636,-3 0-1192,6 0-2585,4-8-4576</inkml:trace>
  <inkml:trace contextRef="#ctx0" brushRef="#br2" timeOffset="0.96">30230 5820 11161,'0'0'4412,"0"0"-2619,0 0-789,0 0-256,0 0-24,0 0-28,0 0-12,0 0-88,0 0-148,0 0-204,0 0-244,0 4-12,3 3 12,-3 9 188,7 2 284,2 4 156,-6 3 0,6 3-204,4-3-208,-4-6-120,0 0-24,7-3-60,-7-5 36,-6-3-44,10 0-4,-4-6 4,0-1 92,1-1 24,-1-3 24,0-5 88,0-3-64,4-3-96,-4-2-68,-3 0 4,-3-5 4,4 1 36,-4 0-48,3-3-72,-3 2-60,-3-3-64,0 3-44,0 2 12,3 2 60,-3 1 12,6 6 0,-6 3-40,0 3-92,0 2-112,0 0-20,0 0-76,0 2-124,0 0-324,0 0-592,0 4-804,0-2-633,0 0-179,3 2-1848,7 0-81</inkml:trace>
  <inkml:trace contextRef="#ctx0" brushRef="#br2" timeOffset="0.96">30683 5849 3088,'0'0'13338,"0"0"-9630,0 0-3308,-28 16-264,19-11 376,-4 3 300,4 1 124,-3 1-176,5-1-180,-2 4-160,6-4-128,3 1-244,0-1-48,0-1-144,3-3-4,3 2 76,7-6 60,-4 1-48,10-4 12,-1-1-48,-5-7 24,5-2 12,4-1 60,-13 2-4,7-2 4,-4 2-8,-2 3-64,-7 0 68,3 5 4,-3 1 8,-3 2 208,0 0 0,0 0-68,0 2 56,-3 0-12,-3 5-60,6 5-48,-10 2-76,7-1-8,-3 1-4,3-3-68,3 0-48,0-1-168,0-4-100,0 2-152,0-6-164,3-1-324,3-1-576,-3-1-740,7-3-661,-4-2-2955,3-5-1813</inkml:trace>
  <inkml:trace contextRef="#ctx0" brushRef="#br2" timeOffset="0.96">30968 5671 16862,'0'0'4308,"0"0"-3036,0 0-1172,0 0-52,-18 29 448,15-14 360,-7 3 472,10 5-52,-6 0-339,3 4-417,3-2-232,0 2-168,0-1-72,3-5-48,3-2-4,-6-3-68,3-3 0,4-1 24,-4-7 0,-3 1-60,0 0 12,0-4-124,0-2-116,0 0-109,6 0-131,-6 0-244,0 0-456,3-2-912,-3-4-1460,0 3-2553,6-13-3620</inkml:trace>
  <inkml:trace contextRef="#ctx0" brushRef="#br2" timeOffset="0.96">31036 5912 16642,'0'0'4140,"0"0"-3592,0 0-544,0 0-4,0 28 620,0-21 132,0 1 300,0-3-148,7 2-288,-4 2-292,0-3-180,3-1-48,6 2 4,-2-4-92,-4 0-8,3-2 0,1-1-12,2-1 12,-3-5-8,1-2-52,-1 0 60,0-2 0,-6-1-12,7 0-108,-4-5-48,-3 0 24,-3 3 0,0-3-60,0 3 60,0-1 48,0 5 84,0-1 12,0 4 144,0 3 60,0 1-72,-3-2-120,3 4 0,0 0 60,0 0-12,0 0-12,0 0-48,0 0 4,0 0 36,0 0-36,0 0 0,0 0-4,0 4 0,0-1 0,3 3-4,-3 0 4,3 0 4,3 2-4,7-3 0,-7 1 0,3 2 8,0-5 52,4 2 132,-4-2 4,4 2-28,-4-5-24,6 1 0,-5-1-24,2 0-24,-3-1-12,1-6-12,-1 6-24,-6-5-40,6 2 40,1-4-44,-4 2-4,-3 1-8,0-3-4,6 0-60,-9 0-12,0 2 24,0 1 12,0-1 36,0 0 4,0 2-52,0-2 48,0 3-84,-9-3 12,6 2 0,-6 2 0,6 2-12,-7-2-12,1 2 24,3 4 80,-4 2 4,-2 4 0,3 1 168,6 1-36,-4 5-24,4 0-48,-3 3-60,6-3 0,0 2-60,6 0-48,4-3 44,-4 2 64,9-7 168,-2 1 12,2-2-84,4-7-24,-4 3 0,1-4-72,2-2-104,-5 0-172,-1-2-156,-2-4-52,-1 3-104,0-5-184,-3-2-464,-6 1-716,0-5-1140,0 2-2293,0 3-2612</inkml:trace>
  <inkml:trace contextRef="#ctx0" brushRef="#br2" timeOffset="0.96">31604 5837 9837,'0'0'7317,"0"0"-4457,0 0-1204,0 0-552,0 0-64,0 0 48,0 0-188,0 0-260,0 0-196,31 4-192,-12-4-108,2 0-144,-2-2-52,6-4-20,-13 3-132,7-3-288,-7 2-316,-3-2-228,-2 4-448,-4-2-944,-3 0-2233,0 3-4207</inkml:trace>
  <inkml:trace contextRef="#ctx0" brushRef="#br2" timeOffset="0.96">25892 6742 3040,'0'0'4089,"0"0"-1637,0 0-712,0 0-532,0 0-112,0 0 8,0 0-120,0 0-115,0 0-173,0 0-88,0 0-124,0-2-104,0 2-36,0 0-24,0 0-36,0 0-16,0 0 0,0 0-72,0 0-48,0 2-88,0 1 12,0 5 88,0 4 144,-3 5 180,3 5 208,0 1-172,0 5-156,0 2-36,0 0-76,3-1-32,-3 3-4,7-4-36,-7-1-84,3-6-36,3 3-24,-6-7-36,3-4-180,3 1 24,-6-6 12,0-2-16,3 0-80,-3-5-124,0 1-92,0-2-128,0 0-20,0-3-104,0-5-608,-3-2-1016,-3-1-2009,6 1-1703,-9-10-949</inkml:trace>
  <inkml:trace contextRef="#ctx0" brushRef="#br2" timeOffset="0.96">25871 6941 4728,'0'0'6509,"0"0"-4193,0 0-960,0 0-372,0 0-31,0 0 55,0 0-56,0 0-180,0 0-208,0 0-124,31-12-112,-22 12-72,0 0-100,1 0-80,2 4-76,4-2-48,-4 2 36,7-2-96,-7 0-24,7-1-52,-4-1-48,-3 0-120,-2 0-212,2 0-236,-3-1-1052,1-3 583,-4 0-1299,-3 0-2496,-3-2-453</inkml:trace>
  <inkml:trace contextRef="#ctx0" brushRef="#br2" timeOffset="0.96">26116 6758 5565,'0'0'6004,"0"0"-3324,0 0-1040,0 0-723,0 0-85,0 0 156,0 0 20,0 0-92,-22 30-72,16-12-80,3 1-64,-4 4-116,4 2-80,-3 2 16,6 0-84,0 0-40,0 3-120,0-6-72,0 1-44,0-1-76,0-5 24,9 0-72,-9-3-36,7-5-72,-4 1 0,3-3-84,-3-1-124,3 0-140,-6-2-148,3-4-156,-3-1-280,0-1-412,4-1-612,2-7-1093,-6 4-3579,0-11-2713</inkml:trace>
  <inkml:trace contextRef="#ctx0" brushRef="#br2" timeOffset="0.96">26252 7084 7173,'0'0'7548,"0"0"-5211,0 0-1061,0 0-204,0 0-92,0 0-188,0 0-320,0 0-336,0 0-132,0 0-4,0 0 132,3 27 52,-3-16-16,6-1-24,-2 1-56,2 1-80,-3-2 52,6-5-12,0 1-48,1-4-60,-1-2 12,3 0 44,-5-2-44,2-4 40,-6 1 4,3-3 4,-3-2 4,-3-2 0,0 1-4,0-2 0,0-1-76,0 1-8,-3-3-120,-6-1-64,0 1-72,2 5 72,-2-1 268,0 4 0,6 4 0,-7 2-60,7 2-124,-3 0-36,3 6-60,-3 1 12,-3 0 36,5 2-196,4 2-52,-6-2-344,6 1-840,0-5-937,0 1-2615,0 0-1833</inkml:trace>
  <inkml:trace contextRef="#ctx0" brushRef="#br2" timeOffset="0.96">26466 7049 6977,'0'0'6976,"0"0"-3967,0 0-1581,0 0-468,0 0 212,-25 30-40,25-17-328,-3-2-212,3 2-132,0 1-136,3-3-200,-3-1-124,10 0-84,-1-3-36,0-1 36,0-4 76,1-2-4,2-2 8,4-4 4,-7-1 4,0-3-4,-3 0-48,1-3 36,5-1 8,-12 1 4,9-1 60,-9 1-12,0 1-48,0 1 84,0 3 36,0 0 160,0 6 8,0 0-36,0 1 4,0 1-232,0 0-24,0 3-292,0 3 232,0 4 60,0 0 0,0 1-108,7 5-120,-4-3-136,6 1-8,0-5 92,4 3 88,5-3 192,-2-1 0,-4-2 96,7-2 36,-7-4 16,-2 0-16,5 0-48,-12-2-72,6-6 108,-9 0 12,10 0 16,-10-3 56,0 0-24,0-3-60,0 1-108,0-5-8,0 2-4,0 3-4,0-2-104,0-3 0,0 7 12,0-3-48,0 4 12,0 5-40,0-1 40,0 4 48,0-2 12,0 4-60,0 0-196,0 0-36,0 0-84,0 0-280,0 4-232,0-2-536,0 4-716,0-2-837,0 0-2687,-6-1-2045</inkml:trace>
  <inkml:trace contextRef="#ctx0" brushRef="#br2" timeOffset="0.96">26956 7095 1252,'0'0'1176,"0"0"5369,0 0-3809,0 0-960,0 0-608,0 0 40,0 0-3,0 0-89,0 0-92,0 0-192,0 0-148,0-6-220,0 6-124,0 0-48,0 0-48,0 0-64,0 0-180,0 0-48,3 6-48,-3 0 96,0 1 12,0 4 44,0 2-56,3-2 0,3 5 12,-6-2 72,0-1 24,0 3 16,0-5 44,0 3-12,0-3-20,-6-1 8,3-1 0,3-3-12,-3 0-32,3 0-92,-6-3-8,3 2-136,3-4-272,0-1-224,-7 0-216,7 0-188,0-1-532,0-5-2865,0-1-3835</inkml:trace>
  <inkml:trace contextRef="#ctx0" brushRef="#br2" timeOffset="0.96">27412 7016 5032,'0'0'3293,"0"0"-165,0 0-1144,0 0-856,0 0-332,0 0 60,0 0 105,0 0-81,0 0-200,0 0-200,0-2-184,0 6-4,-3 2 0,3 1 64,-7 1 72,4 4 56,3-3-56,0 5-64,0-1-136,3 1-128,7-2-4,-10-1-24,9 3-12,0-5-52,1 3 88,-1-4-84,10-1 0,-7-3 64,-3 0-28,7-2 24,-4-2 12,1-2-24,2-2 0,-2 0 0,-4-2-20,0-1-40,-6-1-8,3 1 8,4-1 0,-7-2 124,-3 2-16,0 1-24,0-3-24,0 2-48,0 0 60,0 0-64,0 3 52,0-1-60,-3 6-8,3-2-100,-6 2-72,6 0-160,0 2-108,0 4 160,6 1 288,-3 5 132,-3 0 24,6-3-84,3 5-60,-6-4 40,7-1-48,-1-3 80,0 0 24,1-3 36,-7 2 40,6-4 20,-3-1-24,-3 0 16,4 0 32,-4-1 204,3-4 316,-6 2-288,3-5-256,-3 0-144,3-1-60,3-3-12,-6 1-120,10-3-64,-7-4-104,-3 4-72,9-6-100,-9 0-80,6 3 68,-6 4 132,3 3 196,-3 2 144,0 5 8,0 0-116,0 2-88,0 1 16,0 0-64,0 1-132,0 4-376,-3-4 8,3 7-112,-6-4-204,6 4-436,-3-2-961,-3-3-2451,6 3-873</inkml:trace>
  <inkml:trace contextRef="#ctx0" brushRef="#br2" timeOffset="0.96">27861 6842 1460,'0'0'10469,"0"0"-6657,0 0-2543,0 0-413,0 0 96,0 0 52,0 0 0,0 0-56,7 37-40,-7-20-96,0 2-196,0 1-196,-7 3-128,7-4-40,0-1 36,0-1-36,-3-4-24,3 1-32,0-4-64,0-2-36,0-3-24,3 1 24,-3-6 0,0 2 0,0 0 12,0-2 12,0 0 24,7 0-24,-7-4-12,3 1-60,3-3-48,-3-1-8,6 0-124,-6 1-72,7 0 36,-4 0 24,-3 3 0,3 1 12,-6 2 36,3-2 24,-3 2 60,7 0 0,-7 0 4,3 0 8,-3 0 8,6 0 64,-6 2-24,3 0 0,0-2-36,3 3 48,-3 1 0,7 0-48,-1 0 72,-3 0 12,3 2-84,1-1-12,-4 1-4,3-1-56,1-2-24,-1 3-60,-3-2-180,-3-1-292,3 2-180,-3-4-192,-3 1-368,7-2-748,-7 0-1805,0 0-1707,0-2-3501</inkml:trace>
  <inkml:trace contextRef="#ctx0" brushRef="#br2" timeOffset="0.96">28153 7041 5521,'0'0'9040,"0"0"-6875,0 0-1593,0 0-100,0 0 420,0 0 64,0 0-380,0 0-124,12 27-100,-6-19-108,-6-3-112,4 1-32,2 2 80,-6-4-80,3 2 8,-3-5-24,3 4 0,3-5-20,-6 0 20,9 0-72,-5-3-12,5 0-128,0-3-152,0-1-24,1 1-60,-1-2-76,0 0 36,-6 4-60,7-2 160,-4 3 148,-6-2 156,3 4 244,-3 1 232,0 0 64,0 0-104,0 0-80,0-2-104,0 2-8,0 0-96,0 0-148,0 0-160,0 0-36,0 0-132,0 0-72,0 0-28,0 0 28,0 0 92,0 0-20,6 0 68,-6 0 64,0 0 196,3 2 124,-3-1 316,0 4 208,0-2-12,7 2-40,-7 0-64,0 3-8,3 0 44,-3 1-48,3 1-172,3-1-152,-3 1-112,6 4-76,-2-3-8,-4 1-60,3 1 12,-3 1-12,3 0 12,-3-1 0,3 1 32,-6-1 4,0 1-28,0-1 40,0 1 172,0-3 20,-6 3 24,3-1-72,3-2 16,-9 2-40,3-2-72,6-2-40,-10 1-8,1 0-4,6-1 4,-6-1-8,6 0-4,-7-2-72,1-1 24,3-3-40,-4 2 16,-2-2 24,6-2 12,3-2 48,-7-4 4,7 1 56,-3-5-60,3-2-4,-3-3-116,6 0-108,0-1 76,0 0 152,0 5 240,0 0 48,6-2-56,-3 4-220,3-1-12,-3 1-48,7-1-4,-1 0 40,3 1 4,-2-1 8,5 2 0,-2-1 52,5 1 44,-5 0-24,-4 3-72,0-1 0,1-2-8,-1 6-40,-9-4-24,9 4-112,-6-1-116,-3-1-112,0 2-192,0-2-180,0 0-200,0 2-480,0-4-1096,0 4-2341,-3-1-2668</inkml:trace>
  <inkml:trace contextRef="#ctx0" brushRef="#br2" timeOffset="0.96">28702 7068 4712,'0'0'9773,"0"0"-6836,0 0-1773,0 0-832,0 0-332,0 0-64,0 0-48,0 0 64,0 0 48,0 33 196,0-20-24,0 5-60,3 1-108,3 0-4,-6 0 0,3 1 0,-3-5 8,0 1 0,0 0 128,0-5 60,0-1 12,0-1-24,-3-1 24,-3 0 84,3-5 12,-4 3-12,-2-2-108,6-4-184,-6 3 0,6-3-196,-4-3-216,4-1-348,-3-2-528,6 1-1177,0-3-4359,0 0-1469</inkml:trace>
  <inkml:trace contextRef="#ctx0" brushRef="#br2" timeOffset="0.96">29192 6896 7353,'0'0'6492,"0"0"-4732,0 0-1144,0 0-15,0 0 455,0 0 200,0 0-336,0 0-380,-28-8-336,28 16-8,-3 4 132,-4 3-108,4 6-48,3 5 32,-6-1-96,6 0 28,0-2-28,0-1-60,6-3-48,-3-2-44,4-4-16,-4 1 0,0-4 48,6-1-48,-9-5 8,6 2 52,-3-4 0,-3-2 0,0 0 16,0 0 128,0-6-144,0-1-84,0-5-64,0 0 64,-3-4-36,-3 2-28,-3-4-132,3 1-120,-4 1-16,1-1 64,0 5 168,2 0 48,-2 5 136,0 1 112,0 4 32,5-2-8,-5 2 0,0 2 96,6 0 132,-3 0 12,-4 2-108,10 2-84,-3-2-100,-3 0-84,6-1 0,-3 4-4,3-3 4,3 1 4,3 1 56,-3 0 24,3 2 16,-2-4-16,5 4 12,-3-4-36,3 1 12,-2 1-20,8-2 20,-3 0-24,-2 2 0,8-2 12,-8-2 0,11 0-48,-5 0 36,2 0-48,-5 0-8,5 0-76,-5 0-48,2-2-64,-2 1-192,-1-2-84,-2 1-52,-4 0-72,3 1-76,-6-2-300,3 1-708,-6 1-1369,0-3-2759,0 0-2337</inkml:trace>
  <inkml:trace contextRef="#ctx0" brushRef="#br2" timeOffset="0.96">29731 7357 5216,'0'0'6909,"0"0"-4833,0 0-1100,0 0-260,0 0 413,0 0 147,0 0-500,0 0-272,0 0-184,28-16-88,-16 16 0,-2-2 12,8 2 36,1 0 0,-7 0 0,10 0 72,-6 0 72,2 0 84,-5 2-108,8 1-120,-11 0-88,5-3-60,-12 4-132,6-2-96,-9 0 0,4 0 92,-4 2 4,0 1 0,-4 3 132,-2 3 72,0 5 40,-9 0 56,-4 3-24,-3 2-128,4 2-140,-1 0 136,-3 2 120,1 2-48,5-1 0,-6-1-72,10-2-44,-4 2-40,4 0 0,-7-4 36,10 1 48,0-1-84,0-2-48,-1-3 48,7 1 84,-3-4-24,3-1-36,-3 0-12,6-4-72,0-3-72,6 3-24,-3-6 24,6 4 0,-3-5 24,4-1-60,2 0-36,-3 0-48,4 0-88,-4 0-128,-3 0-184,-3 0-140,-3 0-200,0 0-436,0 0-964,0 0-2101,-3 0-2515,-3 0-1069</inkml:trace>
  <inkml:trace contextRef="#ctx0" brushRef="#br2" timeOffset="0.96">29396 7407 1800,'0'0'6321,"0"0"-3745,0 0-508,0 0-644,0 0-48,0 0 217,0 0 3,0 0-12,0 0-344,-9-27-536,18 23-316,-6 0-208,16-2-176,-7 3-4,13 1-48,0 2 48,3 0 88,0 3-80,-7 4-8,4-2 0,-9 3 12,2 1-12,-2-1-84,-13 2-108,6-1 12,-9 1 56,0 4 124,0-3 84,0 1-72,-3 0 184,-3-1 20,-3 0 52,6 3 20,-13-2-20,7-3 32,-4 4 16,4 1 104,-3-1-56,-4 1-88,-6 4-60,10-1-60,-7 2 4,4 1 56,-1 1 12,1 0-24,6 0-72,-1 3-132,10-5-140,-3 0-88,3-1 0,0-3 48,3-2 32,-3-3 52,7-2 36,-4 0 60,3-5 12,-3 2 60,3-4-12,-6-1 0,3 0 12,-3 0-72,0-1-24,6-6-372,-6 0-132,0 1-64,4-3-156,-4-1-232,0-2-756,9 2-2044,-6 1-2381,-3 1-3908</inkml:trace>
  <inkml:trace contextRef="#ctx0" brushRef="#br2" timeOffset="0.96">29371 8012 1448,'0'0'8153,"0"0"-3617,0 0-3524,0 0-732,0 0-56,0 0 432,0 0 257,0 0 115,0 0-56,0 0-236,-12 27-248,6-22-148,3 3-20,3 0 20,0-1-88,0-1-92,0 0-160,3 0-4,6-3-56,-9 2 56,9-4-56,-2-1-40,2 0 40,3-1-48,-2-5-28,-1-1-20,0 2 72,1-1 32,-7-2 4,3 0-72,-3 3-76,-3-1-60,0-2 256,0 5 96,0-3 112,0 4 60,0-4-72,-3 4-28,3 0 16,-6 2 0,6-1-76,-3 1-24,3-3-36,-7 3-40,7 0-8,0 0 0,0 0-108,0 0-36,-3 0 56,3 3-92,0-2-64,-6 1-108,6-2-172,0 4-248,0-2-372,0 0-917,0 0-2983,0-2-3365</inkml:trace>
  <inkml:trace contextRef="#ctx0" brushRef="#br2" timeOffset="0.96">29734 8058 2812,'0'0'11245,"0"0"-7436,0 0-2625,0 0-400,0 0 256,0 0 320,0 0-212,0 0-192,0 0-232,0 0-256,-3-8-228,-3 10-140,6 6 44,-9-1-36,5 1-60,4 2-44,-3-2-4,3-1-120,0-1-48,0 2-40,0-5 52,3 1 36,-3-2-12,10 0 36,-1-2 24,-6 0 12,6-2 48,1-1-108,-1-3 48,0-2-16,-9 0 76,10 0-96,-10 3 8,0-1 100,0 0 96,0 2 100,0 2-52,0 2-48,0 0-96,0 0-192,0 0-100,0 0-116,0 0-244,-6 2-292,2 0-732,4 2-2140,0-4-2845,0 0-3448</inkml:trace>
  <inkml:trace contextRef="#ctx0" brushRef="#br2" timeOffset="0.96">27802 7719 5136,'0'0'10009,"0"0"-6256,0 0-2785,0 0-464,0 0-4,0 0-4,0 0-140,0 0 32,0 0 72,-3 32-24,3-19-112,0 4-116,0-1-64,0 1-48,3-3 12,4-1-36,-4-3 28,3 0-52,-3-7-40,0 3 40,3-2 48,4-2 60,-7-2 72,3 0 112,-3-6 188,6 0-152,-2-1-172,2-3-108,-6-2-88,0-1-8,3-4-12,4-1-168,-7-1-196,3-3-56,-3 2 36,-3 2 44,6 5 148,-6 1 48,3 8-52,-3-2-116,0 6-160,0 0-208,0 0-484,0 8-692,0-2-344,-3 4-453,3-5-2995,-6 7-3049</inkml:trace>
  <inkml:trace contextRef="#ctx0" brushRef="#br2" timeOffset="0.96">28029 7766 6689,'0'0'8516,"0"0"-6495,0 0-2013,0 0 176,0 0 500,28 7 656,-19-7-164,10 0-324,-10 0-64,3 0-144,4-1-112,-4-1-208,1 0-144,-7-4-56,-3 4-40,3-4-24,-3 3-48,-3-3-12,0-2-88,0 3-32,0-3 8,-3 0 16,-3-2 24,-3 2-24,-1 1 36,7-1-24,-6 6 36,6 0-16,-6 2-92,2 2-48,4 6 204,-6 1 0,3 3 240,-4 2 4,7 3-100,-6 1-48,9 1-12,-9 0-24,9-2 12,0 1 4,0-3-76,0 0-88,0-3-56,9 0-132,-6-2-124,6-3-96,7-3-136,-4-2-144,4-2-444,-4-2-1480,7-2-3573,-10-2-3052</inkml:trace>
  <inkml:trace contextRef="#ctx0" brushRef="#br2" timeOffset="0.96">28243 7816 8401,'0'0'6792,"0"0"-6176,0 0-352,0 0-264,0 0 889,31 2 155,-31-2-56,6 0 164,-3-2-300,-3-4-352,6 3-172,-6-3 24,3 0 0,4-2 156,-7-1 24,0 1-48,3-3-100,-3-2-96,0 2-56,3 2-28,3 1 96,-6 0 196,0 4 80,3 0-216,3 4-216,-3-2-144,-3 2-56,7 0-52,-4 5 0,3-2 108,3 5 60,-6 0 12,7 1 36,-1 3 12,0-3 97,1 3-61,-1 0-36,0-1-60,4-1-52,-4-1 4,0-1-12,0-2 0,-5-2-12,5 0-132,-3-2-229,-6 0-59,3-2-36,-3 0-124,0 0-260,0-6-356,-3 2-984,3-4-3369,-6 0-4435</inkml:trace>
  <inkml:trace contextRef="#ctx0" brushRef="#br2" timeOffset="0.96">28683 7673 9197,'0'0'2940,"0"0"-1420,0 0-544,0 0-168,0 0 60,0 0 57,0 0-97,0 0-100,0 0-224,0 0-172,-9 0-124,6 5-12,-7-4 24,1 3 72,0 0 76,-1 0 216,-5 3 24,6 0-64,2 2-60,-2 1-24,0-1-60,3 3-76,3-1-60,-4 3-60,7-3-104,0 1-52,7 2-36,-4-5 0,6 5-12,6-3-4,-8-1-92,11-2-4,-2-5-44,2 4-24,-5-6-84,5-1-112,1 0-252,-7 0-364,1-6-1260,2 3-200,-2-5-3821,-7 2-3336</inkml:trace>
  <inkml:trace contextRef="#ctx0" brushRef="#br2" timeOffset="0.96">28792 7787 6885,'0'0'6712,"0"0"-5496,0 0-1212,0 0-4,31 4 240,-22-4 564,10 0-147,-7 0-81,7 0 156,-4-2 68,-3 2-296,-2-3-184,2-2-124,-3 2-60,-9-2 96,7 2 88,-4-3 56,-3 1-72,0-1-144,-3-1-160,-4 2-40,4-3-84,-3 1 76,-6-1 48,-1 4 0,-2-2-68,6 3-8,-10 0 76,7 3 344,2 6 188,7 0 112,-6 4-280,3 1-108,-4 3-124,10 1-132,0 2-8,0-1-100,0 1 36,6-1 20,-2-1-44,5-1-48,0-3-88,1 1-20,-1-3-100,0 1-244,0-4-284,1 0-48,-1-4 176,0-1-1192,1-1-2417,-4-3-3624</inkml:trace>
  <inkml:trace contextRef="#ctx0" brushRef="#br2" timeOffset="0.96">29223 7664 1436,'0'0'10901,"0"0"-6921,0 0-3079,0 0-157,-28 17 452,18-11 160,-2-2-272,0 2-172,-4-3-188,4 3-144,-4 0-168,4 0-88,-1-2 4,4 0-52,0 2 0,-1-3-96,4 3-36,3-2-84,-6-3-8,9 6-52,0-6-76,0 5-56,3-2 12,6 4 36,1-2 0,-1-3-36,0 5-12,0-4-60,10 2-4,-7 0 16,-2-3 12,-1 3 36,-3-2-24,-3 2-16,4-4 16,-7 4-36,0-4 192,0 1 240,-7 1 76,4 0-40,-6 4-60,0-4-44,-1 1-40,-5 2-60,6-4-64,2 3-8,-2-4-60,0 4-36,3-3 20,-4 4-80,10-6-48,-12 3-180,12 0-184,-6-2-124,6-2-120,-3 0-368,3 0-544,0 0-664,0-6-3489,0 2-4104</inkml:trace>
  <inkml:trace contextRef="#ctx0" brushRef="#br2" timeOffset="0.96">26478 7517 1540,'0'0'10469,"0"0"-7417,0 0-1303,0 0-1017,-21-25-172,11 17 44,4 4 108,-3-2 36,-3 3-104,2-1-108,-2 2-144,3 2-152,-7 0-68,4 0-64,-1 6 0,-5-1 28,2 3-28,4 2-36,-1 2 12,-2 1 40,2 3-116,4 1-4,0 0 4,0 4 0,9 0 0,0 3 36,0 1-40,9-2 40,3 0-36,4-3-8,2-1-84,-5-2-16,15-1 28,-7-5-48,1-1-48,-3-1-124,2-4-328,-2-2-316,0-3-228,-1 0-584,-5-8-1121,2-1-3131,-12 1-2021</inkml:trace>
  <inkml:trace contextRef="#ctx0" brushRef="#br2" timeOffset="0.96">26692 7689 4256,'0'0'8729,"0"0"-6345,0 0-1075,0 0-513,0 0 168,-34 17 156,31-13-132,-6 0-144,6 1-240,-6 2-180,2 0-252,7 1-100,0 4-12,0-3-48,0 1-12,0 1-132,10-1-124,-1-4-32,0 2 56,1-7 0,8 1 76,-9-2 108,4-2 48,-4-3 156,0-3 0,-5 0 4,2-1-16,-3-3-8,3 0 56,-6 3-8,0-4-40,-9-1-12,9 2-20,-10-3-60,1 2-52,0-1-88,-4 1 28,4-1-72,-6 4-36,2 2-40,4 0-72,0 5-32,6 1-16,-4-1-40,-2 3-132,6 0-108,-3 3-204,3 1-396,3 0-601,0 1-451,0 3-864,3-2-1020,6-2-1165</inkml:trace>
  <inkml:trace contextRef="#ctx0" brushRef="#br2" timeOffset="0.96">26882 7773 12925,'0'0'4057,"0"0"-3325,0 0-484,0 0-152,0 0 436,0 0 120,0 0 108,0 0 204,0 0-148,0 0-320,0 0-132,6 14 36,-3-18 24,3-1-16,-3-3-68,-3-2-52,9-4 28,-5 3-40,5-5-144,-9 5-72,9-5-52,-9 5 4,6 1 36,-3 4-48,4 1-48,-7 1 0,3 2-60,-3 2 0,6 0-12,-3 2 0,-3 4 32,9 0 40,-6 1 48,7 3 0,-10 2-4,9-1 4,-3-1-4,-3-1-4,4 1 8,-4-2-4,6 0-44,-3-2-24,-3-3-180,-3-1-52,10 2-92,-10-4-76,0 0-96,0 0-184,3-6-672,-3 0-1592,0 1-3829,0-3-3260</inkml:trace>
  <inkml:trace contextRef="#ctx0" brushRef="#br2" timeOffset="0.96">27254 7637 12417,'0'0'6077,"0"0"-4785,0 0-1280,0 0 208,0 0 524,0 0 328,0 0-260,-28-21-268,15 16-204,4 4-208,-3 1-84,-4 0-48,4 1 0,2 4 0,1-2 0,0 3 0,6-2-12,-3 2-180,6 0-28,0 1 8,0 1 212,6 1 0,-3 1-64,6 0 16,0-3 48,4 3-4,-4 0-4,7-3 0,-7 1-4,-6 2-36,6-2-4,1 1-20,-7-1-12,-3 0 36,6 0 48,-6-3 108,-6 3-12,6 0 40,-10 0 20,7-1 12,-6-3-20,0 4-4,6-6-12,-7 2 0,4-2-36,-3-2-32,-4 0-12,7 0-52,3 0-280,0-2-68,-3 0-124,3 0-112,-3 0-144,6 2-220,0 0-568,0 0-1072,0 0-2597,0 0-1656</inkml:trace>
  <inkml:trace contextRef="#ctx0" brushRef="#br2" timeOffset="0.96">27359 7698 10033,'0'0'6365,"0"0"-5269,0 0-1096,0 0-820,0 0 820,0 0 684,0 0 36,28 8 8,-25-6-152,6 0-308,4 2-168,-7-2-4,-3-2 88,6 0 96,-2 0 40,-4 0 68,3-2-36,-6-2-108,3 2-48,-3-4-112,0 2-84,0-3 0,0-1-4,-3 3-116,-3-5 44,-4 2-92,1 0-64,0-1 28,-10 3 80,13 2 76,-10 4 48,7 0 120,6 4-112,-3 2-8,-3 3 100,5 3 156,4 2 60,0 0-64,0 4-68,0-1-88,4 1-96,5-1-4,-3 1-152,3-3-148,1-2-12,-7-1-112,6-2-108,0-3-72,-9-1-204,13-2-260,-13-2-392,9-2-733,-9-2-2891,6-2-2793</inkml:trace>
  <inkml:trace contextRef="#ctx0" brushRef="#br2" timeOffset="0.96">27644 7702 13133,'0'0'5189,"0"0"-4205,0 0-772,-31-4 192,22 4 412,-6-1 340,2-4-212,4 5-120,0-1-292,-1 1-332,1 0-200,9 1-120,-9 4 60,9 0 12,-3 3 44,3 1-4,0 1-4,0 2-172,3-2-92,6-2-16,-3-1 28,3-1-4,1-2 52,-1-2 36,-6-2 56,6 0 64,4-6 56,-4 2-8,7-2 12,-7-2 0,-6 3 4,0 1 56,3 0 24,-6 0 16,0 2 68,0 2 24,0 0-56,0 0-88,0 2-36,-9 4 96,9 2 72,-9 3 16,6 3-4,-7 1 64,1 4-40,3 1-60,3-1-12,-7-1-120,10-1-24,0-4-300,0 3-100,0-5-96,4-1-12,5-2 60,-9 0 112,6-5-104,-3 3-80,3-2-56,-6 0-96,3 0-272,-3-3-292,0 4-169,0-4-123,0 1-620,0 0-1072,0-2-3641</inkml:trace>
  <inkml:trace contextRef="#ctx0" brushRef="#br1" timeOffset="0.96">33486 5515 4000,'0'0'664,"0"0"2225,0 0-825,0 0-776,0 0-244,0 0-148,0 0 108,0 0-88,0 0-100,0 0-120,-19-12-183,19 12-117,0 0 16,0 0-92,0-2-184,0 2-136,7 0-136,-4 0 136,6 0 204,0 5 180,10-5 32,0 2 212,2-2-4,1 0-76,6 1-24,-6-1 0,5 0-64,-8 0-180,3-1-184,-4 1-92,-2 0-4,-13 0-8,6 0-64,-6 0 12,7 0-28,-10 0 16,0 0-48,0-2-24,0 2-4,0 0 4,0 0-52,0 0-96,0 0-160,0-3-340,-10 1-460,7 1-904,3 1-1877,-6-2-1847,3 2-821</inkml:trace>
  <inkml:trace contextRef="#ctx0" brushRef="#br1" timeOffset="0.96">33601 5525 340,'0'0'8009,"0"0"-5809,0 0-940,0 0-336,0 0 172,0 0 8,0 0-36,0 0-39,0 0-13,0 0-264,15-14-260,-15 14-124,0 0-36,0 0-52,0 0-60,0 4-48,0-2 12,0 6 20,0 3 64,0 7-48,0 3 0,6 6-64,-6 4-60,0 1 28,0 1 44,0 2-20,0 0-52,0-6-96,0 0 0,0-4-124,0-4 4,0-2 12,0-3 0,0-2 32,0-3 16,0-3-96,0 2 8,0-3-116,-6-3-188,3 2-220,3-1-184,-3 0-364,-3-4-504,-3 1-877,5-2-2579,-2 0-665,-3-5 3013</inkml:trace>
  <inkml:trace contextRef="#ctx0" brushRef="#br1" timeOffset="0.96">33880 5511 3008,'0'0'144,"0"0"5261,0 0-3297,0 0-884,0 0-328,0 0 60,0 0 148,0 0 52,0 31-127,-3-18-13,-3 7 108,6 3-24,0 2-172,-4 4-92,-2 0-204,3 0-88,3 4 12,-3-6-96,3 2-124,-6-4-80,6-4-64,0 1-36,0-7-48,0-1 0,0-3-36,0-1-60,0-3-4,0 1 52,6-4-12,-6-2 12,0 0-12,0 0 0,0-2-36,0 0 36,3 0 12,-3-2 40,0-6-40,13 0-60,-7-1-144,-3-3-16,6-2-32,0 5 24,1-1-12,-1 4-48,3 1-100,-2 3 28,-4 2 72,3 0 80,1 0 76,-7 2 64,6 3 8,-9 3 56,9 0 104,1 1 104,-7 4-36,6-2-24,-3-1-56,-3 1-16,3 0-48,-2 0-72,2-2 0,-3 1-12,0-2 0,3-3-12,-6 1-60,3-2-120,3 2-208,-2-6-168,-4 0-312,9 0-356,-9-5-680,6 0-908,3-4-2365,-6 1-1916</inkml:trace>
  <inkml:trace contextRef="#ctx0" brushRef="#br1" timeOffset="0.96">34190 5897 3068,'0'0'6705,"0"0"-4733,0 0-740,0 0-76,0 0 20,0 0 45,0 0-49,0 0-172,28 26-252,-25-26-208,6-5-196,0 2-100,1-3-40,-1 0 4,0-1-108,-6-3-92,7 2-4,-10-1-4,3-3 0,-3 0-72,0 1-120,0-1-40,-3 3 84,0-1 136,-4 4-44,-2 0 56,6 6 12,-6 0 36,3 6 24,-7 2 124,4 3 120,6 5 88,-3 0-40,2 0 192,-2 4-156,6-5-180,0 1-160,0-1-52,0-3 40,6-1-48,-2-1-84,2-2-76,-3-1 4,0 0-60,3-6 80,-6 1-20,9 0-4,-5-2-44,-4 0-28,0-2 28,6-1-88,-3-4-112,-3 0-168,6-1-200,-3 1-424,3-1-669,-3-4-979,7 6-1796,-10-1-2061</inkml:trace>
  <inkml:trace contextRef="#ctx0" brushRef="#br1" timeOffset="0.96">34398 5985 5733,'0'0'6600,"0"0"-4956,0 0-820,0 0-192,0 0 312,0 0 337,0 0-57,0 0-84,0 0-200,0 0-224,0 0-108,0 11 12,6-11 8,-6-2-36,3-2-76,0 0-128,6-5-124,-2 1-96,-4-2-24,6 1 24,-3-1-8,-3 0-28,3-3-12,4 3-24,-7-1-36,0-1 24,6 0-84,-9 2 0,6 1 0,-2 1 8,-4 5-8,0-5-4,0 4-44,0 0 40,6 2-4,-6 0-36,0 2-24,0 0 12,0-1-36,0 1-108,0 0-100,3 0 4,3 0 12,-3 0 44,3 0 4,-3 1-12,4-1-88,-4 0-192,6 2-192,-9-2-392,9 0-544,-6 0-680,-3 0-761,7 0-2395,-4-2-1841</inkml:trace>
  <inkml:trace contextRef="#ctx0" brushRef="#br1" timeOffset="0.96">34574 5957 9381,'0'0'5028,"0"0"-4256,0 0-356,0 0-116,0 0 1549,0 0-233,0 0-188,0 0-248,0 0-308,0 0-300,31-4-212,-21-1-68,-1-3 20,-3 0 60,3-1 52,-5-1-148,5 2-144,-9-1-48,12-1-76,-12 2-8,10-1 8,-10 4 40,0 2 12,6 1-48,-6 0 0,0 0-12,0 2-4,0 0 0,3 0-56,-3 0 12,0 2-12,6 0 52,-6 0 4,3 1 4,-3 2 12,0-2 60,6 3-24,-6 0 0,3-4-44,-3 3-4,0 0 0,7-4 0,-7 4-12,3-2 4,-3-3 4,12 2-4,-6-2-100,-3 0-12,13 0 12,-7-2 24,1 0 36,2-2 48,-3 1-8,4 1-4,-7-4-36,3 0-36,1 0-12,-7 0-12,0 3 36,3-2 64,-3 4-52,-3-1 52,6 2-92,-6 0 100,3 3 0,-3 4 220,0-1-16,7 1-60,-4 0-84,-3 1-48,6 0-12,-6 0 0,3 0-60,-3-3-252,6 1-184,-3-2-252,3 0-184,-2-2-292,-4-2-764,9 0-1765,-6 0-2039,6-6-3057</inkml:trace>
  <inkml:trace contextRef="#ctx0" brushRef="#br1" timeOffset="0.96">35036 5851 5565,'0'0'9992,"0"0"-7567,0 0-1453,0 0-368,0 0 360,0 0 364,0 0-296,-24 21-368,17-15-316,-2 2-164,6 2-64,-3-1-36,3-1-28,3 0-56,-7-3-60,7 1 12,7 2-12,-7-6-48,3 1 20,3 0 88,3-3 8,-6 0 68,7 0-4,-7-6-60,6 0 48,0 0-48,-2-1-4,-4-1 52,3 0 0,-3 0-52,-3 3 40,6-1 12,-6 2 84,0 2 112,0 2-28,0 0-84,0 0-108,0 0-36,0 4-96,0-1 88,0 4 8,-6 0 8,6-1-8,0 2-72,0-2 12,0 0 48,0-3-180,0 1-40,0 0 4,6-2-132,-6 0-124,3-2-120,3 1-220,-2-1-516,-4 0-952,3 0-2237,3-1-1827,3-3-1229</inkml:trace>
  <inkml:trace contextRef="#ctx0" brushRef="#br1" timeOffset="0.96">35257 5571 4864,'0'0'9721,"0"0"-7104,0 0-1601,0 0-648,0 0 372,-7 27 348,4-9 80,3 1-88,-6 6-136,6 2-148,0 0-228,0 2-148,0-2-96,0 0-80,6-2-76,-6-2-108,3-4-52,-3 1 40,7-7-48,-4-1-48,-3 0-48,0-3-208,0-3-32,3 0-156,-3-3-160,0 0-216,0-3-524,0-3-752,-3-2-1777,3-1-3783,0-7-581</inkml:trace>
  <inkml:trace contextRef="#ctx0" brushRef="#br1" timeOffset="0.96">34478 6266 5917,'0'0'5068,"0"0"-2368,0 0-688,0 0-895,0 0-481,0 0-68,0 0 76,0 0 128,-15 27 12,9-9 84,2 1-20,4 4-240,0-2-184,0-1-184,0-1-60,4 0-92,5-3-88,-6-1-64,12-3-108,-5-3-68,2-1-4,7 0 64,-10-6 8,13-2 28,-13 0 60,7-2 36,-4-4-24,0 1-28,-2-3-20,-1-4-16,0 0-56,-3-1-16,4-3-12,-7 2-60,-3 1 136,0 2 108,3-1 36,-3 7 256,0-2 0,0 6-40,0 1-40,-3 0-176,3 1-108,0 7 108,0 4 60,-3 3 244,3 3-100,-6 1-20,6 0-184,6-1 0,-3-1-12,0-6-84,6 2-64,7-4 84,-7-5 76,3 0 48,-2-2 24,2-4 52,4-4 8,-4-2 96,4-3 40,-10-3-88,3-1-56,0-1-16,1-3-100,-4-3-8,3 1-120,-9 0-4,3-2-104,4-1-136,-7 2 108,0 2 64,0 3-52,0 1 52,-7 5 116,7 3-20,0 5-12,0-2 20,0 5-8,-3 0-88,3 0-120,-6 0-148,6 6 84,-3-2 184,-3 6-196,3-1-372,-4 1-636,7-1-649,-9 2-1851,9-4-1120,0 1-977</inkml:trace>
  <inkml:trace contextRef="#ctx0" brushRef="#br1" timeOffset="0.96">35015 6422 12437,'0'0'4949,"0"0"-3329,0 0-580,-3 30-112,3-23 116,0 1-180,0-2-320,0-3-160,0 2-164,0-4-220,0-1-124,3 2-152,-3-2-52,0 0-8,3-3-200,6-5-216,-9 0-464,6-3-932,-3-3-925,-3 1-1723,0-1-733</inkml:trace>
  <inkml:trace contextRef="#ctx0" brushRef="#br1" timeOffset="0.96">35070 6171 7233,'0'0'8988,"0"0"-6455,0 0-1573,0 0-704,0 0-24,0 0 84,0 0 4,0 0-80,0 0-240,0 0-96,0 27-452,4-19-332,-4 4-460,0-2-881,0-2-2947,0 1-2853</inkml:trace>
  <inkml:trace contextRef="#ctx0" brushRef="#br1" timeOffset="0.96">35229 6449 8777,'0'0'6868,"0"0"-5151,0 0-925,0 0-40,0 0 452,0 0 36,0 0-208,0 0-340,12-28-304,-6 20-196,-3-2-96,4-1-12,-4-1 36,0 0-56,6 1-4,-9 1-60,9 1 0,-9 1-44,7 6 44,-7 0 84,3 2-28,-3 0-56,0 2 0,6 6 0,-6 3 168,3 1 60,-3 5-84,6-1-136,-6 3-8,3-2-12,3-4-36,-2 1-96,-1-2-288,6-3-220,0 1-112,1-4-144,-1-4-284,6-2-844,-12 0-1993,7 0-2263,2-8-1905</inkml:trace>
  <inkml:trace contextRef="#ctx0" brushRef="#br1" timeOffset="0.96">35551 6355 10409,'0'0'5960,"0"0"-4615,0 0-913,0 0 172,0 0 744,0 0 152,0 0-408,0 0-512,0 0-324,0 0-244,0 0-12,-34 0 96,22 8 72,2-3-48,1 5 28,0 2-52,-1-1-24,10 1-12,-9 2 24,9-3-84,0-1-44,0-1-88,0-1-24,9 0-28,-2-2-8,-4-3 48,12-3 8,-2 0 40,-1-1 24,3-7-12,4-3-12,-7-3-36,10-4-16,-6-1 136,2 0 12,-5-7-8,5-1-4,-5-3-108,2-5-424,-2 0 32,-1-1-96,-3 1-124,-2 4-52,-4 6 784,-3 6 232,0 5 492,0 4-80,-3 7-60,-4-2-24,4 5 44,-12 5 76,2 2-40,4 5-52,-3-1-140,-4 7-112,4 1-144,2 3-108,7-1-84,-3 4 8,3-1-8,-3 2 0,6-1 0,0 0-48,0-4 36,0 1-96,6-3-84,-3-2 48,3-2 48,0 1-12,1-5-12,5-1-76,-3-2-152,-2-2-88,-4-4-216,6-1-256,-3-1-376,-3-3-636,-3-5-1109,3 0-3883,4-8-2141</inkml:trace>
  <inkml:trace contextRef="#ctx0" brushRef="#br1" timeOffset="0.96">10482 1176 5869,'0'0'5080,"0"0"-3104,0 0-944,0 0-232,0 0 156,-6-29 125,6 23-101,0-2-28,-3 0-188,3 0-180,0 1-92,-6-1-240,6-1-116,0 1-52,0-2-84,-4 1-44,-5-1-4,9-2-48,-6 1-124,3 1-60,-6 0-212,-1 2-32,1 1-152,-3 3 68,-7 0-244,0 4-13,-2 0 573,2 8 132,-3 6 160,-2 3 452,5 2 425,3 8 223,-2 6 20,-1 6-128,1 1-16,8 4-128,-2 7-132,3-5-184,-1 4-160,1-6-92,9-1-100,0-6 36,0-7-108,3-4 24,3-3-8,7-6-28,-4-3-48,7-2-48,-4-3-48,7-3 48,-1 0 80,-2-5 88,2-1-60,7 0-104,-6-3-4,2-3-8,-2-2-100,0 3-132,-7-1-196,7-2-44,-10 4-112,0 0-40,0 4-56,-5-2-40,5 2-100,-9 0-236,3 2-412,-3 2-785,0 0-855,0-2-3156,0 2-161</inkml:trace>
  <inkml:trace contextRef="#ctx0" brushRef="#br1" timeOffset="0.96">10693 1066 5885,'0'0'1924,"0"0"-1080,0 0 684,0 0 400,0 30-368,-3-16-80,3 5-107,-6 4 47,3 4-104,-1 6-300,-5 6-40,3 2-112,3 3-64,-3 0-112,3-2-192,-7 1-28,10-6-128,0-4-100,0-6-192,0-6 84,0-4 24,0-4 60,10 0-156,-10-6 76,3-3-16,3 2 0,-6-4 48,3-2 132,3 0 0,-3 0-60,7-5-120,-7 0-75,6-4-45,0-1-73,1-4-95,-1 1-60,0 1-36,0 0-60,-5 5 48,2 1 68,-3 0 40,3 4-36,-3 2-36,3 0 48,-3 4 192,-3 2 48,7 2 84,-4 1 24,3-1 24,-3-1 24,3 1-36,-3 0-8,7-2-64,-1-1-12,3 0 0,-5-5-12,5 1-72,3-1-4,-2-1-284,-4-4-280,4 2-240,2-3-456,-6 0-992,-6-1-2516,7 1-3073,-10-4-664</inkml:trace>
  <inkml:trace contextRef="#ctx0" brushRef="#br1" timeOffset="0.96">10981 1564 11805,'0'0'4641,"0"0"-3485,0 0-8,0 0 408,0 0-128,0 0-328,0 0-348,-15 30-316,12-18-208,-4-2-228,7 1-24,0-1-96,0-1 72,7-1-124,-4 0 28,6-4 24,0 0-60,1-4-148,2-3-84,4-2 108,-7-1 52,3-4-28,-2 3 72,-1-5 16,-9 3-28,9-1 48,-6 0 172,-3 3 60,0-1 120,0 4 136,0 0 112,0 2-4,0 2-40,0 0-152,0 2-228,-3 4 68,-3-2 232,3 5 56,3 3-56,-6-2-112,3 0-192,3-3-108,0 0-160,9-1-116,-9 2-304,9-2 92,-6-4-288,7 2-1256,-4-3-2561,3 2-2107,-6-3-949</inkml:trace>
  <inkml:trace contextRef="#ctx0" brushRef="#br1" timeOffset="0.96">11192 1729 11685,'0'0'4328,"0"0"-3223,0 0-53,6 32 548,-6-24-416,0-3-528,3 1-132,-3-3-16,0 2-48,7-5-96,-4 0 56,-3 0 208,6-5 96,-3 2-148,3-7-116,-3-1-100,-3-3-84,3 1-24,4-3-71,-7-1-85,3-2-96,3-3-60,-6 1 0,0-3-97,0 2-35,0-4-12,3 5-48,-3-2-12,6 4 84,-6 3 72,3 3 36,-3-1 64,0 4-44,0 3 52,7 1 12,-7 0 0,3 3-12,3-2-72,-3 4-48,3 1-48,-3 0 36,-3 0 36,10 4 0,-10 1 12,3 3 12,3 3 68,-6 3 4,0-1 72,0 3-12,0 0-12,0 1-40,-6 1 0,3-2 4,3 2 0,0-1 0,-7 1 0,4-4-8,3 0 4,-3-1 64,3-4 12,-6-1 12,6-5 0,-3 2-12,3-3 48,0-2 4,-6 0-8,6 0-128,-3-5-328,-4 2-236,7-2-124,-3 0-72,3-3-364,0 0-1148,0 1-2617,0 1-2575,3-6-541,-3 12 8005</inkml:trace>
  <inkml:trace contextRef="#ctx0" brushRef="#br1" timeOffset="0.96">11515 1166 7629,'0'0'5788,"0"0"-3760,0 0-335,-4 37 335,4-20-256,0 6-376,0 0-256,4 4-152,-4 2-312,0 4-244,0-2-156,0 2-56,0-4-16,0-1 0,0-1-36,0-3 12,0-1 60,0-3-36,-4-4-95,4-2-61,-6-1-36,6 0-12,0-6-72,-3-1-13,-3 0-71,3-3-156,3 2-180,0-5-148,0 0-140,0 0-100,0-7-572,0 0-1508,0 3-3549,0-13-2752</inkml:trace>
  <inkml:trace contextRef="#ctx0" brushRef="#br1" timeOffset="0.96">11428 1430 10665,'0'0'6449,"0"0"-4657,0 0-968,0 0 324,0 0 492,0 0-204,0 0-276,0 0-100,0 0-172,0 0-299,34 16-225,-25-13-136,-6 2-108,10-2-36,2-1-76,-6 1-8,4-2-40,-4-1-152,10 0-132,-7 0-28,4 0-129,-4 0-47,1-4-144,5 4-316,-9-2-488,1 2-544,-1-2-772,-3 2-1529,-3 0-1783,7-1-1589</inkml:trace>
  <inkml:trace contextRef="#ctx0" brushRef="#br1" timeOffset="0.96">11716 1475 7113,'0'0'5784,"0"0"-4652,0 0-764,0 0 176,0 0 880,0 0 229,0 0-261,31 8-436,-22-10-264,4 2-156,-1-3-124,4 1-84,-4 1-48,4-1 0,-4-2-40,-3 0-96,-6 2-96,7-4-44,-10 6-23334,9-3 46672,-9-5-23282,6 0-48,-6 0-12,0 0-12,0-1-36,0-1-96,-6 1-24,-3-1-16,6 2-20,-13 5 24,10 1 32,-10 2 124,7 5 24,-13 5 256,13 4 228,-3 5 84,-4 4 12,4 2 84,6 2 20,3 0-152,-4-2-328,7-1-204,0-3-132,7-4-184,5-4-272,3-3-280,-2-6-316,-1-2-344,7-2-276,-1-2-872,-2-6-2089,-4 2-2200</inkml:trace>
  <inkml:trace contextRef="#ctx0" brushRef="#br1" timeOffset="0.96">11955 1565 6537,'0'0'4640,"0"0"-3920,0 0 660,0 0 448,0 0-19,28 29-149,-19-25-40,-6 0-184,7 2-380,-4-2-280,3 2-148,-6-5-136,-3 1-140,3 3-148,3-5-60,-6 0-24,0 1 36,0-1 48,0 0 16,0 0 212,0 0 72,0-1-35,0-4-109,0 0-116,-6-5-112,3-2-24,3-1-36,0-3 12,-3-3-84,3 0-8,-6-3-232,6 0-48,0-2-148,0 3-45,0 5 181,0 3 208,0 4 88,6 1 4,-6 3 0,3 2 0,-3 3 156,3-2-60,3 2-84,4 2 36,2 1 84,-3 2 12,7 3 0,-10 0-35,10-3-109,-4 3 0,-6-1-72,4 1-49,-7-4-23,3 0-24,-3-2-120,-3 0-60,0-2-12,0 1 44,0-1 16,0 0-12,-3 0-4,-3-1 4,3-1-340,-4 0-352,4-4-220,-3 4-548,3-4-1156,-3 1-1953,3 1-1283</inkml:trace>
  <inkml:trace contextRef="#ctx0" brushRef="#br1" timeOffset="0.96">12467 1176 1228,'0'0'8757,"0"0"-5865,0 0-1340,0 0-316,0 0 309,0 0-109,0 0-248,0 0-440,0 0-200,6-29-76,-3 24 28,-3 0-100,0 1-64,6 0-80,-6 3-52,0-2 4,0 1-16,0 2 12,0 0-8,0 0-52,0 0-144,0 2-92,0 2-64,0 2 116,0 3 40,0 3 136,0 6 20,0-1-72,-6 1 36,6 1-12,0 0-12,-9 0 88,5 0-28,4-1 36,-6-1 48,3 1 96,3-5-56,0 1-100,0-3-72,0-1-48,0-2 0,3-2-52,3-1-8,-2-1 0,5 0 0,0 0 68,7-4-8,-4 2 0,-3-2 0,10 0-48,0 0 0,-7 0-12,7 0-60,-7 2-72,-3-1-24,1 2 48,-1-1 36,0 1-72,-9-1-12,9 2-76,-5-2-20,5 0-60,-9-2-112,6 2-80,-3-2-100,3 0-304,-3-4-548,4 1-956,-4-4-1681,0 0-1883,3 3-2153</inkml:trace>
  <inkml:trace contextRef="#ctx0" brushRef="#br1" timeOffset="0.96">12687 1174 4456,'0'0'6901,"0"0"-5157,0 0-512,0 0 168,0 0-7,0 0-169,0 0-348,0 0-312,0 0-52,0 0 124,-16 36 116,22-16-108,-3 1-160,7 2-72,-7 0-96,3 2 8,3 0 4,-9 2 8,10 0-8,-7-1-16,-3-1 12,0-2-84,0-2-44,0 0-100,0-3-36,-3-3 0,3-1 8,-7-3-68,4-1-72,3-3-48,0-1-148,0-4-80,0-2-264,0 0-224,0-2-164,0-5-1700,0 2-3029,0-8-6492</inkml:trace>
  <inkml:trace contextRef="#ctx0" brushRef="#br1" timeOffset="0.96">13102 1228 1516,'0'0'4321,"0"0"-1437,0 0-648,0 0-808,0 0-116,0 0 20,0 0-20,0 0-67,0 0-169,-31 19-216,25-14-52,3 1-68,0 0-108,-7 0-156,10-2-212,-6 4-128,6-6-136,0 1-88,0 2 12,6-2 68,-2-1-52,5-2 52,0 0-52,4 0 56,2-4-8,-3 1-96,1-5-16,2 0-32,-5-2-40,-1 3-120,-6-3-12,-3 2 84,6-1 220,-6 1 24,-6-2 88,-3 2-16,-1 0 36,-2-1-32,3 4-16,-1-1 84,-2-1 100,-3 6 24,2 1-124,4 0-68,6 1 8,-7 4 12,4 0-96,3 1 0,-3 2-156,6-3 32,0 3 76,0 0-36,0 0-52,6 0 52,-6-1 24,3-3 12,-3 2 0,6-4-52,-2-2 8,2 2 88,-3-2 0,0-2 0,3 0-4,3-4-152,-5 1-32,5-3-152,-3 0-68,-3 0 128,-3 2 152,0 1 128,0 0 4,0 4 156,0 1 4,-3 0-88,-3 1-72,3 6 4,-7 0 48,1 1-52,9-1-100,-9 1-144,9 0-88,0 0-316,0-2-1072,0-3-2049,0-1-2479,9 2-833</inkml:trace>
  <inkml:trace contextRef="#ctx0" brushRef="#br1" timeOffset="0.96">13080 1502 7797,'0'0'6156,"0"0"-4300,0 0-215,0 0-149,0 0-156,-15 28-324,12-21-380,3-1-304,0-1-244,0 1-84,0-2-132,0 0 84,9-2-60,-6-1 8,3-1 48,7 0 52,-4-3 96,-3-5-96,4 0-52,-7 0-92,6-1 32,-9-3 112,0 3 52,0-1-48,0-2 40,0 2-44,-6 1-12,3-1-64,-7 1-68,1 1-52,6 4 76,-6 0 24,-1 4-124,1 3-96,9 0-40,-9 5-12,9 0 4,0-3-388,0 1-1004,3 0-1293,3-2-3655,3-3-549</inkml:trace>
  <inkml:trace contextRef="#ctx0" brushRef="#br1" timeOffset="0.96">13877 1285 820,'0'0'8505,"0"0"-6553,0 0-1040,0 0-312,0 0 100,0 0 100,0 0-64,0 0-108,0 0-124,0 0-111,0 0-97,-12-9-32,12 9-52,0 3 8,0 3 180,0 6 376,0 3 156,0 9 156,0-1-284,-6 8-160,3-2-52,3 0-96,0-2-108,0-2-60,0-2-184,0-6-136,0-1-4,3-7 0,3 1 4,-6-6 52,9-2 0,-6-2 108,4-6 280,2-4-28,-6-3-180,6-4-132,-3-7-96,-2 2 72,-4-5-24,0-3-60,0 1-180,0-1-36,-4-5-72,-2 0-88,3 2-8,-6 0-28,3 2 16,3 4 92,-4 4 172,4 4 132,-3 2 48,6 3 48,0 4-84,0 1 36,6 2 28,-3 2-76,4-1-40,2 3-80,0-2 48,4 2 0,5 1 24,4 2 36,-4-3-60,1 3 12,3 0-4,-4 5-56,1-2-48,-7 5-52,4 0 76,-7 2-136,-6-1 12,7 5 40,-7-1 104,3 3 112,-6-3 12,0 3 84,0-1 88,-9 3-100,2-5 160,1 3-64,-3-1 40,0-2 48,-1 3-52,-8-5 4,8 1-64,-2 2 36,-4-5 0,4 1-56,3-1-16,3-2-72,2-2-36,4-1-168,0 0-40,0 0-44,4-2 108,5 0 92,6-1 52,-5 2-60,8-1-132,-5-1-136,-4 1-24,3 2-12,4 0-24,-7 2-76,-6-1 60,0 3 184,4 0 184,-4 2 36,3-3 160,-6 1-12,0 2 32,0-4-68,0-1 180,0 3 48,0 0 0,-9-3-12,9 1-36,-7 2-60,4 0-88,-6 0-48,6-3 12,-6 3-20,-1 0-16,1 0-24,0-1-48,-4 1 48,4-2-40,0 1-4,-1-1 0,1 0-4,0-2 0,-1 0 0,7-3 0,-3 2-84,-3-3-40,6 0-164,-3-4-160,2 0-232,-5-4-320,9 0-1160,-6-3-2345,3 0-1991,3 0-793</inkml:trace>
  <inkml:trace contextRef="#ctx0" brushRef="#br1" timeOffset="0.96">14265 1462 1500,'0'0'4957,"0"0"-1829,0 0-964,0 0-524,0 0-44,0 0 129,0 0-261,0 0-304,0 0-220,0 0-220,0 0-208,3-13-304,-6 18-112,-6-2 120,-7 5 124,7 2 48,-4 1 108,10 3 84,-6-1-120,0 1-184,2-1-96,4 1-44,3-3-124,0 1-12,3-4-4,4-2-80,2 0-16,0-5 88,4-1-72,-4-6-60,10-1-84,-7-3-12,-3-3-16,10-1 52,-7 1 140,-5-3 64,2 2 48,0-1 48,-6 3-84,-3 1 72,0 1 0,0 2-24,0 5 36,0 1 40,0 2-16,0 0-120,0 2 8,-3 6 28,3 0 180,-6 3 72,6 0-32,-3 3-168,3-2-88,-6 1-12,6-1-84,0-1 12,0-1-100,0-2-56,0-1-156,0-1-64,0-2-24,0-2-60,0 0-208,0-2-452,0 0-992,0-2-1761,0 0-2579,0-6-1421</inkml:trace>
  <inkml:trace contextRef="#ctx0" brushRef="#br1" timeOffset="0.96">14584 1452 8309,'0'0'7148,"0"0"-5143,0 0-1325,0 0 256,-31-17 632,19 12-232,-4 2-352,4 3-452,-7-2-304,1 2-144,5 0-84,-5 2-48,5 1 40,4 3 8,0 0 0,-1 0-132,10 1-60,0 1-40,0 0 136,0 2 48,0-1 0,10-1 36,-1 2-60,0-5 64,1 3 0,-1 0 4,0-2-4,-3 2 4,4-3 4,-1 1 60,0-2 36,1 2-88,-4-3-4,-3 1-4,-3-2-12,0 0-36,0 2 48,0-2 120,0 0 84,0 0 40,-3 2-16,-6-2 40,2 1-88,-2 1-96,0-2-80,-1 0-4,4 2-84,-3-2-84,0 2-52,-1-3-44,4 2-160,6-1-204,0-2-184,0 0-320,0 0-904,0 0-2553,0 0-3235</inkml:trace>
  <inkml:trace contextRef="#ctx0" brushRef="#br1" timeOffset="0.96">14690 1502 6369,'0'0'8028,"0"0"-5375,0 0-1253,0 0 272,-19 27 68,19-18-336,-3 3-460,-3-3-244,3 3-160,3-2-276,0-2-204,0 0-60,3-3-84,3-1-144,-3-2-192,-3-2-112,6 0-72,-3 0-96,4-4-316,-7-2-616,3-3-696,-3 1-737,0-6-1311,6 1-84,-6 3-529</inkml:trace>
  <inkml:trace contextRef="#ctx0" brushRef="#br1" timeOffset="0.96">14690 1309 11685,'0'0'4476,"0"0"-3411,0 0-581,0 0-4,0 0 324,0 0-276,0 0-528,0 0-76,0 0-1068,0 0-1013,0 0-1823,18 11-3001</inkml:trace>
  <inkml:trace contextRef="#ctx0" brushRef="#br1" timeOffset="0.96">14882 1384 14513,'0'0'5621,"0"0"-4489,0 0-876,0 0 84,0 0 424,0 0 60,0 0-172,-28 30-256,19-17-264,-1-2-128,-2 3-4,3-1 4,-1 3 56,4-3 12,-6 1 16,6-1-28,3 1 60,3-3-60,-7 1-52,7 1 40,7-3 96,-4 1 144,6-1-24,0-2 4,7 0-52,-4 0-60,1-5-24,5 1-60,-9-2-36,7-2-36,-13 0-216,6 0-108,-9-2-112,0-4-80,0 3-220,0-3-288,0-2-1280,-6 2-2468,3 0-3485,-6-1 112</inkml:trace>
  <inkml:trace contextRef="#ctx0" brushRef="#br1" timeOffset="0.96">15431 1463 5288,'0'0'4505,"0"0"-1829,0 0-1068,0 0-672,0 0-108,-28-14 17,19 13-61,-7-1-28,10 2-140,-10 0-100,7 0-4,-10 0-20,7 2-4,0 2-64,-4 1 40,7 1-100,-4 2-88,4 2-8,6-1-64,-3 1-44,6 1-64,0 1-96,6 0-4,-3-3-56,6 1 0,4 0 52,2-3-76,4-3 76,-7 0 8,1-2 4,2-2 68,4-4-64,-7-2 4,1-3-8,5-3-4,-2-3-48,-4-1 0,1-3-28,2 0-20,-6-3-12,1-1-172,-1-4-72,-6 0-84,6 0 144,-9-4 148,0 2-64,0 2 12,0 2 136,0 6 60,0 1 176,0 7 144,-6 1-4,3 4 24,3 4 24,0 1-112,0-1-76,0 2-176,0 2-292,0 1-108,0 5 292,0 1 108,0 7 228,3 3-8,3 7 84,-6-1-16,10 2 28,-7 0-64,-3 2-56,0-2-4,0 2 28,0-4-40,0-4-48,0-2-12,0-3-36,0-1-84,0-3-48,0-4-72,0-1 36,0 1-96,0-6-136,0 0-240,0-2-156,0 0-188,6-2-244,-6 0-820,0-6-2625,0 2-3451</inkml:trace>
  <inkml:trace contextRef="#ctx0" brushRef="#br1" timeOffset="0.96">15716 1492 2752,'0'0'6817,"0"0"-3601,0 0-1488,0 0-292,0 0 241,28 0-257,-25 0-416,6 0-344,-6 0-172,7-2-184,-10 2-112,6-4-44,-3 2-28,-3-1 16,6-2-52,-6 0-84,0-1-96,0 0-16,-6 1-56,6-3 108,-9-2-112,6 2-36,-7 2-56,1 1 44,-3-1-48,2 4 72,1 2 136,3 0-88,-7 4-60,7 4 12,3 1 196,-6 5 272,9-1 24,-3 3-4,3 0-48,0-2 36,3 4-72,-3-4-112,9 1 0,0-3-96,1-3 0,-1 1-204,0-6-88,1 0-112,-1-4-256,-3 0-248,3 0-300,1-6-877,-1-2-2967,-3 3-1629</inkml:trace>
  <inkml:trace contextRef="#ctx0" brushRef="#br1" timeOffset="0.96">15887 1544 3208,'0'0'8973,"0"0"-6957,0 0-400,0 0 385,0 0-145,0 0-524,34 23-396,-31-19-208,6-4-232,0 0-216,-6 2-148,7-2-12,-10 0-36,6 0 0,-3 0 36,-3 0-32,0 0 56,0 0 84,6 0 268,-6-2 188,0-2-272,0 2-148,0-1-108,0-5-96,3 2 36,-3-2-52,0 0-44,0-3-120,7 0 36,-7-1-24,3-2-48,-3 1-12,0-3-16,0 7 64,3-2 48,-3 3-12,0 0 36,0 2 40,0 2-40,0 0 0,0 2 48,0 0-4,0 2-8,0 0-84,0 0-144,0 0-100,0 0 40,6 0 60,-6 4 108,3-1 32,3-2-128,7 3-72,-7 0 20,-3-2-84,6-2-168,1 2-380,-4-1-696,-3 2-1020,-3-1-2233,3-2-1479</inkml:trace>
  <inkml:trace contextRef="#ctx0" brushRef="#br1" timeOffset="0.96">16166 1525 6189,'0'0'9784,"0"0"-7567,0 0-1157,0 0 300,0 0 0,0 0-436,0 0-284,0 0-132,0 0-196,0 0-168,0 0-48,24 31-96,-17-25 0,-7-1-60,3 1-24,-3-2-36,0 0-180,0-2-256,0 0-52,0-2 64,0 0-36,-3 0 116,-7 0 124,10 0-136,-9-2-244,9 0-92,-9 0 60,9-2 24,0 0-369,0-3-1291,0-1-2528,0 0-809</inkml:trace>
  <inkml:trace contextRef="#ctx0" brushRef="#br1" timeOffset="0.96">16187 1336 7657,'0'0'7504,"0"0"-5295,0 0-1329,0 0-252,0 0 196,0 0-188,0 0-272,0 0-364,0 0-12,0 0-452,0 0-196,0-12-260,0 14-208,0 0-537,0 0-963,0 4-2440,0-4-2917</inkml:trace>
  <inkml:trace contextRef="#ctx0" brushRef="#br1" timeOffset="0.96">16296 1425 3572,'0'0'3285,"0"0"2175,0 0-3688,0 0-952,0 0-164,0 0 541,0 0 451,9 29-76,-9-16-376,9 1-260,-5 3-236,2-4-144,-3 3 12,3 0 156,3-5-216,1 2-136,-7-3-96,6-2 4,0-2-28,-6 1-12,7-5-12,-4 0-12,-3-2-36,3 0-11,-3 0-1,4-2-60,-7-4-36,3 1-72,0-3-48,3-2-36,-6 1-120,3-5-85,3 3-59,-3-3-36,4-1-72,-4 1-100,3 3-24,-3 1 88,-3 4 164,6 2 160,-6 3-60,3-2-76,-3 3-84,0 3-48,0 0-72,0 3-100,-3-1-208,3 3-776,-6 2-936,3-1-2201,3-1-1103</inkml:trace>
  <inkml:trace contextRef="#ctx0" brushRef="#br1" timeOffset="0.96">16563 1543 6673,'0'0'6644,"0"0"-3876,0 0-1059,0 0 67,0 0 140,0 0-244,0 0-344,0 0-436,0 0-444,0 0-448,0 0-240,-13-3-24,4 9 24,-1 2 120,7 0 24,-3 1 8,3 1-20,-3-2 12,6 1-36,0-5-132,0 2-28,6-2 28,-3 0-4,6-2 88,-5-2 108,11-2 24,-6-2 48,1-2 84,-1 0 24,0 0 12,-6 1-20,4-1 68,-4 2 24,-3 0 100,0 2 116,0 2 16,0 0-160,0 0-164,0 0-100,0 4 0,0 0 0,0 4 72,0 0-72,3-1 0,-3-1-132,6 2-228,-6-2-304,9-3-208,-6-3-72,7 0-440,-1-1-1744,0-6-4581,4-6-2236</inkml:trace>
  <inkml:trace contextRef="#ctx0" brushRef="#br1" timeOffset="0.96">16677 1395 7597,'0'0'6476,"0"0"-3855,0 0-1045,0 0-148,0 0 168,0 0-200,31 24-296,-21-18-232,8-1-228,-5 1-172,5 2-200,-5-4-64,5 2-24,1-5-84,-4 3-96,-2-1 0,-1-2-120,4-1-72,-4 0-328,-3 0-356,1 0-248,-1 0-572,-6 0-2056,6 0-2129,-9 0-3060</inkml:trace>
  <inkml:trace contextRef="#ctx0" brushRef="#br1" timeOffset="0.96">16826 1251 3088,'0'0'9049,"0"0"-6745,0 0-804,0 0 77,0 27 151,0-13-320,0 3-324,-3 2-164,3 0-12,-6 7-112,3-4-168,-4 5-148,7-1-132,-9-1-92,6-4-88,-3 1-60,3-3-60,3-2-40,0-2-4,0-1-4,0-3 0,0-1-48,0-2-12,0-5-108,0 2-96,0-5-196,3 0-92,-3 0 44,0-2 12,0-6-384,0-2-892,0 1-1280,-3-5-2085,3 4-1903</inkml:trace>
  <inkml:trace contextRef="#ctx0" brushRef="#br1" timeOffset="0.96">17003 1513 6717,'0'0'8356,"0"0"-6383,0 0-981,0 0 388,0 0 40,0 0-268,6 27-132,-3-21-140,-3 2-300,0 2-292,6-3-164,-3 1-100,-3-2-24,0-2-84,0-1-184,4-1-324,-4 1-228,0-3-148,6-3-164,-6-2-1376,0-3-3361,0 0-2852</inkml:trace>
  <inkml:trace contextRef="#ctx0" brushRef="#br1" timeOffset="0.96">17049 1365 8433,'0'0'8109,"0"0"-5041,0 0-1480,0 0-676,0 0-368,0 0-276,0 0-268,0 0-160,0 0-360,0 0-392,0 0-416,3 13-960,-3-7-3821,0 5-5016</inkml:trace>
  <inkml:trace contextRef="#ctx0" brushRef="#br1" timeOffset="0.96">17170 1511 16382,'0'0'4884,"0"0"-3972,0 0-320,0 0 388,0 0-292,0 0-448,0 0-156,0 0-72,0 0-12,0 0-4,-31 33 0,28-23-80,-3 1 12,3 3 12,3-4 12,-6-1-84,6-1-84,6-2-64,-3 0-56,3-3 68,3 2 40,-5-5-28,5 0 40,3-5-16,4 0-8,-7-3 164,0 0 76,-6-1 172,1-1-88,2-1 88,-6-3-64,0 2 60,0-2 16,-10 3 80,10 2 112,-9 1 20,6 4-128,-3-2-268,3 4-176,-3 1-32,2-2 40,-2 3-12,-6 3-40,12-2-216,-9 5-324,5-2-604,-2 4-904,3-3-1613,-3-1-2671,6 2-1449</inkml:trace>
  <inkml:trace contextRef="#ctx0" brushRef="#br1" timeOffset="0.96">17335 1579 15117,'0'0'5681,"0"0"-5521,0 0-160,0 0 0,0 0 432,0 0 100,0 0 52,0 0 188,0 0-44,0 0-392,21 10-168,-15-10 0,-6 0 76,4 0 32,2 0 132,-3-4 40,3 0-280,-3 2-132,6-4-36,-5 3-4,2-3-8,6 0-72,-3 0-36,-2-2-12,2 2-4,0 3 28,-6-2 48,1 4-24,2 1-36,-3 0 0,3 1 36,-3 4 36,3-2 40,-6 3 0,3-2-52,4 2 0,-7-1-36,0 0-40,0 1-80,0-3-156,0-1-112,-7 4-84,4-6-148,-3 2-460,-3 0-680,6-1-652,-7 2-1581,7-3-1075,-3 0-1573</inkml:trace>
  <inkml:trace contextRef="#ctx0" brushRef="#br1" timeOffset="0.96">17874 1519 3676,'0'0'10113,"0"0"-7224,0 0-1537,0 0-732,0 0-144,0 0 92,0 0 68,0 0-124,-19 27-16,10-17-104,6 1 44,-6 3 0,9-4 0,-6 3-36,6 1-28,0-5-8,6 3-76,3-3-108,0-1-180,1 0 0,2-2-72,0-4-36,7-2 12,0 0-24,-4-5-24,-2 0-4,-1-4 64,4 1-36,-7-2 120,-6 1-8,3-1-88,-6-4 12,0 3 0,-6-1-64,3-3-56,-6 1 12,-1 1-40,4 1 28,-6 0-16,2 7 52,7-1 68,-3 4-20,3 2-100,-3 0-84,3 0 12,-4 3 64,4 2-260,-3-2-604,6 2-760,0-2-945,0-1-2227,0 2-633</inkml:trace>
  <inkml:trace contextRef="#ctx0" brushRef="#br1" timeOffset="0.96">18119 1427 4072,'0'0'8869,"0"0"-7469,0 0-540,0 0 725,31 28 211,-15-18-496,-4-2-356,7 0-348,-1-3-256,-5 1-328,2-2-12,-9 0-376,10-4-612,-7 0-188,-6-2-440,6-2-1433,-2 0-4259,-7-5 47</inkml:trace>
  <inkml:trace contextRef="#ctx0" brushRef="#br1" timeOffset="0.96">18305 1351 7809,'0'0'5700,"0"0"-4560,-9-27-396,-1 15 577,1-1-17,0-2-500,0-1-572,-4 3-232,4-3-148,0 5 92,-1 3 56,7 4 60,-3 0 124,3 4-184,-6 6-148,2 4 148,4 1 88,-6 7 416,9 1 72,-3 2 44,3 4-12,0 0-36,0 2-76,0 0-84,0-1-72,0-1-24,0-2 32,3-4-68,-3 0-112,0-2-24,3-1 12,3-3-12,-6-1-44,3-2-100,4-2 0,-7-3-64,0-1-20,0 0-228,0 0-136,0-4-108,0 2-72,0-2-172,0 0-488,0-2-464,-7 0-452,4-2-2409,-3 2-1811</inkml:trace>
  <inkml:trace contextRef="#ctx0" brushRef="#br1" timeOffset="0.96">18767 1374 3192,'0'0'10433,"0"0"-7564,0 0-1477,0 0-404,0 0 140,0 0-56,0 0-232,0 0-256,0 0-272,0 0-188,0 0-68,0-1-56,-3 2-124,3 5 28,0 4 96,0 0 192,0 3-36,0 2-72,0 1-80,3-3-4,-3 1 0,9-2 4,-2-3 4,2-1 32,-6-3-40,6 0-48,4-5 44,2 0-8,-2-2-72,-4-3 36,0-2 0,4 0 36,-4-1 4,0-2-40,1-2-28,-4 2-8,-3-1 24,0 0-96,3 1-136,-6-2-48,0 1-36,0 1-112,0 4 260,0 1 104,0 3 124,-6-1-12,6 3-148,-3 0-96,3 5-24,0 0 280,-3 3 0,3 1 356,-6 5-76,6-2-60,6 2-52,-6-3-56,3 2-28,6 1 136,0-3 72,4-1-52,2-2-92,-2-2-16,-1-3-36,7 2-36,-10-5 16,7 0 44,-7-5 36,3-1 52,-2-1 8,-1-5-72,-6 2 4,6-3-4,-3 2 48,-2-5-60,2 2-72,-6 0-60,0-2-64,0 0 60,0 3-152,0-1-72,0 3-16,0 3 88,0 0 60,0 5-36,0-2-64,0 3-68,-6 1 32,6 1 0,0-2-8,0 2-88,-4 0-148,4 0-156,0 0-288,-6 2-596,3-1-721,3 1-1975,-6 3-1384</inkml:trace>
  <inkml:trace contextRef="#ctx0" brushRef="#br1" timeOffset="0.96">19226 1368 9793,'0'0'4544,"0"0"-3484,0 0-256,0 0 461,0 0-153,0 0-300,0 0-212,31 22-196,-25-20-112,-3-2-36,7 0 0,-7 0 12,3 0 0,3-5-64,-6 2-120,4-1 4,-4 0-76,-3-1-12,0-1-176,0-4-104,-3 2 28,-4 0-40,4 1-28,-6 1-20,3 0-76,3 5 0,-7 1 148,7 0 72,-3 1 196,-3 7 36,9 2 284,-13 1 120,7 5 12,3-1 60,-3 0 0,3 3-64,3-3-120,0 1-124,0-5-116,0 1-88,0-4-100,9-2 92,-6-1-4,3-1-72,7-4 24,-7 0-24,6 0-112,-2-6 64,-1 3-172,3-5-172,-2 4-168,-1-2-188,0 2-300,-3 2-580,-2 0-1393,-4 1-3723</inkml:trace>
  <inkml:trace contextRef="#ctx0" brushRef="#br1" timeOffset="0.96">19589 1403 3768,'0'0'2657,"0"0"-369,0 0-1096,0 0-872,-28 6-320,19-4-4,-4 0 4,4-2 0,0 4 0,5-2 16,-11 0 304,6 4 260,-1-3 332,1 2 176,0 0-132,3 1-160,-1 0-140,-2-1 24,6 1 57,-3 2-53,6-3-88,0 3-80,0 0-96,6 0-100,-3-3-176,13 1-132,-10-1-12,9-4-156,4-1-104,-7 0-72,7-4 0,-7 1-24,7-5-152,-10 0-28,7-2 52,-13 2 159,6-1 121,-6 1 104,6-2 100,-9 3 112,0 1-20,0-3 169,-3 3 3,-3-2 8,3 3-60,3-2 36,0 6 100,-6-4 0,6 4-104,0 1-220,-3 0-24,3 0-284,0 6-48,0-1 332,0 3 308,3 6 148,-3-3-96,6 5-104,-6-1-72,0 0-48,9 1-132,-6-3 44,-3-1-36,7-2 60,-4-1-72,3-1-52,-3-4-144,3 2-48,-3-6-136,-3 2-212,7-2-324,-4-2-501,-3-6-3139,9 2-3381</inkml:trace>
  <inkml:trace contextRef="#ctx0" brushRef="#br1" timeOffset="0.96">19756 1324 12777,'0'0'5129,"0"0"-3981,0 0-892,0 0-156,0 0 36,0 0 168,41 6 164,-26-6 68,7 0-160,-1-2-120,-2 2-100,0-2-68,2 0-88,-2-2-60,-4 4-84,-8-1-136,2 1-196,0-2-440,-3-1-124,-2 3-272,2-2-741,3 1-2107,-6-5-996,3 2-977</inkml:trace>
  <inkml:trace contextRef="#ctx0" brushRef="#br1" timeOffset="0.96">19874 1150 6901,'0'0'7388,"0"0"-5472,9 32-663,-2-18 303,-4 8-100,-3-3-212,0 2-228,0 5-96,0-5-112,0 2-132,0-4-232,0 2-216,0-2-80,0-1-76,0-2-24,0-1-40,-3-5-4,3-1-4,-7 1-8,7-2-52,-3-5 12,3 2-208,-6-2-164,6-3-112,-3 0-20,3 0-28,-6 0-84,6-1-272,-3-1-776,3-6-1132,0 2-3425,0 2-2840</inkml:trace>
  <inkml:trace contextRef="#ctx0" brushRef="#br1" timeOffset="0.96">20116 1093 4152,'0'0'4189,"0"0"-1705,0 0-532,0 0-376,0 0 164,0 0-263,3 28-329,-3-20-192,0-2-112,-3 1-100,3 6-136,0 0 0,0 2 68,-6 3-36,6 1-60,-3 2-36,3 2-16,-7 0-80,7 2-40,-3 1-48,3-5-156,-6 2-200,6 0 80,-3-1 12,3-3-88,0-2 4,0-2-8,3-3 4,3-2 4,-3-2 48,-3-5-60,0-1 0,0 1-60,0-3 24,0 0 36,7-3 96,-7 0-84,0-5-12,3-2-180,-3-1-60,6-5-84,-3 0-24,3 3-136,-6-1-32,3 3 92,3 3 124,-2 0 120,-4 5 48,0 1 84,3-1 32,3 3-80,-6 0 12,0 0 84,3 3 0,6 1 156,-9 2 28,6-3 20,-2 3-24,2 2-48,-3-3 0,3 1-20,-3 2-28,7 0 12,-7-3 72,3 1 48,6 2 12,-2-4-44,-1 2 8,0-3 24,-3 2-72,-3-3-48,7-1-48,-10 1-48,9-2 0,-6 3-8,-3-2-40,0-1 36,0 0-144,0 0-228,0 0-136,0 0 4,0 0-100,0 0-48,-3 0-160,-3 0-668,6 0-1296,-3 0-2441,3 0-1943</inkml:trace>
  <inkml:trace contextRef="#ctx0" brushRef="#br1" timeOffset="0.96">20361 1386 12197,'0'0'5997,"0"0"-5157,0 0-716,0 0-124,0 0 636,0 0 184,0 0 152,25 15-160,-19-11-204,6 2-272,-6-3-128,4 2 56,2-2 160,-3 0 312,1-1-256,2-2-204,-3 0-104,1-5-88,-1 4-84,0-3-4,-6-2-4,4 0-88,-7 1-100,3-3-92,3-2-36,-6 2 8,0 1-20,-9-3-36,9 0 32,-10 2-12,7 2 76,-6 1 20,3 3 88,-4 0 156,1 2 12,6 4 0,-6 0 84,-1 2 112,1 2 56,0-1 16,6 5-4,-7-3 100,4 3-4,6 2-36,-9-3-32,6 3-100,3-3-60,0-1-60,0-1-60,0-1-4,0 0 0,9-3 40,-6 2-48,3-4-4,-2 1-4,2-2-40,3 0 0,-6-2-24,3 0-36,-3 0-84,7 0-124,-10 0-92,9 0-172,-6 0-180,-3 0-200,0 0-792,0 0-1040,0 0-2745,0 0-2356</inkml:trace>
  <inkml:trace contextRef="#ctx0" brushRef="#br1" timeOffset="0.96">20659 1427 2520,'0'0'5789,"0"0"-4065,0 0-704,0 0 136,0 0 376,0 0-164,0 0-120,0 0-115,0 0-205,0 0-56,18 25-36,-12-20-192,-6 1-84,3 2-24,-3-1-4,0-1 28,0 2-76,0 0-124,0-3-56,0 0-100,0-2-12,0 1-84,0-4-36,0 2 0,0-2 40,0 0 68,0 0 24,0-2 252,0-2 28,0-1-352,0-3-84,4-3-36,-4-2 0,6 0 96,-6-2 36,0-1-72,0 1-68,0-2 4,3-3 4,3 3 36,-3 0-48,-3-1-40,6 1 36,-3 3 4,4 2-12,-7 5 12,3-1 68,3 2-20,-6 2-36,3 2 72,-3 1-12,0 1-60,6 0-12,-3 0-72,-3 1-24,10 4 12,-7-2 24,6 5 52,0-3 4,-2 3 4,2-2 48,0 2 48,-3-4-24,1 2-64,5-5 52,-6 1-12,-3 1-36,-3-1 0,6-2 36,-6 0 12,0 0 0,0 0 13,0 0 11,0 0-72,0 0-12,0 0-217,0 0-167,-6-5-144,6 5-184,0 0-192,-9 0-108,9 0-476,-9 5-1120,6-2-1937,3 3-2375,-10-2-1161</inkml:trace>
  <inkml:trace contextRef="#ctx0" brushRef="#br1" timeOffset="0.96">21046 1517 5945,'0'0'6448,"0"0"-4460,0 0-1080,0 0-316,0 0 213,0 0 91,0 0-252,0 0-212,0 0 60,0 0 48,0 0-40,-19 26-120,13-17-52,3-2 96,-3 1 100,6 2-16,-3-2-84,-3-1-96,6-1-24,0 0-52,6-2-24,-3 0-32,-3 2-88,9-6-48,-3 1-12,4-1-48,-1-1-12,3-5-120,-2 2-100,-1-4-44,-6 0-40,3 1 124,-2 1 12,2-2-4,-6 2 136,0 3 48,-6-1 0,6 2 72,-4 0 76,4 2-64,-6 0-84,3 0-4,-3 0-4,6 0-52,-9 2 48,5 1 0,4 0-36,-6-1-28,3-1-20,3-1-12,0 2-88,0-2-80,0 0-124,0 3-148,0-3-244,0 0-508,-3 0-788,3-3-2337,0 3-2748</inkml:trace>
  <inkml:trace contextRef="#ctx0" brushRef="#br1" timeOffset="0.96">21071 1312 2632,'0'0'480,"0"0"4341,0 0-809,0 0-1956,0 0-416,0 0-83,0 0-185,0 0-252,0 0-268,0 0-156,-22 2-112,22 3-160,-3 0-156,-3 1-88,3 0-60,3-1-32,0 1-76,0 0-12,0-2-184,0-1-44,0 2 20,0-5 100,3 2 36,3-2 72,-3 0-4,6-4-4,1 0-80,-7-2-8,3 0 48,3 0 48,-9 1 40,4-3-36,-4 2 4,0 1 4,0-1-8,0-2-4,-4 2-8,-2 1-4,3-2-32,-3 4 40,6-1 0,-3 2-92,-3 0-124,2 2-60,4 0 12,0 0 36,0 0-60,-6 2-196,6 0-28,0 4-96,-3-3-192,3 3-124,0 2-213,0-3-447,3 1-1068,3 2-1704,-6-4-1813</inkml:trace>
  <inkml:trace contextRef="#ctx0" brushRef="#br2" timeOffset="0.96">12504 1988 144,'0'0'9009,"0"0"-4433,0 0-3284,0 0-588,0 0 89,0 0 315,-13 33-144,7-19-116,3 5-212,-3 3-24,3-2-124,-7 6 48,10-1 32,-9-2-132,9 0-120,-6-4-76,3-1-144,3-5-44,0 1 0,0-6-52,0-1-76,0-3-20,0 0-96,0 0 0,0-4-88,0 2-96,0-2-120,0 0-124,0 0-284,0 0-556,0 0-820,-3 0-2597,3-2-2172</inkml:trace>
  <inkml:trace contextRef="#ctx0" brushRef="#br2" timeOffset="0.96">12324 1977 2856,'0'0'6001,"0"0"-3049,0 0-1084,0 0-448,0 0-111,0 0-41,0 0-80,0 0-328,0 0-556,0 0-24,0 0-8,34-12 80,-19 8 100,7 3 32,0 1-180,3-2-64,-4 2 76,1 0-24,3 2-112,-3-1-172,-4 1-8,-5 4-84,-4-4-36,3 4-28,-5-4-8,5 1 12,-12 2-52,6-4 4,-6-1-184,0 2-40,0-2 88,0 0 112,0 0 140,0 0 68,0 0-172,0 0-224,0-2-256,0 1-472,0-4-620,0 2-641,0 1-1947,0-2-253</inkml:trace>
  <inkml:trace contextRef="#ctx0" brushRef="#br2" timeOffset="0.96">12730 2147 5032,'0'0'6341,"0"0"-3477,0 0-1588,0 0-560,0 0-3,-28-3 231,25 3 92,-6 5-92,6-3-208,-4 1-248,4 3-136,-6 2-24,3 2 72,6 1 60,-3 3 12,-3 1-84,6-1-52,0 1-140,9-2-52,-9 1-136,9-4-8,0 0-108,1-7-124,2 3-8,4-6-4,-4-2 64,4-5-12,-4-1-28,-3-2 40,4-4 84,-7 1 88,3-1 4,-6 1 0,3-1-56,-6 1-144,0-1 132,0 3 20,-6-1 52,3 3 84,-6 1 24,3 2-48,-7 2 8,1 0-68,-4 4-180,4 0 36,3 3-4,-7-2 76,4 5-36,9-2-52,-7 4-84,4-5-48,3 3-24,-3-2-160,6 0-492,0 0-684,0-3-777,6 2-2327,-3-1-1029</inkml:trace>
  <inkml:trace contextRef="#ctx0" brushRef="#br2" timeOffset="0.96">12907 2238 5440,'0'0'6157,"0"0"-3893,0 27-344,6-16-107,-6 5-245,0-3-136,3 3-328,-3-3-252,0-1-200,0-1-180,0-1-208,0-7-140,0 3-76,0-4 60,0 2 36,0-4 132,0 0 136,6 0 420,-6-2-88,0-2-108,0-3-287,3-1-241,-3-5-60,7-1 16,-7-4 8,3-1-72,-3 0 0,0-4-112,9-2 4,-9 0-24,0-1-84,9 5 11,-9-2 49,0 4 24,10 1 16,-7 7 112,-3 0-4,0 1 0,6 2 0,-3 2-52,3 2 0,-3-2 12,4 5-132,-4-5-60,0 4-40,3 2-44,3 0-60,4 2-52,-7 4-104,-3-3-64,3 5-100,-3 2-120,3-1-48,-6 5 408,4-3 172,-4 1 132,-4 2 100,4-3 60,-6 3 132,3-3 224,-3-1 192,-3-2 48,9-3 32,-10-1-32,7 2-100,-3-2-52,3-2-140,-6 2-28,9-2-72,-10 0-68,7-1-136,-3-1-4,3 2-108,-3-2-104,-4 0-252,7 0-160,3 0-196,-6 3-256,3-3-836,3 1-2197,0-1-2383,0 0-2425</inkml:trace>
  <inkml:trace contextRef="#ctx0" brushRef="#br2" timeOffset="0.96">13130 2000 3420,'0'0'11713,"0"0"-7472,0 0-3373,0 0-576,0 0-12,0 0-8,0 0-272,0 0-28,0 0-396,0 0-348,0 0-516,9 1-933,-9 4-3843,0-4-3913</inkml:trace>
  <inkml:trace contextRef="#ctx0" brushRef="#br2" timeOffset="0.96">13111 2154 3192,'0'0'7849,"0"0"-5137,0 0-628,0 0 17,-3 33-221,3-25-404,0 0-284,3-3-300,-3 3-272,7-2-272,-7-4-180,3 4-60,-3-6-108,0 2-132,3-2-120,3 0-184,-6 0-144,0-2-168,0-2-492,0-2-1464,0 0-3661,0-3-3064</inkml:trace>
  <inkml:trace contextRef="#ctx0" brushRef="#br2" timeOffset="0.96">13297 2096 13521,'0'0'5149,"0"0"-3789,0 0-504,0 0 324,0 0 16,0 0-252,0 0-316,0 0-328,0 0-300,0 0-172,-21-7-84,11 14 96,-5 7 160,3-1 84,2 5 24,-2 1-20,6-1-40,-7-1 12,13 0-12,-6-3 0,6-2 24,0-3 24,0-3-24,6 0-64,-3 0 40,7-4 0,-4 1-40,3-3 40,0 0-40,-5 0-8,5 0-48,0-3-48,4 3-48,-7-5-84,-3 3-172,-3 1-116,6 1-40,-6-2-124,0 2-372,0 0-972,0 0-2257,0-2-2955,0 0-941</inkml:trace>
  <inkml:trace contextRef="#ctx0" brushRef="#br2" timeOffset="0.96">13437 2042 5593,'0'0'4904,"0"0"-1052,0 0-2036,0 0-219,0 0 43,0 0-684,0 0-300,0 0-216,-31 2-88,19 4-36,2 4-112,-5-1-68,9 1-136,-1 0-44,4-1-40,-3-1-84,6 0 60,0-2 32,0-3-8,0 4-60,9-4 44,-2 3 4,-1-4-12,3 0 32,7-2 68,-7 1 0,3-1-40,-2 0-12,2 0-24,4 5 12,-4-5-16,-3 3-68,1 3 8,-1-2-24,-9 4 64,9 0 108,-9-1 120,0 3 148,0 1 16,-6-1-20,3 0-20,-6 2-36,5-3-28,-5-1 136,0-1-48,3-1-28,-7 2-80,4-4-88,0 0-72,-1-2-68,1-1-44,6-1-272,-3 0-92,3 0-32,3 0-100,0 0-284,0 0-568,0 0-1193,3-1-3423,3-3-3417</inkml:trace>
  <inkml:trace contextRef="#ctx0" brushRef="#br2" timeOffset="0.96">13623 2123 3264,'0'0'1708,"0"0"1493,0 0-1105,0 0-664,0 0-140,0 0-120,0 0-88,0 0-84,0 0-115,0 0-189,0 0-300,-3-7-188,3 7-36,0 0-80,0 1-84,0 4 68,0-2 96,0 2-76,0 0-96,0 1-88,0-4 16,0 2-12,0-2-16,0 0-12,9-1 28,-6-1 80,-3 0 4,10-3 48,-4-2 0,-3 0 28,3-1-28,-3 0 76,-3 1 24,0-3 36,6 2-24,-6 1-28,-6-2 116,6 4-16,-3-3-12,-3 4-132,6-2-80,-3 2-8,-3 2 0,3 0-116,3 0-140,-7 2-124,7 2-40,-3 0 88,-3 2-112,3-3-372,3 3-405,0-2-659,0 2-2380,0-4-1577</inkml:trace>
  <inkml:trace contextRef="#ctx0" brushRef="#br2" timeOffset="0.96">13657 2268 3848,'0'0'1236,"0"0"1353,0 0-629,0 0-76,0 0-208,-9 27-380,3-17-200,-4-1-51,7 1-149,-6 0-164,3-3-252,3 1-184,0 0-52,3-6 52,0 2-40,0-2-120,0-2-136,3 0-56,0 0 56,3-4 0,6 0-28,4-2-140,-7 1-104,0-1 16,4-2 96,-10 2 160,3 1 12,3 0 112,-5 2-16,-4 1 128,0-2 32,0 2 48,0 0 40,-4 2-160,-2 0-76,3-2-12,-3 2-108,3 0-64,-6 0 4,-1 0-24,7 2 12,-6-2 20,0 2 40,2 0 4,7-2-4,-3 2-144,-3-2-128,3 2-56,3-2-152,0 2-208,0 1-352,0 0-565,3-1-1203,6-1-2172,-9-1-2717</inkml:trace>
  <inkml:trace contextRef="#ctx0" brushRef="#br2" timeOffset="0.96">15201 1971 1864,'0'0'7409,"0"0"-4637,0 0-1084,0 0-260,0 0-91,-6 33-153,0-22-208,6 2-44,0 3-88,0 0-28,0 1 36,0 2-92,0 1-240,6-3-120,-3 1-120,-3-1-64,10-4-72,-10-1-48,12-2-84,-12-2 48,6-3-48,-6-1 48,3-2-48,-3 0 0,0-2 72,0 2 16,0-2 68,0 0 60,0-2-12,0 0 84,0-4-252,0-2-48,0 3-96,0-5-144,6-2-72,-6 1-124,4-1-44,2 3 8,-3-3 88,3 5 104,-3-1-84,6 2 52,1 4-28,-7 0 96,6 2 112,0 0 88,1 0 44,-1 2 8,0 6 68,1-3-72,2 3 4,-6 1 100,4 1-12,-7 2-84,3-2 32,-3-1-44,-3 3-8,3-3-4,3 1 12,-6-2 88,0-2 20,0-1 0,0-1 76,0 0 56,0 0 112,-9-2 12,9 2-76,-3 0-72,-3-2-20,3-1-52,-7 1-36,4 1-36,-6-1-24,2-2-40,1 1-8,0 1-4,-1 2-68,1-2 60,0-2-48,0 2 0,-1 0 12,7 0-36,0 0-24,-3-2-184,6 0-120,0 0-92,0 0-80,0 0-216,0-4-908,6 0-2433,-3-2-1727,6-4-2469</inkml:trace>
  <inkml:trace contextRef="#ctx0" brushRef="#br2" timeOffset="0.96">15592 2166 3848,'0'0'9153,"0"0"-6129,0 0-1423,0 0-525,0 0-132,0 0-52,-31-8-136,28 8-160,-13 0-136,7 0-192,-3 2-64,-4 4-44,10-2-40,-3 2 12,-1-1 12,4 1-8,3 2-16,3-2 12,-6-1-12,6 3-24,0 0-36,6 0-60,-3-5-8,6 3 0,-2 0 0,5-2-4,-3-4-52,4 2 4,-4-2 0,7-2-36,-7-4 0,3 2 92,-2-3 4,-1-1 8,0 0 40,0 0-44,-5 3 104,2-3-60,-3 2 8,-3 2-52,0 0-4,0 2 48,0 2 60,0 0-108,-3 0-184,-3 6-80,2 2 264,-2 2 72,3 1 228,-3 3-116,3-3-88,3 3-56,0-2-40,0-3-156,0-3-100,0 1-44,9-2-52,-6-3-24,3-2-216,4 0-88,-7-2-404,6-4-764,1 0-1133,-10 2-2735,12-5-2133</inkml:trace>
  <inkml:trace contextRef="#ctx0" brushRef="#br2" timeOffset="0.96">15716 2249 4804,'0'0'4533,"0"0"-2093,0 0-296,0 0-72,0 0-111,0 0-361,22 25-292,-16-21-168,-3-2-180,6 2-212,-6-2-252,7-1-112,-10 1-80,6-2-28,-3 0-12,-3 0-72,0 0 0,0 0 40,0 0 32,0 0 36,0 0 60,0 0-96,0-3-252,0 1-12,0-4-72,0-2-24,6 5 24,-6-7-36,0 2-84,3-2-60,-3 1 60,7-1 84,-7 2 60,0-1 48,3 3 0,-3 0 48,0 2-40,0 2 40,0-2-36,6 2-12,-6 1-12,0 1-72,3 0-36,-3-2-64,0 2 40,3 0 12,3 0-12,-3 0-36,7 0-60,-4-5 20,-3 5 40,6-1 0,-3-1 0,-2 0 0,2 0-4,-3 0-32,-3 0-88,0 2-152,0 0-380,-3 0-420,3 0-480,-6 0-752,2 0-1709,-2 2-1111,3 2-1553</inkml:trace>
  <inkml:trace contextRef="#ctx0" brushRef="#br2" timeOffset="0.96">15961 2198 5428,'0'0'4893,"0"0"-1685,0 0-1272,0 0-379,0 0 115,0 0-164,19 32-96,-19-23-296,0 3-196,0-1-184,0 1-204,0-2-256,0 0-156,0-1-120,0-3-48,0-2-72,0-1-72,0 2-196,0-5-152,0 0-188,0 0-156,0 0-120,0-5-388,0 2-2509,0-3-3451,0-4-1357</inkml:trace>
  <inkml:trace contextRef="#ctx0" brushRef="#br2" timeOffset="0.96">16020 2052 8281,'0'0'7760,"0"0"-5787,0 0-1849,0 0-124,0 0-60,0 0 60,0 0 0,0 0-16,0 0-328,0 0-204,0 0-605,9 10-1067,-6-9-2656,3 5-3145</inkml:trace>
  <inkml:trace contextRef="#ctx0" brushRef="#br2" timeOffset="0.96">16147 2135 1880,'0'0'7577,"0"0"-4477,0 0-1264,0 0-600,0 0 21,0 0 43,0 0-276,0 0-484,0 0-224,0 0 16,0 0 132,-34 14 108,28-5 8,-4 3-44,1 3-28,0-2-120,3 3-112,6 0-144,-4-3 52,4 1-16,4-4 84,-4 1-36,9-2 76,0-1-28,7 0-36,-4-4-12,1 0-132,-4-2 12,6-1-44,-5-1-52,-7 0-4,6 0-96,-9 0-8,0 0-156,0 0-156,0 0-124,0-1-192,0-1-268,-6-2-560,3 0-1452,0 2-3273,-4-2-3236</inkml:trace>
  <inkml:trace contextRef="#ctx0" brushRef="#br2" timeOffset="0.96">14519 2106 848,'0'0'8429,"0"0"-5733,0 0-1136,0 0-468,0 0 4,0 0 33,0 0-61,0 0-104,0 0-152,0 0-204,0-2-144,0 2-172,0 0-96,0 0-48,0 0-100,0 0-48,0 8 0,0 2 48,0 1 340,-6 7 84,6 2 24,-3 2-192,-3-1-136,6 0-80,-3-1 80,3-3-160,0-3-8,0-3-48,0-1-48,0-3-88,0 0-68,0-4-172,0 1-108,0-2-100,3-2-88,-3 0-196,0 0-348,0-4-1053,0 0-3311,0-5-3169</inkml:trace>
  <inkml:trace contextRef="#ctx0" brushRef="#br2" timeOffset="0.96">14550 1944 6537,'0'0'8036,"0"0"-5919,0 0-1037,0 0-152,0 0 140,0 0-188,0 0-320,0 0-268,3-27-292,-3 25 0,0-2-208,0 0-48,0 2-132,-3 2-188,3-1-304,-6 1-564,6 0-921,-3 0-2655,3 0-1801</inkml:trace>
  <inkml:trace contextRef="#ctx0" brushRef="#br2" timeOffset="0.96">14777 2060 4700,'0'0'6357,"0"0"-3693,0 0-1272,-22 9-464,13-2 201,-1-2 47,4 1-228,-6-3-260,5 3-236,4 2-148,0-4-96,-3 2-60,3-3-28,3 3-76,-6 1-44,6-4-8,0 3-36,0-2 40,0 2-52,6-3-68,-6 3 40,3-2-40,3 2 40,-6-3 24,3 4 0,0-1-28,4-1 76,-4 1-96,3 2 8,-3 0-80,-3-1 20,0 1 48,6-1 4,-6 1-16,0 2 120,-6-2 0,6 0 8,0 1 104,-9-1 12,6-3 4,3 3-16,-10-2-100,10 2 80,-3-3-16,-3 0 28,6-2-92,-3 3 40,3-6 60,-6 4 64,3-4 48,-4 4-40,4-4-32,-3 0-28,6 0-116,-9 0-4,6 0-180,-7 0-200,7 0-32,-3 0-176,3-2-236,-6 0-408,2 2-921,7 0-2379,-3 0-1613</inkml:trace>
  <inkml:trace contextRef="#ctx0" brushRef="#br2" timeOffset="0.96">14916 2185 7173,'0'0'6524,"0"0"-3944,0 0-1063,0 0-429,0 0 52,0 0-260,0 0-368,0 0-264,0 0-248,0 0-144,0 0 144,-9 12 36,6-3 96,3 1 28,0 4 36,0-5 20,0 3-60,0-3 16,3 1-64,6 0-24,-9-3-76,6 0-8,-3-4 4,4 1 8,2-2 124,-6-2-28,3 0 48,-3-6-36,7 3-72,-1-5-48,-6-2-64,3 1-68,-3-1-96,3-4-88,-6 3-156,4-3-112,-4-1-108,0 1-64,0 1-152,-4 3-128,-2 2 232,3 1 332,-3 5 84,-6 2 71,2 0 165,-2 0 152,3 5 421,-1 1 103,1 2-152,0-2-212,-1-1-160,4 1-72,3 0-216,3-2-521,0-2-1323,0-2-2872,0 0-1217</inkml:trace>
  <inkml:trace contextRef="#ctx0" brushRef="#br2" timeOffset="0.96">17921 2198 4956,'0'0'13470,"0"0"-11154,0 0-2012,0 0-24,0 0 572,0 35 104,0-29-232,0 4-180,0-6-220,0 3-324,0 0-12,0-4-132,0 3-300,0-4-220,0 0-76,0 0-60,0 0-232,0-2-804,0-4-1261,-7 2-4411,7-6-941</inkml:trace>
  <inkml:trace contextRef="#ctx0" brushRef="#br2" timeOffset="0.96">17945 2006 8673,'0'0'6684,"0"0"-5776,0 0-908,0 0-380,0 0 252,0 0-148,0 0-884,0 0-3144,0 0-3921</inkml:trace>
  <inkml:trace contextRef="#ctx0" brushRef="#br2" timeOffset="0.96">18116 2251 444,'0'0'8313,"0"0"-4389,0 0-2864,0 0-96,0 0 180,0 0-87,0 0-237,0 0-128,0 0-88,0 0-100,-19 27-40,19-21-60,0-4-64,0-1-120,0 4-24,3-3-28,4-1 28,-7-1 60,3 0 8,3 0 16,-3 0 120,-3 0 36,9-1-24,-9-4-88,0 3-8,0-1-64,3-1-60,-3 0-96,7-2-96,-7 3-4,0-5-80,0 2 12,0 0-24,3-2-108,3-1 24,-3-1-124,3-2-8,-3 1-40,4-1 48,2 5 76,-6-1 120,0 2 100,3 0 4,4 5 4,-10-2 8,3 3 40,6 0 60,-9 0 24,6 0 28,-3 4-76,3 4 60,-2 2 72,-4-1 76,6 3-28,-6 3-80,0-1-52,3-1-76,-3 1-56,0-2-8,6-1-4,-6-3 0,0 0-48,3-3-24,-3 1-136,3-2-56,3 0-136,-6-4-156,0 0-100,0 0-180,4 0-472,-4-6-1716,6 4-4401,-6-7-1816</inkml:trace>
  <inkml:trace contextRef="#ctx0" brushRef="#br2" timeOffset="0.96">18500 2191 3816,'0'0'8649,"0"0"-6737,0 0-1208,0 0 128,0 0 585,0 0 51,0 0-180,0 0-224,-27-6-192,17 10-204,1 2-112,-3 0-132,2 1-96,4 5-40,0-2-12,0 1-72,-4 1-80,10 0-124,-3-1-72,3-3-28,3 2 4,4-5 36,-4 1 48,3 0 12,-3-6 0,6 2 72,1-2-24,2-2-48,-3-4-8,1 0 4,-1 1-56,-3-5 52,-3 2-52,6 0 48,-5-1-96,5-1-48,-9 0 60,6 3 36,-6-1 52,3 2 8,-3 2 36,0 2-36,0 2-120,0 0-256,0 0-144,0 6 520,0 2 0,0 4 400,-3 1-76,3 3-8,-6-3-136,6 2-136,0-1-44,0-2-4,0-3-8,6-1-96,-3-5-120,6 2-172,1-3-168,-1-2-328,0-2-588,-6-4-1416,7 2-3293,-4-8-1984</inkml:trace>
  <inkml:trace contextRef="#ctx0" brushRef="#br2" timeOffset="0.96">18621 2133 7201,'0'0'8108,"0"0"-5939,0 0-1329,0 0-100,0 0 364,0 0-152,0 0-384,0 0 28,38 10 192,-20-4-40,4-3-228,3 2-160,-4-2-80,1-1-100,6 2-76,-6-2-104,-4-2-48,1 0-48,-10 0-144,4 0-184,-7 0-444,-3 0-196,-3 0-384,0 0-1060,0-2-2661,-9 2-3508</inkml:trace>
  <inkml:trace contextRef="#ctx0" brushRef="#br2" timeOffset="0.96">18764 1980 4804,'0'0'7061,"0"0"-4941,0 0-764,0 0 189,0 0 251,0 34-288,0-21-204,0 1-104,0 3-148,0 1-196,-6 1-180,6 0-172,-3 4-80,-7-2-160,10 2-84,-6 2 0,3-1-36,3-5-48,0 0-88,0-1-4,0-5-4,0-1-12,0-2-36,0-3-36,0-1-84,0-2-60,0-2-60,0-2-124,0 0 4,0 0 0,0-2-16,0-2-140,0-2-344,-6-1-692,3-1-892,3-2-1833,-3 1-2599,-4-5-865</inkml:trace>
  <inkml:trace contextRef="#ctx0" brushRef="#br2" timeOffset="0.96">18863 2193 12597,'0'0'5497,"0"0"-5301,0 0 100,0 0-220,31 2 880,-21 0 120,-1-2-16,9 0-200,-5 0-388,-7 0-244,3-2-168,1 2-60,-7-4-48,-3 0 36,0 1-204,0-3 48,0-2-28,0 2-132,-3-1 76,-7-1-88,1 0 120,0-2 88,-10 4-52,10 1 4,0 1 64,-1 2 112,1 2 4,0 6 0,6 4 184,-7 1 264,4 0 148,3 5-52,0 1-144,3 1-184,0 1-8,0-2-136,3 3-72,-3-5-84,9-3-60,-6-3-16,7-1-8,-1 0-64,-3-6-164,3-1-164,-5-1-156,5 0-176,-9-3-356,9-1-832,-9 0-1765,3-2-1527,3-2-2337</inkml:trace>
  <inkml:trace contextRef="#ctx0" brushRef="#br2" timeOffset="0.96">19195 2130 14085,'0'0'5089,"0"0"-4329,0 0-420,0 0 320,0 0 324,-28-22-160,16 18-292,-4 3-192,7-2-172,-4 1-168,-5 2-60,9 0-48,-1 0-48,1 5 8,6-4-32,-3 5 12,6 0 32,0 1-92,0 3-40,0 1 4,6 2 152,3-2 16,0 2 36,4 1 48,-4-4 0,10 1 12,-7 1 8,-3-1 100,1-1 148,-1-2 60,0-3-16,-6 1-80,4-2-88,-7 0-12,0-2 36,0 2 40,0-2 8,-7 1-60,-5 4-44,3-4-16,-1 3-84,1-2-4,-3 3-8,-7 0-36,10 0 36,-4-1 0,4 0-76,-6 2-68,5-5-192,1 3-28,6-4-84,0 0-84,-3 0-236,6 0-352,0-2-712,6 0-801,-3-2-3635,6-4-2909</inkml:trace>
  <inkml:trace contextRef="#ctx0" brushRef="#br2" timeOffset="0.96">19341 2357 5989,'0'0'5352,"0"0"-2440,0 0-944,0 0-795,25-9-405,-25 7-140,0 2-112,6 0-148,-6 0-132,0 2-176,0 1 232,0 3 52,0 4 44,-6-1-60,6 3-144,-4 2-88,-2-3 28,3 0-64,3 3-48,-6-4-8,3-1-4,3 1-8,0-2-76,0 0 8,0-5-44,0 3-172,0-4-196,0 2-256,0-2-360,0 0-604,0-2-2221,0 0-3231</inkml:trace>
  <inkml:trace contextRef="#ctx0" brushRef="#br2" timeOffset="0.96">16609 2106 3420,'0'0'8745,"0"0"-5969,0 0-1440,0 0-351,0 0 167,-28-2-20,19 4-180,0 6-220,-4-2-160,4 4-160,3-1-132,-1 1 32,1 1-8,3 0-16,3 3 4,0-2-136,0 2-84,3-3-60,6 2 36,1-1-44,-1-2-4,4 0 12,2-5 0,4 1 0,-7-2 36,0-2-40,-2-2 0,-1 0-4,0 0 4,1-4 40,-7 0-40,3 0 4,-3-1 0,6-3-8,-9 0-4,0 0-220,7 0-8,-7 1-48,0-1-28,0 0-96,0 2 60,0 3-192,0 3-64,-7 0-60,7 0-312,0 2-532,-9 4-693,6-1-935,3 3-1948,0 0-1993</inkml:trace>
  <inkml:trace contextRef="#ctx0" brushRef="#br2" timeOffset="0.96">16916 2158 3160,'0'0'10437,"0"0"-8001,0 0-1195,0 0-113,0 0 124,0 0-128,0 0-368,0 0-344,0 0-96,0 0-60,-25 6 56,16 1 52,0 7 84,2-2 24,-5 3 68,12-3-68,-6 3-160,6-3-108,0-1-108,6-1-88,3 0-8,1-5-8,-1 2-40,3-6 36,1-1 0,5 0-60,-8-1 24,5-6 36,-6 0 0,-2 1 12,-1-1 0,3-3 0,-9 0-68,3 1-4,-3-3 12,0 2-12,0-1-36,-3 1 36,-3-1-72,3-2 36,-7 4-4,7-1-80,-6 1-24,0 3-48,-1 0-52,1 5 0,0 1-8,0 0 80,-1 0-8,7 3-40,-6 3-180,3-2-196,3 2-212,3 3-540,-7-1-576,7 2-457,0-5-1927,0 3-577</inkml:trace>
  <inkml:trace contextRef="#ctx0" brushRef="#br2" timeOffset="0.96">17118 2178 4092,'0'0'7445,"0"0"-4965,0 0-988,0 0-175,0 0 259,0 0-92,-35 20-224,32-10-168,0 0-124,-3 2-168,3-1-176,-3 1-224,6 2-208,6-3-108,-3 0-12,3 1 120,0-2-96,10-5-48,-4 1-36,4-4 48,-4 2-56,-2-4-4,2-4-12,3 1-36,-5-2 0,-1-2-12,-6-1 52,3 1-100,-3-3 0,-3 0-12,0-4 36,0 5-48,0-3-24,0-1 8,-9 1 28,6 1-24,-6-1-132,-1 0-88,4 1-56,-3 1 44,6 3 108,-6 0 16,5 4-40,-2-3-12,6 6-72,-3-2-160,-3 2-96,3 4-260,-3 0-388,3 2-412,-4-1-641,7 3-1687,0 0-769</inkml:trace>
  <inkml:trace contextRef="#ctx0" brushRef="#br2" timeOffset="0.96">17297 2216 3148,'0'0'7669,"0"0"-6101,0 0-1096,0 0 776,0 0 228,0 0-231,0 0-17,19 29 128,-13-25-36,-3 2-212,0-2-284,4-1-148,-4 2 4,3-2-116,-6-1-152,0 0-124,0 0-36,0-2-36,3 0-32,-3 0 44,0 0 48,0 0 96,0 0-96,0 0-23,0-4-25,6 0-228,-3-2-4,-3-1 4,0-1 0,6-4 0,-2 1 0,2-1-40,-6-2-32,3 1-36,3-1 23,-3 1-23,-3 4 32,6 1 76,-3 2 4,-3 2-4,4 3-12,2-4-132,-6 3 36,9 2 24,-6-1-24,3 1 24,-3 0 12,4 1 24,-4 3-24,3 0-84,-3-2-36,3 4-40,-3-2-80,-3 2-12,4-3-52,2 3-104,-3-4-148,6 2-268,-9-2-620,6 0-856,-3-2-1469,-3 0-1715,7-2-2461</inkml:trace>
  <inkml:trace contextRef="#ctx0" brushRef="#br2" timeOffset="0.96">17638 2195 1744,'0'0'6973,"0"0"-4029,0 0-948,0 0-464,0 0 13,0 0 67,0 0-244,0 0-332,0 0-220,0 0-256,0-10-248,-9 12-68,6 2-24,-6 0-16,-7 2-48,4-1-60,3 1 4,-1 2-16,1-2-12,6 1-60,-3 3 36,3-2 36,-4 1-84,7 1-12,0-2-60,0 1-12,7-1 24,2 0-36,-6-4 32,6 0 56,1-2 4,-1-2 0,3 0-44,-2-2-24,-1-4-36,0-2-84,0 0 8,-5-1 4,2-3-52,3 1 64,-6-3 20,3 1 28,-3-5 60,4 1-36,-4 0-76,3-3-48,-3 1-96,3-4-72,-3 2-40,-3-3 48,3 3 172,4 4 208,-7-1 100,0 7 228,0 3 248,0 2 20,3 4-72,-3 2-260,0 0-264,0 2-172,0 4 88,0 2 84,-3 2 304,3 4 32,0 2 16,0 2-132,0 1 56,-7-2 28,4 2 80,3-1 136,0-1-120,0 1-148,0-3-84,0-2-96,0 1-12,0-4-16,0-2-44,0 1-120,3-5-180,4 2-256,-4-4-156,6-2-132,-3 0-296,-3 0-1008,4 0-2925,2-4-4740</inkml:trace>
  <inkml:trace contextRef="#ctx0" brushRef="#br2" timeOffset="0.96">20001 2042 2736,'0'0'5573,"0"0"-597,0 0-2832,0 0-699,0 0-269,0 0-176,0 0-152,0 0-360,0 0-232,0 0-196,-28 4-60,16 0-160,3-2 16,-1 4 8,1-2 40,0 2-16,-1-3-72,-2 3-48,0-2 0,2 2 48,1-3 96,0 2-44,2 0 20,-5-1-36,3 2 76,3-2 72,2 2 8,1-3 52,-6 4 28,3-6-16,3 3 4,-3 0-64,6-2 32,-4 1-44,-2 0-76,3-1-8,3 0-28,0-2 4,0 1 44,0-1-36,0 0-48,0 2 12,0-2 40,0 0 32,0 0 64,0 0 0,0 0 88,0 0 0,0 0-40,0 0 0,0 0-40,3 3-8,3-3-12,-2 1-48,2-1 48,-3 0 12,6 2 0,0 0 84,1 0 16,-1 0 12,3 0 0,-2 1-16,-1 2 28,7 0-12,-13 1-52,6 2-52,0 0 104,-6 1 32,-3-9-19446,7 12 38668,-4-3-19230,3 3-76,-6 0 12,0-1 112,0 1-24,0-3 0,0 3-16,0-2-8,-6-2 72,3-1 24,3-1 24,-7 2-16,4-2 28,-6-3 12,9 1-48,-9 0-40,6-2-44,-4 0-40,-2 0-60,6 0-44,-6-2-4,2 0-60,-2 0-124,6 0-116,-6 0-76,9-4-76,0 2-108,-6 0-272,6-4-504,0 3-937,0-4-2551,0 4-1729</inkml:trace>
  <inkml:trace contextRef="#ctx0" brushRef="#br2" timeOffset="0.96">20237 2141 4396,'0'0'9141,"0"0"-6629,0 0-1543,0 0-449,-31-4 248,22 4 352,-1 2-104,1 0-116,0 1-132,-1 4-140,7 0-132,-6 1-84,0 2-76,5-1-32,4 1-40,-6 1-84,6 3 4,6-4-16,-2-1-72,5 3-48,3-4-44,-2 0-4,5-5-60,-2 1-36,5-4-48,-5 0-40,2-4-44,-3 1-72,1-4-52,2 0 52,-12 1 92,7-2 88,-4 1 48,-3-1-12,3-2-124,-6 1 52,0-1-48,0-1-28,-6-2 4,3 0-40,-3-1-24,3 3-12,-4 0-124,-2 3 208,0 0 100,0 6 60,2 2-136,-2 0-12,-6 4 36,5 4 48,-2-1 28,-1 3-52,-2 0-120,6-1-560,-1 1-708,1-1-581,6-2-1895,3 0-1000</inkml:trace>
  <inkml:trace contextRef="#ctx0" brushRef="#br2" timeOffset="0.96">20451 2179 1356,'0'0'7233,"0"0"-4457,0 0-904,0 0-300,0 0-20,0 0-171,0 0-97,-19 26-120,19-19-212,-3 5-200,3-1-132,-6 3-52,6-1-108,0 1-148,6-4-116,-3 1-76,3-3-24,-3 0-96,7 0 0,2-7-8,-3 1-52,7-2 0,-7 0 0,4 0 12,-1-3-28,-6-4-32,7 4-36,-7-5 24,3 2 0,-6 3 44,7-5-32,-10 0-12,3 2 0,6-4-36,-9 1-52,0-1-96,0-1-48,0-1 24,-3-2 40,-6 3-44,9-3 64,-10 3-36,7 1 0,-3 2 108,-3 5 148,-1-2 44,1 4-120,-3 1-8,2 1 44,-2 6-20,-4-1 8,7 3-36,-3-1 76,2 3-76,7-1-120,-3 0-312,6-1-1148,0-1-745,0 0-1815,0-5-1081</inkml:trace>
  <inkml:trace contextRef="#ctx0" brushRef="#br2" timeOffset="0.96">20814 2251 1120,'0'0'6597,"0"0"-4289,0 0-556,0 0-116,0 0-140,0 0-44,0 0-131,0 0-173,0 0-228,0 0-176,0 0-172,0 17-108,0-17-88,0 0-60,0 0 0,0 0 48,0-1-28,0 1-128,9-7-208,-6 2-92,6-3-28,-3 0 36,4-1 28,-7 1 56,6-2 4,-9 3 0,9-1-4,-9 4 48,10-2 48,-10 4 24,0 2 52,0 0-16,0 0-60,0 0-48,0 0-48,0 0-4,0 2-68,0 4 72,0-2 0,0 2 60,3-1-56,-3 1-4,9 0 0,-9-2 0,6 0 60,-3-2 0,4 0 16,2-2 20,-6 0 24,6-2-12,1-2-36,-1 0-60,-6-4 60,6 2-68,1 1 8,-4 0-4,-3 2-8,3-3 0,-3 2-60,-3 3 48,0-2-48,0 3-48,0 0-36,0 0-64,3 0-20,4 4 156,-7 0 68,0 2 4,3-3 40,6 5-40,-9-2-4,6 2 4,3-4 4,-5 2-4,5-4-36,-3 1-60,0-3 36,0 0 0,4 0-64,-7 0-140,-3 0-148,0 0-172,0 0-84,0 0-184,0 0-408,0 0-928,-3 0-1637,-3 0-1771,2 0-2049</inkml:trace>
  <inkml:trace contextRef="#ctx0" brushRef="#br2" timeOffset="0.96">21198 1990 4864,'0'0'6401,"0"0"-3297,0 0-1516,0 0-931,0 0-169,0 0 344,0 0 348,0 0 8,-3 37-100,-3-23-228,3 3-180,3 1-136,0-1-100,0 0-104,0-2-64,0 1-84,3-5-44,3 3-40,-3-4-48,-3-2 24,6-3-72,-3 1 36,-3-4 0,7-1 36,-4 2 0,-3-3 0,6 0 12,-6 0-24,3-3-12,3 0 0,-3 1-60,-3-6-44,10 2-52,-10-2-108,9 3-156,-6-3-40,3 1-152,-3 0 20,3 4 132,-2 1 100,2 2 92,-3 0 40,3 0 56,-3 2 112,0 1 4,3 4 192,-2 0 132,2 1-16,-6 2 16,3-1-52,-3-1 4,0 0-16,0-1-48,-3-1 4,-3 0-52,2-2 12,4-2-24,-6 2-60,3-2-36,3 1-52,-3 0-8,-3-2-48,6 1-72,-3-2-24,-3 2-12,2-2 0,-2 0-88,6 0-44,-3 0-36,3 0-112,0 0-48,-6 0-108,6-2-136,0 0-504,0-2-1272,0-1-2785,0 1-2320</inkml:trace>
  <inkml:trace contextRef="#ctx0" brushRef="#br2" timeOffset="0.96">21793 2048 5945,'0'0'5652,"0"0"-2732,0 0-1015,0 0-621,-28 6-64,19 0-56,0-3-200,-4 3-220,-5 2-212,9-3-156,-1 2-144,1-1-112,6 2-120,-3-5-52,6 3-44,0-2-160,0 2-60,0 2 0,9-3 40,0 1 8,7 0 48,-4-2-60,-3-1 0,10 3 0,-7-2 48,-2 0 72,-1 2 52,-6-1-16,3 1 12,-6 2 100,0-3 12,0 2 344,0 0 156,-9 1 48,6-4-12,-3 4-48,-4-2-124,1-1-100,0 1-108,-4-2-92,4 0-52,0-1-12,0-1-4,5 1-156,-2-3-300,3 0-108,-3 0-100,6-3-236,-3 1-520,3-1-1737,0-1-4119,0 0-1037</inkml:trace>
  <inkml:trace contextRef="#ctx0" brushRef="#br2" timeOffset="0.96">21942 2144 6109,'0'0'5816,"0"0"-3024,0 0-1356,0 0-559,0 0 239,0 0 68,-3 27-108,3-14-100,0-2-92,0 0-180,3 1-256,3 0-172,-3-3-168,7-3-12,-1 0-24,0-2-8,1-2-4,-1-2 72,0 0-36,1-4 0,2-2 24,-9-2-12,6 1-24,1-1 40,-4 0-4,-3-2 48,3 1-96,-6-1-36,3 1-36,-3-1-120,0 2-12,0 0 60,0 3 0,0-1-16,0 2-8,0 0-24,0 2-24,0 2 12,0-1-36,0 1-64,0-3-80,0 1-64,0 2-24,0 0-60,0-2-172,0 2-216,0 0-436,0 0-752,0 0-989,0 0-3207,0 0-2005</inkml:trace>
  <inkml:trace contextRef="#ctx0" brushRef="#br2" timeOffset="0.96">22237 2181 6809,'0'0'9100,"0"0"-8632,0 0-243,0 0-1,0 0 884,0 0 24,0 0-176,0 0-64,0 0-188,0 0-264,0 0-248,9 17-72,-9-17 40,0 0 104,0 0 76,0 0 156,0 0 12,0 0-136,0 0-68,0-1-16,0-1-108,0-4-120,0 2-56,6-3 4,-6-1 0,3 0-4,-3-2-4,7-1-60,-7 1 12,3-4-24,-3 5-12,0-1 24,0 2 60,3 3 0,-3 1 0,0 0-8,0 4-4,0-1 0,0 1 0,0 0-48,0 0-12,0 0-76,0 0-116,6 0-156,-6 0 128,0 0 88,9 1 108,-9 1-28,10 0-44,-7-1-36,3 2-28,-3-3-32,3 2-124,3-2-268,-5 0-636,2 2-1096,-3-2-2241,0 0-2323</inkml:trace>
  <inkml:trace contextRef="#ctx0" brushRef="#br2" timeOffset="0.96">23434 2160 4620,'0'0'2773,"0"0"1439,0 0-1976,0 0-404,0 0-263,0 0-257,0 0-292,0 0-236,0 0-52,0 0 56,9 18 48,-12-3-148,3-2-192,0 3-156,0 1-112,0 1-108,-6-3-84,6-1-36,0-1-84,0-3-72,0-3-60,0-1-88,0 0-68,0-4-172,0 0-124,-3-2-60,3 0-76,-4 0-160,-2 0-536,3 0-1145,-3-2-2743,3-2-1849</inkml:trace>
  <inkml:trace contextRef="#ctx0" brushRef="#br2" timeOffset="0.96">22590 1996 14469,'0'0'4917,"0"0"-4293,0 0-392,-3-27 268,-6 23 148,9-1-44,-9 0-204,5 3-168,-2 1-112,3 1-120,-3 0-96,6 1-36,-3 6 132,-3-2 188,6 3 128,-3 4-52,-4-1-56,7 2 56,0 3 112,0 0 104,0 1-20,0-4-160,0 3-60,0 1-24,0-4-32,7 1-4,-4-1-84,-3 1-36,0-4-52,6 1-8,-6-3-4,3 2-4,-3-4-64,0-1-12,6-1-108,-6 0-100,0-2-68,0 0-108,0-2-112,0 0-24,0 0-12,-6-4-88,6 0-580,-3-5-1044,3 1-1589,-6-2-1131,6 1-1,-3-7 301</inkml:trace>
  <inkml:trace contextRef="#ctx0" brushRef="#br2" timeOffset="0.96">22469 2090 13169,'0'0'3797,"0"0"-3721,0 0-24,0 0 296,0 0 308,0 0 192,0 0 172,0 0-240,28 20-364,-15-18-224,-4 0-32,10-2 96,-7 0 72,3 0 24,-2 0 32,5 0-80,-5-2-12,2-2-112,-2 2-180,5 0-128,-8 2-80,-1-1-56,0-2-208,-6 3-112,4 0-24,-4 0 24,-3 0 36,3 0 120,-3 3 136,0-2 68,6-1 224,-6 0 100,0 2 168,0-2 28,0 2-64,0-2-36,0 0 84,0 0 120,0 0 64,-6 0-28,3 2-60,3 0-120,-3-2-100,-4 2-36,-2 0 28,6 4-4,-3-5 36,3 6 4,3-2 32,-7 1 88,7 0 68,0-1-96,0 3-180,0 0-84,0-5 4,7 4-4,-4 0-4,3-5 4,3 2 0,-6 0 60,7-4-60,-7 0 0,6 0-8,0 0-4,1 0-84,-10-4-28,9 0 40,-9 2-36,6-2-36,-6 2 24,3-1-12,-3 1 132,0-2-4,-3 2 0,3 0 4,0 0 8,0 2 40,0-2-44,0 2-4,-6 2-60,6 2 60,0-2 204,-3 4 0,3 2-140,0-1-64,0 0-12,0 1-72,0 0-48,0 0-252,3-4-236,-3 2-188,9-3-164,-3 1-536,1-4-1152,2 0-2829,0 0-2152</inkml:trace>
  <inkml:trace contextRef="#ctx0" brushRef="#br2" timeOffset="0.96">22941 2112 12973,'0'0'6657,"0"0"-5289,0 0-808,0 0 264,0 0 412,0 0-188,0 0-336,0 0-268,0 0-304,0 0-140,0 0-96,-19 11 44,16-3 40,-6 2 4,2-2 8,7 1-4,0-1-68,0 0 12,0-1 12,7 1 44,-4-2 4,6 2 48,0-3 12,1-1 60,2 0-8,4 0-4,-4-2 0,3-2-12,-2 2 24,-1-2-12,4 0-48,-4-2-56,-3 2-4,4-2-60,2-4-48,-5 4-120,2-4-196,-3 1-8,1-1 24,-1-2 80,-6-1-104,6-1-52,-9 0-24,0-4 216,0 1 52,0-2 108,0 3 128,-9-2-60,6 5 64,-6 4 184,-1 0 132,7 2 44,-6 3 76,3 0-12,-4 0-40,1 3-32,6 3-28,-6 4 0,-1-2-48,7 1-32,-3 1-112,3 1-72,3 3-60,-6-1-44,6 1-52,0-2-60,0 3-4,6-3-116,-3-3-48,-3 1-12,6-2 8,-3-1 28,-3-1 8,4-2-188,-4-2-404,6-2-476,-6 0-376,0 0-112,0 0-117,0-2-2071,0-4-1572,0 2-201</inkml:trace>
  <inkml:trace contextRef="#ctx0" brushRef="#br2" timeOffset="0.96">23697 2095 3664,'0'0'1004,"0"0"3773,0 0-2273,0 0-360,0 0-340,0 0-67,6 28-45,-3-20-300,7 2-272,-4-4-272,6-1-220,-2 1-180,2-4-216,4 0-160,-4-2 0,-3 0 0,10-4-64,-7 0-8,-5-1-12,2-3-108,0 0-4,-6-2-44,0 1 24,4-1 12,-7 1-64,0-1-56,-10-2-76,10 1-60,-9-1 136,6 3-16,-6-1 84,2 2 16,-2 2 72,-3 3 96,2 3 68,7 1-60,-3 7-4,-3 2 324,6 5 228,-4 3 40,4 3-112,-3-2-112,6 2-80,0 1-100,0-3-24,6-2-168,4 1-12,-1-5-180,3 1-88,-2-5-56,2-3-76,7-2-144,-4-4-184,-2 0-256,8-4-680,-5-2-1297,-7-1-2539,7-3-2053</inkml:trace>
  <inkml:trace contextRef="#ctx0" brushRef="#br2" timeOffset="0.96">24159 1869 5044,'0'0'7481,"0"0"-4573,0 0-1227,0 0-1025,0 0-248,0 0 752,-3 32 356,0-10-60,-3-1-304,3 4-236,-7 2-144,4 2-388,6-2-156,-9 0-116,9 0 8,-3-2-36,-3-5 0,6-1-12,0-2-64,6-1-4,-3-5-4,-3-1-96,6-4-60,-3-1-76,-3-1-68,0-4-180,6 0-52,-6-4-48,3-1-144,-3-3-560,7-3-872,-7-3-860,0-2-2305,0 5-1020</inkml:trace>
  <inkml:trace contextRef="#ctx0" brushRef="#br2" timeOffset="0.96">24001 2017 11385,'0'0'3884,"0"0"-3044,0 0 225,0 0 703,37 24-236,-18-17-448,-1-3-224,1 2-96,3-4-112,-1 0-180,-2-2-184,3 0-132,3 0-56,-13 0-32,7-2-68,-7-4-148,-3 2-104,-3 2-340,-2-4-192,2 3-160,-6-3-600,0 0-2180,0 2-3013,-6 0-3088</inkml:trace>
  <inkml:trace contextRef="#ctx0" brushRef="#br2" timeOffset="0.96">24448 2039 9141,'0'0'8981,"0"0"-6781,0 0-1676,0 0-268,9-33 240,-9 25 124,-6 0 72,6 0-16,-3 3-180,-4-1-184,-2 4-160,0 0-152,-4 2-96,4 6 96,-10 3 60,1 5 156,5 4 64,1 1 32,-3 2 48,5 2-56,1 0-148,6-1-72,-3-1-84,6-2 0,6-3 8,-3 1 100,12-4-24,-5-1-72,2-2-12,7-5-48,-7-1-96,4-2-48,-4-2-112,-3 0-176,4-3-184,-7-3-96,-3 0-156,-3 0-296,0-2-728,-3-1-2013,-3 3-2351,-7-4-2901</inkml:trace>
  <inkml:trace contextRef="#ctx0" brushRef="#br3" timeOffset="0.96">14541 2774 2644,'0'0'8545,"0"0"-6125,0 0-1152,0 0-400,0 0 13,0 0-21,0 0-144,0 0-172,0 0-152,0 0-132,0 0-100,-6-2-64,3 2-32,3 0 8,-7 2 0,4 6 52,0 0 84,-3 3 84,-3 7 196,-1 1 328,1 6-16,0 0-76,-1 2-60,7-4-96,-6 2-192,6-1-148,-3-7-96,6-2-84,-3-1-36,3-4-12,0-3-4,0-3 4,0-2 8,0 2 64,0-4 12,0 0 0,0-6 48,0 2-48,3-5-8,-3-7-76,0 1-4,6-3-48,-6-3-80,0 2-132,0-6-60,0-1-76,0 1-80,0 1 8,0-3 72,0 1 28,0 3 80,0 4 124,3 3 44,-3 5 48,0 3 76,6 2 120,-6 2-80,0 2-40,3 1-100,-3 1-44,3 0 36,4 0 96,2 0 12,-9 1 60,9 5 96,1 0 52,-7 6 20,6 1-32,-3 3 128,-3 3-56,7 2-124,-1 1 48,-6-1-32,6-1-16,-3 2-24,4-3 12,-1 1-12,-3-3 12,10-1-20,-4-5-64,4-3-36,-4 0-4,0-6 4,7-1 48,-10-1 24,7-3 48,-7-3 12,4-2-72,-4-2 24,-6-1-24,6-3 24,-2 1 12,-4-5 4,3-1 20,-3-3 72,-3 0-48,0-3-96,0-1-60,0-1-228,0-2-124,-3 2-8,3 2 60,-6 4 48,6 5 68,-3 5 100,3 2 72,0 2 4,0 6-88,-7 1-60,7 0-72,0 0-88,0 0-92,-3 3 20,3 3-84,0 2-112,0 3-216,0-1-520,0 4-684,0-4-965,0-1-2155,0 3-1549</inkml:trace>
  <inkml:trace contextRef="#ctx0" brushRef="#br3" timeOffset="0.96">14922 2898 1148,'0'0'9073,"0"0"-6629,0 0-1104,0 0-88,0 0 105,0 0-125,0 0-232,0 0-312,0 0-200,0 0-132,-15-10-76,12 10-36,3 2 24,-10 0 48,4 4 72,3-3 60,-6 7-60,6 0-108,-7 2-16,4-1 40,-3 2-76,6 1 16,-3-3-100,6 1-60,0 0-84,0-2-44,6-1-4,-3-1-84,6 0-28,-3-5 64,4-1-24,-1-2 72,-3 0 44,10-3 4,-7-3 48,0-4-48,1 0 8,-1-1-8,0-3 0,-6 1-60,7-1-24,-10 1-12,9-1-64,-6 3 40,-3 1 0,0 0 32,0 3 88,0 3 108,0 2 84,0 0-108,0 2-84,0 4-204,0 1 204,-3 5 120,-6 4 196,9 3-76,-7 3 40,4-3-64,3 0-96,0-2-120,0-1 0,0-4-108,3-1 36,4-1-72,-4-4 44,6 0-20,-9-2-72,6-2-148,-3 0-156,3 0-96,-2-2-160,2-4-404,-3 2-984,3-3-2149,-6 1-2795</inkml:trace>
  <inkml:trace contextRef="#ctx0" brushRef="#br3" timeOffset="0.96">15080 2846 4256,'0'0'11125,"0"0"-6804,0 0-3249,0 0-424,0 0-128,0 0 4,0 0-28,0 0-48,31 7 56,-15-7 100,-4 2-120,7-2-184,0 0-120,-7 0-96,7 0-36,-7-2-48,-3 2-44,1-1-100,-1 1-48,-3 0-48,-3 0-4,-3 0-92,0 0-184,3 0-36,-3 0-36,0 0-60,0 0-152,0 0-548,0 0-1188,0 1-2381,0-1-2116</inkml:trace>
  <inkml:trace contextRef="#ctx0" brushRef="#br3" timeOffset="0.96">15189 2648 10853,'0'0'4524,"0"0"-3315,0 0-597,0 0 8,0 0 72,0 0 56,0 0 244,0 0 8,6 34-100,-6-15-176,0 2-176,0 6-104,0 2 40,0 2 132,0-2-64,0-2-128,0 2-184,0-4-36,0 0-84,0-6-72,0 0-36,3-3-12,-3-4-4,0-3-68,0-1 24,0-2-60,0-4-72,3 1-84,-3 0-40,0-3-32,0 0-12,0 0-64,-3-6-96,3 0-240,0 0-452,-3-3-832,-3-5-1829,6 4-1871,-9-5-2429</inkml:trace>
  <inkml:trace contextRef="#ctx0" brushRef="#br3" timeOffset="0.96">15316 2935 8825,'0'0'6368,"0"0"-4611,0 0-601,0 0 296,0 0 36,0 0-308,0 0-380,0 0-340,0 0-220,0 0-36,0 0 64,19 25-16,-10-16-60,-6 1-108,3 1-76,-3 1 56,4-4-56,-4-1-4,3 1 4,-3-4 136,6 0 12,-6-2-24,4-2 12,5 0 12,-6-2 24,3-4 136,-5 2-4,5-3-96,-6-3-72,3 2-36,3-1-12,-5-1-96,5 2 4,-9-1 0,6-1-4,-6-2-76,3 2 4,-3-1-24,6 1-24,-6 1-12,3-1-24,-3 2 0,0 2-12,0 1-16,0-3-44,0 2-60,0 2 12,0-2 32,-3 5-8,3-1-24,0 0-28,0-1-92,0 3-124,-6 0-316,6 3-260,0 1-136,-3 2-464,3-3-625,0 5-2043,-6-5-2049</inkml:trace>
  <inkml:trace contextRef="#ctx0" brushRef="#br3" timeOffset="0.96">15570 2981 9641,'0'0'4800,"0"0"-4028,0 0-180,0 0 649,0 0 603,0 0-436,0 0-420,0 0-184,0 0-44,28 25-140,-25-23-140,-3-2 4,6 0 60,-2 0 44,-4 0-44,6-2-64,-3-2-12,-3 0-95,3-2-109,3 1-56,-6-3 8,0 0-24,3-1-12,4 1-12,-7-2-12,0-1-48,0-1-48,0 0-56,0 1-4,3-3-4,3 3-44,-3 1-24,-3 0-36,0 3-48,0 0 24,6 2 0,-6-1-24,3 4-48,-3 1 20,0-4 40,6 4 24,-6 1 0,0 0-13,4 0-23,-4 0 12,6 1 24,-3 4 24,-3-2 0,3 1-120,3 2-168,-6 0-124,0-1-164,0 1-356,0 2-532,3 0-812,3-5-1941,-6 3-2859,4-4-1233</inkml:trace>
  <inkml:trace contextRef="#ctx0" brushRef="#br3" timeOffset="0.96">15828 2911 5260,'0'0'7233,"0"0"-5081,0 0-1192,0 0-91,0 0 299,-25 12 8,16-10-148,-7 3-112,7 0-160,-4 0-196,4 1-172,6 0-76,-6 2-32,2-3-100,4 1-24,3-2-80,0 2-76,0 0-60,3-3-52,4-1 4,2 0 96,-6 0 12,6-2 12,4-6 60,-4 5-64,0-7 4,7 2 36,-13 0 12,6-1-48,1 0 52,-7 4 44,3-3 60,-3 2 24,3 0 40,-6 1 68,3 1 112,-3-1-100,0 1-144,0 2-84,0 0-84,6 0-44,-6 5 40,4-2 4,-4 5 96,6 0-24,-3 0-68,-3-1-4,3 1-72,3-1-24,-6 0-132,9-2-292,-9-1-128,4-2-92,-4-2-22522,9 0 45640,-9 0-23762,6-2-1532,-3-4-3825,-3-4-3768</inkml:trace>
  <inkml:trace contextRef="#ctx0" brushRef="#br3" timeOffset="0.96">16032 2674 3088,'0'0'13718,"0"0"-11490,0 0-1564,0 35 348,0-18 896,0 1-252,0-1-260,6 2-240,-2-1-327,2 1-333,-3-2-292,6 1-204,-9-5-24,13 1-36,-13-3-48,6 0-36,-3-3-60,-3 0-112,0 0-45,0-5-131,0 2-132,-3-2-76,-3 1-24,2 0-48,-5-4-184,3 2-436,3 0-672,0-2-1721,-3 0-2299,6-4-3241</inkml:trace>
  <inkml:trace contextRef="#ctx0" brushRef="#br3" timeOffset="0.96">18138 2906 13401,'0'0'5957,"0"0"-4941,0 0-564,0 0 300,3 29 436,-3-20-472,6-1-344,-6 0-212,3-3-112,-3 1-48,0-2-220,0 0-140,6-2-148,-6-2-112,0 0 4,0 0 80,0-2-84,0-4-972,-6-2-2337,6 5-2519,-9-9-1745</inkml:trace>
  <inkml:trace contextRef="#ctx0" brushRef="#br3" timeOffset="0.96">18169 2707 7433,'0'0'7316,"0"0"-5463,0 0-1293,0 0-536,0 0-24,0 0-360,0 0-333,0 0-1083,0 0-2636,0 0-2653</inkml:trace>
  <inkml:trace contextRef="#ctx0" brushRef="#br3" timeOffset="0.96">18333 2984 4364,'0'0'6921,"0"0"-4669,0 0-632,0 0-59,0 0-121,-6 30-356,6-28-312,0 1-184,0-1-128,0 0-128,0-2-104,0 0-8,0 0 48,0 0-40,6 0-32,-6-6-28,9 3-48,-6-5-44,7-2 8,-4-2-76,-3 1-8,6-2 60,1-1-60,-7 3 4,6-3-4,-3 4 0,-3 0 4,7 3 44,-4 3-44,-6-2-4,3 4-84,0 2-24,3 0-64,-3 2 172,4 4 92,2 0 68,-6 4-16,6-1-96,-3 3-40,4-1-8,-7 3 0,3-3 0,-3 1-72,6 0 0,-9-3 60,10-3-72,-7 0-100,-3 0-140,0-4-92,0-1-32,6 1-36,-6-2-116,0 0-232,0 0-520,0-2-1241,3 1-2991,3-5-3205</inkml:trace>
  <inkml:trace contextRef="#ctx0" brushRef="#br3" timeOffset="0.96">18686 2919 11401,'0'0'6505,"0"0"-5049,0 0-1124,-27-8 56,17 8 372,7 0 140,-3 0-284,-3 4-300,6-2-200,-4 2-116,4 3-12,3 1-96,0 0 12,0 2 0,10-2-16,-7-1 16,6-1 12,-3-2-48,3-1 20,1-1 64,-4-2 40,3 0 8,1-3 56,-1 1 4,0-4-8,-3 0 20,-3 1-12,4-3 12,-4 0-72,0 2 8,-3 1-8,6-3-48,-6 4 48,0-2 0,0 4 4,0 2-4,0-2-48,0 2-292,0 4-208,-6 2 352,6 4 196,-3-1 228,3 3-104,0 3-124,0-3-4,0-1-72,0-1-92,0 2-28,3-7-156,3 1-52,-6-2-132,9 0-164,-9-2-660,3-2-1017,7-2-2439,-10-2-2397</inkml:trace>
  <inkml:trace contextRef="#ctx0" brushRef="#br3" timeOffset="0.96">18845 2871 300,'0'0'10769,"0"0"-6557,0 0-2803,0 0-193,0 0-80,0 0 200,31 2 112,-16 1-152,-2 1-256,5-2-220,10 2-196,-9-2-224,2 0-240,-2 0-160,0-2-156,-7 0-64,10 2-128,-13-2-204,0 0-232,1 0-184,-4-2-460,-3 0-1260,-3 0-2497,3 0-2643</inkml:trace>
  <inkml:trace contextRef="#ctx0" brushRef="#br3" timeOffset="0.96">18990 2664 2720,'0'0'10521,"0"0"-7296,0 0-1597,0 0-436,-21 37 336,14-22-128,4 0-288,3 7-240,0-1-148,0 4-112,0 1-164,0-2-280,0 0-168,3-3-24,-3 0-24,7-1 40,-7-3-52,3-4 0,-3 1 52,0-1-4,0-3-36,0 2-4,0-5-20,0-1 12,0 0-48,0-2-288,0 0-184,0-4-180,0 2-156,0-2-336,0-2-524,3-4-1324,-3 2-4325,0-10-1808</inkml:trace>
  <inkml:trace contextRef="#ctx0" brushRef="#br3" timeOffset="0.96">19108 2873 7689,'0'0'5700,"0"0"-5152,0 0-544,31 7 1044,-15-5 1289,-4-2 3,0 2-668,4-2-604,-7 0-472,1 0-368,-4 0-156,0 0 0,-3-2 16,3 0 8,-6 1 36,0-4-60,0 2-16,0-3-56,0 0-60,0 0-72,-6-3 48,3 3 0,-6-2-64,-1 0 16,1 3-12,0-1 12,6 4-4,-7 2 4,1 3-12,0 4 144,6 4 148,-4 3 252,-2 3 24,6 1-160,-3 1-96,3 0-32,3 0-64,0 0-64,0-1-8,3-2-84,3-3-64,3-1-32,-6-5-60,7-1-28,-1 0-132,3-6-180,-2 0-308,5-2-356,-2-4-1028,-4-2-2417,0 2-3020</inkml:trace>
  <inkml:trace contextRef="#ctx0" brushRef="#br3" timeOffset="0.96">19539 2784 16161,'0'0'4609,"0"0"-4109,0 0-292,0 0 376,-31-2 348,16 4-40,-4 2-240,7-1-192,-7 4-208,7-2-96,-4 3-48,7 1 0,3-1 0,-4 2-24,4-1-72,3-1 0,3 2-12,-6-2 0,6-1-72,6 1-12,-3 0-12,6-1 12,1-1 12,-1 2 0,3-2-84,4-1-48,-4 2 24,-2-2 80,2 1 28,4 2-12,-13-2-12,6-1 0,-3 1 0,-6-2 0,0 0-36,0-1-28,-6 4 160,3-4 124,-6 1 32,-7 0-48,4 0-36,-1 0-28,4-2-40,-7 2-4,4-2 8,6-2-4,3 0-4,0 0-48,-4 0-216,7 0-100,0 0-108,0 0-144,0 0-220,0 0-516,7 0-708,-4-2-2061,0-2-2179,3-2-1673</inkml:trace>
  <inkml:trace contextRef="#ctx0" brushRef="#br3" timeOffset="0.96">16749 2662 5308,'0'0'7681,"0"0"-4833,0 0-1135,0 0-845,0 0-252,-31-25-76,21 19-64,-2 4-72,-4 1-100,4 1-156,0 0-136,-4 1-12,4 7-92,-4 0 92,4 3 96,2 5 60,-2 3 88,-3 6 96,5-2 160,1 6 288,6 1-208,-3-3-136,2 0-92,4-5-88,10 2-108,-1-3 16,4-4-76,-4 1-24,6-3 36,1-5-96,2 0-4,7-1-8,-12-5-92,8 0-160,-2 0-160,-4-4-144,-2 1-144,-1-1-292,4-1-492,-7-1-696,0-2-1553,-6 0-1615,7-4-2809</inkml:trace>
  <inkml:trace contextRef="#ctx0" brushRef="#br3" timeOffset="0.96">16984 2900 1840,'0'0'5561,"0"0"-3901,0 0-120,0 0 260,0 0 200,0 0-288,0 0-323,0 0-313,0 0-288,0 0-200,0 0-76,-3-20-36,-6 20-136,9 4-168,-6 2 8,2 4 88,1 1 60,-6 3 12,9 3-24,-6-4-112,6 3-96,0-5-104,6 3-4,-3-4-120,3-2-60,-3-3-28,7 1 28,-1-6 80,4 0-44,-7 0-24,3-4 44,0-1 52,-2-5 24,-1 0-36,3-2 8,-9 1 4,3 0-144,-3-3 32,0 1 64,0-1-52,-3 2-60,3 1 12,-9 1 24,9 2 112,-10 2 84,7 3 0,-6 3-132,3 0-88,-3 3 0,-1 3 36,7 2-48,-6 0 0,3 2-384,2-1-872,1 1-777,3-2-2051,0-3-1369</inkml:trace>
  <inkml:trace contextRef="#ctx0" brushRef="#br3" timeOffset="0.96">17235 2871 6385,'0'0'6348,"0"0"-3656,0 0-1063,0 0-477,0 0 116,0 0-128,0 0-180,0 0-256,-28 27-280,19-18-84,0 5-40,6 0-8,-3-1-28,6 1-116,0-3-148,0 0-52,6 1-84,3-6-32,0 0-12,-6 0 56,10-4 64,2-2 60,-5 0 0,2-6-48,-3 2 40,-6-4 0,4 0-4,2 0 4,-6 1-52,3-3 4,-3 2 56,-3-1 12,0 1-12,0 1-12,-3-1-48,-6-2-48,9 2-4,-9 1 64,2-1 0,1 0-12,0 3-132,-3-1-208,-1 2 12,1 0-16,6 2-8,-6 2-40,3 0-84,2 3-176,1 2-300,3-2-440,0 3-585,0 0-987,0 0-1380,0-2-461</inkml:trace>
  <inkml:trace contextRef="#ctx0" brushRef="#br3" timeOffset="0.96">17452 2936 3664,'0'0'5573,"0"0"-3753,0 0-716,0 0-168,0 0 156,0 0 60,0 0-95,0 0-97,0 29-328,0-23-200,0 0-172,0-1-28,0 0 28,0-3 96,0-1 168,0 1 220,0-2 48,0 0 96,0 0-32,0 0-92,4 0-104,-4-2-68,6 1-112,-6-6-80,0 4-100,0-5-96,3 0-60,-3 0-24,6-1-24,-6-1-44,0 2-52,0-3-72,0 1 12,0 1 0,0-1-48,0-2-48,0 1 12,0 1-12,0-1 12,0 3 12,0 0 24,0 5 24,0-3-40,3 4 28,-3-3-60,0 4 12,6-1 24,-3 0 48,4 2 0,-4 0-12,3 0-12,3 0 24,-6 2 12,7 1 52,-1 2 4,3-3-4,-5 4 4,2-5 0,0 1-84,-6 0-20,7 2-12,-1-4 0,0 0 36,-6 0-36,-3 0-76,6 0-56,-6 0-124,0 0-180,0 0-508,-6 0-520,6 0-604,-12 2-993,6-2-2263,3 2-977</inkml:trace>
  <inkml:trace contextRef="#ctx0" brushRef="#br3" timeOffset="0.96">17834 2896 1460,'0'0'7945,"0"0"-5085,0 0-1012,0 0-548,0 0-151,-31 0-169,21 0-160,-5 2-108,3-2-84,2 2-68,1-1-120,0 5-124,-1-4-120,7 2-40,-3 0-20,-3 4-16,6-5-32,3 5-84,0 0-4,0 2-8,3-2-4,6 1-36,-3-3 0,4-1 40,-1 2 0,-9-7-21578,9 1 43172,-6 1-21586,7-2 12,2 0 36,-6-2 0,3 1 4,1-7-52,-1 0-72,-6-2 12,6-1-60,1-1 24,2-3-52,-3-1-96,1 1 48,-1-3 52,0-1-28,-6 0 16,4-2-16,2 2-12,-6-5-48,-3 5 108,6-5 76,-6 7 48,0 2 0,0-1 160,0 5-16,0 3 40,0 0-12,0 5 48,0-2 96,0 4-72,0 1-208,0 0-36,0 0-168,0 3-16,-6 5 112,6 6 72,0 1 292,-3 7 132,3 0 16,0 5 32,0 3-36,0 1-48,3-3-112,-3 1-212,6-4-64,-3-1-112,4-5-20,2-1-60,-6-7-40,3 3-20,-3-7-76,-3-1-108,0-2-184,10-2-212,-10-2-196,0 0-388,3-6-873,3-2-2679,-3 3-2033</inkml:trace>
  <inkml:trace contextRef="#ctx0" brushRef="#br3" timeOffset="0.96">19846 2744 6081,'0'0'6664,"0"0"-4252,0 0-1212,0 0-575,0 0-57,-25-5 16,16 10-164,3-4-148,3 3-224,-3 0-48,6 0-160,-4 3 24,4 0-36,0-2 60,4 3-172,-4-2-64,6 2-12,3-5 24,-6 1-88,6-2 83,1 0 177,-1-2 164,-6-2 68,6-2-16,-9 2 24,7-1 165,-7-2 71,0 2 72,0-2-84,0 2 120,0-1-84,-7 0-128,7 2 16,-3-4-128,-6 4-96,9 1-144,-9 1-200,9 0-88,-10 0-104,7 0-320,3 1-569,-6 1-1759,6 3-4593</inkml:trace>
  <inkml:trace contextRef="#ctx0" brushRef="#br3" timeOffset="0.96">19902 2979 11357,'0'0'3968,"0"0"-3352,0 0-488,0 0 225,-31 21 247,31-15-40,-6-2-312,6 0-88,0-1-88,6-1-72,-3 4-40,6-4-60,1 0-60,-1-2-36,3 0 8,-2 0-48,-1-2-152,-3 0-125,-3 0 33,3-2 116,-6 2 240,0 1-28,0-1 128,0-1 24,-6 2 76,6-3-76,-3 4 0,-3-4-104,6 4-60,-3 0-152,-3 0-316,6 0-964,0 4-1352,-3-2-1313,3 0-671</inkml:trace>
  <inkml:trace contextRef="#ctx0" brushRef="#br3" timeOffset="0.96">20609 2664 4680,'0'0'3217,"0"0"-61,0 0-1116,0 0-720,0 0-196,0 0-19,0 0-109,0 0-128,0 0-216,0 0-320,6-17-212,-6 15-108,0-4 48,0 2 40,0-2-4,0 3 4,0-3-16,0 4-8,0-4 80,0 4 76,-6 0 60,6-2 4,-3 2-28,3 2-88,-6-1-84,-4 1-96,10 0 0,-9 0-120,-3 0-64,2 0 16,1 3 32,0 1-20,-4 0 56,-2 2 88,2-3-36,4 4 40,-3 0-40,2-1 48,-5 1-8,2 1-64,4 0 64,-3 0-56,2 2 52,1-1-36,0 1 48,-7 1 0,13-1 12,-6 4 112,0-3 32,-1 5 52,10-3 12,-12 2 0,12 3 20,-6-1-32,3 1 72,3-1 180,0 1-36,0-3-88,0 0-104,0 1-124,0-3-24,3 1-12,3-3-60,6 1 36,-5 0-48,5-5-48,-3 1 44,10-2-4,-7 0 8,7-4 4,-4-1 0,1 1 0,2-2 4,1 0-8,-7 0-8,7-2-4,-3 1-36,-4-1 40,0-1-88,-2 0 24,-1 1 12,0-4-72,1 4-100,-4-4 4,-3 3 20,-3-5 16,6 2 44,-6-2-56,0 1-4,0-5 16,0 2 44,-6-1 40,6-1-72,-3-2-40,-3 3 60,2 0 148,-2-2 0,3 4 12,-3-1 128,-3 2-20,6 5-36,-7-3 100,10 2-52,-9 0 0,6 1-104,-6 3 56,-1-2-64,4 2 4,-6 0-8,2 0-4,1 0-60,-3 2 52,2-1 8,1 4 60,0-4 12,-1 1 0,10 0 12,-3 2 4,-3-4-16,6 2 0,0-2 0,0 0 0,0 0 4,0 0-76,0 0-52,0 0-20,6 0 72,-3 0 8,-3 0 64,10 0 76,-1 0 8,-6 0 52,6 0 44,1 0-8,-1 0 8,0 2-12,1-1 52,8 2 92,-5-1 136,2 0-52,-2-1-140,-1 4-88,3-4-48,-2-1-104,-4 0-88,10 0-4,-7-1-44,-2-4 0,-4 4-84,3-1-144,-9 0-40,3-1-8,-3 3-48,0 0-220,0 0 24,-3 0 36,-6 0-48,3 5-524,-4-2-996,1 3-1917,6-4-1907,-7 6-2245</inkml:trace>
  <inkml:trace contextRef="#ctx0" brushRef="#br3" timeOffset="0.96">20817 2894 1396,'0'0'2816,"0"0"3777,0 0-4133,0 0-860,0 0-152,0 0 61,0 0-117,0 0-204,0 0-200,18 31-200,-18-21-208,6-1-108,-6 2-96,0-1-100,0 0-80,4-3-28,2 0-12,-6-2 24,3-1 28,-3-4-16,6 0 48,-3 0 96,-3 0 136,9-6-28,-9 1-60,10-3-84,-10 0-11,0-3-13,3-1 16,-3 2-4,0-3-72,0 3-84,0-4-48,-3 3-72,3 1-8,0 1-4,0-1-48,-6 2 36,2 1-48,4-1 0,0 4 12,0-2 40,0 3-40,0-3 40,0 4 0,0 0 0,0-1 0,0 2-4,0-1-84,0 2-84,0 0-60,0 0-4,0-2 4,4 2 35,2 0 13,3 0 60,-6 2 36,6 1 12,1 2-24,-1-2-24,0 2 0,1-4 12,2 3-48,-6 0 12,-3-2 20,7-2-32,-4 0-36,-3 2 12,-3-2-24,0 0-52,0 0-92,0 0-352,0 0-340,0 0-492,-3-2-1544,3 2-3417,-6-2-2252</inkml:trace>
  <inkml:trace contextRef="#ctx0" brushRef="#br3" timeOffset="0.96">21117 2859 6537,'0'0'6436,"0"0"-3940,0 0-1039,0 0-317,0 0 120,0 0-64,0 0-244,0 0-380,0 0-332,0 0-232,-27-7-8,17 12 0,7 3 40,-6 0 120,-1 3 56,1-1-20,9 3-40,-3-3 0,3 0-36,0-2-20,0 1-40,0-5-48,3 2-8,6-3-4,-5 0 8,5-3-4,6 0-4,-5-6 0,2-2-72,-3 0 8,4-2 64,-4 3 4,0-5 48,-2 3-40,2-1 72,-6 0 0,-3 3 84,0-3-36,0 2-32,0 0 44,0 5 24,0-3 48,0 4 160,0 2-76,0 0-264,-3 0-36,3 2-156,-6 4 156,6 3 12,-3 1 144,3 1-48,-7 3-108,7-1-68,0-3-124,0 2-172,0-5-56,0-1-40,7 0 100,-4-4 44,3 0-8,-3 0-164,6-2-228,4-2-184,2-2-948,-5-2-2225,-1 3-2515,3-7-1649</inkml:trace>
  <inkml:trace contextRef="#ctx0" brushRef="#br3" timeOffset="0.96">21443 2836 7141,'0'0'7992,"0"0"-5175,0 0-1609,0 0-352,0 0 156,0 0 24,0 0-92,0 0-160,-22-10-120,13 10-132,0 2-136,-1 4 0,1-1 76,0 2 68,-4 2-108,4 1-131,6 4-85,-6-3-80,2 0-136,4 1-52,3 0-48,0-2-8,0-1-24,0 1-12,3-2-25,4-3 61,-4-1-12,6 0 36,-6-4 12,6 0 0,1-2 12,5-4-24,-5-1-48,2-5 12,-3-1-36,1-1-12,2-1-40,-3-3 4,7-1-60,-13-3 12,6 1 0,0-2-4,4 0 100,-7-2-36,-3 1-88,3 3 4,-3 2 120,-3 3 156,0 1 0,0 2 252,0 3 172,0 1-4,0-1 64,0 4-124,-3 4-12,3-2-44,0 2-40,0 2-84,-6 0-84,6 4-36,0 0 84,-3 7 192,3 3 1,-6 4-21,6 2-64,0 4-84,0-1-96,0 0-72,0 3 0,0-4-48,0 2-48,0-5 0,0-3-72,6-3-64,-6-4 52,3-1-12,-3-2-25,6-4-95,-6 0-96,0-2-72,0 0-40,0 0 4,0-2-16,0-4-520,0 1-1168,0-3-2076,3-2-1349,-3 2-1596</inkml:trace>
  <inkml:trace contextRef="#ctx0" brushRef="#br3" timeOffset="0.96">21660 2826 7597,'0'0'8724,"0"0"-6563,0 0-1445,0 0 276,0 0 736,0 0-104,0 0-284,0 0-232,0 0-280,19 26-347,-13-23-313,-6-1-168,3 2-8,-3 0-40,0-3 0,0 4-61,6-3-215,-6-2-144,0 1-172,0-1-176,0 0-112,0 0-380,0 0-852,3-3-2593,-3-3-4227</inkml:trace>
  <inkml:trace contextRef="#ctx0" brushRef="#br3" timeOffset="0.96">21679 2610 14469,'0'0'4905,"0"0"-3865,0 0-640,0 0-116,0 0-284,0 0-256,0 0-552,0 0-664,0 0-2721,0 0-5340</inkml:trace>
  <inkml:trace contextRef="#ctx0" brushRef="#br3" timeOffset="0.96">21852 2803 4416,'0'0'6589,"0"0"-4333,0 0-924,0 0-360,0 0-15,0 0 103,0 0-12,0 0-200,0 0-136,0 0-76,22 29-140,-13-25-56,7 2-40,-10-4-60,13 0-16,-10-2-80,6 0-76,-5-2-60,-7-3-60,6 2-32,-6 1 44,6-4-56,-9 4 56,0-4-56,0 3 52,0-3-56,-3 0-72,-6 0 0,9-2-40,-9 2-116,-1 1 24,1-3-76,0 4 0,0 0-20,-4 3-4,4 1-12,0 0 36,-1 1 84,7 7 12,-3 0-36,6 2 100,-3 1 120,3 3 76,0-1 132,0 3 24,3 1 72,-3-4-12,0 3-108,6-3-92,-6-1-92,3-2 0,3-2-72,4-5-256,-4-1-380,9-2-380,-2-3-1268,2-4-2837,1-4-3372</inkml:trace>
  <inkml:trace contextRef="#ctx0" brushRef="#br3" timeOffset="0.96">22076 2834 2256,'0'0'6741,"0"0"-4285,0 0-512,0 0 120,0 0-183,0 0-177,0 0-136,0 0-280,0 0-304,0 0-320,12 27-216,-12-25-88,3-2-96,-3 2-68,0-2-112,0 1-36,0-1-40,0 0 40,6 0 0,-6 0-40,0 0 4,0-3 48,10 1-56,-7-4 0,3 3-4,-3-5 0,6 0-4,-3 0 0,4 0-8,-7 0 0,6 1-60,4 0 24,-4-1 4,-3 3 44,3 2 4,-6 1-4,4 0-4,-4 2 4,6 0 84,-6 2 24,6 2 24,-2 0 0,-4 1-24,3 1-36,-3 4-64,3-2-8,-3-3-48,4 3-24,-4-2-168,-3 2-144,0-5-100,0 2-96,0-4-144,3 1-172,-3 0-224,0-2-652,0 2-988,0-2-1845,6 0-1223</inkml:trace>
  <inkml:trace contextRef="#ctx0" brushRef="#br3" timeOffset="0.96">22355 2718 3920,'0'0'7017,"0"0"-4837,0 0-528,0 0 185,0 0-173,0 0-520,0 0-432,0 0-260,0 0-212,0 0-116,0-9-52,-4 9-72,-2 0-60,3 0-12,3 0-16,0 1 76,0 1 0,0 2 8,-6-2 4,6-2 148,0 2 108,0 0-12,0-2-4,0 4 4,6-2 72,-6-2 48,3 2 12,7-1-16,-4-1-8,3 3-40,0-3-104,4 0-88,-4 0-24,3 0 24,-2-3 48,5 2-8,-5 1 8,-7-2-60,0 2 0,3 0-12,-3 0 0,3 0 24,-3 0 0,-3 0 0,0 0-8,7 0-28,-4 0-12,-3 0-60,6 0 0,-3 0 0,3 0 48,-6 0-56,3 0 4,4 0-8,-7 0 0,3 0 0,-3 0-60,0 0-132,0 0-4,0 0 40,-3-2-48,3 2-60,0-2-100,-7 0-200,7 2-100,-3-2-88,3 0-376,0 0-1008,-6-2-3117,6-4-5076</inkml:trace>
  <inkml:trace contextRef="#ctx0" brushRef="#br3" timeOffset="0.96">22423 2606 9889,'0'0'4012,"0"0"-2568,0 0 61,0 0 331,-10 31-96,1-20-244,6 5-176,3 2-232,0 1-148,0 0-192,0 2-112,0 1-264,0-3-168,0 0-71,0 0-37,0-3-48,0-3-36,0-1 0,0-2 36,3-2-36,3-3-12,-3 1-72,-3-4-144,0 0-109,0-2-143,0 0-108,0 0-136,0 0-144,0 0-304,0 0-536,-3-2-1004,-6 0-2817,9-2-3712</inkml:trace>
  <inkml:trace contextRef="#ctx0" brushRef="#br3" timeOffset="0.96">22959 2558 1280,'0'0'7337,"0"0"-4853,0 0-944,0 0-356,0 0-144,0 0-60,0 0-171,0 0-149,0 0 44,0 0 220,-18 35 168,15-16-92,-4 6-16,4 2 36,3 4-116,0 2-132,0 0-192,3-3-148,4 4-164,5-7-112,0-3-48,4-2-100,2-7-8,-5-1 4,9-6 0,2-1-4,-8-5 0,9-2-48,-7-6-24,-2-2-36,2-1 0,1-3-4,-4 1 40,-8-5 0,2 3 64,0-3-88,-3-1-24,-2 0 12,-4-1 48,6-1-72,-6 1 60,0 3 68,0 2-116,-6-1 108,6 2 4,-4 5-40,4-1-12,-6 4-28,6 0 16,0 2-24,0 0-36,0 2-60,0 0-124,0 2-128,0 4 176,0 4 196,6 3 72,-2 4 96,2 3-36,-3 3-60,6 1 100,0-3 32,1-1-24,-1 2-108,0-9-60,1 1-12,2-4-100,-3-5 104,1-1 68,8-4 84,-8-1 28,2-7 80,-3-2-12,10-4-32,-7 1-4,4-4-84,-7-2 0,4-1 84,-4-1-12,-6 0 24,6-1-8,-3-1-88,-6 0-24,4 0-36,-4 1-120,0 1-28,0 4 76,-4 4 60,-2-1-84,3 4-96,-6 2-24,9 5 92,-9-3 16,9 4-36,-4 0-12,-2-2-76,3 4-92,3 0-100,-6 0-232,6 0-268,-3 0-480,3 2-632,-6 0-633,6 0-1595,0-2-868</inkml:trace>
  <inkml:trace contextRef="#ctx0" brushRef="#br3" timeOffset="0.96">23629 2766 15145,'0'0'4725,"0"0"-4369,0 0-40,6 27 452,-6-13 604,0-2-52,0 3-236,0-3-48,0 1-388,0-1-384,0-3-168,0 1-96,3-2-60,-3-5 0,0 2-12,6-4-24,-2-1-60,2 0-120,-3 0-96,3-6-124,-6 1-164,3-3-148,-3-1-304,0-5-772,0 1-2132,0 0-2385,0-6-2944</inkml:trace>
  <inkml:trace contextRef="#ctx0" brushRef="#br3" timeOffset="0.96">23644 2608 7385,'0'0'7572,"0"0"-4867,0 0-1493,0 0-500,0 0-124,0 0-356,0 0-232,0 0-112,0 0-180,0 0-540,0 0-800,19-7-1505,-16 7-4343,-3 5 559</inkml:trace>
  <inkml:trace contextRef="#ctx0" brushRef="#br3" timeOffset="0.96">23862 2838 11341,'0'0'7357,"0"0"-6117,0 0-1020,0 0 24,0 0 400,0 0 356,0 0-128,0 0-244,0 0-292,0 0-240,0 17-96,3-17 0,6 0 0,-9 0 112,9-2 20,-3-4 12,-2 1-24,5-3-24,-3-1 36,-3-1 88,6-4-4,1 3 360,-7-5-68,6 0-196,-3 3-120,4 4-84,-7-1-48,3 2-56,-3 2 92,-3 4 0,6 1-24,-6 1-60,0 0-8,3 3 4,-3 3 101,3 4 107,4-1-12,-4 3 52,3 2 80,-3-1-204,3 1-128,-3-5-4,4 1-48,-4-2-48,3 0-120,-3-5-36,3-1-64,-3 2-69,-3-4-95,3 0-96,4-4-112,-4 0-276,3-3-704,-3-1-1252,-3-2-2721,6 2-2903</inkml:trace>
  <inkml:trace contextRef="#ctx0" brushRef="#br3" timeOffset="0.96">24252 2766 13549,'0'0'5109,"0"0"-4005,0 0-688,0 0 84,0 0 144,-15-25 184,12 20-16,-7-1-52,1 4-168,6-2-148,-3 2-116,-4 2-4,1 0-96,0 4-88,-1 0-140,7 3-12,-6 1 0,6 4 0,-3 2-120,3-3-36,3 0-36,0 3-60,0-4-64,3-1-44,3-3 80,-3-2 76,6-2 48,4-2 0,2 0-4,-5-2 16,2-6-12,-3-1 8,4-3 76,2-2 80,-6-1-68,4-2 60,-4-3-108,1-1-40,2-4-68,-6 0-188,3-4-288,-5 0-40,-4 0 24,6 2-440,-6 0-4,0 3 708,-6 4 456,6 4 336,-4 4 572,4 5 336,0 3-44,0 0-32,-6 4-392,6 4-520,-3 0-244,-3 10 328,3-1 444,-6 8 36,9 4-252,-7 2-172,7 0-56,0 4-196,7-4-132,-7-2-12,3 0-4,6-1 0,-9-5-4,6-2-52,-3-1 48,3-3-48,-2 3 8,-4-7 4,6 1 44,-6-2-56,0 0-24,3-5-156,-3 3-96,0-4-112,0 1-20,-3 2-112,3-5-184,0 2-544,0-2-1052,-6 0-2697,6-2-4104</inkml:trace>
  <inkml:trace contextRef="#ctx0" brushRef="#br3" timeOffset="0.96">25192 2639 1084,'0'0'8985,"0"0"-4065,0 0-2835,0 0-621,0 0-284,0 0-56,0 0-188,0 0-256,0 0-256,0 0-220,0 0-24,3 8 88,6-2 44,0-1-68,4 1-16,2 0-84,7-4-24,0-2 12,-4-4-120,4-2-4,3-3 4,-7-3-12,-2 0-168,3 3-96,-13-1 24,3 1 44,-6-1 112,3 0-12,-6 2-96,0-1-16,-6 1 124,3 0 12,-6 5 72,-1-2 76,-8 5-4,9 0-24,-10 6-48,0 4-8,1 3 8,2 3 56,1 1 140,-7 4 80,13 1 40,-1 3 32,7-2-228,-3 2-108,6-2-12,9 0-168,1-3-24,-1-3 72,13-6 0,-7 2-52,-2-8 64,5-1-24,1-2-72,-7-2-160,-2-2-228,-1-4-248,0 3-180,4-5-488,-7 2-1068,-3-2-2669,3 3-2892</inkml:trace>
  <inkml:trace contextRef="#ctx0" brushRef="#br3" timeOffset="0.96">25545 2668 4668,'0'0'4097,"0"0"-9,0 0-2320,0 0-524,0 0-63,0 0 147,25-2-12,-16 4-168,1 2-224,-1-1-248,6 4-200,-5-2-116,-7 1-56,6 2-52,4 0-132,-7 1-108,-3-1 64,3 0-28,-3-1-36,3 1-4,-3-2-8,4 2-44,-4-5-16,0 2-208,3-4-56,6-1-100,-5 0-108,-4-1-100,6-6-24,-3 1-136,-3 3-336,4-3-948,-7 2-729,0-2-1635,0 3-1077</inkml:trace>
  <inkml:trace contextRef="#ctx0" brushRef="#br3" timeOffset="0.96">25657 2599 6233,'0'0'7348,"0"0"-4736,-13 38-951,4-20-181,3 1-100,3 0-344,0-2-260,-4 1-160,7-1-120,0-4-132,-3 1-148,3-2-60,0-3-84,-6-1-60,6 0-4,-3-5-4,3 4 4,-6-4-8,3 1-156,-3-2-168,6 0-100,-4 2-108,-2-2-208,6-2-304,0 0-592,-3 0-1092,3 0-2329,0-6-3908</inkml:trace>
  <inkml:trace contextRef="#ctx0" brushRef="#br3" timeOffset="0.96">24609 2699 4636,'0'0'8721,"0"0"-5889,0 0-1195,0 0-453,0 0-68,0 0-128,0 0-248,0 0-184,0 0-192,0 0-168,0 0-100,15 0-24,-5 2 48,2 1 100,10 2 8,-4-2-72,4 1-20,3-2-76,-7-2-60,-2 0-76,-1 0-224,-2 0-196,-4 0-108,-3 0-64,-3 0-84,4 0-200,-7 0-236,0 0-532,-7 0-449,4-2-767,-3 0-3044,3-3-237</inkml:trace>
  <inkml:trace contextRef="#ctx0" brushRef="#br3" timeOffset="0.96">25793 2809 6597,'0'0'7040,"0"0"-4864,0 0-811,0 0 147,19 27 120,-10-17-184,-6-1-372,-3 2-264,6 3-184,-2-2-172,-4-1-140,0-1-124,0-2-84,6-1-48,-6 0-12,0-6 24,0-1 60,0 2 88,0-2 80,0 0 444,0-2-95,3-1-93,-3-5-256,6-6-192,-3 1-48,-3-6 72,6-1 12,-3-3-144,-3-1 0,4 2-120,2-4-60,-6 1-12,3 0 36,3 2-24,-3 0 24,6 3 32,-9 3 40,7 2-24,-7 1 24,3 3 36,3 1 40,-3 2 8,-3-1 4,6 3-4,4 2-8,-7-2-76,0 4-97,6-2 25,0 2 0,-2 2-48,2 0-24,-6 5-72,3-2 72,-3 5 56,-3 2 28,6 1 108,-6 5 36,0 1 96,-6 1 0,-3 1 12,6 0-32,-3 0-16,-4 0-60,10 1 0,-9-5 0,6 1 48,3-5-36,-6-1 72,3-2-24,3-2-56,0-3-4,0 2 12,-3-4 48,3-1 0,-7 0-60,4-1-80,-3-4-208,3 2-220,-3-3-92,3-2-172,-4 3-440,7-5-692,0 0-1988,0-2-1969,7 4-3080</inkml:trace>
  <inkml:trace contextRef="#ctx0" brushRef="#br3" timeOffset="0.96">26156 2450 5837,'0'0'7444,"0"0"-4624,0 0-1123,0 0 91,6 41 68,-6-27-208,0 8-320,0-3-136,0 2-132,0 3-291,0-3-285,0 0-148,0 1-84,0-3-120,3-2-48,4-4-72,-7 1-4,3-4-8,0-1-8,3-1-124,-6 0-120,3-4-120,3 0-76,-6-2-117,0-1-107,0-1-160,0 0-324,0 0-512,-9 0-508,9 0-788,0-1-3317,-6-5-3820</inkml:trace>
  <inkml:trace contextRef="#ctx0" brushRef="#br3" timeOffset="0.96">26261 2697 9501,'0'0'7161,"0"0"-5957,0 0-1196,0 0 796,28 17 936,-21-13 84,8 0-192,-3 0-484,-5-2-572,2-2-408,0 0-164,-6 0-4,7 0 0,-10 0 0,9-2-84,-6-4-96,-3 2-12,0-3 36,0-1-72,0-2 32,-3 1 52,-6-1 60,2 0-72,4-2 48,-6 7-72,0-3 8,-1 2-8,7 4 60,-3 2 12,3 2 108,-3 4 24,3 4 360,3 1 76,0 3 0,0-1-76,0 3-96,0-1-60,0 0-8,0 1-76,9 0-60,-6-3-84,-3 1-4,0-5-68,9 1-60,-9-2-40,0-5-44,7 3-108,-4-4-136,-3-2-152,6 0-136,-3 0-220,3-2-880,-6-4-2845,3 1-3999</inkml:trace>
  <inkml:trace contextRef="#ctx0" brushRef="#br3" timeOffset="0.96">26447 2639 1044,'0'0'664,"0"0"4341,0 0-2385,0 0-1096,0 0-620,0 0-200,0 0-16,0 0-24,0 0-56,0 0-64,0 0-64,-18-2-80,18 2-60,0 0 89,-6 0 159,6 0 80,0 0-136,0 0-236,0 0-136,0 0-112,0 4 0,0 0 260,-3 6 96,3 1 196,0 5 132,0-3-196,-7 4-148,7 2-96,0-3-24,0 1-100,0-1 24,0-6-104,7 1-28,-7-1-48,0-4 0,0 2-12,0-7 0,3 3-48,-3 0-12,0-4-28,6 0-68,-6 0-112,0 0-120,0 0-180,0 0-140,3 0-84,-3 0-164,0 0-244,9-4-1905,-9 2-1935,10-6-3053</inkml:trace>
  <inkml:trace contextRef="#ctx0" brushRef="#br3" timeOffset="0.96">26643 2655 6413,'0'0'6540,"0"0"-4960,0 0-420,0 28 157,0-16-177,0 2-228,0-5-224,0 3-236,0-3-148,0-1-204,-6 0-88,6-2-12,0-3-8,0 1-104,0-1 16,0-2-224,-3-1-228,3 0-116,0 0-164,-7-1-300,7-6-1237,-3 6-3747,-3-11-2265</inkml:trace>
  <inkml:trace contextRef="#ctx0" brushRef="#br3" timeOffset="0.96">26652 2475 12405,'0'0'4853,"0"0"-3861,0 0-992,0 0 8,0 0 264,0 0-16,0 0-256,0 0-184,3 30-160,-3-20-796,3 0-857,-3 0-2199,7-5-2517</inkml:trace>
  <inkml:trace contextRef="#ctx0" brushRef="#br3" timeOffset="0.96">26773 2747 11789,'0'0'3796,"0"0"-3720,0 0 0,0 0 1229,0 0 971,31-2-360,-25 1-800,-3-6-460,7 1-356,-1 1-252,0-3-40,1 2 104,2-2-40,-3 3-24,7-3-48,-4 0 0,-3 2-48,4 3 48,2 1 60,-5 2 36,2 0 12,-3 2 36,4 4 88,-4-1 56,7 3 268,-7 2-160,-6-3-192,6 3-144,1 0-60,-10-3-108,9 1-12,-6 0-180,-3-4-220,6 2-156,-6-5-168,0 3-260,0-1-380,0-3-1044,-6 0-2093,6 0-2839</inkml:trace>
  <inkml:trace contextRef="#ctx0" brushRef="#br3" timeOffset="0.96">27644 2321 4548,'0'0'2797,"0"0"1387,0 0-2012,0 0-424,0 0-203,0 0-257,0 0-180,0 0-288,0 0-236,0 0-168,0-8-148,0 8-112,-6 0-156,3 1 0,3 6-84,-3 0 84,3 5 60,-6 5 244,3 8 244,3 0 188,-7 6 24,7 0-12,0 2-96,0 2-144,0-6-76,7-1-48,-7-1-48,0-1-84,3-5-35,-3-4-73,0-1 12,6-7-44,-6-1-28,0 0-36,0-6-48,3 0-60,-3-2 0,0 0 52,0 0 8,3-4 4,3-4-4,4-1-12,-7-5-136,6 1-68,0-3 0,-2 0 35,2 3-35,-6-3-24,6 7-12,4-1 12,-4 4 36,-3 3 32,7 1 16,-4 2 36,0 2 120,4 4 152,-4-1 44,0 5 56,0-1 36,1 5-24,-1-3-12,0 3-60,-6-1-23,7-1-13,-4 0-60,-3-2-36,3-3-48,-6-1 36,3 0-40,-3-4-8,7-1 0,-7 2-84,0-1-48,0-2-37,0 0-83,3 0-48,-3 0-84,0 0-96,0 0-64,0 1-24,0 1-216,6 0-168,-6 2-308,3-4-752,0 0-1837,3 0-2103,7-1-3765</inkml:trace>
  <inkml:trace contextRef="#ctx0" brushRef="#br3" timeOffset="0.96">28088 2593 10349,'0'0'8853,"0"0"-6945,0 0-1120,0 0 12,-13 27 432,4-19-192,9-3-332,-6-1-476,6 0-232,-3 0-400,3-4-272,0 0-100,0 2-100,0-2-180,0 0-408,0-4-832,0 0-2645,0-7-4104</inkml:trace>
  <inkml:trace contextRef="#ctx0" brushRef="#br3" timeOffset="0.96">28078 2353 992,'0'0'10565,"0"0"-6717,0 0-3296,0 0-95,0 0 479,0 0 116,0 0-548,10 29-504,-4-22-256,-3 1-808,3 2-789,-3-2-2359,4-2-3437</inkml:trace>
  <inkml:trace contextRef="#ctx0" brushRef="#br3" timeOffset="0.96">28323 2618 11477,'0'0'5637,"0"0"-4449,-24 5-780,14 0 268,-5 0 608,2 1-152,-5 0-164,8 4-324,1-3-332,6 3-216,-3 0-88,3 1 0,-3 0-8,6 1-108,6-2-48,-3-5-28,6 1-32,7-2-12,-4-4 104,0-2 112,4-6 12,3 1-4,-7-7-4,0 3 8,4-5 160,-7 3 8,0-1 12,1 3-44,-7-3-40,-3 3-96,0 1 8,0 2 100,0 2 36,0 3 0,0 1-56,0-2-40,0 4-48,0 0-76,0 0-96,0 0 4,0 2 168,0 2 24,0 2 228,0 1-44,0 1 8,0 1-36,0 3-84,0-2-36,0 3-48,0 1 36,3 1-48,3 1 0,-6 3-12,0 0-60,0 3-12,0-1 36,-6 0 0,3 0-12,3 0-4,0 1 64,-3-3 4,-3-1-4,2-3-4,-2-1-8,3-3 12,-3-2 4,3-1 92,-3 0 96,3-4 16,-4 0-4,7-2-24,-9-1-24,6-1 0,-6 0 12,9 0-60,-10-1-96,7-1-12,-3-2-68,3 0-64,-3 2-108,6-4-156,0 0-340,0-3-220,6-1-412,3-3-1168,-6 3-2721,10-9-3964</inkml:trace>
  <inkml:trace contextRef="#ctx0" brushRef="#br3" timeOffset="0.96">28528 2338 9205,'0'0'5032,"0"0"-3508,0 0-391,0 27 279,0-12 148,6 2-228,-6 7-168,3-3-124,4 4-144,-4 0-124,0 2-208,3-4-188,-3 1-184,6-5-84,-9-2-48,7-1 0,-4-5 12,-3-1-24,0-2-36,0-2 0,0-3-8,6-3 4,-6 2 148,0-2-24,0 0-60,0 0 24,0 0-48,0 0-48,0 0-4,0 0-68,0 0-60,0 0-36,0-3-60,3-4-96,3 2-52,-3-1 184,7-2 48,-7 2 84,3 3 0,3-1 0,-6 2 12,3 0 0,-2 0 36,2 2 0,-3 0 0,3 0 8,3 0 4,-6 4 60,4 0 0,-4 1 72,-3 1-60,9 2 12,-9 2 24,0-1 24,0 1-120,3-2 0,-3 1-12,6-1 0,-6-4-84,3 2-204,-3-4-192,0-1-220,7-1-108,-7 0-236,3-3-960,3-5-2913,-3 4-3607</inkml:trace>
  <inkml:trace contextRef="#ctx0" brushRef="#br3" timeOffset="0.96">28891 2505 15809,'0'0'5857,"0"0"-4389,0 0-1092,0 0-28,0 0 136,0 0 216,0 0-148,0 0-224,-31 0-204,22 5-124,-1 3-60,-2-3 12,6 3 48,-4 0 4,-2 1 80,6-1-84,3 0-8,3 1-88,-4-1-52,4-2-8,0 0 0,4 2 12,-4-3 72,9-1 60,-6 4-84,6-5 12,1 4-12,-4-6 36,3 5-12,4-4-16,-4 2 16,0 0 12,0-1 12,-5 4 36,5-6-48,-3 5 0,-3-2 0,-3 2 48,6-4 12,-6 4 120,-6-3 84,3 3 76,-3 0 68,-3 0-36,-1-3-44,-2 2-52,3-2-108,-1 3-108,1-4-8,0 2-100,-1 0-120,7-4-148,-6 3-92,9 0-124,-6-1-216,6-1-124,0 3-404,0-1-788,6-2-1609,-6-1-2579,12-1-2713</inkml:trace>
  <inkml:trace contextRef="#ctx0" brushRef="#br3" timeOffset="0.96">29344 2355 1068,'0'0'12341,"0"0"-7908,0 0-3125,0 0-768,0 0-152,0 0-20,0 0 204,0 0 452,6 37 52,-6-14-192,0 4-76,-6 2-172,2 2-200,1-1-280,-3 0-72,6-1-12,-3-6-16,3 0-56,0-5-60,0-1-12,3-6-12,-3-1 0,6-2-28,-3-2 4,-3-3-12,0-1 12,4-2 96,2 0 12,-6-2 0,0-4-56,0 1-124,3-5-84,-3-4 44,0 3 64,-3-6 24,-3-1-84,2 1 72,1-2-28,-6-1-68,0 3 24,3 0 216,-4 5 52,-2 3 32,2 1 12,7 2-12,-3 2 124,3 4 32,-3-2-12,6 2-72,0 0-72,0 0 64,0 2 80,0 0-60,0 4-60,6 1 0,3 1-24,-2 1 48,11 1 40,-2-2-40,-4 0 0,7-2-60,2-3 24,-2-1-36,0 1-60,2-3 4,-2-3 0,0 1 0,-7-1-4,-3 3-60,1-4-60,-4 2-36,-6 0-28,0 2 16,0 0-156,0 0-132,0-2 56,0 0-80,-6-2-236,2 2-480,4-4-1268,-6 3-3213,6-5-4456</inkml:trace>
  <inkml:trace contextRef="#ctx0" brushRef="#br3" timeOffset="0.96">29970 2367 1096,'0'0'4865,"0"0"-2953,0 0-212,0 0-476,0 0 52,0 0 92,0 0 52,-13-27-140,13 27-115,0 0-173,0 0-216,0 0-136,0 0-104,0 0-96,4 0-112,2 1-72,-3 6 72,-3 4 352,9 3 252,-3 5-24,-6 2 8,3 6-160,-3 0-188,0 2-160,0 0-216,-3-4-84,3 0-24,-6-1-12,6-5-24,0-2 13,-3-4-53,3 1-8,0-4 0,0 0-4,0-5 4,3-1-8,-3 0-65,0 0 13,0-2 60,6-2 4,-3 0 8,7 0 60,-4 0-11,3-2-53,-6-2 4,10 0-12,-7 2 0,3-2-48,1 1-1,-7 1-23,6-1-12,0 0 24,1 1 12,-7 2 0,6-4-12,0 2-144,-3 0-156,-2 0-148,5 0-140,-3 0-136,-6 0-192,3 1-480,-3-1-1128,0-1-3061,0-4-3828</inkml:trace>
  <inkml:trace contextRef="#ctx0" brushRef="#br3" timeOffset="0.96">30283 2560 16398,'0'0'4956,"0"0"-3936,0 0-632,0 0-48,0 0 24,0 0 56,0 0 16,0 0 8,-31 34 4,28-22-136,-3 0-192,3 1-120,3-1 0,0 0-120,0-3-12,3-1 36,3-3-24,3 1 52,-6-4 68,10-2 72,2 0 24,-5-3-12,2-4-76,-3 0-4,4-1-4,-4-2-12,-3 1-48,-3-3-36,3 1-12,-2 1 24,-4-4-16,0 5 100,0-3 84,-4 3-84,-2 1 8,-3-2-8,0 3-56,6 0-52,-7 2 8,1-1-32,0 4-132,6-2-148,-4 2-68,4 1-88,3 1-136,-6-2-452,6 2-640,0 0-852,6 0-2149,-6 0-2312</inkml:trace>
  <inkml:trace contextRef="#ctx0" brushRef="#br3" timeOffset="0.96">30497 2532 9217,'0'0'7617,"0"0"-6089,0 0-1516,0 0 196,0 0 776,0 0 420,-9 34-104,6-23-76,3 3-152,-7-1-168,7 3-336,0-1-220,0 0-60,7-1-108,-4-3-36,6-1-36,-6-2-24,13 0 12,-4-6-23,-3-1-1,1-1-12,5-3-48,1-5 60,-7-2-24,6 1-48,-5-3 0,-1-2-48,-6 1-36,6-2-48,-6 1-1,4 1-35,-7-1 72,0 2 96,0 3 4,0 1 92,-7 4 24,7-2-36,-3 5-11,3 1-13,0 0-60,0 0-84,0 0 11,0 0-23,0 6-72,0-3 96,0 5 64,0 3-4,3 1-60,7 0-24,-10 1-24,6 3 60,3-1-24,1-3 12,-1 1-24,3-1 36,1-2 60,-4-3 0,0-3 72,7-2 0,-10-2 24,3 0 24,1-4 12,-1-2 12,-3-2-72,3-1-64,-5-1-8,2-1-72,-6-5-48,3 3-12,-3-4-60,0-1 48,0-1-72,-3 1 72,3 3 44,-6 3 40,6 3 60,-4 1-4,-2 2 0,6 2-80,0 3-84,-3-2-60,3 3-48,-6 0-28,6 0-92,-3 3-268,-3-2-412,6 5-368,-3-2-636,-4 4-1077,7-6-3479,0 1-2285</inkml:trace>
  <inkml:trace contextRef="#ctx0" brushRef="#br3" timeOffset="0.96">31049 2438 15793,'0'0'6633,"0"0"-5097,0 0-1016,0 0 0,0 0 360,0 0 80,0 0-95,-25-8-213,10 8-232,-4 7-216,3-4-144,-2 3-56,-1 2 8,7 2 72,3-1-84,-7 1 0,13-1-8,-3 3-76,3-1 12,3 3-48,0-4 0,3 3 0,6-1 60,0-1 56,7 1 4,-4 0 0,1-3 0,2 1-8,-2-2 0,-4-3-4,0 3 0,4-2 0,-7-1 0,-3 0-60,-3-2 72,0 1 76,0 0-4,-3 2 48,-3-3-36,-7 4 24,4-2-60,-4 1-40,4 0 0,-6-2-8,2 2 0,4-1-8,0-1-40,6 0-84,-7 0-204,4-4-96,3 2-64,3-2-93,0 0-59,0 0-232,0 0-348,3-6-464,3 2-2272,-3-5-1813,4 3-2076</inkml:trace>
  <inkml:trace contextRef="#ctx0" brushRef="#br3" timeOffset="0.96">31232 2618 4820,'0'0'8153,"0"0"-5141,0 0-1215,0 0-169,0 0 168,12 25-36,-12-13-180,0 5-280,-3 0-216,3 1-327,-9 1-273,9-1-208,-3-1-192,3-4-84,-6 3-8,6-7-52,0 1-132,0-2-132,6 0-112,-6-5-57,3 3-119,-3-4-136,0 0-372,0-1-632,3-1-1144,-3 0-2741,0-3-4796</inkml:trace>
  <inkml:trace contextRef="#ctx0" brushRef="#br3" timeOffset="0.96">32026 2403 5745,'0'0'6392,"0"0"-3656,-38 8-1135,17-4-645,-1 4-248,-3 1 20,0 1-100,1-1-92,2 4-96,3-6-36,7 0-184,6 1-208,-4-2-12,10 0-184,0 0 48,10 0-80,-4 3 108,6 1 104,1 1-4,5-1-112,1 0-40,6-1 72,-10-1 88,4 0 4,-4-2 96,-2-3-100,-1 4 0,-12-2-76,9-1 12,-9 2 64,0-2 296,0 4 216,-9 1 84,0-1 60,3 3-4,-4 1-180,-8-3-108,2 5-136,4-4-180,-7-1 12,7 1-56,-4 0-4,4-1-12,3-1-60,-1-2-24,7-2-96,-3 2-244,3-6-228,3 1-236,0-1-268,0 0-772,3-1-1941,3 1-2531,3-10-1749</inkml:trace>
  <inkml:trace contextRef="#ctx0" brushRef="#br3" timeOffset="0.96">32212 2655 560,'0'0'10453,"0"0"-6093,0 0-2679,-3 36-57,3-18-32,-7 1-264,4-2-176,3-1-256,0-3-196,-6 3-180,6-7-184,0 1-132,6-2-36,-6-6-24,0 1 52,3 0 56,-3-3 276,0 0 85,7 0-45,-7-6-64,3 2 0,-3-4-72,0-1-84,3-4-72,3 0-48,-3-2-120,-3-3-108,0-1-4,0 0-116,0-5 24,0 2-48,0-5-36,0 1-24,6 1 12,-3 2-24,-3 1 0,7 5 72,-4 2 48,3 1 24,-3 5 12,3 1 48,-3 3-28,3-3 40,-2 2 0,-1 2-12,6 0-72,-3 0 0,-3 3 0,7-2-24,-4 3-24,3 0-12,-6 3-16,6 0 16,-9 5 60,10 1-12,-10 5 84,3 0-49,-3 3-11,0 0 64,0 1 0,-3-1-40,3 1 36,-6-3-36,2-1 36,1-1 4,-3-4 8,3 1 96,-3-4 73,3 0 35,-3-1 36,2 0 16,-2-5-16,3 1-72,-3 1-72,3-2-96,-6 0 0,9 0-132,-4 0-24,-2 0-168,3 0-124,3 0-153,-6-2-131,6 2-496,-3 0-608,3-1-860,0 1-2269,3-2-3563</inkml:trace>
  <inkml:trace contextRef="#ctx0" brushRef="#br3" timeOffset="0.96">32453 2629 8233,'0'0'8485,"0"0"-6773,0 0-1576,35-11-12,-20 7 832,-2 0 644,8-4-132,-5 5-452,-7-3-568,3 0-448,-2 2-36,-7-2 36,6 2 44,-9 0 64,0-1 0,0 1-32,0 0-76,0-4-120,-9 5 24,6-5 96,-7 2 84,-2 2 0,3-2 12,-7 4-96,-2 1-36,5 1-36,1 0-48,-4 3-12,7 5 84,-3 0 48,12 3 144,-4 5 0,-2 1-36,6 1-12,0 1-24,6 0-64,-2-1 52,5-1-12,0-4-48,-6 1-100,7-4 40,-1-1 12,0-1-36,-3-3 0,-2 0-24,8-2-36,-12 2-160,9-4-116,-3-1-124,-2 0-160,2 0-256,3-1-848,0-4-2329,-6 2-2891,19-7-1237</inkml:trace>
  <inkml:trace contextRef="#ctx0" brushRef="#br3" timeOffset="0.96">32819 2529 13013,'0'0'5385,"0"0"-3837,0 0-804,0 0-100,0 0 476,0 0 148,0 0-156,0 0-260,0 0-140,-21 19-184,5-5-155,7 1-49,-4 2-68,1 1-28,3 1-24,-1-3-36,4 1-12,-3-6-24,9 1-132,0-4-40,0 0-20,0-1-24,0-1-72,0-2-12,9 2-12,-3-4-60,4-2-88,-1 0-141,0 0-143,7 0-184,-7-6-324,7 2-560,-4-2-676,-3 1-2613,4-1-3163,2-4 755</inkml:trace>
  <inkml:trace contextRef="#ctx0" brushRef="#br3" timeOffset="0.96">32984 2620 9081,'0'0'8941,"0"0"-6997,0 0-1420,0 0 172,0 0 760,0 0 128,9 33-344,-9-26-564,3 1-400,3-1-180,-6 1-96,3 0-72,-3-2-48,4-2-84,5-1-100,-9 0-128,0-3-84,9 0-76,-9-3-192,0 0-220,6-5-820,-6 0-1076,0-3-2237,0 3-1863</inkml:trace>
  <inkml:trace contextRef="#ctx0" brushRef="#br3" timeOffset="0.96">33018 2357 11657,'0'0'7889,"0"0"-6481,0 0-1408,0 0-268,0 0 268,0 0 244,0 0 76,0 0-320,0 0-512,0 0-648,25 2-1012,-16 0-2377,-6 2-2451</inkml:trace>
  <inkml:trace contextRef="#ctx0" brushRef="#br3" timeOffset="0.96">33142 2573 14661,'0'0'5185,"0"0"-4501,0 0-684,0 0 0,0 0 24,-28 4 416,19 2 12,6 2-160,-7 0-292,4 1-80,-3 1-52,9 3-28,0-1 40,0 0 12,0-3 8,9 1-44,0-2 8,1-5 40,5 1 96,-2-4 156,-1 0 40,-3-6-72,7 3-28,-4-5 36,-3 0-32,4-1 80,2-1 64,-5-2 12,-7 0-124,3 3-48,-3-1 28,-3 2 164,0 5 220,0-1 340,0 2-272,0 2-296,0 0-208,0 2-60,-3 2 0,-3 6 152,3-1 208,-4 2-36,4 3-56,3-1-172,0 3-96,0-5-180,0 3-124,3-2-200,4-3-64,2 1-132,-6-2-72,6-2-208,1-3-284,-1-1-732,0-2-1949,-6 0-2639,7-3-1745</inkml:trace>
  <inkml:trace contextRef="#ctx0" brushRef="#br3" timeOffset="0.96">33467 2309 10185,'0'0'5332,"0"0"-3579,-9 32 187,9-14 416,0 3-188,-3 2-480,3 3-496,0 1-399,0 0-357,0 2-268,0-1-168,3 1-40,-3-4 28,0-1 12,0-1 72,6-6-60,-6 0 0,3-1-12,-3-6-108,0-1-36,0-1-184,0-4-189,0 0-179,0-4-220,0 0-216,0-4-560,0-2-976,-3-1-4593,3-9-4748</inkml:trace>
  <inkml:trace contextRef="#ctx0" brushRef="#br3" timeOffset="0.96">33976 2297 5244,'0'0'5349,"0"0"-3497,0 0-844,0 0-108,0 0 100,-3 25-44,3-15-131,0 4 55,0 1 108,3 2-80,-3 1-68,0 5-12,0-4-4,0 7-60,0-5-76,0 2-96,0-2-108,0-2-124,0-1-72,0-3-72,0-2-32,0-3-76,0-2-24,0 0-36,0-2 0,0-4-36,0 1 0,0-3 0,0 2-8,0-2-4,0 0 0,3-4 44,3 1-44,7-5-120,-4-2-60,0-4-52,7 1-32,-4-2 12,7-1 36,-7 5 0,4 3 80,-7 2-32,3 2 36,-2 4 12,-1 0-36,-6 6-12,6-1 80,-2 8 88,-4-2 8,3 0 0,-6 3-8,3-2-48,-3-1-24,0 1 24,0-5 44,0 1-8,0-2 12,0-2 4,0 0 104,-3-1 40,-3 2 56,3-3 12,-4-1-36,-2 1-12,0 0-32,-1 0-64,1 0-24,3-2-40,-3 0 0,-1 2-8,1 0-4,3 0-44,3 0 0,-3 0-60,2-2-4,-2 1-80,6-1-132,0 0-160,0 0-144,6 0-268,-2 0-404,5-1-732,-3-5-2593,3 2-3363</inkml:trace>
  <inkml:trace contextRef="#ctx0" brushRef="#br3" timeOffset="0.96">34348 2567 5228,'0'0'8605,"0"0"-5604,0 0-1757,0 0-788,0 0 12,0 0 168,0 0 124,0 0-260,0 0-256,0 0-232,0 0-8,22 6 0,-16-6 44,3 0-40,-6-1 36,4-4-44,-7 2-72,0-3-64,3 2-108,-3-4 124,0 2 84,-3 1 36,3-1 48,-7-2 36,4 5-8,-3-3-28,3-1 84,-3 6-12,3 1-120,-4 0-88,4 6 88,-6 2 208,9 1 132,-9 3 100,9 3 8,0-2 60,0 5-136,0-2-164,0-1-136,3-2-72,3-1-108,-3 0-52,6-3-32,-2-3 12,-4 0-40,6-5-80,-3 4-124,-3-5-136,4 0-244,-4-3-392,6 0-792,-6-3-1901,6 2-2263,-2-10-1345</inkml:trace>
  <inkml:trace contextRef="#ctx0" brushRef="#br3" timeOffset="0.96">34581 2284 11341,'0'0'4820,"0"0"-3483,0 0-717,0 0 352,0 0 620,-7 32 0,7-16-296,0 3-248,0 3-324,0-1-180,0 4-148,0-4-72,0 3-120,0-5-36,0 0-108,0 0 0,0-3-56,0-1 56,7-3-48,-7-1-4,3-1 52,0-2 25,3-2-37,-3-4-40,6 1 0,-9-1 0,10-2 4,-4 0 36,3-4-48,0 1-4,1-5-128,-7-2-25,9 1-143,-2-3-12,-4 4-12,-3 2 192,3 0 128,-6 3-8,3 3-108,-3 0-40,0 0 16,0 2 24,0 4 120,-3 3 216,3 1 136,0 3-148,0 3-72,0-3-36,0-1-92,3-1-4,3-1 84,4-1-84,-4-1-44,9-2-88,-2-4-84,-4 0-48,7-2-88,-10 0-236,3-2-268,0-2-268,1-1-816,-10-2-1188,0 0-2073,6 1-1999</inkml:trace>
  <inkml:trace contextRef="#ctx0" brushRef="#br3" timeOffset="0.96">34897 2546 8717,'0'0'9477,"0"0"-7485,0 0-1676,0 0 28,0 0 300,0 0 340,0 0-140,0 0-324,0 0-336,-28-7-172,19 14 48,-1 3 60,7 1-24,-6 3-84,0-4 60,9 1-60,-3-1-4,3-2-4,0 0 4,0-3 40,3-1-36,-3-2 0,3 0 96,3-2 24,6 0 16,-2-4-68,5-2-76,-6 1-4,4-3 0,-1-2-8,-2 1 4,-1-3-92,0 6-64,-3-2 112,-3 2 48,-3 3 256,0 3-4,0 0-144,0 2-36,0 4-24,-3 1 132,3 5 280,-6 1 356,3 3-504,-3-1-264,6-2-48,0-1-228,0 0-216,6-4-180,-3-3-148,3-1-108,4-4-196,2 0-1144,0-7-2913,-5 2-3031,2-8 499</inkml:trace>
  <inkml:trace contextRef="#ctx0" brushRef="#br3" timeOffset="0.96">35070 2540 784,'0'0'13549,"0"0"-10904,0 0-2461,0 0-108,0 0 532,0 0 672,0 0 396,0 0-556,4 27-428,-4-15-184,0 0-60,0-1 0,0 3-4,3-1 16,-3-1 20,6 2-96,-6-5-104,9 1-88,-6-2-24,3-1 36,-2-3-24,2-2-24,3 0 12,-6-2-12,6 0-11,-5-4-61,5-2-72,0 1-12,0-5-72,-2 0-12,2-2-85,-6-1 73,3 2 12,-6-3-48,3 3 92,-3 1 40,7 2 120,-7 0 0,0 6 12,0 1-59,0 1-73,0 0-81,0 0-15,0 0-12,0 0-36,0 0-72,0 1-108,0-1-60,0 2 56,0 4 40,0-4-36,0 0-76,0 2-68,0-2-100,0-2-172,0 2-228,0-2-200,0 0-300,3 0-100,-3-2-29,9-2-307,-6 0-560,6-4 748,-2 0 1076,-4 1 640,6-3 416,-3 5 824,-3-3-108,4 2 184,-4 2 128,-3-2 20,0 4-331,0 1-453,0-2-628,-3 1-52,-4 2-644,4 0-352,-3 0-805,-3 5-2575,6-4-2645</inkml:trace>
  <inkml:trace contextRef="#ctx0" brushRef="#br3" timeOffset="0.96">35297 2550 6293,'0'0'7612,"0"0"-6396,0 0-800,0 0 777,0 31 567,0-21-308,0 0-524,0-3-200,3 3 12,-3-5-144,0 3-152,6-2-92,-6 0-100,0-2-128,3-3-124,-3 1-168,0-2-252,0 0-184,0 0-332,0-2-216,-3-1-944,3-3-3645,-6-5-4832</inkml:trace>
  <inkml:trace contextRef="#ctx0" brushRef="#br3" timeOffset="0.96">35322 2419 16265,'0'0'4773,"0"0"-4117,0 0-656,0 0 292,0 0 84,0 0-24,0 0-268,0 0-84,0 0-288,0 0-416,0 0-380,24 29-532,-20-21-1377,-4-3-3243,0 3-2309</inkml:trace>
  <inkml:trace contextRef="#ctx0" brushRef="#br3" timeOffset="0.96">35390 2566 14145,'0'0'4109,"0"0"-3961,0 0-12,0 0 920,0 0 700,6 25-312,-6-17-584,0-1-460,3 1-312,-3-1-88,0 1-48,9 0-36,-9 0-136,10-5 64,-1-1 96,0 1 48,1-3-160,-1-5-152,0 2 44,1-5 148,-7 0 36,3-1-76,-3-1 80,3 1 92,-6-1 12,0 0 0,-6 2 136,6 1 32,-3 1 100,3 2 44,-6 2-128,6 0-196,-3 0-100,3 2-176,0 0-160,-7 0-120,7 2-428,0 2-520,-3-2-1340,-3 2-3977,6-2-2864</inkml:trace>
  <inkml:trace contextRef="#ctx0" brushRef="#br3" timeOffset="0.96">35514 2623 9805,'0'0'9149,"0"0"-7517,0 0-1428,0 0 104,0 0 432,0 0 932,31 5-104,-25-5-436,-3 0-424,3-5-372,-3 2-191,1 1-73,5-4 24,-9 2 72,6-2 76,-3-2-112,-3 1-24,0-3-52,6-1-56,-6 1 0,3 0 4,-3 1-4,7 1-44,-7 0-52,3 5 0,-3-2-12,6 4-76,-6-1 28,0 2 24,3 0 60,-3 0-25,6 0-35,-6 0-120,3 2-12,-3-2-12,0 3 0,3 0-16,-3-2-56,7 3-96,-7 0-244,0-2-592,-7 1-748,4 4-704,3-1-1821,0-5-2839</inkml:trace>
  <inkml:trace contextRef="#ctx0" brushRef="#br3" timeOffset="0.96">36109 2456 3556,'0'0'4585,"0"0"-2009,0 0-752,0 0-432,0 0 48,0 0-59,0 0-249,0 0-232,0 0-160,0 0-104,-18 3-100,11 2-36,-2-2-40,0 3-68,-4-1-116,10 8-44,-6-4 32,3 1 40,3-1 36,3 3-64,0-1-72,0 1-68,3-2-132,3-1-4,6-1-4,1-2-4,-4 0-4,7-5-100,2-1-44,-2 0-48,-7-3-28,7-5-44,-4 0 84,-3 0 56,1-1-8,2-3 60,-3 3 24,-3-5-112,-2 3-80,-4-1-28,6-3 48,-6 3 0,-6-4 76,6 5 108,-4 2 48,-2 1 216,-3 2 40,6 2-36,-6 1-40,-1 2 40,1 1-16,-3 4-204,2 0-96,1 2-72,-7 2 8,10-1-20,0 0-184,-3-1-356,9 2-404,0 0-648,6-4-1097,3 0-1847,-6-2-817</inkml:trace>
  <inkml:trace contextRef="#ctx0" brushRef="#br3" timeOffset="0.96">36404 2467 11925,'0'0'5317,"0"0"-3845,0 0-684,0 0-44,0 0 100,0 0-116,0 0-244,0 0-84,0 0-12,0 0-60,34 24-76,-19-23-120,-2-1-36,5 0-96,-5 0 0,5-1-144,-2-5-244,-4 4-480,1-3-300,-4 2-700,0 1-2721,-2-2-4363</inkml:trace>
  <inkml:trace contextRef="#ctx0" brushRef="#br3" timeOffset="0.96">36602 2243 5897,'0'0'5924,"0"0"-3524,0 0-776,-28-17-31,19 13 23,-3 4-244,-7 0-360,10 0-260,-4 4-208,-2 3-168,2 1-36,4 4-40,-3 3 4,2 3 80,1 1 4,3 0-64,-3 5-132,9-2-72,-4 2-36,4-3-84,0 1 0,4-3-4,-4 0-8,0-2-36,6 1 44,-3-5-4,-3 1-4,0-1-36,0-3 36,0 2-36,0-3-24,0 1 12,-9 0-36,9-1-84,-4-1-160,-5-3-92,9 1-148,0 0-160,-3-4-336,3-2-620,0 0-1172,0 0-3245,3-8-4584</inkml:trace>
  <inkml:trace contextRef="#ctx0" brushRef="#br3" timeOffset="0.96">37080 2203 4072,'0'0'7417,"0"0"-5305,0 0-1148,0 0-548,0 0-64,0 0 340,-6 36 809,2-15 55,-2 11 48,3 0-240,-3 3-252,6 0-228,-3-6-272,-3-2-164,6-2-16,0-4-80,0-4-88,0-1-132,0-5-24,0-3 12,0 0 36,0-4-36,6 0-12,-3-2-12,-3-1 0,0-1 12,6 0 1,-6-1 11,9-1 0,-5-6-24,5-2-24,0 1-60,4-7-4,-4 3-8,6-3-4,-2 2-68,-4 3-36,3 1 0,-2 4 0,-4 5-1,3 1 1,1 0 12,-7 6 72,6-1 24,-6 5 144,6 2 0,-9-3-23,10 4-37,-4 0-84,-3-4-12,3 1 12,-3-5 4,3-1 0,-2 0 8,2 0-12,-3-2-4,-3-2-128,3 0-49,-3 0-59,0 0-48,0 0-168,0 0-220,0 0-120,0 0-168,-3 0-368,3 0-768,0 0-1820,0 0-3137,0-6-2148</inkml:trace>
  <inkml:trace contextRef="#ctx0" brushRef="#br3" timeOffset="0.96">37424 2523 18438,'0'0'4556,"0"0"-4096,0 0-452,0 0-8,0 0 72,0 0-72,0 0 0,0 0-160,0 0-528,0 0-392,0 25-160,0-25-492,-6 0-1093,6 0-2635,0-6-1805</inkml:trace>
  <inkml:trace contextRef="#ctx0" brushRef="#br3" timeOffset="0.96">37495 2239 11997,'0'0'6341,"0"0"-5245,0 0-1096,0 0-316,0 0 316,0 0 332,0 0-332,0 0-12,-9 28-280,6-17-696,3-2-688,-6 3-1433,6-2-2911,0-5-1333</inkml:trace>
  <inkml:trace contextRef="#ctx0" brushRef="#br3" timeOffset="0.96">37687 2448 10045,'0'0'9241,"0"0"-6773,0 0-1972,0 0-400,-34 2 244,22 4 168,0-3 108,-4 5-120,4 2-208,-7 1-288,7 1 0,2 1-72,1 1-12,3-2 84,6 1-4,-3-1 4,3-3-84,3 1 12,3-6 64,-3 2 8,6-3 4,1 0 104,8-3 0,-5-5 36,2 0-144,-2-1-36,-4-4 24,3 1-48,4-3-12,-7-1-36,0 3-84,1-4-88,-7 1 4,-3 3 168,0 1 48,0 1 60,0 4 0,0 0 72,0 4-72,0 0-220,0 2-8,0 4 228,-3 4 180,-3 1 100,-4 3 80,7-1-68,3 3-16,-6-1-60,6 0 52,-3 1 20,3 1-84,0 1-48,0-1-24,0 1-72,0-1-16,0 2-44,0-1-8,0-3 0,0-2-4,0 3 0,0-6-36,-6 1 36,6-1 4,0-1 8,-10-1 0,10 0 48,-12 0 48,6-5-24,3 2-72,-7-4-64,7-1 4,-6 0-48,3 0-24,3 0-96,-4-1-120,4-5-136,-3 4-132,6-6-240,0 0-468,9-2-1264,-9 3-3881,10-9-4600</inkml:trace>
  <inkml:trace contextRef="#ctx0" brushRef="#br3" timeOffset="0.96">37886 2211 8585,'0'0'8061,"0"0"-5729,0 0-1500,0 0-392,0 0 416,0 0 368,-13 38-120,7-19-116,3 5-228,-3 0-256,3 3-188,-3 5-52,3-5-96,-4 0-84,7 0-76,-9-6-8,9 0 12,0-4 48,0-1-56,0-2 0,0-5 44,0-1 48,0-3-36,6 0-60,-3-4 4,-3-1 8,7 0 72,-4 0 36,3-4-12,3-1-100,0-5 0,-2 1-4,2-5-4,6 2-4,-5-2-4,-1 5-64,0-1-24,1 2 12,-7 5 72,-3-1-48,9 2 0,-6 2-48,-3 2-60,0 2 168,0 4 96,6 1 120,-2 3-72,-4-1-84,0 3-60,6-3-4,-3-1-68,3 0-96,-3-3-108,3-1-60,4-4-40,-7 0-68,0-2-172,3 0-104,-3 0-176,-3-4-656,9-3-1344,-9 1-4181,0-4 796</inkml:trace>
  <inkml:trace contextRef="#ctx0" brushRef="#br3" timeOffset="0.96">38211 2230 508,'0'0'9489,"0"0"-6645,0 0-964,0 0-15,0 0-213,0 0-568,0 0-536,0 0-240,0 0-52,0 0 24,-27-16 72,20 18 160,1 4-36,-3-4-140,0 4-32,5-4-72,-2 1 56,3 1 4,-6 0 8,9 0 40,0 0-40,-6 2-24,3-3-44,3 4-52,0 2 0,0-1-60,0 2-48,0-1-64,0 1-8,0-2-48,0 1 0,0 1-96,0-2-60,0-1-12,0-1 8,3 0 28,3 0 12,-6-3-24,0 3 32,9-2 40,-6-1 36,-3 2 72,6-2 4,-2 2 8,-4-2 0,6 3-8,-3-2-100,-3 2-12,6 2-40,-6 1 4,0 1-84,0-2 32,-6 3 124,-3 3 80,5-1 4,-5 1 156,0-1 88,0 1 32,-1-3 100,1 3-60,0-2 32,6-3 12,-4-1-68,-2-3-124,9 2-48,0-4-108,-3 1 96,-3-2-24,6-2-80,0 0 68,0 0 24,0 0-52,-3 0-44,3 0-132,0 0-24,-3-2-108,-4-2-220,7 4 28,-3-2-4,3 1-180,0 1-196,0-2-232,0-1-668,0 1-1192,0 1-4401,0-5-1844,13 29 9125</inkml:trace>
  <inkml:trace contextRef="#ctx0" brushRef="#br3" timeOffset="0.96">38221 2158 7717,'0'0'7548,"0"0"-5419,0 0-1473,0 0-420,0 0 0,0 0-28,0 0-208,0 0-148,0 0-272,-31 29-868,31-21-777,-6 0-2727,6-5-2477</inkml:trace>
  <inkml:trace contextRef="#ctx0" brushRef="#br3" timeOffset="0.96">38438 2591 16718,'0'0'5432,"0"0"-4100,0 0-948,0 0-8,0 0 68,0 0 256,0 0-60,0 0-328,0 0-312,0 0-112,0 0-336,-3 13-236,3-11-184,0-2-172,0 0-352,0 0-792,0-2-1625,0 0-2571,0-1-2761,3-5 8861</inkml:trace>
  <inkml:trace contextRef="#ctx0" brushRef="#br0" timeOffset="0.96">14671 3631 5308,'0'0'4997,"0"0"-2557,0 0-1088,0 0-404,0 0 96,0 0 185,0 0-41,0 0-220,0 0-280,0 0-116,0-19-24,0 17 48,0 1-12,0-4-76,0 4 0,0 1-28,0 0 4,0 0-108,0 0-76,0 0-132,0 0-156,-3 3-12,3 5-132,-6 8 132,3 9 336,-4 4 100,4 7 152,0 3-96,-6 2-167,3-5-85,3 1 4,-4-2-4,4-5-12,-3-1-84,6-4-36,0 1-96,-3-9-8,3 0-4,0-3-12,0-5-84,0 1-12,0-4-24,0 0-60,0-3-76,0-1-128,0 3-85,0-4-215,0-1-244,-9 0-364,9 0-520,-6 0-872,2 0-2133,-5-1-3131</inkml:trace>
  <inkml:trace contextRef="#ctx0" brushRef="#br0" timeOffset="0.96">14442 3582 432,'0'0'9261,"0"0"-6825,0 0-1172,0 0-324,0 0 260,0 0-43,0 0-313,0 0-124,31 1 140,-19 1 316,7-2-176,-1 0-232,1 0-128,9 0-24,-7 0 12,10 0-72,-3 0 0,3 0 8,-3 0-116,3 0-112,-3 0-156,-6 0-48,3 2-60,-13-2 4,7 0-76,-1 0-120,-8 0 0,-1 0 12,-6 0 12,6 0-36,-9 0-48,3 0-172,-3 0-56,0 0-36,0 0 32,-3 0-20,-3 0-184,3 0-160,-6 2-536,-1 2-1056,1-1-1989,-3 4-2239,2-4-1437</inkml:trace>
  <inkml:trace contextRef="#ctx0" brushRef="#br0" timeOffset="0.96">15009 3593 1864,'0'0'8769,"0"0"-6577,0 0-1056,0 0-288,0 0 84,0 0 49,0 0-49,0 0-152,0 0-28,0 0-16,-19 32 8,19-16 168,0 3 108,0 5 80,0 4-100,0 6-48,0-2 12,0 7-207,0-2-165,-6-1-196,3 1-168,-3-2-48,3-6-120,-3-1-48,3-2-12,3-7 0,0-2 0,-7-1 0,7-6-84,0-5 12,0-1 0,0 0 12,0-4-24,0 0 36,0 0 48,0-2 8,7-6-8,-7-2-60,9-1-120,-6-6-36,6-1 20,1 1-20,-4 1-12,3 3-13,-6 3-35,6 1 24,1 3 108,-7 2 84,6 2-24,-3 2 24,-3 0-12,7 2 72,-4 2 204,-3 4 96,6 1-36,1 3-36,-7 1-11,6 1-1,-3 1-48,-3-2-104,4 0-4,-4-4-60,3 1-4,-3-4-8,-3-3 12,3 1 4,3-2 44,-3 0-36,4-2-12,-4 0-40,3 0-132,-3 0-140,-3 0-169,0-2-275,6-2-232,-6 1-788,0-5-2224,0 3-3225,0-6-4396</inkml:trace>
  <inkml:trace contextRef="#ctx0" brushRef="#br0" timeOffset="0.96">15248 4031 5989,'0'0'9320,"0"0"-6631,0 0-1297,0 0-244,0 0 96,0 0-116,0 0-260,0 0-216,31-7-156,-25 7-100,3 1-84,-6-1-20,7 2-16,-1-2-48,0 0-48,-9 2-72,10-2-96,-7 0 0,6-2 0,-9 0 0,6-4-12,-3 3-44,-3-3-124,7-2-72,-7 0 0,0-2-16,0-1-56,-7 2-48,4-3-16,-3-2-92,6 3 20,-12 1-96,2 2 160,1 2 104,6 3 136,-6 3 8,-1 5 100,1 3 36,3 6 316,-7 3 108,4 4-12,6 3 80,-3-1-80,-3 4 24,5-4-52,-2 2-84,3-4-84,-3-2-180,6-1-36,0-7-156,0-1 24,6-2-36,-6-2 48,3-4 12,3-2-24,4 0-28,-1-4-200,-6-2-172,6-2-168,4-1-184,-4-1-368,0 2-800,1-2-2097,-4 7-2107,0-5-1705</inkml:trace>
  <inkml:trace contextRef="#ctx0" brushRef="#br0" timeOffset="0.96">15521 4080 8201,'0'0'7196,"0"0"-5215,0 0-1449,0 0-208,0 0 624,0 0 436,0 0-180,0 0-212,0 0-324,0 28-284,0-22-128,0 0-40,0-2 24,0-2 0,0 1 16,0-3 20,0 3 96,0-3 76,0 0-4,0 0-24,0 0 49,0 0 63,0 0-4,0-3-72,0 1-144,0-1-108,0-5-60,0 0-72,0-1-60,0-3 36,-7 0-40,4-1-8,3-3-4,0 1-68,0 0 12,0-3-156,0 1-48,0 0-48,0-1 60,3 7 24,7-3 72,-10 6 36,6 0 0,-3 3 0,3 3 32,-3-4 76,4 6-36,-4-2 44,6 2-4,-9 0 8,9 4 84,1 2 28,-10-6-27991,9 3 55926,-6 5-27903,6 0-48,-3 0-88,4 0-4,-7-5-4,0 5-8,3-6-64,4 2 12,-7-2-24,6-2 36,-3 0 36,-3 0 0,7 0-48,-10-2-100,6-2-140,-3 2-157,-3-4-119,0 3-292,-3-4-772,-3 4-1304,2-3-3037,-2 4-3547</inkml:trace>
  <inkml:trace contextRef="#ctx0" brushRef="#br0" timeOffset="0.96">15797 4040 4500,'0'0'2733,"0"0"1479,0 0-2520,0 0-432,0 0 76,0 0 217,0 0-81,0 0-208,0 0-228,0 26-184,0-19-112,0 1-112,0 0-144,0-4-108,0 3-28,0 0-44,0-4-28,0 3-12,0-4 0,0 0-60,0-2-26002,0 0 51804,0 1-25826,0 2-36,0-3-24,0 0 0,0 0-48,0 0 0,0 0-64,0 0-4,0 0 0,0 2 0,0-2 8,0 0 48,0 0 24,0 0-24,0 0 12,0 0-12,0 0 12,0 0 60,6-5 1,-3 0-85,-3-4-44,9-5-4,-6-4-4,7-1-8,-1-2-72,0 2-9,-3-3 93,4 7 61,-7 0-13,0 3-48,3 4 0,-6 1 0,3 0 0,3 4 4,-6 1 8,4-2-4,2 2-4,-3 2-4,-3 0-48,6 0-25,-3 0 13,6 2 60,-2 6 48,-4 1 49,6 7 11,0 0 24,1 3 0,-7 0-24,3 0-108,3-1-12,-6-1 4,4-6 4,-4-1 4,0-2 4,3-2 4,-6-4 64,3-1-12,3 1 60,-6-2 12,0 0 0,10-3-36,-7-2 264,3 0 36,-3-3-144,3-1-108,3-3-80,-5-2-64,5-1-8,-6 0-76,3-3-36,7 1-96,-7 1 0,3 3 60,-6 1 24,7 7 24,-4 0-12,-3 2-24,0 3 0,3 0 24,7 2 48,-7 1 64,-3 2 4,6 2 4,0 1 48,1 2 36,-7 1-12,6 0 12,-3 3 0,4-2-12,-7-1-24,3 1-36,-3-2 0,-3-1 0,6-3 0,-6 0-12,0 0 0,0-4-60,3-1-108,-3 1-216,0-2-220,0 0-141,0-2-207,0 1-360,-3-5-1328,3 0-4333,-6-6-5848</inkml:trace>
  <inkml:trace contextRef="#ctx0" brushRef="#br0" timeOffset="0.96">16414 4010 1120,'0'0'8049,"0"0"-6393,0 0-488,0 0 736,0 0 508,9-29-239,-9 27-417,0 2-268,0-4-276,0 4-248,0 0-156,0-2-108,-6 2-120,3 0-196,3 0-156,-10 0-156,7 0-60,-12 4-12,5 0-8,-2-1-52,3 4 48,-1 0-36,1-1 44,0 2 4,0-1 84,9 3 0,-13-2-12,13 1-64,0 1-8,0-2-44,0 1-40,0-1-36,3 0-36,7 0 0,-4-5 36,3 2 24,3-3 0,-2-2-4,-1-2-32,3-4-12,4-2 24,-7 0 60,1-2 60,-4 1 4,0-1 44,3-1-36,-9-1 0,10 2 48,-7 2 36,-3 1 60,0 3 76,0 2-16,0 2-12,0 0-180,0 0-24,0 2-108,0 6 108,0 3 132,-3 3 192,-4 3-72,4 1-132,3-3-120,0-1-12,0-1-216,0-1-144,3-4-72,4-3-28,-4 1-68,3-6-124,-3 0-180,6-4-560,-3-1-1276,-2-3-2945,5-6-4360</inkml:trace>
  <inkml:trace contextRef="#ctx0" brushRef="#br0" timeOffset="0.96">16628 3647 10105,'0'0'8017,"0"0"-5769,0 31-800,0-12 136,0 4-60,0 4-368,0 2-256,0 0-191,3-2-201,3 0-232,-3 0-156,3-4-72,-3 0-40,4-3-8,-4-1-12,-3-6 0,0 3 12,3-4-4,-3-3 4,6 1-12,-6-2-60,0-2-108,0-5-192,-6 5-136,3-4-105,3-2-131,0 0-280,-3 0-604,-4 0-980,4 0-2413,-3-8-4203</inkml:trace>
  <inkml:trace contextRef="#ctx0" brushRef="#br0" timeOffset="0.96">17229 3724 5869,'0'0'7788,"0"0"-5148,0 0-995,0 0-465,0 0-88,-12 31-56,2-13-52,7 1-88,-3 6-208,6-1-168,0 2-136,6 1-140,-3-2-112,7-1-128,8-3 4,-5-4-8,5-6-48,1-3 48,3-4 0,-4-4 8,1 0 64,-1-4-24,-5-5 0,2 1-48,-12-2-72,7 1 72,-1-3 48,-6 0 0,-3 1 72,6-1-72,-6-2 24,0 3-24,0 1-48,0-1 60,-6 2-60,6 2 0,0 1 8,0 3-8,0 3-100,0 2-260,0 4-112,0 3 472,0 6 48,0 5 148,0 1-100,6 3-96,-3-2-36,7-1-156,5-3-64,-8-1-44,8-5 72,-3-2 116,4-8 112,-7-2 96,4 0 48,-1-8 24,-3-2 36,7 1 76,-13-3 32,6-2-48,-6 3-36,4-5 0,-4 3-32,3-2-40,-6-3-60,0 1-24,0-1-72,3 1-72,-3-2-120,0 1-124,0 5-56,0-3 48,6 7 60,-6 3-76,0 2 28,0 0-4,0 2 16,0 2-52,0-2-120,0 2-232,0 0-460,0 0-796,0 0-1101,0 2-1719,0 0-1505</inkml:trace>
  <inkml:trace contextRef="#ctx0" brushRef="#br0" timeOffset="0.96">17753 3687 6217,'0'0'10561,"0"0"-8137,0 0-1568,0 0-268,0 0 156,0 0-272,0 0-472,0 0-596,0 0-380,0 0-640,0 0-2469,16-23-2919,-10 23-581</inkml:trace>
  <inkml:trace contextRef="#ctx0" brushRef="#br0" timeOffset="0.96">17793 3890 15057,'0'0'5485,"0"0"-4545,0 0-540,-6 29 364,6-19 264,0 1-88,0 1-192,0 0-240,0-5-244,6 1-156,-2-4-100,2 2-8,-3-4-8,-3-2-52,6 0-12,-3 0-36,-3 0-24,0-5-136,0 0-212,0-1-208,0-2-72,-9 3-184,6-5-488,-3-2-1260,-4 1-2785,7 3-3996</inkml:trace>
  <inkml:trace contextRef="#ctx0" brushRef="#br0" timeOffset="0.96">17939 3950 5092,'0'0'7133,"0"0"-5157,0 0-1028,0 0 176,0 0 457,0 0-53,0 0-208,0 0-212,0 0-80,0 0-96,13 23-64,-13-23-48,9-6-84,-6 3-88,6-7-59,-2 2-33,2-1-172,-6-1-156,3 0-120,-3-2-104,7 1-4,-10-1-156,0 3-36,3 1 36,3 0 60,-6 6 92,0 1-8,0 1-60,0 0-12,0 0-100,0 0-20,3 0 24,-3 3 71,0 3 109,6 4 133,-6-1 47,3 1-60,7 1-72,-4-1-40,3-2 68,-6 1 8,6-2 12,4 0-48,-4-3-44,-3 0-4,4-2-48,-7-2-84,3 0-124,-3 0-153,-3 0-155,0-2-132,0-2-196,0 0-364,0-3-620,0 2-1064,-3 0-2289,3-1-2447</inkml:trace>
  <inkml:trace contextRef="#ctx0" brushRef="#br0" timeOffset="0.96">18305 3909 10077,'0'0'8937,"0"0"-6469,0 0-1536,0 0-312,0 0 296,0 0 244,0 0-124,0 0-208,0-27-275,0 27-289,-3-1-212,-6 1-52,-1 0-136,1 1-20,-6 3 36,2 4 40,1 1 80,2 5 60,1-2-60,0 3-145,0-2 1,2 3-12,4-5 12,3 3 24,0-4 12,3 0-12,4-1 12,-4-5 0,6 2 12,-3-4 12,3-2 24,4 0-12,-4-4-52,4-4-92,2-1-48,-3-5 60,-2 1 24,-1-5 84,3 1-52,-2-2-8,-1-7-144,0 1-268,-2-4-72,-4 0 8,3-4 100,-3 3 60,0-3-308,3 6-332,-6 4 472,0 4 640,3 5 428,-3 6 564,0 4 80,0 4-244,0-1-404,0 1-364,0 3-12,0 5-24,0 2 436,-3 7 240,3 6 0,0 2 72,0 4-108,0 4-232,0-4-192,0 4-132,0-6-108,0 0-84,0 0 12,3-6 12,4-2-24,-4-2 72,6-3-96,-9-4-48,6 0-60,-6-7-100,0 1-140,0-4-112,0 2-32,0-2-88,0 0-268,-6-3-260,6-2-972,-9-1-2413,6 1-3183</inkml:trace>
  <inkml:trace contextRef="#ctx0" brushRef="#br0" timeOffset="0.96">18783 3670 7953,'0'0'4952,"0"0"-3060,0 0-908,0 0-303,0 0-33,0 0-40,-25 4-52,15-4-148,7 2-112,-6 4-100,9-4-112,-6 1-72,3 3 64,3-2-16,0 2 12,-3 0-72,3-3-60,0 2-64,3-2 16,-3 1-76,3 0 24,3-2 24,-3 1 124,3-3 12,4 0 0,-7 0 12,3-1 88,-3-3-28,-3 2-24,6-2-40,-3 0-8,-3-2-4,7 3-8,-7-3 0,0 0-72,0 2 76,0 2-56,0-2 16,0 1 48,0 3 4,0-2 56,-7-1-48,7 2 52,-3 1-64,-3 0-144,6 4-104,-9-2-24,9 1 28,-10 3 56,7 0-24,-3-2-308,3 4-509,3-7-839,0 5-2348,0-4-2201</inkml:trace>
  <inkml:trace contextRef="#ctx0" brushRef="#br0" timeOffset="0.96">18817 3929 1632,'0'0'1148,"0"0"1064,0 0-671,0 0-569,0 0-204,0 0 152,0 0 76,-31 27 72,31-27-40,0 1-144,0-1-120,0 0-68,0 2-16,0 1 36,0-1-183,0-2-209,0 3-140,0 1-56,0-2-124,0 0 4,6 4 40,-6-6-48,0 2 0,0-1-12,3 4-36,-3-5-80,0 0 28,0 0 40,0 0 60,0 0 56,0 0 44,3 0-24,-3-5 12,0 2-76,0 1 0,0-4 52,0 3 20,0-2-72,0 4 40,-3-1-8,3-3-44,0 5-12,0 0-88,0 0-36,-3 0-112,3 0 60,-6 5 100,3-3 88,-4 4 312,4-3 72,-3 5 28,3-3 92,-3 1 224,3 2-140,-7-2-196,10 0-148,0-2-144,0-1-100,0 2-152,0-4-44,0 1-12,3-2 156,7 0 52,-4-2 84,3-2 52,1-1 12,-1-3-4,-6 2-20,0 2-76,3-2 0,-6 3 16,3 0 56,-3 1 4,0 2 32,0 0 76,-3-1 48,3 1-36,-9 0-124,9 0-120,-9 0-8,6 0-100,-7 3-52,4 2-72,3 1-72,-3-1-48,6 1-232,0 2-532,0-3-440,6 1-1145,3 0-2831,1-4-2261</inkml:trace>
  <inkml:trace contextRef="#ctx0" brushRef="#br0" timeOffset="0.96">20268 3925 8553,'0'0'6244,"0"0"-4900,0 0-1176,0 0-168,0 0 325,0 0 251,0 0 144,-13 25-44,13-21-196,0-2-184,-3-1-88,3-1 0,0 2 96,0 1 76,0-3 268,0 0 152,0 0-60,0 0-100,0-5-72,0 4-144,0-1-124,3-4-92,-3 2-40,0-2 0,0 3-24,0-3 12,0 2-24,0-2-36,0 4-48,0-4 0,0 3-44,0-3 4,4 2-8,-4-2-4,6 3-8,-6-4-44,0 1 56,0 1 4,3-1-4,3-2-8,-3 0-40,-3 3 44,6-3-8,-3 0-36,-3 1-12,7 3 52,-4-2-52,3 0 12,-3 4-24,6 0-12,-9 1-24,10 1 0,-7 0-12,3 0 12,3 1-4,-6 1 16,4 4 36,-4-1 0,3 2 48,-3 0 0,3 3 0,-3-2 8,-3 1-4,0 1 8,0-2 4,0-3-4,3 1 0,-3 0 0,0-2 0,7 0 0,-7-2 0,0-2 8,0 2 4,0-2 60,0 1-12,3-1 24,3 0 0,-6 0-20,12-1-64,-12-1-4,6-2-60,-2 0-8,5-2-48,-3 1-12,-3-3-36,3 0 48,-3 0 48,7 0 0,-10 0-4,9 1 32,-6 0 44,3-3 0,-3 2 8,-3 0 52,7 2 16,-4 3-28,-3 1 36,0-2 36,6 4-28,-6 0-92,0 0-84,0 4 84,3 1 0,-3 3 132,6 2 72,-6 4 28,3-3-40,-3 0-36,0 3-96,3-4-8,4-1-52,-7 1-72,3-2 68,6-5 4,-9 3 0,6-2 0,-6 0-4,3-2-44,-3-2-36,7 0-60,-7 0-100,0 0-56,0 0-96,0 0-172,0 0-136,0 0-120,0-3-744,3-4-2176,-3 1-2645,0 3-2320</inkml:trace>
  <inkml:trace contextRef="#ctx0" brushRef="#br0" timeOffset="0.96">20696 3560 3116,'0'0'6405,"0"0"-2225,0 0-2344,0 0-479,0 0-129,0 0 16,0 0-144,0 0-284,0 0-268,0 0-172,21 17 48,-21-1 108,0 5 180,0 4 24,0 2-120,-3 4-208,-3 4-32,-3-2-124,6-1-72,-3-1-132,2-4-48,4-6-44,0-3-76,0-3-84,0-3 72,0-4 120,0 0 12,0-5 0,0 1 60,4-4 48,-4 0 12,0 0 24,6 0 36,-6 0 0,0-6-24,9 0-48,-6-1-36,3-5 0,4 1-72,-1-1 0,-6-3-48,6 3-48,1-3-48,-1 3-120,-6-2 12,6 5 0,-2-1 60,-4 0 44,3 4 64,-3 3 72,3-3-48,-3 4 52,-3 0 0,3 1-64,4 1-12,-7 0-24,3 1-24,6 1-12,-9 6 24,6 0 108,-3 1 8,-3 1-4,6 3 8,-2 1 0,-4-3 0,6 3 0,-6-4 48,3-1-40,-3 1 52,0-2 84,0 0 48,0-5 24,0 3-24,0-4-8,0 2 56,0-2-24,0 0-108,-3-2-48,-3 0 0,2 2-12,-2-2-44,6 1-4,-9-1-8,6 0-100,-6 2 12,-1 1 0,7-3 0,-6 2-36,3-2-60,-4 0-64,1 1-104,9-1-84,-12 2-100,12-2-24,-7 0-108,7 0-196,0 0-392,0-2-656,7-1-2285,-7-3-3655,12-4 851</inkml:trace>
  <inkml:trace contextRef="#ctx0" brushRef="#br0" timeOffset="0.96">20972 3865 13149,'0'0'5525,"0"0"-4533,0 0-660,0 0 340,-3 31 348,3-22 72,0 2 56,0-2-240,3-2-344,-3 1-276,6 0-168,-3-2-120,-3-3-48,6 2-132,-3-3-144,-3-2-144,0 0-160,10-2-268,-10-4-340,0-2-1088,0-2-2513,3 1-3055,-3-7 915</inkml:trace>
  <inkml:trace contextRef="#ctx0" brushRef="#br0" timeOffset="0.96">21009 3663 9673,'0'0'8321,"0"0"-6109,0 0-1604,0 0-520,0 0-28,0 0 88,0 0-16,0 0-132,0 0-216,0 0-696,0 0-684,12 7-1221,-12-3-2859,-3 4-2609</inkml:trace>
  <inkml:trace contextRef="#ctx0" brushRef="#br0" timeOffset="0.96">21111 3900 10605,'0'0'5676,"0"0"-4555,0 0-697,0 0 156,0 0 332,0 0 260,0 0 32,37-11-28,-30 4-352,2 1-364,-6-2-184,6 2-12,1-2 28,2 0 92,-6-2 72,-3 2-116,4-1-172,-4 1-164,3 4 0,-3 0 4,-3 2 40,0 2 12,0 0-48,0 0-12,0 0-12,6 4 12,-6 2 0,0 2 156,3 1 60,-3 3-72,10 2-36,-10-5-24,9 1-40,-6-1-44,6-1 0,-3-2 4,4-2 8,-1-1-12,-6 2-48,6-4-84,1 1-84,-7-2-204,3 0-208,-3 0-224,-3 0-140,0 0-300,0-2-836,-3 1-2213,-3-4-3251,6 2-993</inkml:trace>
  <inkml:trace contextRef="#ctx0" brushRef="#br0" timeOffset="0.96">21431 3828 3332,'0'0'7393,"0"0"-4509,0 0-1000,0 0-775,0 0-189,0 0 44,0 0 20,0 0-188,0 0-248,0 0-156,0 0-112,-7-7-36,7 7-52,7 0-84,-7 1 52,9 4 68,-6-4 112,6 3 252,7-2-84,-4 0-156,1-2-88,2 0-48,-3 0-20,-2-2-52,-1-2-132,0 2-12,-9 2-8,4-4 4,2 2 4,-3-1 4,-3 1 40,0-2-44,0 0-96,0-2-96,-9 0-28,5 1-32,-2-3-24,3-2-4,-6 2-84,-1 2 16,1 1-4,0 1 84,-4 2 100,4 2 12,3 4 32,0 2 124,-4 3 24,4 5 160,-3-1 8,0 5 88,6-1-12,-7 2 8,4 0-32,3 2-64,3-2-180,0-4-84,0-1-184,3-3-80,6 0 8,1-5-24,5 0-84,-2-4-208,-4-2-688,9 0-1096,-5-6-2485,-4 3-2384</inkml:trace>
  <inkml:trace contextRef="#ctx0" brushRef="#br0" timeOffset="0.96">21775 3749 1460,'0'0'340,"0"0"-328,0 0 144,0 0 1124,0 0 412,0 0 17,0 0 355,0 0-164,-28-3-100,25 3-80,-7 1-76,1-1-143,3 4-213,3 0-156,-6 0-280,-1 2-300,1-3-200,6 5-136,-3-2-68,3-1-40,-7 1-108,10 2 0,0-4-108,0 4-88,3-2 16,7 2 20,-1-3 88,0 3-12,1-2 8,-1-3 64,3 3-60,7-2 24,-10 2 0,0-4-16,1 4 4,-1-3-96,-6 3-28,3 1 36,-6-2 148,0 3 24,0 1 112,0-1 36,-6 0 44,3 2 4,0-3 12,-6-1-24,2 0-4,-2 2-32,6-5-4,-3 1-8,-3-2-40,5 0 40,-5 2-28,9-4-36,-9 0-36,6 0-60,3 0 0,-6 0-84,2 0-136,-2 0-240,6 0-244,-3 0-284,3 2-320,-6-2-636,6 3-1973,0-1-2107,6 1-1065</inkml:trace>
  <inkml:trace contextRef="#ctx0" brushRef="#br0" timeOffset="0.96">19756 3623 2856,'0'0'5893,"0"0"-2029,0 0-1776,0 0-323,0 0-285,0 0-432,0 0-348,0-25-260,0 20-100,-3-3-120,-3 2-196,3 1-24,-6-1-84,-1 0-100,-5 4-12,2 0 24,-5 2 40,-1 0 8,4 4 116,-4 2 8,-9 3 72,9 3-20,-2 2 252,-4 3 160,3 2 60,4-1 72,-4 3 216,10 2-172,-7-2-180,10 4-108,-1-4-148,1 4-84,9 1-12,0-4 0,0 2-24,9 1 4,1-4-16,-1 3 12,10-5 12,-7 0 36,7-3-12,-1-3-48,4-2-12,0-3 12,-4 0-24,1-4 0,2-2-44,-2-2 4,0 0 0,-7-2-8,7-2-44,-10 0-76,0-2-72,1 5-192,-10-5-124,3 2-60,-3-2-60,0 1-328,-3-1-684,-1-2-1412,-2 4-2821,3-2-2408</inkml:trace>
  <inkml:trace contextRef="#ctx0" brushRef="#br0" timeOffset="0.96">19970 3882 432,'0'0'1316,"0"0"7573,0 0-4921,0 0-2115,0 0-253,0 0-168,0 0-332,0 0-284,0 0-212,-31 2-104,25 4-124,-3-2-100,-1 4-48,1-1-8,6 3-16,-6-2 4,9 2-124,0-1-24,0 1-60,0-1 0,9-1-4,-6 0-8,13 0 0,-4-5-96,3 2-4,-2-5 4,5 0 24,-5-6-24,2-1 36,-2 2-48,-1-4-40,-3 1-8,1-2 12,-4-2 8,-3 2 52,3 1 48,-6-1 0,0 1 48,0-1 40,0 0-36,-6 3 56,3-1 36,-6 4 40,2-4 8,-2 4-24,-3-1-72,-1 5-36,-2-2-12,-4 2 0,7 2-72,-7 1-12,1 3-36,5 4-40,-5-2 4,5 0-36,4 0-28,0-3-60,2 3-168,7-2-172,0-1-420,0 1-532,7 0-417,5-4-879,4-2-2360,-10 0-1337</inkml:trace>
  <inkml:trace contextRef="#ctx0" brushRef="#br0" timeOffset="0.96">22364 3718 3068,'0'0'7897,"0"0"-5141,0 0-976,0 0-671,0 0-225,0 0-4,0 0 16,0 0-12,0 0-68,0 37-172,6-22-12,-3 5 108,3-1-4,4 0-60,2 1-132,0-1-76,-2-2-168,5-1-104,-2-3-76,-1-1-60,4-2-48,-7-5 48,0 1-48,-6-2 36,7-2 12,-10 0 24,9-2 24,-9 0 36,9-4-24,-6-2-24,4-1-36,-4-5-48,6-4-12,-3-1-8,-3 0-100,7-4 36,-10-3-84,9 1-120,-9-2-48,9 2-52,-9 2 28,0 5 132,0 5 60,0 3 68,0 6 16,0 0 12,0 2-60,0 0-156,0 4-124,0 2 172,0 3 96,-6 3 20,3-1-44,3 3-36,0-1-184,0-3-180,9 2-212,-9-5-436,9-1-936,-5 0-2021,2-2-2227,3-4-1045</inkml:trace>
  <inkml:trace contextRef="#ctx0" brushRef="#br0" timeOffset="0.96">22813 3854 2980,'0'0'11693,"0"0"-8532,31-5-2213,-21 2-576,-1 3 228,0-5 232,1 4-80,-7-1-312,3 0-172,-3 0-268,6 0-40,-9-2-32,0 3 24,0-4-72,0 2-124,0-3-24,-3 2 0,-6-4 112,0 2 88,6 3 68,-7-5 76,1 2-64,-7 2 48,4 0 36,3 2 76,-1 2-40,1 0-84,6 5-48,-6 2 12,3 3 220,6 1 108,0 1 48,0 3-48,0 1-84,0-1-40,6 1-48,-3-1-100,3-2-64,-3 1-8,3-2 0,-3-3-68,7-1-12,-1 0-60,0-5-88,-6 2-44,7-3-64,-1-2-244,0 0-268,1-7-628,-1 2-1376,3-1-3285,4-5-2444</inkml:trace>
  <inkml:trace contextRef="#ctx0" brushRef="#br0" timeOffset="0.96">23080 3911 13669,'0'0'4441,"0"0"-3897,0 0-116,0 0 724,0 0 456,0 0-240,0 0-400,0 0-464,0 0-248,34 19-136,-31-19-48,-3-1 12,3-1 36,4-2-12,-7 0 0,0-2-12,0 1 0,0-3 76,0 0 32,0-2 12,0 1 60,0 1-48,0-2-72,0 1 0,0 1-12,0 0-23,0 5-13,0-2-12,0 2-36,0 1-48,0-2-12,0 2-4,0 2-56,0-2-24,0-2-12,0 2-24,3 0-13,3 1 37,-6-4 36,3 3 12,3 1 44,-3-1-44,-3 2-12,0 0-48,0 0-48,0 0-48,7 0-60,-7 2-64,3-1-92,-3 3-132,6 0-124,-3-2-280,3 4-508,-6-4-1028,3 0-2593,3-2-3571</inkml:trace>
  <inkml:trace contextRef="#ctx0" brushRef="#br0" timeOffset="0.96">23306 3765 19058,'0'0'4600,"0"0"-4384,0 0-44,0 0-148,0 0 540,0 0 196,0 0 228,0 0-280,0 0-335,0 0-217,35 9-84,-23-9-12,7 0-52,-1 0-4,1 0-4,-7 0-8,7-1-76,-1-2-72,-5 1-12,2 2-61,-2 0-47,-1 0-360,-3 0-172,7 5-120,-13-4-268,6 1-488,-6 0-1052,4 2-2097,-4-2-1251,6-2-1045</inkml:trace>
  <inkml:trace contextRef="#ctx0" brushRef="#br0" timeOffset="0.96">23365 3639 14929,'0'0'4061,"0"0"-4025,0 0 208,0 0 112,0 0 720,0 0 176,0 0-64,-3 33-328,13-20-260,-7 3-260,3 3-40,3-1-60,-6 3 24,4-2 4,-4 3 8,-3-3 0,6 0 48,-6 2 12,0-4-35,0 1-61,0-1-116,0-3-64,0-1-52,0-3-8,0-1-4,0-2-56,3-1 0,-3-3-112,0-1-213,0 0-191,0-2-132,0 0-16,0 0-12,6-4-192,-6 1-648,3-5-1352,-3-2-2993,6 2-2016,-6-7 3661</inkml:trace>
  <inkml:trace contextRef="#ctx0" brushRef="#br0" timeOffset="0.96">23648 3793 13193,'0'0'4929,"0"0"-4461,0 0-420,0 0 272,0 0 688,18 34 392,-18-25-292,3 1-252,3-1-300,-6 3-368,0-1-188,0 0-136,0-2-200,0-4-304,0 1-184,0-2-160,0-4-384,0 0-900,0-2-1653,-6 0-1155,3-9-3373</inkml:trace>
  <inkml:trace contextRef="#ctx0" brushRef="#br0" timeOffset="0.96">23706 3630 10709,'0'0'10261,"0"0"-7969,0 0-2132,0 0-160,0 0-268,0 0 64,0 0 104,0 0-80,0 0-160,0 0-412,0 0-1320,-21 22-4265,11-11-6148</inkml:trace>
  <inkml:trace contextRef="#ctx0" brushRef="#br0" timeOffset="0.96">23862 3732 1384,'0'0'532,"0"0"3769,0 0-1429,0 0-872,0 0-368,0 0 124,0 0-80,-28 33-79,25-24-165,-4 3-184,-2 2-188,0-1-188,6 2-132,3 3-112,-7-1-192,7 1-172,7-3-168,-7 0-96,9-1-68,0-1-52,1-1-12,-1-3 0,3-1-136,-2-2-20,2 0-52,-3-4 0,1-2-72,-1 0-108,0-6-184,0 2-396,-5-3-704,2-3-1269,3 2-2555,0-6-2325</inkml:trace>
  <inkml:trace contextRef="#ctx0" brushRef="#br0" timeOffset="0.96">24165 3827 820,'0'0'10733,"0"0"-8329,0 0-1380,0 0-16,0 0 541,0 0 59,0 0-92,-28-18-324,25 18-212,-6 2-192,0 0-160,-1 6-48,-2-1 56,3 3-104,-7 0-196,13 1-144,-3-2-108,3-1-84,-3 0 0,6 0-96,0 0-36,6-5 0,-3 3 36,3-2 36,3-1 48,1-2-60,-1-1-12,-3-1-4,4-4-68,-1 2 12,0-5 72,0 2-48,-2-2-12,-4 4-48,3-3 24,-3 3 156,-3 0 52,0 2 92,0 2-24,0 0-120,0 2-68,0 2-48,0 0 116,0 3 96,3 3-88,3 0-8,-6-3-96,10 3-160,-7-2-116,6-3-52,0 0-312,1-5-656,-1 0-1120,0-2-3653,1-8-4052</inkml:trace>
  <inkml:trace contextRef="#ctx0" brushRef="#br0" timeOffset="0.96">24401 3593 5733,'0'0'8472,"0"0"-6516,-12 27-483,5-10 451,4 4 28,-3 3-172,3 0-488,-3 3-364,6 3-312,0-3-280,0 0-132,0-4-72,0 0-48,0-4-28,0-3-56,6-5-60,-3 1 0,-3-4-36,6 0-36,-3-2-72,-3-3-84,7-1-76,-7-2-116,3 0-100,-3 0-104,6-2-296,-6-4-744,0 3-2144,0-5-2597,0-2-3652</inkml:trace>
  <inkml:trace contextRef="#ctx0" brushRef="#br0" timeOffset="0.96">24773 3714 1760,'0'0'9821,"0"0"-6661,0 0-1119,0 0-429,-18 37-152,14-23-212,-5 3-240,0 1-172,3 1-88,-7 0-72,13-2-72,-6 1-148,6-1-180,0-4-180,6 1-96,7-4-56,-4 0-16,0-3 12,10-3-12,-1-4-24,1-2-60,0-4-84,2-4-88,-2 1-68,-7-3 32,7 1 100,-10-1 108,4 1-4,-4 1 76,-3 0 48,-3 3 36,3-1 108,-6 4 100,0 0 104,0 2 4,0 0-64,0 2-204,0 0-48,0 0-168,0 4-24,0 2 132,0 0 60,0 4-4,0-2 8,0 1 0,4 1 8,2-5-4,-3 5 4,6-4 48,4 1-60,-4-3 0,0 2-84,0-4 72,1 0-36,-1 0-40,3-2 4,-2 0 36,-4-4 36,3 2-36,-6-4 36,7 2 4,-4-2 8,0 1-8,0-1 4,7-4 0,-7 3-4,3-3 4,-6-4-104,13 1 48,-13-4-12,6-3-16,4 3-8,-4-2-36,-3 1 120,-3 4 12,-3 5 120,0 2 88,0 1-108,-3 4-100,-6 2-108,3 0-28,-7 0 40,4 2 0,0 1-36,-1 3-88,1 2 16,6 0-112,-3 0-608,6-1-564,0 1-740,0-2-1733,0-1-1507,6-1-1993</inkml:trace>
  <inkml:trace contextRef="#ctx0" brushRef="#br0" timeOffset="0.96">25344 3827 11249,'0'0'8837,"0"0"-6973,0 0-1656,0 0-160,24 21 556,-20-14 112,2 3-112,-3-4-440,-3 1-164,0 1-12,0 0-84,0 0-48,0-2-220,0-3-204,0-1-100,3 1-72,-3-3-72,0-3-204,0-1-544,0-3-2649,0-1-3235,-3-5 4187</inkml:trace>
  <inkml:trace contextRef="#ctx0" brushRef="#br0" timeOffset="0.96">25372 3616 14381,'0'0'5449,"0"0"-4277,0 0-1060,0 0-104,0 0 88,0 0 112,0 0 56,0 0-264,0 0-24,0 0-692,0 0-836,21 23-2529,-21-17-4127</inkml:trace>
  <inkml:trace contextRef="#ctx0" brushRef="#br0" timeOffset="0.96">25471 3855 17298,'0'0'4836,"0"0"-4536,0 0-300,0 0 0,0 0 204,0 0 232,0 0-112,0 0-176,25 4-148,-22-4-40,6-2-8,-6 0 36,6-4 12,1 3 4,-1-3 8,0 0 72,1 0-40,-1-3-44,3 1 0,-2 0 12,-1 0 108,0 3 0,0-1-48,-2 4 4,-4 0-76,6 2-12,-9 2-36,9 2 48,-5 3 44,-4 1 104,0 2-28,6 1-108,-6 1-12,0 0-120,0-3-268,3 1-288,-3-2-268,6-3-248,-3-1-484,3-2-960,4-2-2457,-7 0-2644</inkml:trace>
  <inkml:trace contextRef="#ctx0" brushRef="#br0" timeOffset="0.96">25834 3849 10529,'0'0'4868,"0"0"-4076,0 0-664,-35 10 585,26-6 723,-6-2 16,5 4-380,-2-2-316,3 2-260,-1-3-168,1 3-100,9-4-80,-3 4-136,3-2-12,0-1-40,0 1-24,9-2 16,-6-2 44,7 0 0,2 0-56,7-2-60,-4-5-48,-2 1 8,-1-4-44,7-1 32,-4-1 16,-6-2-16,4-1 124,-4 0 48,3-4 12,-2 1-12,-1-4-8,-3 1-136,-3 0 68,4-2 32,-4 2 44,-3-3 112,3 5 20,3 4 36,-6 2-20,0 5 108,0 4 180,0 2-364,0 4-72,0 3 0,0 8 108,-6 1 484,3 10 244,0-1-88,-4 6-304,7 0-204,-3 0-168,3 0-68,0-4 4,3-4-8,4-2-80,-4-3-136,-3-2-156,3-5-208,3-3-240,-6-2-304,0-2-724,3-2-2268,-3 0-2397,0-4-3356</inkml:trace>
  <inkml:trace contextRef="#ctx0" brushRef="#br0" timeOffset="0.96">26587 3601 2916,'0'0'2777,"0"0"343,0 0-936,0 0-440,0 0-64,0 0-116,0 0-175,0 0-201,0 0-192,0 0-188,-31 15-248,15-8-196,4 0-144,0 0-64,-4 3-80,-2-2-64,5 1 48,-5 1-52,8 0-8,-8-1 0,8-1-8,4 2 4,0-3-80,3 1-76,3-1-132,0 1-60,0 0 0,3 2-16,3-3-48,7 1 148,-1 0 56,3 0 56,-2-5-104,5 5 0,-8 0 52,8-3 84,-5 2-12,-4 2 64,0-1 8,1 0-20,-10 1 32,0 1 52,0-2 412,-7 0 252,4-3 48,-6 3-72,6 0-80,-6-2-12,-7-3-16,7 3-20,-4-4-88,10 0-124,-6 0-144,-6 0-88,5-2-68,7 0-148,-6 0-68,0 0-244,-1-2-100,7 0-68,-3 0-228,3 2-352,-3 0-968,6 0-1961,-3 0-1859,3 0-1037</inkml:trace>
  <inkml:trace contextRef="#ctx0" brushRef="#br0" timeOffset="0.96">26782 3566 10077,'0'0'6264,"0"0"-4351,0 0-1273,0 0-320,0 0 60,0 0 0,0 0 120,0 0-48,0 0-88,0 0-108,0 0-48,10 19 8,-7-9 52,6 1 276,-9 3 292,6 3-88,-6 1-48,0 3-64,0 0-140,0 2-100,-6 3-60,3-4-120,-3 2-72,3-3-140,3 0-4,-7-6-4,4 1-56,3-5 12,0-3-12,0 0-48,0-6-48,3 2 36,4-2 64,-7-2 56,9 0 72,-6-6 72,-3 6-27042,9-5 53916,1-6-26922,-1 0 72,0-2-11,1-3-73,2 0-76,-3 1-8,1 1-60,-1 5-60,-3-1 23,-3 4-23,0 3 24,3 3-12,-6 0 24,4 0 36,2 0 40,-3 3 8,-3 5 72,0 0-60,0 0 48,6 1 0,-3 3-12,-3-1-44,0-1-4,0 0 0,6-3-8,-3-1 0,4 0 0,-4-2-64,6 0 12,0-2 12,4-2-96,-4 0-276,7 0-280,-7-2-288,0-2-352,-3 2-1368,1 0-4105,-4-6-6176</inkml:trace>
  <inkml:trace contextRef="#ctx0" brushRef="#br0" timeOffset="0.96">27096 3841 16025,'0'0'4461,"0"0"-4045,0 0-416,0 0 0,0 0 184,0 0 384,0 0 248,37-9 16,-28 5-408,-3-2-316,10 3-100,-7-5 0,-6 2 64,6 1-72,-2-3-4,-7 0 4,3 0 48,-3 2 4,0 1 20,0-3 0,-3 2 48,-4 2-24,-2-2-84,0 3 48,-4 3-60,4 0-68,0 0-40,-4 3 108,4 5 48,0 2 312,0 4 4,-1-1-40,7 2-60,-3 1-84,6-1-180,0 2-40,0-1-56,0-5-96,6 2 24,-3-4-60,7-4-36,-1 1-40,0-2-68,0-1-172,1-2-84,-1-1-64,3-4-12,1 0-696,-4-2-1308,0 3-2825,7-7-3600</inkml:trace>
  <inkml:trace contextRef="#ctx0" brushRef="#br0" timeOffset="0.96">27381 3801 12417,'0'0'4401,"0"0"-3469,0 0-352,0 0 48,0 0 72,0 0-136,-28-9-136,15 9-88,4 0-96,-3 1-36,2 3 32,1 0 76,0 4 208,0-4 116,2 4-120,4-1-144,0 3-124,3-2-160,0 1-92,0-1-72,3 0-24,7-3-24,-7 1-52,12-6 40,-6 0-12,1 0-48,2-1-16,-3-7 52,1 0 36,-1 0 72,-6 0 48,3 0 84,-3-1 96,4 1 40,-4 1-100,-3-1-48,0 0 0,0 2 0,0 3 24,-3-3 24,3 4 40,0 2 20,0 0-72,-7 2-60,7 4 144,0 3 124,-3 1-40,3 1 36,0 3-192,0-2-120,0-3-228,0 2-180,3-3-148,7 0-108,-1-2-96,0-4-208,1 0-592,2-2-1424,-6-2-2969,4-6-4156</inkml:trace>
  <inkml:trace contextRef="#ctx0" brushRef="#br0" timeOffset="0.96">27573 3817 12953,'0'0'3853,"0"0"-3317,0 0-16,0 0 616,0 0 308,0 0-204,0 0-280,0 0-368,0 0-264,12 27-136,-8-25-60,-4 0-8,6-1 20,-6-1 48,0 0 24,0 0 76,0 0 188,0 0-48,0 0-92,0-1-16,0-1-72,0-4-168,0-2-76,0 3-8,3-5 0,-3 2-4,0 0-92,0-1 0,0 1 36,6 0 60,-6 2 0,0 2 48,3 1 0,-3-1 0,6 2 12,-6 0-48,3 2-4,7-4-8,-4 4-4,0-2-4,3 0 0,7 2-4,-7-1 0,4-4 0,-4 3 0,3 1-72,-2 1-36,-1-2-36,-3-1-96,-6 3-112,0 0-116,0 0-184,0 0-108,-6 5 0,-3-4-296,-4 7-1504,7-6-3729,0 4-6016</inkml:trace>
  <inkml:trace contextRef="#ctx0" brushRef="#br0" timeOffset="0.96">28897 3720 18266,'0'0'4940,"0"0"-3924,0 0-1004,0 0 120,9 35 304,-9-22 68,3 3 160,-3-3-100,0 1-264,7 2-300,-7-5-88,0-1-128,3-1-108,-3-3-136,0-2 4,0-4 0,0 0-52,0 0-168,0-2-220,0-8-1096,0 1-2204,0-5-2153,0 4-564</inkml:trace>
  <inkml:trace contextRef="#ctx0" brushRef="#br0" timeOffset="0.96">28950 3539 15849,'0'0'4565,"0"0"-4189,0 0-376,0 0 0,0 0 100,0 0 56,0 0-156,0 0-204,0 0-652,0 0-752,6 30-2205,-6-24-3843</inkml:trace>
  <inkml:trace contextRef="#ctx0" brushRef="#br0" timeOffset="0.96">29033 3701 12881,'0'0'4417,"0"0"-3289,0 0-1080,0 0 76,0 0 272,13 29 328,-1-21 544,-2-5-16,5 3-272,-3-4-448,10 2-316,-3-4-116,-1 0-28,4-2-72,-6-2-68,2 1-92,-5-3-116,-4 0-536,0 2-424,-6-4-848,3-1-2565,-2 3-2987</inkml:trace>
  <inkml:trace contextRef="#ctx0" brushRef="#br0" timeOffset="0.96">29133 3533 13857,'0'0'3161,"0"0"-2281,0 0 60,0 29 836,0-14-172,0 4-104,0 5-328,0-1-196,-7 2-340,7 0-300,0 0-156,0-2-60,7-1-12,-7-5-100,3-4-8,3 3-8,-3-6-76,6-1-60,-2 1-108,-4-4-84,6-4-72,-6 1-136,6-3-180,-9 0-120,0-3-280,0-3-696,0-2-2072,0-3-1145,0 3-1415</inkml:trace>
  <inkml:trace contextRef="#ctx0" brushRef="#br0" timeOffset="0.96">29303 3542 328,'0'0'14165,"0"0"-11240,0 0-2293,0 0-112,0 0 904,0 0 160,0 41-116,6-28-416,-6 7-392,0 0-248,4 1-184,-4 0-132,0-2-12,-4 2 0,4-3 72,-6-3-68,6 0-80,0-3-4,0 2 0,0-5-4,0-1 0,0-3-4,0 0 4,6-2 48,-2 2 24,-4-4 12,9-1-72,-3 0 36,3-1-40,-6-4 0,7 0-8,2-3-40,-3-1-32,1-5-24,5 2-12,-9 1-4,10-3 48,-7 4 64,-6 3 72,7 3 28,-4 2 56,3 0-12,-6 2 36,3 4 60,-2 0 12,-1 2 505,6 3-105,0 1-256,-9 1-180,10 3-108,-4-4-104,-3-1-4,3 1 4,-3-2-4,3-3-44,-3-1-136,7-2-120,-10 0-216,3 0-185,3-2-139,-3-2-220,-3-2-652,0-3-2248,0 3-3517,0-10-4176</inkml:trace>
  <inkml:trace contextRef="#ctx0" brushRef="#br0" timeOffset="0.96">28305 3728 8561,'0'0'5892,"0"0"-3327,0 0-893,0 0-420,0 0-180,0 0-100,0 0-136,0 0-120,0 0-64,0 0-12,-3 27-16,3-9-176,0-1-112,0 0-168,0 3-96,0-3-68,0-2 4,9 1 0,-6-5 40,6 1-40,1-5 0,5-1 4,-2-4 36,-1-2-40,7-4-8,-1-5-52,1-1 48,-1-5-44,-5-1 48,5 1 44,-8-1 4,-1 1 0,3 2-48,-5-1 0,-4 2-4,-3 1 4,0 1 0,0 3-4,0 0 4,0 4 0,0-1 8,0 4-8,0 0-108,0 4-180,0 1 12,-3 3 156,3 6 112,-7 1 8,7 0 36,7 3-36,-4-2-148,6-2-44,0-1-36,4-4-12,2-1 60,-2-4 180,2-3 0,-6-1 192,4 0 120,-1-3-24,-2-3 64,-4-2-28,3 3-36,-6-5-84,3 2-60,-6-4-72,3 2-60,-3-1-12,0 0-12,0-1-132,0-2-24,0 3-72,0-5-72,0 5-48,0-3 20,0 1 28,0 3 84,0 3 8,0-3-8,0 6 48,0 0 12,0 4-52,0 0-140,0 0-364,0 4-624,0 0-300,0 6-108,0-1-941,0-3-3331,-3 4-3225</inkml:trace>
  <inkml:trace contextRef="#ctx0" brushRef="#br0" timeOffset="0.96">29961 3670 4212,'0'0'5085,"0"0"-1905,0 0-1040,0 0-668,0 0-243,0 0-117,0 0-104,0 0-112,27-10-264,-11 8-120,-4 1-64,10-1-24,-3-1-96,-1 1-148,4 1-60,-3-1-120,-1 2-196,1 0-92,-7 0-124,4 0-416,-7 0-356,3 0-620,-8 0-1953,5 0-2083,-3 0-1833</inkml:trace>
  <inkml:trace contextRef="#ctx0" brushRef="#br0" timeOffset="0.96">30057 3507 1264,'0'0'9845,"0"0"-6725,0 0-1208,0 0-607,0 0-229,0 0-56,0 0-176,0 0-248,0 0-244,0 0-220,0 0-132,0-1-36,0 9 36,0 7 252,0 4 260,6 7 276,-6 3-112,0-1-204,3 4-40,3-4 76,-6 1-16,3-5-216,-3-2-104,10-2-88,-10-3 0,3-1-84,3-5-12,-6 0-72,3-3-12,-3 0-24,0-2-136,0-2-140,0-3-88,0 2-116,0-3-64,0 0-40,-9-3-240,6 0-896,-7-5-2297,10 5-2799,-9-11-1833</inkml:trace>
  <inkml:trace contextRef="#ctx0" brushRef="#br0" timeOffset="0.96">30299 3446 8293,'0'0'6400,"0"0"-4511,0 0-1141,0 0-180,0 0 64,0 0 68,0 0-148,0 0-124,0 0 72,3 33 256,3-12 200,-6 4 24,0 6-108,0 0-136,3 2 20,-3-1-188,0 0-136,6-5-192,-6-2-132,3-6 12,-3 0 25,3-3-73,7-3-64,-10-2 64,6-3-64,-3 0 0,-3-2-4,0-2 0,6 0 0,-6-4 0,0 2 4,3-2 40,-3 0-36,0 0-4,6-5-8,-2 2-60,2-5-96,3-1-61,-6-1-47,0-1-24,3-3-24,7 2 48,-7 3 32,-3-1 88,3 2 24,-3 2 48,-3 3-12,7-2 12,-4 4 12,-3-1 12,6 0 0,-3 2 0,-3 0 48,9 2 12,-9 4 120,10-3 36,-7 5 12,6 2-24,-9-2-32,9 1-4,-2 1-120,-4-2-8,-3 0-40,6-3 36,-3 1 8,0 0-4,3-4-40,4 0-64,-7-2-56,6 0-72,-3 0-36,3-2-24,1-6-64,-1 2-192,-6 1-312,10-3-404,-7-2-876,-3 2-1733,3 0-2471,-3-1-2137</inkml:trace>
  <inkml:trace contextRef="#ctx0" brushRef="#br0" timeOffset="0.96">30627 3711 12209,'0'0'4813,"0"0"-3697,0 0-720,0 0 256,0 0 632,34-2 140,-24 2-164,-1 0-388,3 0-416,1 0-276,-4 0-136,0 0-44,1 0-12,-4 0-36,-3 0-24,0 0-12,3 0-72,-6-3 36,0 2 0,0-3-4,0 0-56,0 0 36,0 1-12,-6-3-4,3 0-32,0 2 0,-6-4 8,2 2-8,-2 1 132,6-1 60,-3 2 156,-4 2 148,7 2-40,-3 2-132,3 2-124,0 4 80,-3 1 104,3 3 108,3 3 16,-7 1-88,7-1-84,0 0 4,0 3-28,0-2 12,0-3-36,0 2-88,0-5-4,0 0-4,0-1-4,7-3-4,-7-2 4,0 0-8,0-2-36,0-2 36,0 2-144,0-2-124,0 0-104,3 0-124,-3-2-96,6 2-48,-6-2-16,3-2-268,0 2-716,3 2-1237,-6 0-3039,0-2-2933</inkml:trace>
  <inkml:trace contextRef="#ctx0" brushRef="#br0" timeOffset="0.96">31201 3674 3284,'0'0'3049,"0"0"39,0 0-948,0 0-576,0 0-228,0 0-164,0 0-115,0 0-201,0 0-112,0 0-92,0 0-48,0-17-56,0 17-44,0 0-32,0 0 28,0 1-64,0 5 52,3 4 212,-3 1 400,6 5-40,-3 3-252,7-1-172,-4 1-83,-3-2-93,6-1-160,4-3-108,-4 1-24,6-4-24,-5-5-36,2 1-48,7-4-48,-7-2 48,4 0-56,-4-4-4,7-2-48,-10-3-72,3 1 24,-2-4 12,-1 3-24,-9-5 24,9 1-60,-6-3 12,-3 3 12,0-6-40,0 1 40,-3-2-72,-3 1 48,3 2-37,0-1-35,3 3 24,-6 0-36,2 5 60,4 0 36,0 4 0,0 3 36,0 3-28,0-2-116,0 2-120,0 0-160,0 2-200,0 0-164,0 4-316,0-1-320,4 3-432,-4 0-841,0 0-2143,0 1-2157</inkml:trace>
  <inkml:trace contextRef="#ctx0" brushRef="#br0" timeOffset="0.96">31536 3709 9309,'0'0'4496,"0"0"-3848,0 0-344,0 0 852,31 2 817,-22-2-297,-3-2-444,4-2-452,-7 2-416,6 0-300,-6-2-64,6 0-8,-9-4-52,7 5-36,-4-5-64,-3 0 40,0 2 12,0-2-40,-3 3-8,-4-3 32,4 0 52,-6 2-36,0 1 20,-1 5-20,1 0 48,0 0 60,-1 3 144,-2 7 112,3 2 60,6 1 24,-7 3 64,4 1-8,3 3-68,3-3-132,0 1-100,9-4-96,-6 0-52,7-2-96,-1-3-224,10-1-104,-7-2 260,4-4 92,-4-2-348,7-2-368,-7-4-484,-3 3-1068,1-4-3197,-1-2-3020</inkml:trace>
  <inkml:trace contextRef="#ctx0" brushRef="#br0" timeOffset="0.96">31778 3739 1720,'0'0'14181,"0"0"-11616,0 0-1629,0 0-92,0 27 704,0-20-192,3-4-400,-3-1-296,0 2-164,3-2-184,3-2-144,-3 0 4,-3 0-26086,6 0 52008,-3-2-25890,4-2 0,-4 0 24,-3-4 24,0 1 73,6-3-37,-6 0-32,0-1-40,0-5-36,0 3-60,-6-2-60,6-3-48,0 1-12,0 1-48,0 3-12,-3 3 52,3 1-76,0 3 12,0 2 60,0 2 4,0 0-40,0 2-24,0 0-48,0 0-40,3 2-8,-3 2 84,6 1 72,-3 1 4,6 2-40,1 0 0,-1 0-49,0-3 1,0 1-36,1 0-12,-1-2 36,0-1-192,1 0-216,-7-1-136,6-2-144,-6 0-364,-3 0-524,0 0-940,0-7-2737,0 4-3092</inkml:trace>
  <inkml:trace contextRef="#ctx0" brushRef="#br0" timeOffset="0.96">32016 3614 17822,'0'0'4480,"0"0"-4200,0 0-148,0 0 148,6 27 480,-2-19 472,5 1 68,3-1-231,-2 0-369,5 0-388,-2-3-228,8 1-72,-5-4 0,2 0 32,-5 0-44,8-2-180,-5-2-400,3 0-357,-7-2-267,0-2-436,-2 3-1424,-1-3-4313,0-4-5372</inkml:trace>
  <inkml:trace contextRef="#ctx0" brushRef="#br0" timeOffset="0.96">32072 3523 9653,'0'0'6905,"0"0"-4973,0 0-1032,0 0 152,0 0 492,0 0-112,0 0-420,0 0-264,0 0-88,22 43-32,-22-24-148,0 0-83,0 5-13,0-3 40,0 0 104,0 2-204,0-4-180,0-1-136,0-1-8,0 1 0,0-7-8,0 3-52,3-4 48,3-1-84,-3-4-48,-3 0-168,0-2-156,0-1-184,0-2-21,0 0-35,0 0-208,0-3-304,0-4-956,0-2-2756,0 1-4129,-9-9 1344</inkml:trace>
  <inkml:trace contextRef="#ctx0" brushRef="#br0" timeOffset="0.96">32317 3670 15881,'0'0'4733,"0"0"-4573,0 0-152,0 0 276,0 0 436,12 31 408,-2-27 116,-10 3-280,9-1-304,-6 0-332,3-2-328,-3 0 0,-3 0-400,0-2-320,7-2-208,-7-2-4,0-4-196,0-2-1724,0 0-4277,0-7-3340</inkml:trace>
  <inkml:trace contextRef="#ctx0" brushRef="#br0" timeOffset="0.96">32370 3450 10889,'0'0'5553,"0"0"-4945,0 0-608,0 0 0,0 0 484,0 0-136,15 27-348,-15-17-420,-6-1-997,6-1-2563,-3 3-6289</inkml:trace>
  <inkml:trace contextRef="#ctx0" brushRef="#br0" timeOffset="0.96">32596 3628 3860,'0'0'2761,"0"0"-1085,0 0-964,0 0-488,0 0-220,0 0 48,0 0-40,0 0 196,0 0 204,0 0 324,0 0 524,0 0 340,0 0 160,0 0-179,0 0-301,0 2-220,-12-1 40,2 4-124,1 0-124,-3 3-64,-4 0-40,7 1-48,-3 1-60,-1 1-88,4-1-140,3 2-160,-4-3-108,10 1-80,0 0-64,0-1-96,7 1 12,-4-2 0,6 1-60,6-3 12,1-2-16,-7 2-8,7-4-60,2-2-24,-5 0 0,-1-2-88,-3-2-152,7 0-248,-13 0-360,6 0-956,-6-2-2581,4 3-3183,-4-3 23</inkml:trace>
  <inkml:trace contextRef="#ctx0" brushRef="#br0" timeOffset="0.96">32791 3690 15721,'0'0'6117,"0"0"-4605,0 0-1100,0 0-12,0 0 252,0 0 432,0 0-148,0 0-179,0 0-225,0 0-316,0 0-216,-21 0-84,11 5 12,-2 3-12,3 1 16,-1 1 64,4 0-76,3-1-52,-3 1-4,6-2 16,0-2 12,0 2 12,9-5 35,-3 3 53,4-4 0,-1-2-4,0 0-36,4 0-84,-1-6-12,-3 2 60,7-5 76,-7 1 8,-3 0 8,4 0-4,-1 3 8,-9-1 72,6 2 96,-6 2 37,0 0-73,0 2-136,0 2-8,0 2-104,0 4 104,0 0 120,0 3-28,0 0-92,3 1-60,4 0-84,-4-2-85,3-3-179,-3-1-168,6-2-112,1-2-336,-7-2-920,6-6-2376,0 2-2849,-9-8-3436</inkml:trace>
  <inkml:trace contextRef="#ctx0" brushRef="#br0" timeOffset="0.96">33123 3390 13489,'0'0'6297,"-9"42"-4541,6-16-192,-6 4 152,-1 5-272,4 0-363,-3-6-333,9 0-256,0-2-192,0-4-180,9-2-120,-9 1-44,6-7-136,-3-1-156,4-5-72,-7-1 44,3-4 4,-3 0-85,0-2-203,0-2-304,0 0-520,0 0-512,-3 0-580,-4-5-2001,4 2-3819</inkml:trace>
  <inkml:trace contextRef="#ctx0" brushRef="#br0" timeOffset="0.96">33635 3579 14957,'0'0'5377,"0"0"-4281,0 0-636,0 0 84,-9 43 524,9-24 4,-4 4-72,-2-3-312,3-1-220,3 0-336,0-2-60,3-1-12,7-3 0,-10-1 0,9-2-12,-3-5-44,3 1-4,-6-2-8,4 0-88,-4-2-108,3-2-180,-6 0-96,0 0-208,0 0-144,0 0 24,0-4-220,0-2-1256,0 0-3873,0-5-5784</inkml:trace>
  <inkml:trace contextRef="#ctx0" brushRef="#br0" timeOffset="0.96">33849 3533 52,'0'0'11433,"0"0"-8457,0 0-1780,0 0-327,0 0 523,0 0 172,-28 35-132,15-18-276,-5 2-140,9 7-72,-10-1-88,10-2-112,-10 4-92,7-4-208,2 0-120,1-1-156,0-5-59,9-2-37,-10-1-64,7-5 0,3-1-8,0-3-60,0 0-85,0-3-107,0-1-60,0-1-144,3 0-148,7-1-216,-4-3-444,-3-2-872,3-4-2848,-3 3-3093,4-9-228</inkml:trace>
  <inkml:trace contextRef="#ctx0" brushRef="#br0" timeOffset="0.96">33895 3711 14661,'0'0'4397,"0"0"-3601,25-6-380,-6 4 416,-4 0 708,-2-2-88,5 0-488,-5 1-520,2-3-360,-2 1-84,-4 0-96,-6 1-36,3 0-12,-3 1 60,-3-2-24,0 2 12,0-3-24,-3 0 20,-6 0 92,6 0 8,-7 5 48,-5-4-44,6 3 0,-4 2 0,-5 5 0,5-2 120,4 5 56,-7 0 48,4 3 36,9 3-12,-6-1-68,2 3-16,7 1-96,0 1-12,0-5-52,7 3-8,-4-3 0,6 1-12,-6-5 4,6-1 8,1 0 0,-1-4-8,0-1 8,1 1-48,-4-4-192,-3 0-100,6 0-68,4 0-76,-7 0-68,3 0-112,4-1-124,-4-4-316,9 4-808,-5-1-1164,2 0-2937,4-4-2540</inkml:trace>
  <inkml:trace contextRef="#ctx0" brushRef="#br0" timeOffset="0.96">34267 3423 1344,'0'0'5673,"0"0"-2485,0 0-936,0 0-304,0 0 20,0 0-155,0 0-201,0 0-332,0 0-208,0 0-44,13 35-12,-13-22-76,0 6-72,-3 3-88,-4 3-107,4 2-93,-3 0-112,3 0-132,-3-4-108,3 2-132,-3-6-48,6-1-48,0-1-56,0-5-16,0 2-24,0-5-36,0-1 24,0-3-24,0 1-96,0-4-60,0 0-112,0 2-45,0-4-107,0 0-120,0 0-172,0 0-276,0-4-528,0 0-944,-4 3-3021,-2-9-3936</inkml:trace>
  <inkml:trace contextRef="#ctx0" brushRef="#br0" timeOffset="0.96">34398 3684 7141,'0'0'3960,"0"0"-2560,0 0-292,0 0 312,0 0 289,0 0-109,0 0-196,0 0-256,0 0-348,0 0-216,6-8-160,-6 8-132,0 0-172,0 2-72,-6 4 48,3 1 112,-4 3-28,4 1-36,-3 3 0,3-1-8,-3-1-28,6 2 24,0-5-36,0-1-24,6 0 12,-3-5 12,6 4 12,1-6 16,-1-1-52,3 0 0,-2-4-72,5-1-48,-6-3-96,4 0-112,-4 0 28,0-1-96,-5-1-76,2 0 60,-3-1 40,3 0-4,-3-1 24,-3 0 76,0 3 204,0 1 0,-3 2 216,-3 2-20,-3-2-28,5 3-32,-5 1 8,0-1-12,0 3-12,-1 0-8,1 0-100,6 5-12,-3-5-160,3 3-164,-4 1-188,7-2-164,0 0-276,0 0-648,10 2-1136,-10-4-3113,9 0-2888</inkml:trace>
  <inkml:trace contextRef="#ctx0" brushRef="#br0" timeOffset="0.96">34701 3670 13877,'0'0'4821,"0"0"-3473,0 0-212,0 0 380,0 0 152,0 0-296,0 0-420,0 0-388,0 0-287,0 0-181,0 0-84,-18 6 60,9 0 0,-1 2 4,-2-1-4,9 5-12,-7-3-48,1 1 36,3 0 0,6-1-48,-3 1 0,3-2 0,0 0-4,0-3-4,3 1 8,3 0 60,-3-4-52,7 1 32,-1 2-40,3-5-60,4 0-48,-4 0-36,4-3-88,-4-1-92,0 3-145,4-5-155,-4 4-184,-2-2-180,2 0-632,-3 2-1088,-2-2-3101,-4 0-4228</inkml:trace>
  <inkml:trace contextRef="#ctx0" brushRef="#br0" timeOffset="0.96">34869 3720 18206,'0'0'5480,"0"0"-4816,0 0-664,0 0 0,0 0 268,0 0 288,9 29-52,-9-21-176,0 0-328,0 0-152,0-3-328,-3 3-244,3-2-156,-6-3-316,-3 2-784,9-4-2929,-10-1-5051</inkml:trace>
  <inkml:trace contextRef="#ctx0" brushRef="#br0" timeOffset="0.96">34993 3670 14545,'0'0'4113,"0"0"-3905,0 0-136,0 0 496,0 0 640,19 27 324,-13-19-320,12-2-356,-8 1-324,8-3-172,-8 2-72,11-2-12,-5 0-104,-4-2-160,-3-2-12,1 0-120,2 0-216,-3 0-216,-9-2-280,7-2-268,-7 0-792,0-2-3677,0-4-6420</inkml:trace>
  <inkml:trace contextRef="#ctx0" brushRef="#br0" timeOffset="0.96">34996 3450 12105,'0'0'0,"0"0"-808,0 0-6873</inkml:trace>
  <inkml:trace contextRef="#ctx0" brushRef="#br0" timeOffset="0.96">35145 3531 10469,'0'0'4812,"0"0"-3984,0 0-423,0 0 715,-3 35 704,3-18-284,-10 3-1540,7 5 2016,-6-3-1024,0 6-464,3-1-128,-4-2-16,-2 0-48,6-4-44,3-4-124,3 1 12,-4-2-60,4-5-48,0-1 12,0-1-84,4-1-4,-4 0-80,9-5-60,-9 2-96,12-5-136,-6 0-236,-2-3-268,5-2-196,-3-3-364,-3-2-1016,-3-1-1861,0-1-1983,-3-7-2229</inkml:trace>
  <inkml:trace contextRef="#ctx0" brushRef="#br0" timeOffset="0.96">35213 3693 17734,'0'0'3096,"0"0"-2756,0 0-336,0 0 532,0 0 152,16 27 16,-16-19-160,3 0-280,3 0-172,-3-1-92,3 2-100,-3-1 28,4-2-168,-4 0-52,9-2 40,-3-4-16,-2 0 16,2-2-40,0-6-60,-6 2-48,7-3 48,-1-1 48,0-1 132,0-3 120,1 1 48,-1-1 4,0 1-220,-2-5 212,2 4-92,0 1-20,0 4 120,-2 2 236,-4 4 276,-3 3-88,0-2-336,0 2-88,0 2-52,0 1 52,0 4 232,0 2 204,-3 7 136,-4 1-52,-2 2-132,0 2-244,0 5-48,5-1 36,-5-2 40,0 2-40,0 2 0,5-3 0,-2-2 60,3-1 28,-3 1 32,6-3 204,0 0-68,0-1-112,-3-1-12,3 1-48,-6-5-12,6 1-36,-3-5 24,3-1 13,0 0-25,-4-5-60,4 2 4,-6-3-112,-3-1-12,6-1-148,-6 0-80,-7-1-133,4-6-59,2 4-108,1-5-16,0 2 88,-1 1 24,1-1-52,6-2-84,-6 2-84,9-1-4,-3-4 88,3 0 56,0 0 184,3-5 172,0 3 144,6-3-88,0-3 100,1 1 0,-1 3 124,0 2 168,1-1 280,2 4 240,-3 2 8,-9 5-176,10 1-248,-4-2-252,-3 2-12,3 2 64,-3 0-16,3 0-24,-2 2-48,-4-1-64,3 4-44,6-2-96,-9 2-12,6-2-12,-3 2-84,3-2-328,-2-1-180,-4-1-220,6 2-608,-3-3-1476,-3-3-4985,6-2-1960</inkml:trace>
  <inkml:trace contextRef="#ctx0" brushRef="#br0" timeOffset="0.96">35505 3854 17862,'0'0'5584,"0"0"-4872,0 0-484,0 0 156,0 0-8,0 0 8,0 0 4,0 0-148,0 0-240,0 0-592,12 3-636,-12-6-684,0-3-2856,0-4-5625</inkml:trace>
  <inkml:trace contextRef="#ctx0" brushRef="#br0" timeOffset="0.96">20609 5037 648,'0'0'2636,"0"0"-644,0 0-599,0 0-145,0 0 128,0 0-72,0 0-68,0 0-84,0 0-68,0 0 0,0 0-64,-3-17-119,3 17-153,0 0-156,-6 0-124,2 0-272,-2 1-60,-3 7 24,-3 2 144,-1 1 236,-5 5 132,2 1-100,-6 1-52,10-1-168,-4 1-84,7-7-148,-3 0-120,2-1-36,7-4-60,3 0 24,-6-2-100,6-4-168,0 1-156,0-1-40,6-1 24,-3-6 268,7 0 0,2-5 0,-3-1 84,1-4 88,5-1 8,-9-1 60,4 0-192,5 1-196,-12 3 144,7 5 244,-4 2 0,-3 5-40,-3 1-80,6 2 124,-6 0-36,3 2 36,-3 1 136,3 5 292,4 0 212,-7 2-16,12 3 132,-12 1-280,9-3-88,-3 3-120,-2-3 44,5-1 200,0 1 164,4-3-156,2 0-232,-2 0-96,-4-5-48,6 3-68,-2-4-68,-1 2-8,-3-2-88,1-2-140,-1 2-120,-3-2-304,-3 2-280,-3 2-356,0-2-764,0 4-1001,-3-3-2099,-6 5-3425</inkml:trace>
  <inkml:trace contextRef="#ctx0" brushRef="#br0" timeOffset="0.96">20237 4614 5533,'0'0'4920,"0"0"-2748,0 0-768,0 0-204,0 0 137,0 0-69,0 0-84,0 0-192,0 0-160,0 0-164,0 0-96,0-2-112,0 2-108,0 0-160,6 0-96,3 0-88,-6 0 0,10-1 36,5-2-44,1 0-72,3 1-60,3-4 60,-4 2 12,-2-2-40,3 0-20,-4 2-36,-9 1-16,1 0-104,2 2-88,-6-1 72,-3 2 24,-3 0 72,0 0 36,0 0 160,0 0 40,0 0 116,0 2 64,-3 5 144,-3 3 160,-6 1 20,2 7-48,1 1-12,0 5 24,-4 1-88,4-2-104,0 2-76,0 0-108,2-4-72,4 3-48,0-5 0,-3-4 0,6-1-4,0-3 0,0-3 40,0-2 36,0-3 0,0 2-24,0-4 48,0-1 16,6 2 44,-3-2 60,-3 0 36,10 0-48,-1 0-36,0 0-120,0 0-52,1 0-8,-1 0-12,-6 0-60,6 0 0,1 0 0,-7 0-36,6 0-72,-3 0-180,-3 0-88,4 0-56,-7 0-100,0 0-108,0 0-252,0 0-312,0-2-444,0 1-756,0-4-2205,0 4-2199</inkml:trace>
  <inkml:trace contextRef="#ctx0" brushRef="#br0" timeOffset="0.96">20302 4722 6473,'0'0'5364,"0"0"-3192,0 0-936,0 0-252,0 0-7,0 0-49,0 0-88,0 0-92,0 0-76,0 0-124,-9 2-60,9-2-16,0 0 36,0 0 52,0 0-40,3 0-40,-3 0-68,0 0-100,6 0-152,-3 0-88,6 0-60,1 0 48,8-2 24,1 2 48,-7 0 24,7-2 108,3-2-32,-4 2-100,-5 1-80,5-1-52,-9-2-96,1 2-16,-1 0-80,0 0-240,-9 2-208,0 0-132,0 0-132,0 0-312,0 0-524,-3 0-912,-6 2-2121,3-2-2660</inkml:trace>
  <inkml:trace contextRef="#ctx0" brushRef="#br0" timeOffset="0.96">20438 5730 6365,'0'0'3952,"0"0"-2664,0 0-532,0 0-104,0 0 24,0 0-40,0 0-80,0 0-64,0 0-52,0 0-36,0 0-91,0 0-37,3 0 12,-3 0-28,0 0 0,4 0 36,2 0-12,-6 0 40,3 0 8,6-4 12,-9 2-24,6 2-52,4-2-48,-7 1-24,3-4-48,-3 4-52,6-1 12,-9 0 4,10 0-40,2 0 52,-6 0 56,4-2 28,-1 0 0,0 2 48,4 1 56,-1-5 16,-3 4 0,7-4-96,-4 2-52,7-2-48,-7-2-60,4 5-24,-4-5-36,-3 0 36,10 0-36,-10 5-8,4-5-4,-4 2-8,0 1-8,1-1-44,-1 4 48,0-4-60,-6 4 24,7-2 0,-4 0 0,3 2 40,-6-2-4,7 0 0,-1 3 0,0-4 4,0 2-40,1-3 40,2 2 4,-3-2 0,10 3-8,-7-3 0,7 2 8,-7-2 4,7 0 120,-3 1-60,2-1-48,-5 2 36,-1-2-40,3 2 0,-5 0 0,-1 1-4,-3-2 4,4 2 4,-1 1 0,0-2 0,-3 2 36,4-2-40,-1 0 0,-6 2 0,6-4 56,4 3-60,-4 1 4,0-4-4,1 4 4,-1-4 40,3 4-40,4-4 4,-7 3 36,4 1 0,-4-4 24,0 4-12,4-4-60,2 4-4,-6-1 0,1-2 0,-1 4-8,3-1 0,-2-2-48,-1 0 12,0 4 0,1-4-12,-7 2 12,6 0-4,0 0 40,4-2 0,-4 2-48,0 1 56,1-1 4,-1 0 0,0-2 4,1 2 8,2 0 36,-3-2-36,1 2 64,-4 0-64,0-4 0,3 5 48,-3-3-52,7 0-4,-7 0-4,3-2-8,1 4-40,-1-4 40,-6 5-52,6-3 8,4 0 40,-7 2-36,3-2 36,-6 0-48,7 2 56,-1 1 0,0-4 4,4 4 4,-7-3 4,3 1 4,1 0-4,-7 1 40,6 0-44,-6-2-4,3 2 0,7-2-8,-4 1 4,-3 1-4,3-4 4,1 4 4,-4-4-4,3 4 0,1-1 4,-1-4 0,0 1 0,0 3 0,1 1-4,-1-4 4,0 4 4,-6-4 8,7 4 36,-4 1-44,3-5-4,-6 4 0,7 0 0,-4-2 0,-3 0 0,6 3 0,4-4 4,-7 3 8,3-1 36,0-1 4,1 0 8,-4 0-12,3 0-36,1-2 60,-1 3-24,6-3-40,-5 2 52,-7-2-12,6 2-48,3-2 8,-2 3 48,-4-2-56,3 2 0,-6-1-4,7 2 0,-7 0 0,3-2-4,3 0-4,4 3 8,-7-4-4,-3 2 8,6 1-4,1-2 4,-1 0 8,-6 2 4,6-4-4,1 5 4,-1-4 0,-3 2 0,3-3-4,-5 2 0,5 2 0,-6-2 0,3 0 0,7 0 4,-13 1 0,9 1-4,0-2-8,-3 0-4,4 2 4,-4-4 4,3 4-4,0-4-4,1 5-4,5-5 8,-5 2-4,-4 0 4,3 0 0,7 1 4,-7-2-4,0 2 4,0-2 4,-5 2 4,5 1 4,0-2 32,-9 2-44,13 0 56,-13-2-48,6 2 36,-3 1 0,-3 1-36,6-2 48,-6 0-52,3-1 0,3 2 4,-6-1-8,3 0 0,4 0-4,-4 0-8,0 0-40,3 0 36,3-2-48,-6 1 52,7 1-40,-1-3 40,-3 4 8,4-1 0,-7 0 0,6-2 12,3 2 0,-5 2 0,-4-2 36,3 1-40,3-4 40,-6 3 24,7 2-24,-7-1-36,6-4 36,0 4-48,1-1 0,5 0-4,-6-2 0,4 0 4,-1 3 0,4-6 8,-4 6 64,4-5-64,-4 4 4,0-4 60,4 4 244,-4-4 32,-2 2-132,2-2-120,4 3-12,-7 1-12,0-2-12,0 0-48,-5 2-4,5-2 0,-6 2-8,6 1-8,-3-1-4,-2-1-48,2 2 12,3-1 0,-6 0 40,3-1-40,-3 2 40,1-1-52,2 0 52,3 2 0,-9-2-4,9 0 0,-6 0 0,4 2-36,-4-2 40,3 2 0,-3 0 8,3-1 0,-3 1 8,4-2 4,-4-1 48,6 1-52,3 1 40,-2 1-40,-1-2 40,0-2-36,1 2 0,2 0-4,4-2-4,-4 2-4,-3 0 8,1 1-8,-1-4-4,0 3-4,-6 2 0,3 0 4,-2-1-4,-4 1 0,0 0-4,0 0 8,0 0 4,0 0-12,0 0-48,0 0 0,0 0-36,0 0-60,0 0-84,0 0-184,0 0-192,0 0-216,0 0-624,-4 0-912,-2 0-2421,6 0-2463,0 0 19,10 0 7233</inkml:trace>
  <inkml:trace contextRef="#ctx0" brushRef="#br0" timeOffset="0.96">22891 4606 5396,'0'0'5917,"0"0"-3549,0 0-872,0 0-239,0 0 27,0 0-160,0 0-216,0 0-104,0 0-132,0 0-148,0 0-112,-6 10-72,6-6-64,6 0-32,-6 2 8,3-1-8,6 5-64,7 0 36,-4 1 4,7-1-88,3 0-120,2-4-12,-2-1-56,-3-1-76,-1 0-40,-5-4-20,-1 2 36,-3-1 12,1 2 44,-4-3 28,-3 0 24,-3 2 0,6-2 48,-6 0 84,0 1 60,0 4 64,-6 0 240,3 5 468,-3 5 24,-4 3-28,1 1-263,-3 2-189,6 1-208,2-3-144,1-2-40,-3-4-68,6 3-168,0-6-72,0-3-148,0 0-81,0-4-107,0-1-60,0 0-220,6-2-376,-6-2-484,0 0-772,0-4-3313,0-4-3516</inkml:trace>
  <inkml:trace contextRef="#ctx0" brushRef="#br2" timeOffset="0.96">22255 5487 144,'0'0'4640,"0"0"-2475,0 0-633,0 0-316,0 0-184,0 0-128,0 0-72,0 0-64,0 0-108,0 0-116,0 0-60,0 0-44,0 0-24,0 0-28,0 0 17,0 0-33,0 0 4,0 0 44,0 0 12,-3 0-36,3 0-64,0 0-60,0 0-28,0 0-24,0-2-12,0 2-12,0 0-24,0 0-24,0 0-16,0 0-20,0 0-28,0 0-36,0 0 12,0 0 28,0 0-76,0 0 0,0 0 0,0 0 36,3 0 0,-3-2-36,0 2 0,0 0 40,0 0-40,7 0 36,-7 0 0,0 0 12,3 0 48,-3 0 52,3-2 36,3 2-16,-6-2 148,9 2 60,-6-2-12,7 0-76,-4 0-80,-3 0-40,3 1-36,3-4 0,-5 3 16,5 1-4,0-1-12,0-2 0,-5 0-24,5 2-20,0-2-28,0 1-64,1-2 0,-1 2 4,3 1 0,-2-4 36,-4 4-36,3-2 36,1 0-40,-7 4 4,6-6 0,0 4 48,-6 1-52,7-3-4,-1 0 44,-3 2-36,4-2 36,-4 0-36,0 2 0,6-4-8,-2 5 0,-1-3 4,0 0-4,1 2 0,-1-4-4,-6 4 0,6-1 8,1-2 40,-4 2-44,3-1 4,0 0 0,-6 0 52,7 0-52,-7 1 0,3-2 40,6 2-36,-5-2 36,2 2-40,-6 1 4,3-2-8,4 2-4,-7 0 0,6 1 0,-6-4 0,6 4 0,-2-1 4,-4 2 0,6-5-4,-3 4 8,3 1 52,-5-2-48,5-2 0,-6 2 36,6-2-40,1 3 52,-4-5-52,3 4-4,-6-4-4,6 4-4,-9-2 4,10 0 0,-7 2-4,3 1-8,-3-4-48,6 3 48,-9 2-48,7-1 48,-4-4-48,-3 5 48,6-1 0,-3-1-48,3 2 60,-3-2-8,4 0 0,-4-2-4,0 4 4,3-2-4,6 1 0,-5-4 0,2 3 12,0 1 0,1-4 48,-7 4-40,6-1 52,3 0-12,-5-1-44,2 2 8,-6-1 48,6 0-52,-3 1 40,-2-2-36,5 1 0,-6 0 0,6 2 0,-9-1 48,10-1 4,-10-1-52,6 2 48,-3-1-52,3 2 4,-3 0 60,3-2 12,-3-1-36,7 2-40,-10-1 4,9 0 48,-6 0-56,6 0 8,-2-2-8,-4 3-4,3-4-8,3 2-40,-6 1 36,7-2-48,-1 0-24,-9 2 12,12-2-76,-12 2 16,7 1-24,-4-1 12,3-1 24,-6 3 36,3-2 0,-3 2 0,0 0 24,6 0 48,-6 0 0,0 0 4,3 0 0,-3 0 8,0 0-4,6 0 4,-6 0 12,4-1 60,-4 1-12,3 0 24,3 0-36,-3-2-36,6 2 60,-3-4 0,-2 2-60,2 0-12,-3 2-4,-3-2-56,6 0 48,-3 0-72,-3 0-60,0 2-12,6 0 8,-6 0-20,0-1 12,0 1 24,0 0 36,3 0 24,-3 0 24,0 0 0,0 0 36,0 0 0,4 0 4,-4 0 4,6-2 4,-6 2 4,0 0 0,9-3 4,-6 3 40,-3 0-40,9-2 40,-9 1-44,7 1-4,-4 0-60,3-2-52,-6 0-8,3 0 12,-3 2 36,0 0 60,6-2 0,-6 2 8,0 0 4,0 0 8,0 0 4,0 0 0,3-2 36,-3 2-48,0 0 0,3 0-8,4-2 0,2 0 0,-6 0 8,6 2 0,-2-2 0,2 2 4,-6-1 0,3-1 0,-3-1 8,-3 1 48,3 1-48,4 1 36,-7 0-40,0-2 52,3 2-12,-3-2-40,0 0 0,6 2 4,-6 0-8,0-2 0,0 2-4,0 0-8,0 0-56,0-2 4,0 2-24,3 0-48,6-2-36,-9 0-28,7 0 28,-4 0-12,3 0-8,-3 1 188,3-2 4,3 1-4,-5 1 8,-4-1 0,0 2 0,3-2 52,-3 0-8,6 2-4,-6 0-40,0 0-8,0 0-8,0 0-4,-6 0-64,6 0 4,0 0-36,0 0 0,0 0-28,0 0-44,0 0-24,0 0-260,0 0-96,0 0 48,0 0-36,0 0-104,0 0-84,0 0-228,0 0-369,-3 0-675,3 0-2024,0 0-2961,3 0 3753</inkml:trace>
  <inkml:trace contextRef="#ctx0" brushRef="#br2" timeOffset="0.96">23365 4921 5308,'0'0'6109,"0"0"-3793,0 0-976,0 0-220,0 0 145,0 0 31,0 0-104,0 0-192,0 0-248,0 0-192,0 0-124,0 2-24,0-2-36,0 0-88,7 2-84,-7 0-68,3 0-40,3 4-24,-3-1-72,6 3 4,1 3-4,-1-1-8,6 4-64,-8-3 12,2 3-36,0-1-4,1-1 16,-1 0 12,-3-3 0,-3-1-60,3-2 24,-3 0 32,-3-3 4,0 2 72,0-4 0,0-1 72,0 0 28,0 2 80,0 0 24,0 0 28,0 2 20,-3 2-24,-3-3 220,3 5-4,-3 2-32,3-1-112,-7 3-36,4 0-72,6-1-72,-9-3-60,6 2-20,3-1-40,-6-2-12,3-2-72,3 1-60,0-4-108,0-2-132,0 1-64,0-1-20,0 0-52,0 0-108,0 0-156,0-3-280,0-3-1032,3 2-3173,3-7-4268</inkml:trace>
  <inkml:trace contextRef="#ctx0" brushRef="#br2" timeOffset="0.96">23716 4950 848,'0'0'2360,"0"0"4705,0 0-4329,0 0-616,0 0-559,0 0-245,0 0-72,0 0-164,0 0-120,0 0-220,0 0-364,6-8-240,-6 12-132,0 0 68,0 5 48,0 5 64,3-1 44,3 7-84,-3 0-40,-3-1-100,10 0-4,-1-3 52,-6-3-4,6-2-36,-2 1-8,2-2-4,-6-2-60,3-3-4,-3 1-32,0-2-60,4-3-12,-7 2-16,0-1 4,0-2-100,0 0-192,0 0-208,0 0-112,0-2-324,0-2-1180,0 0-3209,-7-4-3696</inkml:trace>
  <inkml:trace contextRef="#ctx0" brushRef="#br2" timeOffset="0.96">23675 4809 2512,'0'0'2296,"0"0"-435,0 0-81,0 0 160,0 0-280,0 0-188,0 0-152,0 0-88,0 0-155,0 0-133,0 0-108,-18 0-88,18 0-60,-3 0-80,3 0-36,0 0-48,-6 0-52,6 0-72,0 0-76,0 0-56,0 0-64,0 0-112,0 0-92,6 0-84,-3 2 16,6-2 68,0 0 8,4 0 100,5 0 12,1-4-60,0 0 16,2-2-16,-2 3-60,-7-3 0,4 2-8,-4 2-40,-5-4 0,2 5-4,-6-4-8,3 3 0,-3 1 52,-3 1 4,0-2 4,0-1 4,3 3 44,-3 0-44,0 0-4,0 0 0,0-1-48,0 1 0,0 0 36,0 0-48,0 0 52,0 0 8,7 0 8,-7-2 112,0 0 52,0 0-148,0-2-24,0-1-52,-7-1 48,4-4-68,3 2 64,-3 0-52,-6 1 56,3 1-68,-4-2-24,1 2 12,6 3-12,-6-3 36,2 4 8,4 0 44,3 0 8,-3 0-48,3 2 0,0-2-204,-6 2-76,6 0-36,0-2 0,0 1-48,0-2 12,0 0-64,6 1-24,-6 0-112,0-2 0,0 4-128,3 0-140,-3 0-745,0 0-2467,-3 1-1588,3 6-365</inkml:trace>
  <inkml:trace contextRef="#ctx0" brushRef="#br2" timeOffset="0.96">23883 4864 11341,'0'0'4440,"0"0"-2927,0 0-717,0 0 76,-9 36 296,9-18 36,0 1-148,-3 2-160,-3 4-208,6-4-96,0 4-144,0-6-184,0 3-168,0-5-96,0-3-48,0-1-48,0-1 0,0-2-12,-3-1 36,3-1-36,0-3-136,-10 1-56,10 0-76,-3-4-44,-3 0-136,3-2-220,-3 0-416,6-2-680,-3-6-2773,3 1-4047</inkml:trace>
  <inkml:trace contextRef="#ctx0" brushRef="#br2" timeOffset="0.96">18795 5452 9157,'0'0'4724,"0"0"-2616,0 0-655,0 0-205,0 0-144,0 0-116,0 0 36,0 0-92,0 0-328,0 0-276,0 0-160,-28 2-168,19 2-48,-10 1-36,7 3 36,-7 0-24,1 2 0,5-2 12,1 1-16,-4-1 76,7-3 0,0 1-60,-4 2-12,7-4-12,3 2-24,3-4-60,-3-1-16,3 4 4,-6-4-28,6-1 28,0 0-4,0 0 76,0 0 108,0 0 56,0 0 92,0 0 8,0 0-36,0 0 16,0 2 104,-3 0 28,3 1-40,-7-2-96,4 1-32,-3 4-88,3-4-4,-3 1-8,6 2-8,-10-2-68,7 2 4,-3-2-12,3-1 24,3 2 48,-3-2 0,3-2 12,-6 2 12,6-1 48,0-1 0,-3 0-12,3 0-48,0 0-60,0 0-108,3 0-24,-3 0 20,6 0 52,-3 3 116,9-1 4,4 0 120,-4-1 12,7 4-8,0-4-4,-7 3-36,7 0-84,-7 0-36,3 2-84,-2-3 24,-7 3-16,-3-2 28,3 2 36,-3-3 48,-3 4 0,0 0 120,-3-1 88,3 2 44,-9 1 4,3-1-64,-3 2-24,-1 2-32,7-7-52,-6 3-36,6 0-40,-7-2 4,4-3-8,3 3-4,-3-4-48,6 0-24,0 0-52,-3-2-116,3 2-124,0-2-84,-6 0-72,6 0-160,0 0-172,0-4-392,0 2-1300,0-4-2537,0 3-2788</inkml:trace>
  <inkml:trace contextRef="#ctx0" brushRef="#br2" timeOffset="0.96">18891 5597 4636,'0'0'6241,"0"0"-4113,0 0-1132,0 0 64,0 0 389,-15 29 31,15-15-236,-3-1-228,-4 1-224,4-1-148,3 1-228,0-3-116,3-1-80,7-1-88,-4-3-24,-3-2-32,6-2-28,1 0 0,-1-2 60,0-4 36,0-2-20,1-1-76,-1-3-36,-6-2 0,6 1-4,-2-1-8,-4-2-48,-3 1-64,0-2-68,0-1-100,0 3-8,0-3-4,0 3 0,-3 1-60,-4 2 124,4 2 228,-3 5 48,3-1-48,-3 2-48,-3 2-136,5 0 64,-5 0 56,0 4 52,6 0-72,-3-3-88,2 5-8,4-4-64,-6 0-236,6 1-424,0-2-792,0-1-1181,0 2-2619,6-2-1873</inkml:trace>
  <inkml:trace contextRef="#ctx0" brushRef="#br2" timeOffset="0.96">19145 5600 11145,'0'0'4604,"0"0"-2875,0 0-877,0 0-196,0 0 104,0 0-16,0 0-144,0 0-140,-18 26-108,12-17-72,2 3 0,-2 0-76,3-1 0,3-3-56,0 2-52,0-3-96,9-1-8,-5-2 8,2 0 12,-3-4 48,3 0 24,3 0 0,1-4 16,-4-2-28,3 1-60,0-5-12,1 0-72,-1 0-28,-3 0-56,4 1-72,-7-1-184,-3 1-24,9-1-4,-9 1 100,0-1 112,0 2 68,0 0 160,0 0 4,-9 3 120,9-1 80,-10 0-44,1 1-64,0 0 48,-1 2 4,-2 1-40,0 2-8,-4 0-28,7 0-72,0 0-44,-4 0-80,13 2-68,-6-2-100,3 2-292,3-2-320,0 4-620,3-1-805,3-1-2083,3 3-1452</inkml:trace>
  <inkml:trace contextRef="#ctx0" brushRef="#br2" timeOffset="0.96">19344 5649 7201,'0'0'3072,"0"0"-1616,0 0-276,0 0 296,0 0-64,0 0-119,0 0-205,0 0-176,0 27-164,0-25-184,0 0-64,0-2-40,3 2 88,-3-2 24,6 0-16,-6 0-60,0 0-36,3-2-76,7-2-96,-4-2-92,3 3-40,-6-5-48,6 0-48,1 0-12,-7-1 12,3 2 36,6 4-12,-12-3-12,7 4-12,-4 0 12,-3 1 12,0-2 0,6 1-32,-6 2 8,0 0-48,0 0-4,0 0-8,0 0-8,0 5 0,3-4 0,3 1 8,-3 2 0,4 0-4,-4-2 4,0 4 48,3-4-40,3-1 4,1-1-12,-7 2-8,6-2-100,-3 0 32,-3 0 16,7-2 12,-10 1 36,9 1-36,-9-4 40,3 0-4,3 2-60,-6-4 12,3 2 12,3-2 40,-2 5-40,-4-6 40,0 6-40,6-1-12,-3 0-48,-3-2 24,6 4-12,-3-2 24,3 2-12,-3 0 36,4 0 32,-4 0 16,6 4 112,-6-2-40,6 2-72,-2 0-56,-7 1-80,3 1-32,3 2-24,-6-3-12,0 3-12,3 0-136,-3 0-108,0 0-156,0-3-232,0 1-480,6-4-736,-3-2-2161,7 0-2959</inkml:trace>
  <inkml:trace contextRef="#ctx0" brushRef="#br2" timeOffset="0.96">18894 5858 2692,'0'0'6345,"0"0"-3289,0 0-1028,0 0-612,0 0-199,0 0-73,0 0-192,0 0-412,37 1-112,-15 6 320,0-4 552,12 5-256,-3-2-260,9-1-168,1 1-108,-7-4-244,0 0-96,3-2-72,-6 0-84,-3-2-12,0 0-84,0-4-72,-7 3-108,-2-3 44,0 0 52,-7 0-48,7-2-12,-10 2-28,0 1-8,1-1-76,-7 2-108,-3 0-108,0 2-172,0 1-588,0 1-1084,-3 0-1857,-4 0-3051</inkml:trace>
  <inkml:trace contextRef="#ctx0" brushRef="#br2" timeOffset="0.96">19766 5369 3220,'0'0'9037,"0"0"-6949,0 0-1428,0 0 180,0 0 577,12 23-93,-6-11-232,-6 1-196,0 3-96,0 1-104,0 4-224,0 0-108,0 3-40,-6-3-8,3 2-4,3-4 16,0 1-52,0-5-108,0-2-60,0 0-20,0-4-28,0-4-48,0 2 48,3-6-52,-3 1 40,6-2 24,-6 0 12,0-2 0,3 1-12,3-6-60,-2 0-12,2-3-12,3-1-180,0-1-96,-6-2-100,7 3 40,-1 0 8,3 3 100,-2-2 20,-1 6 76,0 0 72,-2 3 0,-4 1 24,-3 0-36,3 1 84,3 1 68,-6 4 4,0-2 48,0 4 48,0 1 28,0-1-52,0 2-72,0 1-72,-6-1 0,3-3-84,3 3 12,-3-4 12,-4 2-52,7-5 16,-3 2 88,3-3 8,-6-1 96,6-1 100,-3 2 44,-3-2 4,3 0-52,-4 0-24,-5 0-48,6 0-48,3 0-60,-7 0 44,10 0-56,-3 0-48,3 0-24,-6 0-264,6-2-220,0 2-256,0-1-204,6-6-836,-3 2-3017,1-1-4395</inkml:trace>
  <inkml:trace contextRef="#ctx0" brushRef="#br0" timeOffset="0.96">21933 6935 7717,'0'0'4732,"0"0"-2736,0 0-672,0 0-279,0 0-89,0 0-104,0 0-100,0 0-68,15 31-24,-12-20-88,4 2-108,-4 1-124,-3 0-52,9-2-80,-9-1-76,3-1-12,6-1-32,-9-1-76,7 0 40,-4-5-52,3 4-84,-6-6-52,3 4-32,-3-4-88,0-1 28,0 0-40,0 2-108,0-2-160,0 0-160,0 0-320,0 0-788,-3 0-2061,3-2-2679,-6-2-473</inkml:trace>
  <inkml:trace contextRef="#ctx0" brushRef="#br0" timeOffset="0.96">22017 6958 11669,'0'0'4596,"0"0"-3215,0 0-725,0 0-76,0 0-4,0 0-84,0 0-200,0 0 64,0 0 68,3 40 112,-3-14 132,-3 7 204,-7 2 96,4 1-196,-3 1-184,9-2-8,-10-5 44,10-4-180,-3-5-276,-3-2-71,6-5-97,0-3-109,0-3-131,6-5-132,-3 2-132,-3-5-100,7 0-92,-4-6-248,3-4-664,-3-1-1428,-3 1-4657,0-9-3436</inkml:trace>
  <inkml:trace contextRef="#ctx0" brushRef="#br0" timeOffset="0.96">22243 7143 4140,'0'0'4477,"0"0"-2149,0 0-416,0 0 20,0 0-7,0 0-153,0 0-212,0 0-204,0 0-288,0 0-188,0 0-92,0 0-52,0 0-88,0 0-92,0 0-112,0 0-48,0 0-84,0 0-167,0 3-13,0-3-132,3 1-72,3 1-241,4 0 61,-4 2 48,12 0 80,1 4 124,6-5 12,-10 3-12,10-2-8,-13 0-64,1 0-12,2 0 12,-5-1-24,-7-1 12,6 3-36,-3-4 0,-6-1-4,0 2 124,0 0 36,0 0 100,0 2 56,-6 2 132,3-1 84,-6 5 61,-1 2-25,1-1-20,0 5-64,-1-3-96,1 3-172,6-5-92,-3 3-108,6-3-156,0-3-96,0 0-88,0-3-45,6 1-23,-6-6-26218,0 2 52904,3 0-26882,3-2-300,-6 0-508,3 0-632,-3-4-2104,0 1-4009,0-3 12</inkml:trace>
  <inkml:trace contextRef="#ctx0" brushRef="#br2" timeOffset="0.96">23629 7973 11837,'0'0'4649,"0"0"-3841,0 0 492,0 0-452,0 0 120,0 0 80,0 0-92,0 0-192,0 0-208,0 0-204,0 0-88,0-1-60,6 2-72,-3 5-20,-3 1 44,10 2 108,-4 2 252,3 5 268,-6-3-220,6 5-167,-5-3-145,2-2-116,3 3-64,-6-5-68,3 2 0,-3-4-4,-3-1-4,7-3-4,-7 3-40,0-2 0,0-2-40,0 0-152,0 0-61,0-3-95,0 1-156,0-2-172,-7 3-144,7-3-324,0 0-652,0-3-880,0 1-3057,0-7-4588</inkml:trace>
  <inkml:trace contextRef="#ctx0" brushRef="#br2" timeOffset="0.96">23654 7794 8533,'0'0'4376,"0"0"-2536,0 0-376,0 0-43,0 0-113,0 0-204,0 0-212,0 0-200,0 0-156,0 0-184,0 0-76,0-2-20,0 2-28,0 0-68,3 0-120,3 0-40,-3 0 0,6 4 12,1-2 120,2 0 48,4-2 52,2 0 8,-5 0 216,-1 0-32,-3 0-208,7 0-120,-7-2-88,-6-2 0,7 2-4,-7 0-4,6 0 0,-9 1-4,0-2 4,0 3 8,0-2 4,0 2-4,0 0 0,0-1-4,0 1-4,0-2-4,0 0-44,0-1 0,0 3-12,0-1 0,0 1-12,-3-4 0,-3 0-12,6-1-36,-3-1-24,3-2 88,0 0 56,-7-2 52,4 1 8,3 1-12,-3 0-36,3 1 36,-6 1 24,3 0-72,-3 4-4,6-1-128,-3-2-52,-4 3-32,7 2 12,0 0-48,-3 0-88,3 0-240,0 0-196,0 0-292,0 0-480,0 0-696,-6 2-1677,6 0-1535,0 2-1461</inkml:trace>
  <inkml:trace contextRef="#ctx0" brushRef="#br2" timeOffset="0.96">23834 7902 10137,'0'0'4704,"0"0"-3007,0 0-1133,0 0-328,0 0 248,0 0 96,0 0 36,0 0-176,0 0-120,0 0-88,0 0 48,6 15 184,-6-3 156,0 2-12,0 1 24,-6 3-16,-4 1-36,1 2-84,0-2-40,-1 0 4,4 3-28,-3-4-80,0-4-52,2 2-12,-2 0-72,9-5-60,-9-1-36,6-1-52,3-1-68,0 0-120,0-4-84,0 0-60,0-2-96,0-2-160,0 1-176,0-1-88,0 0-184,0-3-268,0-3-308,0-2-2388,0 0-4421,0-5 180</inkml:trace>
  <inkml:trace contextRef="#ctx0" brushRef="#br2" timeOffset="0.96">22206 8097 4332,'0'0'5689,"0"0"-3269,0 0-1004,0 0-428,0 0-20,0 0 13,0 0-85,0 0-180,0 0-212,0 0-160,0 0-84,0-2-4,0 2 24,0 0-36,0 0 28,0 0 56,3 0 84,-3 0 100,0 0-40,6-1-72,-6 1-84,0-3-76,3 3-32,3-2-28,-3 2-36,7-1-48,-4 1-24,3 0 76,4 0 104,-1-2 96,7 0 196,-4-1-184,4 2-120,-7 1-68,7-2-64,-1 0 0,-5 2-36,-4-2-24,10 0 0,-7 0-36,-3 2 60,1 0-12,2 0-12,-3-2-36,7 2 84,-7-1-84,4 1 84,-4-3-24,3 1 12,4 2 24,-4-1-24,-2 1 36,8 0 85,-5-2-37,-4 2-84,6 0-24,-5 0-44,2 0 56,0 0-60,-2 0 36,-1 0-44,7 0 4,-10 0 4,9 0 0,-2 0 0,-4 0-4,0 0 0,1 0-4,-1 0 0,3 0 0,-2 0 0,-4 2 0,3-2 8,0 0 36,-6 1-44,7 1 0,-1 1-4,0-3 4,1 1 8,-1 1 0,0-2 0,1 0 0,-4 2 36,3-2-36,7 0 0,-7 0 0,0 0 0,4 0 36,-4-2 0,3 0-40,-2 1-4,-1-2 0,6 1-4,-11 1 0,5-1-60,3 0 48,-2-1-36,-4 2 40,-3 1 0,3 0 0,3 0 4,-6 0 0,1-2 4,2 2 8,3 0 4,-6 0 0,6 0 0,-2 0 0,2 0 36,0 0-36,-6 0-4,7 0 0,-1 0 0,0 0 0,-6 0-4,7 0-4,-1 0 0,-3 0 0,3 0 0,-5 2 8,-4-2 4,9 0-4,-9 0 4,9 1 0,-6-1 0,-3 0 36,0 3-40,0-1-4,0-2-4,0 0-8,0 0-4,0 0 8,0 0 4,0 0 0,0 0 4,0 0 4,0 0 4,0 0-4,0 0-4,0 0-4,6 0-4,-6 0-4,0 0-40,4 0-24,-4 0-24,6 0 12,-6 0 0,3 0-60,-3 0-16,6 0-56,-6 0-48,0 0-85,0 0-155,0 0-124,-6 0-104,3 0-220,-3 2-680,-4-2-1156,7 0-2829,-12 0-3784</inkml:trace>
  <inkml:trace contextRef="#ctx0" brushRef="#br2" timeOffset="0.96">23167 7952 3220,'0'0'4861,"0"0"-2309,0 0-780,0 0-280,0 0-100,0 0-83,0 0-201,0 0-208,0 0-184,0 0-180,0 0-44,15 0-16,-15 0-64,4 0-84,-4 0-12,0 0 0,0 0-36,0 0 8,0 0-20,3 0-4,-3 0 40,6 0 8,-6 0-32,0 0-40,0 0-12,0 2-8,0-2-40,3 2-36,3 0-12,-3 0-24,3 0-48,-2 4 36,2-2-24,3 2-64,-6-3 0,6 5 0,1 2-4,-1-3-4,0 1 8,-6 0 52,4-3 12,-4 3 28,3-2 8,-6-2-36,0 2-64,3-3 52,-3 2 0,0-3 48,0-2 180,-3 1 36,3 1-96,-6 1-71,6-3-61,-3 1-48,3-1-40,-7 2-4,7-2-4,-3 0-48,3 0-24,-6 0-37,6 0-11,0 2-12,0-2 36,0 2 0,0 0 24,-3 0 24,-6 0 44,9 2 4,-6 0 4,2 2 8,-5-1 60,6 1-24,-6 0-36,-1-1-4,4 3 4,-6-4-4,3 2-8,5-2-4,-2 0 0,3-3-8,-3 1-72,3-2-24,3 3 0,-6-2-72,6-1-24,0 0-36,0 0 8,0 0-32,0 0-36,0 0 0,0 0 20,0 0-20,0 0-40,6 0-92,-6-1-112,0-4-316,3 2-904,-3-3-2733,0 0-4351</inkml:trace>
  <inkml:trace contextRef="#ctx0" brushRef="#br2" timeOffset="0.96">18538 7908 1420,'0'0'4837,"0"0"-3213,0 0 672,0 0-612,0 0-312,0 0-216,0 0-48,0 0 13,0 0-149,0 0-268,0 0-160,-7 16 32,7-3 208,0 2 20,-3 5-136,3-3-168,0 0-148,0 1-76,0-7-44,0-1-64,3-2-96,-3-2-24,0-3-48,7-3 0,-4 0 0,3 0 72,-3-8 4,6-1-76,4-4 0,-4-5-100,0-1 92,1-3-4,-4 3-36,-3-2-84,-3 2-196,0-5-120,0 5 36,0 0 232,0 3 16,0 3 164,0 4 184,0 3 72,0 2-112,0 2-60,0 2-24,0 0-52,0 0 4,0 0 64,0 0-72,3 0 4,-3 2 88,6 2 84,-6-3 40,0 7-64,10-2-48,-7-2-12,6 4 40,-3-2 20,3-1 36,4 1-24,-4-4-80,10 0-76,-7 2 36,4-4-40,-10 0-8,9 0-8,-2 0-112,-7 0-40,-3 0 16,6 0-24,-2-2-52,-7 2 16,3-2 24,-3 2 92,0 0 80,0 0 8,0 0 12,0 0 76,0 0-16,0 4-24,0-1 72,6 5 136,-6 4 140,3 5-8,-3 7 252,0 3-88,3 3-156,3 3-92,-6 0-64,0 0-24,0-5-12,0 0-72,3-3-12,-3-4-12,7-4-12,-7-3-24,0-3 1,0-4-25,0-2-44,0-1-4,0-2 0,0-2-60,0 0-205,0 0-143,0 0-228,0-2-160,0-4-216,0-4-668,0-1-2540,0 0-3813,0-11-2044</inkml:trace>
  <inkml:trace contextRef="#ctx0" brushRef="#br2" timeOffset="0.96">18959 8033 11145,'0'0'4532,"0"0"-2863,0 0-841,0 0-196,0 0 80,0 0 32,0 0-72,0 0-64,0 0-208,0 0-228,-9 0-76,9 10 148,-6 1 192,6 5 324,0 3-72,-3 0-244,3 3-152,0-3-172,3-3-120,-3-3 0,6-1-72,-3-5 60,3 1-72,4-6 0,-7 2 72,6-4-48,3-6 12,-2-2-16,-1-3 52,7-5-60,-13-3 12,6 0 12,-6-2-36,3-2-48,-6-1-84,0 1 84,0-2 68,0 6-56,-9-2 72,9 5 36,-9 1 0,6 5 0,-7 2-48,1 3-60,3 0-52,-4 4 28,7 1-72,-6 0-52,0 0-20,9 1-112,-3 6-196,-4-4-256,4 3-372,-3-1-516,6 2-889,0-1-1903,0-3-1941</inkml:trace>
  <inkml:trace contextRef="#ctx0" brushRef="#br2" timeOffset="0.96">19226 7989 5565,'0'0'8904,"0"0"-5915,0 0-1485,-22 29-388,13-14 104,0 3-116,-1-1-48,1 3 52,0-1-336,9 0-304,-3-2-200,3 1-268,0-4-12,0-3-168,3-3 8,6-3 16,3 0 108,-2-5 48,-1-2 48,7-6-48,-4-2-8,-3-4 8,10 1 0,-10-1 8,1-3-8,-7-1-156,0 4-96,3-2 24,-6 0 8,0 3 220,0-1 4,0 5 156,0 1 56,-9 3-84,6-2-72,-4 4-60,-2-1-8,0 4-100,-1-2 12,1 2 0,0 0-36,6 0-52,-7 0-68,7 2-108,-3-2-160,3 1-136,-3-1-216,6 3-576,0-3-1016,0 0-2097,0 0-2079,0 0-233</inkml:trace>
  <inkml:trace contextRef="#ctx0" brushRef="#br2" timeOffset="0.96">19381 8157 11385,'0'0'3156,"0"0"-1996,0 0-1036,0 0 76,0 0 757,0 0 591,0 0-236,0 0-372,0 0-392,0 0-292,9-19-24,-9 19 84,0 2 132,3 0 192,-3-1-84,7 1-132,-7 2-124,3-2-96,-3 0-92,0 0-28,3 0-36,-3 0 12,6 0 48,-6-2 60,3 0-48,3 0-12,-3 0-12,-3-2 12,7-2-12,-4 0-8,3-2-40,-6 3-40,3-5 32,3 2-40,-3 0-60,4 0 52,-4 1-52,-3 1 8,9 0 44,-9 2-40,9-2 36,-9 4-36,10-2 48,-7 2 56,3 0 4,-6 0 4,3 0-52,3 2 48,-6 2 48,3 2 24,-3-2-72,6 1 0,-6 3-48,0 0 0,0-2-12,0-1-4,4 3-44,-4-4-12,0 0-72,0-2-48,3 0-28,3-2 64,-6 0 144,3 0 0,3 0 72,3-4 48,-5-2-24,5 2-8,-3-3-76,3-1 60,-6 0-12,7 3 84,-1-3-48,-6 2-48,6 0-44,-2 2-4,-4 2 8,3 1 40,-3 1-40,3 0 0,-3 0 40,4 3 24,-7 1 48,3 3-36,0 1-12,3 2-60,-6 4-12,3-5-60,3 3-144,-3-3-120,-3-1-136,7 0-224,-4-4-136,3-2-60,-3-2 20,6-4-268,1-6-788,2-5-1929,7-5-1287,-13 7-2541</inkml:trace>
  <inkml:trace contextRef="#ctx0" brushRef="#br2" timeOffset="0.96">19806 7877 13885,'0'0'4129,"0"0"-3265,0 0-68,0 0 380,0 33 0,0-18 0,-3-2-100,3 3-160,0 2-204,0 1-172,0-2-192,0 2-96,0-1-96,0-1-35,0 1-61,0-3 72,0-2-132,3 1 0,-3-2-48,0-3 36,0-1-36,0 0-60,6-4-49,-6 0 1,0-1 12,0-3-72,0 2-24,0-2 84,3 0 72,-3-2 72,6 1 4,-3-5 4,-3-2-56,10-2-48,-1-1-16,3-2-32,-2-1-72,-1 2 36,0-2 108,1 5 36,-1 1 40,0 3 4,-6-1-44,4 4 44,-7 0 4,3 0 84,-3 0 0,0 2-24,0 0 0,6 4 48,-6-2-24,0 0 24,3 6-24,-3-2 24,0-1-32,6 4-64,-6 4 0,3-2 0,3 0-4,-6 3-8,4-1-8,-4-1-4,3 2-48,3-3 56,-6 1-48,0 0 48,0-3 4,0-1 0,0-3 52,0 1 104,0-2 108,-6 0 60,3-2-12,-7 0-48,7 2-35,-6-2-73,0-2-12,-7 0 28,7 0 32,3 0 144,-4 0-72,1 0-156,0 0-48,2 0-68,-2 0-4,6 0-12,-3 0-48,3 0-48,3 0-120,0 0-108,0 0-112,0 0-129,0 0-107,0-2-136,0-2-204,0-2-740,0-1-896,9-1-1577,-9 0-1231,3 0-729</inkml:trace>
  <inkml:trace contextRef="#ctx0" brushRef="#br0" timeOffset="0.96">23874 8749 11789,'0'0'4520,"0"0"-3323,0 0-477,-31 27 80,19-13 276,-4-2-112,-6 3-136,4-3-76,-1 3-172,7-1-168,-7 1-76,7 1-20,-4-5-64,4 1 4,2 0-152,4-7-104,3 3-124,3 0-56,0-2-156,0-1-208,0 1-168,0-2-160,0 0-284,0-2-592,3 0-640,3-2-1461,-6 0-995,0-2-593,4-6 2725</inkml:trace>
  <inkml:trace contextRef="#ctx0" brushRef="#br0" timeOffset="0.96">23703 8790 4028,'0'0'8793,"0"0"-4996,0 0-2341,0 0-312,0 0-56,0 0 72,0 0-140,0 0-212,0 0-180,0 0-228,0 18-40,3-7 4,4 5-16,-7 1-24,9 3-140,-6-1-112,6 0-60,1-3 0,-1-1-12,0-2-184,1-3-92,-1 0-132,0-4-136,-6-3-20,7 2-16,-7-4-64,3-1-44,-3 0-56,-3 0 28,0-6-128,0 1-740,-3-3-613,-3-2-903,3-3-1668,3 5-217</inkml:trace>
  <inkml:trace contextRef="#ctx0" brushRef="#br0" timeOffset="0.96">24261 8361 3212,'0'0'3117,"0"0"-405,0 0-760,0 0-244,0 0-28,0 0-120,-27 6-179,27-4-133,-7 3-180,4-5-88,3 1-92,0 1-124,0 2-160,0 0-144,0 2-132,0-1-112,0 5-20,3 2-16,4 1-12,5-2-36,-6 5-12,3 2 4,1-5-52,-1 2-60,-6 1-12,0-3-60,4 3-40,-7-2 16,0-1-24,-7 1 56,4-1 52,0-3 108,-6 3 24,-7-1 52,7-3-4,-3 1 48,2-2 96,-2-2 436,3-1-148,-1 1-191,1-2-121,0 0-104,-1-2-76,4 0-36,3-2-84,3 0-12,0 0-156,0 0-88,0 0-92,0 0-169,0 0-179,0 0-124,0 0-96,0 0-280,0 0-380,0 0-288,3-2-452,3 0-625,-6-4-1619,0 4-1989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0:17:40.52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6534 15705 5651,'0'0'-353,"0"0"594,0 0 2336,0 0-1329,0 0-127,-8-6-97,5 1 17,3 5-17,0-5 65,0 3-97,0-2-79,-2 0-129,2 2-112,-2 0-176,-1 0-175,2-1-17,1 3-48,0 0 0,0 0-48,0 0-16,0 0-80,0 0-16,0 0-48,0 0-48,0 0 48,0 0-32,0 0 0,0 0-48,0 0 48,6 0 32,7 0-16,-1 0-16,1 0-16,2 5 48,2 1 32,1 2 16,-1 0 49,4 0 31,-3-1 128,4 2-32,-4-2-16,5-2-32,-1 0 48,-1-5-16,2 0 48,-2 0-79,4 0 47,-1 0-48,1 0 16,0 0-48,0 0-32,-1-2-64,1-1-32,-3 1-32,3 2-16,-3 0 0,1 0-32,2 0 64,-3 0-64,4 0 0,0 2 16,-1 3 0,5-1-16,3-2-16,-2-2 80,3 0-80,-1 0 64,1 0 0,-1 0 16,2 0-64,-2 0 865,0 0-753,-2 0-48,6 0-80,1 0 16,4 2 32,9 6-32,3 0 48,6-2-32,5-4 32,2-2 0,2 0-32,-1 0 48,-3 0-16,-7 0 32,-7-6 16,-3 2 64,-8 1-96,-1 2-16,-5 1-16,-1 0 0,1 0-16,-1 0 0,-1 0 48,1 0-16,1 0 32,-2 0 32,4 0 16,0 0 16,4 0 80,1 0-32,-1 0-80,5-7-16,-4 0-48,7 1 16,-2 0 0,0-1 0,1 2-64,3 2 48,-1 0-48,3 3 32,-5-3 33,5 3-49,-6 0 32,6 0 64,0 0-48,-2 0-80,4 0 32,-2 0 16,4 0 16,-3 0 32,-1 0 0,-3-2 0,-1-6 0,-4 0 0,1 0-48,0 0 0,-3 3-16,4 4 48,-2 1 16,1 0 16,-2 0-48,6 0-32,-2 8 16,7 0-32,6-2 64,10-3-80,7-3 80,6 0 96,9 0 128,3 0-240,1-7 32,0-3-48,3 0 32,-7 2 16,1 4-64,-4 4 48,-6 0-16,-6 0 0,-6 0-32,-8 10 32,-5 2-48,-1 2-32,-5-4 0,0 1 48,-4-4-32,6-1 16,2-3-16,6-3 0,-3 0 80,6 0-48,1 0 0,0 0 0,0 0 16,0-3-48,-1 3 16,-1 0 48,4 0-48,-1 0 48,3 0-64,2 0 64,-1 0-48,3-2 32,1-2 0,-1-3 0,-3 4 0,-2-3-16,-1 4 32,-8-2-48,-9 1 32,-3 3 16,-5 0-16,-5 0-16,-6 0-16,0 0 16,-3 0-16,-1 0 32,5 0-32,-2 0 32,0 0 0,3 3 0,0 1-32,1 2 16,0-1 16,0-2 0,4 0-96,-2-2 64,4 1 32,3-2-64,2 0 80,1 0-48,0 0-16,-1 0 16,2 0 16,0 0 0,-4 0 16,1 0-32,2 0-32,-4 2 80,4 5-48,2 1 32,2 0-64,8-2 96,2-1-80,6 0 32,2-1 32,9-2-48,2-2 32,3 0-16,1 0 32,1 0-48,-2 0 64,-2 0-48,0 0 16,-3 2-16,0 0 16,1 4 48,-1 0-64,1-2 32,0 2-64,0 0 112,-1 0-96,3-2 32,-1-2-64,1 0-16,-2-2 32,4 0 0,-2 0 32,-1 0-32,0 0 48,0 3-96,-2-2 128,-3 4-64,-4-2 16,2 1-32,-7 2 64,2 1 0,0-2-64,-3 1 48,-1-1-32,6-2 64,-5 0-64,0-3 48,3 2-48,-6-2 48,3 0 0,-3 0-48,-3 0 32,-1 0 16,0 0-16,-1 0-48,2 0 96,2 0-96,2 0 64,-1 0-16,3 0 32,3 0-64,-4 0-32,2 0 16,-3 0-48,-2 0 80,-3 0-32,2 0 32,-1 0-16,2 0 16,4 0-16,4-2 48,6-2-48,1-4 16,4-1 16,1 1-32,-1 1 48,3-4-96,-2 2 96,0 0-32,0 1 16,-4 2-16,0 0 32,-4 1-32,1 2 48,1 1-32,1 0-16,-4 0 16,-2 2-32,-4 0 32,-2 0 32,-7 0-32,-3 0 0,-2 0 0,-1 2-16,-7 2-80,3-1 96,-2 2-96,2-3 96,2-2-32,3 0 0,0 0 16,1 0-16,-2 0 0,7 0 16,-2 0 16,5 0-32,2 0 48,1-7-96,8 0 80,2-1 0,2 0-16,3 0 16,-4 0 0,4 2-48,-1-1 16,-5 3 48,1 0-48,-1 1 48,-7 3-48,2 0 80,-4 0-64,-5 0 0,-3 0 16,-4 7-32,-2 2 48,-6-4-64,-4 1 64,0-3-16,3-3-16,1 0 16,1 0 0,3 0 0,4-11 48,6-2-32,-1-2-64,3 1 0,3 2-16,1 2 48,4 3-80,1 2 112,1 2-96,3 3 48,-4 0 0,1 0 32,-3 0-32,-4 0-16,0 3 64,-4 1-64,-1 0 64,-6 0-32,1-1 16,4 2-16,-2-3 32,1 0-32,2-2-16,4 0 64,-2 0-96,2 0 80,2 0-32,1 0 48,4 0-64,1-2 64,5-6-48,-5-1 0,5 0 16,-3-1 16,1-3 0,-4 3-48,1 0 48,-4 2 0,2 0-48,-3 5-32,2-2 0,-2 5 0,3 0 16,2 0 32,0 0-32,5 0 48,6 0-96,6 0 112,4 0-48,5 0 32,2 0 0,6 0-16,2 0 16,3-4-32,5-8 32,8-1-16,1-2 48,6-2-48,3 3 64,0-3-32,3 6 0,-3-2 32,-3 6-48,-4 1-80,-9 4-32,-5-1 64,-9 3-32,-8 0 80,-12 0-48,-10 0 32,-9 0 0,-7 0-16,-4 0 16,0 0 0,0 0 16,-1 0-32,2 0 64,5 0-112,-6 0 112,0 0-32,1 0 0,-8-1-48,-4-1 64,-6 2-32,-6 0-32,-10 0 48,-1-3-96,-2 3 64,-5 0-48,5 0 80,-3 0-32,5 0-16,4 0 0,2 0 32,0 5-16,4 1 0,1-3 48,2 0-48,2-1 96,1 0-96,1-2 32,5 0-16,-2 0 32,1 0-32,5 0 16,3 0 0,0 0-16,-1-4 80,5-2-96,0-2 48,-2 0-80,-3 1 32,-2 1-16,1 0 16,0 0 16,0 0-48,2 0 64,-2-1-48,3 0 64,0 1-64,3-2 16,7-2 16,-2 2-16,4-1 16,3 2 16,1 0-16,4 6 0,2-2 16,0 3-80,1 0 96,-1 0-48,-1 0 64,1 0-80,-2 0 48,-2 0 0,2 4 0,1 1-16,1-3-16,5 1 64,-5-1-64,10-2 80,1 0-64,1 0 32,4 0-16,4 0-16,2 0 48,-1 0-32,7 0-144,-5 0 96,6 0 16,-2 0-64,2 0 80,0 0-16,-1 0 32,0 0-16,7 0-16,-5 0 16,3 0 0,2 0 32,4 0-32,2 0 32,-5 0-48,2 0 80,1 0-64,-4 0 16,3 0 0,-2 0 32,5 0-32,-2 5 0,5 3 64,0 0-240,-2-3 96,2 4 32,1-5 16,0 2-16,-5-4 0,0-2 16,0 0 48,-10 0 0,3 0-48,-5 0 32,-6 0-32,-4 0 48,-7 0-16,-2-2 0,-4 0-16,-9 2 32,-2 0 0,-4 0-64,-4 0 80,-2 0-64,-2 0 32,2 2-32,1 3 16,0 4 16,4-3 16,1 0-32,-2 0-64,1-2 32,-6 0 16,-4-2 16,-7 0-48,-7 1 32,-10-3 48,-4 2-48,-4-2 16,-3 0-16,-4 0 32,5 0-16,-2 0 32,-4 0-64,2 0 48,-1 0 0,-2 0-48,1 0 48,0 0 16,0 0-64,1 0 48,-4 0-32,3 0 32,0 0-16,3 0 0,-2 0 0,3 0-16,1 0 32,0 0-32,-3 0 16,2 0-16,-2 0 16,-1 0 0,0 0-16,2 0 48,-1 0-64,3 0 64,-1-2-64,0-1 64,3 1-32,-2-1 0,-1 0-16,-2-1 32,-2 2 0,-2 1-48,0-2 16,0 3 16,0 0 0,1 0-32,2 0 16,1 0-64,-2 0 64,-1 0 16,-1 0 0,-1 0 16,-1 0-48,-3 0 48,-2 0-32,0 0 32,0 0-32,0 0 32,0 0 0,0 0-32,0 0 16,0 0 0,0 0 48,0 0-144,0 0 96,0 0 0,0 0-48,0 0 0,0 0-48,0 0-48,0 0-48,0 0 0,3 0-32,-3 0-49,0 0-47,0 0 0,0 0 64,0 0-176,0 0-64,0 0-161,0-2-399,0-11-769,-5-11-1681,-13-10-6146</inkml:trace>
  <inkml:trace contextRef="#ctx0" brushRef="#br0">28846 19966 5058,'0'0'3746,"0"0"-2337,0 0-353,0 0 209,0 0 111,0 0-79,-13-12-48,11 7-33,2 2-287,0 0-113,0 2 16,0-2-191,0 3-129,0 0-240,0 0-128,2 0-48,5 0 0,1 0-32,5 0 80,6 0 192,2 0 49,-1 0-49,5 0 32,-1-3-16,3-2-32,-1 2-32,-1-1-64,0-1-16,-5 1-15,1 0 31,-6 4-96,0 0-32,0 0-64,-5 0 32,2 0-64,-1 0 80,2 0-32,2 0 32,-5 0-32,6 0 0,-1 0 48,4-2-32,1-2 64,-2 0 256,-1 0-144,0 1-112,-2 2-144,-1-1 80,-1 2-64,-2 0-48,3 0 32,-1 0 16,0 2 0,5-1 16,0 2-32,1-3 32,2 3-32,2-3 16,-1 0 0,2 0 16,-5 0-16,4 0-16,-1-3 64,2-1-32,-5 2 0,2 0 16,-1 0-32,0 2 16,0 0 0,1 0 0,-1 0 0,1 0 49,2 0-81,-1 0 80,-4 0-48,5 0-80,-6 0 32,7 2-1,-7-2 17,1 0 0,-1 0-16,1 0 48,-1-2-16,1 2 0,0-2 32,-2 0-80,1 2 48,4 0 0,-2-2 32,-1 2-32,3 0 16,-1 0 0,2 0-48,2 0 97,-5 0-65,2-2 32,1-1-32,-2 3 0,1-3 32,-1 0 16,-2 2-48,-3-1 0,3 2 0,-4-2 16,1 0-48,2 2-64,-5 0 112,5 0-65,-4 0 33,5 0-16,-3 0 32,3 0 0,0 0-16,3-2 0,-3-1 32,0 2-32,-1-1 32,0-1 0,-2 0-48,0 0 32,2 2 32,1-4-48,-5 4 48,2-1-32,3-1 16,-4 3-16,2 0 16,-3-2-32,1 2 32,-1 0-32,-2 0 48,3 0-32,0 0 0,-2 0 33,5 0-33,-2 0 64,1-1-64,0 1 32,2-3 0,-2 1-48,-4 0-32,2 2 16,-3 0 0,1 0 16,-3 0 16,-2 0-49,2 0 33,-3 0 32,3 0-16,-4 0-32,3 0 80,1 0-80,-2 0 16,3 0 32,-2 0-16,2 0 16,-2 0-32,1 0 16,-2 0 0,-2 0-32,1 0 16,1 0 48,0-1-48,2 1 32,-3 0-16,3-3 0,-2 3 0,2 0-16,-2-2 16,-3 2-16,3 0-16,-3 0-32,0 0-160,-4-2-80,6 0-16,-4 1-32,-2-2 32,5 1-48,-5 2-17,0-2-47,0 0-192,-5 2-241,-3 0-511,-2 0-1153,1 0-2514</inkml:trace>
  <inkml:trace contextRef="#ctx0" brushRef="#br0">11183 23297 7748,'0'0'3377,"2"49"-1696,1-15 736,-2 9-16,3 5-896,-4 7-481,3-1 81,0 0-129,-1-2-255,-2-7-17,2-3 16,-2-6-144,0-2-111,2-4-97,1 3-32,-3-1 64,3 0-80,-3-1-96,3 0 0,0 0-111,-1-1-17,2 1 32,-4-2-32,0 0-32,0 2 16,0-3 0,0 0 64,0-3-48,-4 1-32,-1-4-48,2 0-112,0-2 48,-2 3 16,3-3 16,0 0 0,-1 0 0,3 3-16,0-5 48,0 0-16,0-2 0,0 0-16,0-4 16,3-1 16,-1-4-16,0-2 32,-2-2-48,0 0-16,0-3-16,0 0-48,0 0 112,0 2-48,0-2 16,0 4 16,0-2 0,0 4 0,0 0 16,0 0-32,0 0 48,0 1-32,-2 2 16,0-1-16,-1 2 32,0-2-48,3 5 32,-4-3 0,4 2 0,0 0 48,0 0-80,0-2 48,0 0 32,0 0-16,4-3-48,-4-2 16,0-2-16,0 0 0,0-3-192,0 0-64,0 0-48,0-2-385,-4-4-831,0 0-994,-3-4-527,0 0-1553,1-2-3858</inkml:trace>
  <inkml:trace contextRef="#ctx0" brushRef="#br0">21246 24376 5042,'0'0'3090,"0"0"-1810,0 0-543,0 0 31,0 0-80,0 0-47,8 0 79,-6 0 0,0 0-31,-2 3-145,3-1-64,0-1 128,3 1-111,-4 2 47,2-1 320,1 0-352,1 2-255,-3-1-97,4 0 0,0 0 80,-4 0-48,6 2-32,-3-2 0,-1 2 0,1-2 16,1 3-80,-3-4-32,0 3 32,0-2 96,1 2 16,1 0 1,-1-2-65,0 3-16,0-4-64,-1 4 16,0-1 0,3-3-32,-3 4 48,2-3 64,-1 2-16,2 0 48,-1 0-64,-1 0 0,2 2 0,0-2 16,-3 2 16,3-2 145,0 2 175,1 0-240,0 1-192,2-1 32,0-2-16,1 2 0,1-2 0,-2 1 0,5 0-16,-3 1 48,-1-2-80,-1 2-16,-2-2 32,2 2 0,-2 1 80,-1-1-16,2 2-48,-3-2 32,0 2-64,0-1 16,4 2-32,-4-4 16,3 4 0,-2-1 16,2-2-32,-3 2-16,1-1 0,3 1 48,-5-2-48,3 2 16,-1 0 16,1-2-16,-1 0 48,-1 2-64,4-2 64,-1 1-64,0-2 32,0 4 48,2-4-16,-2 2 0,3-1 81,-3 2-1,-1-2-48,1 2 32,0-2-80,0 2 64,-1 0-16,0 0-32,2 0-16,-5 0 0,2 1 0,0 1-16,1-4-16,0 2 0,-3-1 16,0 2-32,3-3 32,1 0-16,-2 2 16,2-3-32,-1 1 32,-1 0 0,0 0 0,2 0 0,-3 0 16,1 0-16,0 0-16,0 2 32,-2 1-48,1-1 48,3 0-32,-3-1 16,4 1 32,-1 1-48,2 1 32,0-1-16,0-3 48,0 2-32,1-1 32,-1 2-80,-2-2 80,2 1 0,-3 1 0,5-1-48,-2-2 16,-3 2-48,4 0 16,-1-2-16,0 2 16,-1 0-32,2-2 32,0 3-16,-3-1 32,2-2-48,0 2 48,1 0-16,-1 1 48,-1 0-64,0-1 96,2 1 0,-4 1 48,3-3-96,-1 1 32,-1 3-48,0-2 16,0-2-16,-1 1-16,4 0 0,-4-2 0,1 2 16,2-2 16,2 3-16,-2-4 16,0 1 0,2 3 0,-2-3 16,-1 2 48,0-2 17,5 2-33,-5-2-32,3 0 0,-1 2-32,1-2 48,-1 2-48,1-1 16,-2-1 0,1 2 16,-4-2-16,3 0 16,-4 2-16,4-2-64,-4 0 64,3 0-16,-5 0 48,5 0 0,-3 1-48,0-1 16,-1 2-48,-1-2 32,2 0 16,-1 1-16,1-1 0,0-1 0,-1-1-48,3 2 0,-3-1 32,4 1-16,2 0 16,-4 0-32,3 0 16,1 0 0,1 0 16,-1 2 0,1-2 0,0 0 16,1 0-32,-3 0 16,3 0 16,-1 0 16,-2-2-80,-2 3 64,0-1 0,2 0-16,-2 0 16,0 0-48,2 0 64,-4 0-32,3 0 48,-2 0-80,2-1 48,-2 0 0,-1-1 0,1 3 0,-2-3 16,3 0-16,-3 0-16,1-2 0,0 0 0,1 0 32,0-1-32,-4 3 16,4-5 16,-5 1-48,4 2 48,-3-2-16,0 1-16,-1-2-16,1 1 48,1 1-48,-5-2 48,3 1-48,-1 0 48,-2-2-64,0 2 48,1 1-16,-1-3-32,0 3 32,0-1 0,0 1 16,0-1-32,0 2 32,0-3-16,0 2-48,0-3 80,3 1-32,-1 1 0,-2-2 16,0 3 0,0-3-32,0 0 48,0 0-32,0 0 16,0 0 0,0 0 16,0 0-48,0 0 64,0 0-64,0 0 48,0 0-16,0 0-80,2 0 64,-2 0-48,0 0 32,0 0-32,3 0 0,-3 0 0,0 0 16,0 0-16,0 0 16,0 0 32,0 0-32,0 0 32,0 0 0,0 0 0,0 0 16,0 0-16,0 0 16,0 0-16,0 0 16,0 0-32,0 0 48,0 0-48,0 0 0,0 0 16,0 0 0,0 0 0,0 0 0,0 0 16,0 0 0,0 0-32,0 0 0,0 0 64,0 0-80,0 0 32,0 0-16,0 0 16,0 0 0,0 0-16,0 0 48,0 0-80,0 0 32,0 0-64,0 0 16,0 0-32,0-3 32,0 3-32,0 0 48,0 0 32,0 0 0,0-2 0,0 2 16,0 0 0,0 0 0,0 0 0,0-1-16,0 1 16,0 0 0,0 0-16,0 0-16,0 0 0,0 0-80,0 0-193,0 0 49,0 0 0,0 0 64,0 0 48,0 0 48,0 0 0,0 0 48,-3 0-64,1-3-96,2 2-240,-2-2-529,-2 0-832,2-2-784,-1-3-1921,3 0-3650</inkml:trace>
  <inkml:trace contextRef="#ctx0" brushRef="#br0">10849 24445 12646,'0'0'1825,"0"0"-1297,0 0 800,0 0 577,0 0-368,0 0-240,28-6-273,-23 6-224,2 0-47,2 0-113,0 0-160,5 0-31,-2 3 63,9-2-64,-2 1-32,11 2 32,-2 0-192,5-2-95,0 3 463,3-2-144,1 0-320,-4-2-64,3 2-80,-2-3 32,0 1 32,-1-1-32,-4 0 48,0 0-176,1 0 48,-6-1 48,1-2 0,-1 2-16,-3-2 112,2 1 48,-5-2-32,1 4-80,-3-2 1,0 2-33,-5 0-48,3 0 15,-2 0-31,-2 2 96,1 2-96,3-2 64,-1 1-16,3-2 65,0 2-49,2-3 0,0 0 32,2 0 0,2 0 0,0 0-16,3-4 80,0-1-96,0-1 32,2 2-32,-2 2-80,2-2-16,-1 4 48,-4-2 16,3 2-16,-2 0 32,-3 0 0,0 0-16,-2 0 0,0 0 0,-3 0 48,3 0-48,-3 0 32,0 0-32,3 0 32,-2 0-48,0 0 96,3 0-48,2-1-16,-2 1 32,2 0-16,4 0 64,-1 0-48,4 0 80,-2 0 16,1 0 64,-2 0-336,0 0 144,4 0-80,-4 0 48,2-3 48,-2-1-48,-1 2 0,-1-2 32,-3 2 16,-5 0-48,-1 2 64,-3 0-64,-7 0 16,-1 0-64,-3 0-240,-3 4-209,-3-2 97,-3 2-352,1-4-1185,-2 0-960,3-2-1345,3-8-4290</inkml:trace>
  <inkml:trace contextRef="#ctx0" brushRef="#br0">23622 25236 9444,'0'0'3154,"0"0"-1938,0 0-143,0 0 367,0 0-271,0 32-449,3-26-95,2 0 31,0 2 112,-3-3-47,1 4-209,-3-1-32,6-1-32,-2 4-48,1-3-63,1 2-97,1 3-80,0-4 16,2 1 48,0 2-96,-1-1 32,1-1-96,-3-2 32,2 0-32,0-2 80,-1 0 64,5-2-80,-1 0 32,1-2-111,5 1-17,-3-2-48,4-1 32,-3 4-16,2-2 224,-2 4-32,-1 0-208,-5 5 0,-1-2 64,-1 1 0,0 3-48,2 1 80,0-2-16,2 1-64,1-4 32,3-1 0,3 1 0,0-3 48,0 0-48,2 0 16,-2 2 64,-1-2 0,1 0-16,-1 2-48,1-2-32,-1-2-16,7-2 32,-2 1 32,2-3-64,1 0 32,1 0 16,-2-3-64,-1 1-48,0 0 16,-2 2 16,-1 0 32,-3 0 0,1 4-32,-3 2 32,0 0 48,1 0-64,-3-2 16,4 3 16,-2-6 0,3 1-16,0 1-32,2-3 64,2 0 0,3 0 0,1-3 32,-1 0 144,2 1 144,-2-3-159,2 4-65,-4 1-96,1-3 0,-1 1 16,-3 2-48,1 0-48,-1 0-16,-2 0 32,-1 0-16,-1 0 48,-1 0-32,-1 0-16,0 0 48,-6 0-16,2 0-33,-3 0 17,-3 0-80,-3 0-80,-1 0-176,0 0-160,0 0-112,0-4-593,-3 0-592,-2-1-752,1-4-2033</inkml:trace>
  <inkml:trace contextRef="#ctx0" brushRef="#br1">30012 29171 8756,'0'0'2193,"0"0"-1201,0 0 577,0 0 368,-29-5-352,22 3-433,-2-2-31,0 0-33,-3-2-207,-1 1-97,-5-1 0,1 2-399,-7 3-289,2-4 128,-5 2 144,1 1-112,-4-1-128,-4 1-192,4 2 48,-5-1 32,4-2-32,-6 3 32,4-1 0,-3-2 16,1 3-32,-1 0 64,-1-2-64,1 1 80,0 1-32,3-3 32,-4-1-16,2 3 48,1-2 16,-4-1-112,-1 2-64,-1 1 16,0-2-16,0 3 48,-3 0-32,-1 0 64,3 4-16,-5 2 0,6 0 0,3 2 0,0 5 16,6-2 48,1 4-48,7-1-48,0 0 0,6 0 80,5 0 16,1 0 1,6 0-33,-2 2-48,7 1 32,-2 1 16,2 4 0,0 2-16,0 3-16,2 1 64,0 4 32,-2 2 144,3 1-96,-3 1 16,0-1-80,0 0 32,0-1-192,0-4 0,-3 0 32,-1 0-16,0 1 32,-1-1 64,-2 3 0,2-4 80,0 2 160,-1 3-112,2-2 16,1 2-80,1 2-32,0-2-16,2 1 17,0-1-17,0-2 16,2 0-128,0 3-64,-2-3 80,0 2 16,0 0-1,0 3 17,0-3-32,-5 3 48,-1-5 17,2 5-1,-3-1-16,2 0 48,4 2-32,-4-1 48,0 1-48,3 1 64,-3-1-256,4 0 96,1 3 32,0-2 16,-2-1 0,2 2-16,0-2 64,0-1-16,0 1 32,0-2-32,0 3 16,0-1 0,-3-4 48,3 2-32,0 1-96,0-1-32,0 1 32,0-1 32,3 2-32,-1-1 32,-1-1 16,4 1 48,-5-3-16,2 0-48,1 1 80,-3-1-48,0 2 32,0-2 16,0 1-32,0 2 64,0-3-256,0 1 96,0-1 16,0 0 32,2-2-48,3-1 64,-4-1 0,4-1 16,0-1 16,-1-1-16,1 0-16,-1 0 48,0-1-16,-1 2-16,1-2 0,3 0 48,-3 1-32,3-1 16,0-1-96,2-1-16,-2-3 32,3 2 0,-4 1 16,3 0-16,0 2 16,0-2 16,-1 1 0,-3 2 16,2-1 0,-1-2-16,-1 2 16,1-2 0,0 1 0,-3 0 32,2-1-48,2 0 32,-3 1 0,6 0 16,-4 2-32,-1-1 32,2 0-112,-1 0-16,4 1 32,-4-1-64,3 0 96,0-2 0,-3-2-48,4 1 64,-2-3-48,3-1 64,-4-2-16,4-1 0,1 1-16,-2-4 48,5 2-48,-2-1 16,2-1 16,1-4 0,2 0 0,4-2-48,1 2 48,0-6 32,-1 2-64,5-2 32,2 0 0,3-2 48,-1-1-32,2 3 0,4-3 0,2 0 48,-4 0-16,1 0 16,2 0-192,-3 0 32,1 0 16,4-3 16,-5 3 48,1 0 0,2-1-16,-3-2 32,6 2 16,-1-4-32,0 3 48,2-1 32,0 0-32,1 1-16,-1 2-48,-1-2-48,-1 2-48,3 0 112,1 0-16,-1 0 16,2-2 16,-1 1-32,4-2 32,-1 1 64,1 1 0,1-2-32,-2 3 32,5 0-240,-5 0 128,-1 0 0,5 3 64,-3 0 16,0 1-32,3-2 48,-1 2-48,0-1 48,-1 0 16,3-3 32,-3 2-256,1 1 64,-2-1 64,3-1 32,-5 2 112,4-2 0,-2-1-16,3 3-80,-3-2 16,0-1 80,2 0-80,-3 0-112,2 0-32,-2 0 48,2 0 16,-3 0 48,0-1-48,1-2 80,-1 2 0,-5 1 16,4 0-16,-2 0-16,2 0 48,-4 0-256,2 0 96,0 0 48,-2 0 32,2 0 0,0 0 0,0 0 16,-3 0 64,4 0-16,0 0 80,0 0-80,-1 0 32,0 0 0,-1-3-192,2 2 16,-1 1 0,-3-5 80,1 3-16,-4 1 32,1-4 0,1 3 0,-2-2 0,4 3 32,-5-4 0,2 4 16,0 1 0,0-3-16,-2 3-160,3-2 64,-1 2 16,0 0 16,0-2 0,-2 2 32,-1 0-32,1-2 48,1 2 0,-4-2 0,0 0-16,2 2 32,-4-2 0,1-1-16,-1 3 0,-3-3-64,2 1-16,-2 0-32,1-2 48,-2 2 32,-1-2-64,-1 0 64,2 0 16,-5 0 16,1-1-64,-6 2 32,1-2 32,-1 2-32,-5-1 16,-2 0 0,-2-3-16,4 1 16,-5-1 0,2 1-16,3-5 0,0 1 16,-1 0 32,1-2-32,-1-2 0,1 0-16,-4-3 16,0-1 32,-1 1-16,1-4-16,1-1 32,-5-2-48,3 0 64,-2-6-48,2 1 48,-1-2-16,3 1-32,-1-3 32,5 3 48,-5-2-48,1 3 1,2-1-49,-1 2-33,-2-1 33,-1-1 16,3 0 1,-2 0-1,2-3-32,0-1 96,-4 0-112,6-1 112,-5-1-32,3-2 0,0-3 32,-2 1-256,0-1 80,1-1 47,2-1 33,-3 1 16,4 0 0,-2-1 16,1 3-16,-4 0 33,4 3 47,-5 1-64,0-1 48,1 5-32,1-2-112,-1 1 16,-1-1-33,-1 2 49,3-2-32,1-1 64,-1-1 32,0-1-32,2-3 32,-5-1 32,2 3 0,3-3-16,-2 5 33,2-2-1,1 2 0,0 2 16,2-1-240,3 2 96,-3 0 31,4 2 1,-5-1 0,5-1 48,-6-3-32,0-1 48,-2 1 0,-3-2 1,-3-3 31,-1 1-48,0-1 64,-2 2-16,0-4 16,0 2-224,-2 1 32,2 1 64,0 5 15,-2-1 17,2-1 0,0 2 16,0 2 32,0-5-15,-3 4 15,1-4-16,-2 2 48,2 1-16,0-5-32,-3 3 80,5-2-208,-3 0 48,1-3-32,2 5 79,-5-1 1,4 1-32,-6 2 80,0-1-32,-3 2 49,5 3-82,-6-1 82,-1 2-1,0-2-48,-4 3 48,4 2-48,-4-2 48,-2-1-64,0 1-96,1 2 31,-7 0 49,0 4 0,-5-1 32,1 2-32,-6 2 16,-2 1 48,1 3 0,-3 1 16,2 4 33,-2 0-17,0 2-16,-4 0-96,3 2-48,-2 0 63,-1 0-15,-3 0 32,-1 2 0,-5 0 16,4-1 48,-2 3 17,-1 1 31,-1 1-16,3 0 16,0 0-112,-3 0-96,5-2 48,1-1 32,-2 3-33,1-3 82,5-1 15,-2-1 0,0 4 16,-2-4 0,2-1-16,-3 5 80,-4-2 0,2 1-320,0 1 128,-4 1 32,2-3 32,2 1 32,-3 0 0,4 2-16,1 0 80,-2 0-48,-3 0 48,4 0-16,-4 0-160,0 0 0,3 0 48,0 0 32,-2 0 48,3 0-16,2 0 96,0 0-32,2 0 0,2 0 16,0 2-32,1 0 16,0-2-192,5 0 64,-6 0-16,8 0 16,-3 0 48,1 0 0,0-4 0,2 0 32,2 0 0,-1 2 0,1 0-16,2 0 0,0 2 80,-1 0-96,2 0 16,0 2 48,3 0-144,-2 0 16,1 0 32,5 0-32,-2-2 32,4 0 32,-2 0 0,1 0 16,4 0-16,-3 0-32,3 0 48,-1 0 0,5 0-16,-5 0 0,2 0 16,0 0 0,-2 0 0,1 0-32,1 0 32,0 0 0,-2 0 0,-1 0-16,1 0 0,1 0 32,-2 0-16,0-2 32,1 0-48,-1 0 64,-3-2-64,1 4-32,0-3-32,-3 3 32,3 0-48,-5-3 64,3-1 16,-3 4-16,1 0 16,-2-2 0,-1 2-32,2-2 32,-1 2 16,1 0 16,0-2 0,2 2-32,0-2 16,-2-1 0,4 2 0,-3-1 16,3 0-16,2-1 32,-2 2-32,1 1 32,0 0-48,0 0 48,-3 0-192,-1 0 128,2 0-32,-2 0 0,0 0 0,-4 1 16,5-1 16,-5 0 16,4 0 32,-5 0-64,4 0 64,-3 0-16,5 0 0,-2 0 0,0 0 16,2 0-16,3 0-16,-3 0 48,6 3-32,-6-3 16,6 0 0,-7 0-32,4 0 64,0 0-160,-3 0 32,5-4 48,-1-1 0,-2 1 0,3 3-32,3-4 48,-3 3 0,5 1 0,-5 1 16,1 0-16,-1 0-64,3 0 80,-3 0-16,0 0 16,3 0-16,0 0 16,0 0-16,4 0 16,0 0-16,3-5-32,2-1-400,6-6-513,0 0-688,6-6-1088,2 0-849,0-5-3521</inkml:trace>
  <inkml:trace contextRef="#ctx0" brushRef="#br1">22544 29678 14871,'0'0'4354,"0"0"-3602,0 0-96,0 0 369,3 5-481,-1-5-144,3 2 225,-1 0-129,0 1-16,3-2 352,3 1 81,-5 2-401,8 0-128,-5 1-32,6 0-47,-1 1-49,0 2-16,3 2-16,2 0-80,4 3-32,3-1 288,2 0-16,5 1-240,0-4-96,-1 6 33,2-5-33,-4 1 48,0 2 0,1 1 48,-2-1 0,-5 0 0,-1 2-48,4-1-48,-6 1-64,0 0-16,2 1 32,-4-2 0,3 4-112,-3-3 48,0 1 32,-1 0-32,1 0 64,0 0-16,1 0 0,-1 2 32,0-1 48,0-1 96,1 2-32,2-2 64,-1 1-64,1-2-16,1 2-64,3-1 16,-3-1-32,0-2 32,3-1 0,-5 0-48,2 0 96,-1 1-96,-1-2 64,-4 2-80,2-1 32,-3 2 32,0-1-32,-3 3 0,4-3-64,-3 4 0,2-3 0,2 0 80,1 0-128,0 0 16,2-1-32,-2-2 48,2 4 32,-2-1 0,2-1-16,0 2 32,-2-1 0,0 2-32,1 0 64,1 1-32,-1-1-32,3 2 80,1-1-32,0-2 16,2 0-16,0 1 64,0-2-16,-2 2 16,1 2-64,0-4 64,-2 6-48,3-1-32,-3-1-80,3 1 64,2-1 0,-3 0 0,6 0 16,2 0-16,-3 1 64,2-1 0,-2 0 16,4-2 32,-5 2-48,-1-2-48,2 0-16,-2 0 32,2 1-16,-1-2 33,-2 3-17,1-1 16,-2 0-16,2 1 0,0-2-113,-2-1 49,4 4 16,0-3-32,-2-2 96,2 0-48,-2-2 48,1 0 32,-1 1-32,-3-2 1,0 2-49,-3-3 48,1 0-16,-1 0 32,-4 0-48,1-2 80,-5-2-80,-1 0 48,-3-1-16,0-4-32,-6 1 0,-3 1-32,4-3 16,-4 0-16,0 0 48,0 0-144,-4 0-33,-6-6-207,2-1-368,-4-1-737,-2-2-1392,-1-1-1297,1-4-2225</inkml:trace>
  <inkml:trace contextRef="#ctx0" brushRef="#br1">21606 30797 12662,'0'0'3842,"0"0"-2850,0 0-96,0 0 209,0 0-481,0 0-144,0 11 17,2-9 95,3 1-128,2 2 0,-1 2 17,3 1 63,2 0-16,0 3-96,1-2-80,0 3 145,1-1-17,0 1-16,1 0-32,-1 2-16,0-3 81,2 2 191,-3 1-384,-1-2-96,4 0-96,-2-2-48,0 2 16,1-1-80,1-1-16,-1 0 96,4 2 128,-3-2-47,3 0-1,3 4-48,2-4 48,-2 4-16,5-1-96,-2-1 32,1 2-32,1 0-96,-1 3 64,0-4 48,1 5 0,-1-1-48,-2 1 16,2 0-64,-2 1 64,-2-4 0,4 3 0,0-1-16,0-1 0,0 0 0,-1 1 64,1 1 32,-1 0 32,2 0 32,-1 0-64,-1 3 16,-2-2-32,1 2 0,2-1-64,-2-2-48,5 0-32,-1-2-32,2-1-32,3 1 48,-4 0 16,2-2 0,-6 1 80,4 0-48,-4 2 64,-2-2-64,2 1 64,-4-1-96,1 1 80,1 0 16,0 0-16,-3 0-16,3 1 0,-1-3 32,1 2-48,-1 0 48,-1 1 16,-2-1-32,2 0-96,-2 2 0,0-1 48,3-2 16,-2 3-16,-2-2 32,3 2 0,0-1 0,-2-1 16,2 2-48,2-1 80,0-1-32,-1-2 0,-1 2-96,2-1 0,-1-2 48,1 1 0,-1 1 0,-2 1 0,-1-2 48,3 0-16,-1 0-16,2 1 16,-1 0 0,1 0 32,1 0-48,2 0 32,-2 1-112,1 1 64,-2-2-80,2 1 80,1 1 32,-3-1-16,3 0-16,0 0 64,-1-2 32,0 0-16,-1-2-32,2 0 49,1 1-17,-1-3-32,-3 0-32,2 2 64,1-2-16,0 2-32,0-1 48,-2-2-32,1 4 48,-2-3-48,1 0 16,-4 0-80,4 0-64,-3 0 112,0 0-32,-2-1-48,-2 1-32,2-2 80,-5 2 0,1-2-16,0 0 16,-2 0-16,0-3 48,-1 2-16,0-1-16,0-2 0,-4 0 48,1-1-16,-2 0-48,-2-3 48,1 3-16,-3-2 16,-2-1-16,3 0 32,-3 0-32,0 0 0,0 0 16,0 0-16,0 0 0,0 0-16,0 0 48,0 0-48,0 0 16,0 0 0,0 0 16,0 0-32,0 0 0,0 0-32,0 0-48,-3 0-145,1-4-255,-5-2-336,1 0-769,-1-2-1408,0-4-1890,2-1-3680</inkml:trace>
  <inkml:trace contextRef="#ctx0" brushRef="#br1">22144 32203 7027,'0'0'2097,"0"0"-1409,0 0 673,0 0 128,3 2-257,0-2-639,-1 0-353,1 0 32,4 0 288,5-7 112,-1-2 225,6-6-161,1-1-320,0-2-15,-1-1-1,1 0-32,0 1-32,-2-2-64,-4 1 80,4 1-128,3-3-112,-3 2-15,2-1-17,-1-4 0,3-1-16,0 1-96,1-3 0,0 3 64,-4 0-16,1 1 0,-4 3 32,-3 2 128,3 1 176,-6 4-112,2-1-48,-5 2-80,8-1-80,-8-1 32,7 2-64,-1-2 0,2 0-16,3-3-32,-2 4 0,0-1 48,-2-3-64,1 7 64,-5-2 16,1-1 0,-2 3-16,3 2-16,-4-5 32,0 1 0,3 0-16,0 0-48,2-1 48,-1-1 16,2 2-48,-2 0 32,1 0 0,1 0-32,-1 1 48,-1 1-32,0 0 16,-1-2-16,2 2 48,0-2-16,0-2-16,0 2-16,1-2 32,-1-1 32,-2 3-32,0-2-32,-2 2 32,0 0-32,2-1 16,-7 3-32,2 1 16,-1 2-32,-3 2 48,0 2-16,0 1-80,0 2-240,0 0-464,0 0-769,0 0-1601,0 5-4785</inkml:trace>
  <inkml:trace contextRef="#ctx0" brushRef="#br0">29073 20118 12918,'0'0'3393,"0"0"-2320,0 0 112,0 0-49,0 0-208,0 0-175,3-8-481,-3 21-96,0 8 384,0 3 609,0 3-225,0 1-432,0-2-255,-3-2-129,3-3-32,0-8-48,0 2-16,0-6-48,0-4 16,0-3-240,0 0-737,0 0-399,-2-2-289,2 0-592,0-6-2417</inkml:trace>
  <inkml:trace contextRef="#ctx0" brushRef="#br0">28894 20481 12214,'0'0'3473,"0"0"-2320,29-4-129,-7 1 353,12 0 608,6 1-481,6-1-239,1 3 16,-2 0-593,-5 0-336,-4 0-272,-12 3-80,-2 1-64,-10 1-288,0-2-176,-7 0-193,-5 0-223,0-1 79,0 0 81,0-2 96,-5 0-209,-5 0-1232,2-4-2321,-6-2-4962</inkml:trace>
  <inkml:trace contextRef="#ctx0" brushRef="#br0">28927 20689 8852,'0'0'2929,"0"0"-2016,0 0 367,0 0 193,0 0-496,0 0-385,-19-10-192,14 16-176,0 2 16,1 3 416,-1 4 113,2 1-49,0-2-128,3 4 33,0-3-369,0-3-192,3-2 32,9-4-16,-1-4-48,0-2-48,3 0 16,1-8 32,-4-2 128,3-4-96,-4-1-48,-4-1 0,-1 2 32,-3 2-32,-2 0-16,0 2 32,0 2-32,-5 0 0,1 2-64,-2 0 16,-2 4 0,1-2-96,0 2 96,-4-1-48,3 1-16,-3 2-48,0 0 112,-4 0-80,5 0 48,-4 5 32,2-2 48,2 4 0,-2-2 16,1 1 16,0 3-80,4-1 48,0 0 0,3 2 16,3 4-48,1 0 16,0 2 64,8 5 208,6-3 192,-1 4-48,5 1 80,-2-2-63,-1 2-225,-1-3-96,-3-2-16,-5 0-64,0 0 32,-5-1-48,-1-1 48,0-2 48,-7 2 80,-1-1 16,0-2-48,2 1-32,-6-2-48,6 1 0,0-5-64,0-2-32,2-2-256,3-2-592,1-2-385,0-2-736,0-5-1649,5-6-2368</inkml:trace>
  <inkml:trace contextRef="#ctx0" brushRef="#br0">19909 22642 2849,'0'0'10901,"0"0"-8612,0 0-832,0 0 400,0 0-448,0 0-353,-22-21-288,19 16-351,1 5-177,0-2-16,2 2 0,-2 0 0,2 0-192,0 0-48,0 0-32,0 0 32,0 0-48,0 0 48,0 0-16,0-1 48,0 1 0,0 0 112,0 0-64,0 0-16,0 0-32,0 0-32,0 0 48,0 0-48,0 0 48,0 0-32,0 0-16,0 0-32,0 0 32,0 0-16,0 0 32,0 0-32,0 0 16,2 0 64,0 0-64,0 0 0,1 0 0,4 0-112,-1-4 144,0 1 80,4-3-48,-1 0 0,-3 0 0,1 0-32,-2 2 16,-2 0-64,3 4 48,-2 0-48,0 2-48,1 7 32,0 4 128,1 3 64,4 4 0,-2 3 16,3-4-144,-2 2 80,3-5 400,2-3 17,-2-2-433,0-3-96,-2-1 0,-4-5-32,-1-2-705,2 0-207,-7-4-161,0-4-543,0-3-1250,0-2-6946</inkml:trace>
  <inkml:trace contextRef="#ctx0" brushRef="#br0">20082 22509 15111,'0'0'2785,"0"0"-2305,0 0 225,-25 39 303,12-13 193,-2 6 207,-3 2-447,-3 1-65,2-5-223,4-1-129,2-6-176,4-4-272,2-7-16,3-4-64,1-4-16,3-4-240,0-4-1329,7-11-1776,1-3-3667</inkml:trace>
  <inkml:trace contextRef="#ctx0" brushRef="#br0">20232 22630 13046,'0'0'3554,"0"0"-2306,-1 27 609,-9-13-352,3 0-625,-1 2-432,-2-2-208,2-3-63,0 0-145,4-4 0,1-1 16,3-6-64,0 0 48,0-2 48,3-9-16,4-2-48,1-8-208,4-3 352,1-4-144,3-2 0,1 3-32,-1 1-80,-4 6 96,1 7 32,-1 5 32,-2 8 96,-4 0 256,0 8 208,0 7 433,-3 1-145,-1 3-128,1-4-175,1 1-209,-1-2-16,1-4-304,0-3-32,-1-2 0,1-2-48,1-1 64,-3-2-112,-2 0-128,3 0-224,-3 0-160,0 1-321,0-1-768,0 3-495,0-1-226,-3-2-1471,1 0-3475</inkml:trace>
  <inkml:trace contextRef="#ctx0" brushRef="#br0">20225 22621 14439,'0'0'3745,"0"0"-2448,0 0 32,0 0-641,0 0-320,0 0-112,29 1 224,-15-1-256,2-4-111,-5 0-81,3 0-32,-3 0-257,-1-2-1423,-2 0-1522,-1 0-5346</inkml:trace>
  <inkml:trace contextRef="#ctx0" brushRef="#br0">20463 22630 13430,'0'0'2817,"0"0"-576,0 0 193,21 31-1026,-16-26-447,1-2-449,-2 1-208,3-4-208,-3 0 48,1-4-16,2-2 16,-5-5-64,2-1-48,1-1 32,0-1 128,-1-1 33,-2 3-49,4 2 32,-6 4 400,5 2-80,-5 4-288,3 0-112,1 6-96,-1 4 177,0 0 175,2 4-240,2-4-96,0 2-16,2-3 80,0-6-64,-1 2-16,2-3 32,-3-2-16,0 0 16,-1-2 16,-1-4-48,1 0 16,-4-3 0,3-1 0,-2-1-32,1-4 48,0 3 32,1-3-80,1 8 0,0-1-32,-1 4-32,2 4-32,0 0 0,2 0 80,0 8-48,0 0 48,0 0-16,0 2 32,-4-1 0,1-2 160,0 1-80,0-2-64,0-2 0,0-1-32,-1-3 0,6 0-592,-1-3-2081,1-7-2754,0-2-11316</inkml:trace>
  <inkml:trace contextRef="#ctx0" brushRef="#br0">20928 22614 10885,'0'0'3169,"0"0"673,9 41-976,-3-25-161,4 2-800,-1 3-545,2-2-95,-2 2-513,-1-3-144,0 1-287,2-1-49,-5-5-144,0-1-32,-3-1 0,3-5-32,-3-2 16,2-1-64,-4-3 32,0 0-16,3-1 80,-1-5-64,-2 0-32,2-6-48,-2-1 48,0-3-80,0-4 96,0-3-80,-4-5 0,1-4 64,-1-4-112,2-7 112,2 1-112,-2 0-48,2 6 112,0 2 80,0 10-16,-3 6 0,3 8 32,-2 5-32,2 0 96,0 4-32,0 1-48,0 6-160,7 3 80,-1 7-48,6 1 32,-6 3 16,6 0 0,-2-2 16,-3-1-64,1 1 144,-5-5-64,3 0-16,-6-3 0,0-2 48,-7 0 0,-4-2-48,0 0 48,-6 1 16,4-4 16,2 2-32,2-4-16,1 1-16,5 1 16,3-2-128,0-1-656,3 0-721,9 0-848,2-4-1265,0-2-1616,1-3-4371</inkml:trace>
  <inkml:trace contextRef="#ctx0" brushRef="#br0">21216 22283 15703,'0'0'4258,"0"0"-2417,0 0-480,0 0-433,0 0-256,0 0 321,17 44 111,-17-18 97,0 5-193,-5 7-431,5 1-49,-6 3-176,6-2-112,0-1 0,0-3-48,0-3-80,6-9 48,2-5-128,2-3 32,0-8-32,3-7 16,1-1 1,0-8-33,1-6-65,0-4-143,4-4 0,-4-1-48,-1 3 128,-3 0 128,-2 4 16,-2-1-16,-2 10 16,-4-1 48,2 4-48,-3-1 32,0 5-112,0 0 96,0 0-96,-3 5 0,3 3 32,0 0-32,3 4 16,6-3 32,1 4-32,8-2 64,0-1 48,5-2-80,2-5 80,2 3-48,1-6-32,-5 0-32,5-2-16,-6-8 32,1-4-48,-5-4 96,-3-7-48,-1-2 64,-5-4-64,-4 2 48,-5 1 0,-3 7-48,-6 4-32,-7 11-16,-2 6 48,-4 5 16,-1 8-32,3 10 16,0 7 112,6 4 48,3 5-32,5 1-96,4-4-64,2 0 64,8-7-64,3-6-144,7-7 16,-4-5-176,4-6-240,-3-5-433,4-5-335,-4-6-513,1-4-1073,-3-5-1135,-3 0-4467</inkml:trace>
  <inkml:trace contextRef="#ctx0" brushRef="#br0">19628 22165 5042,'0'0'9477,"0"0"-8197,0 0-271,0 0 399,0 0 145,4-6-448,-4 3-337,0 2-256,-4-1 16,-5-1-207,-4 2-241,-2-2-32,-3 3-32,-5 0-48,1 0 64,-2 0-48,-3 3 32,5 3 0,1 0 32,2 0-64,3 1 48,3 4-48,4-3 64,3 0-112,3 0 32,0 0 0,1 2 48,0-2-16,0 0-32,-1 1 80,0-3-48,3 2 0,-4-3 0,3 2 16,-2-1 16,1 0-32,2 2 16,-2-1 0,2 2-16,0 3-32,0 5 48,2 3 80,3 6 320,0 6 128,1 2-144,-2 5 97,-2-2-145,4-1-64,-6-4-128,3-4-48,0-1 224,-1-7-80,-2-1-144,0 0 32,0-1-112,0-1 48,0-2-32,-5 0 32,2-3-48,3 0-32,-3-3 80,3-2-47,-3 0-33,3-3 0,0 0-16,3-2-33,3 2 49,3-4 32,5 2-48,1 0 65,2-2-1,3 0-64,0 0 16,-2 0 16,-1 0 16,-1 0-16,-4 1-32,-4-1 16,-3 0 0,0 0-64,-5 0-497,0 0-159,0-1-48,0-3-545,-3-2-160,1-1-896,-3 1-2001,3 1-3585</inkml:trace>
  <inkml:trace contextRef="#ctx0" brushRef="#br0">19365 22613 15319,'0'0'2353,"0"0"-1473,0 0 385,0 0 16,0 0-225,0 0-592,9-14-224,3 10-111,6 0-49,1-2 176,7-1 160,2-2-208,5 0-176,-5 3-16,-1-1-32,-1 2-240,-8 4-897,-1 1-1376,-8 0-1249,0 0-1808</inkml:trace>
  <inkml:trace contextRef="#ctx0" brushRef="#br0">22079 22394 12310,'0'0'2417,"0"0"-785,0 0 81,0 0-240,0 0-192,0 0-513,-15-13-336,12 13-160,0 0-128,3 0-112,0 0-64,0 0-16,3 3-144,1 1-256,0 1-544,1-4-241,0 4 224,-3-5 161,-2 0 208,0 0 608,0 0 176,0-5 64,-2 2 160,-3-1-304,0 0 64,4 0 352,-2 1-143,2 3-273,1 0-96,0 3-481,0 2-2208,0 4-2177</inkml:trace>
  <inkml:trace contextRef="#ctx0" brushRef="#br0">22159 22639 10213,'0'0'3249,"0"0"-1728,-34 15 416,19-8-96,4 4-289,2 2-511,1 0-497,3-2-192,2-2-224,3 0-80,5-6-64,1 2 16,1-5-32,3 0-64,-2 0 160,-3 0-48,2-5-16,-4-3-32,-3 2 48,0-4-32,0 2-48,-6 0-192,2 0-144,-1 1 48,3 4-289,1 1-271,1 2-721,0 0-2673</inkml:trace>
  <inkml:trace contextRef="#ctx0" brushRef="#br0">22837 22237 8948,'0'0'3074,"0"0"-914,0 0-1311,0 0-113,0 25 321,2 4 463,5 5 193,2 11 32,4 4-256,2 3-417,5-6-223,1-3-321,1-7-224,1-8-144,2-7 48,-3-9-16,0-3-80,0-9-16,1 0-48,-5-13 80,0-3-64,-1-7-48,-5-3-16,-1-4 0,-4-1-240,-2 2-96,0 2-80,-5 5 256,1 8 192,-1 6-48,0 6 32,0 2-96,5 14-16,0 8 48,4 6 224,2 2-64,4 2-64,3-3 0,0-6-80,4-8 48,-4-6 16,0-6-48,-2-3 48,-2-3 0,-3-10 0,-1 2 64,-6-4-48,-3-4 32,-1 1-32,0 1-32,0-3 0,0-1-16,0-1-96,-4-3-208,3 0-128,-5-5-129,5-3-79,-3-2-224,-2 1 448,2 0 63,2 4 273,2 7 64,-5 5 48,4 6 209,-2 8-65,0 4-128,2 0-48,-4 3-80,2 4-449,3 4-1183,0-1-1378,0-1-3281</inkml:trace>
  <inkml:trace contextRef="#ctx0" brushRef="#br0">23609 22471 7299,'0'0'5683,"0"0"-4466,0 0 655,-10-28 273,9 22-512,-3-1-576,-2 4-113,2 1-320,-1 2-95,-1 0 127,2 3-128,-6 8-256,3 1-240,3 6 80,-3 1 240,2 0 209,5-1-209,0-1-80,0-3-112,5-1-112,6-7 16,1-3-80,1-3 128,1-2-32,-3-8-16,3-2-32,-6 0-64,-1-3 16,-2 2-64,-2 5-96,-2 0 192,-1 3-48,0 5 48,-4 2-64,-1 9-16,1 2 64,-1 4 16,3 1-16,2 0 32,0-4-64,2-4 64,3-2-96,2-4-96,1-4-881,-1 0-463,-2-4-257,-2-4-800,-3-4-1233,0-3-2385</inkml:trace>
  <inkml:trace contextRef="#ctx0" brushRef="#br0">23784 22588 13798,'0'0'2017,"0"0"-1569,0 0 1057,0 0-400,0 0 463,0 0-575,17 16-257,-14-16-352,1-1 177,2-6 399,-6-1-48,1 0-239,2-3-337,-3 2 224,0-3 96,0 0-47,0 1-305,0 0 144,-3-2-288,3 1-112,0 2 48,0 0-112,0 0 32,0 2-32,4 2 0,3 0-16,3 2 0,-4-1-32,3 3 32,0 2 32,-2 0-80,0 0 48,-4 0-416,3 0-609,-6 5-351,0-1-737,0-2-80,-3-1-1153,0-1-4818</inkml:trace>
  <inkml:trace contextRef="#ctx0" brushRef="#br0">23981 22551 17208,'0'0'1681,"0"0"-1105,0 0 1073,12 29-273,-6-25 81,-1-4-321,4 0-607,1-4-353,-2-7-80,0 0-16,2-5 304,-2-2-80,-1 0-112,3-3-64,-4 3-32,3 2-16,-1 4-48,-2 3 48,-4 6 145,2 3-49,-1 3-160,0 7 272,-3 1 144,5 5-96,-5-2-112,5 0-128,-3-2-48,4-2-32,-5-2 16,2-1-48,-2-5 64,4-2-16,0 0 48,-1-2-32,0-6 0,3-2-16,3-3 0,1 0 0,0-2 1,2 3-17,0 2 0,5 8 32,-2-1-96,3 3 48,-2 7 32,4 3-64,-4 0 224,1 0 0,0-2-144,-4-1-64,-5-2 32,-3-1-48,-2-4 48,-4 0-176,0 0-561,-10 0-735,1 0-1090,-5-8-2352,2 0-4194</inkml:trace>
  <inkml:trace contextRef="#ctx0" brushRef="#br0">25079 22460 10085,'0'0'4514,"0"0"-2145,0 0-304,0 0-369,0 0-447,0 0-449,-21-26-271,11 26-65,-2 5-128,1 6-16,-1 2 64,6 5-47,0-1-17,0 1-144,6 1-80,0-3-16,0-4-32,8-4-64,2-1-32,0-7 48,-2 0 0,4-4 32,-1-7-48,1-1-80,-3-2 64,-2-2 32,-1-3 32,-1 4-16,-4 0 0,2 6 32,-3 0-32,0 3 0,0 6 0,0 0-16,0 8-128,0 6 112,-3 3 32,2 3 64,-4 2 0,5-4-80,0 0 64,0-4-96,0-4 80,0-1-96,3-3 32,3-6-336,3 0-1105,2-5-912,-1-7-2129</inkml:trace>
  <inkml:trace contextRef="#ctx0" brushRef="#br0">25299 22539 20954,'0'0'1856,"0"0"-1455,0 0 1311,0 0-511,3 30-609,1-30-544,1 0-288,-2-6-1553,-3-7-736,3-6-1585</inkml:trace>
  <inkml:trace contextRef="#ctx0" brushRef="#br0">25325 22243 14999,'0'0'1040,"0"0"-1008,0 0 385,7 35-337,-6-25-1393,2 0-6258</inkml:trace>
  <inkml:trace contextRef="#ctx0" brushRef="#br0">25523 22586 16392,'0'0'1376,"0"0"-1328,0 0 672,0 0 1073,0 0-192,0 0-1057,27-17-256,-24 8-256,4-1 48,-2-3 385,0-1 335,1-1-240,-4-1-111,3 2 127,-1-1-336,-1 4-96,1 1 48,1 4 64,-1 2 16,4 1-128,-3 3 241,6 0-129,1 3-192,4 1-48,0 2 32,4 0-16,0 0-16,-5-2 0,3-2-48,-8 1-545,-6-3-1167,-4 0-1458,0 0-3329</inkml:trace>
  <inkml:trace contextRef="#ctx0" brushRef="#br0">26465 22543 736,'0'0'5171,"0"0"847,0 0-4385,0 0-416,7-32 335,-7 26-63,0-1-384,-5 1-129,-6 2-160,-1 4 81,-1 0 15,-4 4 49,0 6-209,1 4-336,3 3-16,2 0-31,5-4-161,6 3-48,0-3 48,10-3-192,3-5 32,4 0-16,-2-5 16,6 0-80,-9-7-160,5-3 64,-6-2 112,-3-2 16,1 2 16,-6 2-80,0 2 80,-3 2-16,0 4 16,0 2-32,0 6-80,0 7 64,0-2 64,0 3 48,6 0-16,6-5-80,0-3-32,4-5-368,1-1-1313,-2 0-432,-4-7-1265,-2-4-2336</inkml:trace>
  <inkml:trace contextRef="#ctx0" brushRef="#br0">26734 22516 15159,'0'0'2481,"0"0"-2193,0 0 705,0 0 848,0 0-273,0 0-751,-23 15-273,6-5-144,4 0 224,0 4 17,1 0-193,4 0-224,5-2-144,3-1-64,0-1 0,4-5-32,7 0 80,0-5-112,3 0 176,4-8-96,-2-7 16,2 1-368,2-6-304,-3-2-1,0-4 465,-1-3 80,-3-1 16,-5-3-144,2-1-32,-4 1 208,-6-4-160,0 5-336,0 1 256,0 7 256,0 3-49,-6 10 146,1 4 719,-1 7-224,1 10-48,-1 13 65,0 5 303,6 7 177,0 5-113,0 0-240,7 1-608,1-4-112,-1-6-16,-4-4 0,2-5 32,-1-5-16,2-8 32,-5 0-32,-1-8-16,2-1-640,1 0-576,-3-8-465,0-6-1361,2-6-1504,1-2-5971</inkml:trace>
  <inkml:trace contextRef="#ctx0" brushRef="#br0">27037 22470 17144,'0'0'2017,"0"0"-1729,0 0 128,0 0 1073,0 0 79,0 0 289,11 37-640,-6-21-609,2 0-288,4-2 16,0 1-159,0-4-97,4-3 0,0-3-48,-2-4 0,3-1-16,-5-4 48,1-4-32,-3-4-64,-2-2 0,-3-2-32,-4-2-32,0-1-80,0 1-33,-8 4 129,8 2 112,-6 4-64,2 2 64,2 4-32,2 2 16,0 0-144,2 4 64,8 0 48,-5 6-32,5-2 48,1-2-16,3 4 48,1-4 16,0 1 80,8-2 193,-5-2 15,4-3 32,3 0 32,-4-3-160,-1-1-128,-5-2-48,-1 1-32,-4-4-16,-9 1 0,-1-2-16,-1 0-112,-12 2-96,0 2 64,-4 4 48,1 2 16,-2 4 64,4 8 0,3 4 16,4 2 0,4 5 32,3-4-16,6 2-16,5-5 0,2-4 48,5-1-64,0-8-64,0 0-608,0-3-641,2-5-880,-4-3-368,-2-3-1409,-2-6-4242</inkml:trace>
  <inkml:trace contextRef="#ctx0" brushRef="#br0">27705 22432 18921,'0'0'2241,"0"0"-1953,0 0 208,-4-29 1073,-7 28-65,-4 1-239,-3 1-353,0 11-351,0 2 95,1 7 144,5-1-303,7 2-193,5-1-288,0-1-32,12-2 64,4-4-16,6-5-48,3-4 32,-1-3-160,5-2-304,-2-3-241,2-6-207,-4-3-593,-2-4-1296,-1-2-641,-4-5-4273</inkml:trace>
  <inkml:trace contextRef="#ctx0" brushRef="#br0">27855 22377 24155,'0'0'1601,"0"0"-1393,45 7-64,-20-4 144,3 1 272,2 2-143,-4-1-273,-1-4-80,-4 4-48,-3-3-16,-6-2-705,-4 0-1168,1 0-1168,-7 0-3186</inkml:trace>
  <inkml:trace contextRef="#ctx0" brushRef="#br0">27931 22170 3730,'0'0'9316,"0"0"-6755,15 29-176,-10-11 16,-3 7-160,-2 5-48,0 1-112,-2 3-768,-3 1-369,4-2-511,-1 0-273,2-5-96,0-2-16,2-5-32,2-3 32,0-6-48,1-2 0,0-3-240,0-7-225,-4 0-431,4-5-417,-5-7-1232,0-2-1441,0-4-3457</inkml:trace>
  <inkml:trace contextRef="#ctx0" brushRef="#br0">28145 22513 22346,'0'0'785,"0"0"-1506,0 0 657,0 0 160,0 0-32,0 0-112,24 10-1697,-22-18-4225</inkml:trace>
  <inkml:trace contextRef="#ctx0" brushRef="#br0">28200 22248 22666,'0'0'1009,"0"0"-945,0 0-208,0 0-977,0 0 129,0 0-81,0-5-1056,-4 10-4658</inkml:trace>
  <inkml:trace contextRef="#ctx0" brushRef="#br0">28432 22456 10261,'0'0'2705,"0"0"-1537,0 0-415,0 0 335,-31 4-207,23 2-481,4 2-304,0 5-80,-1-2 32,3 4 0,2 1 176,0-2 144,5 0-112,5-2-112,6-3-15,1-4 63,2-5 16,2 0-16,-2-9 0,-1-5-48,-4-3-80,-6-3 0,-3-3-32,-5 1-32,0 0 16,-13 0-80,-2-1-240,-3 3 160,0 2 128,-3 4 16,3 4 32,2 6-16,3 4 16,0 0-32,3 4 0,3 6-48,3 0 16,4 0-352,0-2-1217,0 2-2545,0-2-3025</inkml:trace>
  <inkml:trace contextRef="#ctx0" brushRef="#br0">28649 22516 1825,'0'0'10068,"0"0"-8691,0 0-609,0 0 529,0 0 432,0 0-321,9 0-191,-9-16-385,0-2-704,3-6 353,0-2 271,2-3-224,2-1-336,0 6-112,4 6-48,5 5 545,1 9-33,1 4-304,0 8-128,4 9-16,-4 3 32,0 5-144,-6 1 32,-1-2-48,-4 0 16,-2-4 0,-5-4-512,0-3-417,0-4-399,0-4-785,-5-5-1297,1-3-1728</inkml:trace>
  <inkml:trace contextRef="#ctx0" brushRef="#br0">29157 22496 19305,'0'0'2833,"0"0"-1600,0 0-881,0 0 208,0 0-48,0 0-464,10 16-96,-9-16-2529,1 0-3858</inkml:trace>
  <inkml:trace contextRef="#ctx0" brushRef="#br0">23629 23761 11381,'0'0'2705,"0"0"-2224,0 0 15,0 0 144,-33-10-208,27 10-159,2 0-209,-1 4-48,2 2 0,3 2-16,0 0 0,0 0-48,0-1 0,5-4-33,2 0-95,-1-3-112,-1 0 352,0-3-16,0-5-32,-3 3 64,-2-3-80,0-1 32,0 3 16,-5 2-32,1 0 32,1 2-64,-1 2 144,0 0-31,-1 2-33,3 4-48,-1 0-16,3 2-32,0 0 64,0-2-48,7-2-32,0-1 16,0-3-65,2 0 81,-3-7-48,-2-1-96,2-2-64,-6-2 64,0 2 176,-3-3 32,-4 1-48,1 3 32,-3 0-16,2 2 80,-2 0 64,4 6 112,0 1-143,-1 0 15,4 3-80,0 5-80,2 0 32,0 2 32,4 0-16,2-4-32,6 1-16,-1-3 0,-4-4 48,3 0 16,-5 0-64,-5-3 0,3 0 64,-3-3 16,-3 1-80,-2 4-32,0-2-16,-7 1 64,7 2-64,-5 0 16,2 6 16,2 3 32,2 3-32,2-2 16,2 2 16,0-2-16,0-2-16,6-3-481,3-5-1392,-2 0-656,1-5-5971</inkml:trace>
  <inkml:trace contextRef="#ctx0" brushRef="#br0">23983 23628 7155,'0'0'3458,"0"0"-1473,0 0-256,0 0-193,0 0-207,0 0-273,-2-1-207,2-1-145,0 2-144,0-2-224,10 2-223,0-2-81,13-1 48,4 1 336,11 1 128,6-1 80,1-1 17,6 0-481,-3-1-80,-5 0-32,-5 0 48,-6-1-96,-6 4-64,-3-2-304,-6-1-129,-5 4-47,-5-2 208,-3 1 48,2 1 32,-6 0 16,0 0-65,0 0-207,0 0-208,0 0-112,-3 0-993,0 0-1585,-1-3-2112</inkml:trace>
  <inkml:trace contextRef="#ctx0" brushRef="#br0">24074 23432 7139,'0'0'2417,"0"0"-1088,0 0-160,0 0 303,0 0-111,0 0-369,-18 3-143,13-1-225,0 4-192,-2 4-80,-4 6 64,0 8 49,-2 6 143,0 5 64,-2-1-127,7 1-145,-2-10-144,7 0-96,1-8-16,2-4-80,0-2-48,0-5 32,2-2-80,4-2-96,3-2 160,-3 0 112,6 0-112,1-2 48,2-1-80,0 3-16,-1 0-288,-2 0-416,2 3-833,-5 3-928,0 2-2257</inkml:trace>
  <inkml:trace contextRef="#ctx0" brushRef="#br0">24868 23553 10229,'0'0'4722,"3"51"-3105,-1-23-161,-2 0 145,0-1-432,0-6-481,0-3-144,0-5-144,0-3-32,0-2-111,0-6 63,0 0-64,0-2-80,-2-4 128,-1-4 32,-2-6-128,4-7-128,-2-5-80,0-6 48,3-7 0,0-3-80,0-5-416,0 1 80,0-3 96,-3 3 32,-2 6-32,1 1 176,-2 7-16,2 8 96,3 3 32,1 8 16,0 2 0,0 4-64,0 2-32,5 2 31,1 3-31,3 0 0,1 0 0,1 0-112,6 8 16,-6 2 96,1 1 0,0 6 64,-1 3-16,-4 4-16,0 1 16,-3-1-16,1-1 48,-5 2 0,0-5 0,0 1 16,0-8 0,-5 2 16,-2-5 16,1-4 0,-3-2 32,2-2 32,-4-2-96,0 0-16,3 0-48,-2-4 32,1-2-416,3 3-736,3-3-833,3 6-496,0 0-1441,11 0-3618</inkml:trace>
  <inkml:trace contextRef="#ctx0" brushRef="#br0">25158 23528 16440,'0'0'2129,"-35"36"-2065,19-14 368,7 1 912,3-1-127,6-4-305,0-4-383,9-1-225,3-8-288,7 0 96,-1-5-96,3 0 48,-6-9-32,-3-3 64,1-1-96,-9-5-112,-3-1 0,-1-1-160,-5-1-33,-8 1 1,3 0 176,-6 2-32,2 4-32,-1 4-32,0 2-80,7 3 128,5 3-96,-1 2-193,4 4-607,5 2-977,5 5-2433,5-4 128</inkml:trace>
  <inkml:trace contextRef="#ctx0" brushRef="#br0">25378 23542 22330,'0'0'1361,"0"0"-1745,0 29 224,0-18 160,0 4 96,0-3-32,3-5-112,-1 2-224,0-3-1585,-2-6-737,0 0-1727,0-15-3619</inkml:trace>
  <inkml:trace contextRef="#ctx0" brushRef="#br0">25363 23253 15319,'0'0'1024,"0"0"-975,0 0-146,-13 32 161,13-14-48,0 0-1360,6-4-4179</inkml:trace>
  <inkml:trace contextRef="#ctx0" brushRef="#br0">25546 23659 17304,'0'0'688,"0"0"-688,0 0-176,0 0 304,0 0 785,0 0-33,18-41-336,-7 26-400,-1-4-144,0 3 16,-1 4 385,2 4 111,-1 6-208,-3 2-112,-1 6 80,-4 6-112,3 4 144,-3 3-96,1-2-128,-2 1-32,3-3-15,-1-5-82,2-4-95,2-6-528,2 0-368,0-13-641,2-5-2033,4-12-4914</inkml:trace>
  <inkml:trace contextRef="#ctx0" brushRef="#br0">25820 23461 18376,'0'0'1761,"0"0"-1537,0 0-192,-18 28-16,25-19 256,11-8 369,3-1-145,5 0-336,3-6-64,2-3-64,1-4-48,0 1-672,-8-2-577,-2 0-432,-8-1-5410</inkml:trace>
  <inkml:trace contextRef="#ctx0" brushRef="#br0">25905 23273 13126,'0'0'1761,"0"0"-1345,0 0 544,0 0 961,0 0-624,0 0-673,-9 38 161,14-5 335,2 3 17,-1 7-241,1-3-304,0-1-352,-6-5-160,4-6 16,0-3-80,-3-7 49,-2-4-82,0-4 17,0-4-128,-2-2-96,-3-2-224,-1-2-416,-3-2-385,1-5-736,2-2-1136,0-1-2018</inkml:trace>
  <inkml:trace contextRef="#ctx0" brushRef="#br0">26618 23610 11733,'0'0'3602,"0"0"-2481,-29 3 271,12 0-63,-1 4-81,1-2-207,5 4-353,1-3-256,10 3 97,1-6-193,6 1-208,7-2-48,5-2 0,4 0-32,1-3 64,-3-8-176,1-2-48,-8 2-208,-3-3-257,-5-3-255,-5 4 176,0-2 416,-8-1 144,0 2 32,-9-1 16,1 6 80,1-2 0,-1 7-32,4 1 0,4 3-32,4 0 16,4 1-64,2 5-97,8 0-1487,5 2-481,0-3-1409</inkml:trace>
  <inkml:trace contextRef="#ctx0" brushRef="#br0">27035 23330 1265,'0'0'14422,"4"-40"-12933,-4 22-1297,-10-3 1297,2 7-273,-6 1-560,1 3-367,-5 8-49,2 2-160,-2 12-64,1 7 16,0 5 0,5 5 16,6 5 48,3 0 272,3 3 16,0-3 0,9 0-160,0-1-31,1-3-97,0-4-64,1-5 32,-5-3 32,0-6-64,-5 0-48,3-6-144,-4 1-513,0-4 1,-2-3 64,-1 2-49,-3-2-783,0 0-497,1-2-176,4-7-1057,-2 2-5858</inkml:trace>
  <inkml:trace contextRef="#ctx0" brushRef="#br0">26890 23475 13158,'0'0'6659,"0"0"-5394,0 0-1473,0 0 224,37-6 144,-15 11 448,3-2-112,2 1-352,-6 0-80,3 3-320,-11-4-1457,-6 0-3073</inkml:trace>
  <inkml:trace contextRef="#ctx0" brushRef="#br0">27527 23508 13462,'0'0'3186,"0"0"-1298,0 0-559,0 0 224,29 29-497,-28-20-383,3 1-369,-4-2-224,0-1-64,0-2-48,-1 1 64,-3-4-576,-2-2-929,2-4-1184,0-10-3186</inkml:trace>
  <inkml:trace contextRef="#ctx0" brushRef="#br0">27546 23293 14134,'0'0'1969,"0"0"-1873,0 0-176,0 0 192,28 41-128,-22-25-2689,0-4-4210</inkml:trace>
  <inkml:trace contextRef="#ctx0" brushRef="#br0">27776 23597 15351,'0'0'2417,"0"0"-2049,0 0 1009,0 0-177,18-35-335,-12 17-385,3-3-352,0 1-64,2 2-80,-4 2 0,0 4 32,2 4-48,-5 6 16,1 2-32,-1 10-32,-1 7 64,-2 1 240,2 3-48,1 2-80,0-3-32,2-2-32,0-3-32,6-7-80,-1-6-848,1-2-241,0-7-383,-1-9-1106,1-4-1680</inkml:trace>
  <inkml:trace contextRef="#ctx0" brushRef="#br0">28056 23456 16071,'0'0'2658,"0"0"-2786,0 0 96,43 15 880,-18-12 464,6-3-351,2 0-369,2 0-112,-6-3-31,0-1-193,-9 0 0,-2 0-256,-5 1 16,-4-3-16,-1 5 32,-2-1-48,-4 0 16,-2 2 0,0-2 32,0-1-16,0 0 0,-5 1 16,-2-2-32,1-1 64,-6 2-64,-1 1 16,0 0 0,-1 2-16,1 0 0,2 4 32,1 4-80,3 6 48,7 2-32,0 4 48,0 1 32,12 0-80,-1 0 80,7-5-64,-1-4-64,1-4-96,-1-4-560,-1-2-417,-4-2-352,-4 0-848,-4-7-2081,-1-4-2065</inkml:trace>
  <inkml:trace contextRef="#ctx0" brushRef="#br0">28146 23224 11413,'0'0'2882,"0"0"-2130,0 0 1425,4 51-32,-4-18-416,0 3-369,0 4-303,0 2-17,0-1-287,0-5-353,0-3-224,3-7-48,-3-6-96,4-3 32,-2-7-128,1-4-224,-1-5-673,-2-1-447,0-7-193,0-7-592,0-7-2609</inkml:trace>
  <inkml:trace contextRef="#ctx0" brushRef="#br0">28491 23564 14150,'0'0'3074,"0"0"-2482,0 0-528,0 0 1233,0 0-113,0 0-335,27 25-81,-20-30-336,0-3-144,-3-2 145,2-2 191,-5 0-32,-1-4-192,0 1-96,0-1-159,-1 2-33,-5 0-128,-1 3 32,3 0-48,0 3 32,1 2 0,1 1 16,0 2 0,2 1-16,0 2-16,0-2-16,7 2-48,4 0-257,0 0-335,5 0-320,0 0-529,-4 0-1152,5 0-1729,-4 0-6803</inkml:trace>
  <inkml:trace contextRef="#ctx0" brushRef="#br0">28678 23471 17192,'0'0'2129,"0"0"-2305,32 8 16,-20-8 352,4 0 560,0 0 369,-3 0-81,-2-2-544,-1-1-272,-6-4-31,-1 1 63,-3 1-96,-5-4-144,-8 1 0,-2 1 16,-6 4 16,1 0-16,2 3-64,1 6 32,5 9 80,4 3 240,6 4 144,2 4-144,7 1-112,4-1 65,8-3-81,1-8-208,4-1 128,-2-7-609,3-7-543,3-2-465,-8-11-1344,0-2-3842</inkml:trace>
  <inkml:trace contextRef="#ctx0" brushRef="#br0">29000 23411 13974,'0'0'2193,"0"0"-1888,0 0-161,0 0 2321,0 0-176,0 0-592,0 0-433,-18 12-431,1-6-417,-1 0-240,2-1 64,2 5 48,3-1-176,7 3-16,4-2-96,0 2 64,4 0-64,7 1 16,6-2-96,-2 2 112,6-3-96,-6 0-128,1 0 208,-2 0 0,-6 3-16,-4-4 0,-4 3-32,0-1-16,-5-1 16,-9-4 32,-4 0-32,0-3 64,0 0-16,0-3 32,3 0-32,3-3 48,4-4-48,8-4-688,0 0-1281,5-5-1041,10-1-2832</inkml:trace>
  <inkml:trace contextRef="#ctx0" brushRef="#br0">29030 23421 10293,'0'0'12341,"0"0"-10532,0 0-1857,0 0-176,30 16 384,-4-10 272,9 0 273,3-5-337,-1-1-256,-1 0-112,-4 0-528,-7-1-1089,-8-8-1280,-5 0-3202</inkml:trace>
  <inkml:trace contextRef="#ctx0" brushRef="#br0">29242 23220 19129,'0'0'1520,"0"0"-1456,0 0-15,-35 37 975,24-11 417,5 5-97,-3 3-287,4 2-321,1 1-352,4-1-208,0-4-96,0-3-48,2-5 64,3-6-16,0-2-64,-4-6 48,4 1-80,-3-5-64,-2-2-720,2-2-817,-2-1-240,0-1-720,0 0-1537,-2 0-2497</inkml:trace>
  <inkml:trace contextRef="#ctx0" brushRef="#br0">29468 23576 23515,'0'0'1536,"0"0"-1536,0 0-1408,0 0 1328,30 24-544,-28-32-1794,-2-10-4865</inkml:trace>
  <inkml:trace contextRef="#ctx0" brushRef="#br0">30420 23358 7700,'0'0'1984,"0"0"-1327,0 0 671,0-28 321,0 22-592,0-1-177,-1 4-256,1-2-79,-2 4 63,2-1 224,0-1-127,0 3-241,0 0-304,0 3-128,0 7-96,0 8 352,0 6 368,0 8 113,0 3-97,0 3-304,0-2-128,-3-3 64,-2-3 144,4-6-143,-2-3-129,0-5-80,0-5-48,1 2-16,2-5 0,0-2-16,0-2-64,0 2-80,0-1-577,0-2-511,-3 1-1025,-1 0-2465,-2-2-5379</inkml:trace>
  <inkml:trace contextRef="#ctx0" brushRef="#br0">30270 23320 6771,'0'0'3025,"0"0"-1600,0 0-272,0 0 175,0 0 17,0 0-401,-22 0-207,22 0-129,0 0-96,4 0-112,3 0-160,2 0 81,4 0 159,4 0 592,3 0 241,0 0-209,4 0-287,-2 0-289,2 0-192,-5 0-32,4 0-112,-3 0-112,-2-3-32,0 2-48,-5-4 16,1 3 0,-6-1-32,4-2 16,-7 1-32,1 0-16,-3 2-48,-3 1-80,2 1-128,-2-3-176,0 3-400,0 0-465,-2-2 128,-1 2-479,-2 0-481,4 0-1649,-4 0-3217</inkml:trace>
  <inkml:trace contextRef="#ctx0" brushRef="#br0">30582 23548 7443,'0'0'4995,"0"0"-2562,0 0-1009,0 0-47,0 0-513,0 0-367,7-4-289,3 4-80,-2 2 80,3-2 512,0 2-416,3-2 97,-5 0-97,2 0-192,-6 0-64,0-4-16,-5 0 16,0-2-32,0 0 80,0 0-96,0-3 16,-8 1-16,1 2-80,-1 0 64,-3 2-48,1 4 0,-1 0-80,3 6 80,-3 9 0,4 1 96,2 4-32,3 2 32,2 0 64,0 1-144,7-5 48,3-4-32,5-4 16,0-4 0,0-4-192,1-2-529,1-5-927,-7-6-1890,-1-2-1648</inkml:trace>
  <inkml:trace contextRef="#ctx0" brushRef="#br0">30782 23616 5635,'0'0'7795,"0"0"-5826,0 0-640,0 0 319,0 0-351,0 0-176,23 0 47,-14-9-320,-4-3-367,1-1-17,0-1 0,0 4-224,-1 2-208,-5 2-16,6 2 48,-5 4-64,2 0-16,-2 6 0,3 2 16,-1 4 192,3 1 128,-5-2-159,4 2-97,0-3-64,-4-5 0,4 2 48,-3-4-64,1-3 96,-1 0-16,3 0 176,-5-5 192,5-3-112,-4 0-176,4-2-128,-3-1 32,2 4-16,-4 0-80,6 3 32,-1 2-64,-2 2-16,1 0 32,2 5 32,-1-2 0,0 3 32,-3 0-32,3-2 32,-3 1-32,1-3 32,1 0-176,-2-1-688,3-1-1,-1 0-127,-1-1-337,2-6-976,-5 1-1985,3-1-4738</inkml:trace>
  <inkml:trace contextRef="#ctx0" brushRef="#br0">31105 23677 11509,'0'0'2177,"0"0"-912,0 0 1264,10 28-576,-9-18-705,3 3-303,-3-3-193,1 2-256,1-4-79,-3 0-97,2-4-96,0 1-96,-2-5 80,2 0 176,-2 0 144,0-7-63,3-3-305,-3-2-80,0-4-32,0-1 48,0-2-96,-3-2 80,-3 0-48,-4-3 32,4 0 256,-1 2 80,1-2 97,1 2-1,0 2-336,4 2-128,1 1 16,0 3-48,0 3 32,1 0 48,9 3-32,-4 2-32,1 4-16,4 2-16,0 0-64,-2 0 64,0 8-16,1 2 16,-4 4 32,0 2 0,0 2-32,-5 3 48,-1-1 16,0-2-48,0-1 64,-4-4-128,1-2 32,-3-3 16,1-2 16,1-5 0,3 2 16,-5-3-32,2 0 48,2-4-16,-1-2-240,1-2-529,1-1-591,-2 2-897,0-1-464,3 3-1185,0-1-3153</inkml:trace>
  <inkml:trace contextRef="#ctx0" brushRef="#br0">31271 23580 9812,'0'0'2962,"0"0"-1810,0 0 1009,0 0-224,13 30-448,-8-25-192,-5-4-225,5 1-336,-5-2-63,1 0 239,3 0-32,-1-3-287,0-2-321,-2 2-64,-1-4-48,0 4-96,0-2-32,0 2 16,0-2-16,0 0 0,0-2 16,0-3-48,0-2 32,0-1 16,0-2-96,0 1 0,0-1 16,0 3 0,0 2 48,5 4-32,-2 0-16,0 4 32,3 2-16,0 0 0,-1 0-16,1 0-16,-1 6-48,0 0-464,-1 0-1185,0 0-1104,-2-2-1890,1 0-6113</inkml:trace>
  <inkml:trace contextRef="#ctx0" brushRef="#br0">31340 23528 13462,'0'0'2641,"0"0"-1952,0 0 927,0 0-47,0 0-624,0 0-321,17 1-128,-11-1-48,3 0 1,-1 0-17,-1-3-160,4-4-192,-6 4 16,2-3-112,-2 1 48,-4 2 16,4-1-32,-5 1-32,0 3 96,2-2 16,-2 2 0,0 0 48,0-1-32,0 1-32,0-3-16,-2 3-32,-4-2-64,1 0 64,-2 1-16,1-4-16,-4 3 16,3 2-48,-4 0 16,5 0-16,-7 4 0,5 4 16,0 2 48,-2 4-32,2 1 16,1 1 16,3 2 32,1-1-32,3 1-64,0-2 0,9-2 160,0 0-32,5-3 0,-1-4-32,5-3-16,-3-2-80,2-2 64,-4 0 32,-2-2-80,-2-3-224,-4-4-544,-2-1-865,-3-2-832,0-5-1857,0 2-6995</inkml:trace>
  <inkml:trace contextRef="#ctx0" brushRef="#br0">31415 23522 13542,'0'0'3026,"0"0"-2770,0 0-640,0 0 432,0 0 704,23 1 577,-15-1-401,2 0-176,-5 0-127,2 0 127,-1 0 0,-1 0-272,0 0-303,-3 0-129,3 0 64,-5-1 144,2-3-80,-2-3-80,0 1-16,0 3-16,0-1-16,0-1 64,0 4 16,0-2 192,0 3-96,0 0-112,0 0-80,0 0-32,0 0-32,0 0 0,0 0 16,0 0 32,0 0-32,0 3 0,0-3 0,0 0-32,0 0-48,0 1-48,0-1-96,-2 0-192,2 0-160,-2 0-193,-3-4-944,0 0-1664,0-4-3698</inkml:trace>
  <inkml:trace contextRef="#ctx0" brushRef="#br0">31526 23572 16872,'0'0'1664,"0"0"-1648,0 0 1297,0 0 512,0 0-480,24 28-465,-19-21-464,-4-4-288,4 2-96,0-5 112,-3 0 112,3 0-64,-3-2-63,-2-4 31,0-4 16,0-1-32,0-1-16,-2-2-32,-3 0-48,0 2-80,-2 0 0,4 0 96,-5 4-32,7 1 0,-5 1 16,5 2 32,-1 3-32,2 1-16,0-3 48,3 3 48,4 0-96,3 0-80,1 0 80,1 0-48,-2-2-48,3 2-48,0 0-496,-3-2-513,-1 2-319,-1-2-81,0 2-736,-3 0-1649,-4-1-2673</inkml:trace>
  <inkml:trace contextRef="#ctx0" brushRef="#br0">31723 23481 17512,'0'0'2577,"0"0"-2401,0 0 625,0 0 623,-34 30-15,22-13-433,6-1-111,0 0-369,6 0-176,0-2-256,2-4 16,5-1-96,2-5 80,2-2-80,2-2 80,-2-2-32,0-4-16,-2-4-16,-1-3-80,-1 3 48,-3 0-48,-3 2 80,-1 4-64,0 0 48,0 4 0,0 2 48,0 4 0,0 4 32,0 0 160,0 3-112,0-2-80,6-2-64,0-2-32,0 0-464,6-5-1137,-1-2-640,3-4-752,-3-8-3538</inkml:trace>
  <inkml:trace contextRef="#ctx0" brushRef="#br0">31844 23471 10597,'0'0'7443,"0"0"-6594,0 0-929,2 32 672,14-24 1121,4 0 47,3-1-479,2-1-641,0-4-384,-2 0-240,0-2 0,0 0-48,-3 0-816,0-4-1153,-2 0-800,-5-5-1377,1 1-2353</inkml:trace>
  <inkml:trace contextRef="#ctx0" brushRef="#br0">31990 23283 18024,'0'0'1905,"-12"31"-1409,7-10 1345,-1 8 640,-1 3-752,5 1-528,0-1-593,1 2-256,1-3-192,-3-3-48,0-3-32,-1-5-144,2-6-16,2-4 64,-3-2-48,3-5-288,0-3-672,3-9-881,2-6-1617,2-5-3137</inkml:trace>
  <inkml:trace contextRef="#ctx0" brushRef="#br0">32112 23528 18552,'0'0'2514,"0"0"-2418,0 34-96,5-20 112,7-1 128,-1-3 144,2-2-32,3-5-272,2 0-48,-1-3-16,-5 0 32,3-6-128,-7-2-176,-1-7 80,-4 2 112,1-6-160,-4 1 64,0-3 96,0 3 48,0 4 32,-4 2 208,1 4 640,1 3-255,2 2-241,0 3-144,-3 0-176,3 0-112,0 8-288,0-2-1265,0 2-1873,0-2-3041</inkml:trace>
  <inkml:trace contextRef="#ctx0" brushRef="#br0">32354 23616 17080,'0'0'2001,"0"0"-1569,0 0 1713,0 0-32,0 0-480,34-3-785,-27-3-592,-2-1-224,0-3 0,-3 0-32,3-2 48,-5-2-48,1 0 0,-1-3-80,4 4 32,-4 1-16,0 1 48,6 3 32,-6 6-16,0 2 32,1 0-64,-1 2-48,4 4 112,-4 4 16,4 0-32,-2 1 0,-1 1 16,-1-3-16,3 2 16,0-1 0,1-2-32,1 0-16,-2-2 0,4 3 0,3-3 16,1-1-32,1-1 64,3-1 0,3-3-48,2 0 48,0 0-32,0-8 0,3-1-16,-5-5 48,-1 0-16,0-4 16,-2-3-64,-1 0-16,-3-2 64,-5 1-96,1 2 112,-5 2-16,-2 6 240,-2 0 112,-5 5-143,-4 6-129,0 1-128,-2 0 80,-4 6-48,6 3 48,0 8 16,5 1 32,-1 2 0,5 4 64,2 0 128,0 0-192,7-3 0,1 0-48,3-6-32,6-2-112,-2-5 112,0-5-96,4 0-224,2-3-80,-5 0-193,1-6-1039,-5-2-978,-2-5-1279,-5 1-7028</inkml:trace>
  <inkml:trace contextRef="#ctx0" brushRef="#br0">33201 23421 6003,'0'0'6387,"0"0"-4034,0 0-1217,0 0 81,0 0 143,0 0-207,10-8-17,-10 11-191,0 7 143,0 7 209,0 1 80,0 2-465,0 2-416,0-3-288,-3-4-128,3-2-112,0-3-32,0-6 32,0-2-624,3-2-929,3-8-560,-4-8-624,3-4-2946</inkml:trace>
  <inkml:trace contextRef="#ctx0" brushRef="#br0">33252 23200 11957,'0'0'5859,"0"0"-5155,0 0-543,0 0-193,0 29 96,0-23-1905,0-3-4626</inkml:trace>
  <inkml:trace contextRef="#ctx0" brushRef="#br0">33350 23526 7251,'0'0'3746,"0"0"-2866,0 0 769,0 0 0,0 0-625,0 0-351,13 24-33,-10-22-288,-1-2 16,-1 0 273,4-2 223,0-4-64,0-2-127,-1-2-161,0-5-96,1 2-112,1-6-160,0 3-64,-2 2-144,-3 2 144,4 4 80,0 4 1,-1 4-65,0 0 0,1 6-64,0 6 496,-1 1 224,4 2-432,-2-1-128,-2 0-63,4-2-81,-2-4-16,0-1-96,-1-5-209,-1-2-575,-2 0-305,3-6-527,-3-5-1074,-2-2-4641</inkml:trace>
  <inkml:trace contextRef="#ctx0" brushRef="#br0">33695 23414 5683,'0'0'2273,"0"0"2369,0 0-1761,0 0-864,0 0-96,0 0-112,0 0-305,-18 0-319,10 0-273,-2 7-111,2-3-289,-4 2-32,3 2 32,0 0 49,2 2-257,1 0-32,2 2-176,1 1-32,3-2 32,0 2-112,7-1 48,2-3-128,0 0 112,2-5-304,0 0-96,-2-4-305,3 0-495,-7 0-689,1-4-384,-2-2-1185,-1-4-3441</inkml:trace>
  <inkml:trace contextRef="#ctx0" brushRef="#br0">33773 23511 19049,'0'0'1985,"0"0"-1553,0 0 1153,0 0-241,0 0-848,0 0-432,15 0 0,-12 0-48,3-3 81,-2-3 175,1-3 48,-2 0-80,4-1-16,-2-3 208,2-1-96,-3 2-80,3 0-15,-3 2-1,2 2 32,-3-1-128,-1 6-64,1 0 96,-1 1-80,0 2-64,-2 0-48,6 2-16,-6 6 16,1 1 0,3 3 16,-1 1 48,1 2-32,6-1 32,-2 0-80,7-5 96,-3-1-32,4-5-32,2-3 0,-2 0 48,-1-3-64,4-8-48,-4-1 32,-2-1-96,-1-3 32,-3 2 0,-3 1 48,0-2-48,-6 4 16,0-2-32,-6 1 0,0 3 16,-3 2 32,0 1 80,-1 1-80,4 5 64,0 0-16,0 7 16,1 3-48,5 7 32,0-2 64,0 6 0,0-3 0,0-1-48,2 0 0,4-5 0,1-4-176,0-1-657,1-6-223,4-1-449,-1-1-464,0-8-288,0-5-2881</inkml:trace>
  <inkml:trace contextRef="#ctx0" brushRef="#br0">34198 23387 12982,'0'0'7395,"0"0"-4866,-38 14-303,25-4-258,-2 0-943,10 0-513,-5 4-224,8-2-240,2 2 48,0-4-80,0 1 16,7-5-64,3-2 32,0-4-80,-2 0 16,4-3 0,-1-7-32,1 0-64,-6-2 64,1-2 48,0-2-16,-4 2-48,-2-1-16,-1 5 64,0 2-32,0 6 128,0 2-16,-4 5-96,-3 7 80,5 4 176,-4 2 160,1 2-240,3-2-16,2-3-48,0-2-192,2-5-720,3-2-801,1-2-608,0-4-496,1-1-1409,0-10-5923</inkml:trace>
  <inkml:trace contextRef="#ctx0" brushRef="#br0">34400 23326 14231,'0'0'6787,"0"0"-4562,0 0-353,0 0 49,0 0-736,0 0-753,-18-10-256,12 10-128,0 5-32,1 1 0,-2 2 16,1 3-64,5-4 16,-3 4 16,4-3-64,-3 0-64,3 0 16,0-1-16,0-1 64,3 1 16,2-1-32,3 1 112,-1 1-64,4 0 64,-1 0 0,0 0-48,-2 2 32,0 1 32,-6-1-48,-2-2 0,0 2 32,-2-2 0,-7 0 48,0 0-128,0-2 48,-2-1 32,0 2 64,1-1 96,2-2 0,3-2-16,-2 2-48,5-2-16,-1-2-48,3 0 1,0 0-33,7-2-32,4-4 48,6-2-64,-4-2-113,5 0-31,-3 0 80,3 2 32,-1-2 32,0 1-16,-4 4 32,3-4-16,1 3 16,-5 0 32,4 0-64,-3-2 80,1-1-48,-3 0 16,0-3-16,1-2 16,-3-4-80,-2 0-32,-5 1-160,-2 0-32,0 3 192,-2 4 80,-10 5-96,0 5 64,-3 0 96,0 5-16,0 8 176,-2 5-32,4 2 112,4 5-80,2 2 48,5-1-143,-1 1-1,3-2-64,3-6 16,2-1-16,8-5-160,-1-3 48,-2-4 64,3-2 16,4-2-241,-2-2-463,-1 0-624,1-8-1074,-1-2-1343,-8-2-4899</inkml:trace>
  <inkml:trace contextRef="#ctx0" brushRef="#br0">34813 23314 8260,'0'0'2129,"0"0"-416,0 0 207,0 0 145,-8-31-736,-2 30-128,-1 1-369,-3 0-336,1 1-160,-3 6-128,-1 2-96,0 1-48,5 2-80,3 1 16,4-1 16,5 0-16,5 0 0,10 1-16,6-1 96,4-2-64,-2-1 65,0 0 63,0-3 272,-5 0 0,-6-2-256,-2 2-144,-8-1 0,-2 4-16,-2-1 208,-8 2 480,0 0-207,-5 1-193,4-1-48,-6-2 0,4-2-160,-1 0-64,0 0-48,9-3 16,-5 2-176,3-3-400,3 0-593,4 0-592,0-2-2000,0 0-4627</inkml:trace>
  <inkml:trace contextRef="#ctx0" brushRef="#br0">35460 23384 6403,'0'0'7395,"0"0"-6194,0 0 432,0 0 640,0 0-721,0 0-863,-12 3-225,17 17 865,2 4-49,4 2-672,6-2-400,-2-3-79,0-5-33,3-6-80,-5-2-16,-1-2 0,-4-4 16,-2 0-16,1-2-32,-7 0 64,0-2 96,0-6 32,0-2-112,0-3-16,0 3-32,0 2-176,5 2 32,2 4-16,3 2-17,3 0 177,3 2 32,2 2-16,-1 1 0,0-1 16,-2-3-208,-4-1-272,-3 0 48,-2 0 416,-5-4 32,-1-2 32,0-3-32,0-1 16,0-5-48,-1-1 16,-1-2-48,-2 0-32,4-1-16,0 1-80,0 4-672,0 6 31,0 2-159,0 6-849,7 0-976,-1 4-2562</inkml:trace>
  <inkml:trace contextRef="#ctx0" brushRef="#br0">35893 23429 6323,'0'0'14487,"0"0"-13687,0 0-336,0 27 1057,0-20-897,2-1-592,5-1 16,0-4-672,0-1-945,0 0-624,-6-8-1713,3-6-5314</inkml:trace>
  <inkml:trace contextRef="#ctx0" brushRef="#br0">35906 23206 13958,'0'0'3026,"0"0"-2338,0 0-80,0 0-223,0 0-209,0 0-208,22-10-48,-9 19-1937,-2-2-4034</inkml:trace>
  <inkml:trace contextRef="#ctx0" brushRef="#br0">36158 23194 15031,'0'0'4322,"0"0"-3938,-32 41 272,27-13 1617,-3 5-512,3 3-592,5 1-545,0-4-480,5 0-48,3-7-96,0-6-160,1-6 32,-4-4 96,0-4 0,1-4-48,-6-2 48,0-3 96,0-8 16,0-1-256,-6-1-128,1-4-224,0 3-321,-4 2-303,1 4 63,0 1 305,-1 5 480,2 2 272,1 0 32,0 0 0,1 0 16,5 0 96,0 0 224,0 0 80,5 0-160,3-3-144,7-1-32,2-1 336,1-1-176,1 0-47,2 0-65,-3 0 0,-1 2-80,0 0 16,-5-2-64,3 2 48,-5-3-32,1 0 16,1-1-32,-1-3-16,0 1 48,3-4-32,-4 1 0,2-4 48,-2 1-16,-4 2 16,-1 0-48,-3 4 64,-2 0 64,0 6 384,-5 4-48,-2 1-191,1 13-81,-3 4 224,1 9 224,2 4 128,4 0-143,2 4-225,2-4-240,8-1-64,3-6 0,-2-4-32,2-6 32,2-3-144,0-5 48,-2-6-32,1 0 80,-3-6-32,4-7 0,0 1 16,-3-2-80,-1 1 16,1 4 16,-1 3 16,-2 4-32,0 2 48,0 0-32,-1 3 16,4 6-16,-1-1 0,6-1 64,-6 2-64,1-3 0,3-2-928,-7-2-241,4-2-544,-11 0-304,-1 0-1776,0-4-2866</inkml:trace>
  <inkml:trace contextRef="#ctx0" brushRef="#br0">37041 23371 14871,'0'0'3457,"0"0"-2144,33-12-80,-15 7 287,2 3-287,2 1-225,2-1-528,-2 2-303,-3 0-97,3 0-176,-4 0-16,-6 2-593,4-1-591,0-1-497,-2 0-1233,-3 0-2752</inkml:trace>
  <inkml:trace contextRef="#ctx0" brushRef="#br0">37175 23076 5795,'0'0'5602,"-6"39"-2000,6-7-1041,-3 8 112,3 4-384,0 5-448,0-3-320,0-2-481,0-9-559,0-4-337,0-7-96,0-4-48,0-7 16,0-4 0,-3-5 0,3-1-144,-1-3-561,-1 0-367,-3-10-1457,1-5-1761,-6-1-7268</inkml:trace>
  <inkml:trace contextRef="#ctx0" brushRef="#br0">37451 23108 15527,'0'0'2433,"0"0"-2161,0 0-128,0 0-32,0 0-160,0 0-1776,20 37-3059</inkml:trace>
  <inkml:trace contextRef="#ctx0" brushRef="#br0">37459 23347 12630,'0'0'4386,"0"0"-2817,0 0 79,18 34-815,-17-26-721,2-1-112,-3-1-16,0-3-1153,0 0-1728,-4-3-1569,-2-3-2930</inkml:trace>
  <inkml:trace contextRef="#ctx0" brushRef="#br0">37603 23440 11125,'0'0'3762,"0"0"-1921,0 0-209,0 0-351,0 0-289,0 0-447,0 0-81,6-17-32,-6 17 16,0-1 113,0-1-1,1-1-32,2 1 16,-2-1 113,5-4-49,-2-1-320,0 0-128,6-2 32,-4-2-16,1-1-64,4 0-16,-6 0 16,1 3-64,0 2 16,-3 5 97,-1 3 47,1 0-176,-3 8-64,2 3 16,-2 6 288,0-1-160,2 0-112,1 0-48,0-4 80,1-3-64,-3-4 64,4 0-16,-3-4 32,3-1-16,0 0 64,-4-6 0,4-2-16,2-2-48,-2-4 32,0 0-112,1 2 32,0-2 16,-1 5-48,-1 1-16,3 5-32,0 0 32,-1 3-48,1 0 96,3 6-32,-2 2 16,2 1 32,-5-2-48,8 2 80,-8 0-32,1-4 0,0-1 32,-1 1-32,1-2-32,-1 1 48,2-1 0,-1-1-32,5-1 0,1 1 0,0-2 32,5 3-32,-4-2 0,2 4-32,-4-4 16,3 2-16,-3-1 64,-1-2-32,2 0 16,-4-2 48,3-7-32,3 0 0,0-6 16,-3 1 0,2-2 16,0 0-48,-5 0 32,2-1 0,-5 3 0,-1 1-112,-4 0 96,0 1-80,-6 3 64,-7 1-16,3 5 16,-8 0-32,2 3 32,1 9 48,0 5-48,3 6 128,1 4 48,6 1 48,5 1-96,0-2-128,10-4-48,2-4 32,5-4-48,1-5-32,1-6-272,2-1-257,-3 0-207,-1-6-1105,-3-2-960,-5-2-2722</inkml:trace>
  <inkml:trace contextRef="#ctx0" brushRef="#br0">38402 23365 20681,'0'0'1313,"0"0"-1377,0 0 176,0 0-384,0 0-769,0 0-2624</inkml:trace>
  <inkml:trace contextRef="#ctx0" brushRef="#br0">33285 18159 15031,'0'0'1505,"0"0"-1041,0 0 1056,0 0-95,0 0-592,0 0-481,-18-12-176,13 18-128,0 4 16,5 1 192,0 0 16,0 2-224,10-5 32,1-1-80,1-4 32,1-3 48,4 0-48,-3-4 32,1-8-32,-1-3 0,-4-2 0,-2-1 48,-5-7-48,-3 1 48,0 0-48,-6 0-112,-5-2 32,-1 3-48,-5 5 48,-1 1-16,1 7-16,-4 6 0,3 0 48,5 4-16,0 0 32,3 4 32,8 2-48,2 0-112,2 2-224,9 0-657,3-1-559,4-5-2034,0-2-4130</inkml:trace>
  <inkml:trace contextRef="#ctx0" brushRef="#br0">33297 17868 10053,'0'0'1936,"0"0"-591,0 0 576,0 0-384,0 0-657,0 0-96,35 4-127,-4-4 223,7 0-368,3-11-304,1 4 33,-3-4 319,-4 1-384,-7 1-160,-9 4-32,-5-1-96,-5 2-785,-4 1-687,-5-2-641,-5 3-1665,-7 2-2721</inkml:trace>
  <inkml:trace contextRef="#ctx0" brushRef="#br0">33443 18098 3938,'0'0'10901,"0"0"-9749,0 0-1120,0 0 433,38-27 1007,-25 19-431,4-2-433,-6 2-272,0 5-240,-5 0-16,1 2-80,-7 1 16,0 1-48,0 7 16,0 7 32,0 1 352,0 4 209,3 0-225,0-2-96,2 3-176,7-7-48,-4-2 0,7-2-16,-4-6-80,0-4-256,-3 0-1057,2-4-1520,-4-8-3010</inkml:trace>
  <inkml:trace contextRef="#ctx0" brushRef="#br0">33627 18063 6467,'0'0'4722,"0"0"-3249,-2 39 448,-5-21 112,-3-2-337,-1 1-351,-4 1-208,0 0-257,-1 0-256,-1-2-144,5-1-175,1-1-193,4-7-112,1-1-32,6-1-96,0-5-817,8 0-1392,-1-8-3185</inkml:trace>
  <inkml:trace contextRef="#ctx0" brushRef="#br0">34617 17722 12886,'0'0'2977,"0"0"-2368,0 0-321,34 0 528,-16 0 849,2 0-641,2-3-463,0 3-417,-4 0-80,-1-3-64,-4 3 0,-2 0-80,-2 0-753,-1 0-768,-8 0-992,0-2-1216,0 0-1778</inkml:trace>
  <inkml:trace contextRef="#ctx0" brushRef="#br0">34748 17607 6387,'0'0'5378,"0"0"-3185,0 0-912,0 0 16,0 0 223,0-3-367,0 3-353,0-3-160,0 3-63,0 0-97,0 3-208,-3 4-128,-2 10 96,4 1 272,-8 3 1,1 4-1,1-1-96,3-2-208,0-1-80,0-5-64,1-2-48,1-4 32,2-2-64,0-2-16,0-2-64,0-2-240,0-2-400,2 0-385,2 0-495,-4 0-465,3 0-1329,-3-6-3009</inkml:trace>
  <inkml:trace contextRef="#ctx0" brushRef="#br0">35158 17723 8852,'0'0'2625,"0"0"-1424,0 0 352,0 0 15,0 0-223,0 0-145,0 0-319,-7-10-177,-1 10-304,-3 4 33,-3 2 47,0 4-144,1 4 16,2 1 16,5-3 80,2 0 1,4 2-257,0-7-96,10 0-48,2-3 32,5-4-16,1 0 32,-2-8-48,-1-6-16,0 0-64,2-6 16,-9-1-16,2-1 16,-9-2 16,-1-5-48,0 2-192,-1-4 16,-10 3 96,-3 1-16,-1 3-81,-3 2-63,1 8 128,-3 2 80,2 6-32,3 3-48,-1 3 0,3 0 16,3 3-320,3 3-849,5 2-976,2 0-2833</inkml:trace>
  <inkml:trace contextRef="#ctx0" brushRef="#br0">34075 17728 11077,'0'0'2929,"0"0"-1808,0 0-497,0 0 289,7 43 1424,-7-21-1169,0 1-431,0-2-65,0 0-96,0-3-112,0 0-192,0-4-127,0-4-113,0-4-16,0 0-16,0-4-32,0-2-289,0 0-415,0-4-609,-2-8-1136,2-4-1793,0-2-3105</inkml:trace>
  <inkml:trace contextRef="#ctx0" brushRef="#br0">34042 17643 10597,'0'0'3826,"-35"43"-1809,17-23-225,6-4-735,6-2-561,0-5-288,6-3-160,6-6 16,5-2 0,1-9 0,6-5-80,-1-2-272,1-6-272,-1 0 96,-3-4-129,0-1-271,-1 3-481,-7 2 273,4 8 720,-3 3 304,-2 7 144,1 6 64,-2 6-112,3 10 32,1 2 928,2 7 593,1 3-176,2-1-529,-2-2-480,3-4-320,1-3-96,2-4-32,-2-7-960,-1-4-1953,-8-3-3682</inkml:trace>
  <inkml:trace contextRef="#ctx0" brushRef="#br0">35161 18199 11637,'0'0'3650,"0"0"-2113,0 0 79,-43 13-127,23-2-320,-3 2-17,1-2-191,1 6-113,6-3-208,4-1-288,7-1-143,4-1-81,4-3-48,7-4-16,7-3-16,3-1 0,1-7-32,-2-7-48,-2-7-64,0 0-112,-7-6 32,-2-1 63,-9 1 129,0-1-32,-6-1-16,-8 4 32,-4 1-16,-2 3-32,-3 5-16,0 4 0,3 6 48,0 6-80,5 0-16,1 10 48,8 0-32,0 2 32,6 0-928,6 0-529,5-1-624,6-5-1152,1 0-1938</inkml:trace>
  <inkml:trace contextRef="#ctx0" brushRef="#br0">35287 18122 14583,'0'0'2417,"0"0"-2017,0 0 160,0 0 417,0 0 351,18 40-127,-12-24-593,5-1-384,1-3-128,0-2-48,-2-6-16,2 0 0,-4-4 16,2 0-32,-2-6 32,-1-5 32,0-1-48,-3-2-16,-1-2 32,-1 2-48,2 0 16,-4 2 16,0 3-16,0 6 16,0 3-32,0 3-64,0 10 16,-4 8 32,-1 5 305,-1 5 463,-1 4 16,-1-1-256,4-1-143,3-3-177,-4-6-96,5-4-48,0-3-48,0-5 32,0-9-80,0-3 0,0 0-625,2-11-815,1-5-1618,-3-9-4385</inkml:trace>
  <inkml:trace contextRef="#ctx0" brushRef="#br0">35083 17888 10053,'0'0'3201,"0"0"-1536,0 0-64,0 0 31,0 0-543,0 0-689,25-16-192,5 12 224,9 2 497,1-2-401,2 0-272,-1 4-160,-5 0-48,-4 0-32,-9 0-80,-5 0-320,-6 0-801,-3 4-111,-7-2 207,-2-2-175,0 0 47,-8 0-1296,-4-6-3010</inkml:trace>
  <inkml:trace contextRef="#ctx0" brushRef="#br0">35784 17755 10613,'0'0'4114,"0"0"-2369,0 0-625,0 0-224,0 0-303,0 0-433,-6 25 32,6-4 272,3 6 320,1 4 145,0 1-209,3-2-272,-1-2-79,-2-3-161,-3-3-96,-1-4-112,0-2-16,0-4 16,-4 0 16,-3-4 16,-2 1 0,-1-4 48,-4-1-16,0-2 16,1-2-32,0 0-16,-2 0 0,5 0-16,-2-6 0,1-1-16,0-4-64,4 1-272,1 0-241,0 2-175,0-2 16,6 6-81,0 2-271,0-3-401,0 5-928,6 0-1601</inkml:trace>
  <inkml:trace contextRef="#ctx0" brushRef="#br0">35726 17542 6003,'0'0'7875,"-23"32"-5538,9-16-544,3-1-192,1 0-689,5-5-527,-1-2-241,6-4-144,0-4 48,6 0 32,-1-6 16,2-7 0,4-5-64,1-6 48,1-4-160,-1 0 80,3-3 16,-4 3 0,1 4 32,-1 9-48,-2 6 16,-1 9-48,-1 2-80,0 16 64,4 4 96,0 5 368,6 1 368,-2 2-159,1-1-337,2-9-256,-3-2 16,2-8-16,-6-3-64,-4-6-304,-5-1-1297,-2-10-1216,0-8-3923</inkml:trace>
  <inkml:trace contextRef="#ctx0" brushRef="#br0">14014 16764 11461,'0'0'4802,"0"0"-2913,0 0-352,0 0-464,0 0-497,0 0 64,18 32 513,-8-12-481,-1-2-432,0 1-112,3-3-48,0-3-112,-1-6 80,3-1-32,-3-6-32,0 0 32,0-7-32,0-8 80,-4-1-64,-2-4-32,-2-1 0,-3 0-64,0 0-176,-3 0-144,-6 6 48,3 5-145,-2 4-63,1 1-80,3 5-65,3 0-463,1 2-1697,0 4-4883</inkml:trace>
  <inkml:trace contextRef="#ctx0" brushRef="#br0">14274 16839 5282,'0'0'7156,"0"0"-5444,0 0 17,0 0 240,0 0-560,0 0-385,26-10-239,-19 3-209,1-1-272,-3 0 144,1 3 113,0-1-49,-5 3-96,2 1 208,-1 2-80,-2 0-383,0 0-161,0 5 64,2-2 64,1 2-96,-1-2-16,3 0-32,0-2 64,2-1-16,3 0 32,-3 0-16,2-1 16,-6-7 32,4-1-48,-2-3 16,-2 2-48,1-2-64,0 4 16,-4 0-16,2 4 32,3 4-16,-1 0-16,-1 0 0,3 4 0,-1 4 96,2-2-16,1 0 0,-1-2 16,0 0 0,2-2 0,0-2-48,-1 0 32,-2 0-48,-1 0-32,-5 0-176,0 0-481,0 0-287,0 0-561,-3 0-400,-2 0-656,2 0-1857,-1 0-6019</inkml:trace>
  <inkml:trace contextRef="#ctx0" brushRef="#br0">14605 16804 4578,'0'0'3698,"0"0"-337,0 0-1312,0 0 64,0 0-336,-5 29-464,5-25-353,0-1-192,5 0-127,-2-3-97,-1 0 160,4-4 129,-1-5-273,0 0-96,3-3 32,-3-5 65,1 3-65,1-2 80,-2 4-128,-1 0-79,-2 3-17,1 5-96,0 3-32,-3 1-128,1 1-96,3 7 32,-1 1-32,1 1 16,3 0 32,0 0-64,0-4-48,0-2-160,1-2 64,-1-2 64,1 0 96,0 0 32,-1-4-48,1-2 16,2-2-48,-3-2 112,-1 1-128,1 2 112,-2 0 16,-4 3 144,1 3-16,0 1-128,1 0 0,1 4-64,-1 6 48,1 0 80,3 2 32,0-2-64,0 0 64,1 1-80,2-5-64,-2-1-32,0-2 0,2-2-272,-1 1-496,-3-2-753,-3 0-1280,-1 0-769,1-6-4097</inkml:trace>
  <inkml:trace contextRef="#ctx0" brushRef="#br0">15091 16768 10821,'0'0'8004,"0"0"-6516,6-26 593,-6 16 304,0 3-912,0-1-384,-5 2-513,-3 4-448,-2 2-48,-1 0-64,-2 8 32,2 3 0,0 3 32,5 0 96,0 2 0,4-2-96,2-4 0,0 0-128,4-2 32,3-3 16,1-3-16,2-2 16,-2 0 32,4-2-64,-3-7-16,-2 2-48,0-1 80,-5-1-32,2 3 32,-4 0-16,0 6 32,0 0 0,-4 4-16,2 6 48,-3 0 192,0 4-32,3-1-192,2-5-32,0-1-96,2 0-496,6-6-657,0 2-624,3-3-608,-2-3-432,0-5-3250,2-2-6035</inkml:trace>
  <inkml:trace contextRef="#ctx0" brushRef="#br0">15198 16827 14807,'0'0'1713,"0"0"-1137,-2 26 929,4-18-65,5-2 433,-4 0-480,5-4-305,0-2-319,-2 0-17,-2-2-32,3-6-192,-3-2-255,0 0-145,0-5 224,-4 1 32,3 1-144,0-2 0,-3 4-48,0 0-160,1 1 96,-1 4-80,0 2 16,3 1-48,0 2-64,-1 1 48,1 0-64,3 0 32,0 0-16,0 0-80,1 1-304,3 2-400,-2-2-705,4-1-1440,3 0-1137,-1 0-4578</inkml:trace>
  <inkml:trace contextRef="#ctx0" brushRef="#br0">15445 16729 17496,'0'0'3570,"0"0"-2434,0 0 369,0 0-401,-12 39-271,12-27-193,0 0-352,7 0-208,0-2-80,0 1 16,1-6-144,-1-1-112,0 1-128,-3-5-48,2 0 32,-5 0 95,-1-2-31,3-2-224,-3-2 80,1 1 176,-1-1 96,0 2 47,0 2 65,0 1 48,0-2-48,0 1 64,0 1 0,0 1 32,0-2 16,3-1 273,1 1-129,1 2-16,1-1-80,0 1-48,0 0-48,-3 3-16,-1 8 16,-2 1-32,0 4 80,0 4-96,-5 5 64,-4 4 48,-2 5 208,0 0-64,0 3 32,1 0-112,3-3-80,6-3 16,-2-3-16,3-4 64,0-2-64,0-4 48,0 1 304,0-4 337,-4 0 31,0-3 160,-3-2 33,2-4-465,-2 0-240,3-3-80,-1-3-96,1 0-32,2-4 32,-1-7-160,3-2-128,0-6-32,0-5-16,0-2-112,7-1 96,0 1 144,-1 3 80,1 5 80,3 4 96,-2 4-80,2 4 16,-2 2-80,2 0 48,1 3-32,0-2 32,2 3-48,-2-3-192,-1 2-241,-2-1-63,-1-2-384,-3 0-657,-1-4-448,0-1-1136,-3 0-3346</inkml:trace>
  <inkml:trace contextRef="#ctx0" brushRef="#br0">13874 16209 9989,'0'0'5042,"0"0"-3858,-17-37-111,6 29 304,-4 2-529,-4 4-608,-3 2-128,-3 0-16,-2 4 0,2 6-16,2 2-32,0 1 32,0 2 16,5 2 0,6 1-16,2 0 16,5 4-80,5 3 16,3 2 97,6 4 63,9 6 64,1 0-64,6 6 64,3 2 32,1 0-208,-3 0-32,1 0-16,-4-1 32,-5-3-208,-5-5 240,-4-6-64,-6-1-96,-3-7 64,-3-1 0,-9-3 64,-6-3 176,1-2 417,-3-2 223,-3-4-32,3-1 17,-4-4-337,2-2-192,1 0-64,3-5-176,3-2-48,3-4-16,5 0-208,4-2-400,3 1-593,0 0-607,3 0-898,6 0-1023,-3 0-2578,4 4 1553</inkml:trace>
  <inkml:trace contextRef="#ctx0" brushRef="#br0">16222 16746 3554,'0'0'11141,"0"0"-8164,0 0-1200,0 0-144,0 0-193,0 0-495,-17 1-385,7 8-112,2 1-80,3 4 49,5 1 63,0-1-128,6-1-320,8-2-64,6-4-16,4-2 32,-5-5 16,2 0-80,-6-2 48,-1-7 64,-8 2-32,-3-6 16,-3 0 16,0-4-32,-8 1 0,0 0-160,-3-1 48,-3 6-96,3 1 0,-3 3-49,7 5-63,-1 2-416,5 0-288,3 4-545,3 2-1473,8-4-2608,7-2-5331</inkml:trace>
  <inkml:trace contextRef="#ctx0" brushRef="#br0">16525 16740 2145,'0'0'14535,"0"0"-12983,0 0-1488,0 0 1041,0 0 464,0 0-481,21 0-175,3 0-145,1-2-448,1-3 64,2 0 224,-6-4-287,-2 4-337,-3-4-48,-9 5-673,-3 1-623,-5-2-481,0 5-1649,-9-2-4497</inkml:trace>
  <inkml:trace contextRef="#ctx0" brushRef="#br0">16721 16493 18024,'0'0'1857,"0"0"-1713,-35-39 288,20 29 897,-3 1-641,-4 0-352,1 6-224,-1 3-160,4 2 80,1 9-16,5 7 1,6 6 319,3 1 320,3 5 320,9 5-223,3-1-209,0 2-208,3-1 0,-2-3-96,-4-4-15,-3-2-81,-6-3 0,0-2-64,-3-5-80,-7-5-16,2-2-32,-2-3 32,2-4 16,-2-2-288,4 0-465,-1-2-1008,2-6-1008,5 0-1217,0-2-4498</inkml:trace>
  <inkml:trace contextRef="#ctx0" brushRef="#br0">17248 16701 12918,'0'0'5010,"36"-10"-3009,-11 6-352,2 3 176,1 1-497,0-3-992,-3 3-271,-4 0-98,-2 0-223,-3 0-848,-3 0-785,-2-3-1985,-4-6-5522</inkml:trace>
  <inkml:trace contextRef="#ctx0" brushRef="#br0">17324 16451 7507,'0'0'7572,"0"0"-4627,0 0-1536,0 0-513,10 34 97,-10-4 640,-3 9 207,1 6-479,0 2-785,-1 0-240,3-5-208,0-5-48,0-8-15,0-8-114,0-6-223,3-5-32,-3-6-176,0-2-480,0-2-481,-3 0-368,-1-8-640,0-3-3106,-6-4-6850</inkml:trace>
  <inkml:trace contextRef="#ctx0" brushRef="#br0">17569 16457 12678,'0'0'5778,"-3"48"-3553,3-17-448,0 5 672,0 4-1040,8 3-577,-1-5-351,2-2-289,-3-6-96,-1-3 0,-4-9-80,4-3-64,-5-5 16,0-5-16,0 0 48,0-5 32,0 0-48,0-2 32,5-8-176,1-3-401,1-3-63,5 2-96,-2-2-145,1 6 97,2 2 672,-4 1 96,-3 7 0,-2 0 16,1 0 208,-2 9 80,-1-2 80,0 4-111,2-1-209,3 0-16,3 1-32,2-6-16,2-1 64,6-2-32,0 0 16,1-2-48,1 0-48,-2 0 0,-2-4-112,0 0-32,0-1 160,-4 0-65,-3-1 49,1 0 0,-4 0-32,-1 0 48,0-2 0,-3 0 48,-2-2-16,0-1 32,-2 1-64,0-1 32,-4 1 0,-4 1-16,-4 3 48,-6 4 176,2 2 65,1 4-33,0 6 128,4 6 64,4 2 32,7 3-64,0 0-207,7-3-1,7-1-64,0 0-176,2-6 48,-1 0-48,1-4 48,-4 0-16,-4-5-32,0 2-321,-2-4-271,-2 0-384,-2 0-897,-2-4-800,0-5-3714,0 2-8020</inkml:trace>
  <inkml:trace contextRef="#ctx0" brushRef="#br0">18522 16700 4770,'0'0'9877,"0"0"-7620,30 0-1441,-14 0 753,1 0 208,6 0-481,-3 0-399,2 0-161,-4-6-128,0 0-224,-3-1-191,-5 0-113,-2 1-48,-3-2 0,-2 2-64,-3-1 64,-3 4-32,-5-2-209,-6 4-223,-2 1 64,-4 0 96,-3 7 80,-3 5 144,-4 2-16,2 3 112,3 3 0,6-2-16,8 4 304,6-2 80,5 1-192,12-3-32,11-4-160,2-4-48,3-3 113,2-4-81,-1 0-16,-7-3-257,-4 0-735,-6 0-337,-6 0-159,-3 0-529,-3 0-897,0-4-1328,-5-2-4369</inkml:trace>
  <inkml:trace contextRef="#ctx0" brushRef="#br0">18858 16830 13990,'0'0'2946,"0"0"-1890,0 0 1073,0 0-320,0 0-897,0 0-495,-3 1-241,7-6-80,6-4 16,1-1-64,0-4-32,0-2-32,-2-1 16,2 1-16,0 5 0,0 2 176,2 5 512,-3 4-96,2 6-175,-1 9-81,-3 3 400,4 4-160,-2-1-143,2-2-257,-1 0-144,-1-7 0,-2-2-80,-1-7 0,-3 0-433,3-3-607,-3-3-1057,2-6-640,-5-6-2546,2-3-9732</inkml:trace>
  <inkml:trace contextRef="#ctx0" brushRef="#br0">19218 16775 11557,'0'0'4754,"0"0"-2657,28 10 449,-13-10 159,0 0-864,1 0-1297,1 0-416,-5-6-80,0-2-48,-7-3-64,-1 2-480,-4-3-241,-3-1 209,-8 2 80,-1 1 256,-6 3 32,-4 3 48,4 4 48,0 2 96,3 10 32,7 6 464,3 4 256,5 1-208,0-1-15,6-2-113,6-2-256,4-3-160,1-5 32,1-4-16,-1-3-288,1-3-673,-6 0-431,-1-9-257,-4-3-1393,-2-2-2960,-3-5-4115</inkml:trace>
  <inkml:trace contextRef="#ctx0" brushRef="#br0">19459 16839 17096,'0'0'1985,"0"0"-1857,0 0 1585,0 0 304,0 0-833,33 16-368,-31-14-271,-2-2-161,1 0 144,-1 0 272,0-2-143,0-2-337,0-2-48,0-2-64,0 0-48,0-2-144,0-5 48,0-1-96,0-2 48,5 0-160,-2-2-96,1 3 0,3 6 64,-3 0 192,1 5-32,1 5 64,0 1 16,-1 0-48,2 0 32,3 5-32,-2 2-32,2 0-352,1 2-1185,2-1-1328,1-5-1489,1 1-5363</inkml:trace>
  <inkml:trace contextRef="#ctx0" brushRef="#br0">19737 16735 18216,'0'0'3858,"0"0"-3234,0 0 1089,0 0-80,0 0-1009,-32 0-304,21 8-208,-1 5-16,4 1-96,3 0 64,0 0-48,5-2-80,0 0-16,5-4-192,5-1 80,2-5-16,2-2-48,1 0 16,-1-5 32,0-4 32,-2-2 112,-5 0 64,1-2-144,-6 0-16,-2 0-1,0 1 145,-4 2 48,-3 1 49,1 5 255,1 4-32,-1 0-96,6 0 32,0 9-48,0-1-80,0 4 0,6 2-80,-1 0 96,1 4-112,-2 3 0,-1 1-64,-1 0 80,-2 2 32,0 2 16,-2-1 0,2-1 0,-6-2 97,5-1-129,1-5 32,0-1-16,0 0-16,0-3-64,0-2 32,-3-2 0,-2-1 0,-1-2 96,-3-1 96,-3-4 80,1 0-64,0 0-96,5-6-96,-3-1-32,6-8-224,3 0-688,0-3-1057,5-1-1681,2-1-3969</inkml:trace>
  <inkml:trace contextRef="#ctx0" brushRef="#br0">19943 16707 20697,'0'0'2242,"0"0"-2146,0 0-192,0 0 592,0 0 720,33-21-399,-22 21-417,3 0-400,0 0 16,-1 3-16,-2 1 16,-4 4-80,-4-2 64,-3 4 48,0 1 192,-5-1 48,0 2-176,0 0-32,4 3-32,1-4-16,0-1-48,8 1-112,4-8-144,3-1-48,3-2-16,3-2 160,-1-7-209,2-4 97,-1 0 240,-3-5 16,-3 1 16,0-1-48,-5 1 96,-2 3 64,-8 1 32,0 6 96,0 5 225,-7 2-241,-4 6 0,3 8 352,-1 2-64,0 6-288,2 2-176,2 7 81,5-1-65,0 1-80,0 1-16,9-2-33,3 0-47,4-1 96,-4-3 0,7-2 64,-8-1 16,-2-2-32,-4 3 0,-5-5 161,-2-1 111,-10 0 144,-1 0-80,-8-5-48,3-1-176,-4-3-48,4-6-80,-2-3 48,5 0-96,1-2-128,5-8-128,2-6-80,2-3 32,5-2-65,0-6 49,7 3 112,3 2 240,3 1-32,0 1 128,7 5 272,0 0-79,6 1-81,1 0 80,1 0 0,2-2-160,-1-1-48,0 1-16,-4 0-16,-1-1-16,-4 6 0,-5-2-128,-7 8-160,-4 1-577,2 4-287,-6 0-417,0 0 113,0 2-866,0 1-2512</inkml:trace>
  <inkml:trace contextRef="#ctx0" brushRef="#br0">20967 16720 13510,'0'0'4578,"0"0"-2977,0 0-528,0 0 47,0 0 17,25-2-209,-4 2-224,1 0-223,3-2-321,-3-6-96,-2 0 32,-2 0-96,-3-4-337,-8 2-175,0-3 160,-4 3 48,-3-1-96,0 1 16,-3-3-81,-6 5-95,-3 0 256,-3 4 208,2 4 80,-8 0-16,3 7 64,0 4-48,0 5 80,6 4 304,-2 4 96,7 3 177,5 1 63,2-1-192,5-5-288,3-2-128,6-4-128,0-6-32,-6-1 16,4-5-192,-6-3-272,-2-1-384,1 0-385,0-1-800,-4-7-1617,4-3-5026</inkml:trace>
  <inkml:trace contextRef="#ctx0" brushRef="#br0">21310 16689 14839,'0'0'3169,"0"0"-2993,0 0 160,0 0 1025,0 0-480,-31-14-529,18 14-240,2 5 32,-4 1 288,2 3 16,1 1 0,1 2-175,4 3-97,3-1-48,4-2 0,4 0-144,9-5-96,-3-4-433,8-3-287,-1 0 208,0-10 192,-1-2 223,-1 0 17,-2 1 208,-4 1 16,-2 2 241,-3 2 47,-4 6 208,0 0 304,-4 11 145,-4 5 95,-6 8 369,2 4-369,-1 4-623,7 1-449,-3 0 208,5-5-176,4-2-48,0-6-417,0-6-543,4-2-689,2-8-48,-1-4-720,2 0-2897,1-6-7940</inkml:trace>
  <inkml:trace contextRef="#ctx0" brushRef="#br0">21485 16742 7251,'0'0'12470,"0"0"-11413,0 0-769,0 0 1232,-7 36 337,10-18-592,4 0-577,-2-2-448,7-1-160,-1-5-64,1-1 48,-1-6-48,1-3 48,0 0 32,2-10 32,-2-2-32,-3-4-80,-1-4 48,-4-5-80,1-1-272,-5 0-288,0 3-352,0 3 255,-1 6 433,-4 4 224,0 8-16,0 2 0,4 0-80,1 4-512,0 2-1377,0 1-2833</inkml:trace>
  <inkml:trace contextRef="#ctx0" brushRef="#br0">21811 16689 21018,'0'0'3025,"0"0"-2833,0 0 352,0 0 865,-34 18-369,22-1-127,0 1-273,2-1-288,3 1-160,2-5-128,5 0-80,5-6-32,2-3-64,4-4-80,3 0 0,1-8 16,-1-2-96,1-2 160,-3 2-80,-6 0 208,-1 4-112,-3 4 144,-2 2 16,0 3 144,0 8 96,-4 5 112,0 1-128,-1 1-208,5-2-32,0-2-128,2-7 64,7 0-576,3-7-496,-1 0-1153,1-10-993,3-2-1232,-2-6-2817,0-6-561</inkml:trace>
  <inkml:trace contextRef="#ctx0" brushRef="#br0">21929 16645 22314,'0'0'4930,"0"0"-4321,0 0-833,0 0 384,34-7 64,-18 7 176,2 5-48,-1 1-224,1 0-64,0-2-64,-1 2 0,0-2 0,1 0-704,4-2-465,-3 0-912,2-2-1072,4 3-1105,-3-3-3089,-4 0-2642</inkml:trace>
  <inkml:trace contextRef="#ctx0" brushRef="#br0">22112 16378 13030,'0'0'6307,"0"0"-6019,0 0-288,0 0 1441,-4 47 1616,-4-15-640,1 4-1040,-2 7-417,0 1-512,1 3-31,-2-3-129,3 0-128,4-6 0,-2-1-16,2-8-96,3-9-144,0-4 64,3-7-16,2-8-128,-2-1-352,4-7-497,-2-4-640,0-6-1184,-5-3-753,0-2-4369</inkml:trace>
  <inkml:trace contextRef="#ctx0" brushRef="#br0">22287 16698 14791,'0'0'5682,"0"0"-2752,1 27-385,-1-14-1088,-1 1-865,1-2-368,-5-2-144,5 0-80,0-2-512,0-2-673,0-1-1232,0-4-1265,2-1-4401</inkml:trace>
  <inkml:trace contextRef="#ctx0" brushRef="#br0">22373 16546 22522,'0'0'6163,"0"0"-5250,0 0-769,0 0-224,0 0 64,0 0-112,-17-15-81,17 15-959,0 0-1681,0 0-1730,0 2-3440</inkml:trace>
  <inkml:trace contextRef="#ctx0" brushRef="#br0">22493 16705 23931,'0'0'2689,"0"0"-2593,0 0-16,2 38 32,-2-22 865,0 2 63,0-3-463,0 2-481,0-1-160,5-4-49,3-4-223,6-5-256,0-3-208,3 0 31,-3-5 81,2-5 368,-6-4 304,0-1 64,-6 1 32,-1 1 80,-3 0 0,-4 1 160,-9 2 304,1 3 193,-3 1-65,-3 5-432,6-2-288,1 2-32,4 1-192,2 0-512,5 0-833,0 0-1696,7-2-2882</inkml:trace>
  <inkml:trace contextRef="#ctx0" brushRef="#br0">22727 16788 14231,'0'0'7523,"0"0"-6739,0 0-175,0 0 415,0 0-400,29 0 161,-20-6-17,-1-2-400,5-4-272,-3-3-32,3-3-128,4 0-16,-1 2 32,-2 1-32,0 4 64,-2 5 704,-4 6-63,2 0-289,-3 8 320,-2 4 97,5 3-161,-2 1-160,6-2-176,0 0-128,1-4-48,0 0-48,3-4-112,-6-2-208,4-4-80,-7 0-64,-1-6-465,0-2-479,-6-4-417,-2-1-1665,-2-1-4481</inkml:trace>
  <inkml:trace contextRef="#ctx0" brushRef="#br0">24282 16514 4370,'0'0'12070,"0"0"-10454,-10-28-303,7 21 672,1 6-513,-1 1-591,-5 10-369,4 8-96,-1 10 337,5 7 463,0 5-383,5 1-609,7-4-144,6-6-16,-3-7-32,3-7-32,0-8-80,0-4-304,-1-5-49,-3-5 273,-3-4 96,-1-6 64,-5 0-32,1-4 48,-5 1-16,3 0 0,-4 0-32,0 4 48,0 5-16,4 5 32,-1 4-96,3 13-128,3 5 240,-1 2 16,6 5 16,-1 0-48,0-2-16,4-3 0,-4-6-32,0-6-224,2-4 176,-4-4 176,2-6-64,-2-8 32,-3-5-80,1-2-16,-6-3-48,1-4 16,-4-2-112,0-1-352,0 2-353,-7-2 113,-2 10-32,2 0 432,1 10-65,0 2-239,-1 5-144,1 4-497,5 0-1328,-1 3-3458</inkml:trace>
  <inkml:trace contextRef="#ctx0" brushRef="#br0">24802 16678 19113,'0'0'3313,"0"0"-1120,0 0-192,0 0-1264,1 28-481,4-24-176,-3-4-48,6 0-304,-4 0-881,2-5-960,-1-6-944,-1-3-3442</inkml:trace>
  <inkml:trace contextRef="#ctx0" brushRef="#br0">24844 16353 17528,'0'0'2913,"0"0"-2512,0 0-321,0 0 80,0 0-112,0 0-160,-7-4-2273,7 11-6932</inkml:trace>
  <inkml:trace contextRef="#ctx0" brushRef="#br0">24970 16608 13094,'0'0'5394,"0"0"-4129,30-7-737,-13 3 881,6 2-112,-3 0-449,2 0-352,0 0-384,-4 0-96,1 2-352,-4-4-608,-1 2-529,-4-2-1520,2-2-1634,-1-2-2032</inkml:trace>
  <inkml:trace contextRef="#ctx0" brushRef="#br0">25078 16308 14070,'0'0'3234,"0"0"-1697,0 0 63,0 0-719,8 35 63,-8 1 1185,0 7-384,0 3-897,-1 2-271,-3-3 31,-2-5-144,2-5-192,2-8-160,2-6-48,0-5 0,0-6-48,0-2 32,0-6-64,0-2 0,0-2-432,0-6-448,0-6-1329,0-2-1169,-3-1-1808</inkml:trace>
  <inkml:trace contextRef="#ctx0" brushRef="#br0">25260 16372 13558,'0'0'3986,"0"0"-3090,0 0 33,0 0 640,0 0-433,0 0-528,1 8-255,-1 9 191,0 7 592,0 6-63,0 8-113,-3 3-175,-4 1-481,5-2-160,-4-1-112,6-7 48,0-6 176,6-3-112,3-9-48,-1-7-80,6-4 48,-3-3-80,4-6 32,2-9-48,-1-3 16,1-1-16,-1-6 0,2 5 16,-3-1-48,-1 8 80,2 2-32,-6 7 16,1 4 0,-4 4 16,5 7 0,-6 2 160,1 4 176,3-1-16,-4-1-256,-1 0-31,4-3-49,-1-4-353,-1-4-735,-1-4-1569,-1 0-1745,-2-8-4114</inkml:trace>
  <inkml:trace contextRef="#ctx0" brushRef="#br0">26172 16394 16007,'0'0'3826,"0"0"-2737,-30 13 15,11 3 177,-3 5-145,-1 8-351,3 2-177,2 6-208,6 4 144,8-1 161,4-1-177,9-7-192,11-1-256,6-10 16,8-7-48,2-7 0,7-7-16,2-2 0,-1-11-80,2-3-48,-4 0 192,-1-2-208,-8-1 16,-3 4 48,-5-4 32,-5-1-32,-7 1 16,-2-4-112,-6-4-64,-3-3-48,-2-2-16,-2-4 15,-14 1-175,-2 1 0,-9 4 128,-2 5 320,-7 5 0,-5 5 32,1 6-32,-1 7-144,1 2-448,4 0 239,1 6 49,7 4-320,3 6 464,10 5 80,4 0 16,6 4-688,5 1-881,0 0-1120,3-3-2914</inkml:trace>
  <inkml:trace contextRef="#ctx0" brushRef="#br0">26266 16048 672,'0'0'15287,"0"0"-12197,0 0-2338,-33 23 64,28-15 113,0 0-273,5 0-576,0-4-32,5 0-96,2-4 112,-1 0-64,1 0 176,-2-3-208,0-2-16,-4-1-112,3-2-144,-4 2-672,0-3-801,0 4-864,0-1-2882</inkml:trace>
  <inkml:trace contextRef="#ctx0" brushRef="#br0">26357 16604 14118,'0'0'1761,"0"0"-1665,0 0 48,0 0 1921,0 0-736,0 0-369,8-14-63,1 18 63,0 8 449,0 4 80,2 5-353,0 3-272,1-2-303,0 2-97,-2-4-272,-3-4-144,4-1 64,-4-3-128,-1-4 64,-2-4-64,2-2-272,-4-2-769,1 0-1023,-3 0-1154,0-4-1440,0-2-9461</inkml:trace>
  <inkml:trace contextRef="#ctx0" brushRef="#br0">26651 16395 10469,'0'0'9476,"0"0"-7747,0 0-1393,30-4 1089,-17 6 368,3 0-593,1 1-896,0-1-192,1 1-32,-2-3-128,-4 0-368,-4 0-1201,2 0-1408,-6 0-1105,-4-3-2513</inkml:trace>
  <inkml:trace contextRef="#ctx0" brushRef="#br0">26679 16597 21466,'0'0'3057,"0"0"-3185,0 0-144,45 2 560,-25-4 128,1 0-63,-4-4-321,-1 1-545,-1 2-1408,-4-2-352,1-1-1696</inkml:trace>
  <inkml:trace contextRef="#ctx0" brushRef="#br0">27050 16430 21242,'0'0'2881,"-22"29"-2497,10-10-448,7 6 961,5-1 495,0 0-655,11-7-417,7-3-336,7-8 48,0-2-160,-1-4 48,1-6-112,-3-5-225,-4-2 241,-4-4 240,-5-1-112,-4-2-80,-4-2-32,-1-1-192,0 0-416,-6-4-17,-6 5 273,0 4 80,1 3 288,-4 10 208,2 5-80,0 0-64,4 10-400,1 0-1425,5-1-2273</inkml:trace>
  <inkml:trace contextRef="#ctx0" brushRef="#br0">27724 16518 6035,'0'0'5282,"0"0"-2977,0 0-528,0 0 64,0 0-352,0 0-305,10 10-47,-9-17-81,6-6-240,3-1-287,-4-4-161,1-3-48,3 2-176,-7-4 0,-1 3-48,1 0-48,-3 3-32,0 4 16,0 5-48,0 3 32,0 5-64,0 8-80,4 8 96,2 7 16,-1 1 112,9 2-48,-3-3-48,4-4 32,-4-6-16,6-5 48,-4-6-32,-2-2 64,1-2 96,0-9 353,-7 1-145,1-4-192,-5 1 0,5-4-64,-6-1-16,0-2-80,0-3-32,0-3-32,0 0-384,0-2-512,0 2-481,0-1-128,0 6 353,0 2 335,0 7-143,0 6-145,-3 6 417,-1 0-1089,1 12-2833</inkml:trace>
  <inkml:trace contextRef="#ctx0" brushRef="#br0">28099 16445 19001,'0'0'2257,"0"0"-2193,-17 33 176,11-15 1537,6 0-273,6-1-815,6-1-529,3-6-160,3-2-160,1-4-433,2-4 417,-1-3-704,-4-5 160,-3-3 576,-3-4 144,-6 1-48,-4-4-17,0 0 1,-7 0 80,-4-1 16,-3 5 0,1 2 49,0 2-65,-2 7-48,4-2-16,4 3-33,2 2-383,0 0-1185,5 0-1552,0 0-3522</inkml:trace>
  <inkml:trace contextRef="#ctx0" brushRef="#br0">28760 16454 7812,'0'0'3713,"0"0"-207,0 0-1617,0 0-353,0 0-127,0 0-112,-6-9-193,-4 9-464,2-2-303,-7 2-65,-3 0-144,0 0-96,0 0-32,1 0 0,-3 7-48,2-2 80,3 4-80,5 1 48,3 1-16,5-2-16,2 1 32,9-1-128,7-1 80,2-7 32,6-1 80,-2 0 16,3-12-16,-3-2 48,0-4-96,-7 0 0,0-5-192,-9-1 112,2-2-80,-6 0-128,-2-3-161,0-1-351,0-2 304,0 3-112,-5 5 31,3 6 209,2 6 384,0 5 64,0 7-32,0 9-112,2 12-128,1 7 928,-1 8 209,-2 9-289,0 0 16,0 0 97,0-3-497,-5-5-80,3-4-96,-1-9 0,2-4-112,1-6 48,0-4-48,0-2-48,0-5-592,0-3-593,0 0-511,6 0-321,-1-9-3874</inkml:trace>
  <inkml:trace contextRef="#ctx0" brushRef="#br0">28959 16548 11445,'0'0'6851,"0"0"-5906,0 0-897,0 0 32,0 0-192,0 0-1185,12 10-2368,-9-21-3923</inkml:trace>
  <inkml:trace contextRef="#ctx0" brushRef="#br0">28979 16210 15287,'0'0'2097,"0"0"-2017,0 0 16,0 0 64,0 0-160,0 0-832,-5 37-2994</inkml:trace>
  <inkml:trace contextRef="#ctx0" brushRef="#br0">29124 16478 8340,'0'0'5714,"0"0"-3521,0 0-32,0 0-336,0 0-432,0 0-545,-27-11-319,20 22-81,1 0-96,1 3-96,5 0-64,0 0-64,0-4-80,5 0 0,0-1-64,1-3 48,1-4-16,-3 0-16,3-2 16,0 0 176,0-4-176,-3 0 32,0-1-16,2 2-16,-5 0 64,5 2-128,-4 1 32,1 0-32,0 0 0,0 0-320,1 1-352,-2 4-401,-2-1-784,3-2-1680,-1 0-3298</inkml:trace>
  <inkml:trace contextRef="#ctx0" brushRef="#br0">29273 16261 13046,'0'0'2929,"0"0"-1472,0 0 416,0 0-449,0 0-319,0 0-369,14-10-335,-12 30-97,-2 6 784,0 6 241,0 5-465,0-1-176,-2 1-447,2-7-161,0-6-80,0-5-16,0-5 48,0-7-16,0-1 48,0-6-32,2 0 128,1 0 48,5-8 48,1 0-144,-1-2-128,2 2 0,1 0-16,-5 4-32,1 4-64,0 0-32,-3 4-16,2 4 64,-1 0 112,1 2-48,-5 0 64,4 1 0,0-4 0,-4-1-48,4-1 80,-3-1-96,1-2 48,-3 0 0,0 0-16,-5 2-16,-1-2 48,-5 4 16,-3-2-32,-1 0 48,-2-2-32,4 0 16,-3 1-32,4-3 48,7 0-80,-2 0-192,1 0-529,6-3-543,0 1-225,0 0-160,6-2-816,1 0-1089,-2 0-2768</inkml:trace>
  <inkml:trace contextRef="#ctx0" brushRef="#br0">29529 16503 11669,'0'0'5971,"0"0"-4162,0 0-496,-32-12 383,24 12-255,-4 0-369,2 4-351,2 3-161,1 0-352,4 4-112,3-1-48,3-1-32,6-2-48,2-2 0,6-2 128,-4-1-256,-3-2-416,7 0 16,-6-5 223,-3 4 225,2-1 128,-4 2-32,0 0 32,-5 2 48,-1 4 0,0 2 145,0-2-97,2 2-80,1-4-96,2-2-209,2-2-1343,-2 0-721,2-9-1489,1-4-3393</inkml:trace>
  <inkml:trace contextRef="#ctx0" brushRef="#br0">29659 16473 17000,'0'0'3569,"0"0"-2352,0 0 160,0 0-129,36 22-319,-11-20-353,4-2-368,0 0-80,1-4-112,-2 0-992,-3 0-1361,0 3-1873,-4-2-2658</inkml:trace>
  <inkml:trace contextRef="#ctx0" brushRef="#br0">29819 16222 14231,'0'0'3745,"0"0"-2544,-6 36 928,6-11 288,-2 3-176,2 7-528,0 0-449,0 0-639,0 0-385,2-8-64,4 2-160,-6-5 0,0-4 0,0-1-48,0-5 16,-6-4 32,2-3-96,-3-1-272,1-5-369,0-1-383,0 0-609,2-7-960,2-8-705,2-1-3313</inkml:trace>
  <inkml:trace contextRef="#ctx0" brushRef="#br0">29977 16526 17720,'0'0'2257,"0"0"-1232,0 0 960,0 0-161,0 0-719,0 0-753,16 7-320,-11-7-112,-5-3-1185,0-1-1056,0-5-1408,0-1-5796</inkml:trace>
  <inkml:trace contextRef="#ctx0" brushRef="#br0">30022 16239 19401,'0'0'2081,"0"0"-1777,0 0 0,0 0-144,0 0-192,35-8-224,-24 16-2081,-3 0-3762</inkml:trace>
  <inkml:trace contextRef="#ctx0" brushRef="#br0">30178 16433 11157,'0'0'9380,"0"0"-7891,0 0-112,-32 36 1136,23-20-1040,4-2-801,0 2-336,-1 2-288,0-1-48,6-1-16,0-2-144,6-4-544,10-1-641,2-6 48,7-1 801,2-2 512,-3 0-1104,5-3-465,-1-4-816,-9 1-2273,-2-2-3106</inkml:trace>
  <inkml:trace contextRef="#ctx0" brushRef="#br0">30661 16201 12278,'2'37'4946,"-2"5"-2929,0 3 384,0-1 192,5 3-944,0-9-977,1-6-336,3-8-144,0-3 177,-3-10-81,0-2-224,4-3 16,-8-5-96,3-1 96,-5-1-48,1-9 80,3-5-80,-3-1-16,1-2-112,1-2-32,3 2-96,1 3-96,4 7 159,0 5 65,4 3 112,0 8-64,1 8 48,-3 2 0,4 4 80,-5-2-16,-1 2 49,3-5-65,0-3-48,-6-6 16,4-2-16,-2-6 16,0 0-128,-3 0-129,-2-8-575,-4 0-561,1-4-415,-2-3-674,0 0-2016,0-2-4850</inkml:trace>
  <inkml:trace contextRef="#ctx0" brushRef="#br0">30992 16513 11621,'0'0'4722,"0"0"-2480,30 8-402,-14-8 321,-3 0-272,4 0-528,-5-3-321,-1-1-704,1-2-256,-7 1-47,-4-2 15,-1-1-80,-1 2-129,-11 0-127,-4 2 128,-2 1-32,1 3 96,-1 0 112,0 9-48,4 5 32,6 2-16,5 4 48,3 0-16,4-2 48,7 1-16,7-7-80,3-1-16,6-8-656,-1-3-81,2 0-1632,-5-6-880,2-4-1729,-3-2-6884</inkml:trace>
  <inkml:trace contextRef="#ctx0" brushRef="#br0">31258 16488 15447,'0'0'4514,"0"0"-3265,0 0 367,-33 18 1170,16-6-1186,6 4-703,0 1-369,4-2-304,5 2-16,2-3-128,2-6-48,9 0-32,6-6-16,1-2-240,-3 0-32,3-6 64,-3-2-272,0-4 224,-3 0 48,-6 0-81,-1-1-111,0 3 144,-5 2 144,0 5 80,0 0 64,-5 3 80,0 4 48,5 4-80,0 3 0,0-1-48,0 0-48,8 0-64,0-2-928,6-2-1185,1-4-609,0-2-2768</inkml:trace>
  <inkml:trace contextRef="#ctx0" brushRef="#br0">31526 16201 19081,'0'0'1825,"0"0"-1777,-6 34 1744,6-7 962,0 7-849,0 5-737,0 1-304,0 4-223,3 3-593,0-7 0,-3-1-32,0-7 32,0-6 32,0-3-64,0-7 0,0-6-48,0-5-160,0-2-529,0-3-783,1-10-481,3-8-1521,-4-6-3217</inkml:trace>
  <inkml:trace contextRef="#ctx0" brushRef="#br0">31381 16455 22410,'0'0'1489,"0"0"-2017,0 0 544,16 33 960,2-27 289,6-2-417,-1 1-528,6-5-288,-4 0 64,4 0-96,-3 0-16,2 0-432,-3 0-192,-2 0-145,-4 3-703,0 4-481,-4 2-208,-4 1 848,1 3 1009,-4 0 352,-1 2 272,1-3 513,0 0-65,2-1-64,0-6-271,2 0-273,1-4-96,-3-1-32,2 0-48,0-1-785,-6-9-1168,0-5-3185</inkml:trace>
  <inkml:trace contextRef="#ctx0" brushRef="#br0">31833 16286 15655,'0'0'10757,"0"0"-10421,0 0-2049,0 0 1329,0 0 528,0 0 241,0 15-417,2-10-625,2-1-1824,-1 2-1313,-1-2-5202</inkml:trace>
  <inkml:trace contextRef="#ctx0" brushRef="#br0">31918 16565 20601,'0'0'1553,"0"0"-2641,0 0 1072,31 1 1184,-20-1 1,0-3-225,2-3-336,-3 1-63,2 1 31,-1-2 48,-3 3-32,2-4-63,-5 2-97,2-4 32,1 4 112,-4 0-271,1 1-273,1 4 96,-1 0-80,-3 6 16,3 5-112,1-1 144,-1 4-160,1-2 64,3-3-32,0 0-112,2-5-641,6-2-751,-4-2-962,0-2-1039,2-6-2530</inkml:trace>
  <inkml:trace contextRef="#ctx0" brushRef="#br0">32270 16476 21658,'0'0'3650,"0"0"-3138,0 0 16,-31-4 657,19 8-385,1 6-416,-1 2-208,0 4-224,3 1 112,0 3-112,4-2 48,5-2-32,0-4-32,7-1-64,6-6 16,2-3-48,1-2-64,3-4 0,-1-6 32,0-2 96,-3-2 64,2-3 48,-5 1 16,-3 2 32,-1 2-16,-1 4 80,-6 3 96,-1 2 32,3 3-80,-2 0-128,-1 8 144,0 2 112,6 4-112,-6 5-176,1 3 0,2 2 0,-3 5-64,0 2 112,0 4-64,-3 2 48,-4 1-48,2 0 113,-5 1-17,3-7 144,-1-1 0,-2-7-32,4-5-112,-4-4-80,3-7-16,-1-2-16,-2-6 48,5 0-16,-2-10-16,-3-4-48,9-9-80,-2-1-96,3-6-128,3-2-545,8-3-63,1 1 31,3 4 145,0 1 528,3 7 272,-2 4 240,1 3 448,1 4 289,0 1-369,4 1-336,-4 3 80,0 0-64,-1 0-143,1 0-145,-2 0 16,-4 3-321,0-4-607,-6-1-913,-1 2-1456,-5-4-1794</inkml:trace>
  <inkml:trace contextRef="#ctx0" brushRef="#br0">32930 16541 16456,'0'0'3297,"0"0"-2657,0 0-304,5 41 641,-5-15 79,0 4-559,0 1-337,0-2-144,-5-5-112,-1-4-64,0-4-32,-1-4-177,2-5 97,-1-2 0,1-5 208,0 0-288,5-8-657,0-7-1136,0-1-4802</inkml:trace>
  <inkml:trace contextRef="#ctx0" brushRef="#br0">33548 16500 11701,'0'0'3986,"0"0"-2673,0 0-561,-31-14 353,19 13-353,-1 1-272,-2 0-32,-2 5 1,2 5 15,-1 4-32,6 3 16,0 0 128,8 1-191,2-3-225,9-1-112,4-6-80,5-2-48,-1-6-32,1 0-257,5-8-111,-5-2-16,-1-4 16,-2 2 304,-7-2 160,2 2 32,-6 1-16,-1 4 32,-3 0 32,0 7 144,0 0 176,-6 4-128,2 6-160,3 4-32,1 2 48,0-1-96,0-1 0,1-4-64,9-4-336,-4-1-320,3-5-673,0 0-1456,1-5-2818</inkml:trace>
  <inkml:trace contextRef="#ctx0" brushRef="#br0">33815 16558 8948,'0'0'11525,"0"0"-10052,-34-11-1393,21 4 576,5 4 673,-4 0-625,1 1-496,0 2-208,4 0 48,-3 2-64,6 6 48,1 2-16,3 1-32,0 1 48,6 0-80,0-2 80,6 1-80,0-6-16,0-3-48,4-2-192,-4 0 160,-1-7 160,-4-6-16,1-1-16,1-4-16,-3-3-32,1-3 48,3-2-160,-4 0 0,1-4 32,3-3-80,-5 1-112,0-2 128,3 3-177,-8 5 33,0 4 32,5 5 288,-5 10 80,0 2-16,0 5 112,0 0 16,-5 11 0,2 2 224,-2 10 449,0 5 207,0 5-175,2 3 143,0 3-95,3-3-337,0-5-400,0-2-64,0-6-48,0-7-16,6-5-48,-6-4-80,5-6-432,0-1-609,-3 0-656,4-8-848,-6-3-2161,8-5-12406</inkml:trace>
  <inkml:trace contextRef="#ctx0" brushRef="#br0">34026 16552 14887,'0'0'7859,"0"0"-7186,0 0-577,0 0 624,0 0 433,0 0-945,13-7-753,-6-6-1551,-2-1-722,0-1-1104,-4-6-2961</inkml:trace>
  <inkml:trace contextRef="#ctx0" brushRef="#br0">34057 16262 9620,'0'0'7220,"0"0"-6468,0 0-1760,0 0-865,0 0-881,0 0-2128</inkml:trace>
  <inkml:trace contextRef="#ctx0" brushRef="#br0">34195 16466 15143,'0'0'2369,"0"0"-2513,0 0 304,0 0 1313,0 0 255,-18 38-943,13-26-545,0 0-192,4-1 32,1-3-96,1-3 32,4 0-32,6-5-64,-4 0 48,4-2 32,-4-2 16,3 0 16,-5-1-32,1 5 16,-5 0 96,-1 3 304,6 3 497,-5 1-65,3 1-368,3 1-304,4-7-160,3-2-80,0 0-1168,-2-12-897,6-2-2513</inkml:trace>
  <inkml:trace contextRef="#ctx0" brushRef="#br0">34421 16201 14166,'0'0'4018,"0"0"-3906,-11 30-64,2-3 2514,0 7-369,3 6-369,-5 3-671,4 1-801,1-2-256,2-5-80,4-4 80,0-9 48,4-6-144,4-6 112,-2-6-128,4-6 80,1-2-32,2-8 48,0-4-16,2-4-80,3-2 80,-6 1-128,-1 3 32,1 2 32,-1 5 257,-4 4-81,-2 5-128,0 0-32,1 4 0,0 6 0,0 2 112,-6 2-80,5 3-48,2 1 32,-2-2 16,-4-2-64,4-2-32,-2-2 0,-1-4 48,-2-2 48,0-4-96,-10 0 32,2 0 128,-2-4-128,-8-2 64,8 0-48,-3 0 0,3 0 32,3 2-32,7 0-208,0 2-401,0-3-463,12 2-1553,-1-1-769,6-2-3617</inkml:trace>
  <inkml:trace contextRef="#ctx0" brushRef="#br0">34691 16500 19817,'0'0'3186,"0"0"-2962,0 0 192,0 0 1553,-32 24-641,21-14-575,4 1-481,1-1-192,6-2-32,0-2-32,1 0-32,9-4-176,2-2-160,-4 0 79,5 0 81,2-4 48,-7 0 128,1-2 32,-4 4 16,-1 2 128,-2 0 417,3 2-177,-3 4 0,0 0 160,2 2-304,6 0-192,-4-4-128,6-2-384,0-2-832,-2 0-1394,3-8-1247,-1-4-2722</inkml:trace>
  <inkml:trace contextRef="#ctx0" brushRef="#br0">34826 16423 18969,'0'0'5746,"0"0"-4801,0 0-1057,35 3 304,-12 0 480,1-2 257,1-1-529,1 3-368,-2-3-112,0 2-1201,-3 2-2080,-3-1-3555</inkml:trace>
  <inkml:trace contextRef="#ctx0" brushRef="#br0">35005 16214 10917,'0'0'13718,"0"0"-12981,0 0-801,-10 31 96,0-5 1088,-1 6 257,-1 4-529,1 3-448,2 1-240,-2-1 48,4-3 33,5-6 95,-1-3-240,3-5 0,0-8-80,0-4 32,7-4-192,-2-6-224,4 0-481,-2-12-832,0-2-848,-2-8-1553,-5-2-4289</inkml:trace>
  <inkml:trace contextRef="#ctx0" brushRef="#br0">35094 16578 21546,'0'0'4706,"0"0"-4034,25 30-143,-13-26 975,1-4-719,0 0-529,1-10-240,-3-4-112,1-4-769,-3-2-960,-3-7-992,0-3-1601,-6-3-4130</inkml:trace>
  <inkml:trace contextRef="#ctx0" brushRef="#br0">35215 16265 22682,'0'0'3490,"0"0"-2626,0 0-447,0 0 63,0 0-400,0 0-64,17 8-96,-11 2-1313,6 2-1904,-3 0-1458,5-1-11364</inkml:trace>
  <inkml:trace contextRef="#ctx0" brushRef="#br0">35376 16435 21994,'0'0'3490,"0"0"-3138,0 0 624,0 0 1281,-4 34-1008,-4-19-417,-1 3-416,2 0-303,1 1-97,6-1 32,0-3-48,2-3-161,9-4-95,6-1 32,2-7-224,2 0-192,2-5-305,-5-5-527,5-4-1122,-5-2-2176,-3-2-6547</inkml:trace>
  <inkml:trace contextRef="#ctx0" brushRef="#br0">35743 16570 12406,'0'0'5730,"0"0"-4721,0 0-737,0 0 288,0 0 0,-29 14-239,28 4-113,1 5 208,0-2-16,0 4-240,-3-3-96,1-4-16,2-4-64,-7-1 80,5-5-80,-2-4 16,-2-2-272,5-2-656,-2-2-1137,1-8-2834</inkml:trace>
  <inkml:trace contextRef="#ctx0" brushRef="#br0">36512 16223 4194,'0'0'9140,"0"0"-7123,-46 6-1169,29 3 353,-3 2-241,0 4-463,3-2-145,4 4-128,7-3-160,0 3-32,6-4 16,6 2-80,5-1 48,1 0-48,6-4 112,0 0-32,0-2-32,-2 0 48,-5 0-32,2-2 0,-9 3 0,-4 1 16,0 0 64,-4 2 304,-9-2 65,2 2-33,-1 0-96,-5-4-16,0 0 32,3-2-96,-1-2-80,3 1-128,0-3 1,4-2-97,0 0 16,5 0-465,0-2-463,3-4-657,5-3-2193,4 0-3809</inkml:trace>
  <inkml:trace contextRef="#ctx0" brushRef="#br0">36593 16382 8660,'0'0'7283,"0"0"-5650,0 0-849,-5 34 545,14-31-160,5 2-129,-2-4-16,5-1-207,5 0-65,-2 0-111,2-1-241,0-4-128,2 2-128,-1-1 32,-5-1-128,0 4-32,-2-2-16,1 1 0,-5 2 0,-1-2-32,-4 2 48,3-1-16,-8 1 0,-2 0-16,0-3 48,0 1 48,-6 0 0,-7-2-48,2-2 0,-4 2-48,0 0 48,-1 2-16,4 2 32,1 2-32,5 6-48,3 6 16,3 4 16,5 0 48,10 2-96,2 1 32,1-5 0,0-1-16,-2-5 16,6-5-128,-7-1-432,1-4-785,-3 0-608,4-4-480,-7-4-768,2-2-1057,-1-2-1281</inkml:trace>
  <inkml:trace contextRef="#ctx0" brushRef="#br0">36700 16169 3938,'0'0'9540,"0"0"-7075,0 0-1568,0 0 255,0 0-31,0 0-257,-8 27 369,8-8 111,-3 9-127,0 5 127,3 1-111,-1 5-240,-2-6-417,3 1-224,-2-5-144,2-2-144,-3-5 16,1-3-32,2-5 0,0-7-80,0-1-128,0-6-640,0 0-641,0-6-1056,0-7-625,0-8-3200</inkml:trace>
  <inkml:trace contextRef="#ctx0" brushRef="#br0">37041 16400 13862,'0'0'3634,"0"0"-1953,0 0 96,0 0-129,0 0-431,0 0-545,0 0-64,-36 20-47,30-6 79,0 1-144,1-2-304,5 0-144,0-2-48,5-4 16,1-3-32,5-2-48,-2-2-32,0 0-64,2-8 16,-2 0 144,0-5 0,-3 2-96,-3-2-96,0 4 32,-3-2 80,0 5 80,0 4 16,-3 2 32,-1 5 48,-1 3 32,2-1 64,3 6-80,0-3-64,3-2-96,6-2-192,5-4-1057,-2 0-751,5-2-994,-1-2-1472</inkml:trace>
  <inkml:trace contextRef="#ctx0" brushRef="#br0">37237 16404 20329,'0'0'1601,"-36"10"-1393,18-6 1649,3 4-16,2 0-961,8-1-528,2 1-240,3-2-64,0 1 0,4-2-48,7-3 65,3-2-81,1 0-33,2-8-143,-1-2-48,3-4-160,-3-5-48,-3 1-80,-2-4 31,0-1 81,-4-3 64,-1-1-304,-2 0 240,-4-4 143,0 1 113,0 0 96,0 1 0,-4 8 96,4 4-16,-6 5 176,6 7 401,-1 8-145,1 13-448,0 7 480,0 7 961,1 3-209,5 9-495,-1-5-417,1 2-160,0-7-112,-1-4-32,-5-4-16,0-3-16,0-5-96,0-4-80,-10-3-80,3-4 16,2-2 15,-1-3-191,5-3-544,1-8-1457,0-4-1105,9-3-3409</inkml:trace>
  <inkml:trace contextRef="#ctx0" brushRef="#br0">37450 16354 19161,'0'0'1777,"0"0"-369,0 0 1137,0 0-976,0 0-1025,4 27-368,5-22-112,0-3-32,0 2-16,2-4-80,0 0 112,0 0-640,-4 0 128,3-4 80,-9-3-176,5 0 79,-6-2 257,0 1 160,0 1 16,0-4 48,0 3-32,0-2 48,0 0-32,4 1 32,3 2-304,0-1-192,4-1 288,-5 6 144,3 1 48,-1 2 0,-2 0 0,-2 8-64,1 4 64,-1 6 32,0 8-16,1 5 112,-3 8 272,4 6 64,-5 4-256,2 2-16,-3-5 161,0-4-33,-3-3-352,-6-7 32,0-10 48,-4-4 32,0-3 64,2-9 112,-1-4-160,1-2-80,0-5 48,1-6-64,3-5-64,6-5-240,1-1 0,0-2-161,1 0-271,9 0-96,-2 1 560,3 5 320,1 2-80,4 2 480,2 1 128,-1 1 48,6 3-143,2 0-225,2 0-96,-3 0-144,1 0 0,0 2-48,0-2-625,-2-2-831,-4 1-801,-1-7-1873,-7 3-6147</inkml:trace>
  <inkml:trace contextRef="#ctx0" brushRef="#br0">38569 16379 3970,'0'0'7987,"0"0"-6450,0 0-897,-28-18 129,16 13 207,-3 3-383,1 2-241,-3 0 64,-1 7-64,1 5-304,5 2 80,1 5 240,4-3 177,4 2-241,3-4-224,10 0-32,5-6-32,0-5 160,6 0-112,-3-3-32,2-8 112,0-8 48,-4-2-112,-2-6 0,-3-3-48,-5-1-80,-1-3 48,-5-1-160,-5 0-48,-4-3 48,-4 3 64,0 0-144,-5 3 64,-3 5-16,-1 9-33,-3 6 97,1 9-368,-2 0-32,5 9 96,-1-2-305,10 4-1151,5-2-2739</inkml:trace>
  <inkml:trace contextRef="#ctx0" brushRef="#br0">38743 16153 9877,'0'0'2016,"0"0"-879,0 0 304,0 0-209,0 0-367,0 0-33,0-24-288,0 24-224,0 0-96,0 6-79,-6 5 127,5 7 160,-5 4 720,2 5 193,3 5-96,-2-1-161,0 3-256,3-2-95,0-6-401,0-2-208,0-5-80,0-5 0,0-3-48,0-5-16,0-1-96,0-3-912,0-2-209,0-5-768,0-4-1168,0-8-4803</inkml:trace>
  <inkml:trace contextRef="#ctx0" brushRef="#br0">38608 16137 9636,'0'0'2786,"0"0"-1202,0 0-143,0 0-336,0 0-433,0 0-224,31-2 160,-8-1 817,5-3-48,1-1-481,5 1-320,1 1-127,-7-2-177,-3 4-176,-1 0-64,-3 1-48,-8 2-64,0 0-353,-3 0-303,-4 0-496,-6 0-273,0 0-448,0 0-832,-1 0-1329</inkml:trace>
  <inkml:trace contextRef="#ctx0" brushRef="#br0">18325 19266 1425,'0'0'13878,"0"0"-10757,0 0-1472,0 0-272,0 0-305,32 0-159,-12 3 463,5 0-239,2-1-449,-1-2-368,0 0-112,-7 0-192,-1-2 48,-7-1-80,1 2-256,-5-1-656,-3-1-945,-4 2-272,0-2-1072,0 0-3346</inkml:trace>
  <inkml:trace contextRef="#ctx0" brushRef="#br0">18453 18956 10965,'0'0'2449,"0"0"-1793,0 0 641,0 0 16,0 33-257,0-18 1,2 4 47,3 6 209,-1 5 47,-1 8 305,-3 4-288,0 3-209,-3 2-239,-1-3-193,-3-6-288,-1-4-192,-2-5-128,4-5-64,1-6-16,1-3-32,2-5 16,2-4-64,-3-3-256,3 2-544,0-5-513,0-5-640,0-4-1520,0-6-4851</inkml:trace>
  <inkml:trace contextRef="#ctx0" brushRef="#br0">18622 19379 17176,'0'0'3121,"0"0"-2961,0 0 673,34-5 976,-23 2-401,0-2-687,-2-1-497,-3 1-160,3-3-80,-3 3 96,-5-1-96,2-1 32,-3 2-240,0-1-17,-4 2 81,-2-2 48,-3 2 16,3 2 64,-3 0 0,-1 2-48,0 0 48,1 0 80,0 8 0,0 0 0,0 2 32,1 2 80,7 3 33,-2-2 111,3 0-160,4-1-64,6-2-96,1-2 16,4-2-400,0-3-289,3-3-303,-3 0-321,0 0 369,0-7-2178,-2 1-2512</inkml:trace>
  <inkml:trace contextRef="#ctx0" brushRef="#br0">18824 19393 16888,'0'0'2785,"0"0"-2593,0 0 929,0 0 623,0 0 33,0 0-672,18 2-545,-12-4-304,1-2 0,-2-1 80,2 0-64,-1-3-207,1 0-33,-2 0 0,3 0-16,-3-1-32,0 3 0,2 0 32,-4 6-48,6 0-32,-3 3 31,-3 4 17,2 4-16,-1 1 0,4 0 48,-5 0-32,4 0-16,1-4-832,0-2-721,-1-6-832,-2 0-992,1-1-2930</inkml:trace>
  <inkml:trace contextRef="#ctx0" brushRef="#br0">19080 19258 14967,'0'0'3521,"0"0"-2208,0 0 432,0 0-64,35-2 31,-19 2-495,-2 0-465,1 0-239,2 0-273,-5 2-64,2-2-160,-3 0 0,1 0-352,1 1-961,-2-1-1648,1 3-1777,-4-2-5171</inkml:trace>
  <inkml:trace contextRef="#ctx0" brushRef="#br0">19183 19064 13190,'0'0'2593,"0"0"-1696,0 0 415,0 0 401,0 28-32,0-10-257,0 6-63,0 3-80,0 5-65,0-1-95,-5 1-401,4-2-48,-2-2-255,0-4-193,3-6-32,0 3-48,0-7-48,0-4-48,3-2-16,1-4 0,1-4-160,0 0-512,-4-4-497,5-4-880,-5-4-1280,4-6-1201,-5 2-5347</inkml:trace>
  <inkml:trace contextRef="#ctx0" brushRef="#br0">19386 19064 22858,'0'0'1441,"0"0"-1425,0 0-176,0 0 176,0 0-32,0 0-320,1 8-1777,-5-2-3298</inkml:trace>
  <inkml:trace contextRef="#ctx0" brushRef="#br0">19350 19360 1761,'0'0'20313,"0"0"-19208,0 0-1057,0 0 32,26 14 16,-19-14 16,0-8-160,-6 2-1425,5-7-2353,-6-4-4161</inkml:trace>
  <inkml:trace contextRef="#ctx0" brushRef="#br0">19636 19312 12886,'0'0'4914,"0"0"-2897,0 0-688,-33 6-97,19 5-159,-2-2-81,3 1-175,1 2-225,6-1-320,4-1-160,2-2-96,2-4-16,3-2-80,6-2 64,1 0-16,0-2 64,0-4-224,0-4 0,-4-1 80,-1 5-64,-2 1 128,-2 3 48,-3 2 16,0 0-272,0 3 143,0 7 129,0 5 33,0-3-33,7 0 16,1-2-32,0-2-64,4-5-1537,1-3-752,0-7-497,2-7-2944</inkml:trace>
  <inkml:trace contextRef="#ctx0" brushRef="#br0">19837 18967 11445,'0'0'3810,"0"0"-2994,0 0 129,4 45 1008,-4-14 400,0 11 80,0 7-368,0-1-721,0 3-575,0-4-433,-3-9-240,3-3 16,0-14-80,0-2-32,0-9-48,3-4-512,-3 0-561,0-6-816,0-2-960,-3-8-2017</inkml:trace>
  <inkml:trace contextRef="#ctx0" brushRef="#br0">17889 19037 12182,'0'0'7091,"0"0"-5490,0 0-1073,0 0-112,0 0 208,0 0-144,-3 46 129,3-6 543,0 7 81,0 9-481,0 3-95,3-5-113,0-3-304,5-11-64,-1-1-32,0-11-16,-3-5-32,0-5 0,1-6-16,-5-4 0,0-4-48,0-3-16,0-1 64,0-5 176,-7-10-144,2-3-48,1-10-144,0-7-64,1-7 80,1-11-144,0-2-80,-1-8 0,1-3 48,-1 4 80,-3-1 176,0 7 112,0 7-32,-4 9-336,3 4 160,-4 7 16,2 3 0,5 4 80,1 0-64,3 3 64,4 0-304,8 0-385,1 3 65,8 2 336,-1 5 176,0 5-16,5 4 80,-8 7 0,4 11 0,-6 4 0,1 7 64,-5 2-32,0 4 0,-5 1 64,-5 3-64,-1-5 32,0 0 16,-1-3 0,-5-5 16,-2-6-112,-4 1 0,-1-8 48,-2 2 16,-3-3 0,-1-3 16,1-2 0,0 1 48,3-4-64,4 1 16,2-4-16,3 1-32,3-2 16,3 0-368,0 0-1361,3-2-1056,0-2-2514,6 0-4305</inkml:trace>
  <inkml:trace contextRef="#ctx0" brushRef="#br0">18103 19337 15127,'0'0'3634,"0"0"-2162,0 0-191,-13 28 272,9-11-177,4 1-527,0 2-465,4-4-288,7-1-32,4-5-48,3-5 64,3-2-160,-2-3-176,-4-4-32,0-7 63,-4-1 49,-4-2 80,-4 0-64,-3-4-48,0 2-48,-7-3 176,-4 1 16,-4 5 48,0-2 48,0 5 0,-3 4-16,0 1 16,3 5-128,0 0 16,7 0-48,1 0-768,4 7-1105,3 1-1777,0-5-3874</inkml:trace>
  <inkml:trace contextRef="#ctx0" brushRef="#br0">20693 18911 11189,'0'0'4050,"0"0"-1697,0 0-832,0 0-17,-2-27-159,-14 24-385,-9 3-399,-8 6-481,-7 4-48,-5 6-32,-2 3 96,-1 2-64,3 4 80,5-3-16,11 0-96,10-4-80,6 3 0,13-3-48,10-5 16,12 5 0,7-5 32,4-2 0,4-4-144,-4 1 79,-5-2 113,-8 2 32,-9 7 0,-9 1-176,-4 4 0,-12 2 192,-8 5 64,-1 1-16,-2 0 80,-1 4 321,4-3 143,7 1 272,9-5-303,6-1-193,6-4-320,12-6-80,7-10 48,5-2-112,1-4-32,1-8-401,-3-6 33,-4-1-416,-7 4-481,-7-2-560,-7 5-752,-4 0-1761,-4 2 688,-7 4-5746</inkml:trace>
  <inkml:trace contextRef="#ctx0" brushRef="#br0">20725 19375 16327,'0'0'2562,"0"0"-2290,0 0 1168,0 0 17,0 0-384,0 0-337,28 25-416,-19-25 80,0-6-48,0-3 81,-1-1-97,0-1-112,1-4-96,-2 2-32,2 0-16,-1-1-48,2 6 0,0 1-64,-1 4 80,2 3-96,-4 3 64,4 8 16,-4 3 80,3 0-64,-2 0-16,0 0 32,0-1-64,-3-3-32,0-3-176,2-2-544,-6 1-593,1-6-784,1 0-944,-1-2-3410</inkml:trace>
  <inkml:trace contextRef="#ctx0" brushRef="#br0">21084 19339 14439,'0'0'5970,"0"0"-5489,0 0-465,34 0 960,-21-3 833,-1-2-609,3-1-543,-7 0-449,1-1-160,-4 0 32,-2 3-32,-3-3-80,-6 0-32,-3-2-176,-4 6 192,-5-2 48,3 5-16,-4 0 16,6 8 0,0 5 16,3 1 0,5 2 160,5 0-32,0-2-48,7-1-64,5-5 16,2-2-64,-2-4-96,6-2-705,-3 0-895,0-6-737,-2-3-1985,-1 0-4947</inkml:trace>
  <inkml:trace contextRef="#ctx0" brushRef="#br0">21270 19365 18520,'0'0'1105,"0"0"-1009,0 0 1537,0 0 160,0 0-673,0 0-736,24 17-96,-24-17-160,0 0 401,0-2 287,-2-6-560,0 0-144,-1-2-128,-2-5 384,5 3-111,0-3-65,0 4-80,0-2-48,5 6-48,0-1 48,1 2 128,1 3-32,0 2-128,0-2-32,4 3 0,-1 0-96,1 0-240,1 0-817,3 3-1200,0-3-1809,0 0-3649</inkml:trace>
  <inkml:trace contextRef="#ctx0" brushRef="#br0">21461 19240 20249,'0'0'2017,"0"0"-1777,0 0 737,0 0 704,0 0-849,0 0-736,-5 17-32,7-7-16,2 4 16,0-1-48,-1 2-16,2-5 16,-2 1 16,4-2-64,-1-2 32,0-6 32,-1 1-32,4-2 80,0-2-48,-1-4 0,1-5 0,2-2-48,-4-1-48,0-1-48,-3 0-64,-1-1 16,-3 4-96,0 1 96,-3 5 48,-1 0 112,0 6-32,-3 0 16,4 2 0,-2 7 128,2 3 320,3 2 208,0 4-16,8-1-319,2 6-177,1-1-80,3 4-64,-1 0 32,-3 5 0,-2 1 32,-4 1 16,3 0 0,-2-2 0,-3-1 16,-2 0-112,0-4-32,0-4 80,0-2 96,-2-4-48,-3-2-48,-2-4 64,1-2-32,0-6 48,-4 0-32,-3-2 0,2-2-32,-3-5 0,4-6 32,-1 2-64,0-8 48,5-1-64,1-4 48,1-3-32,4-1-80,0-2 48,0 5 64,9 3-192,-3 4 64,5 5 64,0 3-48,3 2 48,2 2 0,0 0 48,-1 2 64,6-1 0,-4-2 16,0 1 0,1 0-16,-5-2 0,3 2-80,-5-3 16,0 2 16,-3 1-48,-1 0 0,-2 1 16,-1 2-16,-4 0-128,0 3-112,0 0-208,0 0-337,-4 0-351,-3 0-769,-1 0-800,-2 0-4403</inkml:trace>
  <inkml:trace contextRef="#ctx0" brushRef="#br0">21858 19204 8660,'0'0'6051,"0"0"-2994,0 0-1120,0 0-176,0 0-176,0 0-401,-27-8-304,24 16-303,1 3-177,2 2-48,5 1-32,4-1-272,6-1 0,-1-6-32,4-2-16,1-3 16,-1-1-64,-3-1-80,0-6 0,-4 0 96,0-1 48,-4-1 16,-2-1-32,-3 0-32,2 2 16,-4 0-32,0 2 16,0 2 32,0 4-16,3 2-96,1 8-160,0 6 208,-1 11 64,1 3 32,-4 6 16,3 4 128,-3 3 32,0-3 32,0 1-80,0-5-64,0-1 0,0-7-32,0-6-176,0-2 64,0-2 16,-3-1-32,-4-4 32,-1 2 32,-1-1-32,-7-1-16,1-2 48,-3 2-32,3-1 32,-3-4 0,8-3-32,-2 0 64,1-5 0,4 0 16,2-12-16,2-6-16,3-5-160,0-9 16,8 0-128,6-9-160,2 3 176,7-1 208,-1 7 64,2 1-80,1 7 80,-3 4 96,1 6 144,0 4-112,-6 2 16,1 3-48,0 2-16,-2 0 64,-3 0-160,1 3 0,-3 0-80,-2 0 16,-4 0-304,0 0-368,-4 0-705,-1 0-288,-1 0-112,-6 0-448,-2 0-1152,-4-4-1233</inkml:trace>
  <inkml:trace contextRef="#ctx0" brushRef="#br0">22730 19188 5042,'0'0'6739,"0"0"-3841,0 0-1073,0 0-177,0 0-767,-11-29-97,1 25-32,2-2-175,-4 2-257,-4 0 96,1 4 240,-5 0 65,2 13-193,-2 1-208,1 7 0,4 4 352,1 1 145,7 1-225,7 0-240,3-2-16,8-5-175,7-3-65,5-6-16,-2 0-224,4-7 192,-2-4-193,-1 0-319,1-4-288,-7-4-305,-1-1 145,-3 2-176,-4-4-209,-1 1-912,-2 0-1169,1-4-3281</inkml:trace>
  <inkml:trace contextRef="#ctx0" brushRef="#br0">22931 18932 12358,'0'0'3793,"0"0"-3008,0 0-129,0 0 160,0 0 225,5 36-65,1-20-191,-2 2-49,1 6 321,-3 3 367,-2 5-207,0 0-289,0 3-272,-2-4-223,-3 0-113,3-5-96,2-6-80,0-3-80,0-6-32,0-2-16,0-3 64,7-2-32,-2-2 0,3-2-32,1 0 64,3-8-48,0 1-32,-2-2-16,2-1-48,-4 2-48,2 1 16,-5 4 64,-2 1 32,2 2-32,-5 0 0,3 0 0,-3 2-64,4 4 96,-1 1 0,3 4 16,3-1-16,-1 2 0,4-3 32,1 0-32,2 0 64,-1-6-128,2 1-656,0-2-433,-3-2-688,4-2-1120,-5-5-3074</inkml:trace>
  <inkml:trace contextRef="#ctx0" brushRef="#br0">23315 19252 19753,'0'0'2881,"0"0"-2657,0 0 897,0 0 384,0 0-449,0 0-432,-23-3-351,14 13-129,1 1 80,-2 6 48,6-1-48,1-2-176,3-1-16,0-4-48,10-2 0,-1-4-64,4-3 16,0 0 48,0-2-192,2-4 144,-2-5 16,-4 0 80,-1-1-48,-1-1 48,-3 6-32,0 1 0,-4 2 64,0 2 16,0 2 144,0 2 0,-5 4-48,1 2 64,1 2 64,0-2-208,3 2-64,0-2-80,3-2-144,4-2-496,0 0-593,1-4-703,2 0-1106,1 0-1408,-2-8-4114</inkml:trace>
  <inkml:trace contextRef="#ctx0" brushRef="#br0">23496 19331 19145,'0'0'2177,"0"0"-2209,0 0 0,0 0 416,0 0 1441,0 0-225,16 15-591,-10-18-705,1-3-32,3-1 272,-4-2 1,5-3-257,-4 4-176,0-2-16,0 2 192,1 2 96,-2 4-80,1 2-48,-3 0-159,0 2-1,5 6 64,-3 1 160,4-2-224,-1 1-64,2 0 32,-1-2-160,2-2-592,-1-4-913,3 0-928,0 0-1361,-2-4-2705</inkml:trace>
  <inkml:trace contextRef="#ctx0" brushRef="#br0">23814 19250 19865,'0'0'3442,"0"0"-2930,0 0 977,0 0 143,0 0-815,0 0-513,-33 10-112,23 5-80,0 1-96,-1-2 16,5 4 0,0-4-32,6 0 32,0-4-32,0 1 0,6-8-48,0 2 64,5-5 0,1 0-48,-1-5-64,1-3-16,0-2-64,-5 0-192,0 2 112,-3-1 127,-1 2 129,-3 3-16,0 0 65,0 1 15,-3 3 96,3 0-64,-1 0 32,1 0-48,0 3 16,0 3 16,1 3-112,4 2 80,1 4-112,-1 1 48,2 2 0,-2 2 48,-4 6 64,4 3 144,-5 3-32,0 0-32,0 1 96,0 1-31,0-1-209,0-3-32,0-4 0,0 0-16,0-3 16,-1-4-16,-3-2 0,3-5-16,-4-5 48,-2 0 32,-2-5 176,1-2 48,-3-6-112,1-7-80,5-5-80,2-2 16,3-8-48,0-3-128,5-4-272,8-1-160,-2-1-225,1 4 1,0 3 592,4 4 144,-4 3 272,6 5 16,-2 2-48,3 0 176,-1 2-32,4 1-143,2 0-129,-1 1 64,2-1-48,-3 2-32,-1-2-32,-1 2 0,-5-2-80,-2 1 32,-5-5-32,-4 4-48,1-4-16,-5-1-49,0 0 1,-2 3 80,-5 4 64,-1 3 32,-2 3 48,2 5 48,-4 5-96,3 7 224,0 6 65,4 4 79,0 2-224,4 3-32,1-1-32,5 0-16,3-4-80,2-4 64,2-3-32,2-5-208,0-4-160,-3-2-465,-3-4-783,2-2-689,-3-6-833,-6-4-2689</inkml:trace>
  <inkml:trace contextRef="#ctx0" brushRef="#br0">24978 19440 8132,'0'0'8996,"0"0"-6755,0 0-1201,0 0-63,-6 0 95,6-6-399,6-5-321,6-3-224,1-4-144,5-4 16,0 0-64,-3-3 64,3 1 32,-2 2-16,-7 2 0,0 6 16,-4 2-32,0 3 32,-4 5 0,-1 4-64,0 10-64,2 8 32,1 3 208,2 7 432,8 0 64,-1-2-335,0-3-161,6-5-48,0-4-16,0-8 96,0-2 16,-3-4 48,2 0-16,1-8-48,-5-4-128,2-2-16,2-5 0,-4-1-48,-2-2 32,3-2-48,-6-1 0,-1 1-288,0 9-128,-3 2 48,-4 3 384,3 10-32,-3 0-561,0 6-703,0 5-609,0-2-1585,-3 2-6738</inkml:trace>
  <inkml:trace contextRef="#ctx0" brushRef="#br0">26078 19967 11253,'0'0'4610,"0"0"-2577,0 0-576,0 0 64,-17-4-225,17 3-47,8-4-401,7 2-416,9-5-288,10-1 145,7 1 399,5 0-48,5-2-240,-4 6-272,-6-2-32,-6 5-80,-4-5 80,-9 5-80,-4-1 16,-6-2-48,-3 4 64,-3 0-80,-6-2 0,3 2 0,-3-2-48,0 2-240,-3-2-560,-1 2-401,-3 0-704,0 0-1136,-4 0-2738</inkml:trace>
  <inkml:trace contextRef="#ctx0" brushRef="#br0">26148 20157 12678,'0'0'4706,"0"0"-2865,0 0-529,0 0-15,0 0-273,0 0-447,28-8-1,-8 7-64,10-2 273,3-1-225,3 2-288,4 1-112,-2-2-64,-2-1-16,-2 3 288,-5-2-80,-4 2-240,-7-4 16,-4 4-48,-6-2-16,-3-1-128,-5 2-176,0-2-400,-6 0-705,-7 4-832,-2 0-992,2 0-2882</inkml:trace>
  <inkml:trace contextRef="#ctx0" brushRef="#br0">26060 19233 5795,'0'0'5842,"0"0"-3248,0 0-1074,0 0-111,0 0-113,0 0-575,-2-18-113,-1 17-96,3-1-128,-4 0-47,3 0 63,-2 2 80,0-4-128,2 4-176,-2-2-112,1 2 144,-1 0-32,1 0 33,2 0-65,-1 0 32,-2 0-32,1 6-80,-3 8-32,3 0 96,-1 5 80,3 1-80,0-1 32,0 4-16,5-4 0,0-4-96,1-1-16,4-1-48,-3-1 16,-2-6 80,2 2-128,-1-2 80,-2 2-32,0-2 32,0 0-32,3-1 0,-3 1 16,6-3-16,-2-3-16,2 0 0,2 0-32,0-3-80,-1-8 160,3-1-48,-3-2 32,0-2 16,-1 0-16,-3 0 0,-2-1 0,2 3 16,-2 1 16,-5 4 0,3 0-16,-3 9-32,0-3 32,0 0 0,0 3-32,0 0 0,0 0-32,0 0-64,0 0-16,0 6 80,-3 1 64,3 1-48,-5 4 16,5 0 16,-1 1 32,1-2-64,0 4 48,6 1-16,-1-4-16,6 0 48,2-2 16,1-2-32,1 0 32,3-4-32,5-2-16,-3-2 16,0 0 0,3-3 0,-3-5-16,1-1-32,-4-1 32,-4 0-32,3-3 48,-6 4 0,-3-6 1,-1 4-17,0-2 48,-3-3 16,0-2 336,-3 3-32,0-9-224,0 4-32,0-4-32,0 2-48,-6 1 32,0 1 0,-6 6 176,1 2 0,-5 2-111,-2 8-33,0 2 16,-1 0-80,-2 2-64,3 5 0,3-2 16,6 1 0,-1 1-32,9-4-16,1 0-465,1-2-799,6 2-113,1-3-544,5-3-784,-2-2-2065,0-4-5075</inkml:trace>
  <inkml:trace contextRef="#ctx0" brushRef="#br0">27484 19315 7507,'0'0'4274,"0"0"-784,0 0-1265,0 0-592,0 0-337,0 0-399,0-6-385,2 2-240,-2 4-176,1 0-32,2-2-48,0 0 0,-1 0 16,2 2 32,-1-5 368,0 5 65,2 0-17,5-3 0,3 0-128,4 3 48,7-1 241,0 1-1,7 0 0,1 0-47,2 0-97,-4 0-304,0 1-144,-8 2-32,1 0-64,-10-3 32,-2 0 16,-1 0-16,-8 3 0,2-1-48,-4-2-96,0 0-16,0 0 16,0 0-225,0 2 17,0-2-192,0 0-320,0 0-305,-4 0-176,2 2-543,-3-2-882,0 0-1456,-1 0-2913</inkml:trace>
  <inkml:trace contextRef="#ctx0" brushRef="#br0">27539 19469 11477,'0'0'3842,"0"0"-2561,0 0-17,0 0-223,-29 11-209,29-11-384,0 0-128,0 0-31,0 0-145,3 0 128,6 0-48,2 0 32,2 0 16,9 0 721,8-1 207,3-1 113,2 2-225,3-5-287,-1 5-385,-2 0-208,0 0-144,-6 0-64,-4 0 0,-7 0 16,-2 0-48,-7 0-32,-5 0-304,-1 0-81,-3 0-47,0 0-48,-6 3 80,1-1-609,-7 0-944,0-1-160,1-1-1953,3 0-4978</inkml:trace>
  <inkml:trace contextRef="#ctx0" brushRef="#br0">29140 19028 8052,'0'0'6211,"0"0"-3730,0 0-769,0 0-191,0 0-352,0 0-305,4-10-336,3 10-127,1-3-209,6 2-32,2 1-16,5 0 352,1 0 16,2 0-16,-1 1 33,1-1-353,-1 3-96,-5-3-48,-1 0-32,0 0-32,-5 0 16,0 0 0,-6-3-32,-1 2 96,0-3 32,-5 0 0,0 0 16,0-4-16,0 1-64,-5-2 0,0-1-48,2-3 32,-5 3-32,4-4-48,-2 4-96,3-4-80,-3 5 32,0 0 192,3 2 16,1 4 0,-5-2-32,1 3 15,2 1 33,3 1-48,-4-3-176,5 3-640,-5 0-80,5 0-465,-2 0-560,2 0-1393,0 3-2704</inkml:trace>
  <inkml:trace contextRef="#ctx0" brushRef="#br0">29166 19193 11205,'0'0'2961,"0"0"-1632,0 0-449,0 0 193,0 0-129,0 0-399,-10-9-145,10 8-48,0 1 64,0 0 128,0 0-143,0 0-161,0 0-160,0 0-32,0 0 0,0 0-32,0 0 48,0 0 64,0 4 176,0-1-32,0 2 48,3 5 16,-2 1 65,6 6 255,0 6 112,3 0-15,0 4-1,2 1-32,-1 4-143,1-1-225,0-1-64,0-2-32,-1-2-64,-2-3 16,-2-3-96,0-2-16,-3-2-48,-2-4 96,0-1-32,1-4 16,-3-1-128,0-1-48,0 1 48,0-2 0,0 0 0,0 0 16,2-2-32,-2 0 0,0 0 32,0-2-16,2 0 16,1 0 32,-2 0 1,3-2 31,-4-4-16,6 0-48,-5-4 32,2 4-16,0-5-16,-1-1-32,1 0-16,3-4-16,0-4 32,5-8-96,1-6-257,4-5-79,-1-1-112,3-4-16,0 1 255,-3 2 225,0 4 64,0 10 112,-6 2-80,-3 9-64,1 6 48,-2 4 64,-5 2-32,0 4-48,2 0-48,-2 0 64,0 0-48,3 0-16,-2 0 32,-1 0 0,0 2 32,0 0 0,0-2 32,0 0-16,0 0 64,0 0-16,0 0 0,0 0-32,0 0 64,0 0-64,0 0 16,0-4-64,-1 4 64,-4 0-32,5-2-16,-5 2-16,3 0-224,2-2-416,-2 2-433,-1 0-255,3 0-209,-2 0-496,-2 0-1056,-1 0-2562</inkml:trace>
  <inkml:trace contextRef="#ctx0" brushRef="#br0">29491 19467 1297,'0'0'9060,"0"0"-6611,0 0-912,0 0 79,0 0-63,0 0-432,2-11-321,-2 9-208,0 2-80,0 0-63,0 0 47,0 0-128,3 5-192,-1 3 128,-2-1 369,5 6-81,-5 1 48,2 4-96,2 0-95,-4 0 31,5-2 32,-5 2-64,0-4-224,2-3-192,1-1 32,-3-2-16,1-3 0,-1-4-16,0 3 0,3-4 0,0 0 32,-2 0 17,3-5-1,3-2-16,0-1-80,3-4 64,-1 5-80,-1-1 64,-1 2-32,-1 2-16,4 4 0,-4 0 0,1 0-16,-2 7 32,1 1 48,0 2-80,-1-2 144,0 0-96,1 0 48,1 0-48,0-4-48,0-2 64,1 0 0,0 0-16,-3-2-64,0 0-224,1-2-225,-6-2-335,0 0-641,0 0-800,-6 0-1601,-4 0-4738</inkml:trace>
  <inkml:trace contextRef="#ctx0" brushRef="#br0">30130 19327 11877,'0'0'3090,"0"0"-1698,0 0 113,0 0-224,0 0-289,0 0-271,-23 0-33,17 4-112,4 0-112,-1-1-79,1 0-129,2 1-64,0 0-144,2-2 16,8-2-48,-2 0-16,2 0 96,-2-4-112,2-2 96,-6 3-96,-3-4-16,2 1 0,-3 2 32,-3 0-16,-2 0 32,-5 4-48,-1 0 48,-3 4-16,1 6 64,0 1 48,4 0 144,0-1-16,7 0-112,2 1-48,0-5-48,5-4-32,7 0 64,-1-2-64,1-2 32,-1-6 48,1-3-48,-4 1 0,2-2-32,-6 0 0,-3 2 16,-1 0-32,0 4 16,0-1 16,-5 1-16,-1 5 0,0-1-32,-3 2 0,2 0 0,5 2 32,-3 2-32,5 0-16,0-2-512,5 2-929,1-2-223,1 0-642,3-2-3376</inkml:trace>
  <inkml:trace contextRef="#ctx0" brushRef="#br0">30417 19088 9540,'0'0'3490,"0"0"-1553,0 0-464,0 0 79,0 0-415,0 0-433,0 4-96,0 2-47,0 2 127,0 5 128,1 5 97,4 6-289,0 4 64,1 4 497,1 2-273,-1 2-63,4 1-337,-1-1-64,2-3-208,-1-5-80,-5-2-16,2-6-80,-3-5-16,2-2 80,-5-2-64,-1-5 17,3-2-1,-3-1 0,0-3-16,2 0 0,-2 0-48,0 0 16,0 0-16,0 0-80,0 0 112,0 0-64,0 0 0,0 0 0,0 0 0,0 0 32,0 0-16,2 0 32,3-3-64,1-10 112,4-5-128,2-3 32,5-12-48,3-3-32,1-9-209,-2-1-15,2-4-64,-3 3-16,-2 4-80,-3 11-81,-4 6 225,-5 11 64,0 5 272,-4 7 0,3 0 0,-3 3-16,2 0 32,-2 0-32,2 0-48,-2-2 0,6 2 16,-6-2 32,4 2 16,-3-4 0,-1 4 32,3-4-64,-1 4 80,-2 0 0,0 0-64,0 0 32,0 0 32,0 0-16,0 0-48,0 0 48,0 0-80,-5-2 96,1 2-96,-5-1 80,0-2-48,-4-1 32,-5 3-32,-3-2 32,2 3-16,-9-2 32,2 2-48,-4 0 64,4 0-48,-4 5 0,8-4 48,-1 1-16,5 0 0,7 1-112,-1-3 48,7 0 16,2 0 0,0 0 48,2-3-32,1 1-112,0 0-304,0 1-384,0-2-129,0 3 33,0 0 207,0 0-383,-3 0-289,0 4-63,1 3-289,0-4-1104,1 1-1361</inkml:trace>
  <inkml:trace contextRef="#ctx0" brushRef="#br0">30799 19066 8052,'0'0'6034,"0"0"-3857,0 0-944,0 0 208,0 0-1,0 0-223,-7 0-385,10 0-416,7 0-159,2-2 159,11-2 32,2 1-128,6-4 32,4 3 401,1-3 31,1 4-272,-4-1-144,-5 0-416,-5 2 32,-5 2-48,-1-2 48,-6 2 16,-5 0-48,1 0-48,-2 0-64,-5 0-176,0 0-80,2 0-272,-2 0-385,0 0-304,0 0-656,0-2-544,-2-2-3794</inkml:trace>
  <inkml:trace contextRef="#ctx0" brushRef="#br0">30961 19039 9556,'0'0'2193,"0"0"-1056,0 0 272,0 0-17,0 0-335,0 0-257,0-3-208,0 3 81,2 0-65,-2 6-144,3 9 32,-2 9 721,-1 7 256,5 14 159,-5 4-319,0 7-145,0-1-383,-6-5-289,1-5-208,0-7-112,3-6-48,2-9-80,-2-9 0,2-4 0,0-6-144,-3-4-528,3-6-721,-4-5-1712,0-7-1505,-6 0-6883</inkml:trace>
  <inkml:trace contextRef="#ctx0" brushRef="#br0">18489 20025 20249,'0'0'3138,"0"28"-1778,0-13 385,0 1-1025,0-5-239,0 0-257,1-7-32,3-1-160,3-3-240,3-5-1041,-4-8-1104,1-4-1441,-2-3-4529</inkml:trace>
  <inkml:trace contextRef="#ctx0" brushRef="#br0">18534 19809 15863,'0'0'5267,"0"0"-3891,0 0-463,0 0-337,0 0-384,0 0-224,8-6-96,-6 6-977,6 0-2208,-8 0-4899</inkml:trace>
  <inkml:trace contextRef="#ctx0" brushRef="#br0">18669 19995 21418,'0'0'2673,"0"0"-2305,0 0 977,0 0-289,0 0-287,0 0-209,15-23-320,-2 23-128,4-1-112,0 1 64,-2-2-128,3 2-80,-2-3-672,2 0-145,-3 1-63,2-3 95,-2 0 209,0-4 496,-1-1 208,0-4-416,-3-4 320,1-2 96,-4-2-16,-1-5 32,1 3 16,-3-1 32,0 4-16,-2 6 336,-2 4 544,-1 4 1,0 7-433,0 2-272,0 14-208,0 7 176,-1 5 608,-2 8 113,-4 6-337,4 1-304,-2-2-80,2-3-112,3-3 48,0-5-32,0-5 16,3-6-16,2-5-32,0-2-64,3-5-32,-3-6 64,7-1-16,-1 0 64,1-3-16,3-9 33,1-5-33,4 1 0,-2-2-192,-1 6-241,0 0 33,-4 8 128,-2 1 176,-1 3-16,-3 4 80,-4 2-32,0 1 80,-3-1-160,0-1-544,0 2-609,0-3-1264,-3-2-1697,1-2-6323</inkml:trace>
  <inkml:trace contextRef="#ctx0" brushRef="#br0">18737 19721 14663,'0'0'3585,"0"0"-2432,2 30 352,-2-6 608,0 10-209,0 5-159,0 6-512,0-6-625,0 1-304,5-3-176,-3-6 16,1-3-112,-2-6 48,4-4 176,-3-6-127,1-1-177,-3-5 32,0-4 0,0-2-145,-5 0-383,-1-5-912,1-4-1954,-2-3-1312,2-3-4178</inkml:trace>
  <inkml:trace contextRef="#ctx0" brushRef="#br0">18056 19860 11093,'0'0'3714,"0"0"-1569,0 0-144,0 0-48,0 0-609,0 0-623,-18 42 287,18-14 225,0 3-481,0-2-544,7 0-80,4-8-32,6-5-96,-2-4-48,0-6-272,-1-6 0,0 0 192,-3 0 80,-2-4 64,-5-2 32,1-2 32,-3-1-16,-2 0 16,0-2-16,0 3-80,0 0 48,0 4-112,0 2 48,0 2-160,4 10-32,2 2 224,2 4 32,3 1-48,5 1-32,-3-6-241,2-1 145,3-6 176,-6-1-32,2-4 64,-3-4 48,-4-7 113,2 0 47,-4-5 16,-1-2-160,-3-3 0,-1 1 0,0-2 16,-4-2-48,0-1-96,2 4 0,-3 0-112,1 5-432,1 2-160,2 4 287,1 3-143,0 6-112,0-2-145,0 3-527,0 0-449,0 0-192,0 0-992,1 0-3874</inkml:trace>
  <inkml:trace contextRef="#ctx0" brushRef="#br0">19597 19969 12902,'0'0'4498,"0"0"-2849,0 0-305,0 0 177,0 0-192,36-6-1,-14-1-31,5 2-401,-3 0-143,2 1-337,-1 0-192,-3 4-192,-2 0-64,-2 0-432,-3 0-1153,2 4-1200,-4 2-481,-2-3-2673</inkml:trace>
  <inkml:trace contextRef="#ctx0" brushRef="#br0">19644 19730 10309,'0'0'4034,"0"0"-2370,7-28-399,-6 23-81,-1 2-415,3 0-273,0 3 80,1 11-288,0 9-144,0 9 1185,2 7 896,-4 8-400,2 7-705,-4-5-303,3-3-449,0-5-176,-3-4-80,0-7-48,3-9 0,-3 0-48,0-8-16,3-4-256,-3-3-352,0-3-417,0-5-239,0-9-961,0-4-801,-3-6-2352</inkml:trace>
  <inkml:trace contextRef="#ctx0" brushRef="#br0">19978 20015 19321,'0'0'3650,"0"0"-3490,0 0-48,0 0 48,0 0 0,0 0-64,26 25-96,-23-25-608,0-6-2050,-1-7-3408</inkml:trace>
  <inkml:trace contextRef="#ctx0" brushRef="#br0">19995 19770 18104,'0'0'3042,"0"0"-2690,0 0-448,0 0 16,0 0 112,0 0-32,30 23-400,-20-13-2450,2 1-5474</inkml:trace>
  <inkml:trace contextRef="#ctx0" brushRef="#br0">20134 20047 14038,'0'0'2337,"0"0"-800,0 0 560,0 0-432,0 0-272,0 0-1,31 3-127,-27-3-305,3-3-95,0 2-17,1-3-240,-1 0-224,3-2-191,-2-1-113,2-1-32,-2 0-80,3 0 112,-1 4-128,-5-3 64,3 4 0,-3 3 0,1-2-32,-3 2 80,0 0-32,-2 0-32,3 5 80,1-2-48,3 3 0,-3 2 16,0-1 48,2 0-80,-2 1 48,0-2-48,3 2-16,-3-4 16,0 0 16,1 1-16,3-5-32,-1 0 32,-1 0 16,4 0-48,-4-6-32,3-2 32,-2-2-64,2-1 64,-5-1 0,5 0-32,-5 0 32,1 2-48,-3 4 48,1 0 48,-2 6-64,-2 3 16,3 8-64,0 2 112,2 0 0,2 3 16,4 0-32,0-4 16,0 1-32,3-5 32,2-2-16,0-2 48,-1 0-96,3-4 96,1 0-32,0-2-16,-1-4 16,4 2-64,-1-4 48,-1-3-48,0 0 32,0-2-16,-6-3 16,2 0-32,-6-2-16,-4-3-16,-6 0-80,0-3 96,-3 3-32,-5 3 0,-2 4 32,-3 4 16,1 6 48,1 4 0,-1 7 64,-3 11 16,7 6 96,-2 3 32,6 6-48,4-1-64,0 0 0,9-2-32,4-3-48,3-9 48,5-4-112,-2-7-176,3-4-304,-4-3-481,0-3-543,-1-8-625,-9-3-1249,0-4-3665</inkml:trace>
  <inkml:trace contextRef="#ctx0" brushRef="#br0">33158 27164 13702,'0'0'2866,"0"0"-1938,0 0-64,0 0 337,0 0-97,-3-3-351,3 0-289,0 3-144,0 0-64,0 0 112,-2 3 1,2 8-129,0 7-80,0 8 464,0 10 272,0 6-15,5 0-449,4 3-128,5-7-112,4-2-112,0-7-32,4-7 0,0-8 0,1-8 0,-1-4-16,-1-2 16,-4-11-15,1-4 47,-2-6-16,-4-3-32,-6-6-112,0-3-177,-3-3-143,-3-1 0,0-5-336,0 2-17,-4 1-159,-1 3-113,0 4 17,4 4-48,-2 8 639,3 5 353,0 7 96,0 4-48,0 4-16,0 0-96,0 6-656,-3 5-1793,3-1-817,-1 1-1088</inkml:trace>
  <inkml:trace contextRef="#ctx0" brushRef="#br0">33552 27410 3970,'0'0'12838,"0"44"-10389,0-18-1025,0 2 145,6 0-480,0-1-449,-1-5-272,2-4-192,2-6-128,-6-4-32,4-4 64,-2-4 16,-2 0 417,-2-8 159,-1-4-176,0-4-160,0-6 48,0-2 17,-4-3-225,2-3-64,-3 0-16,4 0 192,-3-1-144,3 2-64,1 4-48,-2 1 0,2 1 32,0 3-64,2 4 16,3 1 0,1 5-16,-1 2 0,2 4-112,-1 4 0,0 0 16,3 6-128,0 7 16,-1 2 144,1 6-16,-5-1 16,0 2 16,-1-2 32,-3 1-32,0-6 64,0 0 0,-5-3-32,-1-5 64,-3-2 48,-3-1-16,-2-4-16,2 0-48,-3 0 0,2-4 48,0-1-96,4 0-496,1 1-289,7 2-63,1 2-609,1 0-1536,11-2-3170</inkml:trace>
  <inkml:trace contextRef="#ctx0" brushRef="#br0">33878 27319 14567,'0'0'3953,"0"0"-2992,-37-3 255,16 11 65,3 5-208,-2-2-257,5 6-144,1 1 17,5-2-257,7 2-192,2-1 16,7-6-80,6-1-112,3-6-32,3-4-32,4-4-80,-1-10-416,4-4-289,-6-6 81,-2-4 256,-1 0 432,-5-5 16,0-1-32,-7 0-272,0-3 176,-3 3-80,-2 1-64,0 6 127,0 3 17,-7 11 144,2 5-16,-1 6 144,0 4 1,0 14 127,0 6 256,2 9 192,4 5-31,0 1 31,0 7 192,0-4-271,4-3-305,-1-8-256,0-4-80,-2-5 32,4-8-16,-5-2 16,0-6-64,0-4-448,0 0-289,0-6-367,-3-4-1473,0-6-1457,0 0-7027</inkml:trace>
  <inkml:trace contextRef="#ctx0" brushRef="#br0">34079 27425 15031,'0'0'4786,"0"0"-4162,0 0-159,0 0 1439,0 0-495,0 0-753,19-4-223,-14 8-129,-5 0-80,5 2 224,-5-4-64,0 0-224,0 0-128,0-2 64,0 0 369,1-6 47,-1-1-288,0-6-144,3-3-32,-3-4-16,0-1 48,0 1-32,0 1 0,0-2 0,-3 7 0,2-1 32,-1 6 48,-1 2 16,3 4 144,-2 0 49,-1 1-257,3 0 32,0 2-48,0 0-96,5 0-32,4 0 48,0 0 0,1 0-16,-2 0-48,2-1-177,-4-2-63,0 1-160,0 0 32,-6 0 32,0 2-49,3-1-287,-3 1-560,0 0-641,0 0-945,0 0-2016,0 0-3554</inkml:trace>
  <inkml:trace contextRef="#ctx0" brushRef="#br0">34352 27296 15271,'0'0'4514,"0"0"-3393,0 0-177,-35 10 1185,21-3-480,-1 6-753,-2 4-304,4-2-207,3 2-81,7-1-96,3-2-48,2-4-96,4-4-32,6-4-32,1-2 32,0-2-32,2-6-32,-3-4-16,-1-3-16,1 2-48,-3-2 96,-2 4 64,-3 1-32,-1 4 0,-1 4-16,-2 2 16,0 5-48,-2 5 80,-3 4 112,3 1-112,-3-2-64,5 2 0,0-3-128,2-4-688,3-1-849,5-4 192,-2-3-1344,2 0-1425,2-2-2273</inkml:trace>
  <inkml:trace contextRef="#ctx0" brushRef="#br0">34509 27368 19033,'0'0'1568,"0"0"-1279,0 0 1583,0 0-159,0 0-560,0 0-481,0 17-128,18-16-63,4-1-177,-1 0-160,-1-3-32,0-5-80,-1 1-96,-7 0 16,0 1-160,-3-1-305,-5 2-639,0 0-689,-4 4-416,-1 1-1073,-6-3-3505</inkml:trace>
  <inkml:trace contextRef="#ctx0" brushRef="#br0">34691 27237 9572,'0'0'3842,"0"0"-3666,7-29-144,-7 22 737,0 3 47,-3 0-432,2 1-240,1 2-144,-3 1-32,3 0-64,0 0 96,0 0-16,0-2 96,0-2 416,0 0 737,0-3-417,0 1-79,0-4-17,0 0-112,0 0 17,0-2 111,-3-1-272,0 0-32,-4-1-272,-2 2-144,0 4 16,-4-1-16,1 8-16,2 1 112,-5 7 113,2 12 63,1 3 352,1 8 641,4 4-193,1 5-95,6-2-273,0-1-288,0-4-416,5-4-48,1-4 48,-1-3 16,2-3 16,-6-4 16,3-1-64,-3-2 0,-1-1 16,0 0-32,-5 1 32,4-3-64,-4-2-64,5-1-672,-5 0-817,5-5-1328,0 0-1313,0-8-6595</inkml:trace>
  <inkml:trace contextRef="#ctx0" brushRef="#br0">34873 27033 3778,'0'0'11397,"0"0"-9220,0 0-1633,0 0 1217,5 39 272,-5-15-704,0 8-1,-3 3 17,1 1-177,0 0-47,-1-2-273,3-1-576,0-6-224,0-6-32,3 0 16,-1-7 0,0-4-64,3 0 80,-5-2-48,2-2-16,-2-2-16,0 1-512,0-4-608,0 1-849,-2-2-1041,-3 0-1648,1-2-6371</inkml:trace>
  <inkml:trace contextRef="#ctx0" brushRef="#br0">34799 27304 11861,'0'0'4098,"0"0"-2241,0 0-448,0 0 304,0 0-337,0 0-351,11-24-257,-6 24-192,7 0 1,0 0 31,4 0 240,2 2-207,5-2-257,1 0-144,0 0 0,4-2-64,-4-2-64,-1-1-96,-7 0 48,-4-1-96,0 2-256,-6-2-288,-6 1-593,0 2-672,0-2-80,-6 3-496,-6 0-2161</inkml:trace>
  <inkml:trace contextRef="#ctx0" brushRef="#br0">37335 16916 4162,'0'0'10501,"0"0"-8164,0 0-1537,0 0-48,0 0 17,41 3 639,-24 2-383,6-2-321,0 4-191,-1-4-65,-2 2 32,2-2-80,-1 0 833,-3-2-769,-3-1-416,1 0-16,-6 0 16,5-4-32,-5-4 32,0 2-64,-2-1 48,-4-1-16,-4-1-48,0 3 32,0 0-16,-7 2 32,0 4-16,-1 0 16,0 0 16,-1 0 32,5 0-48,0 0 0,4 2-16,0 2-16,0 0 32,0 2-16,7 3 16,-7-1 0,1 3-16,-1-1 0,0 3 0,-8 1 16,5 0 0,-4 0-32,6-2 16,-4 0 32,5-1-16,0-1-32,8-4-32,0 0 0,9-3 32,-4 3 64,4-5-80,-4 3 32,-3-2 0,3 0-176,-5 2-496,-1-4-721,-2 2-496,-3-2-976,-1-2-1489,-1-4-6851</inkml:trace>
  <inkml:trace contextRef="#ctx0" brushRef="#br0">37441 16798 18216,'0'0'2786,"0"0"-2162,0 0 689,0 0 639,-30 41-479,26-19-593,1 0-303,3 2-145,-1 0-240,1-3-112,0-5-80,0-5 32,0 0-32,0-4-192,0-4-272,0 0-385,0-3-351,-3 0-257,1 0-192,-3-5-624,1-3-912,3-3-2722</inkml:trace>
  <inkml:trace contextRef="#ctx0" brushRef="#br0">36856 16784 13510,'0'0'4706,"-26"0"-3393,6 6-961,0 2 368,-3 0-79,2 2-177,6-2-368,1-2-16,8 0-64,4-1 0,2-4-64,8 2-176,10-1 112,0-1 32,4 1-48,6 1 16,-4 0 32,-3 1 48,-2 2 0,-5 1 32,-4 3-16,-9 2-32,-1 1 48,-1-2 32,-11 3 48,-1 0-16,-2-1 48,-2-2-48,4-1 16,2-1-16,-1-5-64,1 0 32,2-4-32,1 0 16,1 0 0,1 0-112,1-4-272,-1 0-801,5 0-720,1-1-1712,0 2-2930</inkml:trace>
  <inkml:trace contextRef="#ctx0" brushRef="#br0">36931 16917 13158,'0'0'4242,"0"0"-3186,23 10-591,-1-10 1263,8 0-223,-1-9-624,6-1-385,-2-2-336,-2 2-144,-4 0 16,-2 4 32,-9 1-64,-4 5-48,-4-3-80,-5 3 48,-3 0 48,0 3 0,0 0 48,-5 5 208,-6-1 272,1 6 64,2-1-15,-4 2-145,2-1-96,4-2 48,2-1-96,1-1-48,3-5-112,3-2-80,7-2 32,0 0-16,3-6-16,4-4 0,-6 1 32,0-1-48,-3 5 32,-3-1-32,0 3 16,-5 3 16,0 0-64,0 5 0,-5 3 32,3 0-16,-2 2 16,4-1 32,0 0-48,0-3-96,4 0-448,3-2-576,-1-2-305,6-2-1088,-1 0-2177,1-6-6484</inkml:trace>
  <inkml:trace contextRef="#ctx0" brushRef="#br0">37034 16771 6787,'0'0'8916,"0"0"-6899,0 0-1345,0 0 465,0 0-17,0 0-719,-16 4-289,16 14 400,4 4 400,-2 7-207,-2 1-97,0-2-208,0-2-240,0-4-64,0-1 16,0-5-16,-2-4-96,-2-4 0,4-2-32,0-4-576,-6-2-689,6-2-511,-1-7-1634,-1-8-4994</inkml:trace>
  <inkml:trace contextRef="#ctx0" brushRef="#br0">38561 16831 14951,'0'0'3730,"0"0"-2914,-32 3-144,17 3 449,1 1-49,3 4-383,2-1-209,5 0-224,4 2-192,2-4-48,9-2 48,6-2-16,2-4-48,2-1 32,1-8-80,-4-3-64,-2-2 0,-8-2-64,2 1 128,-9 0-16,-1-1-64,0-3 48,-6 3 32,-4-2 16,-2 2 32,-4-2 16,0 3-64,-2 1 48,0 1-80,2 3 32,3 5-289,5 2-127,0-3-192,6 5-401,2-3-543,10-1-2466,2 0-4658</inkml:trace>
  <inkml:trace contextRef="#ctx0" brushRef="#br0">38795 16678 10357,'0'0'2161,"0"0"-416,0 0 656,9-28 128,-7 25-720,-2 1-497,0 2-383,0 5-385,0 8-176,0 2 288,-6 7 193,3 2-273,1 3-256,-4-3-144,6-2-80,-1-2-48,-2-2 16,2-1-48,1-4 48,-3-2-64,3-1 16,-2-4-16,2 0 0,0-2-32,0-2-208,5 1-224,0-2-240,6-1-145,2 0-143,-1-1-625,5-6-896,-6 1-2049,1-2-4706</inkml:trace>
  <inkml:trace contextRef="#ctx0" brushRef="#br0">38454 16620 10853,'0'0'2465,"37"-6"-1617,-4 4 769,7 0 704,6 0-448,1-2-208,-1 2-993,-5 1-512,-6 1-112,-7-2-32,-5 2-48,-5 0-352,-7 0 128,0 0-624,-5 0-609,-6 0-368,0-3-1072,0 1-177,-6 0-4449</inkml:trace>
  <inkml:trace contextRef="#ctx0" brushRef="#br0">38703 16801 13334,'0'0'3426,"24"0"-2946,-2 0 80,6-3 721,-1 1-241,-1-2-416,3-2-511,-5 2-97,-7-1-273,-1 0-1087,-8-1-2066,-1-2-5794</inkml:trace>
  <inkml:trace contextRef="#ctx0" brushRef="#br0">39068 16451 12230,'0'0'3921,"0"0"-2304,0 0-897,0 0 369,39-15-241,-21 12-463,5-5-273,-2 1-64,2 1-64,-3 0-64,-3 2-145,0 2-543,-8 0-849,0 2-1328,-2 0-2193</inkml:trace>
  <inkml:trace contextRef="#ctx0" brushRef="#br0">39125 16538 17160,'0'0'2513,"0"0"-2049,0 0 0,0 0 241,0 0-305,0 0-240,24 18-112,-14-18-64,3 1-304,-1-1-817,3 0-1152,0-1-2225,0-4-4034</inkml:trace>
  <inkml:trace contextRef="#ctx0" brushRef="#br0">39497 16368 11653,'0'0'4498,"0"0"-2273,0 0-832,0 0 0,0 0 143,-27 44-127,19-20-352,-2 3-321,6-1-464,4-3-128,0-5-112,11-7 0,3-1-64,6-5-16,0-5-288,4-2-16,0-8 0,-2-3 416,1-1 0,-8-4-337,-2-3 49,-5 0-192,-3-3-288,-2-1 144,-3-2 95,-4 1 145,-8 5 224,-4 0 32,-1 8-80,-1 0 80,-2 7 48,0 4 16,-1 2 32,1 4 0,3 8-64,-1 4 32,8 2-176,-2 2-2289,6 1-2561</inkml:trace>
  <inkml:trace contextRef="#ctx0" brushRef="#br1">23302 31903 14086,'0'0'2322,"0"0"-2114,0 0 240,0 0 272,0 0-112,-2 4-47,2-4-177,0 0 32,0 0-16,0-2 48,0-3-31,2-1 15,-2-1-224,5-1-128,0-2-32,-2-3-32,5 1 16,1-2-32,-3 2 48,4-3-32,-2 4 16,2-2 0,1 1 64,-3 3 32,2-2-16,-2 1 80,0 0-112,0 2 32,-1 0-64,0-2 0,1 1 32,-3 2-96,3-4 64,-3 4-64,2-4 32,0 1 0,0-1-48,-3 0 16,3 1 0,-3 2-16,3 0 32,-2 0 0,-1 1-16,2-1-16,0 2 32,0 0-48,-1-1 64,1-2-32,1 0 0,0 2 32,0 1-48,0-2 48,-3 2 0,0-1-32,0 2-16,-1-1 64,0 2-16,1 0-48,-1 0 16,-1 0 48,1-2-48,3 0 16,0 0 0,-1-1-48,1 1-32,1-2 16,0 3-64,-1-2 48,3 1 16,-3 0 80,-1 0-32,0 2 48,-3-1-32,4 2 16,-1-2-32,-2-1 32,1 2 0,1-2-32,0 2 32,1-2-16,-4 1 16,3-2-16,0-1 0,0 2 0,-2 0 0,2 0 0,-3 0 0,-1 0 32,3 0-48,-1-1 16,-3 4 16,6-3 0,-4 0-16,2 0 0,-1 1-16,0-1 16,2 2-16,-2 1 16,-1 0-32,0 1-16,-2 1-64,0 1-160,0 0-16,0 0-112,0 0-33,0 0-63,0 0-224,-4 3-961,1 1-1969,-2-2-3505</inkml:trace>
  <inkml:trace contextRef="#ctx0" brushRef="#br1">23601 31288 12038,'0'0'3281,"0"0"-2064,0 0 63,-26 5 49,23-5-177,3-6-575,0-2-321,0-2-32,8-2-192,-1-3-112,4 1 208,4-2-160,0 4 64,1-1-16,-1 3-16,1 2 0,0 7 0,0-2 16,-4 3 16,6 4 96,-6 4 224,-1 7 64,1-1 32,-3 1 97,-1 0-161,1-1-160,0-1-144,-3-6 0,-2 2-48,-3-5 0,2 0 0,-3-3-48,0 2-32,0-1-752,0-2-1009,-3 1-656,-1-1-2065,-3 0-3858</inkml:trace>
  <inkml:trace contextRef="#ctx0" brushRef="#br0">20697 26118 6147,'0'0'5058,"0"0"-2897,0 0-1425,0 0-47,0 0 575,0 0 193,0 0-400,0-24-337,0 34-336,0 8 160,-2 6 465,2 7 351,0 3-303,5-2-385,3-1-304,3-9-288,1-4 32,5-8-96,-3-1 0,2-8-16,-6-1-48,5-4-80,-6-4 96,-3-5 0,-3-2-48,-3-4-16,0-1-64,0 2-208,-3 3 16,-3 2 176,3 5 208,3 8 0,0 3-64,5 15-32,2-3 112,4 5 176,4 2-96,2-3-64,2-5-16,0-6-64,1-4 32,-4-4-176,-1-4-16,0-7 128,-8-6 32,0-3 64,-3-4-16,-4-2 32,0-5-16,0 2 64,-7 3-96,3 2-16,0 4-16,1 5-32,-1 6 48,4 4-80,0 4-16,0 1-977,4 0-287,1 1-161,4 4-656,-2-1-1665,2 0-5938</inkml:trace>
  <inkml:trace contextRef="#ctx0" brushRef="#br0">21096 26306 14775,'0'0'2865,"0"0"-2545,0 0 833,0 0 271,0 0-383,0 0-385,11 28-464,-8-26-128,-3-2-64,3 0-304,-3-6-576,1-4-1265,-1-4-2481,0-8-3762</inkml:trace>
  <inkml:trace contextRef="#ctx0" brushRef="#br0">21125 26098 16504,'0'0'2529,"0"0"-2433,0 0-128,0 0 64,0 0-32,0 0-32,28 3-160,-26 3-2257,-2-6-4018</inkml:trace>
  <inkml:trace contextRef="#ctx0" brushRef="#br0">21237 26324 13158,'0'0'1905,"0"0"-1793,0 0 752,0 0 865,0 0-656,0 0-241,20-2-160,-14-6-336,0-3-223,0 0-17,0-2 128,-1 1-48,2 2-128,0 2-16,0 2 32,2 2 800,-3 4-79,1 2-577,3 5-96,-5 2-48,2 0-32,3 0-32,-4-2 16,-1-1-48,0-4-48,-1-2-609,0 0-575,-4-2-849,0-7-2065,0-3-4674</inkml:trace>
  <inkml:trace contextRef="#ctx0" brushRef="#br0">21542 26219 15751,'0'0'2513,"0"0"-2289,0 0 721,0 0 335,0 0-63,0 0-241,-36 12-15,28-2-225,-4 3-159,6-1-161,-1 1-160,5 2-64,2-3-160,0-2 16,9-4-32,0-4-96,3-2-144,3-4-160,-2-6-305,3-6-207,-2-3 304,-3-2 320,-2-4 63,1-6-15,-2 2 128,0-6-272,-3 1 208,0-1-400,-1 5 32,-1 6 367,-2 6 193,-1 6 577,2 6 367,1 3-400,-3 3-239,2 6-145,1 6-144,-2 5 464,-1 7 480,0 2-495,0 7-369,0-3-48,0-1 0,0-1-16,0-7-32,0-2-48,0-3 48,0-3-48,-1-5-32,-4-5-560,2-1-833,0-2-368,-3-2-848,0-7-3154</inkml:trace>
  <inkml:trace contextRef="#ctx0" brushRef="#br0">35662 19257 13302,'0'0'3890,"0"0"-2642,0 0-223,0 0 143,2-3-287,-1 24-433,4 8 288,5 12 753,-2 10 224,6 3-993,0-6-240,-2-3-239,5-9-33,-6-5-16,1-11-96,-6-4 0,0-4-32,0-1-16,-6-7 0,0-1-16,0-3 16,0 0 64,0-6 80,0-6-80,0-8-96,0-8-32,5-6 16,2-9-96,4 1 0,1-6-128,-1-2 80,2 4 96,2 6 80,-5 4-128,-1 7 48,-3 7-16,-1 6 48,-3 6-16,1 4 32,-3 2 16,0 1-16,0 3-16,0 0-48,0 0-337,0 0-559,0 0-321,0 0-79,0 0-97,0 0-160,0 0-335,-3 3-225,0 1-1057,-2-3-3105</inkml:trace>
  <inkml:trace contextRef="#ctx0" brushRef="#br0">35617 19039 3938</inkml:trace>
  <inkml:trace contextRef="#ctx0" brushRef="#br0">35617 19039 3938,'-3'-21'4994,"0"21"-3185,-1 0-929,3 0 257,-4 0-33,5 0-287,0 0-65,0 0 16,0-3 81,0 3-129,5-1-320,0-1 97,8-2-273,2 4 16,3-4 592,0 0 65,2-1-225,1 2-288,-2-2-144,-3 1-64,2-1-64,-7 0-48,0-3-16,2 4-32,-8 1 16,0-2-16,0 3-16,-3 0 64,-2-2-48,2 4 0,-2 0 0,0 0-64,0 0 0,0 0 16,0 0-64,0 0-16,0 0 144,0-2 80,-2 0-48,2 2 32,-5-4-80,3 1 112,-3 0-96,0-1-16,2-2 33,-2 0-1,0-2-48,0-4 16,-1-1-16,0-5 32,0 2-32,1-2 48,-2 4-48,2-1 16,-1 6 0,4-1-32,-1 5-16,1 3 32,-1 1-48,2 1-193,1 0-1631,-3 3-401,0 7-1761</inkml:trace>
  <inkml:trace contextRef="#ctx0" brushRef="#br0">35617 19039 1825,'0'0'5378,"0"0"-4049,0 0-1201,0 0-96,0 0-48,0 0-304,-3-3-2529</inkml:trace>
  <inkml:trace contextRef="#ctx0" brushRef="#br0">36001 19575 12166,'0'0'3457,"0"0"-2576,0 0 287,32 10-63,-17-10-337,3-4-464,-1-2-192,0-2-48,-6-1-112,1 3 32,-6 0-16,-1 2-384,-5 1-96,0 0 272,0 1 160,0 0 160,0 2-80,0 0 0,-3-2 16,1 2-16,2-2-16,0-4-16,0 5-417,0-8 305,0 3 160,0-3 0,0-2 16,0 3 16,0-3 64,0 4 161,0 2 287,0 3 48,0 2-48,2 7-384,-2 6 97,0 8 831,0 3 273,0 0-385,0 1-143,0-4-177,0-2-208,0-7-256,0-2-160,3-3 0,-3-2-48,0-2 0,0-3 0,0 0 0,0 0-432,0-6-849,0-3-864,-5-3-1248,1-3-2946</inkml:trace>
  <inkml:trace contextRef="#ctx0" brushRef="#br0">36037 19521 7555,'0'0'2209,"0"0"-1856,0 0-33,0 0 416,0 0 129,0 0 287,-24-19-192,24 17-111,-3-1 175,3 3 193,0 0-129,0 7-463,0 4-129,0 4 240,0 4 497,0 2-337,0 0-368,0-1 49,-3-2-113,3-3-112,-6-5-192,6-2-160,0-2 16,-2-5 0,2-1-32,0 0-48,0-7-992,2-1-641,-2-7-704,3-1-1537,-3 2-1873</inkml:trace>
  <inkml:trace contextRef="#ctx0" brushRef="#br0">36361 19391 8596,'0'0'3570,"0"0"-1698,0 0-79,0 0 48,0 0-272,0 0-481,0-7-207,0 7-257,3 0-64,3 0-160,6 0-31,0 0 79,10 0 160,-3-2 64,6-2-255,-3 0-257,-1 0-96,-6 0-16,0 2 0,-7-2-48,-4 4-80,1-2-192,-5 2-609,0 0-239,0 0-241,-5 0-368,-2 0-976,2 0-2257</inkml:trace>
  <inkml:trace contextRef="#ctx0" brushRef="#br0">36394 19493 3650,'0'0'7507,"0"0"-5426,0 0-1008,0 0 687,0 0 241,26 5-384,-12-5-496,-1 0-401,3 0-80,3 0 385,2-2-81,2-2-96,-4 1 161,-1 0-385,-2 3-480,1-3-160,-11 3-192,-2 0-1024,-4 0-1025,-2 0-1745,-5 0-1745</inkml:trace>
  <inkml:trace contextRef="#ctx0" brushRef="#br0">37600 19347 3474,'0'0'5458,"0"0"-3809,0 0-353,0 0 737,0 0-144,0 0-496,9-8-353,-9 8-335,0 4-1,2 7 16,-2-1 593,0 4-497,0 2-335,0-1-193,0 0 32,0-1 0,0-4-160,0 1-128,0-4-32,0-1 32,0-1-16,0-3-64,0-2-272,0 0-496,0 0-369,0-2-304,0-6-896,0 0-2881</inkml:trace>
  <inkml:trace contextRef="#ctx0" brushRef="#br0">37121 19251 9604,'0'0'3826,"0"0"-2033,0 0-945,0 0 705,0 0-352,0 0-385,0-14-352,0 14-272,0 0-96,-4 3 128,4 4-192,0 4 97,-3 2 31,3 5 512,0 3 112,-2 3-143,2 0 31,0 0-144,0-1-128,4-3-80,4 0 81,-2-2-177,0-3-64,5-2 16,-1-2 16,-2-3-112,-1-3-48,3 2 16,-9-5-48,3 2 32,4-2 0,-6 0-32,1 0-48,2 0 0,1 1 48,0-2-16,3 1-16,0 0-16,1-2 64,-2 0-96,3 0 80,-4-4-16,3-4-16,-5 2 32,2-5 0,3 0 0,-6-2 32,0 0-16,3-3-64,-4-1 32,1 1-144,-2-2 80,0 4 96,-2-2-16,0 3 0,0 0 32,-2 0-16,-3 1-64,4 0 48,-4 0 0,0 1-48,4 2 32,-5-1 16,6-2-64,-1 1 80,-1 1-48,0-1 16,2 0 0,0 3 0,0 0 0,0 4-96,-3-2-128,3 6 15,0-2-31,0 2-224,-3 0-240,3 0-145,0 0-351,0 0-33,0 0-1408,-1 2-1249,1 4-2769</inkml:trace>
  <inkml:trace contextRef="#ctx0" brushRef="#br0">37584 19170 8836,'0'0'4114,"0"0"-2785,0 0-193,0 0 113,-26 16 191,14 0-351,-1 0 31,3 0-111,-1 0-305,4-2-192,3-3-272,3-5-160,1 0-48,0-5-128,1-1 96,6-3 177,3-7-161,1-5-97,1-3-191,3-4-80,-2-2-224,0-1-176,1 1-209,-3 4 273,-3 3 384,-1 8 336,-2 0-32,-3 9 32,3 0-48,-5 0 96,5 7 96,-4 4 352,6 2 577,0 3-241,1 0-176,2-1-207,3 1-193,-1-4-128,1-4-96,0 0 0,-1-4-48,-4 2-240,-1-4-785,-2-2-784,-5 0-1328,0 0-2193</inkml:trace>
  <inkml:trace contextRef="#ctx0" brushRef="#br0">38781 19267 6787,'0'0'2897,"0"0"-1504,0 0-849,0 0 433,0 0 143,0 0-239,-5-22-113,5 19-192,0 3 33,0-2 47,0 2-64,0-1-144,0 1-127,0 0-33,0 0 64,1 0 48,2 7-96,1 11 192,0 9 449,6 7 511,-3 5-287,4 3-529,0 0-208,1-3-127,0-9-81,-3-4-128,0-6-32,1-6-16,-4-4-16,-4-3-48,-2-5-48,0 0-400,0-2-209,0-2-399,-7-4-385,2-4-720,-2-3-944,1-1-2530</inkml:trace>
  <inkml:trace contextRef="#ctx0" brushRef="#br0">39060 19178 10117,'0'0'2177,"0"0"-609,0 0 33,0 0-160,-18 36-161,10-22-463,-1 4-17,-4 6 112,2 5-79,1 3 47,-2 4-111,1-1-145,-1-2-80,4-3-144,-2-5-128,4-1-127,0-6-113,0-7 16,6-1-80,-4-4 0,4-3-353,0-3-447,0 0-401,0-9-719,0-1-2194,4-4-5075</inkml:trace>
  <inkml:trace contextRef="#ctx0" brushRef="#br0">39274 19402 4914,'0'0'6547,"0"0"-3986,0 0-1440,0 0-97,0 0 49,0 0-305,6-14-320,-6 14-223,5 0-33,-3 3-48,2 4-16,2 1 32,0 6 576,-1 1-272,-4 3-191,5-2 15,-1 4-16,-2-2-144,-1 0-80,0 2-16,-2-2-16,0 0 0,0 1 0,0-1 0,0 1 32,-2-1 144,-4-2 16,-4 2 112,4-2 176,-6-2-95,6 1 31,-4-4 64,2-1-224,1-4-144,-2-2-80,3-4 16,-1 0 0,-4 0 16,1-5-48,-1-3 32,0-7-48,0 4-64,0-2-176,2-1 80,3 4-48,-2 2-304,4 1-80,1 4-97,3 0-287,0-1-529,0-1-1104,3-1-3122</inkml:trace>
  <inkml:trace contextRef="#ctx0" brushRef="#br0">39256 19131 9620,'0'0'2193,"0"0"-1104,0 0 224,0 0-289,0 0-112,-20 28 113,11-11 63,-2 5 129,-3 0 64,3 0-225,0 0-64,1-3-399,4-3-225,0-6-80,6-4-144,0-4-96,0 0-80,0-2 80,10-2-48,-2-6 64,4-7-48,-1-1-96,6-5-192,-5-3-48,5-7-16,-5 0-145,0 1-47,-1 2-272,0 1 432,-4 6 304,-2 4 64,0 7 16,-4 2 16,-1 7 48,6-2 48,-6 3 48,4 0-96,0 4-16,3 6-32,1 5 32,4-2 544,-1 8-224,-1-3-127,3-2-161,-1 0 32,-2-3-48,-3-3-32,-1-2-32,-3-2-32,-3-2-32,0-1-369,0 2-511,-3-5-545,-3 1-1200,-1-1-1985</inkml:trace>
  <inkml:trace contextRef="#ctx0" brushRef="#br0">38199 19291 8804,'0'0'1665,"0"0"-833,0 0 1009,0 0 16,0 0-529,0 0-511,5-1-321,0 19 416,-2 6 1105,0 4-48,-3 3-848,1-1-353,-1-1-352,0-5-95,0-2-81,-1-4-160,-5-4-32,5-4-64,-3-2 48,-1-2-32,3-4-80,-4-2-449,5-2-495,-2-9-753,3-4-1152,0-4-2274</inkml:trace>
  <inkml:trace contextRef="#ctx0" brushRef="#br0">38181 19418 13750,'0'0'2593,"0"0"-1600,0 0-97,0 0-95,0 0-49,38 0 80,-22 0 129,2 0-369,0 0 80,-1 0-287,1 0-161,-1 0-192,-6 0-48,1 0-160,-9 0-1041,0 0-1248,-3 3-1121,0-3-4705</inkml:trace>
  <inkml:trace contextRef="#ctx0" brushRef="#br1">24573 30021 7924,'0'0'2289,"0"0"-993,0 0 321,0 0 0,0 0-113,0 0-63,-3-21-224,0 19-113,-3 1-287,0 1-65,-4 0-144,2 7-128,-4 4-111,1 2-33,1 2-64,3 0 32,7-4 0,0 2-192,0-4-96,12-5 0,-1-2 0,1-2 32,1 0 80,-3-6 48,2-3-32,-6-2 16,-1 1 81,-5 1 15,0 2-48,-1 1 64,-6 1-128,-2 4-112,0 1-48,-3 1-16,4 8-32,-2 0 32,6 4 48,0-1-48,4-2 32,0 0-32,6-2 32,-1-3 32,2-3-16,-1-2-16,1 0 112,0-7-32,-4-3 16,3 1-48,-6-4-16,0 5 0,0-2 16,-6 4-48,0 2 112,-5 2-32,0 2 0,2 2 16,0 4-32,2 4 112,5 0-112,2 2-64,2-4 32,10-2-48,1-3 32,0-3 48,5-3-47,-3-3 47,-3-6 32,-1 0-112,-4-3 48,-2 2-32,-5 1-144,-2 0-65,-8 0 81,-5 6 80,-1 4-32,-2 2 16,0 2-64,0 5 112,7 2-32,3 2 0,5-1-528,3 1-1393,5 2-704,8-6-929,2-1-6194</inkml:trace>
  <inkml:trace contextRef="#ctx0" brushRef="#br0">24391 25142 11173,'0'0'3586,"0"0"-1793,0 0-433,0 0-239,0 0-337,0 0-288,-12-7-288,12 7-96,0 0-96,8 4 0,2-1 32,2 3 161,6-1 431,5-1 128,2-2 161,3-2-113,5 0 497,-5-4-545,0-3-512,-3 0-176,-2 1-32,-5 0 16,-1-1-64,-6 6-16,-5-2 16,-1 3-48,-1 0-32,-2 0-112,-2 0-80,0 0-288,0 0-97,0 0-111,0 3-417,-2-3-639,-2 0-1682,-1 0-3761</inkml:trace>
  <inkml:trace contextRef="#ctx0" brushRef="#br0">24536 25166 4258,'0'0'7940,"0"0"-5972,0 0-975,0 0 15,0 0 97,0-9-369,0 7-400,0 2-111,0-2-17,0 2 112,0-2 160,1 2 16,-1 0-16,0 0 1,0-3 47,0 3-80,0 0-192,0 0-64,0 0-80,0 0 96,0 3-272,0 7 16,0 6 96,0 8-64,0 9 561,0 4 239,0 0-304,0-1-176,0-1-208,0-4-48,0-7 16,0-6-64,0-4 16,0-4 16,0-6-32,0 0-16,-1-4-208,1 0-1056,0-8-609,-6 0-1617,-1-4-4401</inkml:trace>
  <inkml:trace contextRef="#ctx0" brushRef="#br0">22633 23753 9252,'0'0'2369,"0"0"-1568,0 0-385,0 0 80,0 0 224,3-6 49,-1 3-209,-2 1-160,1 2-48,-1 0 129,4 0 79,-3 0 0,-1 0-48,0 0 33,0 0-49,2 0 48,-2 0 80,3 0-127,-3 5-177,2-4-176,1 1 16,-2 3 32,-1-3 16,6-1 48,-5 1-32,1 1-16,1-1-32,-1-1 17,2-1-33,-1 2-16,0 1 0,1-1-80,-3-2-32,4 2-16,0 0 16,-1 0 0,0 0 0,1 0 0,-3 0 16,3-1-32,0 4 0,-1-4-16,-3 4 16,5-3-16,1 2 16,-5-2-32,4 3 16,1-5 48,-2 6-64,3-5 80,-1 1-48,-2 0 0,0 0 16,-4 0 64,4 1-32,-3-2-32,3 1 16,-3 1 16,1 0-48,-2 1-16,3 0 16,-1 0-16,1 1 32,-1 0-32,0 0 16,-2-1-16,3 0 16,-1 0 16,1 0-48,-1-1 16,-1 0 16,1 0-16,-1 0-16,-2-1 32,1 0-16,2 0 0,0 2-16,-3-2 32,1 1-16,2-3 16,-1 5 0,1-3-32,-1 2 16,-1-2-16,4 2 16,-3 0-32,3-1 64,-2 0-48,5 1 16,-3 0 0,1-2 0,0 3 16,-1-2-16,0 1 0,3-1 0,-7 0 0,3 2-48,1-2 48,2 2 16,-2-1-16,-1 0 16,0-2-48,3 1 64,-3 2-16,3-1-16,-2 0-32,2 0 80,-4 0-32,3-1-16,0 3 16,-1-3 0,1-1 0,-1 3 16,0-2 32,-1 2-48,0-2 32,1 1 16,0-1-48,-1 0 32,0 2 0,3-2 80,-3 1 16,4 1-15,-5-1-33,3 0 16,0 0-96,-3 0 32,0 2-16,2-2 0,-3 0-16,3 2 0,0 1 64,0-2-80,-2 1 16,5 1 32,-4-1-48,4-1 64,-3 1-32,3 1-16,-3-1 16,2-2 16,0-1 32,2 4 96,-4-3-16,2 0-16,-2 0-32,1 0 16,-2-1-64,1 2-32,-2-1-16,3 3-48,-4-4 64,2 3-64,1-1 64,-4 0-48,4 0 48,-2 0-32,-1 1 16,0 1-32,2-4 32,2 4 0,-2-3-16,0 2 0,0-2-16,2 1 48,-1 0-32,1 0 64,1 2-64,-2-3 16,1 2 32,0 1-80,0 0 48,1-1-32,3 2 32,-4 0-32,1 0 32,0 0-32,2 0 48,0 2-32,-1-1 32,2-1-32,-2 0 32,4 1-16,-6-1-32,4-1 32,-5 2-16,2-4 16,1 4-16,-1-2 16,-1 1 0,-1-1-16,2 1 0,0 0-32,-1 0 32,0 0-48,1-2 64,0 2-32,3 1-32,-5-1 64,7-1-32,-6 2 48,1-4-48,3 4 32,-4-3-32,1 2 48,0-2-48,2 2 0,-5 0 0,4 0 16,-3 0 0,0 0 0,3 0 16,-3 0-16,2 1 0,0 0 16,1 0-16,2 0 0,-2-1 32,4 1-16,-6-1-32,6 0 32,-1 1 0,-1-2 0,-3 1-16,1-2 48,2 2-64,-2-1 16,0-1 16,-1 1-32,3-1-16,-3 1 32,1-1-16,2-2 16,-2 2 0,1 0-16,0 0 32,0 1-64,1-2 80,-2 1-32,2 1-16,-2 1 16,3-2 16,-1 0-32,-1 0 16,0 0 16,2 0-16,-2 1 16,-1-2-16,4 1 16,-3 1-32,-1-1 48,-1-1-32,4 3 0,-4-2 16,1 3 0,0-1 48,2-1-32,-2 2-48,-3-4 65,1 4-49,1-3 0,0 2-16,0-2 32,1-1 32,-3 0-32,2 1-32,-1-2 32,1 2-16,-2-1 32,0-2-32,0 0-16,-2 0-16,2-1 0,-2 3 64,1-4-32,-2 1 16,-1 1-32,5-3 16,-6 2-16,4 0 32,-2-1-32,3 2 16,-1-2 16,-2-1-48,3 3 80,0-1-32,-3-2 16,0 0-48,1 1 32,-2-1-32,-1 0 16,0 0-32,0 0 80,0 0-96,0 0 64,0 0 16,0 0-64,0 0 32,0 0 16,0 0-529,0-3-687,-6-1-1041,-1-2-1185,-4-2-3249</inkml:trace>
  <inkml:trace contextRef="#ctx0" brushRef="#br0">31007 21789 13926,'0'0'2930,"0"0"-2098,-29 6 209,17 4 143,0 2-191,1 2-513,0 1-192,4-2-144,2 0-80,4-3 112,1-2-96,0-2-32,4-3-80,3-3-48,1 0 208,2-3-32,-1-4 64,0-2-32,0-3 0,-1 0-64,-2 2 0,-2 2-48,-2 1 0,1 4-32,-3 3 48,0 1-80,0 6-128,0 3 256,2 2 113,-2-2-161,1 0-32,5-2-65,-5-4-95,7-2-800,-5-2-1265,7-2 48,-5-6-2865</inkml:trace>
  <inkml:trace contextRef="#ctx0" brushRef="#br0">31092 21854 11285,'0'0'2801,"2"35"-1296,-2-20 544,0-2-672,0-2-369,2-4-127,1-3-129,-3-2-272,1-2-112,-1 0 113,3-4 175,-2-5-64,-1-1-240,0-1-32,3-4 49,-3 1-33,0-2-160,3 0-32,-3-2-48,2-3-64,-2 3-112,0 0 64,0 0 48,0 4-80,2-1 48,1 4-16,-2 0 16,3 3-80,-4 3 80,3 0-16,0 3 0,1 0-32,1 2-32,-2 0 32,3 2 32,3 5-16,-2 4 32,-1 4 0,0 1-16,-3 0 48,1 2 48,-4 0-64,2-3 64,-2-1-32,0-5-32,0-1 16,-3-1 0,-3-3 0,0-3-32,-4-1 16,4 0-16,-6-1 0,6-5-240,0 0-304,-4-1-289,9-1-111,1 5-113,0-2-399,0 2-401,5-4-1089,5 1-3168</inkml:trace>
  <inkml:trace contextRef="#ctx0" brushRef="#br0">31352 21650 3666,'0'0'12982,"-29"3"-10725,13 6-673,-2 1 721,2-2-512,7 1-880,1 0-545,3-2-288,3-1-16,2-1-64,0 2 48,7-4-96,1 0 32,1-1-32,5-2-112,0 2 144,-1 0-32,-2 0-96,-4 4 80,-1 1-80,-2 2 128,-4 0 32,0 4 32,-4-1-32,-2 0 64,-1 0-16,-2-1 16,0-1-64,0-1-32,0-2-16,2-2 32,-2-2-16,5 0 16,-3-3 0,6 0-192,-2-6-481,1-1-255,2 1 15,0 0-127,5-3 240,1 4 15,0-4-127,5 4 368,2 0-1,-3 0 145,3 1 96,-1-2 176,-2 1 128,1-1 64,2 2 48,-2 1 320,-5-3 433,4 3 127,-2 1 17,-1 0-241,3 0-112,-5 0-31,2-2-49,1 1-224,-2 0-144,-2-3-96,1 0-48,0-5-16,-1 3-32,-2-3-32,-2 0 32,0 1-48,0 0 32,-2 2-16,-2 2-32,-3 3 0,0 3-16,1 5 0,-2 7 16,1 3 16,3 7 64,0 2 16,1 0 48,3 0 176,0-4-64,3 0-96,5-5-64,-1-6-96,3 0 0,-2-7 32,0-1-128,-2-1-336,-2 0-512,1-3-545,-5-6-976,0 2-1697,0-4-3522</inkml:trace>
  <inkml:trace contextRef="#ctx0" brushRef="#br0">31680 21788 4450,'0'0'7299,"0"0"-5490,9 33 272,-4-21 272,-4-2-736,5-2-368,-5-2-369,-1-2-368,3-1-64,-2-3 81,-1 0 287,0-3 48,0-7-255,0 2-273,0-6 0,-4 0 48,3-3-112,-5 4 32,5-4-160,-4 3-47,2 0-1,1 4-16,1-1-64,1 4 0,0 1 0,0 1 0,0 1-16,1 3-32,4-2-32,1 1 32,1 2 32,2-2 0,-3 2-16,1-1 0,3 1 0,-3-2-64,-3-1-49,-2 3-239,0-2-224,-2 2-336,0 0-481,0 0-160,-2 0-976,0 0-1425,2-1-4258</inkml:trace>
  <inkml:trace contextRef="#ctx0" brushRef="#br0">31862 21680 6627,'0'0'11061,"0"0"-9572,0 0-1393,0 0 1344,-27 39 353,19-22-336,0 1-433,1 1-367,5-4-273,2 1-96,2-5-144,8-4-32,1-4-112,1-3-32,3-3 16,0-7-80,-4 1-176,3-6-48,-5 0 64,0 2 80,-5 2-64,-2 0 95,0 5 113,-2 2 48,0 4-32,0 0 32,-2 4 0,0 6 32,1-2 81,1 6 239,0-4-144,0 2-112,0-1-96,0-4-16,5-2-16,0-3-336,3-2-657,-3 0-608,2-10-576,0-5-1376,0-3-4803</inkml:trace>
  <inkml:trace contextRef="#ctx0" brushRef="#br0">32098 21513 3554,'0'0'14774,"0"0"-13765,-3 47-33,-2-21 1682,4 5-257,-5 1-817,3 0-607,-1-1-465,4-1-384,0-4 16,0-6-96,0-4-16,0-8-80,4 1-192,-1-8-304,-3-1-513,3-3-655,0-10-289,-3-1-1121,0-5-3105</inkml:trace>
  <inkml:trace contextRef="#ctx0" brushRef="#br0">31992 21707 13318,'0'0'2673,"0"0"-2449,0 0-240,0 0 1569,0 0 528,0 0-672,33 5-545,-16-10-176,1 2-95,-2-2 159,6 2 0,-2 0-383,0 1-161,1 2 32,-4 0 448,3 0-336,0 0-192,-2 2-112,-2 1 48,2-3-16,-5 0 16,1 0 1,-3 0-97,-2 0 64,-3 0-48,-1-3 0,-3-2 0,1 0-32,-3-1 16,0 0-16,-5-3-32,-1 2-209,-4-1-47,-2-1 16,-3 6 208,0 3 32,3 0 80,-4 3 48,8 12 112,1 1 80,4 3-64,3 3 17,0 0-1,12-2-144,4-2-32,2-2-48,2-5-32,1-4-176,-4-2-401,1-5-655,-4 0-1217,-5-5-1009,-3-7-2641</inkml:trace>
  <inkml:trace contextRef="#ctx0" brushRef="#br0">10566 23243 15367,'0'0'4898,"0"0"-3313,0 0-913,0 0 97,0 0 431,-3 39 65,6-25-385,1-1-544,5-1-208,3-1-64,-1-8-16,4 0 49,-1-3-49,2-6-16,-1-5-32,1-4-337,-3-4-287,1-3-240,-6-2-193,4-3 81,-7 1 111,0 2 81,-2 6 240,-3 4 432,3 5 128,-3 9 32,0 5-64,0 11 48,-3 8 352,0 7 1185,-2 5-81,-2 4-559,0 1-193,0-5 64,3-1-159,1-8-209,1-4-208,0-4-96,2-10-96,0 0 0,0-6-16,0-1-16,-3-2-464,2 0-545,-2-4-623,-1-2-945,-3-6-1009,0 0-4802</inkml:trace>
  <inkml:trace contextRef="#ctx0" brushRef="#br0">11060 23266 12550,'0'0'3041,"0"0"-1408,0 0 112,-7 34-177,3-24-479,1 1-337,-1-4-272,1 2-159,-1-3-145,4-2-112,-3-2-48,3 1 16,0-2-32,-1-1 32,1 0-48,0 0-128,0 0-144,0-6-81,0-2-255,0-3-496,1 0 15,4-3 17,0-5 111,-1 1-79,3 0 207,0-4-47,2 2 240,0 2 447,2-1 177,0 8 80,2 3 97,-2 3 287,3 5 288,0 8 96,-3 6 177,2 4 400,0 3-49,1-1-127,0 0-433,-2-2-192,3-3-159,-2-5-209,-1-5-128,-1 0 48,-4-4-32,-2-1-80,1 0 96,-2 0-80,-4-3 48,0-2-352,0-1-593,0 2-1135,-7-2-1170,1 4-3953</inkml:trace>
  <inkml:trace contextRef="#ctx0" brushRef="#br0">31397 25224 3217,'0'0'6948,"-10"-18"-5043,6 7-129,1 4 81,-1 1-640,4 1-257,-1 2-159,1-2-129,0 3-128,0 2-128,0-2-64,0 2-95,0 0-113,0 0-96,0 0 16,0 0 16,0 0 16,0 0-32,1 4 240,-1 2-32,2 1 48,0-1 80,-2-1-63,0 2 239,3 1-128,-3 0-128,3 6 32,1 1 225,0 10 95,5 10-16,3 7 145,-1 8-145,4 3-64,0 4-192,3-7-48,-3-3-159,-2-10-1,-1-8-64,-1-5-16,-6-7-64,1-3 48,-5-6-96,2-2 64,0-4-80,-3-2 0,0 0 112,0-2-64,0-4-16,0-5-32,0 0-32,0-6 48,4-1-48,3-4-48,6-4 64,3-6 0,1-9-80,6-5 16,2-5-64,0-2 32,-4 3-33,2 6 81,-6 3 32,-4 11 96,-3 8-16,-3 5-208,-2 8 0,-2 0 32,-1 8 144,-2-2-32,0 3 16,0 0-16,0 0 0,0 0-80,-2 3 96,-1-2-16,1 4-112,-1-5 48,2 1 80,1-1 32,-3 0-16,0 0 0,3 0 0,0 0 32,-1 0-48,1 0 64,-2 0-16,2 0-64,0 0 32,0 0 32,0 0-96,0 0 64,0 0 32,0 0-64,0 0-16,0 0 16,0 0-80,0 0-192,0 0 0,0 0 48,-2 0-17,2-1 17,0 1-32,0 0-64,0 0-32,0 0-128,0-3-161,0 3-575,0-2-449,-5 1-976,5-2-3074</inkml:trace>
  <inkml:trace contextRef="#ctx0" brushRef="#br0">31780 25597 4866,'0'0'4114,"0"0"-2577,0 0-497,0 0 209,0 0 144,0 0-193,0-5-272,2 2-47,-2 3-17,0-1 49,3 1-113,-1 0-128,-2 0-255,0 8-81,0 3-16,0 5 512,0 3 145,0 6-353,-2-4-208,-3 2-112,5-3-112,-5-5-16,5-4-31,0-3-129,0-3 48,0-4-64,0-1 32,3 0 48,1-6 16,1-4-64,1 1-32,4-4 0,2 1-32,-7 2 48,8 2-48,-8-1 64,5 8-16,-3-1 48,-1 2-16,1 2-16,-2 3 96,1 4 208,-1 1-128,0-2-160,2-2 64,-1-2-112,0-2 0,0 0 16,-3-2 16,2 0-64,-3 0-224,0-2-128,1-2-369,-3-1-319,0-1-401,0 1-544,-3 0-1008,-1 2-2498</inkml:trace>
  <inkml:trace contextRef="#ctx0" brushRef="#br0">31342 25036 10933,'0'0'3201,"0"0"-1488,0 0-256,0 0-289,0 0-367,0 0-289,23-12-160,-19 12-64,3 0-96,0 0-31,8 0-33,2 0 352,6 1 320,7 2 33,2-1 159,2 0-112,2 0-95,-6 0-129,5 0-384,-11 0-224,-1-2-48,-6 0 0,-6 0 0,1 0 16,-5-2 0,-2-2 48,-4-2 0,-1-3-32,0 2-32,0-4 48,0 3-64,0-2 0,-1 0 0,-4 2-16,-2-4-192,2 0-32,-2-2 32,-1-3 16,0 3 0,-2-2 0,2 4 176,-2 2 16,2 4 32,-2 2-64,3 4 0,1 0 16,1 0-16,3 2-1025,-1 4-800,3 0-1504,0 3-4851</inkml:trace>
  <inkml:trace contextRef="#ctx0" brushRef="#br0">32205 25392 8628,'0'0'4434,"0"0"-1793,0 0-704,0 0-784,0 0-97,0 0-304,-24-4-319,15 12 63,0 5 16,4-3 112,0 1 17,4 2-177,1-1-160,0-2-160,1-3-16,9-1-32,-4-5-48,6-1 0,-3 0 16,-1-1-16,-1-5 32,1-2-48,-5-2 0,0-1 16,-3 3-16,0-3-32,-3 2 48,0 0-16,-5 4-16,1-2-16,2 5 16,-5 2-80,8 0 32,-4 6 16,6 0-64,0 5 48,0-4 48,0 1-48,0 1-48,6-5 0,0 0 48,4-4-128,-3 0-16,2 0 64,-3-2 80,-2-2-80,1 0 96,-5 0 32,0 0 0,0 2 16,0-1 32,-5 3 0,-2 0 0,1 0-64,0 0 96,0 0-112,2 3 16,3-1-16,1-2 16,0 1-16,0-1-64,0 0-192,0 0-160,0 0-96,0 0-241,0 0-511,0-1-1474,4-4-6162</inkml:trace>
  <inkml:trace contextRef="#ctx0" brushRef="#br0">32575 25169 9396,'0'0'3058,"0"0"-1714,0 0-655,0 0 607,0 0-287,0 0-545,0-8-288,0 8-80,0 0 128,4 0 0,-4 4 48,5 2-128,-3 6-32,3 6 577,0 5 399,6 7 1,-2 6 544,4 5-417,0 4-303,1 0 127,0-1-400,-2-2-176,-2-8-127,-2-2-113,-2-6-16,0-3 16,-3-4-32,-1-6 0,-1-2-64,-1-2-48,3-3-32,-3-1-16,3-4-32,-3 4 16,0-5-32,0 2 32,0-2-32,1 0 32,2 0-48,-1-5 80,3-3 0,1-7-16,1-6-48,4-7-32,0-9 0,0-7-224,2-7-128,-1-3-16,2-3-48,-5 2 15,1 7 241,-4 8-64,-2 5-128,-2 11-320,-2 8 495,3 4 225,-3 6 0,2 2 0,-2 1 33,0 2-17,1 1-48,4 0 32,-3-2-33,3 0 66,0-1-82,0 0 65,-4 0 0,4 2-32,-5-1 81,0 2-65,0-2 32,0 2 0,0 0 80,0 0-48,0 0 32,-3 2-144,1 0 64,-3-1 32,4 2-64,-4-1 16,0-1 32,1-1-16,-5 0 16,3 0 0,-8 0-16,0 0 16,-4 0 16,0 0 16,-4 0 0,-2 0-32,1 0 0,-4 5-32,4-2 48,3 2-32,0-3-64,5 0 16,4-1 0,4 2 32,2-3-32,0 0 48,5 0-64,0 0-32,0 0-304,0 0-401,0 0-367,0 2 15,0 0-255,0 2-417,0 2 464,0 2-1552,0 1-2017</inkml:trace>
  <inkml:trace contextRef="#ctx0" brushRef="#br0">32618 24987 14263,'0'0'2513,"0"0"-1729,0 0 385,0 0 79,0 0-512,0 0-447,23 0-129,-5-4-80,4-2 240,3 1 752,4-4-399,-1 1-145,-4-2-192,-1 2-112,-7 2-144,-4 0-64,-4 0 0,-1 1 0,-4 1 16,-3 1-32,3-2 48,-3-1-16,0 0-16,0 2-32,0-2 16,-3 1 0,0-4-16,-4 3 0,2-4 0,-3 0 32,-2 0-48,2-3-144,-4 1 144,2-2 0,-7 2 48,4 0-144,0-1-96,-2 4-448,4 0 207,1 6 49,2-1 0,7 1 32,1 3-224,0 0-1537,0 3-2001,6 1-5042</inkml:trace>
  <inkml:trace contextRef="#ctx0" brushRef="#br0">32980 25224 8532,'0'0'3490,"0"0"-1890,0 0-95,0 0 208,0 0-257,0 0-639,30-12-129,-10 6-48,4 1 385,8-1 351,4 0 17,5 0-224,-6 2-337,1 0-144,-7 3-448,-3-2-176,-7 3-128,-3-2 48,-7 2 0,0-2 0,-2-1-160,-2-2-160,-4 1-336,-1-2-497,0 0-704,0 0-1072,-1 2-2273,-6 1-4707</inkml:trace>
  <inkml:trace contextRef="#ctx0" brushRef="#br0">33134 25159 8164,'0'0'2497,"0"0"-1617,0 0 97,0 0 575,0 0-351,0 0-577,1-6-256,-1 6-79,4 6 95,-4 0 176,0 4 96,3 3 337,0 0-289,-3 4-224,0 1 273,0 4 79,0 7-16,0 2 65,0 8 143,0 1 1,0 3-305,0-1-32,-3-1-159,0-2-193,3-5-112,-2-7-80,0 0-64,2-4-32,-1-8-32,1-2 32,0-7-80,0-2-288,0-4-769,0-4-1056,0-10-1264,0-3-2834</inkml:trace>
  <inkml:trace contextRef="#ctx0" brushRef="#br0">34066 25118 14327,'0'0'2545,"0"0"-1649,7-10 81,-7 7 367,1 2-95,2-1-481,-1 2-384,-2-2-176,0 2-144,0 0-16,0 0-32,0 2-64,0 4 112,-5 1 97,-1 8 255,-6 1-48,-6 2 80,1 2 0,-6 3-160,-3-1 1,1 0-177,0 1 48,-3-4 64,7 0-80,2-1 80,7-4-32,1 1-96,4-6-48,1 1-64,2-3 48,4-2-64,0-1-48,0 3-48,4-4 112,3 2 32,4 3-16,-1 0 0,1 2 48,3 2-16,-3 3-32,1 0 16,3 2 16,-2-3-16,-1 0 32,1-2-32,0-3-16,2-4-16,2-3-16,-4-2-48,3 0-192,-1-2-224,0-2-81,-3-2-111,-1 0-48,-1 2 63,-3 1-415,-6 0-641,4 0-864,-5 3-2209</inkml:trace>
  <inkml:trace contextRef="#ctx0" brushRef="#br0">34531 25130 9444,'0'0'4947,"0"0"-2258,0 0-1425,0 0-239,0 0-161,-29-2-79,11 16-177,0 4-160,-2 6 144,2 5 225,3 5-1,0 0-128,9 2-255,6 1-177,0-2-16,6-5-96,11-3-64,0-8-64,7-7 16,-2-6-16,7-6 64,1-1-16,-2-10 0,6-4 16,-3-6 48,3 1 48,-6-2-80,-3-1 32,-3 3-80,-4 0 48,-6 2-224,-6 2 112,-1 0 0,-5-1-64,0 4 176,0-4-80,-8 1-48,-4 0 80,-1-2-80,-3-1 0,1 3-96,-6 0 0,2-1 32,1 6 0,-5 3-48,5-1 80,-3 6-32,3 0 48,5 3 16,0 0 0,3 0 0,5 0-352,2 0-337,3 5-543,0-4-385,3 2-624,7-2-576,-1-1-1601</inkml:trace>
  <inkml:trace contextRef="#ctx0" brushRef="#br0">12721 24216 19705,'0'0'4066,"0"0"-2786,-27 18-399,22-9-49,5 1-79,0 2-1,2 0-272,10 5-240,3-1-144,3 4-32,5 0-112,-3 3-32,-2-2 48,-5 2-304,-3-1 160,-6 0 48,-4 1 64,-11-3 80,-9-1 16,-4-2-32,-9-3 272,4-1 176,3-5-16,3-5-159,5 0-177,8-3-64,9-5-240,1-4-961,11-4-1328,4 1-1489,1-2-2657</inkml:trace>
  <inkml:trace contextRef="#ctx0" brushRef="#br0">12637 24840 20249,'-12'27'4706,"-6"1"-2817,-4 5-640,4-3-433,-4 1-448,4-7-176,3-6-95,4-4-65,4-6-112,2-8-449,5-4-1007,0-12-2322,7-6-5651</inkml:trace>
  <inkml:trace contextRef="#ctx0" brushRef="#br0">12494 24803 17048,'0'0'3842,"0"0"-1826,22 28 290,-12-12-402,-2 4-607,3 2-545,-1-1-319,2-3-225,0-2-176,2-5-32,0-2 0,-3-2-401,-3-7-623,2 0-881,-6-7-1536,1-3-1170,-5-7-4721</inkml:trace>
  <inkml:trace contextRef="#ctx0" brushRef="#br0">22327 24927 9748,'0'0'3026,"0"0"-1297,0 0-273,0 0-175,0 0-353,0 0-335,8-12-129,-2 12-128,-2 4-160,5 8 16,-3 6 352,6 6 1169,-2 5-512,2 3 159,-1-1-431,1-3-417,-4-2-192,4-6-160,-4-2-128,-2-3-16,-2-4-32,-1-2 16,-2-1-16,-1-4-32,0 0-368,0-2-592,0-2-193,-1 0-240,-2-2-688,0-5-1024,-1-2-4162</inkml:trace>
  <inkml:trace contextRef="#ctx0" brushRef="#br0">22539 24875 5074,'0'0'2914,"0"0"-1698,0 0-255,0 0 31,0 0-79,0 0 479,0 22-175,0-20-177,0 1-159,0 4 207,0 1-159,-3 2-321,3 2 0,-3 3 0,3 3 33,-4 1 63,4 2-32,-2 0-224,-3 0-63,5 0 95,-8-3-224,5 0-160,-4 0-32,1 1-32,-1-4-48,-3-1 32,4 1-64,-3-3 48,2-4-16,6-1 0,-5-2-208,6-1-544,0-2-305,0-2-496,0 0-191,6 0-321,-1-6-2065</inkml:trace>
  <inkml:trace contextRef="#ctx0" brushRef="#br0">22609 25151 6515,'0'0'3458,"0"0"-2194,0 0-383,0 0-17,0 0-64,0 0 193,-3-12-241,3 11-128,0 1 49,-3-3 127,3 3-64,0 0-175,0 0-209,0 0-32,0 3-176,0 4-80,0 5 160,0 6 545,0 3 175,0 1-336,3-2-240,-3-2 145,0-3-113,0-4-160,3-2-64,-3-2-80,0-4-48,0-1 0,0-2 0,1 0 32,-1-2 112,5-1-48,-5-6-128,5 0 48,1 2-64,1 1 0,-2 0 0,3 4-16,1 2-16,3 0 64,-3 3 64,-1 6-16,2-1-16,-2 0-16,-3 0 81,2-2-49,-5-2-64,1 0-16,-2-2 0,3-2 0,-4 0 32,0 0 48,3-6-96,-3-1-481,3-4-1119,-3 1-433,0-3-1185,0 3-4593</inkml:trace>
  <inkml:trace contextRef="#ctx0" brushRef="#br0">22361 24810 9124,'0'0'2625,"0"0"-736,0 0-80,0 0-176,0 0-369,0 0-431,-6 0-241,6 0-16,0 0-143,2-2 111,2 0-320,0 0-48,2 0 80,1 0 144,1-1 16,4 2-31,1-1 335,0 2-96,4 0-224,-2 0-159,0 0 79,1 0-64,-3 0-112,2 0-64,-2-2-96,-2-1 48,0 0-48,-4-1 32,-1 0 0,-3-1 0,-1 0 16,-2 0 0,0 1 0,0 0-64,0 1 32,0 0-16,-5 1 48,4 2-48,-4-2 0,3 2-16,-3 0 16,0-2-64,0 2 48,2-2 16,0-2 16,-6 1 48,3-4-48,1-1 16,-5-1-48,5 2-112,0-1 96,-2-1 16,2 4-16,4-2-160,-2 4-273,1 0-159,2 3-224,-2 0-609,-1 3-960,3 0-2946</inkml:trace>
  <inkml:trace contextRef="#ctx0" brushRef="#br0">22302 24422 9812,'0'0'4034,"0"0"-2241,0 0 16,0 0-64,0 0-193,0 0-367,-25 24-337,21-20-95,1 2-113,-1-1-16,3-2-31,1 1-289,0 0-208,1-2 48,6 3 16,8-2-64,2 0 64,2-3-64,3 0-48,1 0 0,0 0-16,-6 0 16,-2-3 0,-5 1-48,0 1 16,-6 1-32,-2 0 48,0 0-32,-2 0-48,0 0 48,0 6 16,-2 4 80,-4 1 304,1 6-191,0-1-177,1 0-64,1 0 0,3-2 16,0-2-17,0-1 33,0-5-80,0-2-464,6-2-208,-5-2-737,4 0-80,0-5-367,-4 0-706,2-2-2704</inkml:trace>
  <inkml:trace contextRef="#ctx0" brushRef="#br0">21309 25905 11509,'0'0'3442,"0"0"-1969,0 0-129,0 0-15,0 0-241,-6 15-63,6-15-257,6-8-512,3-5-16,5-6-80,4-8-96,4-5-128,-1-7 64,3-3 0,-6-2-16,0-1 16,-4 3 48,-3 3-160,-3 7-256,-2 6-112,0 8 304,-3 6 128,0 4 16,0 4-288,-1 4-449,-2 0-623,0 0-1250,0 0-1551,0 4-7637</inkml:trace>
  <inkml:trace contextRef="#ctx0" brushRef="#br0">21428 25427 336,'0'0'14103,"0"0"-11142,-33 25-1504,20-10 111,0 1-159,8 1-497,0-3-495,5-6-225,2-2-208,6-4-32,7-2 64,3-4-272,0-6-209,0-2-271,-3-4 224,0-2 464,3 0 96,-6-1 0,1 5-32,2 4-32,-3 2 80,-1 8 112,-1 0 32,-2 8 48,-1 4 32,0 2-160,-4 3-32,-2-2-112,-1 1-256,0-1-768,-1-4-1153,-4-2-2161,-4-2-5603</inkml:trace>
  <inkml:trace contextRef="#ctx0" brushRef="#br0">21632 25068 6691,'0'0'5314,"0"-4"-3201,0 2-896,0 2-305,0-2-175,0 2-273,-3 0-128,0 0-144,2 0 16,-1 0-80,-3 0 0,-2 2 65,4 3 79,-2 1-16,0-2-16,3-3-128,-1 1 32,0 0 96,3 1-112,0-3-64,0 0-16,0 0 112,3 0-64,2 0 32,1 0 48,-2-5 353,6 2 159,-3-1-176,1-2 81,2-1-129,1-1-144,-2 2 16,2-2 0,2-2-96,2 0-96,-5-2-64,6-1-64,-2 0 16,1 0 32,-1 1 49,-2 0 79,0 0-16,-1 1 0,3 1-16,-3 1-64,1-2-32,3 1-32,-4 1 0,3-4 16,1 3-48,-1-2 16,1-1 32,-1 0-32,0-1-16,-2 2 16,-1-1-32,2 2-16,-4 0 16,-1 3-16,2-2 32,-2 2 0,2 2 16,-2-3-48,3 3 48,-1-2-16,-2 2-48,3-1 64,1-1-16,-1-1 0,-1 3 16,-2-2 0,3 0-16,-4 0 32,0 2-48,1-2 48,2 2-32,-1-2-16,1 2 16,0-1-16,1-1 16,4 2 0,-3 0 32,-1 0-80,3 0 96,-3 0-32,0 0-16,0 2 0,0-2 16,-1 1 16,-3 2-32,1-4 16,0 4-16,0-2 0,-1-1 32,3 2-16,-5 1-64,2-2 32,0 2 16,0 0-32,0 2 32,-3-2-16,-1 1 0,-2 2 0,-1 0 32,0 0-64,0 0 48,0 0 0,0 0-48,-1 0-352,-4 0-433,0 0-143,-2 0-241,2 2-800,-3-2-1776,3 0-3971</inkml:trace>
  <inkml:trace contextRef="#ctx0" brushRef="#br0">23670 24946 5875,'0'0'-625,"0"0"5732,0 0-3587,-2 0-527,0 0 223,2 0-191,-3 0-417,3 0-224,0 0-63,-5 0-17,5 0 128,0 0 32,-1 0-32,1 0-128,0 0 1,0 0 79,-2 0-96,2 0-64,-3 0-32,3 2-80,-4-2-48,-1 2 0,2 2 0,-2 0 64,-5 0-32,3 0 304,1 1-127,-1-2-113,2 2 96,0-2-64,-1 1-48,4-1-48,-3-2-16,5 1-64,-4 1 64,3-1-80,-2 1 32,0 0-48,-3 1 32,3 0-32,0 0 32,-4 2 0,2 0-16,0 2 16,0-1-16,-1-1 16,4-1 32,-2 0 80,1-2-16,-1 2 16,2-2-32,-1 0-48,-2 1 16,1-1-80,1 2 48,-1 1 0,-3-2-48,3 4 48,-3-2-16,3 0-16,-3 0 0,0 0 16,1 0-48,-1-2 32,2 2 16,0 0-16,2-2-32,0 2 32,-1-1-16,2-2 16,-4 1 0,6 2 0,-3-1 16,-1-2 64,4 1 81,-1 0-65,-1 1 0,0-1-32,-1 0-32,0 0-16,2 0 16,-2-2-16,-1 2 0,2-3 0,2 4-16,-5-3 16,3 0 0,2 2-16,-5-1-16,5-2 48,-4 1-48,1 0 32,3 2-16,-4-2-32,0 2 64,1 0-32,-2 1-32,-1-2 48,2 2-32,2 1 32,-4-2-32,0-1 32,2 2-16,-1-2-16,3 4 0,-4-4 32,1 4-16,0-3 32,3 2-48,-4-2 16,1 0 0,0 0 0,1 0 16,1 2-16,-2-2 0,-1 0-16,2 0 32,-1 0 16,2 1-16,-3-2-32,5 1 32,-4 0-32,5-2 16,-2-2 16,2 3-48,0-1 48,-3-2-32,3 1 16,0 1 0,0 1 0,-1-1 0,-2 2 16,0 0-16,-1-1 0,0 4 0,1-3 0,-3 2 0,1 0 0,1-3 16,-1 2-32,2-1 64,0-2-48,-1 0 0,4 1 0,0-3 0,-1 0 0,1 0-32,0 0 0,0 0-48,0 0 32,0 0 48,0 0 32,0 0-48,0 0-32,0 0-16,-2 0-64,2 0 48,0 0-17,0 0 33,-2 0 32,2 0-64,0 0-256,0 0-192,0-3 32,0 1-225,2-2-831,-2-3-2514,2 2-3602</inkml:trace>
  <inkml:trace contextRef="#ctx0" brushRef="#br0">23210 25207 8308,'0'0'2753,"0"0"-2017,0 0-159,0 0 543,0 0-207,0 0-65,-4 30-160,4-22-79,-3 2 111,0 0-64,0 0-128,-1 3-63,1 1-33,-2 1-64,-2 9-32,1-3 160,-1 2-31,1-1-17,1 0-96,0-4-80,5-1-16,0-5-112,0-5-64,0 1-48,5-5-16,1-2 32,-1-1 0,2 0-32,-1-1 160,-2-3 81,-1 2-17,2-1-112,-2 3-128,4 0-16,-4 0 48,6 5-64,2-1 64,0 0-64,7-1 48,-1 2-16,5-5 0,-2 0-16,-2 0-16,0 0 16,-3 0-48,-5 0-64,-6 0-112,0 0 79,-4 0 97,3 0 16,-3 0 112,0 0-48,-3 0 16,-1 0-64,1 0-464,-5-2-560,1-2-1249,0-1-3202</inkml:trace>
  <inkml:trace contextRef="#ctx0" brushRef="#br0">25354 25416 7780,'0'0'2609,"0"0"-1153,0 0 321,0 0 32,0 0-192,0 0-321,7-2-383,-3 2 47,5 0 1,0 0-129,8 0-64,1 0 465,-1-2-337,6 0-207,-3 0-273,0-3-112,-3 2-192,1 1-64,-6-2-48,-1 2 0,-4-2 16,-1 4-32,-1-2 32,-3 0-16,1 2 32,-1-2-32,2 2 16,-1 0-32,0-3 0,-2 3 0,4 0-16,-5 0-16,0 0 16,2 0 16,-2 0 16,0 0 0,0 0-16,0-2 64,0 2-32,-2-1 48,2-4-64,-5 3-32,1-2 64,1-2-48,-1 2 16,-3-4 16,2 1-32,-1-6 32,-1 1-16,-1-2 0,-1 0 48,2 1-48,0 1 16,0 3-32,4 2 32,-1 4-16,3 0 32,1 3-64,0 0-32,0 0-1232,0 0-657,0 4-721,1 1-1824,2 0-4434</inkml:trace>
  <inkml:trace contextRef="#ctx0" brushRef="#br0">25386 25533 5555,'0'0'6082,"0"0"-5073,0 0-833,0 0 496,0 0 113,0 0 255,4 2-496,-1 5 145,-2-4-65,2 4 112,0 1-63,-2-1 31,4 5-16,0 0 0,2 7 257,-3 1-81,3 2-127,-1 3-1,-1 0-128,0 0-240,3-1 1,-3-2-81,1-3-32,0-3-128,-2-4-64,0-2-16,0-4-32,0-1 32,-1-3 0,1-1 0,-4-1-16,5 0 32,-5 0 48,2 0-96,3-1 32,-5-1-48,2-3 0,2-3 16,0 0-16,4-4 0,1-4 0,0-7-64,1-1-288,5-8-112,-2 0-97,0-2 145,-2 3 272,0 3-32,-1 6 144,-3 5 32,-6 7 0,5 4 0,-5 4-16,-1 0 16,3 2 32,-1 0-48,-2 0 32,0 0 0,0 0-32,0 0 32,3 0-16,-3 0 0,0 0 16,0-2 32,0 0 0,-3-2-48,-2 1 32,1-2-32,-2-1-16,-6 2 16,1 1 0,-3 0-16,-4 3 16,0 0 0,-2 0 32,-1 3 32,4 2 96,-6 1 0,6 1 64,1-4 113,3 1-17,2 0-112,2-2-128,6 0-32,-2-2-16,5 0-32,0 0-64,0 0-256,5 0-208,0 0-177,-1-2-495,-1 2-113,1 0-560,-4 0-160,0 0-560,0 0-272,0 0-513,-4 0-3505</inkml:trace>
  <inkml:trace contextRef="#ctx0" brushRef="#br0">25727 25527 8196,'0'0'4306,"0"0"-2161,0 0-705,0 0-143,0 0-80,0 0-145,7 6-400,-6 0-63,7 0-49,-2 1 96,8-2-32,2 0-15,4-4-225,4-1-176,5 0-48,-4-6 80,2-2-16,-3-2-64,-5 2 176,-3-2 1,-3 2-113,1 2-128,-3-1 80,-3 1-16,2 3-80,-3 1-64,1 0-64,0-1 48,-1 1-48,-2 2-352,-2 0-625,1 0-575,-1-1-497,0-1-417,-3-1-1535,0 0-3795</inkml:trace>
  <inkml:trace contextRef="#ctx0" brushRef="#br0">25840 25529 6451,'0'0'3426,"0"0"-1634,0 0 161,0 0-224,0 0-240,0 0-257,0-2-415,0 2-337,0 0-160,1 6 176,2 4 16,0 4 17,-1 5-17,0 5 192,-1 2 129,-1 2-65,3 3-128,0-3-159,-3-6-49,0-2-224,0-2-32,1-5-128,-1-6 32,3-2-48,-1-1 0,-2-4-48,0 0-368,0-6-817,0-4-992,0-4-1825,0-4-6434</inkml:trace>
  <inkml:trace contextRef="#ctx0" brushRef="#br0">26869 25411 1985,'0'0'11669,"0"0"-7459,0 0-2529,2-28-416,-4 22-737,-2-3-16,-5 6-224,0-2-192,-5 1-64,-2 4-64,1 0 0,-5 3 32,2 4-64,1 4 96,-1 1-64,3 3 48,4 3 0,4 6 16,7 1 176,0 5 16,8 3 337,5 1 47,-1 1-240,-2-3-160,3-3 48,-6-3 0,-2-5-64,-3 0-111,-2-5-65,0 0 0,-2-1-16,-3-4 32,-2-1 0,2-3-16,-1-1-80,2-4-81,1 0-479,-2-2-672,5-2-1073,0-5-2594,-3-1-5586</inkml:trace>
  <inkml:trace contextRef="#ctx0" brushRef="#br0">26664 25682 7203,'0'0'5011,"0"0"-2770,0 0-593,0 0 433,0 0-400,40-27-256,-25 20-401,0 0-111,3-1-161,0 0-272,-1 2-288,-6 0-144,0 4-32,-4 0-48,-1 2-368,-1 0-736,1 0-993,-6 6-1729,5 0-2721</inkml:trace>
  <inkml:trace contextRef="#ctx0" brushRef="#br0">26923 25774 11317,'0'0'2641,"0"0"-800,0 0 304,0 0-912,0 0-593,0 0-96,26 29-127,-23-27-129,-1-2 192,-2 0 320,0 0-111,0-5-49,0 2-224,0-6-176,0 2 144,0-4-48,0-1-191,0 2 31,0-2 112,0 3 16,0-2-48,0 1-48,3 0 32,4 4-112,-4-2-16,5 4 0,-1-1-64,0 4-48,-1-2-16,3 3 48,-2 0-144,0 0-560,-2 4-1041,2 2-832,-1-1-945,0 1-2528</inkml:trace>
  <inkml:trace contextRef="#ctx0" brushRef="#br0">27146 25738 10165,'0'0'7411,"0"0"-5618,0 0-48,0 0 31,-21 36-463,21-28-593,3 0-415,3-1-241,6-4-32,1 0-16,3-3 16,-4 0-32,4-4-176,-4-5-305,-5 1 177,-5-1 32,-2-1 176,0-3 64,-2 3 48,-5 0-16,-5 0 32,1 1 0,3 6 0,-1-2-64,3 5 48,0 0-80,0 0-32,6 3-656,-3 2-689,3 0-1520,3-1-2466,1-3-4545</inkml:trace>
  <inkml:trace contextRef="#ctx0" brushRef="#br0">27327 25746 10965,'0'0'4754,"0"0"-2705,0 0-96,0 0 64,0 0-833,0 0-639,16-18-97,-16 18-112,0 0-128,2 4-96,-2 0 224,3 2 49,-2 2-305,-1-2-48,5-2-16,-5 0 16,2 1-32,3-4-16,-5 2 16,0-3 32,0 0 16,0 0 32,0 0 32,0-3-32,0-1-16,0 1-48,0-4 0,0 1-16,0 1 16,0-2-32,5 1 48,-5 2-80,1-3 80,4 4-32,-3 1 16,3 2-16,-2 0 16,1 0 32,2 0-32,-1 2 128,2 1 112,-4 4 48,7-3-128,-2 2 32,-3-2 129,5-1 95,-2-2-352,-1-1-32,3 0 0,-2 0 32,1 0-64,-4-4 48,2-2-16,-3 2-48,1-1 48,-3-2-48,-1 3 16,4 2-16,-3-1-16,1 3-16,3 0-16,1 3 32,4 3 0,0 2 48,0 2 48,3-2 96,2-2 112,-4 0 64,3-4-48,-2 1-207,0-3-49,-5 0-64,-4 0 32,1-3-321,-5 1-591,0 0-929,0-2-1408,-7 0-1586</inkml:trace>
  <inkml:trace contextRef="#ctx0" brushRef="#br0">23547 26195 1313,'0'0'3825,"0"0"-2640,0 0-385,0 0 417,0 0 31,0 0-319,-4-7 415,1 6 129,3-1-112,-1-1 47,-4 3-47,5-2-353,-2 2-143,-1 0-225,3 0-144,-2 0-111,0 0-113,2 0-16,0 0-64,0 0-144,4 0 48,2 0-64,4 0 16,3 0 224,7 5 496,3-3 209,4-2-33,4 0 97,1 0-289,-4 0-144,-2 0-207,-4 0-273,-4-2-176,-3-1 32,-5 1 0,-2 0 32,-5 0-32,1 1-32,1-2 0,-5 1-112,0 2 79,3 0-175,-3 0-192,0 0-208,0 0-289,0 0-255,0 0-81,-3 5-303,-3-2-1154,0 1-2656</inkml:trace>
  <inkml:trace contextRef="#ctx0" brushRef="#br0">23679 26221 11605,'0'0'2241,"0"0"-1600,0 0-177,0 0 240,0 0-336,0 0 33,-11-31-65,11 26 64,0 0 64,0 1 160,0 0 209,0 2-65,0 2-192,3 0-288,0 10-127,-2 9-49,2 6 304,-3 10 1169,0 4-705,-3 5-352,-4-4-128,-2-1-96,3-5 81,-3-6-257,4-5-48,1-8-32,2-2-32,-3-5-48,5-4 64,0-2-32,0 0-48,0-2-641,0 0-1023,0-4-962,-2-2-3825</inkml:trace>
  <inkml:trace contextRef="#ctx0" brushRef="#br0">23894 26407 4642,'0'0'8788,"0"0"-6515,0 0-1152,0 0 447,0 0 1,0 0-240,0-4-593,8 4-384,3-3-32,5 1 161,4 2 431,3 0-464,-2 0-272,4 0-96,-5 0-48,1 2 0,-6 2-48,-3 0-48,-1 1-688,-6-2-417,-3-1-143,0 1-369,-2-1-208,-2-2-576,-5 0-672,-1-2-3618</inkml:trace>
  <inkml:trace contextRef="#ctx0" brushRef="#br0">24003 26278 10581,'0'0'3041,"0"0"-1488,0 0-256,0 0-257,0 0-512,0 0 145,6-19-241,-6 19-256,3 0 80,-3 0 96,3 0 0,-2 3-144,1 7-48,2 1 209,-3 7 463,-1 0 128,4 4-159,-4 0-129,0 0-208,0-2-160,0-1-47,-1-3-289,-3-2 48,0-2-32,1 0 16,-3-4-16,6 1 16,-1-6-48,-2 2-49,3-2-607,0-3-544,0 0-305,4 0-816,-4-3-2722</inkml:trace>
  <inkml:trace contextRef="#ctx0" brushRef="#br0">24384 26391 6579,'0'0'1665,"0"0"-545,0 0 241,0 0-353,0 0 49,0 0 255,-12-28-367,10 25-225,-2-2 177,-1 4 31,-1-2-240,-4 1 113,0 2-225,-2 0 0,-3 5-256,-2 2-79,-2 7-65,1-1-160,0 3 80,3-2 0,5 1 144,3-4-112,2-1-112,5 0 0,5-4-16,7 1-64,3-7 128,5 0-48,-2-5 64,4-5 48,2-6-96,-4-4 64,0-4-48,-3 0 32,-5-3-144,0 3 48,-7-2-32,2 0 48,-7-1-48,0 3-128,0 2-96,0 2-32,0 3 80,-4 7 144,1 2 128,3 8-32,-4 0-96,4 14 96,-1 8 128,-2 11 528,3 8 368,0 3 145,0 0-289,0-4-463,3-5-305,2-7-112,-2-8-64,1-7-48,0-8 32,3-2-481,-2-3-767,0-4-241,-3-9-1280,0-2-2930</inkml:trace>
  <inkml:trace contextRef="#ctx0" brushRef="#br0">24639 26201 9973,'0'0'3233,"0"0"-2048,0 0 559,-4 44 113,3-18-368,1 7-80,-6 3-17,4 0 17,0-2-449,-1-1-207,3-7-337,-2-8-208,0-2-160,2-5-32,0-4 16,0-4-32,0-1-32,0-2-32,0 0-849,-1-5-879,-5-6-850,4-3-2368</inkml:trace>
  <inkml:trace contextRef="#ctx0" brushRef="#br0">24535 26183 9604,'0'0'3346,"0"0"-1761,0 0-369,0 0 193,0 0-321,0 0-207,-25-5-177,25 5-208,0 0-128,0 0 49,0 0 47,0 2-144,0 2-96,4-1 0,2-2 112,3 1 161,8-2 239,1 3 96,6-3 17,4 0-97,2 0-48,2-3-143,-3 1-209,-2-2-80,-5 4-144,-7-1-96,-1 1-16,-4 0-48,-6 0-240,-2 0-288,-2 0-193,0 0-191,0 0 31,-8 0-415,0 0-449,0 0-1456,-2-3-2978</inkml:trace>
  <inkml:trace contextRef="#ctx0" brushRef="#br0">26845 26039 5683,'0'0'4802,"0"0"-2481,0 0-288,0 0-64,0 0-305,0 0-767,-9 10-417,15 14 545,1 10 831,0 3-207,0 2-672,0-5-433,0-3-224,0-7-160,-5-6-80,1-5-48,-3-2-16,0-3 16,0-3-80,0 1 32,0-6-288,0 0-576,0-6-817,-1-5-1169,-1-2-1808,0 0-4114</inkml:trace>
  <inkml:trace contextRef="#ctx0" brushRef="#br0">27046 26207 11989,'0'0'1521,"0"0"496,3 32 160,-3-16-800,2 1-385,3-1-31,3-1-401,-3-2-96,7-5-112,1-5-80,2 0-48,0-3-79,0-3-49,-4-6-64,0 0-16,-5-4 48,-3-1-48,-3-1 16,0 2-112,-3-4-144,-7 2-17,-2-4-239,1 4-208,-2 5 112,1 2 287,0 5 113,1 3 160,1 0-16,3 2 0,3 3-48,3-1-576,1 3-1265,0-4-2673,1 2-5795</inkml:trace>
  <inkml:trace contextRef="#ctx0" brushRef="#br0">27278 26170 15975,'0'0'2577,"0"0"-2160,0 0 959,-18 34 577,18-21-656,6-3-625,6-2-368,4 3-240,-3-6-64,5 1 64,1-2-16,-4-4-32,1 0 0,-3 0 64,-2 0-32,-5-2-48,-1-3 48,-5-1 16,0-3-16,0 1-16,0-1 17,-5 0-82,-1 0-143,2 3-272,2 1 240,2 3 192,0 2-32,0 2-112,2 3-16,5 6 240,4-1-64,1 2 64,1 3 176,0-4 0,4 2-160,-5-4-64,2 0 0,0-3 0,-3-2 0,-3-2 0,-1-2 16,0-4 0,-3-7 48,0-2 16,-4-5-32,3-7 16,0-1-48,-3-3 65,0 1-242,0 4 1,0 3 16,0 8 112,0 2 0,0 10-48,-3 1 16,0 1 0,2 8-32,-2 1-672,3 1-849,0-2-2321,3-3-4594</inkml:trace>
  <inkml:trace contextRef="#ctx0" brushRef="#br0">28007 26017 6531,'0'0'5154,"0"0"-3393,0 0 400,6-27-112,-5 26-896,-1 1-337,5 0-272,-5 10-128,3 6 257,-3 8 431,0 7-191,0 6 63,0 0-160,0 6-127,-3-5-401,1-2-160,-1-3-128,3-9-32,0-6-32,0-3-32,0-8-416,5-4-481,-5-3-447,5-5-241,-5-9-816,1-4-3058</inkml:trace>
  <inkml:trace contextRef="#ctx0" brushRef="#br0">27936 26209 16135,'0'0'2610,"0"0"-2242,0 0 1329,0 0-193,0 0-543,0 0-369,45 13-144,-19-16-240,-1-5 16,5 0-112,-4 2-112,-1 0 64,-2 3-96,-5 3-48,0 0-704,-8 5-240,2 0 95,-2 1-143,-4-1 15,1-1 689,-7 0 384,2 1-48,-2-5 320,0 5 897,-2-1 575,-3 2-495,3 0-657,-3 5 33,5-1-129,0 1-176,0 2-240,10 1 0,-2-4-96,3 0 64,3-2-80,0-4 16,2-4 16,-3 0-80,0-4 32,1-4-48,-6-5 64,2-2 16,-6-4-32,-1-2-32,-2 0-144,-1-1-224,-4 4 320,-5 3 96,-1 6 272,-3 2 96,-2 7-176,2 0-80,-5 11-48,4 3 0,-1 2 0,4 0 16,1 2-144,3-1-1345,3-4-1744,4-5-3762</inkml:trace>
  <inkml:trace contextRef="#ctx0" brushRef="#br0">28655 25958 10293,'0'0'1985,"0"0"-929,-3 27 673,3-1 192,0 8-112,5 4-49,-3 4-175,2 2-544,-1-3-417,-2-3 112,-1-6-448,0-5-96,0-9-15,0-2 543,0-5-240,0-6-384,0-3 32,0-2-80,0-2 80,3-6-64,2 0-112,1-5-176,4 2 96,1 1 160,0 2-32,-3 4-16,2 0 32,-1 4-64,0 0 64,-4 0-48,2 0 32,-3 6 32,0 0 0,4 1 0,2-2-32,1-1-16,0 2 48,4-4 0,3-1 16,-6-1-32,4 0 32,-7 0-64,0 0 32,-2 0-48,-5 0-384,-2 0-688,0 0-753,-2 0-1233,-5 0-3137</inkml:trace>
  <inkml:trace contextRef="#ctx0" brushRef="#br0">29044 26266 16728,'0'0'1985,"0"0"-1457,0 0 1569,0 0-304,0 0-657,0 0-560,21 10-464,-18-3-64,-3-1-64,0-3-480,0 2-1008,0-5-1074,0 0-2272,0-5-3986</inkml:trace>
  <inkml:trace contextRef="#ctx0" brushRef="#br0">29085 25984 15591,'0'0'2801,"0"0"-2753,0 0-16,0 0 32,0 0-112,0 0-720,11 26-3602</inkml:trace>
  <inkml:trace contextRef="#ctx0" brushRef="#br0">29303 26223 19273,'0'0'1072,"0"0"-960,0 0-48,-36 27 849,25-15-257,2 2-416,-2 1-144,4-3-64,2 0-16,5-2 0,0-1-80,5-6 32,2-1-112,4-2 64,1 0 144,1-5-80,-3-4-16,8 1 48,-10 1 0,1-2-16,-3 3 64,1 2-32,-2 2 0,-5 2-16,5 0 48,-5 2 32,1 4 48,2 4 321,-2 4 111,-1 0-176,3 3-160,0-2 32,-3 1-112,1 1-144,-1 1 0,3-2 0,-3-1-32,0-2 16,0 2 0,0-1-64,-7-2 64,0-3 0,1 4 16,-3-2 16,0-4 0,0 1 64,1-2-16,0-2 49,4 0-97,-2-4-16,3 0-113,-1 0-735,4-4-1057,0-6-1264,0-4-2642</inkml:trace>
  <inkml:trace contextRef="#ctx0" brushRef="#br0">29455 26074 17832,'0'0'1841,"-8"45"-1489,8-21 529,0 1 975,4-1-959,3-4-417,2-4-224,0-2-240,-1-1-16,0-3 48,2-2 160,-4-5 305,0 1-225,-3-1-80,0-1-16,2-2-160,-5 0 0,5 0 32,-3 0-48,3 0 16,1 0-48,-1 1 0,4 4-64,-1 1 64,5 1 16,-2 2 16,1-1 0,0-1 0,1 0 16,-1-1-16,-1-2 0,-1 0 16,-2-1 0,2-2-64,-5-1-464,2 0-1601,-2-1-1409,0-8-5202</inkml:trace>
  <inkml:trace contextRef="#ctx0" brushRef="#br0">31733 26512 11797,'0'0'3522,"0"0"-2546,11-28 161,-4 21 224,-7 4-529,2 1-176,1 2-63,-3 2-257,0 10-64,0 7 16,0 11 1057,0 6 63,0 6-463,0 2-209,-3-1-304,1-5-240,2-3-160,-3-9 16,3-6-16,0-4-16,0-5 0,-2-3-16,2-5-416,-2-1-608,2-2-385,-3-2-496,0-8-1408,2-6-3811</inkml:trace>
  <inkml:trace contextRef="#ctx0" brushRef="#br0">31546 26496 8980,'0'0'3730,"0"0"-2001,0 0-561,0 0-95,36-15-209,-23 14-384,9-2-304,3 0 160,8-2 993,1 2-432,3-2 111,-4-1-336,-4 2-400,-4 1-224,-4 0-48,-3 0 0,-7 0-16,-2 3 0,0-2 0,-5 2 16,-2 0-96,-2 0-64,3 0-112,-3 0-192,0 0-208,0 0-305,0 0-415,0 0-1186,0 0-767,0 0-1553</inkml:trace>
  <inkml:trace contextRef="#ctx0" brushRef="#br0">32046 26445 10901,'0'0'3842,"0"0"-2514,0 0-559,0 0-129,0 0 208,0 0 97,3 45-49,-3-17 353,0 4-81,0 7 401,0 1-512,0-1-433,3-5-176,-3-4-256,4-6-96,0-4 128,0-5-80,0-7-112,0-3 32,-1 0-16,3-5 16,0 0 48,-1-2-31,3-4-33,2-4-48,1-1 48,-2-1-16,-1 5-48,-1-2 0,-1 6-16,4 0 0,-5 3 0,2 0-33,-3 6 17,0 4 48,3-2 16,1 2 16,0 1 1,2-5-33,2 0 64,1-2-32,-1-2 0,2-2 0,-6 0-32,2 0-16,-3 0-145,-5 0-383,-2 0-464,0 0-609,0 2-608,-2-2-912,-4 0-1986,2 0-7298</inkml:trace>
  <inkml:trace contextRef="#ctx0" brushRef="#br0">32386 26775 13334,'0'0'4066,"0"0"-2721,0 0 367,0 0-223,0 0-336,38 4-321,-20-8-336,0-3-144,2-2 1,-3-4 95,0 1 0,-4-2-400,-1 1 16,-6 2-16,-3 1-32,-3 0 0,-3 2 16,-3 0-96,-8 3 48,-1 5 32,-3 0-32,1 2 32,-1 9-64,1 0 80,1 6-16,3 0 112,3 1 128,3 0 32,3-2-128,4-2-48,0-2-16,9-4-80,0-3 16,2-2-16,1-1 1,-1-2-34,-2 0-223,0 0-224,0 0-176,-7 0-513,2 4-415,-4 0 47,0 1-304,0 1-480,0-3-1105,2 1-1472</inkml:trace>
  <inkml:trace contextRef="#ctx0" brushRef="#br0">32644 26744 12982,'0'0'3217,"0"0"-1472,0 0 368,-2 31-272,2-21-576,0-1-385,2-2-416,3-4-224,0 0-96,3-3 177,1 0 127,-3-6-144,6-2-128,-4-5-80,1 1 32,3-1-48,-6-4-48,5 3-32,-4 0 48,1 6-16,-2 2-16,3 4-48,-4 2-32,1 8 64,1 3 352,0 2 289,-1 2-161,1-1-16,1-1-320,-3-1-112,2-3 0,0-1-32,-3-4-192,3-2-432,-2-2-545,0 0-912,-5-2-720,0-6-2113</inkml:trace>
  <inkml:trace contextRef="#ctx0" brushRef="#br0">34598 26470 14006,'0'0'3698,"0"0"-2385,-35 16-49,16-1 129,-4 5-145,-5-1-63,5 5-321,-5-3-319,1 0-161,7-1-32,3-6-128,0 0 80,6-4-48,4-4 17,6-2-17,-2-2-128,3 2 16,0-2-80,10 3 0,-5 0-16,8 1 0,2 1 0,0 0 0,1-1-48,2 2 64,0 1-16,0-3-16,0 2-32,0-2-16,-2-2 80,4 3-96,-2-4-128,-3 1 160,4 0-64,-1-2 48,-5 0-48,0 1 16,-1-3 80,-3 0-128,-7 0-336,-2 0-145,0 0-63,-2-5-737,-3-1-768,-3-1-976,3-4-2738</inkml:trace>
  <inkml:trace contextRef="#ctx0" brushRef="#br0">35045 26467 11973,'0'0'5203,"0"-28"-3634,-3 20-513,-7 0 561,-1 6-545,-1 2-415,-6 3-33,-4 10 16,0 5-160,3 4 145,-2 4 111,7 4-96,3 1 1,7 1-161,4 1-208,10-5-224,8-2-48,9-2 16,8-3 32,9-8 32,6-6 16,1-7 368,2 0-320,-2-10-176,-6-8 16,-7-3 0,-2-3 16,-10-4 16,-2-2-176,-9-3-96,-7-4 16,0 4 96,-8 0-128,-2 1-48,-9 6 96,-10 3 96,-6 5-241,-1 4-383,-12 4 352,4 2-192,1 3-97,-1 5 321,7 0 160,4 0-320,7 3-369,7 3-127,3 4-33,3 2-591,5 1-2210,0 2-3377</inkml:trace>
  <inkml:trace contextRef="#ctx0" brushRef="#br0">33610 26558 10293,'0'0'3970,"0"0"-1521,0 0-1537,0 0-80,0 0 81,0 0-65,-25 0-175,18 15-129,2 3 176,1 7 193,0 3-65,1 0-176,3 3-320,0-3-127,10-4-161,3-4 16,0-4-32,5-5-48,2-5 16,1-6-48,-2 0 96,5-6-96,-7-5 48,1-1-48,-1-4-96,1 2 64,-8 0-193,3 2 145,-3 1 32,-3 5 112,-2 0-32,1 4-48,-6 1 32,2-2 0,-2 3 0,0 0 0,0 0-32,2 6 0,1 2 48,2 1 32,7 3-48,4-2 48,2 0-64,2-2-16,2-5-304,1 0-112,-2-3 240,4-3 256,-7-4-112,-6-4 64,3 0 64,-2-3-32,-2-3 48,-2-1-16,-6 0 16,2-4-16,-2 1 0,-1 0 32,-2-2 32,0 4-32,-5 1 0,-6 5-32,-1-2 80,-3 6 0,-3 1-32,-2 1 64,-2 4-48,-1-2-16,-1 3-64,2 1-96,4 1 16,6-3-16,1 3 32,6 0-128,3 0-288,2 0-672,5 4-897,3 0-673,6 0 433,0-2-1632</inkml:trace>
  <inkml:trace contextRef="#ctx0" brushRef="#br0">23370 27356 12374,'0'0'4386,"0"0"-3522,0-28-464,0 22 593,0 2 15,0 1-352,0 3-127,0 3-97,-3 10-272,3 13 384,0 13 657,0 8 400,0 3-497,10 2-528,3-4-240,0-9-416,5-6 16,2-11 16,1-6-16,-2-6 16,-1-6-64,0-4 32,0-6 144,-2-6-32,-4-6 32,1-3 16,-2-3-16,0-4-16,1 2 0,-3 4-176,0 1-448,1 9 112,-4 9 320,0 3 32,1 14-96,0 1 224,0 8 16,1-3 0,-1 0-80,4-1 32,3-6 16,0-2-401,-2-4 321,5-4 0,-6-3 128,2-4-64,-6-8 192,3-5-111,-5-3 63,2-2-16,-1-4 48,-5 0-80,3-2-48,-1-1-64,-3 2-64,0 3 64,0 0-96,-4-1-225,-3 4-31,-3 3-224,2 2 288,-3 5 240,-3 4 64,2 4-64,0 3 48,-1 0-48,5 6-16,1 1-529,6-1-1071,1-3-1314,0-1-3441</inkml:trace>
  <inkml:trace contextRef="#ctx0" brushRef="#br0">24003 27490 14263,'0'0'4802,"0"0"-3089,-29 19-353,15-4-31,1 3-1,5-2-383,3 2-337,2-4-416,3 0-144,4-6-80,6-2 32,2-3-80,3-3-16,0-7-208,-1-3 96,-3-4 64,0-2 112,-1-2 64,-5 1-16,-2 5-64,0 2 16,-3 7 48,0 3 64,-6 0 96,1 11-48,-1 3 48,1 5 144,-1-1-64,5 0-192,1-1-112,0-6-80,1-3-640,5-2-673,-1-2-672,2-4-448,3 0-881,-4-4-1856,3-8-1217</inkml:trace>
  <inkml:trace contextRef="#ctx0" brushRef="#br0">24162 27626 16584,'0'0'1552,"0"0"-655,0 0 832,0 0-385,0 0-79,0 0-113,23 10-463,-16-20-193,-4-2-16,3 0 128,-4 0-79,-2-1-209,0 2-112,0 1 32,0-1-112,-2 4 16,-1 1 64,0 1-128,3-1-80,0 2 16,0 1-64,0-2 80,0 2-80,6-2-32,-4 1 64,2 0 0,1 0-16,1 2 64,-1-2-48,1 2 32,1-2-48,0-1-320,0 4-192,0-3-225,-3 1-527,-1 2-801,-2 1-144,-1 0-1729,0 0-4450</inkml:trace>
  <inkml:trace contextRef="#ctx0" brushRef="#br0">24369 27608 17208,'0'0'2065,"0"0"-1921,0 0 960,0 0 545,0 0-256,0 0-305,18 4-399,-12-4-337,1-4-32,1-2 144,-1 0 16,-1-3-144,0 2-255,-1-1-17,1-2 80,-3-1 80,-1 4-32,0 1-80,1 1 0,-3 4 48,0 1 96,0 0-144,0 0-80,0 6-16,0 1 32,0 4 16,0-4-16,4 2-16,2-4-128,3 0 96,2-3 0,2-2 64,-2 0-80,0 0 80,-3-4-32,2-4 32,-2-1 0,-1-3-32,-2 3 16,1-1-32,-1-1 0,-1 5-48,3 2 48,0 4-16,1 4 0,2 6 128,-1 3 209,1 0 143,3 2-256,-8-4-160,5-1-96,-3-3 32,-3-3-96,1-4-352,-3 0-641,-2-2-784,0-7-1488,0-2-1121,-5-5-6563</inkml:trace>
  <inkml:trace contextRef="#ctx0" brushRef="#br0">25240 27566 3474,'0'0'4386,"0"0"-2001,0 0-480,0 0 464,-31-27-96,21 23-496,3 1-257,1-2-159,-3 5-241,1 0-303,-2 5-209,-1 7-160,2 4-64,4 1 97,1 2 15,4 1-144,0-1-160,4-4-96,7-2-80,0-5-32,4-5-32,0-3-48,-2 0-96,3-9-64,-2-6 208,-1 0 32,-1-6 48,-4 3 0,2 4 32,-4 1-48,-4 6 64,3 7-112,-5 1-32,0 13-64,0 7 416,0 2 16,0 1-304,2-3-16,-2 0 0,4-7 16,0-4-208,4-5-736,-1-5-945,-1-5-240,1-7-2113,-2-6-5715</inkml:trace>
  <inkml:trace contextRef="#ctx0" brushRef="#br0">25429 27360 17720,'0'0'2705,"0"0"-2497,0 0-63,0 0-17,0 0-192,0 0-1889,13 10-4482</inkml:trace>
  <inkml:trace contextRef="#ctx0" brushRef="#br0">25445 27614 19257,'0'0'2673,"0"0"-1536,0 0 79,7 28-448,-6-28-447,1 0-257,1-2-224,-3-6-897,0-3-656,0-2-704,0-5-2033</inkml:trace>
  <inkml:trace contextRef="#ctx0" brushRef="#br0">25609 27617 12406,'0'0'6483,"0"0"-6451,0 0 352,0 0 736,0 0-239,0 0-449,23 17-208,-23-16 0,6-1-48,-6 0 80,0 0 321,0 0 271,1-4-176,-1-4-175,3-4 191,-1 0-80,1-4-256,-1-2-208,-2 0-32,1 0-96,4 2-16,-5 3 112,0 5 81,0 2-1,2 4 64,1 2-80,-1 0-128,5 0-16,-3 4-48,5 0 112,0 0-32,2 0-32,0-4 0,1 0 64,-2 0-80,3 0-32,-8-2 0,1-2-496,-4-1-625,-2 4-1392,0-5-1201,0 2-3857</inkml:trace>
  <inkml:trace contextRef="#ctx0" brushRef="#br0">26223 27635 14166,'0'0'3250,"0"0"-1761,0 0-65,0 0 241,0 0 32,0 0-417,0 0-367,23-19-369,-15 7-192,1-2 48,-2-2 49,3 0-97,-3 0-96,-2 4-304,1-1 96,-2 7 96,1 4 0,-2 2 32,3 12-176,0 6 32,0 3 272,1 5 0,1-1-336,0-6 0,-3-2 16,1-7 32,0-2-32,-1-7 64,0-1 0,3-1 16,-4-9 97,0-5-17,0-3-32,1-2 0,1-5-32,1 1-32,3 3-32,-2 3-160,1 3 32,3 6 64,-1 9 16,0 0-16,2 13 64,1 4 32,0 1 32,-2 0 32,0-2-64,-3-1-112,0-2 0,-2-5 16,-3-4 16,1-2 0,-3-2 0,0-3-241,-2-6-639,0-3-705,0-1-832,-2-2-656,0-3-3954</inkml:trace>
  <inkml:trace contextRef="#ctx0" brushRef="#br0">26756 27549 19001,'0'0'3041,"0"0"-1968,0 0-97,0 0 1009,0 0-1025,0 0-527,-6 21-289,6-10-16,0 2-160,0-2-16,7 1 48,1-2-32,0 0-48,4-4-80,-4-1 192,4-4-32,-1-1-48,-1-3-65,-2-6 97,-4-3-64,0-1 0,-4-4 16,0-3-160,-11-1-80,0 0 176,-1 0 0,-3 0-16,2 8-256,0 5 240,2 6 112,0 2 80,1 10-32,3 3 48,0 6-48,1 2 32,3 0 16,1-3-432,2-1-1713,0-5-833,0-4-2336</inkml:trace>
  <inkml:trace contextRef="#ctx0" brushRef="#br0">26995 27554 20025,'0'0'2369,"0"0"-2033,0 0-320,0 0 1041,0 0 544,0 31-513,10-19-352,1-2-447,2 0-225,4-2-16,2-2 80,2-6-80,-1 0 48,0-1-192,-2-10 112,-5-1-32,-3-1 80,-2-3-64,-4-2 64,-4 3-80,0-4-128,-4 5 112,-3 2-32,3 1 32,0 6 0,-1 3 32,2 2-80,3 0 16,0 0-385,0 2-735,5 0-1329,2 0-1393,-1-2-3778</inkml:trace>
  <inkml:trace contextRef="#ctx0" brushRef="#br0">27325 27242 22138,'0'0'2065,"0"0"-2641,0 0 384,0 0 288,21 36-48,-14-28-640,-1 0-2930</inkml:trace>
  <inkml:trace contextRef="#ctx0" brushRef="#br0">27344 27599 24571,'0'0'2754,"0"0"-2642,0 0-112,0 0 112,0 0-48,26 24-80,-24-30-609,1-8-1856,-3-2-2289,0-8-4642</inkml:trace>
  <inkml:trace contextRef="#ctx0" brushRef="#br0">27474 27621 21162,'0'0'864,"0"0"-1936,0 0 960,30-22 928,-22 10 641,3-2-17,0-2-623,-1-1-625,1 3 32,-2 0 240,0 4-64,-3 2-192,3 3-128,-2 5 96,0 5 225,-1 5-49,-1 4 112,4 1 96,-3-2-256,3 1-240,-2-4 32,3-3-160,-4-3 0,0-2-320,1-2-928,-2-2-1426,0-9-1984,-4-2-10421</inkml:trace>
  <inkml:trace contextRef="#ctx0" brushRef="#br0">27787 27498 25772,'0'0'2241,"0"0"-1921,0 0 336,0 0-240,0 0-95,0 0 63,-3 4-336,-2 6-16,1 4-64,-2 2-304,1 1 80,0-3-193,0-2-191,3 0 16,2-6 192,0 0 175,0-3 129,0-3 16,0 0-64,7-9 80,-1 1 96,1-2 48,3 0-64,-5 2 48,5 0 0,-5 3-112,-2 3 64,2 2 32,-5 2 0,0 7 16,0 1 80,0 4 96,-5 0 193,2 2-1,0 3-80,3-1-80,-2 2 64,2 0-160,0 0-48,0 2-32,0 1 0,0 1-32,2 0 0,-2-2 16,0 0-64,0-1 64,-2-3-16,-5-2 273,1-3 31,-6-2-80,1-3-80,2 1 16,-4-7-112,3-1-32,-1-1-80,5-1-304,0-4-176,3-2-417,3 0-351,0-3-353,0 1-1120,3-2-1649,3-3-13703</inkml:trace>
  <inkml:trace contextRef="#ctx0" brushRef="#br0">28170 27489 19545,'0'0'2241,"0"0"-1505,7 37 1089,-4-23 112,-3-3-896,2-5-769,-2-4-208,0-2-64,1-5-96,3-7-657,-3-4-1152,-1-8-2032,0-6-4243</inkml:trace>
  <inkml:trace contextRef="#ctx0" brushRef="#br0">28223 27166 18088,'0'0'1745,"0"0"-1489,8 29 48,-4-16 305,0-4-561,3 1-1089,-1-2-3393</inkml:trace>
  <inkml:trace contextRef="#ctx0" brushRef="#br0">28397 27551 17080,'0'0'1841,"0"0"-1793,0 0 80,0 0 736,22-33-15,-10 19-161,0 1-288,3 4-320,0 0-16,3 4 128,3 5 352,-4 0-111,4 5 79,-3 6 352,-3 3 145,4 0-289,-4-2-320,1 0-32,-3-6-127,4-2-129,-6-4-80,-3 0 16,2-4-369,-6-5-383,-2-3-448,-2-2-817,0-4-1729,0 1-7347</inkml:trace>
  <inkml:trace contextRef="#ctx0" brushRef="#br0">28752 27534 96,'0'0'11061,"0"0"-10725,0 0 96,0 0 2386,0 0-161,26 15-864,-20-4-192,-5 4-193,-1 5-255,0 2-401,-4 2-416,-5-1-240,0-1-80,0-2-64,-1-2-320,2-6-897,-1-1-655,3-5-1570,-1-6-4290</inkml:trace>
  <inkml:trace contextRef="#ctx0" brushRef="#br0">24353 28046 12662,'0'0'3601,"0"0"-1648,0 0-1216,0 0-161,-10 33 256,7-7 289,-2 9-305,2 2-127,3 6 31,0-2-16,3-5-128,9-4-191,2-7-273,6-7-64,-3-6-32,8-6 16,2-6 32,2-3-64,-1-11 16,-2-4 32,2-3-32,-6-6 16,-2-3-16,-5-1 0,0-1-64,-6 0-160,-3-1-112,-3 3-33,-1 4 209,-2 2-192,0 3-176,-2 8 16,-1-2 176,-3 7-17,3 0-143,0 3-80,2-1-144,1 3 47,0 1-143,0-3-417,1 4-2144,5-1-1890</inkml:trace>
  <inkml:trace contextRef="#ctx0" brushRef="#br0">24922 28291 12038,'0'0'3745,"0"0"-2448,7 34-113,-4-11 273,-2 1-64,3 7-337,-1-3-320,1-1-239,0-1-65,2-5-80,-2-5-272,0-4-32,1-3 32,-3-5-32,1-4 160,-2-2 273,-1-6 79,3-5-80,-3-3-176,0-7 64,0-1 32,0-4-207,-3-4-177,3-4 48,0-3-64,0 1 32,0-1-64,0 5 96,0 2-96,0 3 80,0 8 16,0 0-48,0 5-16,5 1-80,0 4 48,4 3 0,0 0 16,0 1-32,4 5 0,0 2-32,-1 2-33,1 11 65,-3 3-32,-5 6 64,1 3-160,-6 2 128,0 0-144,0-1 16,-6-6 16,-2-2 144,1-3 32,-1-6-16,3 0 48,-4-5 32,0-4-16,4 0 16,-2-3 16,2-4-32,2-4-16,0 1-48,-1 2-304,4 0-688,-2 4-785,2 2-320,-6 2-896,6 0-2578</inkml:trace>
  <inkml:trace contextRef="#ctx0" brushRef="#br0">25357 28188 11957,'0'0'2450,"0"0"-2082,-28-12 256,13 10 336,0 2-319,2 0-177,-5 0 80,1 3 17,-1 5 111,6 5-192,1 1 16,4 0-32,2 0 1,5 1-97,7-2-208,6-4-160,5-4 160,5-2-112,4-3 96,1-11-80,2-5-16,-2-4-32,-2-4 48,-4-2-128,-4-3-96,-6 2-32,-3-4-32,-7 2 32,-2-1-128,-2 5 80,-4-2 31,-4 5-47,2 5 144,3 5 80,-2 9-16,2 3 128,5 5 16,0 16 0,0 5 305,2 6 527,9 4 48,1 1-335,-2-3-369,2-3-128,-1-7-160,0-4 0,-4-6 16,-2-1-32,-3-5-80,1-2-496,-3-3-257,0-1-415,0-2-593,-3-2-1393,1-6-5522</inkml:trace>
  <inkml:trace contextRef="#ctx0" brushRef="#br0">25651 28244 2097,'0'0'13782,"0"0"-11813,0 0-1393,0 0 753,0 0-48,0 0-433,22 2-192,-16-5-63,-6 0-161,0 0-16,0-2 64,0-1 64,0 0-127,0-4-17,0 2-32,0-4-80,-6-2-64,3 2 0,-1-6-64,1-1-96,1 1 16,-1-2-64,3 3-96,0 1 0,0 4 64,0 3-32,3 2 16,2 3 0,2 2-16,3 2 32,-2 0-48,4 0 64,2 4-32,0 0-16,-2 1-400,2-2-336,-2 3-385,-2-2-336,0 1-367,-4-2-802,-4 0-2208,1 0-3794</inkml:trace>
  <inkml:trace contextRef="#ctx0" brushRef="#br0">25934 28114 16151,'0'0'3074,"0"0"-2466,-41 11 737,26-1 191,4 1-479,4-1-609,5 1-224,2 2-96,0-3-96,12-2-16,1-2-32,5-6-192,0 0-304,0-2-144,-3-6 335,2-4 113,-6 1 272,-2-1 0,-6 2-48,0 2 32,-3 0 33,0 7 95,-3 1 48,-4 0 0,2 9-96,-5 6 256,9-1 64,-4 1-208,5 2-112,0-5-192,0-4-304,9-4-736,-1-1-225,3-3-1696,1-5-2866</inkml:trace>
  <inkml:trace contextRef="#ctx0" brushRef="#br0">26157 28110 12630,'0'0'6307,"0"0"-5667,0 0-592,0 0 1024,0 0 721,0 0-240,-11-12-689,22 12-672,4 4 113,3-2 271,3 0-192,-2 0-160,3 0-128,-4-2-80,0 0 32,-3 0-80,-2-4-144,-1 2-832,-4-2-481,0-2-384,-1-2-400,3-4-1969,-2-1-7747</inkml:trace>
  <inkml:trace contextRef="#ctx0" brushRef="#br0">26381 27965 4418,'0'0'11509,"7"-27"-9492,-7 11-608,0-2 784,-2 0-544,-5 0-401,-4 1-223,-6 4-401,-1 2-464,1 8-144,-6 3 0,3 1 0,2 12 0,3 6 0,2 4 192,5 8 16,1 1 48,7 2-144,0 2-16,0 1-47,0-1 95,6-4-80,0-4 80,0-1-208,6-3 64,-6-6-80,4-4 32,-4-1 16,0-6 16,-5-1-240,-1-1-177,-1-5-47,-5 0-208,-3 0-289,1 0-399,-4-3-401,4-2-688,-1 0-1793,0 1-4098</inkml:trace>
  <inkml:trace contextRef="#ctx0" brushRef="#br0">26472 28092 17528,'0'0'4146,"0"0"-3154,0 0-623,26 4 623,0-4 80,6 0-319,4 0-305,1 0-544,-3-2 32,1-3 32,-8 4-560,-5-3-1409,-4-1-2001,-4 2-7059</inkml:trace>
  <inkml:trace contextRef="#ctx0" brushRef="#br0">26601 27866 12918,'0'0'4114,"0"0"-1969,0 0-977,0 0-207,5 30 271,-5-6 353,0 6-368,0 7-241,0 2-336,-2-1-143,2-2-225,0-2-176,0-3-112,2-5-96,3-6 64,-4-3-144,2-8-177,-1-3-399,0-3-561,-2-3-511,0-4-177,0-7-1489,0-5-4129</inkml:trace>
  <inkml:trace contextRef="#ctx0" brushRef="#br0">26907 28213 25420,'0'0'752,"0"0"-1088,29 26 368,-17-19 288,-2-7-224,-1 0-32,-2-4-272,0-5-2897,-5-3-3170</inkml:trace>
  <inkml:trace contextRef="#ctx0" brushRef="#br1">25818 31377 9204,'0'0'2898,"0"0"-1042,0 0 145,0 0-96,0 0-464,0 0-209,-13-4-175,13 4-289,7 0-208,-1 0-143,7 0-81,5 0-80,3 0 352,2 4 817,7-1-577,-2-2-143,-2-1-257,-1 0-128,-2 0-176,-4 0-112,-5 0 32,1-1-96,-8-2 64,3 1-64,-6 0 80,-2 2-192,0 0 112,-2 0-96,0 0-240,0 0-433,-2 0-463,0 0-737,-2 4-448,-1 0-2530</inkml:trace>
  <inkml:trace contextRef="#ctx0" brushRef="#br1">25964 31355 13334,'0'0'4594,"0"0"-2801,0 0-464,0 0 31,0 0-271,0 18-241,-2 6 161,-3 9 111,0 4 49,4 0-417,-2 2-192,1-7-208,2-6-288,0-3-48,0-9-32,0 2 48,-2-6-32,-1-2 0,1-1 16,0-1-32,-1-3-32,-2-3-368,4 0-528,1 0-817,-2-6-1072,2-4-1153,0 0-5346</inkml:trace>
  <inkml:trace contextRef="#ctx0" brushRef="#br1">26329 31377 12518,'0'0'4306,"0"0"-2642,0 0-559,0 0-241,0 0-271,0 0-193,4 11-336,-4 7 112,0 6 1008,0 8 353,0 0-448,0 1-241,-1-4-16,-2-4-495,0-5-145,3-2-160,-4-5-32,4-5 16,0 0-32,0-4-16,0-3-112,-2-1-609,2 0-751,0-1-625,0-7-689,-3-1-2848</inkml:trace>
  <inkml:trace contextRef="#ctx0" brushRef="#br1">26262 31535 1425,'0'0'15655,"0"0"-12694,0 0-1824,0 0 79,0 0-223,0 0-225,17-8-176,-5 8-304,-4 0-127,7 0 255,0 0-48,-2 0-144,5 0-96,-6 0-80,-1 0-32,1-3 16,-6 3-48,-2 0-416,-2 0-769,-2 0-800,0 0-1264,-6 0-2850</inkml:trace>
  <inkml:trace contextRef="#ctx0" brushRef="#br1">26705 31525 13702,'0'0'3874,"0"0"-3074,-28-14-271,16 9 415,1 5-64,-2 0-335,0 0-369,-1 5-80,-4 3 32,5 3 272,-2 2 288,2 3-15,2 0-241,3 0 48,4-1 0,1 1-47,3-4-241,4-2-96,7-2-64,6-4-32,1-4 32,-1-4-160,6-6-289,-3-6-159,0-4 64,0-4 208,-2-5 144,0-2 144,-4 0 16,-1-4-64,-2 1-16,-4 1-96,0 3-64,-4 4 223,-2 6 50,-1 3-1,0 5 160,0 4 128,0 3-48,-1 5 192,-2 0-16,3 10-400,0 5 112,-2 8 673,2 9 95,-2 4-239,-1 2 15,1 4-64,2-8-224,-2-2-176,-1-6-160,2-3-80,-2-7-64,1-6 32,0-2 16,-3-2-16,0-4-32,0-2-288,4-2-448,-4-7-785,5-4-1536,0-2-1986</inkml:trace>
  <inkml:trace contextRef="#ctx0" brushRef="#br1">26967 31393 12422,'0'0'3825,"0"0"-1824,0 0 64,0 31-544,0-15-352,0 6 239,0 2 1,0 5-417,-2-1-271,-1-2-161,3 0-80,-2-3-176,0-3-80,2-4-176,0-4-48,0-2 16,0-4 0,-3-1-112,3-5-528,0 0-464,0 0-417,0-8-1376,0-1-1345,0-3-3746</inkml:trace>
  <inkml:trace contextRef="#ctx0" brushRef="#br1">26857 31387 8068,'0'0'3473,"0"0"-2272,0 0 320,0 0 367,0 0-351,0 0-432,-29 14-145,29-14 0,0 0 1,0 0 31,1 3-159,6-3-241,5 2-240,3-1 144,1 3 513,9-4-129,0 3-223,1-3-33,4 0-112,-2 0-80,-3 0-352,1-3-128,-4-1 16,-1 1 0,-6-4-352,-3 3-208,-4 0-337,-3 2-15,-5 1-641,0 1-560,-5 0-1120,-4 0-2994</inkml:trace>
  <inkml:trace contextRef="#ctx0" brushRef="#br1">29027 29733 13366,'0'0'3346,"0"0"-2370,0-31-192,0 19 289,0-1-33,0-4-255,-1-3-305,-3 2-176,-1-5-112,-2 1 16,-3 2-128,0 2 80,-4 3-32,-5 5-79,-2 10-33,-9 10 48,-3 13 0,-3 11 96,-4 11 208,-1 10 144,6 5 384,6 0 177,8 1-369,10-6-95,8-5-81,3-8-480,11-3-16,7-9-80,6-2 64,0-7-64,4-5 64,0-4 80,2-6-288,-7-2-96,0-4-385,-5-2-79,0-4-353,-3-6 225,-2 2-112,-4-2-305,-6 0-768,2 1-2001,-5-1-5426</inkml:trace>
  <inkml:trace contextRef="#ctx0" brushRef="#br1">29196 30042 12838,'0'0'4306,"0"0"-2962,0 0-271,0 0 272,-35 24-257,25-8-256,3 1-79,7-2-289,0 0-208,6-5-80,5-4-32,7-6-48,-3 0-16,3-4 0,0-8-96,-5-5 160,-1 0-112,-6-2 65,-2 0-65,-4-5-161,0 7-95,-10 0 16,-3 1 160,-4 4 0,-1 6 64,1 2-48,1 0-48,3 4-32,6 0-816,4 4-561,3 0-1472,5-2-4419</inkml:trace>
  <inkml:trace contextRef="#ctx0" brushRef="#br1">29533 29490 6179,'0'0'9316,"0"0"-7523,0 31-1521,0-1 1505,0 11 864,-5 7-576,-2 12-272,4 5-304,-2-5-401,1-1-288,1-4-351,0-11-321,3-7-176,0-11 32,0-4-16,3-8-32,0-3 16,-1-8-385,2-3-639,-1-10-1201,0-8-1553,2-6-4562</inkml:trace>
  <inkml:trace contextRef="#ctx0" brushRef="#br1">29654 29949 15063,'0'0'2497,"0"0"-1889,0 0 1361,0 0-240,0 0-480,0 0-481,-15 6-416,3-2-160,-1 7-32,1-1 128,6-1-31,0 5-161,6-1-16,0-2-128,0 0 64,11-5-16,2-4-273,0-2-383,3-2 112,1-12 240,1-2 304,-6-7-64,3-5-176,2-4-33,-4-7-111,0-1-256,-2-7-801,1 1-223,-2 0-497,-4 1 816,-4 6 1201,2 12 144,-4 9 432,0 9 1361,0 9 0,-6 20-1281,-3 14 657,0 11 1472,-1 10-224,2 3-656,4-3-657,-2-5-560,6-7-351,0-11-242,3-10 17,1-5 16,1-5 0,-5-4-32,0-4-320,0-1-464,0-3-401,-9 0-624,0 0-1760,-3 0-4995</inkml:trace>
  <inkml:trace contextRef="#ctx0" brushRef="#br1">30488 29875 11061,'0'0'3986,"0"0"-2081,0 0-993,0 0-496,-44-12 97,24 14-161,-3 7-16,0 2 0,1 5 128,4 1 129,1-1 95,4 0-16,8 0-160,5-4-255,0 0-81,9-2-96,5-3-64,6-6 64,2-1-64,6 0 96,-5-11-96,2-2 64,-2 0-112,-2-4-160,-4 0 16,-5 6 160,-6 1-48,-1 4 48,-5 6-16,0 0-48,-3 9-1,-4 4 81,1 2 97,-1 4-81,2-3 0,5 0-32,0-1-16,5-7 16,7-5-321,-1 0-975,4-3-561,0-11-1201,3-2-1856</inkml:trace>
  <inkml:trace contextRef="#ctx0" brushRef="#br1">30749 29989 15303,'0'0'1473,"5"27"-1329,-5-16 16,1-7 944,4-4-207,0-4-497,1-8-368,1-6-2161,-3-8-3362</inkml:trace>
  <inkml:trace contextRef="#ctx0" brushRef="#br1">30749 29661 10789,'0'0'2481,"0"0"-2273,-5 32-160,5-18-32,10-4-736,-2 3-2161</inkml:trace>
  <inkml:trace contextRef="#ctx0" brushRef="#br1">31005 30031 14070,'0'0'1617,"0"0"-1281,0 0 1537,0 0-48,0 0-320,22-31-385,-19 20-399,-3-4-113,0 1-112,0-2 128,-5-1-63,0 1-241,0-2-144,-1 2-224,0 2 64,1 1 0,1 3 160,1 5 32,3 1-64,0 2-96,0-1 64,6 3-64,2 0-48,3 0 0,4 3 48,-1-1-32,7-1 0,-3-1 0,-1 0 0,0 0-96,-5 0-272,-3 0-400,-6 0-801,-3-3-352,0-1-1745,-6-4-2384</inkml:trace>
  <inkml:trace contextRef="#ctx0" brushRef="#br1">31710 29850 10325,'0'0'2513,"0"0"-1697,0 0 481,-16-28 384,10 25-321,-6 3-79,-5 0-465,-1 10-15,-2 4-129,-3 4-128,3 2-16,4 0-15,6-2-161,5-1-176,5-6-128,7-2-96,9-5 32,3-2 96,7-2-128,-2-6-160,1-6 16,-1-3 128,-6 2-80,-2-4 48,-4 5-1,-7 0 1,1 6 96,-6 4-16,0 2 32,-3 2 96,-4 10 17,1 2-17,-1 7 80,1-3 32,0 4-128,6-7-48,0 3-48,3-7-64,6-3-80,3-3-577,1-3-415,3-2-385,1-5-912,0-5-2769</inkml:trace>
  <inkml:trace contextRef="#ctx0" brushRef="#br1">32047 29958 19593,'0'0'2193,"0"0"-2145,0 0-64,-37-18 96,21 18 496,-1 0 33,2 0-337,2 4-192,1 8-48,6-2 48,4 2 64,2 2 0,7-3-128,6-4-80,0-2 80,8-5 0,-2-2-80,2-11-16,-1-5 80,0-2-256,-4-6 224,-2-2 80,-1-3 48,-3-1-192,-4 0-112,-6-1-64,0 1 31,0 0 49,-6 3 64,-2 3 96,-1 2 0,3 7 16,1 3 32,0 10 112,3 4 128,2 13-160,2 9 177,3 8 351,1 6 352,4 6-63,-3 0-465,-2-7-176,1-1-80,-2-10-48,-2-5-112,1-5 16,-3-4-32,0-4-336,0-3-560,0-3-481,-3 0-304,3-5-1584,0-6-3250</inkml:trace>
  <inkml:trace contextRef="#ctx0" brushRef="#br1">32256 29913 18777,'0'0'2433,"0"0"-2433,0 0 48,11 39 800,-4-27 705,2-2-305,4-2-831,-1 2-273,-1-5-128,2-2 64,1-3 32,-3-2 0,-2-6-80,2-4 48,-6-4 16,1-5 0,-3-2-32,-3-2 0,0 1-64,0-2 48,0 4-32,0 3-80,-3 5 64,3 2-32,-1 6 80,1 2-80,0 4 48,0 0-32,1 3-160,5 4 160,0 4 32,1 3 0,3-1-32,-3 2 48,4-1-32,4 0 64,-2-2 0,2-1 208,0-6 176,3-1-31,-1-4-1,-4 0-144,2-8-80,3-2-80,-6-4-80,-1 0-32,-4-3 0,-2 2-32,-5-1-144,0 8-80,-7 1 16,-9 7-32,-3 0 191,-4 15 65,-2 7 0,4 1 32,4 6 65,8-3 47,7-2 32,4 1-80,9-7-128,10-6-32,1-4 0,4-4-145,2-4-527,3-4-929,-2-7-272,3-6 161,-6-5-1122,0-5-2912</inkml:trace>
  <inkml:trace contextRef="#ctx0" brushRef="#br1">32849 29760 8356,'0'0'7395,"0"0"-6658,0 0-721,0 0 912,0 0 833,0 0-305,11-4-575,-19 10-289,-6 2 465,-4 2 47,-2 8-31,-4-2-225,5 5-144,1 1-111,4-2 47,8 1-176,6-1-240,0-4-80,9 0-160,9-4 16,4-3 48,4-6-32,7-3-112,0 0-576,-1-10-256,-1-4-353,-2-4-432,-4-6-176,-3-4-784,-1-5-1073,-9-3-2577</inkml:trace>
  <inkml:trace contextRef="#ctx0" brushRef="#br1">32914 29745 19353,'0'0'3505,"0"0"-3328,0 0-290,24 33 754,-4-24 1232,2-1-321,7-1-671,5 2-545,-2-6-240,-2 2-64,5 1-16,-5-5-816,-7 2-1025,2-1-1457,-4-1 177,-8 4 416,-4 1 432,-4 1 1360,-2 6 1153,-3 1 1361,0 2 1264,-6 1 129,4-4-689,2 1-785,0-1-879,2-5-449,4 0-176,-1-3-176,2-5-721,3-3-655,-4-7-529,1-7-1825,-2-6-2529</inkml:trace>
  <inkml:trace contextRef="#ctx0" brushRef="#br1">33084 29560 15159,'0'0'3938,"0"0"-2738,-7 31 497,2-10 240,1 8 32,-3 5-480,0 7-305,2-1-496,-3 5-175,3-3-161,3-5-176,2-7-96,0-6-16,5-8-144,5-4-128,-5-8-256,5-4-513,-6-2-544,3-12-527,-5-7-866,0-7-1456,-2-6-6867</inkml:trace>
  <inkml:trace contextRef="#ctx0" brushRef="#br1">33292 29624 17784,'0'0'8708,"0"0"-8324,0 0-608,0 0-1152,22 31 159,-9-14 113,-8-2-753,3 1-1729,1-3-5730</inkml:trace>
  <inkml:trace contextRef="#ctx0" brushRef="#br1">33413 29847 22442,'0'0'3442,"0"0"-2962,-4 38 16,4-22 641,0 2-705,4-1-144,7-3-208,-1-2-64,1-3-48,3-6 32,-1-1 0,-2-2 0,3-5-240,-3-2-32,-2-7 176,-2-2 32,-2-5-32,-1-3-256,-3 2-193,-1-2-15,0 3 192,-1 5 192,-3 5 96,-6 0 16,3 7-96,-1 4-641,-2 0-1232,5 0-1664,2 7-4275</inkml:trace>
  <inkml:trace contextRef="#ctx0" brushRef="#br1">33569 29934 21722,'0'0'3762,"0"0"-3426,0 0 112,0 0 400,41-18-431,-23 10 47,-2-5-192,8 5-272,-6-2-16,-1 0 64,-6 6-64,2 2 16,-8 2 0,-5 4-32,5 8 0,-5 3 48,0-2-48,0 1 96,0 1-64,0-5-704,0-2-593,0-4-1568,0-4-1729,0-9-10917</inkml:trace>
  <inkml:trace contextRef="#ctx0" brushRef="#br1">33985 29732 6611,'0'0'8116,"0"0"-5747,0-29-1329,-3 19-399,2 0 191,-4-1 160,0 2-191,1 1-257,-3 4 112,0 4 17,-4 0 15,5 6-160,-6 6 64,8 4-47,2 2-145,2-1-96,2-3-224,11-3-64,2-5-48,4-3 80,-1-3 0,-3-3-48,2-6-192,-6-3-48,-5-2 80,-1-3 80,-5-1 0,0 0-80,-5 2 176,-6-1-128,-1 4 16,0 2-16,1 5-16,-1 6-113,0 0-463,6 9-721,4 5-271,2 4-673,0 2-1313,2-2-2193</inkml:trace>
  <inkml:trace contextRef="#ctx0" brushRef="#br1">33971 29901 9941,'0'0'9060,"0"0"-7892,0 0-896,-29 33 561,29-26-241,0-1-336,6-3-64,10-3-192,-2 0 64,4 0-128,-3 0 96,-3-4 0,-1 2-32,-6-1 16,-3 3 32,-2 0-48,0 0 80,-5 0 192,-3 0 97,-3 0-193,0 0-32,-2-1 32,5 1 144,-1-3-128,4 0-176,4-2 64,-2 2-208,3-4-816,0 1-881,4 1-2369,1-4-5571</inkml:trace>
  <inkml:trace contextRef="#ctx0" brushRef="#br1">29976 30683 9476,'0'0'3666,"0"0"-1505,0 0-416,0 0-497,-30 3-447,30-3-193,0 0-224,7 0-240,9 0 112,1 0-160,11 0 97,3-1 639,1-5-240,0 0-336,-5 0-224,-2-3 16,-9 4-64,-2 1-16,-4-2 48,-9 0 0,-1 0 80,0-2 32,-6-3 225,-7-1-305,-4 2-64,0-2 32,-1 2 0,2 2-48,1 1 0,0 4-241,10 0-271,-1 3 368,2 0-560,4 0-257,3 0-944,5 3-2881,3 0-6275</inkml:trace>
  <inkml:trace contextRef="#ctx0" brushRef="#br1">30019 30859 4354,'0'0'4098,"0"0"-1777,0 0-720,0 0-81,0-8-271,0 6-273,0 2-175,0 0-177,0-3-160,0 3-160,0 0-112,0 0-47,0 0-65,0 0-32,0 0-16,2 0 0,-2 0-16,1 5 0,4 5-32,-2 7 48,1 8 672,1 8 657,1 5-305,1 7-176,-2-1-111,1-2-161,-2-4-32,2-1-79,-2-5 111,-1-5-64,2-3-128,-5-6-176,6-1-79,-2-6 127,-2-1 16,3-3-256,-4-4-48,5-1 48,0-2-16,-1 0-16,1-2 0,-1-4 16,0-4 0,5-4 0,-1-4 32,1-6-32,1-7-16,2-3-48,-1-7-96,-1-3-32,1-2-16,0 1-64,-6 1 32,4 5-1,-5 9 129,-2 2 64,1 5-176,-3 7 160,-1 5 16,0 0 32,0 5-16,0 2 16,3 2-32,-1 0-80,-2 2-64,2 0-496,-2 0-353,5 0-111,-5 0-1,0 0-271,0 0-385,0 2-1329,0-2-207,-5 2-1233</inkml:trace>
  <inkml:trace contextRef="#ctx0" brushRef="#br1">30316 31198 7187,'0'0'2257,"0"0"-1472,0 0-113,0 0 80,0 0 49,0 0 47,13 14 353,-13 0-33,0 4 17,1 3 367,-1 1-15,0 4-272,0-3-513,0-1-240,-1-4-112,1-2-63,-3-4-129,0-3-64,3-6 48,0-1-64,0-2-16,0 0-80,6-2 176,0-6-128,0-2-32,4-2 0,2 2-48,-4-1 32,3 4-32,-2 1 16,-1 4-32,-3 2 32,0 0-48,-3 2 16,3 6 0,-3 0 80,2 0 0,0 0-16,-1-3-32,2 2 0,1-3-32,-2-2 16,4 0 0,-4-2-112,1 0-496,2 0-401,-5-6-463,0-3-833,-2 2-2097</inkml:trace>
  <inkml:trace contextRef="#ctx0" brushRef="#br1">30623 31022 10037,'0'0'3969,"0"0"-2352,0 0 176,0 0-32,0 0-401,0 0-271,0-18-321,-4 22-256,-3 2-207,0 7 111,3-1 176,-3 0-176,6 1-256,-2-2-16,3-1-48,0-1-96,4-5 48,2-1-64,-1-1 81,1-2 63,-5 0-32,5 0-48,-6-8 64,1 2-112,-1-3 32,0 0-144,-1-1-289,1 2-575,-6 4-161,5 0-879,-2 2-1506,0-2-5954</inkml:trace>
  <inkml:trace contextRef="#ctx0" brushRef="#br1">31954 30814 13830,'0'0'3714,"0"0"-2641,0 0-561,0 0 128,0 0 64,0 0-383,0 11-161,11 4-48,1 6 144,11 3 320,0 1-352,1-1-128,1 0-48,0 0 32,-6-9-48,-1-1 32,-1-4-48,-6-1-16,-4-3 0,-5-4 0,1-1 16,-3-1 64,0 0 80,-7 0 16,-3 0 193,2 3-97,-7 3-80,-3 6-144,1 4-16,-6 5 48,5 0 16,-2 3-32,5-3 80,-1-3-64,9-4-32,1-4 16,6-2-80,0-3-32,0-3-80,8-2-448,7-7-305,-3-2-1488,0-4-1424,0-5-2450</inkml:trace>
  <inkml:trace contextRef="#ctx0" brushRef="#br1">32482 30892 12518,'0'0'4418,"0"0"-3122,0 0-895,0 0 207,-29 48 640,19-19 209,3 3 32,7 3-497,0-2-432,6-4-175,6-4-129,10-7-128,-1-4-80,4-9 32,0-5-16,3 0-16,-3-9-32,-2-6 16,-2 0 0,-3-6-16,-6 0-16,-2-2 16,-3-3 16,-7 2-16,0-3 16,-5 1-48,-8 4 16,-4-3-32,-1 10-48,-4 0-64,-4 7 16,-1 4-112,-5 4 48,7 3 16,1 2 31,1 3 17,7 3-208,6-2-384,2 1-625,7-1-496,1-1-239,0-1-866,0-1-1152</inkml:trace>
  <inkml:trace contextRef="#ctx0" brushRef="#br1">30900 30869 11653,'0'0'2802,"0"0"-2002,0 0-304,0 0-176,0 0 321,15 36 303,-10-6 625,1 6 352,1 11-321,4-1-175,-1-3-416,-2-6-417,3-4-256,0-6-144,-4-10 112,3-4-144,-4-5 48,-1-2-160,-3-2 0,3-4 16,-5-4 32,1-8 97,4-4 111,-3-9-208,6-8-160,2-4 32,2-7-64,1-8 32,5 4 16,-2-1-64,-1 4-97,-1 10 113,-3 4-16,-2 11 112,-4 8 16,0 4-48,-4 3 48,-1 4-32,2-1 0,-2 2-64,0 0-64,0 0 0,0 2 0,0 2-224,0-1 128,0 2 176,-2-1-112,-4 0 32,-5 2 160,-3-1 0,-6-2-16,-3 4-16,-7-2 16,2-1 0,-3 1-32,2-3 16,0 1 32,4-3 0,5 0-32,3 0 48,6 0-16,7 0-160,1-1-273,3-1-127,0 2-432,5 0-97,4 0-303,-1 0-273,7 3-144,0 4-1344,-4 1-2770</inkml:trace>
  <inkml:trace contextRef="#ctx0" brushRef="#br1">31436 30794 1329,'0'0'9796,"0"0"-7779,0 0-1089,-10 43 625,7-15 592,3 8-176,-2 7-64,-1-1-432,0 3-289,0-5-384,-1-2-143,2-5-209,2-7-208,0-6-176,0-5 16,0-5-80,0-4 0,0-3 0,0-3-544,0-3-481,0-10-735,-3-5-1042,1-6-1952,-2-7-6979</inkml:trace>
  <inkml:trace contextRef="#ctx0" brushRef="#br1">31275 30823 12934,'0'0'2513,"0"0"-1168,0 0 111,0 0-127,0 0-257,0 0-463,0 0-145,31 11-304,0-14 512,9-3 49,1-2-449,4-2-176,-4-1-64,-6 3 16,-5 1-32,-8 0-128,-4 3-496,-7 2-257,-6 0-367,-5 0-113,0 2-32,-2 0-736,-6 0-512,-5 2-672,2 2-1890</inkml:trace>
  <inkml:trace contextRef="#ctx0" brushRef="#br1">30879 30642 6435,'0'0'3137,"0"0"-1616,0 0-96,0 0 207,0 0-367,0 0-176,-21 11-289,21-11-48,0 0-175,8 0-161,4 0-240,3 0-32,5-2 272,4-2 272,-1-1-287,5 4-33,-9-4-176,2 4-96,-3-3-16,-6 2-16,-4 0-48,2-1-32,-8 2 48,1 1 0,-3-2 0,0-3 32,0 2-48,0-5 32,0 1-176,-3-3 112,-5 1-80,1-4 80,-4-1-96,0 4 0,-5-5 112,-2 7-48,5 1 48,-4-2-16,5 6 64,3 0-48,5 3-16,4 0 0,2 0-817,9 3-1312,5 0-2913,2 6-2465</inkml:trace>
  <inkml:trace contextRef="#ctx0" brushRef="#br1">30333 32009 9652,'0'0'3138,"0"0"-2226,6-32-704,-1 22 337,-2 0 95,-1 5-16,-2-4 97,2 9 47,-2 0 64,0 2-287,0 14-193,-2 8 672,-3 6 465,0 4-433,4 5-495,-4-4-417,5-4-112,0-6 48,5-5-16,1-3 32,4-6-48,1-3-32,0-1 32,3-7-16,-2 0 0,0-4 0,1-7-32,2-2 16,-3-5-48,2-3-32,-3 0-128,0 4-80,-4 3 128,2 1 80,-4 8 15,-3 5-63,0 0-96,1 5 96,-3 8 80,1 2 32,3 6 96,2-3-96,1 2 176,6-1-32,2-3-31,-1-6-17,4-2-16,3-7-48,-4-1 16,-1-1 16,2-11-48,-5-5-48,1-3 32,-3-6-16,0-1-16,-2-2 32,-4-4 0,-3 3-16,-2 2 0,0 4 0,-7 1-48,-3 5-32,-7 7-17,-1 0-47,2 4 0,-2 4 48,5 0 128,0 2-112,3 1 96,3 0-48,3 0-608,4 0-401,0 0-31,2 1-1105,6 4-1873,-1-5-2545</inkml:trace>
  <inkml:trace contextRef="#ctx0" brushRef="#br1">31048 31985 10565,'0'0'3650,"0"0"-1602,0 0-239,0 0-416,0 0-689,0 0-416,-11 16 0,26 1 65,3 3 575,5 0-480,0 0-256,0-2-64,0-4-80,-2 0 32,-6-3-47,0-3-17,-2-3-48,-4-2 15,-3 0 98,-4-3-49,0 0 48,-2 0 288,-4 5 144,-10 3-160,-1 4-208,-5 2-64,-3 7 48,3-1-128,0 0 48,7-2 80,3-2-64,8-2-32,2-3-32,0-3-32,5-3-256,2-2-624,4-3-513,-2 0-768,0-10-1841,-3-5-5202</inkml:trace>
  <inkml:trace contextRef="#ctx0" brushRef="#br1">31535 32009 14823,'0'0'1665,"0"0"-1345,-26-14 688,9 23 209,-2 6-17,-2 9 129,1 5 80,0 8-177,8-1-159,5 2-177,7-1-368,6-7-368,12-6-96,5-5-16,5-8 32,3-4-96,2-7 64,4-4 32,-1-13-80,-3-3 0,-1-5 16,-7-4-16,-5-4-176,-5-2-48,-6-1-272,-4-1 96,-5 2 208,-3 2 144,-8 7 80,-8 4-32,-2 9-144,-3 10-192,-4 3-449,2 9 401,-1 12 288,-1 5 0,6 3-736,3-1-1089,4-2-3506</inkml:trace>
  <inkml:trace contextRef="#ctx0" brushRef="#br1">30467 32898 13366,'0'0'6003,"0"0"-5075,0 0-480,-33 31 849,23-16-32,4 4-465,4 1-304,2-1-272,0 0-128,3-5-16,9-2-32,4-8 16,-3-4-96,5 0-160,-3-7-96,4-4 48,-8-5 16,1 0 96,-1-2 80,-7-2 32,-2-1 16,-2 1 0,0 2 32,-6-1-32,-3 6-16,-5 0 80,1 3 16,-4 3-64,1 6 32,-5 1-160,6 0 48,0 0-80,5 1-688,5 5-769,3-5-1649,2 3-3473</inkml:trace>
  <inkml:trace contextRef="#ctx0" brushRef="#br1">30236 32845 10245,'0'0'4402,"0"0"-2385,0 0-1297,-34-18 176,16 15-143,-3 3-17,-5 3-192,1 9-31,-4 8-81,0 5 320,2 5 128,7 4 113,8 2-177,6-3-303,6-6-257,12-1-96,6-10-48,8-10-112,6-6-16,-1-8 16,2-13-128,-1-7-320,-3-8-241,-4-3 81,-8-3 320,-4-2 48,-5-6 16,-5-2-209,-3 2-255,0-2-80,0-1 191,0 9 241,-6 9 128,6 7-16,-1 10 192,-2 12 64,3 6 96,-1 21-128,1 6 64,0 18 512,0 9 705,0 11-240,0 1-385,5 1-256,1-4-224,0-10-64,-1-9 0,1-12 16,1-5-96,-5-9 32,1-7-16,-2-2-80,-1-9-560,5-4-480,-5-12-881,2-8-3522</inkml:trace>
  <inkml:trace contextRef="#ctx0" brushRef="#br1">30680 32882 15703,'0'0'1713,"0"0"-737,0 0 1297,-29 42-448,24-26-512,4 3-401,1-1-608,4-4-224,8-3 49,0-2-33,5-5-80,1-4 0,0-4 16,-1-6 0,1-4 0,-4-2 0,-3-2-16,-1 0-16,-5-1-32,0 3 0,-5 1-32,0 7 16,0 5 48,0 3-48,0 10 0,0 6 32,2 2 144,9 2 32,6-2-64,5-1 32,0-3-80,3-6 0,-8-4 0,1-4 16,-6-2-32,-3-6 80,-5-7-32,-1-3-16,-3-2-48,-3-5 32,-4-1-64,-4-1 16,0-2-128,0 3-240,3 4-593,1 3-383,2 8 463,0 4 321,5 7-288,0 0-1089,0 8-880,5 2-1714,1 3-719</inkml:trace>
  <inkml:trace contextRef="#ctx0" brushRef="#br1">31032 32956 20858,'0'0'608,"0"0"-720,0 31 208,0-21-48,6-5 592,0-2 705,1-3-385,2 0-544,0-6 1,1-4 383,5-6-368,-5-3-272,1 1-128,4-2 16,-5 0 0,2 6-32,-4 1-16,2 5 176,-3 6-96,-1 2-96,1 8 32,-2 2 96,1 5 81,-1-2-65,0 4-96,2-3-32,-1-3-16,0-2 32,0-2-128,-1-4-497,0-3-255,4 0-513,0-2-752,-2-8-1728,-1-4-4435</inkml:trace>
  <inkml:trace contextRef="#ctx0" brushRef="#br1">31537 32929 13958,'0'0'2818,"0"0"-1618,0 0 529,-7-29 176,-4 21-544,-4 1-145,-3 4-271,-2 0-289,-2 3-144,1 0-64,3 5-48,4 7-175,3 2-113,6 2 0,5 2 0,0-2-48,8-2-16,7-4-16,2-5-64,3-5 96,1 0-336,1-11-49,-3-4 1,-1-6 224,1-3 80,-4-4 48,-4-4-16,3-5-16,-5-2 0,3-1-16,-7 4-16,2 5-304,-1 7 272,-6 10 128,0 8 48,-10 6 16,-4 12-112,-1 12 144,-5 9 385,3 7-33,-1 5-128,13-3-160,0-2-144,5-7-48,5-9 16,3-6 0,6-6-64,-1-3-496,-2-6-368,3-3-401,-3 0-368,-1-6-240,-2-4-1168,-4-5-4018</inkml:trace>
  <inkml:trace contextRef="#ctx0" brushRef="#br1">31691 32982 17720,'0'0'688,"0"0"-576,0 0 113,22 28 1023,-18-24 369,1 0-272,0-4-321,-3 0-384,3-2 65,-1-6 303,-3-6-272,5-3-319,1-2-81,-5-4 288,1 1-224,0-2-32,0 2-47,-3-1-161,1 7 0,-1 2-64,0 4-64,0 2 16,0 1-16,0 4-16,0-2-64,0 4 80,0 1-48,0 0-48,5 0 0,1 0 16,4 0 64,-2 0-128,4 0-257,-2 0-223,-2 1-224,2 2-497,-5 1-688,7 2-432,-6-1-896,6 0-3042</inkml:trace>
  <inkml:trace contextRef="#ctx0" brushRef="#br1">31983 32859 18072,'0'0'3154,"0"0"-2274,0 0-64,0 0 1153,0 0-928,-34-18-593,22 18-176,1 6-32,4 6-144,2 0 32,5 2 48,0 0-31,0 0-97,5-2-16,5-2-16,-2-4 32,4-1-32,-3-5 0,0 0 64,-3-7-48,4-1 32,-4 0-64,-3 0 80,-1 2-48,-1 1-32,-1 5 16,0 0-16,5 3-64,-3 3 32,6 4 0,0-4-256,3 3-1569,1-8-993,0-1-1007,0-1-4611</inkml:trace>
  <inkml:trace contextRef="#ctx0" brushRef="#br1">32398 32640 16440,'0'0'1632,"25"-46"-1200,-20 25 513,2 6-161,-1-1 49,-6 1 31,0 3-48,0 3-31,-9-2-529,0 7-224,-7 2-32,-4 2 32,-1 4-32,-3 6 32,-1 8 0,0 4 208,6 4 384,-6 8 337,10 5-1,3 6-175,0 1-545,6 2-176,0-1-16,2-4-32,4-7 48,0-4-16,0-7 0,0-7-16,0-4 16,0-4 0,0-4-48,0-4 0,0-2-272,0 0-561,0-2-719,-1-6-1330,1-6-1456,0-3-6771</inkml:trace>
  <inkml:trace contextRef="#ctx0" brushRef="#br1">32122 32823 12374,'0'0'5346,"0"0"-3265,0 0-672,0 0 255,0 0-255,0 0-160,12 9-113,3 0-319,10 2-369,-2-1-304,7 1-48,-5-6-64,1-2-32,-3-3-16,-3 0 16,-2-3-144,-3-2-448,-3-6-657,-1 1-1152,-6-4-721,-5-1-1360,-5 2-3457</inkml:trace>
  <inkml:trace contextRef="#ctx0" brushRef="#br1">32398 32812 18040,'0'0'3138,"0"0"-1826,0 0 145,30-4 176,-11 4-433,4 0-239,1-2-257,3 2-480,-2 0-144,0 0-16,-1-2-48,-1 0 32,-5-1-160,-4 0-400,-3 1-641,-5 0-1088,-1-2-1152,-5-3-3042</inkml:trace>
  <inkml:trace contextRef="#ctx0" brushRef="#br1">32607 32612 5362,'0'0'11478,"0"0"-11014,20-36-288,-15 28 1377,-5-1-161,0 4-95,0 0-241,-3 4-415,1 1-145,-5 1-64,2 9 176,-1 4 209,-3 9-33,1 5-192,-2 4-191,2 5-177,0 2-48,1 0-32,0 0-32,3-5 16,2-2-64,-3-5 16,3-2 0,0-6-32,-1-2-64,3-4 80,-1-4-64,1-5-592,0-3-721,0-1-784,0-9-432,0-9-2673</inkml:trace>
  <inkml:trace contextRef="#ctx0" brushRef="#br1">23889 31713 14070,'0'0'1809,"0"0"-1489,11 40 1969,-1-14-480,-2 6-800,-1 3-257,0 0-96,1-3-159,-2-4-289,1-1 0,-3-8 16,-3-4-80,5-3-32,-6-4-32,1-4 80,-1 0-32,0-4 48,0 0 176,5 0 49,-2-8-49,0-4-272,7-9-16,2-3-64,0-7 0,6-2-112,-4-2-240,1 1 31,-1 4 209,-5 5 32,1 3 0,-3 6 0,-4 6-16,0 4 96,-3 0 16,2 3 0,-2 2-32,0 1 16,0 0-48,0 0-64,0 0 16,0 0-80,0 0-112,0 0 96,0 0 112,-5 1 80,-1 2 16,-3-2-16,-5 2 16,-1-1-16,-6-1 32,2-1-16,-4 0-96,-2 0 80,0 0-32,5 0 0,0 0 48,4 0-32,3 0 32,4 0-48,4 0 32,0 0 0,5 0-64,0 3-593,5 1-1055,6-3-721,1-1 608,0 0-2289</inkml:trace>
  <inkml:trace contextRef="#ctx0" brushRef="#br1">24282 31718 6563,'0'0'3666,"0"0"-2386,0 0-143,0 0 592,0 0-417,0 0-527,2-15-193,-2 15-64,5 0-160,-5 8-16,5 5-95,-4 8 159,-1 7 1457,3 2-113,-3 7-767,0-5-177,0 1-128,0-7-335,-3-4-193,2-6-80,1-2-48,-3-5-16,1-2 0,0-2-16,-3-4-544,3-1-401,-2 0-544,-2-8-1184,2-3-1713,0-6-4034</inkml:trace>
  <inkml:trace contextRef="#ctx0" brushRef="#br1">24190 31713 8036,'0'0'3233,"0"0"-1600,0 0 208,0 0-48,0 0-241,0 0-495,-5 0-305,5 0-256,0 0-95,0 0 63,0-2 64,5 2-112,-2-3-64,-1 1-32,5 2-15,-3-1-49,3-1-128,4-1 112,4 2-64,5-1 352,3-1-48,0 2-63,1-2-177,0 1-64,-2 1-128,-4-1-16,-5 2 32,0-3-96,-4 1 96,-4 2-80,-4-1 48,-1-2-48,0 3 0,0 0-128,-6 0-304,1 0-577,-2 0-287,0 0-81,2 0-416,-1 0-1120,1 0-1889</inkml:trace>
  <inkml:trace contextRef="#ctx0" brushRef="#br1">23900 31630 656,'0'0'10437,"0"0"-8004,0 0-304,0 0-48,0 0-512,0 0-449,11 4-447,-1-8-257,4-2-240,1 0-80,5-3-64,-2 3 16,4 3 0,-4-2 0,-4 1-32,-3 2-16,-2 2 16,-4-1-48,-3 1 32,0 0 0,-2-3 32,0 1 32,3 1 0,-3-6 0,0 3-48,0-2 0,0-2-32,0 0 32,0-1-32,-5 2 0,0-1-32,-2-1 32,1 4 32,-3-2-48,1 1 64,-3 2-64,4 2-16,0 1 48,2-2-16,0 3 16,5-2-16,-1 2-16,1 0-208,0 0-496,0 0-33,0 0-191,0 0-737,0 0-1424,1 2-1778</inkml:trace>
  <inkml:trace contextRef="#ctx0" brushRef="#br1">24883 32771 10965,'0'0'2945,"0"0"-1216,0 0 96,0 0-272,0 0-497,0 0-271,15-17-49,0 15-128,7 2-48,4 0 753,8 0 128,5 0-289,-2 0-399,3 0-161,-3 0-240,-4-1-208,-4-4-64,-4 1-16,-5 0-16,-6 2-80,-3 0 16,-1 1 32,-5-2-64,1 3 32,-4 0 16,1 0-32,3 0 0,-2 0-128,1 0-352,2-3-129,-4 3-351,2-3-721,0-1-336,-3 0-848,3-3-2337</inkml:trace>
  <inkml:trace contextRef="#ctx0" brushRef="#br1">25057 32758 9460,'0'0'3378,"0"0"-2130,0 0-559,0 0 431,0 0-367,0 0-465,-1 3-96,1 7 240,0 1 544,0 10 65,0 5 144,0 4 159,0 7 129,0-1-337,-3 3-431,-1-5-273,0-6-128,-1-4 32,3-6-192,-1-4-96,3-3-16,0-5-32,0-2-32,0-4-512,0 0-593,0 0-479,0-4-401,0-6-1681,0-2-4546</inkml:trace>
  <inkml:trace contextRef="#ctx0" brushRef="#br0">30382 18871 3570,'0'0'6739,"0"0"-5171,0 0-719,0 0 207,0 0 161,0 0-353,25-7-223,-11 7-65,4 4 880,1 0 129,6 2 96,-3-2-448,1 3-369,-5-4-256,0 0-432,-4 0-96,-3-3-80,-2 0 16,0 0 0,-3 0 0,1 0 16,-3-2-16,1-4-16,-3 2-64,4 0 80,-6 0-16,1 4 0,-1-1 0,3-2-16,-3 3 0,0 0-48,0 0-192,0 0-80,0 0-160,0 0 160,0 0 112,0 0 144,0 0-17,0 0-15,0 0 208,0-2-31,0 2-33,-3 0 16,3-1-32,0 1 48,-1-3-80,1 3 80,0-4-80,0 0 96,-6-2-80,6-1-16,-4 0 48,1-4-64,-2 0 48,-1-4-32,-3 2 48,1-4-48,-2 1 16,2-2-16,-2 3 0,2 2 16,-2 2-32,1 5-305,3 0-127,2 5-96,-1 1-256,5 0-593,0 3-1937,0 1-2864</inkml:trace>
  <inkml:trace contextRef="#ctx0" brushRef="#br0">30818 18751 9620,'0'0'2866,"0"0"-1778,0 0-79,0 0 271,0 0-79,-7 2-337,7-2-400,0 0-111,-1 0-33,1 0 64,0 0-96,0-2-128,-3 0-32,3 2 16,-2-2 48,2 0-48,0-1-32,0 0-80,0-4 0,0-1-16,0 1 0,5-5 49,0-6-17,1 0 0,3-7 16,1 1-32,6-6-16,1 1 16,1 1 128,4-1 64,2 1-48,1-2-112,3 3 16,0-3 16,0 0 0,2 2 48,-1-1 32,3-1-64,0 2-48,1-3 16,-2 3-16,4 0 64,-5 0 16,3 4 209,-3-1-49,-2 5-128,1 2-80,-9 2 16,0 4-16,-7 1 96,-1 5-64,-6 2-112,-2 2 0,-1 1 32,-3 1-80,0 0-64,0 0-240,0 0-592,-3 3-401,2-3-768,-3 4-736,4-1-1393,-5-2-5411</inkml:trace>
  <inkml:trace contextRef="#ctx0" brushRef="#br0">32292 17605 9156,'0'0'4402,"0"0"-3473,0 0-705,0 0 672,0 0 641,7 35-321,-2-18-431,1 8 175,-1-1-95,4 6 207,-1 3-208,-1-3-175,-1-2-225,2 1-48,-1-5-240,-3-4-16,0-2-32,1 0-64,-5-4-32,2 1-80,1-1 144,-1-4-47,-2 0-17,2-4 0,1 2-16,-3-5 0,4-3 16,0-3 0,4-7 64,-1-8-48,8-7-64,-2-6-16,2-8-48,1-1 64,1-3-225,-2-1-207,-2 5-208,-1 5 64,-4 8 352,-1 5 80,-2 9 144,-1 4-33,1 4 49,-3 0-32,0 4-16,0 0 0,1 0 32,0 0-48,-3 0-192,0 0-96,0 0 48,0 0 96,0 0 48,0 0 144,0 0 48,0 0 16,-8 0-16,-1 0 0,2-2 48,-5 2-16,-5 0 16,0 0-48,-4 0 64,-2 0-96,-2 0 64,0 0-32,4 0 0,-2 0 16,5 0 16,3 0-64,1 0 64,5 0-48,2 0-64,0 0 64,6 0-80,-4 2 0,0 5-80,4-2-416,-2 1-481,0 3 97,3-2-1089,0-2-1521,6-2-1808</inkml:trace>
  <inkml:trace contextRef="#ctx0" brushRef="#br0">32316 17489 1569,'0'0'10068,"0"0"-6994,0 0-1233,0 0-225,0 0-271,0 0-369,-20-10-463,17 10-273,3 0-96,0 0-80,0 0-144,3 0-32,6 0 272,6 2-128,3 2 0,5-4 64,1 4 16,4-2-32,-4 0-96,1-2 16,-4 0-16,-6 0 32,-2 0-32,-6 0 32,-2 0-32,-5 0 64,0-2 80,0-4 0,-2-4-16,-6-4-80,0-1-96,-3-1 96,0-2-96,-2 4 16,3 0 0,1 4 64,-1 2-80,6 1-32,0 6 160,1 1-64,3 0-32,0 0-224,0 0-1313,3 4-656,1 1-1889,0 2-880</inkml:trace>
  <inkml:trace contextRef="#ctx0" brushRef="#br0">32756 17690 6931,'0'0'3234,"0"0"-2226,0 0-304,0 0 145,0 0 207,0 0-319,-2 4 223,4-8 97,1 2 127,-3 0-255,7 0-161,-4-2-288,4 4-112,4-4-48,4 2-160,4 0-31,4 0-33,3 0 48,-1 0-48,-3 2-32,0 0-32,-8 0-112,-3 0 0,-1 0-337,-5 4-415,-3-4-513,-2 2-1072,0-2 1121,-7 0-273,0 0-2113</inkml:trace>
  <inkml:trace contextRef="#ctx0" brushRef="#br0">32824 17819 10677,'0'0'2337,"0"0"-1761,29 11 1361,-14-9-176,5-1-577,3 2-399,0-3-81,1 0-208,-3 0-288,-6-3-15,0 3-241,-8 0-65,-1 0-1791,-6 0-2290,0 0-4210</inkml:trace>
  <inkml:trace contextRef="#ctx0" brushRef="#br0">33375 17654 11173,'0'0'3026,"0"0"-1474,0 0-431,-35-2-97,18 4-143,-1 6-401,3 2-64,2 1-32,-3 0 224,7 2-95,3-1-33,3-3-192,3 1-240,0-2 32,9-3-64,3-3 32,6-2 32,-2-8 16,3-5-64,4-5 32,0-6-16,-5 0-32,2-4 80,-5 0-96,-4-3 96,-4 1-64,-4 1-128,-3 1-160,-5 6-112,-6 2 96,-6 6 32,-1 1 112,0 8 32,-1 2 0,-2 3-32,4 0 64,-1 8 0,4 2 32,5 1-241,3-1-447,3 2-1345,3 0-3025</inkml:trace>
  <inkml:trace contextRef="#ctx0" brushRef="#br0">29168 20668 7299,'0'0'3714,"0"0"-1777,0 0-240,0 0-241,0 0-351,0 0-529,0-18-16,0 16-47,-1-1-177,-5 1 80,2 2-16,-3-2-112,-1 2-160,0 0 128,-2 4 177,-5 4 31,0 2 96,1 7 32,-1 1-63,1 2 15,3 6 96,2 1 113,5-1 79,4 3-240,0-4-112,6 0-175,7-7-145,3-5-64,-2-2-48,1-5 0,-4-4-64,2-2 0,-2 0 80,-5-2-160,-4-6-16,1-1-112,-3 2-193,0 1-399,-3 0-609,1 0-239,-4 6-129,1-3-480,-1 3-1121,3 0-2272</inkml:trace>
  <inkml:trace contextRef="#ctx0" brushRef="#br0">29248 20879 11093,'0'0'3362,"0"0"-1986,0 0 753,8 44-224,-4-30-224,-1 1-449,-1 1-255,-2-1-513,1-5-112,-1-2-16,4 0-47,-4-2-33,1-6-48,-1 0 0,0 0 64,0-4 176,0-6-272,0-7-128,0 0 16,0-4 32,0-2 16,0-6 0,0 0-16,2-1-31,1 2-17,-1 2-80,2 1 112,-1 5-64,1 4 32,1 4-32,0 2 16,2 6-32,-2 0-16,1 4-48,3 0-16,0 2 64,2 6-16,-3 4-33,2 2-47,-4 0 48,-1 2-32,-1-1 64,-2-2-16,-2 0 48,0-2 16,0-2-32,-6 0 80,1-4-48,-1 1 32,-1-2-48,0-1 32,3 0-48,-6-3 32,6 3 48,0-3-80,0 0 32,-2 0-80,2 0 112,1 0-96,3 0-160,-2 0-224,0 0-464,2 0-449,0 0-160,0 0-736,0 0-1376,4-3-2402</inkml:trace>
  <inkml:trace contextRef="#ctx0" brushRef="#br0">29881 20479 13030,'0'0'2385,"0"0"-1649,0 0 385,0 0-1,0 0-399,0 0-177,-2-13-176,6 12 64,0 1 65,0-2 191,1-1-96,4 1-96,2 0-15,5 1 47,2-4 272,4 3-207,6 1 63,-5-2-208,2 3-96,-2 0-160,-5 0-80,0 0-112,-4 0 32,-1 0-16,-3 0 16,-4 3-16,-1-3-16,-1 0 0,-1 0 32,-3 0-32,3 0-48,-3 0-304,0-3-608,0 3-97,-3 0-559,0 0-257,-4 0-512,0 0-2562</inkml:trace>
  <inkml:trace contextRef="#ctx0" brushRef="#br0">30850 20301 12742,'0'0'3970,"0"0"-2594,0 0-303,0 0-257,0 0-240,-34 20-239,27-8-177,-1 0-48,5 0 128,3 2-16,0-1 64,0-5-96,6 0-64,2-3 16,2-5 144,0 0-48,2-1 177,-4-8-129,2 0-128,-5-6-64,1-3-64,-4 0-80,-2-3 128,0-6-96,0 3 0,-5-5 0,-3-2-32,-2 3 32,2 1-32,-4 2 80,2 5-128,-3 4 32,0 4 0,-1 7 32,3 4-48,3 1 80,-3 0-16,2 6-48,4 0-336,1 4-449,4 0-640,0 1-736,0-2-1664,7-3-1042</inkml:trace>
  <inkml:trace contextRef="#ctx0" brushRef="#br0">30975 20107 5987,'0'0'5026,"0"0"-2961,0 0-208,0 0-16,0 0-417,0 0-399,12-5-113,0 5 1,5 2 319,2 1 65,6-2-177,2-1-175,7 0-161,-3 0-160,0 0-255,1-1-129,-2-4-160,-8 4-80,-1-2 32,-11 0-32,-2 3-112,-8 0-513,0-2-255,0-1-641,-8 1-624,-5-2-1424,-5 4-3138</inkml:trace>
  <inkml:trace contextRef="#ctx0" brushRef="#br0">31069 20147 6563,'0'0'4834,"0"0"-2753,0 0-336,0 0 112,0 0-336,0 0-385,11-18-320,-11 18-143,0 2-337,0 7-192,0 4 320,0 5 545,0 3-65,0 3 16,0-3-143,0 0-305,0 1-112,0-5-240,0-5-80,0 0-48,0-5-16,0-2-48,0-4 48,0 4-80,0-5-656,0 0-817,0-5-336,0-1-528,-2-6-2449,0-1-7011</inkml:trace>
  <inkml:trace contextRef="#ctx0" brushRef="#br0">30729 20492 10101,'0'0'3073,"0"0"-2257,0 0-47,40 0 607,-17 0 993,9 0-960,5 0-496,7-6 95,0 1 241,2-2-33,0 2-448,-4-1 145,-4 0-753,-7 2-160,-9 0-48,-9 0 16,-3 2-544,-8-2-721,-2 0-288,0 4-79,-5 0-97,-6 0-384,2 0-1793,-4 0-8404</inkml:trace>
  <inkml:trace contextRef="#ctx0" brushRef="#br0">31060 20707 10005,'0'0'3617,"0"0"-1712,0 0-192,0 0-384,0 0-561,0 0-384,16 7-288,-14 8 480,3 5 801,-5 4-385,2 3-303,-2-1-193,0-2-48,0-2-128,0-4-80,0-3-128,0-5 49,0-4-17,0-2 64,0-4-48,0 0 96,0-2 160,0-8-144,0-2-192,0-4-32,0-5-64,0-1 16,3-4 16,-3 0 32,6-2-64,-6-3 32,1 1 16,2 1-16,-1 3-64,-2 4-64,3 4 64,-1 3 16,-2 7 32,1 0-32,6 6 32,3 2-16,-4 0-48,5 0 0,3 2 64,1 6-16,-4 2-32,3 0 48,-3 2-16,-1 3-16,-5-1 64,2 2-48,-7-1 48,3 0 32,-3-1-48,0 1-80,-6-3 96,-1-5-48,2 6 0,-3-5 32,3-4-32,-2 2 32,-2-2-16,2-2 0,0-2 32,-1 0-48,1 0 16,0 0-208,6-2-240,-2-2-369,3 2-511,0-2-897,3 0-1185,3-2-4513</inkml:trace>
  <inkml:trace contextRef="#ctx0" brushRef="#br0">30872 20820 9925,'0'0'4610,"0"0"-2257,0 0-721,0 0-495,0 0-305,0 0-111,-34-17-193,21 23-160,2 5 32,1 1 177,3 2-65,3 2-96,4-1-112,3-2-144,4-2-80,4-1-64,1-7 80,5-3-192,-4 0 336,3-3-160,-1-7-16,0-4 16,-5-4-80,2 0 32,-7-6-64,-2 3-208,0-3 0,-3-1-32,-3-2-80,-4 2 128,1-2 64,-6 3 144,-1 2-96,0 4 80,-2 4 16,5 5 0,-2 1-32,6 5 32,-1 3 16,1 0-48,3 0-16,1 0-641,-3 1-1007,5 4-706,-1 0-975,1 0 415,0-1-831</inkml:trace>
  <inkml:trace contextRef="#ctx0" brushRef="#br0">30914 21276 8548,'0'0'2881,"0"0"-768,-21 41-80,13-23-560,-3-2-257,2 1-447,0-5-353,2-3-272,3-2-48,1-4-48,1-3-32,2 0 32,0-6-176,5-4 96,-1-8-48,3-3-480,4-6 240,2-4 63,-2-1-95,7 1 192,-1 4 144,1 4 0,-1 7 48,-4 8 144,3 8 16,-5 4-80,1 10 48,-6 6 481,0-2-33,2 7-224,-1-7-96,-3 0-176,3-6-32,-3-2-96,6-8-544,-6-2-1585,0-7-3537</inkml:trace>
  <inkml:trace contextRef="#ctx0" brushRef="#br0">30963 21331 6259,'0'0'3569,"0"0"-1936,0 0-736,0 0 95,0 0 401,7-22-97,-5 20-143,-2 2-65,0-2-223,0 2-241,0 0-144,0 2-192,2 10-256,-2 4 161,0 4 767,0 8-144,0 0-367,0 3-161,0-3-192,0-3-64,0-5 32,3-4-48,-1-4 16,-2-2-32,0-2-80,0-2-384,0-2-625,0-1-624,0-2-592,0-1-752,-2-1-1217</inkml:trace>
  <inkml:trace contextRef="#ctx0" brushRef="#br0">30711 21644 12182,'0'0'3425,"0"0"-2865,0 28 97,3-3 1136,1 2-113,4 6-671,-2-1-161,1-1-288,0-4-79,-3-4-257,-2-3-32,3-3-144,-3-6 32,-2-1-80,0-1-16,0-5 64,0 0-64,0-3 32,2-1-32,1 0-32,-3 0-160,1 0 96,4 0 256,0-1-80,-1-3-32,1 2-32,1-2 32,-1 2-64,2 0 0,0-1-16,-1 3-80,1-2 80,-2 2-32,1 0-32,3 0-48,-5 0-17,3 0-175,-2 2-144,-2-2-192,-3 0-81,0 0-159,0 0 32,0 0-81,0 0-95,0-3-897,0-4-2017</inkml:trace>
  <inkml:trace contextRef="#ctx0" brushRef="#br1">22854 31151 4738,'0'0'11846,"0"0"-9253,0 0-1105,0 0-127,0 0-224,0 0-177,-6-3-624,23-5-288,3 0 32,5-2-64,0 1 64,-2 2 0,-3 2-144,-5 5 0,-4 0 16,-4 6-32,-3 6 48,-1 2 16,-3 7 48,0-3 16,0 2 160,-3-2-112,-1-1-64,2-5-16,2-3-1056,-3-4-1473,3-3-3410</inkml:trace>
  <inkml:trace contextRef="#ctx0" brushRef="#br1">22284 32517 12566,'0'0'3906,"0"0"-2354,0 0-543,0 0-161,0 0-208,0 0-127,12 33 719,0-12 225,-3 7-433,-1 1-351,3-3-129,-1 1-112,-1-8-272,1 0-16,-3-4-96,-1-4 0,-1-3-64,-2 1 16,-3-6-304,0 2-688,0-2-449,0-3-496,0 0-576,-3-3-2001</inkml:trace>
  <inkml:trace contextRef="#ctx0" brushRef="#br1">22481 32400 8036,'0'0'4418,"0"0"-1857,0 45-448,0-19-64,0 4-144,-5 2-545,0 3-239,-2-1-401,2-2-256,-1 0-79,-1-1-17,3-5-96,0-6-144,0-4-80,1-4-32,1-4-128,-1-4-240,3-4-577,0 0-431,0-4-401,0-8-2049,3-2-4674</inkml:trace>
  <inkml:trace contextRef="#ctx0" brushRef="#br1">22618 32713 11317,'0'0'2337,"0"0"-1168,0 0 400,0 0-17,0 0-399,-20 39-209,20-28 17,0 5 79,0 1-176,0-3-95,0 0-193,2 0-240,-2-3-208,2-4-80,-1-3 48,-1 0-32,0-4 16,3 0-16,0 0 145,3-5-65,-1-5-80,1-1 0,4 3-64,-2 0 0,-1 0 0,3 6 0,-4 2 16,0 0 0,0 2 16,-1 6 160,0 0 0,1 0-144,4-3-32,-1 2-16,-3-3 16,1-2-32,3-2 64,-5 0-96,-2 0-112,2-2-80,-1-2-353,-1-4-399,0 0-497,-3-2-944,0 0-1553,0-3-5042</inkml:trace>
  <inkml:trace contextRef="#ctx0" brushRef="#br1">22287 32313 11253,'0'0'3810,"0"0"-2337,0 0-273,0 0-143,0 0-81,0 0-272,21 0-255,-9-2-257,7 0-16,3-1 944,3 0-143,0-1-145,-1-2-208,0 1-303,-5-1-161,-3 0-96,-3 2-64,-1 1 0,-3 1-16,-3-1 16,-1 1-16,-4 2-32,4 0-80,-5 0-17,0 0-31,0 0-16,0 0 16,0 0 96,0 0 96,0 0 16,0 0 16,-2 0 0,-2-2 0,-1-4 0,1 0 0,-4-4-16,-2-3 0,-2 0 16,1-1-48,0-3-32,2 6 16,0-2-32,2 2-64,0 4-96,5 3-192,2 2-128,0 2-65,0 0-927,2 0-849,5 6-1473,0 1-2849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54 10165 0 0,'0'0'81'0'0,"0"0"0"0"0,0-1 0 0 0,-1 1-1 0 0,1 0 1 0 0,0 0 0 0 0,-1 0 0 0 0,1 0 0 0 0,0 0 0 0 0,-1 0 0 0 0,1 0 0 0 0,0 0-1 0 0,-1 0 1 0 0,1 0 0 0 0,0 0 0 0 0,-1 0 0 0 0,1 0 0 0 0,0 0 0 0 0,-1 0 0 0 0,1 0-1 0 0,0 0 1 0 0,-1 0 0 0 0,1 1 0 0 0,0-1 0 0 0,0 0 0 0 0,-1 0 0 0 0,1 0 0 0 0,0 0-1 0 0,0 1 1 0 0,-1-1 0 0 0,1 0 0 0 0,0 0 0 0 0,0 1 0 0 0,-1-1 0 0 0,1 0 0 0 0,0 0-1 0 0,0 1 1 0 0,0-1 0 0 0,0 0 0 0 0,0 1 0 0 0,-1-1 0 0 0,1 0 0 0 0,0 1 0 0 0,0-1-1 0 0,0 0 1 0 0,0 1 0 0 0,0-1 0 0 0,0 0 0 0 0,0 1 0 0 0,0-1 0 0 0,0 0 0 0 0,0 0-1 0 0,0 1 1 0 0,0-1 0 0 0,0 0 0 0 0,0 1 0 0 0,1-1 0 0 0,-1 0 0 0 0,0 1 0 0 0,0-1-1 0 0,0 0 1 0 0,0 1 0 0 0,0-1 0 0 0,1 0 0 0 0,0 2-56 0 0,0-1 1 0 0,0 0 0 0 0,0 0-1 0 0,0 0 1 0 0,0 0-1 0 0,1 0 1 0 0,-1 0-1 0 0,0 0 1 0 0,1 0 0 0 0,-1 0-1 0 0,1-1 1 0 0,-1 1-1 0 0,2 0 1 0 0,0 0-54 0 0,-1-1 1 0 0,0 0-1 0 0,1 0 1 0 0,-1 0-1 0 0,0 0 1 0 0,1 0-1 0 0,-1-1 1 0 0,0 1-1 0 0,1-1 1 0 0,-1 1-1 0 0,0-1 1 0 0,0 0-1 0 0,1 0 1 0 0,-1 0-1 0 0,0 0 1 0 0,0 0-1 0 0,0 0 1 0 0,0-1-1 0 0,0 1 1 0 0,2-3-1 0 0,-4 4 33 0 0,1-1-1 0 0,0 0 1 0 0,0 0-1 0 0,-1 0 1 0 0,1 0-1 0 0,0 0 1 0 0,-1 1-1 0 0,1-1 1 0 0,-1 0-1 0 0,1-1 1 0 0,-1 1-1 0 0,0 0 1 0 0,1 0-1 0 0,-1 0 1 0 0,0 0-1 0 0,0 0 1 0 0,0 0-1 0 0,0 0 1 0 0,0 0-1 0 0,0 0 1 0 0,0-1-1 0 0,0 1 1 0 0,0 0-1 0 0,0 0 1 0 0,-1 0-1 0 0,1 0 1 0 0,0 0-1 0 0,-1 0 1 0 0,1 0-1 0 0,-1 0 1 0 0,1 0-1 0 0,-1 0 1 0 0,0 0-1 0 0,1 0 1 0 0,-1 0-1 0 0,0 1 1 0 0,1-1-1 0 0,-1 0 1 0 0,-2-1-1 0 0,1 0 53 0 0,0 0 0 0 0,0 0 0 0 0,0 0 0 0 0,-1 0 0 0 0,1 0-1 0 0,-1 1 1 0 0,1-1 0 0 0,-1 1 0 0 0,0-1 0 0 0,0 1-1 0 0,1 0 1 0 0,-1 0 0 0 0,0 0 0 0 0,0 1 0 0 0,0-1 0 0 0,0 1-1 0 0,0 0 1 0 0,0-1 0 0 0,0 1 0 0 0,0 0 0 0 0,0 1 0 0 0,0-1-1 0 0,0 1 1 0 0,0-1 0 0 0,0 1 0 0 0,0 0 0 0 0,-4 2-1 0 0,4-1 39 0 0,0 1-1 0 0,0-1 0 0 0,1 1 0 0 0,-1 0 0 0 0,1 0 0 0 0,-1 0 0 0 0,1 0 0 0 0,0 0 0 0 0,0 0 0 0 0,1 1 0 0 0,-1-1 1 0 0,1 1-1 0 0,-1-1 0 0 0,1 1 0 0 0,0-1 0 0 0,1 1 0 0 0,-1 0 0 0 0,0 0 0 0 0,1-1 0 0 0,0 1 0 0 0,0 5 0 0 0,0-4-92 0 0,0-1 0 0 0,0 1 0 0 0,1 0 0 0 0,0-1 0 0 0,-1 1-1 0 0,2 0 1 0 0,-1-1 0 0 0,0 1 0 0 0,1-1 0 0 0,0 0 0 0 0,0 1 0 0 0,0-1-1 0 0,0 0 1 0 0,1 0 0 0 0,0-1 0 0 0,0 1 0 0 0,0 0 0 0 0,0-1-1 0 0,5 5 1 0 0,-4-5-336 0 0,1 0-1 0 0,-1 0 1 0 0,1-1-1 0 0,0 1 1 0 0,-1-1-1 0 0,11 3 0 0 0,38 2-6816 0 0,-47-7 2585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02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1316 0 0,'7'-11'13299'0'0,"-5"9"-11491"0"0,4 38-306 0 0,-5-23-888 0 0,5 44 686 0 0,-3-25-525 0 0,11 51 0 0 0,-12-65-680 0 0,3 16 310 0 0,-4-33-496 0 0,-1 0 0 0 0,0 0 0 0 0,0 0 0 0 0,1 0 0 0 0,-1 0 0 0 0,0 0 0 0 0,1 0 0 0 0,-1-1 0 0 0,1 1 0 0 0,-1 0 0 0 0,1 0 0 0 0,0-1 0 0 0,-1 1 0 0 0,1 0 0 0 0,0-1 0 0 0,-1 1 0 0 0,1 0 0 0 0,0-1 0 0 0,0 1 0 0 0,0-1 0 0 0,-1 0 0 0 0,1 1 0 0 0,0-1 0 0 0,0 1 0 0 0,0-1 0 0 0,0 0 0 0 0,0 0 0 0 0,1 1 0 0 0,6-18-7010 0 0,-7 13 5139 0 0,-1-5-3773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06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24 281 628 0 0,'-5'2'7493'0'0,"-14"4"-1176"0"0,33-9-5891 0 0,0 1 1 0 0,0 0-1 0 0,0 1 0 0 0,25 1 1 0 0,-30 0-446 0 0,67 4 243 0 0,-72-5-174 0 0,3 1-236 0 0,-13 12 201 0 0,6-10 3 0 0,-1 1-1 0 0,1-1 1 0 0,0 1-1 0 0,0-1 0 0 0,-1 1 1 0 0,2-1-1 0 0,-1 1 1 0 0,0-1-1 0 0,0 1 1 0 0,1-1-1 0 0,-1 1 0 0 0,1-1 1 0 0,0 1-1 0 0,0-1 1 0 0,0 0-1 0 0,0 0 1 0 0,0 1-1 0 0,1-1 1 0 0,-1 0-1 0 0,3 4 0 0 0,7 15 198 0 0,-7-5-69 0 0,0-1-1 0 0,-1 1 1 0 0,-1 0-1 0 0,1 21 1 0 0,-3-24-32 0 0,1 0-1 0 0,1 0 1 0 0,0 0 0 0 0,1-1-1 0 0,8 25 1 0 0,-9-29 8 0 0,-1 1 0 0 0,0-1 0 0 0,0 1 0 0 0,-1 0 0 0 0,0-1 1 0 0,-2 17-1 0 0,0 7-4 0 0,2-24-47 0 0,1-1 0 0 0,1 1 0 0 0,-1-1 0 0 0,1 1-1 0 0,5 11 1 0 0,-5-15-60 0 0,-1 0-1 0 0,1 0 0 0 0,0 0 0 0 0,-1 0 1 0 0,0 1-1 0 0,0-1 0 0 0,0 1 1 0 0,-1-1-1 0 0,0 0 0 0 0,1 1 0 0 0,-2-1 1 0 0,1 1-1 0 0,0-1 0 0 0,-1 1 1 0 0,0-1-1 0 0,0 0 0 0 0,0 1 1 0 0,0-1-1 0 0,-3 6 0 0 0,1-3-9 0 0,2 0-1 0 0,-1 0 1 0 0,1 1 0 0 0,0-1-1 0 0,0 1 1 0 0,1-1-1 0 0,0 1 1 0 0,0-1 0 0 0,1 1-1 0 0,3 13 1 0 0,0 20 60 0 0,1 18-7 0 0,0-3 92 0 0,10 53-149 0 0,-20-75 24 0 0,4-31-18 0 0,0 0 0 0 0,1 1 0 0 0,-1-1 0 0 0,1 0 0 0 0,-1 0 0 0 0,1 0 0 0 0,0 0 0 0 0,0 1 0 0 0,1-1 0 0 0,-1 0 0 0 0,0 0 0 0 0,1 0 0 0 0,0 0 0 0 0,0 0 0 0 0,0 0 0 0 0,2 4 0 0 0,-2-4-1 0 0,0-1 1 0 0,-1 1 0 0 0,1-1-1 0 0,-1 1 1 0 0,1-1-1 0 0,-1 1 1 0 0,0 0-1 0 0,0-1 1 0 0,0 1-1 0 0,0 0 1 0 0,0-1-1 0 0,-1 1 1 0 0,1-1-1 0 0,-1 1 1 0 0,0-1 0 0 0,-1 4-1 0 0,-1 11 14 0 0,3 0 54 0 0,0-1 0 0 0,1 1 0 0 0,1-1 0 0 0,1 0 0 0 0,5 17 0 0 0,-6-17-49 0 0,0 0-1 0 0,-1 0 1 0 0,0 0-1 0 0,-1 0 1 0 0,-3 16-1 0 0,1 11-51 0 0,2-42 72 0 0,-10 18-33 0 0,10-17-10 0 0,0-2 115 0 0,0-45-143 0 0,0 39-19 0 0,1 1-1 0 0,-1-1 0 0 0,1 0 1 0 0,1 1-1 0 0,-1-1 0 0 0,1 0 0 0 0,0 1 1 0 0,5-9-1 0 0,1-6 45 0 0,-7 13 21 0 0,0 0-1 0 0,0-1 0 0 0,0 1 1 0 0,-1-1-1 0 0,0 1 1 0 0,-1-1-1 0 0,0 1 0 0 0,0-1 1 0 0,0 1-1 0 0,-1 0 1 0 0,-4-10-1 0 0,-1-12-34 0 0,6 26 19 0 0,-1-7-12 0 0,0 0 0 0 0,0 0-1 0 0,1-1 1 0 0,0 1 0 0 0,1 0 0 0 0,0-1 0 0 0,1 1-1 0 0,2-16 1 0 0,-1 12 16 0 0,0 0 0 0 0,-1 0-1 0 0,-1 0 1 0 0,0 0 0 0 0,-1 0 0 0 0,-3-14-1 0 0,0-33-85 0 0,4 54 55 0 0,0-1-1 0 0,0 1 0 0 0,1-1 0 0 0,1 1 1 0 0,-1-1-1 0 0,4-8 0 0 0,0 2-51 0 0,-3 9 37 0 0,0-1 0 0 0,0 0 0 0 0,-1 0 1 0 0,0 0-1 0 0,0 0 0 0 0,0 0 1 0 0,0-7-1 0 0,9-58-249 0 0,-7 57 257 0 0,0-2 0 0 0,1-29-1 0 0,-5 18-181 0 0,0 17 154 0 0,1 0-1 0 0,0 0 0 0 0,0-1 1 0 0,1 1-1 0 0,0 0 0 0 0,1 0 1 0 0,5-18-1 0 0,-6 25 62 0 0,0-1 0 0 0,0 0 0 0 0,0 0 0 0 0,-1 0 0 0 0,1 0 0 0 0,-1 0 0 0 0,0 0 0 0 0,-1-5 0 0 0,4-28-584 0 0,2 17 312 0 0,-3 12 242 0 0,0 1 0 0 0,0 0 0 0 0,0 0 0 0 0,1 0 0 0 0,0 0 1 0 0,5-7-1 0 0,-5 7 24 0 0,1-1 1 0 0,-2 1 0 0 0,1 0 0 0 0,-1-1 0 0 0,-1 0-1 0 0,1 1 1 0 0,-1-1 0 0 0,0 0 0 0 0,-1 0-1 0 0,0 0 1 0 0,0 1 0 0 0,-2-12 0 0 0,1 8-52 0 0,0 0 0 0 0,1-1 1 0 0,1 1-1 0 0,0 0 0 0 0,3-15 0 0 0,5-14 89 0 0,-7 29-30 0 0,1 0-1 0 0,0 0 0 0 0,0 1 0 0 0,6-14 0 0 0,13-38 67 0 0,-19 54-45 0 0,-1 0 0 0 0,0 0 1 0 0,0 0-1 0 0,-1-1 0 0 0,0 1 0 0 0,0 0 0 0 0,-1-1 0 0 0,0 1 1 0 0,-2-10-1 0 0,2-5 5 0 0,0 22-22 0 0,0 0 1 0 0,0 0-1 0 0,0 0 1 0 0,0 0 0 0 0,0 0-1 0 0,1 0 1 0 0,-1 0 0 0 0,0 0-1 0 0,1 0 1 0 0,-1 1-1 0 0,1-1 1 0 0,-1 0 0 0 0,1 0-1 0 0,-1 0 1 0 0,1 0-1 0 0,-1 1 1 0 0,1-1 0 0 0,0 0-1 0 0,-1 1 1 0 0,1-1-1 0 0,0 0 1 0 0,0 1 0 0 0,-1-1-1 0 0,1 1 1 0 0,0-1-1 0 0,0 1 1 0 0,0-1 0 0 0,0 1-1 0 0,1-1 1 0 0,35-3 235 0 0,-11 1 45 0 0,-10 0-219 0 0,0 1 1 0 0,1 1-1 0 0,-1 0 0 0 0,1 1 0 0 0,-1 0 1 0 0,1 2-1 0 0,-1 0 0 0 0,0 0 1 0 0,0 2-1 0 0,30 10 0 0 0,-31-9-49 0 0,0-1 0 0 0,0-1 0 0 0,21 2 0 0 0,4 2 180 0 0,42 1-50 0 0,-19-3-125 0 0,-43-2-3 0 0,0-1 0 0 0,0-1 0 0 0,1-1 0 0 0,-1 0 0 0 0,0-2 0 0 0,0 0 0 0 0,0-2 0 0 0,20-5 0 0 0,-34 8-12 0 0,-1 0 1 0 0,0 0-1 0 0,1 1 0 0 0,-1 0 1 0 0,0 0-1 0 0,1 0 0 0 0,-1 1 1 0 0,10 2-1 0 0,-9-2 28 0 0,0 0-1 0 0,0 0 1 0 0,0-1 0 0 0,1 0 0 0 0,-1 0 0 0 0,0 0-1 0 0,8-2 1 0 0,24-8-24 0 0,-30 7-20 0 0,0 0 0 0 0,0 1 0 0 0,0 0 0 0 0,0 1 0 0 0,1 0-1 0 0,-1 0 1 0 0,0 1 0 0 0,1 0 0 0 0,14 1 0 0 0,-9 1 51 0 0,-1 0 1 0 0,1-2-1 0 0,0 0 0 0 0,0-1 1 0 0,0 0-1 0 0,25-6 1 0 0,44-2-17 0 0,258-6 30 0 0,-339 15-59 0 0,25 0-120 0 0,-26-1 118 0 0,0 1 1 0 0,0 0 0 0 0,-1 0 0 0 0,1 0 0 0 0,0 0-1 0 0,0 0 1 0 0,-1 0 0 0 0,1 0 0 0 0,0 1-1 0 0,0-1 1 0 0,-1 0 0 0 0,1 0 0 0 0,0 1 0 0 0,0-1-1 0 0,-1 0 1 0 0,1 1 0 0 0,0-1 0 0 0,-1 0-1 0 0,1 1 1 0 0,-1-1 0 0 0,1 1 0 0 0,0-1 0 0 0,-1 1-1 0 0,1 0 1 0 0,-1-1 0 0 0,1 1 0 0 0,-1-1 0 0 0,0 1-1 0 0,1 0 1 0 0,-1 0 0 0 0,0 0 84 0 0,36-8 68 0 0,33-3-257 0 0,105-5 593 0 0,-124 9-441 0 0,1 1 1 0 0,61 3-1 0 0,-100 4-54 0 0,1 1-1 0 0,-1 0 1 0 0,1 0 0 0 0,-1 1 0 0 0,13 6-1 0 0,-15-5-53 0 0,0-1 0 0 0,0 0-1 0 0,1-1 1 0 0,-1-1 0 0 0,0 1-1 0 0,15 0 1 0 0,-24-3-263 0 0,-2-2-136 0 0,0 0-1 0 0,1-1 0 0 0,-1 1 0 0 0,-1 0 1 0 0,1 0-1 0 0,0 0 0 0 0,0 1 1 0 0,-1-1-1 0 0,1 0 0 0 0,-1 0 1 0 0,0 1-1 0 0,1-1 0 0 0,-1 1 1 0 0,0-1-1 0 0,0 1 0 0 0,0 0 0 0 0,0 0 1 0 0,0 0-1 0 0,0 0 0 0 0,0 0 1 0 0,0 0-1 0 0,-5-1 0 0 0,4 1-989 0 0,-8-4-4756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36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79 1540 0 0,'0'1'386'0'0,"-1"0"0"0"0,0 0-1 0 0,0 0 1 0 0,1 0 0 0 0,-1 0-1 0 0,0 0 1 0 0,0 0 0 0 0,0 0-1 0 0,0 0 1 0 0,0-1 0 0 0,0 1-1 0 0,0 0 1 0 0,0-1 0 0 0,0 1 0 0 0,-2 0-1 0 0,-5 2 482 0 0,11-5 1852 0 0,6 0-2011 0 0,-1 0-1 0 0,1 0 1 0 0,0 0 0 0 0,-1 1 0 0 0,17 0-1 0 0,28-4-764 0 0,-46 5 141 0 0,0-1 0 0 0,0 1-1 0 0,0 1 1 0 0,0-1 0 0 0,0 1-1 0 0,0 0 1 0 0,-1 1 0 0 0,1-1 0 0 0,7 4-1 0 0,-5-2 31 0 0,0-1-1 0 0,1 0 0 0 0,-1 0 1 0 0,14 0-1 0 0,-21-2-117 0 0,0 0-1 0 0,0 0 1 0 0,0 0 0 0 0,0 0-1 0 0,1 1 1 0 0,-1-1 0 0 0,0 1-1 0 0,0-1 1 0 0,0 1-1 0 0,0 0 1 0 0,0-1 0 0 0,0 1-1 0 0,0 0 1 0 0,0 1-1 0 0,0-1 1 0 0,-1 0 0 0 0,1 0-1 0 0,2 3 1 0 0,3-1 53 0 0,0-1 0 0 0,-1 0 0 0 0,1 0 1 0 0,0-1-1 0 0,0 1 0 0 0,0-2 0 0 0,0 1 0 0 0,0-1 1 0 0,0 0-1 0 0,1 0 0 0 0,10-3 0 0 0,5 2 77 0 0,78 5 31 0 0,-54-2-24 0 0,77-4 0 0 0,-61-11-82 0 0,-61 13-62 0 0,34-1 255 0 0,278-28 735 0 0,-250 15-927 0 0,-54 10-64 0 0,1 1 0 0 0,-1 0 0 0 0,1 1 1 0 0,-1 0-1 0 0,1 1 0 0 0,0 0 0 0 0,0 1 1 0 0,-1 0-1 0 0,17 2 0 0 0,-22-1 38 0 0,0 0-1 0 0,1-1 1 0 0,-1 1-1 0 0,0-2 1 0 0,1 1-1 0 0,7-2 1 0 0,327-18 126 0 0,-9 24-225 0 0,-228 4 155 0 0,-41-10-42 0 0,-39 0-62 0 0,-1 1-1 0 0,1 1 0 0 0,37 6 0 0 0,-36-3 37 0 0,0-1-1 0 0,0-1 0 0 0,1-1 1 0 0,23-4-1 0 0,23 1-2 0 0,-41 3-17 0 0,0-1 1 0 0,-1-2-1 0 0,1-1 1 0 0,47-13-1 0 0,-66 13-48 0 0,1 1-1 0 0,-1 1 1 0 0,19-2-1 0 0,-29 4-50 0 0,-1 1 8 0 0,0-1 81 0 0,0 1-1 0 0,1-1 1 0 0,-1 1 0 0 0,0 0-1 0 0,0-1 1 0 0,1 1 0 0 0,-1-1-1 0 0,0 1 1 0 0,1-1 0 0 0,-1 1-1 0 0,1-1 1 0 0,-1 1 0 0 0,1-1-1 0 0,-1 1 1 0 0,1-1 0 0 0,-1 1-1 0 0,1-1 1 0 0,-1 0 0 0 0,1 1-1 0 0,-1-1 1 0 0,1 0 0 0 0,0 0-1 0 0,-1 1 1 0 0,1-1 0 0 0,-1 0-1 0 0,1 0 1 0 0,0 0 0 0 0,-1 0-1 0 0,1 0 1 0 0,0 0 0 0 0,-1 0-1 0 0,1 0 1 0 0,0 0 0 0 0,-1 0-1 0 0,1 0 1 0 0,-1 0 0 0 0,1-1-1 0 0,0 1 1 0 0,-1 0 0 0 0,1 0-1 0 0,-1-1 1 0 0,1 1-1 0 0,0 0 1 0 0,-1-1 0 0 0,1 1-1 0 0,0-1 1 0 0,1 0-80 0 0,-1 1-1 0 0,1-1 1 0 0,0 1 0 0 0,-1-1-1 0 0,1 0 1 0 0,0 0 0 0 0,-1 0-1 0 0,1 0 1 0 0,-1 0-1 0 0,1 0 1 0 0,-1-1 0 0 0,0 1-1 0 0,0 0 1 0 0,0-1 0 0 0,2-1-1 0 0,-3 2 38 0 0,-11 20-269 0 0,5-9-2648 0 0,23-39-10413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53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1 275 312 0 0,'4'-8'9706'0'0,"-4"8"-9571"0"0,0 0 0 0 0,0-1 1 0 0,0 1-1 0 0,0 0 0 0 0,0 0 0 0 0,0-1 1 0 0,0 1-1 0 0,0 0 0 0 0,1-1 1 0 0,-1 1-1 0 0,0 0 0 0 0,0 0 0 0 0,0-1 1 0 0,0 1-1 0 0,0 0 0 0 0,0 0 0 0 0,0-1 1 0 0,1 1-1 0 0,-1 0 0 0 0,0 0 1 0 0,0-1-1 0 0,0 1 0 0 0,1 0 0 0 0,-1 0 1 0 0,0 0-1 0 0,0 0 0 0 0,1-1 0 0 0,-1 1 1 0 0,0 0-1 0 0,0 0 0 0 0,1 0 1 0 0,-1 0-1 0 0,0 0 0 0 0,0 0 0 0 0,1 0 1 0 0,-1 0-1 0 0,0 0 0 0 0,1 0 0 0 0,-1 0 1 0 0,75-12 672 0 0,-53 10-455 0 0,0-1 1 0 0,0-1 0 0 0,0-1 0 0 0,25-9 0 0 0,-49 15-364 0 0,1 0 1 0 0,-1 0 0 0 0,1 0 0 0 0,0 1-1 0 0,-1-1 1 0 0,1 0 0 0 0,0 1-1 0 0,0-1 1 0 0,0 1 0 0 0,0-1 0 0 0,0 1-1 0 0,0-1 1 0 0,1 1 0 0 0,-1 0 0 0 0,0 0-1 0 0,1-1 1 0 0,0 1 0 0 0,-1 0-1 0 0,1 0 1 0 0,0 2 0 0 0,-2 58 356 0 0,21 65 795 0 0,-15-108-932 0 0,0-6-89 0 0,-1-1-1 0 0,-1 1 1 0 0,0-1-1 0 0,-1 1 1 0 0,0 0-1 0 0,-1 0 1 0 0,0-1-1 0 0,-1 1 1 0 0,0 0-1 0 0,-1-1 0 0 0,-5 18 1 0 0,3-18-76 0 0,1 0 1 0 0,0 0-1 0 0,1 0 1 0 0,1 0-1 0 0,0 1 1 0 0,0-1-1 0 0,1 0 1 0 0,1 1-1 0 0,2 13 1 0 0,-1-16-17 0 0,1 0 1 0 0,1 0-1 0 0,-1-1 1 0 0,1 0 0 0 0,1 1-1 0 0,6 9 1 0 0,-5-9-4 0 0,0 0 0 0 0,-1 1-1 0 0,6 17 1 0 0,-9-21-19 0 0,-1 0 0 0 0,-1 0 0 0 0,1 0 0 0 0,-1-1 0 0 0,0 1 0 0 0,-2 10 0 0 0,2-11 0 0 0,-1 0-1 0 0,1-1 0 0 0,-1 1 1 0 0,1 0-1 0 0,1-1 1 0 0,-1 1-1 0 0,1-1 1 0 0,0 1-1 0 0,1-1 0 0 0,-1 1 1 0 0,4 7-1 0 0,-1-6-8 0 0,-1 1 0 0 0,0 0 0 0 0,-1 0 0 0 0,0 0-1 0 0,0 0 1 0 0,0 0 0 0 0,0 11 0 0 0,13 89-43 0 0,-14-99 32 0 0,0 0-1 0 0,0-1 1 0 0,1 1-1 0 0,0-1 1 0 0,3 9 0 0 0,-2-8 21 0 0,0-1 1 0 0,-1 1 0 0 0,0-1 0 0 0,-1 1 0 0 0,1 10-1 0 0,13 43-56 0 0,-5-32 60 0 0,-3-9-7 0 0,1 9-33 0 0,-8-25 47 0 0,-1 2-18 0 0,1 1-1 0 0,0 0 1 0 0,1-1 0 0 0,-1 1 0 0 0,1-1 0 0 0,1 1 0 0 0,0-1 0 0 0,0 0-1 0 0,5 14 1 0 0,-3-16-11 0 0,-3-4 7 0 0,0 0 0 0 0,-1 0 0 0 0,1 0 0 0 0,0 0 0 0 0,-1 0 0 0 0,1 0-1 0 0,-1 0 1 0 0,1 0 0 0 0,-1 0 0 0 0,1 1 0 0 0,-1-1 0 0 0,0 0 0 0 0,0 0 0 0 0,1 1 0 0 0,-1-1-1 0 0,0 0 1 0 0,0 0 0 0 0,0 1 0 0 0,0-1 0 0 0,-1 1 0 0 0,3-1 51 0 0,4-11-27 0 0,1-15 16 0 0,-8 10-42 0 0,-2 1 0 0 0,0 0 0 0 0,0 0 0 0 0,-1 0 1 0 0,-11-26-1 0 0,12 29-1 0 0,0-1 0 0 0,1 1 0 0 0,1-1 1 0 0,0 0-1 0 0,0 0 0 0 0,1 0 0 0 0,1 1 1 0 0,0-1-1 0 0,1 0 0 0 0,0 0 0 0 0,0 1 1 0 0,1-1-1 0 0,5-10 0 0 0,22-77-21 0 0,-5 21 87 0 0,-23 71-63 0 0,0-1 1 0 0,-1 1-1 0 0,0-1 1 0 0,-1 0 0 0 0,0 1-1 0 0,0-1 1 0 0,0 0-1 0 0,-2-8 1 0 0,-1-22-133 0 0,13-2 79 0 0,-8 34 51 0 0,0 0 0 0 0,-1 1 0 0 0,1-1 0 0 0,-1 0-1 0 0,0 0 1 0 0,0-7 0 0 0,-11-167-396 0 0,16 136 380 0 0,-5 38 22 0 0,1 0 0 0 0,-1-1 1 0 0,0 1-1 0 0,-1 0 0 0 0,0 0 0 0 0,0-1 1 0 0,0 1-1 0 0,0 0 0 0 0,-1 0 1 0 0,-3-12-1 0 0,2 13-5 0 0,0-1 1 0 0,1 1-1 0 0,0-1 0 0 0,0 0 1 0 0,0 1-1 0 0,0-1 1 0 0,1 0-1 0 0,0 0 0 0 0,0 1 1 0 0,1-1-1 0 0,0 0 1 0 0,0 0-1 0 0,0 1 0 0 0,0-1 1 0 0,1 1-1 0 0,0-1 1 0 0,0 1-1 0 0,1 0 0 0 0,-1 0 1 0 0,6-7-1 0 0,0-6 20 0 0,-6 11-7 0 0,-1-1 0 0 0,0 1 0 0 0,0 0 0 0 0,-1-1 1 0 0,0 1-1 0 0,0-1 0 0 0,-2-9 0 0 0,0-9-75 0 0,2 17 57 0 0,1 2 11 0 0,-1 0 0 0 0,0 1 0 0 0,-1-1 0 0 0,0 0 0 0 0,0 0 0 0 0,0 0 0 0 0,-1 1 0 0 0,-2-8 0 0 0,4 11-3 0 0,0-1 0 0 0,1 1-1 0 0,-1 0 1 0 0,1 0 0 0 0,0-1 0 0 0,0 1 0 0 0,0 0 0 0 0,0 0-1 0 0,0 0 1 0 0,1 0 0 0 0,0 0 0 0 0,-1 0 0 0 0,1 0 0 0 0,0 1-1 0 0,0-1 1 0 0,0 1 0 0 0,4-3 0 0 0,8-16 38 0 0,-10 11-36 0 0,-1-1 1 0 0,-1 1-1 0 0,0-1 1 0 0,0 0-1 0 0,-1 1 0 0 0,0-1 1 0 0,-2-19-1 0 0,1 30-5 0 0,45-11-84 0 0,5 4 261 0 0,93-3 0 0 0,-90 8 10 0 0,-4 0-89 0 0,216-2-136 0 0,-232 7 37 0 0,50 13-1 0 0,-56-10 13 0 0,-1-1-1 0 0,1-1 0 0 0,28 0 1 0 0,142-14-56 0 0,1 1 80 0 0,-149 10-7 0 0,-29 0-31 0 0,0 0-1 0 0,1-2 1 0 0,35-5 0 0 0,-23 1-1 0 0,50-3 0 0 0,-52 6 25 0 0,0-1 1 0 0,42-9-1 0 0,-45 7-21 0 0,1 1 1 0 0,0 2-1 0 0,0 1 1 0 0,53 4-1 0 0,-41-1-3 0 0,65-4 1 0 0,174-11 38 0 0,-251 12-46 0 0,0-2 0 0 0,37-8 0 0 0,-37 5 7 0 0,0 1 1 0 0,40-1 0 0 0,465 6-178 0 0,-322 11-1432 0 0,-206-14 1634 0 0,12-7-422 0 0,-18 10 399 0 0,0 0 0 0 0,1 0-1 0 0,-1 0 1 0 0,0-1-1 0 0,0 1 1 0 0,1 0 0 0 0,-1 0-1 0 0,0 0 1 0 0,0 0-1 0 0,1 0 1 0 0,-1 0 0 0 0,0 0-1 0 0,1 0 1 0 0,-1 0-1 0 0,0 0 1 0 0,0 0 0 0 0,1 0-1 0 0,-1 0 1 0 0,0 0-1 0 0,0 0 1 0 0,1 0-1 0 0,-1 0 1 0 0,0 0 0 0 0,1 0-1 0 0,-1 1 1 0 0,0-1-1 0 0,0 0 1 0 0,1 0 0 0 0,-1 0-1 0 0,0 0 1 0 0,0 1-1 0 0,0-1 1 0 0,1 0 0 0 0,-1 0-1 0 0,0 0 1 0 0,0 1-1 0 0,0-1 1 0 0,0 0-1 0 0,1 0 1 0 0,-1 1 0 0 0,0-1-1 0 0,0 0 1 0 0,0 0-1 0 0,0 1 1 0 0,0-1 0 0 0,0 0-1 0 0,0 0 1 0 0,0 1-1 0 0,0-1 1 0 0,0 0 0 0 0,0 1-1 0 0,0-1 1 0 0,0 2 37 0 0,9-1 129 0 0,7-1-208 0 0,124 6 129 0 0,-116-7-127 0 0,-22 1 79 0 0,0 0 0 0 0,0-1 0 0 0,0 1 0 0 0,0 0 0 0 0,0 0 0 0 0,0 0 0 0 0,1 0 1 0 0,-1 1-1 0 0,0-1 0 0 0,0 0 0 0 0,0 1 0 0 0,0 0 0 0 0,0-1 0 0 0,0 1 0 0 0,2 1 0 0 0,-3 1 47 0 0,0-1-1 0 0,0 0 0 0 0,0 1 0 0 0,0-1 0 0 0,-1 1 0 0 0,1-1 0 0 0,-1 1 0 0 0,0-1 0 0 0,0 1 0 0 0,0-1 0 0 0,0 1 0 0 0,0-1 1 0 0,0 1-1 0 0,-1-1 0 0 0,1 1 0 0 0,-1-1 0 0 0,-1 4 0 0 0,-14 51 713 0 0,12-46-830 0 0,0 0-1 0 0,1 0 0 0 0,0 1 0 0 0,1 0 0 0 0,-1 13 1 0 0,6-31-2259 0 0,4-10-4980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1.7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1 444 0 0,'12'5'11388'0'0,"-12"-4"-11009"0"0,10 20 2435 0 0,-1 23-1779 0 0,-6 12 700 0 0,-1-42-1495 0 0,-1 1-1 0 0,0 0 1 0 0,-1 0-1 0 0,-2 16 1 0 0,-6 43 357 0 0,6-48-194 0 0,-1-1-1 0 0,-1 0 0 0 0,-9 31 0 0 0,11-45-446 0 0,-3 4-771 0 0,-3-9-3684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2.1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9753 0 0,'0'1'2387'0'0,"0"-1"-2143"0"0,0 1 0 0 0,0 0 0 0 0,1 0 0 0 0,-1 0 0 0 0,0 0 1 0 0,0 0-1 0 0,0-1 0 0 0,1 1 0 0 0,-1 0 0 0 0,0 0 0 0 0,1 0 0 0 0,-1-1 1 0 0,1 1-1 0 0,-1 0 0 0 0,1 0 0 0 0,-1-1 0 0 0,1 1 0 0 0,0 0 0 0 0,-1-1 1 0 0,1 1-1 0 0,0-1 0 0 0,-1 1 0 0 0,1-1 0 0 0,0 1 0 0 0,0-1 0 0 0,-1 1 1 0 0,1-1-1 0 0,1 0 0 0 0,32 4 1989 0 0,37-17-2513 0 0,-70 12 351 0 0,76-10-3757 0 0,-61 10-1590 0 0,-1 1-4138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2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35 8161 0 0,'-1'6'7559'0'0,"-3"20"-5983"0"0,4-21-1488 0 0,1-1 0 0 0,0 0 1 0 0,0 0-1 0 0,0 1 0 0 0,0-1 1 0 0,1 0-1 0 0,0 0 1 0 0,0 0-1 0 0,0-1 0 0 0,0 1 1 0 0,0 0-1 0 0,1-1 0 0 0,0 1 1 0 0,-1-1-1 0 0,2 0 0 0 0,-1 0 1 0 0,0 0-1 0 0,0 0 1 0 0,1-1-1 0 0,4 3 0 0 0,-7-4-54 0 0,1 1-1 0 0,0-1 0 0 0,0 0 0 0 0,0 0 1 0 0,0-1-1 0 0,0 1 0 0 0,0 0 0 0 0,0-1 1 0 0,0 1-1 0 0,0-1 0 0 0,0 1 1 0 0,0-1-1 0 0,0 0 0 0 0,0 0 0 0 0,0 0 1 0 0,0 0-1 0 0,0-1 0 0 0,0 1 0 0 0,1 0 1 0 0,-1-1-1 0 0,0 0 0 0 0,0 1 0 0 0,-1-1 1 0 0,1 0-1 0 0,0 0 0 0 0,0 0 1 0 0,0 0-1 0 0,0 0 0 0 0,-1 0 0 0 0,1-1 1 0 0,-1 1-1 0 0,1-1 0 0 0,-1 1 0 0 0,1-1 1 0 0,-1 1-1 0 0,0-1 0 0 0,0 0 1 0 0,1 0-1 0 0,-2 0 0 0 0,1 1 0 0 0,0-1 1 0 0,1-3-1 0 0,-1 1-76 0 0,0 1 0 0 0,0-1 0 0 0,-1 0 1 0 0,1 0-1 0 0,-1 0 0 0 0,0 0 0 0 0,0 0 0 0 0,0 0 0 0 0,0 0 1 0 0,-1 1-1 0 0,1-1 0 0 0,-1 0 0 0 0,0 0 0 0 0,0 0 1 0 0,-1 1-1 0 0,1-1 0 0 0,-1 0 0 0 0,0 1 0 0 0,0 0 0 0 0,0-1 1 0 0,-3-3-1 0 0,3 5 5 0 0,0-1 0 0 0,0 1 0 0 0,0-1 0 0 0,0 1 0 0 0,0 0 0 0 0,-1-1 0 0 0,1 1 0 0 0,-1 1 0 0 0,0-1 1 0 0,1 0-1 0 0,-1 0 0 0 0,0 1 0 0 0,0 0 0 0 0,0 0 0 0 0,0 0 0 0 0,0 0 0 0 0,0 0 0 0 0,-1 0 0 0 0,1 1 0 0 0,0-1 0 0 0,0 1 0 0 0,-1 0 0 0 0,1 0 1 0 0,0 0-1 0 0,-6 2 0 0 0,7-1 21 0 0,0 0 1 0 0,1 0 0 0 0,-1 0-1 0 0,0 0 1 0 0,1 1 0 0 0,0-1-1 0 0,-1 0 1 0 0,1 1 0 0 0,0-1 0 0 0,0 1-1 0 0,0 0 1 0 0,0-1 0 0 0,0 1-1 0 0,0 0 1 0 0,0 0 0 0 0,-1 3-1 0 0,-11 38-3229 0 0,8-28-3257 0 0,5-8 1391 0 0,0-3 1609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08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5 126 3828 0 0,'2'-35'7898'0'0,"-1"26"-7731"0"0,0 1 0 0 0,1 0 0 0 0,-1 0 0 0 0,6-14-1 0 0,-4 9-395 0 0,-2 12 450 0 0,-1 0 0 0 0,0 0 1 0 0,-1 0-1 0 0,1 0 0 0 0,0-1 0 0 0,0 1 0 0 0,0 0 0 0 0,-1 0 0 0 0,1 1 0 0 0,0-1 1 0 0,-1 0-1 0 0,1 0 0 0 0,-1 0 0 0 0,1 0 0 0 0,-1 0 0 0 0,1 0 0 0 0,-1 0 0 0 0,0 1 1 0 0,1-1-1 0 0,-1 0 0 0 0,0 1 0 0 0,0-1 0 0 0,-2-1 1304 0 0,-7 323 1942 0 0,11-315-3457 0 0,-1 0 0 0 0,1-1 0 0 0,0 1 1 0 0,1-1-1 0 0,-1 0 0 0 0,1 1 1 0 0,0-1-1 0 0,0 0 0 0 0,1 0 0 0 0,-1 0 1 0 0,1 0-1 0 0,0-1 0 0 0,1 1 0 0 0,-1-1 1 0 0,1 0-1 0 0,0 0 0 0 0,0 0 0 0 0,0 0 1 0 0,0-1-1 0 0,1 1 0 0 0,-1-1 0 0 0,1 0 1 0 0,0-1-1 0 0,0 1 0 0 0,0-1 0 0 0,0 0 1 0 0,1 0-1 0 0,-1 0 0 0 0,0-1 1 0 0,1 0-1 0 0,-1 0 0 0 0,1-1 0 0 0,0 1 1 0 0,-1-1-1 0 0,12-1 0 0 0,-10-1 2 0 0,0-1 0 0 0,-1 1 0 0 0,1-1 0 0 0,0-1 0 0 0,-1 1 0 0 0,0-1 0 0 0,0 0 0 0 0,0-1 0 0 0,0 0 0 0 0,9-9 0 0 0,-1 1-16 0 0,-11 10 28 0 0,1-1 0 0 0,-1 1 0 0 0,0-1 0 0 0,0 0 0 0 0,-1 0 0 0 0,1 0-1 0 0,-1-1 1 0 0,0 1 0 0 0,0-1 0 0 0,0 1 0 0 0,-1-1 0 0 0,0 1 0 0 0,1-1 0 0 0,-2 0 0 0 0,1 0 0 0 0,0 0-1 0 0,-1 1 1 0 0,0-1 0 0 0,-1-6 0 0 0,-1-12-116 0 0,-1-1 0 0 0,-12-41-1 0 0,3 11-535 0 0,12 53 591 0 0,-13-81-1354 0 0,11 54-3020 0 0,2 48-2632 0 0,0-6-998 0 0,0-8 6717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09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8 1032 0 0,'-6'-7'7317'0'0,"6"7"-6984"0"0,0 0 0 0 0,-1 0-1 0 0,1 0 1 0 0,-1 0 0 0 0,1 0-1 0 0,0-1 1 0 0,-1 1-1 0 0,1 0 1 0 0,-1 0 0 0 0,-22 1 2160 0 0,-20 8-2341 0 0,41-9-84 0 0,1 1 0 0 0,-1-1 0 0 0,1 1 1 0 0,-1 0-1 0 0,1-1 0 0 0,-1 1 0 0 0,1 0 0 0 0,0 0 0 0 0,-1 0 0 0 0,1 0 0 0 0,0 0 0 0 0,0 0 0 0 0,0 0 0 0 0,0 0 0 0 0,0 1 0 0 0,0-1 0 0 0,0 0 0 0 0,0 1 0 0 0,-1 2 0 0 0,2-3-21 0 0,0 1-1 0 0,1 0 0 0 0,-1-1 1 0 0,1 1-1 0 0,0-1 0 0 0,-1 1 1 0 0,1-1-1 0 0,0 1 0 0 0,0-1 1 0 0,0 1-1 0 0,0-1 0 0 0,0 0 1 0 0,0 1-1 0 0,0-1 0 0 0,0 0 1 0 0,1 0-1 0 0,-1 0 0 0 0,0 0 1 0 0,1 0-1 0 0,-1 0 0 0 0,3 0 1 0 0,33 18 289 0 0,-32-17-334 0 0,0-1-1 0 0,-1 1 1 0 0,1 0-1 0 0,-1 0 1 0 0,0 1-1 0 0,1 0 0 0 0,-1-1 1 0 0,0 1-1 0 0,-1 1 1 0 0,7 5-1 0 0,-4 0-31 0 0,-5-7 57 0 0,0-1 0 0 0,0 1-1 0 0,0-1 1 0 0,-1 1 0 0 0,1 0-1 0 0,0-1 1 0 0,-1 1 0 0 0,1 0-1 0 0,-1 0 1 0 0,1-1 0 0 0,-1 1-1 0 0,0 0 1 0 0,0 0 0 0 0,0 0-1 0 0,0 0 1 0 0,0 2 0 0 0,-1 3 130 0 0,0 1 1 0 0,0-1-1 0 0,-1 0 0 0 0,0 0 1 0 0,0 0-1 0 0,-1 0 1 0 0,0 0-1 0 0,0 0 1 0 0,0-1-1 0 0,-1 1 1 0 0,-5 6-1 0 0,8-12-132 0 0,1-1 0 0 0,-1 1-1 0 0,1-1 1 0 0,-1 1 0 0 0,1-1 0 0 0,-1 0-1 0 0,1 1 1 0 0,-1-1 0 0 0,1 0 0 0 0,-1 0-1 0 0,1 1 1 0 0,-1-1 0 0 0,0 0 0 0 0,1 0-1 0 0,-1 0 1 0 0,0 0 0 0 0,1 0 0 0 0,-1 0-1 0 0,1 0 1 0 0,-1 0 0 0 0,0 0 0 0 0,1 0-1 0 0,-1 0 1 0 0,1 0 0 0 0,-1 0 0 0 0,0 0-1 0 0,1-1 1 0 0,-1 1 0 0 0,1 0 0 0 0,-1 0-1 0 0,1-1 1 0 0,-1 1 0 0 0,0-1 0 0 0,-20-15-689 0 0,17 12 45 0 0,2 0-85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0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21 109 11509 0 0,'16'-11'6674'0'0,"23"-9"-5363"0"0,-34 18-1247 0 0,-1-1 0 0 0,1 1-1 0 0,-1-1 1 0 0,1 0 0 0 0,-1 0-1 0 0,0-1 1 0 0,0 1 0 0 0,-1-1-1 0 0,7-8 1 0 0,-9 11-51 0 0,-1 0 0 0 0,1 0 0 0 0,0 1-1 0 0,-1-1 1 0 0,1 0 0 0 0,-1 0 0 0 0,0-1 0 0 0,1 1-1 0 0,-1 0 1 0 0,0 0 0 0 0,0 0 0 0 0,1 0 0 0 0,-1 0 0 0 0,0 0-1 0 0,0 0 1 0 0,0 0 0 0 0,0 0 0 0 0,-1-1 0 0 0,1 1 0 0 0,0-1-1 0 0,-1 1-28 0 0,0 0-1 0 0,0 0 1 0 0,0 0-1 0 0,0 0 1 0 0,0 0 0 0 0,0 0-1 0 0,0 0 1 0 0,0 0-1 0 0,0 0 1 0 0,0 0-1 0 0,-1 0 1 0 0,1 1-1 0 0,0-1 1 0 0,0 1-1 0 0,-1-1 1 0 0,1 1-1 0 0,-1-1 1 0 0,1 1-1 0 0,0 0 1 0 0,-2-1 0 0 0,0 1-19 0 0,-1 0 1 0 0,1 1 0 0 0,0-1 0 0 0,0 0-1 0 0,0 1 1 0 0,0 0 0 0 0,0 0 0 0 0,0 0-1 0 0,0 0 1 0 0,0 0 0 0 0,0 0 0 0 0,1 1-1 0 0,-1-1 1 0 0,0 1 0 0 0,1 0 0 0 0,-1 0-1 0 0,1 0 1 0 0,0 0 0 0 0,-1 0 0 0 0,1 1-1 0 0,0-1 1 0 0,0 1 0 0 0,1-1 0 0 0,-2 4-1 0 0,-3 1 85 0 0,2 0-1 0 0,-1 1 0 0 0,1 0 0 0 0,1 0 0 0 0,-1 0 0 0 0,1 0 1 0 0,-2 12-1 0 0,4-15-9 0 0,1 1 1 0 0,0-1 0 0 0,0 0-1 0 0,0 0 1 0 0,0 1-1 0 0,1-1 1 0 0,0 0-1 0 0,0 0 1 0 0,1 1-1 0 0,0-1 1 0 0,-1 0 0 0 0,1-1-1 0 0,1 1 1 0 0,-1 0-1 0 0,1-1 1 0 0,0 1-1 0 0,0-1 1 0 0,5 5 0 0 0,-3-3-13 0 0,0-1-1 0 0,1 1 1 0 0,-1-2 0 0 0,1 1 0 0 0,0-1 0 0 0,1 1 0 0 0,-1-2 0 0 0,1 1 0 0 0,0-1 0 0 0,0 0 0 0 0,0 0 0 0 0,12 2 0 0 0,-19-5-61 0 0,1 1 0 0 0,-1-1 0 0 0,1 0 0 0 0,-1 0 1 0 0,0 0-1 0 0,1 0 0 0 0,-1 0 0 0 0,1 1 0 0 0,-1-1 0 0 0,1 0 1 0 0,-1 0-1 0 0,0 0 0 0 0,1 0 0 0 0,-1 0 0 0 0,1 0 0 0 0,-1 0 0 0 0,1-1 1 0 0,-1 1-1 0 0,0 0 0 0 0,1 0 0 0 0,-1 0 0 0 0,1 0 0 0 0,-1 0 0 0 0,0-1 1 0 0,1 1-1 0 0,-1 0 0 0 0,0 0 0 0 0,1-1 0 0 0,-1 1 0 0 0,0 0 1 0 0,1-1-1 0 0,-1 1 0 0 0,0 0 0 0 0,1-1 0 0 0,-1 1 0 0 0,0 0 0 0 0,0-1 1 0 0,0 1-1 0 0,1-1 0 0 0,-1 1 0 0 0,0 0 0 0 0,0-1 0 0 0,0 1 0 0 0,0-1 1 0 0,0 1-1 0 0,0-1 0 0 0,0-9-7111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21 176 716 0 0,'-7'12'10772'0'0,"2"4"-6147"0"0,2 2-3701 0 0,1 0-1 0 0,-1 30 1 0 0,3-48-915 0 0,0 0 1 0 0,0 0-1 0 0,0 1 1 0 0,0-1-1 0 0,0 0 1 0 0,0 0-1 0 0,0 0 1 0 0,0 0-1 0 0,0 0 1 0 0,0 0-1 0 0,0 1 1 0 0,0-1-1 0 0,0 0 1 0 0,0 0-1 0 0,0 0 1 0 0,0 0-1 0 0,0 0 1 0 0,0 0-1 0 0,0 0 1 0 0,0 0-1 0 0,0 1 1 0 0,1-1-1 0 0,-1 0 1 0 0,0 0-1 0 0,0 0 1 0 0,0 0-1 0 0,0 0 1 0 0,0 0-1 0 0,0 0 0 0 0,0 0 1 0 0,0 0-1 0 0,0 0 1 0 0,1 0-1 0 0,-1 0 1 0 0,0 0-1 0 0,0 0 1 0 0,0 0-1 0 0,0 1 1 0 0,0-1-1 0 0,0 0 1 0 0,1 0-1 0 0,-1 0 1 0 0,0 0-1 0 0,0 0 1 0 0,0-1-1 0 0,0 1 1 0 0,0 0-1 0 0,0 0 1 0 0,0 0-1 0 0,1 0 1 0 0,-1 0-1 0 0,0 0 1 0 0,0 0-1 0 0,0 0 1 0 0,0 0-1 0 0,0 0 1 0 0,0 0-1 0 0,0 0 1 0 0,0 0-1 0 0,1 0 1 0 0,-1 0-1 0 0,0-1 1 0 0,0 1-1 0 0,0 0 1 0 0,5-10 366 0 0,-5 8-376 0 0,0-33 119 0 0,1 1 0 0 0,7-41 0 0 0,-7 68-84 0 0,0-1-1 0 0,1 1 1 0 0,0 0-1 0 0,0-1 0 0 0,1 1 1 0 0,-1 0-1 0 0,2 0 0 0 0,-1 0 1 0 0,1 1-1 0 0,0-1 0 0 0,0 1 1 0 0,1 0-1 0 0,-1 0 1 0 0,1 1-1 0 0,1-1 0 0 0,8-6 1 0 0,-13 10-33 0 0,1 1 0 0 0,0 0 0 0 0,-1-1 1 0 0,1 1-1 0 0,0 0 0 0 0,0 0 1 0 0,0 0-1 0 0,-1 0 0 0 0,1 1 1 0 0,0-1-1 0 0,0 1 0 0 0,0-1 1 0 0,0 1-1 0 0,0-1 0 0 0,1 1 0 0 0,-1 0 1 0 0,0 0-1 0 0,0 0 0 0 0,0 0 1 0 0,0 0-1 0 0,0 1 0 0 0,0-1 1 0 0,0 1-1 0 0,0-1 0 0 0,0 1 0 0 0,0 0 1 0 0,0 0-1 0 0,0-1 0 0 0,-1 2 1 0 0,1-1-1 0 0,0 0 0 0 0,0 0 1 0 0,-1 0-1 0 0,1 1 0 0 0,-1-1 1 0 0,1 1-1 0 0,-1-1 0 0 0,0 1 0 0 0,0-1 1 0 0,1 1-1 0 0,-1 0 0 0 0,0 0 1 0 0,0 0-1 0 0,0 2 0 0 0,5 10 23 0 0,-1 1-1 0 0,-1 0 1 0 0,0 0 0 0 0,2 29-1 0 0,-2-21 1 0 0,1 2-18 0 0,3 36-30 0 0,0-14-187 0 0,-8-45 118 0 0,1 0 1 0 0,-1 0-1 0 0,1 0 1 0 0,0 0-1 0 0,-1 0 1 0 0,1-1-1 0 0,0 1 1 0 0,0 0-1 0 0,0 0 1 0 0,1-1-1 0 0,-1 1 1 0 0,0-1-1 0 0,1 1 0 0 0,-1-1 1 0 0,1 1-1 0 0,-1-1 1 0 0,1 0-1 0 0,0 0 1 0 0,-1 0-1 0 0,4 2 1 0 0,-4-4-172 0 0,0 0 1 0 0,0 1-1 0 0,0-1 0 0 0,0 0 1 0 0,0 0-1 0 0,0 1 1 0 0,-1-1-1 0 0,1 0 0 0 0,0 0 1 0 0,0 0-1 0 0,-1 0 1 0 0,1 0-1 0 0,-1-1 0 0 0,1 1 1 0 0,-1 0-1 0 0,1 0 1 0 0,-1 0-1 0 0,0 0 0 0 0,1 0 1 0 0,-1-1-1 0 0,0 1 1 0 0,0 0-1 0 0,0-2 1 0 0,0 1-877 0 0,1-10-4886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1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1 417 680 0 0,'4'10'10470'0'0,"12"33"-6859"0"0,-12-31-2981 0 0,-1-1-1 0 0,1 1 0 0 0,9 16 1 0 0,-8-19-342 0 0,-2-2 3194 0 0,-5-24-2102 0 0,17-198-1514 0 0,-17 187 4 0 0,0 1 1 0 0,-13-54-1 0 0,4 30 106 0 0,10 45 30 0 0,0 0 0 0 0,0-1 0 0 0,0 1 0 0 0,1 0 0 0 0,0 0 1 0 0,0-1-1 0 0,2-9 0 0 0,-1 13-24 0 0,0 0 0 0 0,0 0 1 0 0,1 0-1 0 0,-1 0 0 0 0,1 1 1 0 0,0-1-1 0 0,0 0 0 0 0,0 1 1 0 0,0-1-1 0 0,0 1 0 0 0,1 0 1 0 0,-1 0-1 0 0,1 0 0 0 0,0 0 1 0 0,5-3-1 0 0,0 1-28 0 0,0 0 0 0 0,0 0 1 0 0,1 1-1 0 0,14-4 0 0 0,-20 6 25 0 0,0 0 0 0 0,0 0 1 0 0,0 0-1 0 0,0 1 0 0 0,0-1 0 0 0,0 1 0 0 0,0 0 1 0 0,0 0-1 0 0,0 0 0 0 0,0 1 0 0 0,0-1 0 0 0,0 1 1 0 0,0-1-1 0 0,0 1 0 0 0,0 0 0 0 0,0 0 0 0 0,5 3 1 0 0,-7-3 14 0 0,0 1 0 0 0,0 0 0 0 0,0 0 0 0 0,0 0 0 0 0,-1 0 0 0 0,1 0 1 0 0,0 0-1 0 0,-1 0 0 0 0,0 0 0 0 0,1 0 0 0 0,-1 0 0 0 0,0 0 1 0 0,0 0-1 0 0,0 0 0 0 0,0 0 0 0 0,0 0 0 0 0,-1 0 0 0 0,1 0 0 0 0,0 0 1 0 0,-1 0-1 0 0,0 0 0 0 0,-1 4 0 0 0,-21 42 78 0 0,14-33-46 0 0,0 0 0 0 0,1 1 0 0 0,-10 31 1 0 0,-3 3 75 0 0,21-49-105 0 0,0-1 0 0 0,0 1-1 0 0,-1-1 1 0 0,1 1 0 0 0,0 0 0 0 0,0-1-1 0 0,0 1 1 0 0,0-1 0 0 0,0 1 0 0 0,-1 0-1 0 0,1-1 1 0 0,0 1 0 0 0,0 0-1 0 0,1-1 1 0 0,-1 1 0 0 0,0-1 0 0 0,0 1-1 0 0,0 0 1 0 0,0-1 0 0 0,0 1-1 0 0,1-1 1 0 0,-1 1 0 0 0,0-1 0 0 0,1 1-1 0 0,-1 0 1 0 0,0-1 0 0 0,1 1 0 0 0,-1-1-1 0 0,0 0 1 0 0,2 1 0 0 0,21 10 84 0 0,32-6 130 0 0,-49-5-230 0 0,-3 0 28 0 0,7 0-1 0 0,0 1 1 0 0,1 0-1 0 0,-1 0 1 0 0,0 1-1 0 0,17 6 1 0 0,-25-7 3 0 0,1 0 1 0 0,-1 0 0 0 0,0 0 0 0 0,0 1 0 0 0,0-1 0 0 0,0 1-1 0 0,0 0 1 0 0,0-1 0 0 0,0 1 0 0 0,-1 0 0 0 0,1 0 0 0 0,0 0-1 0 0,-1 0 1 0 0,0 0 0 0 0,0 1 0 0 0,1-1 0 0 0,-1 0 0 0 0,0 1-1 0 0,-1-1 1 0 0,1 0 0 0 0,0 1 0 0 0,-1-1 0 0 0,1 1 0 0 0,-1 0-1 0 0,0-1 1 0 0,0 1 0 0 0,0 3 0 0 0,-2 5 0 0 0,1 0 1 0 0,-2-1-1 0 0,0 1 0 0 0,0 0 1 0 0,-1-1-1 0 0,-8 17 0 0 0,-11 37 24 0 0,23-62-31 0 0,-1 0 0 0 0,0-1-1 0 0,1 1 1 0 0,-1 0 0 0 0,0 0 0 0 0,0-1-1 0 0,0 1 1 0 0,0 0 0 0 0,0-1-1 0 0,0 1 1 0 0,0-1 0 0 0,-1 1 0 0 0,1-1-1 0 0,0 0 1 0 0,-1 0 0 0 0,0 1 0 0 0,1-1-1 0 0,-1 0 1 0 0,1 0 0 0 0,-1 0 0 0 0,0-1-1 0 0,0 1 1 0 0,0 0 0 0 0,1-1 0 0 0,-1 1-1 0 0,0-1 1 0 0,0 0 0 0 0,0 1 0 0 0,0-1-1 0 0,0 0 1 0 0,0 0 0 0 0,0 0 0 0 0,0 0-1 0 0,-2-1 1 0 0,-5-1 11 0 0,-1 1-1 0 0,1-2 0 0 0,0 1 1 0 0,-1-1-1 0 0,-8-5 0 0 0,17 8-297 0 0,23 21-9484 0 0,1-12-2398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2.2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6917 0 0,'10'-8'8634'0'0,"25"-9"-5400"0"0,-16 8-2514 0 0,-16 7-695 0 0,0 0 0 0 0,0 1 0 0 0,0-1 0 0 0,0 0 0 0 0,-1-1 0 0 0,1 1 0 0 0,-1 0 0 0 0,0-1 0 0 0,1 1 0 0 0,-1-1 0 0 0,0 0 0 0 0,-1 0 0 0 0,1 0 0 0 0,2-4 0 0 0,-4 6-21 0 0,0 1 0 0 0,0-1 0 0 0,1 0 0 0 0,-1 0 0 0 0,0 0 0 0 0,0 0 0 0 0,0 0 0 0 0,0 0 0 0 0,0 1 0 0 0,-1-1 0 0 0,1 0 0 0 0,0 0 0 0 0,0 0 0 0 0,0 0 0 0 0,-1 1 0 0 0,1-1 0 0 0,0 0 1 0 0,-1 0-1 0 0,1 0 0 0 0,-1 1 0 0 0,0-2 0 0 0,-1 0-11 0 0,0 1 1 0 0,1 0-1 0 0,-1 0 1 0 0,0-1-1 0 0,0 1 1 0 0,0 0-1 0 0,0 0 1 0 0,0 1-1 0 0,0-1 1 0 0,0 0-1 0 0,0 1 1 0 0,-3-1-1 0 0,4 1 9 0 0,-1 0-1 0 0,1 0 0 0 0,0 0 0 0 0,0 0 0 0 0,-1 0 1 0 0,1 0-1 0 0,0 1 0 0 0,-1-1 0 0 0,1 0 0 0 0,0 1 1 0 0,0-1-1 0 0,0 1 0 0 0,-1 0 0 0 0,1-1 0 0 0,0 1 1 0 0,0 0-1 0 0,0 0 0 0 0,0 0 0 0 0,0 0 0 0 0,0-1 1 0 0,1 1-1 0 0,-1 0 0 0 0,0 1 0 0 0,0-1 0 0 0,1 0 1 0 0,-1 0-1 0 0,0 0 0 0 0,1 0 0 0 0,-1 1 0 0 0,1-1 1 0 0,0 0-1 0 0,-1 0 0 0 0,1 1 0 0 0,0 1 0 0 0,-10 57 124 0 0,8-40-158 0 0,-4 54-269 0 0,8-73 92 0 0,0 0-1 0 0,1 0 0 0 0,-1 0 0 0 0,0-1 0 0 0,1 1 0 0 0,-1 0 0 0 0,0-1 1 0 0,1 0-1 0 0,-1 0 0 0 0,1 0 0 0 0,-1 0 0 0 0,1 0 0 0 0,4-1 0 0 0,6 1-673 0 0,15 10-2474 0 0,-27-9 2849 0 0,0-1 0 0 0,0 1 0 0 0,0-1 1 0 0,0 1-1 0 0,0 0 0 0 0,0 0 1 0 0,0-1-1 0 0,0 1 0 0 0,-1 0 0 0 0,1 0 1 0 0,0 0-1 0 0,0 0 0 0 0,-1 0 0 0 0,1 0 1 0 0,-1 0-1 0 0,1 0 0 0 0,-1 0 0 0 0,1 1 1 0 0,-1-1-1 0 0,1 0 0 0 0,-1 2 0 0 0,0-1-280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2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0 171 144 0 0,'10'7'8117'0'0,"-1"3"-4357"0"0,-8-8-3371 0 0,0-1 1 0 0,0 0 0 0 0,0 1-1 0 0,0-1 1 0 0,0 0 0 0 0,0 0-1 0 0,0 0 1 0 0,1 0-1 0 0,-1 0 1 0 0,0 0 0 0 0,1 0-1 0 0,-1 0 1 0 0,0 0 0 0 0,1-1-1 0 0,-1 1 1 0 0,1-1 0 0 0,-1 1-1 0 0,3 0 1 0 0,-4-4-296 0 0,0 1-1 0 0,0 0 1 0 0,0-1 0 0 0,0 1 0 0 0,-1 0 0 0 0,1-1-1 0 0,-1 1 1 0 0,0 0 0 0 0,0-1 0 0 0,1 1 0 0 0,-2 0-1 0 0,0-2 1 0 0,1 1 23 0 0,-2-7-88 0 0,1 0 1 0 0,1 0-1 0 0,-1 0 0 0 0,1 0 1 0 0,1 0-1 0 0,0-1 0 0 0,1 1 1 0 0,0 0-1 0 0,2-10 0 0 0,-3 16-53 0 0,1 1-1 0 0,0 0 0 0 0,0 0 0 0 0,0 0 0 0 0,1 0 0 0 0,-1 0 0 0 0,1 1 1 0 0,-1-1-1 0 0,1 0 0 0 0,0 1 0 0 0,0-1 0 0 0,0 1 0 0 0,0-1 1 0 0,1 1-1 0 0,-1 0 0 0 0,1 0 0 0 0,-1 0 0 0 0,1 0 0 0 0,0 1 1 0 0,-1-1-1 0 0,1 1 0 0 0,0-1 0 0 0,0 1 0 0 0,0 0 0 0 0,0 0 1 0 0,1 1-1 0 0,-1-1 0 0 0,0 1 0 0 0,0-1 0 0 0,0 1 0 0 0,5 0 1 0 0,-6 1 12 0 0,-1 0 1 0 0,1 0 0 0 0,0 0 0 0 0,0 0 0 0 0,-1 0 0 0 0,1 0-1 0 0,0 1 1 0 0,-1-1 0 0 0,0 1 0 0 0,1-1 0 0 0,-1 1 0 0 0,0-1 0 0 0,1 1-1 0 0,-1 0 1 0 0,0-1 0 0 0,0 1 0 0 0,0 2 0 0 0,0-2-25 0 0,-1-1-1 0 0,1 1 1 0 0,-1-1 0 0 0,1 1 0 0 0,0-1 0 0 0,0 1-1 0 0,-1-1 1 0 0,1 0 0 0 0,0 0 0 0 0,0 1-1 0 0,0-1 1 0 0,0 0 0 0 0,1 0 0 0 0,-1 0 0 0 0,0 0-1 0 0,0 0 1 0 0,1 0 0 0 0,-1 0 0 0 0,0-1 0 0 0,1 1-1 0 0,-1 0 1 0 0,1-1 0 0 0,-1 1 0 0 0,1-1-1 0 0,-1 0 1 0 0,1 1 0 0 0,3-1 0 0 0,5-13-9381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3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 5489 0 0,'5'11'8703'0'0,"6"28"-6844"0"0,-12-32-1414 0 0,1-5-369 0 0,0 0 1 0 0,-1 0 0 0 0,1 0-1 0 0,0 0 1 0 0,0 0 0 0 0,0 0 0 0 0,0 0-1 0 0,1 0 1 0 0,-1 0 0 0 0,0 0-1 0 0,1 0 1 0 0,-1 0 0 0 0,1 0-1 0 0,0 0 1 0 0,0 0 0 0 0,0 0 0 0 0,0-1-1 0 0,0 1 1 0 0,2 2 0 0 0,-2-14 2988 0 0,4-36-3133 0 0,-15-77-418 0 0,10 122 477 0 0,0 1 1 0 0,0-1 0 0 0,1 1-1 0 0,-1-1 1 0 0,0 1 0 0 0,1-1-1 0 0,-1 1 1 0 0,1 0 0 0 0,-1-1-1 0 0,0 1 1 0 0,1-1 0 0 0,-1 1-1 0 0,1 0 1 0 0,-1 0 0 0 0,1-1-1 0 0,-1 1 1 0 0,1 0 0 0 0,-1 0-1 0 0,1-1 1 0 0,0 1 0 0 0,-1 0-1 0 0,1 0 1 0 0,-1 0 0 0 0,1 0-1 0 0,0 0 1 0 0,-1 0 0 0 0,1 0-1 0 0,-1 0 1 0 0,1 0 0 0 0,-1 0 0 0 0,1 0-1 0 0,0 0 1 0 0,-1 1 0 0 0,1-1-1 0 0,-1 0 1 0 0,1 0 0 0 0,-1 1-1 0 0,1-1 1 0 0,-1 0 0 0 0,1 0-1 0 0,-1 1 1 0 0,1-1 0 0 0,-1 1-1 0 0,1 0 1 0 0,27 14 421 0 0,-7 2-151 0 0,-9-8-143 0 0,-1 1 0 0 0,0 0-1 0 0,0 0 1 0 0,13 18 0 0 0,-14-19-123 0 0,4 4 211 0 0,-14-13-249 0 0,0 0 0 0 0,0 0-1 0 0,0 1 1 0 0,0-1 0 0 0,0 0-1 0 0,0 0 1 0 0,0 0 0 0 0,-1 0-1 0 0,1 0 1 0 0,0 0 0 0 0,0 0-1 0 0,0 0 1 0 0,0 0-1 0 0,0 0 1 0 0,0 1 0 0 0,0-1-1 0 0,0 0 1 0 0,0 0 0 0 0,0 0-1 0 0,0 0 1 0 0,0 0 0 0 0,0 0-1 0 0,0 0 1 0 0,0 1 0 0 0,0-1-1 0 0,0 0 1 0 0,0 0 0 0 0,0 0-1 0 0,0 0 1 0 0,0 0 0 0 0,0 0-1 0 0,0 1 1 0 0,0-1 0 0 0,0 0-1 0 0,0 0 1 0 0,0 0 0 0 0,0 0-1 0 0,0 0 1 0 0,0 0 0 0 0,0 0-1 0 0,0 0 1 0 0,0 1 0 0 0,0-1-1 0 0,0 0 1 0 0,1 0 0 0 0,-1 0-1 0 0,0 0 1 0 0,0 0-1 0 0,0 0 1 0 0,0 0 0 0 0,0 0-1 0 0,0 0 1 0 0,0 0 0 0 0,0 0-1 0 0,1 0 1 0 0,-17-5-7120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4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26 104 0 0,'0'0'11025'0'0,"-7"5"-5614"0"0,4 0-4949 0 0,3 2-214 0 0,0-1 0 0 0,1 1 0 0 0,0 0 0 0 0,1 0 0 0 0,-1 0 0 0 0,1-1 0 0 0,0 1 1 0 0,1-1-1 0 0,3 8 0 0 0,-5-12-219 0 0,0 0 1 0 0,0 0-1 0 0,1-1 0 0 0,-1 1 0 0 0,0 0 1 0 0,1-1-1 0 0,-1 1 0 0 0,1-1 1 0 0,-1 1-1 0 0,1-1 0 0 0,0 0 1 0 0,-1 1-1 0 0,1-1 0 0 0,0 0 1 0 0,0 0-1 0 0,0 0 0 0 0,0-1 1 0 0,0 1-1 0 0,0 0 0 0 0,0-1 1 0 0,0 1-1 0 0,0-1 0 0 0,0 0 1 0 0,1 0-1 0 0,-1 0 0 0 0,0 0 1 0 0,0 0-1 0 0,0 0 0 0 0,0 0 1 0 0,0-1-1 0 0,0 1 0 0 0,0-1 1 0 0,0 0-1 0 0,0 1 0 0 0,3-2 1 0 0,-3 1-45 0 0,0 0 0 0 0,-1 0 0 0 0,1 1 1 0 0,0-1-1 0 0,0 0 0 0 0,-1 0 1 0 0,1-1-1 0 0,0 1 0 0 0,-1 0 1 0 0,1 0-1 0 0,-1-1 0 0 0,0 1 1 0 0,1-1-1 0 0,-1 1 0 0 0,0-1 1 0 0,0 0-1 0 0,0 0 0 0 0,0 1 1 0 0,0-1-1 0 0,0 0 0 0 0,-1 0 1 0 0,1 0-1 0 0,-1 0 0 0 0,1 0 1 0 0,-1 0-1 0 0,1 0 0 0 0,-1 0 0 0 0,0 0 1 0 0,0 0-1 0 0,0 0 0 0 0,0 0 1 0 0,-1 0-1 0 0,1 0 0 0 0,-1 0 1 0 0,1 0-1 0 0,-1 1 0 0 0,1-1 1 0 0,-2-2-1 0 0,-1-3-93 0 0,-1 0 0 0 0,1 1 0 0 0,-1-1 0 0 0,-1 1-1 0 0,1 0 1 0 0,-1 0 0 0 0,0 0 0 0 0,-10-8 0 0 0,15 14 86 0 0,-1-1-1 0 0,1 1 1 0 0,0 0-1 0 0,0 0 1 0 0,0 0-1 0 0,-1 0 1 0 0,1-1-1 0 0,0 1 1 0 0,0 0-1 0 0,-1 0 1 0 0,1 0-1 0 0,0 0 1 0 0,0 0-1 0 0,-1-1 1 0 0,1 1-1 0 0,0 0 1 0 0,0 0 0 0 0,-1 0-1 0 0,1 0 1 0 0,0 0-1 0 0,-1 0 1 0 0,1 0-1 0 0,0 0 1 0 0,0 0-1 0 0,-1 0 1 0 0,1 0-1 0 0,0 0 1 0 0,-1 0-1 0 0,1 1 1 0 0,0-1-1 0 0,0 0 1 0 0,-1 0-1 0 0,1 0 1 0 0,0 0-1 0 0,0 0 1 0 0,-1 1-1 0 0,1-1 1 0 0,0 0 0 0 0,0 0-1 0 0,0 0 1 0 0,-1 1-1 0 0,1-1 1 0 0,0 0-1 0 0,0 0 1 0 0,0 0-1 0 0,0 1 1 0 0,0-1-1 0 0,-1 0 1 0 0,1 0-1 0 0,0 1 1 0 0,0-1-1 0 0,0 0 1 0 0,0 1-1 0 0,0-1 1 0 0,0 0-1 0 0,0 0 1 0 0,0 1-1 0 0,0-1 1 0 0,0 0 0 0 0,0 1-1 0 0,0-1 1 0 0,0 0-1 0 0,0 1 1 0 0,3 9-4414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4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0 12 0 0,'-10'4'11678'0'0,"5"-1"-9721"0"0,6 5-1388 0 0,-1 0-1 0 0,2-1 1 0 0,-1 1 0 0 0,1 0-1 0 0,0-1 1 0 0,5 12-1 0 0,-6-16-447 0 0,0 0-1 0 0,1 0 0 0 0,-1 0 0 0 0,1 0 1 0 0,-1-1-1 0 0,1 1 0 0 0,0 0 1 0 0,0-1-1 0 0,0 1 0 0 0,0-1 1 0 0,1 0-1 0 0,-1 0 0 0 0,1 0 1 0 0,-1 0-1 0 0,1 0 0 0 0,0 0 1 0 0,0-1-1 0 0,5 3 0 0 0,-7-4-88 0 0,1 0 0 0 0,-1 0 0 0 0,1 0 0 0 0,-1 0 0 0 0,0 0 0 0 0,1 0 0 0 0,-1-1 0 0 0,0 1 0 0 0,1 0 0 0 0,-1-1 0 0 0,0 1 0 0 0,0-1 0 0 0,1 0 0 0 0,-1 1 0 0 0,0-1 0 0 0,0 0 0 0 0,0 0 0 0 0,0 1 0 0 0,0-1 0 0 0,0 0 0 0 0,0 0 0 0 0,0 0 0 0 0,0 0 0 0 0,-1-1 0 0 0,1 1 0 0 0,0 0 0 0 0,0 0 0 0 0,-1 0 0 0 0,1-1 0 0 0,-1 1 0 0 0,0 0 0 0 0,1-1 0 0 0,-1 1 0 0 0,0 0 0 0 0,1-2 0 0 0,0-2-112 0 0,0 0 0 0 0,0 0-1 0 0,-1 0 1 0 0,0 0 0 0 0,1 1 0 0 0,-2-1 0 0 0,1 0-1 0 0,-2-10 1 0 0,-1-3-810 0 0,10 14-34 0 0,4 12-1997 0 0,2 6-3960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5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17 980 0 0,'4'-17'13515'0'0,"4"44"-13038"0"0,-6-21 137 0 0,6 40 441 0 0,-2 1 0 0 0,-2-1 1 0 0,-2 1-1 0 0,-4 56 0 0 0,0-17-468 0 0,7-15-489 0 0,-5-66-1548 0 0,-2-13-1278 0 0,-1-14-7267 0 0,3 13 3013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5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1828 0 0,'3'4'12180'0'0,"4"21"-8416"0"0,7 36-2622 0 0,-10-18-156 0 0,-1 48 0 0 0,-3-52-573 0 0,10 72 0 0 0,-8-95-446 0 0,1 0 1 0 0,-2 0-1 0 0,0 0 1 0 0,-1 0-1 0 0,0 0 1 0 0,-1 0-1 0 0,-1 0 1 0 0,-8 31-1 0 0,8-39-362 0 0,0 1-1 0 0,0-1 0 0 0,1 0 0 0 0,1 1 1 0 0,-1-1-1 0 0,1 1 0 0 0,1-1 0 0 0,2 14 1 0 0,1-16-1844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6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12269 0 0,'-2'11'5835'0'0,"-6"33"-4655"0"0,10-27-1681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6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 9049 0 0,'0'-9'5700'0'0,"0"7"-4352"0"0,0 0-967 0 0,5 2-381 0 0,-5 2-1489 0 0,0 2 1365 0 0,0 3-296 0 0,0-1-876 0 0,0 5-1012 0 0,0-5-2456 0 0,-5 5-1313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90 5837 0 0,'0'1'329'0'0,"0"0"1"0"0,0-1 0 0 0,0 1 0 0 0,0-1 0 0 0,0 1 0 0 0,0 0 0 0 0,0-1 0 0 0,0 1 0 0 0,1-1 0 0 0,-1 1 0 0 0,0 0 0 0 0,0-1 0 0 0,0 1-1 0 0,1-1 1 0 0,-1 1 0 0 0,0-1 0 0 0,1 1 0 0 0,-1-1 0 0 0,0 1 0 0 0,1-1 0 0 0,-1 1 0 0 0,1-1 0 0 0,-1 1 0 0 0,1-1 0 0 0,-1 0 0 0 0,1 1-1 0 0,0-1 1 0 0,16-1 1459 0 0,-14-1-1807 0 0,-1 1-1 0 0,1-1 1 0 0,0 1-1 0 0,0-1 1 0 0,-1 0-1 0 0,1 0 1 0 0,-1 0-1 0 0,1-1 1 0 0,-1 1-1 0 0,2-3 1 0 0,-3 3 17 0 0,1 0 0 0 0,-1 0 0 0 0,-1 0 0 0 0,1 0 0 0 0,0 0 0 0 0,0 0 0 0 0,-1 0 0 0 0,1 0 0 0 0,-1 0 0 0 0,0 0 1 0 0,0 0-1 0 0,1 0 0 0 0,-1 0 0 0 0,0 0 0 0 0,-1-1 0 0 0,1 1 0 0 0,0 0 0 0 0,-1 0 0 0 0,1 0 0 0 0,-1 0 0 0 0,0 0 1 0 0,1 0-1 0 0,-1 0 0 0 0,0 0 0 0 0,0 1 0 0 0,0-1 0 0 0,-1 0 0 0 0,1 0 0 0 0,0 1 0 0 0,-1-1 0 0 0,1 1 0 0 0,-1-1 1 0 0,1 1-1 0 0,-1 0 0 0 0,0-1 0 0 0,0 1 0 0 0,1 0 0 0 0,-1 0 0 0 0,0 0 0 0 0,-4-1 0 0 0,3 1 67 0 0,1 0-1 0 0,-1 0 1 0 0,0 0-1 0 0,0 1 1 0 0,1-1-1 0 0,-1 1 1 0 0,0-1 0 0 0,0 1-1 0 0,0 0 1 0 0,0 0-1 0 0,1 1 1 0 0,-1-1-1 0 0,0 0 1 0 0,0 1-1 0 0,0 0 1 0 0,1-1-1 0 0,-1 1 1 0 0,0 0-1 0 0,1 1 1 0 0,-1-1-1 0 0,1 0 1 0 0,-1 1-1 0 0,1-1 1 0 0,0 1-1 0 0,-1 0 1 0 0,1 0-1 0 0,0 0 1 0 0,0 0-1 0 0,1 0 1 0 0,-1 0-1 0 0,-3 5 1 0 0,1 2 70 0 0,0-1 0 0 0,1 1 1 0 0,0 0-1 0 0,0 0 0 0 0,1 0 0 0 0,0 0 0 0 0,1 0 0 0 0,0 1 1 0 0,0-1-1 0 0,1 1 0 0 0,0-1 0 0 0,1 0 0 0 0,3 16 0 0 0,-4-21-174 0 0,1 1 0 0 0,0-1 0 0 0,1 0-1 0 0,-1 0 1 0 0,1 0 0 0 0,-1 0 0 0 0,1 0-1 0 0,0-1 1 0 0,1 1 0 0 0,-1 0 0 0 0,0-1-1 0 0,1 0 1 0 0,0 0 0 0 0,0 1 0 0 0,0-2-1 0 0,0 1 1 0 0,1 0 0 0 0,-1-1-1 0 0,1 1 1 0 0,-1-1 0 0 0,1 0 0 0 0,0 0-1 0 0,0 0 1 0 0,0-1 0 0 0,0 0 0 0 0,0 1-1 0 0,0-1 1 0 0,1-1 0 0 0,-1 1 0 0 0,0 0-1 0 0,6-1 1 0 0,-7 0-129 0 0,-1 0 1 0 0,1-1-1 0 0,0 1 0 0 0,-1-1 0 0 0,1 1 0 0 0,-1-1 1 0 0,1 0-1 0 0,-1 0 0 0 0,0 0 0 0 0,1 0 0 0 0,-1 0 1 0 0,0-1-1 0 0,0 1 0 0 0,0-1 0 0 0,0 1 0 0 0,0-1 1 0 0,2-2-1 0 0,-2 2-703 0 0,0 0 1 0 0,-1-1 0 0 0,1 1-1 0 0,0 0 1 0 0,-1-1-1 0 0,0 0 1 0 0,0 1 0 0 0,0-1-1 0 0,2-4 1 0 0,-3-4-3488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7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 1252 0 0,'-5'0'11603'0'0,"-20"4"-9891"0"0,25-4-1697 0 0,-13 4 758 0 0,0 0 1 0 0,1 1-1 0 0,-21 12 0 0 0,31-16-736 0 0,0 0-1 0 0,0 1 0 0 0,0-1 1 0 0,1 1-1 0 0,-1-1 1 0 0,1 1-1 0 0,-1-1 1 0 0,1 1-1 0 0,-1 0 0 0 0,1 0 1 0 0,0-1-1 0 0,0 1 1 0 0,-2 4-1 0 0,3-5-29 0 0,0 1-1 0 0,0-1 1 0 0,0 0-1 0 0,0 1 1 0 0,0-1-1 0 0,0 0 1 0 0,0 1-1 0 0,0-1 1 0 0,1 0-1 0 0,-1 0 1 0 0,0 1-1 0 0,1-1 1 0 0,-1 0-1 0 0,1 0 1 0 0,0 0-1 0 0,-1 1 1 0 0,1-1-1 0 0,0 0 1 0 0,0 0-1 0 0,-1 0 1 0 0,1 0-1 0 0,0 0 1 0 0,0 0-1 0 0,0-1 1 0 0,2 2-1 0 0,6 5 77 0 0,0-1 1 0 0,0-1-1 0 0,1 0 0 0 0,-1 0 0 0 0,1-1 0 0 0,0 0 0 0 0,14 3 0 0 0,-12-4-7 0 0,-1 1 0 0 0,1 0 0 0 0,-1 1-1 0 0,0 0 1 0 0,11 8 0 0 0,-21-12-70 0 0,0-1 0 0 0,0 1 0 0 0,-1-1 0 0 0,1 1 1 0 0,-1-1-1 0 0,1 1 0 0 0,0 0 0 0 0,-1-1 0 0 0,1 1 0 0 0,-1 0 1 0 0,0 0-1 0 0,1-1 0 0 0,-1 1 0 0 0,1 0 0 0 0,-1 0 0 0 0,0-1 0 0 0,0 1 1 0 0,0 0-1 0 0,1 0 0 0 0,-1 0 0 0 0,0 0 0 0 0,0-1 0 0 0,0 1 1 0 0,0 0-1 0 0,0 0 0 0 0,0 0 0 0 0,-1 1 0 0 0,-14 24 541 0 0,-44 23 461 0 0,41-35-1079 0 0,17-13-31 0 0,-1 1 0 0 0,1-1-1 0 0,0 0 1 0 0,-1 0 0 0 0,1 0 0 0 0,-1 0 0 0 0,0 0 0 0 0,1 0-1 0 0,-1 0 1 0 0,0 0 0 0 0,0 0 0 0 0,1-1 0 0 0,-1 1-1 0 0,-4 0 1 0 0,-3-8-4961 0 0,1-13-4930 0 0,7 8 5584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8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334 59 2904 0 0,'3'-11'3522'0'0,"9"1"-3375"0"0,0-1 2276 0 0,-9-1 5452 0 0,-3 11-7863 0 0,-1 0 0 0 0,0 0 1 0 0,1 0-1 0 0,-1 0 0 0 0,0 0 0 0 0,1 0 1 0 0,-1 0-1 0 0,0 1 0 0 0,0-1 1 0 0,0 0-1 0 0,0 1 0 0 0,0-1 0 0 0,0 1 1 0 0,0-1-1 0 0,0 1 0 0 0,0-1 0 0 0,0 1 1 0 0,0 0-1 0 0,0-1 0 0 0,0 1 0 0 0,0 0 1 0 0,0 0-1 0 0,0 0 0 0 0,-1 0 1 0 0,1 0-1 0 0,0 0 0 0 0,0 0 0 0 0,-1 0 1 0 0,-36 1-226 0 0,18 1 306 0 0,0 1-1 0 0,0 1 0 0 0,0 1 0 0 0,1 1 1 0 0,-1 0-1 0 0,1 2 0 0 0,1 0 0 0 0,0 1 1 0 0,-26 17-1 0 0,42-26-91 0 0,1 1 1 0 0,0 0-1 0 0,0 0 0 0 0,0-1 0 0 0,-1 1 1 0 0,1 0-1 0 0,0 0 0 0 0,0 1 1 0 0,0-1-1 0 0,0 0 0 0 0,1 0 0 0 0,-1 0 1 0 0,0 1-1 0 0,0-1 0 0 0,1 0 1 0 0,-1 1-1 0 0,1-1 0 0 0,-1 1 0 0 0,1-1 1 0 0,-1 0-1 0 0,1 1 0 0 0,0-1 1 0 0,0 1-1 0 0,0-1 0 0 0,0 1 0 0 0,0-1 1 0 0,0 1-1 0 0,0-1 0 0 0,0 1 1 0 0,1-1-1 0 0,-1 1 0 0 0,1-1 0 0 0,-1 0 1 0 0,1 1-1 0 0,-1-1 0 0 0,1 0 1 0 0,0 1-1 0 0,-1-1 0 0 0,1 0 0 0 0,0 0 1 0 0,0 1-1 0 0,0-1 0 0 0,0 0 1 0 0,0 0-1 0 0,0 0 0 0 0,1 0 0 0 0,-1-1 1 0 0,0 1-1 0 0,0 0 0 0 0,3 1 0 0 0,2 2 36 0 0,0-1 0 0 0,0 0 0 0 0,0 0 0 0 0,1 0-1 0 0,-1-1 1 0 0,1 0 0 0 0,-1 0 0 0 0,1 0 0 0 0,13 1-1 0 0,-20-3-37 0 0,0 0 0 0 0,1 0-1 0 0,-1 0 1 0 0,0 0 0 0 0,0 0-1 0 0,0 0 1 0 0,1 0-1 0 0,-1 1 1 0 0,0-1 0 0 0,0 0-1 0 0,0 0 1 0 0,0 0 0 0 0,0 0-1 0 0,0 1 1 0 0,1-1 0 0 0,-1 0-1 0 0,0 0 1 0 0,0 0 0 0 0,0 1-1 0 0,0-1 1 0 0,0 0-1 0 0,0 0 1 0 0,0 0 0 0 0,0 1-1 0 0,0-1 1 0 0,0 0 0 0 0,0 0-1 0 0,0 0 1 0 0,0 1 0 0 0,0-1-1 0 0,0 0 1 0 0,0 0-1 0 0,0 1 1 0 0,0-1 0 0 0,0 0-1 0 0,0 0 1 0 0,0 0 0 0 0,0 1-1 0 0,0-1 1 0 0,-1 0 0 0 0,1 0-1 0 0,0 0 1 0 0,0 0 0 0 0,0 1-1 0 0,0-1 1 0 0,0 0-1 0 0,-1 0 1 0 0,1 0 0 0 0,0 0-1 0 0,0 0 1 0 0,0 1 0 0 0,0-1-1 0 0,-1 0 1 0 0,1 0 0 0 0,-17 21 224 0 0,-21 19 260 0 0,25-27-255 0 0,0 1 1 0 0,1 0-1 0 0,0 1 1 0 0,1 0-1 0 0,-17 33 0 0 0,25-42-192 0 0,1-1-1 0 0,0 0 0 0 0,0 1 0 0 0,1-1 0 0 0,-1 1 0 0 0,1 0 0 0 0,0 0 0 0 0,1 0 0 0 0,-1-1 1 0 0,2 9-1 0 0,-1-11-57 0 0,1 1 1 0 0,0-1 0 0 0,0 0 0 0 0,0 0 0 0 0,0 0 0 0 0,0 1 0 0 0,1-1 0 0 0,-1 0-1 0 0,1-1 1 0 0,0 1 0 0 0,0 0 0 0 0,0 0 0 0 0,0-1 0 0 0,0 1 0 0 0,1-1-1 0 0,-1 0 1 0 0,1 0 0 0 0,0 0 0 0 0,3 2 0 0 0,29 10 201 0 0,-32-13-223 0 0,1 0 0 0 0,-1 0-1 0 0,0 0 1 0 0,1 0-1 0 0,-1 1 1 0 0,0-1 0 0 0,0 1-1 0 0,0 0 1 0 0,0-1 0 0 0,0 2-1 0 0,4 2 1 0 0,-4-1-246 0 0,0-1 1 0 0,1 0-1 0 0,0 0 1 0 0,-1 0-1 0 0,1-1 0 0 0,0 1 1 0 0,0-1-1 0 0,1 0 1 0 0,4 1-1 0 0,26 3-6929 0 0,-20-6 2214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19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39 12005 0 0,'5'-12'3576'0'0,"20"-8"-1430"0"0,-80 13-1279 0 0,52 7-867 0 0,-15 0 219 0 0,0 1 0 0 0,0 0 0 0 0,-33 8 0 0 0,51-9-227 0 0,-1 0-1 0 0,1 0 0 0 0,0 0 1 0 0,0 0-1 0 0,0 1 0 0 0,0-1 1 0 0,-1 0-1 0 0,1 0 0 0 0,0 0 0 0 0,0 1 1 0 0,0-1-1 0 0,0 0 0 0 0,0 0 1 0 0,0 1-1 0 0,0-1 0 0 0,0 0 1 0 0,-1 0-1 0 0,1 1 0 0 0,0-1 1 0 0,0 0-1 0 0,0 0 0 0 0,0 1 0 0 0,0-1 1 0 0,0 0-1 0 0,0 0 0 0 0,0 1 1 0 0,1-1-1 0 0,-1 0 0 0 0,0 0 1 0 0,0 0-1 0 0,0 1 0 0 0,0-1 0 0 0,0 0 1 0 0,0 0-1 0 0,0 1 0 0 0,0-1 1 0 0,1 0-1 0 0,-1 0 0 0 0,0 0 1 0 0,0 0-1 0 0,0 1 0 0 0,1-1 0 0 0,-1 0 1 0 0,0 0-1 0 0,0 0 0 0 0,0 0 1 0 0,1 0-1 0 0,-1 1 0 0 0,0-1 1 0 0,0 0-1 0 0,0 0 0 0 0,1 0 1 0 0,-1 0-1 0 0,0 0 0 0 0,0 0 0 0 0,1 0 1 0 0,-1 0-1 0 0,0 0 0 0 0,0 0 1 0 0,1 0-1 0 0,14 9 210 0 0,-8-7-182 0 0,0-1 1 0 0,0 1-1 0 0,0-1 0 0 0,0-1 0 0 0,0 1 0 0 0,0-1 1 0 0,0-1-1 0 0,0 1 0 0 0,0-1 0 0 0,0 0 1 0 0,0-1-1 0 0,13-4 0 0 0,-20 6-53 0 0,0-2 22 0 0,0 2-9 0 0,-20 85-28 0 0,20-79 168 0 0,1 0 0 0 0,-1 0 0 0 0,1 0-1 0 0,0 0 1 0 0,0 0 0 0 0,1 0 0 0 0,0 0 0 0 0,0-1-1 0 0,0 1 1 0 0,4 7 0 0 0,-4-11-281 0 0,0 1 1 0 0,0 0 0 0 0,0-1-1 0 0,0 0 1 0 0,0 1-1 0 0,0-1 1 0 0,1 0-1 0 0,-1 0 1 0 0,1-1-1 0 0,-1 1 1 0 0,6 2-1 0 0,23 3-7738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0.6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84 860 0 0,'11'-3'-276'0'0,"4"-6"4443"0"0,-14 8-4012 0 0,-1 1-1 0 0,0 0 1 0 0,1-1-1 0 0,-1 1 1 0 0,0 0-1 0 0,1-1 1 0 0,-1 1 0 0 0,0-1-1 0 0,0 1 1 0 0,1-1-1 0 0,-1 1 1 0 0,0 0 0 0 0,0-1-1 0 0,0 1 1 0 0,0-1-1 0 0,0 1 1 0 0,1-1-1 0 0,-1 1 1 0 0,0-1 0 0 0,0 1-1 0 0,0-1 1 0 0,0 1-1 0 0,0-1 1 0 0,-1 1 0 0 0,1-1-1 0 0,0 1 1 0 0,0-1-1 0 0,0 1 1 0 0,0-1-1 0 0,0 1 1 0 0,-1-1 0 0 0,1 1-1 0 0,0 0 1 0 0,0-1-1 0 0,-1 1 1 0 0,1-1 0 0 0,0 1-1 0 0,-1 0 1 0 0,1-1-1 0 0,-1 1 1 0 0,1 0-1 0 0,0-1 1 0 0,-1 1 0 0 0,1 0-1 0 0,-1 0 1 0 0,1-1-1 0 0,0 1 1 0 0,-1 0 0 0 0,1 0-1 0 0,-1 0 1 0 0,1 0-1 0 0,-2-1 1 0 0,2 66 3351 0 0,-1-63-3460 0 0,1 0-1 0 0,0 1 0 0 0,0-1 1 0 0,1 0-1 0 0,-1 0 0 0 0,0 1 1 0 0,1-1-1 0 0,-1 0 0 0 0,1 0 1 0 0,0 0-1 0 0,0 0 0 0 0,0 0 1 0 0,0 0-1 0 0,0 0 0 0 0,0 0 1 0 0,0 0-1 0 0,3 2 0 0 0,-3-3-9 0 0,0 0 0 0 0,1 0 0 0 0,-1-1 0 0 0,0 1-1 0 0,0 0 1 0 0,1-1 0 0 0,-1 1 0 0 0,1-1 0 0 0,-1 1 0 0 0,1-1-1 0 0,-1 0 1 0 0,0 0 0 0 0,1 1 0 0 0,-1-1 0 0 0,1 0 0 0 0,-1-1 0 0 0,1 1-1 0 0,-1 0 1 0 0,1 0 0 0 0,1-1 0 0 0,1 0-2 0 0,0-1 0 0 0,0 1 0 0 0,0-1 0 0 0,-1 0 0 0 0,1 0 0 0 0,-1 0 0 0 0,1-1 0 0 0,-1 0 0 0 0,0 1 0 0 0,1-1 0 0 0,-1 0 0 0 0,-1 0 0 0 0,1 0-1 0 0,0-1 1 0 0,-1 1 0 0 0,0-1 0 0 0,4-6 0 0 0,-2-1-196 0 0,1-1 0 0 0,-1 0 0 0 0,-1 0 0 0 0,0 0 0 0 0,-1 0 0 0 0,0 0 0 0 0,0-13 0 0 0,-7 25-1359 0 0,-7 3 894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1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20 4364 0 0,'0'0'12724'0'0,"15"4"-11729"0"0,-6-17-1764 0 0,-8 13 765 0 0,-1 0-1 0 0,0 0 1 0 0,0-1 0 0 0,0 1 0 0 0,0 0-1 0 0,1 0 1 0 0,-1-1 0 0 0,0 1-1 0 0,0 0 1 0 0,0 0 0 0 0,0 0 0 0 0,0-1-1 0 0,0 1 1 0 0,0 0 0 0 0,0 0-1 0 0,0-1 1 0 0,0 1 0 0 0,0 0 0 0 0,0 0-1 0 0,0-1 1 0 0,0 1 0 0 0,0 0 0 0 0,0 0-1 0 0,0-1 1 0 0,0 1 0 0 0,0 0-1 0 0,0 0 1 0 0,0-1 0 0 0,0 1 0 0 0,0 0-1 0 0,0 0 1 0 0,-1-1 0 0 0,1 1-1 0 0,0 0 1 0 0,0 0 0 0 0,0 0 0 0 0,0-1-1 0 0,-1 1 1 0 0,1 0 0 0 0,0 0-1 0 0,0 0 1 0 0,0 0 0 0 0,-1-1 0 0 0,1 1-1 0 0,0 0 1 0 0,0 0 0 0 0,0 0 0 0 0,-1 0-1 0 0,1 0 1 0 0,0 0 0 0 0,0 0-1 0 0,-1 0 1 0 0,1 0 0 0 0,-2 0-23 0 0,1 1 1 0 0,-1-1 0 0 0,1 1-1 0 0,-1 0 1 0 0,1-1-1 0 0,0 1 1 0 0,-1 0 0 0 0,1 0-1 0 0,0 0 1 0 0,0 0-1 0 0,0 0 1 0 0,-1 0 0 0 0,1 0-1 0 0,0 0 1 0 0,0 1-1 0 0,1-1 1 0 0,-1 0 0 0 0,0 1-1 0 0,0-1 1 0 0,1 1-1 0 0,-1-1 1 0 0,1 1-1 0 0,-1-1 1 0 0,1 1 0 0 0,-1-1-1 0 0,1 1 1 0 0,0-1-1 0 0,0 1 1 0 0,0-1 0 0 0,0 1-1 0 0,0-1 1 0 0,0 1-1 0 0,0 0 1 0 0,1-1 0 0 0,-1 1-1 0 0,0-1 1 0 0,1 1-1 0 0,0-1 1 0 0,-1 1 0 0 0,2 1-1 0 0,-2-2-471 0 0,1 0-353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4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2 160 2936 0 0,'4'-5'7717'0'0,"6"0"-3843"0"0,34-8-3965 0 0,-27 8 860 0 0,-8 2-666 0 0,49-21 249 0 0,-54 22-266 0 0,-1 0 1 0 0,1 0-1 0 0,-1 0 0 0 0,0 0 0 0 0,1-1 1 0 0,-1 1-1 0 0,0-1 0 0 0,0 0 0 0 0,-1 0 1 0 0,1 0-1 0 0,-1 0 0 0 0,4-6 1 0 0,-6 8-51 0 0,1-1 0 0 0,0 1 1 0 0,-1-1-1 0 0,0 0 1 0 0,1 1-1 0 0,-1-1 1 0 0,0 0-1 0 0,0 1 0 0 0,0-1 1 0 0,0 0-1 0 0,0 0 1 0 0,0 1-1 0 0,0-1 1 0 0,-1 0-1 0 0,1 1 0 0 0,0-1 1 0 0,-1 0-1 0 0,0 1 1 0 0,1-1-1 0 0,-1 1 1 0 0,0-1-1 0 0,0 1 1 0 0,0-1-1 0 0,0 1 0 0 0,0 0 1 0 0,0-1-1 0 0,0 1 1 0 0,0 0-1 0 0,-1 0 1 0 0,1 0-1 0 0,0 0 0 0 0,-1 0 1 0 0,1 0-1 0 0,-1 0 1 0 0,1 0-1 0 0,-1 1 1 0 0,1-1-1 0 0,-1 1 0 0 0,0-1 1 0 0,-1 0-1 0 0,-3-1-76 0 0,0 0-1 0 0,1 1 0 0 0,-1-1 0 0 0,0 1 0 0 0,-1 0 0 0 0,1 0 0 0 0,0 1 1 0 0,0 0-1 0 0,-11 1 0 0 0,13 1 44 0 0,-1-1-1 0 0,1 1 1 0 0,0 1 0 0 0,-1-1-1 0 0,1 1 1 0 0,0-1 0 0 0,1 1-1 0 0,-1 0 1 0 0,0 0 0 0 0,1 1 0 0 0,-1-1-1 0 0,1 1 1 0 0,0 0 0 0 0,1 0-1 0 0,-1 0 1 0 0,0 0 0 0 0,1 0-1 0 0,0 0 1 0 0,0 1 0 0 0,0-1-1 0 0,0 6 1 0 0,-2-1 98 0 0,2 1-1 0 0,-1-1 0 0 0,1 1 1 0 0,1 0-1 0 0,0 0 1 0 0,0 0-1 0 0,1 0 1 0 0,0-1-1 0 0,2 16 0 0 0,-1-22-78 0 0,0 1-1 0 0,1 0 0 0 0,-1-1 0 0 0,1 1 1 0 0,0-1-1 0 0,-1 1 0 0 0,2-1 0 0 0,-1 0 0 0 0,0 0 1 0 0,1 0-1 0 0,-1 0 0 0 0,1 0 0 0 0,0 0 0 0 0,0-1 1 0 0,0 0-1 0 0,0 1 0 0 0,0-1 0 0 0,1 0 1 0 0,-1-1-1 0 0,1 1 0 0 0,-1 0 0 0 0,1-1 0 0 0,0 0 1 0 0,-1 0-1 0 0,1 0 0 0 0,0 0 0 0 0,5 0 1 0 0,0 0-213 0 0,1 0 1 0 0,-1-1 0 0 0,1 0 0 0 0,-1 0 0 0 0,1-1 0 0 0,-1-1 0 0 0,1 1-1 0 0,-1-1 1 0 0,0-1 0 0 0,10-3 0 0 0,-15 4-455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5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45 2744 0 0,'12'-31'9009'0'0,"-10"17"-3726"0"0,-2 14-5196 0 0,-17 25 218 0 0,14-22-298 0 0,0 0 1 0 0,1 1-1 0 0,-1 0 1 0 0,1-1-1 0 0,-1 1 1 0 0,1 0-1 0 0,1 0 0 0 0,-1 1 1 0 0,1-1-1 0 0,-1 0 1 0 0,1 0-1 0 0,0 1 1 0 0,0 8-1 0 0,2-11-11 0 0,0 0 0 0 0,1 0 1 0 0,0 0-1 0 0,-1-1 0 0 0,1 1 0 0 0,0 0 0 0 0,0-1 0 0 0,0 1 0 0 0,0-1 0 0 0,0 1 0 0 0,0-1 0 0 0,0 0 1 0 0,1 0-1 0 0,2 1 0 0 0,8 5 12 0 0,-8-4-23 0 0,1 1 35 0 0,-1 0 1 0 0,1 0-1 0 0,-1 0 0 0 0,0 1 1 0 0,0 0-1 0 0,7 8 1 0 0,-10-9 8 0 0,0 1 0 0 0,0-1 1 0 0,-1 0-1 0 0,1 1 0 0 0,-1 0 1 0 0,0-1-1 0 0,-1 1 0 0 0,1 0 1 0 0,-1-1-1 0 0,0 1 0 0 0,0 5 1 0 0,0-5-11 0 0,-1 0 0 0 0,1 0 0 0 0,-1 0 1 0 0,0 0-1 0 0,0 0 0 0 0,0 0 0 0 0,-1 0 1 0 0,1 0-1 0 0,-4 4 0 0 0,5-8-12 0 0,-1 1 0 0 0,0 0 0 0 0,0-1 0 0 0,0 0 0 0 0,0 1 0 0 0,-1-1 0 0 0,1 0 0 0 0,0 1 0 0 0,0-1-1 0 0,-1 0 1 0 0,1 0 0 0 0,-1 0 0 0 0,1 0 0 0 0,-1 0 0 0 0,0 0 0 0 0,1-1 0 0 0,-1 1 0 0 0,0 0 0 0 0,1-1 0 0 0,-1 0 0 0 0,0 1 0 0 0,0-1 0 0 0,1 0 0 0 0,-1 0 0 0 0,0 0 0 0 0,0 0 0 0 0,1 0-1 0 0,-1 0 1 0 0,-3-1 0 0 0,4 1-87 0 0,1 0 0 0 0,-1 0 0 0 0,1 0 0 0 0,-1-1-1 0 0,1 1 1 0 0,0 0 0 0 0,-1 0 0 0 0,1 0 0 0 0,-1-1 0 0 0,1 1-1 0 0,0 0 1 0 0,-1-1 0 0 0,1 1 0 0 0,-1 0 0 0 0,1-1-1 0 0,0 1 1 0 0,0 0 0 0 0,-1-1 0 0 0,1 1 0 0 0,0 0-1 0 0,0-1 1 0 0,-1 1 0 0 0,1-1 0 0 0,0 1 0 0 0,0-1 0 0 0,0 1-1 0 0,0-1 1 0 0,0 1 0 0 0,-1 0 0 0 0,1-1 0 0 0,0 1-1 0 0,0-2 1 0 0,4-13-6167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5.7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21 9217 0 0,'0'-1'208'0'0,"0"0"0"0"0,-1 1 1 0 0,1-1-1 0 0,0 0 0 0 0,0 1 0 0 0,0-1 0 0 0,0 0 1 0 0,0 1-1 0 0,0-1 0 0 0,0 0 0 0 0,0 1 1 0 0,0-1-1 0 0,0 0 0 0 0,0 1 0 0 0,1-1 0 0 0,-1 0 1 0 0,0 1-1 0 0,0-1 0 0 0,1 1 0 0 0,-1-1 1 0 0,0 0-1 0 0,1 1 0 0 0,-1-1 0 0 0,1 1 1 0 0,-1-1-1 0 0,0 1 0 0 0,1-1 0 0 0,-1 1 0 0 0,1-1 1 0 0,0 1-1 0 0,-1 0 0 0 0,2-1 0 0 0,-1 1-113 0 0,-1 1-1 0 0,1 0 0 0 0,0-1 0 0 0,0 1 1 0 0,0 0-1 0 0,-1-1 0 0 0,1 1 1 0 0,0 0-1 0 0,-1 0 0 0 0,1 0 0 0 0,-1 0 1 0 0,1-1-1 0 0,-1 1 0 0 0,1 0 0 0 0,-1 0 1 0 0,0 0-1 0 0,0 0 0 0 0,1 0 1 0 0,-1 0-1 0 0,0 0 0 0 0,0 2 0 0 0,4 24 1201 0 0,1 52 0 0 0,1 16-276 0 0,5-35-1031 0 0,-11-59-265 0 0,-27-3-5312 0 0,-9-7-8087 0 0,34 5 12319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6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5108 0 0,'0'2'8066'0'0,"1"7"-5433"0"0,1-7-2460 0 0,1 0 0 0 0,-1 1 0 0 0,1-1 1 0 0,0 0-1 0 0,-1 0 0 0 0,1 0 0 0 0,0-1 1 0 0,0 1-1 0 0,0-1 0 0 0,1 0 0 0 0,-1 1 1 0 0,0-2-1 0 0,1 1 0 0 0,-1 0 0 0 0,0 0 1 0 0,1-1-1 0 0,-1 0 0 0 0,5 0 0 0 0,73-8-136 0 0,-26 1-3676 0 0,-39 7-305 0 0,-5 0-2672 0 0,-2 0 1948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6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1 174 6521 0 0,'0'16'7346'0'0,"0"8"-3169"0"0,0-19-4011 0 0,0 0 1 0 0,0-1-1 0 0,0 1 1 0 0,1 0-1 0 0,0-1 0 0 0,0 1 1 0 0,0 0-1 0 0,1-1 0 0 0,1 5 1 0 0,-2-8-479 0 0,2 6 84 0 0</inkml:trace>
  <inkml:trace contextRef="#ctx0" brushRef="#br0" timeOffset="1">1 3 12449 0 0,'0'-2'3696'0'0,"0"6"-4284"0"0,0 3-748 0 0,0 1-1128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6321 0 0,'-8'19'10274'0'0,"-4"-8"-7864"0"0,12-11-2420 0 0,0 0-1 0 0,0 0 1 0 0,0-1-1 0 0,0 1 1 0 0,0 0 0 0 0,0 0-1 0 0,0 0 1 0 0,0 0 0 0 0,0 0-1 0 0,0 0 1 0 0,0 0-1 0 0,0 0 1 0 0,0-1 0 0 0,0 1-1 0 0,0 0 1 0 0,0 0 0 0 0,0 0-1 0 0,0 0 1 0 0,0 0 0 0 0,0 0-1 0 0,0 0 1 0 0,0 0-1 0 0,0 0 1 0 0,0 0 0 0 0,-1 0-1 0 0,1-1 1 0 0,0 1 0 0 0,0 0-1 0 0,0 0 1 0 0,0 0-1 0 0,0 0 1 0 0,0 0 0 0 0,0 0-1 0 0,0 0 1 0 0,0 0 0 0 0,0 0-1 0 0,-1 0 1 0 0,1 0 0 0 0,0 0-1 0 0,0 0 1 0 0,0 0-1 0 0,0 0 1 0 0,0 0 0 0 0,0 0-1 0 0,0 0 1 0 0,0 0 0 0 0,-1 0-1 0 0,1 0 1 0 0,0 0-1 0 0,0 0 1 0 0,0 0 0 0 0,0 0-1 0 0,0 0 1 0 0,0 0 0 0 0,0 0-1 0 0,0 0 1 0 0,0 1 0 0 0,18-21 607 0 0,-2 5-876 0 0,-14 12 267 0 0,0 0 1 0 0,1 1-1 0 0,-1-1 0 0 0,1 1 1 0 0,0 0-1 0 0,-1 0 1 0 0,1 0-1 0 0,0 0 0 0 0,3-1 1 0 0,-4 3 31 0 0,-1 0 0 0 0,0 0 0 0 0,0 0 0 0 0,0 0 0 0 0,0 0 0 0 0,1 0 0 0 0,-1 1 0 0 0,0-1 0 0 0,0 0 0 0 0,0 1 0 0 0,0-1 0 0 0,0 1 0 0 0,0-1 0 0 0,0 1 0 0 0,0 0 0 0 0,0-1 0 0 0,0 1 0 0 0,0 0 0 0 0,0 0 0 0 0,0-1 0 0 0,-1 1 0 0 0,1 0 0 0 0,0 0 0 0 0,0 0 0 0 0,-1 0 0 0 0,1 0 0 0 0,-1 0 0 0 0,1 0 0 0 0,-1 0 0 0 0,1 0 0 0 0,-1 1 0 0 0,1 1 0 0 0,7 16 5 0 0,32 58 252 0 0,-38-73-420 0 0,0 0 0 0 0,1-1 0 0 0,-1 0 0 0 0,1 1 0 0 0,0-1-1 0 0,0 0 1 0 0,0 0 0 0 0,0-1 0 0 0,0 1 0 0 0,1-1 0 0 0,-1 1 0 0 0,1-1 0 0 0,0 0 0 0 0,0-1 0 0 0,-1 1 0 0 0,9 2 0 0 0,7-7-3027 0 0,-13-4-3228 0 0,-6 6 5865 0 0,0 0 0 0 0,0 1-1 0 0,0-1 1 0 0,1 0 0 0 0,-1 0 0 0 0,0 0 0 0 0,0 1 0 0 0,0-1-1 0 0,0-1 1 0 0,0-2-1703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7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5 154 2948 0 0,'0'-11'12450'0'0,"-2"26"-10394"0"0,0-4-2102 0 0,1-16 3279 0 0,21-116-2868 0 0,-20 120-379 0 0,0-1 1 0 0,0 1-1 0 0,-1 0 1 0 0,1-1-1 0 0,0 1 1 0 0,0-1-1 0 0,0 1 1 0 0,0 0-1 0 0,0-1 1 0 0,1 1-1 0 0,-1 0 1 0 0,0-1-1 0 0,1 1 1 0 0,-1 0-1 0 0,1-1 0 0 0,-1 1 1 0 0,1 0-1 0 0,0 0 1 0 0,-1 0-1 0 0,1-1 1 0 0,0 1-1 0 0,0 0 1 0 0,0 0-1 0 0,0 0 1 0 0,0 0-1 0 0,0 0 1 0 0,0 1-1 0 0,0-1 1 0 0,0 0-1 0 0,0 0 1 0 0,0 1-1 0 0,1-1 1 0 0,-1 1-1 0 0,0-1 0 0 0,1 1 1 0 0,-1-1-1 0 0,0 1 1 0 0,1 0-1 0 0,-1 0 1 0 0,0-1-1 0 0,1 1 1 0 0,-1 0-1 0 0,0 0 1 0 0,1 0-1 0 0,-1 1 1 0 0,0-1-1 0 0,1 0 1 0 0,-1 1-1 0 0,0-1 1 0 0,3 1-1 0 0,0 1-10 0 0,0-1 0 0 0,0 1 0 0 0,-1 0 0 0 0,1 1 0 0 0,0-1 0 0 0,-1 0 0 0 0,1 1 0 0 0,-1 0 0 0 0,0 0 0 0 0,0 0 0 0 0,0 0 0 0 0,-1 0 0 0 0,1 1 0 0 0,-1-1 0 0 0,1 1 0 0 0,1 4 0 0 0,-4-8 35 0 0,0 1 0 0 0,0 0 0 0 0,0-1 0 0 0,0 1 0 0 0,0 0 0 0 0,0-1-1 0 0,0 1 1 0 0,1 0 0 0 0,-1-1 0 0 0,0 1 0 0 0,0-1 0 0 0,1 1 0 0 0,-1 0 0 0 0,0-1 0 0 0,1 1 0 0 0,-1-1 0 0 0,1 1 0 0 0,-1-1 0 0 0,0 1 0 0 0,1-1 0 0 0,-1 0 0 0 0,1 1 0 0 0,0-1 0 0 0,-1 1 0 0 0,1-1-1 0 0,-1 0 1 0 0,1 1 0 0 0,-1-1 0 0 0,1 0 0 0 0,0 0 0 0 0,-1 0 0 0 0,1 1 0 0 0,0-1 0 0 0,-1 0 0 0 0,1 0 0 0 0,0 0 0 0 0,0 0 0 0 0,16-21 210 0 0,1-4-1026 0 0,-14 21 824 0 0,21-16-549 0 0,-24 20 542 0 0,0 0 0 0 0,-1-1-1 0 0,1 1 1 0 0,0 0 0 0 0,0 0-1 0 0,0 0 1 0 0,0 0 0 0 0,0 0-1 0 0,-1 0 1 0 0,1 0 0 0 0,0 0-1 0 0,0 0 1 0 0,0 1 0 0 0,0-1-1 0 0,-1 0 1 0 0,1 0-1 0 0,0 1 1 0 0,0-1 0 0 0,-1 0-1 0 0,1 1 1 0 0,0-1 0 0 0,0 1-1 0 0,-1-1 1 0 0,1 1 0 0 0,-1 0-1 0 0,1-1 1 0 0,0 1 0 0 0,-1-1-1 0 0,1 1 1 0 0,-1 0 0 0 0,1 0-1 0 0,-1-1 1 0 0,0 1 0 0 0,1 0-1 0 0,-1 0 1 0 0,1 1-1 0 0,72 103 1696 0 0,-66-93-2078 0 0,3 9 685 0 0,-15-13-3792 0 0,-10-6-5275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7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57 4500 0 0,'-8'-31'10453'0'0,"-11"10"-6912"0"0,17 20-3534 0 0,1 0 0 0 0,0 1 1 0 0,-1-1-1 0 0,1 1 0 0 0,0 0 0 0 0,-1-1 0 0 0,1 1 0 0 0,-1 0 0 0 0,1 0 1 0 0,0 0-1 0 0,-1 0 0 0 0,1 0 0 0 0,-1 0 0 0 0,1 0 0 0 0,0 0 1 0 0,-1 1-1 0 0,1-1 0 0 0,0 0 0 0 0,-1 1 0 0 0,1-1 0 0 0,0 1 0 0 0,-1 0 1 0 0,1-1-1 0 0,0 1 0 0 0,0 0 0 0 0,0 0 0 0 0,0 0 0 0 0,-1 0 0 0 0,1 0 1 0 0,1 0-1 0 0,-1 0 0 0 0,0 0 0 0 0,0 0 0 0 0,0 0 0 0 0,0 0 0 0 0,1 1 1 0 0,-1-1-1 0 0,1 0 0 0 0,-1 1 0 0 0,1-1 0 0 0,-1 3 0 0 0,-15 53 110 0 0,15-55-113 0 0,1 0 0 0 0,-1 0 0 0 0,1 0 0 0 0,-1 0 0 0 0,1 0 0 0 0,0 0 0 0 0,0 0-1 0 0,0 0 1 0 0,0 0 0 0 0,0 0 0 0 0,1 0 0 0 0,-1 0 0 0 0,0 0 0 0 0,1 0 0 0 0,0 0-1 0 0,-1 0 1 0 0,1-1 0 0 0,0 1 0 0 0,0 0 0 0 0,0 0 0 0 0,0-1 0 0 0,0 1 0 0 0,1 0 0 0 0,2 2-1 0 0,-3-4-14 0 0,1 0 0 0 0,-1 0 0 0 0,1-1 0 0 0,-1 1-1 0 0,1-1 1 0 0,-1 1 0 0 0,0-1 0 0 0,1 1-1 0 0,-1-1 1 0 0,1 0 0 0 0,-1 1 0 0 0,0-1 0 0 0,0 0-1 0 0,0 0 1 0 0,1 0 0 0 0,-1 0 0 0 0,0 0 0 0 0,0 0-1 0 0,0-1 1 0 0,-1 1 0 0 0,1 0 0 0 0,1-3 0 0 0,19-31-554 0 0,-6 5-38 0 0,-9 31 415 0 0,-3 17 687 0 0,-3-15-525 0 0,0 9 329 0 0,0 0-1 0 0,1 0 0 0 0,5 23 1 0 0,-6-34-385 0 0,0 0 0 0 0,0 0 1 0 0,0 0-1 0 0,0 1 1 0 0,1-1-1 0 0,-1 0 0 0 0,0 0 1 0 0,1 0-1 0 0,-1 0 1 0 0,1 0-1 0 0,-1 0 0 0 0,1 0 1 0 0,0 0-1 0 0,-1 0 1 0 0,1 0-1 0 0,0 0 0 0 0,0 0 1 0 0,-1 0-1 0 0,1 0 1 0 0,0-1-1 0 0,0 1 0 0 0,0 0 1 0 0,0-1-1 0 0,0 1 1 0 0,0-1-1 0 0,0 1 0 0 0,0-1 1 0 0,1 1-1 0 0,-1-1 1 0 0,0 0-1 0 0,0 1 0 0 0,0-1 1 0 0,0 0-1 0 0,1 0 0 0 0,-1 0 1 0 0,0 0-1 0 0,0 0 1 0 0,0 0-1 0 0,0 0 0 0 0,1-1 1 0 0,-1 1-1 0 0,0 0 1 0 0,0-1-1 0 0,0 1 0 0 0,0 0 1 0 0,0-1-1 0 0,0 1 1 0 0,0-1-1 0 0,0 0 0 0 0,0 1 1 0 0,0-1-1 0 0,0 0 1 0 0,0 0-1 0 0,1-1 0 0 0,7-7-4276 0 0,-3 0-1861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8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25 1436 0 0,'8'-15'8692'0'0,"-6"5"-2721"0"0,-2 27-4796 0 0,-1 10 67 0 0,-2 0-1 0 0,-9 39 0 0 0,-3 24-396 0 0,6 59-1545 0 0,9-149 526 0 0,-1 1 0 0 0,1-1 0 0 0,-1 1 0 0 0,1-1 0 0 0,-1 0-1 0 0,1 1 1 0 0,-1-1 0 0 0,1 0 0 0 0,-1 1 0 0 0,1-1 0 0 0,-1 0 0 0 0,1 0-1 0 0,-1 1 1 0 0,0-1 0 0 0,1 0 0 0 0,-1 0 0 0 0,0 0 0 0 0,1 0 0 0 0,-1 0 0 0 0,1 0-1 0 0,-1 0 1 0 0,0 0 0 0 0,1 0 0 0 0,-1 0 0 0 0,0 0 0 0 0,1 0 0 0 0,-1 0-1 0 0,1-1 1 0 0,-1 1 0 0 0,0-1 0 0 0,-7-1-4253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8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16 136 0 0,'15'-1'14215'0'0,"10"0"-7844"0"0,6-1-4617 0 0,66-5-5097 0 0,-61 2 4339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8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4376 0 0,'11'3'1015'0'0,"-1"-1"-1"0"0,0-1 0 0 0,1 0 1 0 0,-1 0-1 0 0,0-1 0 0 0,1 0 1 0 0,-1-1-1 0 0,1 0 0 0 0,-1-1 1 0 0,0 0-1 0 0,11-4 0 0 0,-21 6-952 0 0,1 0 0 0 0,0 0 0 0 0,-1 0 0 0 0,1 0-1 0 0,0 0 1 0 0,0-1 0 0 0,-1 1 0 0 0,1 0 0 0 0,0 0 0 0 0,-1-1-1 0 0,1 1 1 0 0,-1 0 0 0 0,1-1 0 0 0,0 1 0 0 0,-1 0 0 0 0,1-1-1 0 0,-1 1 1 0 0,1-1 0 0 0,-1 1 0 0 0,1-1 0 0 0,-1 0 0 0 0,1 1-1 0 0,-1-1 1 0 0,0 1 0 0 0,1-1 0 0 0,-1 0 0 0 0,0 1 0 0 0,1-1-1 0 0,-1 0 1 0 0,0 1 0 0 0,0-2 0 0 0,0 1-44 0 0,-1-1-1 0 0,1 1 1 0 0,-1 0 0 0 0,0 0 0 0 0,1 0 0 0 0,-1 0-1 0 0,0-1 1 0 0,0 1 0 0 0,0 0 0 0 0,0 0 0 0 0,0 1-1 0 0,0-1 1 0 0,0 0 0 0 0,-2-1 0 0 0,-44-22-294 0 0,47 24 276 0 0,-1-1 1 0 0,0 1-1 0 0,1-1 0 0 0,-1 1 0 0 0,0 0 0 0 0,1 0 0 0 0,-1-1 0 0 0,0 1 0 0 0,0 0 0 0 0,0 0 1 0 0,1 0-1 0 0,-1 0 0 0 0,0 0 0 0 0,0 0 0 0 0,1 0 0 0 0,-1 0 0 0 0,0 0 0 0 0,0 0 0 0 0,0 0 0 0 0,1 0 1 0 0,-1 1-1 0 0,0-1 0 0 0,1 0 0 0 0,-1 1 0 0 0,0-1 0 0 0,0 0 0 0 0,1 1 0 0 0,-1-1 0 0 0,1 1 0 0 0,-1-1 1 0 0,0 1-1 0 0,0 0 0 0 0,0 27 54 0 0,1-10 142 0 0,-8 39-81 0 0,6-48-137 0 0,0 0 0 0 0,0 0 0 0 0,1 0 0 0 0,1 0-1 0 0,-1 0 1 0 0,1 0 0 0 0,2 15 0 0 0,-1-22 9 0 0,0 0 0 0 0,0-1 1 0 0,1 1-1 0 0,-1 0 0 0 0,0-1 1 0 0,1 1-1 0 0,-1-1 1 0 0,1 0-1 0 0,0 1 0 0 0,-1-1 1 0 0,1 0-1 0 0,0 0 0 0 0,0 0 1 0 0,-1 0-1 0 0,1 0 0 0 0,0-1 1 0 0,0 1-1 0 0,0 0 0 0 0,0-1 1 0 0,0 0-1 0 0,0 1 0 0 0,0-1 1 0 0,0 0-1 0 0,1 0 0 0 0,3 0 1 0 0,55-6-1010 0 0,45-22-930 0 0,-33 7-553 0 0,-22 9-2134 0 0,-36 10 556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29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14 640 0 0,'-2'-3'357'0'0,"-7"-7"6934"0"0,-25 20-14888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0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0 131 544 0 0,'14'-25'17983'0'0,"-28"24"-18836"0"0,15 27 1686 0 0,1-14-578 0 0,0-1 0 0 0,1 1 0 0 0,0-1 0 0 0,1 0 0 0 0,0 0 0 0 0,1 0 1 0 0,0 0-1 0 0,1-1 0 0 0,0 0 0 0 0,1 0 0 0 0,10 12 0 0 0,-15-20-241 0 0,0 0 0 0 0,0-1 1 0 0,0 1-1 0 0,0-1 0 0 0,0 0 0 0 0,0 1 0 0 0,0-1 0 0 0,0 0 1 0 0,0 0-1 0 0,1 0 0 0 0,-1-1 0 0 0,0 1 0 0 0,1-1 1 0 0,-1 1-1 0 0,0-1 0 0 0,1 0 0 0 0,-1 1 0 0 0,1-1 1 0 0,-1-1-1 0 0,1 1 0 0 0,-1 0 0 0 0,0-1 0 0 0,1 1 0 0 0,-1-1 1 0 0,0 1-1 0 0,1-1 0 0 0,-1 0 0 0 0,0 0 0 0 0,0 0 1 0 0,0-1-1 0 0,1 1 0 0 0,-1 0 0 0 0,-1-1 0 0 0,1 1 1 0 0,0-1-1 0 0,0 0 0 0 0,-1 1 0 0 0,4-5 0 0 0,-2 2-7 0 0,0-1-1 0 0,0 0 1 0 0,0 1-1 0 0,0-1 1 0 0,-1 0-1 0 0,0 0 1 0 0,0-1-1 0 0,0 1 1 0 0,0 0-1 0 0,-1-1 1 0 0,0 1-1 0 0,0-1 1 0 0,-1 1-1 0 0,0-1 1 0 0,0 1 0 0 0,-1-8-1 0 0,-8-32-451 0 0,4 30-43 0 0,2-1 0 0 0,0 0-1 0 0,-1-26 1 0 0,5 40 463 0 0,0-1 0 0 0,0 0 0 0 0,0 1 0 0 0,0-1 0 0 0,0 1 0 0 0,1-1 0 0 0,-1 1 0 0 0,1 0 0 0 0,3-5 0 0 0,4 0-3173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0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1 233 6657 0 0,'1'43'8963'0'0,"2"2"-6360"0"0,3 46-1570 0 0,-1-12 1136 0 0,0-112-1135 0 0,10-145-1033 0 0,-21 93-29 0 0,3 65-11 0 0,1 0-1 0 0,1 0 0 0 0,1 0 0 0 0,0 0 1 0 0,7-38-1 0 0,-6 56 14 0 0,-1 0 1 0 0,1 1-1 0 0,-1-1 1 0 0,1 0-1 0 0,0 0 0 0 0,-1 1 1 0 0,1-1-1 0 0,0 0 0 0 0,0 1 1 0 0,0-1-1 0 0,1 1 0 0 0,-1-1 1 0 0,0 1-1 0 0,1-1 1 0 0,-1 1-1 0 0,0 0 0 0 0,1 0 1 0 0,-1 0-1 0 0,1 0 0 0 0,0 0 1 0 0,-1 0-1 0 0,1 0 1 0 0,0 0-1 0 0,0 1 0 0 0,0-1 1 0 0,-1 1-1 0 0,1-1 0 0 0,0 1 1 0 0,0 0-1 0 0,0 0 0 0 0,0-1 1 0 0,0 1-1 0 0,0 1 1 0 0,0-1-1 0 0,3 1 0 0 0,-3-1 4 0 0,1 1 1 0 0,0 0-1 0 0,0 0 0 0 0,-1 0 0 0 0,1 0 0 0 0,0 0 0 0 0,-1 0 0 0 0,1 1 0 0 0,-1-1 0 0 0,0 1 1 0 0,0 0-1 0 0,1 0 0 0 0,-1 0 0 0 0,0 0 0 0 0,0 0 0 0 0,-1 0 0 0 0,1 1 0 0 0,0-1 1 0 0,-1 0-1 0 0,1 1 0 0 0,1 4 0 0 0,0 6 33 0 0,-1 1-1 0 0,-1-1 1 0 0,0 0-1 0 0,-1 1 1 0 0,0-1 0 0 0,-3 21-1 0 0,0 20-28 0 0,2-53-27 0 0,-2-1-5 0 0,-11-1 556 0 0,-21 1-6548 0 0,35 0 5634 0 0,-1 0 1 0 0,0 0-1 0 0,0 0 1 0 0,1 0 0 0 0,-1 0-1 0 0,0 1 1 0 0,0-1-1 0 0,1 0 1 0 0,-1 0 0 0 0,0 1-1 0 0,0-1 1 0 0,1 1-1 0 0,-1-1 1 0 0,1 0 0 0 0,-1 1-1 0 0,0-1 1 0 0,1 1-1 0 0,-1 0 1 0 0,1-1-1 0 0,-1 1 1 0 0,1-1 0 0 0,-1 1-1 0 0,1 0 1 0 0,0-1-1 0 0,-1 1 1 0 0,1 0 0 0 0,0-1-1 0 0,-1 1 1 0 0,1 0-1 0 0,0 0 1 0 0,0-1 0 0 0,0 1-1 0 0,0 1 1 0 0,0 1-404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1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82 226 3604 0 0,'4'-8'12397'0'0,"-21"12"-9971"0"0,-26 15-2093 0 0,41-17-317 0 0,0-1 0 0 0,0 1 0 0 0,0-1 0 0 0,1 1 0 0 0,-1 0 0 0 0,0-1 1 0 0,1 1-1 0 0,-1 0 0 0 0,1 0 0 0 0,0 0 0 0 0,0 1 0 0 0,0-1 0 0 0,0 0 0 0 0,0 0 0 0 0,0 0 1 0 0,0 1-1 0 0,1-1 0 0 0,-1 0 0 0 0,1 1 0 0 0,0-1 0 0 0,-1 1 0 0 0,1-1 0 0 0,0 1 1 0 0,1-1-1 0 0,-1 0 0 0 0,1 4 0 0 0,-1-6-16 0 0,0 1 8 0 0,0 0-1 0 0,0 0 1 0 0,0 0-1 0 0,0 0 1 0 0,1 0-1 0 0,-1 0 1 0 0,0 0-1 0 0,1-1 0 0 0,-1 1 1 0 0,0 0-1 0 0,1 0 1 0 0,-1 0-1 0 0,1 0 1 0 0,0-1-1 0 0,-1 1 1 0 0,1 0-1 0 0,-1 0 1 0 0,1-1-1 0 0,0 1 1 0 0,0 0-1 0 0,-1-1 1 0 0,1 1-1 0 0,0-1 1 0 0,0 1-1 0 0,0-1 1 0 0,0 0-1 0 0,0 1 1 0 0,0-1-1 0 0,-1 0 1 0 0,1 1-1 0 0,0-1 1 0 0,0 0-1 0 0,0 0 1 0 0,0 0-1 0 0,2 0 1 0 0,-1 0 1 0 0,0 0 1 0 0,0 0 0 0 0,0 0 0 0 0,-1-1-1 0 0,1 1 1 0 0,0-1 0 0 0,0 1 0 0 0,-1-1-1 0 0,1 1 1 0 0,0-1 0 0 0,0 0 0 0 0,-1 0-1 0 0,1 0 1 0 0,-1 0 0 0 0,1 0-1 0 0,-1 0 1 0 0,1 0 0 0 0,-1 0 0 0 0,0-1-1 0 0,2-1 1 0 0,6-12-154 0 0,-1 0-1 0 0,0-1 1 0 0,-1 0 0 0 0,-1 0-1 0 0,0-1 1 0 0,6-34 0 0 0,-6 16 202 0 0,-2-1 1 0 0,0-52 0 0 0,-4 87 377 0 0,-4 28-235 0 0,2-1 0 0 0,0 1 0 0 0,2 0 0 0 0,1-1 1 0 0,1 1-1 0 0,9 41 0 0 0,-8-47-75 0 0,12 39 322 0 0,-14-60-496 0 0,-1 1 0 0 0,0-1-1 0 0,1 1 1 0 0,-1 0-1 0 0,0-1 1 0 0,0 1 0 0 0,1-1-1 0 0,-1 1 1 0 0,0 0-1 0 0,0-1 1 0 0,0 1 0 0 0,0-1-1 0 0,0 1 1 0 0,0 0-1 0 0,0-1 1 0 0,0 1 0 0 0,0 0-1 0 0,0-1 1 0 0,0 1-1 0 0,0 0 1 0 0,0-1 0 0 0,-1 1-1 0 0,1-1 1 0 0,0 1 0 0 0,0 0-1 0 0,-1-1 1 0 0,1 1-1 0 0,0-1 1 0 0,-1 1 0 0 0,1-1-1 0 0,0 1 1 0 0,-1-1-1 0 0,1 1 1 0 0,-1-1 0 0 0,1 1-1 0 0,-1-1 1 0 0,1 0-1 0 0,-1 1 1 0 0,0-1 0 0 0,1 0-1 0 0,-1 1 1 0 0,1-1 0 0 0,-1 0-1 0 0,0 0 1 0 0,1 0-1 0 0,-1 0 1 0 0,1 1 0 0 0,-1-1-1 0 0,0 0 1 0 0,1 0-1 0 0,-2 0 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2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0 167 5260 0 0,'0'0'8099'0'0,"15"22"-3678"0"0,-14-1-2629 0 0,0-34-314 0 0,-2-37-929 0 0,-2 35-573 0 0,-5-42-33 0 0,8 54 43 0 0,0 0-1 0 0,0 1 0 0 0,0-1 0 0 0,1 0 0 0 0,-1 1 0 0 0,1-1 0 0 0,0 0 0 0 0,-1 1 0 0 0,1-1 0 0 0,0 1 0 0 0,1-1 0 0 0,-1 1 0 0 0,0 0 0 0 0,1 0 0 0 0,-1-1 0 0 0,1 1 1 0 0,0 0-1 0 0,2-2 0 0 0,3 0-146 0 0,0 1 1 0 0,0-1-1 0 0,0 1 1 0 0,0 1 0 0 0,0-1-1 0 0,1 1 1 0 0,-1 1 0 0 0,1-1-1 0 0,-1 1 1 0 0,15 0-1 0 0,-21 1-334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8097 0 0,'-6'28'7708'0'0,"-13"18"-7153"0"0,4-11-79 0 0,-49 127 2333 0 0,17-58-3731 0 0,41-100-693 0 0,3-15-2861 0 0,3-15-5950 0 0,5 15 8220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2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28 6937 0 0,'0'-2'416'0'0,"0"1"-1"0"0,0 0 1 0 0,0 0 0 0 0,0 0 0 0 0,0 0 0 0 0,0 0 0 0 0,-1 0 0 0 0,1 0 0 0 0,0 0-1 0 0,-1 0 1 0 0,1 0 0 0 0,-1 0 0 0 0,1 0 0 0 0,-1 0 0 0 0,1 0 0 0 0,-1 1-1 0 0,0-1 1 0 0,1 0 0 0 0,-3-1 0 0 0,1 1-211 0 0,1 0 0 0 0,-1 0-1 0 0,0 0 1 0 0,0 0 0 0 0,0 1-1 0 0,0-1 1 0 0,0 1 0 0 0,-1 0 0 0 0,1-1-1 0 0,0 1 1 0 0,0 0 0 0 0,0 0 0 0 0,0 0-1 0 0,0 0 1 0 0,-4 1 0 0 0,2 0-128 0 0,-1 0 0 0 0,1 0 0 0 0,0 0 1 0 0,0 1-1 0 0,0-1 0 0 0,0 1 0 0 0,0 0 1 0 0,0 0-1 0 0,1 0 0 0 0,-1 0 0 0 0,1 1 1 0 0,-1 0-1 0 0,1 0 0 0 0,-4 4 0 0 0,5-3-53 0 0,0-1-1 0 0,0 0 0 0 0,1 1 1 0 0,0-1-1 0 0,0 1 0 0 0,0 0 1 0 0,0-1-1 0 0,0 1 0 0 0,1 0 0 0 0,-1 0 1 0 0,1-1-1 0 0,0 1 0 0 0,0 0 1 0 0,2 5-1 0 0,-2-7-10 0 0,0-1 1 0 0,0 1-1 0 0,1-1 0 0 0,-1 1 1 0 0,1-1-1 0 0,0 1 1 0 0,-1-1-1 0 0,1 0 0 0 0,0 1 1 0 0,0-1-1 0 0,-1 0 1 0 0,1 0-1 0 0,0 1 0 0 0,1-1 1 0 0,-1 0-1 0 0,0 0 0 0 0,0 0 1 0 0,0 0-1 0 0,1 0 1 0 0,-1-1-1 0 0,0 1 0 0 0,1 0 1 0 0,-1 0-1 0 0,0-1 1 0 0,1 1-1 0 0,-1-1 0 0 0,1 0 1 0 0,-1 1-1 0 0,1-1 0 0 0,0 0 1 0 0,-1 0-1 0 0,1 0 1 0 0,-1 0-1 0 0,1 0 0 0 0,-1 0 1 0 0,1 0-1 0 0,-1 0 0 0 0,1-1 1 0 0,1 0-1 0 0,-1 0-2 0 0,0 1-1 0 0,-1-1 0 0 0,1 0 1 0 0,0 1-1 0 0,-1-1 0 0 0,1 0 1 0 0,-1 0-1 0 0,1 0 0 0 0,-1 0 0 0 0,1-1 1 0 0,-1 1-1 0 0,0 0 0 0 0,0-1 1 0 0,0 1-1 0 0,0-1 0 0 0,0 1 1 0 0,0-1-1 0 0,0 1 0 0 0,0-1 1 0 0,0 0-1 0 0,-1 1 0 0 0,2-4 1 0 0,3-40-159 0 0,-4 54 83 0 0,0-1 0 0 0,1 0 1 0 0,0 0-1 0 0,0 0 0 0 0,0 0 0 0 0,1-1 0 0 0,0 1 0 0 0,1 0 0 0 0,0-1 0 0 0,0 0 0 0 0,8 11 0 0 0,4-14-1522 0 0,-10-4-3772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3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91 100 11085 0 0,'12'-17'3197'0'0,"13"-7"-5140"0"0,3-3 3301 0 0,-27 27-1226 0 0,0-1 1 0 0,-1 0 0 0 0,1 0-1 0 0,0 0 1 0 0,0 0 0 0 0,-1 1-1 0 0,1-1 1 0 0,-1 0 0 0 0,1 0-1 0 0,-1 0 1 0 0,1 0 0 0 0,-1 0 0 0 0,1-1-1 0 0,-1 1 1 0 0,0 0 0 0 0,0 0-1 0 0,1 0 1 0 0,-1 0 0 0 0,0-2-1 0 0,-1 2-72 0 0,-1 0 1 0 0,1 0-1 0 0,-1 1 0 0 0,1-1 0 0 0,0 0 0 0 0,-1 0 0 0 0,0 1 0 0 0,1-1 0 0 0,-1 1 1 0 0,1 0-1 0 0,-1-1 0 0 0,0 1 0 0 0,1 0 0 0 0,-4 0 0 0 0,-3-1-23 0 0,0 0-1 0 0,0 1 0 0 0,-1 0 0 0 0,1 1 1 0 0,0-1-1 0 0,0 1 0 0 0,0 1 1 0 0,-13 4-1 0 0,18-5-24 0 0,0 0 1 0 0,1 0-1 0 0,-1 0 1 0 0,1 0-1 0 0,-1 0 0 0 0,1 1 1 0 0,-1-1-1 0 0,1 1 1 0 0,0-1-1 0 0,0 1 0 0 0,0 0 1 0 0,0 0-1 0 0,0 0 1 0 0,0 0-1 0 0,1 1 0 0 0,-1-1 1 0 0,1 0-1 0 0,-1 1 1 0 0,1-1-1 0 0,0 1 0 0 0,0-1 1 0 0,0 1-1 0 0,0-1 1 0 0,0 1-1 0 0,1 0 0 0 0,-1 0 1 0 0,1 4-1 0 0,-3 32 452 0 0,2-29-371 0 0,0-1 0 0 0,1 1-1 0 0,0 0 1 0 0,0 0 0 0 0,4 18-1 0 0,-2-12-24 0 0,0 1 0 0 0,-1-1 1 0 0,0 0-1 0 0,-4 30 0 0 0,1 3-897 0 0,2-40-244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3.6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14409 0 0,'0'0'3922'0'0,"50"29"-2031"0"0,-43-27-2018 0 0,0 0 0 0 0,0-1 0 0 0,0 0 0 0 0,0 0-1 0 0,0-1 1 0 0,10-1 0 0 0,3-2-3049 0 0,-4-6-3864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9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45 680 0 0,'2'-20'9868'0'0,"1"-4"-5020"0"0,-3 24-4587 0 0,10 41 365 0 0,-5 22 1723 0 0,-3-50-2034 0 0,0 1 1 0 0,-1-1-1 0 0,-1 0 0 0 0,0 1 1 0 0,-1-1-1 0 0,-3 17 0 0 0,-1-7-58 0 0,3-12-145 0 0,-1 1-1 0 0,0-1 1 0 0,-1 0-1 0 0,0 0 1 0 0,-6 11-1 0 0,-13 35-81 0 0,23-57-68 0 0,0 1-1 0 0,0-1 1 0 0,0 1-1 0 0,0-1 1 0 0,0 0-1 0 0,0 1 1 0 0,0-1-1 0 0,0 1 1 0 0,1-1 0 0 0,-1 1-1 0 0,0-1 1 0 0,0 0-1 0 0,1 1 1 0 0,-1-1-1 0 0,0 0 1 0 0,0 1-1 0 0,1-1 1 0 0,-1 0-1 0 0,0 1 1 0 0,1-1-1 0 0,-1 0 1 0 0,0 0-1 0 0,1 1 1 0 0,-1-1-1 0 0,1 0 1 0 0,-1 0-1 0 0,0 0 1 0 0,1 1-1 0 0,-1-1 1 0 0,1 0-1 0 0,-1 0 1 0 0,1 0-1 0 0,-1 0 1 0 0,0 0-1 0 0,1 0 1 0 0,-1 0 0 0 0,1 0-1 0 0,-1 0 1 0 0,1 0-1 0 0,-1 0 1 0 0,1 0-1 0 0,21 1-1194 0 0,16-2-1555 0 0,-14-2-4513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39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 1944 0 0,'-3'-2'11893'0'0,"5"2"-11090"0"0,9 3-596 0 0,3 1 137 0 0,0-1-1 0 0,0-1 1 0 0,0 0-1 0 0,0 0 1 0 0,0-2-1 0 0,1 1 1 0 0,-1-2-1 0 0,0 0 1 0 0,0-1-1 0 0,0 0 1 0 0,20-7-1 0 0,-33 9-481 0 0,3 0-250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41.0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0 768 0 0,'0'0'3677'0'0,"-16"2"4408"0"0,-4 1-5008 0 0,19-3-3032 0 0,-13 3 265 0 0,0 0 1 0 0,0 2-1 0 0,0-1 1 0 0,1 2-1 0 0,0 0 0 0 0,0 0 1 0 0,1 2-1 0 0,-1-1 1 0 0,-20 19-1 0 0,32-26-312 0 0,0 1 0 0 0,0 0 0 0 0,1-1 0 0 0,-1 1 0 0 0,1 0 0 0 0,-1 0 0 0 0,1 0 0 0 0,-1-1 0 0 0,1 1 0 0 0,-1 0 0 0 0,1 0 0 0 0,0 0 0 0 0,-1 0 0 0 0,1 0 0 0 0,0 0 0 0 0,0 0 0 0 0,0 0 0 0 0,0 0 0 0 0,0-1 0 0 0,0 1 0 0 0,0 0 0 0 0,0 0 0 0 0,0 0 0 0 0,0 0 0 0 0,0 0 0 0 0,1 0-1 0 0,-1 0 1 0 0,0 0 0 0 0,1 0 0 0 0,-1 0 0 0 0,1-1 0 0 0,-1 1 0 0 0,1 0 0 0 0,-1 0 0 0 0,1 0 0 0 0,-1-1 0 0 0,1 1 0 0 0,0 0 0 0 0,-1-1 0 0 0,1 1 0 0 0,0-1 0 0 0,0 1 0 0 0,0-1 0 0 0,-1 1 0 0 0,1-1 0 0 0,0 1 0 0 0,0-1 0 0 0,0 0 0 0 0,0 1 0 0 0,0-1 0 0 0,1 0 0 0 0,54 16 319 0 0,-50-15-348 0 0,-2 0 20 0 0,0 0 1 0 0,1 0-1 0 0,-1 0 1 0 0,0 0-1 0 0,0 1 0 0 0,0-1 1 0 0,0 1-1 0 0,0 0 1 0 0,0 0-1 0 0,-1 1 0 0 0,1-1 1 0 0,-1 1-1 0 0,1 0 0 0 0,-1-1 1 0 0,0 2-1 0 0,0-1 1 0 0,5 7-1 0 0,-5-4 58 0 0,-1 1-1 0 0,1 0 1 0 0,-1 0-1 0 0,-1-1 1 0 0,1 1-1 0 0,-1 0 1 0 0,0 1-1 0 0,-1-1 1 0 0,0 13-1 0 0,0-19-30 0 0,0 0-1 0 0,0 1 1 0 0,0-1 0 0 0,0 1 0 0 0,0-1-1 0 0,-1 0 1 0 0,1 1 0 0 0,0-1-1 0 0,-1 0 1 0 0,1 0 0 0 0,-1 1-1 0 0,1-1 1 0 0,-1 0 0 0 0,1 0-1 0 0,-1 0 1 0 0,0 1 0 0 0,0-1-1 0 0,0 0 1 0 0,0 0 0 0 0,1 0-1 0 0,-1 0 1 0 0,0 0 0 0 0,-1-1-1 0 0,1 1 1 0 0,0 0 0 0 0,0 0 0 0 0,0-1-1 0 0,0 1 1 0 0,-1-1 0 0 0,1 1-1 0 0,0-1 1 0 0,0 1 0 0 0,-3-1-1 0 0,-3 1-3 0 0,0-1 0 0 0,0 1 0 0 0,0-2 0 0 0,0 1 0 0 0,-10-2 0 0 0,-9-1-1500 0 0,26 3 858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41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1 227 132 0 0,'2'-1'814'0'0,"-1"0"1"0"0,1 0-1 0 0,0 1 1 0 0,0-1-1 0 0,0 1 0 0 0,0-1 1 0 0,0 1-1 0 0,0 0 1 0 0,0 0-1 0 0,0 0 0 0 0,0 0 1 0 0,0 0-1 0 0,3 1 1 0 0,-3-1-502 0 0,-1 1 1 0 0,1-1 0 0 0,-1 1-1 0 0,0 0 1 0 0,0 0 0 0 0,1-1-1 0 0,-1 1 1 0 0,0 0 0 0 0,0 0-1 0 0,0 0 1 0 0,0 0-1 0 0,0 0 1 0 0,0 1 0 0 0,2 1-1 0 0,0 5-154 0 0,1 0-1 0 0,-2-1 0 0 0,1 1 1 0 0,-1 0-1 0 0,3 15 0 0 0,-4-15 216 0 0,1 0 0 0 0,0 0 0 0 0,0 0 0 0 0,6 12 0 0 0,-10-27 2088 0 0,-5-10-2423 0 0,0 0-1 0 0,2 0 1 0 0,0-1-1 0 0,-3-29 1 0 0,-7-80-11 0 0,15 110 88 0 0,-1 14-125 0 0,1-1-1 0 0,-1 1 1 0 0,1 0 0 0 0,0-1-1 0 0,0 1 1 0 0,1 0 0 0 0,-1-1-1 0 0,1 1 1 0 0,-1 0 0 0 0,1 0-1 0 0,0-1 1 0 0,0 1-1 0 0,1 0 1 0 0,-1 0 0 0 0,1 0-1 0 0,-1 0 1 0 0,3-2 0 0 0,-1 2-24 0 0,-1 1 0 0 0,1 0 1 0 0,-1 0-1 0 0,1 0 0 0 0,0 0 1 0 0,0 0-1 0 0,0 1 0 0 0,0-1 1 0 0,0 1-1 0 0,0 0 1 0 0,0 0-1 0 0,0 0 0 0 0,0 0 1 0 0,1 1-1 0 0,-1-1 0 0 0,0 1 1 0 0,1 0-1 0 0,-1 0 0 0 0,0 0 1 0 0,1 0-1 0 0,-1 1 0 0 0,0-1 1 0 0,0 1-1 0 0,1 0 1 0 0,-1 0-1 0 0,0 0 0 0 0,0 0 1 0 0,0 0-1 0 0,0 1 0 0 0,0 0 1 0 0,0-1-1 0 0,-1 1 0 0 0,1 0 1 0 0,0 0-1 0 0,-1 1 0 0 0,1-1 1 0 0,-1 0-1 0 0,0 1 0 0 0,0 0 1 0 0,0-1-1 0 0,0 1 1 0 0,-1 0-1 0 0,1 0 0 0 0,-1 0 1 0 0,1 0-1 0 0,-1 0 0 0 0,0 0 1 0 0,0 1-1 0 0,-1-1 0 0 0,1 0 1 0 0,0 0-1 0 0,-1 1 0 0 0,0 3 1 0 0,0-5 42 0 0,0 1-1 0 0,0-1 1 0 0,0 0 0 0 0,0 0 0 0 0,-1 0 0 0 0,1 0-1 0 0,-1 0 1 0 0,0 0 0 0 0,1 0 0 0 0,-1 0 0 0 0,0 0-1 0 0,0 0 1 0 0,0 0 0 0 0,0-1 0 0 0,0 1 0 0 0,-1 0-1 0 0,1-1 1 0 0,0 1 0 0 0,-1-1 0 0 0,0 1 0 0 0,-2 1-1 0 0,-1 0 13 0 0,-1 0-1 0 0,0 0 0 0 0,0 0 1 0 0,-1-1-1 0 0,-8 2 0 0 0,-15 6-587 0 0,30-9 469 0 0,-1-1-1 0 0,1 0 0 0 0,0 0 1 0 0,0 0-1 0 0,-1 1 0 0 0,1-1 1 0 0,0 0-1 0 0,0 0 1 0 0,-1 1-1 0 0,1-1 0 0 0,0 0 1 0 0,0 1-1 0 0,0-1 0 0 0,0 0 1 0 0,-1 1-1 0 0,1-1 0 0 0,0 0 1 0 0,0 1-1 0 0,0-1 1 0 0,0 0-1 0 0,0 1 0 0 0,0-1 1 0 0,0 0-1 0 0,0 1 0 0 0,0-1 1 0 0,0 0-1 0 0,0 1 1 0 0,0-1-1 0 0,0 0 0 0 0,0 1 1 0 0,0-1-1 0 0,1 0 0 0 0,-1 1 1 0 0,0-1-1 0 0,0 0 1 0 0,0 1-1 0 0,0-1 0 0 0,1 0 1 0 0,-1 1-1 0 0,0-1 0 0 0,1 0 1 0 0,8 8-7263 0 0,-1-6 2425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42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7881 0 0,'0'0'2321'0'0,"1"0"-2429"0"0,2 0-225 0 0,16-1 8362 0 0,2-1-6320 0 0,20-2-1804 0 0,-38 4 134 0 0,49-5 504 0 0,-50 5-526 0 0,-1 0 1 0 0,1 0 0 0 0,-1-1 0 0 0,1 1 0 0 0,-1-1-1 0 0,0 0 1 0 0,1 1 0 0 0,-1-1 0 0 0,0 0-1 0 0,1 0 1 0 0,-1 0 0 0 0,0 0 0 0 0,0 0-1 0 0,0 0 1 0 0,0 0 0 0 0,0 0 0 0 0,0 0 0 0 0,0 0-1 0 0,0-1 1 0 0,0 1 0 0 0,-1 0 0 0 0,1-1-1 0 0,0 1 1 0 0,-1 0 0 0 0,1-1 0 0 0,-1 1-1 0 0,0-1 1 0 0,1 1 0 0 0,-1-1 0 0 0,0-1 0 0 0,0 1-28 0 0,0 1 0 0 0,1 0 0 0 0,-2 0 0 0 0,1 0 0 0 0,0 0 0 0 0,0 0 0 0 0,0 0 1 0 0,0-1-1 0 0,-1 1 0 0 0,1 0 0 0 0,0 0 0 0 0,-1 0 0 0 0,1 0 0 0 0,-1 0 1 0 0,1 0-1 0 0,-1 0 0 0 0,0 0 0 0 0,1 0 0 0 0,-1 1 0 0 0,0-1 0 0 0,0 0 0 0 0,0 0 1 0 0,1 0-1 0 0,-1 1 0 0 0,0-1 0 0 0,0 1 0 0 0,0-1 0 0 0,0 0 0 0 0,0 1 1 0 0,0 0-1 0 0,0-1 0 0 0,-1 1 0 0 0,1 0 0 0 0,0-1 0 0 0,0 1 0 0 0,0 0 0 0 0,0 0 1 0 0,0 0-1 0 0,0 0 0 0 0,-1 0 0 0 0,1 0 0 0 0,0 0 0 0 0,0 1 0 0 0,0-1 1 0 0,0 0-1 0 0,0 0 0 0 0,0 1 0 0 0,0-1 0 0 0,-2 1 0 0 0,-2 1-46 0 0,0 0-1 0 0,-1 0 0 0 0,1 1 1 0 0,0-1-1 0 0,0 1 1 0 0,1 0-1 0 0,-1 0 0 0 0,-6 6 1 0 0,-37 37 63 0 0,47-45-11 0 0,0 1 0 0 0,0-1 0 0 0,0 0 0 0 0,0 1 0 0 0,0-1 0 0 0,1 0 0 0 0,-1 1-1 0 0,1-1 1 0 0,-1 1 0 0 0,1-1 0 0 0,-1 1 0 0 0,1-1 0 0 0,0 1 0 0 0,0-1 0 0 0,-1 1 0 0 0,1-1 0 0 0,1 1 0 0 0,-1 0 0 0 0,0-1 0 0 0,0 1-1 0 0,0-1 1 0 0,1 1 0 0 0,-1-1 0 0 0,1 1 0 0 0,-1-1 0 0 0,1 1 0 0 0,0-1 0 0 0,-1 0 0 0 0,1 1 0 0 0,0-1 0 0 0,0 0 0 0 0,0 1-1 0 0,2 1 1 0 0,0 1 7 0 0,1 1 0 0 0,0 0-1 0 0,0-1 1 0 0,1 0-1 0 0,-1 0 1 0 0,1 0 0 0 0,8 5-1 0 0,-8-7-123 0 0,1 1 0 0 0,-1-1-1 0 0,1 0 1 0 0,-1 0 0 0 0,1-1 0 0 0,0 1 0 0 0,0-1-1 0 0,0-1 1 0 0,-1 1 0 0 0,1-1 0 0 0,0 0 0 0 0,0 0-1 0 0,0-1 1 0 0,9-1 0 0 0,-15 2 77 0 0,1 0 1 0 0,-1 0 0 0 0,0 0-1 0 0,0-1 1 0 0,1 1-1 0 0,-1 0 1 0 0,0 0-1 0 0,0 0 1 0 0,1 0-1 0 0,-1 0 1 0 0,0 0-1 0 0,0-1 1 0 0,0 1-1 0 0,0 0 1 0 0,1 0-1 0 0,-1 0 1 0 0,0-1 0 0 0,0 1-1 0 0,0 0 1 0 0,0 0-1 0 0,1 0 1 0 0,-1-1-1 0 0,0 1 1 0 0,0 0-1 0 0,0 0 1 0 0,0-1-1 0 0,0 1 1 0 0,0 0-1 0 0,0 0 1 0 0,0-1-1 0 0,0 1 1 0 0,0 0 0 0 0,0-1-1 0 0,0 1 1 0 0,0 0-1 0 0,0 0 1 0 0,0-1-1 0 0,-16-21-15381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43.3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 1356 0 0,'0'-1'722'0'0,"0"0"0"0"0,0-1 1 0 0,0 1-1 0 0,0 0 0 0 0,0 0 0 0 0,0-1 0 0 0,0 1 0 0 0,0 0 0 0 0,1 0 0 0 0,-1-1 1 0 0,0 1-1 0 0,1 0 0 0 0,-1 0 0 0 0,1 0 0 0 0,0 0 0 0 0,-1 0 0 0 0,1-1 0 0 0,1 0 1 0 0,18 0 4403 0 0,13 0-4593 0 0,-27 2-484 0 0,0-1-1 0 0,0-1 1 0 0,0 1 0 0 0,-1-1 0 0 0,1 0 0 0 0,0 0-1 0 0,-1 0 1 0 0,0-1 0 0 0,0 0 0 0 0,0 0 0 0 0,9-7-1 0 0,-14 9-64 0 0,0 0 0 0 0,1 0 0 0 0,-1 1 0 0 0,0-1 0 0 0,1 0-1 0 0,-1 0 1 0 0,0 0 0 0 0,0 0 0 0 0,0 0 0 0 0,0 0 0 0 0,0 1 0 0 0,0-1 0 0 0,0 0-1 0 0,0 0 1 0 0,0 0 0 0 0,-1 0 0 0 0,1 0 0 0 0,0 0 0 0 0,0 1 0 0 0,-1-1-1 0 0,1 0 1 0 0,0 0 0 0 0,-1 0 0 0 0,1 1 0 0 0,-1-1 0 0 0,1 0 0 0 0,-1 1 0 0 0,0-1-1 0 0,1 0 1 0 0,-1 1 0 0 0,0-1 0 0 0,1 1 0 0 0,-1-1 0 0 0,0 1 0 0 0,0-1-1 0 0,1 1 1 0 0,-1-1 0 0 0,0 1 0 0 0,0 0 0 0 0,0-1 0 0 0,0 1 0 0 0,1 0 0 0 0,-1 0-1 0 0,0 0 1 0 0,-2 0 0 0 0,1-1-14 0 0,0 0 0 0 0,0 0 0 0 0,0 1 1 0 0,0-1-1 0 0,0 1 0 0 0,0-1 0 0 0,0 1 0 0 0,0 0 0 0 0,0 0 0 0 0,0 0 1 0 0,0 0-1 0 0,0 0 0 0 0,-1 1 0 0 0,1-1 0 0 0,0 1 0 0 0,0-1 0 0 0,0 1 0 0 0,0 0 1 0 0,0 0-1 0 0,-3 1 0 0 0,0 4 55 0 0,0 1 0 0 0,1 0 1 0 0,-1 0-1 0 0,1 0 0 0 0,0 0 0 0 0,1 0 0 0 0,0 1 1 0 0,0 0-1 0 0,1 0 0 0 0,-1 0 0 0 0,2 0 1 0 0,-1 0-1 0 0,1 0 0 0 0,1 0 0 0 0,-1 0 0 0 0,1 0 1 0 0,1 9-1 0 0,0-17-15 0 0,-1 1 0 0 0,0 0 1 0 0,1-1-1 0 0,-1 1 0 0 0,0 0 1 0 0,1-1-1 0 0,-1 1 0 0 0,1 0 0 0 0,-1-1 1 0 0,1 1-1 0 0,-1-1 0 0 0,1 1 1 0 0,-1-1-1 0 0,1 1 0 0 0,0-1 0 0 0,-1 0 1 0 0,1 1-1 0 0,0-1 0 0 0,-1 0 1 0 0,1 1-1 0 0,0-1 0 0 0,-1 0 0 0 0,1 0 1 0 0,0 0-1 0 0,0 0 0 0 0,-1 0 1 0 0,1 1-1 0 0,0-1 0 0 0,0 0 0 0 0,-1-1 1 0 0,1 1-1 0 0,0 0 0 0 0,0 0 0 0 0,38-3-260 0 0,-24 1-49 0 0,9 5-433 0 0,-19 4-2122 0 0,-4 6-4701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44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81 260 4804 0 0,'5'-4'3225'0'0,"14"-14"4606"0"0,-7 1-4530 0 0,-12 15-3279 0 0,0 1 0 0 0,0 0 0 0 0,0-1 0 0 0,0 1 0 0 0,0-1 0 0 0,0 1 0 0 0,0-1-1 0 0,-1 1 1 0 0,1-1 0 0 0,0 1 0 0 0,-1 0 0 0 0,1-1 0 0 0,-1 1 0 0 0,0 0 0 0 0,0-1-1 0 0,1 1 1 0 0,-1 0 0 0 0,0 0 0 0 0,0 0 0 0 0,0 0 0 0 0,0 0 0 0 0,0 0-1 0 0,0 0 1 0 0,0 0 0 0 0,-1 0 0 0 0,1 0 0 0 0,0 1 0 0 0,0-1 0 0 0,-1 0 0 0 0,1 1-1 0 0,0-1 1 0 0,-3 0 0 0 0,3 0-24 0 0,-1 0 0 0 0,0 0 0 0 0,0 1 0 0 0,0-1 0 0 0,0 0-1 0 0,0 1 1 0 0,0-1 0 0 0,0 1 0 0 0,0 0 0 0 0,0 0 0 0 0,0 0 0 0 0,0 0-1 0 0,0 0 1 0 0,0 0 0 0 0,0 0 0 0 0,0 1 0 0 0,0-1 0 0 0,0 1 0 0 0,0-1 0 0 0,0 1-1 0 0,0 0 1 0 0,0 0 0 0 0,0 0 0 0 0,1 0 0 0 0,-1 0 0 0 0,0 0 0 0 0,1 0-1 0 0,-1 1 1 0 0,1-1 0 0 0,-1 0 0 0 0,1 1 0 0 0,0 0 0 0 0,-1-1 0 0 0,1 1 0 0 0,0 0-1 0 0,0-1 1 0 0,0 1 0 0 0,0 0 0 0 0,0 2 0 0 0,-3 4 41 0 0,0 0 0 0 0,1 0 1 0 0,1 0-1 0 0,-1 0 0 0 0,1 0 0 0 0,0 1 1 0 0,1-1-1 0 0,0 12 0 0 0,1-19-22 0 0,1-1 1 0 0,-1 0-1 0 0,1 0 0 0 0,0 0 1 0 0,-1 0-1 0 0,1 0 0 0 0,0 0 0 0 0,-1 0 1 0 0,1 0-1 0 0,-1 0 0 0 0,1 0 0 0 0,0 0 1 0 0,-1 0-1 0 0,1 0 0 0 0,0 0 0 0 0,-1 0 1 0 0,1-1-1 0 0,-1 1 0 0 0,1 0 0 0 0,-1-1 1 0 0,1 1-1 0 0,0 0 0 0 0,-1-1 1 0 0,1 1-1 0 0,-1 0 0 0 0,0-1 0 0 0,1 1 1 0 0,-1-1-1 0 0,1 1 0 0 0,-1-1 0 0 0,22-16-55 0 0,60-87-764 0 0,-76 98 831 0 0,0 0 0 0 0,0 0 0 0 0,-1-1 0 0 0,9-14 0 0 0,-12 18-17 0 0,-1 0 1 0 0,1-1 0 0 0,-1 1-1 0 0,0 0 1 0 0,0-1 0 0 0,-1 1-1 0 0,1-1 1 0 0,-1 1 0 0 0,0-1-1 0 0,0 1 1 0 0,0-1 0 0 0,0 1-1 0 0,0-1 1 0 0,-1 1 0 0 0,-1-6-1 0 0,-1 0-58 0 0,-1 1-1 0 0,0-1 0 0 0,0 1 0 0 0,-1 1 1 0 0,-8-13-1 0 0,12 19-34 0 0,-14 46-905 0 0,7-12 1497 0 0,0-2-56 0 0,2 0 0 0 0,-5 44 0 0 0,11-66-412 0 0,-1 0 1 0 0,1-1 0 0 0,1 1 0 0 0,0-1 0 0 0,0 1 0 0 0,0-1 0 0 0,1 1 0 0 0,1-1 0 0 0,-1 0 0 0 0,1 0 0 0 0,1 0 0 0 0,-1 0 0 0 0,10 13 0 0 0,-6-10-89 0 0,-6-8-14 0 0,1-1 1 0 0,-1 1 0 0 0,1-1-1 0 0,-1 1 1 0 0,1-1 0 0 0,0 0-1 0 0,0 1 1 0 0,0-1 0 0 0,0 0-1 0 0,0 0 1 0 0,0-1 0 0 0,1 1-1 0 0,-1 0 1 0 0,1-1 0 0 0,-1 1 0 0 0,1-1-1 0 0,5 2 1 0 0,-7-28-10634 0 0,-1 16 3630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7525 0 0,'6'12'6163'0'0,"-3"3"-3471"0"0,-2 36-3462 0 0,-1-37 1670 0 0,0 44 55 0 0,-2 0 1 0 0,-2 0 0 0 0,-20 89 0 0 0,10-110-1099 0 0,11-32-231 0 0,1 1 1 0 0,-1-1 0 0 0,1 1 0 0 0,0 0-1 0 0,1-1 1 0 0,-2 13 0 0 0,6-25-3436 0 0,4-13-7673 0 0,-7 15 9196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44.9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26 3908 0 0,'-4'-2'4626'0'0,"-6"-2"1509"0"0,-15-1-1336 0 0,24 5-4273 0 0,26-15-387 0 0,-54 21-179 0 0,28-6 5 0 0,1 1 0 0 0,0-1 1 0 0,0 0-1 0 0,0 0 0 0 0,-1 0 0 0 0,1 0 0 0 0,0 0 0 0 0,0 1 1 0 0,-1-1-1 0 0,1 0 0 0 0,0 0 0 0 0,0 0 0 0 0,0 1 0 0 0,0-1 0 0 0,0 0 1 0 0,-1 0-1 0 0,1 1 0 0 0,0-1 0 0 0,0 0 0 0 0,0 0 0 0 0,0 1 1 0 0,0-1-1 0 0,0 0 0 0 0,0 0 0 0 0,0 1 0 0 0,0-1 0 0 0,0 0 0 0 0,0 1 1 0 0,0-1-1 0 0,0 0 0 0 0,0 0 0 0 0,0 1 0 0 0,0-1 0 0 0,0 0 1 0 0,0 0-1 0 0,0 1 0 0 0,0-1 0 0 0,1 0 0 0 0,-1 1 0 0 0,1 4-3976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1:46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15 5825 0 0,'-11'3'7406'0'0,"-13"1"-4648"0"0,25-4-2686 0 0,0 0-43 0 0,0 1 1 0 0,-1-1-1 0 0,1 0 0 0 0,0 0 0 0 0,-1 0 0 0 0,1 0 1 0 0,0 0-1 0 0,-1 0 0 0 0,1 0 0 0 0,0-1 0 0 0,0 1 1 0 0,-1 0-1 0 0,1 0 0 0 0,-1 0 0 0 0,1-1 0 0 0,0 1 0 0 0,-1 0 1 0 0,1-1-1 0 0,-1 1 0 0 0,1-1 0 0 0,0 1 0 0 0,-1 0 1 0 0,1-1-1 0 0,-1 1 0 0 0,1-1 0 0 0,-1 0 0 0 0,0 1 1 0 0,1-1-1 0 0,-1 1 0 0 0,0-1 0 0 0,1 1 0 0 0,-1-1 1 0 0,0 0-1 0 0,0 1 0 0 0,1-1 0 0 0,-1 0 0 0 0,0 1 0 0 0,0-1 1 0 0,0 0-1 0 0,0 0 0 0 0,0 1 0 0 0,0-1 0 0 0,0 0 1 0 0,0 1-1 0 0,0-1 0 0 0,0 0 0 0 0,0 1 0 0 0,-1-2 1 0 0,10 6-729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42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24 784 0 0,'8'-14'10527'0'0,"-18"6"-6953"0"0,8 8-3510 0 0,0-1 0 0 0,0 1 0 0 0,0 0 0 0 0,0-1 0 0 0,0 1 0 0 0,0 0 0 0 0,0 0 0 0 0,-1 1-1 0 0,1-1 1 0 0,0 0 0 0 0,0 1 0 0 0,0-1 0 0 0,0 1 0 0 0,-3 1 0 0 0,-4 4 145 0 0,1 0 0 0 0,-1 0 0 0 0,1 1 0 0 0,1 0-1 0 0,-1 0 1 0 0,1 1 0 0 0,1 0 0 0 0,-9 13 0 0 0,2-1 426 0 0,2 1 0 0 0,-15 34 0 0 0,25-53-616 0 0,0 0-1 0 0,0 0 0 0 0,0 1 1 0 0,0-1-1 0 0,0 0 1 0 0,1 1-1 0 0,-1-1 1 0 0,1 1-1 0 0,0-1 0 0 0,-1 1 1 0 0,1-1-1 0 0,0 1 1 0 0,1-1-1 0 0,-1 1 1 0 0,0-1-1 0 0,1 1 0 0 0,-1-1 1 0 0,1 0-1 0 0,0 1 1 0 0,0-1-1 0 0,0 0 1 0 0,0 1-1 0 0,0-1 0 0 0,0 0 1 0 0,1 0-1 0 0,-1 0 1 0 0,1 0-1 0 0,-1 0 1 0 0,1 0-1 0 0,0-1 0 0 0,0 1 1 0 0,0 0-1 0 0,2 1 1 0 0,-1-2-11 0 0,1 1 1 0 0,-1-1 0 0 0,0 0 0 0 0,1 0-1 0 0,-1 0 1 0 0,0 0 0 0 0,1-1-1 0 0,-1 1 1 0 0,1-1 0 0 0,0 0-1 0 0,-1 0 1 0 0,1 0 0 0 0,-1-1 0 0 0,1 1-1 0 0,-1-1 1 0 0,1 0 0 0 0,-1 1-1 0 0,0-2 1 0 0,1 1 0 0 0,-1 0-1 0 0,0-1 1 0 0,6-3 0 0 0,-4 2-69 0 0,0-1 0 0 0,-1 0 1 0 0,1 1-1 0 0,-1-2 0 0 0,1 1 1 0 0,-1-1-1 0 0,-1 1 0 0 0,1-1 1 0 0,-1 0-1 0 0,1 0 0 0 0,-1-1 1 0 0,-1 1-1 0 0,1 0 0 0 0,-1-1 1 0 0,0 0-1 0 0,1-6 0 0 0,1-7-41 0 0,-2 0 0 0 0,0 0 0 0 0,-1-32-1 0 0,-1 43 151 0 0,0 7-61 0 0,1 34-754 0 0,4 0 1151 0 0,1 0 0 0 0,2-1 0 0 0,17 45 0 0 0,-5-46-50 0 0,-5-22-2714 0 0,-15-8 2020 0 0,1-1 0 0 0,-1 0 1 0 0,1 0-1 0 0,-1 0 0 0 0,1 0 0 0 0,-1 0 0 0 0,1 0 0 0 0,0 0 0 0 0,-1 0 1 0 0,1 0-1 0 0,-1 0 0 0 0,1 0 0 0 0,-1 0 0 0 0,1-1 0 0 0,-1 1 0 0 0,1 0 0 0 0,-1 0 1 0 0,1-1-1 0 0,-1 1 0 0 0,1 0 0 0 0,-1-1 0 0 0,1 1 0 0 0,-1 0 0 0 0,1-1 0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42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0 2520 0 0,'-9'17'7675'0'0,"5"7"-4308"0"0,6 32-2061 0 0,-1-32-172 0 0,1 10-5 0 0,9 52 0 0 0,-6-52-1058 0 0,2 53 1 0 0,-11-76-1763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43.2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 4104 0 0,'-7'6'7231'0'0,"7"-5"-6886"0"0,0-1-1 0 0,0 0 1 0 0,0 1-1 0 0,0-1 0 0 0,0 1 1 0 0,0-1-1 0 0,0 1 0 0 0,6 12 2480 0 0,-4-11-2774 0 0,0 0 0 0 0,0 0 0 0 0,0 0 0 0 0,0-1 0 0 0,0 1 0 0 0,0-1 0 0 0,1 1 0 0 0,-1-1 0 0 0,1 0 0 0 0,3 1 0 0 0,4 0 13 0 0,1-1 0 0 0,-1 0 0 0 0,1-1 0 0 0,-1 0 0 0 0,1 0 0 0 0,-1-1 0 0 0,1-1 0 0 0,18-5 0 0 0,-20 4-1288 0 0,1 0 0 0 0,-1 0 0 0 0,0-2 0 0 0,0 1 0 0 0,14-10 1 0 0,-17 9-3857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44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48 600 0 0,'-5'5'10224'0'0,"-15"19"-6822"0"0,10-11-2848 0 0,1 0 1 0 0,1 0-1 0 0,1 1 0 0 0,0 0 0 0 0,-7 20 1 0 0,12-30-519 0 0,1 0 0 0 0,0 0 1 0 0,0 0-1 0 0,0 0 0 0 0,1 0 1 0 0,0 1-1 0 0,-1-1 0 0 0,1 0 0 0 0,1 1 1 0 0,-1-1-1 0 0,2 4 0 0 0,-2-6-23 0 0,1 0 0 0 0,0 0 0 0 0,0 0 0 0 0,0 0-1 0 0,0 0 1 0 0,0 0 0 0 0,0 0 0 0 0,1 0 0 0 0,-1-1-1 0 0,1 1 1 0 0,-1-1 0 0 0,1 1 0 0 0,0-1 0 0 0,-1 1-1 0 0,1-1 1 0 0,0 0 0 0 0,0 0 0 0 0,0 0-1 0 0,0 0 1 0 0,0 0 0 0 0,0-1 0 0 0,4 2 0 0 0,-2-2-25 0 0,0 1 0 0 0,0-1 0 0 0,-1 0 0 0 0,1-1 0 0 0,0 1 0 0 0,0-1 0 0 0,0 0 0 0 0,0 0 0 0 0,0 0 0 0 0,0 0 0 0 0,-1 0 0 0 0,1-1 0 0 0,-1 0 0 0 0,1 0 0 0 0,-1 0 0 0 0,0 0 0 0 0,1 0 0 0 0,-1-1 0 0 0,0 1 0 0 0,0-1 0 0 0,-1 0 0 0 0,1 0 0 0 0,-1 0 0 0 0,3-4 0 0 0,10-12-515 0 0,-2-1 0 0 0,19-33 0 0 0,-29 48 421 0 0,52-92-656 0 0,-54 95 774 0 0,0 0-1 0 0,0 0 0 0 0,1 0 0 0 0,-1 0 1 0 0,1 0-1 0 0,-1 0 0 0 0,1 0 1 0 0,0 1-1 0 0,0-1 0 0 0,0 1 0 0 0,0-1 1 0 0,0 1-1 0 0,0 0 0 0 0,0 0 0 0 0,0 0 1 0 0,0 0-1 0 0,1 0 0 0 0,-1 0 0 0 0,0 1 1 0 0,5-1-1 0 0,-1 0 8 0 0,-1 1-1 0 0,1 0 1 0 0,-1 1-1 0 0,1-1 1 0 0,-1 1 0 0 0,1 0-1 0 0,-1 0 1 0 0,0 1-1 0 0,6 2 1 0 0,-1 0 8 0 0,0 0 0 0 0,-1 1 0 0 0,0 0 0 0 0,0 1 0 0 0,0-1 0 0 0,-1 2 1 0 0,0-1-1 0 0,0 1 0 0 0,13 16 0 0 0,-14-14 45 0 0,16 29 257 0 0,-22-37-308 0 0,-1 1 0 0 0,1-1-1 0 0,-1 0 1 0 0,1 1 0 0 0,-1-1 0 0 0,0 0-1 0 0,0 1 1 0 0,0-1 0 0 0,0 0 0 0 0,0 1-1 0 0,0-1 1 0 0,0 1 0 0 0,0-1 0 0 0,0 0-1 0 0,-1 1 1 0 0,1-1 0 0 0,-1 0-1 0 0,1 0 1 0 0,-1 1 0 0 0,1-1 0 0 0,-1 0-1 0 0,0 0 1 0 0,1 0 0 0 0,-1 1 0 0 0,0-1-1 0 0,0 0 1 0 0,0 0 0 0 0,-1 1 0 0 0,-19 18 190 0 0,18-16-194 0 0,0 0 0 0 0,0-1 1 0 0,0 1-1 0 0,-1-1 0 0 0,1 0 1 0 0,-1 0-1 0 0,0-1 0 0 0,0 1 1 0 0,0-1-1 0 0,0 1 0 0 0,0-1 1 0 0,0-1-1 0 0,-1 1 1 0 0,1-1-1 0 0,-1 1 0 0 0,-4 0 1 0 0,4-5-43 0 0,1 0 0 0 0,-1 0 1 0 0,1 0-1 0 0,0-1 0 0 0,0 1 0 0 0,0-1 1 0 0,0 0-1 0 0,1 0 0 0 0,0 0 1 0 0,-1-1-1 0 0,-2-5 0 0 0,-4-4-57 0 0,2 5 56 0 0,0 1 1 0 0,0-1-1 0 0,-1 1 0 0 0,0 1 0 0 0,0 0 1 0 0,-1 0-1 0 0,0 1 0 0 0,0 0 1 0 0,-1 0-1 0 0,1 1 0 0 0,-1 1 1 0 0,0 0-1 0 0,0 0 0 0 0,-1 1 1 0 0,1 1-1 0 0,-1 0 0 0 0,0 0 1 0 0,-17 1-1 0 0,-5-3-149 0 0,32 4 95 0 0,1 0 0 0 0,0 0 0 0 0,-1 0-1 0 0,1 0 1 0 0,0 0 0 0 0,-1-1 0 0 0,1 1 0 0 0,0-1-1 0 0,-1 1 1 0 0,1-1 0 0 0,0 1 0 0 0,0-1 0 0 0,0 0-1 0 0,0 1 1 0 0,-1-1 0 0 0,1 0 0 0 0,0 0-1 0 0,0 0 1 0 0,0-1 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23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26 1000 0 0,'-8'-26'10059'0'0,"11"28"-9972"0"0,-2 21 1261 0 0,-2 0-1 0 0,-1 0 0 0 0,0 0 0 0 0,-2 0 1 0 0,-12 42-1 0 0,5-35-864 0 0,2 1 0 0 0,1 0 0 0 0,2 0 0 0 0,1 1 1 0 0,-2 44-1 0 0,12-12 80 0 0,-2-41-2593 0 0,-1-37-7398 0 0,-2 2 4237 0 0,0-1-744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20 588 0 0,'-3'-14'8717'0'0,"1"13"-8278"0"0,0 8 278 0 0,-1-1-1 0 0,0 0 1 0 0,0 0-1 0 0,0 0 1 0 0,-1-1-1 0 0,-4 6 1 0 0,-57 57 2888 0 0,62-64-3542 0 0,0-1 0 0 0,0 0 0 0 0,0 0 0 0 0,-1-1 0 0 0,1 1 0 0 0,-1-1 0 0 0,0 0 0 0 0,0 0 0 0 0,0 0 0 0 0,-5 2 0 0 0,34-45-2105 0 0,-12 22 2031 0 0,2 1 1 0 0,0 0 0 0 0,0 2-1 0 0,22-18 1 0 0,-36 33 10 0 0,1 0 0 0 0,-1 1 1 0 0,1 0-1 0 0,-1-1 0 0 0,1 1 0 0 0,-1 0 0 0 0,0-1 0 0 0,1 1 0 0 0,-1 0 0 0 0,1 0 1 0 0,-1 0-1 0 0,1 0 0 0 0,-1 1 0 0 0,1-1 0 0 0,-1 0 0 0 0,1 1 0 0 0,-1-1 0 0 0,1 1 1 0 0,-1-1-1 0 0,0 1 0 0 0,1 0 0 0 0,-1-1 0 0 0,0 1 0 0 0,0 0 0 0 0,1 0 0 0 0,-1 0 0 0 0,0 0 1 0 0,0 0-1 0 0,2 2 0 0 0,30 33 721 0 0,18 20 1117 0 0,-18-34-2486 0 0,-30-20 19 0 0,0-1 0 0 0,0 0 0 0 0,0 0-1 0 0,1 0 1 0 0,-1 0 0 0 0,0 0 0 0 0,1-1 0 0 0,4 1 0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41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3788 0 0,'0'0'8373'0'0,"10"-12"-4194"0"0,-10 22-3445 0 0,0 0-448 0 0,0-1-1 0 0,0 1 1 0 0,1 0 0 0 0,0-1-1 0 0,1 1 1 0 0,4 13 0 0 0,-5-16-200 0 0,1 1-1 0 0,-1-1 1 0 0,0 0 0 0 0,0 1 0 0 0,-2 13-1 0 0,1-13-71 0 0,0 10 94 0 0,-1-14-107 0 0,0 0 1 0 0,1 0-1 0 0,-1 0 1 0 0,1-1-1 0 0,0 1 0 0 0,1 0 1 0 0,-1 0-1 0 0,1 0 1 0 0,-1 0-1 0 0,1 0 1 0 0,0 0-1 0 0,1-1 1 0 0,-1 1-1 0 0,1 0 1 0 0,2 3-1 0 0,4 7 54 0 0,-8-12-54 0 0,1-1 0 0 0,-1 0 0 0 0,1 0 0 0 0,-1 1 0 0 0,1-1 0 0 0,0 0 0 0 0,-1 0 0 0 0,1 0 0 0 0,0 0 0 0 0,0 1 0 0 0,0-1 0 0 0,-1 0 0 0 0,1-1 0 0 0,0 1 0 0 0,1 0 0 0 0,-1 0 0 0 0,0 0 0 0 0,0-1 0 0 0,0 1 0 0 0,0 0 0 0 0,1-1 0 0 0,-1 1 0 0 0,0-1 0 0 0,0 0 0 0 0,1 1 0 0 0,-1-1 0 0 0,0 0 0 0 0,1 0 0 0 0,-1 0 0 0 0,0 1 0 0 0,2-2 0 0 0,4 1 21 0 0,-1 0-1 0 0,1-1 0 0 0,-1 0 1 0 0,0 0-1 0 0,1 0 0 0 0,-1-1 0 0 0,0 0 1 0 0,0 0-1 0 0,0-1 0 0 0,0 0 0 0 0,-1 0 1 0 0,1 0-1 0 0,-1-1 0 0 0,1 1 1 0 0,-1-1-1 0 0,0-1 0 0 0,-1 1 0 0 0,1-1 1 0 0,5-7-1 0 0,0-1-97 0 0,-9 12 54 0 0,1-1 0 0 0,-1 0 0 0 0,0 1 0 0 0,1-1-1 0 0,-1 0 1 0 0,0 0 0 0 0,0 0 0 0 0,0 0 0 0 0,-1 0 0 0 0,1 0 0 0 0,0 0 0 0 0,-1 0 0 0 0,1 0 0 0 0,0-3-1 0 0,0-11-207 0 0,0 0 0 0 0,2 1 0 0 0,4-19 0 0 0,-3 19 222 0 0,-1 0 1 0 0,-1 0-1 0 0,2-19 1 0 0,-6 29 20 0 0,0 0 1 0 0,0 0-1 0 0,0 1 1 0 0,-1-1-1 0 0,1 1 1 0 0,-1 0-1 0 0,0 0 1 0 0,0 0-1 0 0,-1 0 1 0 0,1 0-1 0 0,-8-5 1 0 0,-4-7-20 0 0,10 10-3282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42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17 880 0 0,'-7'6'8519'0'0,"-20"20"-4947"0"0,23-21-3290 0 0,1-1 0 0 0,0 1 0 0 0,0 0 0 0 0,1 0 0 0 0,0 0 0 0 0,0 1-1 0 0,0-1 1 0 0,0 0 0 0 0,1 1 0 0 0,0-1 0 0 0,0 1 0 0 0,0-1 0 0 0,1 1 0 0 0,0-1 0 0 0,0 1 0 0 0,2 9-1 0 0,-2-12-247 0 0,0-1-1 0 0,1 0 0 0 0,-1 1 0 0 0,1-1 0 0 0,-1 0 0 0 0,1 0 0 0 0,0 1 0 0 0,0-1 0 0 0,0 0 0 0 0,0 0 0 0 0,0 0 0 0 0,1 0 1 0 0,-1 0-1 0 0,1-1 0 0 0,-1 1 0 0 0,1 0 0 0 0,0-1 0 0 0,-1 1 0 0 0,1-1 0 0 0,0 1 0 0 0,0-1 0 0 0,0 0 0 0 0,0 0 1 0 0,0 0-1 0 0,1 0 0 0 0,-1 0 0 0 0,0 0 0 0 0,0-1 0 0 0,1 1 0 0 0,-1-1 0 0 0,0 1 0 0 0,1-1 0 0 0,-1 0 0 0 0,0 0 0 0 0,1 0 1 0 0,-1 0-1 0 0,0-1 0 0 0,1 1 0 0 0,-1-1 0 0 0,0 1 0 0 0,3-2 0 0 0,0 1-46 0 0,-1-1-1 0 0,1 0 1 0 0,-1-1-1 0 0,0 1 1 0 0,0-1-1 0 0,0 0 1 0 0,0 0-1 0 0,0 0 1 0 0,0 0-1 0 0,-1-1 1 0 0,0 0-1 0 0,1 1 0 0 0,-2-1 1 0 0,1 0-1 0 0,0-1 1 0 0,-1 1-1 0 0,1 0 1 0 0,1-5-1 0 0,0-1-240 0 0,0 0 0 0 0,-1 1 0 0 0,0-1 0 0 0,-1-1 0 0 0,0 1 0 0 0,0 0 0 0 0,0-16 0 0 0,-2 24 235 0 0,0 1-1 0 0,0 0 1 0 0,0 0 0 0 0,0 0-1 0 0,0-1 1 0 0,0 1-1 0 0,0 0 1 0 0,-1 0-1 0 0,1 0 1 0 0,0-1 0 0 0,-1 1-1 0 0,1 0 1 0 0,-1 0-1 0 0,1 0 1 0 0,-1 0 0 0 0,1 0-1 0 0,-1 0 1 0 0,0 0-1 0 0,0 0 1 0 0,1 0-1 0 0,-1 0 1 0 0,0 0 0 0 0,0 1-1 0 0,0-1 1 0 0,0 0-1 0 0,0 0 1 0 0,0 1-1 0 0,-2-2 1 0 0,1 2-2 0 0,-1-1 0 0 0,1 1 0 0 0,-1 0 0 0 0,1 0 0 0 0,-1 0 0 0 0,1 0 0 0 0,-1 0 0 0 0,1 1 0 0 0,-1-1 0 0 0,1 1 0 0 0,-1 0 0 0 0,1-1 0 0 0,-4 3 0 0 0,2-1 21 0 0,-1 0 0 0 0,1 0 0 0 0,0 0 0 0 0,-1 1-1 0 0,1-1 1 0 0,0 1 0 0 0,0 0 0 0 0,1 1 0 0 0,-1-1 0 0 0,1 0-1 0 0,0 1 1 0 0,-1 0 0 0 0,2 0 0 0 0,-6 8 0 0 0,4 0-45 0 0,0 2-1446 0 0,3-2-4749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17098 0 0,'38'8'2132'0'0,"46"2"1"0"0,-55-8-1985 0 0,1-2 0 0 0,-1-1 0 0 0,0-2-1 0 0,36-6 1 0 0,-39 5-179 0 0,-18 3-212 0 0,-1 1 1 0 0,1-2 0 0 0,0 1 0 0 0,-1-1 0 0 0,1 0 0 0 0,-1 0 0 0 0,0-1 0 0 0,12-6 0 0 0,-19 8-145 0 0,-1 1 0 0 0,0-1 0 0 0,1 1 1 0 0,-1-1-1 0 0,0 1 0 0 0,0-1 0 0 0,1 1 0 0 0,-1-1 1 0 0,0 1-1 0 0,0 0 0 0 0,0-1 0 0 0,1 1 0 0 0,-1 0 1 0 0,0 0-1 0 0,0 0 0 0 0,0 0 0 0 0,0 0 0 0 0,0 0 1 0 0,1 0-1 0 0,-3 0 0 0 0,0 0-1162 0 0,-15-3-3987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43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 1148 0 0,'13'-2'9188'0'0,"27"3"-7699"0"0,-28 0-430 0 0,19-2 195 0 0,-19 0-715 0 0,0 0-1 0 0,0 1 1 0 0,21 3-1 0 0,-33-2-530 0 0,1-1 0 0 0,-1 0 0 0 0,1 0 0 0 0,-1 0 0 0 0,0 1 0 0 0,1-1 0 0 0,-1 0 0 0 0,0 1 0 0 0,1-1 0 0 0,-1 0 0 0 0,0 1 0 0 0,1-1 0 0 0,-1 0 0 0 0,0 1 0 0 0,0-1 0 0 0,1 0 0 0 0,-1 1 0 0 0,0-1 0 0 0,0 1 0 0 0,0-1 0 0 0,1 1 0 0 0,-1-1 0 0 0,0 1 0 0 0,0-1 0 0 0,0 0 0 0 0,0 1 0 0 0,0-1 0 0 0,0 1 0 0 0,0-1 0 0 0,0 1 0 0 0,0-1 0 0 0,0 1 0 0 0,0-1 0 0 0,-1 1 0 0 0,1-1 0 0 0,0 0 0 0 0,0 1 0 0 0,0-1 0 0 0,0 1 0 0 0,-1 0 0 0 0,-9 17 555 0 0,10-16-484 0 0,-24 35 719 0 0,21-32-763 0 0,-1-1-1 0 0,1 1 1 0 0,0 0-1 0 0,0 0 1 0 0,1 0-1 0 0,-1 0 1 0 0,1 1-1 0 0,0-1 1 0 0,0 1-1 0 0,1-1 1 0 0,0 1-1 0 0,0 0 1 0 0,0 0-1 0 0,1 5 1 0 0,0-10-28 0 0,0 0 0 0 0,0 0 0 0 0,1-1 0 0 0,-1 1 0 0 0,0 0 0 0 0,1 0 0 0 0,-1-1 0 0 0,1 1 0 0 0,-1 0 0 0 0,1-1 0 0 0,-1 1-1 0 0,1-1 1 0 0,-1 1 0 0 0,1 0 0 0 0,-1-1 0 0 0,1 1 0 0 0,0-1 0 0 0,-1 0 0 0 0,1 1 0 0 0,0-1 0 0 0,0 0 0 0 0,-1 1 0 0 0,1-1 0 0 0,0 0 0 0 0,0 0 0 0 0,-1 1 0 0 0,2-1 0 0 0,20 3 146 0 0,-20-3-107 0 0,38-4-9 0 0,-32 3-122 0 0,1 0-1 0 0,-1 1 1 0 0,0 0-1 0 0,1 0 1 0 0,-1 1 0 0 0,0 0-1 0 0,1 0 1 0 0,8 4-1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46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57 340 0 0,'5'-3'7514'0'0,"7"2"-4032"0"0,31 4-2132 0 0,-38-3-563 0 0,13 2-410 0 0,0-1 0 0 0,1-1 0 0 0,-1-1 0 0 0,0-1 0 0 0,1 0-1 0 0,32-10 1 0 0,-44 11-349 0 0,-1 0-1 0 0,0 0 0 0 0,0 1 0 0 0,1-1 0 0 0,-1 1 0 0 0,0 1 0 0 0,0-1 0 0 0,1 1 0 0 0,10 3 0 0 0,-14-3-9 0 0,-1 0 0 0 0,1-1-1 0 0,0 0 1 0 0,0 1 0 0 0,0-1-1 0 0,-1 0 1 0 0,1 0 0 0 0,0-1-1 0 0,0 1 1 0 0,0-1 0 0 0,-1 1 0 0 0,1-1-1 0 0,0 0 1 0 0,-1 0 0 0 0,1 0-1 0 0,0 0 1 0 0,-1-1 0 0 0,0 1-1 0 0,4-3 1 0 0,-3 2-6 0 0,1 0 0 0 0,-1 0 0 0 0,1 1 0 0 0,0-1 0 0 0,0 1 0 0 0,0-1 0 0 0,0 1 0 0 0,0 1 0 0 0,4-1 0 0 0,-6 1-48 0 0,3 2 95 0 0,0-1 1 0 0,0 1 0 0 0,1-1 0 0 0,-1 1 0 0 0,0-2 0 0 0,1 1 0 0 0,8 0 0 0 0,48-27 39 0 0,-61 26-135 0 0,-1-1 1 0 0,1 1-1 0 0,0 0 1 0 0,0-1-1 0 0,-1 1 1 0 0,1 0-1 0 0,0 0 1 0 0,-1 0 0 0 0,1 0-1 0 0,0-1 1 0 0,0 1-1 0 0,-1 0 1 0 0,1 0-1 0 0,0 0 1 0 0,0 0-1 0 0,-1 0 1 0 0,1 1-1 0 0,0-1 1 0 0,0 0 0 0 0,-1 0-1 0 0,1 0 1 0 0,0 1-1 0 0,-1-1 1 0 0,1 0-1 0 0,0 1 1 0 0,-1-1-1 0 0,1 1 1 0 0,0-1-1 0 0,-1 1 1 0 0,1-1 0 0 0,-1 1-1 0 0,1-1 1 0 0,-1 1-1 0 0,1-1 1 0 0,-1 1-1 0 0,1 0 1 0 0,-1-1-1 0 0,0 1 1 0 0,1 0 0 0 0,-1-1-1 0 0,0 1 1 0 0,0 0-1 0 0,1-1 1 0 0,-1 1-1 0 0,0 0 1 0 0,0 0-1 0 0,0-1 1 0 0,0 1-1 0 0,0 0 1 0 0,0 0 0 0 0,0 0-1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47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1840 0 0,'11'-12'11654'0'0,"13"-3"-9370"0"0,27-7-2242 0 0,-36 18 131 0 0,0 2 0 0 0,-1-1 0 0 0,1 2 0 0 0,0 0 0 0 0,0 0 0 0 0,0 2 0 0 0,0 0 0 0 0,15 3 0 0 0,-30-4-164 0 0,1 0 1 0 0,-1 1-1 0 0,1-1 1 0 0,-1 0-1 0 0,1 1 1 0 0,-1-1-1 0 0,1 0 1 0 0,-1 1-1 0 0,0-1 1 0 0,1 1-1 0 0,-1-1 1 0 0,1 0-1 0 0,-1 1 1 0 0,0-1-1 0 0,0 1 1 0 0,1-1-1 0 0,-1 1 1 0 0,0 0-1 0 0,0-1 1 0 0,1 1-1 0 0,-1-1 1 0 0,0 1-1 0 0,0-1 1 0 0,0 1-1 0 0,0-1 1 0 0,0 1-1 0 0,0 0 0 0 0,0-1 1 0 0,0 1-1 0 0,0-1 1 0 0,0 1-1 0 0,0-1 1 0 0,-1 1-1 0 0,1-1 1 0 0,0 1-1 0 0,0 0 1 0 0,0-1-1 0 0,-1 1 1 0 0,1-1-1 0 0,-1 1 1 0 0,-11 27 492 0 0,10-25-430 0 0,-45 122 1181 0 0,30-78-1228 0 0,13-16-3 0 0,4-28-14 0 0,0 0 1 0 0,0 0-1 0 0,0 0 0 0 0,-1 0 0 0 0,1 0 0 0 0,-1 0 1 0 0,0 0-1 0 0,0 0 0 0 0,-2 5 0 0 0,1 0 55 0 0,2-8-61 0 0,0 0-1 0 0,0 0 0 0 0,0 1 0 0 0,0-1 0 0 0,0 0 0 0 0,0 0 1 0 0,0 1-1 0 0,0-1 0 0 0,0 0 0 0 0,0 0 0 0 0,0 0 0 0 0,0 1 0 0 0,0-1 1 0 0,0 0-1 0 0,-1 0 0 0 0,1 0 0 0 0,0 1 0 0 0,0-1 0 0 0,0 0 0 0 0,0 0 1 0 0,0 0-1 0 0,-1 0 0 0 0,1 1 0 0 0,0-1 0 0 0,0 0 0 0 0,0 0 1 0 0,-1 0-1 0 0,1 0 0 0 0,0 0 0 0 0,0 0 0 0 0,0 0 0 0 0,-1 1 0 0 0,1-1 1 0 0,0 0-1 0 0,0 0 0 0 0,-1 0 0 0 0,1 0 0 0 0,0 0 0 0 0,0 0 0 0 0,-1 0 1 0 0,1 0-1 0 0,0 0 0 0 0,0 0 0 0 0,0-1 0 0 0,-1 1 0 0 0,1 0 1 0 0,0 0-1 0 0,-1 0 0 0 0,1 0-21 0 0,5 0-935 0 0,119-4 2047 0 0,-123 4-1087 0 0,-1-1-400 0 0,1 1 309 0 0,-1 0 0 0 0,0 0 0 0 0,1 0 0 0 0,-1 0 0 0 0,0 0 0 0 0,1-1 0 0 0,-1 1 0 0 0,0 0 0 0 0,1 0 0 0 0,-1 0 0 0 0,0 0 0 0 0,1 0 0 0 0,-1 0 0 0 0,0 0-1 0 0,1 0 1 0 0,-1 0 0 0 0,0 0 0 0 0,1 1 0 0 0,-1-1 0 0 0,0 0 0 0 0,1 0 0 0 0,-1 0 0 0 0,0 0 0 0 0,1 0 0 0 0,-1 1 0 0 0,0-1 0 0 0,0 0 0 0 0,1 0 0 0 0,-1 0 0 0 0,0 1 0 0 0,0-1 0 0 0,1 0 0 0 0,-1 0 0 0 0,0 1 0 0 0,0-1 0 0 0,0 0 0 0 0,1 1 0 0 0,-1-1 0 0 0,0 0 0 0 0,0 1-1 0 0,0-1 1 0 0,0 0 0 0 0,0 1 0 0 0,0-1 0 0 0,0 0 0 0 0,0 1 0 0 0,0-1 0 0 0,0 1 0 0 0,1 7-4978 0 0,-14-23-5225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49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10 952 0 0,'2'-10'8272'0'0,"4"18"-4726"0"0,5 23-1353 0 0,-8 13-593 0 0,-2 1 0 0 0,-8 74 0 0 0,1 10-3606 0 0,-4-148-13247 0 0,10 13 13305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49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50 1684 0 0,'7'-13'11649'0'0,"-5"12"-11094"0"0,20-7 3879 0 0,36 3-5326 0 0,-35 4 2145 0 0,105-16-831 0 0,-113 15-3575 0 0,-35 2-11624 0 0,6-2 13602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1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0 468 168 0 0,'2'6'8838'0'0,"4"9"-5042"0"0,11 32-1316 0 0,-12-24-1741 0 0,-1 0 0 0 0,-1 1 0 0 0,-1-1 0 0 0,-1 25 0 0 0,3-33-357 0 0,-7-21 21 0 0,1 0-450 0 0,1 0 1 0 0,0-1-1 0 0,0 1 1 0 0,1-1-1 0 0,0 1 1 0 0,0 0-1 0 0,1-1 0 0 0,0-6 1 0 0,1-13-225 0 0,-16-317-2563 0 0,0 223 2687 0 0,3 40 361 0 0,10 27 777 0 0,37 57-1117 0 0,-23 1 131 0 0,0-1 0 0 0,-1 1-1 0 0,1 1 1 0 0,-1 0 0 0 0,-1 1 0 0 0,1 1-1 0 0,-1-1 1 0 0,0 2 0 0 0,-1 0 0 0 0,0 0-1 0 0,0 0 1 0 0,-1 1 0 0 0,0 1 0 0 0,-1 0-1 0 0,11 18 1 0 0,-17-26 25 0 0,0-1 0 0 0,-1 1-1 0 0,1-1 1 0 0,-1 1-1 0 0,0-1 1 0 0,0 1 0 0 0,0 0-1 0 0,0 0 1 0 0,0-1 0 0 0,-1 1-1 0 0,1 0 1 0 0,-1 0 0 0 0,1 0-1 0 0,-1 0 1 0 0,0 0 0 0 0,-1 0-1 0 0,1 0 1 0 0,0 0-1 0 0,-1-1 1 0 0,0 1 0 0 0,1 0-1 0 0,-1 0 1 0 0,0 0 0 0 0,0-1-1 0 0,-1 1 1 0 0,1-1 0 0 0,-1 1-1 0 0,1-1 1 0 0,-1 1-1 0 0,0-1 1 0 0,-3 4 0 0 0,-7 4 56 0 0,1 0 0 0 0,-2-1 0 0 0,1 0 0 0 0,-2-1 1 0 0,-14 8-1 0 0,-30 19-269 0 0,57-34 142 0 0,0-1 0 0 0,0 1 0 0 0,0-1 0 0 0,1 1 0 0 0,-1-1 0 0 0,0 1 0 0 0,0-1 0 0 0,0 1 1 0 0,1 0-1 0 0,-1-1 0 0 0,0 1 0 0 0,1 0 0 0 0,-1 0 0 0 0,1-1 0 0 0,-1 1 0 0 0,1 0 0 0 0,-1 0 0 0 0,1 0 0 0 0,-1 0 0 0 0,1 0 0 0 0,0 0 0 0 0,-1 0 0 0 0,1 0 0 0 0,0 0 0 0 0,0 0 0 0 0,0 0 0 0 0,0 0 0 0 0,0-1 1 0 0,0 1-1 0 0,0 0 0 0 0,1 2 0 0 0,0-2-409 0 0,1 0 0 0 0,0 0 0 0 0,0 0 0 0 0,0-1 0 0 0,0 1 0 0 0,-1-1 0 0 0,1 1 0 0 0,0-1 1 0 0,0 0-1 0 0,0 0 0 0 0,0 1 0 0 0,0-2 0 0 0,0 1 0 0 0,0 0 0 0 0,4-1 0 0 0,4-1-4678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37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12 190 300 0 0,'-1'-6'10896'0'0,"-4"-14"-6823"0"0,4 20-3560 0 0,-4-1 329 0 0,8 17-221 0 0,-1-7-320 0 0,0 0 1 0 0,0 0-1 0 0,-1 1 0 0 0,-1-1 0 0 0,0 0 1 0 0,0 11-1 0 0,-1-11-131 0 0,1 1 1 0 0,0-1-1 0 0,0 0 0 0 0,1 0 1 0 0,1 1-1 0 0,3 15 1 0 0,1-8 27 0 0,-3-7-97 0 0,0-1 0 0 0,0 1 1 0 0,1 0-1 0 0,0-1 0 0 0,1 1 0 0 0,0-1 1 0 0,0-1-1 0 0,1 1 0 0 0,0-1 0 0 0,0 0 0 0 0,1 0 1 0 0,0 0-1 0 0,13 9 0 0 0,-16-14-85 0 0,0-1 1 0 0,-1 0-1 0 0,1 0 1 0 0,0-1-1 0 0,0 1 1 0 0,0-1-1 0 0,0 0 1 0 0,0 0-1 0 0,0 0 0 0 0,0 0 1 0 0,0-1-1 0 0,1 0 1 0 0,-1 0-1 0 0,0 0 1 0 0,0 0-1 0 0,0-1 0 0 0,1 1 1 0 0,-1-1-1 0 0,0 0 1 0 0,0 0-1 0 0,0-1 1 0 0,4-1-1 0 0,-3 0-24 0 0,-1 0 0 0 0,1 0 0 0 0,-1 0 0 0 0,1-1 0 0 0,-1 1 0 0 0,0-1 0 0 0,0 0-1 0 0,0 0 1 0 0,-1 0 0 0 0,0-1 0 0 0,0 1 0 0 0,0-1 0 0 0,0 0 0 0 0,-1 0 0 0 0,1 0 0 0 0,2-9 0 0 0,12-30-402 0 0,-12 34 265 0 0,-1-1-1 0 0,0 1 1 0 0,-1-1 0 0 0,4-19 0 0 0,-5 16 92 0 0,0 5 74 0 0,0 0 1 0 0,-1 0-1 0 0,0-1 0 0 0,0 1 0 0 0,-1 0 0 0 0,0 0 1 0 0,-1-1-1 0 0,0 1 0 0 0,-1 0 0 0 0,0 0 0 0 0,0 0 0 0 0,-1 0 1 0 0,0 0-1 0 0,-6-12 0 0 0,6 17-74 0 0,0 0-1 0 0,1 0 1 0 0,-1 0 0 0 0,1 0-1 0 0,0-1 1 0 0,0 1 0 0 0,0-1 0 0 0,0 1-1 0 0,1-1 1 0 0,0 0 0 0 0,0 0-1 0 0,0 0 1 0 0,1 0 0 0 0,-1 0-1 0 0,1 1 1 0 0,0-1 0 0 0,1 0-1 0 0,-1 0 1 0 0,3-8 0 0 0,6-8-648 0 0,-2 7-3103 0 0,-22 32-11897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37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28 572 0 0,'0'0'7661'0'0,"-6"36"-489"0"0,4-27-6625 0 0,0-1-1 0 0,1 1 0 0 0,0 0 0 0 0,0-1 0 0 0,1 1 1 0 0,0 0-1 0 0,2 10 0 0 0,-2-17-500 0 0,0 1 0 0 0,0-1 0 0 0,0 1 0 0 0,1-1 0 0 0,-1 1 0 0 0,1-1 0 0 0,0 1 0 0 0,-1-1 0 0 0,1 0 0 0 0,0 1 0 0 0,0-1 0 0 0,1 0 0 0 0,-1 0 0 0 0,0 1 0 0 0,1-1 0 0 0,-1 0 0 0 0,1 0 0 0 0,0-1 0 0 0,-1 1 0 0 0,1 0 0 0 0,0-1 0 0 0,0 1 0 0 0,0-1 0 0 0,0 1 0 0 0,1-1 0 0 0,-1 0 0 0 0,0 0 0 0 0,4 1 0 0 0,-3-2-26 0 0,-1 0-1 0 0,1-1 1 0 0,0 1-1 0 0,-1-1 1 0 0,1 0 0 0 0,-1 1-1 0 0,1-1 1 0 0,-1 0-1 0 0,1-1 1 0 0,-1 1-1 0 0,1 0 1 0 0,-1-1-1 0 0,0 1 1 0 0,0-1-1 0 0,0 0 1 0 0,0 0-1 0 0,0 0 1 0 0,0 0 0 0 0,0 0-1 0 0,-1 0 1 0 0,1 0-1 0 0,-1-1 1 0 0,1 1-1 0 0,-1 0 1 0 0,0-1-1 0 0,0 0 1 0 0,0 1-1 0 0,1-5 1 0 0,1-4-31 0 0,1 0 0 0 0,-2 0-1 0 0,1 0 1 0 0,-2 0 0 0 0,2-20 0 0 0,-3 21-85 0 0,0 5 27 0 0,0 0 1 0 0,0 1 0 0 0,0-1 0 0 0,0 0-1 0 0,-1 0 1 0 0,-2-9 0 0 0,2 14 52 0 0,1-1-1 0 0,-1 0 1 0 0,1 0-1 0 0,-1 0 1 0 0,0 1 0 0 0,1-1-1 0 0,-1 0 1 0 0,0 0 0 0 0,1 1-1 0 0,-1-1 1 0 0,0 1-1 0 0,0-1 1 0 0,0 1 0 0 0,0-1-1 0 0,1 1 1 0 0,-1-1 0 0 0,0 1-1 0 0,0 0 1 0 0,0-1-1 0 0,0 1 1 0 0,0 0 0 0 0,0 0-1 0 0,0 0 1 0 0,0 0 0 0 0,0 0-1 0 0,0 0 1 0 0,0 0-1 0 0,0 0 1 0 0,0 0 0 0 0,0 0-1 0 0,0 1 1 0 0,0-1 0 0 0,0 0-1 0 0,0 1 1 0 0,0-1-1 0 0,0 1 1 0 0,1-1 0 0 0,-1 1-1 0 0,-1 0 1 0 0,-3 1-2 0 0,1 1-1 0 0,0-1 1 0 0,1 1 0 0 0,-1 0 0 0 0,0 0 0 0 0,1 0-1 0 0,-1 0 1 0 0,1 1 0 0 0,0 0 0 0 0,0-1-1 0 0,0 1 1 0 0,1 0 0 0 0,0 0 0 0 0,-3 6 0 0 0,-1 6-3269 0 0,3-1-3472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39.1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16 116 640 0 0,'-15'9'11281'0'0,"25"-12"-6079"0"0,-3-1-4931 0 0,0 0 1 0 0,0-1-1 0 0,-1 1 1 0 0,11-11-1 0 0,18-12-175 0 0,-22 22-220 0 0,-10 9-211 0 0,-2-4 340 0 0,-1 1 0 0 0,1 0 0 0 0,-1-1 0 0 0,1 1 0 0 0,-1 0 0 0 0,1-1 0 0 0,-1 1 0 0 0,1-1 0 0 0,-1 1 0 0 0,1-1 1 0 0,0 1-1 0 0,-1-1 0 0 0,1 1 0 0 0,0-1 0 0 0,-1 1 0 0 0,1-1 0 0 0,0 0 0 0 0,0 0 0 0 0,0 1 0 0 0,-1-1 0 0 0,1 0 0 0 0,0 0 0 0 0,0 0 0 0 0,0 0 0 0 0,-1 0 0 0 0,1 0 0 0 0,0 0 0 0 0,0 0 0 0 0,1 0 0 0 0,8-1 64 0 0,1-1 1 0 0,0 1 0 0 0,-1-2-1 0 0,1 1 1 0 0,-1-2 0 0 0,0 1-1 0 0,0-1 1 0 0,0-1 0 0 0,-1 0-1 0 0,0 0 1 0 0,0-1-1 0 0,12-8 1 0 0,-21 13-110 0 0,1 1-1 0 0,0-1 0 0 0,0 1 1 0 0,-1-1-1 0 0,1 0 1 0 0,-1 1-1 0 0,1-1 1 0 0,-1 1-1 0 0,1-1 0 0 0,-1 0 1 0 0,1 0-1 0 0,-1 1 1 0 0,1-1-1 0 0,-1 0 1 0 0,0 0-1 0 0,1 1 1 0 0,-1-1-1 0 0,0 0 0 0 0,0 0 1 0 0,0-1-1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39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96 380 0 0,'-4'-1'5181'0'0,"-12"-7"1140"0"0,18 1-6224 0 0,1 1 0 0 0,0-1 0 0 0,0 1-1 0 0,0-1 1 0 0,1 1 0 0 0,-1 0 0 0 0,2 0 0 0 0,-1 0 0 0 0,1 1 0 0 0,0-1 0 0 0,0 1 0 0 0,11-8 0 0 0,-16 13-73 0 0,0 1-1 0 0,0-1 1 0 0,0 1 0 0 0,0-1 0 0 0,0 1-1 0 0,1-1 1 0 0,-1 0 0 0 0,0 1-1 0 0,0-1 1 0 0,0 1 0 0 0,1-1 0 0 0,-1 1-1 0 0,0-1 1 0 0,0 0 0 0 0,1 1 0 0 0,-1-1-1 0 0,0 0 1 0 0,1 1 0 0 0,-1-1 0 0 0,0 0-1 0 0,1 1 1 0 0,-1-1 0 0 0,1 0-1 0 0,-1 0 1 0 0,0 0 0 0 0,1 1 0 0 0,-1-1-1 0 0,1 0 1 0 0,-1 0 0 0 0,1 0 0 0 0,-1 0-1 0 0,1 0 1 0 0,-1 0 0 0 0,1 0 0 0 0,26 12 1764 0 0,-25-11-1443 0 0,7 3-190 0 0,-1-1 1 0 0,1 0-1 0 0,0 0 0 0 0,0-1 0 0 0,0 0 0 0 0,11 0 0 0 0,-16-2-353 0 0,1 0 0 0 0,-1 0 0 0 0,0 0 0 0 0,1-1 0 0 0,-1 0 0 0 0,0 0 0 0 0,0 0 0 0 0,0 0 0 0 0,0-1 0 0 0,0 1 0 0 0,0-1 0 0 0,0 0 0 0 0,0 0-1 0 0,-1-1 1 0 0,7-3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65 332 2996 0 0,'-3'8'11127'0'0,"5"25"-10650"0"0,-1-18 781 0 0,4 55 742 0 0,-3-52-1759 0 0,0-1-1 0 0,-2 1 1 0 0,0 0-1 0 0,0 0 1 0 0,-2-1-1 0 0,-4 21 1 0 0,2-28 210 0 0,3-11 136 0 0,0-18 170 0 0,1 10-931 0 0,7-287-18 0 0,7 99-369 0 0,-5 145 421 0 0,-8 50 110 0 0,-1-1-1 0 0,1 1 1 0 0,0 0-1 0 0,0-1 1 0 0,0 1-1 0 0,0 0 1 0 0,0 0-1 0 0,0 0 1 0 0,1 0-1 0 0,-1 0 1 0 0,1 0-1 0 0,-1 0 1 0 0,1 0-1 0 0,0 1 1 0 0,0-1-1 0 0,-1 0 1 0 0,4-1-1 0 0,-2 5-15 0 0,0-1 0 0 0,0 1 0 0 0,0 0 0 0 0,0 1 0 0 0,0-1-1 0 0,-1 0 1 0 0,1 1 0 0 0,-1-1 0 0 0,0 1 0 0 0,0 0 0 0 0,0-1 0 0 0,3 6 0 0 0,-1-3 18 0 0,6 10-3 0 0,1 0 0 0 0,-2 0 1 0 0,0 1-1 0 0,8 21 0 0 0,-13-29-27 0 0,-1 1-1 0 0,0 0 1 0 0,-1 0-1 0 0,0 0 1 0 0,0 0-1 0 0,-1 0 1 0 0,0 1-1 0 0,0-1 1 0 0,-1 0-1 0 0,-1 10 1 0 0,-1-11 74 0 0,0-1 0 0 0,-1 0 0 0 0,0 0 1 0 0,0 0-1 0 0,-1-1 0 0 0,1 1 0 0 0,-1-1 0 0 0,-1 0 0 0 0,1 0 0 0 0,-1 0 1 0 0,-10 9-1 0 0,-2 1 27 0 0,-1-1 1 0 0,-28 19 0 0 0,37-28-212 0 0,-1 0 0 0 0,-1 0 0 0 0,1-1 0 0 0,-1-1 1 0 0,1 0-1 0 0,-23 5 0 0 0,31-8-397 0 0,4-3-840 0 0,1 0 745 0 0,-1 1 0 0 0,0-1-1 0 0,1 1 1 0 0,-1 0 0 0 0,0-1 0 0 0,1 1 0 0 0,0 0 0 0 0,-1 1 0 0 0,1-1 0 0 0,-1 0 0 0 0,1 1 0 0 0,0-1 0 0 0,0 1-1 0 0,2 0 1 0 0,2-1-1885 0 0,3-1-485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40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82 432 0 0,'-2'-1'370'0'0,"1"0"0"0"0,0-1 0 0 0,0 1 0 0 0,-1 0 0 0 0,1 0-1 0 0,0 0 1 0 0,-1 0 0 0 0,1 0 0 0 0,-1 0 0 0 0,0 1 0 0 0,1-1 0 0 0,-1 0 0 0 0,0 1 0 0 0,1-1-1 0 0,-1 1 1 0 0,0 0 0 0 0,1-1 0 0 0,-1 1 0 0 0,0 0 0 0 0,0 0 0 0 0,1 0 0 0 0,-1 0 0 0 0,-3 1 0 0 0,3 0-145 0 0,0 1 0 0 0,1-1 0 0 0,-1 0 0 0 0,1 0 0 0 0,-1 1 0 0 0,1-1 0 0 0,0 1 0 0 0,0 0 0 0 0,0-1 0 0 0,0 1 0 0 0,0 0 0 0 0,0 0 0 0 0,0-1 0 0 0,0 1 0 0 0,0 0 1 0 0,1 0-1 0 0,-1 3 0 0 0,-2 12 541 0 0,0 0 1 0 0,1 0 0 0 0,2 29-1 0 0,0-40-282 0 0,0 11-98 0 0,0 0-1 0 0,2-1 1 0 0,0 1 0 0 0,1 0 0 0 0,9 30-1 0 0,-11-44-348 0 0,0 1-1 0 0,0-1 0 0 0,0 0 0 0 0,1 0 0 0 0,-1 0 0 0 0,1 0 1 0 0,0 0-1 0 0,-1 0 0 0 0,1-1 0 0 0,1 1 0 0 0,-1-1 0 0 0,0 1 0 0 0,0-1 1 0 0,1 0-1 0 0,0 0 0 0 0,-1 0 0 0 0,1 0 0 0 0,0 0 0 0 0,0 0 1 0 0,0-1-1 0 0,0 0 0 0 0,0 1 0 0 0,0-1 0 0 0,0 0 0 0 0,1-1 0 0 0,-1 1 1 0 0,0 0-1 0 0,0-1 0 0 0,1 0 0 0 0,-1 0 0 0 0,1 0 0 0 0,-1 0 1 0 0,0 0-1 0 0,0-1 0 0 0,1 0 0 0 0,3-1 0 0 0,5-3-20 0 0,-1 0-1 0 0,0-2 1 0 0,0 1 0 0 0,0-1-1 0 0,-1-1 1 0 0,0 0 0 0 0,0 0-1 0 0,-1-1 1 0 0,0 0 0 0 0,-1-1-1 0 0,0 0 1 0 0,8-12 0 0 0,-8 11-270 0 0,-1-1 1 0 0,0 0-1 0 0,-1 0 1 0 0,0 0-1 0 0,0-1 1 0 0,-2 0-1 0 0,0 0 1 0 0,0 0 0 0 0,-1 0-1 0 0,-1-1 1 0 0,0 1-1 0 0,0-1 1 0 0,-2 1-1 0 0,-1-24 1 0 0,1 34 228 0 0,-1 0-1 0 0,1 1 1 0 0,-1-1 0 0 0,0 0-1 0 0,1 1 1 0 0,-1-1 0 0 0,-1 1-1 0 0,1-1 1 0 0,0 1 0 0 0,0-1-1 0 0,-1 1 1 0 0,0 0 0 0 0,1 0-1 0 0,-1 0 1 0 0,0 0 0 0 0,0 0-1 0 0,0 0 1 0 0,0 0 0 0 0,0 1-1 0 0,-1-1 1 0 0,-3-2 0 0 0,1 2 1 0 0,-1 1 0 0 0,1-1 1 0 0,0 1-1 0 0,-1 0 0 0 0,1 0 1 0 0,0 1-1 0 0,-1-1 1 0 0,1 1-1 0 0,-1 1 0 0 0,-7 0 1 0 0,-7 3-24 0 0,-1 0 0 0 0,1 2 1 0 0,1 0-1 0 0,-33 15 0 0 0,38-14 30 0 0,0-2 21 0 0,1 2 1 0 0,1-1-1 0 0,-1 1 0 0 0,1 1 0 0 0,-20 16 1 0 0,32-23-120 0 0,-1-1 1 0 0,1 0-1 0 0,0 1 1 0 0,-1-1-1 0 0,1 0 1 0 0,0 1 0 0 0,-1-1-1 0 0,1 1 1 0 0,0-1-1 0 0,-1 0 1 0 0,1 1-1 0 0,0-1 1 0 0,0 1-1 0 0,-1-1 1 0 0,1 1-1 0 0,0-1 1 0 0,0 1-1 0 0,0-1 1 0 0,0 1-1 0 0,0-1 1 0 0,-1 1-1 0 0,1-1 1 0 0,0 1 0 0 0,0-1-1 0 0,1 1 1 0 0,-1-1-1 0 0,0 1 1 0 0,0 1-1 0 0,17 3-10045 0 0,-4-5 7721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46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51 343 836 0 0,'0'0'10828'0'0,"9"27"-9449"0"0,38 150 4092 0 0,-27-110-5077 0 0,-14-39-242 0 0,2 14 746 0 0,-8-42-880 0 0,-1 0 1 0 0,1 0 0 0 0,0 1-1 0 0,-1-1 1 0 0,1 0-1 0 0,0 0 1 0 0,-1 0 0 0 0,1 0-1 0 0,0 0 1 0 0,-1 0-1 0 0,1 0 1 0 0,0 1-1 0 0,-1-1 1 0 0,1 0 0 0 0,0 0-1 0 0,-1 0 1 0 0,1 0-1 0 0,0-1 1 0 0,-1 1 0 0 0,1 0-1 0 0,0 0 1 0 0,-1 0-1 0 0,1 0 1 0 0,0 0 0 0 0,-1 0-1 0 0,1 0 1 0 0,0-1-1 0 0,-1 1 1 0 0,1 0-1 0 0,0 0 1 0 0,0 0 0 0 0,-1-1-1 0 0,1 1 1 0 0,0 0-1 0 0,0 0 1 0 0,-1-1 0 0 0,1 1-1 0 0,0-1 1 0 0,-14-9 83 0 0,6-1-286 0 0,1 1 1 0 0,1-1 0 0 0,-1 0-1 0 0,2-1 1 0 0,-1 1 0 0 0,2-1-1 0 0,-6-22 1 0 0,-16-90-568 0 0,15 61 612 0 0,2 14 168 0 0,1 0 1 0 0,1-51-1 0 0,7 92-40 0 0,1 1 1 0 0,0 0 0 0 0,1 0-1 0 0,-1 0 1 0 0,2 0 0 0 0,-1 0-1 0 0,1 0 1 0 0,0 0 0 0 0,0 1-1 0 0,0 0 1 0 0,1-1 0 0 0,0 1-1 0 0,1 1 1 0 0,-1-1 0 0 0,1 0-1 0 0,0 1 1 0 0,11-9 0 0 0,-9 9-32 0 0,0 0 1 0 0,0 0-1 0 0,0 0 1 0 0,1 1 0 0 0,0 0-1 0 0,-1 0 1 0 0,1 1 0 0 0,1 0-1 0 0,-1 0 1 0 0,0 1-1 0 0,1 0 1 0 0,-1 1 0 0 0,1 0-1 0 0,15 0 1 0 0,-21 1 13 0 0,1 1-1 0 0,-1 0 1 0 0,0 0-1 0 0,0 0 1 0 0,0 0 0 0 0,0 1-1 0 0,0-1 1 0 0,0 1-1 0 0,0 0 1 0 0,-1 0 0 0 0,1 0-1 0 0,0 0 1 0 0,-1 0-1 0 0,0 1 1 0 0,1-1 0 0 0,-1 1-1 0 0,0-1 1 0 0,0 1-1 0 0,-1 0 1 0 0,1 0-1 0 0,-1 0 1 0 0,1 0 0 0 0,-1 0-1 0 0,0 0 1 0 0,1 5-1 0 0,0-3 30 0 0,0 0 0 0 0,-1 1 0 0 0,0-1 0 0 0,0 0 0 0 0,-1 1-1 0 0,1-1 1 0 0,-1 1 0 0 0,0-1 0 0 0,0 1 0 0 0,-1-1 0 0 0,0 0-1 0 0,0 1 1 0 0,0-1 0 0 0,-4 10 0 0 0,-25 78 783 0 0,19-63-746 0 0,9-23-28 0 0,0 0-1 0 0,-1 0 0 0 0,0 0 1 0 0,0 0-1 0 0,-7 11 1 0 0,6-13 32 0 0,1-1 0 0 0,-1 0 0 0 0,0 1 0 0 0,0-1 0 0 0,0 0 0 0 0,-9 5 0 0 0,-7-4-1583 0 0,-4-17-3870 0 0,22-1-4677 0 0,-2 9 9276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2:48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45 416 0 0,'-9'-2'9574'0'0,"9"2"-9482"0"0,-1 0-1 0 0,0 0 1 0 0,0 0-1 0 0,1 0 0 0 0,-1 0 1 0 0,0 0-1 0 0,1 0 0 0 0,-1 1 1 0 0,0-1-1 0 0,1 0 0 0 0,-1 0 1 0 0,1 1-1 0 0,-1-1 0 0 0,0 1 1 0 0,1-1-1 0 0,-1 0 1 0 0,1 1-1 0 0,-1-1 0 0 0,1 1 1 0 0,-1-1-1 0 0,1 1 0 0 0,0 0 1 0 0,-1-1-1 0 0,1 1 0 0 0,-1-1 1 0 0,1 1-1 0 0,0 0 0 0 0,0-1 1 0 0,-1 1-1 0 0,1 0 1 0 0,-10 112 4102 0 0,10-111-4158 0 0,0 0 0 0 0,-1 0-1 0 0,1 1 1 0 0,0-1 0 0 0,1 0 0 0 0,-1 0 0 0 0,0 0 0 0 0,1 1 0 0 0,-1-1-1 0 0,1 0 1 0 0,0 0 0 0 0,-1 0 0 0 0,1 0 0 0 0,0 0 0 0 0,0 0-1 0 0,1 0 1 0 0,-1 0 0 0 0,0 0 0 0 0,1-1 0 0 0,-1 1 0 0 0,1 0 0 0 0,-1-1-1 0 0,1 1 1 0 0,0-1 0 0 0,0 0 0 0 0,0 1 0 0 0,2 0 0 0 0,-1-1-22 0 0,0-1-1 0 0,0 0 1 0 0,0 1 0 0 0,0-1 0 0 0,0-1 0 0 0,0 1 0 0 0,0 0 0 0 0,0-1 0 0 0,0 1 0 0 0,0-1-1 0 0,0 0 1 0 0,0 0 0 0 0,-1 0 0 0 0,1 0 0 0 0,0-1 0 0 0,-1 1 0 0 0,1-1 0 0 0,0 1 0 0 0,-1-1-1 0 0,3-3 1 0 0,1 1-29 0 0,0-1 0 0 0,-1-1 0 0 0,1 1-1 0 0,-1-1 1 0 0,0 1 0 0 0,-1-1-1 0 0,1-1 1 0 0,-1 1 0 0 0,-1-1 0 0 0,1 0-1 0 0,-1 1 1 0 0,0-1 0 0 0,0-1 0 0 0,-1 1-1 0 0,0 0 1 0 0,-1-1 0 0 0,1 1 0 0 0,-1-10-1 0 0,-1 13-6 0 0,-1 1-1 0 0,0-1 0 0 0,0 1 0 0 0,0 0 0 0 0,0-1 0 0 0,0 1 1 0 0,-1 0-1 0 0,1 0 0 0 0,-1 0 0 0 0,0 0 0 0 0,0 0 1 0 0,0 0-1 0 0,-1 1 0 0 0,1-1 0 0 0,0 1 0 0 0,-1-1 0 0 0,0 1 1 0 0,0 0-1 0 0,1 0 0 0 0,-1 0 0 0 0,0 0 0 0 0,-1 1 1 0 0,1-1-1 0 0,0 1 0 0 0,0 0 0 0 0,-1-1 0 0 0,1 2 0 0 0,-1-1 1 0 0,1 0-1 0 0,0 1 0 0 0,-6-1 0 0 0,6 1-4 0 0,0 0 0 0 0,0-1 0 0 0,0 1 0 0 0,0 0 0 0 0,0 0-1 0 0,0 1 1 0 0,0-1 0 0 0,1 1 0 0 0,-1-1 0 0 0,0 1 0 0 0,0 0 0 0 0,0 0 0 0 0,1 0-1 0 0,-1 1 1 0 0,0-1 0 0 0,1 1 0 0 0,-1-1 0 0 0,1 1 0 0 0,-1 0 0 0 0,1 0 0 0 0,0 0 0 0 0,0 0-1 0 0,0 0 1 0 0,0 1 0 0 0,0-1 0 0 0,1 0 0 0 0,-1 1 0 0 0,1 0 0 0 0,-1-1 0 0 0,1 1 0 0 0,0 0-1 0 0,0-1 1 0 0,0 1 0 0 0,1 0 0 0 0,-1 0 0 0 0,0 0 0 0 0,1 0 0 0 0,0 0 0 0 0,0 5-1 0 0,5 71-2735 0 0,8-30-4570 0 0,-11-39 2390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3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34 744 0 0,'4'0'9139'0'0,"3"-2"-4297"0"0,41-11-3303 0 0,-34 9-1551 0 0,35-10-50 0 0,-47 14 51 0 0,0 0-1 0 0,0-1 1 0 0,0 1-1 0 0,0 0 1 0 0,0 0-1 0 0,0 0 1 0 0,-1 0-1 0 0,1 1 1 0 0,0-1-1 0 0,0 0 1 0 0,0 1-1 0 0,0-1 1 0 0,0 1-1 0 0,-1 0 1 0 0,1-1-1 0 0,0 1 1 0 0,0 0-1 0 0,-1 0 1 0 0,1 0-1 0 0,-1 1 1 0 0,4 1-1 0 0,4 12-1319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3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48 7069 0 0,'2'-3'4461'0'0,"8"-7"-2804"0"0,29 5-255 0 0,-32 5-1458 0 0,0 0-1 0 0,1 0 1 0 0,-1-1-1 0 0,0 0 1 0 0,0-1-1 0 0,0 0 0 0 0,0 0 1 0 0,0 0-1 0 0,-1-1 1 0 0,13-6-1 0 0,-18 1-6290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4.3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0 404 0 0,'2'14'11072'0'0,"4"6"-7160"0"0,7 32-2158 0 0,7 75 172 0 0,-9-84-1788 0 0,-11-41-227 0 0,1 0 0 0 0,-1-1-1 0 0,1 1 1 0 0,-1 0 0 0 0,1-1 0 0 0,0 1 0 0 0,0-1 0 0 0,-1 1 0 0 0,1-1-1 0 0,0 1 1 0 0,1-1 0 0 0,-1 1 0 0 0,0-1 0 0 0,0 0 0 0 0,0 0 0 0 0,1 0-1 0 0,-1 0 1 0 0,1 0 0 0 0,2 2 0 0 0,6-8-7039 0 0,-9-1 2193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4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88 5837 0 0,'-2'7'7809'0'0,"-5"27"-6196"0"0,9-26-1479 0 0,0-1 0 0 0,1 1 0 0 0,0 0-1 0 0,1-1 1 0 0,0 1 0 0 0,6 8-1 0 0,-9-14-124 0 0,1 0 0 0 0,-1 0 0 0 0,0 0 0 0 0,1 0 0 0 0,-1 0-1 0 0,1 0 1 0 0,-1-1 0 0 0,1 1 0 0 0,0 0 0 0 0,0-1 0 0 0,0 0 0 0 0,0 1-1 0 0,0-1 1 0 0,0 0 0 0 0,0 0 0 0 0,0 0 0 0 0,1 0 0 0 0,-1-1-1 0 0,0 1 1 0 0,0 0 0 0 0,1-1 0 0 0,-1 0 0 0 0,0 1 0 0 0,1-1-1 0 0,-1 0 1 0 0,3-1 0 0 0,-3 0-31 0 0,1 0 0 0 0,-1-1 1 0 0,0 1-1 0 0,0-1 0 0 0,0 0 0 0 0,0 0 0 0 0,0 0 0 0 0,0 0 0 0 0,-1 0 0 0 0,1 0 1 0 0,0 0-1 0 0,-1-1 0 0 0,0 1 0 0 0,0 0 0 0 0,0-1 0 0 0,0 1 0 0 0,0-1 0 0 0,0 0 0 0 0,0 1 1 0 0,-1-1-1 0 0,1 0 0 0 0,-1-4 0 0 0,1 1-88 0 0,0-1-1 0 0,-1 0 1 0 0,0 0-1 0 0,0 0 1 0 0,0 0-1 0 0,-1 0 1 0 0,-2-11-1 0 0,-1 8-170 0 0,0-1 1 0 0,-1 1-1 0 0,-1-1 0 0 0,-6-9 0 0 0,10 17 281 0 0,1 1 1 0 0,-1-1-1 0 0,0 0 1 0 0,0 1-1 0 0,0-1 1 0 0,-1 1-1 0 0,1 0 0 0 0,-1 0 1 0 0,1 0-1 0 0,-1 0 1 0 0,0 0-1 0 0,1 0 1 0 0,-1 1-1 0 0,0-1 1 0 0,0 1-1 0 0,0 0 1 0 0,0 0-1 0 0,-1 0 0 0 0,-3 0 1 0 0,6 1-100 0 0,0 0 0 0 0,0 1 0 0 0,0-1 0 0 0,1 0 1 0 0,-1 1-1 0 0,0-1 0 0 0,0 1 0 0 0,0 0 0 0 0,1-1 0 0 0,-1 1 0 0 0,0 0 0 0 0,0-1 1 0 0,1 1-1 0 0,-1 0 0 0 0,1 0 0 0 0,-1 0 0 0 0,1-1 0 0 0,-1 1 0 0 0,1 0 1 0 0,-1 0-1 0 0,1 0 0 0 0,0 0 0 0 0,-1 2 0 0 0,-2 14-9238 0 0,3-12 7527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5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 1228 0 0,'-23'30'11812'0'0,"7"10"-7909"0"0,15-35-3850 0 0,0-1 0 0 0,0 1 0 0 0,1-1 1 0 0,-1 1-1 0 0,1-1 0 0 0,0 1 0 0 0,0-1 1 0 0,1 1-1 0 0,-1-1 0 0 0,1 1 0 0 0,0-1 0 0 0,0 1 1 0 0,0-1-1 0 0,1 0 0 0 0,0 1 0 0 0,2 4 1 0 0,-3-8-68 0 0,0 0 1 0 0,1 0 0 0 0,-1 1-1 0 0,0-1 1 0 0,0 0 0 0 0,1 0-1 0 0,-1 0 1 0 0,1 0 0 0 0,-1-1-1 0 0,1 1 1 0 0,-1 0 0 0 0,1-1-1 0 0,0 1 1 0 0,-1-1 0 0 0,1 1 0 0 0,0-1-1 0 0,-1 0 1 0 0,1 0 0 0 0,0 0-1 0 0,-1 0 1 0 0,1 0 0 0 0,0 0-1 0 0,0 0 1 0 0,-1 0 0 0 0,1-1-1 0 0,0 1 1 0 0,-1-1 0 0 0,1 1-1 0 0,-1-1 1 0 0,1 0 0 0 0,-1 1-1 0 0,1-1 1 0 0,-1 0 0 0 0,1 0-1 0 0,-1 0 1 0 0,0 0 0 0 0,1 0-1 0 0,-1-1 1 0 0,0 1 0 0 0,0 0 0 0 0,0 0-1 0 0,0-1 1 0 0,1-1 0 0 0,14-22-544 0 0,-13 22 495 0 0,-1 0 0 0 0,1 0 1 0 0,-1 0-1 0 0,0-1 0 0 0,0 1 1 0 0,0-1-1 0 0,-1 0 0 0 0,1 1 1 0 0,-1-1-1 0 0,0 0 0 0 0,0 0 1 0 0,0 0-1 0 0,0-7 0 0 0,-1 9 80 0 0,-1-1-1 0 0,1 1 1 0 0,-1-1-1 0 0,0 1 1 0 0,0 0 0 0 0,0-1-1 0 0,0 1 1 0 0,-1 0-1 0 0,1 0 1 0 0,0-1-1 0 0,-1 1 1 0 0,0 0-1 0 0,1 1 1 0 0,-1-1-1 0 0,0 0 1 0 0,0 0-1 0 0,0 1 1 0 0,0-1-1 0 0,0 1 1 0 0,0 0-1 0 0,-1-1 1 0 0,-2 0-1 0 0,-27-11-952 0 0,2 9-4508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5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65 10845 0 0,'-2'1'232'0'0,"1"0"1"0"0,-1 0-1 0 0,0-1 1 0 0,0 1-1 0 0,1 0 1 0 0,-1 1-1 0 0,0-1 0 0 0,1 0 1 0 0,-1 0-1 0 0,1 1 1 0 0,-1-1-1 0 0,1 1 1 0 0,0-1-1 0 0,0 1 0 0 0,0-1 1 0 0,0 1-1 0 0,0 0 1 0 0,0 0-1 0 0,0-1 0 0 0,0 1 1 0 0,1 0-1 0 0,-1 0 1 0 0,0 0-1 0 0,1 3 1 0 0,0-2-169 0 0,0 0 1 0 0,0-1 0 0 0,0 1 0 0 0,1 0 0 0 0,0-1 0 0 0,-1 1 0 0 0,1-1 0 0 0,0 1 0 0 0,0-1-1 0 0,0 1 1 0 0,1-1 0 0 0,-1 0 0 0 0,0 1 0 0 0,1-1 0 0 0,0 0 0 0 0,1 2 0 0 0,-1-2-88 0 0,-1-1 0 0 0,0 1 1 0 0,1-1-1 0 0,-1 1 1 0 0,1-1-1 0 0,-1 1 1 0 0,1-1-1 0 0,0 0 1 0 0,0 0-1 0 0,-1 0 0 0 0,1 0 1 0 0,0 0-1 0 0,0 0 1 0 0,0-1-1 0 0,0 1 1 0 0,0 0-1 0 0,0-1 0 0 0,0 0 1 0 0,0 1-1 0 0,1-1 1 0 0,-1 0-1 0 0,0 0 1 0 0,0 0-1 0 0,0-1 1 0 0,0 1-1 0 0,0 0 0 0 0,0-1 1 0 0,0 1-1 0 0,0-1 1 0 0,0 0-1 0 0,0 1 1 0 0,0-1-1 0 0,0 0 0 0 0,0 0 1 0 0,-1-1-1 0 0,1 1 1 0 0,0 0-1 0 0,-1 0 1 0 0,1-1-1 0 0,-1 1 1 0 0,1-1-1 0 0,-1 0 0 0 0,0 1 1 0 0,0-1-1 0 0,1 0 1 0 0,0-3-1 0 0,0 2-2 0 0,-1 0-1 0 0,0 0 1 0 0,0-1-1 0 0,0 1 1 0 0,0 0-1 0 0,0 0 1 0 0,-1-1-1 0 0,1 1 1 0 0,-1 0-1 0 0,0-1 1 0 0,0 1-1 0 0,0 0 1 0 0,-1-1-1 0 0,1 1 1 0 0,-1 0-1 0 0,1 0 1 0 0,-1-1-1 0 0,0 1 0 0 0,-1 0 1 0 0,-1-4-1 0 0,-2-2-278 0 0,-1 0 0 0 0,0 0 0 0 0,0 0 0 0 0,-1 1 0 0 0,-8-8-1 0 0,3 9 122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6.3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0 112 1828 0 0,'7'1'14958'0'0,"1"-11"-14350"0"0,3-17-485 0 0,-10 23-110 0 0,1 0 0 0 0,-1 0 0 0 0,0 0 0 0 0,1 0-1 0 0,0 0 1 0 0,0 0 0 0 0,0 1 0 0 0,1-1 0 0 0,-1 0 0 0 0,1 1 0 0 0,0 0 0 0 0,0 0-1 0 0,0 0 1 0 0,0 0 0 0 0,4-3 0 0 0,-6 6-12 0 0,-1 0 0 0 0,1-1 0 0 0,0 1 0 0 0,-1 0 0 0 0,1-1 0 0 0,-1 1-1 0 0,1 0 1 0 0,0 0 0 0 0,-1 0 0 0 0,1 0 0 0 0,0 0 0 0 0,-1 0 0 0 0,1 0 0 0 0,0 0 0 0 0,-1 0 0 0 0,1 0 0 0 0,0 0 0 0 0,-1 0 0 0 0,1 0-1 0 0,-1 0 1 0 0,1 0 0 0 0,0 1 0 0 0,-1-1 0 0 0,1 0 0 0 0,0 0 0 0 0,-1 1 0 0 0,1-1 0 0 0,-1 0 0 0 0,1 1 0 0 0,0 0 0 0 0,-1-1 6 0 0,0 0 0 0 0,1 1 1 0 0,-1-1-1 0 0,0 0 1 0 0,1 0-1 0 0,-1 0 1 0 0,0 1-1 0 0,1-1 0 0 0,-1 0 1 0 0,0 0-1 0 0,1 0 1 0 0,-1 0-1 0 0,0 0 1 0 0,1 0-1 0 0,-1 0 0 0 0,0 0 1 0 0,1 0-1 0 0,-1 0 1 0 0,0 0-1 0 0,1 0 1 0 0,-1 0-1 0 0,1 0 0 0 0,-1 0 1 0 0,0 0-1 0 0,1 0 1 0 0,-1 0-1 0 0,0-1 0 0 0,0 1 1 0 0,1 0-1 0 0,-1 0 1 0 0,0 0-1 0 0,1 0 1 0 0,-1-1-1 0 0,0 1 0 0 0,0 0 1 0 0,1 0-1 0 0,-1-1 1 0 0,0 1-1 0 0,0 0 1 0 0,1-1-1 0 0,-1 1 0 0 0,0 0 1 0 0,0-1-1 0 0,0 1 1 0 0,0 0-1 0 0,0-1 1 0 0,1 1-1 0 0,-1 0 0 0 0,0-1 1 0 0,0 1-1 0 0,0-1 1 0 0,2 0-65 0 0,0-1 0 0 0,0 1-1 0 0,0 0 1 0 0,0 0 0 0 0,1 0 0 0 0,-1 0 0 0 0,0 0 0 0 0,1 0 0 0 0,-1 1 0 0 0,0-1 0 0 0,1 1 0 0 0,-1-1 0 0 0,1 1 0 0 0,3 0 0 0 0,45 1 403 0 0,-35-1-414 0 0,12 4-1462 0 0,-28-3 1230 0 0,0 0 0 0 0,1 0 0 0 0,-1-1 0 0 0,0 1 0 0 0,0 0 0 0 0,0-1 0 0 0,0 1 0 0 0,0 0 0 0 0,0 0 0 0 0,-1-1 0 0 0,1 1 0 0 0,0 0 0 0 0,0-1 0 0 0,0 1 0 0 0,-1 0-1 0 0,1-1 1 0 0,0 1 0 0 0,-1 0 0 0 0,1-1 0 0 0,-1 1 0 0 0,1-1 0 0 0,0 1 0 0 0,-1 0 0 0 0,1-1 0 0 0,-1 0 0 0 0,0 1 0 0 0,1-1 0 0 0,-1 1 0 0 0,1-1 0 0 0,-1 1 0 0 0,0-1 0 0 0,1 0 0 0 0,-1 0 0 0 0,0 1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17 1892 0 0,'0'-1'339'0'0,"0"1"0"0"0,0-1 1 0 0,0 1-1 0 0,0-1 0 0 0,0 0 0 0 0,0 1 0 0 0,0-1 0 0 0,-1 0 1 0 0,1 1-1 0 0,0-1 0 0 0,0 0 0 0 0,0 1 0 0 0,-1-1 0 0 0,1 1 0 0 0,0-1 1 0 0,-1 1-1 0 0,1-1 0 0 0,-1 1 0 0 0,1-1 0 0 0,0 1 0 0 0,-1-1 0 0 0,1 1 1 0 0,-1-1-1 0 0,1 1 0 0 0,-1 0 0 0 0,1-1 0 0 0,-1 1 0 0 0,0 0 0 0 0,1-1 1 0 0,-1 1-1 0 0,1 0 0 0 0,-2 0 0 0 0,-26 3 2334 0 0,-21 22-1438 0 0,38-16-872 0 0,2 0-1 0 0,-1 0 1 0 0,1 1-1 0 0,1 1 0 0 0,-15 22 1 0 0,21-30-331 0 0,0 0 0 0 0,0 0 1 0 0,0 1-1 0 0,0-1 0 0 0,1 0 1 0 0,-1 1-1 0 0,1-1 0 0 0,0 1 0 0 0,0 0 1 0 0,0-1-1 0 0,1 1 0 0 0,-1 0 0 0 0,1 0 1 0 0,0-1-1 0 0,0 1 0 0 0,0 0 0 0 0,0 0 1 0 0,1-1-1 0 0,-1 1 0 0 0,1 0 1 0 0,0-1-1 0 0,0 1 0 0 0,1 0 0 0 0,-1-1 1 0 0,3 4-1 0 0,-2-5-69 0 0,-1 0 1 0 0,1-1 0 0 0,0 1-1 0 0,0-1 1 0 0,0 1-1 0 0,0-1 1 0 0,1 0-1 0 0,-1 0 1 0 0,0 0-1 0 0,0 0 1 0 0,1 0 0 0 0,-1 0-1 0 0,1-1 1 0 0,-1 1-1 0 0,0-1 1 0 0,1 0-1 0 0,-1 1 1 0 0,1-1-1 0 0,-1-1 1 0 0,1 1 0 0 0,-1 0-1 0 0,1 0 1 0 0,-1-1-1 0 0,1 1 1 0 0,-1-1-1 0 0,0 0 1 0 0,1 0-1 0 0,-1 0 1 0 0,0 0 0 0 0,0 0-1 0 0,0-1 1 0 0,1 1-1 0 0,1-3 1 0 0,6-2-131 0 0,-1 0 1 0 0,0-2 0 0 0,0 1-1 0 0,-1-1 1 0 0,15-16-1 0 0,16-35-101 0 0,-35 55 291 0 0,-7 8 109 0 0,1 1 0 0 0,-1 0 1 0 0,1-1-1 0 0,0 1 0 0 0,1 0 0 0 0,-1 0 1 0 0,1 0-1 0 0,0 0 0 0 0,0 0 0 0 0,0 0 1 0 0,1 0-1 0 0,0 1 0 0 0,0 5 0 0 0,-1 7 51 0 0,2 96-1810 0 0,-1-113 1574 0 0,0-1 1 0 0,0 0 0 0 0,0 0 0 0 0,0 0 0 0 0,0 0 0 0 0,0 1-1 0 0,0-1 1 0 0,0 0 0 0 0,0 0 0 0 0,0 0 0 0 0,0 0-1 0 0,0 0 1 0 0,0 1 0 0 0,0-1 0 0 0,0 0 0 0 0,0 0 0 0 0,1 0-1 0 0,-1 0 1 0 0,0 0 0 0 0,0 0 0 0 0,0 0 0 0 0,0 1 0 0 0,0-1-1 0 0,0 0 1 0 0,0 0 0 0 0,1 0 0 0 0,-1 0 0 0 0,0 0-1 0 0,0 0 1 0 0,0 0 0 0 0,0 0 0 0 0,0 0 0 0 0,1 0 0 0 0,-1 0-1 0 0,0 0 1 0 0,0 0 0 0 0,0 0 0 0 0,0 0 0 0 0,1 0-1 0 0,-1 0 1 0 0,0 0 0 0 0,0 0 0 0 0,0 0 0 0 0,0 0 0 0 0,0 0-1 0 0,1 0 1 0 0,-1 0 0 0 0,0 0 0 0 0,0 0 0 0 0,0 0-1 0 0,0 0 1 0 0,0 0 0 0 0,0 0 0 0 0,1-1 0 0 0,-1 1 0 0 0,0 0-1 0 0,0 0 1 0 0,0 0 0 0 0,0 0 0 0 0,0 0 0 0 0,0 0-1 0 0,0-1 1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57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5216 0 0,'0'2'828'0'0,"0"0"0"0"0,1 0 0 0 0,-1 1-1 0 0,1-1 1 0 0,-1 0 0 0 0,1 0-1 0 0,0 0 1 0 0,0 0 0 0 0,0-1 0 0 0,0 1-1 0 0,2 3 1 0 0,20 23 1853 0 0,-19-25-2631 0 0,-1 0 0 0 0,0 0 0 0 0,0 0 0 0 0,0 1 0 0 0,0-1 0 0 0,0 1 0 0 0,-1 0 0 0 0,0 0 0 0 0,0 0 0 0 0,0 0 0 0 0,0 0 0 0 0,0 1 0 0 0,1 7 0 0 0,-3-6-77 0 0,0 0 0 0 0,1 0 0 0 0,0 0 0 0 0,0-1 0 0 0,0 1 0 0 0,1 0 0 0 0,-1 0 0 0 0,5 8 0 0 0,-5-13 1 0 0,-1 0 1 0 0,1 0 0 0 0,0 0 0 0 0,0 1 0 0 0,-1-1 0 0 0,1 0 0 0 0,0 0 0 0 0,0 0-1 0 0,0 0 1 0 0,0 0 0 0 0,0 0 0 0 0,1-1 0 0 0,-1 1 0 0 0,0 0 0 0 0,0-1 0 0 0,1 1-1 0 0,-1 0 1 0 0,0-1 0 0 0,0 0 0 0 0,1 1 0 0 0,-1-1 0 0 0,1 0 0 0 0,-1 1 0 0 0,0-1-1 0 0,1 0 1 0 0,-1 0 0 0 0,1 0 0 0 0,-1 0 0 0 0,0-1 0 0 0,1 1 0 0 0,-1 0 0 0 0,0 0-1 0 0,1-1 1 0 0,-1 1 0 0 0,0-1 0 0 0,1 1 0 0 0,-1-1 0 0 0,0 0 0 0 0,0 0 0 0 0,0 1 0 0 0,1-1-1 0 0,0-1 1 0 0,7-9 437 0 0,4-3-930 0 0,-12 14 514 0 0,0-1 1 0 0,-1 1-1 0 0,1 0 1 0 0,0 0-1 0 0,-1 0 1 0 0,1 0-1 0 0,0 0 0 0 0,-1 0 1 0 0,1 0-1 0 0,-1 0 1 0 0,1 0-1 0 0,0 0 1 0 0,-1 1-1 0 0,1-1 0 0 0,0 0 1 0 0,-1 0-1 0 0,1 0 1 0 0,-1 1-1 0 0,1-1 1 0 0,-1 0-1 0 0,1 1 1 0 0,-1-1-1 0 0,1 1 0 0 0,-1-1 1 0 0,1 0-1 0 0,-1 1 1 0 0,1-1-1 0 0,-1 1 1 0 0,0-1-1 0 0,1 1 0 0 0,-1 0 1 0 0,1 0-1 0 0,21 17 116 0 0,-20-17-99 0 0,1 0 1 0 0,-1 1-1 0 0,0-1 0 0 0,0 1 1 0 0,0-1-1 0 0,0 1 1 0 0,0 0-1 0 0,0 0 0 0 0,-1-1 1 0 0,1 1-1 0 0,0 1 1 0 0,-1-1-1 0 0,0 0 0 0 0,1 0 1 0 0,-1 0-1 0 0,0 1 1 0 0,1 2-1 0 0,-3-3 87 0 0,0 0 0 0 0,0 0 0 0 0,0 0 0 0 0,0-1 0 0 0,-1 1 0 0 0,1 0 0 0 0,-1-1 0 0 0,1 1 0 0 0,-1-1 0 0 0,1 0 1 0 0,-1 1-1 0 0,0-1 0 0 0,0 0 0 0 0,0 0 0 0 0,1 0 0 0 0,-1 0 0 0 0,-3 0 0 0 0,-33 15 680 0 0,33-16-975 0 0,1 1 0 0 0,0-1 0 0 0,-1 0 0 0 0,1 0 1 0 0,0-1-1 0 0,-1 1 0 0 0,1-1 0 0 0,-8-2 0 0 0,-17-2-5080 0 0,28 5 4676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0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53 3860 0 0,'-15'-4'9964'0'0,"34"-6"-7926"0"0,-18 9-1975 0 0,34 1 741 0 0,-24-2-367 0 0,30 1 451 0 0,-33 0-828 0 0,1 0-1 0 0,0 0 1 0 0,0 2 0 0 0,0-1 0 0 0,0 1-1 0 0,0 0 1 0 0,0 1 0 0 0,0 0-1 0 0,10 4 1 0 0,-8-4 41 0 0,-1-1 1 0 0,1 0-1 0 0,-1 0 0 0 0,21-2 1 0 0,-15 1-64 0 0,99-4 285 0 0,-24-5 154 0 0,-87 9-428 0 0,0 0 1 0 0,0 0 0 0 0,0-1-1 0 0,0 0 1 0 0,0 0 0 0 0,0 0-1 0 0,7-3 1 0 0,-10 4-121 0 0,1-1 1 0 0,-1 1-1 0 0,0-1 0 0 0,0 0 0 0 0,0 0 1 0 0,0 1-1 0 0,1-1 0 0 0,-1 0 1 0 0,0 0-1 0 0,-1 0 0 0 0,1 0 1 0 0,0 0-1 0 0,0 0 0 0 0,0 0 1 0 0,-1 0-1 0 0,1-1 0 0 0,0 1 1 0 0,-1 0-1 0 0,1 0 0 0 0,-1-1 0 0 0,1 1 1 0 0,-1 0-1 0 0,0-1 0 0 0,1-2 1 0 0,-3 4-800 0 0,0 0 0 0 0,1 0 0 0 0,-1 0 0 0 0,1 0 1 0 0,-1 1-1 0 0,1-1 0 0 0,-1 0 0 0 0,1 1 0 0 0,-1-1 0 0 0,1 1 1 0 0,-1-1-1 0 0,1 1 0 0 0,-1-1 0 0 0,-1 2 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07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10 12 0 0,'-2'-2'11290'0'0,"-12"-5"-9983"0"0,10 7-1197 0 0,-1-1 0 0 0,0 1 1 0 0,0 1-1 0 0,0-1 0 0 0,0 1 0 0 0,0 0 0 0 0,1 0 1 0 0,-1 0-1 0 0,0 0 0 0 0,1 1 0 0 0,-1 0 0 0 0,1 0 0 0 0,-1 0 1 0 0,1 1-1 0 0,0-1 0 0 0,0 1 0 0 0,0 0 0 0 0,0 0 0 0 0,1 1 1 0 0,-1-1-1 0 0,1 1 0 0 0,0-1 0 0 0,0 1 0 0 0,0 0 0 0 0,0 1 1 0 0,1-1-1 0 0,0 0 0 0 0,0 1 0 0 0,0-1 0 0 0,0 1 0 0 0,1-1 1 0 0,-1 1-1 0 0,1 0 0 0 0,0 0 0 0 0,1 0 0 0 0,-1 6 1 0 0,1-7-88 0 0,0-1 0 0 0,1 1 0 0 0,-1 0 0 0 0,1-1 0 0 0,0 1 0 0 0,0 0 0 0 0,0-1 0 0 0,0 1 0 0 0,1-1 0 0 0,-1 0 0 0 0,1 1 0 0 0,0-1 0 0 0,0 0 0 0 0,0 0 0 0 0,0 0 0 0 0,1 0 0 0 0,-1-1 0 0 0,1 1 1 0 0,0-1-1 0 0,0 1 0 0 0,0-1 0 0 0,0 0 0 0 0,0 0 0 0 0,0 0 0 0 0,0 0 0 0 0,1-1 0 0 0,-1 0 0 0 0,1 1 0 0 0,-1-1 0 0 0,1 0 0 0 0,0-1 0 0 0,-1 1 0 0 0,1 0 0 0 0,0-1 0 0 0,-1 0 0 0 0,1 0 0 0 0,0 0 1 0 0,-1-1-1 0 0,1 1 0 0 0,0-1 0 0 0,-1 0 0 0 0,1 0 0 0 0,0 0 0 0 0,-1 0 0 0 0,0-1 0 0 0,6-2 0 0 0,-6 2-25 0 0,0-1 0 0 0,0 0 0 0 0,-1 0-1 0 0,1 0 1 0 0,-1 0 0 0 0,1 0 0 0 0,-1 0 0 0 0,0-1 0 0 0,0 1-1 0 0,0-1 1 0 0,-1 0 0 0 0,1 1 0 0 0,-1-1 0 0 0,0 0 0 0 0,0 0 0 0 0,0 0-1 0 0,0-5 1 0 0,10-25 117 0 0,-11 33-108 0 0,0 0-1 0 0,0 0 1 0 0,0 0-1 0 0,0 0 1 0 0,0 0-1 0 0,0 0 1 0 0,-1-1-1 0 0,1 1 1 0 0,0 0 0 0 0,0 0-1 0 0,-1 0 1 0 0,1 0-1 0 0,-1 0 1 0 0,1 0-1 0 0,-1 0 1 0 0,1 0 0 0 0,-1 0-1 0 0,0 0 1 0 0,1 1-1 0 0,-1-1 1 0 0,0 0-1 0 0,0 0 1 0 0,1 0 0 0 0,-1 1-1 0 0,0-1 1 0 0,-1 0-1 0 0,-32-26-245 0 0,22 19 10 0 0,9 5 179 0 0,0 0 0 0 0,0 1 0 0 0,0 0 0 0 0,-1-1 0 0 0,1 1-1 0 0,-1 1 1 0 0,1-1 0 0 0,-1 0 0 0 0,0 1 0 0 0,1 0 0 0 0,-9-2 0 0 0,10 3 26 0 0,0 0 0 0 0,0 0 0 0 0,1 0 0 0 0,-1 1 0 0 0,0-1 0 0 0,0 1 1 0 0,0-1-1 0 0,0 1 0 0 0,0-1 0 0 0,0 1 0 0 0,1 0 0 0 0,-1 0 0 0 0,0 0 1 0 0,1 0-1 0 0,-1 0 0 0 0,1 1 0 0 0,-1-1 0 0 0,1 0 0 0 0,-1 1 0 0 0,1-1 0 0 0,0 1 1 0 0,0-1-1 0 0,0 1 0 0 0,0-1 0 0 0,-2 4 0 0 0,1-2 23 0 0,0 0 0 0 0,1 1 0 0 0,-1-1-1 0 0,1 1 1 0 0,-1 0 0 0 0,1-1 0 0 0,0 1 0 0 0,0 0-1 0 0,1 0 1 0 0,-1 0 0 0 0,1 0 0 0 0,0-1 0 0 0,0 1-1 0 0,0 0 1 0 0,0 0 0 0 0,1 0 0 0 0,1 5 0 0 0,1 0 154 0 0,1 1 0 0 0,0-1 0 0 0,1 0 0 0 0,0 0 1 0 0,7 9-1 0 0,6 10 111 0 0,-12-16-132 0 0,0 2 0 0 0,-1-1 1 0 0,-1 0-1 0 0,0 1 1 0 0,0 0-1 0 0,-1 0 1 0 0,-1 0-1 0 0,-1 0 1 0 0,0 0-1 0 0,-1 15 0 0 0,0-27-126 0 0,-1-1-1 0 0,0 1 0 0 0,1-1 1 0 0,-1 1-1 0 0,0-1 0 0 0,0 0 0 0 0,0 1 1 0 0,0-1-1 0 0,0 0 0 0 0,-1 0 1 0 0,1 0-1 0 0,0 0 0 0 0,0 0 1 0 0,-1 0-1 0 0,1 0 0 0 0,0 0 0 0 0,-1-1 1 0 0,1 1-1 0 0,-1 0 0 0 0,1-1 1 0 0,-1 1-1 0 0,0-1 0 0 0,1 0 0 0 0,-3 1 1 0 0,2-1-235 0 0,1 1 1 0 0,-1-1 0 0 0,1 0 0 0 0,0 0 0 0 0,-1 0-1 0 0,1 0 1 0 0,-1 0 0 0 0,1 0 0 0 0,-1 0-1 0 0,1 0 1 0 0,-1 0 0 0 0,1-1 0 0 0,0 1-1 0 0,-1 0 1 0 0,1-1 0 0 0,-3-1 0 0 0,3-7-6656 0 0,1-3-1107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08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1 628 0 0,'0'0'7886'0'0,"-10"0"-1881"0"0,-5 2-4481 0 0,54 4-787 0 0,0-1-1 0 0,52-1 0 0 0,-78-5 675 0 0,-5 0-3554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09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1 888 0 0,'-4'11'13170'0'0,"5"-10"-12871"0"0,18 5 2987 0 0,25-3-2855 0 0,20-15 1054 0 0,-31 6-2953 0 0,-55 11-15867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11.2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66 920 0 0,'-9'27'8870'0'0,"7"-25"-8616"0"0,1 0-1 0 0,0 0 0 0 0,0 0 0 0 0,0 1 0 0 0,0-1 0 0 0,0 1 0 0 0,0-1 0 0 0,1 0 0 0 0,-1 1 0 0 0,0 3 0 0 0,2-5-107 0 0,-1 1 0 0 0,0-1 0 0 0,1 0 0 0 0,-1 1 0 0 0,1-1 0 0 0,0 1 0 0 0,-1-1 0 0 0,1 0 0 0 0,0 0 0 0 0,0 0 0 0 0,0 1 0 0 0,0-1 0 0 0,0 0 0 0 0,0 0 0 0 0,2 1 0 0 0,-2-1-20 0 0,0 1-1 0 0,1-1 0 0 0,-1 0 0 0 0,0 1 0 0 0,1-1 0 0 0,-1 1 0 0 0,0-1 0 0 0,0 1 1 0 0,0-1-1 0 0,-1 1 0 0 0,1 0 0 0 0,0-1 0 0 0,0 1 0 0 0,-1 0 0 0 0,1 0 0 0 0,-1 3 1 0 0,10 35 628 0 0,-9-37-741 0 0,-1-1 0 0 0,1 0 0 0 0,-1 1 0 0 0,1-1-1 0 0,0 1 1 0 0,0-1 0 0 0,0 0 0 0 0,0 0 0 0 0,0 0-1 0 0,1 1 1 0 0,-1-1 0 0 0,1 0 0 0 0,-1-1 0 0 0,1 1 0 0 0,0 0-1 0 0,0 0 1 0 0,3 2 0 0 0,-4-4 44 0 0,0 1-1 0 0,1 0 1 0 0,-1 0 0 0 0,1-1 0 0 0,-1 1-1 0 0,1-1 1 0 0,-1 1 0 0 0,1-1 0 0 0,-1 0-1 0 0,1 1 1 0 0,0-1 0 0 0,-1 0 0 0 0,1 0-1 0 0,0 0 1 0 0,-1 0 0 0 0,1 0 0 0 0,-1-1-1 0 0,1 1 1 0 0,0 0 0 0 0,-1-1 0 0 0,1 1-1 0 0,-1-1 1 0 0,1 0 0 0 0,-1 1 0 0 0,0-1-1 0 0,1 0 1 0 0,-1 0 0 0 0,0 0 0 0 0,1 0-1 0 0,-1 0 1 0 0,0 0 0 0 0,0 0 0 0 0,0-1-1 0 0,1 0 1 0 0,17-9-194 0 0,-18 10 139 0 0,1 1 0 0 0,0-1 0 0 0,-1 0 1 0 0,1 1-1 0 0,-1-1 0 0 0,1 0 0 0 0,-1 0 1 0 0,1 0-1 0 0,-1 0 0 0 0,0 0 0 0 0,1 0 0 0 0,-1 0 1 0 0,0 0-1 0 0,0-1 0 0 0,0 1 0 0 0,0 0 0 0 0,0-1 1 0 0,1-2-1 0 0,12-27-155 0 0,6-19-346 0 0,-19 47 474 0 0,-1 1 0 0 0,0-1 0 0 0,1 1 0 0 0,-1 0 0 0 0,0-1 0 0 0,0 1 0 0 0,0-1 0 0 0,-1 1 0 0 0,1 0 0 0 0,0-1 0 0 0,-1 1 0 0 0,0-1 0 0 0,1 1 0 0 0,-1 0 0 0 0,0 0-1 0 0,0-1 1 0 0,-1 1 0 0 0,-2-4 0 0 0,-31-45-1447 0 0,31 48 1460 0 0,0 1 1 0 0,-1-1-1 0 0,1 1 0 0 0,0 0 0 0 0,-1 1 0 0 0,1-1 0 0 0,-1 1 0 0 0,0 0 1 0 0,1 0-1 0 0,-1 0 0 0 0,0 0 0 0 0,1 1 0 0 0,-1 0 0 0 0,-5 1 1 0 0,-41-9-640 0 0,51 8 582 0 0,0 0 1 0 0,-1 0 0 0 0,1 0 0 0 0,0 0 0 0 0,0-1 0 0 0,-1 1 0 0 0,1 0 0 0 0,0 0 0 0 0,0 0 0 0 0,-1 0 0 0 0,1 1 0 0 0,0-1 0 0 0,0 0 0 0 0,-1 0 0 0 0,1 0 0 0 0,0 0 0 0 0,0 0 0 0 0,-1 0 0 0 0,1 0 0 0 0,0 0 0 0 0,0 0 0 0 0,0 1 0 0 0,-1-1 0 0 0,1 0 0 0 0,0 0 0 0 0,0 0 0 0 0,0 0 0 0 0,-1 1 0 0 0,1-1-1 0 0,0 0 1 0 0,0 0 0 0 0,0 0 0 0 0,0 1 0 0 0,0-1 0 0 0,0 0 0 0 0,-1 0 0 0 0,1 1 0 0 0,0-1 0 0 0,0 0 0 0 0,0 0 0 0 0,0 1 0 0 0,0-1 0 0 0,0 0 0 0 0,0 0 0 0 0,0 1 0 0 0,0-1 0 0 0,0 0 0 0 0,0 0 0 0 0,0 1 0 0 0,0-1 0 0 0,0 0 0 0 0,1 0 0 0 0,-1 1 0 0 0,0-1 0 0 0,0 0 0 0 0,1 8-4450 0 0,-1-27-3640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39.4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26 168 0 0,'-9'-25'18671'0'0,"13"40"-17304"0"0,7 12-790 0 0,1 0 1 0 0,19 30-1 0 0,4 10-428 0 0,-30-58-143 0 0,-5-9-6 0 0,0 0 1 0 0,0 0-1 0 0,0 0 0 0 0,0 0 1 0 0,-1 0-1 0 0,1 0 0 0 0,0 0 1 0 0,0 0-1 0 0,0 0 1 0 0,0 0-1 0 0,-1 0 0 0 0,1 0 1 0 0,0 0-1 0 0,0 0 0 0 0,0 0 1 0 0,0 0-1 0 0,-1 0 0 0 0,1 1 1 0 0,0-1-1 0 0,0 0 0 0 0,0 0 1 0 0,0 0-1 0 0,0 0 0 0 0,0 0 1 0 0,-1 0-1 0 0,1 0 0 0 0,0 1 1 0 0,0-1-1 0 0,0 0 1 0 0,0 0-1 0 0,0 0 0 0 0,0 0 1 0 0,0 0-1 0 0,0 1 0 0 0,0-1 1 0 0,0 0-1 0 0,0 0 0 0 0,-1 0 1 0 0,1 0-1 0 0,0 1 0 0 0,0-1 1 0 0,0 0-1 0 0,0 0 0 0 0,0 0 1 0 0,0 0-1 0 0,0 1 0 0 0,1-1 1 0 0,-1 0-1 0 0,0 0 1 0 0,0 0-1 0 0,0 0 0 0 0,0 1 1 0 0,0-1-1 0 0,0 0 0 0 0,0 0 1 0 0,0 0-1 0 0,0 0 0 0 0,0 0-168 0 0,11-24-8624 0 0,-7 14 2394 0 0,-4 4 1711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40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3880 0 0,'-15'15'9842'0'0,"8"59"-3677"0"0,1-45-5193 0 0,-18 51 0 0 0,21-71-901 0 0,1-3-46 0 0,0 0 0 0 0,0 0 0 0 0,0-1 0 0 0,0 1 0 0 0,-1-1 0 0 0,0 0 0 0 0,-1 0 0 0 0,-6 8 0 0 0,10-13-101 0 0,0 0 1 0 0,0 0-1 0 0,0 0 0 0 0,0 0 0 0 0,0-1 0 0 0,0 1 0 0 0,0 0 0 0 0,0 0 0 0 0,0 0 0 0 0,0-1 1 0 0,0 1-1 0 0,0 0 0 0 0,0 0 0 0 0,-1 0 0 0 0,1 0 0 0 0,0 0 0 0 0,0-1 0 0 0,0 1 0 0 0,0 0 1 0 0,0 0-1 0 0,-1 0 0 0 0,1 0 0 0 0,0 0 0 0 0,0 0 0 0 0,0 0 0 0 0,0-1 0 0 0,-1 1 0 0 0,1 0 1 0 0,0 0-1 0 0,0 0 0 0 0,0 0 0 0 0,0 0 0 0 0,-1 0 0 0 0,1 0 0 0 0,0 0 0 0 0,0 0 0 0 0,0 0 1 0 0,-1 0-1 0 0,1 0 0 0 0,0 0 0 0 0,0 0 0 0 0,0 0 0 0 0,-1 1 0 0 0,1-1 0 0 0,0 0 0 0 0,0 0 1 0 0,0 0-1 0 0,-1 0 0 0 0,12-17-4897 0 0,-5 11 532 0 0,4-6-1686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40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3556 0 0,'4'1'1113'0'0,"-1"1"1"0"0,1 0-1 0 0,0 0 0 0 0,-1 1 0 0 0,1-1 0 0 0,-1 1 0 0 0,0-1 0 0 0,5 6 0 0 0,-3-1-213 0 0,-1 0 0 0 0,1 0 0 0 0,-1 0 0 0 0,-1 1 0 0 0,5 12 0 0 0,7 14-125 0 0,-8-17-612 0 0,-6-13-215 0 0,1 0-1 0 0,-1 0 0 0 0,1 0 1 0 0,0 0-1 0 0,0 0 1 0 0,0-1-1 0 0,1 1 1 0 0,4 5-1 0 0,-6-9-455 0 0,13-26-11892 0 0,-13 16 6649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40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6 8341 0 0,'3'-6'5742'0'0,"4"12"-3546"0"0,3 18-147 0 0,-12-5-1326 0 0,-1 0 1 0 0,-1 0 0 0 0,0 0-1 0 0,-2 0 1 0 0,-11 26-1 0 0,1 0 324 0 0,-48 121 583 0 0,60-156-1959 0 0,15-30-2854 0 0,-4 8 1706 0 0,7-14-3441 0 0,-6 4-2906 0 0,-3 1 209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12 3768 0 0,'-2'-1'793'0'0,"0"-1"0"0"0,0 1-1 0 0,1 0 1 0 0,-2 0 0 0 0,1 0-1 0 0,0 0 1 0 0,0 0-1 0 0,0 1 1 0 0,0-1 0 0 0,0 1-1 0 0,-1-1 1 0 0,-3 1 0 0 0,-31 3 1813 0 0,-34 22-2583 0 0,66-22 507 0 0,-2 0-338 0 0,0 0 1 0 0,0 1 0 0 0,1 0 0 0 0,0 0-1 0 0,0 1 1 0 0,0 0 0 0 0,0 0 0 0 0,-8 9-1 0 0,13-12-168 0 0,0-1 0 0 0,0 0-1 0 0,1 0 1 0 0,-1 0 0 0 0,0 1-1 0 0,0-1 1 0 0,1 1-1 0 0,-1-1 1 0 0,1 0 0 0 0,-1 1-1 0 0,1-1 1 0 0,0 1 0 0 0,0-1-1 0 0,-1 1 1 0 0,1-1 0 0 0,0 1-1 0 0,0-1 1 0 0,0 1 0 0 0,1 1-1 0 0,0-1-32 0 0,0 0-1 0 0,0-1 1 0 0,0 1-1 0 0,0-1 1 0 0,0 1-1 0 0,0-1 0 0 0,1 1 1 0 0,-1-1-1 0 0,0 0 1 0 0,1 0-1 0 0,-1 0 1 0 0,1 0-1 0 0,-1 0 1 0 0,1 0-1 0 0,0 0 1 0 0,0 0-1 0 0,-1 0 0 0 0,1-1 1 0 0,3 2-1 0 0,17 3-262 0 0,0 0 0 0 0,1-2 0 0 0,-1 0-1 0 0,1-2 1 0 0,35-1 0 0 0,-33 0 287 0 0,-24 0-13 0 0,0 0-1 0 0,-1 0 0 0 0,1 0 1 0 0,-1 1-1 0 0,1-1 0 0 0,0 0 1 0 0,-1 1-1 0 0,1-1 1 0 0,-1 0-1 0 0,1 1 0 0 0,-1-1 1 0 0,1 1-1 0 0,-1-1 0 0 0,1 1 1 0 0,-1-1-1 0 0,0 1 1 0 0,1-1-1 0 0,-1 1 0 0 0,0 0 1 0 0,1-1-1 0 0,-1 1 0 0 0,0-1 1 0 0,0 1-1 0 0,0 0 0 0 0,1-1 1 0 0,-1 1-1 0 0,0 0 1 0 0,0-1-1 0 0,0 1 0 0 0,0 0 1 0 0,0-1-1 0 0,0 1 0 0 0,0 0 1 0 0,0-1-1 0 0,-1 1 1 0 0,1-1-1 0 0,0 1 0 0 0,0 0 1 0 0,0-1-1 0 0,-1 1 0 0 0,1 0 1 0 0,0-1-1 0 0,-1 1 0 0 0,-13 39 81 0 0,10-31-103 0 0,-2 8-245 0 0,-1-1-1 0 0,0 0 1 0 0,-1 0 0 0 0,-1-1 0 0 0,-17 24-1 0 0,22-34 282 0 0,0 0-1 0 0,-1 0 0 0 0,1-1 0 0 0,-1 1 0 0 0,0-1 0 0 0,0 0 0 0 0,0-1 0 0 0,-1 1 0 0 0,1-1 0 0 0,-1 0 0 0 0,0 0 0 0 0,0-1 0 0 0,0 0 0 0 0,0 0 0 0 0,0 0 0 0 0,-1-1 0 0 0,1 0 0 0 0,-12 1 0 0 0,16-2-22 0 0,0-1-1 0 0,1 1 0 0 0,-1-1 1 0 0,1 0-1 0 0,0 0 0 0 0,-1 1 1 0 0,1-1-1 0 0,-1 0 0 0 0,1 0 1 0 0,0 0-1 0 0,0 0 0 0 0,0 0 1 0 0,-1-1-1 0 0,1 1 0 0 0,0 0 1 0 0,0 0-1 0 0,1-1 1 0 0,-1 1-1 0 0,0-1 0 0 0,0 1 1 0 0,1 0-1 0 0,-1-1 0 0 0,1 0 1 0 0,-1 1-1 0 0,1-1 0 0 0,-1 1 1 0 0,1-1-1 0 0,0 1 0 0 0,0-1 1 0 0,0 0-1 0 0,0-2 1 0 0,0-1-111 0 0,0 0 1 0 0,-1 0 0 0 0,2 0-1 0 0,-1 1 1 0 0,0-1 0 0 0,1 0 0 0 0,0 0-1 0 0,0 1 1 0 0,4-9 0 0 0,4-1 221 0 0,1 1 0 0 0,0 0 0 0 0,1 1 0 0 0,17-16 0 0 0,-11 11-80 0 0,67-54-430 0 0,30-32-3767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16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12 0 0,'1'-1'12166'0'0,"3"0"-11152"0"0,100-2 3641 0 0,3-1-3766 0 0,81-8 1507 0 0,-77 3-2578 0 0,-106 9 31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17.9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1 137 1368 0 0,'6'-7'6674'0'0,"17"-6"-3098"0"0,4-2-2117 0 0,111-87 3100 0 0,-133 105-3904 0 0,-1 11-205 0 0,1 32 52 0 0,-2-15-216 0 0,4 2 165 0 0,-4-26-379 0 0,-1 0 0 0 0,0 0 0 0 0,-1 0-1 0 0,0 0 1 0 0,0 0 0 0 0,0 0 0 0 0,-1 0-1 0 0,0 1 1 0 0,-1-1 0 0 0,1 0 0 0 0,-1 0-1 0 0,-4 14 1 0 0,-3-5-6 0 0,0 0 0 0 0,-19 26 0 0 0,-8 17-19 0 0,35-58-46 0 0,0-1 0 0 0,0 1 0 0 0,0-1 0 0 0,0 0 0 0 0,0 1 0 0 0,0-1 0 0 0,0 1 0 0 0,-1-1 0 0 0,1 0 0 0 0,0 1 0 0 0,0-1 0 0 0,0 1 0 0 0,0-1 0 0 0,-1 0 0 0 0,1 1 0 0 0,0-1 0 0 0,-1 0 0 0 0,1 1 0 0 0,0-1 0 0 0,0 0 0 0 0,-1 0 0 0 0,1 1 0 0 0,0-1 0 0 0,-1 0 0 0 0,1 0 0 0 0,-1 1 0 0 0,1-1 0 0 0,0 0 0 0 0,-1 0 0 0 0,1 0 0 0 0,-1 0 0 0 0,1 0 0 0 0,0 0 0 0 0,-1 0 0 0 0,1 1 0 0 0,-2-1 0 0 0,-1-17-244 0 0,2 15 229 0 0,1 0 0 0 0,0-1 1 0 0,0 1-1 0 0,1 0 1 0 0,-1 0-1 0 0,0 0 1 0 0,1-1-1 0 0,-1 1 0 0 0,1 0 1 0 0,0 0-1 0 0,-1 0 1 0 0,1 0-1 0 0,0 0 0 0 0,0 0 1 0 0,1 0-1 0 0,-1 0 1 0 0,0 1-1 0 0,1-1 0 0 0,1-1 1 0 0,1 1 66 0 0,0 1 1 0 0,0 0-1 0 0,0 0 1 0 0,0 1-1 0 0,0-1 1 0 0,0 1-1 0 0,0 0 0 0 0,0 0 1 0 0,1 0-1 0 0,-1 1 1 0 0,0-1-1 0 0,0 1 1 0 0,0 0-1 0 0,0 0 1 0 0,0 1-1 0 0,0-1 0 0 0,-1 1 1 0 0,1 0-1 0 0,0 0 1 0 0,5 4-1 0 0,-2-1-17 0 0,0 0-1 0 0,0 1 1 0 0,0 0-1 0 0,-1 0 1 0 0,0 0-1 0 0,0 1 1 0 0,0 0-1 0 0,5 10 1 0 0,6 6-284 0 0,-12-27-1104 0 0,-4-12-906 0 0,-1-20-8817 0 0,0 25 3886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19.6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2 744 0 0,'-8'-1'13972'0'0,"6"2"-12619"0"0,8 93 2568 0 0,22 44-2865 0 0,-27-137-1066 0 0,-1 1-1 0 0,1 0 1 0 0,-1-1 0 0 0,0 1-1 0 0,1 0 1 0 0,-1-1 0 0 0,0 1-1 0 0,0 0 1 0 0,0 0-1 0 0,0-1 1 0 0,0 1 0 0 0,-1 0-1 0 0,1-1 1 0 0,0 1 0 0 0,-1 0-1 0 0,1-1 1 0 0,-1 1 0 0 0,0 0-1 0 0,1-1 1 0 0,-1 1 0 0 0,0-1-1 0 0,0 1 1 0 0,0-1 0 0 0,0 0-1 0 0,0 1 1 0 0,-1-1 0 0 0,1 0-1 0 0,-2 2 1 0 0,2-3-76 0 0,1 1-1 0 0,-1-1 1 0 0,1 0-1 0 0,0 1 1 0 0,-1-1 0 0 0,1 1-1 0 0,0-1 1 0 0,-1 0-1 0 0,1 1 1 0 0,0-1 0 0 0,0 1-1 0 0,0-1 1 0 0,-1 1-1 0 0,1-1 1 0 0,0 1 0 0 0,0-1-1 0 0,0 1 1 0 0,0-1-1 0 0,0 1 1 0 0,0-1 0 0 0,0 1-1 0 0,0-1 1 0 0,0 1-1 0 0,0-1 1 0 0,0 1 0 0 0,0 0-1 0 0,0-1 1 0 0,0 1-1 0 0,1-1 1 0 0,-1 0 0 0 0,0 1-1 0 0,0-1 1 0 0,1 1-1 0 0,-1-1 1 0 0,0 1 0 0 0,1-1-1 0 0,-1 1 1 0 0,0-1-1 0 0,1 0 1 0 0,-1 1 0 0 0,0-1-1 0 0,1 0 1 0 0,0 1-1 0 0,11 5-6034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20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2692 0 0,'3'-8'12255'0'0,"-2"8"-12005"0"0,20-8 3024 0 0,25-2-2539 0 0,-25 6-659 0 0,0-2-1 0 0,41-16 1 0 0,-52 11-1850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21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25 488 952 0 0,'6'7'10976'0'0,"-2"11"-6575"0"0,-1 29-3985 0 0,-2-23 1229 0 0,4 21-464 0 0,-4-22-676 0 0,2 0 0 0 0,9 39-1 0 0,-8-46-437 0 0,-4-13-48 0 0,0-1 0 0 0,0 1 1 0 0,1-1-1 0 0,-1 1 0 0 0,1-1 0 0 0,0 1 0 0 0,-1-1 0 0 0,1 0 0 0 0,0 0 0 0 0,0 1 0 0 0,1-1 0 0 0,-1 0 0 0 0,0 0 1 0 0,1 0-1 0 0,-1 0 0 0 0,1 0 0 0 0,3 3 0 0 0,-5-9 45 0 0,1 0-1 0 0,-1 0 1 0 0,1 1 0 0 0,0-1-1 0 0,0 0 1 0 0,0 1 0 0 0,0-1-1 0 0,3-4 1 0 0,-3 3-24 0 0,2-11-174 0 0,-1 0-1 0 0,-1-1 0 0 0,0 1 0 0 0,-1-1 1 0 0,-1 1-1 0 0,0-1 0 0 0,-1 1 1 0 0,-1 0-1 0 0,-8-25 0 0 0,1-9-276 0 0,0 10 134 0 0,-15-44 0 0 0,14 51 297 0 0,1-1 1 0 0,-7-43-1 0 0,18 60-55 0 0,0 0-1 0 0,1 0 1 0 0,1 1 0 0 0,1-1 0 0 0,0 1 0 0 0,1 0-1 0 0,1 0 1 0 0,11-23 0 0 0,-14 33-26 0 0,0 0-1 0 0,0 1 0 0 0,0-1 1 0 0,1 1-1 0 0,0 0 0 0 0,0 0 1 0 0,0 0-1 0 0,0 0 1 0 0,1 1-1 0 0,0-1 0 0 0,8-5 1 0 0,-10 9 44 0 0,-1 0 0 0 0,1-1 1 0 0,-1 1-1 0 0,1 0 0 0 0,0 0 1 0 0,-1 0-1 0 0,1 1 0 0 0,0-1 0 0 0,0 1 1 0 0,0 0-1 0 0,0-1 0 0 0,-1 1 1 0 0,1 0-1 0 0,0 1 0 0 0,0-1 0 0 0,0 0 1 0 0,0 1-1 0 0,-1 0 0 0 0,1 0 0 0 0,0-1 1 0 0,-1 2-1 0 0,1-1 0 0 0,0 0 1 0 0,-1 0-1 0 0,1 1 0 0 0,-1-1 0 0 0,0 1 1 0 0,4 4-1 0 0,0-1 26 0 0,0 0-1 0 0,-1 0 1 0 0,0 1-1 0 0,0 0 1 0 0,-1 0 0 0 0,0 0-1 0 0,0 1 1 0 0,0-1-1 0 0,0 1 1 0 0,-1 0 0 0 0,-1 0-1 0 0,1 0 1 0 0,-1 1-1 0 0,0-1 1 0 0,0 0 0 0 0,-1 1-1 0 0,0-1 1 0 0,-1 9-1 0 0,0 2 141 0 0,-2 0-1 0 0,0-1 1 0 0,-1 1-1 0 0,-1 0 1 0 0,0-1-1 0 0,-10 25 1 0 0,10-32-120 0 0,0 0 0 0 0,0 0 0 0 0,-1 0 0 0 0,0 0 0 0 0,0-1 0 0 0,-13 16 1 0 0,14-21-97 0 0,0-1 1 0 0,0 1 0 0 0,0-1 0 0 0,-1 1 0 0 0,1-1 0 0 0,-1-1 0 0 0,0 1 0 0 0,1-1 0 0 0,-1 1 0 0 0,0-1 0 0 0,-1-1 0 0 0,1 1 0 0 0,0-1 0 0 0,0 0-1 0 0,-9 1 1 0 0,12-2-348 0 0,-22 4-1210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21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0 328 0 0,'0'5'9191'0'0,"0"15"-1708"0"0,1 47-5484 0 0,1-57-1801 0 0,0 0 0 0 0,0 0 0 0 0,1 0 0 0 0,0-1-1 0 0,0 1 1 0 0,1-1 0 0 0,1 1 0 0 0,-1-1 0 0 0,12 14 0 0 0,-15-16-2203 0 0,-11-8-442 0 0,-10-8-5446 0 0,14 0 1798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23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51 628 0 0,'-2'-1'834'0'0,"0"1"-1"0"0,-1-1 1 0 0,1 0 0 0 0,0 1-1 0 0,0-1 1 0 0,-1 0 0 0 0,1 0-1 0 0,0 0 1 0 0,0-1 0 0 0,0 1-1 0 0,0 0 1 0 0,0-1 0 0 0,1 1 0 0 0,-4-4-1 0 0,8 4-831 0 0,-2 1 12 0 0,139 13 4592 0 0,-94-12-3602 0 0,58-2 367 0 0,-95 0-1360 0 0,0 0 1 0 0,1-1 0 0 0,-1 0 0 0 0,0 0 0 0 0,-1-1-1 0 0,1 0 1 0 0,0-1 0 0 0,13-7 0 0 0,-14 4-1088 0 0,4-1-1309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24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19 588 0 0,'-4'-10'7638'0'0,"-8"4"-3356"0"0,-27 4-2499 0 0,-14 10-3775 0 0,27-2 3415 0 0,23-5-1340 0 0,0-1-1 0 0,0 1 1 0 0,1 0 0 0 0,-1 1-1 0 0,0-1 1 0 0,0 0 0 0 0,1 1 0 0 0,-1 0-1 0 0,1-1 1 0 0,-1 1 0 0 0,1 0-1 0 0,0 0 1 0 0,0 0 0 0 0,0 1 0 0 0,-3 3-1 0 0,4-4-26 0 0,0 0 0 0 0,1 0 1 0 0,-1 0-1 0 0,1 0 0 0 0,-1 0 0 0 0,1 0 0 0 0,0 0 0 0 0,0 0 0 0 0,0 0 0 0 0,0 0 0 0 0,0 0 0 0 0,0 0 0 0 0,0 0 0 0 0,1 0 1 0 0,-1 0-1 0 0,1 0 0 0 0,-1 0 0 0 0,1 0 0 0 0,0 0 0 0 0,0 0 0 0 0,0 0 0 0 0,0-1 0 0 0,0 1 0 0 0,0 0 0 0 0,2 1 1 0 0,62 80 574 0 0,-64-83-619 0 0,0 1 0 0 0,0-1 0 0 0,-1 0 0 0 0,1 1 0 0 0,0-1 0 0 0,0 0 0 0 0,0 1 0 0 0,0-1 1 0 0,0 0-1 0 0,0 0 0 0 0,0 0 0 0 0,0 0 0 0 0,0 0 0 0 0,0 0 0 0 0,-1 0 0 0 0,1 0 0 0 0,0 0 0 0 0,0-1 0 0 0,0 1 0 0 0,0 0 0 0 0,0-1 1 0 0,0 1-1 0 0,0 0 0 0 0,-1-1 0 0 0,1 1 0 0 0,1-1 0 0 0,30-18 20 0 0,-19 11-28 0 0,-8 6 18 0 0,36-22-146 0 0,-39 23 109 0 0,-1-1 0 0 0,1 1-1 0 0,0 0 1 0 0,-1-1 0 0 0,1 1-1 0 0,-1-1 1 0 0,1 1 0 0 0,-1-1-1 0 0,0 0 1 0 0,0 0 0 0 0,1 1-1 0 0,-1-1 1 0 0,0 0 0 0 0,-1 0-1 0 0,1 0 1 0 0,0 0 0 0 0,-1 0 0 0 0,1-4-1 0 0,-1 3-32 0 0,-1-1-1 0 0,0 1 0 0 0,-1 0 1 0 0,1-1-1 0 0,0 1 1 0 0,-1 0-1 0 0,0 0 0 0 0,0 0 1 0 0,0 0-1 0 0,0 0 0 0 0,0 0 1 0 0,0 1-1 0 0,-1-1 1 0 0,0 1-1 0 0,1 0 0 0 0,-1-1 1 0 0,0 1-1 0 0,-4-2 1 0 0,2 1-19 0 0,0-1 0 0 0,-1 1 0 0 0,1 0 0 0 0,-1 1 0 0 0,1-1 0 0 0,-1 1 0 0 0,0 0 0 0 0,0 1 1 0 0,0-1-1 0 0,-7 0 0 0 0,2 2 58 0 0,-1 1 0 0 0,1 0 1 0 0,0 0-1 0 0,-15 4 0 0 0,23-4-2 0 0,1 0 0 0 0,-1-1 0 0 0,0 1 0 0 0,0 1-1 0 0,0-1 1 0 0,1 0 0 0 0,-1 1 0 0 0,1-1 0 0 0,-1 1-1 0 0,1 0 1 0 0,0 0 0 0 0,0 0 0 0 0,-1 0 0 0 0,1 0-1 0 0,1 0 1 0 0,-1 1 0 0 0,0-1 0 0 0,0 1-1 0 0,1-1 1 0 0,-3 6 0 0 0,0 3 146 0 0,-7 35 352 0 0,11-44-469 0 0,0 0-1 0 0,0-1 1 0 0,0 1-1 0 0,0 0 0 0 0,1 0 1 0 0,-1 0-1 0 0,0 0 1 0 0,1-1-1 0 0,0 1 1 0 0,-1 0-1 0 0,1 0 1 0 0,0-1-1 0 0,0 1 0 0 0,0 0 1 0 0,0-1-1 0 0,0 1 1 0 0,0-1-1 0 0,1 0 1 0 0,-1 1-1 0 0,0-1 0 0 0,1 0 1 0 0,-1 0-1 0 0,3 2 1 0 0,6 3 270 0 0,-1 0-1 0 0,0 0 1 0 0,0 1 0 0 0,0 0-1 0 0,-1 1 1 0 0,0 0 0 0 0,-1 0 0 0 0,10 13-1 0 0,13 22 288 0 0,-23-37-548 0 0,-1 2 0 0 0,-1-1 0 0 0,1 1 1 0 0,-1 0-1 0 0,0 0 0 0 0,-1 0 0 0 0,0 1 0 0 0,-1-1 0 0 0,1 1 0 0 0,-2 0 0 0 0,1 0 0 0 0,-1 1 0 0 0,1 15 0 0 0,-3-23-26 0 0,0 1-1 0 0,-1-1 0 0 0,0 0 0 0 0,1 1 0 0 0,-1-1 0 0 0,0 0 0 0 0,0 0 0 0 0,0 1 0 0 0,-1-1 0 0 0,1 0 0 0 0,0 0 0 0 0,-1 0 1 0 0,1 0-1 0 0,-1-1 0 0 0,0 1 0 0 0,0 0 0 0 0,0-1 0 0 0,0 1 0 0 0,0-1 0 0 0,0 0 0 0 0,-3 2 0 0 0,-56 24-16 0 0,40-19-29 0 0,16-2-743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54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25 155 3068 0 0,'-3'-1'8479'0'0,"-10"-4"-7591"0"0,12 4-786 0 0,1 0 0 0 0,-1 1 0 0 0,1-1 0 0 0,-1 0-1 0 0,1 0 1 0 0,-1 0 0 0 0,1 0 0 0 0,0 0 0 0 0,-1 0 0 0 0,1 0-1 0 0,0 1 1 0 0,0-1 0 0 0,0 0 0 0 0,0 0 0 0 0,0 0 0 0 0,0 0 0 0 0,0 0-1 0 0,0 0 1 0 0,0 0 0 0 0,0 0 0 0 0,1 0 0 0 0,-1 0 0 0 0,0 0 0 0 0,1-1-1 0 0,0 1-47 0 0,-1 0 0 0 0,0 0 0 0 0,1 0 0 0 0,-1 0 0 0 0,0-1 0 0 0,0 1 0 0 0,0 0 0 0 0,0 0 0 0 0,0 0 0 0 0,0 0 0 0 0,0 0 0 0 0,0 0 0 0 0,0 0 0 0 0,0-1 0 0 0,-1 1 0 0 0,1 0 0 0 0,0 0 0 0 0,-1-2 0 0 0,0 3 38 0 0,1 0 0 0 0,-1-1 0 0 0,1 1 0 0 0,-1-1 0 0 0,1 1 0 0 0,0-1 0 0 0,-1 1 0 0 0,1-1 0 0 0,0 1-1 0 0,-1-1 1 0 0,1 1 0 0 0,0-1 0 0 0,0 0 0 0 0,0 1 0 0 0,-1-1 0 0 0,1 1 0 0 0,0-1 0 0 0,0 0 0 0 0,0 1-1 0 0,0-1 1 0 0,0 1 0 0 0,0-1 0 0 0,0 0 0 0 0,0 1 0 0 0,1-1 0 0 0,-1-1 0 0 0,1 2-71 0 0,-1 0 0 0 0,1 0 0 0 0,-1 0 1 0 0,1 0-1 0 0,-1 0 0 0 0,1 0 0 0 0,-1 0 0 0 0,1 1 0 0 0,-1-1 1 0 0,1 0-1 0 0,-1 0 0 0 0,1 0 0 0 0,-1 0 0 0 0,1 1 1 0 0,-1-1-1 0 0,0 0 0 0 0,1 0 0 0 0,-1 1 0 0 0,1-1 0 0 0,-1 0 1 0 0,0 1-1 0 0,1-1 0 0 0,-1 0 0 0 0,0 1 0 0 0,1-1 1 0 0,-1 1-1 0 0,0-1 0 0 0,1 0 0 0 0,-1 1 0 0 0,0-1 1 0 0,0 1-1 0 0,0-1 0 0 0,1 1 0 0 0,114 200 1940 0 0,-113-197-1956 0 0,1 0 0 0 0,-1 0-1 0 0,0 0 1 0 0,0 0 0 0 0,0 1 0 0 0,0-1-1 0 0,-1 1 1 0 0,0 0 0 0 0,0-1 0 0 0,1 8 0 0 0,-1-9-5 0 0,0 0 1 0 0,0 0 0 0 0,0 1 0 0 0,0-1 0 0 0,1 0 0 0 0,-1-1 0 0 0,1 1 0 0 0,0 0-1 0 0,0 0 1 0 0,0-1 0 0 0,3 4 0 0 0,-3-4-77 0 0,0 0 0 0 0,0 0 0 0 0,0 1 0 0 0,0-1 0 0 0,-1 1 0 0 0,1-1 0 0 0,-1 1 0 0 0,0 0 0 0 0,0-1 0 0 0,2 6 0 0 0,11-40-729 0 0,-4-9-274 0 0,-6 26 426 0 0,0-1 1 0 0,12-28-1 0 0,-11 30 648 0 0,0 0 0 0 0,-2 0 0 0 0,1 0 0 0 0,-2 0 0 0 0,0 0 0 0 0,-1-1 0 0 0,0 1 0 0 0,-2-21 0 0 0,1 20 3 0 0,5-5 175 0 0,-2 14-306 0 0,-1 14-106 0 0,18 72 2690 0 0,-5-1-931 0 0,-14-69-1429 0 0,0-1 0 0 0,0 0 0 0 0,1 0 0 0 0,0 0 0 0 0,1 0 0 0 0,0 0 1 0 0,0 0-1 0 0,1-1 0 0 0,0 0 0 0 0,8 11 0 0 0,-11-18-83 0 0,-1-1 0 0 0,1 1 0 0 0,0-1 1 0 0,0 0-1 0 0,-1 1 0 0 0,1-1 0 0 0,0 0 0 0 0,0 0 0 0 0,0 1 1 0 0,-1-1-1 0 0,1 0 0 0 0,0 0 0 0 0,0 0 0 0 0,0 0 0 0 0,0 0 1 0 0,-1 0-1 0 0,1-1 0 0 0,0 1 0 0 0,0 0 0 0 0,0 0 1 0 0,-1 0-1 0 0,1-1 0 0 0,0 1 0 0 0,0-1 0 0 0,-1 1 0 0 0,1 0 1 0 0,0-1-1 0 0,0 1 0 0 0,-1-1 0 0 0,1 1 0 0 0,-1-1 0 0 0,1 0 1 0 0,0 1-1 0 0,-1-1 0 0 0,1 0 0 0 0,-1 1 0 0 0,0-1 0 0 0,1 0 1 0 0,-1 0-1 0 0,1-1 0 0 0,22-32 8 0 0,-22 32-12 0 0,50-77-42 0 0,-48 72-56 0 0,0 0 0 0 0,-1 0 0 0 0,0-1-1 0 0,0 1 1 0 0,-1-1 0 0 0,0 1 0 0 0,0-1 0 0 0,-1 0 0 0 0,0 1 0 0 0,0-1 0 0 0,-1 0 0 0 0,0 1 0 0 0,0-1 0 0 0,-1 1 0 0 0,0-1 0 0 0,-3-8 0 0 0,1 2-391 0 0,1 0 0 0 0,0 0 0 0 0,0-20 0 0 0,3 33 461 0 0,0 1 0 0 0,-1-1-1 0 0,1 0 1 0 0,0 1-1 0 0,0-1 1 0 0,0 0-1 0 0,0 1 1 0 0,0-1 0 0 0,0 0-1 0 0,0 1 1 0 0,0-1-1 0 0,0 0 1 0 0,0 1 0 0 0,0-1-1 0 0,0 0 1 0 0,1 1-1 0 0,-1-1 1 0 0,0 0 0 0 0,0 1-1 0 0,1-1 1 0 0,-1 1-1 0 0,0-1 1 0 0,1 0 0 0 0,-1 1-1 0 0,1-1 1 0 0,-1 1-1 0 0,1-1 1 0 0,-1 1 0 0 0,1-1-1 0 0,-1 1 1 0 0,1 0-1 0 0,-1-1 1 0 0,1 1 0 0 0,-1 0-1 0 0,1-1 1 0 0,0 1-1 0 0,0 0 1 0 0,0 0-140 0 0,0 1 1 0 0,0-1-1 0 0,0 1 1 0 0,0 0-1 0 0,0-1 1 0 0,0 1 0 0 0,0 0-1 0 0,0 0 1 0 0,0-1-1 0 0,-1 1 1 0 0,1 0-1 0 0,0 0 1 0 0,0 0-1 0 0,-1 0 1 0 0,1 0-1 0 0,-1 0 1 0 0,1 1-1 0 0,0 1 1 0 0,3 20-6853 0 0,-4-14 2553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4:55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46 2428 0 0,'-7'-6'7975'0'0,"7"5"-7643"0"0,0 1 1 0 0,0 0-1 0 0,-1-1 0 0 0,1 1 1 0 0,0-1-1 0 0,8-9 3441 0 0,22-5-3587 0 0,-25 13 814 0 0,-3 0-920 0 0,1 1 0 0 0,-1 0 0 0 0,0 0 0 0 0,0 0 0 0 0,1 0 0 0 0,-1 0 0 0 0,1 1 0 0 0,-1-1 1 0 0,1 1-1 0 0,-1 0 0 0 0,1-1 0 0 0,-1 1 0 0 0,1 0 0 0 0,-1 0 0 0 0,1 1 0 0 0,-1-1 0 0 0,1 0 0 0 0,-1 1 1 0 0,0 0-1 0 0,1-1 0 0 0,-1 1 0 0 0,1 0 0 0 0,-1 0 0 0 0,0 0 0 0 0,0 1 0 0 0,4 2 0 0 0,-3-2-21 0 0,0 0 0 0 0,-1 1-1 0 0,1-1 1 0 0,-1 1 0 0 0,0-1 0 0 0,0 1-1 0 0,0 0 1 0 0,0 0 0 0 0,0 0-1 0 0,-1 0 1 0 0,1 0 0 0 0,-1 0 0 0 0,0 0-1 0 0,0 0 1 0 0,0 1 0 0 0,0-1-1 0 0,-1 0 1 0 0,1 6 0 0 0,-2-2 29 0 0,0-1 0 0 0,0 1-1 0 0,-1-1 1 0 0,0 0 0 0 0,0 1 0 0 0,-1-1 0 0 0,0 0 0 0 0,0-1 0 0 0,0 1-1 0 0,-1 0 1 0 0,1-1 0 0 0,-1 0 0 0 0,-1 0 0 0 0,1 0 0 0 0,-1 0 0 0 0,0-1 0 0 0,-8 6-1 0 0,12-9-91 0 0,-1 0 0 0 0,1 1 0 0 0,-1-1-1 0 0,1 0 1 0 0,0 0 0 0 0,0 1 0 0 0,0-1-1 0 0,0 1 1 0 0,0-1 0 0 0,0 1 0 0 0,0-1 0 0 0,-1 4-1 0 0,2-5 2 0 0,0 1-1 0 0,0-1 0 0 0,-1 1 0 0 0,1-1 1 0 0,0 1-1 0 0,0-1 0 0 0,0 1 0 0 0,0-1 1 0 0,0 1-1 0 0,0-1 0 0 0,0 1 0 0 0,1-1 1 0 0,-1 1-1 0 0,0-1 0 0 0,0 1 0 0 0,0-1 1 0 0,0 1-1 0 0,1-1 0 0 0,-1 1 0 0 0,0-1 0 0 0,0 1 1 0 0,1-1-1 0 0,-1 0 0 0 0,0 1 0 0 0,1-1 1 0 0,-1 0-1 0 0,0 1 0 0 0,1-1 0 0 0,-1 0 1 0 0,1 1-1 0 0,-1-1 0 0 0,0 0 0 0 0,1 0 1 0 0,-1 1-1 0 0,1-1 0 0 0,-1 0 0 0 0,1 0 1 0 0,-1 0-1 0 0,1 0 0 0 0,-1 0 0 0 0,1 0 1 0 0,14 3 99 0 0,-1 0 0 0 0,0-2 1 0 0,1 0-1 0 0,-1-1 0 0 0,1 0 1 0 0,-1-1-1 0 0,1 0 0 0 0,-1-2 0 0 0,1 1 1 0 0,16-7-1 0 0,-48 25-4812 0 0,4-9-4159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21:27:51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5087 24575,'1'-12'0,"0"0"0,2 0 0,-1 0 0,2 0 0,0 0 0,5-12 0,7-20 0,68-207 0,-13 62 0,45-105 0,-91 247 0,10-24 0,94-250 0,-120 301 0,12-34 0,-15 36 0,1 0 0,0 1 0,1 0 0,1 1 0,1 0 0,12-17 0,111-150 0,-57 81 0,-45 58 0,56-62 0,-56 72 0,18-18 0,102-88 0,11-10 0,-101 97 0,-3-3 0,73-90 0,-80 84 0,4 2 0,89-75 0,145-122 0,-262 234 0,1 1 0,0 1 0,44-24 0,26-18 0,38-23 0,-92 61 0,-2-1 0,59-49 0,-76 55 0,1 2 0,1 1 0,43-21 0,-17 10 0,85-48 0,194-113 0,-303 173 0,1 3 0,1 0 0,-1 2 0,44-9 0,-10 1 0,489-163 0,-510 170 0,0 1 0,74-7 0,-82 14 0,410-53 0,-364 47 0,1 4 0,131 8 0,-76 1 0,-27-4 0,0-5 0,173-31 0,-215 24 0,-22 6 0,-1-2 0,0-2 0,66-26 0,-91 30 0,0 1 0,0 1 0,1 0 0,0 2 0,40-2 0,28-4 0,109-24 0,170-32 0,-239 44 0,198-6 0,11 0 0,158-55 0,-443 72 0,92-30 0,-116 33 0,0 2 0,0 0 0,0 3 0,1 0 0,52 5 0,-17-2 0,413 3 0,591-6 0,-1014 0 0,0-3 0,0-2 0,82-21 0,147-42 0,-179 38 0,98-26 0,-164 49 0,0 2 0,1 1 0,50 0 0,-63 5 0,-1-2 0,0-1 0,0-1 0,0-2 0,0 0 0,45-21 0,31-8 0,-76 29 0,-1 2 0,1 0 0,1 2 0,-1 1 0,0 1 0,43 3 0,154 35 0,-126-18 0,46 6 0,2-6 0,196 0 0,-301-20 0,14 3 0,0-3 0,0-2 0,0-3 0,100-24 0,-133 25 0,-1 0 0,1 1 0,0 2 0,0 0 0,1 1 0,32 2 0,129 25 0,-50-5 0,-89-17 0,1-2 0,-1-1 0,1-3 0,67-11 0,33-17 62,60-7-1489,-177 34-5399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54 211 1096 0 0,'2'-10'12742'0'0,"7"9"-8789"0"0,0 1-3958 0 0,-4-1 74 0 0,0 0 1 0 0,-1 0-1 0 0,1 0 1 0 0,-1 0 0 0 0,1-1-1 0 0,-1 0 1 0 0,1 0-1 0 0,-1 0 1 0 0,0 0 0 0 0,0-1-1 0 0,0 1 1 0 0,0-1-1 0 0,-1 0 1 0 0,1 0 0 0 0,-1-1-1 0 0,0 1 1 0 0,0-1-1 0 0,5-6 1 0 0,5-9-55 0 0,-1 0 0 0 0,14-30 0 0 0,-23 44 24 0 0,-2 4-35 0 0,-1-1-1 0 0,1 1 0 0 0,0 0 0 0 0,0-1 0 0 0,-1 1 1 0 0,1-1-1 0 0,-1 1 0 0 0,0-1 0 0 0,1 1 1 0 0,-1-1-1 0 0,0 1 0 0 0,0-1 0 0 0,0 1 0 0 0,0-1 1 0 0,0 1-1 0 0,0-1 0 0 0,0 0 0 0 0,0 1 0 0 0,-1-1 1 0 0,1 1-1 0 0,-1-1 0 0 0,1 1 0 0 0,-1 0 0 0 0,1-1 1 0 0,-2-1-1 0 0,0 2-22 0 0,1-1 0 0 0,-1 1 0 0 0,0-1 1 0 0,0 1-1 0 0,0 0 0 0 0,0 0 0 0 0,0-1 0 0 0,0 1 0 0 0,0 1 1 0 0,-1-1-1 0 0,1 0 0 0 0,0 1 0 0 0,-1-1 0 0 0,-3 0 1 0 0,-3 0-44 0 0,-1 1 0 0 0,1 0 0 0 0,-1 0 0 0 0,1 1 0 0 0,0 0 1 0 0,-1 0-1 0 0,-9 3 0 0 0,14-2 121 0 0,0 0 0 0 0,1 0 0 0 0,-1 1-1 0 0,1-1 1 0 0,-1 1 0 0 0,1 0 0 0 0,0 0 0 0 0,0 0 0 0 0,0 1 0 0 0,0-1-1 0 0,0 1 1 0 0,1 0 0 0 0,0 0 0 0 0,0 0 0 0 0,0 0 0 0 0,-3 7 0 0 0,2-3 98 0 0,1 0 1 0 0,0 0 0 0 0,1 1 0 0 0,0-1 0 0 0,0 0-1 0 0,1 1 1 0 0,0-1 0 0 0,0 1 0 0 0,1 13 0 0 0,1-10-123 0 0,0-1 1 0 0,0 1 0 0 0,1 0 0 0 0,1-1-1 0 0,0 0 1 0 0,0 1 0 0 0,1-1 0 0 0,1 0-1 0 0,0-1 1 0 0,0 1 0 0 0,1-1 0 0 0,1 0-1 0 0,-1 0 1 0 0,16 16 0 0 0,-16-22-150 0 0,-1 0 0 0 0,1 0-1 0 0,0-1 1 0 0,0 1 0 0 0,1-1 0 0 0,-1-1 0 0 0,1 1 0 0 0,-1-1-1 0 0,1 0 1 0 0,0-1 0 0 0,-1 0 0 0 0,1 0 0 0 0,0 0-1 0 0,0-1 1 0 0,0 0 0 0 0,0 0 0 0 0,0-1 0 0 0,0 1 0 0 0,0-2-1 0 0,-1 1 1 0 0,1-1 0 0 0,0 0 0 0 0,10-5 0 0 0,14-13-4126 0 0,-7-8-3734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11.1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 1384 0 0,'0'0'9434'0'0,"2"-10"-3202"0"0,1 5-5206 0 0,3 13-748 0 0,0 0 0 0 0,-1 0 0 0 0,0 0 0 0 0,0 1 0 0 0,0 0 0 0 0,-1 0 0 0 0,-1 0 0 0 0,1 0 0 0 0,1 11 0 0 0,13 30 673 0 0,-8-27-300 0 0,10 46-1 0 0,-16-51-530 0 0,1 1-1 0 0,1-1 1 0 0,1 0 0 0 0,10 19-1 0 0,-15-32-109 0 0,0-1 1 0 0,-1 1-1 0 0,1 0 0 0 0,-1 0 0 0 0,0-1 1 0 0,0 1-1 0 0,0 9 0 0 0,-1-14-118 0 0,4-29-2554 0 0,2-7-1733 0 0,-2 9-2822 0 0,-3 12 2187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11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1 1332 0 0,'0'0'7231'0'0,"10"36"-1665"0"0,-13-2-4504 0 0,-1 0-1 0 0,-2-1 0 0 0,-1 0 1 0 0,-1 0-1 0 0,-17 42 0 0 0,-8 32-44 0 0,23-82-2064 0 0,6-43-9550 0 0,4 10 6099 0 0,0 1-874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12.1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1368 0 0,'0'0'5267'0'0,"19"26"1749"0"0,-7 32-3099 0 0,-11-49-3696 0 0,0 0 0 0 0,1 0-1 0 0,0 0 1 0 0,0 0 0 0 0,1-1 0 0 0,0 0 0 0 0,0 1-1 0 0,8 12 1 0 0,58 70-26 0 0,-65-69-58 0 0,1 7-2602 0 0,2-25-474 0 0,4-15-1503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12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0 796 0 0,'2'1'11501'0'0,"3"18"-8107"0"0,3 30-1453 0 0,-5 11-225 0 0,-2 34 112 0 0,-2-85-1719 0 0,0-1 1 0 0,0 0 0 0 0,-1 0-1 0 0,0 0 1 0 0,-1 0-1 0 0,0 0 1 0 0,0 0 0 0 0,0-1-1 0 0,-6 9 1 0 0,7-13-197 0 0,-28 37 101 0 0,12-31-2435 0 0,17-9 2190 0 0,0 0 1 0 0,0 0-1 0 0,1 0 1 0 0,-1 0 0 0 0,0-1-1 0 0,1 1 1 0 0,-1 0 0 0 0,0-1-1 0 0,1 1 1 0 0,-1 0 0 0 0,0-1-1 0 0,1 1 1 0 0,-1-1 0 0 0,1 1-1 0 0,-1-1 1 0 0,1 1 0 0 0,-1-1-1 0 0,1 1 1 0 0,-1-1 0 0 0,1 0-1 0 0,0 1 1 0 0,-1-1 0 0 0,1 0-1 0 0,0 1 1 0 0,-1-1 0 0 0,1 0-1 0 0,0 0 1 0 0,-1-6-5181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16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2600 0 0,'0'-8'11822'0'0,"2"-1"-9261"0"0,37 12-2018 0 0,0 1 1 0 0,45 10 0 0 0,-81-13-641 0 0,1-1-3407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17.1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1356 0 0,'7'-1'10934'0'0,"10"-1"-5383"0"0,99-7-4619 0 0,-116 9-951 0 0,-29 16-8751 0 0,23-13 4367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25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1 248 940 0 0,'0'-4'10751'0'0,"-1"-2"-9401"0"0,2 6-1220 0 0,9 34 2019 0 0,5 87 805 0 0,-5-8-1741 0 0,-10-107-772 0 0,1-65-878 0 0,-11-205-1424 0 0,6 237 1841 0 0,3 16 6 0 0,-1 0 0 0 0,1 0 1 0 0,1 0-1 0 0,0-17 0 0 0,1 25 5 0 0,0-1 1 0 0,0 0-1 0 0,0 1 0 0 0,0-1 0 0 0,0 1 1 0 0,1-1-1 0 0,0 1 0 0 0,0-1 0 0 0,0 1 1 0 0,0 0-1 0 0,0 0 0 0 0,0 0 0 0 0,1 0 1 0 0,-1 0-1 0 0,1 1 0 0 0,0-1 0 0 0,3-1 1 0 0,-1 0-5 0 0,0 1 0 0 0,0-1 0 0 0,-1 2 0 0 0,2-1 0 0 0,-1 0 0 0 0,0 1 1 0 0,1 0-1 0 0,-1 0 0 0 0,1 1 0 0 0,-1 0 0 0 0,1 0 0 0 0,0 0 0 0 0,0 0 0 0 0,-1 1 1 0 0,9 0-1 0 0,-11 1 21 0 0,1 0 1 0 0,-1 0 0 0 0,0 0 0 0 0,0 0-1 0 0,1 0 1 0 0,-1 1 0 0 0,0-1 0 0 0,0 1-1 0 0,0 0 1 0 0,0 0 0 0 0,-1 0 0 0 0,1 0-1 0 0,-1 0 1 0 0,1 1 0 0 0,-1-1-1 0 0,0 1 1 0 0,1 0 0 0 0,-2 0 0 0 0,1 0-1 0 0,0 0 1 0 0,0 0 0 0 0,-1 0 0 0 0,0 0-1 0 0,1 0 1 0 0,-1 0 0 0 0,1 7 0 0 0,7 15 217 0 0,-7-23-195 0 0,-1 1 0 0 0,1 0 1 0 0,-1 0-1 0 0,1 0 0 0 0,-1 0 1 0 0,0 0-1 0 0,-1 0 1 0 0,1 0-1 0 0,0 0 0 0 0,-1 0 1 0 0,0 0-1 0 0,1 1 0 0 0,-1-1 1 0 0,0 0-1 0 0,-1 0 0 0 0,1 0 1 0 0,-1 0-1 0 0,1 1 1 0 0,-1-1-1 0 0,0 0 0 0 0,0 0 1 0 0,-3 5-1 0 0,-2 1 46 0 0,-1-1-1 0 0,0 0 0 0 0,0-1 1 0 0,-1 0-1 0 0,1 0 1 0 0,-15 9-1 0 0,18-13-84 0 0,-1 0 0 0 0,0 0 0 0 0,0 0 0 0 0,0-1 0 0 0,0 0-1 0 0,-1 0 1 0 0,1-1 0 0 0,-1 1 0 0 0,1-1 0 0 0,-1 0-1 0 0,1-1 1 0 0,-1 1 0 0 0,0-1 0 0 0,-8-1 0 0 0,3-4-939 0 0,14-2-965 0 0,-2 6 1408 0 0,1 0-1 0 0,-1 0 1 0 0,1 0-1 0 0,0 0 1 0 0,-1 0-1 0 0,1 1 1 0 0,0-1-1 0 0,0 1 1 0 0,-1-1-1 0 0,1 1 1 0 0,0 0-1 0 0,2-1 1 0 0,3 1-2402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25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20 272 0 0,'0'0'9446'0'0,"-2"10"-5697"0"0,-1 12-2360 0 0,2-13-1099 0 0,1-1 0 0 0,1 0 0 0 0,-1 1-1 0 0,2-1 1 0 0,-1 0 0 0 0,1 0 0 0 0,5 14 0 0 0,-6-19-267 0 0,0-1 0 0 0,1 0 0 0 0,-1 0 0 0 0,1 0 1 0 0,-1 1-1 0 0,1-2 0 0 0,0 1 0 0 0,0 0 0 0 0,0 0 0 0 0,0-1 1 0 0,0 1-1 0 0,0-1 0 0 0,1 1 0 0 0,-1-1 0 0 0,0 0 0 0 0,1 0 1 0 0,-1 0-1 0 0,1 0 0 0 0,-1 0 0 0 0,1-1 0 0 0,-1 1 0 0 0,1-1 1 0 0,-1 0-1 0 0,1 0 0 0 0,0 0 0 0 0,-1 0 0 0 0,1 0 0 0 0,-1 0 0 0 0,4-1 1 0 0,-4 0-22 0 0,0 1 1 0 0,0-1 0 0 0,1 0-1 0 0,-1 0 1 0 0,0 1 0 0 0,0-2 0 0 0,0 1-1 0 0,0 0 1 0 0,0 0 0 0 0,0-1-1 0 0,0 1 1 0 0,-1-1 0 0 0,1 1-1 0 0,-1-1 1 0 0,1 0 0 0 0,-1 0-1 0 0,1 0 1 0 0,-1 0 0 0 0,0 0 0 0 0,0 0-1 0 0,0 0 1 0 0,0 0 0 0 0,0 0-1 0 0,0 0 1 0 0,-1-1 0 0 0,1 1-1 0 0,0-4 1 0 0,0-1-20 0 0,0-1 0 0 0,0 0 0 0 0,0 0-1 0 0,-1 0 1 0 0,0 0 0 0 0,-3-15 0 0 0,2 20 8 0 0,1 1 0 0 0,-1-1 0 0 0,0 1 0 0 0,0 0 0 0 0,0-1 0 0 0,0 1 0 0 0,-1 0 0 0 0,1 0 0 0 0,-1 0 0 0 0,1 0 0 0 0,-1 0 0 0 0,1 0 0 0 0,-1 0 0 0 0,0 0 0 0 0,0 1 0 0 0,0-1 0 0 0,0 1 0 0 0,0-1 0 0 0,-1 1 0 0 0,1 0 1 0 0,0 0-1 0 0,-1 0 0 0 0,1 0 0 0 0,0 0 0 0 0,-1 1 0 0 0,1-1 0 0 0,-1 1 0 0 0,1 0 0 0 0,-1-1 0 0 0,1 1 0 0 0,-1 0 0 0 0,0 0 0 0 0,1 1 0 0 0,-1-1 0 0 0,1 1 0 0 0,-1-1 0 0 0,1 1 0 0 0,0 0 0 0 0,-1-1 0 0 0,1 1 0 0 0,0 1 0 0 0,-1-1 0 0 0,1 0 0 0 0,0 0 0 0 0,0 1 0 0 0,0-1 0 0 0,0 1 0 0 0,0 0 0 0 0,-3 3 0 0 0,5-4-110 0 0,-1-1 0 0 0,1 1 0 0 0,0-1 0 0 0,0 1 0 0 0,-1 0 0 0 0,1-1 0 0 0,0 1 0 0 0,0 0 0 0 0,-1-1-1 0 0,1 1 1 0 0,0 0 0 0 0,0-1 0 0 0,0 1 0 0 0,0 0 0 0 0,0-1 0 0 0,0 1 0 0 0,0 0 0 0 0,0-1 0 0 0,1 1 0 0 0,-1-1-1 0 0,0 1 1 0 0,0 0 0 0 0,0-1 0 0 0,1 1 0 0 0,-1 0 0 0 0,0-1 0 0 0,1 1 0 0 0,-1-1 0 0 0,0 1 0 0 0,1-1 0 0 0,-1 1 0 0 0,1-1-1 0 0,-1 1 1 0 0,1-1 0 0 0,-1 1 0 0 0,1-1 0 0 0,-1 0 0 0 0,1 1 0 0 0,-1-1 0 0 0,2 1 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26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 3068 0 0,'22'0'11643'0'0,"9"-1"-8204"0"0,56 0-3814 0 0,-86 1 269 0 0,-1 0 0 0 0,1-1-1 0 0,0 1 1 0 0,0 0 0 0 0,-1-1 0 0 0,1 1 0 0 0,0 0-1 0 0,-1-1 1 0 0,1 1 0 0 0,0-1 0 0 0,-1 1 0 0 0,1-1-1 0 0,-1 0 1 0 0,1 1 0 0 0,-1-1 0 0 0,1 1 0 0 0,-1-1-1 0 0,1 0 1 0 0,-1 1 0 0 0,0-1 0 0 0,1 0 0 0 0,-1 0-1 0 0,0 0 1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27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95 980 0 0,'0'-4'11606'0'0,"0"49"-8269"0"0,-9 201 2083 0 0,3-118-4541 0 0,6-127-897 0 0,1 0 0 0 0,-1 0 0 0 0,1 0 0 0 0,-1 0 0 0 0,1 0 0 0 0,-1 0 0 0 0,1 0 0 0 0,-1 0 0 0 0,1 0 0 0 0,0-1 0 0 0,-1 1 0 0 0,1 0 0 0 0,0-1 0 0 0,0 1 0 0 0,0 0 0 0 0,0-1 0 0 0,-1 1 0 0 0,1-1 0 0 0,0 1 0 0 0,0-1 0 0 0,0 1 0 0 0,0-1 0 0 0,0 0 0 0 0,0 0 0 0 0,0 1 0 0 0,0-1 0 0 0,0 0 0 0 0,0 0 0 0 0,2 0 0 0 0,-2 0-36 0 0,0 0 0 0 0,0 1-1 0 0,-1-1 1 0 0,1 0 0 0 0,0 0 0 0 0,0 0 0 0 0,0 0 0 0 0,0 0 0 0 0,-1 0 0 0 0,1 0-1 0 0,0 0 1 0 0,0 0 0 0 0,0-1 0 0 0,0 1 0 0 0,-1 0 0 0 0,1 0 0 0 0,0-1 0 0 0,0 1 0 0 0,0-1-1 0 0,-1 1 1 0 0,1 0 0 0 0,0-1 0 0 0,-1 1 0 0 0,1-1 0 0 0,0 0 0 0 0,-1 1 0 0 0,1-1 0 0 0,-1 0-1 0 0,1 1 1 0 0,-1-1 0 0 0,1 0 0 0 0,-1 1 0 0 0,0-1 0 0 0,1-1 0 0 0,-2-18-998 0 0,-1-1-1 0 0,-6-30 1 0 0,0 9 361 0 0,-17-88 1389 0 0,15 24 230 0 0,8 98-936 0 0,1 0 1 0 0,1 0-1 0 0,-1 0 1 0 0,1 0-1 0 0,0 0 1 0 0,1 0 0 0 0,0 0-1 0 0,0 0 1 0 0,1 1-1 0 0,0-1 1 0 0,0 0-1 0 0,7-13 1 0 0,-7 18-4 0 0,1 1 0 0 0,-1-1 1 0 0,0 1-1 0 0,1 0 0 0 0,0 0 0 0 0,-1 0 1 0 0,1 0-1 0 0,0 0 0 0 0,0 0 0 0 0,0 1 1 0 0,0 0-1 0 0,1-1 0 0 0,-1 1 0 0 0,0 1 1 0 0,0-1-1 0 0,1 0 0 0 0,-1 1 0 0 0,1-1 1 0 0,-1 1-1 0 0,0 0 0 0 0,1 0 0 0 0,-1 1 1 0 0,4 0-1 0 0,0 0 22 0 0,1 1 1 0 0,-1 0 0 0 0,1 0-1 0 0,-1 1 1 0 0,0 0-1 0 0,0 0 1 0 0,0 1-1 0 0,10 7 1 0 0,57 42 888 0 0,-73-51-892 0 0,1-1-1 0 0,-2 0 1 0 0,1 1-1 0 0,0-1 1 0 0,0 1-1 0 0,0-1 1 0 0,0 1-1 0 0,-1 0 1 0 0,1-1 0 0 0,-1 1-1 0 0,1-1 1 0 0,-1 1-1 0 0,0 0 1 0 0,0 0-1 0 0,0-1 1 0 0,0 1 0 0 0,0 0-1 0 0,0-1 1 0 0,0 1-1 0 0,0 0 1 0 0,-1-1-1 0 0,1 1 1 0 0,-1 0-1 0 0,1-1 1 0 0,-1 1 0 0 0,1-1-1 0 0,-1 1 1 0 0,0-1-1 0 0,0 1 1 0 0,0-1-1 0 0,0 1 1 0 0,0-1 0 0 0,0 0-1 0 0,0 0 1 0 0,-2 2-1 0 0,-9 10 81 0 0,1 0 0 0 0,-23 18-1 0 0,19-19 91 0 0,-5 13-15 0 0,16-20-137 0 0,0-1 0 0 0,0 1 0 0 0,0 0 0 0 0,0-1 0 0 0,-1 0 0 0 0,1 0 0 0 0,-10 6-1 0 0,-1-14-338 0 0,1-1-1150 0 0,16 15-4625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18050 0 0,'10'4'2664'0'0,"-10"1"-1812"0"0,5-1-632 0 0,-5 2-76 0 0,0 5 136 0 0,0-2-24 0 0,0-3-88 0 0,-5-2-60 0 0,0-2-108 0 0,0-4-424 0 0,5-2-304 0 0,-5-5-232 0 0,5-3-400 0 0,0-5-1200 0 0,0 0-3733 0 0,0 2-3480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27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17 364 0 0,'2'20'1075'0'0,"4"-27"2778"0"0,-5 4-3191 0 0,1 1 1 0 0,-1-1-1 0 0,1 1 0 0 0,-1 0 0 0 0,1-1 0 0 0,0 1 1 0 0,0 0-1 0 0,0 0 0 0 0,0 0 0 0 0,0 1 0 0 0,0-1 0 0 0,4-1 1 0 0,-6 2-49 0 0,-1 39 2195 0 0,-1-31-2702 0 0,2 0-1 0 0,-1 1 1 0 0,1-1 0 0 0,0 0-1 0 0,0 0 1 0 0,1 1 0 0 0,0-1-1 0 0,0 0 1 0 0,0 0 0 0 0,1 0-1 0 0,0 0 1 0 0,1 0-1 0 0,0 0 1 0 0,0 0 0 0 0,5 8-1 0 0,-5-13-194 0 0,-1 1 0 0 0,0 0 0 0 0,0 0-1 0 0,0-1 1 0 0,-1 1 0 0 0,1 1-1 0 0,-1-1 1 0 0,1 0 0 0 0,0 7 0 0 0,-22-18-16600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29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61 836 0 0,'2'0'10345'0'0,"5"-4"-7421"0"0,-6 4-2518 0 0,59 0 1968 0 0,75-10-1 0 0,101-18-870 0 0,-197 24-1327 0 0,45 2 0 0 0,23-2-96 0 0,-85 1-45 0 0,-6 0 17 0 0,0 2 1 0 0,0-1 0 0 0,0 2-1 0 0,0 0 1 0 0,0 1 0 0 0,0 1 0 0 0,24 5-1 0 0,-12-1-18 0 0,0-1 0 0 0,1-2 0 0 0,-1 0-1 0 0,1-2 1 0 0,-1-1 0 0 0,1-2 0 0 0,-1-1 0 0 0,36-8-1 0 0,-53 9-6 0 0,-1 1 0 0 0,0 0 0 0 0,1 0-1 0 0,-1 1 1 0 0,0 0 0 0 0,1 1-1 0 0,-1 0 1 0 0,1 1 0 0 0,-1 0 0 0 0,0 1-1 0 0,18 6 1 0 0,19-4 26 0 0,-41-6-14 0 0,-6 1-57 0 0,0 0 0 0 0,1 0 0 0 0,-1 0 0 0 0,0 0 0 0 0,0 0 0 0 0,1 0 0 0 0,-1 0-1 0 0,0-1 1 0 0,0 1 0 0 0,1 0 0 0 0,-1 0 0 0 0,0 0 0 0 0,0-1 0 0 0,1 1 0 0 0,-1 0 0 0 0,0 0 0 0 0,0-1 0 0 0,0 1 0 0 0,0 0 0 0 0,1 0 0 0 0,-1-1-1 0 0,0 1 1 0 0,0 0 0 0 0,0-1 0 0 0,0 1 0 0 0,0 0 0 0 0,0 0 0 0 0,0-1 0 0 0,0 1 0 0 0,0 0 0 0 0,0-1 0 0 0,0 1 0 0 0,0 0 0 0 0,0-1-1 0 0,0 1 1 0 0,0 0 0 0 0,0 0 0 0 0,0-1 0 0 0,0 1 0 0 0,0 0 0 0 0,-1-1 0 0 0,1 1 0 0 0,0 0 0 0 0,0 0 0 0 0,0-1 0 0 0,0 1 0 0 0,-1 0 0 0 0,1 0-1 0 0,0-1 1 0 0,0 1 0 0 0,-1 0 0 0 0,1-1-275 0 0,-1 0 1 0 0,0 0-1 0 0,1 0 0 0 0,-1 0 1 0 0,1 1-1 0 0,-1-1 0 0 0,0 0 0 0 0,0 0 1 0 0,1 1-1 0 0,-1-1 0 0 0,0 1 0 0 0,0-1 1 0 0,0 1-1 0 0,0-1 0 0 0,0 1 0 0 0,1-1 1 0 0,-1 1-1 0 0,0 0 0 0 0,-2-1 0 0 0,1 1-564 0 0,-6 2-5758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53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34 572 0 0,'6'-19'7656'0'0,"-7"19"-7293"0"0,1-3-18 0 0,1 2-265 0 0,-1 1 1 0 0,0-1-1 0 0,0 1 0 0 0,0 0 1 0 0,0-1-1 0 0,0 1 1 0 0,-1-1-1 0 0,1 1 0 0 0,0-1 1 0 0,0 1-1 0 0,0 0 0 0 0,0-1 1 0 0,0 1-1 0 0,0 0 1 0 0,-1-1-1 0 0,1 1 0 0 0,0-1 1 0 0,0 1-1 0 0,-1 0 0 0 0,1 0 1 0 0,0-1-1 0 0,0 1 1 0 0,-1 0-1 0 0,1-1 0 0 0,0 1 1 0 0,-1 0-1 0 0,1 0 0 0 0,-1 0 1 0 0,1-1-1 0 0,0 1 0 0 0,-1 0 1 0 0,1 0-1 0 0,0 0 1 0 0,-1 0-1 0 0,1 0 0 0 0,-1 0 1 0 0,1-1-1 0 0,-1 1 0 0 0,0 0-68 0 0,1 0-38 0 0,-1 0 14 0 0,0 0-1 0 0,0 0 1 0 0,0 1 0 0 0,0-1 0 0 0,0 0 0 0 0,0 0-1 0 0,0 1 1 0 0,0-1 0 0 0,1 0 0 0 0,-1 1 0 0 0,0-1-1 0 0,0 1 1 0 0,0-1 0 0 0,1 1 0 0 0,-1-1-1 0 0,0 1 1 0 0,1-1 0 0 0,-1 1 0 0 0,0 0 0 0 0,1 0-1 0 0,-1-1 1 0 0,1 1 0 0 0,-1 0 0 0 0,0 1-1 0 0,-7 15 570 0 0,7-16-501 0 0,-1 1 0 0 0,1-1 1 0 0,0 1-1 0 0,0-1 1 0 0,0 1-1 0 0,1-1 1 0 0,-1 1-1 0 0,0-1 1 0 0,1 1-1 0 0,-1 0 1 0 0,0-1-1 0 0,1 1 1 0 0,0 0-1 0 0,-1 0 0 0 0,1 2 1 0 0,-10 25 855 0 0,10-21-821 0 0,1 1 28 0 0,-1 0-1 0 0,0 0 1 0 0,-1 0 0 0 0,0 0 0 0 0,0 0 0 0 0,-1-1 0 0 0,0 1 0 0 0,-6 14 0 0 0,6-17-71 0 0,1 0 0 0 0,-1 0 0 0 0,1 0 0 0 0,1 0 0 0 0,-1 0 0 0 0,1 0 0 0 0,1 11 0 0 0,-1-3 147 0 0,-5 129 878 0 0,10-118-1026 0 0,-4-23-42 0 0,0 1 0 0 0,0-1 0 0 0,0 0 0 0 0,-1 1 0 0 0,1-1 0 0 0,-1 0 1 0 0,1 1-1 0 0,-1-1 0 0 0,0 1 0 0 0,0-1 0 0 0,0 1 0 0 0,0-1 0 0 0,-1 0 0 0 0,1 1 0 0 0,-1-1 0 0 0,0 1 0 0 0,-1 3 0 0 0,1-3-7 0 0,0 0 1 0 0,1 1-1 0 0,-1-1 1 0 0,1 0-1 0 0,0 0 1 0 0,0 0-1 0 0,0 1 1 0 0,0-1-1 0 0,1 5 1 0 0,0 9 16 0 0,0-6 31 0 0,0 1 0 0 0,0 0 0 0 0,1-1 0 0 0,1 1-1 0 0,0-1 1 0 0,5 13 0 0 0,-5-18 24 0 0,-1 0 0 0 0,-1 1 0 0 0,1-1 0 0 0,-1 0 0 0 0,1 12 0 0 0,0-14-67 0 0,-1-1-1 0 0,1 0 1 0 0,0 0-1 0 0,0 0 1 0 0,0 0-1 0 0,0 0 1 0 0,0 0-1 0 0,1 0 1 0 0,-1-1-1 0 0,1 1 1 0 0,0-1-1 0 0,0 0 1 0 0,0 0-1 0 0,4 3 1 0 0,3 2-91 0 0,-17-4-2778 0 0,-5-3-4695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55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1 1136 0 0,'-40'8'8801'0'0,"42"-7"-8689"0"0,0 0 1 0 0,0-1-1 0 0,0 1 0 0 0,0 0 1 0 0,-1 0-1 0 0,1 0 1 0 0,0 0-1 0 0,-1 1 0 0 0,1-1 1 0 0,-1 0-1 0 0,1 1 1 0 0,-1-1-1 0 0,0 1 0 0 0,0-1 1 0 0,1 1-1 0 0,-1 0 1 0 0,0-1-1 0 0,-1 1 0 0 0,1 0 1 0 0,0 0-1 0 0,0 0 0 0 0,-1-1 1 0 0,1 1-1 0 0,-1 0 1 0 0,1 2-1 0 0,15 27 1214 0 0,-12-25-1141 0 0,0 0 0 0 0,0 0 0 0 0,0 0 1 0 0,-1 0-1 0 0,0 1 0 0 0,0-1 1 0 0,-1 1-1 0 0,0 0 0 0 0,0 0 0 0 0,1 10 1 0 0,8 22 73 0 0,-7-30-65 0 0,-1 1 0 0 0,0 0 1 0 0,0 0-1 0 0,-1 0 1 0 0,0 0-1 0 0,-1 0 1 0 0,0 0-1 0 0,0 0 1 0 0,-1 0-1 0 0,-1 1 0 0 0,0-1 1 0 0,0 0-1 0 0,-4 15 1 0 0,3 14-199 0 0,2-35 2 0 0,0 0 0 0 0,0 0 1 0 0,0 0-1 0 0,0 1 0 0 0,0-1 0 0 0,-1 0 1 0 0,-1 7-1 0 0,-13 73 74 0 0,13-76-66 0 0,0 0 0 0 0,1 0 0 0 0,0 0-1 0 0,0 0 1 0 0,2 11 0 0 0,-1-13-5 0 0,-2 1 4 0 0,0-1 1 0 0,0 0-1 0 0,0 0 1 0 0,-1 0-1 0 0,0 0 1 0 0,0 0 0 0 0,0-1-1 0 0,-1 1 1 0 0,0-1-1 0 0,0 0 1 0 0,0 0-1 0 0,-9 7 1 0 0,11-9-4 0 0,1-1 0 0 0,-1 0 0 0 0,0 1 0 0 0,1 0 0 0 0,-1-1 0 0 0,1 1 0 0 0,0 0 0 0 0,0 0 0 0 0,-1 3 0 0 0,-9 17 14 0 0,-2 1-304 0 0,16-47-3496 0 0,-4-9-4970 0 0,-3 25 3626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5:57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54 756 0 0,'0'0'1249'0'0,"-7"0"4052"0"0,-16 2-1264 0 0,23-5-3936 0 0,1 1 0 0 0,0 0 0 0 0,0-1 0 0 0,0 1-1 0 0,0 0 1 0 0,0-1 0 0 0,1 1 0 0 0,-1 0 0 0 0,1 0 0 0 0,-1 0 0 0 0,1 0 0 0 0,0 0-1 0 0,0 1 1 0 0,-1-1 0 0 0,1 0 0 0 0,0 1 0 0 0,1-1 0 0 0,-1 1 0 0 0,0 0 0 0 0,0 0-1 0 0,1 0 1 0 0,-1 0 0 0 0,0 0 0 0 0,1 0 0 0 0,-1 1 0 0 0,1-1 0 0 0,3 0 0 0 0,9-2 141 0 0,-1 1 0 0 0,1 0 1 0 0,23-1-1 0 0,-37 4-231 0 0,0-1-1 0 0,-1 0 0 0 0,1 0 0 0 0,0 0 0 0 0,0 0 0 0 0,-1 1 0 0 0,1-1 1 0 0,0 0-1 0 0,0 1 0 0 0,-1-1 0 0 0,1 1 0 0 0,-1-1 0 0 0,1 1 0 0 0,0-1 0 0 0,-1 1 1 0 0,1-1-1 0 0,-1 1 0 0 0,1-1 0 0 0,-1 1 0 0 0,1 0 0 0 0,-1-1 0 0 0,1 1 1 0 0,-1 0-1 0 0,0 0 0 0 0,1-1 0 0 0,-1 1 0 0 0,0 0 0 0 0,0 0 0 0 0,0-1 1 0 0,0 1-1 0 0,1 0 0 0 0,-1 0 0 0 0,0 0 0 0 0,0-1 0 0 0,0 1 0 0 0,-1 0 1 0 0,1 0-1 0 0,0 0 0 0 0,-7 44 609 0 0,3-19-279 0 0,4-16-179 0 0,1 3 79 0 0,-1 0-1 0 0,-1 0 1 0 0,0 0-1 0 0,0-1 1 0 0,-2 1-1 0 0,-6 24 1 0 0,8-22-217 0 0,1-15-18 0 0,0 0 0 0 0,0 1 1 0 0,0-1-1 0 0,1 1 0 0 0,-1-1 1 0 0,0 0-1 0 0,0 1 0 0 0,0-1 1 0 0,0 0-1 0 0,0 1 0 0 0,0-1 1 0 0,0 0-1 0 0,0 1 0 0 0,0-1 1 0 0,0 1-1 0 0,0-1 0 0 0,0 0 0 0 0,0 1 1 0 0,-1-1-1 0 0,1 0 0 0 0,0 1 1 0 0,0-1-1 0 0,0 0 0 0 0,0 1 1 0 0,-1-1-1 0 0,1 0 0 0 0,0 1 1 0 0,0-1-1 0 0,0 0 0 0 0,-1 0 0 0 0,1 1 1 0 0,0-1-1 0 0,-1 0 0 0 0,1 0 1 0 0,0 0-1 0 0,-1 1 0 0 0,1-1 1 0 0,0 0-1 0 0,-1 0 0 0 0,1 0 1 0 0,0 0-1 0 0,-1 0 0 0 0,1 0 1 0 0,0 1-1 0 0,-1-1 0 0 0,1 0 0 0 0,-1 0 1 0 0,1 0-1 0 0,0 0 0 0 0,-1-1 1 0 0,0 1-28 0 0,-38 18-290 0 0,34-13 294 0 0,5-5 16 0 0,-1 0-1 0 0,1 0 1 0 0,0 1-1 0 0,0-1 1 0 0,-1 0 0 0 0,1 0-1 0 0,0 0 1 0 0,-1 1-1 0 0,1-1 1 0 0,0 0-1 0 0,0 0 1 0 0,0 1-1 0 0,-1-1 1 0 0,1 0-1 0 0,0 0 1 0 0,0 1-1 0 0,0-1 1 0 0,-1 0-1 0 0,1 1 1 0 0,0-1-1 0 0,0 0 1 0 0,0 1 0 0 0,0-1-1 0 0,0 0 1 0 0,0 1-1 0 0,0-1 1 0 0,0 0-1 0 0,0 1 1 0 0,0-1-1 0 0,0 0 1 0 0,0 1-1 0 0,0-1 1 0 0,0 0-1 0 0,0 1 1 0 0,0-1-1 0 0,0 0 1 0 0,0 1 0 0 0,1-1-1 0 0,-1 0 1 0 0,0 1-1 0 0,0-1 1 0 0,0 0-1 0 0,0 0 1 0 0,1 1-1 0 0,-1-1 1 0 0,0 0-1 0 0,0 0 1 0 0,1 1-1 0 0,-1-1 1 0 0,0 0-1 0 0,1 0 1 0 0,-1 0-1 0 0,0 1 1 0 0,0-1 0 0 0,1 0-1 0 0,-1 0 1 0 0,0 0-1 0 0,1 0 1 0 0,-1 0-1 0 0,0 0 1 0 0,1 0-1 0 0,-1 0 1 0 0,1 0-1 0 0,3 1 24 0 0,-1 0 0 0 0,0-1 0 0 0,1 1 0 0 0,-1-1 0 0 0,1 0-1 0 0,-1 0 1 0 0,1 0 0 0 0,-1-1 0 0 0,1 1 0 0 0,-1-1 0 0 0,1 0 0 0 0,5-2-1 0 0,31-4 27 0 0,1 14 52 0 0,-40-6-98 0 0,1-1-1 0 0,-1 0 0 0 0,1 0 0 0 0,-1 1 0 0 0,1-1 0 0 0,-1 1 0 0 0,0 0 0 0 0,1-1 0 0 0,-1 1 0 0 0,0 0 1 0 0,1 0-1 0 0,-1 0 0 0 0,0-1 0 0 0,0 2 0 0 0,0-1 0 0 0,0 0 0 0 0,0 0 0 0 0,0 0 0 0 0,0 0 0 0 0,0 1 0 0 0,0-1 1 0 0,0 0-1 0 0,0 3 0 0 0,-1-4 155 0 0,0-19-3363 0 0,-3 10-1132 0 0,6 37-6801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00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190 34 888 0 0,'0'0'3370'0'0,"-15"1"1506"0"0,-15 2-2527 0 0,-2 3-1451 0 0,-26 8 278 0 0,49-11-1079 0 0,5-1-77 0 0,0-1 1 0 0,0 1-1 0 0,0 0 0 0 0,0 0 0 0 0,0 0 0 0 0,0 1 0 0 0,-5 4 0 0 0,8-5-14 0 0,0-1 0 0 0,0 1 1 0 0,0-1-1 0 0,0 0 0 0 0,1 1 1 0 0,-1 0-1 0 0,1-1 0 0 0,-1 1 0 0 0,1-1 1 0 0,-1 1-1 0 0,1 0 0 0 0,0-1 0 0 0,0 1 1 0 0,-1 0-1 0 0,1-1 0 0 0,1 1 1 0 0,-1 0-1 0 0,0-1 0 0 0,0 1 0 0 0,1 0 1 0 0,-1-1-1 0 0,1 1 0 0 0,-1 0 0 0 0,1-1 1 0 0,1 3-1 0 0,-1-1 83 0 0,1 1 0 0 0,0-1 1 0 0,1 1-1 0 0,-1-1 0 0 0,0 0 0 0 0,1 0 0 0 0,0 0 1 0 0,0 0-1 0 0,0-1 0 0 0,0 1 0 0 0,0-1 1 0 0,0 0-1 0 0,1 0 0 0 0,-1 0 0 0 0,1 0 0 0 0,5 2 1 0 0,-6-3-57 0 0,0 0 1 0 0,-1 0 0 0 0,1-1 0 0 0,0 1 0 0 0,0-1-1 0 0,-1 1 1 0 0,1-1 0 0 0,0 0 0 0 0,0 0-1 0 0,-1 0 1 0 0,1 0 0 0 0,0-1 0 0 0,0 1 0 0 0,-1-1-1 0 0,1 0 1 0 0,0 0 0 0 0,-1 0 0 0 0,1 0-1 0 0,-1 0 1 0 0,1 0 0 0 0,-1-1 0 0 0,1 1 0 0 0,-1-1-1 0 0,0 1 1 0 0,3-4 0 0 0,2-1-25 0 0,0 1-1 0 0,0 0 1 0 0,1 0 0 0 0,0 0-1 0 0,9-4 1 0 0,-16 9-3 0 0,0-1-1 0 0,-1 0 1 0 0,1 0 0 0 0,0-1 0 0 0,-1 1-1 0 0,1 0 1 0 0,-1 0 0 0 0,1 0-1 0 0,-1 0 1 0 0,1 0 0 0 0,-1-1 0 0 0,0 1-1 0 0,0 0 1 0 0,0 0 0 0 0,1 0 0 0 0,-1-1-1 0 0,0 1 1 0 0,-1 0 0 0 0,1 0 0 0 0,0-1-1 0 0,0 1 1 0 0,0 0 0 0 0,-1 0-1 0 0,1 0 1 0 0,-1-2 0 0 0,-12-39-459 0 0,11 37 209 0 0,1 2 191 0 0,1 0 1 0 0,-1 1-1 0 0,0-1 0 0 0,0 1 1 0 0,-1-1-1 0 0,1 1 1 0 0,0-1-1 0 0,-1 1 0 0 0,0 0 1 0 0,1 0-1 0 0,-1 0 0 0 0,0 0 1 0 0,0 0-1 0 0,0 0 1 0 0,0 0-1 0 0,-4-2 0 0 0,2 3 52 0 0,1 0-1 0 0,-1 0 0 0 0,0 0 1 0 0,1 1-1 0 0,-1-1 0 0 0,0 1 1 0 0,0 0-1 0 0,1 0 0 0 0,-1 0 1 0 0,0 1-1 0 0,1-1 0 0 0,-8 3 1 0 0,7-1 4 0 0,0 0 0 0 0,0 1 1 0 0,0-1-1 0 0,0 1 0 0 0,0 0 1 0 0,1 0-1 0 0,-1 1 0 0 0,1-1 0 0 0,0 1 1 0 0,0-1-1 0 0,0 1 0 0 0,1 0 1 0 0,-1 0-1 0 0,1 1 0 0 0,0-1 1 0 0,0 0-1 0 0,1 1 0 0 0,-1-1 0 0 0,1 1 1 0 0,-1 4-1 0 0,3 8 301 0 0,2 0-1 0 0,0 0 1 0 0,1-1-1 0 0,0 1 1 0 0,1-1 0 0 0,1 0-1 0 0,10 17 1 0 0,-9-13-164 0 0,0 0-1 0 0,-1 1 1 0 0,0-1 0 0 0,-2 1 0 0 0,-1 0 0 0 0,0 0-1 0 0,-1 35 1 0 0,-2-52-137 0 0,-1-1-1 0 0,0 0 1 0 0,1 0 0 0 0,-1 0-1 0 0,0 0 1 0 0,0 0 0 0 0,-1 0-1 0 0,1 0 1 0 0,-1 0 0 0 0,1 0-1 0 0,-1-1 1 0 0,0 1 0 0 0,0 0-1 0 0,0-1 1 0 0,0 0 0 0 0,-1 1-1 0 0,1-1 1 0 0,-1 0 0 0 0,1 0-1 0 0,-1-1 1 0 0,0 1 0 0 0,0 0-1 0 0,1-1 1 0 0,-1 0 0 0 0,-4 2 0 0 0,-26 18-66 0 0,32-21 34 0 0,1 0 0 0 0,0 0-1 0 0,-1 1 1 0 0,1-1 0 0 0,-1 0 0 0 0,1 0-1 0 0,0 1 1 0 0,-1-1 0 0 0,1 0-1 0 0,0 0 1 0 0,-1 1 0 0 0,1-1 0 0 0,0 0-1 0 0,0 1 1 0 0,-1-1 0 0 0,1 1-1 0 0,0-1 1 0 0,0 0 0 0 0,0 1-1 0 0,-1-1 1 0 0,1 1 0 0 0,0-1 0 0 0,0 0-1 0 0,0 1 1 0 0,0-1 0 0 0,0 1-1 0 0,0-1 1 0 0,0 1 0 0 0,0-1-1 0 0,0 0 1 0 0,0 1 0 0 0,0-1 0 0 0,0 1-1 0 0,0-1 1 0 0,0 1 0 0 0,0-1-1 0 0,1 0 1 0 0,-1 1 0 0 0,0-1 0 0 0,0 1-1 0 0,0-1 1 0 0,1 0 0 0 0,-1 1-1 0 0,0-1 1 0 0,0 0 0 0 0,1 1-1 0 0,-1-1 1 0 0,0 0 0 0 0,1 1 0 0 0,-1-1-1 0 0,0 0 1 0 0,1 0 0 0 0,-1 1-1 0 0,1-1 1 0 0,-1 0 0 0 0,0 0 0 0 0,1 0-1 0 0,-1 0 1 0 0,1 0 0 0 0,-1 1-1 0 0,1-1 1 0 0,-1 0 0 0 0,0 0-1 0 0,2 0 1 0 0,27 3-7112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17.0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3804 0 0,'0'0'3704'0'0,"40"13"1279"0"0,-35-11-4899 0 0,0 0-1 0 0,0 0 1 0 0,0-1 0 0 0,0 0 0 0 0,0 0-1 0 0,0 0 1 0 0,0 0 0 0 0,1-1-1 0 0,-1 0 1 0 0,0 0 0 0 0,0 0-1 0 0,0-1 1 0 0,0 0 0 0 0,1 0-1 0 0,7-2 1 0 0,-12 2-59 0 0,2 0-1567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17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3636 0 0,'9'-8'8105'0'0,"10"5"-4627"0"0,24 6-2249 0 0,-38-3-786 0 0,75 5 347 0 0,-35-4-3020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2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1 109 508 0 0,'-1'5'9359'0'0,"2"-6"-9112"0"0,34-29 3152 0 0,-9 10-2672 0 0,28-22 228 0 0,-50 39-906 0 0,0 1 0 0 0,0 0 0 0 0,0-1-1 0 0,0 1 1 0 0,1 1 0 0 0,-1-1 0 0 0,1 0 0 0 0,-1 1-1 0 0,1 0 1 0 0,6-1 0 0 0,-10 3-42 0 0,0-1 0 0 0,0 1 0 0 0,0-1 0 0 0,-1 1 0 0 0,1 0 0 0 0,0-1 0 0 0,0 1 0 0 0,-1 0 0 0 0,1-1 0 0 0,-1 1 0 0 0,1 0 0 0 0,-1 0 0 0 0,1 0 0 0 0,-1-1 0 0 0,1 1 0 0 0,-1 0 0 0 0,0 0 0 0 0,1 0 0 0 0,-1 0 0 0 0,0 0 0 0 0,0 0 0 0 0,0 0 0 0 0,0 0 0 0 0,0 0 0 0 0,0 0 0 0 0,0 0 0 0 0,0 1 0 0 0,0 39 422 0 0,-1-31-380 0 0,2 48 132 0 0,1-34-67 0 0,-1-1 0 0 0,-1 0 1 0 0,-1 1-1 0 0,-1-1 0 0 0,-1 0 0 0 0,-1 0 0 0 0,-2 0 0 0 0,-12 36 0 0 0,17-56-125 0 0,-18 28 241 0 0,8-28-200 0 0,-2-20-312 0 0,13 17 274 0 0,-1-1-1 0 0,1 0 1 0 0,-1 1 0 0 0,1-1-1 0 0,-1 0 1 0 0,1 1 0 0 0,0-1-1 0 0,0 0 1 0 0,-1 0 0 0 0,1 0 0 0 0,0 1-1 0 0,0-1 1 0 0,0 0 0 0 0,0 0-1 0 0,0 0 1 0 0,0 0 0 0 0,0 1-1 0 0,0-1 1 0 0,0 0 0 0 0,0 0-1 0 0,0 0 1 0 0,1 0 0 0 0,-1 1-1 0 0,0-1 1 0 0,0 0 0 0 0,1 0 0 0 0,-1 1-1 0 0,1-1 1 0 0,-1 0 0 0 0,1 1-1 0 0,-1-1 1 0 0,1 0 0 0 0,-1 1-1 0 0,1-1 1 0 0,0 1 0 0 0,-1-1-1 0 0,1 1 1 0 0,0-1 0 0 0,-1 1-1 0 0,1-1 1 0 0,0 1 0 0 0,0 0 0 0 0,-1-1-1 0 0,1 1 1 0 0,0 0 0 0 0,0 0-1 0 0,0-1 1 0 0,-1 1 0 0 0,1 0-1 0 0,0 0 1 0 0,0 0 0 0 0,0 0-1 0 0,0 0 1 0 0,-1 0 0 0 0,1 0-1 0 0,0 1 1 0 0,0-1 0 0 0,1 1-1 0 0,3-1 49 0 0,1 1 0 0 0,-1-1 0 0 0,0 2 0 0 0,0-1 0 0 0,0 0 0 0 0,0 1 0 0 0,0 0 0 0 0,7 4 0 0 0,-8-3-32 0 0,0 0 1 0 0,0 0 0 0 0,0-1 0 0 0,0 1-1 0 0,1-1 1 0 0,-1 0 0 0 0,1-1 0 0 0,-1 1-1 0 0,1-1 1 0 0,8 2 0 0 0,-10-3-1 0 0,0 0 1 0 0,0-1-1 0 0,1 1 0 0 0,-1-1 1 0 0,0 0-1 0 0,1 0 1 0 0,-1 0-1 0 0,0 0 0 0 0,0 0 1 0 0,0-1-1 0 0,0 1 0 0 0,0-1 1 0 0,-1 0-1 0 0,1 0 1 0 0,0 0-1 0 0,2-3 0 0 0,21-12 130 0 0,-16 19-2430 0 0,-7 15-5847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2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1280 0 0,'3'-3'6461'0'0,"5"9"-3802"0"0,5 11-392 0 0,-6-4-1356 0 0,0 0 1 0 0,0 0-1 0 0,-1 0 0 0 0,6 24 1 0 0,-8-24-720 0 0,0-1 0 0 0,1 1 0 0 0,0-1 1 0 0,1 0-1 0 0,13 19 0 0 0,-1 1 571 0 0,-15-18-2080 0 0,-3-14 1130 0 0,0 1 0 0 0,-1-1 0 0 0,1 0 0 0 0,0 0 0 0 0,0 1 0 0 0,-1-1 0 0 0,1 0 0 0 0,0 0 0 0 0,0 0 0 0 0,-1 1 0 0 0,1-1 0 0 0,0 0 0 0 0,0 0 0 0 0,-1 0 0 0 0,1 0 0 0 0,0 0 0 0 0,0 0 0 0 0,-1 0 0 0 0,1 0-1 0 0,0 0 1 0 0,-1 1 0 0 0,1-1 0 0 0,0 0 0 0 0,-1 0 0 0 0,1-1 0 0 0,0 1 0 0 0,-1 0 0 0 0,1 0 0 0 0,0 0 0 0 0,0 0 0 0 0,-1 0 0 0 0,1 0 0 0 0,0 0 0 0 0,-1 0 0 0 0,1 0 0 0 0,0-1 0 0 0,0 1 0 0 0,-1 0 0 0 0,1 0 0 0 0,0-1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3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2463 116 2996 0 0,'-45'14'8128'0'0,"-5"-7"-4294"0"0,30-6-3379 0 0,-1-1 0 0 0,0 0 0 0 0,1-2 0 0 0,-41-8 0 0 0,1-11-107 0 0,50 17-342 0 0,0 0 1 0 0,-1 1 0 0 0,1-1 0 0 0,-1 2 0 0 0,0 0-1 0 0,1 0 1 0 0,-16 0 0 0 0,12 2-40 0 0,1 2 0 0 0,-1-1 0 0 0,1 2 0 0 0,0-1 0 0 0,0 2 0 0 0,-24 9-1 0 0,-74 43-28 0 0,90-43 86 0 0,-2 0-1 0 0,1-2 0 0 0,-2 0 0 0 0,1-2 1 0 0,-2-1-1 0 0,-32 7 0 0 0,-38-4 53 0 0,64-10-99 0 0,-1 3-1 0 0,2 0 1 0 0,-1 2 0 0 0,1 1 0 0 0,-43 16-1 0 0,46-10-31 0 0,-1 0-1 0 0,-34 24 1 0 0,51-30 24 0 0,0 1 0 0 0,1 1 0 0 0,-1-1 0 0 0,2 2 0 0 0,-1-1 0 0 0,2 1 0 0 0,-16 22 0 0 0,17-22 32 0 0,0-1-1 0 0,-1 0 1 0 0,-1 0 0 0 0,1 0 0 0 0,-1-1 0 0 0,-14 9 0 0 0,-25 25 106 0 0,36-32-99 0 0,-1 1-1 0 0,0-2 1 0 0,0 1 0 0 0,-23 10-1 0 0,-13 9-20 0 0,43-24-57 0 0,-1 0 0 0 0,1 0 0 0 0,0 1 0 0 0,1 0 1 0 0,-1 0-1 0 0,1 0 0 0 0,0 1 0 0 0,1-1 0 0 0,-5 10 0 0 0,0-4 56 0 0,0 1 0 0 0,-1-1 1 0 0,-1-1-1 0 0,0 0 0 0 0,-14 11 0 0 0,11-9 0 0 0,0 0 0 0 0,-23 29 0 0 0,-33 48-76 0 0,3 4 96 0 0,36-53-6 0 0,1 1-1 0 0,3 2 0 0 0,-28 59 0 0 0,36-65-8 0 0,12-24 8 0 0,1 0 0 0 0,0 0 1 0 0,-7 27-1 0 0,10-30-4 0 0,-1 13 3 0 0,-2-1 0 0 0,-15 40-1 0 0,17-52 3 0 0,1-1-1 0 0,0 1 0 0 0,0 0 0 0 0,-1 19 1 0 0,2-19 0 0 0,0 0 1 0 0,0 0 0 0 0,0-1 0 0 0,-8 18-1 0 0,-99 218 60 0 0,98-219-120 0 0,1 0 0 0 0,-9 39 0 0 0,-2 51-193 0 0,13-45 88 0 0,3 1-1 0 0,6 87 1 0 0,0-59 235 0 0,-3-54-55 0 0,-13 73 1 0 0,7-74-12 0 0,-2 73 0 0 0,11-69-8 0 0,0-16 18 0 0,-1-1 0 0 0,-2 1 1 0 0,-7 38-1 0 0,-2-12 29 0 0,6-40-50 0 0,0 0 0 0 0,1 1 0 0 0,1-1 0 0 0,1 1-1 0 0,1 21 1 0 0,1 217-2 0 0,2-240 3 0 0,0 0 0 0 0,2-1 0 0 0,0 1 0 0 0,1-1 0 0 0,0 0 0 0 0,2 0 0 0 0,9 19 0 0 0,14 41 50 0 0,-18-46-28 0 0,-8-26-12 0 0,-1 1-1 0 0,-1 0 1 0 0,0 0-1 0 0,0 0 0 0 0,0 1 1 0 0,0-1-1 0 0,-1 8 1 0 0,1-4-39 0 0,0 0 0 0 0,0 0 1 0 0,1 0-1 0 0,0 0 0 0 0,1-1 0 0 0,0 1 1 0 0,0-1-1 0 0,2 0 0 0 0,6 11 0 0 0,-3-10-6 0 0,0-1 43 0 0,0 1 0 0 0,-1 0 1 0 0,-1 0-1 0 0,0 1 0 0 0,0 0 1 0 0,-1 0-1 0 0,-1 0 0 0 0,6 16 1 0 0,-9-16 4 0 0,-2-8-9 0 0,1 0-1 0 0,-1-1 0 0 0,1 1 0 0 0,0-1 0 0 0,0 1 0 0 0,0-1 1 0 0,1 0-1 0 0,-1 1 0 0 0,1-1 0 0 0,0 0 0 0 0,0 0 1 0 0,0 0-1 0 0,0 0 0 0 0,3 2 0 0 0,110 84-337 0 0,-111-85 352 0 0,1 0-1 0 0,-1 1 1 0 0,0-1-1 0 0,0 1 1 0 0,0 0 0 0 0,-1 0-1 0 0,6 11 1 0 0,19 23-9 0 0,24 24-95 0 0,-26-40-20 0 0,46 32 0 0 0,-4-4 119 0 0,-43-31-1 0 0,1-1-1 0 0,40 22 1 0 0,-57-37 3 0 0,-1 0 0 0 0,0 0 0 0 0,0 1 0 0 0,0 0 0 0 0,-1 1-1 0 0,0 0 1 0 0,0 0 0 0 0,0 0 0 0 0,-1 1 0 0 0,0 0 0 0 0,0 0 0 0 0,0 0 0 0 0,-1 1 0 0 0,0 0 0 0 0,-1 0-1 0 0,4 10 1 0 0,23 42-8 0 0,-22-42 50 0 0,1-1 0 0 0,1-1 0 0 0,1 0 0 0 0,0 0 0 0 0,1-1 0 0 0,0-1 0 0 0,30 25 0 0 0,-11-9 0 0 0,138 129 17 0 0,-147-139-42 0 0,0-1 0 0 0,1-2 0 0 0,1 0 0 0 0,1-2 0 0 0,39 18 0 0 0,24 12 69 0 0,147 101 0 0 0,-207-129-64 0 0,0-1 1 0 0,1-1 0 0 0,1-1 0 0 0,0-2-1 0 0,36 9 1 0 0,-28-9-7 0 0,-1 2 0 0 0,63 31 1 0 0,-53-22-45 0 0,1-1 1 0 0,0-3 0 0 0,70 17 0 0 0,53 20-58 0 0,-146-45 80 0 0,-1 0 1 0 0,0 2 0 0 0,-1 1 0 0 0,35 26 0 0 0,-26-17 10 0 0,0-1-1 0 0,2-1 1 0 0,1-2-1 0 0,66 25 1 0 0,-17-14 19 0 0,92 18 0 0 0,-153-40-35 0 0,0 1-1 0 0,0 2 1 0 0,-1 0-1 0 0,0 1 1 0 0,-1 1-1 0 0,32 26 1 0 0,-19-15-7 0 0,51 24-13 0 0,-32-20 48 0 0,-36-16-8 0 0,0 1 1 0 0,0 0-1 0 0,15 17 0 0 0,-15-14-19 0 0,0-1 0 0 0,36 24-1 0 0,-20-23 3 0 0,-1 0 0 0 0,2-3 0 0 0,45 13-1 0 0,-48-17 5 0 0,-1 1-1 0 0,-1 1 0 0 0,1 2 0 0 0,51 30 0 0 0,48 66 74 0 0,-110-98-83 0 0,0 0 1 0 0,32 13-1 0 0,-36-18 7 0 0,1 1 0 0 0,-1 1 0 0 0,-1 1 0 0 0,1 0 1 0 0,13 12-1 0 0,2 2 51 0 0,14 14 40 0 0,-35-29-96 0 0,-1 0-1 0 0,1-1 0 0 0,0 0 0 0 0,16 8 0 0 0,-1 0-2 0 0,169 88-35 0 0,-129-73 102 0 0,80 52-1 0 0,-133-73-52 0 0,0 1-1 0 0,0 1 0 0 0,12 14 0 0 0,21 20 3 0 0,180 138 1 0 0,-203-164 0 0 0,0 2 0 0 0,-2 0 0 0 0,33 44-1 0 0,17 13-5 0 0,-59-64 16 0 0,1-1 1 0 0,1 0-1 0 0,0-1 0 0 0,0-1 0 0 0,26 17 1 0 0,-5-3-1 0 0,155 105-46 0 0,-139-95 31 0 0,-23-15-10 0 0,0-1 0 0 0,1-2 0 0 0,36 17 1 0 0,40 24 2 0 0,-93-52 4 0 0,-1 0 0 0 0,0 1 0 0 0,-1 1 0 0 0,9 8 0 0 0,-11-10-5 0 0,0 1 1 0 0,0-2-1 0 0,0 1 1 0 0,1-1-1 0 0,0 0 1 0 0,0 0-1 0 0,12 4 1 0 0,-6-5-4 0 0,0 1 1 0 0,0 0-1 0 0,-1 0 1 0 0,0 1-1 0 0,0 1 1 0 0,-1 0-1 0 0,0 1 1 0 0,0 1-1 0 0,21 18 1 0 0,-24-17 7 0 0,1-1 1 0 0,1 0 0 0 0,0 0-1 0 0,0-1 1 0 0,0-1-1 0 0,1 0 1 0 0,0-1 0 0 0,0 0-1 0 0,25 8 1 0 0,36 20 47 0 0,-59-27-51 0 0,1 1 0 0 0,0-2-1 0 0,0 0 1 0 0,0 0 0 0 0,27 4 0 0 0,-32-8-3 0 0,12 0 24 0 0,0 1 0 0 0,0 1 0 0 0,-1 2 0 0 0,0 0 0 0 0,0 0 0 0 0,24 13 0 0 0,-35-14-15 0 0,2-1 0 0 0,-1 0 0 0 0,1 0 0 0 0,-1-1-1 0 0,1 0 1 0 0,0-1 0 0 0,0-1 0 0 0,13 1 0 0 0,104-7 139 0 0,-36 0-106 0 0,-72 6-36 0 0,-1 0 0 0 0,1 1 0 0 0,-1 1 0 0 0,27 7 0 0 0,-12-3 13 0 0,1-2 0 0 0,0-1 1 0 0,-1-2-1 0 0,1-1 0 0 0,36-5 1 0 0,14 2 18 0 0,-55 4 26 0 0,0 1-1 0 0,62 15 1 0 0,-68-13-27 0 0,124 23-23 0 0,-138-26-22 0 0,-1 1 0 0 0,1 0 0 0 0,17 8 0 0 0,-21-8 21 0 0,1 0 1 0 0,0 0-1 0 0,1 0 0 0 0,-1-1 0 0 0,0 0 0 0 0,1-1 0 0 0,10 1 1 0 0,150-12 238 0 0,6 13-182 0 0,-120 1-49 0 0,77-5 1 0 0,21-4 89 0 0,19-1 33 0 0,-137 0-133 0 0,-1-1-1 0 0,1-2 0 0 0,46-19 1 0 0,-48 16-7 0 0,1 1 0 0 0,0 1 0 0 0,50-7 0 0 0,-25 7 77 0 0,-1-2 0 0 0,0-3-1 0 0,61-25 1 0 0,52-13-98 0 0,-137 42 42 0 0,0-2-1 0 0,56-29 0 0 0,-37 16-13 0 0,-27 15 20 0 0,0-2 0 0 0,-1-1 0 0 0,-1-1 0 0 0,0-1 0 0 0,-1 0 0 0 0,-1-2 0 0 0,23-23 0 0 0,-21 19-45 0 0,0 2 1 0 0,2 1 0 0 0,0 1 0 0 0,1 1 0 0 0,49-22-1 0 0,42-27 36 0 0,143-84 26 0 0,-22 13 50 0 0,-200 115-98 0 0,32-23 35 0 0,-67 41-31 0 0,1 0 0 0 0,-1 0 0 0 0,0 0 0 0 0,0 0 0 0 0,-1-1 0 0 0,1 1 0 0 0,-1-1 0 0 0,0 0 0 0 0,0 0 0 0 0,-1 0 0 0 0,5-11 0 0 0,-2 1-25 0 0,0 1 0 0 0,1 1 0 0 0,0-1-1 0 0,1 1 1 0 0,1 0 0 0 0,0 1 0 0 0,1 0 0 0 0,18-20 0 0 0,-9 15 5 0 0,1-1 0 0 0,1 2 1 0 0,0 1-1 0 0,30-18 0 0 0,-40 27 34 0 0,-1 1 0 0 0,-1-1 0 0 0,1-1 0 0 0,-1 0 0 0 0,0 0 0 0 0,-1 0 0 0 0,0-1 0 0 0,0 0-1 0 0,0-1 1 0 0,-1 0 0 0 0,0 0 0 0 0,5-12 0 0 0,-3 8-34 0 0,1 0 0 0 0,1 0 1 0 0,0 1-1 0 0,1 0 0 0 0,17-14 0 0 0,-11 9 21 0 0,1-1-17 0 0,0 2 0 0 0,0-2 0 0 0,-1 0 1 0 0,-1-1-1 0 0,-1-1 0 0 0,0 0 1 0 0,19-39-1 0 0,-22 32 16 0 0,2 1 1 0 0,0 1-1 0 0,2 0 1 0 0,0 1-1 0 0,27-30 1 0 0,-31 41 6 0 0,-1-1 0 0 0,0 0 0 0 0,-1-1 1 0 0,-1 0-1 0 0,13-26 0 0 0,-4 10-7 0 0,-15 27 2 0 0,0 0 1 0 0,0-1 0 0 0,0 0-1 0 0,-1 1 1 0 0,0-1 0 0 0,1 0 0 0 0,1-7-1 0 0,0-3-10 0 0,0 0-1 0 0,2 0 0 0 0,0 0 0 0 0,0 1 0 0 0,2 0 0 0 0,0 1 1 0 0,13-18-1 0 0,-18 28 11 0 0,0-1 1 0 0,0 0-1 0 0,-1 1 0 0 0,1-1 1 0 0,-1 0-1 0 0,0 0 1 0 0,0 0-1 0 0,0 0 0 0 0,-1-1 1 0 0,1 1-1 0 0,-1 0 1 0 0,0-1-1 0 0,0 1 0 0 0,-1-1 1 0 0,1 1-1 0 0,-1-1 1 0 0,0 1-1 0 0,0-1 0 0 0,-1 1 1 0 0,1-1-1 0 0,-1 1 1 0 0,0-1-1 0 0,0 1 0 0 0,0-1 1 0 0,-1 1-1 0 0,0 0 1 0 0,-2-5-1 0 0,2 6-9 0 0,1 0 1 0 0,-1 0-1 0 0,1 0 0 0 0,0 0 0 0 0,0 0 1 0 0,0 0-1 0 0,1-1 0 0 0,-1 1 0 0 0,1 0 1 0 0,-1 0-1 0 0,1-1 0 0 0,0 1 1 0 0,0 0-1 0 0,1 0 0 0 0,-1-1 0 0 0,1 1 1 0 0,-1 0-1 0 0,1 0 0 0 0,0 0 0 0 0,0 0 1 0 0,1 0-1 0 0,-1 0 0 0 0,4-6 0 0 0,3-1-13 0 0,0 1-1 0 0,0-1 1 0 0,1 1-1 0 0,1 0 1 0 0,10-7-1 0 0,-13 11 22 0 0,-1 1 0 0 0,1-2 1 0 0,-1 1-1 0 0,0-1 0 0 0,0 0 0 0 0,-1 0 1 0 0,0-1-1 0 0,0 0 0 0 0,0 0 1 0 0,-1 0-1 0 0,5-10 0 0 0,-8 9 7 0 0,0-1 0 0 0,-1 0 0 0 0,0 1 0 0 0,0-1 0 0 0,0 0 0 0 0,-1 1 0 0 0,-1-1 0 0 0,0 1-1 0 0,0-1 1 0 0,0 1 0 0 0,-5-9 0 0 0,3 5 0 0 0,1 0 0 0 0,0 0-1 0 0,0 0 1 0 0,1 0 0 0 0,0-13-1 0 0,3 7 2 0 0,1 0-1 0 0,0 0 0 0 0,2 0 0 0 0,0 1 1 0 0,1-1-1 0 0,1 1 0 0 0,0 0 1 0 0,2 0-1 0 0,13-23 0 0 0,-19 35-2 0 0,0 1-1 0 0,-1 0 1 0 0,1-1 0 0 0,-1 1 0 0 0,0-1-1 0 0,0 1 1 0 0,-1-1 0 0 0,1 1-1 0 0,-1-1 1 0 0,0 0 0 0 0,0 1-1 0 0,-1-1 1 0 0,0 0 0 0 0,1 1-1 0 0,-1-1 1 0 0,-1 1 0 0 0,-2-7 0 0 0,-1-1 2 0 0,-1 0 1 0 0,0 1 0 0 0,-1 0-1 0 0,-15-20 1 0 0,16 23-25 0 0,0 1 1 0 0,1-2-1 0 0,-1 1 1 0 0,2 0-1 0 0,-1-1 0 0 0,2 0 1 0 0,-5-13-1 0 0,6 17 2 0 0,1-1 0 0 0,0 0-1 0 0,1 0 1 0 0,0 0 0 0 0,0 0 0 0 0,0 1-1 0 0,0-1 1 0 0,1 0 0 0 0,0 0-1 0 0,0 0 1 0 0,1 1 0 0 0,-1-1 0 0 0,5-8-1 0 0,2-11 18 0 0,-1 0-1 0 0,-2 0 0 0 0,0-1 0 0 0,-1 0 0 0 0,-2 0 0 0 0,-1 1 0 0 0,0-1 1 0 0,-5-27-1 0 0,3 18-24 0 0,0 0 1 0 0,3 0 0 0 0,9-59-1 0 0,-5 54 36 0 0,-1-1 0 0 0,-2-1 0 0 0,-4-72 0 0 0,-1 59-97 0 0,7-69 0 0 0,4 53 25 0 0,-2 24 73 0 0,1-63-1 0 0,-27-212-23 0 0,14 259 7 0 0,-6-13 37 0 0,-3 1 0 0 0,-3 1-1 0 0,-4 0 1 0 0,-56-134 0 0 0,54 142-72 0 0,-25-117 0 0 0,3 4 63 0 0,-24-84 52 0 0,63 238-78 0 0,-54-288-98 0 0,46 197 82 0 0,11 71 17 0 0,-3 0 0 0 0,-1 0 0 0 0,-23-73 0 0 0,6 21 9 0 0,18 69-2 0 0,-15-47 1 0 0,5 32-15 0 0,-5-14 14 0 0,-36-69 1 0 0,15 42-15 0 0,-28-47 4 0 0,-111-182 4 0 0,63 100 54 0 0,100 185-29 0 0,-1 0 0 0 0,-1 1 0 0 0,-1 1 0 0 0,-1 1 0 0 0,-2 1 0 0 0,-50-41 0 0 0,31 35 3 0 0,0 2 0 0 0,-2 2 0 0 0,-86-37 0 0 0,100 49-8 0 0,-43-18 72 0 0,-1 3 0 0 0,-121-31-1 0 0,-113 15 30 0 0,3 1-24 0 0,238 33-119 0 0,0 3 0 0 0,0 4-1 0 0,-1 2 1 0 0,-94 10 0 0 0,-465 13 61 0 0,456-13-44 0 0,-174 30 1 0 0,55-3 47 0 0,290-35-46 0 0,-1274 79 577 0 0,149-92-441 0 0,867 1-76 0 0,-301-52 1 0 0,133-13-67 0 0,218 36-13 0 0,-266-20 1 0 0,270 57 20 0 0,-53-4 42 0 0,-366-21-179 0 0,484 39 81 0 0,101-5-2 0 0,0-2 0 0 0,0-1 0 0 0,-40-5 1 0 0,66 2 70 0 0,8-1-46 0 0,-1 1 0 0 0,0 0 1 0 0,1 1-1 0 0,-1-1 0 0 0,0 1 1 0 0,0 0-1 0 0,1 0 0 0 0,-1 1 1 0 0,0 0-1 0 0,0 0 1 0 0,1 0-1 0 0,-1 1 0 0 0,1 0 1 0 0,-1 0-1 0 0,1 0 0 0 0,0 0 1 0 0,0 1-1 0 0,0 0 0 0 0,-7 5 1 0 0,-33 33 62 0 0,-2-3 1 0 0,-1-1 0 0 0,-3-3-1 0 0,0-2 1 0 0,-66 30 0 0 0,-28-17 27 0 0,131-17-424 0 0,-39 50-54 0 0,53-77 397 0 0,-1-1 0 0 0,1 1 0 0 0,-1 0 0 0 0,1-1 0 0 0,-1 1 0 0 0,1-1 0 0 0,-1 1 0 0 0,1-1-1 0 0,-1 0 1 0 0,0 1 0 0 0,1-1 0 0 0,-1 1 0 0 0,0-1 0 0 0,1 0 0 0 0,-1 0 0 0 0,0 1 0 0 0,1-1 0 0 0,-1 0 0 0 0,0 0 0 0 0,0 0 0 0 0,1 0 0 0 0,-1 0 0 0 0,0 0-1 0 0,0 0 1 0 0,1 0 0 0 0,-1 0 0 0 0,0 0 0 0 0,1 0 0 0 0,-1 0 0 0 0,-1-1 0 0 0,2 1-12 0 0,-1 0-1 0 0,1-1 1 0 0,0 1 0 0 0,0-1-1 0 0,-1 1 1 0 0,1 0-1 0 0,0-1 1 0 0,0 1 0 0 0,0-1-1 0 0,0 1 1 0 0,-1-1 0 0 0,1 1-1 0 0,0 0 1 0 0,0-1 0 0 0,0 1-1 0 0,0-1 1 0 0,0 1-1 0 0,0-1 1 0 0,0 1 0 0 0,0-1-1 0 0,0 1 1 0 0,0-1 0 0 0,1 1-1 0 0,-1 0 1 0 0,0-1 0 0 0,0 1-1 0 0,0-1 1 0 0,0 1-1 0 0,1-1 1 0 0,-1 1 0 0 0,0 0-1 0 0,0-1 1 0 0,1 1 0 0 0,-1 0-1 0 0,0-1 1 0 0,1 1 0 0 0,-1 0-1 0 0,0-1 1 0 0,1 1-1 0 0,-1 0 1 0 0,1 0 0 0 0,-1-1-1 0 0,0 1 1 0 0,1 0 0 0 0,-1 0-1 0 0,1 0 1 0 0,0-1 0 0 0,5-4-195 0 0,0-2 1 0 0,0 1 0 0 0,-1-1 0 0 0,0 0 0 0 0,0 0 0 0 0,-1 0 0 0 0,0 0 0 0 0,6-16-1 0 0,-6 15 222 0 0,-4 8-44 0 0,0 0 0 0 0,0 0 0 0 0,1 0 0 0 0,-1 0 0 0 0,0 0 0 0 0,0 0-1 0 0,0-1 1 0 0,0 1 0 0 0,0 0 0 0 0,0 0 0 0 0,0 0 0 0 0,1 0 0 0 0,-1 0-1 0 0,0 0 1 0 0,0 0 0 0 0,0 0 0 0 0,0-1 0 0 0,0 1 0 0 0,0 0 0 0 0,0 0-1 0 0,0 0 1 0 0,0 0 0 0 0,0 0 0 0 0,0-1 0 0 0,0 1 0 0 0,0 0 0 0 0,0 0-1 0 0,0 0 1 0 0,0 0 0 0 0,0 0 0 0 0,0-1 0 0 0,0 1 0 0 0,0 0 0 0 0,0 0-1 0 0,0 0 1 0 0,0 0 0 0 0,0-1 0 0 0,0 1 0 0 0,0 0 0 0 0,0 0 0 0 0,0 0-1 0 0,0 0 1 0 0,0 0 0 0 0,0 0 0 0 0,0-1 0 0 0,0 1 0 0 0,-1 0 0 0 0,1 0-1 0 0,0 0 1 0 0,0 0 0 0 0,0 0 0 0 0,0 0 0 0 0,0 0 0 0 0,0 0 0 0 0,0 0-1 0 0,-1-1 1 0 0,1 1 0 0 0,0 0 0 0 0,0 0 0 0 0,0 0 0 0 0,0 0 0 0 0,-1 0-1 0 0,1 0 1 0 0,0 0 0 0 0,0 0 0 0 0,-10 5-5948 0 0,7-3 5567 0 0,-7 4-4549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3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0 340 0 0,'-4'32'9670'0'0,"-10"-11"-5988"0"0,7-12-3201 0 0,1 0-59 0 0,0 1 0 0 0,1 0-1 0 0,0 0 1 0 0,0 1 0 0 0,1-1-1 0 0,1 1 1 0 0,-4 17 0 0 0,-17 45-55 0 0,20-64-616 0 0,-1 0-1 0 0,0-1 0 0 0,0 0 1 0 0,-1 0-1 0 0,0 0 0 0 0,0-1 1 0 0,-1 0-1 0 0,-8 8 0 0 0,11-12-1461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4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1 860 0 0,'2'22'12310'0'0,"1"22"-8072"0"0,-1-12-3744 0 0,-3 57 1 0 0,-10 9-424 0 0,16-99-3808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5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1760 0 0,'-10'21'12179'0'0,"4"15"-8964"0"0,2 46-1992 0 0,4-77-1181 0 0,0 0 1 0 0,0 0-1 0 0,1-1 0 0 0,-1 1 1 0 0,1 0-1 0 0,0 0 1 0 0,0 0-1 0 0,1-1 0 0 0,-1 1 1 0 0,1-1-1 0 0,0 1 0 0 0,0-1 1 0 0,3 5-1 0 0,-2-6-24 0 0,0-1-1 0 0,0 1 1 0 0,-1-1-1 0 0,2 1 1 0 0,-1-1-1 0 0,0 0 1 0 0,0 0-1 0 0,1 0 1 0 0,-1-1 0 0 0,1 1-1 0 0,-1-1 1 0 0,1 0-1 0 0,0 0 1 0 0,-1 0-1 0 0,1-1 1 0 0,0 1-1 0 0,6-1 1 0 0,1 2-21 0 0,-9-2 3 0 0,-1 1 1 0 0,1-1-1 0 0,0 1 0 0 0,0-1 0 0 0,-1 0 1 0 0,1 0-1 0 0,0 0 0 0 0,0 0 1 0 0,-1 0-1 0 0,1-1 0 0 0,0 1 0 0 0,0 0 1 0 0,-1-1-1 0 0,1 1 0 0 0,0-1 0 0 0,-1 0 1 0 0,1 0-1 0 0,-1 1 0 0 0,1-1 1 0 0,-1 0-1 0 0,3-2 0 0 0,-4 1-34 0 0,0 0-1 0 0,1 0 0 0 0,-1 0 1 0 0,0 0-1 0 0,0 0 1 0 0,0-1-1 0 0,0 1 0 0 0,-1 0 1 0 0,1 0-1 0 0,0 0 1 0 0,-1 0-1 0 0,0 0 0 0 0,1 0 1 0 0,-3-4-1 0 0,-2-12-919 0 0,6 14 833 0 0,-1 1-1 0 0,0 0 0 0 0,0-1 0 0 0,-1 1 0 0 0,1 0 1 0 0,-1 0-1 0 0,1-1 0 0 0,-1 1 0 0 0,0 0 0 0 0,0 0 1 0 0,-1 0-1 0 0,1 0 0 0 0,-1 0 0 0 0,1 0 0 0 0,-1 0 1 0 0,-3-3-1 0 0,4 6 139 0 0,-1-1 1 0 0,1 0-1 0 0,-1 0 0 0 0,1 1 0 0 0,-1-1 1 0 0,0 1-1 0 0,1 0 0 0 0,-1-1 1 0 0,0 1-1 0 0,0 0 0 0 0,1 0 1 0 0,-1 0-1 0 0,0 0 0 0 0,0 1 1 0 0,1-1-1 0 0,-1 0 0 0 0,0 1 1 0 0,1-1-1 0 0,-1 1 0 0 0,1-1 1 0 0,-1 1-1 0 0,0 0 0 0 0,1 0 1 0 0,-1-1-1 0 0,1 1 0 0 0,0 0 1 0 0,-1 0-1 0 0,1 1 0 0 0,0-1 1 0 0,0 0-1 0 0,-1 0 0 0 0,0 2 0 0 0,-3 2-157 0 0,0 0-1 0 0,0 0 0 0 0,0 0 1 0 0,0 1-1 0 0,1-1 0 0 0,0 1 1 0 0,0 0-1 0 0,0 0 0 0 0,1 1 1 0 0,-4 9-1 0 0,19-20-9222 0 0,-4 0 4408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6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22 508 0 0,'-10'-3'8180'0'0,"-2"-4"-4125"0"0,-17-5-2922 0 0,28 12-1111 0 0,0 0-1 0 0,0 0 1 0 0,0 0-1 0 0,0 1 1 0 0,0-1-1 0 0,0 0 1 0 0,0 0-1 0 0,0 1 1 0 0,0-1-1 0 0,0 1 1 0 0,0-1-1 0 0,0 1 1 0 0,0-1-1 0 0,1 1 1 0 0,-1-1 0 0 0,0 1-1 0 0,0 0 1 0 0,1-1-1 0 0,-1 1 1 0 0,0 0-1 0 0,1 0 1 0 0,-1 0-1 0 0,0 0 1 0 0,1-1-1 0 0,-1 1 1 0 0,1 0-1 0 0,0 0 1 0 0,-1 0-1 0 0,1 0 1 0 0,-1 1-1 0 0,-2 7 222 0 0,0 0 0 0 0,1 0-1 0 0,-1-1 1 0 0,2 1 0 0 0,-1 0-1 0 0,1 12 1 0 0,0-19-223 0 0,1 0 1 0 0,0 0-1 0 0,0 0 1 0 0,1 1-1 0 0,-1-1 0 0 0,0 0 1 0 0,1 0-1 0 0,-1 0 1 0 0,1 0-1 0 0,-1 0 1 0 0,1 0-1 0 0,0 0 1 0 0,0 0-1 0 0,0 0 1 0 0,0 0-1 0 0,0-1 0 0 0,1 1 1 0 0,-1 0-1 0 0,0-1 1 0 0,1 1-1 0 0,-1-1 1 0 0,1 1-1 0 0,0-1 1 0 0,-1 0-1 0 0,1 1 0 0 0,0-1 1 0 0,0 0-1 0 0,0 0 1 0 0,0-1-1 0 0,0 1 1 0 0,4 1-1 0 0,-5-2-14 0 0,1 0-1 0 0,-1-1 0 0 0,0 1 1 0 0,0-1-1 0 0,1 1 0 0 0,-1-1 1 0 0,0 1-1 0 0,0-1 1 0 0,0 1-1 0 0,1-1 0 0 0,-1 0 1 0 0,0 0-1 0 0,0 0 0 0 0,0 1 1 0 0,0-1-1 0 0,0 0 0 0 0,-1 0 1 0 0,1 0-1 0 0,0-1 1 0 0,0 1-1 0 0,-1 0 0 0 0,2-2 1 0 0,15-30-356 0 0,-16 30 206 0 0,8-13-232 0 0,-6 12 183 0 0,-1-1 0 0 0,1 0 0 0 0,-1 1 0 0 0,0-1 0 0 0,0 0 0 0 0,0 0 0 0 0,-1 0 0 0 0,2-9 0 0 0,-3 52 1368 0 0,-4-8 136 0 0,2 1-1 0 0,2 60 1 0 0,1-38-546 0 0,-1-52-771 0 0,0 0 1 0 0,0 0-1 0 0,0 0 1 0 0,0-1 0 0 0,0 1-1 0 0,0 0 1 0 0,1 0 0 0 0,-1 0-1 0 0,0 0 1 0 0,1 0 0 0 0,-1 0-1 0 0,1 0 1 0 0,-1 0 0 0 0,1-1-1 0 0,-1 1 1 0 0,1 0 0 0 0,-1 0-1 0 0,1-1 1 0 0,0 1 0 0 0,0 0-1 0 0,-1-1 1 0 0,1 1-1 0 0,0 0 1 0 0,0-1 0 0 0,0 1-1 0 0,0-1 1 0 0,-1 0 0 0 0,1 1-1 0 0,0-1 1 0 0,0 0 0 0 0,0 1-1 0 0,0-1 1 0 0,0 0 0 0 0,0 0-1 0 0,0 0 1 0 0,2 0 0 0 0,-2-11-5032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7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20 732 0 0,'0'-1'326'0'0,"0"0"1"0"0,0 1-1 0 0,0-1 0 0 0,0 0 1 0 0,-1 0-1 0 0,1 1 0 0 0,0-1 0 0 0,0 0 1 0 0,-1 1-1 0 0,1-1 0 0 0,0 0 1 0 0,-1 1-1 0 0,1-1 0 0 0,0 0 1 0 0,-1 1-1 0 0,1-1 0 0 0,-1 1 1 0 0,1-1-1 0 0,-1 1 0 0 0,0-2 0 0 0,-16-2 2353 0 0,15 4-2585 0 0,1 0-1 0 0,0 0 1 0 0,-1 0 0 0 0,1 0-1 0 0,0 0 1 0 0,-1 0-1 0 0,1 1 1 0 0,0-1-1 0 0,0 0 1 0 0,-1 1-1 0 0,1-1 1 0 0,0 1 0 0 0,0 0-1 0 0,0-1 1 0 0,0 1-1 0 0,0 0 1 0 0,0 0-1 0 0,0 0 1 0 0,0 0-1 0 0,0 0 1 0 0,0 0 0 0 0,0 0-1 0 0,0 0 1 0 0,0 0-1 0 0,0 2 1 0 0,-6 19 1320 0 0,1-1 1 0 0,-4 37-1 0 0,9-48-1186 0 0,0 0 1 0 0,1 0-1 0 0,0 0 0 0 0,0 0 0 0 0,1-1 0 0 0,0 1 1 0 0,1 0-1 0 0,4 14 0 0 0,-6-23-210 0 0,1 1-1 0 0,-1-1 1 0 0,1 0-1 0 0,0 0 0 0 0,-1 0 1 0 0,1 0-1 0 0,0 0 1 0 0,0 0-1 0 0,0 0 1 0 0,0 0-1 0 0,0 0 1 0 0,0 0-1 0 0,0 0 1 0 0,0-1-1 0 0,0 1 1 0 0,0 0-1 0 0,0-1 1 0 0,0 1-1 0 0,1-1 1 0 0,-1 1-1 0 0,0-1 1 0 0,0 1-1 0 0,1-1 1 0 0,-1 0-1 0 0,0 0 1 0 0,2 0-1 0 0,1 0 21 0 0,1 0 0 0 0,-1-1 0 0 0,0 1 0 0 0,0-1 0 0 0,0 0 0 0 0,1 0 1 0 0,-1-1-1 0 0,6-2 0 0 0,-2 0-119 0 0,1 0 0 0 0,-1-1-1 0 0,0 0 1 0 0,0-1 0 0 0,0 0 0 0 0,-1 0 0 0 0,9-9 0 0 0,-10 7-102 0 0,0 0 1 0 0,-1 0-1 0 0,0-1 0 0 0,-1 0 1 0 0,1 0-1 0 0,-2 0 0 0 0,1 0 1 0 0,-1-1-1 0 0,2-13 0 0 0,-4 20 170 0 0,-1 0 0 0 0,0 0 0 0 0,1 1 0 0 0,-1-1 0 0 0,-1 0 0 0 0,1 1 0 0 0,0-1 0 0 0,-1 0 0 0 0,1 0 0 0 0,-1 1-1 0 0,0-1 1 0 0,1 1 0 0 0,-1-1 0 0 0,-1 1 0 0 0,1-1 0 0 0,0 1 0 0 0,-1-1 0 0 0,1 1 0 0 0,-1 0 0 0 0,0 0 0 0 0,1 0 0 0 0,-1 0 0 0 0,0 0 0 0 0,0 0 0 0 0,-1 1-1 0 0,1-1 1 0 0,0 0 0 0 0,0 1 0 0 0,-1 0 0 0 0,1 0 0 0 0,-1 0 0 0 0,1 0 0 0 0,-1 0 0 0 0,0 0 0 0 0,1 0 0 0 0,-1 1 0 0 0,0-1 0 0 0,1 1 0 0 0,-4 0 0 0 0,-1-1-218 0 0,-1 1 0 0 0,0 0 0 0 0,1 0 0 0 0,-1 1 0 0 0,1 0 0 0 0,-1 0 0 0 0,1 1 0 0 0,0 0 0 0 0,-1 0 0 0 0,1 1 0 0 0,0 0 0 0 0,-7 4 0 0 0,13-4-1307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27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79 1720 0 0,'-3'-5'8985'0'0,"-10"-14"-4758"0"0,12 20-4168 0 0,-1-1 0 0 0,0 1 0 0 0,1 0 0 0 0,-1-1 0 0 0,1 1 0 0 0,-1 0 0 0 0,1 0 0 0 0,-1 0 0 0 0,1 0 0 0 0,-1 0 0 0 0,1 0 0 0 0,0 0 0 0 0,0 1 0 0 0,-1-1-1 0 0,1 0 1 0 0,0 1 0 0 0,0-1 0 0 0,0 1 0 0 0,1-1 0 0 0,-1 1 0 0 0,0-1 0 0 0,0 4 0 0 0,-16 45 732 0 0,14-41-478 0 0,-1 3-1 0 0,1 0 0 0 0,1 1 1 0 0,0-1-1 0 0,0 1 0 0 0,1 17 1 0 0,1-28-296 0 0,0-1 0 0 0,0 1-1 0 0,0 0 1 0 0,0-1 0 0 0,0 1 0 0 0,0 0 0 0 0,1-1 0 0 0,-1 1 0 0 0,0 0-1 0 0,1-1 1 0 0,0 1 0 0 0,-1 0 0 0 0,1-1 0 0 0,0 1 0 0 0,0-1 0 0 0,0 0 0 0 0,0 1-1 0 0,0-1 1 0 0,0 0 0 0 0,0 1 0 0 0,0-1 0 0 0,1 0 0 0 0,-1 0 0 0 0,0 0-1 0 0,1 0 1 0 0,-1 0 0 0 0,1 0 0 0 0,-1-1 0 0 0,1 1 0 0 0,0 0 0 0 0,-1-1 0 0 0,1 1-1 0 0,-1-1 1 0 0,1 0 0 0 0,0 1 0 0 0,0-1 0 0 0,-1 0 0 0 0,1 0 0 0 0,0 0-1 0 0,-1 0 1 0 0,1 0 0 0 0,0-1 0 0 0,-1 1 0 0 0,1-1 0 0 0,0 1 0 0 0,-1-1 0 0 0,1 1-1 0 0,-1-1 1 0 0,3-1 0 0 0,7-1 43 0 0,-2 0-114 0 0,1 0-1 0 0,-1 0 0 0 0,0-1 0 0 0,0 0 1 0 0,10-7-1 0 0,-17 9-74 0 0,1 0-1 0 0,-1 0 1 0 0,0 0-1 0 0,0 0 1 0 0,0 0-1 0 0,0-1 1 0 0,0 1-1 0 0,0-1 1 0 0,-1 1-1 0 0,1-1 1 0 0,-1 0-1 0 0,0 1 1 0 0,0-1 0 0 0,0 0-1 0 0,0 0 1 0 0,0 0-1 0 0,-1 0 1 0 0,1 0-1 0 0,-1 0 1 0 0,0 0-1 0 0,0-4 1 0 0,1-25-1882 0 0,0 21 1418 0 0,-1 1 0 0 0,0-1 0 0 0,0 0 0 0 0,-1 1 0 0 0,-4-19 0 0 0,3 25 630 0 0,1 1-1 0 0,-1-1 0 0 0,1 1 1 0 0,-1 0-1 0 0,0-1 1 0 0,0 1-1 0 0,0 0 0 0 0,-1 1 1 0 0,1-1-1 0 0,-1 0 1 0 0,0 1-1 0 0,1-1 0 0 0,-1 1 1 0 0,0 0-1 0 0,0 0 1 0 0,-1 0-1 0 0,1 0 0 0 0,0 0 1 0 0,-1 1-1 0 0,-6-2 0 0 0,2 0 144 0 0,0 1-1 0 0,0 0 1 0 0,0 0-1 0 0,0 1 0 0 0,-16 0 1 0 0,17 23-6237 0 0,7-14 3289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31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10 246 3208 0 0,'4'13'8188'0'0,"11"47"-4396"0"0,-13-53-3510 0 0,-1 1 0 0 0,0-1 0 0 0,0 1 0 0 0,-1-1 0 0 0,0 1 0 0 0,0 0 0 0 0,-1-1 0 0 0,0 1 0 0 0,0-1 0 0 0,-1 1 0 0 0,1-1 0 0 0,-6 13 0 0 0,3-17 116 0 0,1-13-173 0 0,0-35-138 0 0,2-58-286 0 0,-4 28-362 0 0,3 56 345 0 0,0 0-1 0 0,1 0 0 0 0,1 0 1 0 0,6-36-1 0 0,-5 50 207 0 0,1 1-1 0 0,0 0 1 0 0,1 1-1 0 0,-1-1 1 0 0,1 0 0 0 0,-1 1-1 0 0,1-1 1 0 0,0 1-1 0 0,1 0 1 0 0,-1 0 0 0 0,0 0-1 0 0,1 0 1 0 0,0 1-1 0 0,-1 0 1 0 0,1-1 0 0 0,0 1-1 0 0,0 1 1 0 0,9-4 0 0 0,-11 4 3 0 0,0 0 1 0 0,0 0 0 0 0,0 0 0 0 0,1 1 0 0 0,-1-1-1 0 0,0 0 1 0 0,0 1 0 0 0,1 0 0 0 0,-1-1 0 0 0,0 1 0 0 0,1 0-1 0 0,-1 0 1 0 0,0 0 0 0 0,1 1 0 0 0,-1-1 0 0 0,0 0-1 0 0,1 1 1 0 0,-1 0 0 0 0,0-1 0 0 0,0 1 0 0 0,0 0 0 0 0,0 0-1 0 0,0 0 1 0 0,0 0 0 0 0,0 1 0 0 0,0-1 0 0 0,0 1 0 0 0,0-1-1 0 0,0 1 1 0 0,-1 0 0 0 0,1-1 0 0 0,-1 1 0 0 0,1 0-1 0 0,-1 0 1 0 0,0 0 0 0 0,2 4 0 0 0,1 6 15 0 0,-1 0-1 0 0,-1 1 1 0 0,0-1 0 0 0,0 1 0 0 0,-1 0-1 0 0,-1-1 1 0 0,0 1 0 0 0,-1 0 0 0 0,-2 14-1 0 0,2-24 86 0 0,-1 0 0 0 0,1 0 0 0 0,-1 0 0 0 0,0 0 0 0 0,0 0 0 0 0,0 0 0 0 0,0 0 0 0 0,0-1 0 0 0,-1 1 0 0 0,1-1 0 0 0,-1 0 0 0 0,1 0 0 0 0,-1 0 0 0 0,0 0 0 0 0,0 0 0 0 0,0 0 0 0 0,0-1 0 0 0,-4 2 0 0 0,-24 7-2415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33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36 692 0 0,'-3'0'920'0'0,"-1"-1"1"0"0,1 0-1 0 0,-1 0 0 0 0,1 0 0 0 0,0 0 0 0 0,0-1 1 0 0,0 1-1 0 0,0-1 0 0 0,0 0 0 0 0,-6-4 1 0 0,8 5-785 0 0,-2-1 0 0 0,1 0 0 0 0,0 1 1 0 0,0-1-1 0 0,0 1 0 0 0,-1-1 1 0 0,1 1-1 0 0,-1 0 0 0 0,1 0 1 0 0,-1 0-1 0 0,1 1 0 0 0,-1-1 1 0 0,1 0-1 0 0,-1 1 0 0 0,0 0 0 0 0,1 0 1 0 0,-1 0-1 0 0,0 0 0 0 0,0 0 1 0 0,1 0-1 0 0,-5 2 0 0 0,1 2 33 0 0,1 1 0 0 0,0-1 1 0 0,0 2-1 0 0,1-1 0 0 0,-1 0 0 0 0,1 1 0 0 0,0 0 0 0 0,1 0 0 0 0,-4 8 0 0 0,-6 7 492 0 0,13-21-642 0 0,-1 0 0 0 0,1 1-1 0 0,0-1 1 0 0,0 0-1 0 0,-1 1 1 0 0,1-1-1 0 0,0 0 1 0 0,0 1-1 0 0,0-1 1 0 0,0 0 0 0 0,0 1-1 0 0,0-1 1 0 0,0 0-1 0 0,-1 1 1 0 0,1-1-1 0 0,0 0 1 0 0,0 1-1 0 0,0-1 1 0 0,0 1 0 0 0,0-1-1 0 0,1 0 1 0 0,-1 1-1 0 0,0-1 1 0 0,0 0-1 0 0,0 1 1 0 0,0-1-1 0 0,0 0 1 0 0,0 1 0 0 0,1-1-1 0 0,-1 0 1 0 0,0 1-1 0 0,0-1 1 0 0,0 0-1 0 0,1 1 1 0 0,15 5 315 0 0,39-2-220 0 0,-21-2-123 0 0,-32-2-32 0 0,0 0-1 0 0,0 0 1 0 0,0 0 0 0 0,0 0-1 0 0,0-1 1 0 0,0 1 0 0 0,0-1-1 0 0,0 1 1 0 0,-1-1-1 0 0,1 0 1 0 0,0 0 0 0 0,0 1-1 0 0,0-1 1 0 0,-1-1-1 0 0,1 1 1 0 0,-1 0 0 0 0,1 0-1 0 0,-1-1 1 0 0,1 1-1 0 0,-1 0 1 0 0,0-1 0 0 0,1 1-1 0 0,-1-1 1 0 0,0 0-1 0 0,0 0 1 0 0,0 1 0 0 0,0-1-1 0 0,-1 0 1 0 0,1 0 0 0 0,0-2-1 0 0,11-15-4 0 0,-11 18 53 0 0,1 0-233 0 0,-4 14 358 0 0,2-10-91 0 0,1 0 0 0 0,-1 0 0 0 0,1 0 1 0 0,0 0-1 0 0,-1 0 0 0 0,1 0 0 0 0,1-1 0 0 0,-1 1 0 0 0,0 0 0 0 0,1-1 1 0 0,-1 1-1 0 0,1-1 0 0 0,0 1 0 0 0,0-1 0 0 0,0 0 0 0 0,0 0 0 0 0,0 0 0 0 0,0 0 1 0 0,1 0-1 0 0,-1 0 0 0 0,1-1 0 0 0,-1 1 0 0 0,1-1 0 0 0,0 0 0 0 0,-1 1 0 0 0,1-1 1 0 0,0 0-1 0 0,0-1 0 0 0,0 1 0 0 0,0-1 0 0 0,0 1 0 0 0,0-1 0 0 0,0 0 0 0 0,4 0 1 0 0,-6 0-200 0 0,-1 0 1 0 0,1 0 0 0 0,-1 0 0 0 0,0 0 0 0 0,1 1 0 0 0,-1-1 0 0 0,1 0 0 0 0,-1 0 0 0 0,0 0-1 0 0,1 0 1 0 0,-1 1 0 0 0,0-1 0 0 0,1 0 0 0 0,-1 1 0 0 0,0-1 0 0 0,1 0 0 0 0,-1 0-1 0 0,0 1 1 0 0,1-1 0 0 0,-1 1 0 0 0,0-1 0 0 0,0 0 0 0 0,0 1 0 0 0,1-1 0 0 0,-1 0 0 0 0,0 1-1 0 0,0-1 1 0 0,0 1 0 0 0,0-1 0 0 0,0 1 0 0 0,0-1 0 0 0,0 0 0 0 0,0 1 0 0 0,0-1 0 0 0,0 1-1 0 0,0-1 1 0 0,0 1 0 0 0,0-1 0 0 0,0 1 0 0 0,0-1 0 0 0,0 0 0 0 0,0 1 0 0 0,0-1-1 0 0,-1 1 1 0 0,1-1 0 0 0,0 0 0 0 0,0 1 0 0 0,-1 0 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0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23 1280 0 0,'5'-23'8315'0'0,"-5"24"-8221"0"0,1-1-1 0 0,-1 1 0 0 0,1-1 0 0 0,-1 0 0 0 0,1 1 0 0 0,-1-1 0 0 0,1 1 0 0 0,-1-1 1 0 0,0 1-1 0 0,1-1 0 0 0,-1 1 0 0 0,0-1 0 0 0,0 1 0 0 0,1-1 0 0 0,-1 1 0 0 0,0-1 1 0 0,0 1-1 0 0,0 0 0 0 0,0-1 0 0 0,0 1 0 0 0,1-1 0 0 0,-1 1 0 0 0,0 0 0 0 0,0-1 1 0 0,0 1-1 0 0,-1-1 0 0 0,1 1 0 0 0,0 0 0 0 0,0-1 0 0 0,0 1 0 0 0,0-1 0 0 0,-1 2 0 0 0,0 42 1548 0 0,-2-1-1 0 0,-2 1 0 0 0,-15 62 1 0 0,18-72-1534 0 0,3-27-4075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0.7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7129 0 0,'0'2'4216'0'0,"0"2"-2588"0"0,0 1-28 0 0,0 1-316 0 0,0 2-351 0 0,0 1-261 0 0,0-3-240 0 0,0 3-172 0 0,0-3-148 0 0,0 1-64 0 0,0-1-48 0 0,0-2 0 0 0,5 1-112 0 0,-5-3-1176 0 0,5-2-649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5455 272 0 0,'-1'0'416'0'0,"0"0"-1"0"0,0 0 1 0 0,0-1-1 0 0,0 1 1 0 0,1 0-1 0 0,-1 0 1 0 0,0 0-1 0 0,0-1 1 0 0,0 1 0 0 0,1 0-1 0 0,-1-1 1 0 0,0 1-1 0 0,0-1 1 0 0,1 1-1 0 0,-1-1 1 0 0,0 1-1 0 0,1-1 1 0 0,-1 1 0 0 0,1-1-1 0 0,-1 0 1 0 0,1 1-1 0 0,-1-2 1 0 0,-7-22 2496 0 0,7-36-4124 0 0,2 43 2391 0 0,-1 4-983 0 0,1-6 203 0 0,-1 0 0 0 0,0 0-1 0 0,-1 0 1 0 0,-1 0-1 0 0,-1 0 1 0 0,-1 0-1 0 0,0 1 1 0 0,-1 0-1 0 0,-1 0 1 0 0,-11-21 0 0 0,8 20-256 0 0,0-1 1 0 0,2 0 0 0 0,0-1 0 0 0,-8-36 0 0 0,-7-89-129 0 0,21 137-6 0 0,-29-618 1074 0 0,8 140-658 0 0,5 209-256 0 0,7-123-89 0 0,-7-127-215 0 0,12 412 119 0 0,5 1-1 0 0,5-1 1 0 0,37-219 0 0 0,-38 317 15 0 0,25-128-204 0 0,6 2-1 0 0,62-159 1 0 0,-64 209 174 0 0,-19 54 6 0 0,1 0 0 0 0,33-62 1 0 0,-32 81-22 0 0,0 0 0 0 0,1 1 0 0 0,2 1 0 0 0,0 0-1 0 0,0 1 1 0 0,28-18 0 0 0,-14 10-32 0 0,42-43-1 0 0,-45 35 93 0 0,37-50-1 0 0,-56 68-105 0 0,-2 0-1 0 0,0 0 1 0 0,-1-1 0 0 0,0 0-1 0 0,-2 0 1 0 0,7-24-1 0 0,-10 26-7 0 0,1-1 0 0 0,1 1 0 0 0,0 0-1 0 0,2 0 1 0 0,-1 1 0 0 0,2 0 0 0 0,0 0-1 0 0,0 0 1 0 0,1 1 0 0 0,15-16 0 0 0,25-20 12 0 0,71-54 1 0 0,-58 51 145 0 0,-55 47-19 0 0,0 1 0 0 0,0 0 0 0 0,0 0 0 0 0,0 1 1 0 0,0 0-1 0 0,1 0 0 0 0,-1 1 0 0 0,1 0 0 0 0,0 0 0 0 0,0 0 0 0 0,9 1 0 0 0,0-1 40 0 0,0 2-1 0 0,0 0 1 0 0,0 1-1 0 0,22 3 0 0 0,7 7 696 0 0,-38-7-4196 0 0,-25-2-10643 0 0,41-1 13368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1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1436 0 0,'11'-5'6052'0'0,"7"-7"-3233"0"0,4-3-1318 0 0,-15 12-1144 0 0,0-1-1 0 0,1 1 1 0 0,-1 1-1 0 0,1-1 1 0 0,-1 1-1 0 0,1 1 1 0 0,0-1-1 0 0,0 1 1 0 0,9 0-1 0 0,-15 1-304 0 0,0 0-1 0 0,0 0 0 0 0,0 0 1 0 0,0 0-1 0 0,0 0 1 0 0,0 1-1 0 0,1-1 0 0 0,-1 0 1 0 0,0 1-1 0 0,0 0 0 0 0,0-1 1 0 0,-1 1-1 0 0,1 0 1 0 0,0 0-1 0 0,0 0 0 0 0,0 0 1 0 0,-1 1-1 0 0,1-1 1 0 0,0 0-1 0 0,-1 1 0 0 0,1-1 1 0 0,-1 1-1 0 0,0-1 1 0 0,1 1-1 0 0,-1 0 0 0 0,0 0 1 0 0,0-1-1 0 0,0 1 1 0 0,0 0-1 0 0,-1 0 0 0 0,1 0 1 0 0,0 0-1 0 0,-1 0 1 0 0,1 0-1 0 0,-1 0 0 0 0,0 0 1 0 0,0 0-1 0 0,0 3 1 0 0,0 0 22 0 0,-1 0 1 0 0,1 0 0 0 0,-1 0 0 0 0,-1 0-1 0 0,1 0 1 0 0,-1 0 0 0 0,0 0 0 0 0,0-1-1 0 0,0 1 1 0 0,-1-1 0 0 0,1 1 0 0 0,-1-1-1 0 0,0 0 1 0 0,-1 0 0 0 0,1 0 0 0 0,-1-1-1 0 0,-4 4 1 0 0,-23 32 84 0 0,31-39-159 0 0,-1 1 1 0 0,1-1-1 0 0,0 1 0 0 0,-1-1 1 0 0,1 1-1 0 0,-1-1 1 0 0,1 1-1 0 0,0-1 0 0 0,0 1 1 0 0,-1-1-1 0 0,1 1 1 0 0,0 0-1 0 0,0-1 1 0 0,0 1-1 0 0,0-1 0 0 0,0 1 1 0 0,0 0-1 0 0,0-1 1 0 0,0 1-1 0 0,0 0 0 0 0,0-1 1 0 0,0 1-1 0 0,0-1 1 0 0,0 1-1 0 0,0 0 0 0 0,1-1 1 0 0,-1 1-1 0 0,0-1 1 0 0,0 1-1 0 0,1-1 1 0 0,-1 1-1 0 0,0-1 0 0 0,1 1 1 0 0,-1-1-1 0 0,1 1 1 0 0,-1-1-1 0 0,0 1 0 0 0,1-1 1 0 0,-1 1-1 0 0,1-1 1 0 0,-1 0-1 0 0,1 1 0 0 0,0-1 1 0 0,-1 0-1 0 0,1 0 1 0 0,-1 1-1 0 0,1-1 1 0 0,0 0-1 0 0,40 4 47 0 0,-15-1-116 0 0,-24-2 50 0 0,1 1 0 0 0,0-1 0 0 0,-1 1 0 0 0,0 0 1 0 0,1 0-1 0 0,-1 0 0 0 0,0 1 0 0 0,0-1 0 0 0,0 0 0 0 0,0 1 1 0 0,0-1-1 0 0,-1 1 0 0 0,1 0 0 0 0,-1 0 0 0 0,0-1 0 0 0,0 1 1 0 0,0 0-1 0 0,0 0 0 0 0,0 0 0 0 0,0 0 0 0 0,-1 0 0 0 0,0 0 1 0 0,1 0-1 0 0,-1 1 0 0 0,0-1 0 0 0,-1 0 0 0 0,1 0 0 0 0,0 0 1 0 0,-1 0-1 0 0,0 0 0 0 0,0 0 0 0 0,0 0 0 0 0,0 0 0 0 0,0 0 0 0 0,-3 4 1 0 0,-1 3 75 0 0,-1-1 0 0 0,0 0 1 0 0,0 0-1 0 0,-1 0 0 0 0,0 0 0 0 0,0-1 1 0 0,-1 0-1 0 0,0-1 0 0 0,-1 0 0 0 0,-14 9 1 0 0,23-15-88 0 0,0-1 1 0 0,0 0-1 0 0,-1 0 0 0 0,1 1 1 0 0,0-1-1 0 0,-1 0 0 0 0,1 0 1 0 0,0 0-1 0 0,-1 1 1 0 0,1-1-1 0 0,-1 0 0 0 0,1 0 1 0 0,0 0-1 0 0,-1 0 1 0 0,1 0-1 0 0,-1 0 0 0 0,1 0 1 0 0,0 0-1 0 0,-1 0 1 0 0,1 0-1 0 0,-1 0 0 0 0,1 0 1 0 0,0 0-1 0 0,-1 0 1 0 0,1 0-1 0 0,0 0 0 0 0,-1 0 1 0 0,1 0-1 0 0,-1 0 1 0 0,1-1-1 0 0,0 1 0 0 0,-1 0 1 0 0,1 0-1 0 0,0-1 0 0 0,-1 1 1 0 0,1 0-1 0 0,0 0 1 0 0,0-1-1 0 0,-1 1 0 0 0,1 0 1 0 0,0-1-1 0 0,0 1 1 0 0,-1 0-1 0 0,1-1 0 0 0,0 1 1 0 0,0 0-1 0 0,0-1 1 0 0,0 1-1 0 0,-1-1 0 0 0,3-24-9341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2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0 1480 0 0,'1'0'411'0'0,"0"0"-1"0"0,0 0 0 0 0,1 0 1 0 0,-1 1-1 0 0,0-1 1 0 0,0 0-1 0 0,0 1 0 0 0,0-1 1 0 0,0 1-1 0 0,0-1 1 0 0,0 1-1 0 0,0-1 0 0 0,0 1 1 0 0,0 0-1 0 0,0-1 1 0 0,0 1-1 0 0,0 0 0 0 0,0 0 1 0 0,0 0-1 0 0,-1 0 1 0 0,2 2-1 0 0,9 29 3010 0 0,-10-20-2958 0 0,0-1-1 0 0,-1 1 1 0 0,0-1 0 0 0,-2 12-1 0 0,-28 101 1817 0 0,29-119-2262 0 0,-1 0 1 0 0,0 0-1 0 0,0 0 0 0 0,0 0 1 0 0,-1 0-1 0 0,1 0 0 0 0,-7 8 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3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1 680 0 0,'0'5'1279'0'0,"-1"0"0"0"0,1-1 0 0 0,-1 1 0 0 0,0 0 0 0 0,-1-1 0 0 0,1 1 0 0 0,-1 0 0 0 0,0-1 0 0 0,-2 5 0 0 0,-1-1-638 0 0,0 0 1 0 0,0-1-1 0 0,-1 1 1 0 0,-10 9-1 0 0,10-10-626 0 0,-1-1-1 0 0,0 0 0 0 0,0 0 0 0 0,-1 0 0 0 0,0-1 1 0 0,0 0-1 0 0,0-1 0 0 0,-1 0 0 0 0,1 0 0 0 0,-15 3 1 0 0,22-6-14 0 0,-1 0 1 0 0,1-1 0 0 0,0 1 0 0 0,0 0 0 0 0,0-1 0 0 0,0 1 0 0 0,0 0-1 0 0,0 0 1 0 0,0 0 0 0 0,0 0 0 0 0,0 0 0 0 0,0 0 0 0 0,0 0 0 0 0,1 0-1 0 0,-1 1 1 0 0,0-1 0 0 0,1 0 0 0 0,-1 0 0 0 0,1 1 0 0 0,-1-1 0 0 0,1 0 0 0 0,0 1-1 0 0,-1-1 1 0 0,1 0 0 0 0,0 1 0 0 0,0-1 0 0 0,0 0 0 0 0,0 1 0 0 0,0-1-1 0 0,1 1 1 0 0,-1-1 0 0 0,0 0 0 0 0,1 1 0 0 0,-1-1 0 0 0,0 0 0 0 0,1 0-1 0 0,0 1 1 0 0,0 0 0 0 0,1 4 56 0 0,0 0 0 0 0,0 0 0 0 0,1 0 1 0 0,-1-1-1 0 0,2 1 0 0 0,6 9 0 0 0,-7-13-46 0 0,-1 0 1 0 0,1 0-1 0 0,0 0 1 0 0,0-1-1 0 0,0 0 1 0 0,1 1-1 0 0,-1-1 1 0 0,0 0-1 0 0,0-1 1 0 0,1 1-1 0 0,-1 0 1 0 0,0-1-1 0 0,1 0 1 0 0,-1 0-1 0 0,1 0 1 0 0,4-1-1 0 0,31 6-1 0 0,-37 1 646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4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29 2556 0 0,'20'-23'6081'0'0,"-24"18"-4398"0"0,-16 5 515 0 0,14 1-2015 0 0,1 0 0 0 0,0 0-1 0 0,-1 1 1 0 0,1 0-1 0 0,0-1 1 0 0,0 2-1 0 0,0-1 1 0 0,0 1 0 0 0,0 0-1 0 0,0 0 1 0 0,1 0-1 0 0,-1 0 1 0 0,1 1-1 0 0,0 0 1 0 0,0 0 0 0 0,0 0-1 0 0,1 0 1 0 0,0 1-1 0 0,-1-1 1 0 0,2 1-1 0 0,-1 0 1 0 0,0 0-1 0 0,1 0 1 0 0,0 0 0 0 0,0 0-1 0 0,0 1 1 0 0,-1 9-1 0 0,3-13-169 0 0,0-1 0 0 0,0 1 0 0 0,0-1 0 0 0,0 0 0 0 0,1 1 0 0 0,-1-1 0 0 0,0 0 0 0 0,1 0 0 0 0,-1 1 0 0 0,1-1 1 0 0,-1 0-1 0 0,1 0 0 0 0,0 1 0 0 0,-1-1 0 0 0,1 0 0 0 0,0 0 0 0 0,0 0 0 0 0,0 0 0 0 0,0 0 0 0 0,0 0 0 0 0,0 0 0 0 0,0-1 0 0 0,0 1 0 0 0,0 0 0 0 0,0-1 0 0 0,1 1 0 0 0,-1 0 0 0 0,0-1 0 0 0,0 1 0 0 0,1-1 0 0 0,-1 0 0 0 0,0 1 0 0 0,1-1 0 0 0,-1 0 0 0 0,0 0 0 0 0,1 0 0 0 0,-1 0 0 0 0,0 0 0 0 0,1 0 0 0 0,-1 0 0 0 0,0-1 0 0 0,1 1 0 0 0,1-1 0 0 0,6 0-2 0 0,1-1 0 0 0,-1-1-1 0 0,1 0 1 0 0,11-5 0 0 0,-22 14 30 0 0,0 0 0 0 0,1 1 0 0 0,0-1 0 0 0,0 1 1 0 0,0-1-1 0 0,1 1 0 0 0,0-1 0 0 0,0 1 0 0 0,1-1 0 0 0,0 0 0 0 0,2 7 0 0 0,-2-10-27 0 0,-1 0 0 0 0,1 1 0 0 0,-1-1 0 0 0,0 1 0 0 0,0 0 0 0 0,0-1 0 0 0,-1 1-1 0 0,1 0 1 0 0,-1-1 0 0 0,0 1 0 0 0,0 0 0 0 0,0-1 0 0 0,-1 1 0 0 0,1 0 0 0 0,-1-1 0 0 0,0 1-1 0 0,0 0 1 0 0,0-1 0 0 0,-1 1 0 0 0,1-1 0 0 0,-3 4 0 0 0,2-3 16 0 0,0 0 1 0 0,0 0 0 0 0,0 0-1 0 0,-1 0 1 0 0,1-1-1 0 0,-1 1 1 0 0,0-1 0 0 0,0 0-1 0 0,0 0 1 0 0,-1 0-1 0 0,1 0 1 0 0,-1-1 0 0 0,1 1-1 0 0,-1-1 1 0 0,0 0-1 0 0,0 0 1 0 0,-8 3-1 0 0,11-5-72 0 0,0 0 0 0 0,0 0-1 0 0,0 0 1 0 0,0 0-1 0 0,0 0 1 0 0,1 0-1 0 0,-1 0 1 0 0,0-1 0 0 0,0 1-1 0 0,0 0 1 0 0,0 0-1 0 0,0-1 1 0 0,0 1-1 0 0,0 0 1 0 0,1-1-1 0 0,-1 1 1 0 0,0-1 0 0 0,0 1-1 0 0,0-1 1 0 0,1 0-1 0 0,-1 1 1 0 0,0-1-1 0 0,1 0 1 0 0,-1 1 0 0 0,1-1-1 0 0,-1 0 1 0 0,1 0-1 0 0,-1 0 1 0 0,1 1-1 0 0,-1-1 1 0 0,1 0-1 0 0,0 0 1 0 0,-1 0 0 0 0,1 0-1 0 0,0-1 1 0 0,-5-34-920 0 0,7 31 936 0 0,0 0-1 0 0,1 0 1 0 0,0 1 0 0 0,-1-1 0 0 0,1 1-1 0 0,1 0 1 0 0,-1 0 0 0 0,1 0 0 0 0,0 0 0 0 0,-1 1-1 0 0,7-5 1 0 0,6-8 26 0 0,-4 4 80 0 0,0 1 0 0 0,0 0 0 0 0,1 0 0 0 0,0 1 0 0 0,1 1 0 0 0,0 0 0 0 0,1 1 0 0 0,16-7 0 0 0,-23 11-1705 0 0,-15 4-3949 0 0,1 0 2513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4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8 784 0 0,'9'-6'3016'0'0,"-4"4"1188"0"0,-3 19-1855 0 0,-5 6-889 0 0,0 0-1 0 0,-1 0 1 0 0,-2 0-1 0 0,-9 27 1 0 0,5-19-615 0 0,-8 30 463 0 0,-29 117 1686 0 0,38-143-2904 0 0,-1 0-1 0 0,-1-1 1 0 0,-29 58-1 0 0,30-77-493 0 0,4-18-1793 0 0,2-25-7368 0 0,4 17 3439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5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16 160 3436 0 0,'-7'8'5837'0'0,"-1"21"-149"0"0,18-63-4208 0 0,25-15-855 0 0,-25 30-454 0 0,-3 6-58 0 0,0 0-1 0 0,1 1 1 0 0,1-1-1 0 0,0 2 1 0 0,12-13-1 0 0,-21 23-88 0 0,1 1-1 0 0,-1-1 1 0 0,1 0-1 0 0,-1 1 1 0 0,1-1-1 0 0,0 1 0 0 0,0-1 1 0 0,-1 1-1 0 0,1-1 1 0 0,0 1-1 0 0,0-1 1 0 0,-1 1-1 0 0,1 0 1 0 0,0-1-1 0 0,0 1 1 0 0,0 0-1 0 0,0 0 0 0 0,0 0 1 0 0,-1-1-1 0 0,1 1 1 0 0,0 0-1 0 0,0 0 1 0 0,0 0-1 0 0,0 1 1 0 0,0-1-1 0 0,0 0 1 0 0,0 0-1 0 0,-1 0 0 0 0,1 1 1 0 0,2 0-1 0 0,-2 0 25 0 0,0 0-1 0 0,0 1 0 0 0,0-1 1 0 0,0 1-1 0 0,0-1 0 0 0,0 1 1 0 0,-1 0-1 0 0,1-1 0 0 0,0 1 1 0 0,-1 0-1 0 0,1-1 0 0 0,-1 1 1 0 0,0 0-1 0 0,1 2 0 0 0,-1 6 218 0 0,1-1 0 0 0,-1 1 0 0 0,0 0 0 0 0,-3 16 0 0 0,2-25-231 0 0,1 0-1 0 0,-1 0 1 0 0,1 0 0 0 0,-1 0-1 0 0,1 0 1 0 0,0 0 0 0 0,0 0-1 0 0,0 0 1 0 0,-1 0 0 0 0,1 0-1 0 0,0 0 1 0 0,0 1 0 0 0,0-1-1 0 0,1 0 1 0 0,-1 0 0 0 0,0 0-1 0 0,0 0 1 0 0,1 0 0 0 0,-1 0 0 0 0,0 0-1 0 0,1 0 1 0 0,-1 0 0 0 0,1 0-1 0 0,-1-1 1 0 0,1 1 0 0 0,-1 0-1 0 0,1 0 1 0 0,0 0 0 0 0,1 1-1 0 0,-1-2-21 0 0,0-1-1 0 0,0 1 0 0 0,0 0 0 0 0,1 0 1 0 0,-1-1-1 0 0,0 1 0 0 0,0-1 1 0 0,0 1-1 0 0,0-1 0 0 0,0 1 0 0 0,0-1 1 0 0,0 0-1 0 0,0 1 0 0 0,0-1 0 0 0,0 0 1 0 0,-1 0-1 0 0,1 0 0 0 0,0 0 1 0 0,0 1-1 0 0,-1-1 0 0 0,1 0 0 0 0,-1 0 1 0 0,1 0-1 0 0,-1-1 0 0 0,1 1 0 0 0,0-1 1 0 0,4-8-165 0 0,-3 5 84 0 0,0 0-1 0 0,0 0 1 0 0,1 1-1 0 0,0-1 1 0 0,0 1-1 0 0,0-1 1 0 0,1 1 0 0 0,-1 0-1 0 0,1 0 1 0 0,0 0-1 0 0,8-5 1 0 0,-9 10 121 0 0,0 0 0 0 0,-1 0 1 0 0,1 1-1 0 0,0-1 0 0 0,-1 1 1 0 0,1-1-1 0 0,-1 1 1 0 0,1 0-1 0 0,-1 0 0 0 0,0 0 1 0 0,4 5-1 0 0,5 3 84 0 0,-10-8-83 0 0,1 1 1 0 0,-1-1 0 0 0,0 1-1 0 0,0 0 1 0 0,0-1 0 0 0,-1 1 0 0 0,1 0-1 0 0,0 0 1 0 0,-1 0 0 0 0,0 0-1 0 0,0 0 1 0 0,0 0 0 0 0,0-1-1 0 0,0 1 1 0 0,-1 0 0 0 0,1 0-1 0 0,-2 4 1 0 0,1 16-455 0 0,1-23 334 0 0,0 1-1 0 0,0-1 0 0 0,0 0 1 0 0,0 0-1 0 0,0 0 1 0 0,0 1-1 0 0,0-1 0 0 0,0 0 1 0 0,0 0-1 0 0,0 0 1 0 0,1 0-1 0 0,-1 1 1 0 0,0-1-1 0 0,0 0 0 0 0,0 0 1 0 0,0 0-1 0 0,0 0 1 0 0,0 1-1 0 0,0-1 0 0 0,1 0 1 0 0,-1 0-1 0 0,0 0 1 0 0,0 0-1 0 0,0 0 0 0 0,0 0 1 0 0,1 1-1 0 0,-1-1 1 0 0,0 0-1 0 0,0 0 0 0 0,0 0 1 0 0,0 0-1 0 0,1 0 1 0 0,-1 0-1 0 0,0 0 0 0 0,0 0 1 0 0,0 0-1 0 0,1 0 1 0 0,-1 0-1 0 0,0 0 0 0 0,0 0 1 0 0,0 0-1 0 0,1 0 1 0 0,-1 0-1 0 0,0 0 0 0 0,0 0 1 0 0,0 0-1 0 0,1 0 1 0 0,-1 0-1 0 0,0-1 0 0 0,0 1 1 0 0,0 0-1 0 0,0 0 1 0 0,1 0-1 0 0,-1 0 0 0 0,0 0 1 0 0,0 0-1 0 0,0-1 1 0 0,0 1-1 0 0,0 0 1 0 0,0 0-1 0 0,1 0 0 0 0,-1 0 1 0 0,0-1-1 0 0,0 1 1 0 0,0 0-1 0 0,1-1-288 0 0,-1 1 0 0 0,0 0 0 0 0,1-1-1 0 0,-1 1 1 0 0,1-1 0 0 0,-1 1 0 0 0,1-1 0 0 0,-1 1 0 0 0,0-1-1 0 0,0 0 1 0 0,1 1 0 0 0,-1-1 0 0 0,0 1 0 0 0,0-1 0 0 0,1 0 0 0 0,-1 1-1 0 0,0-1 1 0 0,0 1 0 0 0,0-1 0 0 0,0 0 0 0 0,0 1 0 0 0,0-2 0 0 0,0-10-7972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46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1 928 0 0,'6'4'12504'0'0,"-2"-4"-12261"0"0,3-2-54 0 0,0 1 1 0 0,1 0 0 0 0,-1 1 0 0 0,0-1 0 0 0,1 1 0 0 0,-1 1-1 0 0,1-1 1 0 0,-1 1 0 0 0,0 0 0 0 0,0 1 0 0 0,0 0 0 0 0,0 0-1 0 0,0 1 1 0 0,7 3 0 0 0,-13-6-142 0 0,-1 1-1 0 0,1-1 1 0 0,-1 1 0 0 0,1-1-1 0 0,-1 1 1 0 0,1-1-1 0 0,-1 1 1 0 0,1 0-1 0 0,-1-1 1 0 0,0 1 0 0 0,1 0-1 0 0,-1-1 1 0 0,0 1-1 0 0,1 0 1 0 0,-1 0-1 0 0,0-1 1 0 0,0 1 0 0 0,0 0-1 0 0,0 0 1 0 0,0-1-1 0 0,0 1 1 0 0,0 0 0 0 0,0 0-1 0 0,0-1 1 0 0,0 1-1 0 0,0 0 1 0 0,0 0-1 0 0,0-1 1 0 0,-1 1 0 0 0,1 1-1 0 0,-20 20 708 0 0,14-18-708 0 0,1 0 1 0 0,-1-1-1 0 0,0 1 0 0 0,0-1 0 0 0,0-1 0 0 0,-9 4 0 0 0,15-6-49 0 0,0 0 0 0 0,0 0 0 0 0,1 0 0 0 0,-1 0 0 0 0,0 0 0 0 0,0 0 0 0 0,0 0 0 0 0,0 1 0 0 0,0-1 0 0 0,1 0 0 0 0,-1 0 0 0 0,0 0 0 0 0,0 0 0 0 0,0 1 0 0 0,0-1 0 0 0,0 0-1 0 0,0 0 1 0 0,0 0 0 0 0,1 0 0 0 0,-1 1 0 0 0,0-1 0 0 0,0 0 0 0 0,0 0 0 0 0,0 0 0 0 0,0 1 0 0 0,0-1 0 0 0,0 0 0 0 0,0 0 0 0 0,0 0 0 0 0,0 1 0 0 0,0-1 0 0 0,0 0 0 0 0,0 0 0 0 0,0 0 0 0 0,0 0-1 0 0,0 1 1 0 0,-1-1 0 0 0,1 0 0 0 0,0 0 0 0 0,0 0 0 0 0,0 1 0 0 0,0-1 0 0 0,0 0 0 0 0,0 0 0 0 0,0 0 0 0 0,-1 0 0 0 0,1 0 0 0 0,0 1 0 0 0,0-1 0 0 0,0 0 0 0 0,0 0 0 0 0,-1 0 0 0 0,1 0 0 0 0,33 15 45 0 0,-26-12-49 0 0,1 0 0 0 0,-1 0 0 0 0,0 0 0 0 0,0 1 0 0 0,7 6 0 0 0,-16-7 19 0 0,-1 0 0 0 0,0 0-1 0 0,0 0 1 0 0,0-1 0 0 0,0 1-1 0 0,0-1 1 0 0,0 1 0 0 0,-1-1 0 0 0,-4 2-1 0 0,-13 7 312 0 0,15-8-139 0 0,1-1 1 0 0,-1 1 0 0 0,1 0 0 0 0,0 0 0 0 0,0 1 0 0 0,0-1 0 0 0,1 1 0 0 0,-1 0 0 0 0,-6 8 0 0 0,17-27-5953 0 0,-3 1-1200 0 0,-3 6-148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6:59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11 255 1800 0 0,'0'0'7316'0'0,"-10"-11"106"0"0,12 5-7404 0 0,0 0 0 0 0,0 0 0 0 0,1 1 0 0 0,0-1 0 0 0,0 0 0 0 0,1 1 0 0 0,-1 0 0 0 0,1 0 0 0 0,8-8 0 0 0,5-9-36 0 0,3-8 34 0 0,-6 7 196 0 0,0 1 1 0 0,2 1-1 0 0,1 1 0 0 0,22-23 1 0 0,-39 43-198 0 0,1 0 0 0 0,-1 0 0 0 0,1 0 0 0 0,-1 1 0 0 0,0-1 1 0 0,1 0-1 0 0,-1 0 0 0 0,1 0 0 0 0,-1 0 0 0 0,0 0 0 0 0,1 1 0 0 0,-1-1 1 0 0,0 0-1 0 0,1 0 0 0 0,-1 0 0 0 0,0 1 0 0 0,1-1 0 0 0,-1 0 0 0 0,0 1 1 0 0,0-1-1 0 0,1 0 0 0 0,-1 1 0 0 0,0-1 0 0 0,0 0 0 0 0,0 1 0 0 0,1-1 1 0 0,-1 0-1 0 0,0 1 0 0 0,0-1 0 0 0,0 0 0 0 0,0 1 0 0 0,0-1 1 0 0,0 1-1 0 0,0-1 0 0 0,0 0 0 0 0,0 1 0 0 0,0-1 0 0 0,0 1 0 0 0,0-1 1 0 0,0 0-1 0 0,0 1 0 0 0,0-1 0 0 0,0 1 0 0 0,4 33 792 0 0,-3-17-384 0 0,-1-17-418 0 0,1 7 52 0 0,0 0 0 0 0,1-1 0 0 0,-1 1 0 0 0,1-1 1 0 0,1 1-1 0 0,5 11 0 0 0,-7-16-57 0 0,1 0 0 0 0,0-1 0 0 0,-1 1-1 0 0,1 0 1 0 0,0 0 0 0 0,0-1 0 0 0,0 0 0 0 0,0 1-1 0 0,1-1 1 0 0,-1 0 0 0 0,0 0 0 0 0,1 0 0 0 0,-1 0-1 0 0,0 0 1 0 0,1-1 0 0 0,-1 1 0 0 0,1-1 0 0 0,-1 1-1 0 0,1-1 1 0 0,-1 0 0 0 0,1 0 0 0 0,2 0 0 0 0,16 0-57 0 0,-1-1 0 0 0,0-1 1 0 0,1 0-1 0 0,-1-1 1 0 0,33-11-1 0 0,-37-2-2499 0 0,-13 9-1051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0.1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0 143 1292 0 0,'0'-9'9184'0'0,"0"-27"-6281"0"0,0 32-2845 0 0,1-1 1 0 0,0 1-1 0 0,0-1 1 0 0,0 1-1 0 0,0-1 1 0 0,1 1-1 0 0,-1 0 1 0 0,1 0-1 0 0,0 0 1 0 0,0 0 0 0 0,1 0-1 0 0,-1 0 1 0 0,1 1-1 0 0,0-1 1 0 0,0 1-1 0 0,0 0 1 0 0,0 0-1 0 0,1 0 1 0 0,-1 0-1 0 0,1 0 1 0 0,0 1 0 0 0,0 0-1 0 0,0-1 1 0 0,0 1-1 0 0,0 1 1 0 0,0-1-1 0 0,0 1 1 0 0,1 0-1 0 0,-1 0 1 0 0,0 0 0 0 0,9-1-1 0 0,-11 2 6 0 0,0 0 1 0 0,0 0-1 0 0,0 0 0 0 0,0 0 0 0 0,0 1 0 0 0,0-1 1 0 0,0 1-1 0 0,-1-1 0 0 0,1 1 0 0 0,0-1 1 0 0,0 1-1 0 0,-1 0 0 0 0,1 0 0 0 0,0 0 1 0 0,-1 0-1 0 0,1 0 0 0 0,-1 0 0 0 0,1 0 1 0 0,-1 1-1 0 0,1-1 0 0 0,-1 0 0 0 0,2 3 1 0 0,22 40 2738 0 0,-18-30-2627 0 0,26 31 176 0 0,-31-42-343 0 0,0-1-1 0 0,0 1 1 0 0,0-1-1 0 0,1 0 1 0 0,-1 0-1 0 0,1 0 0 0 0,0 0 1 0 0,0 0-1 0 0,0 0 1 0 0,0-1-1 0 0,0 1 1 0 0,0-1-1 0 0,0 0 0 0 0,5 1 1 0 0,-4-3-67 0 0,0 0 1 0 0,0 0-1 0 0,0 0 1 0 0,0-1 0 0 0,0 0-1 0 0,0 0 1 0 0,0 0-1 0 0,-1 0 1 0 0,1 0-1 0 0,-1-1 1 0 0,0 0-1 0 0,0 1 1 0 0,0-1-1 0 0,0-1 1 0 0,0 1 0 0 0,4-7-1 0 0,14-12-441 0 0,-10 8 369 0 0,-10 3-3415 0 0,-2 10 3249 0 0,1 1 0 0 0,-1-1 0 0 0,0 1 0 0 0,1 0 0 0 0,-1-1 0 0 0,0 1-1 0 0,0 0 1 0 0,1-1 0 0 0,-1 1 0 0 0,0 0 0 0 0,0 0 0 0 0,1 0 0 0 0,-1 0 0 0 0,0 0 0 0 0,0 0 0 0 0,1 0 0 0 0,-1 0 0 0 0,0 0 0 0 0,0 0 0 0 0,0 0-1 0 0,1 0 1 0 0,-1 1 0 0 0,0-1 0 0 0,1 0 0 0 0,-1 0 0 0 0,0 1 0 0 0,0-1 0 0 0,1 1 0 0 0,-1-1 0 0 0,1 0 0 0 0,-1 1 0 0 0,0-1 0 0 0,0 2-1 0 0,-6 4-4673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1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2764 0 0,'1'5'6761'0'0,"2"17"-4153"0"0,33 109 3455 0 0,-22-86-4879 0 0,11 63-1 0 0,-23-103-1171 0 0,-1 1-1 0 0,0-1 1 0 0,-1 0-1 0 0,1 1 1 0 0,-1-1-1 0 0,0 0 1 0 0,0 1-1 0 0,-1-1 1 0 0,1 0-1 0 0,-1 1 1 0 0,-1-1-1 0 0,1 0 1 0 0,-1 0-1 0 0,1 0 1 0 0,-2 0 0 0 0,1 0-1 0 0,-4 6 1 0 0,1-4-578 0 0,-3 4-27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3 600 0 0,'-4'-3'9750'0'0,"4"3"-9672"0"0,0 0 0 0 0,0 0 0 0 0,0 0 0 0 0,-1 0 0 0 0,1 0 0 0 0,0 0 0 0 0,0 0 0 0 0,-1 0 0 0 0,1 0-1 0 0,0 0 1 0 0,0 0 0 0 0,0 1 0 0 0,-1-1 0 0 0,1 0 0 0 0,0 0 0 0 0,0 0 0 0 0,-1 0 0 0 0,1 0 0 0 0,0 0-1 0 0,0 0 1 0 0,0 1 0 0 0,0-1 0 0 0,-1 0 0 0 0,1 0 0 0 0,0 0 0 0 0,0 0 0 0 0,0 1 0 0 0,0-1 0 0 0,0 0 0 0 0,0 0-1 0 0,-1 0 1 0 0,1 1 0 0 0,0-1 0 0 0,0 0 0 0 0,0 0 0 0 0,0 1 0 0 0,0-1 0 0 0,0 0 0 0 0,0 1 0 0 0,-20 162 3135 0 0,15-63-1816 0 0,-4-2 1 0 0,-32 141-1 0 0,32-191-1192 0 0,-15 57 169 0 0,18-81-344 0 0,2 0 0 0 0,0 0 0 0 0,2 1 0 0 0,1 45 0 0 0,1-63-50 0 0,0-6 5 0 0,0 0-1 0 0,1 0 1 0 0,-1 0 0 0 0,0 0 0 0 0,1 0 0 0 0,-1-1 0 0 0,0 1 0 0 0,1 0 0 0 0,-1 0 0 0 0,1 0 0 0 0,-1-1 0 0 0,1 1 0 0 0,0 0 0 0 0,-1 0-1 0 0,1-1 1 0 0,0 1 0 0 0,0-1 0 0 0,-1 1 0 0 0,1-1 0 0 0,0 1 0 0 0,0-1 0 0 0,0 1 0 0 0,0-1 0 0 0,0 0 0 0 0,-1 1 0 0 0,1-1 0 0 0,0 0-1 0 0,0 0 1 0 0,0 0 0 0 0,0 0 0 0 0,1 0 0 0 0,1 1-37 0 0,0-1 0 0 0,-1 0 0 0 0,1 0-1 0 0,0 0 1 0 0,-1 0 0 0 0,1 0 0 0 0,0-1 0 0 0,-1 1-1 0 0,1-1 1 0 0,4-1 0 0 0,21-13 42 0 0,-18 9 11 0 0,0 0 1 0 0,0 1-1 0 0,1 0 0 0 0,0 0 0 0 0,0 1 0 0 0,0 1 0 0 0,0 0 0 0 0,0 1 0 0 0,1 0 0 0 0,14-1 1 0 0,-24 3 37 0 0,48 2-624 0 0,-39-3 506 0 0,0-1 1 0 0,0 0-1 0 0,0-1 0 0 0,0 0 0 0 0,0-1 0 0 0,14-7 0 0 0,-22 10 19 0 0,-2 1-9 0 0,-2 0-1189 0 0,1 0 1205 0 0,-1 0-1 0 0,1 1 1 0 0,0-1 0 0 0,-1 0-1 0 0,1 0 1 0 0,0 0-1 0 0,0 0 1 0 0,-1 0-1 0 0,1 0 1 0 0,0 0 0 0 0,0 0-1 0 0,-1 0 1 0 0,1-1-1 0 0,0 1 1 0 0,-1 0-1 0 0,1 0 1 0 0,0 0-1 0 0,0 0 1 0 0,-1 0 0 0 0,1 0-1 0 0,0 0 1 0 0,0-1-1 0 0,0 1 1 0 0,-1 0-1 0 0,1 0 1 0 0,0 0-1 0 0,0-1 1 0 0,0 1 0 0 0,-1 0-1 0 0,1 0 1 0 0,0 0-1 0 0,0-1 1 0 0,0 1-1 0 0,0 0 1 0 0,0 0-1 0 0,0-1 1 0 0,0 1 0 0 0,-1 0-1 0 0,1 0 1 0 0,0-1-1 0 0,0 1 1 0 0,0 0-1 0 0,0-1 1 0 0,0 1 0 0 0,0 0-1 0 0,0 0 1 0 0,0-1-1 0 0,0 1 1 0 0,1 0-1 0 0,-1 0 1 0 0,0-1-1 0 0,0 1 1 0 0,0 0 0 0 0,0 0-1 0 0,0-1 1 0 0,0 1-1 0 0,0 0 1 0 0,1-1-1 0 0,1-2-299 0 0,0 0 0 0 0,0 0-1 0 0,0-1 1 0 0,-1 1 0 0 0,1-1-1 0 0,-1 1 1 0 0,0-1-1 0 0,0 1 1 0 0,0-1 0 0 0,0-6-1 0 0,2-19-9208 0 0,-24 112 8122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3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61 808 0 0,'2'-9'4852'0'0,"1"-2"-3336"0"0,2-16 814 0 0,-5 27-2249 0 0,0-1 0 0 0,0 1 0 0 0,0-1 0 0 0,0 1 0 0 0,0-1 0 0 0,0 1 1 0 0,0-1-1 0 0,0 1 0 0 0,0-1 0 0 0,0 1 0 0 0,0-1 0 0 0,0 1 0 0 0,-1-1 1 0 0,1 1-1 0 0,0 0 0 0 0,0-1 0 0 0,-1 1 0 0 0,1-1 0 0 0,0 1 0 0 0,-1 0 1 0 0,1-1-1 0 0,0 1 0 0 0,-1 0 0 0 0,1-1 0 0 0,0 1 0 0 0,-1 0 1 0 0,1-1-1 0 0,-1 1 0 0 0,1 0 0 0 0,-1 0 0 0 0,1 0 0 0 0,-1-1 0 0 0,1 1 1 0 0,-1 0-1 0 0,1 0 0 0 0,0 0 0 0 0,-1 0 0 0 0,1 0 0 0 0,-1 0 0 0 0,1 0 1 0 0,-1 0-1 0 0,1 0 0 0 0,-1 0 0 0 0,1 0 0 0 0,-2 0 0 0 0,1 1 12 0 0,0-1-1 0 0,0 1 1 0 0,-1-1-1 0 0,1 1 0 0 0,0-1 1 0 0,0 1-1 0 0,0-1 1 0 0,0 1-1 0 0,0 0 1 0 0,0 0-1 0 0,0 0 0 0 0,0 0 1 0 0,0-1-1 0 0,0 1 1 0 0,0 0-1 0 0,0 1 1 0 0,-1 1-1 0 0,-13 31 1832 0 0,-20 68 0 0 0,28-76-1701 0 0,1 1 0 0 0,1 0 1 0 0,2 0-1 0 0,0 0 0 0 0,2 0 0 0 0,2 29 1 0 0,-1-52-228 0 0,1-1 0 0 0,-1 1 1 0 0,1-1-1 0 0,-1 1 1 0 0,1-1-1 0 0,0 0 1 0 0,1 1-1 0 0,-1-1 0 0 0,0 0 1 0 0,1 0-1 0 0,0 0 1 0 0,0 0-1 0 0,0 0 1 0 0,0 0-1 0 0,0-1 1 0 0,1 1-1 0 0,-1-1 0 0 0,1 1 1 0 0,-1-1-1 0 0,1 0 1 0 0,0 0-1 0 0,0 0 1 0 0,0 0-1 0 0,0-1 1 0 0,0 1-1 0 0,1-1 0 0 0,-1 0 1 0 0,0 0-1 0 0,1 0 1 0 0,-1 0-1 0 0,0 0 1 0 0,1-1-1 0 0,-1 0 0 0 0,1 0 1 0 0,-1 0-1 0 0,1 0 1 0 0,-1 0-1 0 0,1-1 1 0 0,-1 1-1 0 0,7-3 1 0 0,-3 2-35 0 0,0-1 0 0 0,-1 1 0 0 0,1-1 1 0 0,-1-1-1 0 0,1 0 0 0 0,-1 1 0 0 0,0-2 1 0 0,0 1-1 0 0,0-1 0 0 0,-1 0 0 0 0,1 0 1 0 0,-1-1-1 0 0,0 1 0 0 0,0-1 0 0 0,-1 0 1 0 0,1 0-1 0 0,-1-1 0 0 0,0 0 0 0 0,0 1 1 0 0,3-8-1 0 0,-7 11 23 0 0,0 0 1 0 0,1 0-1 0 0,-1 0 1 0 0,0 0-1 0 0,0 0 1 0 0,0 1-1 0 0,0-1 1 0 0,0 0-1 0 0,-1 0 1 0 0,1 0-1 0 0,0 0 1 0 0,-1 1-1 0 0,0-1 1 0 0,1 0-1 0 0,-1 0 1 0 0,0 1-1 0 0,0-1 1 0 0,0 0 0 0 0,0 1-1 0 0,0-1 1 0 0,0 1-1 0 0,0-1 1 0 0,-1 1-1 0 0,1 0 1 0 0,0 0-1 0 0,-1-1 1 0 0,1 1-1 0 0,-1 0 1 0 0,1 0-1 0 0,-1 0 1 0 0,0 1-1 0 0,1-1 1 0 0,-1 0-1 0 0,0 0 1 0 0,0 1-1 0 0,0 0 1 0 0,-2-1-1 0 0,-7-2-203 0 0,0 0 1 0 0,0 1-1 0 0,1 0 0 0 0,-1 1 0 0 0,-12 0 0 0 0,20 3 152 0 0,1 0 0 0 0,-1 0 0 0 0,1 0 0 0 0,-1 1 0 0 0,1-1 0 0 0,0 1 0 0 0,0 0 0 0 0,0 0 0 0 0,0 0 0 0 0,0-1-1 0 0,1 2 1 0 0,-3 5 0 0 0,-7 21-8176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4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2584 0 0,'2'-1'6986'0'0,"3"10"-4753"0"0,3 15-271 0 0,-2 20 730 0 0,0 45 1 0 0,-7 43-853 0 0,0-39-1484 0 0,3-72-303 0 0,-2-21-108 0 0,0 1-1 0 0,0-1 1 0 0,0 1-1 0 0,0-1 1 0 0,0 1-1 0 0,1-1 1 0 0,-1 0-1 0 0,0 1 1 0 0,0-1-1 0 0,0 1 1 0 0,0-1-1 0 0,0 0 1 0 0,1 1-1 0 0,-1-1 1 0 0,0 0-1 0 0,0 1 1 0 0,1-1-1 0 0,-1 0 1 0 0,0 1-1 0 0,1-1 1 0 0,-1 0-1 0 0,0 1 1 0 0,1-1-1 0 0,-1 0 1 0 0,0 0-1 0 0,1 1 1 0 0,-1-1 0 0 0,0 0-1 0 0,1 0 1 0 0,-1 0-1 0 0,1 0 1 0 0,-1 0-1 0 0,1 0 1 0 0,-1 1-1 0 0,0-1 1 0 0,1 0-1 0 0,-1 0 1 0 0,1 0-1 0 0,0-1 1 0 0,0-10-6792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5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5 163 1512 0 0,'-1'7'8188'0'0,"-3"22"-4787"0"0,8 4 1844 0 0,-4-33-5195 0 0,1-20 480 0 0,0 4-460 0 0,0 0-1 0 0,1 0 1 0 0,0 0 0 0 0,2 1-1 0 0,0-1 1 0 0,0 1-1 0 0,2 0 1 0 0,0 0-1 0 0,15-27 1 0 0,-19 39-19 0 0,0 1 1 0 0,0-1 0 0 0,0 1 0 0 0,1 0-1 0 0,-1 0 1 0 0,1-1 0 0 0,-1 2-1 0 0,1-1 1 0 0,0 0 0 0 0,0 1-1 0 0,-1-1 1 0 0,7-1 0 0 0,-8 2-26 0 0,0 1 0 0 0,1 0 0 0 0,-1 0 0 0 0,0-1 0 0 0,0 1 0 0 0,0 0 0 0 0,1 0 1 0 0,-1 0-1 0 0,0 0 0 0 0,0 1 0 0 0,1-1 0 0 0,-1 0 0 0 0,0 0 0 0 0,0 1 0 0 0,0-1 1 0 0,0 1-1 0 0,0-1 0 0 0,1 1 0 0 0,-1-1 0 0 0,0 1 0 0 0,0 0 0 0 0,0 0 0 0 0,0-1 1 0 0,-1 1-1 0 0,1 0 0 0 0,0 0 0 0 0,0 0 0 0 0,0 0 0 0 0,-1 0 0 0 0,1 0 0 0 0,0 0 0 0 0,-1 0 1 0 0,1 0-1 0 0,-1 0 0 0 0,1 2 0 0 0,3 10 83 0 0,0 0 0 0 0,-1 0 0 0 0,1 19 0 0 0,-2-19-82 0 0,0 0 0 0 0,1 0-1 0 0,5 17 1 0 0,-7-28-22 0 0,0 1-1 0 0,0 0 1 0 0,0-1-1 0 0,0 1 0 0 0,1-1 1 0 0,-1 1-1 0 0,1-1 1 0 0,0 0-1 0 0,-1 1 0 0 0,5 2 1 0 0,3-8 69 0 0,-1-18-67 0 0,-3 5-191 0 0,1 1 0 0 0,0-1 0 0 0,15-25 0 0 0,-18 35 149 0 0,1 0 1 0 0,-1 1 0 0 0,1-1 0 0 0,0 1 0 0 0,0 0-1 0 0,1 0 1 0 0,0 0 0 0 0,0 1 0 0 0,0-1 0 0 0,0 1-1 0 0,0 0 1 0 0,9-4 0 0 0,-11 7 46 0 0,-1 0 0 0 0,1 1 0 0 0,-1-1 1 0 0,1 1-1 0 0,-1-1 0 0 0,1 1 0 0 0,0 0 0 0 0,-1 0 0 0 0,1 0 1 0 0,-1 0-1 0 0,1 0 0 0 0,0 1 0 0 0,-1-1 0 0 0,1 1 1 0 0,-1 0-1 0 0,1 0 0 0 0,-1 0 0 0 0,0 0 0 0 0,1 0 0 0 0,-1 0 1 0 0,0 0-1 0 0,0 1 0 0 0,0-1 0 0 0,0 1 0 0 0,3 3 0 0 0,4 4 93 0 0,-2 1-1 0 0,0 0 0 0 0,0 0 0 0 0,8 18 0 0 0,-11-21-91 0 0,-1 0 1 0 0,1 0-1 0 0,0 0 1 0 0,1-1-1 0 0,-1 1 0 0 0,1-1 1 0 0,1 0-1 0 0,-1-1 1 0 0,9 7-1 0 0,-5-3-742 0 0,-16-4-130 0 0,-7-4-3143 0 0,2-1-6155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6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1660 0 0,'0'-2'554'0'0,"0"0"1"0"0,0 0-1 0 0,1 0 0 0 0,-1 0 0 0 0,0 0 0 0 0,1 0 1 0 0,-1 0-1 0 0,1 0 0 0 0,0 0 0 0 0,0 0 0 0 0,-1 0 1 0 0,1 1-1 0 0,1-1 0 0 0,-1 0 0 0 0,0 0 0 0 0,3-2 1 0 0,-1 2-159 0 0,-1 0 1 0 0,1 0 0 0 0,0 0 0 0 0,0 0-1 0 0,0 0 1 0 0,0 1 0 0 0,0 0-1 0 0,0-1 1 0 0,6 0 0 0 0,8-1-193 0 0,0 0 1 0 0,-1 2-1 0 0,28 0 1 0 0,-6 0 1089 0 0,14-3-922 0 0,225-11 429 0 0,-257 19-1466 0 0,-15-1-1581 0 0,-14-2-4392 0 0,4-1 2461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7.0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6 3372 0 0,'0'-1'188'0'0,"0"1"0"0"0,0 0-1 0 0,0 0 1 0 0,0-1 0 0 0,0 1 0 0 0,0 0-1 0 0,-1 0 1 0 0,1-1 0 0 0,-1 0 562 0 0,1 1-562 0 0,0 0 0 0 0,0 0-1 0 0,0 0 1 0 0,-1 0 0 0 0,1-1 0 0 0,0 1-1 0 0,-1 0 1 0 0,1 0 0 0 0,0 0-1 0 0,0 0 1 0 0,-1 0 0 0 0,1 0-1 0 0,0 0 1 0 0,-1 0 0 0 0,1 0 0 0 0,0 0-1 0 0,0 0 1 0 0,-1 0 0 0 0,1 0-1 0 0,0 0 1 0 0,-1 0 0 0 0,1 0-1 0 0,-21 3 2051 0 0,-16 10-282 0 0,22-7-1326 0 0,-39 19 679 0 0,51-24-1266 0 0,-1 1 0 0 0,1 0-1 0 0,0 0 1 0 0,0 0 0 0 0,0 0 0 0 0,1 1-1 0 0,-1-1 1 0 0,0 1 0 0 0,1 0 0 0 0,0 0 0 0 0,-1 0-1 0 0,-2 6 1 0 0,5-8-37 0 0,0 0 0 0 0,0 0-1 0 0,0 1 1 0 0,0-1 0 0 0,0 0-1 0 0,0 0 1 0 0,0 1 0 0 0,0-1-1 0 0,1 0 1 0 0,-1 0 0 0 0,0 1-1 0 0,1-1 1 0 0,-1 0 0 0 0,1 0-1 0 0,-1 0 1 0 0,1 0 0 0 0,0 0-1 0 0,-1 0 1 0 0,1 0 0 0 0,0 0-1 0 0,0 0 1 0 0,0 0 0 0 0,0 0-1 0 0,0 0 1 0 0,0 0 0 0 0,0-1-1 0 0,0 1 1 0 0,0 0 0 0 0,0-1-1 0 0,0 1 1 0 0,1-1 0 0 0,-1 1-1 0 0,0-1 1 0 0,0 0 0 0 0,2 1-1 0 0,49 13 58 0 0,-37-11-104 0 0,-6-2 113 0 0,-1 0 0 0 0,0 1 0 0 0,0 0 0 0 0,0 0 0 0 0,10 5-1 0 0,-16-6-53 0 0,0 0-1 0 0,0 1 0 0 0,-1-1 0 0 0,1 0 0 0 0,0 1 0 0 0,0-1 0 0 0,-1 1 0 0 0,1-1 0 0 0,-1 1 0 0 0,0 0 0 0 0,1 0 0 0 0,-1 0 0 0 0,0-1 0 0 0,0 1 1 0 0,0 0-1 0 0,0 1 0 0 0,0-1 0 0 0,-1 0 0 0 0,1 0 0 0 0,-1 0 0 0 0,1 0 0 0 0,-1 1 0 0 0,0-1 0 0 0,0 4 0 0 0,1 7-3 0 0,-2 0 0 0 0,0 0 0 0 0,-1 0-1 0 0,0 0 1 0 0,-7 22 0 0 0,9-33-9 0 0,-1 0-1 0 0,0 0 1 0 0,0 0-1 0 0,1 0 1 0 0,-1 0-1 0 0,-1 0 1 0 0,1 0-1 0 0,0 0 1 0 0,0 0-1 0 0,-1-1 1 0 0,1 1-1 0 0,-1 0 1 0 0,1-1-1 0 0,-1 1 1 0 0,0-1-1 0 0,1 0 1 0 0,-1 0-1 0 0,0 1 1 0 0,0-1-1 0 0,0 0 1 0 0,0-1-1 0 0,0 1 1 0 0,0 0-1 0 0,0 0 1 0 0,-1-1-1 0 0,1 0 1 0 0,0 1 0 0 0,0-1-1 0 0,0 0 1 0 0,-1 0-1 0 0,1 0 1 0 0,0 0-1 0 0,0 0 1 0 0,-3-1-1 0 0,-7-2-120 0 0,0-1 0 0 0,0 0 0 0 0,0 0 0 0 0,-22-12 0 0 0,7 3-1278 0 0,26 12 705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8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60 900 0 0,'-3'-8'8979'0'0,"2"8"-8911"0"0,1 0 1 0 0,0 0-1 0 0,-1 0 0 0 0,1 0 0 0 0,0 0 0 0 0,-1 0 0 0 0,1 0 0 0 0,0 0 0 0 0,-1 0 0 0 0,1 0 0 0 0,-1 0 0 0 0,1 0 0 0 0,0 0 0 0 0,-1 0 0 0 0,1 0 0 0 0,0 0 0 0 0,-1 0 1 0 0,1 0-1 0 0,-1 0 0 0 0,1 1 0 0 0,0-1 0 0 0,-1 0 0 0 0,1 0 0 0 0,0 0 0 0 0,0 1 0 0 0,-1-1 0 0 0,1 0 0 0 0,0 1 0 0 0,0-1 0 0 0,-1 0 0 0 0,1 0 0 0 0,0 1 0 0 0,0-1 1 0 0,0 0-1 0 0,-1 1 0 0 0,1-1 0 0 0,0 0 0 0 0,0 1 0 0 0,0-1 0 0 0,0 1 0 0 0,0-1 0 0 0,0 0 0 0 0,0 1 0 0 0,0-1 0 0 0,0 0 0 0 0,0 1 0 0 0,0-1 0 0 0,0 1 0 0 0,0-1 1 0 0,0 1-1 0 0,0 0 53 0 0,0 19 872 0 0,0-1 1 0 0,1 1-1 0 0,1-1 1 0 0,10 39-1 0 0,-12-54-935 0 0,2-1-1 0 0,-1 1 1 0 0,0 0-1 0 0,1 0 1 0 0,0-1 0 0 0,0 1-1 0 0,0-1 1 0 0,0 0-1 0 0,0 1 1 0 0,1-1-1 0 0,-1 0 1 0 0,1 0 0 0 0,0-1-1 0 0,0 1 1 0 0,0-1-1 0 0,0 1 1 0 0,0-1 0 0 0,1 0-1 0 0,-1 0 1 0 0,1 0-1 0 0,0-1 1 0 0,-1 1-1 0 0,1-1 1 0 0,0 0 0 0 0,0 0-1 0 0,0 0 1 0 0,-1 0-1 0 0,1-1 1 0 0,0 0-1 0 0,0 0 1 0 0,0 0 0 0 0,5 0-1 0 0,-4-1-58 0 0,0 0 0 0 0,0-1 0 0 0,-1 1 0 0 0,1-1 0 0 0,-1 0 0 0 0,1 0 0 0 0,-1 0 1 0 0,1-1-1 0 0,-1 0 0 0 0,0 1 0 0 0,0-1 0 0 0,0-1 0 0 0,-1 1 0 0 0,1-1 0 0 0,-1 1 0 0 0,0-1 0 0 0,0 0 0 0 0,0 0 0 0 0,0 0 0 0 0,-1-1 0 0 0,0 1 0 0 0,1-1 0 0 0,-2 1 0 0 0,1-1 0 0 0,0 0 0 0 0,0-5 0 0 0,1 0-183 0 0,-1 0-1 0 0,0 0 0 0 0,0-1 1 0 0,-1 1-1 0 0,-1 0 0 0 0,1-1 1 0 0,-2 1-1 0 0,1-1 1 0 0,-2 1-1 0 0,1 0 0 0 0,-6-17 1 0 0,3-4 273 0 0,3 24-827 0 0,1 13-2206 0 0,-6 21-5240 0 0,2-20 4043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9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36 203 392 0 0,'0'4'2751'0'0,"0"23"6053"0"0,0 3-4210 0 0,0-7-3917 0 0,2 0 0 0 0,0 0-1 0 0,1 0 1 0 0,9 28 0 0 0,-15-92-337 0 0,2-1 1 0 0,6-46-1 0 0,0-40-1014 0 0,-5 41 628 0 0,0 86 42 0 0,0 0 1 0 0,0 0-1 0 0,0 0 1 0 0,0 0 0 0 0,0 0-1 0 0,1 1 1 0 0,-1-1-1 0 0,0 0 1 0 0,1 0-1 0 0,-1 0 1 0 0,1 1-1 0 0,-1-1 1 0 0,1 0 0 0 0,-1 0-1 0 0,1 1 1 0 0,-1-1-1 0 0,1 0 1 0 0,0 1-1 0 0,-1-1 1 0 0,1 1-1 0 0,0-1 1 0 0,0 1-1 0 0,-1-1 1 0 0,1 1 0 0 0,0-1-1 0 0,0 1 1 0 0,0 0-1 0 0,0-1 1 0 0,-1 1-1 0 0,1 0 1 0 0,0 0-1 0 0,0 0 1 0 0,0 0-1 0 0,0 0 1 0 0,0 0 0 0 0,0 0-1 0 0,0 0 1 0 0,0 0-1 0 0,-1 0 1 0 0,2 0-1 0 0,0 1-16 0 0,0-1 0 0 0,-1 0 1 0 0,1 0-1 0 0,0 1 0 0 0,-1-1 0 0 0,1 1 0 0 0,-1-1 0 0 0,1 1 0 0 0,-1 0 0 0 0,1 0 0 0 0,-1-1 0 0 0,1 1 1 0 0,-1 0-1 0 0,0 0 0 0 0,1 0 0 0 0,-1 1 0 0 0,0-1 0 0 0,0 0 0 0 0,0 0 0 0 0,0 1 0 0 0,0-1 0 0 0,1 2 0 0 0,0 7-8 0 0,0 0 0 0 0,-1 0-1 0 0,0 0 1 0 0,0 0 0 0 0,-1 0-1 0 0,-2 18 1 0 0,2-23 60 0 0,0 1-1 0 0,-1-1 0 0 0,0 1 1 0 0,0-1-1 0 0,-1 1 1 0 0,0-1-1 0 0,0 0 1 0 0,0 0-1 0 0,0 0 1 0 0,-1 0-1 0 0,1 0 1 0 0,-1 0-1 0 0,-7 7 0 0 0,6-10 22 0 0,0 0-1 0 0,0-1 0 0 0,0 1 0 0 0,0-1 0 0 0,0 0 0 0 0,-1 0 1 0 0,1-1-1 0 0,0 1 0 0 0,0-1 0 0 0,-7 0 0 0 0,-18-5-2014 0 0,28 4 1645 0 0,1 1 0 0 0,-1 0 1 0 0,0-1-1 0 0,0 1 0 0 0,1 0 0 0 0,-1-1 0 0 0,0 1 0 0 0,1-1 0 0 0,-1 1 0 0 0,1-1 0 0 0,-1 0 0 0 0,1 1 0 0 0,-1-1 0 0 0,1 1 0 0 0,-1-1 1 0 0,1 0-1 0 0,-1 1 0 0 0,1-1 0 0 0,0 0 0 0 0,0 0 0 0 0,-1 1 0 0 0,1-1 0 0 0,0 0 0 0 0,0 0 0 0 0,0-1 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09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71 326 4788 0 0,'16'-3'8044'0'0,"-24"-4"-4588"0"0,5 5-3324 0 0,0 1 0 0 0,0 0-1 0 0,0 1 1 0 0,0-1 0 0 0,-1 0 0 0 0,1 1 0 0 0,0 0-1 0 0,0 0 1 0 0,-1 0 0 0 0,1 0 0 0 0,-6 1 0 0 0,7 0-92 0 0,0-1 0 0 0,0 1 1 0 0,0 0-1 0 0,1 0 0 0 0,-1 0 0 0 0,0 0 1 0 0,0 0-1 0 0,1 0 0 0 0,-1 0 1 0 0,1 0-1 0 0,-1 1 0 0 0,1-1 1 0 0,0 1-1 0 0,-1-1 0 0 0,1 1 0 0 0,0-1 1 0 0,0 1-1 0 0,0 0 0 0 0,0-1 1 0 0,0 1-1 0 0,1 0 0 0 0,-1 0 1 0 0,0 0-1 0 0,1 0 0 0 0,-1 0 0 0 0,1 0 1 0 0,0 0-1 0 0,0 0 0 0 0,0 0 1 0 0,0 0-1 0 0,0 0 0 0 0,0 0 1 0 0,0 0-1 0 0,1 0 0 0 0,-1-1 0 0 0,1 1 1 0 0,-1 0-1 0 0,1 0 0 0 0,0 0 1 0 0,1 2-1 0 0,-2-2-52 0 0,1-1 1 0 0,0 1-1 0 0,0-1 0 0 0,0 1 0 0 0,0-1 1 0 0,0 1-1 0 0,0-1 0 0 0,0 0 1 0 0,1 0-1 0 0,-1 0 0 0 0,0 1 1 0 0,1-1-1 0 0,-1 0 0 0 0,1-1 0 0 0,-1 1 1 0 0,1 0-1 0 0,-1 0 0 0 0,1-1 1 0 0,0 1-1 0 0,-1-1 0 0 0,1 1 1 0 0,0-1-1 0 0,-1 1 0 0 0,1-1 0 0 0,0 0 1 0 0,-1 0-1 0 0,1 0 0 0 0,0 0 1 0 0,0 0-1 0 0,-1-1 0 0 0,1 1 1 0 0,0 0-1 0 0,-1-1 0 0 0,1 1 0 0 0,0-1 1 0 0,-1 0-1 0 0,1 0 0 0 0,-1 1 1 0 0,1-1-1 0 0,-1 0 0 0 0,1 0 1 0 0,-1 0-1 0 0,0 0 0 0 0,1-1 0 0 0,-1 1 1 0 0,0 0-1 0 0,2-3 0 0 0,2-3-124 0 0,0 0-1 0 0,-1 0 0 0 0,1 0 1 0 0,-1-1-1 0 0,-1 0 0 0 0,1 0 1 0 0,-1 0-1 0 0,-1 0 0 0 0,0-1 1 0 0,0 1-1 0 0,0-1 0 0 0,-1 1 1 0 0,0-1-1 0 0,-1-15 0 0 0,1 8-972 0 0,0 0-1 0 0,8-29 0 0 0,4-17-2224 0 0,-1 4 2500 0 0,9 6 4756 0 0,-21 66-1466 0 0,-7 12-1601 0 0,0-8-507 0 0,0 0 1 0 0,2 1-1 0 0,0-1 1 0 0,1 1-1 0 0,0 0 1 0 0,2 0-1 0 0,0 1 1 0 0,2-1-1 0 0,2 31 1 0 0,-2-21-221 0 0,0-24-95 0 0,1-1 1 0 0,-1 1-1 0 0,1-1 0 0 0,0 0 1 0 0,1 1-1 0 0,-1-1 1 0 0,1 0-1 0 0,2 5 1 0 0,-2-5-35 0 0,0 0 1 0 0,0 0-1 0 0,0 0 1 0 0,-1 1-1 0 0,0-1 0 0 0,0 0 1 0 0,0 0-1 0 0,0 7 1 0 0,-1-11-276 0 0,-1 0-322 0 0,1 0 498 0 0,-1 0 0 0 0,1 0 1 0 0,0 0-1 0 0,-1 0 0 0 0,1 0 0 0 0,-1-1 1 0 0,1 1-1 0 0,0 0 0 0 0,-1 0 0 0 0,1 0 0 0 0,0 0 1 0 0,-1-1-1 0 0,1 1 0 0 0,0 0 0 0 0,-1 0 1 0 0,1-1-1 0 0,0 1 0 0 0,0 0 0 0 0,-1-1 0 0 0,1 1 1 0 0,0 0-1 0 0,0-1 0 0 0,0 1 0 0 0,-1 0 1 0 0,1-1-1 0 0,0 1 0 0 0,0-1 0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0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8353 0 0,'2'30'8224'0'0,"1"20"-5383"0"0,1-31-2191 0 0,6-15-164 0 0,-8-5-477 0 0,-1 0-1 0 0,1 0 1 0 0,-1 0 0 0 0,0 0-1 0 0,0 0 1 0 0,1 0 0 0 0,-1 0 0 0 0,0 0-1 0 0,0 0 1 0 0,0-1 0 0 0,0 1 0 0 0,-1-1-1 0 0,1 1 1 0 0,0 0 0 0 0,0-1 0 0 0,-1 1-1 0 0,1-1 1 0 0,-1 1 0 0 0,1-4 0 0 0,2-11-38 0 0,-1 0 0 0 0,0-1 1 0 0,-1 1-1 0 0,-2-21 1 0 0,0 1 59 0 0,51 32-1323 0 0,-30 2 233 0 0,7 1-1426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0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2 3676 0 0,'-2'-1'12281'0'0,"-11"2"-9688"0"0,-18 7-2446 0 0,24-4 64 0 0,0 0 0 0 0,0 1-1 0 0,0-1 1 0 0,-11 11 0 0 0,16-13-183 0 0,0-1 0 0 0,1 1 0 0 0,-1-1 1 0 0,1 1-1 0 0,0-1 0 0 0,0 1 0 0 0,-1 0 0 0 0,1 0 0 0 0,0 0 0 0 0,0 0 0 0 0,1 0 0 0 0,-1 0 1 0 0,0 0-1 0 0,1 0 0 0 0,-1 0 0 0 0,1 0 0 0 0,0 0 0 0 0,-1 0 0 0 0,1 0 0 0 0,0 0 0 0 0,0 0 1 0 0,1 1-1 0 0,-1-1 0 0 0,1 3 0 0 0,-1-4-20 0 0,1 0-1 0 0,0 1 1 0 0,-1-1 0 0 0,1 0 0 0 0,0 0 0 0 0,0 0-1 0 0,0 0 1 0 0,0 0 0 0 0,0 0 0 0 0,0 0 0 0 0,0 0-1 0 0,0 0 1 0 0,0 0 0 0 0,0-1 0 0 0,0 1 0 0 0,0 0-1 0 0,1-1 1 0 0,-1 1 0 0 0,0-1 0 0 0,0 1 0 0 0,1-1-1 0 0,-1 0 1 0 0,0 0 0 0 0,1 1 0 0 0,-1-1-1 0 0,1 0 1 0 0,-1 0 0 0 0,0 0 0 0 0,1 0 0 0 0,-1-1-1 0 0,0 1 1 0 0,1 0 0 0 0,-1 0 0 0 0,0-1 0 0 0,1 1-1 0 0,-1-1 1 0 0,2 0 0 0 0,0 0-77 0 0,1-1 0 0 0,-1 1 1 0 0,1-1-1 0 0,-1 0 0 0 0,0 0 0 0 0,0 0 1 0 0,1 0-1 0 0,-1 0 0 0 0,-1-1 0 0 0,1 1 0 0 0,0-1 1 0 0,2-4-1 0 0,0 2-908 0 0,-6 12 892 0 0,0-5 133 0 0,1 1 0 0 0,-1-1-1 0 0,1 0 1 0 0,0 0 0 0 0,-1 0 0 0 0,1 0-1 0 0,0 0 1 0 0,0 1 0 0 0,1-1 0 0 0,-1 0-1 0 0,0 0 1 0 0,1 0 0 0 0,-1 0 0 0 0,1 0-1 0 0,-1 0 1 0 0,1 0 0 0 0,0 0 0 0 0,0 0-1 0 0,2 4 1 0 0,0-5-103 0 0,-1 1-1 0 0,0-1 0 0 0,1 1 1 0 0,-1-1-1 0 0,1 0 1 0 0,0 0-1 0 0,-1 0 1 0 0,1 0-1 0 0,0-1 0 0 0,3 1 1 0 0,8-4-2533 0 0,-3-11-4106 0 0,-7 8 1110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2632 0 0,'26'-3'8196'0'0,"0"-2"-4117"0"0,0-4-3899 0 0,-1 0 1 0 0,46-25 0 0 0,-69 31-181 0 0,1 1-1 0 0,-1-1 0 0 0,0 1 1 0 0,0-1-1 0 0,0 0 0 0 0,0 0 1 0 0,-1 0-1 0 0,1 0 0 0 0,-1 0 1 0 0,0 0-1 0 0,0 0 0 0 0,0 0 1 0 0,0-1-1 0 0,0 1 0 0 0,-1 0 1 0 0,1-1-1 0 0,-1 1 0 0 0,0 0 1 0 0,0-1-1 0 0,0 1 0 0 0,-1-1 1 0 0,1 1-1 0 0,-1 0 0 0 0,-1-6 1 0 0,1 8 12 0 0,0 0-1 0 0,0 0 1 0 0,0 0 0 0 0,0 0 0 0 0,0 0 0 0 0,0 0 0 0 0,-1 0 0 0 0,1 0 0 0 0,0 0-1 0 0,0 1 1 0 0,-1-1 0 0 0,1 0 0 0 0,0 1 0 0 0,-1-1 0 0 0,1 1 0 0 0,-1 0 0 0 0,1-1-1 0 0,-1 1 1 0 0,1 0 0 0 0,-1 0 0 0 0,1 0 0 0 0,-1 0 0 0 0,1 0 0 0 0,0 0-1 0 0,-1 0 1 0 0,-2 1 0 0 0,1 0 3 0 0,0-1-1 0 0,1 1 1 0 0,-1 0 0 0 0,0-1-1 0 0,0 1 1 0 0,1 0-1 0 0,-1 1 1 0 0,1-1-1 0 0,-1 0 1 0 0,1 1 0 0 0,-1-1-1 0 0,-3 5 1 0 0,2 0 59 0 0,0 0 0 0 0,0 1-1 0 0,1-1 1 0 0,0 1 0 0 0,1 0 0 0 0,-1 0 0 0 0,1 0 0 0 0,1 0 0 0 0,-1 0 0 0 0,1 1 0 0 0,0 10 0 0 0,0 15 227 0 0,5 44 0 0 0,-1-11-306 0 0,-3-64-9 0 0,1-1 0 0 0,-1 1-1 0 0,0-1 1 0 0,0 1 0 0 0,1-1 0 0 0,-1 1 0 0 0,1-1-1 0 0,-1 1 1 0 0,1-1 0 0 0,-1 1 0 0 0,1-1 0 0 0,0 0-1 0 0,0 1 1 0 0,0-1 0 0 0,0 0 0 0 0,0 0 0 0 0,0 0-1 0 0,0 1 1 0 0,0-1 0 0 0,0 0 0 0 0,0-1 0 0 0,1 1-1 0 0,-1 0 1 0 0,0 0 0 0 0,1 0 0 0 0,-1-1 0 0 0,1 1-1 0 0,-1-1 1 0 0,1 1 0 0 0,-1-1 0 0 0,1 0 0 0 0,-1 1-1 0 0,1-1 1 0 0,-1 0 0 0 0,3 0 0 0 0,-1 0-69 0 0,0 0 1 0 0,1 0 0 0 0,-1 0-1 0 0,0 0 1 0 0,0-1 0 0 0,1 1-1 0 0,-1-1 1 0 0,0 0 0 0 0,0 0-1 0 0,0 0 1 0 0,0 0 0 0 0,0-1-1 0 0,0 1 1 0 0,-1-1-1 0 0,5-3 1 0 0,22-17-98 0 0,-18 16-2374 0 0,-21 23-9966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1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273 129 1748 0 0,'1'-2'318'0'0,"1"1"0"0"0,-1 0 0 0 0,0-1-1 0 0,0 1 1 0 0,1-1 0 0 0,-1 0 0 0 0,0 1 0 0 0,0-1 0 0 0,0 0-1 0 0,-1 0 1 0 0,1 1 0 0 0,0-1 0 0 0,-1 0 0 0 0,1 0 0 0 0,-1 0-1 0 0,1-4 1 0 0,-1 3-155 0 0,-1-1-1 0 0,1 0 1 0 0,-1 0-1 0 0,1 1 1 0 0,-1-1-1 0 0,0 0 1 0 0,-1 1-1 0 0,1-1 1 0 0,0 1-1 0 0,-1-1 1 0 0,0 1 0 0 0,0 0-1 0 0,-4-6 1 0 0,4 6-136 0 0,-1 0 1 0 0,1 0-1 0 0,0 0 1 0 0,-1 0-1 0 0,1 1 0 0 0,-1-1 1 0 0,0 1-1 0 0,0 0 1 0 0,0 0-1 0 0,0 0 1 0 0,-1 0-1 0 0,1 0 1 0 0,0 0-1 0 0,-1 1 1 0 0,1 0-1 0 0,-1 0 1 0 0,1 0-1 0 0,-1 0 1 0 0,0 0-1 0 0,1 1 1 0 0,-1 0-1 0 0,0 0 1 0 0,0 0-1 0 0,-6 0 1 0 0,4 5 470 0 0,1-1 1 0 0,-1 1 0 0 0,0 0-1 0 0,1 1 1 0 0,0-1 0 0 0,0 1-1 0 0,1 0 1 0 0,0 0 0 0 0,0 0-1 0 0,0 1 1 0 0,1-1 0 0 0,-3 9-1 0 0,-11 14 460 0 0,1-3-320 0 0,0 1 1 0 0,2 0-1 0 0,1 1 0 0 0,1 1 0 0 0,-16 57 0 0 0,27-77-624 0 0,0 0 0 0 0,0 1 1 0 0,1-1-1 0 0,0 0 0 0 0,1 1 0 0 0,0-1 0 0 0,0 0 0 0 0,1 1 0 0 0,0-1 0 0 0,1 0 0 0 0,0-1 0 0 0,0 1 1 0 0,7 13-1 0 0,-8-17-32 0 0,0 0 0 0 0,-1 1 0 0 0,0-1 0 0 0,0 1 0 0 0,-1-1 0 0 0,0 1 0 0 0,0-1 0 0 0,0 1 0 0 0,0-1 0 0 0,-2 8 0 0 0,1-9-420 0 0,1 0 0 0 0,-1-1 1 0 0,0 1-1 0 0,-1 0 1 0 0,1-1-1 0 0,0 1 0 0 0,-1 0 1 0 0,-3 3-1 0 0,4-4-550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1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3088 0 0,'3'0'10142'0'0,"4"3"-4738"0"0,5 1-3056 0 0,8 5-3260 0 0,-2-2 1447 0 0,-5-3-445 0 0,-1-1 0 0 0,0-1-1 0 0,22 2 1 0 0,-29-3-300 0 0,-1 0-1 0 0,1-1 0 0 0,-1 0 1 0 0,1 0-1 0 0,-1-1 1 0 0,1 1-1 0 0,-1-1 0 0 0,1 0 1 0 0,-1 0-1 0 0,1-1 0 0 0,-1 1 1 0 0,0-1-1 0 0,8-4 1 0 0,-3-6-7257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2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4092 0 0,'3'12'10370'0'0,"-10"23"-6823"0"0,1-9-2310 0 0,1 180 1099 0 0,8-180-2030 0 0,-3-12-3077 0 0,-18-30-5747 0 0,13 10 3761 0 0,0-3-1085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2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7445 0 0,'8'0'6963'0'0,"18"6"-4053"0"0,-15-3-2170 0 0,13 1 212 0 0,33 5-30 0 0,-54-9-955 0 0,0 0-1 0 0,0 0 0 0 0,0 0 1 0 0,0 0-1 0 0,0 0 0 0 0,0-1 1 0 0,0 1-1 0 0,0-1 0 0 0,0 0 1 0 0,0 0-1 0 0,0 0 0 0 0,-1 0 0 0 0,1-1 1 0 0,4-2-1 0 0,-7 3-274 0 0,0 1 0 0 0,0-1-1 0 0,0 0 1 0 0,0 1 0 0 0,0-1-1 0 0,-1 0 1 0 0,1 1 0 0 0,0-1 0 0 0,0 0-1 0 0,-1 1 1 0 0,1-1 0 0 0,0 1-1 0 0,-1-1 1 0 0,1 0 0 0 0,0 1 0 0 0,-1-1-1 0 0,1 1 1 0 0,-1-1 0 0 0,1 1-1 0 0,-1 0 1 0 0,1-1 0 0 0,-1 1 0 0 0,0-1-1 0 0,1 1 1 0 0,-1 0 0 0 0,1-1-1 0 0,-1 1 1 0 0,0 0 0 0 0,1 0 0 0 0,-1 0-1 0 0,0-1 1 0 0,1 1 0 0 0,-2 0-1 0 0,-7-2-4536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3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1408 0 0,'-5'23'11564'0'0,"-6"19"-7976"0"0,-13 67-747 0 0,20-82-2288 0 0,-8 71 478 0 0,12-89-983 0 0,0-1 0 0 0,0 1 0 0 0,1 0 0 0 0,0 0 1 0 0,1 0-1 0 0,0-1 0 0 0,0 1 0 0 0,6 13 0 0 0,-6-19-48 0 0,0-1 0 0 0,-1 0 1 0 0,1 0-1 0 0,0 0 0 0 0,0 0 0 0 0,0 0 0 0 0,1 0 1 0 0,-1-1-1 0 0,0 1 0 0 0,1-1 0 0 0,-1 1 0 0 0,1-1 0 0 0,-1 0 1 0 0,1 0-1 0 0,0 0 0 0 0,-1 0 0 0 0,1-1 0 0 0,0 1 1 0 0,0-1-1 0 0,0 0 0 0 0,-1 0 0 0 0,1 1 0 0 0,0-2 1 0 0,0 1-1 0 0,0 0 0 0 0,4-2 0 0 0,32 6-3167 0 0,-40-3 2589 0 0,0 0-1 0 0,0 0 1 0 0,0 0-1 0 0,0 0 1 0 0,0 0 0 0 0,0 0-1 0 0,-1 0 1 0 0,1-1-1 0 0,0 1 1 0 0,0 0-1 0 0,0-1 1 0 0,-1 1-1 0 0,1-1 1 0 0,0 0-1 0 0,-2 1 1 0 0,-12 2-4159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3.9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0 444 0 0,'-7'3'2293'0'0,"-6"4"2552"0"0,18-5-3283 0 0,15 3 1811 0 0,-17-3-3174 0 0,0 0-1 0 0,0 1 1 0 0,0-1-1 0 0,0 0 1 0 0,-1 1 0 0 0,1 0-1 0 0,-1-1 1 0 0,0 1-1 0 0,1 0 1 0 0,-1 0 0 0 0,-1 0-1 0 0,1 0 1 0 0,0 1-1 0 0,-1-1 1 0 0,0 0 0 0 0,2 6-1 0 0,13 60 1624 0 0,-16-64-1674 0 0,2 8 57 0 0,-1 0-1 0 0,-1 0 1 0 0,0 0-1 0 0,-1 0 1 0 0,0 0-1 0 0,-1 0 1 0 0,-1 0-1 0 0,0 0 1 0 0,-1-1-1 0 0,0 1 1 0 0,-1-1 0 0 0,-10 19-1 0 0,8-18-168 0 0,0 0 1 0 0,-2 0-1 0 0,0-1 0 0 0,0 0 0 0 0,-1 0 0 0 0,0-1 1 0 0,-1-1-1 0 0,0 0 0 0 0,-1 0 0 0 0,-24 14 1 0 0,28-20-1780 0 0,20-14-4760 0 0,-1 1 165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15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46 328 0 0,'-2'-5'8880'0'0,"-7"-15"-5742"0"0,7 21-2904 0 0,0-1 1 0 0,-1 2 0 0 0,1-1-1 0 0,0 0 1 0 0,0 0 0 0 0,0 1-1 0 0,0-1 1 0 0,0 1 0 0 0,0-1-1 0 0,0 1 1 0 0,0 0-1 0 0,1 0 1 0 0,-1 0 0 0 0,1 0-1 0 0,-1 0 1 0 0,1 0 0 0 0,0 1-1 0 0,-1 2 1 0 0,-1-1 10 0 0,0 2 0 0 0,1-1 1 0 0,0 0-1 0 0,0 0 0 0 0,0 1 0 0 0,0-1 1 0 0,1 1-1 0 0,-1 8 0 0 0,2-12-167 0 0,0 0 0 0 0,0 0 1 0 0,0 0-1 0 0,0 1 0 0 0,0-1 0 0 0,1 0 0 0 0,-1 0 0 0 0,1 1 0 0 0,-1-1 1 0 0,1 0-1 0 0,0 0 0 0 0,0 0 0 0 0,0 0 0 0 0,0 0 0 0 0,0 0 1 0 0,0 0-1 0 0,1-1 0 0 0,-1 1 0 0 0,1 0 0 0 0,2 2 0 0 0,-1-3-47 0 0,0 1 0 0 0,0-1 0 0 0,0 0-1 0 0,0 0 1 0 0,0 0 0 0 0,0-1 0 0 0,0 1 0 0 0,0-1-1 0 0,0 1 1 0 0,1-1 0 0 0,-1 0 0 0 0,0 0-1 0 0,0-1 1 0 0,6 0 0 0 0,-1 0-43 0 0,-1 0 1 0 0,1-1-1 0 0,-1 0 1 0 0,1 0-1 0 0,-1 0 1 0 0,0-1-1 0 0,0 0 1 0 0,0 0-1 0 0,0-1 1 0 0,10-7-1 0 0,-15 9-53 0 0,0 0-1 0 0,0-1 0 0 0,0 1 1 0 0,-1 0-1 0 0,1-1 0 0 0,0 1 1 0 0,-1-1-1 0 0,0 1 0 0 0,1-1 1 0 0,-1 0-1 0 0,0 0 0 0 0,-1 1 1 0 0,1-1-1 0 0,0 0 0 0 0,-1 0 1 0 0,0 0-1 0 0,1 0 0 0 0,-1 0 1 0 0,0 0-1 0 0,-1 0 0 0 0,1 0 1 0 0,0 0-1 0 0,-1 1 0 0 0,0-1 1 0 0,0 0-1 0 0,1 0 0 0 0,-2 0 1 0 0,1 1-1 0 0,0-1 0 0 0,-3-3 1 0 0,3 3-17 0 0,-1 0-1 0 0,0 0 1 0 0,0 0 0 0 0,-1 1 0 0 0,1-1 0 0 0,0 1 0 0 0,-1-1 0 0 0,0 1 0 0 0,1 0 0 0 0,-1 0-1 0 0,0 0 1 0 0,0 0 0 0 0,0 0 0 0 0,-1 1 0 0 0,1 0 0 0 0,0-1 0 0 0,-1 1 0 0 0,1 0-1 0 0,0 1 1 0 0,-1-1 0 0 0,1 1 0 0 0,-1-1 0 0 0,1 1 0 0 0,-1 0 0 0 0,1 0 0 0 0,-1 1-1 0 0,1-1 1 0 0,-1 1 0 0 0,1-1 0 0 0,-1 1 0 0 0,1 0 0 0 0,0 1 0 0 0,0-1 0 0 0,-1 0-1 0 0,1 1 1 0 0,0 0 0 0 0,0 0 0 0 0,0 0 0 0 0,-3 3 0 0 0,5-2-1584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7:33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1332 0 0,'1'-2'8484'0'0,"8"-7"-7428"0"0,-5 8-1000 0 0,0 0 23 0 0,0 0 1 0 0,0 0 0 0 0,0 0 0 0 0,0 1 0 0 0,1 0-1 0 0,-1-1 1 0 0,0 2 0 0 0,0-1 0 0 0,0 0-1 0 0,5 2 1 0 0,7-1 837 0 0,136 3 621 0 0,-72 0-975 0 0,0-4 0 0 0,93-12-1 0 0,-167 11-535 0 0,0 0 1 0 0,-1 0-1 0 0,1 0 0 0 0,0 1 1 0 0,0 0-1 0 0,-1 0 0 0 0,1 0 1 0 0,0 1-1 0 0,0 0 0 0 0,-1 0 1 0 0,1 0-1 0 0,0 1 1 0 0,-1 0-1 0 0,0 0 0 0 0,1 0 1 0 0,-1 1-1 0 0,0 0 0 0 0,0 0 1 0 0,0 0-1 0 0,-1 1 0 0 0,6 4 1 0 0,-4-3-18 0 0,0-1 1 0 0,0-1 0 0 0,1 1 0 0 0,-1-1 0 0 0,1 0 0 0 0,-1 0 0 0 0,1-1 0 0 0,0 1 0 0 0,0-2 0 0 0,0 1 0 0 0,0-1 0 0 0,0 0 0 0 0,1 0 0 0 0,-1-1 0 0 0,11-1 0 0 0,-2 0 33 0 0,0-2 1 0 0,0 0 0 0 0,0 0-1 0 0,0-1 1 0 0,27-13 0 0 0,-40 16-45 0 0,0 0 0 0 0,0 0 0 0 0,0 1 0 0 0,1-1 0 0 0,-1 1 0 0 0,0-1 0 0 0,0 1 0 0 0,0 0 0 0 0,0 0 0 0 0,0 0 0 0 0,1 0 0 0 0,3 2 1 0 0,8-1 0 0 0,383 1 1633 0 0,-362 1-1684 0 0,68 12 1 0 0,22 2 28 0 0,-33-13 91 0 0,135-13 0 0 0,-202 8-91 0 0,0 1-1 0 0,0 1 1 0 0,50 8 0 0 0,-29-3 37 0 0,-9-3 34 0 0,1-2-1 0 0,53-6 0 0 0,-57 2-80 0 0,-1 1 1 0 0,1 2-1 0 0,52 6 1 0 0,-11 14-89 0 0,-57-13 123 0 0,1-1-1 0 0,0-2 1 0 0,26 4-1 0 0,179-5 74 0 0,-11-1-203 0 0,-126 5 59 0 0,95 4 224 0 0,281-11-225 0 0,-457 0 72 0 0,0-1 0 0 0,-1-1 0 0 0,1 1 0 0 0,0-1 0 0 0,0-1-1 0 0,9-3 1 0 0,19-7 1 0 0,44-4 36 0 0,1 4 0 0 0,1 3 0 0 0,158 2 0 0 0,-184 5 103 0 0,0-3 1 0 0,71-16 0 0 0,-7 1-64 0 0,65 3 233 0 0,247 9-1 0 0,-333 9-340 0 0,-51 2 2 0 0,1 3 1 0 0,53 12-1 0 0,-53-8 210 0 0,1-1 1 0 0,57 0-1 0 0,214-19-43 0 0,-2 1-40 0 0,270 30-127 0 0,-54-11 40 0 0,-154-6-18 0 0,-217 11-27 0 0,22 1 21 0 0,160-39 57 0 0,4-1-157 0 0,68 17-340 0 0,-323 6 444 0 0,1 4 0 0 0,-1 4 1 0 0,137 26-1 0 0,-143-17-5 0 0,-47-10-4 0 0,0 2-1 0 0,0 2 1 0 0,-1 2 0 0 0,64 25-1 0 0,-94-29-26 0 0,1 0 0 0 0,-1 0 0 0 0,0 1-1 0 0,-1 1 1 0 0,0-1 0 0 0,0 1 0 0 0,-1 1-1 0 0,0 0 1 0 0,-1 0 0 0 0,0 0-1 0 0,10 20 1 0 0,-11-21-52 0 0,-6-8 92 0 0,1-1 0 0 0,-1 1 1 0 0,0 0-1 0 0,1-1 0 0 0,-1 1 1 0 0,1-1-1 0 0,-1 1 0 0 0,0 0 1 0 0,1-1-1 0 0,-1 1 0 0 0,0 0 1 0 0,0-1-1 0 0,0 1 0 0 0,0 0 1 0 0,1 0-1 0 0,-1-1 0 0 0,0 1 1 0 0,0 0-1 0 0,0-1 0 0 0,0 1 1 0 0,0 0-1 0 0,-1 0 0 0 0,1-1 1 0 0,0 1-1 0 0,0 0 0 0 0,0-1 1 0 0,-1 1-1 0 0,1 0 0 0 0,0-1 1 0 0,-1 1-1 0 0,1 0 0 0 0,0-1 1 0 0,-1 1-1 0 0,1-1 1 0 0,-1 1-1 0 0,1-1 0 0 0,-1 1 1 0 0,1-1-1 0 0,-1 1 0 0 0,0-1 1 0 0,1 1-1 0 0,-2-1 0 0 0,2 1 0 0 0,-6 8-4 0 0,0 0 0 0 0,1 0 0 0 0,1 1 0 0 0,-1 0 0 0 0,2-1 0 0 0,-1 1 0 0 0,1 1 0 0 0,1-1 1 0 0,0 0-1 0 0,0 1 0 0 0,0 18 0 0 0,2 8 20 0 0,8 72 0 0 0,-7-100-11 0 0,0 0 0 0 0,1 0 0 0 0,1-1 0 0 0,-1 1 0 0 0,1-1 0 0 0,1 0 0 0 0,-1 0 0 0 0,1 0 0 0 0,1 0 1 0 0,0-1-1 0 0,9 13 0 0 0,2-4 30 0 0,0 0 1 0 0,1-1-1 0 0,20 14 0 0 0,-14-12 17 0 0,35 35 0 0 0,-56-50-50 0 0,0 1 0 0 0,0 0 0 0 0,0-1 0 0 0,0 1 0 0 0,-1 0 0 0 0,1 0 0 0 0,-1-1 1 0 0,0 1-1 0 0,0 0 0 0 0,0 0 0 0 0,0 1 0 0 0,-1-1 0 0 0,1 0 0 0 0,-1 0 0 0 0,0 0 0 0 0,0 6 0 0 0,-11 52 24 0 0,0-2 1 0 0,11-49-26 0 0,0 0 1 0 0,1-1-1 0 0,0 1 1 0 0,1-1-1 0 0,3 12 0 0 0,-3-8 13 0 0,0 0-1 0 0,-1 0 0 0 0,-1 1 1 0 0,0-1-1 0 0,-2 17 0 0 0,0 11 4 0 0,2-26-17 0 0,2 0 1 0 0,0 0-1 0 0,0 0 0 0 0,1 0 1 0 0,1-1-1 0 0,1 0 1 0 0,0 1-1 0 0,0-2 0 0 0,2 1 1 0 0,-1-1-1 0 0,12 17 0 0 0,62 102 57 0 0,-64-105-51 0 0,-1 2 1 0 0,-1-1 0 0 0,-2 2-1 0 0,-1 0 1 0 0,-1 0-1 0 0,-2 1 1 0 0,6 38-1 0 0,-8 14 11 0 0,-6-68 4 0 0,1 0 1 0 0,0 0 0 0 0,0-1 0 0 0,2 1 0 0 0,0 0-1 0 0,0 0 1 0 0,10 22 0 0 0,-10-30-21 0 0,-1-1 1 0 0,0 0 0 0 0,0 0 0 0 0,-1 1-1 0 0,0-1 1 0 0,0 1 0 0 0,0-1-1 0 0,-1 1 1 0 0,0-1 0 0 0,-1 11-1 0 0,-17 66 20 0 0,13-67-21 0 0,1 0 0 0 0,0 1 0 0 0,2-1 0 0 0,-2 19 0 0 0,4-15-1 0 0,0-1 0 0 0,1 1 0 0 0,1-1 0 0 0,1 0 0 0 0,0 1 0 0 0,2-2 0 0 0,10 30 0 0 0,-11-36 7 0 0,-1-1-1 0 0,-1 0 1 0 0,0 0 0 0 0,0 13-1 0 0,0-5 5 0 0,2 12 0 0 0,13 70 30 0 0,-11-70-25 0 0,-1 1-1 0 0,-2-1 1 0 0,-1 1 0 0 0,-3 32-1 0 0,1-30-9 0 0,0-31-5 0 0,1 1 1 0 0,-1 0 0 0 0,1 0-1 0 0,0-1 1 0 0,0 1-1 0 0,0 0 1 0 0,0-1 0 0 0,1 1-1 0 0,-1-1 1 0 0,1 0-1 0 0,0 1 1 0 0,0-1-1 0 0,0 0 1 0 0,0 0 0 0 0,1 0-1 0 0,3 3 1 0 0,-2-2 5 0 0,-1 0-1 0 0,0 0 1 0 0,0 0 0 0 0,0 0-1 0 0,0 1 1 0 0,-1-1 0 0 0,3 8 0 0 0,-3 1 7 0 0,0-1 1 0 0,-1 1 0 0 0,-1 0 0 0 0,0 0-1 0 0,-1-1 1 0 0,-3 18 0 0 0,0 2-16 0 0,1 1-1 0 0,1-1 1 0 0,2 0 0 0 0,1 0-1 0 0,7 46 1 0 0,-3-40 20 0 0,-1 0 1 0 0,-3 0 0 0 0,-1 0-1 0 0,-10 72 1 0 0,7-82-33 0 0,1 0 0 0 0,0 0 1 0 0,4 29-1 0 0,-1 0 97 0 0,-5 1-77 0 0,3-48-12 0 0,0 0 0 0 0,0-1 1 0 0,0 1-1 0 0,2 0 0 0 0,-1 0 0 0 0,1-1 1 0 0,0 1-1 0 0,1 0 0 0 0,0-1 1 0 0,1 0-1 0 0,5 15 0 0 0,-4-13 9 0 0,-1 0-1 0 0,0 0 0 0 0,0 0 1 0 0,-2 0-1 0 0,1 1 1 0 0,-1-1-1 0 0,-1 1 0 0 0,0-1 1 0 0,-1 1-1 0 0,-2 11 1 0 0,2-8-7 0 0,0 0-1 0 0,1 1 1 0 0,0-1 0 0 0,1 0 0 0 0,3 16 0 0 0,17 34-53 0 0,-15-51 59 0 0,-1-1-1 0 0,-1 1 1 0 0,0-1 0 0 0,-1 1 0 0 0,0 1-1 0 0,0 23 1 0 0,2 279 16 0 0,-9-256-20 0 0,2-51 0 0 0,1 0 0 0 0,0 0-1 0 0,0 0 1 0 0,1 0 0 0 0,0 0 0 0 0,1 0 0 0 0,0 0 0 0 0,1 0-1 0 0,0 0 1 0 0,0 0 0 0 0,1 0 0 0 0,5 11 0 0 0,-4-9-6 0 0,0 1 1 0 0,-2 0-1 0 0,1 0 0 0 0,-2 0 1 0 0,1 0-1 0 0,-2 0 0 0 0,0 0 1 0 0,-1 1-1 0 0,-2 12 0 0 0,1 23-151 0 0,2-39 155 0 0,-1 0 0 0 0,1 1 0 0 0,1-1 0 0 0,0 0-1 0 0,1 0 1 0 0,0 0 0 0 0,0 0 0 0 0,1 0 0 0 0,0-1 0 0 0,8 17-1 0 0,29 43 7 0 0,-15-28 8 0 0,27 62 1 0 0,-43-84-11 0 0,1-1 1 0 0,1 0-1 0 0,1-1 1 0 0,0 0-1 0 0,1 0 0 0 0,19 17 1 0 0,84 75 4 0 0,-109-101-4 0 0,0 1 0 0 0,0 1 0 0 0,-1-1 0 0 0,6 13 0 0 0,-10-16 2 0 0,0-1 1 0 0,1 1-1 0 0,0-1 1 0 0,0 0-1 0 0,1 0 1 0 0,0 0-1 0 0,-1-1 1 0 0,1 1-1 0 0,1-1 1 0 0,-1 0-1 0 0,1 0 1 0 0,0 0-1 0 0,0-1 1 0 0,0 1-1 0 0,0-1 1 0 0,0 0-1 0 0,8 2 0 0 0,-3-1 0 0 0,1 0 0 0 0,-1 1-1 0 0,-1 0 1 0 0,1 1 0 0 0,-1 0-1 0 0,0 0 1 0 0,0 1 0 0 0,0 0-1 0 0,-1 1 1 0 0,-1 0 0 0 0,9 9-1 0 0,-5-8 3 0 0,0 0 0 0 0,0-2 0 0 0,1 1-1 0 0,1-1 1 0 0,-1-1 0 0 0,1 0-1 0 0,0-1 1 0 0,0 0 0 0 0,17 3-1 0 0,16 7 0 0 0,-22-5 1 0 0,12 2-9 0 0,-1 2-1 0 0,0 1 1 0 0,-1 2 0 0 0,-1 1-1 0 0,39 29 1 0 0,-47-30 11 0 0,0-1 0 0 0,1-1 0 0 0,1-1 0 0 0,0-1 0 0 0,1-1 0 0 0,0-2 0 0 0,0-1 0 0 0,1-1 0 0 0,44 6 0 0 0,-8-3 8 0 0,68 16-1 0 0,-117-23-15 0 0,0 2-1 0 0,0 0 1 0 0,0 0-1 0 0,-1 2 0 0 0,28 17 1 0 0,-24-13 1 0 0,0 0 0 0 0,1-1 1 0 0,0-2-1 0 0,1 0 0 0 0,41 12 1 0 0,114 15 0 0 0,8 1-16 0 0,9 39-4 0 0,-149-55 19 0 0,1-2 0 0 0,0-3 0 0 0,1-1 1 0 0,67 12-1 0 0,122-4 10 0 0,-142-17-23 0 0,0 4 1 0 0,102 24-1 0 0,151 33 65 0 0,-83-21-39 0 0,-169-31-11 0 0,1-5-1 0 0,0-4 1 0 0,110-8-1 0 0,-74 1-5 0 0,-68 4-8 0 0,-1 3-1 0 0,67 15 1 0 0,-60-8-7 0 0,89 4 0 0 0,-51-14 3 0 0,0-1 15 0 0,138 20 1 0 0,-236-21-32 0 0,1 1-1 0 0,-1 1 1 0 0,0-1 0 0 0,0 1 0 0 0,0 1-1 0 0,0-1 1 0 0,-1 1 0 0 0,1 1 0 0 0,-1 0-1 0 0,0 0 1 0 0,0 1 0 0 0,12 11 0 0 0,-16-14 34 0 0,0 0 1 0 0,0 0-1 0 0,0-1 1 0 0,0 1-1 0 0,1-1 1 0 0,-1 0-1 0 0,1 0 1 0 0,-1 0-1 0 0,1-1 1 0 0,0 0-1 0 0,-1 0 0 0 0,10 1 1 0 0,66 2 75 0 0,-58-4-65 0 0,91 5-10 0 0,0 4 0 0 0,0 6 0 0 0,132 33 0 0 0,-31-5-14 0 0,-143-19-36 0 0,-58-12-52 0 0,6 3 102 0 0,90 17 167 0 0,-57-17-160 0 0,52 20-1 0 0,-90-30-15 0 0,0 2 0 0 0,-1 0 0 0 0,1 0 0 0 0,-2 1-1 0 0,1 1 1 0 0,-1 0 0 0 0,-1 0 0 0 0,16 16 0 0 0,-15-13 8 0 0,1-1 1 0 0,0 0 0 0 0,1-1 0 0 0,0 0-1 0 0,1-2 1 0 0,-1 1 0 0 0,2-2-1 0 0,-1 0 1 0 0,24 7 0 0 0,-13-5 4 0 0,-1 2 0 0 0,38 22 1 0 0,-60-31-13 0 0,0 1 0 0 0,-1-1 0 0 0,1 1 0 0 0,-1 0 0 0 0,0 0 0 0 0,0 0 0 0 0,0 0 0 0 0,0 1 0 0 0,-1-1 0 0 0,1 0 1 0 0,-1 1-1 0 0,0-1 0 0 0,0 1 0 0 0,0-1 0 0 0,0 1 0 0 0,-1 0 0 0 0,0-1 0 0 0,1 1 0 0 0,-1 0 0 0 0,0-1 0 0 0,-1 1 0 0 0,0 6 0 0 0,0-4 3 0 0,1 1-1 0 0,1 0 0 0 0,-1-1 0 0 0,1 1 0 0 0,0 0 1 0 0,0-1-1 0 0,3 9 0 0 0,24 46 56 0 0,-13-29-41 0 0,-1 0 1 0 0,9 36-1 0 0,-17-44-17 0 0,-2 1 0 0 0,-1-1 0 0 0,-1 1 1 0 0,-2 38-1 0 0,0-51 0 0 0,-15 45-34 0 0,10 67 60 0 0,-10 27 24 0 0,10 66-16 0 0,7-212-21 0 0,-1-1 1 0 0,1 0 0 0 0,0 1-1 0 0,0-1 1 0 0,0 0-1 0 0,0 0 1 0 0,1 0 0 0 0,-1-1-1 0 0,1 1 1 0 0,0-1-1 0 0,7 7 1 0 0,7 11-15 0 0,22 31 55 0 0,-34-46-44 0 0,1 0 0 0 0,-1 0-1 0 0,0 0 1 0 0,-1 0 0 0 0,0 1 0 0 0,0 0-1 0 0,0 0 1 0 0,-1 0 0 0 0,0 0 0 0 0,0 1 0 0 0,-1-1-1 0 0,0 1 1 0 0,0-1 0 0 0,0 1 0 0 0,-1 10-1 0 0,-1 10-4 0 0,-1-20 8 0 0,0 0 0 0 0,1 0 0 0 0,0 0 0 0 0,0 0 0 0 0,1 1-1 0 0,0-1 1 0 0,1 0 0 0 0,0 0 0 0 0,4 12 0 0 0,34 46 65 0 0,-38-58-74 0 0,0 1 1 0 0,-1-1-1 0 0,0 1 0 0 0,0 0 1 0 0,-1-1-1 0 0,-1 10 0 0 0,1-9-3 0 0,0 0-1 0 0,0 1 1 0 0,1-1-1 0 0,0 0 1 0 0,2 10-1 0 0,-2-18 6 0 0,1 6 3 0 0,1 0 1 0 0,-1-1 0 0 0,0 1 0 0 0,-1 0 0 0 0,1 0 0 0 0,-1 0-1 0 0,-1 0 1 0 0,1 0 0 0 0,-1 0 0 0 0,-1 0 0 0 0,1 0 0 0 0,-1 0-1 0 0,0 0 1 0 0,-1 0 0 0 0,-3 11 0 0 0,0-3-6 0 0,0-1 0 0 0,2 0 0 0 0,0 1 0 0 0,0 0 0 0 0,1-1 0 0 0,1 1 0 0 0,1 0 0 0 0,1 21 0 0 0,-1-11 4 0 0,3-10 3 0 0,-3-14-4 0 0,1 0 0 0 0,-1 0 0 0 0,0 0 0 0 0,0 0 0 0 0,1 0 0 0 0,-1 0 0 0 0,0 0 0 0 0,0 1 1 0 0,0-1-1 0 0,0 0 0 0 0,0 0 0 0 0,0 0 0 0 0,0 0 0 0 0,-1 0 0 0 0,1 0 0 0 0,0 0 1 0 0,-1 0-1 0 0,1 0 0 0 0,-1 0 0 0 0,1 0 0 0 0,-1 0 0 0 0,1 0 0 0 0,-1 0 0 0 0,1 0 0 0 0,-1 0 1 0 0,0 0-1 0 0,-1 0 0 0 0,1 4-7 0 0,-1-1 1 0 0,1 0-1 0 0,0 1 0 0 0,0-1 1 0 0,1 0-1 0 0,-1 1 1 0 0,1-1-1 0 0,0 1 0 0 0,0-1 1 0 0,0 1-1 0 0,1-1 1 0 0,0 1-1 0 0,0-1 0 0 0,2 6 1 0 0,-3-9 9 0 0,19 41-4 0 0,-14-33 3 0 0,0 0 0 0 0,-1 0 1 0 0,1 0-1 0 0,3 13 0 0 0,-8-22 248 0 0,-6-41-832 0 0,5 42 575 0 0,0 0 0 0 0,0 0 0 0 0,0-1 0 0 0,0 1 0 0 0,0 0 0 0 0,0 0 0 0 0,0 0 0 0 0,0 0 0 0 0,0 0 0 0 0,1 0 0 0 0,-1 0 0 0 0,0 0 0 0 0,1 0 0 0 0,-1 0 0 0 0,1 0 0 0 0,0 1 0 0 0,-1-1 0 0 0,1 0-1 0 0,0 0 1 0 0,-1 0 0 0 0,1 1 0 0 0,0-1 0 0 0,0 0 0 0 0,0 0 0 0 0,1 3 0 0 0,-1-4 17 0 0,-20 11-669 0 0,36-45-17251 0 0,-28 64 17158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57 288 0 0,'4'-4'6665'0'0,"-5"-4"-3396"0"0,-9-16-2499 0 0,3 4 2336 0 0,10 27-2022 0 0,-3-6-1024 0 0,0 0 0 0 0,0 0 0 0 0,0 0 0 0 0,0 1 0 0 0,0-1 0 0 0,0 0 0 0 0,0 1 0 0 0,0-1 0 0 0,0 0 0 0 0,-1 0 0 0 0,1 0 0 0 0,0 1 0 0 0,-1-1 0 0 0,1 0 0 0 0,-1 0 0 0 0,0 2 0 0 0,-12 20 618 0 0,12-20-637 0 0,0 0-1 0 0,-1 0 0 0 0,1-1 1 0 0,-1 1-1 0 0,0 0 0 0 0,1-1 1 0 0,-1 1-1 0 0,0-1 0 0 0,-5 5 1 0 0,6-7-41 0 0,1 0 0 0 0,-1 0 1 0 0,1 0-1 0 0,0 1 1 0 0,-1-1-1 0 0,1 0 1 0 0,-1 0-1 0 0,1 1 0 0 0,0-1 1 0 0,-1 0-1 0 0,1 1 1 0 0,-1-1-1 0 0,1 0 0 0 0,0 1 1 0 0,0-1-1 0 0,-1 0 1 0 0,1 1-1 0 0,0-1 0 0 0,0 1 1 0 0,-1-1-1 0 0,1 1 1 0 0,0-1-1 0 0,0 0 1 0 0,0 1-1 0 0,0-1 0 0 0,0 1 1 0 0,-1-1-1 0 0,1 1 1 0 0,0-1-1 0 0,0 1 0 0 0,0-1 1 0 0,0 1-1 0 0,1-1 1 0 0,-1 1-1 0 0,0-1 1 0 0,0 1-1 0 0,18 6 184 0 0,28-8 323 0 0,-39-1-456 0 0,1-1 1 0 0,-1 0-1 0 0,1-1 1 0 0,-1 0 0 0 0,0 0-1 0 0,-1 0 1 0 0,1-1-1 0 0,-1 0 1 0 0,0 0-1 0 0,0-1 1 0 0,0 0 0 0 0,-1 0-1 0 0,6-8 1 0 0,-11 7 240 0 0,-12 6-228 0 0,-12 9-130 0 0,18-4 51 0 0,-8 5 37 0 0,0 1-1 0 0,-22 19 0 0 0,33-27-18 0 0,1-1 1 0 0,0 1-1 0 0,0 1 0 0 0,0-1 0 0 0,0 0 0 0 0,0 0 0 0 0,0 1 0 0 0,1-1 1 0 0,-1 1-1 0 0,1-1 0 0 0,0 1 0 0 0,-1 0 0 0 0,1 0 0 0 0,1-1 1 0 0,-1 1-1 0 0,0 0 0 0 0,1 0 0 0 0,-1 0 0 0 0,1 0 0 0 0,0 0 1 0 0,0 0-1 0 0,0 0 0 0 0,1 5 0 0 0,0-6 6 0 0,-1-1 0 0 0,1 1 0 0 0,0 0 0 0 0,0-1 0 0 0,0 1 0 0 0,1-1 0 0 0,-1 1 0 0 0,0-1 0 0 0,0 0-1 0 0,1 1 1 0 0,-1-1 0 0 0,1 0 0 0 0,-1 0 0 0 0,1 0 0 0 0,0 0 0 0 0,-1 0 0 0 0,1 0 0 0 0,0-1 0 0 0,0 1 0 0 0,-1-1 0 0 0,1 1 0 0 0,0-1 0 0 0,0 1 0 0 0,0-1 0 0 0,0 0 0 0 0,0 0-1 0 0,-1 0 1 0 0,1 0 0 0 0,0 0 0 0 0,0-1 0 0 0,3 0 0 0 0,1 0 29 0 0,-1 0-1 0 0,1 0 1 0 0,-1-1 0 0 0,1 0-1 0 0,-1 0 1 0 0,1 0 0 0 0,-1-1-1 0 0,9-5 1 0 0,-10 5-29 0 0,-1-1 1 0 0,1 1-1 0 0,-1-1 1 0 0,1 0-1 0 0,-1 0 0 0 0,0 0 1 0 0,-1 0-1 0 0,1-1 1 0 0,-1 1-1 0 0,0-1 0 0 0,3-8 1 0 0,-4 12-17 0 0,-1-1 0 0 0,1 0 0 0 0,-1 1 1 0 0,0-1-1 0 0,1 0 0 0 0,-1 0 0 0 0,0 1 0 0 0,0-1 1 0 0,0 0-1 0 0,0 1 0 0 0,-1-1 0 0 0,1 0 0 0 0,0 0 0 0 0,-1 1 1 0 0,1-1-1 0 0,-1 0 0 0 0,0 1 0 0 0,0-1 0 0 0,1 1 1 0 0,-1-1-1 0 0,0 1 0 0 0,0-1 0 0 0,0 1 0 0 0,0 0 0 0 0,-1 0 1 0 0,1-1-1 0 0,0 1 0 0 0,0 0 0 0 0,-1 0 0 0 0,1 0 1 0 0,-1 0-1 0 0,1 0 0 0 0,-1 1 0 0 0,1-1 0 0 0,-1 0 0 0 0,0 1 1 0 0,-2-1-1 0 0,-3-2-33 0 0,1 1 0 0 0,-1 1 0 0 0,0-1 0 0 0,0 1 1 0 0,0 0-1 0 0,0 1 0 0 0,0 0 0 0 0,0 0 0 0 0,0 0 0 0 0,0 1 0 0 0,0 0 1 0 0,-9 3-1 0 0,15-4 29 0 0,0 0 1 0 0,1 1-1 0 0,-1-1 1 0 0,0 0-1 0 0,1 0 0 0 0,-1 1 1 0 0,0-1-1 0 0,1 0 1 0 0,-1 1-1 0 0,1-1 1 0 0,-1 1-1 0 0,1-1 1 0 0,-1 1-1 0 0,1-1 1 0 0,-1 1-1 0 0,1-1 1 0 0,-1 1-1 0 0,1 0 0 0 0,-1-1 1 0 0,1 1-1 0 0,0-1 1 0 0,-1 1-1 0 0,1 0 1 0 0,0 0-1 0 0,0-1 1 0 0,0 1-1 0 0,0 0 1 0 0,-1-1-1 0 0,1 1 0 0 0,0 0 1 0 0,0 0-1 0 0,0-1 1 0 0,0 1-1 0 0,0 0 1 0 0,1-1-1 0 0,-1 1 1 0 0,0 0-1 0 0,0-1 1 0 0,0 1-1 0 0,1 0 0 0 0,-1 0 1 0 0,0-1-1 0 0,1 1 1 0 0,-1-1-1 0 0,0 1 1 0 0,1 0-1 0 0,-1-1 1 0 0,1 1-1 0 0,-1-1 1 0 0,1 1-1 0 0,-1-1 1 0 0,1 1-1 0 0,0-1 0 0 0,-1 0 1 0 0,1 1-1 0 0,-1-1 1 0 0,2 1-1 0 0,2 2-5 0 0,-1-1 0 0 0,1 1 0 0 0,0-1 0 0 0,-1 0 0 0 0,1 0 0 0 0,0 0 0 0 0,0-1 0 0 0,8 3 0 0 0,23-8 137 0 0,-35 4-198 0 0,-22 11-325 0 0,0 0-234 0 0,-22 13-4162 0 0,42-22 3502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1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1332 0 0,'1'-1'561'0'0,"0"0"0"0"0,-1 0 0 0 0,1 0 0 0 0,-1 0 0 0 0,0-1 1 0 0,1 1-1 0 0,-1 0 0 0 0,0 0 0 0 0,0-1 0 0 0,0 1 0 0 0,0 0 0 0 0,0 0 0 0 0,0-1 0 0 0,0 1 0 0 0,0 0 0 0 0,-1-2 0 0 0,1-1 1586 0 0,7 16-1061 0 0,-1 4-429 0 0,0 1 0 0 0,0 0 0 0 0,-2 0-1 0 0,0 0 1 0 0,3 36 0 0 0,-4 94 1186 0 0,-4-97-1302 0 0,-14 129 504 0 0,15-176-1049 0 0,0 1 0 0 0,1 0 1 0 0,-1-1-1 0 0,1 1 0 0 0,-1 0 1 0 0,1-1-1 0 0,0 1 0 0 0,0-1 1 0 0,1 1-1 0 0,-1-1 0 0 0,1 0 1 0 0,0 1-1 0 0,0-1 1 0 0,0 0-1 0 0,0 0 0 0 0,0 0 1 0 0,0-1-1 0 0,6 5 0 0 0,-8-6 382 0 0,-3-5-925 0 0,22 4 560 0 0,-1 0 0 0 0,1-1 0 0 0,-1-1 0 0 0,1-1 0 0 0,-1 0 0 0 0,19-7 0 0 0,-36 10-31 0 0,-2 0-430 0 0,1 1 366 0 0,-1-1 0 0 0,1 0 0 0 0,0 1 0 0 0,0-1 0 0 0,-1 1 0 0 0,1-1 1 0 0,0 1-1 0 0,0-1 0 0 0,0 1 0 0 0,-1-1 0 0 0,1 0 0 0 0,0 1 0 0 0,0-1 0 0 0,0 1 0 0 0,0-1 0 0 0,0 1 0 0 0,0-1 0 0 0,0 1 0 0 0,0-1 0 0 0,0 1 0 0 0,0-1 0 0 0,1 1 0 0 0,-1-1 0 0 0,0 1 0 0 0,0-1 0 0 0,0 1 0 0 0,1-1 0 0 0,-1 0 0 0 0,0 1 0 0 0,0-1 0 0 0,1 1 0 0 0,-1-1 0 0 0,0 0 0 0 0,1 1 0 0 0,10-10-8411 0 0,-22 2-1004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16 820 0 0,'-3'-16'13330'0'0,"-17"17"-11365"0"0,18-1-2229 0 0,-48 3 932 0 0,37-4-580 0 0,0 2 0 0 0,0 0 0 0 0,0 0 0 0 0,0 1 0 0 0,1 1 0 0 0,-15 4 1 0 0,25-6-96 0 0,1 0 0 0 0,0 1 1 0 0,0-1-1 0 0,-1 0 0 0 0,1 1 1 0 0,0-1-1 0 0,0 1 0 0 0,1-1 1 0 0,-1 1-1 0 0,0-1 0 0 0,0 1 1 0 0,1-1-1 0 0,-1 1 1 0 0,1 0-1 0 0,0-1 0 0 0,-1 1 1 0 0,1 0-1 0 0,0 0 0 0 0,0-1 1 0 0,0 1-1 0 0,0 0 0 0 0,0-1 1 0 0,0 1-1 0 0,1 3 0 0 0,9 49-47 0 0,-8-45 54 0 0,-1-3 8 0 0,1 0 0 0 0,-1 0 1 0 0,1 0-1 0 0,1 0 0 0 0,-1-1 1 0 0,1 1-1 0 0,0-1 0 0 0,5 7 0 0 0,-7-10-18 0 0,0-1 1 0 0,0 0-1 0 0,0 0 0 0 0,1 0 0 0 0,-1 0 0 0 0,0 0 0 0 0,0 0 0 0 0,1 0 0 0 0,-1-1 0 0 0,0 1 0 0 0,1 0 1 0 0,-1-1-1 0 0,0 1 0 0 0,1-1 0 0 0,-1 1 0 0 0,1-1 0 0 0,-1 0 0 0 0,1 0 0 0 0,-1 1 0 0 0,1-1 1 0 0,-1 0-1 0 0,1 0 0 0 0,-1-1 0 0 0,1 1 0 0 0,-1 0 0 0 0,1 0 0 0 0,-1-1 0 0 0,1 1 0 0 0,-1-1 0 0 0,1 1 1 0 0,-1-1-1 0 0,0 0 0 0 0,1 0 0 0 0,-1 1 0 0 0,0-1 0 0 0,1 0 0 0 0,-1 0 0 0 0,0 0 0 0 0,2-2 1 0 0,5-4-127 0 0,1-1 1 0 0,-1 1 0 0 0,-1-1-1 0 0,1 0 1 0 0,-1-1 0 0 0,-1 0 0 0 0,0 0-1 0 0,9-17 1 0 0,-13 19 117 0 0,-1 0 1 0 0,1 1-1 0 0,-1-1 1 0 0,-1 0-1 0 0,1 0 0 0 0,-2-12 1 0 0,1 3 199 0 0,8 126 1803 0 0,-6-93-1710 0 0,1-1 0 0 0,0 0 0 0 0,1 0 1 0 0,1 0-1 0 0,0 0 0 0 0,9 16 0 0 0,-12-41-1886 0 0,0 0 0 0 0,-1 0 0 0 0,0-1 1 0 0,-1 1-1 0 0,-1-16 0 0 0,-3 7-2934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67 5276 0 0,'10'-33'546'0'0,"-3"17"2283"0"0,-4 1 3448 0 0,-6 14-6136 0 0,-1 1 0 0 0,1-1-1 0 0,-1 1 1 0 0,1 0 0 0 0,0 0 0 0 0,-1 0 0 0 0,1 0-1 0 0,-1 1 1 0 0,1-1 0 0 0,0 1 0 0 0,-5 1 0 0 0,3-1-44 0 0,1 1 0 0 0,-1 0 0 0 0,1 0 1 0 0,-1 0-1 0 0,1 1 0 0 0,0-1 1 0 0,0 1-1 0 0,0 0 0 0 0,1 0 0 0 0,-1 1 1 0 0,1-1-1 0 0,-1 1 0 0 0,1-1 1 0 0,0 1-1 0 0,0 0 0 0 0,1 0 1 0 0,-1 1-1 0 0,1-1 0 0 0,0 0 0 0 0,0 1 1 0 0,1-1-1 0 0,-1 1 0 0 0,1 0 1 0 0,0 0-1 0 0,0-1 0 0 0,0 1 1 0 0,1 0-1 0 0,0 5 0 0 0,0-8-95 0 0,0 0 0 0 0,1-1 1 0 0,-1 1-1 0 0,1 0 0 0 0,0-1 0 0 0,-1 1 0 0 0,1-1 0 0 0,0 1 1 0 0,0-1-1 0 0,0 0 0 0 0,0 1 0 0 0,0-1 0 0 0,0 0 0 0 0,0 1 1 0 0,1-1-1 0 0,-1 0 0 0 0,0 0 0 0 0,1 0 0 0 0,-1 0 0 0 0,0 0 1 0 0,1-1-1 0 0,-1 1 0 0 0,1 0 0 0 0,0-1 0 0 0,-1 1 0 0 0,1-1 1 0 0,0 1-1 0 0,-1-1 0 0 0,1 0 0 0 0,0 0 0 0 0,-1 0 0 0 0,1 0 1 0 0,0 0-1 0 0,-1 0 0 0 0,4-1 0 0 0,0 1-24 0 0,1 0 1 0 0,-1 0-1 0 0,0-1 0 0 0,0 0 1 0 0,1 0-1 0 0,-1 0 0 0 0,0 0 1 0 0,0-1-1 0 0,0 0 0 0 0,6-4 0 0 0,-7 4 6 0 0,0 0-1 0 0,0-1 1 0 0,-1 0-1 0 0,1 0 0 0 0,-1 0 1 0 0,1 0-1 0 0,-1 0 0 0 0,0-1 1 0 0,0 0-1 0 0,-1 1 0 0 0,1-1 1 0 0,-1 0-1 0 0,0 0 1 0 0,0 0-1 0 0,0-1 0 0 0,0 1 1 0 0,-1 0-1 0 0,0-1 0 0 0,0 1 1 0 0,1-7-1 0 0,-6 17-389 0 0,3-4 422 0 0,0-1 1 0 0,-1 1-1 0 0,1 0 1 0 0,0-1 0 0 0,0 1-1 0 0,1 0 1 0 0,-1 0-1 0 0,0-1 1 0 0,0 1 0 0 0,1 0-1 0 0,-1 3 1 0 0,0 21 381 0 0,2 45-147 0 0,-1-69-253 0 0,0 1 1 0 0,1-1-1 0 0,-1 1 0 0 0,1-1 0 0 0,-1 1 1 0 0,1-1-1 0 0,0 0 0 0 0,0 1 1 0 0,0-1-1 0 0,0 0 0 0 0,1 0 0 0 0,-1 1 1 0 0,0-1-1 0 0,1 0 0 0 0,0 0 0 0 0,-1-1 1 0 0,1 1-1 0 0,0 0 0 0 0,0 0 1 0 0,0-1-1 0 0,4 3 0 0 0,-5-4-43 0 0,0 1 0 0 0,-1-1 0 0 0,1 0 0 0 0,0 1-1 0 0,0-1 1 0 0,0 0 0 0 0,0 1 0 0 0,-1-1 0 0 0,1 0 0 0 0,0 0 0 0 0,0 0 0 0 0,0 0-1 0 0,0 0 1 0 0,0 0 0 0 0,0 0 0 0 0,0 0 0 0 0,-1-1 0 0 0,1 1 0 0 0,0 0 0 0 0,0 0-1 0 0,0-1 1 0 0,0 1 0 0 0,-1 0 0 0 0,1-1 0 0 0,0 1 0 0 0,0-1 0 0 0,-1 1 0 0 0,1-1-1 0 0,0 0 1 0 0,-1 1 0 0 0,1-1 0 0 0,0 1 0 0 0,-1-1 0 0 0,1 0 0 0 0,-1 0 0 0 0,1 1-1 0 0,-1-1 1 0 0,0 0 0 0 0,1 0 0 0 0,-1 0 0 0 0,0 0 0 0 0,1 1 0 0 0,-1-3 0 0 0,4-40-8475 0 0,-4 38 6139 0 0,0-6-3702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1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0 652 0 0,'1'43'12706'0'0,"2"4"-7499"0"0,0 2-4437 0 0,-6 87 0 0 0,2-117-1937 0 0,1 40 4900 0 0,2-28-6539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4104 0 0,'-6'-4'13045'0'0,"7"4"-12746"0"0,27 3 692 0 0,1-1 0 0 0,33-2 0 0 0,-11-2-3051 0 0,-40 1-2738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1044 0 0,'-10'-5'9019'0'0,"-10"-5"-4999"0"0,21 14-2829 0 0,13 4-167 0 0,27 4-26 0 0,-38-12-955 0 0,56-5 730 0 0,-57 5-749 0 0,-1 0 0 0 0,1 0 0 0 0,0-1 0 0 0,-1 1 0 0 0,1-1 0 0 0,0 1 0 0 0,-1-1 0 0 0,1 1-1 0 0,-1-1 1 0 0,1 0 0 0 0,-1 0 0 0 0,1 0 0 0 0,-1 0 0 0 0,0 0 0 0 0,1 0 0 0 0,-1 0 0 0 0,0 0-1 0 0,0 0 1 0 0,0-1 0 0 0,0 1 0 0 0,0 0 0 0 0,0-1 0 0 0,0 1 0 0 0,0-1 0 0 0,0 1 0 0 0,-1-1-1 0 0,1 1 1 0 0,-1-1 0 0 0,1 0 0 0 0,0-1 0 0 0,-3-1-72 0 0,0 0 0 0 0,0 0 1 0 0,0 0-1 0 0,0 0 0 0 0,-1 1 0 0 0,1-1 0 0 0,-1 1 1 0 0,0 0-1 0 0,0 0 0 0 0,0 0 0 0 0,0 0 0 0 0,0 0 1 0 0,-1 1-1 0 0,0-1 0 0 0,1 1 0 0 0,-1 0 0 0 0,0 0 1 0 0,0 0-1 0 0,0 1 0 0 0,0-1 0 0 0,0 1 0 0 0,-9-1 1 0 0,12 3 32 0 0,0 0 1 0 0,0 0-1 0 0,0 0 1 0 0,0 0 0 0 0,0 0-1 0 0,0 0 1 0 0,0 0 0 0 0,1 0-1 0 0,-1 1 1 0 0,0-1-1 0 0,0 0 1 0 0,1 1 0 0 0,-1-1-1 0 0,1 1 1 0 0,0-1-1 0 0,-1 0 1 0 0,1 1 0 0 0,0 2-1 0 0,-7 34 342 0 0,7-32-201 0 0,-3 14-46 0 0,0-8 15 0 0,1 1-1 0 0,1 0 1 0 0,0 0 0 0 0,1-1 0 0 0,1 19 0 0 0,0-29-151 0 0,-1 0-1 0 0,0 0 1 0 0,1 0 0 0 0,0 0-1 0 0,-1 0 1 0 0,1 0-1 0 0,0 0 1 0 0,0-1 0 0 0,0 1-1 0 0,0 0 1 0 0,0 0 0 0 0,0-1-1 0 0,1 1 1 0 0,-1-1-1 0 0,0 1 1 0 0,1-1 0 0 0,0 1-1 0 0,-1-1 1 0 0,1 0-1 0 0,0 0 1 0 0,-1 0 0 0 0,1 0-1 0 0,0 0 1 0 0,0 0 0 0 0,0-1-1 0 0,0 1 1 0 0,0 0-1 0 0,0-1 1 0 0,0 0 0 0 0,0 1-1 0 0,0-1 1 0 0,0 0-1 0 0,0 0 1 0 0,0 0 0 0 0,0 0-1 0 0,0 0 1 0 0,0-1 0 0 0,0 1-1 0 0,4-2 1 0 0,-5 2-279 0 0,1-1 1 0 0,-1 1 0 0 0,0-1-1 0 0,1 1 1 0 0,-1-1 0 0 0,0 1-1 0 0,1-1 1 0 0,-1 0 0 0 0,0 0-1 0 0,0 0 1 0 0,0 0-1 0 0,0 0 1 0 0,0 0 0 0 0,0 0-1 0 0,0 0 1 0 0,0 0 0 0 0,0 0-1 0 0,0 0 1 0 0,0-1 0 0 0,-1 1-1 0 0,2-3 1 0 0,-1-4-3925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1420 0 0,'15'-10'6860'0'0,"-15"10"-6774"0"0,0 0 0 0 0,1-1 1 0 0,-1 1-1 0 0,1 0 0 0 0,-1 0 0 0 0,1 0 0 0 0,-1 0 0 0 0,1 0 0 0 0,-1 0 1 0 0,0 0-1 0 0,1 0 0 0 0,-1 0 0 0 0,1 0 0 0 0,-1 0 0 0 0,1 0 0 0 0,-1 0 1 0 0,1 0-1 0 0,-1 0 0 0 0,0 0 0 0 0,1 0 0 0 0,-1 1 0 0 0,1-1 0 0 0,-1 0 1 0 0,0 0-1 0 0,1 1 0 0 0,-1-1 0 0 0,1 0 0 0 0,-1 0 0 0 0,0 1 0 0 0,0-1 1 0 0,1 0-1 0 0,-1 1 0 0 0,0-1 0 0 0,1 0 0 0 0,-1 1 0 0 0,0-1 0 0 0,0 1 1 0 0,0-1-1 0 0,1 1 0 0 0,-1-1 0 0 0,0 0 0 0 0,0 1 0 0 0,0-1 0 0 0,0 1 1 0 0,0-1-1 0 0,0 1 0 0 0,0-1 0 0 0,0 1 0 0 0,0-1 0 0 0,0 0 0 0 0,0 1 1 0 0,0-1-1 0 0,0 1 0 0 0,-2 24 2083 0 0,2-16-1747 0 0,-1-1 0 0 0,1 0 0 0 0,0 0 0 0 0,3 15 0 0 0,0-39 2325 0 0,4-17-2868 0 0,-8 15 145 0 0,1 13-32 0 0,-1 0 0 0 0,1 0 0 0 0,0 0-1 0 0,0 0 1 0 0,1 0 0 0 0,0 0 0 0 0,-1 1 0 0 0,2-1 0 0 0,-1 0-1 0 0,0 0 1 0 0,4-6 0 0 0,2-1 24 0 0,7-7-320 0 0,-13 19 298 0 0,0 0 0 0 0,0 0 0 0 0,-1 0 0 0 0,1 0 0 0 0,0 1 0 0 0,0-1 0 0 0,0 0 0 0 0,-1 0 0 0 0,1 1 1 0 0,0-1-1 0 0,0 0 0 0 0,-1 1 0 0 0,1-1 0 0 0,0 1 0 0 0,0-1 0 0 0,-1 1 0 0 0,1-1 0 0 0,-1 1 0 0 0,1-1 0 0 0,0 1 0 0 0,-1 0 0 0 0,1-1 0 0 0,-1 1 0 0 0,0 0 0 0 0,1-1 0 0 0,-1 1 0 0 0,1 0 0 0 0,-1 0 0 0 0,0 0 0 0 0,1 1 0 0 0,17 34 161 0 0,-16-29-122 0 0,1 1-1 0 0,1-1 1 0 0,0 0-1 0 0,0 0 1 0 0,0 0 0 0 0,0-1-1 0 0,1 1 1 0 0,0-1 0 0 0,1 0-1 0 0,0 0 1 0 0,10 7-1 0 0,-12-11-88 0 0,1 0 0 0 0,-1-1-1 0 0,1 0 1 0 0,0 0-1 0 0,-1 0 1 0 0,1 0-1 0 0,0-1 1 0 0,0 0 0 0 0,6 0-1 0 0,-10 0-40 0 0,-16-7-8372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15 508 0 0,'0'-1'398'0'0,"0"0"1"0"0,1 1-1 0 0,-1-1 0 0 0,0 0 0 0 0,1 1 1 0 0,-1-1-1 0 0,1 1 0 0 0,-1-1 1 0 0,0 0-1 0 0,1 1 0 0 0,-1-1 0 0 0,1 1 1 0 0,0-1-1 0 0,-1 1 0 0 0,1-1 0 0 0,-1 1 1 0 0,1-1-1 0 0,0 1 0 0 0,-1 0 1 0 0,1-1-1 0 0,0 1 0 0 0,-1 0 0 0 0,1 0 1 0 0,0 0-1 0 0,0-1 0 0 0,0 1 0 0 0,-1 0-328 0 0,1 0-1 0 0,-1 0 0 0 0,1 0 0 0 0,-1-1 0 0 0,1 1 0 0 0,-1 0 0 0 0,0 0 0 0 0,1 0 0 0 0,-1 0 0 0 0,1 0 0 0 0,-1 0 0 0 0,1 0 0 0 0,-1 0 0 0 0,0 0 1 0 0,1 0-1 0 0,-1 0 0 0 0,1 0 0 0 0,-1 0 0 0 0,1 1 0 0 0,-1-1 0 0 0,0 0 0 0 0,1 0 0 0 0,-1 0 0 0 0,1 1 0 0 0,-1-1 0 0 0,0 0 0 0 0,1 0 0 0 0,-1 1 0 0 0,0-1 1 0 0,1 0-1 0 0,-1 1 0 0 0,0-1 0 0 0,0 0 0 0 0,1 1 0 0 0,-1-1 0 0 0,0 0 0 0 0,0 1 0 0 0,1-1 0 0 0,-1 1 0 0 0,0 0 0 0 0,3 125 4618 0 0,-1 2-3739 0 0,-2-116-922 0 0,1 0 0 0 0,0 0-1 0 0,1 0 1 0 0,0 0 0 0 0,1 0-1 0 0,0-1 1 0 0,1 1 0 0 0,9 19-1 0 0,-13-31-50 0 0,1 0 0 0 0,-1 1 0 0 0,0-1 0 0 0,0 0 0 0 0,0 0 0 0 0,1 0 0 0 0,-1 0 0 0 0,0 0 0 0 0,0 1 0 0 0,0-1 0 0 0,0 0 0 0 0,1 0 0 0 0,-1 1 0 0 0,0-1 0 0 0,0 0 0 0 0,0 0 0 0 0,0 0 0 0 0,0 1 0 0 0,0-1 0 0 0,0 0 0 0 0,0 0 0 0 0,0 1 0 0 0,0-1 1 0 0,0 0-1 0 0,0 0 0 0 0,0 1 0 0 0,0-1 0 0 0,0 0 0 0 0,0 0 0 0 0,0 1 0 0 0,0-1 0 0 0,0 0 0 0 0,0 0 0 0 0,0 1 0 0 0,0-1 0 0 0,0 0 0 0 0,0 0 0 0 0,-1 0 0 0 0,1 1 0 0 0,0-1 0 0 0,0 0 0 0 0,0 0 0 0 0,0 0 0 0 0,-1 1 0 0 0,1-1 0 0 0,0 0 0 0 0,0 0 0 0 0,0 0 0 0 0,-1 0 0 0 0,1 0 0 0 0,0 0 0 0 0,0 1 0 0 0,-1-1 0 0 0,1 0 0 0 0,0 0 0 0 0,0 0 0 0 0,-1 0 0 0 0,1 0 0 0 0,0 0 0 0 0,0 0 0 0 0,-1 0 0 0 0,1 0 0 0 0,0 0 0 0 0,0 0 0 0 0,-1 0 0 0 0,1 0 0 0 0,-1-1-256 0 0,0 1 0 0 0,0 0 1 0 0,0 0-1 0 0,0-1 0 0 0,0 1 0 0 0,0 0 0 0 0,1-1 1 0 0,-1 1-1 0 0,0-1 0 0 0,0 1 0 0 0,0-1 0 0 0,1 0 1 0 0,-1 1-1 0 0,0-1 0 0 0,0 0 0 0 0,1 1 0 0 0,-2-3 1 0 0,-2-11-7475 0 0,4 8 2279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4256 0 0,'2'1'7413'0'0,"3"2"-3395"0"0,28 15-1706 0 0,-25-16-2323 0 0,1 0-1 0 0,0 0 1 0 0,-1-1-1 0 0,1 0 1 0 0,0-1-1 0 0,-1 0 1 0 0,1 0-1 0 0,0-1 1 0 0,-1 0-1 0 0,1 0 1 0 0,0-1-1 0 0,-1 0 1 0 0,15-6-1 0 0,-23 8-114 0 0,1-1 1 0 0,-1 1-1 0 0,0 0 0 0 0,1 0 0 0 0,-1 0 0 0 0,0-1 0 0 0,0 1 0 0 0,0 0 1 0 0,1 0-1 0 0,-1-1 0 0 0,0 1 0 0 0,0 0 0 0 0,0-1 0 0 0,1 1 0 0 0,-1 0 1 0 0,0-1-1 0 0,0 1 0 0 0,0 0 0 0 0,0-1 0 0 0,0 1 0 0 0,0 0 0 0 0,0-1 1 0 0,0 1-1 0 0,0 0 0 0 0,0-1 0 0 0,0 1 0 0 0,0 0 0 0 0,0-1 0 0 0,0 1 1 0 0,0 0-1 0 0,0-1 0 0 0,0 1 0 0 0,0 0 0 0 0,-1 0 0 0 0,1-1 0 0 0,0 1 1 0 0,0 0-1 0 0,0-1 0 0 0,0 1 0 0 0,-1 0 0 0 0,1 0 0 0 0,0-1 0 0 0,0 1 1 0 0,-1 0-1 0 0,1 0 0 0 0,0-1 0 0 0,0 1 0 0 0,-1 0 0 0 0,1 0 0 0 0,0 0 1 0 0,-1 0-1 0 0,1 0 0 0 0,0-1 0 0 0,-1 1 0 0 0,1 0 0 0 0,0 0 0 0 0,-1 0 0 0 0,1 0 1 0 0,0 0-1 0 0,-1 0 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40 0 0,'5'-8'1550'0'0,"-4"6"-922"0"0,0-1-1 0 0,0 1 1 0 0,0 0-1 0 0,0 0 1 0 0,-1 0-1 0 0,1-1 1 0 0,-1 1-1 0 0,1 0 1 0 0,-1-1-1 0 0,0 1 1 0 0,0-1-1 0 0,0 1 1 0 0,0 0-1 0 0,0-1 1 0 0,0 1-1 0 0,-2-3 1 0 0,-1-8 986 0 0,3 8-1354 0 0,3 10-411 0 0,6 16 743 0 0,-1 0 1 0 0,-1 1 0 0 0,-1 0-1 0 0,-1 0 1 0 0,-1 0-1 0 0,1 27 1 0 0,-3 142 1672 0 0,-3-103-1540 0 0,2-100-946 0 0,0 0-1 0 0,1 0 1 0 0,1 0-1 0 0,0 1 0 0 0,0-1 1 0 0,10-18-1 0 0,-12 25 192 0 0,1 0-1 0 0,0 1 0 0 0,1-1 1 0 0,-1 1-1 0 0,1-1 0 0 0,0 1 1 0 0,0 0-1 0 0,1 0 0 0 0,-1 0 1 0 0,1 1-1 0 0,-1-1 0 0 0,1 1 1 0 0,1 0-1 0 0,-1 0 0 0 0,0 0 1 0 0,1 0-1 0 0,-1 1 0 0 0,1 0 1 0 0,0 0-1 0 0,6-2 0 0 0,-10 4 28 0 0,1 1-1 0 0,-1-1 1 0 0,0 1-1 0 0,1-1 0 0 0,-1 1 1 0 0,1 0-1 0 0,-1-1 0 0 0,0 1 1 0 0,1 0-1 0 0,-1 0 1 0 0,0 0-1 0 0,0 0 0 0 0,0 0 1 0 0,0 0-1 0 0,0 0 0 0 0,0 0 1 0 0,0 1-1 0 0,0-1 1 0 0,0 0-1 0 0,-1 0 0 0 0,1 1 1 0 0,0-1-1 0 0,-1 1 0 0 0,1-1 1 0 0,-1 1-1 0 0,0-1 1 0 0,1 2-1 0 0,13 50 188 0 0,-12-44-119 0 0,-2-8-42 0 0,4 19 167 0 0,1-1 0 0 0,1-1 0 0 0,0 1 0 0 0,13 25 0 0 0,-17-40-166 0 0,0-1 0 0 0,0 0-1 0 0,0 0 1 0 0,0 0 0 0 0,0-1 0 0 0,1 1 0 0 0,-1 0 0 0 0,1-1 0 0 0,0 0 0 0 0,0 1 0 0 0,0-1-1 0 0,0 0 1 0 0,6 3 0 0 0,-6-5-12 0 0,-1 1 1 0 0,1-1-1 0 0,0 0 0 0 0,0 1 0 0 0,-1-1 0 0 0,1 0 1 0 0,0 0-1 0 0,-1-1 0 0 0,1 1 0 0 0,0-1 1 0 0,-1 1-1 0 0,1-1 0 0 0,0 0 0 0 0,-1 0 0 0 0,1 0 1 0 0,-1 0-1 0 0,0-1 0 0 0,1 1 0 0 0,-1 0 0 0 0,0-1 1 0 0,3-2-1 0 0,-3 2-88 0 0,0 0 0 0 0,1 0-1 0 0,-1 0 1 0 0,0 0 0 0 0,-1-1 0 0 0,1 1 0 0 0,0-1-1 0 0,-1 1 1 0 0,1-1 0 0 0,1-4 0 0 0,-3 6-125 0 0,1 0 0 0 0,-1 0 0 0 0,0 0 0 0 0,1 0 0 0 0,-1-1 0 0 0,0 1 1 0 0,0 0-1 0 0,0 0 0 0 0,0 0 0 0 0,0-1 0 0 0,0 1 0 0 0,0 0 0 0 0,-1 0 0 0 0,1 0 0 0 0,0 0 0 0 0,-1-1 1 0 0,1 1-1 0 0,-1-1 0 0 0,-2-3-2668 0 0,-3-4-1385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97 3648 0 0,'34'-10'6996'0'0,"-4"-6"-3429"0"0,-27 14-3420 0 0,-1 0 0 0 0,0 1 0 0 0,0-1 0 0 0,1 0 0 0 0,-1 0 0 0 0,-1 0 0 0 0,1-1 1 0 0,0 1-1 0 0,0 0 0 0 0,-1-1 0 0 0,1 1 0 0 0,-1-1 0 0 0,0 1 0 0 0,0-1 0 0 0,0 0 1 0 0,0 1-1 0 0,0-1 0 0 0,-1 0 0 0 0,1 0 0 0 0,-1-4 0 0 0,-1 6-147 0 0,1 0-1 0 0,-1 0 1 0 0,0 0 0 0 0,0 0-1 0 0,0 0 1 0 0,1 0-1 0 0,-1 1 1 0 0,0-1 0 0 0,0 0-1 0 0,0 1 1 0 0,0-1-1 0 0,-1 0 1 0 0,1 1-1 0 0,0-1 1 0 0,0 1 0 0 0,0 0-1 0 0,0-1 1 0 0,0 1-1 0 0,-1 0 1 0 0,1 0 0 0 0,0 0-1 0 0,0 0 1 0 0,-2 0-1 0 0,-32-3-279 0 0,33 3 267 0 0,-1 0 0 0 0,0 0 1 0 0,1 0-1 0 0,-1 0 0 0 0,1 0 1 0 0,-1 1-1 0 0,1-1 0 0 0,-1 1 1 0 0,1-1-1 0 0,-1 1 0 0 0,1 0 1 0 0,-1 0-1 0 0,1 0 0 0 0,0 1 1 0 0,-1-1-1 0 0,1 0 0 0 0,0 1 1 0 0,0 0-1 0 0,0-1 1 0 0,0 1-1 0 0,1 0 0 0 0,-1 0 1 0 0,0 0-1 0 0,1 0 0 0 0,-1 0 1 0 0,1 0-1 0 0,0 1 0 0 0,-1-1 1 0 0,1 0-1 0 0,0 1 0 0 0,-1 4 1 0 0,2-4 46 0 0,0 1 1 0 0,0 0 0 0 0,0 0 0 0 0,0 0 0 0 0,1 0-1 0 0,-1 0 1 0 0,1 0 0 0 0,0 0 0 0 0,0-1-1 0 0,0 1 1 0 0,1 0 0 0 0,-1 0 0 0 0,1-1 0 0 0,0 0-1 0 0,0 1 1 0 0,0-1 0 0 0,1 0 0 0 0,-1 0-1 0 0,1 0 1 0 0,5 5 0 0 0,-2-2-66 0 0,0 0-1 0 0,1-1 1 0 0,-1 0-1 0 0,1 0 1 0 0,0 0 0 0 0,1-1-1 0 0,-1 0 1 0 0,1-1 0 0 0,-1 1-1 0 0,1-2 1 0 0,0 1-1 0 0,0-1 1 0 0,1 0 0 0 0,-1-1-1 0 0,16 2 1 0 0,-23-3-419 0 0,-12-10-8185 0 0,-3 0 1303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32 6597 0 0,'1'-1'365'0'0,"0"0"0"0"0,-1 1 0 0 0,1-1 0 0 0,0 0 0 0 0,-1 0 0 0 0,1 0 0 0 0,-1 0 1 0 0,0 0-1 0 0,1 0 0 0 0,-1 0 0 0 0,0 0 0 0 0,1 0 0 0 0,-1 0 0 0 0,0 0 0 0 0,0 0 1 0 0,0 0-1 0 0,0 0 0 0 0,0 0 0 0 0,0 0 0 0 0,0-1 0 0 0,-1 1-300 0 0,1 0-1 0 0,-1 1 1 0 0,1-1-1 0 0,-1 0 0 0 0,1 1 1 0 0,-1-1-1 0 0,1 1 1 0 0,-1-1-1 0 0,0 1 1 0 0,1-1-1 0 0,-1 1 1 0 0,0-1-1 0 0,1 1 1 0 0,-1 0-1 0 0,0-1 0 0 0,0 1 1 0 0,1 0-1 0 0,-1 0 1 0 0,0-1-1 0 0,0 1 1 0 0,0 0-1 0 0,1 0 1 0 0,-1 0-1 0 0,0 0 1 0 0,0 0-1 0 0,0 0 1 0 0,1 0-1 0 0,-1 0 0 0 0,0 1 1 0 0,0-1-1 0 0,1 0 1 0 0,-1 0-1 0 0,0 1 1 0 0,0-1-1 0 0,1 0 1 0 0,-1 1-1 0 0,-1 0 1 0 0,-2 1 47 0 0,-1 1 0 0 0,1 0 0 0 0,-1 0 0 0 0,1 0 0 0 0,0 0 0 0 0,0 1 0 0 0,1 0 0 0 0,-6 6 0 0 0,8-9-82 0 0,0 0 0 0 0,0 0 0 0 0,0 0 1 0 0,0 1-1 0 0,0-1 0 0 0,0 0 0 0 0,0 0 1 0 0,1 1-1 0 0,-1-1 0 0 0,1 0 0 0 0,-1 1 1 0 0,1-1-1 0 0,-1 0 0 0 0,1 1 1 0 0,0-1-1 0 0,0 1 0 0 0,-1-1 0 0 0,1 1 1 0 0,0-1-1 0 0,1 1 0 0 0,-1-1 0 0 0,0 0 1 0 0,0 1-1 0 0,0-1 0 0 0,1 1 0 0 0,-1-1 1 0 0,1 0-1 0 0,-1 1 0 0 0,1-1 1 0 0,0 0-1 0 0,-1 1 0 0 0,1-1 0 0 0,0 0 1 0 0,0 0-1 0 0,1 2 0 0 0,1-2-14 0 0,-1 1-1 0 0,1-1 1 0 0,-1 0-1 0 0,1 0 1 0 0,0 0-1 0 0,0 0 1 0 0,-1-1-1 0 0,1 1 1 0 0,0-1-1 0 0,0 1 1 0 0,0-1-1 0 0,0 0 1 0 0,-1 0-1 0 0,1 0 1 0 0,0-1-1 0 0,0 1 1 0 0,0-1-1 0 0,0 1 1 0 0,-1-1-1 0 0,1 0 1 0 0,0 0-1 0 0,2-2 1 0 0,0 2-5 0 0,-1-1 0 0 0,1-1 0 0 0,-1 1 1 0 0,1-1-1 0 0,-1 1 0 0 0,0-1 1 0 0,0 0-1 0 0,-1-1 0 0 0,1 1 1 0 0,0-1-1 0 0,4-5 0 0 0,-8 1-254 0 0,-12 10-31 0 0,-11 10 125 0 0,20-9 178 0 0,1 0-1 0 0,-1 0 1 0 0,1 0 0 0 0,-1 1-1 0 0,1-1 1 0 0,0 1 0 0 0,0 0-1 0 0,1-1 1 0 0,-1 1 0 0 0,1 0-1 0 0,0 0 1 0 0,-1 0 0 0 0,2 0-1 0 0,-1 0 1 0 0,1 0 0 0 0,-1 8-1 0 0,1-11-36 0 0,0 0-1 0 0,0 1 0 0 0,0-1 0 0 0,0 0 0 0 0,0 1 1 0 0,0-1-1 0 0,0 0 0 0 0,0 0 0 0 0,1 1 0 0 0,-1-1 0 0 0,0 0 1 0 0,1 0-1 0 0,-1 1 0 0 0,1-1 0 0 0,-1 0 0 0 0,1 0 1 0 0,0 0-1 0 0,0 0 0 0 0,-1 0 0 0 0,1 0 0 0 0,0 0 0 0 0,0 0 1 0 0,0 0-1 0 0,0 0 0 0 0,0 0 0 0 0,0 0 0 0 0,0-1 1 0 0,0 1-1 0 0,1-1 0 0 0,-1 1 0 0 0,0-1 0 0 0,0 1 0 0 0,1-1 1 0 0,-1 1-1 0 0,0-1 0 0 0,0 0 0 0 0,1 0 0 0 0,-1 0 1 0 0,0 0-1 0 0,1 0 0 0 0,-1 0 0 0 0,0 0 0 0 0,1 0 0 0 0,-1 0 1 0 0,0-1-1 0 0,0 1 0 0 0,1 0 0 0 0,-1-1 0 0 0,0 1 1 0 0,0-1-1 0 0,0 1 0 0 0,1-1 0 0 0,0-1 0 0 0,3 0-231 0 0,-1-1 0 0 0,1 0 0 0 0,-1 0 0 0 0,0 0 0 0 0,0 0-1 0 0,0-1 1 0 0,-1 1 0 0 0,1-1 0 0 0,-1 0 0 0 0,5-6 0 0 0,-1-14-5597 0 0,-7 14 1516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1356 0 0,'-1'54'10236'0'0,"0"10"-4382"0"0,1-40-5302 0 0,2 0 1 0 0,4 25-1 0 0,-5-39-517 0 0,1 0 1 0 0,1-1 0 0 0,-1 1-1 0 0,2-1 1 0 0,-1 0-1 0 0,1 0 1 0 0,1 0-1 0 0,0 0 1 0 0,0-1 0 0 0,0 0-1 0 0,1 0 1 0 0,1 0-1 0 0,-1-1 1 0 0,9 8-1 0 0,-14-14-30 0 0,0 0-1 0 0,-1 0 0 0 0,1-1 0 0 0,0 1 0 0 0,-1 0 0 0 0,1 0 1 0 0,0-1-1 0 0,0 1 0 0 0,0-1 0 0 0,-1 1 0 0 0,1-1 0 0 0,0 1 0 0 0,0-1 1 0 0,0 0-1 0 0,0 1 0 0 0,0-1 0 0 0,0 0 0 0 0,0 0 0 0 0,0 1 1 0 0,0-1-1 0 0,0 0 0 0 0,0 0 0 0 0,0 0 0 0 0,0 0 0 0 0,0 0 0 0 0,0-1 1 0 0,0 1-1 0 0,0 0 0 0 0,0 0 0 0 0,0-1 0 0 0,0 1 0 0 0,1-1 1 0 0,-1-1-13 0 0,0 0 1 0 0,1 1 0 0 0,-1-1 0 0 0,0 0-1 0 0,0 0 1 0 0,-1 0 0 0 0,1 0 0 0 0,0 0 0 0 0,-1 0-1 0 0,1 0 1 0 0,-1-1 0 0 0,1 1 0 0 0,-1-4-1 0 0,0-7-92 0 0,0-1 0 0 0,0 1 0 0 0,-6-25 0 0 0,-22-66-462 0 0,27 101 548 0 0,0 1 0 0 0,1-1-1 0 0,-1 1 1 0 0,1-1 0 0 0,0 1 0 0 0,0-1 0 0 0,0 1 0 0 0,0-1 0 0 0,0 1 0 0 0,0-1 0 0 0,1 1 0 0 0,-1-1 0 0 0,1 1-1 0 0,0-1 1 0 0,0 1 0 0 0,0 0 0 0 0,0-1 0 0 0,0 1 0 0 0,0 0 0 0 0,0 0 0 0 0,1 0 0 0 0,2-3 0 0 0,16-31-24 0 0,-19 35 37 0 0,0 0 0 0 0,0 0 0 0 0,0 0 0 0 0,1 0 0 0 0,-1 0 0 0 0,0 1 0 0 0,0-1 0 0 0,0 0 0 0 0,1 1 0 0 0,-1-1 0 0 0,0 1 0 0 0,1-1 0 0 0,-1 1 0 0 0,1-1 0 0 0,-1 1 0 0 0,0 0 0 0 0,1 0 0 0 0,-1 0 0 0 0,1 0 0 0 0,-1 0 0 0 0,0 0 0 0 0,1 0 0 0 0,-1 0 0 0 0,3 1 0 0 0,47 12 30 0 0,-15-3-20 0 0,-17-7-11 0 0,-1-1 0 0 0,1-1 0 0 0,0 0 1 0 0,0-2-1 0 0,-1 0 0 0 0,1-1 0 0 0,0-1 0 0 0,29-8 0 0 0,-47 11 4 0 0,0 0 0 0 0,-1 0-1 0 0,1 0 1 0 0,0 0 0 0 0,0 0-1 0 0,0-1 1 0 0,0 1 0 0 0,-1 0 0 0 0,1 0-1 0 0,0-1 1 0 0,0 1 0 0 0,-1-1-1 0 0,1 1 1 0 0,0-1 0 0 0,0 1-1 0 0,-1-1 1 0 0,1 1 0 0 0,-1-1-1 0 0,1 0 1 0 0,-1 1 0 0 0,1-1 0 0 0,-1 0-1 0 0,1 1 1 0 0,-1-1 0 0 0,1 0-1 0 0,-1 0 1 0 0,0 0 0 0 0,1 1-1 0 0,-1-1 1 0 0,0 0 0 0 0,0 0-1 0 0,0 0 1 0 0,1 0 0 0 0,-1 1 0 0 0,0-1-1 0 0,0 0 1 0 0,0 0 0 0 0,-1 0-1 0 0,1 0 1 0 0,0 0 0 0 0,0 1-1 0 0,0-1 1 0 0,-1 0 0 0 0,1 0-1 0 0,0 0 1 0 0,-1 1 0 0 0,1-1 0 0 0,0 0-1 0 0,-1 0 1 0 0,1 1 0 0 0,-1-1-1 0 0,1 0 1 0 0,-1 1 0 0 0,0-1-1 0 0,1 1 1 0 0,-1-1 0 0 0,0 1-1 0 0,-1-2 1 0 0,-3-2 11 0 0,0-1 0 0 0,-1 1 1 0 0,0 0-1 0 0,0 1 0 0 0,-8-4 0 0 0,14 6-36 0 0,0 1 1 0 0,0 0-1 0 0,0-1 0 0 0,-1 1 0 0 0,1 0 1 0 0,0-1-1 0 0,0 1 0 0 0,0 0 0 0 0,0-1 1 0 0,0 1-1 0 0,0 0 0 0 0,0-1 0 0 0,0 1 0 0 0,0 0 1 0 0,0-1-1 0 0,0 1 0 0 0,0 0 0 0 0,0-1 1 0 0,0 1-1 0 0,0-1 0 0 0,0 1 0 0 0,0 0 1 0 0,0-1-1 0 0,1 1 0 0 0,-1 0 0 0 0,0-1 1 0 0,0 1-1 0 0,0 0 0 0 0,1 0 0 0 0,-1-1 1 0 0,0 1-1 0 0,0 0 0 0 0,1 0 0 0 0,-1-1 1 0 0,0 1-1 0 0,0 0 0 0 0,1 0 0 0 0,-1-1 1 0 0,0 1-1 0 0,1 0 0 0 0,-1 0 0 0 0,0 0 1 0 0,1 0-1 0 0,-1 0 0 0 0,0 0 0 0 0,1 0 1 0 0,0-1-1 0 0,-1 1 35 0 0,0 0 0 0 0,1 0 0 0 0,-1 0 0 0 0,0 0 0 0 0,1 0 0 0 0,-1 0 0 0 0,0 0 0 0 0,0 0-1 0 0,1 0 1 0 0,-1-1 0 0 0,0 1 0 0 0,0 0 0 0 0,1 0 0 0 0,-1 0 0 0 0,0-1 0 0 0,0 1 0 0 0,1 0 0 0 0,-1 0 0 0 0,0-1 0 0 0,0 1 0 0 0,0 0 0 0 0,0 0 0 0 0,1-1 0 0 0,-1 1 0 0 0,0 0 0 0 0,0-1 0 0 0,0 1 0 0 0,0 0 0 0 0,0 0 0 0 0,0-1-1 0 0,0 1 1 0 0,0 0 0 0 0,0-1 0 0 0,0 1 0 0 0,0 0 0 0 0,0-1 0 0 0,0 1 0 0 0,0 0 0 0 0,0-1 0 0 0,0 1 0 0 0,-2-1-28 0 0,1 0 0 0 0,0 0-1 0 0,-1 1 1 0 0,1-1 0 0 0,-1 0 0 0 0,1 1 0 0 0,-1 0-1 0 0,0-1 1 0 0,1 1 0 0 0,-1 0 0 0 0,1 0 0 0 0,-1 0-1 0 0,0 0 1 0 0,1 0 0 0 0,-1 0 0 0 0,1 0 0 0 0,-1 0 0 0 0,1 1-1 0 0,-1-1 1 0 0,0 1 0 0 0,1-1 0 0 0,-1 1 0 0 0,1 0-1 0 0,0-1 1 0 0,-2 2 0 0 0,0 1 10 0 0,1 0 0 0 0,0 0 0 0 0,0 1-1 0 0,0-1 1 0 0,0 0 0 0 0,0 1 0 0 0,1 0 0 0 0,0-1 0 0 0,-1 1-1 0 0,0 6 1 0 0,-4 22 235 0 0,1 0 0 0 0,1 1 0 0 0,2 63-1 0 0,2-92-200 0 0,0-2-23 0 0,1-1-1 0 0,-1 0 1 0 0,0 0-1 0 0,0 1 0 0 0,0-1 1 0 0,1 0-1 0 0,-1 0 1 0 0,1 0-1 0 0,-1 1 1 0 0,1-1-1 0 0,-1 0 1 0 0,1 0-1 0 0,0 0 1 0 0,-1 0-1 0 0,1 0 1 0 0,0 0-1 0 0,0 0 1 0 0,0-1-1 0 0,0 1 1 0 0,0 0-1 0 0,0 0 1 0 0,0-1-1 0 0,0 1 1 0 0,1 1-1 0 0,2-1 12 0 0,0 1 0 0 0,0-1-1 0 0,1 0 1 0 0,-1 0 0 0 0,0 0 0 0 0,0 0-1 0 0,7 0 1 0 0,0-1-7 0 0,0 0 0 0 0,0-1 0 0 0,0 0 0 0 0,0 0 0 0 0,13-5 0 0 0,-2 1 3 0 0,-14 4-1540 0 0,-23 12-7856 0 0,5-1 6165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52 0 0,'3'2'11499'0'0,"4"5"-9424"0"0,-3 11-1396 0 0,-1-1 0 0 0,0 1 0 0 0,-2 1 0 0 0,0-1 0 0 0,-1 0 0 0 0,-1 0 0 0 0,-1 0 0 0 0,-6 31 0 0 0,3-17-265 0 0,-1 44 0 0 0,3-40-125 0 0,2-30-278 0 0,0 1-1 0 0,0-1 1 0 0,1 1 0 0 0,0-1-1 0 0,0 1 1 0 0,1-1 0 0 0,0 1-1 0 0,2 6 1 0 0,-2-10-128 0 0,-1-1-1 0 0,1 0 1 0 0,0 0 0 0 0,-1 0-1 0 0,1 0 1 0 0,-1 1 0 0 0,0-1-1 0 0,0 0 1 0 0,0 0 0 0 0,0 0-1 0 0,0 3 1 0 0,-1-4-269 0 0,1 0 1 0 0,-1 0-1 0 0,1 0 1 0 0,-1 0 0 0 0,0 0-1 0 0,1 0 1 0 0,-1 0-1 0 0,0 0 1 0 0,0 0-1 0 0,1-1 1 0 0,-1 1-1 0 0,0 0 1 0 0,0-1-1 0 0,0 1 1 0 0,0-1-1 0 0,0 1 1 0 0,0-1-1 0 0,-3 1 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62 184 0 0,'10'-6'11128'0'0,"0"0"-5711"0"0,6 3-4596 0 0,6 3-220 0 0,6 1-352 0 0,0-1-1 0 0,0-2 1 0 0,0 0 0 0 0,48-12 0 0 0,-51 0-1755 0 0,-26 7-1872 0 0,-15 1-2967 0 0,3 3 1571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11 260 0 0,'-10'-2'524'0'0,"5"0"48"0"0,0 0-376 0 0,-5 0-196 0 0,5 2-144 0 0,-5-2-652 0 0,-5 2 212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1096 0 0,'10'-8'208'0'0,"-5"1"-208"0"0,5 3 0 0 0,0-2-508 0 0,0-3 260 0 0,0 5 0 0 0,-5-5 0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0 139 380 0 0,'0'0'4980'0'0,"0"-35"2070"0"0,10 73-5890 0 0,-9-19-783 0 0,1 0-1 0 0,0-1 1 0 0,2 1 0 0 0,0 0-1 0 0,1-1 1 0 0,1 0 0 0 0,14 32 0 0 0,-18-48-314 0 0,-1 0 0 0 0,0 1 1 0 0,1-1-1 0 0,-1 0 1 0 0,1 0-1 0 0,0 0 0 0 0,0 0 1 0 0,0 0-1 0 0,0 0 1 0 0,0-1-1 0 0,3 2 0 0 0,-5-2-42 0 0,1-1-1 0 0,0 0 1 0 0,-1 0-1 0 0,1 0 1 0 0,0 0-1 0 0,0 0 0 0 0,-1 0 1 0 0,1 0-1 0 0,0 0 1 0 0,0 0-1 0 0,-1 0 1 0 0,1 0-1 0 0,0-1 1 0 0,0 1-1 0 0,-1 0 1 0 0,1 0-1 0 0,0-1 0 0 0,-1 1 1 0 0,1-1-1 0 0,-1 1 1 0 0,1 0-1 0 0,0-1 1 0 0,-1 1-1 0 0,1-1 1 0 0,-1 1-1 0 0,1-1 0 0 0,-1 0 1 0 0,1 1-1 0 0,-1-1 1 0 0,0 1-1 0 0,1-1 1 0 0,-1 0-1 0 0,0 1 1 0 0,1-1-1 0 0,-1 0 0 0 0,0 0 1 0 0,0 1-1 0 0,0-1 1 0 0,1 0-1 0 0,-1 0 1 0 0,0 1-1 0 0,0-1 1 0 0,0 0-1 0 0,0 0 1 0 0,-1 0-1 0 0,3-8 3 0 0,-1 1 1 0 0,0 0-1 0 0,-1-1 0 0 0,0 1 0 0 0,-1 0 1 0 0,1-1-1 0 0,-1 1 0 0 0,-1 0 0 0 0,0 0 1 0 0,-4-14-1 0 0,-6-8-315 0 0,-22-42 1 0 0,0 1-68 0 0,35 70 337 0 0,0 0 0 0 0,0 0 0 0 0,0 0 1 0 0,0 0-1 0 0,0 1 0 0 0,0-1 0 0 0,0 0 0 0 0,0 0 0 0 0,1 1 0 0 0,-1-1 1 0 0,0 1-1 0 0,0-1 0 0 0,1 1 0 0 0,-1 0 0 0 0,0-1 0 0 0,1 1 0 0 0,-1 0 1 0 0,1 0-1 0 0,1 0 0 0 0,52-9 695 0 0,-26 5-698 0 0,-15 0-1295 0 0,27-9 3949 0 0,-19 5-5180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87 6597 0 0,'2'0'509'0'0,"0"0"0"0"0,0-1 1 0 0,-1 1-1 0 0,1 0 0 0 0,0-1 0 0 0,0 1 1 0 0,-1-1-1 0 0,1 0 0 0 0,-1 1 1 0 0,1-1-1 0 0,0 0 0 0 0,-1 0 1 0 0,1 0-1 0 0,0-1 0 0 0,15-22 1529 0 0,-16 22-2031 0 0,-1 1 0 0 0,1-1 0 0 0,-1 1 0 0 0,0-1 0 0 0,1 1 0 0 0,-1-1 0 0 0,0 1 0 0 0,0-1 0 0 0,0 1 0 0 0,0-1 0 0 0,0 0 0 0 0,0 1 0 0 0,0-1 0 0 0,-1 1 0 0 0,1-1 0 0 0,-1 1 0 0 0,1-1 0 0 0,-1 1 0 0 0,1-1 0 0 0,-1 1 0 0 0,0 0 0 0 0,0-1 0 0 0,0 1 0 0 0,0 0 0 0 0,0-1 0 0 0,0 1 0 0 0,0 0 0 0 0,0 0 0 0 0,0 0 0 0 0,0 0 0 0 0,-1 0 0 0 0,1 0 0 0 0,0 0 0 0 0,-1 1 0 0 0,-1-2 0 0 0,2 2-25 0 0,0-1 0 0 0,-1 0 0 0 0,1 1 0 0 0,0 0 0 0 0,0-1 0 0 0,-1 1 0 0 0,1 0 0 0 0,0-1 0 0 0,-1 1 0 0 0,1 0 0 0 0,0 0 0 0 0,-1 0 0 0 0,1 0 0 0 0,0 0 0 0 0,-1 1 0 0 0,1-1 0 0 0,0 0 0 0 0,-1 1 0 0 0,1-1 0 0 0,0 1 0 0 0,0-1 0 0 0,-1 1 0 0 0,1-1 0 0 0,0 1 0 0 0,0 0 0 0 0,0 0 0 0 0,-2 1 0 0 0,1 1 45 0 0,0-1 0 0 0,0 1 0 0 0,0 0 0 0 0,1 0 0 0 0,-1 0 0 0 0,1 1 0 0 0,-1-1 0 0 0,1 0 0 0 0,0 1 0 0 0,0 5 0 0 0,-2 6 66 0 0,2-1 0 0 0,0 1 0 0 0,1 0 0 0 0,2 21 0 0 0,-1-31-80 0 0,0-1 1 0 0,0 1 0 0 0,0-1 0 0 0,1 1 0 0 0,0-1 0 0 0,0 0 0 0 0,0 0 0 0 0,0 0 0 0 0,0 0 0 0 0,1 0 0 0 0,0 0 0 0 0,0 0 0 0 0,0-1 0 0 0,0 0 0 0 0,0 1-1 0 0,1-1 1 0 0,0-1 0 0 0,-1 1 0 0 0,1 0 0 0 0,0-1 0 0 0,0 0 0 0 0,8 3 0 0 0,-9-4-217 0 0,0 1 1 0 0,1-2-1 0 0,-1 1 0 0 0,0 0 1 0 0,1-1-1 0 0,-1 1 0 0 0,1-1 0 0 0,-1 0 1 0 0,1 0-1 0 0,-1-1 0 0 0,1 1 1 0 0,-1-1-1 0 0,5-1 0 0 0,-5 1-511 0 0,0 0 0 0 0,0-1-1 0 0,0 1 1 0 0,0-1-1 0 0,0 0 1 0 0,0 0-1 0 0,0 0 1 0 0,-1 0 0 0 0,1 0-1 0 0,-1-1 1 0 0,0 1-1 0 0,1-1 1 0 0,-1 0-1 0 0,0 0 1 0 0,2-3 0 0 0,1-1-1534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5581 0 0,'0'-4'754'0'0,"-1"4"-664"0"0,1-1 0 0 0,0 1 0 0 0,0 0 0 0 0,0-1 0 0 0,0 1 0 0 0,0-1 1 0 0,0 1-1 0 0,0 0 0 0 0,0-1 0 0 0,0 1 0 0 0,0-1 0 0 0,0 1 0 0 0,0-1 1 0 0,0 1-1 0 0,0 0 0 0 0,0-1 0 0 0,0 1 0 0 0,0-1 0 0 0,1 1 0 0 0,-1 0 0 0 0,0-1 1 0 0,0 1-1 0 0,0 0 0 0 0,1-1 0 0 0,-1 1 0 0 0,0 0 0 0 0,0-1 0 0 0,1 1 1 0 0,-1 0-1 0 0,0 0 0 0 0,1-1 0 0 0,-1 1 0 0 0,0 0 0 0 0,1 0 0 0 0,-1-1 1 0 0,1 1-1 0 0,-1 0 0 0 0,0 0 0 0 0,1 0 0 0 0,-1 0 0 0 0,1 0 0 0 0,-1 0 1 0 0,0 0-1 0 0,1 0 0 0 0,0 0 0 0 0,0 40 2431 0 0,-6 188 1989 0 0,4-223-4548 0 0,1 0 1 0 0,0 0 0 0 0,1 1 0 0 0,-1-1-1 0 0,1 0 1 0 0,0 0 0 0 0,1 0 0 0 0,-1 1-1 0 0,1-1 1 0 0,0-1 0 0 0,0 1-1 0 0,0 0 1 0 0,1 0 0 0 0,0-1 0 0 0,0 0-1 0 0,0 1 1 0 0,6 5 0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2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5368 0 0,'14'1'9017'0'0,"11"0"-5464"0"0,-22 0-3554 0 0,1-1 0 0 0,0 0 0 0 0,0-1 1 0 0,0 1-1 0 0,0-1 0 0 0,0 1 0 0 0,0-1 1 0 0,0 0-1 0 0,-1-1 0 0 0,1 1 0 0 0,0-1 1 0 0,-1 1-1 0 0,7-5 0 0 0,-9 5-3 0 0,-1 1 0 0 0,1-1 0 0 0,-1 0 0 0 0,1 1 0 0 0,-1-1-1 0 0,0 0 1 0 0,1 1 0 0 0,-1-1 0 0 0,0 0 0 0 0,1 0 0 0 0,-1 0 0 0 0,0 1 0 0 0,0-1 0 0 0,0 0 0 0 0,0 0-1 0 0,0 0 1 0 0,0 1 0 0 0,0-1 0 0 0,0 0 0 0 0,0 0 0 0 0,0 0 0 0 0,0 1 0 0 0,0-1 0 0 0,-1 0 0 0 0,1 0 0 0 0,0 1-1 0 0,-1-1 1 0 0,1 0 0 0 0,0 1 0 0 0,-1-1 0 0 0,1 0 0 0 0,-1 1 0 0 0,1-1 0 0 0,-1 0 0 0 0,1 1 0 0 0,-1-1-1 0 0,0 1 1 0 0,1-1 0 0 0,-1 1 0 0 0,0-1 0 0 0,1 1 0 0 0,-2-1 0 0 0,-35-22-597 0 0,31 19 575 0 0,4 3-5 0 0,0-1 0 0 0,-1 1 0 0 0,1-1 0 0 0,-1 1 1 0 0,1 0-1 0 0,-1 0 0 0 0,1 0 0 0 0,-1 0 1 0 0,0 0-1 0 0,1 1 0 0 0,-6-1 0 0 0,7 1 16 0 0,1 1 0 0 0,-1 0 0 0 0,0-1 0 0 0,1 1 1 0 0,-1 0-1 0 0,0 0 0 0 0,1 0 0 0 0,-1 0 0 0 0,1 0 0 0 0,-1 0 0 0 0,1 0 0 0 0,0 0 0 0 0,-1 0 0 0 0,1 0 0 0 0,0 0 0 0 0,0 0 0 0 0,0 0 1 0 0,0 0-1 0 0,0 0 0 0 0,0 0 0 0 0,0 0 0 0 0,0 0 0 0 0,0 0 0 0 0,0 0 0 0 0,0 0 0 0 0,1 0 0 0 0,-1 0 0 0 0,0 0 0 0 0,1 0 0 0 0,0 1 0 0 0,4 18 79 0 0,0 0 0 0 0,1-1-1 0 0,2 0 1 0 0,9 19 0 0 0,12 33-412 0 0,-28-67 537 0 0,3 5-2249 0 0,-3-19-6030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3 300 0 0,'0'0'0'0'0,"0"-2"-104"0"0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33 600 0 0,'0'0'255'0'0,"19"-32"13459"0"0,-20 32-13673 0 0,-1 0-1 0 0,0 0 0 0 0,1 0 1 0 0,-1 0-1 0 0,1 0 1 0 0,-1 0-1 0 0,0 1 0 0 0,1-1 1 0 0,-1 0-1 0 0,1 1 0 0 0,-1-1 1 0 0,1 1-1 0 0,-1-1 1 0 0,1 1-1 0 0,-1 0 0 0 0,1 0 1 0 0,-1 0-1 0 0,1 0 0 0 0,0 0 1 0 0,0 0-1 0 0,0 0 0 0 0,-1 0 1 0 0,1 0-1 0 0,0 1 1 0 0,0-1-1 0 0,0 0 0 0 0,1 1 1 0 0,-1-1-1 0 0,0 0 0 0 0,1 1 1 0 0,-1-1-1 0 0,0 4 1 0 0,-2 1 18 0 0,0-1 1 0 0,1 2 0 0 0,0-1-1 0 0,0 0 1 0 0,0 0 0 0 0,1 1-1 0 0,-1 6 1 0 0,2-11-57 0 0,0 0 0 0 0,-1 0 1 0 0,1 0-1 0 0,1-1 0 0 0,-1 1 0 0 0,0 0 1 0 0,0 0-1 0 0,1 0 0 0 0,-1-1 0 0 0,1 1 1 0 0,-1 0-1 0 0,1-1 0 0 0,0 1 0 0 0,0 0 0 0 0,-1-1 1 0 0,1 1-1 0 0,0-1 0 0 0,1 1 0 0 0,-1-1 1 0 0,0 1-1 0 0,0-1 0 0 0,1 0 0 0 0,-1 0 1 0 0,0 0-1 0 0,1 0 0 0 0,-1 0 0 0 0,1 0 1 0 0,0 0-1 0 0,-1 0 0 0 0,1 0 0 0 0,0-1 1 0 0,-1 1-1 0 0,1-1 0 0 0,0 1 0 0 0,0-1 1 0 0,-1 0-1 0 0,1 0 0 0 0,0 0 0 0 0,0 0 1 0 0,0 0-1 0 0,0 0 0 0 0,-1 0 0 0 0,3-1 0 0 0,0 1-26 0 0,0-1 0 0 0,0 0 0 0 0,0 0 0 0 0,0-1 0 0 0,0 1 0 0 0,-1-1 0 0 0,1 0-1 0 0,-1 0 1 0 0,1 0 0 0 0,-1 0 0 0 0,0-1 0 0 0,1 1 0 0 0,-1-1 0 0 0,0 0-1 0 0,-1 0 1 0 0,1 0 0 0 0,-1 0 0 0 0,1-1 0 0 0,1-3 0 0 0,-3 5 7 0 0,-1 0 0 0 0,1 0 0 0 0,-1 0 0 0 0,0 0 0 0 0,0 0 0 0 0,0 0 0 0 0,0 0 0 0 0,0 0 0 0 0,0-1 0 0 0,0 1 0 0 0,-1 0 0 0 0,1 0 0 0 0,-1 0 0 0 0,0 0 1 0 0,1 1-1 0 0,-1-1 0 0 0,0 0 0 0 0,0 0 0 0 0,0 0 0 0 0,-1 0 0 0 0,1 1 0 0 0,0-1 0 0 0,0 1 0 0 0,-1-1 0 0 0,1 1 0 0 0,-4-3 0 0 0,4 40 281 0 0,1-18 27 0 0,-1-9-271 0 0,1 0 0 0 0,0-1 0 0 0,0 1 0 0 0,1 0 0 0 0,0-1 0 0 0,0 1-1 0 0,1-1 1 0 0,0 1 0 0 0,0-1 0 0 0,1 0 0 0 0,1 0 0 0 0,6 13 0 0 0,4-6 180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66 396 0 0,'-5'-7'826'0'0,"4"6"-863"0"0,0 1 1 0 0,1-1-1 0 0,-1 1 1 0 0,0-1-1 0 0,1 1 1 0 0,-1-1-1 0 0,1 1 0 0 0,-1-1 1 0 0,1 0-1 0 0,-1 1 1 0 0,1-1-1 0 0,-1 0 0 0 0,1 1 1 0 0,0-1-1 0 0,-1 0 1 0 0,1 0-1 0 0,0 1 1 0 0,0-1-1 0 0,0 0 0 0 0,-1 0 1 0 0,1 1-1 0 0,0-2 1 0 0,-29-39 2098 0 0,29 41-1754 0 0,-1 0 0 0 0,1 0-1 0 0,0-1 1 0 0,-1 1 0 0 0,1 0 0 0 0,-1 0 0 0 0,1 0-1 0 0,-1-1 1 0 0,1 1 0 0 0,0 0 0 0 0,-1 0 0 0 0,1 0 0 0 0,-1 0-1 0 0,1 0 1 0 0,-1 0 0 0 0,1 0 0 0 0,-1 0 0 0 0,1 0 0 0 0,-1 0-1 0 0,1 0 1 0 0,0 0 0 0 0,-1 1 0 0 0,1-1 0 0 0,-1 0 0 0 0,1 0-1 0 0,-4 3 2772 0 0,4-3-2772 0 0,-1 1 1 0 0,-24 24 1942 0 0,-21 35-2574 0 0,37-48 430 0 0,1 1 1 0 0,1 0-1 0 0,0 0 0 0 0,1 1 0 0 0,0 0 0 0 0,2 0 1 0 0,-1 0-1 0 0,2 1 0 0 0,-1-1 0 0 0,2 1 0 0 0,0 0 1 0 0,1 0-1 0 0,1 20 0 0 0,1-32-95 0 0,-1-1-1 0 0,1 0 1 0 0,0 0 0 0 0,0 0-1 0 0,0 0 1 0 0,0 0-1 0 0,0 0 1 0 0,0 0 0 0 0,1 0-1 0 0,-1 0 1 0 0,1-1 0 0 0,-1 1-1 0 0,1 0 1 0 0,-1-1 0 0 0,1 1-1 0 0,0-1 1 0 0,0 0 0 0 0,0 1-1 0 0,0-1 1 0 0,0 0-1 0 0,0 0 1 0 0,0 0 0 0 0,0-1-1 0 0,3 2 1 0 0,54 13 148 0 0,-48-14-175 0 0,0 0-1 0 0,-1 0 1 0 0,1-1-1 0 0,-1-1 1 0 0,1 0-1 0 0,-1 0 1 0 0,1-1-1 0 0,-1-1 1 0 0,0 0-1 0 0,1 0 1 0 0,-2 0-1 0 0,1-2 1 0 0,0 1-1 0 0,-1-1 1 0 0,0 0-1 0 0,0-1 1 0 0,0 0-1 0 0,-1-1 1 0 0,0 0-1 0 0,0 0 1 0 0,0-1-1 0 0,-1 1 1 0 0,0-2-1 0 0,-1 1 1 0 0,0-1-1 0 0,0 0 1 0 0,5-11-1 0 0,-10 16 17 0 0,1 0 0 0 0,0-1-1 0 0,-1 1 1 0 0,0 0 0 0 0,0 0 0 0 0,0-1-1 0 0,-1 1 1 0 0,1 0 0 0 0,-1-1 0 0 0,0 1-1 0 0,0-1 1 0 0,-1 1 0 0 0,1 0 0 0 0,-1-1-1 0 0,0 1 1 0 0,0 0 0 0 0,-1-1 0 0 0,1 1-1 0 0,-1 0 1 0 0,0 0 0 0 0,0 0 0 0 0,0 1-1 0 0,0-1 1 0 0,-1 0 0 0 0,0 1 0 0 0,1-1-1 0 0,-1 1 1 0 0,0 0 0 0 0,-1 0 0 0 0,1 0-1 0 0,-5-2 1 0 0,-1-1-123 0 0,0 0 0 0 0,0 1 0 0 0,-1 1 1 0 0,0-1-1 0 0,0 2 0 0 0,0-1 0 0 0,0 1 0 0 0,0 1 0 0 0,-1 0 0 0 0,0 0 0 0 0,-19 0 0 0 0,34 2-299 0 0,-1-1-1 0 0,0 0 0 0 0,0-1 0 0 0,0 1 1 0 0,0 0-1 0 0,0-1 0 0 0,0 0 0 0 0,0 0 0 0 0,0 0 1 0 0,-1 0-1 0 0,1 0 0 0 0,-1 0 0 0 0,5-5 0 0 0,13-18-8011 0 0,-85 80 6754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8765 0 0,'-10'-12'4313'0'0,"-4"-1"-2156"0"0,13 13-1739 0 0,-14 19-184 0 0,15-14-226 0 0,1-1 1 0 0,0 1 0 0 0,-1 0-1 0 0,2-1 1 0 0,-1 1 0 0 0,0-1-1 0 0,1 1 1 0 0,0-1 0 0 0,0 1-1 0 0,0-1 1 0 0,1 0 0 0 0,-1 0-1 0 0,1 0 1 0 0,0-1 0 0 0,0 1-1 0 0,0-1 1 0 0,1 1 0 0 0,-1-1-1 0 0,1 0 1 0 0,0 0 0 0 0,-1 0-1 0 0,1-1 1 0 0,1 0 0 0 0,6 4-1 0 0,-9-5-8 0 0,0 0-1 0 0,-1-1 0 0 0,1 1 0 0 0,-1 1 0 0 0,1-1 0 0 0,-1 0 0 0 0,0 0 1 0 0,0 0-1 0 0,1 1 0 0 0,-1-1 0 0 0,0 1 0 0 0,0-1 0 0 0,0 1 0 0 0,0-1 1 0 0,-1 1-1 0 0,1-1 0 0 0,0 1 0 0 0,-1 0 0 0 0,1-1 0 0 0,-1 1 0 0 0,1 0 0 0 0,-1 0 1 0 0,0 0-1 0 0,0-1 0 0 0,0 4 0 0 0,-1-1 24 0 0,1 0 1 0 0,-1-1-1 0 0,0 1 0 0 0,-1-1 1 0 0,1 1-1 0 0,-1-1 0 0 0,1 0 1 0 0,-1 0-1 0 0,0 1 0 0 0,0-1 1 0 0,0-1-1 0 0,-4 5 0 0 0,3-3-16 0 0,0-1-1 0 0,0 0 1 0 0,0 0-1 0 0,0 0 1 0 0,-1 0 0 0 0,1 0-1 0 0,-1-1 1 0 0,0 0-1 0 0,1 0 1 0 0,-1 0-1 0 0,0 0 1 0 0,0 0-1 0 0,0-1 1 0 0,-1 0-1 0 0,1 0 1 0 0,0 0 0 0 0,0 0-1 0 0,-1 0 1 0 0,1-1-1 0 0,0 0 1 0 0,-1 0-1 0 0,1 0 1 0 0,-7-2 0 0 0,11 2-74 0 0,-1 0 0 0 0,1-1 1 0 0,0 1-1 0 0,0 0 0 0 0,-1 0 1 0 0,1-1-1 0 0,0 1 1 0 0,0 0-1 0 0,-1-1 0 0 0,1 1 1 0 0,0-1-1 0 0,0 1 1 0 0,0 0-1 0 0,0-1 0 0 0,0 1 1 0 0,-1 0-1 0 0,1-1 1 0 0,0 1-1 0 0,0-1 0 0 0,0 1 1 0 0,0 0-1 0 0,0-1 0 0 0,0 1 1 0 0,0-1-1 0 0,0 1 1 0 0,1 0-1 0 0,-1-1 0 0 0,0 1 1 0 0,0-1-1 0 0,0 1 1 0 0,0 0-1 0 0,0-1 0 0 0,1 1 1 0 0,-1 0-1 0 0,0-1 1 0 0,0 1-1 0 0,1 0 0 0 0,-1-1 1 0 0,0 1-1 0 0,0 0 0 0 0,1 0 1 0 0,-1-1-1 0 0,0 1 1 0 0,1 0-1 0 0,-1 0 0 0 0,0-1 1 0 0,1 1-1 0 0,0 0 1 0 0,16-14-4702 0 0,-4 5 210 0 0,-2 4 606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98 9201 0 0,'-2'-3'6760'0'0,"7"2"-4386"0"0,4 1-2737 0 0,-7 0 377 0 0,1 0 1 0 0,-1 0 0 0 0,0-1-1 0 0,1 1 1 0 0,-1-1 0 0 0,0 0-1 0 0,0 1 1 0 0,0-1 0 0 0,1 0-1 0 0,-1 0 1 0 0,0 0 0 0 0,0 0-1 0 0,0-1 1 0 0,-1 1 0 0 0,1-1-1 0 0,0 1 1 0 0,0-1 0 0 0,-1 1-1 0 0,1-1 1 0 0,-1 0 0 0 0,1 0-1 0 0,-1 0 1 0 0,0 0 0 0 0,0 0-1 0 0,2-4 1 0 0,-3 5-24 0 0,1-1-1 0 0,-1 0 1 0 0,0 0 0 0 0,1 1-1 0 0,-1-1 1 0 0,0 0-1 0 0,0 0 1 0 0,0 1-1 0 0,0-1 1 0 0,0 0 0 0 0,-1 0-1 0 0,1 1 1 0 0,0-1-1 0 0,-1 0 1 0 0,0 1 0 0 0,1-1-1 0 0,-1 0 1 0 0,0 1-1 0 0,0-1 1 0 0,0 1-1 0 0,0-1 1 0 0,0 1 0 0 0,0 0-1 0 0,0-1 1 0 0,0 1-1 0 0,0 0 1 0 0,-1 0 0 0 0,1 0-1 0 0,-1 0 1 0 0,1 0-1 0 0,-1 0 1 0 0,1 0 0 0 0,-1 0-1 0 0,1 0 1 0 0,-3 0-1 0 0,3 0-4 0 0,0 1 0 0 0,0-1 0 0 0,0 0 0 0 0,0 1 0 0 0,0-1 0 0 0,0 1 0 0 0,0-1 0 0 0,0 1-1 0 0,0 0 1 0 0,0-1 0 0 0,0 1 0 0 0,0 0 0 0 0,0 0 0 0 0,0 0 0 0 0,-1 0 0 0 0,1 0 0 0 0,0 0-1 0 0,0 0 1 0 0,0 0 0 0 0,0 0 0 0 0,0 1 0 0 0,0-1 0 0 0,0 0 0 0 0,0 1 0 0 0,0-1 0 0 0,0 0 0 0 0,0 1-1 0 0,0 0 1 0 0,0-1 0 0 0,0 1 0 0 0,0-1 0 0 0,0 1 0 0 0,0 0 0 0 0,1 0 0 0 0,-1 0 0 0 0,0-1 0 0 0,0 1-1 0 0,0 2 1 0 0,-1 2 2 0 0,1 1 1 0 0,0 0-1 0 0,0-1 0 0 0,0 1 0 0 0,1 0 0 0 0,0 10 0 0 0,0-9 147 0 0,-1 9-61 0 0,-1 0 0 0 0,0 0 0 0 0,-1-1 0 0 0,-11 30 1 0 0,7-21-76 0 0,7-23-1 0 0,-1 0 1 0 0,1 0-1 0 0,0 0 1 0 0,-1 0-1 0 0,1 1 1 0 0,0-1 0 0 0,0 0-1 0 0,0 0 1 0 0,0 0-1 0 0,0 0 1 0 0,0 1-1 0 0,0-1 1 0 0,0 0-1 0 0,0 0 1 0 0,0 0 0 0 0,1 1-1 0 0,-1-1 1 0 0,1 0-1 0 0,-1 0 1 0 0,1 0-1 0 0,-1 0 1 0 0,1 0-1 0 0,-1 0 1 0 0,1 0 0 0 0,0 0-1 0 0,0 0 1 0 0,-1 0-1 0 0,1 0 1 0 0,0-1-1 0 0,1 2 1 0 0,1-1 1 0 0,0 1-1 0 0,0-1 1 0 0,0 0-1 0 0,0 0 1 0 0,1 0 0 0 0,-1-1-1 0 0,0 1 1 0 0,0-1 0 0 0,0 0-1 0 0,1 0 1 0 0,3 0 0 0 0,9-1-214 0 0,-1-1 0 0 0,1-1-1 0 0,26-7 1 0 0,-27 6 168 0 0,-4 5-5159 0 0,-11 0 4733 0 0,-1 0 0 0 0,1 0 0 0 0,-1 0 0 0 0,1 0 0 0 0,-1 0 0 0 0,1 0 0 0 0,-1 0 0 0 0,1-1 0 0 0,-1 1 1 0 0,0 0-1 0 0,0 0 0 0 0,1 0 0 0 0,-1-1 0 0 0,0 1 0 0 0,0 0 0 0 0,0-1 0 0 0,0 1 0 0 0,0 0 0 0 0,-2 0 0 0 0,-2 3-1014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1 118 996 0 0,'0'-4'973'0'0,"1"-1"1"0"0,0 0-1 0 0,1 0 0 0 0,-1 0 0 0 0,1 0 1 0 0,0 1-1 0 0,3-7 0 0 0,-2 6-32 0 0,-1 0 1 0 0,0 0-1 0 0,0 0 0 0 0,0 0 1 0 0,-1 0-1 0 0,1 0 0 0 0,0-9 613 0 0,-3 14-1430 0 0,-1 2-101 0 0,0 0 0 0 0,0 1-1 0 0,1-1 1 0 0,-1 0 0 0 0,0 1 0 0 0,1 0 0 0 0,0-1-1 0 0,0 1 1 0 0,0 0 0 0 0,0 0 0 0 0,0 0 0 0 0,0 4 0 0 0,0-2 26 0 0,0-1 1 0 0,0 0 0 0 0,1 0 0 0 0,0 0-1 0 0,0 1 1 0 0,0-1 0 0 0,0 0-1 0 0,1 0 1 0 0,0 1 0 0 0,-1-1 0 0 0,1 0-1 0 0,1 0 1 0 0,-1 0 0 0 0,1 0 0 0 0,0 0-1 0 0,0-1 1 0 0,0 1 0 0 0,0 0 0 0 0,0-1-1 0 0,1 1 1 0 0,0-1 0 0 0,-1 0-1 0 0,1 0 1 0 0,1 0 0 0 0,-1 0 0 0 0,0-1-1 0 0,1 1 1 0 0,-1-1 0 0 0,1 0 0 0 0,0 0-1 0 0,4 2 1 0 0,-3-2-41 0 0,1 0-1 0 0,-1 0 1 0 0,0-1 0 0 0,1 0-1 0 0,-1 0 1 0 0,1 0 0 0 0,0 0-1 0 0,-1-1 1 0 0,1 0 0 0 0,-1 0-1 0 0,1-1 1 0 0,0 1 0 0 0,-1-1-1 0 0,1 0 1 0 0,-1-1 0 0 0,1 1-1 0 0,-1-1 1 0 0,0 0 0 0 0,0-1-1 0 0,0 1 1 0 0,0-1 0 0 0,0 0-1 0 0,4-4 1 0 0,-8 5-11 0 0,0 1 1 0 0,0-1-1 0 0,0 0 0 0 0,0 0 1 0 0,-1 0-1 0 0,1 0 0 0 0,-1 0 1 0 0,1 0-1 0 0,-1 0 0 0 0,0 0 1 0 0,1 0-1 0 0,-1 0 0 0 0,0 0 1 0 0,-1 0-1 0 0,1-4 0 0 0,-3-2-247 0 0,1 26 72 0 0,2-8 206 0 0,0 0 1 0 0,1 0-1 0 0,1 1 1 0 0,-1-1-1 0 0,1 0 0 0 0,6 15 1 0 0,-7-23-23 0 0,0 1 1 0 0,0-1 0 0 0,0 1-1 0 0,0-1 1 0 0,1 0-1 0 0,-1 1 1 0 0,1-1-1 0 0,-1 0 1 0 0,1 0 0 0 0,0 0-1 0 0,0 0 1 0 0,0 0-1 0 0,0-1 1 0 0,0 1-1 0 0,0-1 1 0 0,0 1 0 0 0,1-1-1 0 0,-1 0 1 0 0,0 1-1 0 0,1-1 1 0 0,-1-1-1 0 0,1 1 1 0 0,0 0-1 0 0,-1-1 1 0 0,1 1 0 0 0,-1-1-1 0 0,1 0 1 0 0,0 1-1 0 0,-1-1 1 0 0,4-1-1 0 0,-3 0 0 0 0,0 0 0 0 0,0 0-1 0 0,0 0 1 0 0,0 0-1 0 0,0-1 1 0 0,0 1 0 0 0,-1-1-1 0 0,1 0 1 0 0,0 0-1 0 0,-1 0 1 0 0,1 0 0 0 0,-1 0-1 0 0,0-1 1 0 0,0 1-1 0 0,0-1 1 0 0,0 1-1 0 0,0-1 1 0 0,-1 0 0 0 0,3-5-1 0 0,-1 2 5 0 0,0 0-1 0 0,0-1 1 0 0,-1 0-1 0 0,0 1 1 0 0,0-1-1 0 0,-1 0 1 0 0,1 0 0 0 0,-1-9-1 0 0,0-12 1 0 0,-1-41 3 0 0,0 66-16 0 0,0-1 0 0 0,0 1 0 0 0,-1 0 0 0 0,1-1 0 0 0,-1 1 0 0 0,0 0 0 0 0,0-1-1 0 0,-1 1 1 0 0,1 0 0 0 0,-1 0 0 0 0,1 0 0 0 0,-1 0 0 0 0,0 0 0 0 0,-4-5 0 0 0,5 8-28 0 0,0-1 0 0 0,0 1 0 0 0,0 0 0 0 0,0 0 0 0 0,0 0 0 0 0,0 0-1 0 0,0 0 1 0 0,0 0 0 0 0,0 0 0 0 0,0 0 0 0 0,1 0 0 0 0,-1 0 0 0 0,0 1 0 0 0,0-1 0 0 0,0 0 0 0 0,0 1 0 0 0,0-1-1 0 0,0 0 1 0 0,0 1 0 0 0,1-1 0 0 0,-1 1 0 0 0,0-1 0 0 0,0 1 0 0 0,1 0 0 0 0,-1-1 0 0 0,0 1 0 0 0,1 0 0 0 0,-1 0-1 0 0,0-1 1 0 0,1 1 0 0 0,-1 0 0 0 0,1 0 0 0 0,0 0 0 0 0,-1 0 0 0 0,1 0 0 0 0,-1 1 0 0 0,-17 32-3665 0 0,14-27 1961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0 808 0 0,'6'9'6155'0'0,"1"-11"-1913"0"0,-15 0-2255 0 0,-20 2-679 0 0,25 0-1199 0 0,1 1 0 0 0,-1 0 0 0 0,1 0 0 0 0,-1 0 0 0 0,1 1 0 0 0,0-1-1 0 0,-1 0 1 0 0,1 1 0 0 0,0 0 0 0 0,0-1 0 0 0,0 1 0 0 0,0 0 0 0 0,0 0 0 0 0,1 0 0 0 0,-1 0 0 0 0,0 1 0 0 0,1-1 0 0 0,0 0 0 0 0,-1 1 0 0 0,1-1-1 0 0,0 1 1 0 0,0-1 0 0 0,1 1 0 0 0,-1-1 0 0 0,0 1 0 0 0,1 0 0 0 0,0-1 0 0 0,0 1 0 0 0,-1 0 0 0 0,1-1 0 0 0,1 1 0 0 0,-1 0 0 0 0,0-1-1 0 0,1 1 1 0 0,1 5 0 0 0,-1-6-124 0 0,1 1 0 0 0,-1 0-1 0 0,1-1 1 0 0,0 1 0 0 0,0-1-1 0 0,0 0 1 0 0,0 0 0 0 0,0 0-1 0 0,1 0 1 0 0,-1 0 0 0 0,1 0-1 0 0,-1 0 1 0 0,1-1 0 0 0,0 1-1 0 0,-1-1 1 0 0,1 0-1 0 0,0 0 1 0 0,0 0 0 0 0,0 0-1 0 0,0 0 1 0 0,0-1 0 0 0,0 1-1 0 0,0-1 1 0 0,0 0 0 0 0,0 0-1 0 0,0 0 1 0 0,0 0 0 0 0,0-1-1 0 0,1 1 1 0 0,-1-1 0 0 0,4-1-1 0 0,-3 1 5 0 0,0 0-1 0 0,0 0 1 0 0,-1 0-1 0 0,1-1 1 0 0,-1 0-1 0 0,1 1 0 0 0,-1-1 1 0 0,1-1-1 0 0,-1 1 1 0 0,0 0-1 0 0,0-1 1 0 0,3-3-1 0 0,-5 6 14 0 0,-1-1 0 0 0,1 0-1 0 0,-1 0 1 0 0,1 1 0 0 0,-1-1 0 0 0,0 0-1 0 0,1 0 1 0 0,-1 0 0 0 0,0 1 0 0 0,0-1-1 0 0,1 0 1 0 0,-1 0 0 0 0,0 0 0 0 0,0 0-1 0 0,0 0 1 0 0,0 1 0 0 0,0-1 0 0 0,0 0-1 0 0,-1 0 1 0 0,1 0 0 0 0,0 0 0 0 0,-1-1-1 0 0,0 1-2 0 0,0-1-1 0 0,0 0 0 0 0,0 0 0 0 0,0 1 0 0 0,-1-1 0 0 0,1 0 0 0 0,-1 1 0 0 0,0-1 1 0 0,1 1-1 0 0,-1 0 0 0 0,0 0 0 0 0,0 0 0 0 0,-2-2 0 0 0,4 3 3 0 0,0 0 0 0 0,-1 0 0 0 0,1-1 0 0 0,-1 1 1 0 0,1 0-1 0 0,0 0 0 0 0,-1-1 0 0 0,1 1 0 0 0,-1 0 0 0 0,1 0 0 0 0,-1 0 0 0 0,1 0 0 0 0,-1 0 0 0 0,1 0 0 0 0,-1 0 0 0 0,1 0 0 0 0,-1 0 0 0 0,1 0 0 0 0,-1 0 0 0 0,1 0 0 0 0,-1 0 0 0 0,1 0 0 0 0,-1 0 0 0 0,1 0 1 0 0,-1 1-1 0 0,1-1 0 0 0,-1 0 0 0 0,1 0 0 0 0,0 1 0 0 0,-1-1 0 0 0,1 0 0 0 0,-1 0 0 0 0,1 1 0 0 0,0-1 0 0 0,-1 0 0 0 0,1 1 0 0 0,0-1 0 0 0,0 1 0 0 0,-1-1 0 0 0,1 0 0 0 0,0 1 0 0 0,0-1 0 0 0,-1 1 1 0 0,1-1-1 0 0,0 1 0 0 0,0 0 0 0 0,-3 36 154 0 0,14 40 58 0 0,-2-57 442 0 0,-3-16-3688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1436 0 0,'7'-43'6148'0'0,"-7"42"-6021"0"0,0 0-1 0 0,0 0 1 0 0,1 0-1 0 0,-1 0 1 0 0,0 0 0 0 0,0 0-1 0 0,1 0 1 0 0,-1 0-1 0 0,0 0 1 0 0,1 0-1 0 0,-1 0 1 0 0,1 0-1 0 0,-1 1 1 0 0,1-1 0 0 0,0 0-1 0 0,-1 0 1 0 0,1 0-1 0 0,0 1 1 0 0,-1-1-1 0 0,1 0 1 0 0,0 1-1 0 0,0-1 1 0 0,0 1 0 0 0,0-1-1 0 0,0 1 1 0 0,-1-1-1 0 0,1 1 1 0 0,0 0-1 0 0,0-1 1 0 0,0 1-1 0 0,0 0 1 0 0,0 0 0 0 0,0 0-1 0 0,0 0 1 0 0,0 0-1 0 0,0 0 1 0 0,0 0-1 0 0,0 0 1 0 0,1 0-1 0 0,0 1-44 0 0,-1 0-1 0 0,0 1 0 0 0,0-1 0 0 0,0 0 0 0 0,0 0 0 0 0,-1 1 0 0 0,1-1 0 0 0,0 0 0 0 0,0 1 0 0 0,-1-1 0 0 0,1 1 0 0 0,-1-1 0 0 0,1 1 0 0 0,-1-1 0 0 0,0 1 0 0 0,0-1 0 0 0,1 1 0 0 0,-1 0 0 0 0,0-1 0 0 0,-1 3 0 0 0,0 43 1550 0 0,0-30-1077 0 0,1 33 557 0 0,-2-21-587 0 0,2 0 0 0 0,2 1-1 0 0,8 49 1 0 0,-5-62-444 0 0,-1-4 6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11205 0 0,'0'-1'75'0'0,"-1"1"0"0"0,1 0 0 0 0,-1 0 0 0 0,1 0-1 0 0,-1 0 1 0 0,1 0 0 0 0,-1 0 0 0 0,1 0 0 0 0,-1 0 0 0 0,0 0 0 0 0,1 0-1 0 0,-1 0 1 0 0,1 0 0 0 0,-1 1 0 0 0,1-1 0 0 0,-1 0 0 0 0,1 0 0 0 0,-1 0 0 0 0,1 1-1 0 0,-1-1 1 0 0,1 0 0 0 0,-1 1 0 0 0,1-1 0 0 0,0 0 0 0 0,-1 1 0 0 0,1-1 0 0 0,0 0-1 0 0,-1 1 1 0 0,1-1 0 0 0,0 1 0 0 0,-1-1 0 0 0,1 1 0 0 0,0-1 0 0 0,0 1 0 0 0,-1-1-1 0 0,1 1 1 0 0,0-1 0 0 0,0 1 0 0 0,0-1 0 0 0,0 1 0 0 0,0-1 0 0 0,0 1-1 0 0,0 0 1 0 0,0-1 0 0 0,0 1 0 0 0,0-1 0 0 0,0 1 0 0 0,0-1 0 0 0,0 1 0 0 0,0-1-1 0 0,0 1 1 0 0,1-1 0 0 0,-1 1 0 0 0,0-1 0 0 0,0 1 0 0 0,1 0 0 0 0,0 1 42 0 0,0 0 0 0 0,1 0 0 0 0,-1 0 1 0 0,1 0-1 0 0,-1 0 0 0 0,1 0 0 0 0,0-1 1 0 0,-1 1-1 0 0,1 0 0 0 0,0-1 0 0 0,0 1 1 0 0,4 1-1 0 0,-1-1-45 0 0,0-1-1 0 0,0 1 1 0 0,0-1 0 0 0,0-1-1 0 0,0 1 1 0 0,0-1 0 0 0,1 1 0 0 0,-1-1-1 0 0,0-1 1 0 0,0 1 0 0 0,10-3-1 0 0,20-7-1267 0 0,-3-3-4791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 6201 0 0,'0'0'7676'0'0,"40"4"-6133"0"0,-37-4-1570 0 0,-1-1-1 0 0,0 1 0 0 0,0-1 1 0 0,0 0-1 0 0,0 0 1 0 0,0 0-1 0 0,0 0 1 0 0,0 0-1 0 0,0 0 1 0 0,-1-1-1 0 0,1 1 0 0 0,0 0 1 0 0,-1-1-1 0 0,1 0 1 0 0,-1 1-1 0 0,1-1 1 0 0,-1 0-1 0 0,0 0 1 0 0,0 1-1 0 0,2-4 0 0 0,-3 3 10 0 0,0 1-1 0 0,0-1 1 0 0,0 0-1 0 0,0 0 0 0 0,0 1 1 0 0,0-1-1 0 0,0 0 0 0 0,0 0 1 0 0,-1 1-1 0 0,1-1 1 0 0,-1 0-1 0 0,1 1 0 0 0,-1-1 1 0 0,1 0-1 0 0,-1 1 1 0 0,0-1-1 0 0,0 1 0 0 0,0-1 1 0 0,0 1-1 0 0,0 0 0 0 0,0-1 1 0 0,-1 1-1 0 0,1 0 1 0 0,0 0-1 0 0,-3-2 0 0 0,3 2 56 0 0,-1 0 0 0 0,1 1 0 0 0,0-1-1 0 0,0 1 1 0 0,0-1 0 0 0,-1 1 0 0 0,1-1 0 0 0,0 1-1 0 0,0 0 1 0 0,-1 0 0 0 0,1 0 0 0 0,0 0-1 0 0,0 0 1 0 0,-1 0 0 0 0,1 0 0 0 0,0 0 0 0 0,-1 0-1 0 0,1 0 1 0 0,0 1 0 0 0,0-1 0 0 0,-1 0-1 0 0,1 1 1 0 0,0 0 0 0 0,0-1 0 0 0,0 1-1 0 0,0-1 1 0 0,0 1 0 0 0,0 0 0 0 0,0 0 0 0 0,0 0-1 0 0,0 0 1 0 0,0 0 0 0 0,0 0 0 0 0,0 0-1 0 0,0 0 1 0 0,1 0 0 0 0,-1 0 0 0 0,0 0 0 0 0,1 0-1 0 0,-1 0 1 0 0,1 2 0 0 0,-5 4 239 0 0,1 0 1 0 0,0 1-1 0 0,1-1 0 0 0,-5 15 1 0 0,5-9-123 0 0,0 0 0 0 0,1 0 1 0 0,1 1-1 0 0,0 14 1 0 0,1-22-188 0 0,0-1 0 0 0,1 1 0 0 0,0-1 1 0 0,0 0-1 0 0,0 1 0 0 0,0-1 0 0 0,1 0 0 0 0,0 0 1 0 0,0 0-1 0 0,1 0 0 0 0,-1 0 0 0 0,6 8 1 0 0,-6-12-80 0 0,-1 0 0 0 0,1 1 1 0 0,0-1-1 0 0,-1 0 1 0 0,1 0-1 0 0,0 0 0 0 0,0 0 1 0 0,-1 0-1 0 0,1 0 1 0 0,0-1-1 0 0,0 1 1 0 0,0 0-1 0 0,0-1 0 0 0,0 0 1 0 0,0 1-1 0 0,0-1 1 0 0,0 0-1 0 0,0 0 0 0 0,0 0 1 0 0,0 0-1 0 0,4-1 1 0 0,19-7-4165 0 0,-6-6-5238 0 0,-13 5 8185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5 132 92 0 0,'0'0'8218'0'0,"1"38"-3235"0"0,-2-39-4956 0 0,1 0 0 0 0,0 0 0 0 0,0-1-1 0 0,-1 1 1 0 0,1 0 0 0 0,0 0 0 0 0,0 0 0 0 0,0 0 0 0 0,0 0 0 0 0,1 0 0 0 0,-1 0 0 0 0,0 0 0 0 0,0 0 0 0 0,1 0 0 0 0,-1 0 0 0 0,0 0 0 0 0,1 0 0 0 0,-1 0 0 0 0,1 0 0 0 0,0 0 0 0 0,-1 0 0 0 0,1 0 0 0 0,0 0 0 0 0,-1 0 0 0 0,1 1 0 0 0,0-1 0 0 0,0 0 0 0 0,0 1 0 0 0,0-1 0 0 0,-1 0 0 0 0,1 1 0 0 0,0-1 0 0 0,0 1 0 0 0,0-1 0 0 0,0 1 0 0 0,0 0 0 0 0,1-1 0 0 0,-1 1 0 0 0,0 0 0 0 0,0 0 0 0 0,0 0 0 0 0,0 0 0 0 0,0 0 0 0 0,0 0 0 0 0,0 0 0 0 0,0 0 0 0 0,0 0 0 0 0,0 1 0 0 0,0-1 0 0 0,1 0 0 0 0,-1 1 0 0 0,0-1 0 0 0,0 0 0 0 0,-1 1 0 0 0,1-1 0 0 0,0 1 0 0 0,0 0 0 0 0,0-1 0 0 0,0 1 0 0 0,0 0 0 0 0,0 0 0 0 0,0 0 0 0 0,-8-10-30 0 0,1 0 0 0 0,1 0 0 0 0,-1-1 1 0 0,1 1-1 0 0,1-1 0 0 0,-6-20 0 0 0,9 28 3 0 0,0 1-1 0 0,0-1 1 0 0,1 0-1 0 0,-1 0 1 0 0,1 1-1 0 0,-1-1 0 0 0,1 0 1 0 0,0 0-1 0 0,0 0 1 0 0,0 0-1 0 0,0 1 1 0 0,0-1-1 0 0,0 0 0 0 0,0 0 1 0 0,1 0-1 0 0,-1 0 1 0 0,1 1-1 0 0,-1-1 1 0 0,1 0-1 0 0,0 0 1 0 0,-1 1-1 0 0,1-1 0 0 0,0 1 1 0 0,0-1-1 0 0,0 1 1 0 0,0-1-1 0 0,1 1 1 0 0,1-3-1 0 0,2 3 3 0 0,0-1 0 0 0,-1 1 0 0 0,1 0-1 0 0,0 0 1 0 0,0 0 0 0 0,0 1 0 0 0,0 0 0 0 0,0 0 0 0 0,6 1 0 0 0,4-1 51 0 0,19 3-10438 0 0,-15 4 6502 0 0,-17-4 3662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9 156 2720 0 0,'-5'-17'5265'0'0,"5"17"-5108"0"0,-1-1 0 0 0,1 1 0 0 0,0 0 0 0 0,-1-1 0 0 0,1 1-1 0 0,0 0 1 0 0,0-1 0 0 0,-1 1 0 0 0,1-1 0 0 0,0 1 0 0 0,0 0 0 0 0,0-1 0 0 0,-1 1 0 0 0,1-1 0 0 0,0 1 0 0 0,0-1-1 0 0,0 1 1 0 0,0-1 0 0 0,0 1 0 0 0,0 0 0 0 0,0-1 0 0 0,0 1 0 0 0,0-1 0 0 0,0 1 0 0 0,0-1 0 0 0,1 1 0 0 0,-1-1-1 0 0,0 1 1 0 0,0 0 0 0 0,0-1 0 0 0,1 1 0 0 0,-1-1 0 0 0,0 1 0 0 0,0 0 0 0 0,1-1 0 0 0,-1 1 0 0 0,12 79 4608 0 0,-11-73-4717 0 0,0 0 1 0 0,1 0-1 0 0,0 0 1 0 0,0 0-1 0 0,0-1 1 0 0,0 1-1 0 0,1 0 1 0 0,0-1-1 0 0,0 0 1 0 0,1 0 0 0 0,0 0-1 0 0,0 0 1 0 0,0 0-1 0 0,0-1 1 0 0,7 6-1 0 0,-9-8-36 0 0,1 0 0 0 0,0 0 0 0 0,0-1 0 0 0,0 1 0 0 0,0-1 0 0 0,0 1 0 0 0,0-1 0 0 0,0 0 0 0 0,0 0 1 0 0,0 0-1 0 0,1 0 0 0 0,-1-1 0 0 0,0 1 0 0 0,1-1 0 0 0,-1 0 0 0 0,0 0 0 0 0,1 0 0 0 0,-1-1 0 0 0,1 1 0 0 0,-1-1 0 0 0,0 0 0 0 0,0 0 0 0 0,1 0 0 0 0,-1 0 0 0 0,0 0 0 0 0,0-1 0 0 0,0 1 0 0 0,0-1 0 0 0,2-2 0 0 0,-3 3-10 0 0,-1 0 0 0 0,0 0 1 0 0,0 0-1 0 0,0-1 0 0 0,0 1 0 0 0,0 0 0 0 0,0-1 0 0 0,-1 1 1 0 0,1 0-1 0 0,0-1 0 0 0,-1 1 0 0 0,1-1 0 0 0,-1 1 0 0 0,1-1 1 0 0,-1 1-1 0 0,0-1 0 0 0,1 0 0 0 0,-1 1 0 0 0,0-1 0 0 0,0 1 1 0 0,0-1-1 0 0,-1-1 0 0 0,-8-42-2 0 0,1 9-77 0 0,7-6-496 0 0,-1 32 316 0 0,1 0 0 0 0,1 0 0 0 0,0 1 0 0 0,0-1 0 0 0,1 0 0 0 0,1 0 0 0 0,-1 1 0 0 0,1-1 0 0 0,1 1 0 0 0,0-1 0 0 0,4-9 0 0 0,-7 19 181 0 0,0-1 1 0 0,0 1 0 0 0,0-1 0 0 0,0 1-1 0 0,0-1 1 0 0,1 1 0 0 0,-1-1-1 0 0,0 1 1 0 0,0-1 0 0 0,0 1-1 0 0,0-1 1 0 0,1 1 0 0 0,-1 0-1 0 0,0-1 1 0 0,1 1 0 0 0,-1-1-1 0 0,0 1 1 0 0,1 0 0 0 0,-1-1 0 0 0,0 1-1 0 0,1-1 1 0 0,-1 1 0 0 0,0 0-1 0 0,1 0 1 0 0,-1-1 0 0 0,1 1-1 0 0,-1 0 1 0 0,1 0 0 0 0,-1 0-1 0 0,1-1 1 0 0,-1 1 0 0 0,1 0-1 0 0,-1 0 1 0 0,1 0 0 0 0,-1 20-2166 0 0,-11 34-3764 0 0,6-36 2720 0 0,0-2 2059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40 2568 0 0,'2'-1'203'0'0,"-1"1"-1"0"0,0 0 1 0 0,0-1 0 0 0,0 1-1 0 0,0-1 1 0 0,0 1-1 0 0,0-1 1 0 0,1 1 0 0 0,-1-1-1 0 0,-1 0 1 0 0,1 1-1 0 0,0-1 1 0 0,0 0 0 0 0,0 0-1 0 0,0 0 1 0 0,0 0-1 0 0,-1 0 1 0 0,1 0 0 0 0,0 0-1 0 0,-1 0 1 0 0,1 0-1 0 0,-1 0 1 0 0,1-2 0 0 0,-1 3-86 0 0,1-1-1 0 0,-1 1 1 0 0,0-1 0 0 0,0 1 0 0 0,0-1 0 0 0,0 0 0 0 0,0 1 0 0 0,0-1 0 0 0,0 1 0 0 0,0-1 0 0 0,0 0 0 0 0,0 1 0 0 0,0-1 0 0 0,0 1 0 0 0,0-1 0 0 0,0 0 0 0 0,0 1 0 0 0,-1-1 0 0 0,1 1 0 0 0,0-1 0 0 0,0 1 0 0 0,-1-1 0 0 0,1 1-1 0 0,-1-1 1 0 0,1 1 0 0 0,0-1 0 0 0,-1 1 0 0 0,1-1 0 0 0,-1 1 0 0 0,1 0 0 0 0,-1-1 0 0 0,1 1 0 0 0,-1 0 0 0 0,1-1 0 0 0,-1 1 0 0 0,1 0 0 0 0,-1 0 0 0 0,1-1 0 0 0,-1 1 0 0 0,0 0 0 0 0,1 0 0 0 0,-1 0 0 0 0,1 0 0 0 0,-1 0-1 0 0,0 0 1 0 0,1 0 0 0 0,-1 0 0 0 0,1 0 0 0 0,-1 0 0 0 0,-1 0 0 0 0,0 1 52 0 0,-1 0 0 0 0,0 0 0 0 0,0 0 0 0 0,0 0 0 0 0,1 0 0 0 0,-1 0 0 0 0,1 1 0 0 0,-1-1 0 0 0,1 1 0 0 0,0 0 0 0 0,-1-1 0 0 0,1 1 0 0 0,0 0 0 0 0,0 1 0 0 0,0-1 0 0 0,0 0 0 0 0,1 1-1 0 0,-1-1 1 0 0,-1 5 0 0 0,1-6-149 0 0,1 1 0 0 0,0 0 0 0 0,0 0 0 0 0,0 0 0 0 0,0 0 0 0 0,0 0 0 0 0,0 0 0 0 0,1 0 0 0 0,-1 0 0 0 0,1 1 0 0 0,-1-1 0 0 0,1 0 0 0 0,0 0 0 0 0,0 0 0 0 0,0 1 0 0 0,0-1-1 0 0,0 0 1 0 0,1 0 0 0 0,-1 0 0 0 0,1 0 0 0 0,-1 1 0 0 0,1-1 0 0 0,0 0 0 0 0,0 0 0 0 0,0 0 0 0 0,1 3 0 0 0,1-4-27 0 0,-1 1 1 0 0,1-1-1 0 0,-1 0 1 0 0,1 1 0 0 0,0-1-1 0 0,0 0 1 0 0,-1-1-1 0 0,1 1 1 0 0,0 0-1 0 0,0-1 1 0 0,0 0-1 0 0,0 1 1 0 0,0-1-1 0 0,0 0 1 0 0,0-1-1 0 0,-1 1 1 0 0,1 0-1 0 0,0-1 1 0 0,0 0-1 0 0,0 1 1 0 0,0-1-1 0 0,3-2 1 0 0,-3 2-6 0 0,-1 0-1 0 0,1 1 1 0 0,-1-1 0 0 0,1-1-1 0 0,-1 1 1 0 0,1 0 0 0 0,-1 0-1 0 0,0-1 1 0 0,0 0 0 0 0,1 1-1 0 0,-1-1 1 0 0,0 0 0 0 0,-1 0 0 0 0,1 0-1 0 0,0 0 1 0 0,-1 0 0 0 0,1 0-1 0 0,-1-1 1 0 0,1 1 0 0 0,-1 0-1 0 0,0-1 1 0 0,0 1 0 0 0,0-1-1 0 0,0-3 1 0 0,-5-4-176 0 0,-5 17 269 0 0,-7 17 204 0 0,9 39 196 0 0,7-60-482 0 0,0 0 0 0 0,0-1 1 0 0,1 1-1 0 0,-1 0 0 0 0,1-1 0 0 0,-1 1 0 0 0,1-1 0 0 0,0 1 0 0 0,0-1 0 0 0,1 3 0 0 0,-1-4-13 0 0,0 0 0 0 0,-1-1-1 0 0,1 1 1 0 0,-1 0 0 0 0,1-1 0 0 0,0 1-1 0 0,-1-1 1 0 0,1 1 0 0 0,0-1 0 0 0,0 1-1 0 0,-1-1 1 0 0,1 0 0 0 0,0 1 0 0 0,0-1-1 0 0,0 0 1 0 0,0 1 0 0 0,-1-1 0 0 0,1 0-1 0 0,0 0 1 0 0,0 0 0 0 0,0 0 0 0 0,0 0-1 0 0,0 0 1 0 0,0 0 0 0 0,0 0 0 0 0,-1 0-1 0 0,1-1 1 0 0,0 1 0 0 0,1-1 0 0 0,12-7-1894 0 0,-4-6-3404 0 0,-10 7 430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71 456 0 0,'0'0'13850'0'0,"-6"30"-11633"0"0,-16 69-731 0 0,20-88-1398 0 0,1 1-1 0 0,0-1 1 0 0,1 1-1 0 0,0-1 1 0 0,1 0-1 0 0,4 22 1 0 0,-4-31-86 0 0,0 0-1 0 0,0 0 1 0 0,0 0 0 0 0,0 0 0 0 0,0-1 0 0 0,0 1-1 0 0,1 0 1 0 0,-1-1 0 0 0,1 1 0 0 0,-1-1 0 0 0,1 1-1 0 0,0-1 1 0 0,0 0 0 0 0,0 1 0 0 0,-1-1 0 0 0,1 0-1 0 0,0 0 1 0 0,0-1 0 0 0,0 1 0 0 0,1 0 0 0 0,-1-1-1 0 0,0 1 1 0 0,0-1 0 0 0,0 1 0 0 0,0-1 0 0 0,1 0-1 0 0,-1 0 1 0 0,0 0 0 0 0,2-1 0 0 0,1 1-7 0 0,0 0 0 0 0,0 0 0 0 0,0-1 1 0 0,0 0-1 0 0,0 0 0 0 0,-1 0 0 0 0,1-1 1 0 0,0 0-1 0 0,-1 0 0 0 0,0 0 0 0 0,1 0 0 0 0,5-4 1 0 0,1-4-51 0 0,0-1 0 0 0,-1 0 0 0 0,0-1 0 0 0,-1 0 0 0 0,0 0 0 0 0,-1-1 0 0 0,0 0 0 0 0,-1 0 0 0 0,0-1 0 0 0,-1 0 0 0 0,-1 0 0 0 0,0-1 0 0 0,-1 0 0 0 0,-1 1 0 0 0,0-1 0 0 0,-1 0 1 0 0,-1-1-1 0 0,0-21 0 0 0,-2 34-720 0 0,1 1 0 0 0,-1 0 0 0 0,0-1 0 0 0,0 1 0 0 0,0 0 0 0 0,0 0 0 0 0,-1 0 0 0 0,1 0 0 0 0,0 0 0 0 0,-1 0 0 0 0,1 0 0 0 0,-1 0 0 0 0,0 0 0 0 0,0 1 0 0 0,0-1 0 0 0,-2-1 0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4420 0 0,'1'1'350'0'0,"0"0"-1"0"0,0 0 0 0 0,0 1 0 0 0,0-1 0 0 0,0 0 0 0 0,0 1 1 0 0,-1-1-1 0 0,1 0 0 0 0,0 1 0 0 0,-1-1 0 0 0,1 1 0 0 0,-1-1 1 0 0,1 1-1 0 0,-1 1 0 0 0,-1 43 3130 0 0,0-42-3266 0 0,1 0 0 0 0,-1 1 1 0 0,1-1-1 0 0,0 0 0 0 0,0 1 0 0 0,0-1 0 0 0,1 0 0 0 0,-1 1 0 0 0,1-1 1 0 0,0 0-1 0 0,2 5 0 0 0,0-34 1738 0 0,-5-37-1987 0 0,2 25 72 0 0,-3-5-93 0 0,2 30 113 0 0,0 1 1 0 0,0-1-1 0 0,1 1 0 0 0,1-1 0 0 0,0 0 0 0 0,0 1 1 0 0,1-1-1 0 0,4-12 0 0 0,-5 23-65 0 0,-1 0 0 0 0,0 1 0 0 0,0-1 0 0 0,0 1 0 0 0,1-1 0 0 0,-1 1 0 0 0,0-1 0 0 0,1 1 0 0 0,-1-1 1 0 0,0 1-1 0 0,1 0 0 0 0,-1-1 0 0 0,1 1 0 0 0,-1-1 0 0 0,0 1 0 0 0,1 0 0 0 0,-1-1 0 0 0,1 1 0 0 0,-1 0 0 0 0,1 0 0 0 0,0-1 0 0 0,-1 1 0 0 0,1 0 0 0 0,-1 0 0 0 0,1 0 0 0 0,-1 0 0 0 0,1-1 0 0 0,0 1 1 0 0,-1 0-1 0 0,1 0 0 0 0,-1 0 0 0 0,1 0 0 0 0,-1 1 0 0 0,2-1 0 0 0,19 16-87 0 0,11 33 16 0 0,-25-37 65 0 0,12 19-45 0 0,-19-30 61 0 0,1 0 0 0 0,-1 1 1 0 0,1-1-1 0 0,-1 0 0 0 0,1 0 1 0 0,-1 0-1 0 0,1 0 0 0 0,-1 0 1 0 0,0 1-1 0 0,0-1 0 0 0,1 0 1 0 0,-1 0-1 0 0,0 0 0 0 0,0 1 1 0 0,0-1-1 0 0,-1 0 1 0 0,1 0-1 0 0,0 0 0 0 0,0 1 1 0 0,-1 1-1 0 0,-4-1 20 0 0,-1-1 1 0 0,1 1-1 0 0,-1-1 1 0 0,1 0-1 0 0,-1 0 0 0 0,0 0 1 0 0,1-1-1 0 0,-1 0 0 0 0,-7-1 1 0 0,11 1-17 0 0,0 0-356 0 0,-32 0 1342 0 0,23-2-2457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27 5260 0 0,'-13'8'8939'0'0,"-26"8"-8472"0"0,27-11 1558 0 0,10-5-1925 0 0,0 1 0 0 0,0 0 0 0 0,0 0 0 0 0,1 0 0 0 0,-1 0 0 0 0,0 0 0 0 0,1 0 0 0 0,-1 0 0 0 0,1 0 0 0 0,0 1 0 0 0,-1-1 0 0 0,1 1 0 0 0,0-1 0 0 0,0 1 0 0 0,0-1 0 0 0,0 1 0 0 0,0 0 0 0 0,0-1-1 0 0,0 1 1 0 0,0 0 0 0 0,1 0 0 0 0,-1 0 0 0 0,1 0 0 0 0,-1 0 0 0 0,1 0 0 0 0,0-1 0 0 0,0 5 0 0 0,0-4-110 0 0,1 0 0 0 0,-1 0 0 0 0,1 0 0 0 0,-1 0 0 0 0,1 0-1 0 0,0 0 1 0 0,0-1 0 0 0,0 1 0 0 0,0 0 0 0 0,0-1 0 0 0,0 1-1 0 0,0 0 1 0 0,1-1 0 0 0,-1 1 0 0 0,0-1 0 0 0,1 0 0 0 0,0 1-1 0 0,-1-1 1 0 0,1 0 0 0 0,0 0 0 0 0,-1 0 0 0 0,1 0 0 0 0,0 0-1 0 0,0-1 1 0 0,0 1 0 0 0,0-1 0 0 0,0 1 0 0 0,0-1 0 0 0,0 1 0 0 0,0-1-1 0 0,0 0 1 0 0,0 0 0 0 0,0 0 0 0 0,0 0 0 0 0,0 0 0 0 0,0-1-1 0 0,-1 1 1 0 0,1-1 0 0 0,0 1 0 0 0,4-2 0 0 0,-3 1-52 0 0,0 0 0 0 0,1 0 1 0 0,-1 0-1 0 0,0 0 0 0 0,0-1 1 0 0,0 0-1 0 0,0 1 0 0 0,0-1 1 0 0,0 0-1 0 0,-1 0 0 0 0,1 0 1 0 0,0-1-1 0 0,-1 1 0 0 0,0-1 1 0 0,0 1-1 0 0,1-1 0 0 0,1-5 1 0 0,-3 6 46 0 0,-1 0 0 0 0,0 0 1 0 0,0 0-1 0 0,0 0 0 0 0,0 0 0 0 0,0 0 1 0 0,0 0-1 0 0,0 0 0 0 0,-1 0 0 0 0,1 0 1 0 0,-1 0-1 0 0,1 1 0 0 0,-1-1 0 0 0,0 0 1 0 0,0 0-1 0 0,0 0 0 0 0,0 0 0 0 0,0 1 1 0 0,0-1-1 0 0,0 1 0 0 0,-1-1 1 0 0,1 1-1 0 0,-1-1 0 0 0,1 1 0 0 0,-1 0 1 0 0,1-1-1 0 0,-1 1 0 0 0,0 0 0 0 0,-2-1 1 0 0,-1-2-133 0 0,1 0 1 0 0,-1 0-1 0 0,1-1 1 0 0,1 0-1 0 0,-1 1 1 0 0,0-1-1 0 0,-3-9 0 0 0,16 25-8468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21 126 6505 0 0,'-2'15'7119'0'0,"-6"7"-4971"0"0,-2 11-1699 0 0,10-33-357 0 0,1 0-38 0 0,0-1-1 0 0,0 1 0 0 0,0-1 0 0 0,0 0 0 0 0,0 1 0 0 0,0-1 0 0 0,0 0 0 0 0,-1 0 0 0 0,1 0 0 0 0,0 0 1 0 0,0 0-1 0 0,-1 0 0 0 0,1 0 0 0 0,-1 0 0 0 0,1 0 0 0 0,-1 0 0 0 0,1 0 0 0 0,-1 0 0 0 0,0 0 0 0 0,1 0 1 0 0,-1-2-1 0 0,0-9 230 0 0,-1 0 0 0 0,-1 1 1 0 0,-5-21-1 0 0,3 11-277 0 0,3 15-12 0 0,0-1 1 0 0,1 1-1 0 0,0-1 1 0 0,0 0-1 0 0,1 1 1 0 0,0-1-1 0 0,2-10 1 0 0,-3 16-6 0 0,1 0 1 0 0,-1 0-1 0 0,0 0 0 0 0,0-1 1 0 0,1 1-1 0 0,-1 0 1 0 0,0 0-1 0 0,1 0 1 0 0,-1 0-1 0 0,1 1 1 0 0,-1-1-1 0 0,1 0 1 0 0,-1 0-1 0 0,1 0 1 0 0,0 0-1 0 0,0 0 0 0 0,-1 1 1 0 0,1-1-1 0 0,0 0 1 0 0,0 1-1 0 0,0-1 1 0 0,0 0-1 0 0,0 1 1 0 0,0-1-1 0 0,0 1 1 0 0,0 0-1 0 0,0-1 0 0 0,0 1 1 0 0,0 0-1 0 0,0 0 1 0 0,0-1-1 0 0,0 1 1 0 0,0 0-1 0 0,0 0 1 0 0,0 0-1 0 0,0 0 1 0 0,0 0-1 0 0,0 1 0 0 0,0-1 1 0 0,0 0-1 0 0,1 0 1 0 0,-1 1-1 0 0,0-1 1 0 0,0 0-1 0 0,0 1 1 0 0,-1-1-1 0 0,1 1 1 0 0,0 0-1 0 0,0-1 1 0 0,0 1-1 0 0,0 0 0 0 0,0-1 1 0 0,-1 1-1 0 0,1 0 1 0 0,0 0-1 0 0,0 1 1 0 0,38 24-180 0 0,-23-26-3094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34 600 0 0,'1'-10'9600'0'0,"3"-9"-7802"0"0,1 16-1419 0 0,2 1 540 0 0,-4 20-327 0 0,12 193 5010 0 0,0-95-3815 0 0,-12-109-1412 0 0,-5-18-564 0 0,1 9 121 0 0,0 1 0 0 0,0-1 1 0 0,1 0-1 0 0,-1 0 0 0 0,1 0 0 0 0,0 1 0 0 0,-1-1 0 0 0,1 0 0 0 0,0 0 0 0 0,0 0 0 0 0,0 0 0 0 0,0 1 0 0 0,1-1 0 0 0,-1 0 1 0 0,0 0-1 0 0,1 0 0 0 0,-1 1 0 0 0,1-1 0 0 0,0 0 0 0 0,1-2 0 0 0,23-35-972 0 0,-12 20 769 0 0,-12 16 256 0 0,0 1 1 0 0,1 0 0 0 0,-1-1-1 0 0,1 1 1 0 0,0 0-1 0 0,0 0 1 0 0,0 0 0 0 0,0 0-1 0 0,0 0 1 0 0,0 0-1 0 0,0 0 1 0 0,0 1 0 0 0,1-1-1 0 0,-1 1 1 0 0,1 0-1 0 0,-1 0 1 0 0,1 0 0 0 0,0 0-1 0 0,3-1 1 0 0,-3 2 2 0 0,-1 0 0 0 0,1 0 0 0 0,-1 1 0 0 0,1-1 0 0 0,-1 1 0 0 0,0-1 0 0 0,1 1 0 0 0,-1 0 0 0 0,0 0 0 0 0,1 0 0 0 0,-1 0 0 0 0,0 0 0 0 0,0 1 0 0 0,0-1 0 0 0,0 0 0 0 0,0 1 0 0 0,0 0 0 0 0,0-1 0 0 0,-1 1 0 0 0,1 0 0 0 0,2 4 0 0 0,15 12-14 0 0,-16-16 73 0 0,-1-1 0 0 0,1 1 1 0 0,-1 0-1 0 0,0 0 0 0 0,0 0 0 0 0,0 0 1 0 0,0 0-1 0 0,0 1 0 0 0,-1-1 0 0 0,1 0 1 0 0,0 1-1 0 0,-1-1 0 0 0,0 1 0 0 0,0 0 0 0 0,2 4 1 0 0,-6-4-5 0 0,1 0 1 0 0,-1-1-1 0 0,0 0 1 0 0,0 1-1 0 0,0-1 1 0 0,-1 0 0 0 0,1-1-1 0 0,0 1 1 0 0,-1 0-1 0 0,1-1 1 0 0,-1 0-1 0 0,0 0 1 0 0,-5 1-1 0 0,-14 7-66 0 0,14-2-17 0 0,8-5 65 0 0,0-1 0 0 0,-1 1 0 0 0,1-1 0 0 0,-1 0 0 0 0,1 0 0 0 0,-1 1 0 0 0,0-1 0 0 0,1 0-1 0 0,-1 0 1 0 0,0-1 0 0 0,0 1 0 0 0,0 0 0 0 0,1-1 0 0 0,-4 2 0 0 0,-2-23 440 0 0,1 11-3386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4080 0 0,'6'-19'8987'0'0,"-4"20"-8769"0"0,-1 0 0 0 0,1 1-1 0 0,0-1 1 0 0,0 1 0 0 0,-1-1 0 0 0,1 1-1 0 0,-1 0 1 0 0,0-1 0 0 0,1 1 0 0 0,-1 0-1 0 0,0 0 1 0 0,0 0 0 0 0,0 0-1 0 0,0 0 1 0 0,-1 0 0 0 0,1 0 0 0 0,0 0-1 0 0,-1 0 1 0 0,0 0 0 0 0,1 4 0 0 0,-1-5-199 0 0,1 0-1 0 0,-1 1 1 0 0,1-1 0 0 0,0 0 0 0 0,-1 0 0 0 0,1 0 0 0 0,0 1 0 0 0,0-1 0 0 0,0 0 0 0 0,0 0 0 0 0,0 0 0 0 0,0-1-1 0 0,0 1 1 0 0,0 0 0 0 0,0 0 0 0 0,0 0 0 0 0,0-1 0 0 0,0 1 0 0 0,3 0 0 0 0,-4 0-12 0 0,1-1 0 0 0,0 1 1 0 0,0-1-1 0 0,0 0 0 0 0,0 1 0 0 0,0-1 1 0 0,-1 0-1 0 0,1 0 0 0 0,0 0 1 0 0,0 0-1 0 0,0 1 0 0 0,0-1 0 0 0,0 0 1 0 0,0-1-1 0 0,0 1 0 0 0,0 0 0 0 0,0 0 1 0 0,0 0-1 0 0,0 0 0 0 0,0-1 0 0 0,-1 1 1 0 0,1 0-1 0 0,0-1 0 0 0,0 1 1 0 0,0-1-1 0 0,0 1 0 0 0,-1-1 0 0 0,1 1 1 0 0,0-1-1 0 0,-1 0 0 0 0,1 1 0 0 0,0-1 1 0 0,0-1-1 0 0,11-12-15 0 0,-10 13-40 0 0,-1 0 0 0 0,0 0-1 0 0,0 0 1 0 0,0 0 0 0 0,0-1-1 0 0,0 1 1 0 0,0 0 0 0 0,-1 0-1 0 0,1-1 1 0 0,0 1 0 0 0,0 0-1 0 0,-1-1 1 0 0,1 1 0 0 0,-1-1-1 0 0,0 1 1 0 0,1-1 0 0 0,-1 1-1 0 0,0-1 1 0 0,0 1 0 0 0,0-1-1 0 0,0 1 1 0 0,0-2 0 0 0,26 133 3033 0 0,-24-108-2774 0 0,-2 0 1 0 0,0 0-1 0 0,-1 0 0 0 0,-2 0 1 0 0,0 0-1 0 0,-1 0 0 0 0,-12 36 0 0 0,16-57-266 0 0,0 0 0 0 0,0-1-1 0 0,0 1 1 0 0,0-1-1 0 0,0 1 1 0 0,0 0 0 0 0,0-1-1 0 0,-1 1 1 0 0,1 0-1 0 0,0-1 1 0 0,0 1 0 0 0,-1-1-1 0 0,1 1 1 0 0,0 0-1 0 0,-1-1 1 0 0,1 1 0 0 0,0-1-1 0 0,-1 1 1 0 0,1-1-1 0 0,-1 1 1 0 0,1-1 0 0 0,-1 1-1 0 0,1-1 1 0 0,-1 0 0 0 0,1 1-1 0 0,-1-1 1 0 0,1 0-1 0 0,-1 1 1 0 0,-1-1 0 0 0,2-1-546 0 0,0 0 0 0 0,0 0 1 0 0,0-1-1 0 0,0 1 1 0 0,0 0-1 0 0,0 0 1 0 0,0 0-1 0 0,0-1 1 0 0,1 1-1 0 0,-1 0 1 0 0,0 0-1 0 0,1 0 0 0 0,-1 0 1 0 0,1-1-1 0 0,-1 1 1 0 0,2-1-1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3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84 952 0 0,'-1'-4'7047'0'0,"0"-7"-3592"0"0,-2-19-1273 0 0,3 29-2151 0 0,0-1 1 0 0,0 1-1 0 0,0-1 1 0 0,0 1-1 0 0,0-1 0 0 0,-1 1 1 0 0,1-1-1 0 0,0 1 1 0 0,-1-1-1 0 0,1 1 0 0 0,-1 0 1 0 0,1-1-1 0 0,-1 1 1 0 0,0-1-1 0 0,1 1 1 0 0,-1 0-1 0 0,0 0 0 0 0,0 0 1 0 0,0-1-1 0 0,0 1 1 0 0,0 0-1 0 0,0 0 0 0 0,0 0 1 0 0,0 1-1 0 0,-1-1 1 0 0,1 0-1 0 0,0 0 1 0 0,-1 1-1 0 0,1-1 0 0 0,0 0 1 0 0,-1 1-1 0 0,1-1 1 0 0,-1 1-1 0 0,1 0 0 0 0,-1 0 1 0 0,1-1-1 0 0,-1 1 1 0 0,1 0-1 0 0,-1 0 1 0 0,1 0-1 0 0,-3 1 0 0 0,0-1-29 0 0,0 1-1 0 0,1 0 0 0 0,-1 0 1 0 0,1 0-1 0 0,-1 0 1 0 0,1 1-1 0 0,-1 0 0 0 0,1-1 1 0 0,0 1-1 0 0,-1 0 0 0 0,1 0 1 0 0,0 1-1 0 0,1-1 1 0 0,-1 1-1 0 0,0 0 0 0 0,-3 4 1 0 0,-4 11 307 0 0,0 0-1 0 0,2 0 1 0 0,0 0 0 0 0,2 1 0 0 0,0 0 0 0 0,1 0 0 0 0,0 1 0 0 0,2 0-1 0 0,0 0 1 0 0,2-1 0 0 0,0 35 0 0 0,1-53-292 0 0,0 1-1 0 0,0-1 1 0 0,0 1-1 0 0,-1-1 1 0 0,1 1-1 0 0,1-1 1 0 0,-1 1 0 0 0,0-1-1 0 0,0 1 1 0 0,0-1-1 0 0,1 0 1 0 0,-1 1-1 0 0,1-1 1 0 0,-1 1-1 0 0,1-1 1 0 0,0 0 0 0 0,-1 0-1 0 0,1 1 1 0 0,0-1-1 0 0,0 0 1 0 0,0 0-1 0 0,0 0 1 0 0,0 0 0 0 0,0 0-1 0 0,0 0 1 0 0,0 0-1 0 0,0 0 1 0 0,1 0-1 0 0,-1 0 1 0 0,0-1-1 0 0,1 1 1 0 0,-1 0 0 0 0,0-1-1 0 0,1 1 1 0 0,-1-1-1 0 0,1 0 1 0 0,-1 0-1 0 0,1 1 1 0 0,-1-1 0 0 0,1 0-1 0 0,-1 0 1 0 0,1 0-1 0 0,-1 0 1 0 0,0 0-1 0 0,3-1 1 0 0,41-14-939 0 0,-19 2-2695 0 0,-9 5-2408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 8289 0 0,'0'0'1954'0'0,"-26"9"1422"0"0,21-4-3113 0 0,0 0 1 0 0,0 0-1 0 0,1 0 0 0 0,-1 1 0 0 0,1 0 0 0 0,0-1 1 0 0,1 2-1 0 0,0-1 0 0 0,0 0 0 0 0,0 1 0 0 0,-2 10 0 0 0,3-13-183 0 0,2 0 0 0 0,-1 0 0 0 0,0 0 0 0 0,1 0 0 0 0,-1-1 0 0 0,1 1 0 0 0,1 0 0 0 0,-1 0 0 0 0,0 0 0 0 0,1 0 0 0 0,0 0 0 0 0,0 0 0 0 0,0 0 0 0 0,0-1 0 0 0,0 1 0 0 0,1 0 0 0 0,0-1 0 0 0,0 1 0 0 0,0-1-1 0 0,0 0 1 0 0,0 0 0 0 0,5 5 0 0 0,-6-7-66 0 0,0 1 0 0 0,0-1 0 0 0,1 0-1 0 0,-1 0 1 0 0,1 0 0 0 0,-1 0 0 0 0,1 0-1 0 0,0 0 1 0 0,-1 0 0 0 0,1 0-1 0 0,0 0 1 0 0,0-1 0 0 0,-1 1 0 0 0,1-1-1 0 0,0 1 1 0 0,0-1 0 0 0,0 0 0 0 0,0 0-1 0 0,0 0 1 0 0,-1 0 0 0 0,1 0 0 0 0,0 0-1 0 0,0 0 1 0 0,0-1 0 0 0,0 1-1 0 0,-1-1 1 0 0,1 1 0 0 0,0-1 0 0 0,0 0-1 0 0,-1 0 1 0 0,1 0 0 0 0,0 0 0 0 0,-1 0-1 0 0,1 0 1 0 0,-1 0 0 0 0,3-2 0 0 0,-1 0-14 0 0,0 0 1 0 0,-1 0 0 0 0,1 0-1 0 0,-1 0 1 0 0,0-1 0 0 0,0 1-1 0 0,0-1 1 0 0,0 1 0 0 0,0-1 0 0 0,-1 0-1 0 0,1 0 1 0 0,-1 0 0 0 0,0 0-1 0 0,0 1 1 0 0,0-9 0 0 0,-2 5-137 0 0,0 0 0 0 0,0 0 0 0 0,0 0 0 0 0,-1 0 0 0 0,0 1 0 0 0,0-1 0 0 0,-1 0 0 0 0,0 1 0 0 0,0 0 0 0 0,-1-1 0 0 0,0 1 0 0 0,-5-6 0 0 0,-6-13-424 0 0,11 20 1700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 11205 0 0,'-4'0'5427'0'0,"-12"0"-3630"0"0,17-5-1823 0 0,-1 0 1 0 0,1 0-1 0 0,0 0 0 0 0,1 1 1 0 0,-1-1-1 0 0,1 0 0 0 0,0 1 1 0 0,0 0-1 0 0,1-1 0 0 0,-1 1 1 0 0,1 0-1 0 0,0 0 0 0 0,0 0 1 0 0,0 1-1 0 0,1-1 0 0 0,-1 1 1 0 0,1-1-1 0 0,0 1 0 0 0,0 0 1 0 0,0 1-1 0 0,0-1 0 0 0,0 1 1 0 0,9-4-1 0 0,-12 6 29 0 0,0 0 0 0 0,-1 1 0 0 0,1-1 1 0 0,0 0-1 0 0,-1 1 0 0 0,1-1 0 0 0,0 0 0 0 0,-1 1 0 0 0,1-1 1 0 0,-1 1-1 0 0,1-1 0 0 0,-1 1 0 0 0,1-1 0 0 0,-1 1 0 0 0,1-1 1 0 0,-1 1-1 0 0,1-1 0 0 0,-1 1 0 0 0,0 0 0 0 0,1-1 0 0 0,-1 1 1 0 0,0 0-1 0 0,0-1 0 0 0,1 1 0 0 0,-1 0 0 0 0,0-1 0 0 0,0 1 1 0 0,0 0-1 0 0,0 0 0 0 0,0-1 0 0 0,0 1 0 0 0,0 0 0 0 0,0-1 1 0 0,0 1-1 0 0,0 1 0 0 0,-1 34 664 0 0,1-29-623 0 0,0 75 132 0 0,0-81-191 0 0,0-1 0 0 0,0 0 0 0 0,0 1 0 0 0,0-1 1 0 0,0 1-1 0 0,0-1 0 0 0,0 0 0 0 0,0 1 0 0 0,0-1 1 0 0,0 0-1 0 0,0 1 0 0 0,1-1 0 0 0,-1 0 0 0 0,0 1 0 0 0,0-1 1 0 0,0 0-1 0 0,0 1 0 0 0,1-1 0 0 0,-1 0 0 0 0,0 0 1 0 0,0 1-1 0 0,1-1 0 0 0,-1 0 0 0 0,0 0 0 0 0,0 1 0 0 0,1-1 1 0 0,-1 0-1 0 0,0 0 0 0 0,1 0 0 0 0,-1 0 0 0 0,0 1 1 0 0,1-1-1 0 0,-1 0 0 0 0,0 0 0 0 0,1 0 0 0 0,-1 0 0 0 0,0 0 1 0 0,1 0-1 0 0,-1 0 0 0 0,1 0 0 0 0,-1 0 0 0 0,0 0 1 0 0,1 0-1 0 0,-1 0 0 0 0,0 0 0 0 0,1 0 0 0 0,-1-1 0 0 0,0 1 1 0 0,1 0-1 0 0,-1 0 0 0 0,0 0 0 0 0,1 0 0 0 0,-1-1 1 0 0,0 1-1 0 0,1 0 0 0 0,-1 0 0 0 0,0-1 0 0 0,16-9-1756 0 0,0-15-7768 0 0,-12 17 3403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117 217 1096 0 0,'1'-10'8194'0'0,"0"1"-5001"0"0,-2 8-3140 0 0,1 0-1 0 0,0 0 0 0 0,-1 1 1 0 0,1-1-1 0 0,0 0 0 0 0,-1 1 1 0 0,1-1-1 0 0,-1 0 0 0 0,1 1 1 0 0,-1-1-1 0 0,1 1 0 0 0,-1-1 1 0 0,1 0-1 0 0,-1 1 0 0 0,0 0 1 0 0,1-1-1 0 0,-1 1 0 0 0,0-1 1 0 0,1 1-1 0 0,-1 0 0 0 0,0-1 1 0 0,1 1-1 0 0,-1 0 0 0 0,0 0 1 0 0,0 0-1 0 0,1-1 0 0 0,-1 1 1 0 0,0 0-1 0 0,0 0 0 0 0,0 0 1 0 0,1 0-1 0 0,-1 0 0 0 0,-1 1 1 0 0,-3-1 99 0 0,0 0 0 0 0,0 0 1 0 0,1 0-1 0 0,-1 1 0 0 0,0 0 1 0 0,0 0-1 0 0,0 0 0 0 0,1 1 1 0 0,-1-1-1 0 0,0 1 1 0 0,1 0-1 0 0,0 1 0 0 0,-1-1 1 0 0,1 1-1 0 0,0 0 0 0 0,-4 3 1 0 0,7-5-132 0 0,-1 1 1 0 0,1-1 0 0 0,0 0-1 0 0,0 1 1 0 0,0-1 0 0 0,0 1-1 0 0,0-1 1 0 0,0 1 0 0 0,0 0-1 0 0,1-1 1 0 0,-1 1 0 0 0,0 0-1 0 0,1 0 1 0 0,-1-1 0 0 0,1 1-1 0 0,0 0 1 0 0,0 0 0 0 0,-1 3-1 0 0,2-3-21 0 0,0 0 0 0 0,-1 1-1 0 0,1-1 1 0 0,0 0 0 0 0,0 0-1 0 0,0 1 1 0 0,0-1 0 0 0,1 0-1 0 0,-1 0 1 0 0,0 0 0 0 0,1 0-1 0 0,0-1 1 0 0,-1 1 0 0 0,1 0-1 0 0,0-1 1 0 0,0 1 0 0 0,4 2-1 0 0,-4-3 0 0 0,0 0 0 0 0,0 1-1 0 0,0-1 1 0 0,1 0 0 0 0,-1-1 0 0 0,0 1-1 0 0,0 0 1 0 0,1-1 0 0 0,-1 1-1 0 0,1-1 1 0 0,-1 0 0 0 0,0 0 0 0 0,1 0-1 0 0,-1 0 1 0 0,1 0 0 0 0,-1 0-1 0 0,0-1 1 0 0,1 1 0 0 0,-1-1 0 0 0,0 1-1 0 0,1-1 1 0 0,-1 0 0 0 0,0 0-1 0 0,0 0 1 0 0,0 0 0 0 0,0-1 0 0 0,0 1-1 0 0,0-1 1 0 0,0 1 0 0 0,0-1-1 0 0,2-2 1 0 0,6-6-104 0 0,0-1 0 0 0,-1 0 0 0 0,16-25 0 0 0,-14 21 154 0 0,-9 10-43 0 0,1 0 0 0 0,0-1 0 0 0,-1 1 0 0 0,0-1 0 0 0,-1 1-1 0 0,1-1 1 0 0,-1 0 0 0 0,0 1 0 0 0,0-1 0 0 0,-1 0 0 0 0,0-10 0 0 0,-8-63-211 0 0,7 71 249 0 0,-4-20-249 0 0,3 28 241 0 0,1 18 360 0 0,-7 75 539 0 0,2-53-730 0 0,5-27-500 0 0,-1-4 444 0 0,1 0-1 0 0,0 1 0 0 0,1 0 1 0 0,1 16-1 0 0,0-24-344 0 0,-1 1-1 0 0,1-1 1 0 0,0 1-1 0 0,0-1 1 0 0,0 1-1 0 0,0-1 1 0 0,0 0-1 0 0,0 0 1 0 0,0 1-1 0 0,1-1 1 0 0,-1 0-1 0 0,1 0 1 0 0,0 0-1 0 0,-1-1 1 0 0,1 1 0 0 0,0 0-1 0 0,0-1 1 0 0,0 1-1 0 0,0-1 1 0 0,1 1-1 0 0,-1-1 1 0 0,3 1-1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62 9941 0 0,'-7'0'4892'0'0,"10"0"-3049"0"0,16-8-1602 0 0,-17 6-238 0 0,0-1-1 0 0,-1 1 1 0 0,0 0-1 0 0,1 0 1 0 0,-1-1 0 0 0,0 1-1 0 0,0 0 1 0 0,-1-1-1 0 0,1 1 1 0 0,0-1 0 0 0,-1 1-1 0 0,1-4 1 0 0,-1 5-5 0 0,0 1 0 0 0,0-1 0 0 0,0 0 0 0 0,0 0 0 0 0,0 1 0 0 0,0-1 0 0 0,0 0 0 0 0,0 1 0 0 0,0-1 0 0 0,-1 0 0 0 0,1 1 1 0 0,0-1-1 0 0,0 0 0 0 0,-1 1 0 0 0,1-1 0 0 0,0 0 0 0 0,-1 1 0 0 0,1-1 0 0 0,-1 1 0 0 0,1-1 0 0 0,-1 1 0 0 0,1-1 0 0 0,-1 1 0 0 0,1-1 0 0 0,-1 1 0 0 0,1-1 0 0 0,-1 1 0 0 0,0 0 0 0 0,1-1 1 0 0,-1 1-1 0 0,0 0 0 0 0,1-1 0 0 0,-1 1 0 0 0,0 0 0 0 0,1 0 0 0 0,-1 0 0 0 0,0 0 0 0 0,1 0 0 0 0,-1 0 0 0 0,0 0 0 0 0,0 0 0 0 0,1 0 0 0 0,-1 0 0 0 0,0 0 0 0 0,1 0 0 0 0,-1 0 0 0 0,0 1 1 0 0,-1-1-1 0 0,1 1 32 0 0,-1 0 1 0 0,0-1-1 0 0,1 1 1 0 0,-1 0-1 0 0,1 0 1 0 0,-1 0-1 0 0,1 0 1 0 0,0 0 0 0 0,-1 0-1 0 0,1 0 1 0 0,0 1-1 0 0,0-1 1 0 0,-1 0-1 0 0,1 1 1 0 0,0-1-1 0 0,0 1 1 0 0,1-1 0 0 0,-1 1-1 0 0,0 0 1 0 0,1-1-1 0 0,-1 1 1 0 0,0 0-1 0 0,1-1 1 0 0,0 1-1 0 0,-1 3 1 0 0,-1 51 564 0 0,2-43-382 0 0,1-9-185 0 0,-1 0 1 0 0,1-1-1 0 0,-1 1 1 0 0,1 0-1 0 0,0-1 1 0 0,0 1-1 0 0,1 0 1 0 0,-1-1-1 0 0,1 0 1 0 0,-1 1-1 0 0,1-1 1 0 0,0 0-1 0 0,1 0 1 0 0,-1 0-1 0 0,0 0 1 0 0,6 5-1 0 0,-6-7-238 0 0,0 1 0 0 0,0 0 0 0 0,1-1 0 0 0,-1 0 0 0 0,0 1 1 0 0,1-1-1 0 0,-1 0 0 0 0,1 0 0 0 0,-1 0 0 0 0,4 0 0 0 0,-5-1-365 0 0,1 1 1 0 0,0-1 0 0 0,0 0 0 0 0,0 0-1 0 0,-1 0 1 0 0,1 0 0 0 0,0-1-1 0 0,0 1 1 0 0,-1 0 0 0 0,1-1-1 0 0,0 1 1 0 0,0-1 0 0 0,-1 0 0 0 0,1 1-1 0 0,2-3 1 0 0,-3-6-6662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0T21:27:56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24575,'42'-1'0,"-24"0"0,1 1 0,36 4 0,-50-3 0,1 0 0,-1 1 0,1-1 0,-1 1 0,0 0 0,1 1 0,-1-1 0,0 1 0,-1 0 0,1 1 0,0-1 0,-1 1 0,8 7 0,141 147 0,-150-155 0,1 0 0,-1 0 0,0 1 0,0-1 0,-1 1 0,1-1 0,-1 1 0,0 0 0,0 0 0,0 0 0,0 0 0,-1 0 0,0 1 0,0-1 0,0 0 0,1 7 0,-3-7 0,1 0 0,-1 0 0,0 0 0,-1 1 0,1-1 0,-1 0 0,1-1 0,-1 1 0,-1 0 0,1 0 0,0-1 0,-1 1 0,0-1 0,1 0 0,-1 0 0,-1 0 0,-2 3 0,-120 100 0,114-97-341,0-1 0,-1 0-1,-19 9 1,9-7-6485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15 468 0 0,'-8'-15'12889'0'0,"6"22"-10931"0"0,-10 215 734 0 0,-1 0-1332 0 0,8-115-957 0 0,5-107-437 0 0,4 5-2371 0 0,7-1 725 0 0,-9-4 1542 0 0,-1 0 0 0 0,1-1 1 0 0,-1 1-1 0 0,1 0 0 0 0,-1-1 1 0 0,1 1-1 0 0,-1-1 0 0 0,0 0 0 0 0,1 1 1 0 0,-1-1-1 0 0,0 0 0 0 0,1 0 1 0 0,-1 0-1 0 0,0 0 0 0 0,0 0 1 0 0,0 0-1 0 0,0 0 0 0 0,0 0 1 0 0,0 0-1 0 0,0-1 0 0 0,0 1 0 0 0,0 0 1 0 0,1-3-1 0 0,-1 0-536 0 0,1 1 1 0 0,-1-1-1 0 0,1 0 1 0 0,-1 0-1 0 0,-1 0 1 0 0,1 0-1 0 0,0 0 0 0 0,-1-4 1 0 0,0 7 583 0 0,-1 1 0 0 0,1 0-1 0 0,0 0 1 0 0,-1-1 0 0 0,1 1 0 0 0,-1 0 0 0 0,1 0 0 0 0,0 0-1 0 0,-1 0 1 0 0,1 0 0 0 0,-1 0 0 0 0,1-1 0 0 0,-1 1 0 0 0,1 0 0 0 0,-1 0-1 0 0,1 1 1 0 0,-1-1 0 0 0,1 0 0 0 0,0 0 0 0 0,-1 0 0 0 0,1 0-1 0 0,-1 0 1 0 0,1 0 0 0 0,-1 0 0 0 0,1 1 0 0 0,0-1 0 0 0,-1 0-1 0 0,1 0 1 0 0,0 1 0 0 0,-1-1 0 0 0,1 0 0 0 0,0 1 0 0 0,-1-1 0 0 0,1 0-1 0 0,0 1 1 0 0,-1-1 0 0 0,1 0 0 0 0,0 1 0 0 0,0-1 0 0 0,-1 1-1 0 0,1-1 1 0 0,0 0 0 0 0,0 1 0 0 0,0-1 0 0 0,0 1 0 0 0,0-1-1 0 0,0 1 1 0 0,0 0 0 0 0,-19 52-1776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23 133 1044 0 0,'-1'-13'6512'0'0,"-5"20"-1120"0"0,-2 7-4565 0 0,6-12-622 0 0,1 0 0 0 0,1 1 0 0 0,-1-1 1 0 0,0 0-1 0 0,0 1 0 0 0,1-1 0 0 0,-1 0 0 0 0,1 1 0 0 0,0-1 0 0 0,0 1 0 0 0,0-1 0 0 0,0 1 0 0 0,0-1 0 0 0,0 0 0 0 0,2 4 0 0 0,0-8-145 0 0,0 0 0 0 0,0-1 0 0 0,0 1 0 0 0,0 0 0 0 0,0-1 0 0 0,-1 1 0 0 0,1-1 0 0 0,-1 1 0 0 0,3-7 0 0 0,-4 9-55 0 0,11-49 79 0 0,-8 30-91 0 0,-1-10 1 0 0,-2 25 8 0 0,0 1 0 0 0,0-1 0 0 0,0 0 0 0 0,1 1 0 0 0,-1-1 0 0 0,1 0 0 0 0,0 1 0 0 0,0-1 0 0 0,0 1 0 0 0,1 0 0 0 0,-1-1 0 0 0,4-4 0 0 0,-5 8 6 0 0,0-1 0 0 0,0 1 0 0 0,0 0 0 0 0,1 0 0 0 0,-1-1 0 0 0,0 1 0 0 0,0 0 0 0 0,1 0 0 0 0,-1 0-1 0 0,0-1 1 0 0,0 1 0 0 0,1 0 0 0 0,-1 0 0 0 0,0 0 0 0 0,0 0 0 0 0,1 0 0 0 0,-1-1 0 0 0,0 1 0 0 0,0 0 0 0 0,1 0-1 0 0,-1 0 1 0 0,0 0 0 0 0,1 0 0 0 0,-1 0 0 0 0,0 0 0 0 0,1 0 0 0 0,-1 0 0 0 0,0 0 0 0 0,0 0 0 0 0,1 0 0 0 0,-1 0-1 0 0,0 1 1 0 0,1-1 0 0 0,-1 0 0 0 0,0 0 0 0 0,0 0 0 0 0,1 0 0 0 0,-1 0 0 0 0,0 1 0 0 0,1-1 0 0 0,9 15 471 0 0,1 16 796 0 0,-1 15-554 0 0,-9-35-708 0 0,1 1 0 0 0,0-1 0 0 0,1 0 0 0 0,0 1 0 0 0,1-2 0 0 0,10 21 0 0 0,-14-30-84 0 0,1 0 0 0 0,0 0 0 0 0,-1 0 0 0 0,1 0 0 0 0,0 0 0 0 0,0-1 0 0 0,0 1 0 0 0,0 0 0 0 0,0-1-1 0 0,0 1 1 0 0,0 0 0 0 0,0-1 0 0 0,0 1 0 0 0,0-1 0 0 0,0 1 0 0 0,0-1 0 0 0,0 0 0 0 0,0 1 0 0 0,0-1 0 0 0,0 0 0 0 0,1 0 0 0 0,-1 0-1 0 0,0 0 1 0 0,0 0 0 0 0,0 0 0 0 0,0 0 0 0 0,1 0 0 0 0,-1 0 0 0 0,0-1 0 0 0,2 0 0 0 0,-2 1-252 0 0,0-1 1 0 0,-1 1-1 0 0,1-1 1 0 0,0 0 0 0 0,0 1-1 0 0,-1-1 1 0 0,1 0-1 0 0,0 1 1 0 0,-1-1-1 0 0,1 0 1 0 0,-1 0-1 0 0,1 0 1 0 0,-1 1-1 0 0,1-1 1 0 0,-1 0-1 0 0,1 0 1 0 0,-1 0 0 0 0,0 0-1 0 0,0 0 1 0 0,1 0-1 0 0,-1 0 1 0 0,0 0-1 0 0,0 0 1 0 0,0-1-1 0 0,0-7-4320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43 1172 0 0,'-4'-27'12814'0'0,"-8"12"-9566"0"0,10 15-3273 0 0,0-1-1 0 0,0 1 1 0 0,1 0 0 0 0,-1 0 0 0 0,0 0 0 0 0,0 0 0 0 0,1 0 0 0 0,-1 1-1 0 0,0-1 1 0 0,0 1 0 0 0,1-1 0 0 0,-1 1 0 0 0,0-1 0 0 0,1 1 0 0 0,-1 0-1 0 0,1 0 1 0 0,-1 0 0 0 0,1 0 0 0 0,-1 0 0 0 0,1 0 0 0 0,-1 0 0 0 0,1 0-1 0 0,0 0 1 0 0,0 1 0 0 0,0-1 0 0 0,-2 3 0 0 0,1-2 20 0 0,0-1 0 0 0,1 1 0 0 0,-1-1 1 0 0,1 1-1 0 0,-1 0 0 0 0,1-1 0 0 0,0 1 0 0 0,-1 0 0 0 0,1 0 0 0 0,0 0 1 0 0,0 0-1 0 0,0 0 0 0 0,1 0 0 0 0,-1 0 0 0 0,0 1 0 0 0,1-1 1 0 0,0 0-1 0 0,-1 0 0 0 0,1 0 0 0 0,0 1 0 0 0,0-1 0 0 0,0 0 1 0 0,0 0-1 0 0,1 1 0 0 0,-1-1 0 0 0,1 0 0 0 0,-1 0 0 0 0,1 0 1 0 0,0 0-1 0 0,-1 0 0 0 0,3 4 0 0 0,0-3 14 0 0,1 1 1 0 0,-1-1-1 0 0,1 1 0 0 0,-1-1 0 0 0,1 0 1 0 0,0 0-1 0 0,1-1 0 0 0,-1 1 0 0 0,0-1 1 0 0,1 0-1 0 0,-1 0 0 0 0,1-1 0 0 0,6 3 1 0 0,-10-4-1 0 0,0 0 1 0 0,0 0-1 0 0,0 0 1 0 0,0 0-1 0 0,0 1 1 0 0,0-1 0 0 0,0 0-1 0 0,0 1 1 0 0,-1-1-1 0 0,1 1 1 0 0,0-1-1 0 0,0 1 1 0 0,0-1 0 0 0,-1 1-1 0 0,1-1 1 0 0,0 1-1 0 0,0 0 1 0 0,-1 0-1 0 0,1-1 1 0 0,-1 1 0 0 0,1 0-1 0 0,-1 0 1 0 0,1 0-1 0 0,-1-1 1 0 0,1 1-1 0 0,-1 0 1 0 0,0 0 0 0 0,1 0-1 0 0,-1 0 1 0 0,0 0-1 0 0,0 0 1 0 0,0 1 0 0 0,0 1 10 0 0,-1-1 1 0 0,0 0-1 0 0,0 1 1 0 0,0-1-1 0 0,0 0 1 0 0,0 1-1 0 0,0-1 1 0 0,0 0 0 0 0,-1 0-1 0 0,0 0 1 0 0,1 0-1 0 0,-3 2 1 0 0,-6 5 8 0 0,1-1 0 0 0,-1 0 0 0 0,-1 0 0 0 0,-12 7 0 0 0,-6-4-210 0 0,23-15-1787 0 0,17-13-2573 0 0,-3 8 65 0 0,-2 2-1224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6705 0 0,'-12'39'9333'0'0,"-3"-6"-6015"0"0,-3-2-5369 0 0,14-25-2494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9925 0 0,'0'-9'5560'0'0,"-5"9"-5888"0"0,0 5 268 0 0,5 1 56 0 0,0 0-12 0 0,-5-1-44 0 0,5 3-40 0 0,-5 3-344 0 0,5-3-624 0 0,0 1-940 0 0,-5 1-1904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4936 0 0,'14'-8'1782'0'0,"-7"3"2674"0"0,-11-5-1228 0 0,5 8-3195 0 0,-1 0-1 0 0,0 0 0 0 0,1 0 0 0 0,-1 0 0 0 0,1 0 1 0 0,0 0-1 0 0,0 0 0 0 0,0 1 0 0 0,0-1 0 0 0,0 0 1 0 0,0 0-1 0 0,0 1 0 0 0,2-3 0 0 0,-2 3 7 0 0,0 1 0 0 0,0 0 0 0 0,0-1 0 0 0,0 1 0 0 0,0 0-1 0 0,0 0 1 0 0,0 0 0 0 0,0 0 0 0 0,0 0 0 0 0,0 0-1 0 0,0 0 1 0 0,1 0 0 0 0,-1 0 0 0 0,0 0 0 0 0,0 0 0 0 0,0 1-1 0 0,0-1 1 0 0,0 0 0 0 0,0 1 0 0 0,0-1 0 0 0,-1 1 0 0 0,1-1-1 0 0,0 1 1 0 0,0-1 0 0 0,0 1 0 0 0,0 0 0 0 0,-1-1 0 0 0,2 2-1 0 0,20 32 841 0 0,-21-31-841 0 0,0 0 0 0 0,1 1-1 0 0,0-1 1 0 0,-1 0-1 0 0,1 0 1 0 0,0 0-1 0 0,1 0 1 0 0,-1 0-1 0 0,1 0 1 0 0,-1-1 0 0 0,1 1-1 0 0,0-1 1 0 0,0 0-1 0 0,0 0 1 0 0,0 0-1 0 0,5 3 1 0 0,-4-5-829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8037 0 0,'-4'1'5111'0'0,"-17"3"-3436"0"0,12 0-1182 0 0,0 1-1 0 0,1 0 0 0 0,0 1 1 0 0,0 0-1 0 0,0 0 0 0 0,-11 13 1 0 0,17-18-490 0 0,0 1-1 0 0,0 0 1 0 0,0-1 0 0 0,0 1 0 0 0,1 0 0 0 0,-1 0 0 0 0,1 0 0 0 0,-1 1-1 0 0,1-1 1 0 0,0 0 0 0 0,0 0 0 0 0,0 1 0 0 0,0-1 0 0 0,0 1 0 0 0,1-1-1 0 0,-1 1 1 0 0,1-1 0 0 0,-1 1 0 0 0,1-1 0 0 0,0 1 0 0 0,0-1-1 0 0,0 1 1 0 0,1-1 0 0 0,-1 1 0 0 0,0-1 0 0 0,1 1 0 0 0,0-1 0 0 0,-1 1-1 0 0,1-1 1 0 0,0 0 0 0 0,2 4 0 0 0,-2-5-20 0 0,0 0 0 0 0,1 0-1 0 0,-1 1 1 0 0,0-1 0 0 0,0-1 0 0 0,1 1 0 0 0,-1 0-1 0 0,1 0 1 0 0,-1 0 0 0 0,0-1 0 0 0,1 1-1 0 0,-1-1 1 0 0,1 1 0 0 0,0-1 0 0 0,-1 1 0 0 0,1-1-1 0 0,-1 0 1 0 0,1 0 0 0 0,0 0 0 0 0,-1 0 0 0 0,1 0-1 0 0,-1 0 1 0 0,1 0 0 0 0,0-1 0 0 0,-1 1 0 0 0,1-1-1 0 0,-1 1 1 0 0,1-1 0 0 0,-1 1 0 0 0,1-1-1 0 0,-1 0 1 0 0,0 0 0 0 0,1 0 0 0 0,1-1 0 0 0,1-1-39 0 0,-1 1 1 0 0,0-1 0 0 0,0 1 0 0 0,0-1 0 0 0,0 0 0 0 0,0 0 0 0 0,0-1-1 0 0,-1 1 1 0 0,0 0 0 0 0,1-1 0 0 0,-1 0 0 0 0,2-6 0 0 0,3-1 41 0 0,-6 10 12 0 0,0 0 1 0 0,-1 0-1 0 0,1 0 1 0 0,0 0-1 0 0,-1 0 0 0 0,1 0 1 0 0,-1 0-1 0 0,1 0 1 0 0,-1 0-1 0 0,1 0 1 0 0,-1 0-1 0 0,0-1 1 0 0,0 1-1 0 0,1 0 1 0 0,-1 0-1 0 0,0 0 1 0 0,0 0-1 0 0,0-1 1 0 0,0 1-1 0 0,-1-1 1 0 0,-15 21 377 0 0,8-3-197 0 0,1 1 0 0 0,1 0 0 0 0,1 1 1 0 0,0 0-1 0 0,2-1 0 0 0,-3 20 0 0 0,1 12 207 0 0,1 79 0 0 0,4-126-395 0 0,-1-1 0 0 0,0 0 1 0 0,0 1-1 0 0,0-1 0 0 0,0 0 0 0 0,0 0 1 0 0,0 0-1 0 0,0 1 0 0 0,-1-1 0 0 0,1 0 1 0 0,0-1-1 0 0,-1 1 0 0 0,1 0 0 0 0,-1 0 1 0 0,1-1-1 0 0,0 1 0 0 0,-1 0 0 0 0,1-1 1 0 0,-1 1-1 0 0,0-1 0 0 0,1 0 0 0 0,-3 1 1 0 0,-41 5-1474 0 0,27-9-740 0 0,17 3 1982 0 0,1 0-1 0 0,0-1 1 0 0,-1 1 0 0 0,1 0 0 0 0,0 0-1 0 0,-1-1 1 0 0,1 1 0 0 0,0 0 0 0 0,0 0-1 0 0,-1-1 1 0 0,1 1 0 0 0,0 0 0 0 0,0-1-1 0 0,0 1 1 0 0,-1 0 0 0 0,1-1 0 0 0,0 1-1 0 0,0 0 1 0 0,0-1 0 0 0,0 1 0 0 0,0-1-1 0 0,0 1 1 0 0,0 0 0 0 0,0-1 0 0 0,0 1-1 0 0,0 0 1 0 0,0-1 0 0 0,0 1 0 0 0,0-1-1 0 0,0 1 1 0 0,0 0 0 0 0,0-1 0 0 0,0 1-1 0 0,0 0 1 0 0,0-1 0 0 0,1 1 0 0 0,-1 0-1 0 0,0-1 1 0 0,0 1 0 0 0,0 0 0 0 0,1-1-1 0 0,-1 1 1 0 0,0 0 0 0 0,0-1 0 0 0,1 1-1 0 0,-1 0 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5320 0 0,'0'0'4902'0'0,"-2"4"-1731"0"0,-6 18-2305 0 0,-18 31 1426 0 0,21-45-2237 0 0,1 0 0 0 0,-1 0 0 0 0,2 1-1 0 0,-1-1 1 0 0,1 1 0 0 0,0 0 0 0 0,1 0 0 0 0,0 0 0 0 0,-1 14 0 0 0,19-42-9624 0 0,-12 10 3802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2540 0 0,'0'-5'9545'0'0,"0"3"-9097"0"0,0 0-448 0 0,0 4-1540 0 0,0 2 444 0 0,0 3-824 0 0,-5-1-1149 0 0,5 1-179 0 0,0 1 2048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0 664 0 0,'-37'22'9366'0'0,"-15"20"-6074"0"0,42-33-2725 0 0,10-9-566 0 0,0 1 0 0 0,-1 0 0 0 0,1-1 0 0 0,0 1 1 0 0,0 0-1 0 0,0-1 0 0 0,0 1 0 0 0,0 0 0 0 0,0-1 0 0 0,0 1 1 0 0,0 0-1 0 0,1-1 0 0 0,-1 1 0 0 0,0-1 0 0 0,0 1 1 0 0,0 0-1 0 0,1-1 0 0 0,-1 1 0 0 0,0-1 0 0 0,1 1 1 0 0,-1-1-1 0 0,0 1 0 0 0,1-1 0 0 0,-1 1 0 0 0,1-1 0 0 0,-1 1 1 0 0,1-1-1 0 0,-1 1 0 0 0,1-1 0 0 0,-1 0 0 0 0,1 1 1 0 0,0-1-1 0 0,0 0 0 0 0,26 21 292 0 0,-19-15-258 0 0,-5-4-12 0 0,2 1 4 0 0,-1 0 0 0 0,0 1 0 0 0,0-1 1 0 0,0 1-1 0 0,0 0 0 0 0,-1 0 0 0 0,0 0 0 0 0,1 0 1 0 0,-1 1-1 0 0,-1-1 0 0 0,1 1 0 0 0,-1 0 1 0 0,0-1-1 0 0,3 10 0 0 0,-6-10 30 0 0,1 0 0 0 0,-1-1-1 0 0,-1 1 1 0 0,1-1 0 0 0,-1 1 0 0 0,1-1 0 0 0,-1 1-1 0 0,0-1 1 0 0,0 0 0 0 0,0 0 0 0 0,-1 0 0 0 0,1 0-1 0 0,-1 0 1 0 0,1-1 0 0 0,-1 1 0 0 0,0-1 0 0 0,-4 3-1 0 0,-59 37 1540 0 0,62-39-1562 0 0,2-2-48 0 0,-1-1 1 0 0,1 1-1 0 0,0 0 1 0 0,-1-1 0 0 0,1 1-1 0 0,0-1 1 0 0,-1 0 0 0 0,1 0-1 0 0,0 0 1 0 0,-1 0-1 0 0,1 0 1 0 0,-1 0 0 0 0,1-1-1 0 0,0 1 1 0 0,-1-1 0 0 0,1 0-1 0 0,0 0 1 0 0,0 1-1 0 0,0-1 1 0 0,-1-1 0 0 0,1 1-1 0 0,0 0 1 0 0,0 0-1 0 0,1-1 1 0 0,-1 1 0 0 0,0-1-1 0 0,0 0 1 0 0,-1-2 0 0 0,-3 1-942 0 0,16 23-14826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49 600 0 0,'4'-11'6201'0'0,"6"1"-3889"0"0,-9 9-2146 0 0,0 0-1 0 0,1 0 0 0 0,-1 0 1 0 0,0 0-1 0 0,0 0 0 0 0,0 0 1 0 0,0-1-1 0 0,0 1 0 0 0,0 0 0 0 0,-1 0 1 0 0,1-1-1 0 0,0 1 0 0 0,-1-1 1 0 0,1 1-1 0 0,-1-1 0 0 0,1 1 1 0 0,0-3-1 0 0,-1 4-126 0 0,0 0 0 0 0,1 0-1 0 0,-1-1 1 0 0,0 1 0 0 0,0 0 0 0 0,1 0 0 0 0,-1 0-1 0 0,1-1 1 0 0,-1 1 0 0 0,0 0 0 0 0,1 0-1 0 0,-1 0 1 0 0,0 0 0 0 0,1 0 0 0 0,-1 0 0 0 0,1 0-1 0 0,-1 0 1 0 0,0 0 0 0 0,1 0 0 0 0,-1 0-1 0 0,1 0 1 0 0,-1 0 0 0 0,0 0 0 0 0,1 0 0 0 0,-1 0-1 0 0,0 0 1 0 0,1 0 0 0 0,-1 1 0 0 0,1-1-1 0 0,-1 0 1 0 0,0 0 0 0 0,1 0 0 0 0,-1 1 0 0 0,0-1-1 0 0,0 0 1 0 0,1 0 0 0 0,-1 1 0 0 0,0-1-1 0 0,1 0 1 0 0,-1 1 0 0 0,0-1 0 0 0,0 0 0 0 0,0 1-1 0 0,1-1 1 0 0,-1 0 0 0 0,0 1 0 0 0,0-1-1 0 0,0 1 1 0 0,0-1 0 0 0,0 0 0 0 0,0 1 0 0 0,0-1-1 0 0,0 0 1 0 0,0 1 0 0 0,0-1 0 0 0,0 1-1 0 0,0-1 1 0 0,0 0 0 0 0,0 1 0 0 0,0-1 0 0 0,0 1-1 0 0,1 51 2973 0 0,-2 46-941 0 0,-14-9-1477 0 0,12-67-536 0 0,3-18-275 0 0,0 0-1 0 0,-1 0 0 0 0,1 0 0 0 0,-1 0 0 0 0,0 0 0 0 0,0 0 1 0 0,-1 0-1 0 0,1 0 0 0 0,-1 0 0 0 0,0 0 0 0 0,0 0 1 0 0,0-1-1 0 0,-5 6 0 0 0,2-6-4086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6 688 0 0,'0'-1'253'0'0,"-1"1"0"0"0,1-1 0 0 0,-1 1 0 0 0,1-1 0 0 0,-1 1 0 0 0,1 0 0 0 0,-1-1 0 0 0,1 1 0 0 0,-1 0 0 0 0,1 0 0 0 0,-1-1 0 0 0,0 1 0 0 0,1 0 0 0 0,-1 0 0 0 0,1 0 0 0 0,-1 0 0 0 0,0 0 0 0 0,1 0 0 0 0,-1 0 0 0 0,0 0 0 0 0,1 0 0 0 0,-1 0 0 0 0,1 0 0 0 0,-1 0 0 0 0,0 0 0 0 0,1 0 0 0 0,-1 1 0 0 0,1-1 0 0 0,-1 0 0 0 0,0 0 0 0 0,1 1 0 0 0,-1-1 0 0 0,1 0 0 0 0,-1 1 0 0 0,1-1 0 0 0,-1 1 0 0 0,1-1 0 0 0,0 0 0 0 0,-1 1 0 0 0,1-1 1 0 0,-1 1-1 0 0,1-1 0 0 0,0 1 0 0 0,0-1 0 0 0,-1 1 0 0 0,1 0 0 0 0,0-1 0 0 0,0 1 0 0 0,-1-1 0 0 0,1 1 0 0 0,0 0 0 0 0,0-1 0 0 0,0 1 0 0 0,0 2-132 0 0,0-1 1 0 0,0 0 0 0 0,1 1-1 0 0,-1-1 1 0 0,1 0 0 0 0,-1 0 0 0 0,1 1-1 0 0,0-1 1 0 0,0 0 0 0 0,0 0-1 0 0,0 0 1 0 0,0 0 0 0 0,1 0 0 0 0,-1 0-1 0 0,0 0 1 0 0,1-1 0 0 0,0 1-1 0 0,-1 0 1 0 0,4 1 0 0 0,-1 0 0 0 0,1 0 0 0 0,0 0 1 0 0,-1 0-1 0 0,1-1 0 0 0,0 0 1 0 0,1 0-1 0 0,-1 0 0 0 0,7 0 1 0 0,-2 0-37 0 0,-1 0 0 0 0,1-1 0 0 0,0-1 0 0 0,0 1 0 0 0,0-2 0 0 0,-1 1 0 0 0,1-1 0 0 0,0-1 0 0 0,14-3 0 0 0,70-35 20 0 0,-93 39-131 0 0,-2 2-1194 0 0,0-1 1096 0 0,0 1 1 0 0,0-1 0 0 0,0 0 0 0 0,0 1 0 0 0,0-1 0 0 0,0 0 0 0 0,0 1 0 0 0,0-1 0 0 0,0 1 0 0 0,0 0 0 0 0,1-1-1 0 0,-1 1 1 0 0,0 0 0 0 0,0-1 0 0 0,1 1 0 0 0,-1 0 0 0 0,0 0 0 0 0,1 0 0 0 0,-1-1 0 0 0,1 1 0 0 0,-1 0 0 0 0,1 0-1 0 0,-1 1 1 0 0,0 13-3647 0 0,-1 3-2330 0 0,2-13 3315 0 0,13-57 759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28 404 0 0,'0'-12'14250'0'0,"2"5"-12752"0"0,0 6-1495 0 0,-1 0 0 0 0,0 1 0 0 0,0-1 0 0 0,0 0 0 0 0,1 1 0 0 0,-1-1 0 0 0,0 1 0 0 0,1-1 0 0 0,-1 1 0 0 0,1-1 0 0 0,-1 1 0 0 0,0 0 0 0 0,1 0 0 0 0,-1 0 0 0 0,2 0 0 0 0,26-1 816 0 0,52 4-1 0 0,-7 1-963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8 600 0 0,'4'-8'8133'0'0,"-4"8"-7913"0"0,1 0 0 0 0,9 6 3178 0 0,5 18-1412 0 0,-20 191 3669 0 0,4-208-5596 0 0,1-1 1 0 0,1 1-1 0 0,-1 0 1 0 0,1 0-1 0 0,0-1 1 0 0,0 1-1 0 0,1-1 1 0 0,0 1-1 0 0,5 11 1 0 0,2-5 54 0 0,-9-13-124 0 0,1-27-586 0 0,2 18 273 0 0,-2 4 194 0 0,0 1-1 0 0,0 0 1 0 0,0-1 0 0 0,1 1 0 0 0,0 0 0 0 0,0 0 0 0 0,4-5 0 0 0,-5 8 131 0 0,-1 0 0 0 0,1 1 1 0 0,0-1-1 0 0,0 1 0 0 0,0-1 0 0 0,0 1 1 0 0,0-1-1 0 0,0 1 0 0 0,0 0 0 0 0,0-1 0 0 0,0 1 1 0 0,0 0-1 0 0,0 0 0 0 0,0 0 0 0 0,0 0 1 0 0,0 0-1 0 0,0 0 0 0 0,0 0 0 0 0,0 0 0 0 0,0 0 1 0 0,0 0-1 0 0,0 1 0 0 0,0-1 0 0 0,0 0 1 0 0,0 1-1 0 0,0-1 0 0 0,0 0 0 0 0,0 1 0 0 0,0-1 1 0 0,0 1-1 0 0,-1 0 0 0 0,1-1 0 0 0,0 1 1 0 0,0 0-1 0 0,-1 0 0 0 0,1-1 0 0 0,0 1 0 0 0,0 1 1 0 0,20 17-215 0 0,-15-13 406 0 0,1 0-1 0 0,0 0 0 0 0,0 0 1 0 0,1-1-1 0 0,10 6 0 0 0,-14-10-1016 0 0,1 1 0 0 0,-1 0-1 0 0,1-1 1 0 0,0 0-1 0 0,-1 0 1 0 0,1 0 0 0 0,0-1-1 0 0,5 0 1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8:5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 3512 0 0,'11'-5'11955'0'0,"26"-3"-9984"0"0,-19 4-1446 0 0,-17 4-529 0 0,1-1 1 0 0,-1 1-1 0 0,0-1 1 0 0,0 1-1 0 0,1-1 0 0 0,-1 0 1 0 0,0 0-1 0 0,0 1 0 0 0,0-1 1 0 0,0 0-1 0 0,0 0 1 0 0,0 0-1 0 0,0 0 0 0 0,0 0 1 0 0,-1-1-1 0 0,1 1 1 0 0,0 0-1 0 0,0 0 0 0 0,-1 0 1 0 0,1-1-1 0 0,-1 1 1 0 0,1 0-1 0 0,-1-1 0 0 0,0 1 1 0 0,0 0-1 0 0,1-1 0 0 0,-1 1 1 0 0,0 0-1 0 0,0-1 1 0 0,0 1-1 0 0,0-1 0 0 0,-1 1 1 0 0,1 0-1 0 0,0-1 1 0 0,0 1-1 0 0,-1 0 0 0 0,1-1 1 0 0,-1 1-1 0 0,1 0 1 0 0,-1 0-1 0 0,0-1 0 0 0,0 1 1 0 0,1 0-1 0 0,-1 0 0 0 0,-1-1 1 0 0,1 0 12 0 0,0 0 0 0 0,0 1 1 0 0,0-1-1 0 0,-1 0 0 0 0,1 1 1 0 0,0-1-1 0 0,-1 1 0 0 0,1 0 1 0 0,-1-1-1 0 0,1 1 0 0 0,-1 0 1 0 0,0 0-1 0 0,1 0 0 0 0,-1 0 1 0 0,0 0-1 0 0,0 0 0 0 0,0 1 1 0 0,0-1-1 0 0,0 0 0 0 0,0 1 1 0 0,0 0-1 0 0,0-1 0 0 0,0 1 0 0 0,0 0 1 0 0,0 0-1 0 0,0 0 0 0 0,0 0 1 0 0,0 1-1 0 0,0-1 0 0 0,0 1 1 0 0,0-1-1 0 0,1 1 0 0 0,-4 0 1 0 0,2 2 17 0 0,0 0 0 0 0,0-1 1 0 0,0 1-1 0 0,0 0 0 0 0,0 1 1 0 0,1-1-1 0 0,-1 0 0 0 0,1 1 1 0 0,0 0-1 0 0,0-1 0 0 0,0 1 1 0 0,1 0-1 0 0,-1 0 0 0 0,1 0 1 0 0,0 0-1 0 0,0 0 0 0 0,0 0 1 0 0,1 0-1 0 0,0 0 0 0 0,-1 1 1 0 0,1-1-1 0 0,1 0 0 0 0,-1 0 1 0 0,1 5-1 0 0,1 2 14 0 0,-1 1-1 0 0,1 0 1 0 0,1-1-1 0 0,0 0 1 0 0,1 0 0 0 0,0 0-1 0 0,9 16 1 0 0,-12-26-63 0 0,-1 0 1 0 0,1-1-1 0 0,0 1 0 0 0,-1-1 1 0 0,1 1-1 0 0,0-1 0 0 0,0 1 1 0 0,-1-1-1 0 0,1 0 1 0 0,0 1-1 0 0,0-1 0 0 0,-1 0 1 0 0,1 0-1 0 0,0 0 0 0 0,0 1 1 0 0,0-1-1 0 0,-1 0 1 0 0,1 0-1 0 0,0 0 0 0 0,0 0 1 0 0,0 0-1 0 0,0-1 0 0 0,-1 1 1 0 0,1 0-1 0 0,0 0 1 0 0,0 0-1 0 0,0-1 0 0 0,-1 1 1 0 0,2-1-1 0 0,32-14-913 0 0,-10 4 847 0 0,-22 10 48 0 0,0 1 0 0 0,0-1-1 0 0,0 1 1 0 0,0-1-1 0 0,0 1 1 0 0,0 0 0 0 0,1 0-1 0 0,-1 0 1 0 0,0 0 0 0 0,0 0-1 0 0,0 0 1 0 0,0 0 0 0 0,0 1-1 0 0,0-1 1 0 0,0 1-1 0 0,0 0 1 0 0,3 1 0 0 0,-1 11-3801 0 0,-14 10-5830 0 0,5-17 6459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68 4376 0 0,'-2'-5'3865'0'0,"2"5"-3751"0"0,0 0-1 0 0,0 0 1 0 0,0 0 0 0 0,0 0-1 0 0,0 0 1 0 0,-1 0 0 0 0,1 0-1 0 0,0 0 1 0 0,0 0 0 0 0,0 0-1 0 0,0 0 1 0 0,-1 0 0 0 0,1 0-1 0 0,0 0 1 0 0,0 0 0 0 0,0 0-1 0 0,0 0 1 0 0,0 0 0 0 0,-1 0-1 0 0,1 0 1 0 0,0 0 0 0 0,0 0-1 0 0,-11 9 1820 0 0,-7 12-1069 0 0,8-6-193 0 0,2 1 0 0 0,-13 27 0 0 0,19-39-592 0 0,1 0 1 0 0,-1 0-1 0 0,1 0 0 0 0,0 0 0 0 0,0 0 0 0 0,0 0 1 0 0,1 0-1 0 0,0 0 0 0 0,-1 0 0 0 0,1 0 0 0 0,1 0 1 0 0,-1 0-1 0 0,0 0 0 0 0,1 0 0 0 0,0 1 0 0 0,0-2 1 0 0,3 8-1 0 0,-4-10-72 0 0,1 0 1 0 0,0 0-1 0 0,0 0 1 0 0,-1 0-1 0 0,1 0 1 0 0,0 0-1 0 0,0 0 1 0 0,0 0-1 0 0,0 0 1 0 0,0 0-1 0 0,0-1 1 0 0,1 1-1 0 0,-1 0 1 0 0,0-1-1 0 0,0 1 1 0 0,0-1-1 0 0,1 1 1 0 0,-1-1-1 0 0,0 0 1 0 0,1 1-1 0 0,-1-1 1 0 0,0 0-1 0 0,0 0 1 0 0,2 0-1 0 0,1 0 7 0 0,-1-1 0 0 0,1 0-1 0 0,-1 1 1 0 0,1-1-1 0 0,-1-1 1 0 0,0 1 0 0 0,1 0-1 0 0,-1-1 1 0 0,3-2-1 0 0,3-1-1 0 0,0-2 0 0 0,0 1 0 0 0,0-1-1 0 0,-1-1 1 0 0,8-9 0 0 0,-9 9-156 0 0,0-1-1 0 0,-1 0 1 0 0,0 0-1 0 0,-1 0 1 0 0,0-1 0 0 0,0 0-1 0 0,-1 0 1 0 0,6-19 0 0 0,-10 26 97 0 0,1 0 0 0 0,-1 0 1 0 0,1 0-1 0 0,-1-1 0 0 0,0 1 1 0 0,0 0-1 0 0,0 0 0 0 0,-1 0 0 0 0,1 0 1 0 0,-1 0-1 0 0,0 0 0 0 0,0 0 1 0 0,0 0-1 0 0,0 0 0 0 0,0 0 1 0 0,-1 0-1 0 0,1 1 0 0 0,-1-1 0 0 0,0 0 1 0 0,0 1-1 0 0,0-1 0 0 0,0 1 1 0 0,0 0-1 0 0,0 0 0 0 0,-1 0 1 0 0,1 0-1 0 0,-1 0 0 0 0,1 0 1 0 0,-1 1-1 0 0,0-1 0 0 0,0 1 0 0 0,1 0 1 0 0,-1 0-1 0 0,0 0 0 0 0,-4-1 1 0 0,2 0 30 0 0,0 1 0 0 0,0-1 0 0 0,0 1 0 0 0,0 0 1 0 0,0 1-1 0 0,0-1 0 0 0,0 1 0 0 0,0 0 0 0 0,-1 1 1 0 0,1-1-1 0 0,0 1 0 0 0,0 0 0 0 0,0 0 0 0 0,0 0 0 0 0,0 1 1 0 0,0 0-1 0 0,1 0 0 0 0,-1 0 0 0 0,0 0 0 0 0,-7 6 1 0 0,12-7-106 0 0,-1-1 1 0 0,1 1-1 0 0,-1-1 1 0 0,1 1 0 0 0,-1 0-1 0 0,1-1 1 0 0,-1 1-1 0 0,1-1 1 0 0,0 1 0 0 0,-1 0-1 0 0,1 0 1 0 0,0-1 0 0 0,0 1-1 0 0,-1 0 1 0 0,1-1-1 0 0,0 1 1 0 0,0 0 0 0 0,0 0-1 0 0,0-1 1 0 0,0 1-1 0 0,0 0 1 0 0,0 0 0 0 0,0-1-1 0 0,0 1 1 0 0,1 0-1 0 0,-1 0 1 0 0,0-1 0 0 0,0 1-1 0 0,1 0 1 0 0,-1-1-1 0 0,0 1 1 0 0,1 0 0 0 0,0 0-1 0 0,11 15-6971 0 0,-9-11 4105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47 1240 0 0,'0'-2'480'0'0,"0"0"0"0"0,0 0 0 0 0,0 1-1 0 0,0-1 1 0 0,0 0 0 0 0,-1 0 0 0 0,1 1 0 0 0,-1-1-1 0 0,1 0 1 0 0,-1 1 0 0 0,0-1 0 0 0,1 1 0 0 0,-1-1-1 0 0,0 1 1 0 0,0-1 0 0 0,0 1 0 0 0,0-1 0 0 0,-1 1-1 0 0,1 0 1 0 0,0 0 0 0 0,0 0 0 0 0,-1-1 0 0 0,1 1-1 0 0,-1 1 1 0 0,-2-3 0 0 0,1 2-275 0 0,-1 0 1 0 0,0 0-1 0 0,0 0 0 0 0,0 0 1 0 0,0 0-1 0 0,0 1 0 0 0,-1 0 1 0 0,1 0-1 0 0,0 0 1 0 0,0 0-1 0 0,-4 1 0 0 0,1 0-225 0 0,0 1-1 0 0,0-1 0 0 0,0 1 0 0 0,0 0 1 0 0,0 1-1 0 0,0-1 0 0 0,1 2 0 0 0,-1-1 1 0 0,1 0-1 0 0,0 1 0 0 0,0 1 0 0 0,1-1 1 0 0,-10 9-1 0 0,12-7 158 0 0,-1 0 0 0 0,1-1 0 0 0,1 2 0 0 0,-1-1 0 0 0,1 0 0 0 0,0 0 0 0 0,1 1 0 0 0,-1-1 0 0 0,1 1 0 0 0,1-1 0 0 0,-1 1 0 0 0,1-1 0 0 0,1 10 0 0 0,1 11 622 0 0,12 51 0 0 0,-7-46-693 0 0,-3-15-93 0 0,0 0 0 0 0,1-1-1 0 0,1 1 1 0 0,1-1 0 0 0,11 20 0 0 0,-18-35-29 0 0,1-1 1 0 0,-1 1 0 0 0,0-1-1 0 0,0 1 1 0 0,0-1 0 0 0,0 1-1 0 0,0-1 1 0 0,0 1 0 0 0,0-1-1 0 0,0 1 1 0 0,0-1 0 0 0,0 1-1 0 0,0-1 1 0 0,0 1 0 0 0,0-1-1 0 0,-1 1 1 0 0,1-1-1 0 0,0 0 1 0 0,0 1 0 0 0,0-1-1 0 0,-1 1 1 0 0,1-1 0 0 0,0 1-1 0 0,0-1 1 0 0,-1 0 0 0 0,1 1-1 0 0,0-1 1 0 0,-1 0 0 0 0,1 1-1 0 0,-1-1 1 0 0,1 0 0 0 0,0 0-1 0 0,-1 1 1 0 0,1-1 0 0 0,-1 0-1 0 0,1 0 1 0 0,-1 0-1 0 0,1 1 1 0 0,-1-1 0 0 0,1 0-1 0 0,-1 0 1 0 0,1 0 0 0 0,-1 0-1 0 0,1 0 1 0 0,-1 0 0 0 0,1 0-1 0 0,0 0 1 0 0,-1 0 0 0 0,1 0-1 0 0,-1-1 1 0 0,0 1 0 0 0,-1 0-814 0 0,0 1 1 0 0,0-1-1 0 0,-1 0 1 0 0,1 0-1 0 0,0-1 1 0 0,0 1 0 0 0,0 0-1 0 0,0-1 1 0 0,0 1-1 0 0,0-1 1 0 0,-3-1 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4672 0 0,'0'0'5076'0'0,"7"0"-250"0"0,27-2-2690 0 0,75-2-1362 0 0,-103 9-2797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1736 0 0,'6'-21'8570'0'0,"-3"38"-5535"0"0,9 76 808 0 0,-11-65-3422 0 0,-1 1 0 0 0,-6 52 1 0 0,5-74-467 0 0,0 2-62 0 0,0-1 0 0 0,-1 1 0 0 0,1 0 0 0 0,-2-1 0 0 0,1 1 0 0 0,-1-1 0 0 0,0 0 0 0 0,-1 0 0 0 0,-5 10 0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76 404 0 0,'7'-8'11726'0'0,"12"2"-7479"0"0,30-2-4979 0 0,-28 5 2136 0 0,75-20-884 0 0,-33 1-3712 0 0,-58 17 1355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2112 0 0,'3'2'8276'0'0,"8"22"-5124"0"0,14 145 2603 0 0,-13-70-4201 0 0,-12-94-1538 0 0,1 0 0 0 0,0 0 0 0 0,1-1 0 0 0,-1 1 0 0 0,1 0 0 0 0,0-1 0 0 0,0 1 0 0 0,0-1 0 0 0,1 0 0 0 0,4 7 0 0 0,-6-10-13 0 0,-1-11-461 0 0,1 1 29 0 0,0 0-1 0 0,0-1 0 0 0,4-11 1 0 0,-4 19 364 0 0,0-1 1 0 0,0 0-1 0 0,0 0 1 0 0,0 0-1 0 0,0 1 1 0 0,0-1-1 0 0,1 0 1 0 0,-1 1-1 0 0,1-1 1 0 0,0 1-1 0 0,0 0 1 0 0,0-1-1 0 0,0 1 1 0 0,0 0-1 0 0,0 0 1 0 0,1 1-1 0 0,3-3 1 0 0,-5 3 100 0 0,1 1 0 0 0,-1 0 1 0 0,1 0-1 0 0,-1-1 0 0 0,1 1 0 0 0,-1 0 1 0 0,1 1-1 0 0,-1-1 0 0 0,1 0 0 0 0,-1 0 1 0 0,1 1-1 0 0,-1-1 0 0 0,0 1 1 0 0,1-1-1 0 0,-1 1 0 0 0,0-1 0 0 0,1 1 1 0 0,-1 0-1 0 0,0 0 0 0 0,0 0 0 0 0,1 0 1 0 0,-1 0-1 0 0,0 0 0 0 0,1 1 0 0 0,31 36 574 0 0,-13-14-585 0 0,-7-10-13 0 0,0-3-2265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5525 0 0,'12'-7'7713'0'0,"24"-4"-5954"0"0,-29 8-443 0 0,5 1-929 0 0,-10 2-375 0 0,-1 0 1 0 0,1 0 0 0 0,0-1-1 0 0,-1 1 1 0 0,1 0-1 0 0,0-1 1 0 0,-1 1 0 0 0,1-1-1 0 0,0 1 1 0 0,-1-1 0 0 0,1 0-1 0 0,-1 0 1 0 0,1 1 0 0 0,-1-1-1 0 0,1 0 1 0 0,-1 0-1 0 0,0-1 1 0 0,0 1 0 0 0,1 0-1 0 0,0-2 1 0 0,-2 2-12 0 0,-1 0 0 0 0,1 0 0 0 0,-1 0 0 0 0,0 0 0 0 0,0 0-1 0 0,1 0 1 0 0,-1 0 0 0 0,0 1 0 0 0,0-1 0 0 0,0 0 0 0 0,0 1 0 0 0,0-1 0 0 0,0 0 0 0 0,0 1 0 0 0,0-1 0 0 0,0 1 0 0 0,0 0 0 0 0,0-1 0 0 0,0 1-1 0 0,0 0 1 0 0,-2-1 0 0 0,-31-7 41 0 0,25 7 55 0 0,8 0-89 0 0,0 1 0 0 0,0 0 0 0 0,0 0 0 0 0,0 0 0 0 0,0 0 0 0 0,0 0 0 0 0,1 0 0 0 0,-1 0 1 0 0,0 0-1 0 0,0 0 0 0 0,0 1 0 0 0,0-1 0 0 0,0 0 0 0 0,0 1 0 0 0,0-1 0 0 0,1 1 0 0 0,-1-1 1 0 0,0 0-1 0 0,0 1 0 0 0,0 0 0 0 0,1-1 0 0 0,-1 1 0 0 0,0-1 0 0 0,1 1 0 0 0,-1 0 0 0 0,1 0 1 0 0,-1-1-1 0 0,0 1 0 0 0,1 0 0 0 0,0 0 0 0 0,-1 0 0 0 0,1 0 0 0 0,-1-1 0 0 0,1 1 0 0 0,0 0 1 0 0,0 0-1 0 0,0 0 0 0 0,-1 0 0 0 0,1 0 0 0 0,0 0 0 0 0,0 0 0 0 0,1 1 0 0 0,-2 51 214 0 0,2-40-183 0 0,-1-10-33 0 0,0 0-1 0 0,0 0 1 0 0,0 0 0 0 0,0-1-1 0 0,0 1 1 0 0,0 0 0 0 0,1 0-1 0 0,0 0 1 0 0,0 0 0 0 0,-1 0-1 0 0,1 0 1 0 0,1-1 0 0 0,-1 1 0 0 0,0 0-1 0 0,1-1 1 0 0,0 1 0 0 0,-1-1-1 0 0,1 1 1 0 0,0-1 0 0 0,0 0-1 0 0,0 0 1 0 0,3 2 0 0 0,-2-3-43 0 0,1 1 1 0 0,0-1 0 0 0,-1 0-1 0 0,1 0 1 0 0,0 0 0 0 0,0-1-1 0 0,0 1 1 0 0,-1-1 0 0 0,1 0 0 0 0,0 0-1 0 0,0 0 1 0 0,0-1 0 0 0,0 0-1 0 0,-1 1 1 0 0,1-1 0 0 0,5-2-1 0 0,9-3-900 0 0,23-5-628 0 0,-15 8-5120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39 752 0 0,'2'-1'280'0'0,"0"0"-1"0"0,-1-1 0 0 0,0 1 1 0 0,1 0-1 0 0,-1 0 1 0 0,0-1-1 0 0,1 1 1 0 0,-1-1-1 0 0,0 1 1 0 0,0-1-1 0 0,0 0 1 0 0,0 1-1 0 0,-1-1 1 0 0,1 0-1 0 0,0 0 0 0 0,-1 1 1 0 0,1-1-1 0 0,-1-3 1 0 0,8 4-2639 0 0,8-5 10278 0 0,-27 11-6455 0 0,-21 14 70 0 0,30-18-1507 0 0,1 0 0 0 0,-1 1 0 0 0,1-1-1 0 0,-1 0 1 0 0,1 1 0 0 0,0-1 0 0 0,-1 1 0 0 0,1-1-1 0 0,0 1 1 0 0,0 0 0 0 0,0 0 0 0 0,0-1 0 0 0,0 1-1 0 0,1 0 1 0 0,-1 0 0 0 0,0 0 0 0 0,0 3 0 0 0,47-4-455 0 0,-38-3 424 0 0,0 0 0 0 0,-1-1 0 0 0,0 0 0 0 0,1 0 0 0 0,-1-1 0 0 0,-1 0 0 0 0,1 0 1 0 0,0-1-1 0 0,-1 0 0 0 0,0 0 0 0 0,11-11 0 0 0,-52 26 401 0 0,2 5-194 0 0,-60 38 0 0 0,80-49-204 0 0,12-3-110 0 0,26-10-869 0 0,-18 5 804 0 0,50-29-1541 0 0,-21 11-2167 0 0,-21 11-42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5 184 0 0,'-3'-5'8473'0'0,"-4"6"-3560"0"0,-14 11-2231 0 0,-18 22-2800 0 0,38-33 122 0 0,0 0-1 0 0,0 0 1 0 0,0 0-1 0 0,0 0 0 0 0,1 1 1 0 0,-1-1-1 0 0,0 0 1 0 0,1 0-1 0 0,-1 0 1 0 0,1 1-1 0 0,-1-1 1 0 0,1 0-1 0 0,0 0 1 0 0,-1 1-1 0 0,1-1 1 0 0,0 0-1 0 0,0 1 1 0 0,0-1-1 0 0,0 0 0 0 0,0 1 1 0 0,0-1-1 0 0,0 0 1 0 0,1 1-1 0 0,-1-1 1 0 0,0 0-1 0 0,1 1 1 0 0,-1-1-1 0 0,1 0 1 0 0,-1 0-1 0 0,1 0 1 0 0,0 1-1 0 0,0-1 1 0 0,-1 0-1 0 0,1 0 1 0 0,2 2-1 0 0,3 1 15 0 0,-1 1 1 0 0,1-1-1 0 0,1 0 1 0 0,-1-1-1 0 0,11 6 1 0 0,11 6 5 0 0,-27-15-24 0 0,-1 1 0 0 0,1-1 0 0 0,0 1 0 0 0,0-1 0 0 0,-1 1 0 0 0,1 0 0 0 0,0-1 1 0 0,-1 1-1 0 0,1 0 0 0 0,0 0 0 0 0,-1-1 0 0 0,1 1 0 0 0,-1 0 0 0 0,1 0 1 0 0,-1 0-1 0 0,0 0 0 0 0,1 0 0 0 0,-1 0 0 0 0,0-1 0 0 0,0 1 0 0 0,0 0 0 0 0,1 0 1 0 0,-1 0-1 0 0,0 0 0 0 0,0 0 0 0 0,0 0 0 0 0,-1 0 0 0 0,1 0 0 0 0,0 0 1 0 0,0 0-1 0 0,0 0 0 0 0,-1 0 0 0 0,1 0 0 0 0,-2 2 8 0 0,0-1 0 0 0,0 0 0 0 0,0 0 0 0 0,0-1 0 0 0,0 1 0 0 0,0 0 0 0 0,-1-1 1 0 0,1 1-1 0 0,0-1 0 0 0,-1 0 0 0 0,-4 2 0 0 0,-8 2 26 0 0,-1 0 0 0 0,1-1 1 0 0,-19 2-1 0 0,29-4-1987 0 0,16-3-647 0 0,18-2-3670 0 0,-18 1 1261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 7613 0 0,'-8'11'5706'0'0,"-8"21"-3582"0"0,15-27-2046 0 0,0 0 0 0 0,1-1 1 0 0,-1 1-1 0 0,1 0 0 0 0,0 0 0 0 0,1 0 1 0 0,-1 0-1 0 0,1 0 0 0 0,0-1 0 0 0,0 1 1 0 0,1 0-1 0 0,2 6 0 0 0,-3-9-61 0 0,-1-1-1 0 0,1 0 1 0 0,0 1 0 0 0,0-1-1 0 0,-1 0 1 0 0,1 0-1 0 0,0 1 1 0 0,0-1-1 0 0,1 0 1 0 0,-1 0 0 0 0,0 0-1 0 0,0 0 1 0 0,0-1-1 0 0,1 1 1 0 0,-1 0 0 0 0,0 0-1 0 0,1-1 1 0 0,-1 1-1 0 0,1-1 1 0 0,-1 1 0 0 0,1-1-1 0 0,-1 0 1 0 0,1 1-1 0 0,-1-1 1 0 0,1 0 0 0 0,-1 0-1 0 0,1 0 1 0 0,-1 0-1 0 0,1 0 1 0 0,-1 0 0 0 0,1-1-1 0 0,-1 1 1 0 0,1-1-1 0 0,-1 1 1 0 0,1-1-1 0 0,-1 1 1 0 0,0-1 0 0 0,1 0-1 0 0,-1 1 1 0 0,0-1-1 0 0,1 0 1 0 0,1-2 0 0 0,1 1-47 0 0,-1 0 0 0 0,1-1 1 0 0,-1 1-1 0 0,0-1 0 0 0,0 0 1 0 0,0 0-1 0 0,0 0 0 0 0,0 0 0 0 0,-1-1 1 0 0,0 1-1 0 0,1-1 0 0 0,-1 1 1 0 0,0-1-1 0 0,-1 0 0 0 0,1 0 1 0 0,-1 0-1 0 0,1 0 0 0 0,-1 0 1 0 0,0-5-1 0 0,-1 5 5 0 0,0 1 0 0 0,0-1 0 0 0,0 1 1 0 0,-1-1-1 0 0,0 1 0 0 0,0-1 0 0 0,0 1 0 0 0,0 0 0 0 0,0-1 0 0 0,-1 1 1 0 0,1 0-1 0 0,-1 0 0 0 0,0 0 0 0 0,0 0 0 0 0,0 0 0 0 0,-1 1 0 0 0,1-1 1 0 0,0 0-1 0 0,-1 1 0 0 0,0 0 0 0 0,0 0 0 0 0,1 0 0 0 0,-6-3 0 0 0,6 4 50 0 0,-1-1-1 0 0,1 1 1 0 0,0 0-1 0 0,-1 0 1 0 0,0 0-1 0 0,1 1 0 0 0,-1-1 1 0 0,1 1-1 0 0,-1-1 1 0 0,0 1-1 0 0,1 0 0 0 0,-1 0 1 0 0,0 0-1 0 0,1 0 1 0 0,-1 0-1 0 0,1 1 1 0 0,-1-1-1 0 0,0 1 0 0 0,1 0 1 0 0,-1 0-1 0 0,1 0 1 0 0,-1 0-1 0 0,-3 2 0 0 0,2 0-71 0 0,0-1-1 0 0,1 1 1 0 0,-1 0-1 0 0,1 0 1 0 0,0 0-1 0 0,-1 0 1 0 0,1 1-1 0 0,1-1 1 0 0,-1 1-1 0 0,0 0 1 0 0,1-1-1 0 0,0 1 1 0 0,-2 5-1 0 0,2 3-2035 0 0,4-5-2663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26 6321 0 0,'-4'-10'6497'0'0,"-5"8"-4177"0"0,-13 10-2275 0 0,19-7 422 0 0,2-1-437 0 0,0 1 0 0 0,0-1 0 0 0,0 1 0 0 0,0-1 0 0 0,1 1 0 0 0,-1 0 0 0 0,0-1 1 0 0,0 1-1 0 0,1 0 0 0 0,-1-1 0 0 0,0 1 0 0 0,1 0 0 0 0,-1 0 0 0 0,1 0 0 0 0,-1-1 0 0 0,1 1 0 0 0,-1 0 0 0 0,1 0 0 0 0,-1 0 0 0 0,1 0 0 0 0,0 0 0 0 0,0 0 0 0 0,0 0 0 0 0,-1 0 0 0 0,1 0 1 0 0,0 0-1 0 0,0 0 0 0 0,0 0 0 0 0,0 0 0 0 0,1 0 0 0 0,-1 0 0 0 0,0 0 0 0 0,0 0 0 0 0,0 0 0 0 0,1 0 0 0 0,-1 0 0 0 0,1 0 0 0 0,-1-1 0 0 0,1 1 0 0 0,-1 0 0 0 0,1 0 0 0 0,-1 0 0 0 0,1-1 0 0 0,0 1 1 0 0,0 1-1 0 0,3 3-22 0 0,0-1 0 0 0,0 1 1 0 0,0-1-1 0 0,0 0 0 0 0,1 0 1 0 0,5 4-1 0 0,3 0 54 0 0,0-1 0 0 0,0-1 0 0 0,1 0 0 0 0,-1-1 1 0 0,18 5-1 0 0,-25-8-70 0 0,0-1 0 0 0,-1 0 0 0 0,1 0 1 0 0,0 0-1 0 0,-1-1 0 0 0,1 0 0 0 0,0 0 1 0 0,0 0-1 0 0,0-1 0 0 0,-1 1 0 0 0,1-2 1 0 0,0 1-1 0 0,-1 0 0 0 0,1-1 0 0 0,10-5 1 0 0,-16 6-14 0 0,1 1-1 0 0,0-1 1 0 0,0 0 0 0 0,-1 1 0 0 0,1-1 0 0 0,0 0 0 0 0,-1 0 0 0 0,1 1 0 0 0,-1-1 0 0 0,1 0 0 0 0,-1 0 0 0 0,1 0 0 0 0,-1 0 0 0 0,0 0 0 0 0,1 0 0 0 0,-1 0 0 0 0,0 0 0 0 0,0 0 0 0 0,0 0 0 0 0,1 0 0 0 0,-1 0 0 0 0,0 0-1 0 0,0 0 1 0 0,-1 0 0 0 0,1 0 0 0 0,0 0 0 0 0,0 0 0 0 0,0 0 0 0 0,-1 1 0 0 0,1-1 0 0 0,0 0 0 0 0,-1 0 0 0 0,1 0 0 0 0,-1-1 0 0 0,-26-38-59 0 0,9 14 94 0 0,13 11-443 0 0,-2-2 1805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97 4196 0 0,'-4'2'6653'0'0,"-8"5"-6576"0"0,12-2 241 0 0,-1-1-1 0 0,0 1 1 0 0,0-1-1 0 0,0 1 0 0 0,-1-1 1 0 0,0 0-1 0 0,-4 9 1 0 0,4-9-107 0 0,-1 0 0 0 0,1 1 0 0 0,0-1 0 0 0,1 1 0 0 0,-1 0 0 0 0,1 0 0 0 0,0 0 0 0 0,-1 5 0 0 0,6 6 347 0 0,2-28-190 0 0,4-30-170 0 0,-10 28-83 0 0,-2 1 1 0 0,0 0-1 0 0,-6-21 0 0 0,5 21 2 0 0,-1 0 0 0 0,2 0 0 0 0,-2-22 0 0 0,5 34-120 0 0,-1 0 1 0 0,0 1-1 0 0,1-1 0 0 0,-1 1 0 0 0,1-1 0 0 0,-1 0 1 0 0,0 1-1 0 0,1-1 0 0 0,-1 1 0 0 0,1 0 0 0 0,-1-1 0 0 0,1 1 1 0 0,0-1-1 0 0,-1 1 0 0 0,1 0 0 0 0,-1-1 0 0 0,1 1 1 0 0,0 0-1 0 0,-1 0 0 0 0,1-1 0 0 0,0 1 0 0 0,-1 0 0 0 0,1 0 1 0 0,0 0-1 0 0,-1 0 0 0 0,1 0 0 0 0,0 0 0 0 0,-1 0 1 0 0,1 0-1 0 0,0 0 0 0 0,-1 0 0 0 0,1 0 0 0 0,0 1 0 0 0,0-1 1 0 0,34 6-53 0 0,-25-4 47 0 0,39 0-603 0 0,-29-6-2444 0 0,-19 3 2373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4072 0 0,'1'-2'7808'0'0,"3"-4"-4433"0"0,-9 8-3257 0 0,1-1 1 0 0,-1 1-1 0 0,1 0 1 0 0,0 1-1 0 0,0-1 1 0 0,0 1-1 0 0,0 0 1 0 0,0 0-1 0 0,1 0 1 0 0,-1 0-1 0 0,1 1 1 0 0,0-1-1 0 0,0 1 1 0 0,0 0-1 0 0,0 0 1 0 0,1 0-1 0 0,-1 0 1 0 0,1 1-1 0 0,0-1 1 0 0,-2 8-1 0 0,1-4-58 0 0,1-1-1 0 0,0 1 1 0 0,0 0 0 0 0,1 0-1 0 0,0-1 1 0 0,0 1-1 0 0,0 0 1 0 0,1 0 0 0 0,1 0-1 0 0,-1 0 1 0 0,4 14-1 0 0,-4-21-61 0 0,1 1 0 0 0,-1-1 0 0 0,1 1 0 0 0,0-1-1 0 0,-1 0 1 0 0,1 1 0 0 0,0-1 0 0 0,0 0 0 0 0,0 1 0 0 0,0-1-1 0 0,0 0 1 0 0,0 0 0 0 0,0 0 0 0 0,0 0 0 0 0,1 0-1 0 0,-1 0 1 0 0,0 0 0 0 0,0 0 0 0 0,1-1 0 0 0,-1 1 0 0 0,1 0-1 0 0,-1-1 1 0 0,1 1 0 0 0,-1-1 0 0 0,1 0 0 0 0,-1 1 0 0 0,1-1-1 0 0,-1 0 1 0 0,1 0 0 0 0,0 0 0 0 0,-1 0 0 0 0,1 0-1 0 0,2-1 1 0 0,6-1-629 0 0,0 0 0 0 0,0-1 0 0 0,0 0 0 0 0,12-6 0 0 0,9-2-6458 0 0,-27 10 3989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 1644 0 0,'4'-2'10892'0'0,"10"-4"-7670"0"0,9-3-3623 0 0,4-13 601 0 0,-26 22-197 0 0,0-1-1 0 0,-1 1 1 0 0,1-1-1 0 0,-1 1 0 0 0,1-1 1 0 0,-1 1-1 0 0,1-1 1 0 0,-1 1-1 0 0,1-1 0 0 0,-1 0 1 0 0,1 1-1 0 0,-1-1 1 0 0,0 0-1 0 0,1 1 0 0 0,-1-1 1 0 0,0 0-1 0 0,0 1 0 0 0,1-1 1 0 0,-1 0-1 0 0,0 0 1 0 0,0 1-1 0 0,0-1 0 0 0,0 0 1 0 0,0 0-1 0 0,0 1 1 0 0,0-1-1 0 0,0 0 0 0 0,0 1 1 0 0,0-1-1 0 0,-1 0 1 0 0,1 0-1 0 0,0 1 0 0 0,0-1 1 0 0,-1 0-1 0 0,1 1 1 0 0,-1-1-1 0 0,1 0 0 0 0,0 1 1 0 0,-1-1-1 0 0,1 1 0 0 0,-1-1 1 0 0,1 1-1 0 0,-1-1 1 0 0,1 1-1 0 0,-2-1 0 0 0,-1-1 52 0 0,1 0-1 0 0,-1 1 1 0 0,0-1-1 0 0,0 1 0 0 0,0 0 1 0 0,0 0-1 0 0,0 0 0 0 0,0 0 1 0 0,-4 0-1 0 0,5 1 16 0 0,1 0-1 0 0,0 1 0 0 0,-1-1 1 0 0,1 0-1 0 0,0 1 0 0 0,-1-1 1 0 0,1 1-1 0 0,0-1 1 0 0,0 1-1 0 0,0 0 0 0 0,-1 0 1 0 0,1 0-1 0 0,0-1 0 0 0,0 1 1 0 0,0 0-1 0 0,0 0 1 0 0,1 0-1 0 0,-1 0 0 0 0,0 1 1 0 0,0-1-1 0 0,1 0 0 0 0,-1 0 1 0 0,0 0-1 0 0,1 1 1 0 0,-1-1-1 0 0,1 0 0 0 0,-1 2 1 0 0,-2 4-82 0 0,1 0 0 0 0,0 1 0 0 0,0-1 0 0 0,0 0 0 0 0,1 1 0 0 0,0-1 0 0 0,1 1 0 0 0,0-1 1 0 0,0 1-1 0 0,0 0 0 0 0,1-1 0 0 0,0 1 0 0 0,0-1 0 0 0,1 0 0 0 0,0 1 0 0 0,1-1 0 0 0,-1 0 0 0 0,1 0 1 0 0,1 0-1 0 0,-1-1 0 0 0,1 1 0 0 0,5 5 0 0 0,-7-10-38 0 0,0-1 0 0 0,0 0 0 0 0,0 0 1 0 0,0 0-1 0 0,0 0 0 0 0,0 0 0 0 0,0 0 0 0 0,0 0 0 0 0,1-1 0 0 0,-1 1 1 0 0,0-1-1 0 0,1 0 0 0 0,-1 0 0 0 0,0 0 0 0 0,1 0 0 0 0,-1 0 0 0 0,0 0 1 0 0,0 0-1 0 0,3-2 0 0 0,53-12-1375 0 0,-36 7 381 0 0,-1 2-315 0 0,2-1-2751 0 0,45-6 1 0 0,-56 12-640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0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92 123 508 0 0,'-17'-2'11682'0'0,"-2"0"-9635"0"0,-14 0-1967 0 0,32 2 168 0 0,46 11 189 0 0,-33-10-208 0 0,0 0 1 0 0,1-1-1 0 0,-1 0 1 0 0,1-1-1 0 0,17-4 1 0 0,-25 4-220 0 0,-1 0 0 0 0,0 0 1 0 0,0 0-1 0 0,0-1 0 0 0,0 1 0 0 0,0-1 1 0 0,0 0-1 0 0,0-1 0 0 0,-1 1 1 0 0,1-1-1 0 0,-1 1 0 0 0,1-1 1 0 0,-1 0-1 0 0,0 0 0 0 0,0 0 1 0 0,0-1-1 0 0,-1 1 0 0 0,1-1 1 0 0,1-3-1 0 0,-3 5-22 0 0,-1 1 0 0 0,1 0 0 0 0,-1-1 0 0 0,0 1 0 0 0,1 0-1 0 0,-1-1 1 0 0,0 1 0 0 0,0 0 0 0 0,0-1 0 0 0,0 1 0 0 0,0 0 0 0 0,0-1 0 0 0,0 1 0 0 0,0-1 0 0 0,0 1 0 0 0,-1 0 0 0 0,1-1 0 0 0,-1 1 0 0 0,1 0 0 0 0,-1 0-1 0 0,1-1 1 0 0,-1 1 0 0 0,0 0 0 0 0,0 0 0 0 0,1 0 0 0 0,-3-2 0 0 0,0 0-23 0 0,0 0 1 0 0,-1 0-1 0 0,1 1 0 0 0,-1-1 0 0 0,0 1 0 0 0,0 0 1 0 0,0 0-1 0 0,0 0 0 0 0,-4-1 0 0 0,2 1-15 0 0,0 0 0 0 0,0 0 0 0 0,0 1 0 0 0,1 0 0 0 0,-1 0 1 0 0,0 0-1 0 0,0 1 0 0 0,-1 0 0 0 0,1 0 0 0 0,0 0 0 0 0,0 1 0 0 0,0 0 0 0 0,0 0 0 0 0,-8 3 0 0 0,3 2-10 0 0,2-1 13 0 0,0 0 0 0 0,1 1 0 0 0,-16 12 0 0 0,22-16 41 0 0,0 0 0 0 0,-1 1 1 0 0,2-1-1 0 0,-1 1 1 0 0,0-1-1 0 0,0 1 0 0 0,1 0 1 0 0,-1-1-1 0 0,1 1 1 0 0,0 0-1 0 0,0 0 0 0 0,0 0 1 0 0,0 0-1 0 0,1 0 1 0 0,-1 0-1 0 0,1 1 0 0 0,0 3 1 0 0,-1 57 1237 0 0,1-60-1138 0 0,1 1 1 0 0,0 0 0 0 0,0-1 0 0 0,1 1-1 0 0,-1-1 1 0 0,1 1 0 0 0,0-1-1 0 0,0 1 1 0 0,1-1 0 0 0,-1 0-1 0 0,1 0 1 0 0,0 0 0 0 0,0-1-1 0 0,6 7 1 0 0,-5-8-47 0 0,-1 0-1 0 0,1 0 1 0 0,0 0-1 0 0,0 0 1 0 0,0-1-1 0 0,1 1 1 0 0,-1-1-1 0 0,0 0 1 0 0,0-1 0 0 0,1 1-1 0 0,-1-1 1 0 0,1 0-1 0 0,-1 0 1 0 0,0 0-1 0 0,1 0 1 0 0,-1-1-1 0 0,7-1 1 0 0,8-2 440 0 0,-13 3-1389 0 0,0 0 0 0 0,0 0 0 0 0,0 0 0 0 0,0 1 0 0 0,0 0 0 0 0,12 1 0 0 0,13 6-8115 0 0,-26-5 6090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0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30 124 1212 0 0,'2'13'7319'0'0,"0"17"-3813"0"0,-12 27 1641 0 0,7-63-5152 0 0,0 1 0 0 0,0-1 1 0 0,0 0-1 0 0,0 0 0 0 0,1 0 1 0 0,0 0-1 0 0,0 0 0 0 0,-1-11 1 0 0,3 17-4 0 0,1-1-612 0 0,1 1 643 0 0,-1-1 0 0 0,0 0 1 0 0,1 0-1 0 0,-1 0 0 0 0,0 0 0 0 0,0 0 0 0 0,0 0 0 0 0,0 0 1 0 0,0 0-1 0 0,0 0 0 0 0,0-1 0 0 0,0 1 0 0 0,0 0 0 0 0,-1-1 1 0 0,1 1-1 0 0,0 0 0 0 0,-1-1 0 0 0,1-1 0 0 0,16-42-48 0 0,-9 23 39 0 0,28-44-367 0 0,-29 64-171 0 0,-1 13 520 0 0,6 26 622 0 0,-8-23-470 0 0,3 5 64 0 0,-5-13-113 0 0,0 1 0 0 0,1 0 0 0 0,0-1 0 0 0,0 1-1 0 0,1-1 1 0 0,4 7 0 0 0,-7-12-81 0 0,1 1-1 0 0,0-1 0 0 0,-1 1 1 0 0,1-1-1 0 0,0 0 0 0 0,0 1 1 0 0,-1-1-1 0 0,1 0 0 0 0,0 0 1 0 0,0 0-1 0 0,0-1 0 0 0,0 1 1 0 0,1 0-1 0 0,-1-1 0 0 0,0 1 1 0 0,0-1-1 0 0,0 0 0 0 0,0 0 1 0 0,1 0-1 0 0,-1 0 0 0 0,0 0 1 0 0,0 0-1 0 0,0-1 0 0 0,4 0 1 0 0,-4 0-61 0 0,0 1 1 0 0,-1-1 0 0 0,1 0 0 0 0,-1 0 0 0 0,1 1 0 0 0,-1-1-1 0 0,1 0 1 0 0,-1-1 0 0 0,0 1 0 0 0,0 0 0 0 0,1 0 0 0 0,0-3-1 0 0,-1-2-2992 0 0,-13 9-2957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0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96 848 0 0,'-3'0'885'0'0,"0"0"0"0"0,0 0 0 0 0,0 0 0 0 0,-1-1-1 0 0,1 1 1 0 0,0-1 0 0 0,0 0 0 0 0,0 0 0 0 0,-4-1 1876 0 0,49-1 679 0 0,-35 3-3388 0 0,0 0 0 0 0,0 0 0 0 0,0-1 0 0 0,0 0 0 0 0,0-1 0 0 0,0 0 0 0 0,0 0 0 0 0,0 0 0 0 0,-1-1 0 0 0,1 0 0 0 0,-1 0 0 0 0,0 0 0 0 0,0-1 0 0 0,0 0 0 0 0,0 0 0 0 0,6-7 0 0 0,-12 11-53 0 0,1-1 1 0 0,-1 0 0 0 0,0 0-1 0 0,1 0 1 0 0,-1 0-1 0 0,0 0 1 0 0,0 1 0 0 0,1-1-1 0 0,-1 0 1 0 0,0 0-1 0 0,0 0 1 0 0,0 0 0 0 0,0 0-1 0 0,0 0 1 0 0,0 0-1 0 0,0 0 1 0 0,-1 1-1 0 0,1-1 1 0 0,0 0 0 0 0,0 0-1 0 0,-1 0 1 0 0,1 0-1 0 0,-1 0 1 0 0,1 1 0 0 0,0-1-1 0 0,-1 0 1 0 0,1 0-1 0 0,-1 1 1 0 0,0-1 0 0 0,1 0-1 0 0,-1 1 1 0 0,0-1-1 0 0,1 0 1 0 0,-1 1 0 0 0,0-1-1 0 0,0 1 1 0 0,1 0-1 0 0,-1-1 1 0 0,0 1 0 0 0,0-1-1 0 0,0 1 1 0 0,0 0-1 0 0,0 0 1 0 0,-1-1 0 0 0,-2 0-22 0 0,0-1 0 0 0,0 0 0 0 0,0 1 0 0 0,0 0 0 0 0,-1 0 0 0 0,1 0 0 0 0,0 1 0 0 0,-7-1 0 0 0,5 3 35 0 0,0 0 0 0 0,1 0 0 0 0,0 0 0 0 0,-1 1 0 0 0,1-1 0 0 0,0 1 0 0 0,0 0-1 0 0,1 1 1 0 0,-1-1 0 0 0,1 1 0 0 0,-1 0 0 0 0,1 0 0 0 0,0 1 0 0 0,1-1 0 0 0,-1 1 0 0 0,1-1 0 0 0,0 1 0 0 0,0 0 0 0 0,0 1 0 0 0,1-1 0 0 0,0 0 0 0 0,0 1 0 0 0,0-1 0 0 0,1 1 0 0 0,-1 0 0 0 0,1 6 0 0 0,-2 2 223 0 0,2-8-169 0 0,-1 0 1 0 0,2 0 0 0 0,-1 0-1 0 0,1 0 1 0 0,0 0 0 0 0,0 0-1 0 0,1 7 1 0 0,0-11-62 0 0,-1 0-1 0 0,1 0 1 0 0,0-1 0 0 0,0 1-1 0 0,-1 0 1 0 0,1-1 0 0 0,1 1-1 0 0,-1 0 1 0 0,0-1 0 0 0,0 1-1 0 0,1-1 1 0 0,-1 0 0 0 0,0 1-1 0 0,1-1 1 0 0,0 0 0 0 0,-1 0-1 0 0,1 0 1 0 0,0 0 0 0 0,-1 0 0 0 0,1 0-1 0 0,0-1 1 0 0,0 1 0 0 0,0-1-1 0 0,0 1 1 0 0,-1-1 0 0 0,1 0-1 0 0,4 1 1 0 0,7 0-157 0 0,-1-1 1 0 0,1 0-1 0 0,0-1 0 0 0,20-3 1 0 0,26-2-4608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11 112 184 0 0,'0'0'2484'0'0,"-10"6"5466"0"0,10-1-7628 0 0,1 0 0 0 0,0 0 0 0 0,0 0-1 0 0,0 0 1 0 0,1 0 0 0 0,-1-1 0 0 0,1 1 0 0 0,1-1-1 0 0,-1 1 1 0 0,0-1 0 0 0,1 0 0 0 0,0 0 0 0 0,4 5-1 0 0,-10-13-179 0 0,0 0-1 0 0,0 0 0 0 0,1 0 0 0 0,-1-1 0 0 0,1 1 1 0 0,0 0-1 0 0,0-1 0 0 0,1 0 0 0 0,-1 1 0 0 0,1-1 1 0 0,0 0-1 0 0,0 0 0 0 0,1 1 0 0 0,0-1 0 0 0,-1 0 1 0 0,2 0-1 0 0,0-6 0 0 0,-1 5-156 0 0,0 0 0 0 0,1 1-1 0 0,0-1 1 0 0,0 0 0 0 0,0 1 0 0 0,1-1 0 0 0,-1 0-1 0 0,2 1 1 0 0,-1 0 0 0 0,0 0 0 0 0,1-1-1 0 0,0 1 1 0 0,0 1 0 0 0,1-1 0 0 0,5-5 0 0 0,-9 9 9 0 0,1 0 1 0 0,-1 1-1 0 0,1-1 0 0 0,0 1 1 0 0,-1-1-1 0 0,1 1 1 0 0,0-1-1 0 0,-1 1 1 0 0,1-1-1 0 0,0 1 1 0 0,-1 0-1 0 0,1 0 1 0 0,0-1-1 0 0,0 1 1 0 0,0 0-1 0 0,-1 0 1 0 0,1 0-1 0 0,0 0 0 0 0,0 0 1 0 0,0 0-1 0 0,-1 0 1 0 0,1 0-1 0 0,0 0 1 0 0,0 0-1 0 0,0 0 1 0 0,-1 0-1 0 0,1 0 1 0 0,0 1-1 0 0,1 0 1 0 0,15 19 158 0 0,-15-17-150 0 0,-1-1 0 0 0,0 0 1 0 0,1 1-1 0 0,-1-1 0 0 0,1 0 0 0 0,0 0 0 0 0,0 0 0 0 0,0 0 0 0 0,0 0 0 0 0,0-1 1 0 0,0 1-1 0 0,1-1 0 0 0,4 3 0 0 0,11-1-648 0 0,-7-4-2262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 3404 0 0,'-4'-2'12840'0'0,"-4"5"-7713"0"0,-28 16-7413 0 0,29-15 3710 0 0,-19 8-1482 0 0,1 0 1 0 0,-2-2 0 0 0,1-1 0 0 0,-45 9 0 0 0,69-17 29 0 0,-1 0 1 0 0,2 0-1 0 0,-1-1 1 0 0,0 1-1 0 0,0 0 1 0 0,0 1-1 0 0,0-1 1 0 0,1 0-1 0 0,-1 0 1 0 0,0 1-1 0 0,1-1 1 0 0,-1 1-1 0 0,1 0 1 0 0,0-1-1 0 0,-1 1 1 0 0,1 0-1 0 0,0 0 1 0 0,0 0 0 0 0,0 0-1 0 0,0-1 1 0 0,1 1-1 0 0,-1 1 1 0 0,1-1-1 0 0,-1 0 1 0 0,1 0-1 0 0,-1 0 1 0 0,1 0-1 0 0,0 0 1 0 0,0 3-1 0 0,0 12 55 0 0,0 0 0 0 0,1 0-1 0 0,4 16 1 0 0,0 16 306 0 0,0 104-159 0 0,3-139-483 0 0,-7-13 316 0 0,0 0-1 0 0,0 0 0 0 0,0 0 1 0 0,0 0-1 0 0,-1 0 0 0 0,1 0 0 0 0,0 0 1 0 0,0 0-1 0 0,-1 0 0 0 0,1 1 0 0 0,-1-1 1 0 0,1 0-1 0 0,-1 0 0 0 0,1 1 0 0 0,-1-1 1 0 0,0 0-1 0 0,0 0 0 0 0,1 3 0 0 0,-6 38-368 0 0,7-40 356 0 0,0-1 0 0 0,1 0-1 0 0,-1 0 1 0 0,0 0-1 0 0,1 0 1 0 0,0-1-1 0 0,-1 1 1 0 0,1-1-1 0 0,-1 1 1 0 0,1-1 0 0 0,0 0-1 0 0,-1 0 1 0 0,5 0-1 0 0,4 0 23 0 0,0 1-128 0 0,0 0 1 0 0,0-1-1 0 0,0 0 0 0 0,0-1 1 0 0,0-1-1 0 0,0 1 0 0 0,12-5 1 0 0,-3 2-557 0 0,-20 3 616 0 0,0 1 1 0 0,0 0-1 0 0,1 0 0 0 0,-1 0 0 0 0,0 0 1 0 0,0 0-1 0 0,1 0 0 0 0,-1 0 1 0 0,0-1-1 0 0,0 1 0 0 0,1 0 0 0 0,-1 0 1 0 0,0 0-1 0 0,0 0 0 0 0,1 0 1 0 0,-1 0-1 0 0,0 0 0 0 0,0 0 0 0 0,1 0 1 0 0,-1 1-1 0 0,0-1 0 0 0,0 0 1 0 0,1 0-1 0 0,-1 0 0 0 0,0 0 1 0 0,0 0-1 0 0,1 0 0 0 0,-1 0 0 0 0,0 1 1 0 0,0-1-1 0 0,0 0 0 0 0,1 0 1 0 0,-1 0-1 0 0,0 0 0 0 0,0 1 0 0 0,0-1 1 0 0,0 0-1 0 0,1 0 0 0 0,-1 0 1 0 0,0 1-1 0 0,0-1 0 0 0,0 0 0 0 0,0 0 1 0 0,0 1-1 0 0,0-1 0 0 0,0 0 1 0 0,0 0-1 0 0,0 1 0 0 0,0-1 1 0 0,0 0-1 0 0,0 0 0 0 0,0 1 0 0 0,0-1 1 0 0,0 0-1 0 0,0 1 0 0 0,0-1 1 0 0,0 0-1 0 0,0 0 0 0 0,0 1 0 0 0,0-1 1 0 0,0 0-1 0 0,0 0 0 0 0,0 0 1 0 0,-1 1-1 0 0,1-1 0 0 0,0 0 0 0 0,0 0 1 0 0,0 0-1 0 0,-1 1 0 0 0,-10 16-6156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41 520 0 0,'-20'-2'1014'0'0,"20"2"-1014"0"0,0 0 0 0 0,0 0-1 0 0,0 0 1 0 0,1 0 0 0 0,-1-1 0 0 0,0 1-1 0 0,0 0 1 0 0,0 0 0 0 0,0 0 0 0 0,0 0 0 0 0,0 0-1 0 0,1-1 1 0 0,-1 1 0 0 0,0 0 0 0 0,0 0 0 0 0,0 0-1 0 0,0 0 1 0 0,0-1 0 0 0,0 1 0 0 0,0 0 0 0 0,0 0-1 0 0,0 0 1 0 0,0-1 0 0 0,0 1 0 0 0,0 0-1 0 0,0 0 1 0 0,0 0 0 0 0,0-1 0 0 0,0 1 0 0 0,0 0-1 0 0,0 0 1 0 0,0 0 0 0 0,0-1 0 0 0,0 1 0 0 0,0 0-1 0 0,0 0 1 0 0,0 0 0 0 0,-1 0 0 0 0,1 0 0 0 0,0-1-1 0 0,0 1 1 0 0,0 0 0 0 0,0 0 0 0 0,0 0-1 0 0,-1 0 1 0 0,1 0 0 0 0,0-1 0 0 0,0 1 0 0 0,0 0-1 0 0,0 0 1 0 0,-1 0 0 0 0,1 0 0 0 0,-25-20 11662 0 0,23 19-11549 0 0,1 0 0 0 0,-1 0 0 0 0,0-1 0 0 0,0 2 0 0 0,1-1 0 0 0,-1 0 0 0 0,0 0 0 0 0,0 0 0 0 0,0 1 0 0 0,0 0 0 0 0,0-1 0 0 0,0 1 0 0 0,0 0 0 0 0,0 0 0 0 0,0 0 0 0 0,0 0 0 0 0,0 0 0 0 0,0 0 1 0 0,0 0-1 0 0,0 1 0 0 0,0-1 0 0 0,0 1 0 0 0,0 0 0 0 0,0-1 0 0 0,0 1 0 0 0,0 0 0 0 0,0 0 0 0 0,1 0 0 0 0,-1 0 0 0 0,0 1 0 0 0,-1 1 0 0 0,0-2-74 0 0,0 1-1 0 0,0 0 1 0 0,0 0-1 0 0,0 1 1 0 0,0-1-1 0 0,1 0 1 0 0,-1 1-1 0 0,1 0 1 0 0,0 0-1 0 0,0-1 1 0 0,0 1-1 0 0,0 1 1 0 0,0-1-1 0 0,0 0 1 0 0,1 0-1 0 0,0 0 1 0 0,0 1-1 0 0,-1 3 1 0 0,2-2 5 0 0,0-1 1 0 0,0 1-1 0 0,0-1 1 0 0,1 1 0 0 0,0-1-1 0 0,0 1 1 0 0,0-1-1 0 0,1 1 1 0 0,-1-1 0 0 0,1 0-1 0 0,0 0 1 0 0,4 7-1 0 0,-4-9-37 0 0,0 0-1 0 0,0 0 1 0 0,0-1-1 0 0,0 1 0 0 0,0-1 1 0 0,0 1-1 0 0,0-1 1 0 0,0 0-1 0 0,0 0 1 0 0,1 0-1 0 0,-1 0 0 0 0,0 0 1 0 0,1 0-1 0 0,-1-1 1 0 0,1 1-1 0 0,-1-1 1 0 0,1 1-1 0 0,-1-1 0 0 0,1 0 1 0 0,-1 0-1 0 0,1 0 1 0 0,-1-1-1 0 0,1 1 0 0 0,-1-1 1 0 0,4 0-1 0 0,-1 0-17 0 0,0-1 0 0 0,1 1-1 0 0,-1-1 1 0 0,0 0 0 0 0,0-1-1 0 0,0 1 1 0 0,-1-1 0 0 0,1 0-1 0 0,-1 0 1 0 0,1 0 0 0 0,-1-1-1 0 0,0 1 1 0 0,0-1 0 0 0,-1 0-1 0 0,1 0 1 0 0,-1-1 0 0 0,0 1-1 0 0,0-1 1 0 0,0 1 0 0 0,0-1-1 0 0,-1 0 1 0 0,0 0 0 0 0,0 0-1 0 0,0-1 1 0 0,-1 1 0 0 0,0 0-1 0 0,1-7 1 0 0,-2 11 5 0 0,0 1-1 0 0,0 0 1 0 0,0-1 0 0 0,0 1 0 0 0,0-1-1 0 0,0 1 1 0 0,0-1 0 0 0,0 1 0 0 0,0-1 0 0 0,0 1-1 0 0,0 0 1 0 0,0-1 0 0 0,0 1 0 0 0,-1-1-1 0 0,1 1 1 0 0,0 0 0 0 0,0-1 0 0 0,0 1-1 0 0,-1-1 1 0 0,1 1 0 0 0,0 0 0 0 0,-1-1-1 0 0,1 1 1 0 0,0 0 0 0 0,-1 0 0 0 0,1-1-1 0 0,0 1 1 0 0,-1 0 0 0 0,1 0 0 0 0,0-1-1 0 0,-1 1 1 0 0,1 0 0 0 0,-1 0 0 0 0,0 0-1 0 0,1 0 2 0 0,-1 0 0 0 0,1 1 0 0 0,-1-1-1 0 0,1 0 1 0 0,-1 1 0 0 0,1-1 0 0 0,-1 1 0 0 0,1-1-1 0 0,-1 1 1 0 0,1-1 0 0 0,0 1 0 0 0,-1-1-1 0 0,1 1 1 0 0,0 0 0 0 0,-1-1 0 0 0,1 1 0 0 0,0-1-1 0 0,0 1 1 0 0,0 0 0 0 0,0-1 0 0 0,-1 1-1 0 0,1 0 1 0 0,0-1 0 0 0,0 1 0 0 0,0 0 0 0 0,0-1-1 0 0,0 1 1 0 0,1 0 0 0 0,-1 0 0 0 0,-2 21 139 0 0,1-18-125 0 0,1 1-1 0 0,-1-1 0 0 0,1 0 1 0 0,0 1-1 0 0,0-1 0 0 0,0 1 1 0 0,1-1-1 0 0,1 6 1 0 0,5 19-14 0 0,-6-23 12 0 0,0 0 1 0 0,1 0-1 0 0,-1 0 1 0 0,1-1 0 0 0,5 11-1 0 0,-4-10 35 0 0,-1-1 0 0 0,0 1-1 0 0,0 0 1 0 0,-1 0 0 0 0,1 1-1 0 0,-1-1 1 0 0,0 0 0 0 0,-1 0 0 0 0,0 1-1 0 0,0-1 1 0 0,0 0 0 0 0,-2 10-1 0 0,0-4 13 0 0,0 0-1 0 0,-1 0 1 0 0,0-1 0 0 0,-1 1-1 0 0,-9 18 1 0 0,10-27-48 0 0,1 1-1 0 0,-1-1 1 0 0,-1 0 0 0 0,1 0 0 0 0,0 0 0 0 0,-1 0 0 0 0,1-1 0 0 0,-1 1 0 0 0,0-1 0 0 0,1 0-1 0 0,-1 0 1 0 0,0 0 0 0 0,-1-1 0 0 0,1 0 0 0 0,0 1 0 0 0,0-1 0 0 0,-1-1 0 0 0,1 1 0 0 0,-5 0-1 0 0,-7 0-209 0 0,0 0 0 0 0,0-1 0 0 0,0 0 0 0 0,-15-3-1 0 0,22 0-948 0 0,13-1-1099 0 0,21-4-3354 0 0,-18 5 3390 0 0,0-1-2659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1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1 744 0 0,'6'4'13862'0'0,"-7"7"-13321"0"0,1-5-399 0 0,0 0 0 0 0,1-1 1 0 0,-1 1-1 0 0,1 0 0 0 0,0-1 0 0 0,1 1 1 0 0,0-1-1 0 0,-1 1 0 0 0,2-1 1 0 0,-1 0-1 0 0,1 0 0 0 0,-1 0 1 0 0,1 0-1 0 0,1 0 0 0 0,-1-1 0 0 0,1 1 1 0 0,0-1-1 0 0,4 4 0 0 0,-5-6-135 0 0,0 1-1 0 0,1-1 1 0 0,-1 0-1 0 0,0-1 1 0 0,1 1-1 0 0,0-1 1 0 0,-1 1-1 0 0,1-1 1 0 0,0 0-1 0 0,0-1 1 0 0,0 1-1 0 0,-1-1 1 0 0,1 1-1 0 0,0-1 1 0 0,0 0-1 0 0,0 0 1 0 0,0-1-1 0 0,0 1 1 0 0,-1-1-1 0 0,1 0 1 0 0,0 0-1 0 0,0 0 1 0 0,-1-1-1 0 0,1 1 1 0 0,-1-1-1 0 0,1 0 1 0 0,4-3-1 0 0,-4 3-51 0 0,-1 0 0 0 0,0-1-1 0 0,1 1 1 0 0,-1-1 0 0 0,0 0-1 0 0,0 0 1 0 0,0 0-1 0 0,-1 0 1 0 0,1 0 0 0 0,-1-1-1 0 0,0 1 1 0 0,0-1 0 0 0,0 1-1 0 0,0-1 1 0 0,-1 0 0 0 0,1 0-1 0 0,-1 0 1 0 0,0 0-1 0 0,0 0 1 0 0,0 0 0 0 0,-1 0-1 0 0,1 0 1 0 0,-1 0 0 0 0,0 0-1 0 0,-1-1 1 0 0,1 1 0 0 0,0 0-1 0 0,-3-7 1 0 0,2 162 3037 0 0,-1-91-2623 0 0,-17 106-1 0 0,18-158-407 0 0,-1 0 0 0 0,0 1 0 0 0,-1-1 0 0 0,1-1 0 0 0,-2 1 0 0 0,-5 11 0 0 0,7-16-2086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48 604 0 0,'0'-2'518'0'0,"0"0"0"0"0,0 0-1 0 0,0 0 1 0 0,0 0 0 0 0,0 0 0 0 0,0 0-1 0 0,0-1 1 0 0,-1 1 0 0 0,1 0 0 0 0,-1 0 0 0 0,0 0-1 0 0,0 1 1 0 0,1-1 0 0 0,-1 0 0 0 0,0 0-1 0 0,-1 0 1 0 0,1 0 0 0 0,0 1 0 0 0,0-1 0 0 0,-1 1-1 0 0,-2-4 1 0 0,2 5-371 0 0,0-1 0 0 0,1 1 0 0 0,-1-1 0 0 0,0 1 0 0 0,1-1-1 0 0,-1 1 1 0 0,0 0 0 0 0,1 0 0 0 0,-1 0 0 0 0,0 0 0 0 0,0 0 0 0 0,1 0 0 0 0,-1 1-1 0 0,0-1 1 0 0,0 1 0 0 0,1-1 0 0 0,-1 1 0 0 0,1-1 0 0 0,-1 1 0 0 0,-2 1 0 0 0,0 0-154 0 0,0 1 1 0 0,0-1-1 0 0,1 1 1 0 0,-1 0 0 0 0,1 0-1 0 0,0 0 1 0 0,0 0-1 0 0,0 0 1 0 0,0 1 0 0 0,0-1-1 0 0,1 1 1 0 0,-1 0-1 0 0,1 0 1 0 0,0 0 0 0 0,0 0-1 0 0,1 0 1 0 0,-1 0 0 0 0,1 0-1 0 0,0 1 1 0 0,-1 7-1 0 0,1-7 15 0 0,1-1-1 0 0,1 1 0 0 0,-1 0 0 0 0,0 0 0 0 0,1 0 1 0 0,0-1-1 0 0,0 1 0 0 0,1 0 0 0 0,-1-1 0 0 0,1 1 1 0 0,0-1-1 0 0,0 0 0 0 0,0 0 0 0 0,4 6 0 0 0,-2-6 4 0 0,1 0-1 0 0,-1-1 0 0 0,0 0 0 0 0,1 1 0 0 0,0-1 0 0 0,0-1 0 0 0,0 1 0 0 0,0-1 0 0 0,0 0 0 0 0,1 0 1 0 0,-1 0-1 0 0,8 1 0 0 0,-10-3 0 0 0,0 1 1 0 0,1 0 0 0 0,-1 0-1 0 0,0 0 1 0 0,1 1 0 0 0,-1-1-1 0 0,0 1 1 0 0,0-1-1 0 0,0 1 1 0 0,-1 0 0 0 0,1 0-1 0 0,0 1 1 0 0,-1-1 0 0 0,1 0-1 0 0,-1 1 1 0 0,0 0 0 0 0,0-1-1 0 0,0 1 1 0 0,0 0-1 0 0,0 0 1 0 0,-1 0 0 0 0,1 0-1 0 0,-1 1 1 0 0,0-1 0 0 0,0 0-1 0 0,0 0 1 0 0,0 1 0 0 0,0-1-1 0 0,-1 1 1 0 0,0-1 0 0 0,0 1-1 0 0,0-1 1 0 0,0 0-1 0 0,0 1 1 0 0,-1-1 0 0 0,1 1-1 0 0,-1-1 1 0 0,0 0 0 0 0,0 1-1 0 0,0-1 1 0 0,-1 0 0 0 0,1 0-1 0 0,-1 0 1 0 0,1 0-1 0 0,-5 5 1 0 0,-5 8 269 0 0,9-12-223 0 0,0 0 1 0 0,0 0-1 0 0,0-1 0 0 0,-1 1 0 0 0,1-1 0 0 0,-1 1 0 0 0,0-1 0 0 0,0 0 0 0 0,0 0 0 0 0,0-1 0 0 0,-1 1 0 0 0,1 0 0 0 0,-1-1 0 0 0,1 0 0 0 0,-1 0 0 0 0,0 0 0 0 0,0 0 0 0 0,0-1 0 0 0,0 0 0 0 0,0 0 1 0 0,-7 2-1 0 0,9-4-120 0 0,1 1 1 0 0,0 0 0 0 0,-1-1-1 0 0,1 1 1 0 0,0-1 0 0 0,0 1-1 0 0,-1-1 1 0 0,1 0 0 0 0,0 0-1 0 0,0 1 1 0 0,0-1 0 0 0,0 0-1 0 0,0 0 1 0 0,0 0 0 0 0,0 0-1 0 0,0 0 1 0 0,1 0 0 0 0,-1 0-1 0 0,0 0 1 0 0,1-1 0 0 0,-1 1-1 0 0,0 0 1 0 0,1 0 0 0 0,0-1-1 0 0,-1-1 1 0 0,-6-32-9004 0 0,7 31 6289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66 156 0 0,'-5'-8'2625'0'0,"3"4"-156"0"0,13-3-60 0 0,-10 7-1839 0 0,3 30 6262 0 0,2 12-5347 0 0,-5-40-1455 0 0,-1 0 0 0 0,1-1 0 0 0,-1 1 0 0 0,1-1 0 0 0,0 1 0 0 0,0-1 0 0 0,-1 1 0 0 0,1-1 0 0 0,0 1 0 0 0,1-1 0 0 0,-1 1 0 0 0,0-1 0 0 0,0 0 0 0 0,0 0 0 0 0,1 0 0 0 0,-1 0 0 0 0,1 0 0 0 0,-1 0 0 0 0,1 0 0 0 0,-1 0 0 0 0,1-1 0 0 0,-1 1 0 0 0,1 0 0 0 0,0-1 0 0 0,-1 1 0 0 0,1-1 0 0 0,0 0 0 0 0,0 0 0 0 0,-1 0 0 0 0,1 0 0 0 0,0 0 0 0 0,0 0 0 0 0,-1 0 0 0 0,1 0 0 0 0,0 0 0 0 0,-1-1 0 0 0,1 1 0 0 0,0-1 0 0 0,-1 0 0 0 0,1 1 0 0 0,0-1 0 0 0,-1 0 0 0 0,1 0 0 0 0,-1 0 0 0 0,2-1 0 0 0,25-14-12 0 0,-25 15-20 0 0,1-1-1 0 0,0 0 0 0 0,-1 1 1 0 0,1-2-1 0 0,-1 1 0 0 0,1 0 1 0 0,-1-1-1 0 0,0 1 0 0 0,3-5 1 0 0,1-1-6 0 0,-6 7 5 0 0,1 0 0 0 0,-1 0 0 0 0,0 0 0 0 0,0 0 0 0 0,1 0 0 0 0,-1 0 0 0 0,0-1-1 0 0,0 1 1 0 0,-1 0 0 0 0,1-1 0 0 0,0 1 0 0 0,0-1 0 0 0,-1 1 0 0 0,1-1 0 0 0,-1 1 0 0 0,1-1 0 0 0,-1 1-1 0 0,1-1 1 0 0,-1 0 0 0 0,0 1 0 0 0,0-1 0 0 0,0 0 0 0 0,0 1 0 0 0,0-1 0 0 0,0 1 0 0 0,-1-1 0 0 0,1 0-1 0 0,0 1 1 0 0,-1-1 0 0 0,1 1 0 0 0,-2-2 0 0 0,-3-6-254 0 0,4 7 36 0 0,0-1 0 0 0,-1 1 0 0 0,1-1 0 0 0,-1 1 0 0 0,1-1 0 0 0,-1 1 0 0 0,0 0 0 0 0,0 0-1 0 0,0 0 1 0 0,0 0 0 0 0,0 0 0 0 0,-1 0 0 0 0,1 0 0 0 0,-1 1 0 0 0,-4-3 0 0 0,13 23-10696 0 0,-2-14 7817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15 166 1764 0 0,'0'1'365'0'0,"-1"-1"0"0"0,1 0 0 0 0,-1 0 0 0 0,0 1 0 0 0,1-1 0 0 0,-1 1 0 0 0,1-1 0 0 0,-1 0 0 0 0,1 1 0 0 0,-1-1 0 0 0,1 1 0 0 0,-1-1-1 0 0,1 1 1 0 0,0-1 0 0 0,-1 1 0 0 0,1 0 0 0 0,0-1 0 0 0,-1 1 0 0 0,1-1 0 0 0,0 1 0 0 0,0 0 0 0 0,0-1 0 0 0,-1 1 0 0 0,1 0 0 0 0,0-1 0 0 0,0 1 0 0 0,0 0 0 0 0,0-1 0 0 0,0 1 0 0 0,0 0 0 0 0,0-1 0 0 0,1 1-1 0 0,-1-1 1 0 0,0 1 0 0 0,1 1 0 0 0,2 25 1305 0 0,-13 153 848 0 0,15-167-2421 0 0,4-21 43 0 0,7-23-65 0 0,-13 5-92 0 0,-1-1-1 0 0,-2 1 0 0 0,-2-37 1 0 0,-1-3 147 0 0,3 52-83 0 0,1-1-1 0 0,0 0 1 0 0,0 0-1 0 0,2 0 1 0 0,5-18-1 0 0,-8 30-62 0 0,1 0 1 0 0,0 1-1 0 0,0-1 1 0 0,0 0-1 0 0,0 1 1 0 0,1-1-1 0 0,-1 1 1 0 0,1-1 0 0 0,-1 1-1 0 0,1 0 1 0 0,0 0-1 0 0,0-1 1 0 0,0 1-1 0 0,0 0 1 0 0,0 1-1 0 0,1-1 1 0 0,-1 0-1 0 0,1 1 1 0 0,-1-1-1 0 0,1 1 1 0 0,-1 0-1 0 0,1 0 1 0 0,0 0-1 0 0,-1 0 1 0 0,1 0-1 0 0,0 1 1 0 0,0-1-1 0 0,0 1 1 0 0,-1 0-1 0 0,1-1 1 0 0,0 1-1 0 0,0 1 1 0 0,0-1-1 0 0,0 0 1 0 0,3 2-1 0 0,-3-2 2 0 0,-1 1-1 0 0,0 0 1 0 0,-1 0-1 0 0,1 0 0 0 0,0 1 1 0 0,0-1-1 0 0,0 0 1 0 0,-1 1-1 0 0,1-1 1 0 0,-1 1-1 0 0,1-1 1 0 0,-1 1-1 0 0,1 0 1 0 0,-1 0-1 0 0,0 0 1 0 0,0 0-1 0 0,0-1 1 0 0,0 1-1 0 0,0 0 1 0 0,0 1-1 0 0,-1-1 0 0 0,1 0 1 0 0,-1 0-1 0 0,0 0 1 0 0,1 0-1 0 0,-1 0 1 0 0,0 1-1 0 0,0-1 1 0 0,0 0-1 0 0,0 0 1 0 0,-1 0-1 0 0,0 3 1 0 0,1 2 30 0 0,-1-1 0 0 0,0 0 1 0 0,0 0-1 0 0,-1 0 1 0 0,0-1-1 0 0,0 1 0 0 0,0 0 1 0 0,-1-1-1 0 0,1 1 0 0 0,-8 9 1 0 0,3-7 11 0 0,5-5-29 0 0,0 0 0 0 0,0-1-1 0 0,0 1 1 0 0,0-1 0 0 0,-1 0-1 0 0,1 0 1 0 0,-1 0-1 0 0,1 0 1 0 0,-1 0 0 0 0,0 0-1 0 0,1-1 1 0 0,-1 1 0 0 0,0-1-1 0 0,0 0 1 0 0,0 0 0 0 0,0 0-1 0 0,0 0 1 0 0,-1-1 0 0 0,1 1-1 0 0,0-1 1 0 0,0 0-1 0 0,-6 0 1 0 0,9 0-34 0 0,0 0 0 0 0,0 0-1 0 0,0 0 1 0 0,-1 0 0 0 0,1 1 0 0 0,0-1 0 0 0,0 0-1 0 0,0 0 1 0 0,-1 0 0 0 0,1 0 0 0 0,0 0 0 0 0,0 0-1 0 0,0 0 1 0 0,-1 0 0 0 0,1-1 0 0 0,0 1 0 0 0,0 0-1 0 0,0 0 1 0 0,-1 0 0 0 0,1 0 0 0 0,0 0 0 0 0,0 0-1 0 0,0 0 1 0 0,0 0 0 0 0,-1 0 0 0 0,1-1 0 0 0,0 1-1 0 0,0 0 1 0 0,0 0 0 0 0,0 0 0 0 0,0 0 0 0 0,-1 0-1 0 0,1-1 1 0 0,0 1 0 0 0,0 0 0 0 0,0 0 0 0 0,0 0-1 0 0,0 0 1 0 0,0-1 0 0 0,0 1 0 0 0,0 0 0 0 0,0 0-1 0 0,0 0 1 0 0,0-1 0 0 0,0 1 0 0 0,0 0 0 0 0,0-1-1 0 0,7-9-1870 0 0,11-5-3227 0 0,-12 9 1692 0 0,3 2-1398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75 848 0 0,'14'-2'8604'0'0,"2"-4"-4620"0"0,-9 3-3779 0 0,0 0 0 0 0,0-1 1 0 0,0 0-1 0 0,-1-1 0 0 0,0 1 0 0 0,0-1 0 0 0,0 0 1 0 0,6-7-1 0 0,-12 11-188 0 0,0 1-1 0 0,0-1 1 0 0,0 0 0 0 0,0 1 0 0 0,0-1 0 0 0,0 0-1 0 0,0 1 1 0 0,-1-1 0 0 0,1 0 0 0 0,0 1 0 0 0,0-1-1 0 0,-1 0 1 0 0,1 1 0 0 0,0-1 0 0 0,-1 1 0 0 0,1-1-1 0 0,0 1 1 0 0,-1-1 0 0 0,1 1 0 0 0,-1-1 0 0 0,1 1-1 0 0,-1-1 1 0 0,1 1 0 0 0,-1-1 0 0 0,1 1 0 0 0,-1 0-1 0 0,1-1 1 0 0,-1 1 0 0 0,0 0 0 0 0,1 0 0 0 0,-1-1-1 0 0,0 1 1 0 0,1 0 0 0 0,-1 0 0 0 0,0 0 0 0 0,1 0-1 0 0,-1 0 1 0 0,0 0 0 0 0,0 0 0 0 0,-2-1 127 0 0,1 0 0 0 0,-1 0 0 0 0,0 1 1 0 0,0-1-1 0 0,1 1 0 0 0,-1 0 0 0 0,0-1 0 0 0,0 1 1 0 0,-4 1-1 0 0,5 0-141 0 0,1 0 0 0 0,0 0 1 0 0,0 0-1 0 0,-1 0 0 0 0,1 1 0 0 0,0-1 0 0 0,0 0 1 0 0,1 0-1 0 0,-1 1 0 0 0,0-1 0 0 0,0 1 0 0 0,1-1 1 0 0,-1 1-1 0 0,0-1 0 0 0,1 1 0 0 0,0-1 0 0 0,-1 1 1 0 0,1 0-1 0 0,0-1 0 0 0,0 1 0 0 0,0 1 0 0 0,0 44 153 0 0,1-31-171 0 0,-1-6 24 0 0,0-1 0 0 0,1 0-1 0 0,0 1 1 0 0,5 15 0 0 0,-6-23-127 0 0,1 0 0 0 0,0 0 0 0 0,0 0 1 0 0,0 0-1 0 0,0 0 0 0 0,0 0 0 0 0,0-1 0 0 0,0 1 1 0 0,1 0-1 0 0,-1-1 0 0 0,1 1 0 0 0,1 1 0 0 0,-2-2-102 0 0,0-1-1 0 0,0 1 1 0 0,1-1-1 0 0,-1 1 1 0 0,0-1-1 0 0,0 1 1 0 0,0-1-1 0 0,1 0 0 0 0,-1 0 1 0 0,0 1-1 0 0,0-1 1 0 0,1 0-1 0 0,-1 0 1 0 0,0 0-1 0 0,0 0 1 0 0,1-1-1 0 0,-1 1 0 0 0,0 0 1 0 0,0-1-1 0 0,1 1 1 0 0,-1 0-1 0 0,2-2 1 0 0,-2-7-6616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36 123 220 0 0,'-8'7'10193'0'0,"-19"20"-5565"0"0,30-21-2570 0 0,4-17-1275 0 0,3-23-353 0 0,-20-63-586 0 0,10 96 145 0 0,1 0 0 0 0,0 0 0 0 0,-1 0 0 0 0,1 1 1 0 0,0-1-1 0 0,-1 0 0 0 0,1 0 0 0 0,0 1 0 0 0,0-1 0 0 0,0 1 1 0 0,0-1-1 0 0,0 1 0 0 0,0-1 0 0 0,0 1 0 0 0,0-1 1 0 0,0 1-1 0 0,0 0 0 0 0,0 0 0 0 0,0-1 0 0 0,0 1 0 0 0,1 0 1 0 0,30-5-6 0 0,-28 4 12 0 0,-1 0-63 0 0,0 1 0 0 0,0-1-1 0 0,0 1 1 0 0,0 0-1 0 0,0 0 1 0 0,0 0 0 0 0,1 0-1 0 0,-1 0 1 0 0,4 2-1 0 0,-7 6-2083 0 0,-15 8-1204 0 0,8-10 767 0 0,-2 1-1069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21 2460 0 0,'0'-1'357'0'0,"0"0"-1"0"0,0 1 1 0 0,1-1-1 0 0,-1 0 1 0 0,0 0 0 0 0,0 1-1 0 0,-1-1 1 0 0,1 0-1 0 0,0 0 1 0 0,0 1-1 0 0,0-1 1 0 0,0 0 0 0 0,-1 1-1 0 0,1-1 1 0 0,0 0-1 0 0,-1 1 1 0 0,1-1-1 0 0,0 0 1 0 0,-1 1 0 0 0,1-1-1 0 0,-1 1 1 0 0,1-1-1 0 0,-1 1 1 0 0,1-1-1 0 0,-1 1 1 0 0,1-1 0 0 0,-1 1-1 0 0,0-1 1 0 0,1 1-1 0 0,-1 0 1 0 0,0-1-1 0 0,1 1 1 0 0,-2-1 0 0 0,0 1-89 0 0,0 1 0 0 0,0-1 0 0 0,0 0 0 0 0,0 0 0 0 0,0 1 0 0 0,-1-1 1 0 0,1 1-1 0 0,0 0 0 0 0,1-1 0 0 0,-1 1 0 0 0,-4 2 0 0 0,-3 2-181 0 0,1 1 1 0 0,-1 0-1 0 0,1 1 0 0 0,-8 7 0 0 0,12-8 28 0 0,0 0 0 0 0,0 1 0 0 0,0-1 0 0 0,1 1 0 0 0,0-1 0 0 0,1 1 0 0 0,-1 0 0 0 0,1 0 0 0 0,1 0 0 0 0,-1 1 0 0 0,1-1 0 0 0,0 0 0 0 0,1 0 0 0 0,0 1 0 0 0,0-1 0 0 0,1 0 0 0 0,-1 1 0 0 0,4 9 1 0 0,-3-15-115 0 0,0 0 0 0 0,0 0 0 0 0,0 0 0 0 0,0 0 0 0 0,1 0 0 0 0,-1-1 0 0 0,1 1 0 0 0,-1 0 1 0 0,1-1-1 0 0,0 0 0 0 0,-1 1 0 0 0,1-1 0 0 0,0 0 0 0 0,0 0 0 0 0,0 0 0 0 0,0 0 0 0 0,0 0 1 0 0,0 0-1 0 0,0 0 0 0 0,0-1 0 0 0,0 1 0 0 0,1-1 0 0 0,-1 0 0 0 0,0 0 0 0 0,0 1 0 0 0,3-2 1 0 0,5 2-139 0 0,1-1 0 0 0,-1 0 0 0 0,0-1 1 0 0,13-2-1 0 0,-13 1-73 0 0,4-2-2125 0 0,-32 3-7657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4256 0 0,'0'-8'9119'0'0,"2"3"-7825"0"0,16-3-794 0 0,3 2-224 0 0,-1-1 0 0 0,-1-2 1 0 0,25-12-1 0 0,-44 21-274 0 0,0 0 0 0 0,0 0-1 0 0,1 0 1 0 0,-1 0 0 0 0,0-1-1 0 0,0 1 1 0 0,1 0 0 0 0,-1 0-1 0 0,0 0 1 0 0,0 0 0 0 0,0 0 0 0 0,1-1-1 0 0,-1 1 1 0 0,0 0 0 0 0,0 0-1 0 0,0 0 1 0 0,1 0 0 0 0,-1-1-1 0 0,0 1 1 0 0,0 0 0 0 0,0 0 0 0 0,0-1-1 0 0,0 1 1 0 0,0 0 0 0 0,0 0-1 0 0,0-1 1 0 0,1 1 0 0 0,-1 0 0 0 0,0 0-1 0 0,0-1 1 0 0,0 1 0 0 0,0 0-1 0 0,0 0 1 0 0,0-1 0 0 0,0 1-1 0 0,-1 0 1 0 0,1 0 0 0 0,0-1 0 0 0,0 1-1 0 0,0 0 1 0 0,0 0 0 0 0,0-1-1 0 0,0 1 1 0 0,0 0 0 0 0,0 0-1 0 0,-1-1 1 0 0,1 1 0 0 0,0 0 0 0 0,0 0-1 0 0,0 0 1 0 0,0 0 0 0 0,-1-1-1 0 0,1 1 1 0 0,0 0 0 0 0,0 0-1 0 0,-1 0 1 0 0,1 0 0 0 0,0 0 0 0 0,0 0-1 0 0,-1-1 1 0 0,-13-4-33 0 0,13 5 35 0 0,-1-1 32 0 0,-1 0 1 0 0,0 0-1 0 0,-1 0 1 0 0,1 1-1 0 0,0-1 0 0 0,0 1 1 0 0,0 0-1 0 0,0 0 1 0 0,0 0-1 0 0,-1 0 0 0 0,1 0 1 0 0,0 1-1 0 0,0-1 1 0 0,0 1-1 0 0,0 0 1 0 0,0 0-1 0 0,0 0 0 0 0,0 0 1 0 0,0 1-1 0 0,1-1 1 0 0,-1 1-1 0 0,0-1 1 0 0,1 1-1 0 0,-1 0 0 0 0,1 0 1 0 0,-1 0-1 0 0,1 1 1 0 0,0-1-1 0 0,0 1 1 0 0,0-1-1 0 0,1 1 0 0 0,-1-1 1 0 0,0 1-1 0 0,1 0 1 0 0,0 0-1 0 0,-1 0 1 0 0,1 0-1 0 0,0 0 0 0 0,1 0 1 0 0,-1 0-1 0 0,1 0 1 0 0,-1 0-1 0 0,1 0 1 0 0,0 0-1 0 0,0 1 0 0 0,0-1 1 0 0,0 0-1 0 0,1 0 1 0 0,0 0-1 0 0,-1 0 0 0 0,1 0 1 0 0,0 0-1 0 0,0 0 1 0 0,0 0-1 0 0,1 0 1 0 0,2 4-1 0 0,1 1-50 0 0,0 0 0 0 0,0 0 0 0 0,1 0 0 0 0,0-1 0 0 0,0 0 0 0 0,1 0 0 0 0,9 7 0 0 0,-13-11-132 0 0,0-1-1 0 0,0 0 1 0 0,0 0-1 0 0,0 0 1 0 0,0-1-1 0 0,0 1 1 0 0,0-1-1 0 0,1 1 1 0 0,-1-1-1 0 0,0 0 1 0 0,1-1-1 0 0,-1 1 1 0 0,1 0-1 0 0,-1-1 1 0 0,1 0-1 0 0,0 0 1 0 0,-1 0-1 0 0,1 0 1 0 0,-1-1-1 0 0,1 1 1 0 0,-1-1-1 0 0,1 0 1 0 0,2-1-1 0 0,-5 2-27 0 0,-1 0 0 0 0,0 0-1 0 0,0-1 1 0 0,1 1 0 0 0,-1 0-1 0 0,0 0 1 0 0,1 0 0 0 0,-1 0-1 0 0,0 0 1 0 0,0-1 0 0 0,0 1-1 0 0,1 0 1 0 0,-1 0-1 0 0,0 0 1 0 0,0-1 0 0 0,0 1-1 0 0,1 0 1 0 0,-1 0 0 0 0,0-1-1 0 0,0 1 1 0 0,0 0 0 0 0,0 0-1 0 0,0-1 1 0 0,0 1 0 0 0,0 0-1 0 0,1-1 1 0 0,-1 1 0 0 0,0 0-1 0 0,0 0 1 0 0,0-1 0 0 0,0 1-1 0 0,0 0 1 0 0,0-1-1 0 0,0 1 1 0 0,-1-1 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27 836 0 0,'0'-6'6131'0'0,"-2"-12"400"0"0,4 15-4883 0 0,4 11-969 0 0,-2 4-346 0 0,-1-1 1 0 0,0 1-1 0 0,-1-1 0 0 0,-1 1 1 0 0,0 0-1 0 0,0 0 1 0 0,-1-1-1 0 0,0 1 0 0 0,-4 16 1 0 0,2 16 209 0 0,2-29-514 0 0,0 0 1 0 0,1 0 0 0 0,1 0-1 0 0,0 0 1 0 0,8 23 0 0 0,-10-37-90 0 0,0-1 1 0 0,0 1-1 0 0,0-1 1 0 0,0 1-1 0 0,0-1 1 0 0,0 1 0 0 0,0-1-1 0 0,0 0 1 0 0,0 1-1 0 0,1-1 1 0 0,-1 1-1 0 0,0-1 1 0 0,0 0-1 0 0,0 1 1 0 0,1-1-1 0 0,-1 0 1 0 0,0 1-1 0 0,0-1 1 0 0,1 0-1 0 0,-1 1 1 0 0,0-1-1 0 0,1 0 1 0 0,-1 0 0 0 0,1 1-1 0 0,-1-1 1 0 0,0 0-1 0 0,1 0 1 0 0,-1 0-1 0 0,1 1 1 0 0,-1-1-1 0 0,0 0 1 0 0,1 0-1 0 0,-1 0 1 0 0,1 0-1 0 0,-1 0 1 0 0,1 0-1 0 0,-1 0 1 0 0,0 0-1 0 0,1 0 1 0 0,-1 0 0 0 0,1 0-1 0 0,-1 0 1 0 0,1 0-1 0 0,-1-1 1 0 0,0 1-1 0 0,1 0 1 0 0,-1 0-1 0 0,1 0 1 0 0,-1 0-1 0 0,1-1 1 0 0,14-17-8390 0 0,-10 7 3519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2872 0 0,'-2'-4'13358'0'0,"3"2"-12414"0"0,6-1-681 0 0,1 1 1 0 0,0 0-1 0 0,0 1 1 0 0,0 0-1 0 0,0 0 1 0 0,9 1-1 0 0,-11 0-474 0 0,-1 0-1 0 0,1 0 0 0 0,0 0 1 0 0,-1-1-1 0 0,1 0 1 0 0,-1 0-1 0 0,1 0 1 0 0,-1-1-1 0 0,0 0 1 0 0,0 0-1 0 0,1 0 1 0 0,-1 0-1 0 0,5-4 1 0 0,-9 2-492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6385 0 0,'0'4'6825'0'0,"0"20"-6319"0"0,-2 19 1928 0 0,-9 47-1 0 0,5-48-1300 0 0,0 50 0 0 0,6-86-1258 0 0,1 1-1 0 0,0-1 0 0 0,0 0 0 0 0,0 1 1 0 0,1-1-1 0 0,0 0 0 0 0,1 0 0 0 0,-1 0 1 0 0,1-1-1 0 0,0 1 0 0 0,0 0 1 0 0,1-1-1 0 0,0 0 0 0 0,0 0 0 0 0,6 6 1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30 1316 0 0,'2'-1'855'0'0,"0"-1"0"0"0,0 1 0 0 0,0 0 0 0 0,-1-1 0 0 0,1 0 0 0 0,0 1 0 0 0,-1-1 0 0 0,1 0 0 0 0,-1 0 0 0 0,0 0-1 0 0,2-2 1 0 0,-3-4 2038 0 0,-17 14-1896 0 0,-3 3-747 0 0,-1 0-1 0 0,-38 11 0 0 0,-9 4 515 0 0,67-24-748 0 0,0 1-1 0 0,1 0 1 0 0,-1-1-1 0 0,1 1 1 0 0,-1 0 0 0 0,0 0-1 0 0,1-1 1 0 0,0 1 0 0 0,-1 0-1 0 0,1 0 1 0 0,-1 0 0 0 0,1 0-1 0 0,0 0 1 0 0,0-1-1 0 0,-1 1 1 0 0,1 0 0 0 0,0 0-1 0 0,0 0 1 0 0,0 0 0 0 0,0 0-1 0 0,0 0 1 0 0,0 0-1 0 0,0 0 1 0 0,1 0 0 0 0,-1 0-1 0 0,0 0 1 0 0,0-1 0 0 0,1 1-1 0 0,-1 0 1 0 0,0 0 0 0 0,1 0-1 0 0,-1 0 1 0 0,1-1-1 0 0,-1 1 1 0 0,1 0 0 0 0,1 1-1 0 0,22 33 611 0 0,-23-34-599 0 0,5 6-102 0 0,0 0 0 0 0,0 0 1 0 0,0-1-1 0 0,1 0 0 0 0,0 0 0 0 0,1-1 0 0 0,-1 0 0 0 0,1 0 0 0 0,0-1 0 0 0,0 0 0 0 0,0 0 0 0 0,1-1 0 0 0,-1 0 0 0 0,1-1 1 0 0,0 0-1 0 0,-1 0 0 0 0,1 0 0 0 0,13-1 0 0 0,-21-1-434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2448 0 0,'0'-12'2976'0'0,"0"-2"3306"0"0,10 27-3024 0 0,-6-2-2732 0 0,0-1 0 0 0,-1 0 1 0 0,0 1-1 0 0,-1 0 0 0 0,2 19 0 0 0,1 6 161 0 0,5 63 140 0 0,-9-77-800 0 0,1 0-1 0 0,0 0 1 0 0,2 0-1 0 0,7 23 1 0 0,-7-34-1368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3148 0 0,'0'0'2867'0'0,"-5"28"3959"0"0,4-25-6612 0 0,0 0 1 0 0,0 0-1 0 0,0 0 1 0 0,0 1 0 0 0,1-1-1 0 0,-1 0 1 0 0,1 0 0 0 0,0 0-1 0 0,0 1 1 0 0,0-1 0 0 0,0 0-1 0 0,0 0 1 0 0,1 1 0 0 0,0-1-1 0 0,-1 0 1 0 0,1 0 0 0 0,0 0-1 0 0,2 4 1 0 0,-3-6-231 0 0,1 0 0 0 0,-1 1 0 0 0,0-1 1 0 0,1 0-1 0 0,-1 1 0 0 0,1-1 0 0 0,0 0 0 0 0,-1 0 0 0 0,1 0 0 0 0,0 1 1 0 0,0-1-1 0 0,-1 0 0 0 0,1 0 0 0 0,0 0 0 0 0,0 0 0 0 0,0 0 0 0 0,1-1 1 0 0,-1 1-1 0 0,0 0 0 0 0,0 0 0 0 0,0-1 0 0 0,0 1 0 0 0,1-1 0 0 0,-1 1 1 0 0,0-1-1 0 0,1 1 0 0 0,-1-1 0 0 0,0 0 0 0 0,1 0 0 0 0,-1 1 0 0 0,0-1 1 0 0,1 0-1 0 0,-1 0 0 0 0,1-1 0 0 0,-1 1 0 0 0,0 0 0 0 0,1 0 0 0 0,-1-1 1 0 0,0 1-1 0 0,0 0 0 0 0,1-1 0 0 0,-1 0 0 0 0,0 1 0 0 0,0-1 0 0 0,2-1 0 0 0,0 0-107 0 0,0-1-1 0 0,0 1 1 0 0,0-1-1 0 0,0 0 1 0 0,-1 0-1 0 0,1 0 0 0 0,-1 0 1 0 0,0 0-1 0 0,0-1 1 0 0,0 1-1 0 0,0 0 1 0 0,-1-1-1 0 0,1 0 0 0 0,-1 1 1 0 0,0-1-1 0 0,0 0 1 0 0,-1 0-1 0 0,1 0 1 0 0,-1 1-1 0 0,1-1 0 0 0,-1 0 1 0 0,-1 0-1 0 0,1 0 1 0 0,0 0-1 0 0,-2-5 0 0 0,1 6 218 0 0,0 0-1 0 0,0 0 0 0 0,0 0 0 0 0,0 0 0 0 0,-1 1 0 0 0,1-1 0 0 0,-1 0 0 0 0,0 1 0 0 0,1-1 0 0 0,-1 1 0 0 0,0 0 0 0 0,-1-1 1 0 0,1 1-1 0 0,0 0 0 0 0,0 0 0 0 0,-1 1 0 0 0,0-1 0 0 0,1 0 0 0 0,-1 1 0 0 0,0 0 0 0 0,1-1 0 0 0,-1 1 0 0 0,0 0 0 0 0,0 1 0 0 0,0-1 1 0 0,0 0-1 0 0,0 1 0 0 0,0 0 0 0 0,0-1 0 0 0,0 1 0 0 0,0 1 0 0 0,-6-1 0 0 0,-20 16 664 0 0,18-5-1793 0 0,11-11 894 0 0,0 1 0 0 0,0-1-1 0 0,0 0 1 0 0,0 0-1 0 0,0 1 1 0 0,0-1 0 0 0,0 0-1 0 0,0 0 1 0 0,0 1-1 0 0,0-1 1 0 0,0 0 0 0 0,0 0-1 0 0,0 1 1 0 0,0-1-1 0 0,0 0 1 0 0,0 1 0 0 0,0-1-1 0 0,0 0 1 0 0,0 0-1 0 0,0 1 1 0 0,0-1 0 0 0,0 0-1 0 0,1 0 1 0 0,-1 1-1 0 0,0-1 1 0 0,0 0 0 0 0,0 0-1 0 0,0 0 1 0 0,1 1-1 0 0,-1-1 1 0 0,0 0 0 0 0,0 0-1 0 0,1 0 1 0 0,-1 0-1 0 0,0 0 1 0 0,0 1 0 0 0,1-1-1 0 0,-1 0 1 0 0,0 0-1 0 0,1 0 1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5765 0 0,'-2'-2'9988'0'0,"1"9"-7542"0"0,4 16-2424 0 0,4-10 52 0 0,-4-6-66 0 0,1 0-1 0 0,0 0 1 0 0,1-1 0 0 0,-1 0 0 0 0,7 7 0 0 0,-9-12-23 0 0,-1 1-1 0 0,1-1 1 0 0,-1 0-1 0 0,1 0 0 0 0,-1 0 1 0 0,1 0-1 0 0,0 0 0 0 0,0 0 1 0 0,-1-1-1 0 0,1 1 0 0 0,0-1 1 0 0,0 1-1 0 0,0-1 1 0 0,0 1-1 0 0,-1-1 0 0 0,1 0 1 0 0,0 0-1 0 0,0 0 0 0 0,0 0 1 0 0,0 0-1 0 0,0-1 0 0 0,0 1 1 0 0,0 0-1 0 0,-1-1 1 0 0,1 1-1 0 0,3-2 0 0 0,-4 1 7 0 0,0 0 0 0 0,0 0 0 0 0,1 1 0 0 0,-1-1 0 0 0,0 0 1 0 0,0 0-1 0 0,0 0 0 0 0,0 0 0 0 0,0 0 0 0 0,0 0 0 0 0,-1 0 0 0 0,1-1 0 0 0,0 1 0 0 0,-1 0 0 0 0,1 0 0 0 0,0-1 0 0 0,-1 1 0 0 0,0 0 0 0 0,1-1 0 0 0,-1 1 0 0 0,0 0 0 0 0,0-1 0 0 0,1 1 0 0 0,-1-1 0 0 0,0 1 0 0 0,-1-2 0 0 0,-5-43-1 0 0,1 17-50 0 0,0-23-1539 0 0,8 57-1970 0 0,-2-4 3270 0 0,-1-1 0 0 0,0 1 0 0 0,0 0-1 0 0,1-1 1 0 0,-1 1 0 0 0,0 0 0 0 0,0-1 0 0 0,0 1 0 0 0,0 0 0 0 0,0 0 0 0 0,0-1 0 0 0,0 1 0 0 0,0 1-1 0 0,0-1-584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2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52 345 2492 0 0,'0'0'6165'0'0,"-44"49"2543"0"0,42-42-8509 0 0,0 0 0 0 0,1 0 0 0 0,0 0 0 0 0,0 0 1 0 0,1 0-1 0 0,0 0 0 0 0,1 7 0 0 0,-1-13-224 0 0,0 0-1 0 0,0 0 1 0 0,0 0 0 0 0,0 0 0 0 0,1 0-1 0 0,-1 0 1 0 0,0 0 0 0 0,1 0 0 0 0,-1 0-1 0 0,1 0 1 0 0,-1 0 0 0 0,1 0-1 0 0,0 0 1 0 0,-1 0 0 0 0,1-1 0 0 0,0 1-1 0 0,0 0 1 0 0,-1 0 0 0 0,1-1 0 0 0,0 1-1 0 0,1 0 1 0 0,0-1-29 0 0,0 1 0 0 0,-1-1 1 0 0,1 0-1 0 0,0 0 0 0 0,-1 0 0 0 0,1 0 0 0 0,-1 0 1 0 0,1-1-1 0 0,0 1 0 0 0,-1-1 0 0 0,1 1 1 0 0,-1-1-1 0 0,1 1 0 0 0,-1-1 0 0 0,1 0 0 0 0,-1 1 1 0 0,1-1-1 0 0,-1 0 0 0 0,2-1 0 0 0,12-10-260 0 0,0-1 0 0 0,-1 0 0 0 0,-1-1-1 0 0,0 0 1 0 0,-1-1 0 0 0,0-1 0 0 0,12-22 0 0 0,-15 20 297 0 0,-1-1 1 0 0,-1 1 0 0 0,-1-1 0 0 0,0-1 0 0 0,-2 1-1 0 0,0-1 1 0 0,-1 0 0 0 0,0-36 0 0 0,3-6-322 0 0,-5 57 539 0 0,-1 1 0 0 0,1-1 0 0 0,-1 1-1 0 0,0-1 1 0 0,-1 1 0 0 0,1-1 0 0 0,-1 1 0 0 0,0-1-1 0 0,0 1 1 0 0,0 0 0 0 0,0-1 0 0 0,-3-4 0 0 0,3 9-185 0 0,1 0 1 0 0,-1 0-1 0 0,1 0 1 0 0,-1 0-1 0 0,1 0 1 0 0,0 0-1 0 0,-1 0 1 0 0,1 1 0 0 0,-1-1-1 0 0,1 0 1 0 0,-1 0-1 0 0,1 0 1 0 0,-1 0-1 0 0,1 1 1 0 0,0-1 0 0 0,-1 0-1 0 0,1 1 1 0 0,-1-1-1 0 0,1 0 1 0 0,0 0-1 0 0,-1 1 1 0 0,1-1 0 0 0,0 1-1 0 0,0-1 1 0 0,-1 0-1 0 0,1 1 1 0 0,0-1-1 0 0,0 1 1 0 0,-1-1-1 0 0,1 0 1 0 0,0 1 0 0 0,0-1-1 0 0,0 1 1 0 0,0-1-1 0 0,0 1 1 0 0,0-1-1 0 0,0 1 1 0 0,-5 20 140 0 0,5-19-74 0 0,-22 99 1121 0 0,14-71-1067 0 0,2 0 0 0 0,0 1 0 0 0,-1 49-1 0 0,7-74-133 0 0,0 0-1 0 0,0 0 0 0 0,1 0 0 0 0,-1 0 0 0 0,2 0 0 0 0,-1 0 0 0 0,1-1 0 0 0,-1 1 0 0 0,1 0 0 0 0,5 9 0 0 0,-5-13-128 0 0,0 0 0 0 0,-1 0 0 0 0,1 0 0 0 0,0 0 0 0 0,0-1 0 0 0,0 1 1 0 0,0-1-1 0 0,0 1 0 0 0,0-1 0 0 0,1 0 0 0 0,-1 1 0 0 0,0-1 0 0 0,1 0 0 0 0,-1-1 0 0 0,1 1 0 0 0,-1 0 0 0 0,1-1 0 0 0,-1 1 0 0 0,1-1 0 0 0,-1 0 0 0 0,1 0 0 0 0,0 0 1 0 0,-1 0-1 0 0,1 0 0 0 0,-1-1 0 0 0,1 1 0 0 0,4-2 0 0 0,2-3-1886 0 0,-4-4-3518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3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1448 0 0,'-5'0'13629'0'0,"0"-4"-13501"0"0,0 2-128 0 0,-15 0-15205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9:4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60 4092 0 0,'0'-16'7822'0'0,"0"13"-7563"0"0,-1 0-1 0 0,1 1 0 0 0,-1-1 1 0 0,1 0-1 0 0,-1 1 0 0 0,0-1 0 0 0,0 1 1 0 0,0-1-1 0 0,-2-4 0 0 0,1 3 10 0 0,-5-4 501 0 0,-5 17-587 0 0,-4 14 515 0 0,10-17-468 0 0,1 1 1 0 0,-1 0-1 0 0,2 0 1 0 0,-1 1 0 0 0,1-1-1 0 0,0 1 1 0 0,0 0-1 0 0,1 0 1 0 0,0 0-1 0 0,-2 13 1 0 0,5-20-219 0 0,0-1 0 0 0,1 1 0 0 0,-1-1 1 0 0,0 0-1 0 0,0 1 0 0 0,1-1 1 0 0,-1 0-1 0 0,0 1 0 0 0,1-1 0 0 0,-1 0 1 0 0,0 0-1 0 0,1 1 0 0 0,-1-1 0 0 0,0 0 1 0 0,1 0-1 0 0,-1 0 0 0 0,1 1 0 0 0,-1-1 1 0 0,0 0-1 0 0,1 0 0 0 0,-1 0 0 0 0,1 0 1 0 0,-1 0-1 0 0,0 0 0 0 0,1 0 0 0 0,-1 0 1 0 0,1 0-1 0 0,-1 0 0 0 0,1 0 0 0 0,-1 0 1 0 0,0 0-1 0 0,1 0 0 0 0,-1-1 0 0 0,1 1 1 0 0,-1 0-1 0 0,0 0 0 0 0,1 0 0 0 0,-1 0 1 0 0,1-1-1 0 0,-1 1 0 0 0,0 0 0 0 0,1-1 1 0 0,17-8 198 0 0,-14 6-194 0 0,-1 0-1 0 0,1-1 0 0 0,-1 1 0 0 0,0-1 0 0 0,0 0 0 0 0,0 1 0 0 0,-1-1 1 0 0,1-1-1 0 0,-1 1 0 0 0,0 0 0 0 0,0 0 0 0 0,-1-1 0 0 0,1 1 0 0 0,-1-1 1 0 0,0 0-1 0 0,1-8 0 0 0,-27 52-55 0 0,19-6 60 0 0,6-33-13 0 0,-1 1 0 0 0,1 0-1 0 0,0 0 1 0 0,0-1 0 0 0,0 1 0 0 0,0 0 0 0 0,0 0-1 0 0,0 0 1 0 0,0-1 0 0 0,0 1 0 0 0,0 0-1 0 0,0 0 1 0 0,0-1 0 0 0,1 1 0 0 0,-1 0 0 0 0,0 0-1 0 0,1-1 1 0 0,-1 1 0 0 0,0 0 0 0 0,1-1-1 0 0,-1 1 1 0 0,1 0 0 0 0,-1-1 0 0 0,1 1 0 0 0,-1-1-1 0 0,1 1 1 0 0,-1-1 0 0 0,1 1 0 0 0,-1-1-1 0 0,1 1 1 0 0,0-1 0 0 0,-1 0 0 0 0,2 1-1 0 0,1-3 40 0 0,0-1 0 0 0,0 0 0 0 0,-1 0-1 0 0,1 0 1 0 0,-1 0 0 0 0,1 0-1 0 0,-1 0 1 0 0,0-1 0 0 0,-1 1-1 0 0,1-1 1 0 0,0 0 0 0 0,-1 1-1 0 0,1-5 1 0 0,-2 1-37 0 0,-2-32-5 0 0,2 38-10 0 0,0 0 0 0 0,0 0 1 0 0,0 0-1 0 0,-1 0 0 0 0,1 1 0 0 0,0-1 1 0 0,0 0-1 0 0,-1 0 0 0 0,1 0 1 0 0,0 1-1 0 0,-1-1 0 0 0,1 0 1 0 0,-1 1-1 0 0,1-1 0 0 0,-1 0 1 0 0,1 1-1 0 0,-1-1 0 0 0,1 0 0 0 0,-1 1 1 0 0,0-1-1 0 0,1 1 0 0 0,-1-1 1 0 0,0 1-1 0 0,1-1 0 0 0,-1 1 1 0 0,0 0-1 0 0,0-1 0 0 0,0 1 0 0 0,1 0 1 0 0,-1 0-1 0 0,0-1 0 0 0,0 1 1 0 0,0 0-1 0 0,0 0 0 0 0,1 0 1 0 0,-1 0-1 0 0,0 0 0 0 0,-1 0 1 0 0,1 2-17 0 0,-1-1 0 0 0,1 0 0 0 0,0 0 1 0 0,-1 1-1 0 0,1-1 0 0 0,0 0 0 0 0,0 1 0 0 0,0-1 1 0 0,0 1-1 0 0,1-1 0 0 0,-1 1 0 0 0,0 0 1 0 0,1-1-1 0 0,-1 1 0 0 0,1 0 0 0 0,-1 0 1 0 0,1-1-1 0 0,0 1 0 0 0,0 0 0 0 0,0 0 1 0 0,0 3-1 0 0,-1-3 13 0 0,1 1 0 0 0,0 0 0 0 0,0 0 0 0 0,0 0 0 0 0,0 0 0 0 0,1 0 0 0 0,-1 0 0 0 0,1 0 0 0 0,-1 0 0 0 0,1 0 0 0 0,0-1 0 0 0,0 1 0 0 0,2 3 0 0 0,-2-5 14 0 0,1 0 0 0 0,-1 1 0 0 0,1-1-1 0 0,0 0 1 0 0,0 0 0 0 0,-1 0 0 0 0,1 0 0 0 0,0-1 0 0 0,0 1 0 0 0,0 0 0 0 0,0-1 0 0 0,0 1 0 0 0,0-1 0 0 0,0 0-1 0 0,0 0 1 0 0,0 0 0 0 0,0 0 0 0 0,0 0 0 0 0,0 0 0 0 0,0 0 0 0 0,0-1 0 0 0,0 1 0 0 0,0-1 0 0 0,0 1 0 0 0,2-2-1 0 0,-2 1 7 0 0,-1 1 0 0 0,0-1 0 0 0,0 0 0 0 0,1 1 0 0 0,-1-1 1 0 0,0 0-1 0 0,0 0 0 0 0,0 0 0 0 0,0 0 0 0 0,0-1 0 0 0,0 1 0 0 0,0 0 0 0 0,0 0 0 0 0,-1 0 0 0 0,1-1 0 0 0,0 1 0 0 0,-1 0 0 0 0,1-1 0 0 0,-1 1 0 0 0,1-1 0 0 0,-1 1 0 0 0,0 0 0 0 0,1-1 0 0 0,-1 1 0 0 0,0-1 0 0 0,0 1 0 0 0,0-1 0 0 0,0 1 0 0 0,0-1 0 0 0,-1 1 0 0 0,1-1 0 0 0,0 1 0 0 0,-1 0 0 0 0,1-1 0 0 0,-2-1 0 0 0,2 1-23 0 0,-1 1-1 0 0,1 0 1 0 0,-1 0 0 0 0,0-1 0 0 0,0 1 0 0 0,0 0-1 0 0,1 0 1 0 0,-1 0 0 0 0,0 0 0 0 0,0 0 0 0 0,0 0 0 0 0,-1 0-1 0 0,1 0 1 0 0,0 0 0 0 0,0 0 0 0 0,0 1 0 0 0,-1-1-1 0 0,1 1 1 0 0,0-1 0 0 0,-1 1 0 0 0,1-1 0 0 0,0 1-1 0 0,-3-1 1 0 0,0 1 0 0 0,1 0-1 0 0,0 0 1 0 0,0 0 0 0 0,-1 0-1 0 0,1 1 1 0 0,0 0 0 0 0,-1-1-1 0 0,1 1 1 0 0,0 0 0 0 0,-4 3-1 0 0,3-3-1 0 0,1 0 0 0 0,0 1 0 0 0,0-1-1 0 0,0 1 1 0 0,0 0 0 0 0,0 0-1 0 0,0 0 1 0 0,1 0 0 0 0,-1 0-1 0 0,1 1 1 0 0,-1-1 0 0 0,1 1 0 0 0,0 0-1 0 0,0 0 1 0 0,0 0 0 0 0,0 0-1 0 0,1 0 1 0 0,-1 0 0 0 0,1 0-1 0 0,-2 7 1 0 0,3-9 10 0 0,0 0 0 0 0,0-1 0 0 0,0 1 0 0 0,0 0 0 0 0,0 0-1 0 0,0 0 1 0 0,0 0 0 0 0,0-1 0 0 0,0 1 0 0 0,0 0 0 0 0,1 0 0 0 0,-1 0 0 0 0,0-1 0 0 0,1 1-1 0 0,-1 0 1 0 0,0 0 0 0 0,1-1 0 0 0,-1 1 0 0 0,1 0 0 0 0,-1-1 0 0 0,1 1 0 0 0,0-1 0 0 0,-1 1-1 0 0,1 0 1 0 0,-1-1 0 0 0,1 0 0 0 0,0 1 0 0 0,0-1 0 0 0,-1 1 0 0 0,1-1 0 0 0,0 0 0 0 0,0 1-1 0 0,-1-1 1 0 0,1 0 0 0 0,0 0 0 0 0,0 0 0 0 0,0 1 0 0 0,-1-1 0 0 0,1 0 0 0 0,0 0 0 0 0,0 0-1 0 0,0 0 1 0 0,0-1 0 0 0,-1 1 0 0 0,1 0 0 0 0,0 0 0 0 0,0 0 0 0 0,0-1 0 0 0,-1 1-1 0 0,1 0 1 0 0,0-1 0 0 0,0 1 0 0 0,-1-1 0 0 0,2 0 0 0 0,2-1 35 0 0,1 0 0 0 0,-1-1 0 0 0,1 1 0 0 0,-1-1 0 0 0,0 0 1 0 0,0 0-1 0 0,6-7 0 0 0,-7 6-47 0 0,0 0 0 0 0,0 0 1 0 0,0 0-1 0 0,0-1 0 0 0,-1 1 0 0 0,0-1 1 0 0,0 0-1 0 0,0 1 0 0 0,0-1 0 0 0,-1 0 1 0 0,0 0-1 0 0,1-7 0 0 0,-2 12-75 0 0,-3 3 35 0 0,0 0-1 0 0,1 0 0 0 0,-1 0 1 0 0,1 1-1 0 0,-1 0 0 0 0,1-1 0 0 0,0 1 1 0 0,-2 6-1 0 0,-3 4 42 0 0,1-4 74 0 0,2-5-28 0 0,1 0-1 0 0,0 0 1 0 0,1 1-1 0 0,-1-1 1 0 0,-3 11-1 0 0,6-15-28 0 0,0 0-1 0 0,0 0 0 0 0,0 0 1 0 0,0 0-1 0 0,0 0 1 0 0,0 0-1 0 0,1 0 1 0 0,-1-1-1 0 0,0 1 0 0 0,0 0 1 0 0,1 0-1 0 0,-1 0 1 0 0,0 0-1 0 0,1-1 0 0 0,-1 1 1 0 0,1 0-1 0 0,-1 0 1 0 0,1-1-1 0 0,-1 1 1 0 0,1 0-1 0 0,-1-1 0 0 0,1 1 1 0 0,0-1-1 0 0,0 1 1 0 0,-1-1-1 0 0,1 1 0 0 0,0-1 1 0 0,0 1-1 0 0,-1-1 1 0 0,1 0-1 0 0,0 1 0 0 0,0-1 1 0 0,0 0-1 0 0,0 0 1 0 0,0 1-1 0 0,-1-1 1 0 0,1 0-1 0 0,0 0 0 0 0,0 0 1 0 0,0 0-1 0 0,0 0 1 0 0,0-1-1 0 0,0 1 0 0 0,-1 0 1 0 0,1 0-1 0 0,1-1 1 0 0,3 1 19 0 0,0-1 0 0 0,1 0 0 0 0,-1 0 1 0 0,0 0-1 0 0,0-1 0 0 0,0 1 0 0 0,-1-1 0 0 0,1 0 1 0 0,0-1-1 0 0,-1 1 0 0 0,1-1 0 0 0,-1 0 0 0 0,0 0 0 0 0,0-1 1 0 0,0 1-1 0 0,0-1 0 0 0,-1 0 0 0 0,4-4 0 0 0,-7 7-21 0 0,1 1 0 0 0,-1-1-1 0 0,0 1 1 0 0,0-1 0 0 0,0 1-1 0 0,0-1 1 0 0,0 0 0 0 0,0 1-1 0 0,0-1 1 0 0,0 1 0 0 0,0-1-1 0 0,0 1 1 0 0,0-1 0 0 0,0 0-1 0 0,0 1 1 0 0,-1-1-1 0 0,1 1 1 0 0,0-1 0 0 0,0 1-1 0 0,-1-1 1 0 0,1 1 0 0 0,0-1-1 0 0,-1 1 1 0 0,1-1 0 0 0,0 1-1 0 0,-1-1 1 0 0,1 1 0 0 0,-1 0-1 0 0,1-1 1 0 0,0 1 0 0 0,-1-1-1 0 0,1 1 1 0 0,-1 0-1 0 0,0 0 1 0 0,1-1 0 0 0,-1 1-1 0 0,1 0 1 0 0,-1 0 0 0 0,1 0-1 0 0,-1 0 1 0 0,1-1 0 0 0,-1 1-1 0 0,0 0 1 0 0,1 0 0 0 0,-1 0-1 0 0,1 0 1 0 0,-1 0-1 0 0,0 1 1 0 0,0-1 0 0 0,-33-2-337 0 0,-5 13 127 0 0,37-11 23 0 0,0 1 0 0 0,1-1 0 0 0,-1 1 0 0 0,1-1 0 0 0,-1 1 0 0 0,0 0 0 0 0,1 0 0 0 0,0 0 0 0 0,-1 0 0 0 0,1 0 0 0 0,-1 0 0 0 0,1 0 0 0 0,0 0 0 0 0,0 0 0 0 0,0 1 0 0 0,0-1 0 0 0,0 0 0 0 0,0 1-1 0 0,0-1 1 0 0,0 1 0 0 0,-1 2 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76 268 0 0,'31'-45'8846'0'0,"-30"44"-8589"0"0,0 1 0 0 0,0-1 0 0 0,0 0 1 0 0,-1 0-1 0 0,1 0 0 0 0,0 1 1 0 0,-1-1-1 0 0,1 0 0 0 0,-1 0 1 0 0,1 0-1 0 0,-1 0 0 0 0,1 0 0 0 0,-1-1 1 0 0,1 1-1 0 0,-1 0 0 0 0,0 0 1 0 0,0 0-1 0 0,0 0 0 0 0,0 0 1 0 0,0 0-1 0 0,0 0 0 0 0,0-1 0 0 0,0-1 1 0 0,-1 3-115 0 0,0-1 1 0 0,0 1 0 0 0,1-1-1 0 0,-1 1 1 0 0,0-1-1 0 0,0 1 1 0 0,0 0 0 0 0,0-1-1 0 0,0 1 1 0 0,0 0-1 0 0,0 0 1 0 0,0-1 0 0 0,0 1-1 0 0,0 0 1 0 0,0 0-1 0 0,0 0 1 0 0,0 0 0 0 0,0 0-1 0 0,0 1 1 0 0,-1-1-1 0 0,-7 2-27 0 0,1 0 0 0 0,-1 0 0 0 0,1 1 0 0 0,0 0 0 0 0,-10 5 0 0 0,0 3-95 0 0,1 1 0 0 0,0 1 0 0 0,0 1-1 0 0,-28 30 1 0 0,43-42-25 0 0,0 1 0 0 0,0 0 0 0 0,0-1-1 0 0,0 1 1 0 0,1 0 0 0 0,-1 0 0 0 0,1 0-1 0 0,-1 0 1 0 0,1 1 0 0 0,0-1-1 0 0,1 0 1 0 0,-1 0 0 0 0,0 1 0 0 0,1-1-1 0 0,0 1 1 0 0,0-1 0 0 0,0 0 0 0 0,0 1-1 0 0,0-1 1 0 0,1 0 0 0 0,0 1-1 0 0,-1-1 1 0 0,1 0 0 0 0,1 0 0 0 0,-1 0-1 0 0,3 6 1 0 0,4 6 18 0 0,0 0 0 0 0,1 0-1 0 0,22 25 1 0 0,-24-30-8 0 0,39 41 45 0 0,-29-35-69 0 0,-2 1 0 0 0,0 1 0 0 0,12 20 0 0 0,-23-33 76 0 0,-1 1-1 0 0,-1-1 1 0 0,1 0 0 0 0,-1 1 0 0 0,0 0 0 0 0,0 0 0 0 0,0-1 0 0 0,-1 1 0 0 0,0 0-1 0 0,0 0 1 0 0,-1 0 0 0 0,1 1 0 0 0,-1-1 0 0 0,-1 0 0 0 0,1 0 0 0 0,-2 7 0 0 0,0-8 38 0 0,0 0 0 0 0,0-1 1 0 0,-1 1-1 0 0,1-1 1 0 0,-1 0-1 0 0,0 0 0 0 0,0 0 1 0 0,0 0-1 0 0,0 0 1 0 0,-1 0-1 0 0,0-1 0 0 0,1 0 1 0 0,-1 0-1 0 0,0 0 1 0 0,-1 0-1 0 0,1-1 1 0 0,-1 1-1 0 0,1-1 0 0 0,-1 0 1 0 0,1-1-1 0 0,-10 3 1 0 0,4-1-175 0 0,-1 0 0 0 0,0-1 1 0 0,1-1-1 0 0,-1 1 1 0 0,0-2-1 0 0,0 1 0 0 0,0-2 1 0 0,-20-2-1 0 0,28 2-119 0 0,-1 1-1 0 0,1-1 0 0 0,0-1 0 0 0,0 1 1 0 0,-1 0-1 0 0,1-1 0 0 0,0 0 1 0 0,1 1-1 0 0,-5-4 0 0 0,-1-9-3934 0 0,15-3-5650 0 0,2 7 4298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10557 0 0,'4'41'7969'0'0,"2"18"-7153"0"0,-1-36-240 0 0,-2-14-2521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76 6669 0 0,'-1'0'381'0'0,"0"0"0"0"0,1 0 0 0 0,-1 0 0 0 0,0 1 0 0 0,1-1 0 0 0,-1 0 0 0 0,0 0 0 0 0,1 0 0 0 0,-1 1 0 0 0,1-1 0 0 0,-1 0 0 0 0,0 1 0 0 0,1-1 0 0 0,-1 1 0 0 0,1-1 0 0 0,-1 1 0 0 0,1-1 0 0 0,-1 1 0 0 0,1-1 0 0 0,0 1 0 0 0,-1 0 0 0 0,-7 18 2393 0 0,4 22-1719 0 0,4-41-1048 0 0,0 0-1 0 0,0 0 1 0 0,-1 0 0 0 0,1 1 0 0 0,0-1-1 0 0,0 0 1 0 0,0 0 0 0 0,0 0 0 0 0,0 1-1 0 0,0-1 1 0 0,0 0 0 0 0,0 0 0 0 0,0 0 0 0 0,0 1-1 0 0,0-1 1 0 0,0 0 0 0 0,0 0 0 0 0,0 0-1 0 0,0 1 1 0 0,0-1 0 0 0,0 0 0 0 0,1 0 0 0 0,-1 0-1 0 0,0 0 1 0 0,0 1 0 0 0,0-1 0 0 0,0 0-1 0 0,0 0 1 0 0,0 0 0 0 0,0 0 0 0 0,1 1-1 0 0,-1-1 1 0 0,0 0 0 0 0,0 0 0 0 0,0 0 0 0 0,0 0-1 0 0,1 0 1 0 0,-1 0 0 0 0,0 0 0 0 0,0 0-1 0 0,0 1 1 0 0,0-1 0 0 0,1 0 0 0 0,-1 0 0 0 0,0 0-1 0 0,0 0 1 0 0,0 0 0 0 0,1 0 0 0 0,-1 0-1 0 0,0 0 1 0 0,10-9 518 0 0,4-12-32 0 0,-11 14-401 0 0,0 0 1 0 0,-1 0 0 0 0,1 0 0 0 0,-2 0 0 0 0,1 0 0 0 0,-1 0 0 0 0,0 0 0 0 0,0-10 0 0 0,-1 17-92 0 0,0 0 0 0 0,0 0 0 0 0,1-1 0 0 0,-1 1 0 0 0,0 0 0 0 0,0 0 0 0 0,1 0 0 0 0,-1 0 0 0 0,0-1 0 0 0,0 1 0 0 0,1 0 0 0 0,-1 0 0 0 0,0 0 0 0 0,0 0 0 0 0,1 0 0 0 0,-1 0 0 0 0,0 0 0 0 0,0 0 0 0 0,1 0 0 0 0,-1 0 0 0 0,0 0 0 0 0,1 0 0 0 0,-1 0 0 0 0,0 0 0 0 0,0 0 0 0 0,1 0 0 0 0,-1 0 0 0 0,0 0 0 0 0,1 0 0 0 0,-1 0 0 0 0,0 0 0 0 0,0 0 0 0 0,1 0 0 0 0,-1 1 0 0 0,0-1 0 0 0,0 0 0 0 0,1 0 0 0 0,-1 0 0 0 0,0 1 0 0 0,0-1 0 0 0,0 0 0 0 0,1 0 0 0 0,-1 0 0 0 0,0 1 0 0 0,0-1 0 0 0,0 0 0 0 0,0 0 0 0 0,0 1 1 0 0,13 10 203 0 0,-12-8-203 0 0,1-1 0 0 0,-1 0 0 0 0,1 0 1 0 0,0 0-1 0 0,0 0 0 0 0,0-1 0 0 0,-1 1 0 0 0,2 0 0 0 0,-1-1 0 0 0,0 1 1 0 0,0-1-1 0 0,0 0 0 0 0,1 0 0 0 0,-1 0 0 0 0,5 2 0 0 0,-3-1-11 0 0,-3-2 0 0 0,18-17 24 0 0,11-47-989 0 0,-30 64 967 0 0,1-1-1 0 0,-1 1 1 0 0,0-1 0 0 0,0 1-1 0 0,1-1 1 0 0,-1 1-1 0 0,0-1 1 0 0,1 1 0 0 0,-1-1-1 0 0,0 1 1 0 0,1-1-1 0 0,-1 1 1 0 0,1-1 0 0 0,-1 1-1 0 0,1 0 1 0 0,-1-1-1 0 0,1 1 1 0 0,-1 0 0 0 0,1 0-1 0 0,-1-1 1 0 0,1 1 0 0 0,-1 0-1 0 0,1 0 1 0 0,0 0-1 0 0,-1 0 1 0 0,1-1 0 0 0,-1 1-1 0 0,1 0 1 0 0,0 0-1 0 0,-1 0 1 0 0,1 0 0 0 0,-1 1-1 0 0,1-1 1 0 0,0 0-1 0 0,-1 0 1 0 0,1 0 0 0 0,-1 0-1 0 0,1 1 1 0 0,-1-1-1 0 0,1 0 1 0 0,-1 0 0 0 0,1 1-1 0 0,0 0 1 0 0,27 23 575 0 0,-2-1-353 0 0,-19-19-486 0 0,20 10 964 0 0,-19-11-1473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8113 0 0,'0'-15'3036'0'0,"0"9"-1660"0"0,0-1-1120 0 0,0 5-244 0 0,-5-4 216 0 0,5 3 56 0 0,5 12-5348 0 0,-5-5 2516 0 0,5 3-1789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121 281 5244 0 0,'-5'0'5933'0'0,"-19"5"-4968"0"0,11 2 28 0 0,-39 27 2609 0 0,50-32-3506 0 0,-1 0 1 0 0,1 0-1 0 0,0 0 1 0 0,0 0 0 0 0,0 1-1 0 0,1-1 1 0 0,-1 1-1 0 0,0-1 1 0 0,1 1-1 0 0,0 0 1 0 0,0 0-1 0 0,0-1 1 0 0,0 1-1 0 0,0 0 1 0 0,0 0-1 0 0,1 0 1 0 0,-1 6-1 0 0,1-8-93 0 0,0 1 0 0 0,0-1 0 0 0,0 1 0 0 0,0-1 0 0 0,0 1 0 0 0,1-1 1 0 0,-1 1-1 0 0,1-1 0 0 0,-1 1 0 0 0,1-1 0 0 0,-1 0 0 0 0,1 1 0 0 0,0-1 0 0 0,0 0 0 0 0,0 0 0 0 0,-1 1 0 0 0,1-1 0 0 0,0 0 0 0 0,1 0 0 0 0,-1 0 0 0 0,0 0 0 0 0,0 0 0 0 0,0 0 0 0 0,1-1 0 0 0,-1 1 0 0 0,0 0 0 0 0,1 0 0 0 0,-1-1 0 0 0,0 1 0 0 0,1-1 0 0 0,-1 0 0 0 0,1 1 0 0 0,-1-1 0 0 0,1 0 0 0 0,-1 0 0 0 0,1 0 0 0 0,-1 0 0 0 0,1 0 0 0 0,-1 0 0 0 0,1 0 0 0 0,-1 0 0 0 0,1-1 0 0 0,1 0 0 0 0,2 1-21 0 0,-1-1 0 0 0,0-1 0 0 0,1 1 0 0 0,-1 0 0 0 0,0-1 0 0 0,1 0 0 0 0,-1 0 0 0 0,0 0 0 0 0,-1-1 0 0 0,1 1 0 0 0,0-1 0 0 0,-1 0 0 0 0,1 0 0 0 0,3-4 0 0 0,4-9-25 0 0,-6 10 24 0 0,0 0 0 0 0,0-1 0 0 0,-1 1-1 0 0,0-1 1 0 0,0 0 0 0 0,-1 0 0 0 0,0 0 0 0 0,0-1-1 0 0,-1 1 1 0 0,3-13 0 0 0,-2-8-382 0 0,-2 0 0 0 0,0 0 1 0 0,-8-55-1 0 0,0-25 1102 0 0,7 138-668 0 0,-4 159 1371 0 0,2-163-1244 0 0,0-16-99 0 0,0 1 0 0 0,1 0 0 0 0,1 0 0 0 0,0 0 0 0 0,1 0-1 0 0,0 0 1 0 0,0 0 0 0 0,1 0 0 0 0,1 0 0 0 0,5 16 0 0 0,-8-26-101 0 0,1 0 0 0 0,-1 0-1 0 0,0 0 1 0 0,1 0-1 0 0,-1 0 1 0 0,1 0-1 0 0,-1-1 1 0 0,1 1 0 0 0,0 0-1 0 0,-1 0 1 0 0,1 0-1 0 0,0 0 1 0 0,0-1-1 0 0,0 1 1 0 0,-1 0 0 0 0,1-1-1 0 0,0 1 1 0 0,0-1-1 0 0,0 1 1 0 0,0-1-1 0 0,0 1 1 0 0,0-1-1 0 0,0 0 1 0 0,0 1 0 0 0,0-1-1 0 0,0 0 1 0 0,0 0-1 0 0,0 0 1 0 0,0 0-1 0 0,0 0 1 0 0,1 0 0 0 0,-1 0-1 0 0,0 0 1 0 0,0 0-1 0 0,0 0 1 0 0,0-1-1 0 0,2 0 1 0 0,5-9-3624 0 0,-5-8-3602 0 0,-3 7 840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9973 0 0,'39'-1'6358'0'0,"6"-8"-4340"0"0,-43 8-2019 0 0,1 1-1 0 0,-1-1 1 0 0,-1 0-1 0 0,1 1 1 0 0,0-1 0 0 0,0 0-1 0 0,0 0 1 0 0,0 0-1 0 0,0-1 1 0 0,-1 1-1 0 0,1 0 1 0 0,-1 0-1 0 0,1-1 1 0 0,-1 1 0 0 0,1-1-1 0 0,-1 0 1 0 0,0 1-1 0 0,0-1 1 0 0,0 0-1 0 0,0 0 1 0 0,0 0 0 0 0,0 0-1 0 0,0 1 1 0 0,-1-1-1 0 0,1 0 1 0 0,0-1-1 0 0,-1 1 1 0 0,0 0-1 0 0,0 0 1 0 0,1 0 0 0 0,-1 0-1 0 0,-1 0 1 0 0,1 0-1 0 0,0 0 1 0 0,0 0-1 0 0,-1 0 1 0 0,1 0 0 0 0,-1 0-1 0 0,-1-3 1 0 0,1 3-28 0 0,0 0 1 0 0,0-1-1 0 0,0 1 1 0 0,-1 0-1 0 0,1 0 1 0 0,-1 1-1 0 0,0-1 1 0 0,1 0-1 0 0,-1 0 1 0 0,0 1-1 0 0,0-1 1 0 0,0 1-1 0 0,0 0 1 0 0,0-1-1 0 0,0 1 1 0 0,-1 0-1 0 0,-3-1 1 0 0,5 1 26 0 0,0 1 1 0 0,0 0 0 0 0,0-1-1 0 0,0 1 1 0 0,0 0-1 0 0,0 0 1 0 0,0-1-1 0 0,0 1 1 0 0,0 0 0 0 0,0 0-1 0 0,0 0 1 0 0,0 0-1 0 0,0 0 1 0 0,0 1-1 0 0,0-1 1 0 0,0 0 0 0 0,0 0-1 0 0,0 1 1 0 0,0-1-1 0 0,0 0 1 0 0,0 1-1 0 0,0-1 1 0 0,0 1 0 0 0,0 0-1 0 0,0-1 1 0 0,0 1-1 0 0,1 0 1 0 0,-1-1-1 0 0,0 1 1 0 0,1 0 0 0 0,-1 0-1 0 0,0-1 1 0 0,1 1-1 0 0,-1 0 1 0 0,1 0-1 0 0,-1 0 1 0 0,1 0 0 0 0,-1 0-1 0 0,1 0 1 0 0,-1 2-1 0 0,-1 11 94 0 0,1 0-1 0 0,0 1 1 0 0,1-1-1 0 0,0 0 1 0 0,1 1-1 0 0,1-1 1 0 0,0 0 0 0 0,1 0-1 0 0,1 0 1 0 0,0 0-1 0 0,1 0 1 0 0,0-1-1 0 0,9 16 1 0 0,2-11-360 0 0,-9-15-1548 0 0,-9-12-2562 0 0,-9-9-8162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20 225 116 0 0,'-9'-28'5357'0'0,"7"25"-5018"0"0,1 1-1 0 0,0-1 1 0 0,-1 0 0 0 0,1 1-1 0 0,0-1 1 0 0,1 0 0 0 0,-1 0 0 0 0,0 0-1 0 0,0-4 1 0 0,1-2 1235 0 0,0 3 611 0 0,1 9-318 0 0,8 21-798 0 0,6 15 853 0 0,17 71 1 0 0,7 20-460 0 0,-36-123-1378 0 0,0-1 0 0 0,1 1 0 0 0,-1-1 0 0 0,1 0 0 0 0,1-1 0 0 0,-1 1 0 0 0,7 6 1 0 0,-9-10-62 0 0,0 0 0 0 0,0 0 0 0 0,1 0 0 0 0,-1 0 0 0 0,0-1 0 0 0,1 1 0 0 0,-1-1 0 0 0,1 1 0 0 0,-1-1 0 0 0,1 0 0 0 0,0 0 1 0 0,-1 0-1 0 0,1 0 0 0 0,0-1 0 0 0,0 1 0 0 0,0-1 0 0 0,0 1 0 0 0,0-1 0 0 0,-1 0 0 0 0,5-1 0 0 0,-3-4-8 0 0,0 0-1 0 0,0-1 1 0 0,0 0-1 0 0,-1 0 1 0 0,1 0 0 0 0,-1 0-1 0 0,-1-1 1 0 0,1 1-1 0 0,1-9 1 0 0,53-206-1731 0 0,-45 168 1454 0 0,-6 20 136 0 0,-1-1 0 0 0,-2 1 0 0 0,-1-42 0 0 0,-4 65 1111 0 0,-1 4-4474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6645 0 0,'1'1'360'0'0,"0"0"0"0"0,0 0 0 0 0,-1 1 0 0 0,1-1 0 0 0,0 0 0 0 0,-1 1 0 0 0,1-1 1 0 0,-1 0-1 0 0,1 1 0 0 0,-1-1 0 0 0,1 1 0 0 0,-1-1 0 0 0,0 1 0 0 0,0-1 0 0 0,0 1 0 0 0,0-1 1 0 0,0 0-1 0 0,0 4 0 0 0,-8 34 2864 0 0,3-9-1251 0 0,2 0-441 0 0,2-19-3175 0 0,0-31-15302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4712 0 0,'-5'-4'6013'0'0,"5"0"-2669"0"0,0 2-2852 0 0,-5 2-276 0 0,10 0-812 0 0,0 0 508 0 0,0 2-652 0 0,5 2-808 0 0,-5-2-1004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91 5136 0 0,'5'-2'7259'0'0,"18"-9"-6068"0"0,-22 9-1102 0 0,1 1 1 0 0,0 0 0 0 0,0-1-1 0 0,-1 1 1 0 0,1-1-1 0 0,-1 1 1 0 0,1-1-1 0 0,-1 0 1 0 0,0 0-1 0 0,1 1 1 0 0,-1-1-1 0 0,0 0 1 0 0,0 0-1 0 0,-1 0 1 0 0,1 0-1 0 0,0-1 1 0 0,-1 1-1 0 0,1 0 1 0 0,-1 0 0 0 0,1 0-1 0 0,-1 0 1 0 0,0-1-1 0 0,0 1 1 0 0,0 0-1 0 0,0 0 1 0 0,-1 0-1 0 0,0-4 1 0 0,1 5-96 0 0,-1 0 1 0 0,0-1-1 0 0,1 1 1 0 0,-1 0-1 0 0,0 0 1 0 0,1 0 0 0 0,-1 0-1 0 0,0 0 1 0 0,0 0-1 0 0,0 0 1 0 0,0 0-1 0 0,0 0 1 0 0,0 0-1 0 0,0 1 1 0 0,0-1-1 0 0,-1 0 1 0 0,1 1-1 0 0,0-1 1 0 0,0 1-1 0 0,-1-1 1 0 0,1 1-1 0 0,0-1 1 0 0,-1 1 0 0 0,1 0-1 0 0,0 0 1 0 0,-1 0-1 0 0,1 0 1 0 0,0 0-1 0 0,-1 0 1 0 0,1 0-1 0 0,-3 1 1 0 0,1-2 33 0 0,0 1-1 0 0,-1 1 1 0 0,1-1 0 0 0,-1 0 0 0 0,1 1-1 0 0,0-1 1 0 0,-1 1 0 0 0,1 0 0 0 0,0 0 0 0 0,0 1-1 0 0,-1-1 1 0 0,-3 3 0 0 0,4 0 30 0 0,1-1-1 0 0,0 0 1 0 0,0 1 0 0 0,1 0 0 0 0,-1-1 0 0 0,0 1 0 0 0,1 0-1 0 0,0 0 1 0 0,0 0 0 0 0,0 0 0 0 0,1 0 0 0 0,-1 0 0 0 0,1 0-1 0 0,0 0 1 0 0,0 0 0 0 0,1 0 0 0 0,-1 0 0 0 0,1 0-1 0 0,0 0 1 0 0,1 5 0 0 0,2 6-15 0 0,0-1-1 0 0,1 0 1 0 0,0 0-1 0 0,9 14 1 0 0,-13-25-150 0 0,0-1 0 0 0,1 0 0 0 0,-1 0 0 0 0,0 0 0 0 0,1 0 0 0 0,-1 0 0 0 0,1 0 0 0 0,0 0 0 0 0,0 0 0 0 0,0-1 0 0 0,0 1 0 0 0,0 0 0 0 0,0-1 0 0 0,0 0 0 0 0,0 0 1 0 0,1 0-1 0 0,-1 0 0 0 0,0 0 0 0 0,1 0 0 0 0,-1 0 0 0 0,1-1 0 0 0,-1 1 0 0 0,0-1 0 0 0,1 1 0 0 0,0-1 0 0 0,-1 0 0 0 0,1 0 0 0 0,-1-1 0 0 0,4 0 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3 156 9865 0 0,'-1'-6'7237'0'0,"-1"25"-5733"0"0,5 33-1688 0 0,-2-49 193 0 0,0-1 1 0 0,0 1-1 0 0,0 0 0 0 0,0 0 1 0 0,1-1-1 0 0,-1 1 1 0 0,1-1-1 0 0,0 1 1 0 0,-1-1-1 0 0,1 0 0 0 0,0 0 1 0 0,1 0-1 0 0,-1 0 1 0 0,0 0-1 0 0,0 0 1 0 0,1 0-1 0 0,-1-1 0 0 0,1 1 1 0 0,0-1-1 0 0,-1 0 1 0 0,1 0-1 0 0,0 0 1 0 0,0 0-1 0 0,-1 0 0 0 0,1-1 1 0 0,0 1-1 0 0,0-1 1 0 0,4 1-1 0 0,-2-2 13 0 0,0 1-1 0 0,0-1 1 0 0,0 0-1 0 0,0-1 1 0 0,0 1 0 0 0,0-1-1 0 0,0 0 1 0 0,-1 0-1 0 0,1 0 1 0 0,-1-1-1 0 0,1 0 1 0 0,-1 0 0 0 0,0 0-1 0 0,0 0 1 0 0,5-5-1 0 0,-8 7-20 0 0,0-1 1 0 0,0 0-1 0 0,0 1 0 0 0,0-1 0 0 0,0 0 0 0 0,0 0 0 0 0,-1 1 0 0 0,1-1 0 0 0,0 0 0 0 0,-1 0 0 0 0,0 0 0 0 0,1 0 0 0 0,-1 0 0 0 0,0 0 0 0 0,0 0 1 0 0,0 0-1 0 0,0 0 0 0 0,0 0 0 0 0,-1 0 0 0 0,1 1 0 0 0,0-1 0 0 0,-2-2 0 0 0,0-14 284 0 0,2 18-141 0 0,6 38-540 0 0,-4-32 396 0 0,0 0 1 0 0,0 0 0 0 0,0 0-1 0 0,1-1 1 0 0,0 1-1 0 0,5 8 1 0 0,-8-13 12 0 0,1 0 0 0 0,0 0 0 0 0,-1 0-1 0 0,1 0 1 0 0,0 0 0 0 0,-1 0 0 0 0,1 0 0 0 0,0-1 0 0 0,0 1-1 0 0,0 0 1 0 0,0 0 0 0 0,-1 0 0 0 0,1-1 0 0 0,0 1 0 0 0,0-1-1 0 0,1 1 1 0 0,-1-1 0 0 0,0 1 0 0 0,0-1 0 0 0,0 1 0 0 0,0-1 0 0 0,0 0-1 0 0,0 0 1 0 0,1 0 0 0 0,-1 0 0 0 0,0 0 0 0 0,0 0 0 0 0,0 0-1 0 0,1 0 1 0 0,-1 0 0 0 0,0 0 0 0 0,0 0 0 0 0,0-1 0 0 0,0 1-1 0 0,0-1 1 0 0,0 1 0 0 0,1-1 0 0 0,-1 1 0 0 0,0-1 0 0 0,1-1-1 0 0,1-2 12 0 0,0 0-1 0 0,0 0 0 0 0,-1-1 0 0 0,1 1 0 0 0,-1-1 1 0 0,0 0-1 0 0,-1 1 0 0 0,1-1 0 0 0,-1 0 0 0 0,0 0 1 0 0,1-9-1 0 0,3-58-111 0 0,10-27-365 0 0,-10 65 191 0 0,-23 67-8068 0 0,15-24 3963 0 0,-6-1-1776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4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3040 0 0,'-11'-6'12007'0'0,"31"1"-11651"0"0,0 1 0 0 0,0 0 0 0 0,0 2 0 0 0,0 0 0 0 0,1 2 0 0 0,21 2 0 0 0,-9-2-155 0 0,134 11 45 0 0,2-1 125 0 0,367-16 80 0 0,-417 16-435 0 0,-91-6-10 0 0,0-1 0 0 0,0-1 0 0 0,0-1 0 0 0,50-6 0 0 0,103-11 16 0 0,-56 8-8 0 0,-33 5-38 0 0,-64 3 36 0 0,0-1 0 0 0,51-8 0 0 0,-21-1-21 0 0,0 3 0 0 0,94-1-1 0 0,-127 8-70 0 0,-25 0 48 0 0,-15 11-2399 0 0,6-5-5047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3208 0 0,'5'13'7497'0'0,"6"7"-5103"0"0,12 25-759 0 0,-12-2-370 0 0,-2 0 1 0 0,7 82-1 0 0,-11 91-454 0 0,-12-191-752 0 0,0-17-2140 0 0,-4-22-9505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4212 0 0,'1'1'4962'0'0,"3"9"706"0"0,7 22-4269 0 0,0 32 873 0 0,-5-26-1299 0 0,-4-30-325 0 0,-2-12 251 0 0,10-182-539 0 0,-10 177-368 0 0,-1-1 0 0 0,2 0 0 0 0,-1 1 0 0 0,1-1 0 0 0,1 0-1 0 0,-1 1 1 0 0,2 0 0 0 0,-1-1 0 0 0,8-16 0 0 0,-9 25 1 0 0,0 1 0 0 0,0-1 0 0 0,0 1 0 0 0,0-1 0 0 0,-1 1 0 0 0,1-1 0 0 0,0 1 0 0 0,0-1 0 0 0,0 1 0 0 0,0 0 0 0 0,0-1 0 0 0,0 1 0 0 0,0 0 0 0 0,0 0 0 0 0,0 0 0 0 0,0 0 0 0 0,0 0 0 0 0,0 0 0 0 0,1 0-1 0 0,-1 0 1 0 0,0 0 0 0 0,0 1 0 0 0,0-1 0 0 0,0 0 0 0 0,0 1 0 0 0,-1-1 0 0 0,1 0 0 0 0,0 1 0 0 0,0-1 0 0 0,0 1 0 0 0,0 0 0 0 0,0-1 0 0 0,-1 1 0 0 0,1 0 0 0 0,1 0 0 0 0,-1 0 6 0 0,1 1-1 0 0,0-1 0 0 0,0 1 1 0 0,-1-1-1 0 0,1 1 0 0 0,-1 0 1 0 0,0-1-1 0 0,1 1 1 0 0,-1 0-1 0 0,0 0 0 0 0,0 0 1 0 0,0 0-1 0 0,0 0 0 0 0,0 0 1 0 0,0 4-1 0 0,5 16-35 0 0,-5-20 34 0 0,-1-1 1 0 0,1 1 0 0 0,0 0 0 0 0,-1-1-1 0 0,1 1 1 0 0,-1 0 0 0 0,1-1 0 0 0,-1 1-1 0 0,0 0 1 0 0,0-1 0 0 0,0 1 0 0 0,0 0-1 0 0,0-1 1 0 0,0 1 0 0 0,0 0 0 0 0,0 0 0 0 0,-1-1-1 0 0,1 1 1 0 0,-1 0 0 0 0,1-1 0 0 0,-1 1-1 0 0,0-1 1 0 0,-1 3 0 0 0,0-1-73 0 0,-1 1-1 0 0,1-1 1 0 0,-1 1 0 0 0,0-1-1 0 0,0 0 1 0 0,0 0 0 0 0,-1 0-1 0 0,1-1 1 0 0,-1 1 0 0 0,1-1-1 0 0,-1 0 1 0 0,0 1-1 0 0,0-2 1 0 0,0 1 0 0 0,0 0-1 0 0,0-1 1 0 0,-9 2 0 0 0,13-4-53 0 0,0 1 0 0 0,0 0 1 0 0,0-1-1 0 0,-1 1 0 0 0,1 0 1 0 0,0-1-1 0 0,0 1 0 0 0,0 0 1 0 0,0-1-1 0 0,0 1 0 0 0,0 0 0 0 0,0-1 1 0 0,0 1-1 0 0,0 0 0 0 0,0-1 1 0 0,0 1-1 0 0,0 0 0 0 0,0-1 1 0 0,0 1-1 0 0,0 0 0 0 0,0-1 0 0 0,0 1 1 0 0,0 0-1 0 0,0-1 0 0 0,1 1 1 0 0,-1 0-1 0 0,0 0 0 0 0,0-1 1 0 0,0 1-1 0 0,1 0 0 0 0,-1-1 0 0 0,0 1 1 0 0,0 0-1 0 0,1 0 0 0 0,-1 0 1 0 0,0-1-1 0 0,0 1 0 0 0,1 0 1 0 0,-1 0-1 0 0,1-1 0 0 0,11-12-8718 0 0,-3 7 3498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3788 0 0,'38'-10'9765'0'0,"24"3"-6708"0"0,12-3-2776 0 0,54-28-242 0 0,-111 32-1640 0 0,0-2 1 0 0,26-14-1 0 0,-27 19-7647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2764 0 0,'0'5'5852'0'0,"0"22"-2677"0"0,-1 11-323 0 0,3 62 390 0 0,-1-91-3189 0 0,0 1 0 0 0,1-1 1 0 0,0 0-1 0 0,1 0 1 0 0,0-1-1 0 0,0 1 0 0 0,1 0 1 0 0,6 10-1 0 0,-9-17-45 0 0,0 0-1 0 0,1 0 1 0 0,-1 0-1 0 0,1 0 1 0 0,0 0-1 0 0,-1 0 1 0 0,1 0 0 0 0,0-1-1 0 0,0 1 1 0 0,0-1-1 0 0,1 1 1 0 0,-1-1-1 0 0,0 0 1 0 0,0 0 0 0 0,1 0-1 0 0,-1 0 1 0 0,1 0-1 0 0,-1 0 1 0 0,1-1-1 0 0,-1 1 1 0 0,1-1 0 0 0,-1 0-1 0 0,1 0 1 0 0,-1 0-1 0 0,1 0 1 0 0,-1 0 0 0 0,1 0-1 0 0,-1-1 1 0 0,1 1-1 0 0,-1-1 1 0 0,1 0-1 0 0,-1 0 1 0 0,1 0 0 0 0,-1 0-1 0 0,0 0 1 0 0,0 0-1 0 0,1-1 1 0 0,-1 1-1 0 0,2-2 1 0 0,2-2-11 0 0,-1 1 0 0 0,1 0 0 0 0,-1-1 0 0 0,0 0 1 0 0,0 0-1 0 0,0-1 0 0 0,-1 0 0 0 0,1 1 0 0 0,-1-1 0 0 0,-1-1 0 0 0,1 1 0 0 0,4-13 0 0 0,-7 13-59 0 0,0 0 0 0 0,0 0-1 0 0,-1 0 1 0 0,0-1 0 0 0,0 1-1 0 0,0 0 1 0 0,-1 0 0 0 0,1 0-1 0 0,-2 0 1 0 0,1 0 0 0 0,-1 0-1 0 0,0 0 1 0 0,0 0 0 0 0,0 0-1 0 0,-1 1 1 0 0,0-1 0 0 0,0 1-1 0 0,0 0 1 0 0,-1 0 0 0 0,0 0-1 0 0,0 0 1 0 0,0 0 0 0 0,0 1-1 0 0,-1 0 1 0 0,0 0 0 0 0,0 0-1 0 0,0 1 1 0 0,0-1 0 0 0,0 1-1 0 0,-1 1 1 0 0,0-1-1 0 0,1 1 1 0 0,-12-3 0 0 0,17 4 52 0 0,-1 1-1 0 0,0 0 1 0 0,0 0 0 0 0,0 0 0 0 0,0 0-1 0 0,0 0 1 0 0,0 0 0 0 0,0 0-1 0 0,0 0 1 0 0,0 0 0 0 0,0 0 0 0 0,0 1-1 0 0,0-1 1 0 0,0 0 0 0 0,1 0 0 0 0,-1 1-1 0 0,0-1 1 0 0,0 1 0 0 0,0-1 0 0 0,0 1-1 0 0,1-1 1 0 0,-1 1 0 0 0,0 0 0 0 0,0-1-1 0 0,1 1 1 0 0,-1 0 0 0 0,1-1-1 0 0,-1 1 1 0 0,1 0 0 0 0,-1 0 0 0 0,1 0-1 0 0,-1 0 1 0 0,1-1 0 0 0,-1 1 0 0 0,1 0-1 0 0,0 0 1 0 0,0 0 0 0 0,0 0 0 0 0,-1 0-1 0 0,1 0 1 0 0,0 0 0 0 0,0 0 0 0 0,0 0-1 0 0,0 0 1 0 0,1 1 0 0 0,9 47-7309 0 0,-8-43 3675 0 0,3 3-1432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3940 0 0,'19'43'7361'0'0,"-2"25"-4145"0"0,-4-13-720 0 0,-13-55-2450 0 0,0 0-1 0 0,0-1 1 0 0,0 1 0 0 0,0 0 0 0 0,0 0-1 0 0,0 0 1 0 0,0 0 0 0 0,0 0-1 0 0,1 0 1 0 0,-1-1 0 0 0,0 1 0 0 0,0 0-1 0 0,0 0 1 0 0,0 0 0 0 0,0 0 0 0 0,0 0-1 0 0,0 0 1 0 0,1 0 0 0 0,-1 0 0 0 0,0-1-1 0 0,0 1 1 0 0,0 0 0 0 0,0 0-1 0 0,0 0 1 0 0,0 0 0 0 0,1 0 0 0 0,-1 0-1 0 0,0 0 1 0 0,0 0 0 0 0,0 0 0 0 0,0 0-1 0 0,0 0 1 0 0,1 0 0 0 0,-1 0-1 0 0,0 0 1 0 0,0 0 0 0 0,0 0 0 0 0,0 0-1 0 0,0 0 1 0 0,1 0 0 0 0,-1 0 0 0 0,0 0-1 0 0,0 1 1 0 0,0-1 0 0 0,0 0 0 0 0,0 0-1 0 0,0 0 1 0 0,1 0 0 0 0,-1 0-1 0 0,0 0 1 0 0,0 0 0 0 0,0 0 0 0 0,0 1-1 0 0,0-1 1 0 0,7-28 346 0 0,1-38-440 0 0,-13-226 211 0 0,5 288-197 0 0,0 1 1 0 0,0-1 0 0 0,1 0 0 0 0,-1 1-1 0 0,1-1 1 0 0,0 1 0 0 0,0-1 0 0 0,0 1-1 0 0,3-6 1 0 0,-3 8 13 0 0,-1 0-1 0 0,1 0 0 0 0,-1 1 1 0 0,1-1-1 0 0,0 0 0 0 0,-1 1 1 0 0,1-1-1 0 0,0 1 1 0 0,0-1-1 0 0,0 1 0 0 0,-1-1 1 0 0,1 1-1 0 0,0 0 1 0 0,0-1-1 0 0,0 1 0 0 0,0 0 1 0 0,0-1-1 0 0,-1 1 0 0 0,1 0 1 0 0,0 0-1 0 0,0 0 1 0 0,0 0-1 0 0,0 0 0 0 0,0 0 1 0 0,0 0-1 0 0,0 0 0 0 0,0 1 1 0 0,0-1-1 0 0,-1 0 1 0 0,1 0-1 0 0,0 1 0 0 0,0-1 1 0 0,0 1-1 0 0,0-1 1 0 0,-1 1-1 0 0,1-1 0 0 0,0 1 1 0 0,0-1-1 0 0,-1 1 0 0 0,1-1 1 0 0,-1 1-1 0 0,1 0 1 0 0,0 0-1 0 0,0 0 0 0 0,3 2 44 0 0,-1 0-1 0 0,1 0 0 0 0,-1 0 1 0 0,0 0-1 0 0,0 0 0 0 0,0 1 1 0 0,0 0-1 0 0,-1-1 0 0 0,0 1 1 0 0,1 0-1 0 0,-1 0 0 0 0,0 0 0 0 0,-1 0 1 0 0,1 1-1 0 0,-1-1 0 0 0,0 0 1 0 0,0 1-1 0 0,0-1 0 0 0,-1 1 1 0 0,1-1-1 0 0,-1 1 0 0 0,0-1 1 0 0,-1 1-1 0 0,1-1 0 0 0,-1 1 1 0 0,1-1-1 0 0,-1 0 0 0 0,-1 1 0 0 0,-1 5 1 0 0,-2 1-160 0 0,0-1 0 0 0,0 0 0 0 0,-1 0 0 0 0,-1 0 1 0 0,1-1-1 0 0,-1 1 0 0 0,-1-2 0 0 0,-9 10 0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99 652 0 0,'0'-11'5284'0'0,"0"-15"998"0"0,1 24-6041 0 0,-1 0 0 0 0,-1 0 1 0 0,1 1-1 0 0,0-1 0 0 0,0 0 0 0 0,-1 0 0 0 0,1 0 1 0 0,-1 0-1 0 0,1 0 0 0 0,-1 1 0 0 0,0-1 0 0 0,0 0 1 0 0,0 1-1 0 0,-2-4 0 0 0,2 4 36 0 0,6 23-461 0 0,1-1 1316 0 0,-1 0 0 0 0,4 36 0 0 0,0 5-386 0 0,3 6-299 0 0,-10-46-277 0 0,2-1 0 0 0,0 0 0 0 0,10 27 0 0 0,-13-45-60 0 0,1-1 0 0 0,-1 1 1 0 0,1-1-1 0 0,-1 1 0 0 0,1-1 0 0 0,0 0 0 0 0,0 0 0 0 0,0 0 1 0 0,3 4-1 0 0,-4-6-96 0 0,-1 0 1 0 0,0 0-1 0 0,1 1 1 0 0,-1-1-1 0 0,0 0 1 0 0,1 0-1 0 0,-1 1 0 0 0,1-1 1 0 0,-1 0-1 0 0,0 0 1 0 0,1 0-1 0 0,-1 0 1 0 0,1 0-1 0 0,-1 0 1 0 0,0 0-1 0 0,1 0 1 0 0,-1 0-1 0 0,1 0 1 0 0,-1 0-1 0 0,1 0 0 0 0,-1 0 1 0 0,0 0-1 0 0,1 0 1 0 0,-1 0-1 0 0,1 0 1 0 0,-1 0-1 0 0,0-1 1 0 0,1 1-1 0 0,-1 0 1 0 0,1 0-1 0 0,-1-1 0 0 0,0 1 1 0 0,1 0-1 0 0,-1 0 1 0 0,0-1-1 0 0,0 1 1 0 0,1 0-1 0 0,-1-1 1 0 0,0 1-1 0 0,0 0 1 0 0,1-1-1 0 0,-1 1 1 0 0,0 0-1 0 0,0-1 0 0 0,0 1 1 0 0,1-1-1 0 0,-1 1 1 0 0,0-1-1 0 0,0 1 1 0 0,0 0-1 0 0,0-1 1 0 0,0 1-1 0 0,0-1 1 0 0,0 1-1 0 0,0 0 1 0 0,0-1-1 0 0,0 1 0 0 0,0-1 1 0 0,0 1-1 0 0,-1-1 1 0 0,1 1-1 0 0,0 0 1 0 0,0-1-1 0 0,0 1 1 0 0,-1-1-1 0 0,2-16-327 0 0,1-1 1 0 0,1 1-1 0 0,7-24 1 0 0,5-36-383 0 0,-11 32 468 0 0,3 1 0 0 0,1 0 1 0 0,16-51-1 0 0,-18 85-36 0 0,-5 32-13053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4808 0 0,'7'35'7666'0'0,"11"19"-3901"0"0,-16-49-3656 0 0,0 0 0 0 0,0-1 0 0 0,-1 1 0 0 0,0 0 0 0 0,0 0-1 0 0,0 8 1 0 0,-1 7-2786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7021 0 0,'0'-8'7996'0'0,"0"6"-6892"0"0,0 0-1012 0 0,0-1-92 0 0,5 10-2872 0 0,5-5 1632 0 0,-10 4-1220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11729 0 0,'22'-14'2792'0'0,"-19"12"-2692"0"0,1 1 0 0 0,-1-1 0 0 0,0 1 0 0 0,0-1 0 0 0,0 0 0 0 0,0 0 0 0 0,-1 0 0 0 0,1-1-1 0 0,0 1 1 0 0,-1-1 0 0 0,0 1 0 0 0,0-1 0 0 0,1 0 0 0 0,-2 0 0 0 0,1 0 0 0 0,0 0 0 0 0,0 0 0 0 0,1-5 0 0 0,-4 7-110 0 0,0 0 0 0 0,1 0 0 0 0,-1 0 0 0 0,0 0 0 0 0,0 0 0 0 0,0 1 0 0 0,0-1 1 0 0,0 0-1 0 0,0 0 0 0 0,0 1 0 0 0,0-1 0 0 0,0 0 0 0 0,0 1 0 0 0,0-1 1 0 0,0 1-1 0 0,0 0 0 0 0,0-1 0 0 0,-1 1 0 0 0,1 0 0 0 0,0-1 0 0 0,0 1 1 0 0,-1 0-1 0 0,1 0 0 0 0,0 0 0 0 0,-2 1 0 0 0,-34 0 389 0 0,34 0-292 0 0,0 1-1 0 0,0-1 0 0 0,0 1 1 0 0,0 0-1 0 0,0 0 0 0 0,1 0 1 0 0,-1 1-1 0 0,1-1 0 0 0,-1 0 1 0 0,1 1-1 0 0,0 0 1 0 0,0 0-1 0 0,0 0 0 0 0,0 0 1 0 0,0 0-1 0 0,1 0 0 0 0,-1 0 1 0 0,1 0-1 0 0,0 1 1 0 0,0-1-1 0 0,0 0 0 0 0,0 4 1 0 0,0-1-52 0 0,0-1-1 0 0,0 1 1 0 0,1-1 0 0 0,0 1 0 0 0,0-1 0 0 0,0 1 0 0 0,0-1-1 0 0,1 1 1 0 0,0-1 0 0 0,0 0 0 0 0,1 1 0 0 0,-1-1 0 0 0,4 5-1 0 0,-4-7-159 0 0,1 0-1 0 0,0 0 0 0 0,1 0 0 0 0,-1 0 1 0 0,0 0-1 0 0,1-1 0 0 0,0 0 0 0 0,-1 1 0 0 0,1-1 1 0 0,0 0-1 0 0,0 0 0 0 0,0-1 0 0 0,0 1 1 0 0,1 0-1 0 0,-1-1 0 0 0,0 0 0 0 0,1 0 1 0 0,4 1-1 0 0,-5-1-468 0 0,0-1 1 0 0,0 0 0 0 0,0 0 0 0 0,0 0-1 0 0,-1 0 1 0 0,1 0 0 0 0,0-1-1 0 0,0 1 1 0 0,0-1 0 0 0,0 0 0 0 0,-1 0-1 0 0,1 0 1 0 0,0 0 0 0 0,4-3-1 0 0,0-2-5117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2612 0 0,'2'10'10013'0'0,"4"1"-5110"0"0,13 9-2550 0 0,-19-19-2397 0 0,1 0 0 0 0,0-1 0 0 0,0 1 0 0 0,0 0 1 0 0,0 0-1 0 0,-1-1 0 0 0,1 1 0 0 0,0-1 0 0 0,0 1 1 0 0,0-1-1 0 0,1 1 0 0 0,-1-1 0 0 0,0 1 0 0 0,0-1 1 0 0,0 0-1 0 0,0 0 0 0 0,0 1 0 0 0,0-1 0 0 0,0 0 1 0 0,1 0-1 0 0,-1 0 0 0 0,0 0 0 0 0,0-1 0 0 0,0 1 1 0 0,0 0-1 0 0,0 0 0 0 0,0-1 0 0 0,0 1 0 0 0,1-1 1 0 0,-1 1-1 0 0,0-1 0 0 0,0 1 0 0 0,-1-1 0 0 0,1 1 1 0 0,0-1-1 0 0,0 0 0 0 0,0 0 0 0 0,0 1 0 0 0,0-1 1 0 0,-1 0-1 0 0,2-1 0 0 0,-1-1 50 0 0,-1 1 1 0 0,1-1-1 0 0,0 0 0 0 0,-1 1 0 0 0,0-1 1 0 0,0 1-1 0 0,0-1 0 0 0,0 0 1 0 0,0 1-1 0 0,0-1 0 0 0,-1 0 0 0 0,1 1 1 0 0,-1-1-1 0 0,-1-2 0 0 0,-1-19 391 0 0,7 29-384 0 0,1 0 1 0 0,0 0 0 0 0,0 0 0 0 0,0 0 0 0 0,1-1-1 0 0,11 7 1 0 0,-13-9 30 0 0,11 11 0 0 0,-11-10-7 0 0,0 1 1 0 0,0-1-1 0 0,0 0 1 0 0,0 0-1 0 0,1 0 1 0 0,-1-1-1 0 0,10 5 1 0 0,-13-8-7 0 0,-1 0-1 0 0,1 1 1 0 0,0-1 0 0 0,-1 0 0 0 0,1 0-1 0 0,-1 0 1 0 0,1 1 0 0 0,-1-1 0 0 0,0 0-1 0 0,1 0 1 0 0,-1 0 0 0 0,0 0 0 0 0,0 0 0 0 0,1 0-1 0 0,-1 0 1 0 0,0 0 0 0 0,0 0 0 0 0,0 0-1 0 0,0 0 1 0 0,0 0 0 0 0,-1-1 0 0 0,1-32-173 0 0,0 27 17 0 0,15-69-2145 0 0,-5 26 809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6405 0 0,'-19'11'8354'0'0,"16"-9"-7995"0"0,0 0 0 0 0,0 0 0 0 0,0-1 0 0 0,0 1 1 0 0,0-1-1 0 0,-1 0 0 0 0,1 0 0 0 0,0 0 0 0 0,-7 1 0 0 0,-115 17-9 0 0,-3 0-3254 0 0,125-19 2600 0 0,0 1-1 0 0,0 0 1 0 0,0-1 0 0 0,0 1-1 0 0,1 0 1 0 0,-1 0 0 0 0,0 0-1 0 0,1 1 1 0 0,-1-1 0 0 0,-2 2-1 0 0,4-2-23 0 0,1 0-1 0 0,-1 0 0 0 0,0 0 1 0 0,0-1-1 0 0,1 1 0 0 0,-1 0 1 0 0,0 0-1 0 0,1 0 0 0 0,-1 0 1 0 0,1 0-1 0 0,-1 0 0 0 0,1 0 1 0 0,0 1-1 0 0,-1-1 0 0 0,1 0 1 0 0,0 0-1 0 0,0 0 0 0 0,0 0 1 0 0,0 0-1 0 0,0 0 0 0 0,0 1 1 0 0,0-1-1 0 0,0 0 0 0 0,0 0 1 0 0,0 0-1 0 0,1 0 0 0 0,-1 0 1 0 0,0 0-1 0 0,1 2 0 0 0,4 3-2071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4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 3344 0 0,'0'0'113'0'0,"0"0"0"0"0,0 0 0 0 0,0 0 0 0 0,1 0 0 0 0,-1 0-1 0 0,0 0 1 0 0,0 0 0 0 0,0 0 0 0 0,1 0 0 0 0,-1 0 0 0 0,0 0 0 0 0,0 0 0 0 0,0 0-1 0 0,1 0 1 0 0,-1 0 0 0 0,0 0 0 0 0,0 0 0 0 0,0 0 0 0 0,0-1 0 0 0,1 1-1 0 0,-1 0 1 0 0,0 0 0 0 0,0 0 0 0 0,0 0 0 0 0,0 0 0 0 0,0-1 0 0 0,0 1 0 0 0,1 0-1 0 0,-1 0 1 0 0,0 0 0 0 0,0 0 0 0 0,0-1 0 0 0,0 1 0 0 0,0 0 0 0 0,0 0-1 0 0,0 0 1 0 0,0-1 0 0 0,0 1 0 0 0,0 0 0 0 0,0 0 0 0 0,0 0 0 0 0,0-1 0 0 0,0 1-1 0 0,0 0 1 0 0,0 0 0 0 0,0 0 0 0 0,0-1 0 0 0,0 1 0 0 0,0 0 0 0 0,0 0-1 0 0,-1 0 1 0 0,1 0 0 0 0,0-1 0 0 0,0 1 0 0 0,0 0 0 0 0,0 0 0 0 0,0 0-1 0 0,0 0 1 0 0,0 0 0 0 0,-1-1 0 0 0,1 1 0 0 0,0 0 0 0 0,0 0 0 0 0,-14 7 652 0 0,-16 22-210 0 0,2 2-1 0 0,1 0 1 0 0,1 2-1 0 0,2 2 1 0 0,-25 45-1 0 0,48-79-540 0 0,0 1 0 0 0,0-1 0 0 0,1 0 1 0 0,-1 1-1 0 0,0-1 0 0 0,0 0 0 0 0,1 1 0 0 0,-1-1 0 0 0,1 1 1 0 0,-1-1-1 0 0,1 1 0 0 0,0 0 0 0 0,0-1 0 0 0,0 1 0 0 0,0-1 0 0 0,0 1 1 0 0,0-1-1 0 0,0 1 0 0 0,0 0 0 0 0,0-1 0 0 0,1 1 0 0 0,-1-1 0 0 0,0 1 1 0 0,1-1-1 0 0,0 1 0 0 0,-1-1 0 0 0,1 0 0 0 0,0 1 0 0 0,0-1 1 0 0,0 0-1 0 0,0 1 0 0 0,0-1 0 0 0,0 0 0 0 0,0 0 0 0 0,0 0 0 0 0,0 0 1 0 0,0 0-1 0 0,1 0 0 0 0,-1 0 0 0 0,0 0 0 0 0,1-1 0 0 0,-1 1 1 0 0,1 0-1 0 0,2 0 0 0 0,8 2-59 0 0,-1-1-1 0 0,1 0 1 0 0,0-1 0 0 0,0 0 0 0 0,13-1-1 0 0,6 1-2769 0 0,-16 7-2286 0 0,-9-5 404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5440 0 0,'2'29'11675'0'0,"2"13"-7526"0"0,5 97-3849 0 0,1-21-131 0 0,-7-114-206 0 0,4-10 34 0 0,4-14 19 0 0,24-71-475 0 0,-34 90 466 0 0,-1-1 1 0 0,1 1 0 0 0,0 0-1 0 0,0-1 1 0 0,0 1-1 0 0,-1 0 1 0 0,1-1-1 0 0,0 1 1 0 0,1 0-1 0 0,-1 0 1 0 0,0 0-1 0 0,0 0 1 0 0,0 0 0 0 0,1 0-1 0 0,-1 0 1 0 0,0 0-1 0 0,1 1 1 0 0,-1-1-1 0 0,1 1 1 0 0,-1-1-1 0 0,1 1 1 0 0,-1-1-1 0 0,1 1 1 0 0,-1 0 0 0 0,1-1-1 0 0,-1 1 1 0 0,1 0-1 0 0,-1 0 1 0 0,1 0-1 0 0,-1 0 1 0 0,1 1-1 0 0,0-1 1 0 0,-1 0-1 0 0,1 1 1 0 0,-1-1-1 0 0,1 1 1 0 0,-1-1 0 0 0,0 1-1 0 0,1 0 1 0 0,-1 0-1 0 0,0-1 1 0 0,1 1-1 0 0,-1 0 1 0 0,0 0-1 0 0,0 0 1 0 0,0 1-1 0 0,0-1 1 0 0,0 0 0 0 0,0 0-1 0 0,1 2 1 0 0,10 21 265 0 0,-10-20-250 0 0,1 1-1 0 0,-1-1 1 0 0,0 1-1 0 0,0-1 0 0 0,0 1 1 0 0,-1 0-1 0 0,0 0 1 0 0,0 0-1 0 0,1 6 1 0 0,-3-11-39 0 0,1 1 1 0 0,0-1 0 0 0,0 1-1 0 0,0-1 1 0 0,0 1 0 0 0,0-1-1 0 0,0 1 1 0 0,1-1 0 0 0,-1 1-1 0 0,0-1 1 0 0,0 1 0 0 0,0-1-1 0 0,0 1 1 0 0,1-1 0 0 0,-1 1-1 0 0,0-1 1 0 0,0 1-1 0 0,1-1 1 0 0,-1 0 0 0 0,0 1-1 0 0,1-1 1 0 0,-1 1 0 0 0,0-1-1 0 0,1 0 1 0 0,-1 1 0 0 0,1-1-1 0 0,-1 0 1 0 0,1 0 0 0 0,-1 1-1 0 0,0-1 1 0 0,1 0 0 0 0,-1 0-1 0 0,1 0 1 0 0,-1 1 0 0 0,1-1-1 0 0,-1 0 1 0 0,1 0 0 0 0,0 0-1 0 0,-1 0 1 0 0,1 0 0 0 0,-1 0-1 0 0,1 0 1 0 0,-1 0 0 0 0,1 0-1 0 0,-1 0 1 0 0,1-1-1 0 0,-1 1 1 0 0,1 0 0 0 0,0-1-1 0 0,11-8-2922 0 0,-6-7-4538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4940 0 0,'6'-6'9108'0'0,"8"7"-5904"0"0,22 8-4279 0 0,-22-5 1976 0 0,324 82-1599 0 0,-336-85 626 0 0,-1-1 0 0 0,1 1 0 0 0,0-1-1 0 0,-1 1 1 0 0,1 0 0 0 0,-1-1 0 0 0,1 1-1 0 0,-1 0 1 0 0,1 0 0 0 0,-1 0 0 0 0,0 0 0 0 0,1 0-1 0 0,-1 1 1 0 0,1 1 0 0 0,-1-2 4 0 0,-1-1 1 0 0,0 1-1 0 0,1 0 1 0 0,-1 0-1 0 0,0-1 1 0 0,0 1-1 0 0,1 0 0 0 0,-1 0 1 0 0,0-1-1 0 0,0 1 1 0 0,0 0-1 0 0,0 0 1 0 0,0 0-1 0 0,0-1 1 0 0,0 1-1 0 0,-1 0 1 0 0,1 0-1 0 0,0-1 0 0 0,0 1 1 0 0,-1 0-1 0 0,0 1 1 0 0,0 1-381 0 0,-1-1-1 0 0,0 1 1 0 0,0-1 0 0 0,-1 1 0 0 0,1-1 0 0 0,0 0 0 0 0,-1 0 0 0 0,1 0-1 0 0,-1 0 1 0 0,0 0 0 0 0,0-1 0 0 0,-5 3 0 0 0,-7 1-3185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11881 0 0,'24'32'4123'0'0,"-3"1"-4035"0"0,29 65 1 0 0,-44-82-89 0 0,9 34-336 0 0,-15-48 400 0 0,0 1 0 0 0,0 0 1 0 0,0-1-1 0 0,0 1 1 0 0,-1-1-1 0 0,1 1 0 0 0,-1 0 1 0 0,1-1-1 0 0,-1 1 0 0 0,0-1 1 0 0,0 1-1 0 0,0-1 1 0 0,0 0-1 0 0,-1 1 0 0 0,1-1 1 0 0,-1 0-1 0 0,-2 4 1 0 0,-14 13 704 0 0,0 0 0 0 0,-1-1 1 0 0,-38 28-1 0 0,46-38-1147 0 0,-1-1 1 0 0,-1 0-1 0 0,1-1 1 0 0,-1-1-1 0 0,-18 6 1 0 0,22-11-2093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0:5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1148 0 0,'-20'8'13053'0'0,"24"-3"-13640"0"0,2-1 962 0 0,1 1 0 0 0,0-1 0 0 0,0 0 0 0 0,0-1 0 0 0,0 0 0 0 0,1 0 0 0 0,-1-1 0 0 0,1 1 0 0 0,0-2 0 0 0,9 2 0 0 0,92 5 661 0 0,-50-5-672 0 0,39 1-167 0 0,-61-4-94 0 0,0 2 0 0 0,55 10-1 0 0,-73-9 27 0 0,0-1-1 0 0,1-1 0 0 0,-1 0 0 0 0,0-2 0 0 0,35-4 0 0 0,-46 4-111 0 0,102-1 39 0 0,-82 3 119 0 0,0-1 0 0 0,43-6 0 0 0,-48 4-192 0 0,1 0 0 0 0,-1 2 0 0 0,25 2 0 0 0,-29-1 66 0 0,0 0-1 0 0,1-1 0 0 0,-1-1 1 0 0,0 0-1 0 0,28-7 0 0 0,-11 0-48 0 0,1 2 0 0 0,-1 2-1 0 0,1 1 1 0 0,50 2 0 0 0,-80 1 87 0 0,-33-2-2154 0 0,20 1 742 0 0,0 0-1 0 0,-1 1 1 0 0,1 0 0 0 0,0 0-1 0 0,-12 2 1 0 0,2 1-3612 0 0,-3 1-1426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3676 0 0,'5'-24'9391'0'0,"0"-3"-7560"0"0,-1 52-1466 0 0,-3-21-211 0 0,0 1-1 0 0,0-1 0 0 0,0 0 0 0 0,-1 0 0 0 0,0 1 0 0 0,1-1 1 0 0,-2 0-1 0 0,1 1 0 0 0,0-1 0 0 0,-2 7 0 0 0,0 0 212 0 0,0 1 0 0 0,1-1 0 0 0,0 1 0 0 0,2 22 0 0 0,-1 18 253 0 0,-2-40-499 0 0,0 6-32 0 0,0-1 1 0 0,1 1-1 0 0,0-1 1 0 0,2 1-1 0 0,0-1 1 0 0,1 1-1 0 0,5 21 1 0 0,-6-33-99 0 0,-1-6-18 0 0,0 1 0 0 0,0-1 0 0 0,0 0 0 0 0,0 1 0 0 0,0-1 0 0 0,-1 0 0 0 0,1 1 0 0 0,0-1 0 0 0,0 1 0 0 0,0-1-1 0 0,0 0 1 0 0,0 1 0 0 0,0-1 0 0 0,1 1 0 0 0,-1-1 0 0 0,0 0 0 0 0,0 1 0 0 0,0-1 0 0 0,0 1 0 0 0,0-1-1 0 0,0 0 1 0 0,1 1 0 0 0,-1-1 0 0 0,0 0 0 0 0,0 1 0 0 0,1-1 0 0 0,-1 0 0 0 0,0 0 0 0 0,0 1 0 0 0,1-1-1 0 0,-1 0 1 0 0,0 0 0 0 0,1 1 0 0 0,-1-1 0 0 0,0 0 0 0 0,1 0 0 0 0,-1 0 0 0 0,1 0 0 0 0,-1 1 0 0 0,0-1 0 0 0,1 0-1 0 0,-1 0 1 0 0,0 0 0 0 0,1 0 0 0 0,-1 0 0 0 0,1 0 0 0 0,-1 0 0 0 0,0 0 0 0 0,1 0 0 0 0,-1 0 0 0 0,1 0-1 0 0,-1 0 1 0 0,0-1 0 0 0,1 1 0 0 0,-1 0 0 0 0,0 0 0 0 0,1 0 0 0 0,-1 0 0 0 0,1-1 0 0 0,9-42-11786 0 0,-9 36 6692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3148 0 0,'0'-1'265'0'0,"0"1"1"0"0,0-1-1 0 0,0 1 0 0 0,0-1 0 0 0,0 1 0 0 0,0-1 0 0 0,0 1 0 0 0,0-1 0 0 0,0 0 0 0 0,0 1 1 0 0,0-1-1 0 0,-1 1 0 0 0,1-1 0 0 0,0 1 0 0 0,0-1 0 0 0,-1 1 0 0 0,1-1 0 0 0,0 1 0 0 0,0-1 1 0 0,-1 1-1 0 0,1 0 0 0 0,-1-1 0 0 0,1 1 0 0 0,0-1 0 0 0,3-6 5494 0 0,1 4-5547 0 0,0 1 1 0 0,0 0 0 0 0,0 0 0 0 0,1 0-1 0 0,-1 0 1 0 0,1 0 0 0 0,-1 1 0 0 0,1 0-1 0 0,-1 0 1 0 0,8 0 0 0 0,59-3 1136 0 0,-26 2-837 0 0,234-28 83 0 0,-246 23-727 0 0,-34 8-382 0 0,-16 6-420 0 0,15-6 695 0 0,-21 10-2810 0 0,10-1-4901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57 92 0 0,'0'0'417'0'0,"0"-1"0"0"0,0 0 0 0 0,0 0 0 0 0,0 0 1 0 0,0 1-1 0 0,0-1 0 0 0,-1 0 0 0 0,1 0 0 0 0,0 1 0 0 0,0-1 0 0 0,-1 0 0 0 0,1 0 0 0 0,-1 1 1 0 0,1-1-1 0 0,-1 0 0 0 0,1 1 0 0 0,-1-1 0 0 0,1 1 0 0 0,-1-1 0 0 0,1 1 0 0 0,-2-2 0 0 0,-17-2 2556 0 0,18 4-2900 0 0,-1 0-1 0 0,0 1 1 0 0,1-1-1 0 0,-1 0 1 0 0,0 1-1 0 0,1-1 1 0 0,-1 1-1 0 0,1-1 1 0 0,-1 1-1 0 0,1 0 1 0 0,-1 0-1 0 0,1 0 1 0 0,-1 0-1 0 0,1 0 1 0 0,0 0-1 0 0,0 0 1 0 0,-1 0-1 0 0,1 0 1 0 0,0 1-1 0 0,0-1 1 0 0,0 0-1 0 0,0 1 1 0 0,-1 2-1 0 0,-6 16 683 0 0,-7 26 256 0 0,15-44-970 0 0,0 0-1 0 0,-1 1 0 0 0,1-1 1 0 0,0 0-1 0 0,0 0 0 0 0,0 0 1 0 0,0 1-1 0 0,0-1 0 0 0,1 0 1 0 0,-1 0-1 0 0,1 0 0 0 0,0 1 1 0 0,-1-1-1 0 0,1 0 0 0 0,0 0 1 0 0,0 0-1 0 0,2 3 1 0 0,-1-4-16 0 0,0 0 1 0 0,0 0 0 0 0,0 0 0 0 0,-1 0 0 0 0,1 0 0 0 0,0 0 0 0 0,0-1 0 0 0,0 1 0 0 0,1-1 0 0 0,-1 1 0 0 0,0-1 0 0 0,0 0 0 0 0,0 0-1 0 0,0 0 1 0 0,0 0 0 0 0,0 0 0 0 0,0 0 0 0 0,0-1 0 0 0,4 0 0 0 0,45-12 175 0 0,-41 10-207 0 0,-5 2 6 0 0,12-3-82 0 0,-1 0 0 0 0,0-1 1 0 0,0-1-1 0 0,-1 0 1 0 0,0-1-1 0 0,21-13 1 0 0,-35 19 79 0 0,0 0 1 0 0,0 0-1 0 0,-1 0 1 0 0,1 0-1 0 0,0 0 1 0 0,-1 0-1 0 0,1 0 1 0 0,-1 0-1 0 0,1 0 1 0 0,-1 0-1 0 0,0 0 1 0 0,0 0 0 0 0,1 0-1 0 0,-1 0 1 0 0,0-1-1 0 0,0 1 1 0 0,0 0-1 0 0,0 0 1 0 0,0 0-1 0 0,0 0 1 0 0,0-1-1 0 0,0 1 1 0 0,-1 0-1 0 0,1 0 1 0 0,0 0-1 0 0,-1 0 1 0 0,1 0 0 0 0,-1 0-1 0 0,1 0 1 0 0,-1 0-1 0 0,0 0 1 0 0,1 0-1 0 0,-1 0 1 0 0,0 0-1 0 0,0 0 1 0 0,1 1-1 0 0,-1-1 1 0 0,0 0-1 0 0,-1 0 1 0 0,-3-4-23 0 0,-1 0 0 0 0,1 0 0 0 0,-1 1 0 0 0,0 0 0 0 0,-8-4 0 0 0,4 2-48 0 0,4 3 25 0 0,0-1 0 0 0,0 1-1 0 0,-1 0 1 0 0,1 0 0 0 0,-1 0 0 0 0,1 1 0 0 0,-1 0-1 0 0,0 1 1 0 0,0-1 0 0 0,0 1 0 0 0,0 1 0 0 0,0-1-1 0 0,-9 2 1 0 0,13 0 17 0 0,0 0 0 0 0,0 0 0 0 0,1 0 0 0 0,-1 1-1 0 0,1-1 1 0 0,-1 1 0 0 0,1 0 0 0 0,-1 0 0 0 0,1 0 0 0 0,0 0-1 0 0,0 0 1 0 0,0 0 0 0 0,0 1 0 0 0,0-1 0 0 0,1 0 0 0 0,-1 1 0 0 0,1 0-1 0 0,-1-1 1 0 0,1 1 0 0 0,0 0 0 0 0,0 0 0 0 0,0 0 0 0 0,1 0 0 0 0,-1-1-1 0 0,0 6 1 0 0,-12 28-1247 0 0,12-34 1047 0 0,0 0 0 0 0,0 0-1 0 0,0 0 1 0 0,0 0 0 0 0,0 0-1 0 0,1 0 1 0 0,-1 1-1 0 0,1-1 1 0 0,0 0 0 0 0,-1 0-1 0 0,1 1 1 0 0,0-1 0 0 0,1 4-1 0 0,-1-4-150 0 0,0 0 0 0 0,1-1 0 0 0,-1 1 0 0 0,0-1 0 0 0,1 1 0 0 0,-1 0 0 0 0,1-1-1 0 0,0 1 1 0 0,0-1 0 0 0,-1 0 0 0 0,1 1 0 0 0,0-1 0 0 0,0 0 0 0 0,0 1 0 0 0,0-1 0 0 0,1 0-1 0 0,0 1 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 4180 0 0,'0'62'11188'0'0,"0"-57"-9964"0"0,0-7-447 0 0,0-34-200 0 0,-10 1-562 0 0,8 32-22 0 0,0-1 0 0 0,1 0 0 0 0,0 0 0 0 0,-1 0 0 0 0,2 0-1 0 0,-1-1 1 0 0,-1-6 0 0 0,3 9-7 0 0,-1-1 0 0 0,1 1 0 0 0,-1 0 0 0 0,1 0 0 0 0,0 0 0 0 0,-1 0 0 0 0,1 0 0 0 0,0 0-1 0 0,0 0 1 0 0,1 0 0 0 0,-1 0 0 0 0,0 0 0 0 0,1 0 0 0 0,-1 1 0 0 0,1-1 0 0 0,-1 0 0 0 0,1 1 0 0 0,0 0-1 0 0,0-1 1 0 0,0 1 0 0 0,0 0 0 0 0,0 0 0 0 0,0 0 0 0 0,0 0 0 0 0,2-1 0 0 0,3 0-23 0 0,0-1-1 0 0,0 1 1 0 0,0 0 0 0 0,0 1-1 0 0,0 0 1 0 0,14-1 0 0 0,-20 2 15 0 0,21 5-9483 0 0,-44-10 1755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14 162 3892 0 0,'0'14'6660'0'0,"0"14"-4163"0"0,0-24-2257 0 0,0-2-157 0 0,0 0 0 0 0,0-1 0 0 0,0 1 0 0 0,0 0 0 0 0,0 0 0 0 0,0 0-1 0 0,0-1 1 0 0,0 1 0 0 0,-1 0 0 0 0,1 0 0 0 0,-1-1 0 0 0,0 1 0 0 0,1 0 0 0 0,-1-1 0 0 0,0 1 0 0 0,0 0 0 0 0,0-1 0 0 0,-2 3 858 0 0,7-31-152 0 0,-2 15-689 0 0,0-1 0 0 0,0 0 0 0 0,-1 0 0 0 0,-1 0 0 0 0,0 0 0 0 0,-1 0 0 0 0,-1 0 0 0 0,0 0 0 0 0,-3-13 0 0 0,4 24-99 0 0,0 0 0 0 0,0 0 1 0 0,1 0-1 0 0,-1-1 0 0 0,1 1 0 0 0,0 0 0 0 0,0-1 0 0 0,0 1 0 0 0,0 0 0 0 0,0-1 0 0 0,0 1 0 0 0,1 0 0 0 0,-1 0 1 0 0,1-1-1 0 0,-1 1 0 0 0,1 0 0 0 0,0 0 0 0 0,0 0 0 0 0,0 0 0 0 0,0 0 0 0 0,0 0 0 0 0,1 0 0 0 0,-1 0 0 0 0,1 0 0 0 0,-1 0 1 0 0,1 1-1 0 0,-1-1 0 0 0,1 1 0 0 0,0-1 0 0 0,0 1 0 0 0,0 0 0 0 0,0-1 0 0 0,0 1 0 0 0,4-1 0 0 0,-2 1 3 0 0,0 0 0 0 0,-1 0-1 0 0,1 0 1 0 0,0 1-1 0 0,0 0 1 0 0,-1 0 0 0 0,1 0-1 0 0,0 0 1 0 0,0 0 0 0 0,0 1-1 0 0,-1 0 1 0 0,1 0 0 0 0,0 0-1 0 0,-1 0 1 0 0,1 0-1 0 0,-1 1 1 0 0,1 0 0 0 0,-1-1-1 0 0,0 1 1 0 0,0 1 0 0 0,5 2-1 0 0,-2 2 56 0 0,0-1-1 0 0,-1 1 0 0 0,1 0 0 0 0,-1 0 1 0 0,-1 1-1 0 0,1 0 0 0 0,3 10 0 0 0,-4-10 5 0 0,0-1 0 0 0,0 1-1 0 0,0-1 1 0 0,1 0 0 0 0,-1 0-1 0 0,2-1 1 0 0,6 8 0 0 0,-12-15-89 0 0,0 1 0 0 0,0 0 0 0 0,0 0 1 0 0,0-1-1 0 0,0 1 0 0 0,0 0 0 0 0,0 0 0 0 0,0-1 1 0 0,0 1-1 0 0,0 0 0 0 0,0 0 0 0 0,0-1 1 0 0,0 1-1 0 0,0 0 0 0 0,0 0 0 0 0,0-1 0 0 0,0 1 1 0 0,1 0-1 0 0,-1 0 0 0 0,0-1 0 0 0,0 1 1 0 0,0 0-1 0 0,0 0 0 0 0,0 0 0 0 0,1-1 0 0 0,-1 1 1 0 0,0 0-1 0 0,0 0 0 0 0,0 0 0 0 0,1 0 1 0 0,-1 0-1 0 0,0-1 0 0 0,0 1 0 0 0,1 0 0 0 0,-1 0 1 0 0,0 0-1 0 0,0 0 0 0 0,1 0 0 0 0,-1 0 1 0 0,0 0-1 0 0,0 0 0 0 0,1 0 0 0 0,-1 0 0 0 0,0 0 1 0 0,0 0-1 0 0,1 0 0 0 0,-1 0 0 0 0,0 0 1 0 0,0 0-1 0 0,1 0 0 0 0,-1 0 0 0 0,0 0 0 0 0,0 0 1 0 0,1 1-1 0 0,-1-1 0 0 0,0 0 0 0 0,0 0 1 0 0,0 0-1 0 0,1 0 0 0 0,-1 1 0 0 0,0-1 0 0 0,0 0 1 0 0,0 0-1 0 0,1 1 0 0 0,-6-24-6439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 1864 0 0,'-8'-8'6610'0'0,"-10"5"-3888"0"0,-29 3-2105 0 0,34 0 179 0 0,7 0-698 0 0,1 1 0 0 0,-1 0 0 0 0,0 0 0 0 0,1 0 0 0 0,-1 0 0 0 0,0 1 0 0 0,1 0 0 0 0,0 0 0 0 0,-1 1 0 0 0,-7 4 0 0 0,12-6-55 0 0,0-1 0 0 0,0 1 0 0 0,0 0 0 0 0,0 0 0 0 0,0 0 1 0 0,0 0-1 0 0,0 0 0 0 0,1 0 0 0 0,-1 0 0 0 0,0 0 0 0 0,0 0 0 0 0,1 0 0 0 0,-1 0 0 0 0,1 0 0 0 0,-1 1 0 0 0,1-1 0 0 0,0 0 0 0 0,-1 0 0 0 0,1 3 0 0 0,0-3 3 0 0,0 1-1 0 0,1 0 0 0 0,-1-1 0 0 0,1 1 0 0 0,-1-1 0 0 0,1 1 0 0 0,0-1 0 0 0,0 1 0 0 0,-1-1 1 0 0,1 1-1 0 0,0-1 0 0 0,0 0 0 0 0,1 0 0 0 0,-1 1 0 0 0,0-1 0 0 0,0 0 0 0 0,0 0 1 0 0,1 0-1 0 0,2 1 0 0 0,0 0-17 0 0,0 0 1 0 0,0 0 0 0 0,0 0 0 0 0,0-1-1 0 0,1 0 1 0 0,-1 0 0 0 0,0 0-1 0 0,1 0 1 0 0,-1-1 0 0 0,1 1-1 0 0,-1-1 1 0 0,9-1 0 0 0,-4 0-191 0 0,0 0 0 0 0,0-1 0 0 0,0 0 0 0 0,-1 0 1 0 0,11-5-1 0 0,-17 6 102 0 0,-1 0 0 0 0,0 0 1 0 0,1-1-1 0 0,-1 1 0 0 0,0-1 1 0 0,0 1-1 0 0,0-1 0 0 0,0 0 1 0 0,-1 1-1 0 0,1-1 0 0 0,0 0 0 0 0,-1 1 1 0 0,1-1-1 0 0,-1 0 0 0 0,1 0 1 0 0,-1 0-1 0 0,0 0 0 0 0,0 1 1 0 0,0-1-1 0 0,0 0 0 0 0,0 0 1 0 0,0 0-1 0 0,-1 0 0 0 0,1 1 1 0 0,-1-3-1 0 0,0-10 522 0 0,16 38 654 0 0,-4 6-297 0 0,7 12-212 0 0,-18-40-667 0 0,1-1-1 0 0,0 1 1 0 0,0-1-1 0 0,0 0 0 0 0,0 0 1 0 0,0 0-1 0 0,0 1 1 0 0,0-1-1 0 0,0 0 1 0 0,0 0-1 0 0,1 0 1 0 0,-1 0-1 0 0,0-1 1 0 0,1 1-1 0 0,-1 0 1 0 0,1-1-1 0 0,-1 1 1 0 0,1-1-1 0 0,-1 1 1 0 0,1-1-1 0 0,-1 1 1 0 0,3-1-1 0 0,-3 0-235 0 0,0 0 0 0 0,-1-1 0 0 0,1 1 0 0 0,-1 0 0 0 0,1 0 0 0 0,-1-1 0 0 0,1 1 0 0 0,0 0 0 0 0,-1-1 0 0 0,1 1-1 0 0,-1-1 1 0 0,0 1 0 0 0,1-1 0 0 0,-1 1 0 0 0,1-1 0 0 0,-1 1 0 0 0,0-1 0 0 0,1 1 0 0 0,-1-1 0 0 0,0 1 0 0 0,1-1 0 0 0,-1 0-1 0 0,0 0 1 0 0,0-3-2811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155 261 4772 0 0,'0'0'4647'0'0,"-14"0"-624"0"0,-17 4-2240 0 0,20 2-1472 0 0,-53 35 1389 0 0,61-39-1647 0 0,0 0 0 0 0,1 1 0 0 0,-1-1 0 0 0,1 1 0 0 0,-1-1-1 0 0,1 1 1 0 0,0 0 0 0 0,0 0 0 0 0,0 0 0 0 0,0 0 0 0 0,1 0 0 0 0,-1 0 0 0 0,1 1 0 0 0,0-1 0 0 0,0 0 0 0 0,0 1-1 0 0,-1 6 1 0 0,2-9-50 0 0,1 0-1 0 0,-1 0 0 0 0,0-1 0 0 0,1 1 1 0 0,-1 0-1 0 0,1 0 0 0 0,-1-1 0 0 0,1 1 1 0 0,-1 0-1 0 0,1-1 0 0 0,0 1 0 0 0,-1 0 0 0 0,1-1 1 0 0,0 1-1 0 0,-1-1 0 0 0,1 1 0 0 0,0-1 1 0 0,0 1-1 0 0,-1-1 0 0 0,1 0 0 0 0,0 1 1 0 0,0-1-1 0 0,0 0 0 0 0,0 0 0 0 0,-1 1 1 0 0,1-1-1 0 0,0 0 0 0 0,0 0 0 0 0,0 0 1 0 0,0 0-1 0 0,0 0 0 0 0,0 0 0 0 0,-1 0 1 0 0,1-1-1 0 0,0 1 0 0 0,0 0 0 0 0,0 0 1 0 0,0-1-1 0 0,0 1 0 0 0,-1 0 0 0 0,2-2 0 0 0,37-13-199 0 0,-31 10 6 0 0,-1 0 1 0 0,0-1-1 0 0,0 0 0 0 0,-1 0 1 0 0,1 0-1 0 0,-1-1 1 0 0,-1 0-1 0 0,1 0 0 0 0,-1-1 1 0 0,6-12-1 0 0,24-78-768 0 0,-31 84 932 0 0,-1 1 1 0 0,0-1-1 0 0,-1 1 1 0 0,-1-1-1 0 0,0 0 1 0 0,-1 0-1 0 0,-2-17 1 0 0,0-12 232 0 0,2 42-180 0 0,0 0 0 0 0,0 1 0 0 0,0-1 0 0 0,-1 0 0 0 0,1 0 0 0 0,0 1 0 0 0,-1-1 0 0 0,1 0 0 0 0,-1 0 0 0 0,1 1 0 0 0,-1-1 0 0 0,1 1 0 0 0,-1-1 0 0 0,1 0 0 0 0,-1 1 0 0 0,0-1 0 0 0,1 1 0 0 0,-1-1 0 0 0,0 1 0 0 0,1 0-1 0 0,-1-1 1 0 0,-1 0 0 0 0,2 1-14 0 0,-1 0 0 0 0,1 0-1 0 0,-1 0 1 0 0,1 0-1 0 0,0 0 1 0 0,-1 0 0 0 0,1 0-1 0 0,-1 0 1 0 0,1 0-1 0 0,0 0 1 0 0,-1 0 0 0 0,1 0-1 0 0,0 0 1 0 0,-1 0-1 0 0,1 0 1 0 0,-1 0 0 0 0,1 0-1 0 0,0 0 1 0 0,-1 0-1 0 0,1 1 1 0 0,0-1 0 0 0,-1 0-1 0 0,1 0 1 0 0,0 0-1 0 0,-1 1 1 0 0,1-1 0 0 0,0 0-1 0 0,-1 0 1 0 0,1 1-1 0 0,0-1 1 0 0,0 0 0 0 0,-1 1-1 0 0,1-1 1 0 0,0 0-1 0 0,0 1 1 0 0,0-1 0 0 0,0 0-1 0 0,-1 1 1 0 0,1-1-1 0 0,0 1 1 0 0,0-1-1 0 0,0 0 1 0 0,0 1 0 0 0,0-1-1 0 0,0 1 1 0 0,0-1-1 0 0,0 0 1 0 0,0 1 0 0 0,0-1-1 0 0,0 0 1 0 0,0 1-1 0 0,-1 40 607 0 0,0-23-413 0 0,0-1-1 0 0,4 30 1 0 0,2 0 93 0 0,-3-25-8 0 0,1 1-1 0 0,12 40 1 0 0,-14-49-598 0 0,-1-13 281 0 0,0-1 0 0 0,0 1 0 0 0,0-1 0 0 0,0 1 0 0 0,0 0 0 0 0,0-1 0 0 0,0 1 0 0 0,0-1-1 0 0,0 1 1 0 0,0 0 0 0 0,0-1 0 0 0,1 1 0 0 0,-1-1 0 0 0,0 1 0 0 0,0-1 0 0 0,1 1 0 0 0,-1-1 0 0 0,0 1 0 0 0,1-1 0 0 0,-1 1 0 0 0,0-1 0 0 0,1 1 0 0 0,-1-1 0 0 0,0 0 0 0 0,1 1 0 0 0,-1-1 0 0 0,1 1 0 0 0,-1-1 0 0 0,1 0 0 0 0,-1 0 0 0 0,2 1 0 0 0,1 1-420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 5745 0 0,'0'0'342'0'0,"0"-1"1"0"0,0 1-1 0 0,-1-1 1 0 0,1 1 0 0 0,0-1-1 0 0,0 1 1 0 0,0-1-1 0 0,0 1 1 0 0,-1-1 0 0 0,1 1-1 0 0,-2-3 2056 0 0,1 3-2055 0 0,1-1 0 0 0,0 1-1 0 0,-1 0 1 0 0,1-1-1 0 0,-1 1 1 0 0,1 0 0 0 0,-1 0-1 0 0,1 0 1 0 0,-1-1-1 0 0,1 1 1 0 0,-1 0 0 0 0,-22-2 2763 0 0,18 3-3068 0 0,1-1 1 0 0,-1 1 0 0 0,1 0-1 0 0,-1 0 1 0 0,1 0-1 0 0,-1 0 1 0 0,-5 4 0 0 0,9-4-10 0 0,-1 0 1 0 0,0 1-1 0 0,1 0 0 0 0,-1-1 1 0 0,1 1-1 0 0,-1 0 0 0 0,1 0 1 0 0,0-1-1 0 0,0 1 1 0 0,0 0-1 0 0,0 0 0 0 0,0 1 1 0 0,0-1-1 0 0,1 0 0 0 0,-1 0 1 0 0,0 0-1 0 0,1 0 1 0 0,0 1-1 0 0,0-1 0 0 0,-1 0 1 0 0,2 0-1 0 0,-1 1 0 0 0,0-1 1 0 0,0 0-1 0 0,0 0 1 0 0,1 0-1 0 0,1 4 0 0 0,0 15-13 0 0,-2-20-20 0 0,0 0 1 0 0,0-1-1 0 0,1 1 1 0 0,-1 0-1 0 0,0-1 1 0 0,1 1 0 0 0,-1-1-1 0 0,1 1 1 0 0,-1 0-1 0 0,1-1 1 0 0,-1 1-1 0 0,1-1 1 0 0,-1 1-1 0 0,1-1 1 0 0,-1 1-1 0 0,1-1 1 0 0,0 0-1 0 0,-1 1 1 0 0,1-1-1 0 0,0 0 1 0 0,-1 0-1 0 0,1 1 1 0 0,0-1-1 0 0,-1 0 1 0 0,1 0 0 0 0,0 0-1 0 0,-1 0 1 0 0,1 0-1 0 0,0 0 1 0 0,0 0-1 0 0,-1 0 1 0 0,1 0-1 0 0,0 0 1 0 0,1 0-1 0 0,-1 0-15 0 0,1 0-1 0 0,0 0 1 0 0,-1-1-1 0 0,1 1 1 0 0,0 0 0 0 0,-1-1-1 0 0,1 1 1 0 0,-1-1-1 0 0,1 1 1 0 0,-1-1-1 0 0,1 1 1 0 0,-1-1-1 0 0,0 0 1 0 0,3-1-1 0 0,-4 1-25 0 0,12-17 217 0 0,-11 18-142 0 0,-1 0 0 0 0,0 0 1 0 0,1 0-1 0 0,-1 0 0 0 0,0 0 1 0 0,1 0-1 0 0,-1 0 1 0 0,0 0-1 0 0,1 0 0 0 0,-1 0 1 0 0,0 0-1 0 0,1 0 0 0 0,-1 0 1 0 0,0 0-1 0 0,0 0 0 0 0,1 0 1 0 0,-1 0-1 0 0,0 0 0 0 0,1 0 1 0 0,-1 0-1 0 0,0 1 0 0 0,1-1 1 0 0,-1 0-1 0 0,0 0 0 0 0,0 0 1 0 0,1 1-1 0 0,-1-1 0 0 0,0 0 1 0 0,0 0-1 0 0,0 1 0 0 0,1-1 1 0 0,-1 0-1 0 0,0 0 0 0 0,0 1 1 0 0,0-1-1 0 0,0 0 1 0 0,0 0-1 0 0,1 1 0 0 0,-1-1 1 0 0,0 0-1 0 0,0 1 0 0 0,0-1 1 0 0,0 0-1 0 0,0 1 0 0 0,0-1 1 0 0,0 0-1 0 0,0 1 0 0 0,9 28 885 0 0,-7-23-1070 0 0,-1 0 1 0 0,1 0 0 0 0,0 0 0 0 0,1 0 0 0 0,-1 0 0 0 0,1-1 0 0 0,1 1 0 0 0,-1-1 0 0 0,1 0 0 0 0,6 8 0 0 0,-9-11-1577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1252 0 0,'-3'-13'10286'0'0,"-1"8"-6410"0"0,4 6-3837 0 0,-1 0 0 0 0,1-1-1 0 0,0 1 1 0 0,-1 0 0 0 0,1 0-1 0 0,0-1 1 0 0,0 1 0 0 0,-1 0-1 0 0,1 0 1 0 0,0 0 0 0 0,0-1-1 0 0,0 1 1 0 0,0 0 0 0 0,0 0-1 0 0,0 0 1 0 0,0-1 0 0 0,0 1-1 0 0,1 0 1 0 0,-1 0 0 0 0,0-1-1 0 0,0 1 1 0 0,1 0 0 0 0,-1 0-1 0 0,0-1 1 0 0,1 1 0 0 0,0 1-1 0 0,4 18 290 0 0,-4-15-289 0 0,0 0-1 0 0,0 0 0 0 0,1 0 1 0 0,-1 0-1 0 0,1-1 0 0 0,4 8 1 0 0,-4-10-32 0 0,-1-1 0 0 0,0 0 0 0 0,1 1 1 0 0,-1-1-1 0 0,1 0 0 0 0,-1 1 0 0 0,1-1 1 0 0,0 0-1 0 0,-1 0 0 0 0,1-1 0 0 0,0 1 0 0 0,0 0 1 0 0,0 0-1 0 0,-1-1 0 0 0,1 1 0 0 0,0-1 0 0 0,0 0 1 0 0,0 1-1 0 0,0-1 0 0 0,0 0 0 0 0,3 0 1 0 0,0-1-32 0 0,0 0 0 0 0,0 0 0 0 0,-1 0 0 0 0,1-1 0 0 0,0 0 0 0 0,0 0 0 0 0,-1 0 0 0 0,1 0 0 0 0,-1-1 0 0 0,0 1 0 0 0,0-1 0 0 0,0 0 0 0 0,4-5 0 0 0,-5 7-19 0 0,-1-1 1 0 0,0 1-1 0 0,-1-1 0 0 0,1 0 1 0 0,0 0-1 0 0,0 0 1 0 0,-1 0-1 0 0,1 0 1 0 0,-1-1-1 0 0,0 1 1 0 0,0 0-1 0 0,0 0 1 0 0,0-1-1 0 0,0 1 1 0 0,0-1-1 0 0,-1 1 1 0 0,1-1-1 0 0,-1 1 1 0 0,1-1-1 0 0,-1 0 0 0 0,0 1 1 0 0,0-1-1 0 0,0 1 1 0 0,-1-1-1 0 0,1 0 1 0 0,0 1-1 0 0,-2-4 1 0 0,1 4 64 0 0,-1 0 1 0 0,1 1 0 0 0,0-1-1 0 0,-1 0 1 0 0,1 1-1 0 0,-1-1 1 0 0,1 1 0 0 0,-1 0-1 0 0,0-1 1 0 0,0 1-1 0 0,0 0 1 0 0,1 0 0 0 0,-1 0-1 0 0,0 0 1 0 0,0 1-1 0 0,0-1 1 0 0,-1 0 0 0 0,1 1-1 0 0,0-1 1 0 0,0 1-1 0 0,0 0 1 0 0,0 0 0 0 0,0 0-1 0 0,-1 0 1 0 0,1 0-1 0 0,0 0 1 0 0,0 1 0 0 0,0-1-1 0 0,0 1 1 0 0,-2 0-1 0 0,-11 3 131 0 0,1 0-1 0 0,-1 1 0 0 0,-15 8 1 0 0,19-8-270 0 0,4-1 299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133 163 1988 0 0,'5'-15'5877'0'0,"-12"15"-5411"0"0,0 1-1 0 0,0 1 1 0 0,1-1-1 0 0,-1 1 0 0 0,0 0 1 0 0,1 1-1 0 0,-1 0 1 0 0,1 0-1 0 0,0 0 1 0 0,0 1-1 0 0,0 0 0 0 0,0 0 1 0 0,1 0-1 0 0,-10 10 1 0 0,12-12-423 0 0,0 1 0 0 0,0 0 1 0 0,1 0-1 0 0,-1 0 0 0 0,1 0 1 0 0,0 0-1 0 0,-1 0 1 0 0,2 1-1 0 0,-1-1 0 0 0,0 1 1 0 0,1-1-1 0 0,-1 1 0 0 0,1 0 1 0 0,0 0-1 0 0,0 0 0 0 0,1-1 1 0 0,-1 1-1 0 0,1 0 1 0 0,0 0-1 0 0,0 0 0 0 0,0 0 1 0 0,0 0-1 0 0,1 0 0 0 0,0-1 1 0 0,0 1-1 0 0,0 0 0 0 0,2 6 1 0 0,-2-8-55 0 0,0 1 1 0 0,0-1-1 0 0,1 1 1 0 0,-1-1-1 0 0,0 0 1 0 0,1 0 0 0 0,0 1-1 0 0,-1-1 1 0 0,1 0-1 0 0,0 0 1 0 0,0-1-1 0 0,0 1 1 0 0,0 0-1 0 0,0-1 1 0 0,1 1-1 0 0,-1-1 1 0 0,0 0-1 0 0,1 0 1 0 0,-1 0 0 0 0,1 0-1 0 0,-1 0 1 0 0,1 0-1 0 0,0-1 1 0 0,-1 1-1 0 0,1-1 1 0 0,4 0-1 0 0,-4 0-21 0 0,0-1 0 0 0,-1-1 0 0 0,1 1-1 0 0,-1 0 1 0 0,1-1 0 0 0,-1 1 0 0 0,0-1-1 0 0,0 1 1 0 0,0-1 0 0 0,1 0 0 0 0,-2 0 0 0 0,1 0-1 0 0,0 0 1 0 0,0-1 0 0 0,-1 1 0 0 0,1 0-1 0 0,-1-1 1 0 0,0 1 0 0 0,1-1 0 0 0,-1 0-1 0 0,-1 1 1 0 0,1-1 0 0 0,0 0 0 0 0,-1 1 0 0 0,1-1-1 0 0,-1-3 1 0 0,22-143-509 0 0,-16 117 521 0 0,-5 26 56 0 0,1-1 1 0 0,-1 1 0 0 0,0 0 0 0 0,0-1-1 0 0,-1 1 1 0 0,0 0 0 0 0,0-1 0 0 0,-1 1-1 0 0,1 0 1 0 0,-1-1 0 0 0,-1 1 0 0 0,1 0 0 0 0,-1 0-1 0 0,-3-7 1 0 0,2 10-213 0 0,5 11 221 0 0,7 33 459 0 0,8 38 351 0 0,-16-73-792 0 0,5 35 569 0 0,1 50 1 0 0,1-73-848 0 0,-3-16-2439 0 0,-3-13-4132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3800 0 0,'1'7'8631'0'0,"0"12"-4890"0"0,2 48-2434 0 0,-2-66-1337 0 0,-1 0 0 0 0,0 0 0 0 0,1 0 0 0 0,-1 1 0 0 0,1-1 0 0 0,-1 0 1 0 0,1 0-1 0 0,0 0 0 0 0,-1 0 0 0 0,1 0 0 0 0,0 0 0 0 0,0 0 0 0 0,-1 0 0 0 0,1 0 0 0 0,0-1 0 0 0,0 1 0 0 0,0 0 1 0 0,0-1-1 0 0,0 1 0 0 0,0 0 0 0 0,2 0 0 0 0,9 0-3341 0 0,-6-13-4791 0 0,-6 2 2874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7069 0 0,'0'-5'4988'0'0,"0"3"-3300"0"0,5 2-1904 0 0,0 2-460 0 0,-5 3-400 0 0,5 1-896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1696 0 0,'27'1'9588'0'0,"-24"0"-9511"0"0,0 0 0 0 0,-1 0 0 0 0,1-1-1 0 0,0 1 1 0 0,-1-1 0 0 0,1 1 0 0 0,0-1-1 0 0,0 0 1 0 0,-1 0 0 0 0,1-1-1 0 0,0 1 1 0 0,0-1 0 0 0,-1 1 0 0 0,1-1-1 0 0,0 0 1 0 0,-1 0 0 0 0,1 0 0 0 0,-1 0-1 0 0,1 0 1 0 0,-1-1 0 0 0,0 1-1 0 0,4-3 1 0 0,-6 3-68 0 0,1 1 0 0 0,0-1-1 0 0,0 0 1 0 0,-1 0-1 0 0,1 0 1 0 0,0 0 0 0 0,-1 0-1 0 0,1 1 1 0 0,-1-1 0 0 0,1 0-1 0 0,-1 0 1 0 0,0 0 0 0 0,1-1-1 0 0,-1 1 1 0 0,0 0 0 0 0,0 0-1 0 0,1 0 1 0 0,-1 0 0 0 0,0 0-1 0 0,0 0 1 0 0,0 0 0 0 0,0 0-1 0 0,-1 0 1 0 0,1-1 0 0 0,0 1-1 0 0,0 0 1 0 0,-1 0 0 0 0,1 0-1 0 0,-1 0 1 0 0,1 0-1 0 0,-1-1 1 0 0,-2 0-15 0 0,1 0 0 0 0,-1 0 0 0 0,1 0 1 0 0,-1 0-1 0 0,0 0 0 0 0,0 1 0 0 0,0-1 0 0 0,0 1 0 0 0,0 0 0 0 0,-5-1 0 0 0,-37-9 565 0 0,44 11-552 0 0,1 0-1 0 0,-1 1 1 0 0,1-1 0 0 0,-1 0 0 0 0,1 1-1 0 0,0-1 1 0 0,-1 1 0 0 0,1-1 0 0 0,-1 1-1 0 0,1-1 1 0 0,0 1 0 0 0,0-1 0 0 0,-1 1-1 0 0,1-1 1 0 0,0 1 0 0 0,0-1-1 0 0,0 1 1 0 0,-1-1 0 0 0,1 1 0 0 0,0-1-1 0 0,0 1 1 0 0,0 0 0 0 0,0-1 0 0 0,0 1-1 0 0,0-1 1 0 0,0 1 0 0 0,0 0 0 0 0,1-1-1 0 0,-1 1 1 0 0,0 0 0 0 0,4 28 564 0 0,-2-17-97 0 0,-3 17-180 0 0,2-1-1 0 0,1 1 1 0 0,6 28 0 0 0,-7-56-302 0 0,-1 1 0 0 0,0 0 1 0 0,0-1-1 0 0,1 1 0 0 0,-1-1 1 0 0,0 1-1 0 0,1-1 0 0 0,0 1 1 0 0,-1-1-1 0 0,1 0 0 0 0,0 1 1 0 0,0-1-1 0 0,0 0 0 0 0,0 1 1 0 0,0-1-1 0 0,0 0 0 0 0,0 0 1 0 0,0 0-1 0 0,0 0 0 0 0,1 0 0 0 0,-1 0 1 0 0,0 0-1 0 0,1 0 0 0 0,-1-1 1 0 0,0 1-1 0 0,1 0 0 0 0,-1-1 1 0 0,1 1-1 0 0,-1-1 0 0 0,1 0 1 0 0,-1 1-1 0 0,1-1 0 0 0,0 0 1 0 0,-1 0-1 0 0,1 0 0 0 0,-1 0 1 0 0,1 0-1 0 0,-1-1 0 0 0,1 1 1 0 0,2-1-1 0 0,3-1-267 0 0,1-2 0 0 0,0 1-1 0 0,-1-1 1 0 0,0 0 0 0 0,0 0 0 0 0,8-6 0 0 0,-5 1-2116 0 0,-19 11-5001 0 0,1-1 3167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28 1396 0 0,'2'-1'585'0'0,"-1"0"-1"0"0,1 1 1 0 0,-1-1-1 0 0,1 0 1 0 0,0 0 0 0 0,-1-1-1 0 0,0 1 1 0 0,1 0-1 0 0,-1 0 1 0 0,0-1 0 0 0,1 1-1 0 0,-1-1 1 0 0,0 1-1 0 0,0-1 1 0 0,0 0-1 0 0,-1 1 1 0 0,1-1 0 0 0,1-3-1 0 0,-5 6-463 0 0,0-1 0 0 0,0 1 0 0 0,0 0 0 0 0,0 0 0 0 0,0 0-1 0 0,1 0 1 0 0,-1 0 0 0 0,0 1 0 0 0,1-1 0 0 0,-5 4 0 0 0,6-5-28 0 0,-2 2-56 0 0,0-1 0 0 0,1 1 0 0 0,-1 0 0 0 0,0 0 0 0 0,1 0 0 0 0,-1 1 0 0 0,1-1 0 0 0,0 0 1 0 0,0 1-1 0 0,0-1 0 0 0,0 1 0 0 0,0 0 0 0 0,-2 4 0 0 0,4-5-32 0 0,0-1 1 0 0,-1 0-1 0 0,1 1 1 0 0,0-1-1 0 0,0 0 0 0 0,0 1 1 0 0,0-1-1 0 0,0 0 1 0 0,0 1-1 0 0,0-1 1 0 0,1 0-1 0 0,-1 1 0 0 0,0-1 1 0 0,1 0-1 0 0,-1 1 1 0 0,1-1-1 0 0,0 0 1 0 0,-1 0-1 0 0,1 0 0 0 0,0 0 1 0 0,-1 1-1 0 0,1-1 1 0 0,0 0-1 0 0,0 0 1 0 0,0 0-1 0 0,0-1 0 0 0,0 1 1 0 0,0 0-1 0 0,0 0 1 0 0,1 0-1 0 0,-1-1 0 0 0,0 1 1 0 0,3 0-1 0 0,56 19 90 0 0,-52-19-84 0 0,-1 0 0 0 0,0 1 0 0 0,1 0 1 0 0,-1 1-1 0 0,0-1 0 0 0,0 1 0 0 0,-1 1 0 0 0,1-1 1 0 0,0 1-1 0 0,-1 0 0 0 0,0 1 0 0 0,6 5 0 0 0,-11-9 24 0 0,0 1-1 0 0,-1-1 0 0 0,1 0 0 0 0,0 1 0 0 0,-1 0 0 0 0,1-1 0 0 0,-1 1 1 0 0,0-1-1 0 0,0 1 0 0 0,1-1 0 0 0,-1 1 0 0 0,0 0 0 0 0,0-1 1 0 0,0 1-1 0 0,-1-1 0 0 0,1 1 0 0 0,0 0 0 0 0,0-1 0 0 0,-1 1 1 0 0,1-1-1 0 0,-1 1 0 0 0,0-1 0 0 0,1 1 0 0 0,-1-1 0 0 0,0 1 0 0 0,0-1 1 0 0,0 0-1 0 0,0 0 0 0 0,0 1 0 0 0,0-1 0 0 0,0 0 0 0 0,0 0 1 0 0,-1 0-1 0 0,1 0 0 0 0,0 0 0 0 0,-3 1 0 0 0,-8 7 183 0 0,0-1-1 0 0,-1 0 0 0 0,-14 6 0 0 0,15-8-220 0 0,0 1 95 0 0,-2 1 26 0 0,0-1 0 0 0,-1 0 0 0 0,0 0 0 0 0,-24 6 0 0 0,89-37-11338 0 0,-40 18 6244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1812 0 0,'3'-11'8080'0'0,"-2"9"-7759"0"0,0 0-1 0 0,0 0 0 0 0,0 0 1 0 0,0 0-1 0 0,0 0 0 0 0,0 1 1 0 0,0-1-1 0 0,1 0 1 0 0,-1 1-1 0 0,1-1 0 0 0,2-1 1 0 0,-4 3-52 0 0,10 38 1300 0 0,-10-23-1216 0 0,0-1 0 0 0,1 0-1 0 0,0 1 1 0 0,1-1-1 0 0,8 27 1 0 0,-9-37-347 0 0,1-1 1 0 0,-1 1 0 0 0,1-1-1 0 0,0 0 1 0 0,0 0-1 0 0,0 0 1 0 0,0 0 0 0 0,0 0-1 0 0,1 0 1 0 0,-1-1-1 0 0,1 1 1 0 0,0-1-1 0 0,0 0 1 0 0,0 1 0 0 0,0-1-1 0 0,0-1 1 0 0,1 1-1 0 0,-1 0 1 0 0,0-1-1 0 0,1 0 1 0 0,-1 0 0 0 0,1 0-1 0 0,-1 0 1 0 0,1 0-1 0 0,0-1 1 0 0,-1 1-1 0 0,1-1 1 0 0,5 0 0 0 0,-5 0-21 0 0,-1 0 0 0 0,1-1-1 0 0,-1 1 1 0 0,1-1 0 0 0,-1 1 0 0 0,0-1 0 0 0,1 0 0 0 0,-1 0 0 0 0,0-1 0 0 0,0 1 0 0 0,0 0 0 0 0,0-1 0 0 0,0 0 0 0 0,0 0 0 0 0,0 0 0 0 0,0 0 0 0 0,-1 0 0 0 0,1-1 0 0 0,-1 1 0 0 0,0-1-1 0 0,3-3 1 0 0,-2 1-3 0 0,-1 0 1 0 0,1 0-1 0 0,-1 0 0 0 0,1-1 0 0 0,-2 1 0 0 0,1-1 0 0 0,-1 0 0 0 0,1 1 0 0 0,-2-1 0 0 0,1 0 0 0 0,0-10 1 0 0,-5 46-237 0 0,3-20 341 0 0,-1-1 1 0 0,1 1-1 0 0,1-1 0 0 0,0 1 1 0 0,1 9-1 0 0,0-16-63 0 0,-1 0 0 0 0,1 0 1 0 0,0-1-1 0 0,0 1 0 0 0,0 0 1 0 0,0 0-1 0 0,0-1 0 0 0,0 1 1 0 0,1-1-1 0 0,-1 0 0 0 0,1 1 1 0 0,0-1-1 0 0,0 0 0 0 0,0 0 1 0 0,0 0-1 0 0,0 0 0 0 0,0 0 0 0 0,0 0 1 0 0,1-1-1 0 0,-1 1 0 0 0,1-1 1 0 0,4 2-1 0 0,-4-2-13 0 0,0 0 0 0 0,0 0 0 0 0,0 0 0 0 0,0 0 0 0 0,0-1 0 0 0,0 0 0 0 0,1 1-1 0 0,-1-1 1 0 0,0 0 0 0 0,0-1 0 0 0,0 1 0 0 0,0-1 0 0 0,1 1 0 0 0,-1-1 0 0 0,0 0 0 0 0,0 0 0 0 0,0 0 0 0 0,0-1 0 0 0,-1 1 0 0 0,1-1 0 0 0,0 1 0 0 0,0-1 0 0 0,-1 0-1 0 0,1 0 1 0 0,-1 0 0 0 0,0 0 0 0 0,1-1 0 0 0,-1 1 0 0 0,0-1 0 0 0,-1 1 0 0 0,1-1 0 0 0,0 0 0 0 0,1-3 0 0 0,1-1-43 0 0,-1 1 0 0 0,1-1 0 0 0,-1 0 0 0 0,-1 0 0 0 0,1 0 0 0 0,-1-1 1 0 0,-1 1-1 0 0,1-1 0 0 0,-1 1 0 0 0,-1-1 0 0 0,1 1 0 0 0,-1-1 0 0 0,-1-8 0 0 0,-4-7-74 0 0,0 0-1 0 0,-1 0 0 0 0,-16-36 1 0 0,21 59 85 0 0,1-1 1 0 0,0 1 0 0 0,-1-1-1 0 0,1 1 1 0 0,-1-1 0 0 0,1 1 0 0 0,0-1-1 0 0,-1 1 1 0 0,1-1 0 0 0,-1 1 0 0 0,1-1-1 0 0,-1 1 1 0 0,0 0 0 0 0,1-1-1 0 0,-1 1 1 0 0,1 0 0 0 0,-1-1 0 0 0,0 1-1 0 0,1 0 1 0 0,-1 0 0 0 0,1 0-1 0 0,-1 0 1 0 0,0 0 0 0 0,1-1 0 0 0,-1 1-1 0 0,0 0 1 0 0,1 0 0 0 0,-1 1-1 0 0,0-1 1 0 0,1 0 0 0 0,-1 0 0 0 0,0 0-1 0 0,1 0 1 0 0,-1 0 0 0 0,1 1-1 0 0,-1-1 1 0 0,0 0 0 0 0,1 1 0 0 0,-1-1-1 0 0,1 0 1 0 0,-1 1 0 0 0,1-1-1 0 0,-1 1 1 0 0,1-1 0 0 0,-1 1 0 0 0,1-1-1 0 0,-1 1 1 0 0,1-1 0 0 0,0 1-1 0 0,-1-1 1 0 0,1 2 0 0 0,-10 16-2385 0 0,12-1-4929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11 980 0 0,'1'-9'5177'0'0,"3"7"-3037"0"0,1 18-979 0 0,10 88 4409 0 0,-13-33-4101 0 0,0-47-1202 0 0,0 0 1 0 0,-2 0-1 0 0,-1 0 0 0 0,-1 0 1 0 0,-1 0-1 0 0,-11 46 0 0 0,13-64 118 0 0,8-14-480 0 0,20-31-664 0 0,-6 9 613 0 0,-14 21 165 0 0,-6 7-26 0 0,1 0 1 0 0,-1 0-1 0 0,1 0 0 0 0,-1 0 0 0 0,1 0 0 0 0,-1 0 0 0 0,1 1 1 0 0,0-1-1 0 0,0 1 0 0 0,0-1 0 0 0,0 1 0 0 0,3-2 1 0 0,-4 3 26 0 0,1 1 1 0 0,-1-1-1 0 0,1 1 1 0 0,-1-1-1 0 0,1 1 1 0 0,-1-1-1 0 0,0 1 1 0 0,1 0-1 0 0,-1 0 1 0 0,0 0-1 0 0,0 0 1 0 0,0 0-1 0 0,1 0 1 0 0,-1 0-1 0 0,0 0 1 0 0,-1 0-1 0 0,1 0 1 0 0,0 1-1 0 0,0-1 1 0 0,0 0-1 0 0,-1 1 1 0 0,1-1-1 0 0,0 0 1 0 0,-1 1 0 0 0,1 1-1 0 0,4 8 96 0 0,1-1 1 0 0,0-1-1 0 0,0 1 0 0 0,12 12 1 0 0,-17-21-161 0 0,0 1 0 0 0,1-1 1 0 0,-1 0-1 0 0,0 1 0 0 0,1-1 1 0 0,-1 0-1 0 0,0 0 0 0 0,1 0 1 0 0,0 0-1 0 0,-1 0 0 0 0,1 0 1 0 0,-1 0-1 0 0,1 0 0 0 0,0-1 1 0 0,0 1-1 0 0,-1-1 1 0 0,1 1-1 0 0,0-1 0 0 0,0 0 1 0 0,0 0-1 0 0,-1 0 0 0 0,1 0 1 0 0,0 0-1 0 0,0 0 0 0 0,0 0 1 0 0,0-1-1 0 0,-1 1 0 0 0,1 0 1 0 0,0-1-1 0 0,0 0 0 0 0,-1 1 1 0 0,1-1-1 0 0,0 0 1 0 0,-1 0-1 0 0,1 0 0 0 0,1-2 1 0 0,-2 2-522 0 0,-1 0 0 0 0,1-1 0 0 0,-1 1 1 0 0,0-1-1 0 0,1 1 0 0 0,-1-1 1 0 0,0 1-1 0 0,0-1 0 0 0,0 1 0 0 0,0-1 1 0 0,-1 1-1 0 0,1-1 0 0 0,0 1 1 0 0,0 0-1 0 0,-2-3 0 0 0,-6 0-4095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2036 0 0,'0'0'4420'0'0,"16"-1"2458"0"0,19 0-5021 0 0,-35 1-1851 0 0,6 0 84 0 0,0 1 0 0 0,0-1 0 0 0,0-1 0 0 0,0 1 1 0 0,0-1-1 0 0,0 0 0 0 0,0 0 0 0 0,0 0 0 0 0,0-1 1 0 0,-1 0-1 0 0,1 0 0 0 0,-1-1 0 0 0,7-3 1 0 0,-12 5-130 0 0,0 0 0 0 0,1 0 0 0 0,-2 0 1 0 0,1 1-1 0 0,0-1 0 0 0,0 0 1 0 0,0 0-1 0 0,0 1 0 0 0,0-1 1 0 0,-1 0-1 0 0,1 0 0 0 0,0 1 1 0 0,0-1-1 0 0,-1 0 0 0 0,1 1 1 0 0,-1-1-1 0 0,1 0 0 0 0,-1 1 1 0 0,1-1-1 0 0,-1 1 0 0 0,1-1 1 0 0,-1 1-1 0 0,1-1 0 0 0,-1 1 0 0 0,0-1 1 0 0,1 1-1 0 0,-1-1 0 0 0,0 1 1 0 0,1 0-1 0 0,-1 0 0 0 0,-1-1 1 0 0,-24-14-689 0 0,24 14 720 0 0,0 0 0 0 0,1 0-1 0 0,-1 0 1 0 0,0 0 0 0 0,0 1 0 0 0,0-1-1 0 0,0 0 1 0 0,-1 1 0 0 0,1 0-1 0 0,0 0 1 0 0,0-1 0 0 0,0 1 0 0 0,0 0-1 0 0,0 1 1 0 0,0-1 0 0 0,0 0-1 0 0,-1 1 1 0 0,1-1 0 0 0,0 1 0 0 0,0-1-1 0 0,0 1 1 0 0,-2 1 0 0 0,2 0 54 0 0,1 0 1 0 0,-1 0-1 0 0,1 0 0 0 0,-1 1 1 0 0,1-1-1 0 0,0 0 0 0 0,0 1 1 0 0,0-1-1 0 0,0 0 1 0 0,0 1-1 0 0,0-1 0 0 0,1 1 1 0 0,-1 0-1 0 0,1-1 1 0 0,0 1-1 0 0,0-1 0 0 0,0 1 1 0 0,0 4-1 0 0,0 6 269 0 0,-1-4-162 0 0,1 0 1 0 0,1 0 0 0 0,-1-1-1 0 0,1 1 1 0 0,1 0-1 0 0,3 14 1 0 0,-4-21-179 0 0,0-1 0 0 0,0 1 0 0 0,0 0 0 0 0,0-1 0 0 0,0 1 0 0 0,0 0 0 0 0,1-1 0 0 0,-1 1 0 0 0,1-1-1 0 0,-1 0 1 0 0,1 0 0 0 0,-1 1 0 0 0,1-1 0 0 0,0 0 0 0 0,0 0 0 0 0,-1 0 0 0 0,1-1 0 0 0,0 1 0 0 0,0 0 0 0 0,0-1 0 0 0,0 1 0 0 0,0-1 0 0 0,0 0 0 0 0,0 1 0 0 0,0-1 0 0 0,0 0 0 0 0,0 0 0 0 0,0-1-1 0 0,0 1 1 0 0,0 0 0 0 0,0-1 0 0 0,0 1 0 0 0,0-1 0 0 0,0 1 0 0 0,2-2 0 0 0,46-19-138 0 0,-36 15-2586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4528 0 0,'1'1'386'0'0,"0"0"-1"0"0,-1 0 1 0 0,1 0-1 0 0,0 1 1 0 0,-1-1-1 0 0,1 0 1 0 0,-1 0-1 0 0,0 1 1 0 0,1-1-1 0 0,-1 0 1 0 0,0 0-1 0 0,0 1 1 0 0,0-1-1 0 0,0 0 1 0 0,0 1-1 0 0,0-1 1 0 0,-1 2-1 0 0,1-1-165 0 0,0 1 0 0 0,0-1 0 0 0,0 0-1 0 0,0 0 1 0 0,0 0 0 0 0,0 0 0 0 0,1 1 0 0 0,-1-1-1 0 0,1 0 1 0 0,0 0 0 0 0,-1 0 0 0 0,1 0 0 0 0,0 0-1 0 0,0 0 1 0 0,2 3 0 0 0,-2-4 203 0 0,18-31 584 0 0,-15 17-924 0 0,0 1-1 0 0,1 0 1 0 0,0 0 0 0 0,0 1-1 0 0,1 0 1 0 0,1-1 0 0 0,0 2-1 0 0,1-1 1 0 0,0 1-1 0 0,0 1 1 0 0,18-17 0 0 0,-25 26-68 0 0,0-1 0 0 0,0 1 0 0 0,0 0 1 0 0,0-1-1 0 0,0 1 0 0 0,0 0 1 0 0,1 0-1 0 0,-1 0 0 0 0,0 0 1 0 0,0 0-1 0 0,0 0 0 0 0,0 0 0 0 0,0 0 1 0 0,0 0-1 0 0,0 1 0 0 0,0-1 1 0 0,0 0-1 0 0,0 1 0 0 0,0-1 0 0 0,0 1 1 0 0,0-1-1 0 0,0 1 0 0 0,0 0 1 0 0,0-1-1 0 0,0 1 0 0 0,0 0 1 0 0,-1-1-1 0 0,1 1 0 0 0,0 0 0 0 0,0 0 1 0 0,-1 0-1 0 0,1 0 0 0 0,-1 0 1 0 0,1 0-1 0 0,0 1 0 0 0,23 45 562 0 0,-18-34-444 0 0,-2-5-62 0 0,1-1 1 0 0,-1 0-1 0 0,1 0 1 0 0,0-1 0 0 0,1 1-1 0 0,11 9 1 0 0,-14-13-126 0 0,-1-1 1 0 0,1 0-1 0 0,0 0 1 0 0,0 0-1 0 0,0 0 0 0 0,0 0 1 0 0,0-1-1 0 0,0 1 1 0 0,0-1-1 0 0,1 0 1 0 0,-1 0-1 0 0,1 0 0 0 0,-1-1 1 0 0,0 1-1 0 0,1-1 1 0 0,-1 0-1 0 0,1 0 1 0 0,6 0-1 0 0,-10 0-30 0 0,1 0 1 0 0,-1 0-1 0 0,1 0 1 0 0,-1 0-1 0 0,0 0 1 0 0,1 0-1 0 0,-1 0 1 0 0,0 0-1 0 0,1-1 0 0 0,-1 1 1 0 0,1 0-1 0 0,-1 0 1 0 0,0 0-1 0 0,1 0 1 0 0,-1-1-1 0 0,0 1 1 0 0,1 0-1 0 0,-1 0 0 0 0,0-1 1 0 0,1 1-1 0 0,-1 0 1 0 0,0 0-1 0 0,0-1 1 0 0,1 1-1 0 0,-1 0 0 0 0,0-1 1 0 0,0 1-1 0 0,0-1 1 0 0,1 1-1 0 0,-1 0 1 0 0,0-1-1 0 0,0 1 1 0 0,0 0-1 0 0,0-1 0 0 0,-8-11-8172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10245 0 0,'-3'-1'695'0'0,"1"1"1"0"0,-1-1-1 0 0,0 1 0 0 0,1 0 1 0 0,-1 0-1 0 0,0 0 1 0 0,1 0-1 0 0,-1 0 0 0 0,1 1 1 0 0,-1-1-1 0 0,-4 2 1 0 0,6-1-584 0 0,0-1 0 0 0,0 1 0 0 0,0-1 0 0 0,0 1 0 0 0,0-1 0 0 0,0 1 1 0 0,0 0-1 0 0,0 0 0 0 0,1-1 0 0 0,-1 1 0 0 0,0 0 0 0 0,0 0 1 0 0,1 0-1 0 0,-1 0 0 0 0,1 0 0 0 0,-1 0 0 0 0,1 0 0 0 0,-1 0 0 0 0,1 0 1 0 0,-1 1-1 0 0,1 0-143 0 0,0 0-1 0 0,0 0 1 0 0,0 1 0 0 0,1-1 0 0 0,-1 0 0 0 0,0 0 0 0 0,1 0 0 0 0,0 0-1 0 0,-1 0 1 0 0,1 0 0 0 0,0 0 0 0 0,0 0 0 0 0,0-1 0 0 0,0 1-1 0 0,1 0 1 0 0,-1 0 0 0 0,0-1 0 0 0,1 1 0 0 0,-1-1 0 0 0,1 1 0 0 0,-1-1-1 0 0,1 0 1 0 0,0 1 0 0 0,0-1 0 0 0,-1 0 0 0 0,1 0 0 0 0,3 1 0 0 0,-2-1-67 0 0,0 1 0 0 0,-1 0 0 0 0,1 0 1 0 0,0 0-1 0 0,-1 0 0 0 0,0 0 1 0 0,1 0-1 0 0,-1 1 0 0 0,0-1 1 0 0,0 1-1 0 0,0 0 0 0 0,0-1 1 0 0,1 5-1 0 0,-2-5 116 0 0,-1-1 0 0 0,1 1-1 0 0,-1 0 1 0 0,1 0 0 0 0,-1-1 0 0 0,0 1 0 0 0,0 0 0 0 0,0 0 0 0 0,0-1-1 0 0,0 1 1 0 0,0 0 0 0 0,0 0 0 0 0,0-1 0 0 0,-1 1 0 0 0,1 0 0 0 0,-1 0-1 0 0,1-1 1 0 0,-1 1 0 0 0,0-1 0 0 0,0 1 0 0 0,0 0 0 0 0,1-1 0 0 0,-2 1-1 0 0,1-1 1 0 0,-2 3 0 0 0,-6 6 203 0 0,-27 27 681 0 0,34-35-989 0 0,1-1 1 0 0,-1 0-1 0 0,1 0 0 0 0,-1 1 0 0 0,0-1 0 0 0,1 0 0 0 0,-1-1 1 0 0,0 1-1 0 0,0 0 0 0 0,1 0 0 0 0,-1-1 0 0 0,0 1 0 0 0,0-1 1 0 0,0 0-1 0 0,0 1 0 0 0,0-1 0 0 0,0 0 0 0 0,0 0 0 0 0,0 0 1 0 0,0 0-1 0 0,0-1 0 0 0,-2 0 0 0 0,3 1-1 0 0,1 0 0 0 0,0 0 0 0 0,0 0 0 0 0,0 0 0 0 0,-1 0 0 0 0,1-1 0 0 0,0 1 0 0 0,0 0 0 0 0,0 0 0 0 0,0 0 0 0 0,0 0 0 0 0,-1-1 0 0 0,1 1 0 0 0,0 0 0 0 0,0 0 0 0 0,0 0 0 0 0,0-1 0 0 0,0 1 0 0 0,0 0 0 0 0,0 0 0 0 0,0 0 0 0 0,0-1 0 0 0,0 1 0 0 0,0 0 0 0 0,0 0 0 0 0,0-1 0 0 0,0 1 0 0 0,0 0 0 0 0,0 0 0 0 0,0-1 0 0 0,0 1 0 0 0,0 0 0 0 0,0 0 0 0 0,0 0 0 0 0,0-1 0 0 0,0 1 0 0 0,0 0 0 0 0,1 0 0 0 0,-1 0 0 0 0,0-1 0 0 0,0 1 0 0 0,0 0 0 0 0,0 0 0 0 0,0 0 0 0 0,1 0 0 0 0,-1-1 0 0 0,0 1 0 0 0,0 0 0 0 0,0 0 0 0 0,1 0 0 0 0,-1 0 0 0 0,8-7-6094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3756 0 0,'2'-20'7051'0'0,"1"2"-4776"0"0,2-19-1042 0 0,-2 33-804 0 0,5 9-290 0 0,5 15 494 0 0,-9 12 260 0 0,-2 1 0 0 0,-2 0 0 0 0,-5 50 0 0 0,4-68-759 0 0,-2 9 54 0 0,-11 44 0 0 0,9-49-126 0 0,1 0 0 0 0,1 0 0 0 0,-2 28 0 0 0,13-32-1068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4788 0 0,'-2'-2'9860'0'0,"14"-4"-7692"0"0,19-5-2038 0 0,-7 9 292 0 0,48 0 1 0 0,-51 2-600 0 0,-19 0-1 0 0,-8 10-4487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1240 0 0,'0'0'2415'0'0,"0"12"5872"0"0,0 36-4723 0 0,-2 3-1562 0 0,-15 93-1 0 0,16-139-1961 0 0,1 0-1 0 0,0 0 1 0 0,0 1-1 0 0,0-1 0 0 0,1 0 1 0 0,0 0-1 0 0,2 9 1 0 0,2 18-627 0 0,-5-32 417 0 0,11-41-1678 0 0,-10 38 1810 0 0,0 0 1 0 0,0 0 0 0 0,1 0 0 0 0,-1-1 0 0 0,1 1 0 0 0,0 0 0 0 0,0 1 0 0 0,0-1-1 0 0,0 0 1 0 0,0 1 0 0 0,0-1 0 0 0,1 1 0 0 0,0 0 0 0 0,3-4 0 0 0,-4 6 74 0 0,1-1 0 0 0,-1 1 0 0 0,0-1 1 0 0,0 1-1 0 0,1 0 0 0 0,-1 0 0 0 0,0 0 1 0 0,1 0-1 0 0,-1 0 0 0 0,0 1 1 0 0,0-1-1 0 0,0 1 0 0 0,1-1 0 0 0,-1 1 1 0 0,0 0-1 0 0,0 0 0 0 0,0 0 0 0 0,0 0 1 0 0,0 0-1 0 0,0 0 0 0 0,0 0 0 0 0,0 1 1 0 0,1 1-1 0 0,0-1 1 0 0,10 7 68 0 0,-1 0 0 0 0,0 1 0 0 0,0 0 0 0 0,9 12-1 0 0,-16-19-794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5136 0 0,'22'-13'5890'0'0,"5"-13"-2808"0"0,-6 5-2023 0 0,-24 20-1064 0 0,0 0 0 0 0,1 0 0 0 0,-1 0 0 0 0,0 1 0 0 0,1-1 1 0 0,-1 1-1 0 0,0-1 0 0 0,0 1 0 0 0,0 0 0 0 0,0 0 0 0 0,1 0 0 0 0,-1 1 0 0 0,0-1 1 0 0,0 0-1 0 0,1 1 0 0 0,-4 1 0 0 0,2 5 155 0 0,0 0-1 0 0,1 1 1 0 0,0-1-1 0 0,1 1 1 0 0,0 0-1 0 0,0-1 1 0 0,1 1-1 0 0,-1 0 1 0 0,2 0 0 0 0,-1 10-1 0 0,-4 26 646 0 0,5-42-762 0 0,-1 0 0 0 0,1 1 0 0 0,-1-1 0 0 0,1 0 0 0 0,0 0 0 0 0,0 1 0 0 0,0-1 0 0 0,0 0 0 0 0,0 0 0 0 0,0 1 0 0 0,1-1 0 0 0,-1 0 0 0 0,1 0 0 0 0,0 0 0 0 0,0 1 0 0 0,-1-1 0 0 0,1 0 0 0 0,0 0 0 0 0,3 3 0 0 0,-3-4-14 0 0,1 0 0 0 0,-1 1-1 0 0,1-1 1 0 0,0 0-1 0 0,-1 0 1 0 0,1 0 0 0 0,0-1-1 0 0,0 1 1 0 0,0 0 0 0 0,0-1-1 0 0,0 1 1 0 0,-1-1-1 0 0,1 1 1 0 0,0-1 0 0 0,0 0-1 0 0,0 0 1 0 0,0 0 0 0 0,2 0-1 0 0,2-1-205 0 0,0 0 0 0 0,0 0-1 0 0,0 0 1 0 0,0-1 0 0 0,-1 0 0 0 0,1 0-1 0 0,-1 0 1 0 0,1-1 0 0 0,-1 0 0 0 0,0 0 0 0 0,0 0-1 0 0,0 0 1 0 0,7-7 0 0 0,-10 2-1182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1 202 220 0 0,'6'12'9236'0'0,"-8"0"-2160"0"0,7-25-6701 0 0,57-116 27 0 0,-53 111-227 0 0,-8 16-160 0 0,0 0 1 0 0,0 0-1 0 0,0 0 1 0 0,0-1 0 0 0,0 1-1 0 0,0 1 1 0 0,1-1 0 0 0,-1 0-1 0 0,1 0 1 0 0,-1 0-1 0 0,1 1 1 0 0,0-1 0 0 0,0 1-1 0 0,0-1 1 0 0,0 1-1 0 0,0 0 1 0 0,0 0 0 0 0,0 0-1 0 0,0 0 1 0 0,0 0-1 0 0,0 0 1 0 0,1 1 0 0 0,-1-1-1 0 0,0 1 1 0 0,4-1 0 0 0,-3 2-4 0 0,0-1 1 0 0,1 1-1 0 0,-1 0 1 0 0,0 1 0 0 0,1-1-1 0 0,-1 1 1 0 0,0-1-1 0 0,0 1 1 0 0,0 0 0 0 0,0 0-1 0 0,-1 0 1 0 0,1 1-1 0 0,0-1 1 0 0,3 6 0 0 0,8 8 82 0 0,-2 1 1 0 0,0 1 0 0 0,-1 0 0 0 0,12 27 0 0 0,-22-45-86 0 0,-1 0 0 0 0,0 1 1 0 0,0-1-1 0 0,1 1 0 0 0,-1-1 1 0 0,0 1-1 0 0,0-1 0 0 0,0 0 1 0 0,0 1-1 0 0,0-1 0 0 0,1 1 1 0 0,-1-1-1 0 0,0 1 0 0 0,0-1 1 0 0,0 1-1 0 0,0-1 0 0 0,0 1 1 0 0,0-1-1 0 0,-1 0 0 0 0,1 1 1 0 0,0-1-1 0 0,0 1 0 0 0,0-1 1 0 0,0 1-1 0 0,0-1 0 0 0,-1 0 1 0 0,1 1-1 0 0,0-1 0 0 0,0 1 1 0 0,-1-1-1 0 0,1 0 0 0 0,0 1 1 0 0,-1-1-1 0 0,1 1 0 0 0,-1-1-1 0 0,1-1-1 0 0,-1 1 0 0 0,1 0 1 0 0,-1 0-1 0 0,1 0 0 0 0,-1-1 1 0 0,1 1-1 0 0,0 0 0 0 0,-1 0 0 0 0,1-1 1 0 0,0 1-1 0 0,-1 0 0 0 0,1-1 1 0 0,0 1-1 0 0,-1-1 0 0 0,1 1 1 0 0,0 0-1 0 0,0-1 0 0 0,-1 1 1 0 0,1-1-1 0 0,0 1 0 0 0,0-1 0 0 0,0 1 1 0 0,-1-1-1 0 0,1 1 0 0 0,0 0 1 0 0,0-1-1 0 0,0 1 0 0 0,0-1 1 0 0,0 1-1 0 0,0-1 0 0 0,0 1 1 0 0,0-1-1 0 0,0 1 0 0 0,1-1 0 0 0,-1 1 1 0 0,0-2-1 0 0,2-9-134 0 0,0-1 0 0 0,1 1 0 0 0,0 0 0 0 0,0-1 0 0 0,1 1 1 0 0,1 1-1 0 0,0-1 0 0 0,1 1 0 0 0,0 0 0 0 0,0 0 0 0 0,1 0 0 0 0,0 1 0 0 0,1 0 0 0 0,10-10 0 0 0,-17 19 133 0 0,-1-1 0 0 0,1 1-1 0 0,0-1 1 0 0,-1 1 0 0 0,1-1 0 0 0,-1 1-1 0 0,1 0 1 0 0,0-1 0 0 0,0 1 0 0 0,-1 0-1 0 0,1-1 1 0 0,0 1 0 0 0,-1 0-1 0 0,1 0 1 0 0,0 0 0 0 0,0 0 0 0 0,0 0-1 0 0,-1 0 1 0 0,1 0 0 0 0,0 0 0 0 0,0 0-1 0 0,-1 0 1 0 0,1 0 0 0 0,0 0 0 0 0,0 0-1 0 0,-1 1 1 0 0,1-1 0 0 0,0 0-1 0 0,-1 1 1 0 0,1-1 0 0 0,0 0 0 0 0,-1 1-1 0 0,1-1 1 0 0,0 1 0 0 0,-1-1 0 0 0,1 1-1 0 0,-1-1 1 0 0,1 1 0 0 0,-1 0-1 0 0,1-1 1 0 0,-1 1 0 0 0,1 0 0 0 0,-1-1-1 0 0,1 2 1 0 0,14 36 593 0 0,-13-31-415 0 0,2 3-52 0 0,0 0 1 0 0,0-1-1 0 0,1 0 0 0 0,0 0 1 0 0,1 0-1 0 0,0-1 1 0 0,0 0-1 0 0,1 0 1 0 0,0 0-1 0 0,0-1 1 0 0,1 0-1 0 0,15 10 1 0 0,-15-11-501 0 0,-11-7-1412 0 0,-12-7-6788 0 0,6 5 3819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47 1016 0 0,'0'-2'384'0'0,"0"1"1"0"0,0-1-1 0 0,0 0 0 0 0,0 0 1 0 0,0 0-1 0 0,0 1 0 0 0,-1-1 0 0 0,1 0 1 0 0,-1 0-1 0 0,1 1 0 0 0,-1-1 1 0 0,1 0-1 0 0,-1 1 0 0 0,0-1 0 0 0,0 1 1 0 0,0-1-1 0 0,0 1 0 0 0,0-1 1 0 0,0 1-1 0 0,0-1 0 0 0,-1 1 0 0 0,1 0 1 0 0,0 0-1 0 0,-1 0 0 0 0,1 0 1 0 0,-4-2-1 0 0,2 2-121 0 0,0 0-1 0 0,-1 1 1 0 0,1-1 0 0 0,-1 1 0 0 0,0 0 0 0 0,1 0-1 0 0,-1 0 1 0 0,1 0 0 0 0,-1 1 0 0 0,1-1-1 0 0,-1 1 1 0 0,1 0 0 0 0,-4 1 0 0 0,-7 3 50 0 0,1 1 1 0 0,-1 0 0 0 0,1 1 0 0 0,0 0 0 0 0,0 1 0 0 0,-13 11 0 0 0,25-18-294 0 0,0-1 0 0 0,0 1 1 0 0,0 0-1 0 0,0-1 0 0 0,0 1 0 0 0,0 0 1 0 0,0 0-1 0 0,1 0 0 0 0,-1 0 1 0 0,0 0-1 0 0,0 0 0 0 0,1 0 1 0 0,-1 0-1 0 0,0 0 0 0 0,1 0 1 0 0,-1 0-1 0 0,1 0 0 0 0,0 0 0 0 0,-1 0 1 0 0,1 1-1 0 0,0-1 0 0 0,-1 0 1 0 0,1 0-1 0 0,0 0 0 0 0,0 1 1 0 0,0-1-1 0 0,0 0 0 0 0,0 0 1 0 0,1 0-1 0 0,-1 1 0 0 0,0-1 0 0 0,0 0 1 0 0,1 0-1 0 0,-1 0 0 0 0,1 0 1 0 0,-1 0-1 0 0,1 1 0 0 0,0-1 1 0 0,-1 0-1 0 0,1 0 0 0 0,0 0 1 0 0,1 1-1 0 0,1 0-10 0 0,-1 0-1 0 0,1 0 1 0 0,0 0-1 0 0,1-1 1 0 0,-1 1 0 0 0,0-1-1 0 0,0 1 1 0 0,1-1 0 0 0,-1 0-1 0 0,1-1 1 0 0,-1 1 0 0 0,1 0-1 0 0,-1-1 1 0 0,5 0 0 0 0,3 0-111 0 0,1 0 0 0 0,0-1 1 0 0,0-1-1 0 0,15-3 0 0 0,-23 3 33 0 0,1 1-1 0 0,-1 0 1 0 0,-1-1 0 0 0,1 0-1 0 0,0 0 1 0 0,0 0-1 0 0,-1 0 1 0 0,1 0 0 0 0,-1-1-1 0 0,0 0 1 0 0,1 1-1 0 0,-1-1 1 0 0,0-1-1 0 0,-1 1 1 0 0,5-6 0 0 0,-4-14 413 0 0,-4 23 153 0 0,0 17 46 0 0,1-9-440 0 0,1 45 616 0 0,-1-52-772 0 0,0 0 0 0 0,0 1 0 0 0,0-1 0 0 0,0 0 0 0 0,0 1 0 0 0,0-1 0 0 0,1 0 0 0 0,-1 1 0 0 0,0-1 0 0 0,1 0 0 0 0,-1 0 0 0 0,1 1 0 0 0,-1-1 0 0 0,1 0 0 0 0,0 0 0 0 0,-1 0 0 0 0,1 1 0 0 0,0-1 0 0 0,0 0 0 0 0,0 0-1 0 0,0 0 1 0 0,0-1 0 0 0,0 1 0 0 0,0 0 0 0 0,0 0 0 0 0,0 0 0 0 0,3 0 0 0 0,-4-18-10859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1068 0 0,'1'23'12299'0'0,"0"2"-8698"0"0,2 24-1429 0 0,2-6-1660 0 0,-5-43-802 0 0,-12-20-7204 0 0,6 12 4248 0 0,4 2-948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3148 0 0,'0'-9'8245'0'0,"5"9"-6937"0"0,-5-2 296 0 0,0 6-1604 0 0,0 0-52 0 0,0 1-48 0 0,0 3-296 0 0,-5 1-648 0 0,0-1-820 0 0,0-1-1424 0 0,0 1-3873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84 0 0,'-5'2'13183'0'0,"5"-1"-13127"0"0,0-1 0 0 0,0 0 0 0 0,0 0 0 0 0,0 1 0 0 0,0-1 1 0 0,0 0-1 0 0,1 0 0 0 0,-1 1 0 0 0,0-1 0 0 0,0 0 0 0 0,0 0 1 0 0,0 1-1 0 0,0-1 0 0 0,1 0 0 0 0,-1 0 0 0 0,0 0 0 0 0,0 1 1 0 0,0-1-1 0 0,1 0 0 0 0,-1 0 0 0 0,0 0 0 0 0,0 0 0 0 0,0 1 0 0 0,1-1 1 0 0,-1 0-1 0 0,0 0 0 0 0,1 0 0 0 0,-1 0 0 0 0,0 0 0 0 0,0 0 1 0 0,1 0-1 0 0,-1 0 0 0 0,0 0 0 0 0,0 0 0 0 0,1 0 0 0 0,-1 0 1 0 0,0 0-1 0 0,1 0 0 0 0,-1 0 0 0 0,0 0 0 0 0,0 0 0 0 0,1 0 1 0 0,-1 0-1 0 0,0 0 0 0 0,0-1 0 0 0,1 1 0 0 0,-1 0 0 0 0,0 0 1 0 0,0 0-1 0 0,0 0 0 0 0,1-1 0 0 0,-1 1 0 0 0,0 0 0 0 0,0 0 1 0 0,0 0-1 0 0,1-1 0 0 0,-1 1 0 0 0,0 0 0 0 0,0 0 0 0 0,0-1 1 0 0,0 1-1 0 0,0 0 0 0 0,0 0 0 0 0,1-1 0 0 0,0 0-51 0 0,0 0 0 0 0,0 0 0 0 0,0-1 0 0 0,0 1 0 0 0,0 0 0 0 0,0 0 0 0 0,0-1 0 0 0,-1 1 0 0 0,1-1 0 0 0,0 1 0 0 0,-1-1 0 0 0,1 1 0 0 0,-1-1 1 0 0,0 1-1 0 0,1-4 0 0 0,0 2-26 0 0,0-1 1 0 0,1 0-1 0 0,-1 1 1 0 0,1-1 0 0 0,0 0-1 0 0,0 1 1 0 0,0 0 0 0 0,0 0-1 0 0,0-1 1 0 0,1 1-1 0 0,0 0 1 0 0,-1 1 0 0 0,6-4-1 0 0,-2-1 47 0 0,1 1 0 0 0,0 1 0 0 0,1-1-1 0 0,-1 1 1 0 0,9-4 0 0 0,-14 8 11 0 0,-1 1 1 0 0,1-1-1 0 0,-1 0 0 0 0,1 1 1 0 0,-1-1-1 0 0,1 1 1 0 0,-1 0-1 0 0,1-1 0 0 0,-1 1 1 0 0,1 0-1 0 0,0 0 0 0 0,-1 0 1 0 0,1 0-1 0 0,-1 0 1 0 0,1 0-1 0 0,0 1 0 0 0,-1-1 1 0 0,1 0-1 0 0,-1 1 1 0 0,1 0-1 0 0,-1-1 0 0 0,1 1 1 0 0,-1 0-1 0 0,1-1 0 0 0,-1 1 1 0 0,0 0-1 0 0,2 2 1 0 0,1 1 180 0 0,-1 1 1 0 0,0-1-1 0 0,0 1 1 0 0,0 0 0 0 0,0 0-1 0 0,2 9 1 0 0,18 26 258 0 0,-15-32-58 0 0,0 2-2272 0 0,-8-10 1742 0 0,0 1 0 0 0,0-1 0 0 0,0 0 0 0 0,0 1 1 0 0,0-1-1 0 0,-1 0 0 0 0,1 0 0 0 0,0 1 0 0 0,0-1 0 0 0,0 0 0 0 0,-1 0 0 0 0,1 0 0 0 0,0 1 0 0 0,0-1 0 0 0,-1 0 1 0 0,1 0-1 0 0,0 0 0 0 0,-1 0 0 0 0,1 1 0 0 0,0-1 0 0 0,0 0 0 0 0,-1 0 0 0 0,1 0 0 0 0,0 0 0 0 0,-1 0 1 0 0,1 0-1 0 0,0 0 0 0 0,-1 0 0 0 0,1 0 0 0 0,0 0 0 0 0,-1 0 0 0 0,1 0 0 0 0,0 0 0 0 0,-1 0 0 0 0,1 0 0 0 0,0-1 1 0 0,-1 1-1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2896 0 0,'5'-17'6932'0'0,"-9"28"-2353"0"0,2-5-4297 0 0,1 1 0 0 0,0 0 0 0 0,1 0 1 0 0,0 0-1 0 0,0-1 0 0 0,0 1 1 0 0,1 0-1 0 0,0 0 0 0 0,1 0 0 0 0,2 8 1 0 0,-3-12-249 0 0,1 0 0 0 0,0 0 0 0 0,0 1 0 0 0,0-1 0 0 0,0-1 1 0 0,0 1-1 0 0,1 0 0 0 0,0-1 0 0 0,-1 1 0 0 0,1-1 0 0 0,0 0 0 0 0,0 1 1 0 0,0-1-1 0 0,0-1 0 0 0,1 1 0 0 0,-1 0 0 0 0,7 1 0 0 0,-4-1-19 0 0,0-1 0 0 0,-1 0 0 0 0,2-1 0 0 0,-1 1 0 0 0,0-1-1 0 0,0 0 1 0 0,0-1 0 0 0,0 0 0 0 0,0 1 0 0 0,7-4 0 0 0,-5 2-65 0 0,0 0-1 0 0,0-1 1 0 0,-1 0 0 0 0,1 0 0 0 0,-1-1 0 0 0,0 0 0 0 0,0 0 0 0 0,0-1 0 0 0,0 1 0 0 0,-1-2 0 0 0,0 1 0 0 0,0-1 0 0 0,-1 0 0 0 0,1 0 0 0 0,-1 0 0 0 0,6-11 0 0 0,-10 13-23 0 0,0-1 0 0 0,0 0 0 0 0,0 0 0 0 0,-1 0 0 0 0,1 0 0 0 0,-1 1 0 0 0,-1-1 0 0 0,1 0 0 0 0,0 0 0 0 0,-2-5 0 0 0,-10-15-367 0 0,11 24 432 0 0,0 0 0 0 0,1 1 0 0 0,-1-1 1 0 0,0 1-1 0 0,0-1 0 0 0,1 1 0 0 0,-1 0 0 0 0,0-1 1 0 0,0 1-1 0 0,0 0 0 0 0,0-1 0 0 0,1 1 0 0 0,-1 0 0 0 0,0 0 1 0 0,0 0-1 0 0,0 0 0 0 0,0 0 0 0 0,0 0 0 0 0,0 0 0 0 0,1 0 1 0 0,-1 0-1 0 0,0 0 0 0 0,0 1 0 0 0,0-1 0 0 0,0 0 0 0 0,0 0 1 0 0,0 1-1 0 0,0-1-89 0 0,0 1 0 0 0,1-1 1 0 0,-1 0-1 0 0,1 1 1 0 0,-1-1-1 0 0,1 0 0 0 0,-1 1 1 0 0,1-1-1 0 0,-1 1 0 0 0,1-1 1 0 0,-1 0-1 0 0,1 1 0 0 0,-1-1 1 0 0,1 1-1 0 0,0 0 0 0 0,-1-1 1 0 0,1 1-1 0 0,0-1 0 0 0,-1 1 1 0 0,1-1-1 0 0,0 1 0 0 0,0 0 1 0 0,0-1-1 0 0,-1 1 1 0 0,1 0-1 0 0,0-1 0 0 0,0 1 1 0 0,0 0-1 0 0,0-1 0 0 0,0 1 1 0 0,0 0-1 0 0,0-1 0 0 0,1 1 1 0 0,-1 0-1 0 0,0-1 0 0 0,0 1 1 0 0,0-1-1 0 0,1 1 0 0 0,-1 0 1 0 0,0-1-1 0 0,1 1 0 0 0,-1-1 1 0 0,0 1-1 0 0,1-1 0 0 0,-1 1 1 0 0,1-1-1 0 0,0 1 1 0 0,3 9-6799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0:23:26.277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2">
      <inkml:brushProperty name="width" value="0.035" units="cm"/>
      <inkml:brushProperty name="height" value="0.035" units="cm"/>
    </inkml:brush>
    <inkml:brush xml:id="br3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24621 14428 8660,'0'0'6035,"0"0"-3698,0 0-977,0 0-415,0 0-305,8 23 449,-5 3 623,-2 6-159,-1 6-208,0-1-433,0 0-560,0-1-112,0-10-47,0-3-113,0-7-48,0-6 16,0-5-16,0-5 32,0 0 80,0-10 96,3-8-96,1-2-16,0-9-16,1-3-32,-3-4-32,3-4 0,-5 3 32,2-4-144,-2 2-48,0-1 48,-2 1 64,-1 1 0,-1-2-32,-1 1 80,3 0 0,0 4 32,2-2-48,0 7 0,6 2-16,4 5 48,-2 4-64,0 6-16,5 5-96,-1 5 0,2 3 48,2 3 16,-1 11 0,5 3 64,-5 7 48,0 6-160,-2 6 32,-3 4 32,-5 0 16,-1-3-16,-4 0 16,0-5 64,0-6-48,-2-3 16,-5-6-16,-1-5 64,-4-1-48,2-5 0,-2-4 32,-5-2-48,0 0 32,0-2-64,-2-4 16,4 1-160,2 2-192,2 1 16,3 2-33,3 2-239,3 8-640,2 1-737,0 1-144,7 1-1537,1-6-6083</inkml:trace>
  <inkml:trace contextRef="#ctx0" brushRef="#br0">24924 14497 15479,'0'0'4114,"0"0"-3106,0 0 385,0 0-48,0 0-433,0 0-176,6 25 417,-6-4 80,2-2-449,-2 2-464,0-4-144,3-4-80,-3-2-112,0-4 16,0-1-192,0-2-528,0-4-865,0 0-1456,0-7-1313,0-3-10853</inkml:trace>
  <inkml:trace contextRef="#ctx0" brushRef="#br0">24792 16456 10069,'0'0'5714,"0"0"-3809,0 0-656,0 0-129,-15 13 65,12 6-65,3 8 113,0 5 127,0 7-47,0 7-224,4 3-145,1-3-272,1-4-111,0-5-225,0-9-80,0-5-112,0-4-208,-2-5 112,1-7-64,-3-3 32,-2-4-32,0 0 48,0-11 144,-2-7-112,-3-6-16,0-9 32,0-2-32,-1-7-224,0-3 32,3 0 48,0-1 64,2 2 32,1 1 32,0 1-32,0 2-64,1 4 48,5 7 64,0 0 0,0 6-16,-1 2 32,0 4-224,7 4 112,-4 4 16,6 3-64,1 6 0,4 0 16,3 11 80,1 6-32,4 5 32,-4 7 0,-3 0 16,-3 1-160,-5-2-48,-2-2 47,-7 0-47,1-6 176,-4-1 48,-4-2-48,-6-3 48,0-4-16,-5-1 16,-6-2 32,4-2 16,-6 0-64,3-2 97,2 0-97,1-3 16,5 0-32,3 0-80,2 0 31,0 0-335,7 0-416,0 0-353,0 0-543,5 0-978,2 0-1007,1 0-2658,3 0-6387</inkml:trace>
  <inkml:trace contextRef="#ctx0" brushRef="#br0">25075 16808 8276,'0'0'8067,"0"0"-6306,0 0-416,0 0 608,-17 32 16,15-18-561,0 3-383,2-2-417,4 0-304,6-2-32,7-2-112,0-5-144,0-4-16,3-2 32,-1-4-16,-1-9-96,-6 0-80,-2-4-48,0-4-16,-6-2-112,-1-1-224,-3 1-193,-5 0 17,-2 4 512,-8 6 224,0 3 32,-5 7 144,1 0-144,-1 3-16,-1 5 32,6 4 16,1 0-32,4 3-64,5 1-992,3 1-1682,-3-3-2752,5-4-8132</inkml:trace>
  <inkml:trace contextRef="#ctx0" brushRef="#br1">19901 15001 1601,'0'0'5586,"0"0"-1072,-4-12-2577,1 9-272,3-2-224,-3 2-433,-1-3 177,-1 3-209,0-1-272,0 2-79,-2 2-177,-3 0-112,0 0-32,-1 3-144,3 3-64,-3 2-48,2-1-48,5-2 0,0 4-16,1-4 32,3 3-64,0-2-16,3 1 64,1 0-16,4 3-16,4 0 0,0-1 48,2 0-16,-1 2 32,-1 1-32,2 1 32,-4-2-32,-1 3-16,-4-1 16,-4-1 16,-1-1-16,0 1 32,-6-3 16,0 0 16,-3-4 48,0 1 353,0-3-1,1-2-64,-2-1-80,3 0-240,4 0-48,-1-4-16,1-2-112,-1 1-320,4-1-384,0 0-289,0 1-432,0 1-688,0-1-2081,4-1-4033</inkml:trace>
  <inkml:trace contextRef="#ctx0" brushRef="#br1">20064 14985 11765,'0'0'4242,"0"0"-2145,-3 38-304,3-20-192,-1 3-561,1-1-95,0-4-433,7-3-288,1-3-144,6-4-96,-2-4 0,3-2 0,-3-5-160,1-4-32,-1-4 32,-3-2 80,-3-2 32,0-3 64,-6 4 32,0-4-16,0 8 0,0-2 16,-8 5-16,-1 4 16,-3 2 64,-5 3-48,3 0-32,1 4 0,-3 0-96,6 2 16,2-3-16,2 0-496,2-3-209,4 0-832,0 0-1152,4-3-2593,3-2-6292</inkml:trace>
  <inkml:trace contextRef="#ctx0" brushRef="#br1">20535 14946 5731,'0'0'6963,"0"0"-4018,0 0-1568,0 0 15,0 0 353,-3 45 16,-1-19-480,4 4-33,-1 2-63,1-2-241,0-1-528,0-6-192,1-4-79,2-5-97,-2-5 0,2 2-48,-3-6 48,2-1-16,-2-2-176,2-2-449,-2 0-847,3-8-865,-3-3-1057,0-6-3153,4-4-5314</inkml:trace>
  <inkml:trace contextRef="#ctx0" brushRef="#br1">20632 14958 5442,'0'0'5299,"0"0"-3282,0 0-769,0 0 449,0 0-144,0 0-208,-26 25-385,20-17-64,-3 6 33,1 1 15,-1 1-79,1 3 31,-2-3-160,3 0-95,0-1-81,0-2-96,3-1 32,0-5-175,1 0-81,1-4-208,2-2 64,0 1-96,0-2 64,5 0-96,3 0 176,-1 0-48,6 0-48,-2 0-16,-1 0 0,2 0-32,-2 0-16,-2 0-16,-1 4-240,2-2-177,-8 2-303,3-3-176,1 2-145,-3-1-207,-2-2-401,3 0-784,-1 0-1393,-2-6-3521</inkml:trace>
  <inkml:trace contextRef="#ctx0" brushRef="#br1">20751 15198 14391,'0'0'2257,"0"0"-1233,0 0 945,0 0-256,0 0-513,0 0-671,13 14-289,-10-17-64,-1-3 288,0-3-96,0 2-288,-2-4 0,2 1 80,1 1 48,-2-3-32,3 5 49,-1-1-113,1 2-16,-1 3 32,0-1 0,2 2 48,-3 2-80,5 0-32,-3 0-48,2 4 0,-1 1-48,2 1 64,-4-1-64,2 4 64,0-3-32,-4-1 0,4-2-32,-5 2-192,2-4-352,-2-1-833,4 0-384,1 0-1248,-1-6-3602,4-1-5123</inkml:trace>
  <inkml:trace contextRef="#ctx0" brushRef="#br1">21020 15130 14679,'0'0'5634,"-22"25"-3681,12-12 256,1-1-368,4 1-576,1-3-529,4-4-560,4-1-80,5-4-96,4-1 64,-1 0-112,3-6-288,-3-3-176,0-4 80,-2 2 127,-5-4-47,-1 1 96,-4 2 32,0 0 144,-4 2 80,-1 2-16,-5 3 32,-2-1 128,0 3-112,4 3-32,1-3 16,0 3-32,2 0 0,5 0-688,0 0-1217,0 0-672,2-1-3426</inkml:trace>
  <inkml:trace contextRef="#ctx0" brushRef="#br1">21147 15037 9893,'0'0'9348,"0"0"-6307,35 16-736,-21-13-480,-1 1-608,-5-2-289,0 0-352,2-2-304,-3 0-240,0 0-16,3-4 0,0-1-480,2-5-640,6 1-977,-1-3-961,1 2-1007,0 1-3971,-4 4 80</inkml:trace>
  <inkml:trace contextRef="#ctx0" brushRef="#br1">21232 14886 10725,'0'0'4034,"0"0"-2578,0 0-319,0 0 800,0 0 96,13 40-513,-13-20-175,0 5-96,0 4-241,0 1-47,0-1-145,-3-1-128,3 0-320,-3-5-111,3-3-113,0-1-48,0-3-80,0-6 16,0 1-16,0-6-32,3-1-224,-3-4-321,0 0-351,0-8-481,0-4-1136,-3-5-1249,1-5-3345</inkml:trace>
  <inkml:trace contextRef="#ctx0" brushRef="#br1">21483 14997 8132,'0'0'5554,"0"0"-2672,0 0-433,0 0-304,0 0-176,0 0-385,5-6-319,-14 11-369,-1 1-335,-5 2-257,-2 4-160,1-1-16,-1 0-32,1 0 112,5 1 96,3-1-128,1 1-64,7-3-16,0 0-48,8 1 16,4-2 16,0-3-96,6 3 96,0-2-112,1-1 64,-2 1-16,0 0-48,-6-1 48,-2 3-32,-4-1 32,-3 1 0,-2 1-64,-5 1 112,-7 0-80,-5-1 96,-2 0-64,-1-1 16,1-1 129,-1-1-17,4-2-48,3-2 0,3 0-32,3-2-32,4 0-64,3 0 48,0 0-112,3-4-272,4-2-417,0-2-447,4 3-401,-2-4-976,-2 0-753,-2 0-3105,1 1-5586</inkml:trace>
  <inkml:trace contextRef="#ctx0" brushRef="#br1">22216 15029 4338,'0'0'1153,"0"0"1104,0 0 160,0 0-977,0 0-175,0 0 31,3-7-127,-3 7-305,0 1-319,-5 7-33,-1 3-112,-3 5 48,-2 4 177,-2 1 63,-2 4-192,0 0-32,-1-1-128,1-4-79,5 1-97,-2-5 64,5-5 32,4-1-208,0-7 0,3-1-80,0-2 80,0-2-64,0-5-128,3-5 64,3-3-176,1-3 288,2-4-16,-1-1-48,4-1 0,-5-1-64,4 4 80,-2 1 16,0 3 16,0 3-16,-5 7 32,0 0-16,-1 3 0,-2 2-16,-1-1 0,3 3-16,-2 0 32,2 0-80,-1 0 64,3 5-80,-1 0 32,-1 5 32,4 1 32,0 4-16,-1 1 16,1-1-16,-2 2 32,2 0-16,0-1 0,0 0-16,1 0 32,4-3-64,-4-2 32,3-4 0,0-1 32,-1-2-48,1-4 64,0 0-48,0-4 96,-1-2-64,1-4 16,1 3-16,-6-2 16,3 1-32,-2 1 0,-1-1 32,-4 3-96,2-4 144,-2 2-128,1 0 96,-3-3 0,2-3-32,2 0-16,-4-2 0,3-5-16,-1 0-32,3-2 32,-2 5-128,1-1-64,1 3 80,0 6 80,-4 3 64,1 6-96,-2 0-144,0 7-561,0 6-239,0 5-17,-6-2-1104,-1 4-2161,0-3-4802</inkml:trace>
  <inkml:trace contextRef="#ctx0" brushRef="#br1">22560 15067 6643,'0'0'880,"0"0"2338,0 0-1393,0 0 256,0 0-96,0 0-513,3-19-511,-6 19-417,3 4-368,-2 5 16,0 6 496,0 6 449,0 0-209,-1 4-463,3-2 47,0-3-48,7-3-208,2-4-144,-1-4-16,6-3-80,-2-3-16,1-3 16,-2 0 64,2-9-144,-5 0 32,3-2 32,-5-2-32,-1-4 0,-3 2 32,1-2-80,-1 3-112,-2 5 48,2 2 16,-2 4 144,0 3-128,0 8 0,0 5 96,0 2 288,0 6 80,2-2-256,4 0 16,5-2-80,0-2 0,3-1-16,0-7 96,2-1-80,1-6-16,0 0 112,-1-4-128,-1-5 16,0-7-48,0 0 16,-3-5 0,0-2-48,-3 0 64,-3-3-48,0 3-32,-3 1-80,-3 0 96,0 5 48,0 2-48,-7 1-32,0 5 64,2 2 32,-5 1-16,3 2 16,1 3-208,2 1-592,2 0-401,2 0-400,0 0-576,0 0-1424,0 0-3010,5 0 592</inkml:trace>
  <inkml:trace contextRef="#ctx0" brushRef="#br1">23547 15075 5875,'0'0'-272,"0"0"3985,0 0-1312,0 0-832,0 0-96,0 0-97,-19-10-303,9 8-209,3 2-175,-5 0 15,-1 0-128,-4 4-64,0 4-159,-1 1-49,3 2 48,0 1 0,6-1 64,2 2-160,7-1-128,0-1-112,7-3-32,6-1-112,0-4-80,4-3-384,0 0 192,0-5 0,0-2 79,-5-1 161,-2-1 176,2-1-16,-7 1 32,-1-1 16,-3 0 48,-1 1 33,0 4 111,0-1-144,0 3-48,3 3-32,-3 0-80,0 5-48,2 6 80,-2 6 288,2 0 176,2 2-160,-1-2-160,0-2-80,3-4-16,0-5 16,-1-2-64,0-4 0,2 0-192,-2-4-304,0-3-721,1-5-1200,-5-1-2321,2-2-4915</inkml:trace>
  <inkml:trace contextRef="#ctx0" brushRef="#br1">23712 15069 5122,'0'0'3970,"0"0"-1040,0 0-1074,0 0-127,0 0-352,0 0-193,0 6-527,0-6-113,1 0-80,3 0-128,-1 1 16,6-1-144,-3 2 97,4 1 175,8-3 80,-1 0-96,5 0-31,-1 0-161,-1-3 64,0 0-16,-4-1-112,-5 0-48,-1 2-160,-6 0 48,0 0-64,-1 0 48,-3 2-80,0 0-192,0-1-496,-3 1-225,-3 0-527,1 0-801,-2 0-1825,-1 0-5651</inkml:trace>
  <inkml:trace contextRef="#ctx0" brushRef="#br1">23801 14945 6867,'0'0'4610,"0"0"-3585,0 0-593,0 0 400,0 0 49,0 0-401,-10 22-128,10-15 96,-1 5 177,1 1 223,-3 1 96,3 6 33,0-1 15,-3 1 49,3 1-273,0-1-128,-4-2-207,4-3-81,-1-1-144,-1-1-144,2-4-16,-3-1-32,3-2 0,-4-3 16,2 1-80,-1-2-208,1-2-320,1 0-881,-2-6-1024,2-5-3330,1-2-5474</inkml:trace>
  <inkml:trace contextRef="#ctx0" brushRef="#br1">24578 14974 5458,'0'0'5875,"0"0"-3682,0 0-1312,0 0-625,0 0 400,0 0-48,-9-26-111,6 23-1,3 2-16,-5-1 112,0 2-48,-2 0-255,0 0-193,0 7-16,-1 5 80,-6 7 288,1 5 112,2 7 433,3 3 31,3 4-127,0-2-113,5-4-384,5-4-304,7-3-16,3-8-128,2-4 80,2-7-192,1-4-208,-1-2-160,1-4 15,-3-6-191,-5-3 208,2-1 128,-6 0 112,-5 1 224,-1-3 16,-2 3-16,-5 1 48,-3 5 16,-6 0 48,0 3 48,-1 2-16,-5 2-80,3 0 48,2 3 48,4 3 48,3 0-112,1 2-32,7-1-64,0-1-96,7 0-1153,3-5-1040,8-1-1472,-2 0-4691</inkml:trace>
  <inkml:trace contextRef="#ctx0" brushRef="#br1">24842 14970 8340,'0'0'3297,"0"0"-319,-27-2-1730,13 4-335,-1 4 111,2 2-95,4-2-145,1 1-224,8 3-208,0-1-320,2 0-16,9 2-64,3 1 192,4-2-176,-2-1 96,1-1-224,-4-2 80,-3 0 144,1 0-96,-6 0 128,-4-1-96,-1 4-16,0 0 256,-3-2 129,-6 3-49,1 0-64,-1-2-112,-1-2-96,4 3-16,-5-6-48,5-1 16,0 0-80,0-2-256,1 0-336,0-6-433,5-1-928,0-5-2881,0-2-6211</inkml:trace>
  <inkml:trace contextRef="#ctx0" brushRef="#br1">24822 14961 10949,'0'0'5763,"0"0"-3971,0 0-1343,27-1 223,-14 1 304,-1 0 209,3 0-385,3 0-447,-2 0-225,-1 0-160,-2 0 32,-2 0-64,-3 1-337,1-1-575,-7 0-321,2 0-415,-4 0-1074,0 2-719,-4 0-2914,2 1 3249</inkml:trace>
  <inkml:trace contextRef="#ctx0" brushRef="#br1">25091 15059 11317,'0'0'5843,"0"0"-4130,0 0-817,-25 17 273,18-7-113,3 3-160,4 2-191,0-1-241,6-2-256,2-2-96,6 0-48,-1-4-48,-1-5 32,2-1-16,-1 0-32,-1-4-96,-1-5 32,-2 0-16,0-3-80,-4-3-80,0-2-160,-2 0-32,-3-4-113,0 4 81,0 0 80,0 1 320,-7 5 80,1 5 0,0 1 48,-3 1-16,0 4 32,3 0-32,-3 0-32,2 3-16,2 3-32,-1 0-112,-2 5-929,0-2-1376,-2 0-2001,3-1-3201</inkml:trace>
  <inkml:trace contextRef="#ctx0" brushRef="#br1">26006 14840 1697,'0'0'4098,"0"0"-433,0 0-2176,0 0-224,0 0 687,2 35 594,-4-15-754,-1 4-239,3 2 128,-2 5-96,2 0-257,0-3-175,0-4-561,0-2-224,2-8-32,3-2 17,-4-6-81,3-3-96,-3-1 0,1-2-96,1 0 48,-1-8 0,2-1-80,2-2-64,1-3-176,0 3-256,-4-2-241,4 5 193,1 0 128,-1 5 96,-2 3 32,1 0 176,0 0 32,1 3 48,3 3-48,-5 2 32,4 1 48,-1 1-32,-1-1-32,3 0 16,-5 1 0,4 1 0,-2-1 32,-1 0-48,0-1 16,0 0-16,-5 1 0,-1-3 32,0 2 0,0-4 0,-7-3 16,-4 1 96,1-3 112,-2 0-48,-5 0-96,0-5 16,2 0-64,-2-4 0,-2 3-16,3 1-48,1-1-32,2 3-144,7 0-32,-1 3-240,7 0-529,0 3-623,2 3-609,4-3-1265,4-1-3297,-4-2-2145</inkml:trace>
  <inkml:trace contextRef="#ctx0" brushRef="#br1">25555 15107 3426,'0'0'2561,"0"0"-2945,0 0 464,0 0 3697,0 0-2016,-20 26-288,18-19 352,-3 3 128,2-4-289,0 1-287,-1-3-321,4 1-351,-2-4-177,2-1-96,0 0 80,0 0 65,5-1-81,-1-5-272,3-4-16,1-1-176,1-3-16,-1 1 0,2-2-16,0-1 16,-5 4-48,7 2 64,-6 0-32,0 5 32,-1 3 0,0 2 112,2 6-112,-3 5 128,2 6 625,-1 0-161,2 2-480,-2-4-160,4-2 64,-1-3-32,-1-4 80,3-6-96,-3 0 48,3-2 0,0-6 16,-1-4-32,0 0 0,2-6 0,-6 1-16,2 0 32,0 2-80,2 2 48,-3 5-16,-1 3-16,0 5-48,5 4 0,-4 7 64,1 4 0,1 2-32,0 4 16,-1-2 80,-2-2-80,0-2 32,1-3-48,0-5 48,-4-3-112,2-2-352,1-2-256,-1 0-353,-2-7-688,3-3-1248,-4-2-2257</inkml:trace>
  <inkml:trace contextRef="#ctx0" brushRef="#br2">19454 14485 14439,'0'0'4930,"0"0"-4194,0 0-1040,0 0-240,0 0-193,0 0-319,-9 9-913,-2-18-2865,-2-2-5235</inkml:trace>
  <inkml:trace contextRef="#ctx0" brushRef="#br3">19101 14653 6323,'0'0'5394,"0"0"-4241,0 0-209,0 0 305,0-2-353,0 0-31,0 2 95,0-1-432,0 1-95,-1 0-1,1 0-64,0 0-224,0 0 64,0 0-144,0 0 0,-1 0-32,-1 0 0,2 0-16,-3 0 0,0 0 16,1 0 64,-4 0 192,0 1 49,-1 3-97,-2 1-112,0 0-48,-1 2 0,1 2 0,0 1 16,3 0 160,-1 1 160,5-2-48,2 0-64,0 0-127,3 0 47,3-2-176,2-2-64,0-1 0,0-2 0,0 1 0,0-2-32,-3-1 32,0 0-80,-1 0-193,-2 0-239,0 0-432,-2 0-753,0 0-1104,0-1-1649</inkml:trace>
  <inkml:trace contextRef="#ctx0" brushRef="#br3">19181 14639 13606,'0'0'1777,"0"0"-1153,0 0 193,0 0 255,0 0-47,0 0-545,-3-6-336,2 7 64,-1 2-128,-2 2-16,0 1 176,1 1 64,-2 1-32,0 1 177,3 1 239,-1-1-192,2 0-128,1-1-95,0 0 15,3-1-256,1-2-16,1-1 0,0-1-48,1-1 48,0-2-48,-2 0 0,1 0-64,-2 0-161,0-1-143,-2-2-240,-1 1-609,0-1-559,0 1-1218,0-2-992</inkml:trace>
  <inkml:trace contextRef="#ctx0" brushRef="#br3">19243 14598 8580,'0'0'6115,"0"0"-5667,0 0 464,0 0-79,0 0 255,0 0-463,0-6-481,0 6-80,0 0 0,2 2 80,-2 1 320,0 1 112,0 5-48,1 0 17,-1 2 223,2 1 16,-1 1-319,1-1-129,0-1-112,0-2-80,0-3-32,-1-1-128,-1-3 96,1 1 0,-1-2 96,0 0 64,0-1 160,0 0 49,0 0-113,0-2-256,0-1-64,0-1-16,1 0-96,2-1 64,1 1-48,1 0 0,-1 3-16,1-1 80,-1 1-32,1 1 32,-2 0-16,1 2 0,-1 0 32,0 1 0,2-2 32,-2 1-48,2 0 48,-1 0-48,2 0 16,-2-1-32,1 1-48,-1 0-337,-1 1 129,-3 1 80,1-1-64,-1 1 208,-2-1 48,-2 0 32,-1 1 32,-1-1 128,-1 0 0,1-2-32,-1 0 0,1-1-64,1 0-16,1 0-112,3 0 96,-1 0-48,2 0-48,0 0-176,0 0-400,2 0-64,0 0-433,1 0-736,-1 0-896,0-1-2834</inkml:trace>
  <inkml:trace contextRef="#ctx0" brushRef="#br3">19433 14578 15463,'0'0'2033,"0"0"-1761,0 0 561,0 0 111,0 0 48,0 0-623,-1-7-257,1 7-112,-3 1 0,0 2 0,0 2 112,-2 0 16,0 2 224,-1 2 560,0 1 241,2 0-81,0 2-367,2-1-257,2 0-64,0-2-80,4-1-160,1-1-48,0-3-32,0-1-32,1-2-64,-1-1-16,1-3 32,0 1-32,0-2-16,-1 0 16,-1-1-160,-1 0-608,-1 2-593,0 0-720,-2 3-880,0 0-2594</inkml:trace>
  <inkml:trace contextRef="#ctx0" brushRef="#br3">18724 14411 5603,'0'0'4642,"0"0"-3650,0 0 561,0 0 16,0 0-209,-9-10-287,7 8-241,1 1-128,-1 1-191,0-1 63,1 1-288,0 0-112,-2 0-32,3 0-16,-1 0 32,0 0 32,0 0 16,0 0-47,1 0 31,-2 1-32,2-1-32,0 0-64,-1 1 0,1-1-48,0 0 16,-2 0 48,2 0 48,0 2 64,0-2-96,-1 0 112,1 0-64,0 0-16,0 0-96,-2 1 32,2-1-32,0 0 48,0 0-96,0 0 32,0 0 96,2 0 33,-1 0 255,1 0 64,-1 0-80,1 0-16,-1 0-128,0 0-64,1 0 1,-2 0 31,3 0-144,-2 2 48,0-2-48,2 1 0,-1 0-48,0 0 32,0 0-16,1 0-32,-1 0-16,0-1 0,0 1 48,1-1-80,-1 0 96,1 0-64,-2 2 48,2-2-48,-2 1 48,0 0-16,2 1 16,-1 0 16,-1-1-64,2 1 80,0 1-96,-1-2 32,1 1-32,-1 0 48,1-1 0,-1 0-32,1 0 32,0 0-48,-2 1 64,1-2-32,1 1-16,-1-1 16,0 2 16,1-2-32,-1 1 32,0-1-32,1 0 0,-2 0 32,1 0-16,-1 1 32,0-1-80,0 0 96,0 0-64,-1 1 16,2 0-16,-1 0 32,-1 0-32,1-1 0,0 1 32,1-1-48,-2 1 80,2 1-80,-1-2 32,1 2 0,-2-2 16,1 0-16,0 2 0,0-1 16,1 1-32,-2-1 48,1 0-64,1 1 48,-2-1 0,1-1-16,0 1-16,1 0 32,-2 0-16,1 0-16,0 0 32,-1 0-48,1-1 80,0 1-80,-1 0 48,1-1-16,0 1-16,1-1 32,-1 2-48,1-2 48,-1 1-32,1 0 48,-1-1-80,2 2 128,-3-1-112,2 0 48,0-1-32,1 1 0,-2 1 16,0-1-16,1-1 0,0 1-16,-1-1 80,0 0-112,1 1 96,-2 0-32,1-1 0,-1 0-16,1 0 32,-1 0-32,1 1 16,0-1 32,0 1-64,0-1 48,0 1-32,0-1 16,1 0 16,0 0-16,-1 0-16,1 1 32,-2-1-16,0 0-16,1 0 32,0 0-48,-1 0 64,0 0-32,0 0 0,0 0-32,0 0 48,1 0-16,-1 1-32,0-1 48,1 0-48,-1 1 64,0-1-64,0 0 48,0 0-16,0 0 0,0 0 0,0 0 16,2 0-32,-2 0 16,1 0 0,1 1-64,-2-1 64,2 1-112,1-1 96,-2 0-16,0 1-128,1-1 64,-1 0-64,0 0 31,0 0 33,-1 0 64,0 0-32,0 0 96,0 0-64,0 0 48,0 1-32,1-1-16,-1 0-16,0 0-32,0 0-16,1 1-48,-1-1 128,0 0-48,0 0 48,0 0-32,0 0 0,0 0-16,0 0 0,0 0 0,0 0-16,0 0 16,0 0-32,0 0 96,0 0-80,0 0 48,0 0-96,0 0-80,0 0 0,0 0-161,0 1-383,-1 0-865,0 0-1616,-2-1-4002</inkml:trace>
  <inkml:trace contextRef="#ctx0" brushRef="#br3">19063 14429 5507,'0'0'6803,"0"0"-5283,0 0-607,0 0 431,0 0-15,0 0-128,-2 1-561,2-1-320,0 1-176,0 0 96,0 0 192,0 0-80,1 1-159,0 0-97,2 0 32,1-1-32,-1-1 48,3 1 0,1-1 64,0 0 32,2 0 0,0-1-48,-1 1 224,0 0-63,0 0-225,-2 0 0,0 0-176,0 0 144,-2 0-96,3 1 32,-3-1-16,4 0-16,-2 0 16,2 0 16,0-1 160,1 0 32,-1-3-48,1 2 96,-1-2 96,-1 2-160,0 0-144,0 1-15,-2-1-17,1 1 0,-3 1-64,1 0 32,-1 0-97,-1 0 81,0 2-96,1-1-160,-1 1-192,-1-1-144,0 1-97,-1-2-319,0 0-337,0 0-431,-3 0-930,-1 0-3072,1-2-1218</inkml:trace>
  <inkml:trace contextRef="#ctx0" brushRef="#br1">19841 14964 5603,'0'0'7667,"0"0"-4946,0 0-1360,0 0-273,0 0-303,0 0-209,24-15-48,-13 9-79,0 2-49,3 0 32,1 1-96,-1 0-240,1 3-48,-5 0-48,2 0 0,-4 0-16,1 3-16,-3-2-416,1 1-240,-3 2-289,1-4-63,-4 2-417,3-2-1616,-1 0-1281,-1 0-3890</inkml:trace>
  <inkml:trace contextRef="#ctx0" brushRef="#br1">18681 14802 2929,'0'0'1185,"0"0"-337,0 0 81,0 0-1041,0 0 176,0 0 1008,-21 1-656,20-1-79,-2 0 463,3 0 480,-2 0-335,2 0-369,-2 0-128,-1 0-63,3 0 79,-1 0 144,1 0 96,0 0-127,0 0-257,0 0-160,-3 0 16,3 0-32,0 0 16,0 0-96,0 0-48,0 0 80,0 0-96,0 0-32,0 0 32,3 3 16,-2 0 0,4 1 16,0 0 160,0 0 192,0-3-79,0 5-33,2-2 16,-4 0 80,1 2-144,3-3-48,-3 1 0,0 0 0,1 2-16,0-3-64,-1 3-32,-1-3 17,3 3-33,0-2 0,-4 2 16,2-4-16,0 2-32,1-1 80,2-1-32,-3 2 96,0-2 80,0 1 16,1 2-96,1-1-96,-2-3 0,1 5-48,0-2 48,-2-1-48,4 1-16,-3 2-16,3-2 48,2-1-48,-3 3 32,-1-2 0,3 0-32,-1-2 32,0 1-16,-1 0 16,0 0-16,-1 0 16,0-2-16,-2 1-16,0 0 32,1 2-32,-3-2 0,5-1 0,-5 3 32,1-3-32,1 4 32,-1-4 0,-2 3 0,2-2-16,0 0-32,-2-2 80,0 2-64,0-2 0,0 0 32,0 0 0,0 0 48,0 0 0,0-4-16,0 1-16,0-3-48,0-2 16,0 2 16,0 1-80,0-1-64,0 2-16,-4-1-48,2 1-16,-3 0 112,4 0 0,-5 1 48,1-1-48,-1 1-32,2-2 32,-2 1-64,0 1 32,1-1 16,-2-2 80,-1 2-17,1 1 17,1-1 0,-3 0 32,1 0-16,-1 2 16,1-1 0,1-1 32,-2 2-16,3-2-16,-6-2 32,7 3-16,-4-3-32,2 2 48,1-1-32,0 0 33,0 0-49,-1 1 32,4 2-32,-1 1 16,1-2-17,-1 2 1,3 1-32,-2 0 0,1 0 0,-3 0-112,5 0-64,-1 0 144,1 0-32,-3 0 0,0 0-64,3-2 16,0 2 0,-3-2-400,-1 0 320,4 1-17,0 1-287,0-3-64,0 3-401,0-2-575,0 2-881,0 0-3282,0 0 4290</inkml:trace>
  <inkml:trace contextRef="#ctx0" brushRef="#br3">18979 15418 4994,'0'0'7124,"0"0"-5636,-5-10-79,4 6 464,0 1-721,0 1 241,-1 2-545,0-2-255,1 2-145,-2 0-192,-2 2-192,1 2-64,-2 3-32,-2 4-32,0 4 48,0 1-48,1 4 96,0 2 16,1-2 320,3 0 256,2-1 17,1-3-321,1-3-112,4-1-48,1-3-128,1-2 32,1-1-64,0-3 0,1-1-16,-1-2-64,0-1-240,-2-3-80,0-1-113,-2 0-143,-1-1-256,-1 0-369,-2 2-336,0 1-1088,0 2-1617</inkml:trace>
  <inkml:trace contextRef="#ctx0" brushRef="#br3">19045 15437 16680,'0'0'1808,"0"0"-1279,0 0-113,9 14 656,-4-5 225,-1 3-577,1 0-336,2 2-207,-2-2-113,1-2 0,-1-1-32,0-1-16,-2-2-304,0-2-65,0 2-47,-2-3-272,0-1-257,-1-1-735,0 0-946,0-1-1808</inkml:trace>
  <inkml:trace contextRef="#ctx0" brushRef="#br3">19145 15429 16952,'0'0'1408,"0"0"-1167,0 0 63,0 0 528,0 0-176,0 0-31,-6 2-369,6 3-208,0 1-32,0 4 224,0 2 224,0 3-192,0 0-64,-1 1 192,-1-2 49,2-1-161,-1-3-208,1 1-96,0-5 0,-2-1-32,2-2-16,0-1-368,0-2-753,-1 0-1648,-1-5-3170</inkml:trace>
  <inkml:trace contextRef="#ctx0" brushRef="#br3">19204 15430 8052,'0'0'9748,"0"0"-8595,8 12-737,-3-5 1377,1 2-545,-1 1-575,0 1-305,0-1-192,-1-1-112,0 0-16,-1-1-32,0-2-64,0-1-304,-1 1-193,-1-3 145,-1-1-96,1-2-544,-1 0-529,0 0-912,-1-5-2818</inkml:trace>
  <inkml:trace contextRef="#ctx0" brushRef="#br3">19288 15412 15655,'0'0'1681,"0"0"-1185,0 0 529,0 0-161,-5 14-352,5-9-240,0 6-32,0-2 65,0 3 239,0 1 16,0 0-208,0-1-240,0 0-16,-1-2-48,0-2 64,-2-1-96,1-3-32,0 1-32,0-5-112,2 0-496,0 0-753,-1-3-1456,1-4-3842</inkml:trace>
  <inkml:trace contextRef="#ctx0" brushRef="#br3">19388 15324 18793,'0'0'320,"0"0"-304,0 0 256,-2 12 656,2 0 529,1 2-417,-1 4-591,0 1-305,0-2-64,-1 0-80,-1-2 48,0-3-16,1-2-240,-1-1-208,0-4-65,0-2-287,2-3-1329,0-1-2817</inkml:trace>
  <inkml:trace contextRef="#ctx0" brushRef="#br3">19281 15422 17736,'0'0'656,"0"0"-608,0 0 593,0 0 271,0 0-176,0 0 97,10 11-321,-4-2-288,0-2-160,1 2-16,-2 0-16,0-2 0,1 0-256,-2-1-112,0-3 256,0 0 64,-1-2-64,1-1-480,-1-2-561,-1-1-880,0-3-1792,-2-1-9862</inkml:trace>
  <inkml:trace contextRef="#ctx0" brushRef="#br3">19104 15839 3778,'0'0'1024,"0"0"-335,0 0-625,0 0 160,-2-2 3425,2 2-2064,0 0-496,0 0-145,0 0-112,0 0 65,0 0-273,0 0-224,0 0 16,0 0 241,0 0 207,0 0 81,0 0-49,0 0-144,0 0 49,0 0-145,0 0-160,0 0-96,0 0 33,0 0-177,0 0-48,1 0 96,1 0 0,0 0 16,0 0-48,1 0 64,0 0 17,0 0-49,1 0-112,1 0-32,-2-1-80,2 1 32,-1-1-48,1 1-112,-1 0 96,-1 0-96,0 0 48,1 0-32,0 0 48,-1-2 16,0 2 32,0 0 64,1-1 16,-1-1 112,-1 2-16,2-1 33,-1 1-113,2 0 0,-1-1-48,1 1-32,-2 0-48,2-1-32,-1 0 16,0 1-16,1-2 96,-2 2-128,2 0 144,-2-1-64,1 1 64,1-1-96,-1 0 64,1 1-64,0-1-48,-1 1 96,1 0-64,0 0 16,-1 0 0,0 0 64,-1 1 80,1 1 16,-1-2-16,0 0-48,1 0-80,-2 0-16,1 0 64,0-1-128,0-1 80,0 0-64,-2 1 32,2-1-48,-3 2 32,1-1 0,0 1-48,-1-2-160,0 2-176,0 0-304,0-1-817,0-2-1328,-2 1-2082,-1-4-12260</inkml:trace>
  <inkml:trace contextRef="#ctx0" brushRef="#br1">19775 15783 6595,'0'0'2625,"0"0"-656,0 0-928,0 0 159,-4-3-143,4-1-193,0 2-128,4-2-15,-2 0-161,1 1 32,3-1-48,-1-1-143,0 2-65,2-2-112,-1 1-48,4-2 0,-1 2-64,-1 3-32,4-2-48,-5 2 0,5 1-32,-4 0 16,4 1 0,-5 5 0,1 2 0,2-1 144,-2 1 0,-2 0 32,-1 1 65,2 0-81,-2-1 80,-5 3-80,2-1 64,-2 3-32,0 1-16,-5 2 32,-2-1 0,0 5 48,-5-3-111,4 1-17,-4 0-48,5-1-48,-3-2-16,3-1 48,0-2-80,4-5 48,-2 1-64,3-4 48,1 0-32,-3-4 0,4 0 32,0 0 32,0-6-96,0 0 0,5-1 64,4 1-64,-1-1 16,2 1 16,-3 2 32,5 2-32,-3 2 16,-1 0-16,-1 6 0,-1 2 64,-2 1-16,1 2 16,0-1-64,0-3 32,-2 1 32,1-2-48,0-5 0,2 1-16,-1-2 80,2 0-32,-2-5-16,0-1-32,-2 0-16,1-1 0,0-1-528,-4 0-513,0 1-720,0 0-2016,0 1-3923</inkml:trace>
  <inkml:trace contextRef="#ctx0" brushRef="#br1">20210 15719 5234,'0'0'4675,"0"0"-2082,0 0-1105,0 0-335,0 0-241,-25-7 17,14 7-161,-3 5 81,4 1-113,-1-1-48,5 1-224,0 0-143,0 0-129,6-1-48,0 1-80,0 2-48,7-1 0,3 1 0,0 1 32,1 2-64,0 1 48,-1 1-32,-1 1 32,-3-2-16,-2 2 48,1-1 96,-3 0 32,-2-2 64,0 1 144,0-1-80,-4-1-79,0-1 95,-3-1 0,-1 0-80,2-5 32,-4 0 16,2 0-48,-1-1-80,0-2-48,1 0-112,2 0 17,0 0-33,1 0 16,0-2-16,3-1-545,0-2-303,2-1-593,0 1-704,0-2-1536,4-1-2210,1-2-1905</inkml:trace>
  <inkml:trace contextRef="#ctx0" brushRef="#br1">20184 15704 7684,'0'0'3345,"0"0"-896,0 0-1248,0 0-33,0 0-159,0 0-337,0 0-32,10-3-159,-3 6-177,1-1 80,1-1 416,3 2-175,1-1-113,1-2-128,1 0 32,2 0-48,-5-2-144,2-2-144,-1-1-32,-1 0-32,-2 1-16,0 1 0,-3-1-576,-3 2-400,-3 0-513,-1-1-1504,0 0-4067</inkml:trace>
  <inkml:trace contextRef="#ctx0" brushRef="#br1">20531 15770 5811,'0'0'-256,"0"0"3537,0 0-1408,0 0-737,0 0 33,0 0-97,0-8-79,0 7-177,0 1 97,3 0-81,-2 0-48,-1 0-207,0 7-305,0 4-16,0 6 624,0 4 225,0 4-609,0 2-16,0-4 225,-4 1-273,2-3-160,2-4-32,-5-3-144,5 0-48,-1-5-32,1-3 0,0 0-32,0-5-48,0 2-848,0-3-769,0-4-1184,0-3-3122</inkml:trace>
  <inkml:trace contextRef="#ctx0" brushRef="#br1">20640 15753 5010,'0'0'657,"0"0"1199,0 0-719,0 0-577,0 0-32,0 0 641,1 26 688,-1-14-705,0-1 65,-1 2 144,-3-1-273,-1 1 33,-2 0-33,-4 0-208,3 1-143,-3-2-177,-2-2 64,2 2-63,1-4-209,-2-1-128,5-3-176,0 0 64,2-2-128,0-1 48,4-1-32,1 0 64,0 0-192,0 2 128,6-2 32,-1 3-48,2-3 64,-2 5-64,2 0 320,0 1-48,1 1-80,-2 1-112,1-2-16,-1-1-32,1 1 0,0-2-16,-1-4 0,0 0 16,0 0-16,-1 0 16,2-4-112,-2-2-176,-1 1-336,-3-1-513,2 3-367,-1 1-513,-2-1-913,0 2-1552,2 1-3857</inkml:trace>
  <inkml:trace contextRef="#ctx0" brushRef="#br1">20788 15946 8148,'0'0'3425,"0"0"-976,0 0-144,0 29-272,0-22-560,1 2-368,-1-3-289,0-3-320,0-1-224,0-1 48,0-1 49,0 0 287,0-1 112,3-4-304,-1-4-79,-2 0-257,5-1-32,-4-1-80,3-1-64,1 1 64,0 4 0,-2 2 64,1-1 16,2 4 96,0 2-80,-4 0-32,2 2-80,1 4 48,1 3-16,-3-2 0,0 3-64,1-3 96,-4-1-64,0 0 0,3-3 32,-3 0-48,0-2 16,0 1-32,0-2-144,0 0-512,3 0-689,1-3-816,0-3-2193,0-2-7715</inkml:trace>
  <inkml:trace contextRef="#ctx0" brushRef="#br1">20988 15962 9204,'0'0'6755,"0"0"-3793,0 0-1314,0 0-111,0 0-432,0 0-481,-23 30-240,23-22-48,0 1-176,3-1-96,5-2 16,1-5-32,-1 1-16,3-2-16,0 0 16,-2-3 16,-1-6 0,-3 3-80,-1-4 32,-4-1-112,0-1-16,-2 1-64,-6-2 16,-2 1 48,-2 2 80,1 1-32,2 4-32,3 1 32,-1 2-16,2 0 64,5 2-448,0 0-753,0 0-448,5 0-1104,2 2-2113,-2-2-5219</inkml:trace>
  <inkml:trace contextRef="#ctx0" brushRef="#br1">21217 15750 5475,'0'0'6146,"0"0"-3568,0 0-1010,0 0 33,0 0-352,0 0-657,-7 0-128,7 7 256,-1 3 33,1 3-113,-3 4 16,0 0-15,-1 2 47,3 4 64,-4 0 33,1 1-65,-1-1-144,2 2 80,-2-5-223,0 0-193,1-6-112,1 0-96,3-3-16,-4-1 32,4-5-64,-1-1 0,1-3-288,0-1-865,0-1-624,5-11-1040,-2-2-2385</inkml:trace>
  <inkml:trace contextRef="#ctx0" brushRef="#br1">21123 15890 7475,'0'0'5619,"0"0"-2562,0 0-1392,0 0-176,0 0-305,32-11-287,-19 8-289,4 2 96,0-1-287,-1-1-225,-4 3-16,1 0-32,-3 0-144,-6 0 0,-3 0-32,2 0-144,-1 0-465,-2 0-207,0 0-224,0 0-481,0 0-1489,-2 0-4161</inkml:trace>
  <inkml:trace contextRef="#ctx0" brushRef="#br1">21392 15860 8036,'0'0'4066,"0"0"-145,0 0-1456,0 0-544,0 0-656,0 0-161,-25-6-239,14 12-241,-2-1-96,2 0-47,5 4-273,-3 0 32,5-1-192,2-1 48,2 3-112,0-3 32,6 2 32,3 0-64,1-2 64,0 0-64,0 1 16,-1 0-32,-3-1 32,-2 0-16,-1 2 16,-3-2-16,0 3 48,-4-4-48,-5 3 48,-6-4 0,1 3-16,-1-4 32,2-1 0,1 1 144,1-2 32,1-2-64,4 0-128,2 0-32,2 0 32,2-6-160,0 0-608,0 1-1009,0-1-608,6-3-977,-1 1-2688,1-3-4819</inkml:trace>
  <inkml:trace contextRef="#ctx0" brushRef="#br1">21791 15833 4338,'0'0'2609,"0"0"593,0 0-1874,0 0-655,0 0 63,2-9-208,-1 7-160,-1 0 0,0 0 177,4 2 31,-4-3-16,1 0 65,-1 2 143,0-1-16,0 2 65,0 0-385,0 6-416,0 5-16,0 6 0,-1 4 16,-3 3 48,4 2 80,0-3 176,5 0-128,2-6-80,3-3-16,4-5 0,-1-4-32,4-2-32,-5-3 16,3-3-32,-1-4 16,-1-4 0,-4 0 16,-3-3-32,1-1-32,-5 0 48,-2-3-32,0 6 16,0-2-32,0 5 16,-2 1-16,-2 7 16,0 1 0,4 5 0,-3 8 0,3 5 0,0 0 48,4 1-32,5 3 16,2-5-32,2-5-144,0-1-16,0-1 48,0-6 80,-3-2-16,0-2 64,-3-6 16,0-4 32,-3-3-48,2-2 0,-6-3 0,0-4-32,0-1 0,-3-1 0,0 1-208,-1 3-896,0 2-529,1 4 352,2 2 33,-1 2 15,2 7 321,0 1 47,0 2-1040,3 0-4193</inkml:trace>
  <inkml:trace contextRef="#ctx0" brushRef="#br1">22144 15936 5426,'0'0'5971,"0"0"-3778,0 0-832,0 0 128,28 0 415,-20 0-511,1-2-641,0 0-255,-3 0-81,-2-2-176,1 1 0,0 0-96,-5 0-48,0-3-48,0 1-16,0-1 0,-5-2-32,-1 0 16,-3-1-48,0-1-96,0 5-272,3 0 144,0 2 128,1 3 128,1 3-64,1 7 64,-1 4 32,2 4 192,-3 3 208,5 3-48,0-1-32,0-3-79,0-1-193,5-2-32,1-4-32,1-3-16,-1-4 16,4-3-32,-5-3-177,2 0-271,3-6-480,-3-3-593,3-5-1328,-2-1-2402,0 0-3825</inkml:trace>
  <inkml:trace contextRef="#ctx0" brushRef="#br1">22368 15855 9268,'0'0'6163,"0"0"-3554,0 0-832,0 0-849,0 0-271,-27-6-145,16 12-192,2-1-96,1 5-16,3-1-80,1-2-64,4 3-48,0 0-16,0-3 16,4 0 16,1-1-48,0 0 49,2-2-33,0 2 16,2-1 0,-3 3 0,-1-1-16,-4 2 16,3 2 16,-4 1 176,0-1 272,0-1-288,0-1 16,-5-1-16,-4 0-48,1-4-64,-2-1 96,3 0-64,-3-3-64,-1 0 0,5 0-48,0-5 16,0 1-48,6-1-432,0-1-672,0 0-801,0-1-1377,6-1-3521,2-1 576</inkml:trace>
  <inkml:trace contextRef="#ctx0" brushRef="#br1">22434 15911 11845,'0'0'4370,"0"0"-2657,0 0-464,0 0-161,28-2-191,-16 4-177,6 1 625,-2 1-673,2 1-352,-6-4-112,3 1-32,-6-2-160,1 0 0,0 0-352,-2 0-768,0-2-977,-2-4-1329,6 1-3601,-5-1-2353</inkml:trace>
  <inkml:trace contextRef="#ctx0" brushRef="#br1">22526 15770 1921,'0'0'7827,"0"0"-4625,0 0-2018,0 0 449,0 0 176,0 0-320,7-3-593,-7 11-240,0 3 113,0 2 271,0 6-191,0 2-33,0 4-256,0-3 145,0 3 63,0-2-240,0-2 64,0-3-287,0-3-17,3-1-112,-3-5-32,2-1-96,-2-3 16,0-2-80,0-3-16,0 0-416,0-6-609,-2-2-1472,-1-3-1313,1-3-3745</inkml:trace>
  <inkml:trace contextRef="#ctx0" brushRef="#br1">22665 15906 3826,'0'0'8131,"0"0"-5297,0 0-1089,31 8 640,-18-8-368,-1 3-929,0-3-416,-2 0-143,2 0-113,-7 0-144,1-4-64,-5 0-96,-1 1 64,0-3-64,-7 2-64,-3 2-48,-2-2-48,-5 4 64,0 0 16,1 0-16,4 0-48,0 6 48,3 1 16,2 1-48,1 1 32,4 3 16,2-2 32,0-1-16,3 0 0,7-1 48,-2-3 0,1-1-80,0-2-64,0 1 16,-3-3-592,0 0-769,-2 0-735,1 0-1394,0-3-4178</inkml:trace>
  <inkml:trace contextRef="#ctx0" brushRef="#br1">22799 16009 5346,'0'0'6595,"0"0"-4946,0 0 592,0 0 208,0 0-976,0 0-481,29 8 17,-24-6-97,0-2 161,0 2-81,-3-2-159,3 0-369,-3 0-48,1 0 64,-2-6-95,-1 0-209,2-1-64,-2-3-80,0-3-48,3 0 16,-3-2-32,0-2 32,0 1-16,2 1-16,0 2 16,0 2-16,3 3 0,-5 2 64,4 2-32,-3 3 0,4 1 32,1 0-96,0 0 32,0 1-32,0 5-385,-1 0-623,0 0-849,0-2-736,2-3-1921,-1 1-7412</inkml:trace>
  <inkml:trace contextRef="#ctx0" brushRef="#br1">23004 15873 7475,'0'0'-1376,"0"0"1280,0 0 128,0 0 16</inkml:trace>
  <inkml:trace contextRef="#ctx0" brushRef="#br1">23056 15685 12870,'0'0'2833,"-3"35"-528,1-11 272,1 2-464,-3 6-528,3-5-304,1 2-289,-2-3-207,-1-3-257,3-4-208,0-3-176,-2-3-96,2-3 0,-2-5-48,2-4 80,0-1-80,0 0 16,4-5 16,1-5-224,1-1-384,-1 0-481,3 0-223,-2 1-33,-1 4 369,-1 2 191,1 3 257,-4 1 400,-1 0 64,3 4 32,-1 1 32,0 1 240,2 1 176,2 1 209,-1-1-289,4 1-16,-1 0-32,3-3-96,2 1-96,-1-1-32,1 1-32,-1-1-32,-3-2 48,-1-1-80,-3-2 16,0 0 16,-4 0 112,2-2 81,-3-4-17,0-2-112,0 2 16,0-4-32,3 0-80,-2 2 16,3 1-128,1 3-256,0 2 47,-1 2 161,-1 0-96,2 8 112,0 3 96,-4 1 48,2 1 16,0 4 0,-3 2 240,3 0 16,-1 3 129,3 1-209,2 0 0,-3 0-16,0 1-112,0-1-112,-1-1-16,-3-1 64,0 0-16,-5 0 320,-3-5 0,-4 0 0,2-3-64,-4-3-48,-1-4-79,2-4 15,2-2-48,-1 0-64,3-6 16,5-8-32,1-1 32,3-6-32,0-3-128,6-1-513,-1 1-351,5 1-129,2 2 577,1 4 144,1 4 208,4 4 128,-5 3 0,5 0 32,-4 4 0,3 2 176,-1 0 32,-3 0 128,2 0 0,2 0-128,-5-1-112,3-2-48,-3 0-16,0-1-80,-2-4-288,-3 0-432,0 2-481,-4-4-1088,-3 0-1857,0 1-3585</inkml:trace>
  <inkml:trace contextRef="#ctx0" brushRef="#br1">23874 15870 4994,'0'0'561,"0"0"3344,0 0-2304,0 0-256,0 0 127,-2 0-191,-1 0-401,3 0-31,-4 0-81,2 0 112,-3 0-47,-1 0-65,0 0-288,-4 0-255,0 1-65,-3 5-96,-3 1 16,2 5 64,-1-1 208,5 0-128,0 1-64,7-3-16,3 1-128,0-3 16,6-1-64,2-3 16,3-2 64,-1-1-96,7 0 128,-7-7-112,2-1 64,-1 0-16,-1-1-16,-4-1 0,-2 3 0,-2 1-48,-2 1 48,0 2 32,0 3-16,0 3-32,0 4-48,-4 6 48,-1 3 32,2 1 160,-1 1-80,4-1 64,0-3-64,0-3-32,0-3-16,5-3-96,2-5 0,2 0-432,-1-2-832,2-7-545,2-4-2001,-2-7-3970</inkml:trace>
  <inkml:trace contextRef="#ctx0" brushRef="#br1">24090 15754 7155,'0'0'4786,"0"0"-2657,0 0-896,0 34 1248,0-15-896,-2 2-273,1 1-143,-4 3-481,3-3-79,-1-1-49,1-3-368,2-3-16,-2-6-128,2 1-16,0-4-32,0-3-304,0 0-657,-3 0-319,2-3-465,-1 0-1152,-2 0-1665,-1-3-5139</inkml:trace>
  <inkml:trace contextRef="#ctx0" brushRef="#br1">24002 15856 5859,'0'0'5538,"0"0"-3393,26-1 112,-11 1 849,5 0-1041,-1 0-305,5 0-479,-3 0-401,0 0-207,-1 0-321,-5 0-256,0-3-32,-8 3-144,0 0-608,-7 0-481,0 0-768,-2 0-1552,-4 0-2322,-4-2-5906</inkml:trace>
  <inkml:trace contextRef="#ctx0" brushRef="#br1">24666 15823 7812,'0'0'5490,"0"0"-2929,0 0-576,0 0-192,0 0-496,0 0-385,-20 0-176,7 6-159,-5 2-33,2-1-112,-7 1-176,4 1-48,2 0-80,4-1 48,4 0 49,3-1-97,6 3-96,0-2 0,4-1-48,7 1 0,4 1 0,3-1 48,3-1 0,3 1 0,0 0-32,-4-1 80,-3 1-80,-6-1 16,-3 1-176,-5 1 32,-3 0 80,-3 1 64,-3 1 0,-1 1 0,-4-3 0,-1 2-16,1-1 64,0-2-64,2-3 16,1-1-32,1-2 48,-2-2-16,3 0-16,1-8 16,-2-1-48,3-3 16,3-1 0,-4 2-48,5-2 48,0 0-65,0 1-63,0 1 48,5 2-288,0-3-32,7 2 96,-1 2-144,-3-4 160,5 3 15,0-3 97,-2 3 80,-1-1 112,2 0 0,-6 1 0,3 1-16,-2 1-64,-1-1-16,0 1-128,-1 3-304,-4 0-241,-1 0-191,5 3-369,-5-1-736,2 0-1376,1 0-4499</inkml:trace>
  <inkml:trace contextRef="#ctx0" brushRef="#br1">24894 15905 6643,'0'0'1777,"0"0"528,0 0-800,0 0-33,0 0-159,0 0-337,0 0-159,-32-8 31,20 18 225,2 1-17,-4 5 1,5 2 95,0 1-159,7-2-289,2 3-304,0-6-304,11-2 0,5-3-96,1-5 16,2-4-48,3 0-208,-1-10-128,2-3-144,-7-3-1,0-1 97,-5-3 96,-5-1-256,-6 0-129,0 1 1,-9 1 400,-4 2 64,-2 5 208,-2 3 64,-2 5 0,-3 2-16,5 2 32,1 2 160,5 5 64,3 3-144,5 0-160,3 1-720,6 0-2338,1 1-1504,7-3-3954</inkml:trace>
  <inkml:trace contextRef="#ctx0" brushRef="#br1">25194 15911 5987,'0'0'5218,"0"0"-1952,0 0-1426,0 0-319,-30 3 0,18 9-401,0 5 97,2 0 224,3 4-81,4 0-463,3-1-417,0-2-336,11-4-48,5-1-64,1-4 0,5-4 0,-3-5-160,2 0 64,1-9-176,-5-3-240,0-3 63,-7-2-79,-4-3-304,-3 0-33,-3 0 193,-3-2-32,-8 5 208,-1 2 272,-6 6 176,-3 1 16,-1 4 32,-1 3-48,4 1 32,5 0 32,1 1-48,6 3 16,4 2-1793,3 2-4578,0-5-3506</inkml:trace>
  <inkml:trace contextRef="#ctx0" brushRef="#br1">25582 16129 8388,'0'0'2465,"0"0"-1120,0 0 111,0 0 145,0 0-529,0 0 177,0 0-305,12 3-287,0-16-209,-2-4-176,2 0-48,0-4 96,-1-2-160,2 2 17,-5 0-65,4 3-96,-7 3 0,-2 5 16,0 3 0,-1 4 160,-2 3-32,0 0-112,4 9-16,-4 2-48,5 2 304,-4 0 112,6 3 16,1-4-192,1-1-144,0-2-32,4-4-16,1-1 65,-2-4-81,-2 0 64,2 0-32,-1-4 80,0-4-32,-3-1 0,2 1-64,0-1-32,1 1 48,-3 4-96,-1 3 16,-4 1-48,1 1 16,-3 8 32,-1 0 32,0 0 16,0 0-32,0-1 16,0-1 16,5-1-48,0 0-80,2-2-273,2 0-159,-1-2-176,2-1-49,-2-1-143,-2 0-417,-1 0-623,-1 0-1458,-1-6-3105</inkml:trace>
  <inkml:trace contextRef="#ctx0" brushRef="#br1">25766 16149 4626,'0'0'3666,"0"0"-3570,0 0-448,0 0 240,-31 0 112,25 0-64,-3 0-961,2-3-624,3 1 129,-2-2 1280,1-1-2001</inkml:trace>
  <inkml:trace contextRef="#ctx0" brushRef="#br1">26094 15822 8916,'0'0'4562,"0"0"-2097,0 0-1936,0 0-81,0 0 352,7 41 817,-7-16 80,0 1-545,0 3-383,0-1-257,0-3-112,0-2-112,0-7-16,3-2-128,-2-5-96,2-1-32,0-4 0,-3-2 16,1-2 16,2-2 192,0-4 177,4-6-81,1 1-240,3-2-112,-1 1 0,2 1 0,-3 4-16,-1 5-64,2 2 48,-4 0-16,0 0-16,-1 7-32,1-1 64,-1 1 32,-4 1 16,5 0-144,-2-1 95,-3-1-15,1-2 48,1 2-160,-3-5 16,0 4 32,0-2 0,-3 0 112,-4 2 48,-10-2 0,2 1 0,-2 0-16,0-3 32,2 2 16,1-3-48,8 1 0,0-1-16,6 0-32,0 0-400,0 0-897,4-1-1072,4-7-3297,3-1-6612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8613 0 0,'1'0'399'0'0,"0"0"0"0"0,-1 0 1 0 0,1 0-1 0 0,0 0 0 0 0,-1 1 0 0 0,1-1 1 0 0,0 0-1 0 0,0 0 0 0 0,-1 1 1 0 0,1-1-1 0 0,0 0 0 0 0,-1 1 0 0 0,1-1 1 0 0,-1 1-1 0 0,1-1 0 0 0,0 1 0 0 0,-1-1 1 0 0,1 1-1 0 0,-1-1 0 0 0,1 1 1 0 0,-1 0-1 0 0,1 0 0 0 0,6 22 2990 0 0,-4 26-2913 0 0,-3-43-20 0 0,0-6-502 0 0,0 0 0 0 0,1 1-1 0 0,-1-1 1 0 0,0 0 0 0 0,0 1-1 0 0,0-1 1 0 0,0 1 0 0 0,0-1-1 0 0,1 0 1 0 0,-1 1 0 0 0,0-1-1 0 0,0 0 1 0 0,0 1 0 0 0,0-1-1 0 0,0 1 1 0 0,0-1 0 0 0,0 0-1 0 0,-1 1 1 0 0,1-1 0 0 0,0 0-1 0 0,0 1 1 0 0,0-1 0 0 0,0 0-1 0 0,0 1 1 0 0,0-1 0 0 0,-1 1-1 0 0,1-1 1 0 0,0 0 0 0 0,0 0-1 0 0,-1 1 1 0 0,1-1 0 0 0,0 0-1 0 0,0 1 1 0 0,-1-1 0 0 0,1 0-1 0 0,0 0 1 0 0,-1 0 0 0 0,1 1-1 0 0,0-1 1 0 0,-1 0 0 0 0,1 0-1 0 0,0 0 1 0 0,-1 0 0 0 0,1 0-1 0 0,-1 0 1 0 0,1 0 0 0 0,0 1-1 0 0,-1-1 1 0 0,1 0 0 0 0,0 0-1 0 0,-1 0 1 0 0,1-1 0 0 0,-1 1-1 0 0,1 0 1 0 0,0 0 0 0 0,-1 0-1 0 0,1 0 1 0 0,0 0 0 0 0,-1 0-1 0 0,1 0 1 0 0,-1-1 0 0 0,-17-21-12949 0 0,13 9 6745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9 195 4348 0 0,'0'0'128'0'0,"-1"0"-1"0"0,0 0 0 0 0,1-1 0 0 0,-1 1 0 0 0,1 0 0 0 0,0-1 1 0 0,-1 1-1 0 0,1 0 0 0 0,-1-1 0 0 0,1 1 0 0 0,-1-1 1 0 0,1 1-1 0 0,0-1 0 0 0,0 1 0 0 0,-1-1 0 0 0,1 1 0 0 0,0-1 1 0 0,0 1-1 0 0,-1-1 0 0 0,1 0 0 0 0,0 1 0 0 0,0-1 1 0 0,0 1-1 0 0,0-1 0 0 0,0 1 0 0 0,0-1 0 0 0,0 0 0 0 0,0 1 1 0 0,0-1-1 0 0,0 1 0 0 0,0-1 0 0 0,0 0 0 0 0,0 1 1 0 0,1-1-1 0 0,-1 1 0 0 0,0-1 0 0 0,0 1 0 0 0,1-1 0 0 0,-1 1 1 0 0,0-1-1 0 0,1 1 0 0 0,-1-1 0 0 0,0 1 0 0 0,1-1 1 0 0,-1 1-1 0 0,1 0 0 0 0,-1-1 0 0 0,1 1 0 0 0,-1 0 0 0 0,0-1 1 0 0,2 0-1 0 0,-1 1-48 0 0,0 0 1 0 0,-1 0 0 0 0,1 0 0 0 0,0 0-1 0 0,0-1 1 0 0,0 1 0 0 0,0 0-1 0 0,0 0 1 0 0,-1 1 0 0 0,1-1 0 0 0,0 0-1 0 0,0 0 1 0 0,0 0 0 0 0,0 0-1 0 0,-1 1 1 0 0,1-1 0 0 0,0 0-1 0 0,0 1 1 0 0,0-1 0 0 0,-1 1 0 0 0,1-1-1 0 0,0 1 1 0 0,-1-1 0 0 0,1 1-1 0 0,0-1 1 0 0,-1 1 0 0 0,1 0 0 0 0,-1-1-1 0 0,1 1 1 0 0,-1 0 0 0 0,1 0-1 0 0,-1-1 1 0 0,0 1 0 0 0,1 0-1 0 0,-1 0 1 0 0,0 0 0 0 0,0-1 0 0 0,1 1-1 0 0,-1 1 1 0 0,8 31 877 0 0,0 1 1 0 0,-3-1-1 0 0,3 65 704 0 0,-8-102-1662 0 0,0 0 0 0 0,-1 0 0 0 0,2 0 0 0 0,-1 0 1 0 0,0 0-1 0 0,1 1 0 0 0,0-1 0 0 0,0 0 0 0 0,0 0 0 0 0,0 0 0 0 0,1 1 0 0 0,-1-1 0 0 0,1 1 1 0 0,0-1-1 0 0,4-4 0 0 0,12-33-407 0 0,-15 20 352 0 0,-1 0 0 0 0,-1 0 0 0 0,0 0 1 0 0,-2 0-1 0 0,0 0 0 0 0,-2 0 0 0 0,-5-22 0 0 0,4 16-28 0 0,3 24 61 0 0,1 1 1 0 0,-1 0 0 0 0,1-1-1 0 0,-1 1 1 0 0,1-1 0 0 0,0 1-1 0 0,0-1 1 0 0,0 1-1 0 0,0 0 1 0 0,1-1 0 0 0,-1 1-1 0 0,1-1 1 0 0,-1 1 0 0 0,1 0-1 0 0,0-1 1 0 0,0 1 0 0 0,0 0-1 0 0,0 0 1 0 0,0 0 0 0 0,0 0-1 0 0,3-3 1 0 0,-2 4 10 0 0,0 0 1 0 0,1 0-1 0 0,-1 0 1 0 0,1 0-1 0 0,-1 0 1 0 0,1 1-1 0 0,0-1 1 0 0,-1 1-1 0 0,1 0 1 0 0,0 0-1 0 0,-1 0 1 0 0,1 0-1 0 0,0 0 1 0 0,-1 0-1 0 0,1 1 0 0 0,0-1 1 0 0,-1 1-1 0 0,5 1 1 0 0,-2-1 13 0 0,0 0 1 0 0,-1 0-1 0 0,1 1 1 0 0,-1-1-1 0 0,0 1 1 0 0,0 0-1 0 0,1 0 1 0 0,-1 1-1 0 0,0-1 1 0 0,0 1-1 0 0,-1 0 1 0 0,1 0-1 0 0,-1 0 1 0 0,1 0-1 0 0,-1 0 1 0 0,0 1-1 0 0,0 0 1 0 0,-1 0 0 0 0,1-1-1 0 0,-1 2 1 0 0,0-1-1 0 0,0 0 1 0 0,0 0-1 0 0,0 1 1 0 0,-1-1-1 0 0,1 1 1 0 0,-1-1-1 0 0,-1 1 1 0 0,1-1-1 0 0,-1 1 1 0 0,1 0-1 0 0,-2 7 1 0 0,1-9-6 0 0,-4 16 281 0 0,-23-16-151 0 0,6-6-294 0 0,18 2 128 0 0,1 1 1 0 0,0-1-1 0 0,0 0 0 0 0,0 1 1 0 0,-1-1-1 0 0,1 1 0 0 0,0 0 1 0 0,-1 0-1 0 0,1 0 0 0 0,0 0 1 0 0,-1 0-1 0 0,1 0 0 0 0,0 1 1 0 0,0-1-1 0 0,-1 1 0 0 0,1 0 1 0 0,0-1-1 0 0,0 1 0 0 0,0 0 1 0 0,0 0-1 0 0,-3 2 0 0 0,5-2-135 0 0,1 1 1 0 0,-1-1-1 0 0,1 0 0 0 0,-1 0 1 0 0,1 0-1 0 0,0 0 0 0 0,0 0 1 0 0,-1 0-1 0 0,1 0 0 0 0,0 0 0 0 0,0 0 1 0 0,0 0-1 0 0,0 0 0 0 0,0 0 1 0 0,0 0-1 0 0,0-1 0 0 0,2 2 1 0 0,6 3-4834 0 0,0-1-138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171 275 2656 0 0,'0'-1'274'0'0,"0"0"-1"0"0,0-1 0 0 0,0 1 0 0 0,0 0 1 0 0,-1 0-1 0 0,1-1 0 0 0,0 1 1 0 0,0 0-1 0 0,-1 0 0 0 0,1-1 1 0 0,-1 1-1 0 0,1 0 0 0 0,-1 0 1 0 0,1 0-1 0 0,-1-1 0 0 0,0 1 1 0 0,1 0-1 0 0,-1 0 0 0 0,0 0 1 0 0,0 0-1 0 0,0 1 0 0 0,0-1 0 0 0,0 0 1 0 0,0 0-1 0 0,0 0 0 0 0,0 1 1 0 0,-2-2-1 0 0,-2 1-52 0 0,0 0 1 0 0,0 0-1 0 0,0 0 0 0 0,-1 0 1 0 0,1 1-1 0 0,-7 0 0 0 0,6 0-19 0 0,0 0-1 0 0,1 0 0 0 0,-1 1 1 0 0,1-1-1 0 0,-1 1 0 0 0,1 1 0 0 0,0-1 1 0 0,-1 1-1 0 0,1 0 0 0 0,0 0 1 0 0,0 0-1 0 0,-9 6 0 0 0,11-6-138 0 0,1 1-1 0 0,-1 0 1 0 0,0 0 0 0 0,1 0-1 0 0,0 0 1 0 0,0 0-1 0 0,0 0 1 0 0,0 1 0 0 0,0-1-1 0 0,1 1 1 0 0,-1-1 0 0 0,1 1-1 0 0,0 0 1 0 0,0-1-1 0 0,0 1 1 0 0,1 0 0 0 0,-1 0-1 0 0,1-1 1 0 0,0 9-1 0 0,0-11-55 0 0,0 0 0 0 0,0 0-1 0 0,0 1 1 0 0,0-1 0 0 0,1 0-1 0 0,-1 0 1 0 0,0 1-1 0 0,0-1 1 0 0,1 0 0 0 0,-1 0-1 0 0,1 0 1 0 0,-1 0-1 0 0,1 1 1 0 0,0-1 0 0 0,-1 0-1 0 0,1 0 1 0 0,0 0 0 0 0,0 0-1 0 0,-1 0 1 0 0,1-1-1 0 0,0 1 1 0 0,0 0 0 0 0,0 0-1 0 0,0-1 1 0 0,0 1 0 0 0,0 0-1 0 0,1-1 1 0 0,-1 1-1 0 0,0-1 1 0 0,0 1 0 0 0,0-1-1 0 0,0 0 1 0 0,1 1-1 0 0,-1-1 1 0 0,0 0 0 0 0,0 0-1 0 0,1 0 1 0 0,-1 0 0 0 0,0 0-1 0 0,0 0 1 0 0,1 0-1 0 0,-1-1 1 0 0,0 1 0 0 0,0 0-1 0 0,0-1 1 0 0,1 1-1 0 0,1-2 1 0 0,5 0-19 0 0,-1 0 0 0 0,1-1 1 0 0,-1-1-1 0 0,0 1 0 0 0,13-10 0 0 0,-10 6-108 0 0,0-1-1 0 0,-1 0 1 0 0,0-1 0 0 0,-1 0-1 0 0,0-1 1 0 0,-1 0-1 0 0,0 0 1 0 0,11-19 0 0 0,-6 7 129 0 0,-10 18 4 0 0,0 1 0 0 0,0-1 0 0 0,0 0 0 0 0,0 0 0 0 0,-1 0 0 0 0,1 0 0 0 0,-1 0-1 0 0,0 0 1 0 0,0 0 0 0 0,0 0 0 0 0,-1 0 0 0 0,1-6 0 0 0,-1-143-788 0 0,2 151 725 0 0,5 10 196 0 0,4 12 422 0 0,-5 8-186 0 0,-2 0 0 0 0,0 0 0 0 0,-2 1 0 0 0,-1-1 0 0 0,-1 1-1 0 0,-8 56 1 0 0,7-75-332 0 0,-1-1 1 0 0,0 1-1 0 0,0-1 0 0 0,-1 0 0 0 0,0 1 0 0 0,-1-1 0 0 0,-8 14 1 0 0,12-23-403 0 0,8-17-4867 0 0,-6 10-880 0 0,3-3 133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 6645 0 0,'-5'36'7708'0'0,"9"-15"-5398"0"0,7-28-1512 0 0,-9 3-789 0 0,0 0 0 0 0,0 0 0 0 0,0 0 0 0 0,-1 0 0 0 0,1 0 0 0 0,-1 0 0 0 0,0-1 0 0 0,1-6 0 0 0,-2-91-45 0 0,0 101 40 0 0,0 1-1 0 0,0-1 0 0 0,0 0 0 0 0,1 0 1 0 0,-1 0-1 0 0,0 0 0 0 0,1 1 0 0 0,-1-1 1 0 0,1 0-1 0 0,-1 0 0 0 0,0 1 0 0 0,1-1 1 0 0,0 0-1 0 0,-1 1 0 0 0,1-1 1 0 0,-1 1-1 0 0,1-1 0 0 0,0 0 0 0 0,-1 1 1 0 0,1-1-1 0 0,0 1 0 0 0,0 0 0 0 0,-1-1 1 0 0,1 1-1 0 0,0 0 0 0 0,0-1 0 0 0,0 1 1 0 0,0 0-1 0 0,-1 0 0 0 0,1 0 1 0 0,0 0-1 0 0,0 0 0 0 0,0 0 0 0 0,0 0 1 0 0,0 0-1 0 0,0 0 0 0 0,-1 0 0 0 0,2 0 1 0 0,46 8 307 0 0,-25-3-350 0 0,-16-5-138 0 0,20 0 488 0 0,-27 0-426 0 0,1 0-1 0 0,-1 0 1 0 0,1 0-1 0 0,0 0 1 0 0,-1 0 0 0 0,1 0-1 0 0,-1 0 1 0 0,1 0-1 0 0,0 0 1 0 0,-1-1-1 0 0,1 1 1 0 0,-1 0 0 0 0,1 0-1 0 0,-1 0 1 0 0,1-1-1 0 0,-1 1 1 0 0,1 0-1 0 0,-1-1 1 0 0,1 1 0 0 0,-1 0-1 0 0,1-1 1 0 0,-1 1-1 0 0,1-1 1 0 0,-1 1-1 0 0,0-1 1 0 0,1 1 0 0 0,-1-1-1 0 0,0 1 1 0 0,1-2-1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6825 0 0,'0'0'1935'0'0,"-30"15"4894"0"0,27-10-6630 0 0,-1-1 0 0 0,1 1 1 0 0,0 0-1 0 0,1 0 0 0 0,0 0 0 0 0,-1 0 1 0 0,1 0-1 0 0,1 0 0 0 0,-1 1 0 0 0,1-1 1 0 0,0 1-1 0 0,0-1 0 0 0,0 7 0 0 0,1-10-208 0 0,0-1-1 0 0,0 1 1 0 0,0 0 0 0 0,0-1-1 0 0,0 1 1 0 0,0 0-1 0 0,1-1 1 0 0,-1 1-1 0 0,1 0 1 0 0,-1-1 0 0 0,1 1-1 0 0,-1-1 1 0 0,1 1-1 0 0,0-1 1 0 0,0 1-1 0 0,0-1 1 0 0,0 1 0 0 0,0-1-1 0 0,0 0 1 0 0,0 0-1 0 0,0 1 1 0 0,0-1-1 0 0,1 0 1 0 0,-1 0-1 0 0,0 0 1 0 0,1 0 0 0 0,-1-1-1 0 0,1 1 1 0 0,-1 0-1 0 0,1 0 1 0 0,-1-1-1 0 0,1 1 1 0 0,-1-1 0 0 0,1 0-1 0 0,0 1 1 0 0,-1-1-1 0 0,1 0 1 0 0,0 0-1 0 0,-1 0 1 0 0,1 0 0 0 0,0 0-1 0 0,-1 0 1 0 0,1-1-1 0 0,0 1 1 0 0,-1-1-1 0 0,4 0 1 0 0,-2 0-4 0 0,0-1-1 0 0,-1 1 1 0 0,1 0 0 0 0,0-1-1 0 0,-1 0 1 0 0,0 1 0 0 0,1-1-1 0 0,-1 0 1 0 0,0-1 0 0 0,0 1 0 0 0,0 0-1 0 0,0 0 1 0 0,0-1 0 0 0,0 1-1 0 0,-1-1 1 0 0,1 0 0 0 0,-1 1-1 0 0,0-1 1 0 0,0 0 0 0 0,0 0-1 0 0,0 0 1 0 0,0 0 0 0 0,0 0-1 0 0,-1 0 1 0 0,0 0 0 0 0,0 0 0 0 0,1 0-1 0 0,-2-5 1 0 0,1 8 18 0 0,0 0 0 0 0,-1-1 1 0 0,1 1-1 0 0,0 0 0 0 0,0 0 0 0 0,-1 0 1 0 0,1 0-1 0 0,0 0 0 0 0,0-1 0 0 0,0 1 1 0 0,-1 0-1 0 0,1 0 0 0 0,0 0 0 0 0,-1 0 1 0 0,1 0-1 0 0,0 0 0 0 0,0 0 0 0 0,-1 0 1 0 0,1 0-1 0 0,0 0 0 0 0,0 0 0 0 0,-1 0 1 0 0,1 0-1 0 0,0 0 0 0 0,0 1 0 0 0,-1-1 1 0 0,1 0-1 0 0,0 0 0 0 0,0 0 0 0 0,-1 0 1 0 0,1 0-1 0 0,0 0 0 0 0,0 1 0 0 0,0-1 1 0 0,-1 0-1 0 0,1 0 0 0 0,0 0 0 0 0,0 1 1 0 0,0-1-1 0 0,-1 0 0 0 0,1 0 0 0 0,0 0 1 0 0,0 1-1 0 0,0-1 0 0 0,0 0 0 0 0,0 0 1 0 0,0 1-1 0 0,0-1 0 0 0,0 0 0 0 0,0 1 0 0 0,0-1 1 0 0,0 0-1 0 0,0 0 0 0 0,0 1 0 0 0,0-1 1 0 0,0 0-1 0 0,0 0 0 0 0,0 1 0 0 0,0-1 1 0 0,0 1-1 0 0,0 14 97 0 0,-1-6 62 0 0,1 1-1 0 0,0-1 1 0 0,1 0-1 0 0,0 0 1 0 0,3 14-1 0 0,-4-22-205 0 0,1 1 0 0 0,-1-1-1 0 0,1 0 1 0 0,0 0 0 0 0,-1 1-1 0 0,1-1 1 0 0,0 0 0 0 0,0 0 0 0 0,0 0-1 0 0,-1 0 1 0 0,1 0 0 0 0,0 0-1 0 0,0 0 1 0 0,1 0 0 0 0,-1 0-1 0 0,0 0 1 0 0,0 0 0 0 0,0-1 0 0 0,1 1-1 0 0,-1-1 1 0 0,0 1 0 0 0,1-1-1 0 0,-1 1 1 0 0,0-1 0 0 0,1 0-1 0 0,-1 1 1 0 0,0-1 0 0 0,1 0-1 0 0,-1 0 1 0 0,1 0 0 0 0,-1 0 0 0 0,0 0-1 0 0,1-1 1 0 0,-1 1 0 0 0,1 0-1 0 0,-1-1 1 0 0,0 1 0 0 0,1-1-1 0 0,-1 1 1 0 0,0-1 0 0 0,0 1-1 0 0,1-1 1 0 0,0-1 0 0 0,7-7-2416 0 0,-9-2-2680 0 0,0 8 3318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52 492 0 0,'60'-49'11981'0'0,"-67"47"-9428"0"0,-31 2-2187 0 0,20 4-171 0 0,-1 1-1 0 0,1 1 1 0 0,-21 9-1 0 0,32-12-75 0 0,0 1-1 0 0,0 0 0 0 0,1 0 0 0 0,0 0 0 0 0,-1 1 0 0 0,1 0 0 0 0,1 0 0 0 0,-1 0 0 0 0,1 1 0 0 0,-8 10 1 0 0,11-12-62 0 0,0-1 1 0 0,0 1 0 0 0,0 0-1 0 0,1 0 1 0 0,0 0 0 0 0,-1 0-1 0 0,2 0 1 0 0,-1 0 0 0 0,0 1-1 0 0,1-1 1 0 0,0 0 0 0 0,0 0-1 0 0,0 1 1 0 0,0-1 0 0 0,1 0-1 0 0,-1 0 1 0 0,3 6 0 0 0,2 6 30 0 0,0-1 1 0 0,2 1-1 0 0,9 17 1 0 0,-9-21-75 0 0,-2 0 0 0 0,1 0 0 0 0,6 25 0 0 0,-9 11 15 0 0,-3-46-89 0 0,0-1 1 0 0,0 0-1 0 0,-1 1 1 0 0,1-1-1 0 0,0 0 1 0 0,0 0 0 0 0,0 0-1 0 0,-1 1 1 0 0,1-1-1 0 0,-1 0 1 0 0,1 0-1 0 0,-1 0 1 0 0,1 0-1 0 0,-1 0 1 0 0,0 0 0 0 0,0 0-1 0 0,1 0 1 0 0,-1 0-1 0 0,0 0 1 0 0,0 0-1 0 0,0 0 1 0 0,0 0-1 0 0,0-1 1 0 0,0 1 0 0 0,0 0-1 0 0,0-1 1 0 0,0 1-1 0 0,-1-1 1 0 0,1 1-1 0 0,0-1 1 0 0,0 1-1 0 0,0-1 1 0 0,-2 0 0 0 0,2 0-532 0 0,1-21-9839 0 0,0 12 4657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11657 0 0,'0'0'122'0'0,"-1"-1"-1"0"0,1 1 0 0 0,-1 0 1 0 0,0-1-1 0 0,1 1 1 0 0,-1 0-1 0 0,1 0 1 0 0,-1 0-1 0 0,1-1 0 0 0,-1 1 1 0 0,0 0-1 0 0,1 0 1 0 0,-1 0-1 0 0,0 0 1 0 0,1 0-1 0 0,-1 0 1 0 0,1 0-1 0 0,-1 0 0 0 0,0 0 1 0 0,1 0-1 0 0,-1 1 1 0 0,0-1-1 0 0,1 0 1 0 0,-1 0-1 0 0,1 1 0 0 0,-1-1 1 0 0,1 0-1 0 0,-1 1 1 0 0,1-1-1 0 0,-1 0 1 0 0,1 1-1 0 0,-1-1 1 0 0,1 1-1 0 0,-1-1 0 0 0,1 1 1 0 0,-1 0-1 0 0,2 0-50 0 0,-1-1-1 0 0,1 1 0 0 0,0 0 0 0 0,-1 0 0 0 0,1 0 1 0 0,0-1-1 0 0,0 1 0 0 0,-1 0 0 0 0,1-1 1 0 0,0 1-1 0 0,0-1 0 0 0,0 1 0 0 0,0-1 1 0 0,0 0-1 0 0,0 1 0 0 0,0-1 0 0 0,0 0 0 0 0,0 1 1 0 0,0-1-1 0 0,0 0 0 0 0,0 0 0 0 0,1 0 1 0 0,19 3 164 0 0,1-2 1 0 0,-1 0 0 0 0,29-3-1 0 0,-39 1-761 0 0,-1 0 1 0 0,1-1-1 0 0,-1-1 0 0 0,18-6 0 0 0,-46 3-9530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1344 0 0,'1'7'8081'0'0,"1"2"-4625"0"0,5 29-1130 0 0,-17 178 2193 0 0,15-86-6538 0 0,-6-130 1720 0 0,1 0 0 0 0,-1 0 1 0 0,1 1-1 0 0,-1-1 0 0 0,1 0 1 0 0,-1 0-1 0 0,1 0 0 0 0,-1 0 0 0 0,1 0 1 0 0,-1 0-1 0 0,1 0 0 0 0,-1 0 0 0 0,1 0 1 0 0,-1 0-1 0 0,1 0 0 0 0,-1 0 0 0 0,1 0 1 0 0,-1 0-1 0 0,1 0 0 0 0,0 0 0 0 0,-1-1 1 0 0,1 1-1 0 0,-1 0 0 0 0,1 0 0 0 0,-1-1 1 0 0,1 1-1 0 0,0 0 0 0 0,-1 0 1 0 0,0-1-1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1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11745 0 0,'1'-1'225'0'0,"0"0"0"0"0,0 0 0 0 0,0 0 0 0 0,0 0 0 0 0,0 0 0 0 0,1 0 0 0 0,-1 0 0 0 0,0 1 0 0 0,0-1 0 0 0,0 0 0 0 0,1 1 0 0 0,-1-1 1 0 0,0 1-1 0 0,1-1 0 0 0,-1 1 0 0 0,0 0 0 0 0,1 0 0 0 0,1-1 0 0 0,41-7 752 0 0,-27 5-423 0 0,-5 1-327 0 0,83-16 1198 0 0,-34 13-3296 0 0,-59 5 803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0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66 148 3544 0 0,'-1'-1'341'0'0,"0"0"0"0"0,1 0-1 0 0,-1 0 1 0 0,0 0 0 0 0,0 0-1 0 0,-1 0 1 0 0,1 1 0 0 0,0-1-1 0 0,0 0 1 0 0,0 1 0 0 0,0-1-1 0 0,-1 1 1 0 0,1-1 0 0 0,0 1-1 0 0,0 0 1 0 0,-1-1 0 0 0,1 1-1 0 0,0 0 1 0 0,-1 0 0 0 0,1 0-1 0 0,0 0 1 0 0,-1 0 0 0 0,1 0-1 0 0,0 0 1 0 0,-2 1 0 0 0,1-1-263 0 0,1 0 0 0 0,0 0 1 0 0,0 0-1 0 0,-1 0 1 0 0,1 0-1 0 0,0 0 1 0 0,-1 0-1 0 0,1 1 1 0 0,0-1-1 0 0,0 0 0 0 0,0 1 1 0 0,-1-1-1 0 0,1 1 1 0 0,0-1-1 0 0,0 1 1 0 0,0 0-1 0 0,0 0 1 0 0,0-1-1 0 0,0 1 0 0 0,0 0 1 0 0,0 0-1 0 0,0 0 1 0 0,0 0-1 0 0,1 0 1 0 0,-1 0-1 0 0,0 0 1 0 0,1 0-1 0 0,-1 0 0 0 0,0 0 1 0 0,0 3-1 0 0,1-3-73 0 0,0-1 0 0 0,0 1 0 0 0,0 0 0 0 0,0 0 0 0 0,0 0 0 0 0,0-1 0 0 0,0 1 0 0 0,0 0 0 0 0,0 0 0 0 0,0 0-1 0 0,0-1 1 0 0,1 1 0 0 0,-1 0 0 0 0,0 0 0 0 0,1-1 0 0 0,-1 1 0 0 0,0 0 0 0 0,1-1 0 0 0,-1 1 0 0 0,1 0 0 0 0,-1-1 0 0 0,1 1-1 0 0,-1 0 1 0 0,1-1 0 0 0,0 1 0 0 0,-1-1 0 0 0,1 0 0 0 0,0 1 0 0 0,-1-1 0 0 0,1 1 0 0 0,0-1 0 0 0,-1 0 0 0 0,1 1 0 0 0,0-1-1 0 0,0 0 1 0 0,0 0 0 0 0,-1 0 0 0 0,1 0 0 0 0,0 0 0 0 0,0 1 0 0 0,0-1 0 0 0,-1-1 0 0 0,1 1 0 0 0,0 0 0 0 0,0 0 0 0 0,0 0-1 0 0,-1 0 1 0 0,1-1 0 0 0,0 1 0 0 0,0 0 0 0 0,-1 0 0 0 0,1-1 0 0 0,0 1 0 0 0,-1-1 0 0 0,2 0 0 0 0,1 0 12 0 0,0-1 0 0 0,0 1 1 0 0,0-1-1 0 0,-1 0 0 0 0,1 0 1 0 0,-1 0-1 0 0,1 0 0 0 0,-1-1 1 0 0,1 1-1 0 0,-1-1 0 0 0,0 1 1 0 0,3-7-1 0 0,-1 0-107 0 0,-2 1 866 0 0,-13 21-17 0 0,9-10-752 0 0,-2 3 160 0 0,0 0 0 0 0,0 1 0 0 0,0-1 1 0 0,1 1-1 0 0,-1 0 0 0 0,2 0 1 0 0,-1 1-1 0 0,1-1 0 0 0,-2 12 0 0 0,4-18-162 0 0,0-1 0 0 0,0 0 0 0 0,0 0 0 0 0,0 0 0 0 0,0 1 0 0 0,0-1 0 0 0,0 0 0 0 0,0 0 0 0 0,0 0 0 0 0,0 1 0 0 0,0-1-1 0 0,0 0 1 0 0,0 0 0 0 0,0 0 0 0 0,0 1 0 0 0,0-1 0 0 0,0 0 0 0 0,1 0 0 0 0,-1 0 0 0 0,0 0 0 0 0,0 1 0 0 0,0-1 0 0 0,0 0-1 0 0,0 0 1 0 0,0 0 0 0 0,1 0 0 0 0,-1 0 0 0 0,0 1 0 0 0,0-1 0 0 0,0 0 0 0 0,0 0 0 0 0,1 0 0 0 0,-1 0 0 0 0,0 0 0 0 0,0 0 0 0 0,0 0-1 0 0,0 0 1 0 0,1 0 0 0 0,-1 0 0 0 0,0 0 0 0 0,0 0 0 0 0,0 0 0 0 0,1 0 0 0 0,-1 0 0 0 0,11-5 185 0 0,7-11-73 0 0,-13 11-205 0 0,-1-1 0 0 0,-1 1 1 0 0,1-1-1 0 0,-1 0 0 0 0,0 0 0 0 0,0 0 0 0 0,-1-1 1 0 0,0 1-1 0 0,0 0 0 0 0,0-1 0 0 0,-1 0 0 0 0,1-9 1 0 0,-24 24-81 0 0,20-7 196 0 0,-4 4 72 0 0,1 1 0 0 0,-1 0 1 0 0,1 0-1 0 0,0 1 0 0 0,1 0 0 0 0,0-1 0 0 0,0 1 0 0 0,0 1 0 0 0,-3 10 0 0 0,7-18-99 0 0,-1 0-1 0 0,1 1 1 0 0,0-1-1 0 0,-1 1 1 0 0,1-1-1 0 0,0 1 1 0 0,-1-1 0 0 0,1 1-1 0 0,0-1 1 0 0,0 1-1 0 0,0 0 1 0 0,0-1-1 0 0,0 1 1 0 0,0-1 0 0 0,-1 1-1 0 0,1-1 1 0 0,0 1-1 0 0,0-1 1 0 0,1 1-1 0 0,-1 0 1 0 0,0-1 0 0 0,0 1-1 0 0,0-1 1 0 0,0 1-1 0 0,0-1 1 0 0,1 1-1 0 0,-1-1 1 0 0,0 1 0 0 0,0-1-1 0 0,1 1 1 0 0,-1-1-1 0 0,0 1 1 0 0,1-1-1 0 0,-1 1 1 0 0,1-1 0 0 0,-1 0-1 0 0,0 1 1 0 0,1-1-1 0 0,-1 0 1 0 0,1 1-1 0 0,-1-1 1 0 0,1 0 0 0 0,-1 0-1 0 0,1 1 1 0 0,-1-1-1 0 0,1 0 1 0 0,-1 0-1 0 0,1 0 1 0 0,0 0 0 0 0,-1 0-1 0 0,1 0 1 0 0,-1 0-1 0 0,1 0 1 0 0,-1 0-1 0 0,1 0 1 0 0,0 0 0 0 0,-1 0-1 0 0,1 0 1 0 0,-1 0-1 0 0,1 0 1 0 0,-1 0-1 0 0,1-1 1 0 0,-1 1 0 0 0,1 0-1 0 0,-1-1 1 0 0,2 1-1 0 0,34-20-429 0 0,-32 16 367 0 0,-1 0 1 0 0,1 0 0 0 0,-1 0 0 0 0,0 0-1 0 0,0-1 1 0 0,-1 1 0 0 0,0-1 0 0 0,1 0-1 0 0,-1 0 1 0 0,-1 0 0 0 0,1 0 0 0 0,-1 0 0 0 0,1-8-1 0 0,-2 13 67 0 0,0-1 1 0 0,0 1-1 0 0,1 0 0 0 0,-1-1 0 0 0,0 1 0 0 0,0-1 1 0 0,0 1-1 0 0,-1 0 0 0 0,1-1 0 0 0,0 1 1 0 0,0-1-1 0 0,0 1 0 0 0,0 0 0 0 0,0-1 0 0 0,0 1 1 0 0,0 0-1 0 0,-1-1 0 0 0,1 1 0 0 0,0 0 0 0 0,0-1 1 0 0,0 1-1 0 0,-1 0 0 0 0,1-1 0 0 0,0 1 0 0 0,-1 0 1 0 0,1 0-1 0 0,0-1 0 0 0,-1 1 0 0 0,1 0 0 0 0,0 0 1 0 0,-1 0-1 0 0,1-1 0 0 0,0 1 0 0 0,-1 0 0 0 0,1 0 1 0 0,0 0-1 0 0,-1 0 0 0 0,1 0 0 0 0,-1 0 0 0 0,-18 7 210 0 0,-14 19 168 0 0,31-24-358 0 0,-1 1 0 0 0,1-1 0 0 0,0 1 0 0 0,0-1 0 0 0,0 1 0 0 0,1 0 0 0 0,-1-1 0 0 0,0 1 0 0 0,1 0 0 0 0,0 0 0 0 0,0 0 0 0 0,0 0-1 0 0,0 1 1 0 0,0-1 0 0 0,1 0 0 0 0,-1 5 0 0 0,1-8-19 0 0,0 1 1 0 0,0 0-1 0 0,0 0 0 0 0,0-1 0 0 0,1 1 0 0 0,-1 0 0 0 0,0 0 0 0 0,0-1 0 0 0,1 1 0 0 0,-1 0 0 0 0,0 0 0 0 0,1-1 0 0 0,-1 1 0 0 0,1-1 0 0 0,-1 1 0 0 0,1 0 0 0 0,-1-1 0 0 0,1 1 0 0 0,0-1 1 0 0,-1 1-1 0 0,1-1 0 0 0,-1 0 0 0 0,1 1 0 0 0,0-1 0 0 0,1 1 0 0 0,0 0-2 0 0,0-1 0 0 0,1 0 1 0 0,-1 0-1 0 0,0 1 0 0 0,1-2 1 0 0,-1 1-1 0 0,0 0 0 0 0,1 0 0 0 0,-1-1 1 0 0,0 1-1 0 0,0-1 0 0 0,1 1 0 0 0,1-2 1 0 0,3-1-71 0 0,0-1 0 0 0,0 0 0 0 0,0 0 0 0 0,-1-1 0 0 0,1 1 0 0 0,-1-1 0 0 0,0-1 0 0 0,0 1 0 0 0,4-7 0 0 0,-7 10 43 0 0,-1 0 0 0 0,0-1 0 0 0,0 1 0 0 0,0 0 0 0 0,-1-1 0 0 0,1 0 0 0 0,0 1 0 0 0,-1-1 0 0 0,0 0 1 0 0,0 1-1 0 0,0-1 0 0 0,0 0 0 0 0,0 0 0 0 0,0 0 0 0 0,-1 0 0 0 0,1 0 0 0 0,-1 0 0 0 0,0 0 0 0 0,0 0 0 0 0,0 0 0 0 0,0 0 0 0 0,-1 0 0 0 0,1 0 0 0 0,-1 0 1 0 0,-2-6-1 0 0,3 8 26 0 0,-1 0 0 0 0,0 0 1 0 0,0 0-1 0 0,-1 0 0 0 0,1 0 1 0 0,0 0-1 0 0,0 1 0 0 0,0-1 1 0 0,0 0-1 0 0,-1 1 0 0 0,1-1 1 0 0,0 1-1 0 0,-1-1 1 0 0,1 1-1 0 0,0 0 0 0 0,-1-1 1 0 0,1 1-1 0 0,-1 0 0 0 0,1 0 1 0 0,0 0-1 0 0,-1 0 0 0 0,1 0 1 0 0,-1 0-1 0 0,1 1 0 0 0,0-1 1 0 0,-1 0-1 0 0,1 1 0 0 0,0-1 1 0 0,-1 1-1 0 0,1-1 1 0 0,0 1-1 0 0,0 0 0 0 0,0 0 1 0 0,-1-1-1 0 0,1 1 0 0 0,-1 1 1 0 0,-41 33 318 0 0,26-17-151 0 0,12-15-138 0 0,1 1 0 0 0,0 0 0 0 0,0 0 0 0 0,0 1 0 0 0,0-1 0 0 0,1 1 0 0 0,-1 0 0 0 0,1 0 0 0 0,0 0 0 0 0,1 0 0 0 0,-1 0 0 0 0,1 1 0 0 0,0-1 0 0 0,1 1 0 0 0,-1-1 0 0 0,0 7 0 0 0,2-11-32 0 0,1-1 0 0 0,-1 1 0 0 0,0-1 0 0 0,0 1 0 0 0,1-1 0 0 0,-1 1 0 0 0,0-1 0 0 0,1 1 0 0 0,-1-1 0 0 0,1 1 0 0 0,-1-1 0 0 0,0 0 0 0 0,1 1 0 0 0,-1-1 0 0 0,1 0 0 0 0,-1 1 0 0 0,1-1 0 0 0,0 0 0 0 0,-1 1 0 0 0,1-1 0 0 0,-1 0 0 0 0,1 0 0 0 0,-1 0 0 0 0,1 0 0 0 0,0 0 0 0 0,-1 0 0 0 0,1 0 0 0 0,-1 0 0 0 0,1 0 0 0 0,0 0 0 0 0,-1 0 0 0 0,1 0 0 0 0,-1 0 0 0 0,1 0 0 0 0,0 0 0 0 0,-1 0 0 0 0,1-1 0 0 0,-1 1 0 0 0,1 0 0 0 0,-1 0 0 0 0,1-1 0 0 0,-1 1 0 0 0,1 0 0 0 0,0-2 0 0 0,27-12-122 0 0,-22 10 7 0 0,0-1 0 0 0,0 0 0 0 0,-1 0 0 0 0,1-1-1 0 0,-1 1 1 0 0,-1-1 0 0 0,1 0 0 0 0,-1-1 0 0 0,0 1 0 0 0,0-1 0 0 0,-1 1 0 0 0,0-1 0 0 0,0 0 0 0 0,-1-1 0 0 0,1 1 0 0 0,-2 0 0 0 0,1-1 0 0 0,0-10 0 0 0,-2 17 106 0 0,0 0 0 0 0,0 1 0 0 0,0-1 0 0 0,0 0 1 0 0,0 1-1 0 0,0-1 0 0 0,-1 1 0 0 0,1-1 0 0 0,0 1 0 0 0,0-1 1 0 0,-1 0-1 0 0,1 1 0 0 0,0-1 0 0 0,-1 1 0 0 0,1-1 0 0 0,0 1 1 0 0,-1-1-1 0 0,1 1 0 0 0,-1 0 0 0 0,1-1 0 0 0,-1 1 0 0 0,1 0 1 0 0,-1-1-1 0 0,1 1 0 0 0,-1 0 0 0 0,1-1 0 0 0,-1 1 0 0 0,1 0 1 0 0,-1 0-1 0 0,0 0 0 0 0,1-1 0 0 0,-1 1 0 0 0,0 0 0 0 0,1 0 0 0 0,-1 0 1 0 0,1 0-1 0 0,-1 0 0 0 0,0 0 0 0 0,1 0 0 0 0,-1 0 0 0 0,1 1 1 0 0,-1-1-1 0 0,0 0 0 0 0,1 0 0 0 0,-2 1 0 0 0,-27 13-184 0 0,24-9 277 0 0,1-1 1 0 0,-1 1-1 0 0,1 0 0 0 0,0 0 0 0 0,0 1 0 0 0,0-1 1 0 0,1 1-1 0 0,0 0 0 0 0,0 0 0 0 0,1 0 1 0 0,-1 0-1 0 0,1 1 0 0 0,1-1 0 0 0,-1 0 1 0 0,1 1-1 0 0,0-1 0 0 0,0 1 0 0 0,1 0 0 0 0,0-1 1 0 0,0 1-1 0 0,1-1 0 0 0,2 12 0 0 0,-3-17-86 0 0,1 1 0 0 0,-1-1-1 0 0,1 0 1 0 0,-1 1 0 0 0,1-1-1 0 0,0 0 1 0 0,-1 0 0 0 0,1 0-1 0 0,0 1 1 0 0,0-1 0 0 0,0 0-1 0 0,0 0 1 0 0,0 0 0 0 0,0 0-1 0 0,0-1 1 0 0,0 1 0 0 0,0 0-1 0 0,1 0 1 0 0,-1-1 0 0 0,0 1-1 0 0,0-1 1 0 0,1 1 0 0 0,-1-1-1 0 0,1 1 1 0 0,-1-1 0 0 0,2 0-1 0 0,0 0-18 0 0,0 0 0 0 0,0 0 1 0 0,0-1-1 0 0,1 1 0 0 0,-1-1 0 0 0,0 0 0 0 0,0 0 0 0 0,0 0 0 0 0,0 0 0 0 0,0-1 0 0 0,3-1 0 0 0,2-2-97 0 0,1-1 0 0 0,-1 0 1 0 0,-1 0-1 0 0,1-1 0 0 0,-1 0 0 0 0,10-13 1 0 0,-12 12 33 0 0,0 1 0 0 0,-1-1 0 0 0,0 0 1 0 0,0 0-1 0 0,-1-1 0 0 0,0 1 0 0 0,-1-1 1 0 0,1 0-1 0 0,-2 0 0 0 0,1 1 0 0 0,-1-16 1 0 0,-1 21 52 0 0,0 0 0 0 0,0 0 1 0 0,0-1-1 0 0,-1 1 0 0 0,0 0 0 0 0,1 0 1 0 0,-1 0-1 0 0,-1 0 0 0 0,1 0 0 0 0,0 0 1 0 0,-1 0-1 0 0,1 0 0 0 0,-1 0 0 0 0,0 1 1 0 0,0-1-1 0 0,0 0 0 0 0,0 1 0 0 0,0 0 1 0 0,-1 0-1 0 0,1-1 0 0 0,-1 1 0 0 0,1 1 1 0 0,-1-1-1 0 0,0 0 0 0 0,0 1 0 0 0,0-1 1 0 0,0 1-1 0 0,0 0 0 0 0,0 0 0 0 0,0 0 1 0 0,0 0-1 0 0,0 1 0 0 0,-1-1 0 0 0,1 1 1 0 0,-5 0-1 0 0,4 0 50 0 0,1 1-1 0 0,-1 0 1 0 0,0-1 0 0 0,0 1 0 0 0,0 1-1 0 0,0-1 1 0 0,1 1 0 0 0,-1-1-1 0 0,1 1 1 0 0,-1 0 0 0 0,1 0-1 0 0,0 1 1 0 0,0-1 0 0 0,0 1 0 0 0,0-1-1 0 0,0 1 1 0 0,0 0 0 0 0,1 0-1 0 0,-1 0 1 0 0,-3 7 0 0 0,4-7-85 0 0,0-1-1 0 0,0 1 1 0 0,0 0 0 0 0,1 0 0 0 0,-1 1 0 0 0,1-1 0 0 0,-1 0-1 0 0,1 0 1 0 0,0 1 0 0 0,0-1 0 0 0,1 0 0 0 0,-1 1-1 0 0,1-1 1 0 0,0 1 0 0 0,0-1 0 0 0,0 1 0 0 0,0-1-1 0 0,0 1 1 0 0,1-1 0 0 0,0 1 0 0 0,-1-1 0 0 0,1 0-1 0 0,3 7 1 0 0,27 30-7355 0 0,-17-29 2599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0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51 520 0 0,'2'-15'7864'0'0,"-1"13"-7647"0"0,-1 1 0 0 0,1 0 0 0 0,-1-1 0 0 0,0 1 0 0 0,1-1 0 0 0,-1 1 0 0 0,0 0 0 0 0,0-1-1 0 0,0 1 1 0 0,0-1 0 0 0,0 1 0 0 0,0 0 0 0 0,-1-1 0 0 0,1 1 0 0 0,0 0 0 0 0,-1-1 0 0 0,1 1 0 0 0,-1 0 0 0 0,0-2-1 0 0,0 2-133 0 0,0 0-1 0 0,0 1 0 0 0,0-1 0 0 0,-1 0 0 0 0,1 1 0 0 0,0 0 0 0 0,0-1 0 0 0,0 1 0 0 0,-1-1 1 0 0,1 1-1 0 0,0 0 0 0 0,0 0 0 0 0,-1 0 0 0 0,1 0 0 0 0,0 0 0 0 0,0 0 0 0 0,-1 0 0 0 0,1 0 1 0 0,0 0-1 0 0,0 1 0 0 0,0-1 0 0 0,-3 1 0 0 0,-31 21 328 0 0,22-11-351 0 0,1 1 0 0 0,-20 24 0 0 0,30-34-51 0 0,1 0 1 0 0,-1 0-1 0 0,1 0 0 0 0,-1 0 1 0 0,1 1-1 0 0,0-1 0 0 0,0 0 0 0 0,0 1 1 0 0,0-1-1 0 0,0 1 0 0 0,1 0 1 0 0,-1-1-1 0 0,1 1 0 0 0,0-1 0 0 0,0 1 1 0 0,0 0-1 0 0,0-1 0 0 0,0 1 1 0 0,0-1-1 0 0,1 1 0 0 0,-1 0 1 0 0,1-1-1 0 0,-1 1 0 0 0,1-1 0 0 0,0 1 1 0 0,0-1-1 0 0,1 0 0 0 0,-1 1 1 0 0,2 2-1 0 0,5 5 267 0 0,1 1 0 0 0,0-1 0 0 0,1-1 0 0 0,20 16 0 0 0,-20-17-99 0 0,-1 0 1 0 0,1 1-1 0 0,15 18 1 0 0,-20-21-161 0 0,-1 0 0 0 0,0 0 0 0 0,0 1 1 0 0,-1-1-1 0 0,0 1 0 0 0,0 0 0 0 0,0 0 0 0 0,-1 0 1 0 0,0 0-1 0 0,0 0 0 0 0,-1 0 0 0 0,0 1 1 0 0,0-1-1 0 0,0 1 0 0 0,-1-1 0 0 0,-1 0 0 0 0,1 1 1 0 0,-1-1-1 0 0,0 0 0 0 0,-1 1 0 0 0,0-1 1 0 0,0 0-1 0 0,0 0 0 0 0,-1 0 0 0 0,0 0 0 0 0,0-1 1 0 0,-1 1-1 0 0,0-1 0 0 0,-6 8 0 0 0,6-10-89 0 0,0 0 0 0 0,0-1-1 0 0,0 1 1 0 0,0-1 0 0 0,-1 0-1 0 0,0 0 1 0 0,1-1 0 0 0,-1 1-1 0 0,0-1 1 0 0,0 0 0 0 0,0 0-1 0 0,-1-1 1 0 0,1 1 0 0 0,0-1-1 0 0,0-1 1 0 0,-1 1 0 0 0,1-1-1 0 0,-1 1 1 0 0,1-2 0 0 0,-1 1-1 0 0,1 0 1 0 0,0-1 0 0 0,-1 0-1 0 0,1-1 1 0 0,0 1-1 0 0,0-1 1 0 0,-6-3 0 0 0,12 4-604 0 0,0 0 1 0 0,0 0 0 0 0,0 0 0 0 0,0 0-1 0 0,0 0 1 0 0,0 0 0 0 0,0 0-1 0 0,1 0 1 0 0,-1 0 0 0 0,0 0-1 0 0,1 1 1 0 0,-1-1 0 0 0,1 0 0 0 0,-1 1-1 0 0,1-1 1 0 0,1 1 0 0 0,3-3-3788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14233 0 0,'0'-2'4069'0'0,"0"4"-3513"0"0,0 1-248 0 0,-5 1-308 0 0,5 2-208 0 0,-10 1-432 0 0,10-1-448 0 0,-5 3-629 0 0,0-3-2503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1368 0 0,'-1'-1'236'0'0,"-8"-17"9367"0"0,9 50-3479 0 0,0 38-4108 0 0,0-68-2008 0 0,0 0 0 0 0,0 0 0 0 0,0 0 1 0 0,1 0-1 0 0,-1-1 0 0 0,0 1 0 0 0,1 0 0 0 0,-1 0 0 0 0,1-1 0 0 0,0 1 0 0 0,0 0 0 0 0,-1-1 1 0 0,1 1-1 0 0,0-1 0 0 0,0 1 0 0 0,1-1 0 0 0,-1 1 0 0 0,0-1 0 0 0,0 0 0 0 0,1 1 0 0 0,-1-1 0 0 0,1 0 1 0 0,-1 0-1 0 0,1 0 0 0 0,-1 0 0 0 0,1 0 0 0 0,-1-1 0 0 0,1 1 0 0 0,0 0 0 0 0,0-1 0 0 0,-1 1 1 0 0,1-1-1 0 0,0 0 0 0 0,0 0 0 0 0,0 1 0 0 0,-1-1 0 0 0,1 0 0 0 0,0 0 0 0 0,0-1 0 0 0,2 1 1 0 0,1-1-27 0 0,0 1 1 0 0,-1-1 0 0 0,1 0-1 0 0,0 0 1 0 0,0-1 0 0 0,0 0 0 0 0,-1 1-1 0 0,1-1 1 0 0,-1-1 0 0 0,1 1 0 0 0,-1-1-1 0 0,0 0 1 0 0,0 0 0 0 0,5-5-1 0 0,-5 4-5 0 0,-1 0 0 0 0,0 0 0 0 0,0-1 0 0 0,0 1 0 0 0,-1-1 0 0 0,0 1 0 0 0,1-1 0 0 0,-2 0 0 0 0,1 0-1 0 0,-1 0 1 0 0,1 0 0 0 0,-1 0 0 0 0,-1 0 0 0 0,1 0 0 0 0,-1 0 0 0 0,0 0 0 0 0,0 0 0 0 0,0 0-1 0 0,-1-1 1 0 0,1 1 0 0 0,-1 0 0 0 0,-2-6 0 0 0,-1 7 187 0 0,-2-5-1660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4164 0 0,'0'0'6394'0'0,"0"39"-1450"0"0,0-8-3217 0 0,-1-20-1440 0 0,0 0-1 0 0,1 0 1 0 0,0 0 0 0 0,1 0 0 0 0,0 0-1 0 0,1 0 1 0 0,0 0 0 0 0,0-1 0 0 0,8 20 0 0 0,-10-31-281 0 0,0 1 0 0 0,0 0 1 0 0,0 0-1 0 0,0 0 1 0 0,0 0-1 0 0,1 0 1 0 0,-1 0-1 0 0,0 0 0 0 0,0 0 1 0 0,0 0-1 0 0,0 0 1 0 0,0 0-1 0 0,0-1 1 0 0,0 1-1 0 0,0 0 1 0 0,0 0-1 0 0,0 0 0 0 0,0 0 1 0 0,0 0-1 0 0,0 0 1 0 0,0 0-1 0 0,0 0 1 0 0,1 0-1 0 0,-1 0 1 0 0,0 0-1 0 0,0 0 0 0 0,0 0 1 0 0,0 0-1 0 0,0 0 1 0 0,0 0-1 0 0,0 0 1 0 0,0 0-1 0 0,0 0 1 0 0,0 0-1 0 0,1 0 0 0 0,-1 0 1 0 0,0 0-1 0 0,0 0 1 0 0,0 0-1 0 0,0 0 1 0 0,0 0-1 0 0,0 0 1 0 0,0 0-1 0 0,0 0 0 0 0,0 0 1 0 0,0 0-1 0 0,1 0 1 0 0,-1 0-1 0 0,0 0 1 0 0,0 0-1 0 0,0 0 1 0 0,0 1-1 0 0,0-1 0 0 0,0 0 1 0 0,0 0-1 0 0,0 0 1 0 0,0 0-1 0 0,0 0 1 0 0,0 0-1 0 0,1-16 161 0 0,-4-42-282 0 0,0 9-226 0 0,2 1-7 0 0,0 29 308 0 0,0 0-1 0 0,1 1 0 0 0,1-1 0 0 0,1 1 1 0 0,0-1-1 0 0,11-35 0 0 0,-13 54 46 0 0,0-1-11 0 0,0 0-1 0 0,0 0 1 0 0,0 0 0 0 0,0 0 0 0 0,0 0-1 0 0,1 0 1 0 0,-1 0 0 0 0,0 0 0 0 0,1 0-1 0 0,-1 0 1 0 0,0 1 0 0 0,1-1-1 0 0,-1 0 1 0 0,1 0 0 0 0,0 0 0 0 0,-1 1-1 0 0,1-1 1 0 0,-1 0 0 0 0,1 1 0 0 0,0-1-1 0 0,0 0 1 0 0,-1 1 0 0 0,1-1 0 0 0,0 1-1 0 0,0-1 1 0 0,0 1 0 0 0,0-1-1 0 0,0 1 1 0 0,0 0 0 0 0,-1 0 0 0 0,1-1-1 0 0,0 1 1 0 0,0 0 0 0 0,0 0 0 0 0,0 0-1 0 0,0 0 1 0 0,0 0 0 0 0,0 0 0 0 0,0 0-1 0 0,0 0 1 0 0,0 0 0 0 0,0 1-1 0 0,0-1 1 0 0,0 0 0 0 0,0 1 0 0 0,-1-1-1 0 0,3 1 1 0 0,0 0 8 0 0,-1 0 0 0 0,1 0 0 0 0,0 0 0 0 0,-1 1 0 0 0,1-1 0 0 0,-1 1 0 0 0,1-1 0 0 0,-1 1 0 0 0,0 0 0 0 0,0 0 0 0 0,1 0 0 0 0,-1 0 0 0 0,-1 0 0 0 0,1 0 0 0 0,0 0 0 0 0,0 1 0 0 0,-1-1 0 0 0,0 1 0 0 0,1-1 0 0 0,-1 1 0 0 0,0 0 0 0 0,0 0 0 0 0,0-1 0 0 0,-1 1 0 0 0,1 3 0 0 0,-1-1 18 0 0,-1-1 0 0 0,1 0-1 0 0,-1 0 1 0 0,0 1 0 0 0,0-1 0 0 0,-1 0-1 0 0,1 0 1 0 0,-1 0 0 0 0,0 0 0 0 0,0-1-1 0 0,-1 1 1 0 0,1-1 0 0 0,-1 1 0 0 0,1-1-1 0 0,-6 6 1 0 0,-2 2-11 0 0,-15 10-116 0 0,43-39-13373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0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1396 0 0,'0'0'11015'0'0,"31"-11"-7527"0"0,15-15-2997 0 0,-44 25-491 0 0,0 0 0 0 0,0-1 0 0 0,0 0 1 0 0,0 1-1 0 0,0-1 0 0 0,-1 0 0 0 0,1 0 0 0 0,0 0 1 0 0,-1 0-1 0 0,1 0 0 0 0,-1-1 0 0 0,0 1 0 0 0,0 0 1 0 0,0-1-1 0 0,0 1 0 0 0,0 0 0 0 0,-1-1 0 0 0,2-4 1 0 0,-2 6-5 0 0,-1 0 1 0 0,1 0 0 0 0,0 0 0 0 0,0-1 0 0 0,-1 1 0 0 0,1 0-1 0 0,-1 0 1 0 0,1 0 0 0 0,-1 0 0 0 0,1 0 0 0 0,-1 0 0 0 0,0 0-1 0 0,1 0 1 0 0,-1 0 0 0 0,0 0 0 0 0,0 0 0 0 0,0 0 0 0 0,0 0-1 0 0,0 1 1 0 0,0-1 0 0 0,0 0 0 0 0,0 1 0 0 0,0-1-1 0 0,0 1 1 0 0,0-1 0 0 0,0 1 0 0 0,-1-1 0 0 0,1 1 0 0 0,0 0-1 0 0,0 0 1 0 0,0-1 0 0 0,-1 1 0 0 0,1 0 0 0 0,0 0 0 0 0,-2 0 0 0 0,2 0 26 0 0,-1 0 0 0 0,0 1 1 0 0,0-1-1 0 0,1 0 1 0 0,-1 0-1 0 0,0 1 1 0 0,1-1-1 0 0,-1 1 1 0 0,0-1-1 0 0,1 1 1 0 0,-1 0-1 0 0,1-1 0 0 0,-1 1 1 0 0,1 0-1 0 0,-1 0 1 0 0,1 0-1 0 0,0 0 1 0 0,0 0-1 0 0,-1 1 1 0 0,1-1-1 0 0,0 0 0 0 0,0 1 1 0 0,0-1-1 0 0,0 1 1 0 0,0-1-1 0 0,1 1 1 0 0,-2 2-1 0 0,-2 8 339 0 0,0 1-1 0 0,2 0 1 0 0,-1 0-1 0 0,0 25 1 0 0,3-36-337 0 0,0 1 1 0 0,0 0-1 0 0,0-1 1 0 0,0 1-1 0 0,1 0 0 0 0,-1 0 1 0 0,1-1-1 0 0,0 1 0 0 0,0-1 1 0 0,0 1-1 0 0,0-1 0 0 0,0 1 1 0 0,0-1-1 0 0,1 1 1 0 0,-1-1-1 0 0,1 0 0 0 0,-1 0 1 0 0,1 0-1 0 0,0 0 0 0 0,0 0 1 0 0,0 0-1 0 0,0 0 0 0 0,0-1 1 0 0,1 1-1 0 0,-1-1 1 0 0,0 1-1 0 0,1-1 0 0 0,-1 0 1 0 0,1 0-1 0 0,4 1 0 0 0,36 2-925 0 0,-42-4 397 0 0,-6 0-2839 0 0,-5-2-5312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16 146 1732 0 0,'0'0'254'0'0,"-2"15"10221"0"0,0 17-6965 0 0,3-29-3024 0 0,8 27 761 0 0,-9-30-1225 0 0,0 0-1 0 0,0 1 1 0 0,0-1 0 0 0,0 1 0 0 0,0-1-1 0 0,0 1 1 0 0,0-1 0 0 0,0 0-1 0 0,0 1 1 0 0,1-1 0 0 0,-1 1 0 0 0,0-1-1 0 0,0 0 1 0 0,1 1 0 0 0,-1-1-1 0 0,0 0 1 0 0,0 1 0 0 0,1-1 0 0 0,-1 0-1 0 0,0 1 1 0 0,1-1 0 0 0,-1 0-1 0 0,0 0 1 0 0,1 0 0 0 0,-1 1 0 0 0,1-1-1 0 0,-1 0 1 0 0,0 0 0 0 0,1 0-1 0 0,-1 0 1 0 0,1 0 0 0 0,-1 1 0 0 0,1-1-1 0 0,-1 0 1 0 0,0 0 0 0 0,1 0-1 0 0,-1 0 1 0 0,1 0 0 0 0,-1-1 0 0 0,1 1-1 0 0,-1 0 1 0 0,0 0 0 0 0,1 0-1 0 0,-1 0 1 0 0,1 0 0 0 0,-1-1 0 0 0,0 1-1 0 0,1 0 1 0 0,-1 0 0 0 0,1 0-1 0 0,-1-1 1 0 0,0 1 0 0 0,0 0-1 0 0,1-1 1 0 0,-1 1 0 0 0,0 0 0 0 0,1-1-1 0 0,-1 1 1 0 0,1-6 6 0 0,0 0 1 0 0,0 0-1 0 0,-1 0 1 0 0,0 0-1 0 0,0 0 0 0 0,0 0 1 0 0,-1 0-1 0 0,0 0 0 0 0,0 0 1 0 0,-3-9-1 0 0,-2 5-99 0 0,1-1 0 0 0,0 0 0 0 0,1 0-1 0 0,0 0 1 0 0,1 0 0 0 0,0-1 0 0 0,1 0 0 0 0,-1-16-1 0 0,4 27 75 0 0,-1-1 0 0 0,1 0 0 0 0,0 1 0 0 0,0-1 0 0 0,0 1 0 0 0,0 0 0 0 0,0-1 0 0 0,0 1 0 0 0,0 0 0 0 0,0-1 0 0 0,1 1 0 0 0,-1 0 0 0 0,1 0 0 0 0,-1 0 0 0 0,1 0-1 0 0,-1 0 1 0 0,1 1 0 0 0,-1-1 0 0 0,1 0 0 0 0,0 1 0 0 0,-1-1 0 0 0,1 1 0 0 0,3-1 0 0 0,41-9 340 0 0,-37 9-355 0 0,1 0 0 0 0,-1 1-1 0 0,1-1 1 0 0,-1 2 0 0 0,1-1 0 0 0,12 4 0 0 0,-28 0-988 0 0,-20 14-1850 0 0,15-10-5690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31 952 0 0,'-2'-4'7848'0'0,"-4"-3"-3828"0"0,-11-12-1417 0 0,13 20-2510 0 0,1-1 0 0 0,-1 2 0 0 0,0-1 1 0 0,0 0-1 0 0,1 1 0 0 0,-1 0 0 0 0,1-1 1 0 0,-1 1-1 0 0,1 1 0 0 0,0-1 0 0 0,0 0 1 0 0,0 1-1 0 0,0 0 0 0 0,0 0 0 0 0,1 0 1 0 0,-1 0-1 0 0,1 0 0 0 0,0 0 0 0 0,-3 7 1 0 0,-6 7 236 0 0,2 0 1 0 0,-11 29 0 0 0,17-38-268 0 0,-10 34 157 0 0,12-41-223 0 0,1 0 0 0 0,0 0 0 0 0,0 0 1 0 0,0 0-1 0 0,0 0 0 0 0,0 0 0 0 0,0 0 0 0 0,0 0 0 0 0,1 0 0 0 0,-1 0 1 0 0,0 0-1 0 0,0-1 0 0 0,1 1 0 0 0,-1 0 0 0 0,1 0 0 0 0,-1 0 1 0 0,1 0-1 0 0,-1-1 0 0 0,1 1 0 0 0,-1 0 0 0 0,1 0 0 0 0,-1-1 0 0 0,1 1 1 0 0,0 0-1 0 0,0-1 0 0 0,-1 1 0 0 0,1-1 0 0 0,0 1 0 0 0,0-1 0 0 0,0 1 1 0 0,-1-1-1 0 0,1 0 0 0 0,0 1 0 0 0,0-1 0 0 0,0 0 0 0 0,0 0 1 0 0,0 1-1 0 0,0-1 0 0 0,1 0 0 0 0,11 1-155 0 0,55 9-517 0 0,-65-10 453 0 0,0 1-1 0 0,-1 0 0 0 0,1-1 0 0 0,0 1 0 0 0,-1 0 0 0 0,1 0 0 0 0,-1 1 0 0 0,1-1 0 0 0,-1 0 0 0 0,1 1 0 0 0,-1-1 0 0 0,0 1 0 0 0,0 0 0 0 0,0 0 1 0 0,0 0-1 0 0,0 0 0 0 0,0 0 0 0 0,-1 0 0 0 0,3 5 0 0 0,-3-5-440 0 0,-1 0 1 0 0,0 0-1 0 0,1 0 0 0 0,-1 0 0 0 0,0 0 1 0 0,0 1-1 0 0,-1-1 0 0 0,1 0 1 0 0,0 0-1 0 0,-1 0 0 0 0,1 0 1 0 0,-3 4-1 0 0,3-5 236 0 0,-1 5-3689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99 1492 0 0,'-4'-10'4997'0'0,"4"10"-4772"0"0,-1 0 0 0 0,1-1 0 0 0,0 1 0 0 0,-1-1 0 0 0,1 1 0 0 0,-1-1 0 0 0,1 0 0 0 0,0 1 0 0 0,-1-1 0 0 0,1 1 0 0 0,0-1 0 0 0,0 0 0 0 0,0 1 0 0 0,-1-1-1 0 0,1 1 1 0 0,0-1 0 0 0,0 0 0 0 0,0 1 0 0 0,0-1 0 0 0,0 0 0 0 0,0 1 0 0 0,0-1 0 0 0,0 0 0 0 0,1 1 0 0 0,-1-1 0 0 0,0 1 0 0 0,0-1 0 0 0,0 0 0 0 0,1 1 0 0 0,-1-1-1 0 0,0 1 1 0 0,1-1 0 0 0,0 0 0 0 0,78-48 2268 0 0,-79 49-2486 0 0,0 0-1 0 0,1-1 0 0 0,-1 1 1 0 0,0 0-1 0 0,0 0 0 0 0,1 0 1 0 0,-1 0-1 0 0,0-1 1 0 0,0 1-1 0 0,1 0 0 0 0,-1 0 1 0 0,0-1-1 0 0,0 1 1 0 0,0 0-1 0 0,1 0 0 0 0,-1-1 1 0 0,0 1-1 0 0,0 0 0 0 0,0 0 1 0 0,0-1-1 0 0,0 1 1 0 0,0 0-1 0 0,0-1 0 0 0,1 1 1 0 0,-1 0-1 0 0,0 0 1 0 0,0-1-1 0 0,0 1 0 0 0,0 0 1 0 0,0-1-1 0 0,0 1 0 0 0,-1 0 1 0 0,1-1-1 0 0,0 1 1 0 0,0 0-1 0 0,0 0 0 0 0,0-1 1 0 0,0 1-1 0 0,0 0 1 0 0,0-1-1 0 0,-1 1 0 0 0,1 0 1 0 0,-16-6-91 0 0,-19 4-152 0 0,34 2 247 0 0,-2 0 13 0 0,0 0 0 0 0,0 0 1 0 0,0 1-1 0 0,0-1 1 0 0,0 1-1 0 0,0 0 1 0 0,0 0-1 0 0,0 0 1 0 0,0 0-1 0 0,0 1 0 0 0,0-1 1 0 0,0 1-1 0 0,1 0 1 0 0,-1 0-1 0 0,1 0 1 0 0,-1 0-1 0 0,1 0 1 0 0,0 0-1 0 0,0 1 0 0 0,0-1 1 0 0,0 1-1 0 0,0-1 1 0 0,1 1-1 0 0,-1 0 1 0 0,1 0-1 0 0,-1-1 1 0 0,1 1-1 0 0,0 0 0 0 0,0 0 1 0 0,1 1-1 0 0,-1-1 1 0 0,1 0-1 0 0,-1 0 1 0 0,1 4-1 0 0,-1-2 55 0 0,1 0 0 0 0,0 0 0 0 0,0 0 0 0 0,0-1 0 0 0,1 1 0 0 0,0 0 0 0 0,0 0 0 0 0,0 0 0 0 0,0-1 0 0 0,1 1 0 0 0,0 0 0 0 0,0-1 0 0 0,0 0 0 0 0,0 1 0 0 0,1-1 0 0 0,-1 0 0 0 0,1 0 0 0 0,0 0 0 0 0,1-1 0 0 0,-1 1 0 0 0,7 5 0 0 0,-5-6-173 0 0,-1 1 1 0 0,1-1-1 0 0,-1-1 1 0 0,1 1-1 0 0,0-1 0 0 0,0 1 1 0 0,0-1-1 0 0,0-1 0 0 0,0 1 1 0 0,0-1-1 0 0,1 0 1 0 0,-1 0-1 0 0,0 0 0 0 0,1-1 1 0 0,-1 0-1 0 0,1 0 0 0 0,-1 0 1 0 0,0-1-1 0 0,1 0 1 0 0,8-2-1 0 0,-4-10-3559 0 0,-11 0-4215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0 912 0 0,'-2'0'7480'0'0,"-6"3"-4648"0"0,7 43 1339 0 0,9 6-2357 0 0,-1 0 0 0 0,-1 72 0 0 0,-8-115-1978 0 0,0 0 0 0 0,-1 0 0 0 0,1 0 0 0 0,-2 0 0 0 0,1 0 0 0 0,-1-1 0 0 0,-1 1 0 0 0,0-1 0 0 0,-10 13 0 0 0,12-18-2477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1120 0 0,'2'28'9375'0'0,"8"17"-4662"0"0,2 11-2180 0 0,-7 3-753 0 0,-4 73-1 0 0,-1-73-1160 0 0,-1-51-808 0 0,1 1 1 0 0,-1-1-1 0 0,-1 1 1 0 0,0-1-1 0 0,0 0 0 0 0,-1 1 1 0 0,0-1-1 0 0,-7 15 1 0 0,9-20 728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36 492 0 0,'0'0'499'0'0,"-15"-25"10196"0"0,24 86-4713 0 0,-6-50-5603 0 0,0 1 0 0 0,1-1 1 0 0,1 1-1 0 0,6 12 0 0 0,-9-21-377 0 0,0 1-1 0 0,0 0 1 0 0,0 0-1 0 0,1-1 1 0 0,-1 1-1 0 0,1-1 1 0 0,-1 0-1 0 0,1 0 1 0 0,0 0-1 0 0,1 0 1 0 0,-1 0-1 0 0,0-1 1 0 0,1 1-1 0 0,-1-1 1 0 0,1 0-1 0 0,0 0 1 0 0,0 0-1 0 0,0-1 1 0 0,0 1-1 0 0,0-1 1 0 0,0 0-1 0 0,0 0 1 0 0,0 0-1 0 0,1-1 1 0 0,-1 0-1 0 0,0 0 1 0 0,0 0-1 0 0,1 0 1 0 0,-1 0-1 0 0,0-1 1 0 0,0 0-1 0 0,5-1 1 0 0,-4 0-49 0 0,0-1 0 0 0,0 1 0 0 0,0-1 0 0 0,0 0 1 0 0,-1 0-1 0 0,0-1 0 0 0,1 1 0 0 0,-1-1 0 0 0,-1 0 0 0 0,1 0 0 0 0,0 0 0 0 0,-1-1 1 0 0,0 1-1 0 0,0-1 0 0 0,0 0 0 0 0,-1 1 0 0 0,0-1 0 0 0,0-1 0 0 0,0 1 1 0 0,0 0-1 0 0,-1 0 0 0 0,0-1 0 0 0,0 1 0 0 0,0-1 0 0 0,-1 1 0 0 0,0 0 1 0 0,0-1-1 0 0,0 1 0 0 0,-1-1 0 0 0,1 1 0 0 0,-3-9 0 0 0,-10-8 49 0 0,12 21-10 0 0,0-1 0 0 0,-1 0 0 0 0,1 1 0 0 0,0-1 0 0 0,0 0 0 0 0,0 0 0 0 0,0 0 0 0 0,1 0 0 0 0,-1 0 0 0 0,0 0 0 0 0,0-3 0 0 0,1 5-63 0 0,4 1-2852 0 0,-4-1 2789 0 0,0 0 1 0 0,0 0-1 0 0,2 2-1468 0 0,-2-2 1469 0 0,0 0-1 0 0,0 0 1 0 0,0 1-1 0 0,0-1 1 0 0,0 0-1 0 0,0 0 1 0 0,0 0-1 0 0,0 1 1 0 0,0-1-1 0 0,0 0 1 0 0,0 0-1 0 0,0 0 1 0 0,0 0-1 0 0,0 1 1 0 0,0-1-1 0 0,0 0 1 0 0,0 0-1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8 211 1680 0 0,'-4'1'10198'0'0,"3"1"-8992"0"0,0 39 1499 0 0,0-22-2218 0 0,0 0-1 0 0,1 1 1 0 0,2-1-1 0 0,0 0 1 0 0,0 0 0 0 0,9 27-1 0 0,-11-46-476 0 0,0 0-1 0 0,0-1 1 0 0,0 1-1 0 0,0 0 0 0 0,0 0 1 0 0,0 0-1 0 0,0 0 1 0 0,0-1-1 0 0,0 1 1 0 0,0 0-1 0 0,0 0 1 0 0,0 0-1 0 0,1 0 1 0 0,-1-1-1 0 0,0 1 1 0 0,0 0-1 0 0,0 0 1 0 0,0 0-1 0 0,0 0 1 0 0,0 0-1 0 0,1 0 0 0 0,-1 0 1 0 0,0-1-1 0 0,0 1 1 0 0,0 0-1 0 0,0 0 1 0 0,1 0-1 0 0,-1 0 1 0 0,0 0-1 0 0,0 0 1 0 0,0 0-1 0 0,0 0 1 0 0,1 0-1 0 0,-1 0 1 0 0,0 0-1 0 0,0 0 0 0 0,0 0 1 0 0,0 0-1 0 0,1 0 1 0 0,-1 0-1 0 0,0 0 1 0 0,0 0-1 0 0,0 0 1 0 0,1 0-1 0 0,-1 0 1 0 0,0 0-1 0 0,0 0 1 0 0,0 1-1 0 0,0-1 1 0 0,0 0-1 0 0,1 0 1 0 0,-1 0-1 0 0,0 0 0 0 0,0 0 1 0 0,0 0-1 0 0,0 0 1 0 0,0 1-1 0 0,0-1 1 0 0,0 0-1 0 0,1 0 1 0 0,-1 0-1 0 0,0 0 1 0 0,0 1-1 0 0,0-1 1 0 0,0 0-1 0 0,8-28 95 0 0,2-37-168 0 0,-9 10-7 0 0,0 25 87 0 0,-1-1 1 0 0,-1 0-1 0 0,-10-52 0 0 0,11 80-37 0 0,-1 0-1 0 0,0 0 0 0 0,1 0 1 0 0,-1 0-1 0 0,1 0 0 0 0,0 0 1 0 0,0 0-1 0 0,0 0 0 0 0,1 0 1 0 0,-1 0-1 0 0,1 0 0 0 0,0 0 0 0 0,-1 0 1 0 0,1 0-1 0 0,1 0 0 0 0,-1 0 1 0 0,0 0-1 0 0,1 1 0 0 0,-1-1 1 0 0,1 0-1 0 0,0 1 0 0 0,0-1 0 0 0,0 1 1 0 0,0 0-1 0 0,0 0 0 0 0,0 0 1 0 0,1 0-1 0 0,-1 0 0 0 0,1 0 1 0 0,0 1-1 0 0,-1-1 0 0 0,1 1 0 0 0,0 0 1 0 0,0-1-1 0 0,0 1 0 0 0,0 1 1 0 0,0-1-1 0 0,0 0 0 0 0,0 1 1 0 0,0-1-1 0 0,0 1 0 0 0,0 0 0 0 0,5 1 1 0 0,-4-1 4 0 0,-1 0 0 0 0,1 1 0 0 0,0 0 0 0 0,0 0 0 0 0,0 0 0 0 0,0 1 0 0 0,-1-1 0 0 0,1 1 0 0 0,-1 0 0 0 0,1 0 0 0 0,-1 0 0 0 0,0 0 0 0 0,0 0 0 0 0,1 1 0 0 0,-2 0 0 0 0,1 0 0 0 0,0-1 0 0 0,-1 1 0 0 0,1 1 0 0 0,-1-1 0 0 0,0 0 0 0 0,0 1 0 0 0,3 6 0 0 0,-4-7 36 0 0,0 1-1 0 0,0 0 0 0 0,0 0 0 0 0,-1 0 1 0 0,1-1-1 0 0,-1 1 0 0 0,0 0 0 0 0,0 0 0 0 0,-1 0 1 0 0,1 0-1 0 0,-1 0 0 0 0,0-1 0 0 0,0 1 1 0 0,0 0-1 0 0,0-1 0 0 0,0 1 0 0 0,-1 0 1 0 0,0-1-1 0 0,0 0 0 0 0,0 1 0 0 0,0-1 0 0 0,0 0 1 0 0,-1 0-1 0 0,1 0 0 0 0,-1 0 0 0 0,0-1 1 0 0,0 1-1 0 0,-3 1 0 0 0,-2-1-128 0 0,0 0 1 0 0,-1-1-1 0 0,1 0 1 0 0,0-1-1 0 0,-1 0 0 0 0,-15 0 1 0 0,23-1-38 0 0,15 11-6894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5308 0 0,'-13'1'8931'0'0,"24"2"-4833"0"0,27 1-2529 0 0,-31-4-1516 0 0,0 1-1 0 0,0 0 1 0 0,0 0-1 0 0,0 0 0 0 0,0 1 1 0 0,9 3-1 0 0,-16-5-52 0 0,1 1 0 0 0,-1-1-1 0 0,0 1 1 0 0,1-1 0 0 0,-1 1 0 0 0,0-1-1 0 0,1 1 1 0 0,-1 0 0 0 0,0-1 0 0 0,0 1-1 0 0,1-1 1 0 0,-1 1 0 0 0,0 0 0 0 0,0-1-1 0 0,0 1 1 0 0,0-1 0 0 0,0 1 0 0 0,0 0-1 0 0,0-1 1 0 0,0 1 0 0 0,0 0 0 0 0,0-1-1 0 0,0 1 1 0 0,0-1 0 0 0,-1 1-1 0 0,1 0 1 0 0,0-1 0 0 0,0 1 0 0 0,-1-1-1 0 0,1 1 1 0 0,-1 0 0 0 0,-8 17 54 0 0,3-9 21 0 0,0 0 0 0 0,1 1-1 0 0,0 0 1 0 0,-5 15 0 0 0,-20 35 157 0 0,16-33-232 0 0,13-26-10 0 0,1-1-1 0 0,0 1 1 0 0,-1 0 0 0 0,1-1 0 0 0,0 1-1 0 0,-1-1 1 0 0,1 1 0 0 0,0 0-1 0 0,0-1 1 0 0,0 1 0 0 0,0 0 0 0 0,0-1-1 0 0,0 1 1 0 0,0 0 0 0 0,0-1 0 0 0,0 1-1 0 0,0 0 1 0 0,0-1 0 0 0,0 1 0 0 0,0 0-1 0 0,0-1 1 0 0,0 1 0 0 0,1 0 0 0 0,-1-1-1 0 0,0 1 1 0 0,1-1 0 0 0,-1 1 0 0 0,0 0-1 0 0,1-1 1 0 0,-1 1 0 0 0,1-1-1 0 0,-1 1 1 0 0,1-1 0 0 0,-1 0 0 0 0,1 1-1 0 0,-1-1 1 0 0,1 1 0 0 0,-1-1 0 0 0,1 0-1 0 0,-1 1 1 0 0,2-1 0 0 0,23 6-17 0 0,0-2 1 0 0,0 0-1 0 0,28-1 0 0 0,-50-3-1339 0 0,-11-1-1881 0 0,-11 0-6098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7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176 173 220 0 0,'0'0'586'0'0,"-34"23"7071"0"0,8-9-4284 0 0,10-6-1488 0 0,0 1 0 0 0,-29 21 0 0 0,42-28-1792 0 0,0 1 1 0 0,0 0 0 0 0,0-1 0 0 0,0 1 0 0 0,1 0 0 0 0,-1 1 0 0 0,1-1-1 0 0,0 0 1 0 0,0 1 0 0 0,0 0 0 0 0,0-1 0 0 0,0 1 0 0 0,1 0 0 0 0,0 0-1 0 0,0 0 1 0 0,0 0 0 0 0,0 0 0 0 0,0 6 0 0 0,1-9-96 0 0,0 1 1 0 0,0-1 0 0 0,0 0-1 0 0,0 1 1 0 0,0-1 0 0 0,0 0-1 0 0,0 0 1 0 0,1 1 0 0 0,-1-1-1 0 0,1 0 1 0 0,-1 0 0 0 0,1 0-1 0 0,-1 1 1 0 0,1-1-1 0 0,-1 0 1 0 0,1 0 0 0 0,0 0-1 0 0,0 0 1 0 0,0 0 0 0 0,0 0-1 0 0,-1 0 1 0 0,1 0 0 0 0,0-1-1 0 0,0 1 1 0 0,1 0 0 0 0,-1 0-1 0 0,0-1 1 0 0,0 1 0 0 0,0-1-1 0 0,0 1 1 0 0,1-1-1 0 0,-1 0 1 0 0,0 1 0 0 0,0-1-1 0 0,1 0 1 0 0,-1 0 0 0 0,0 0-1 0 0,1 0 1 0 0,-1 0 0 0 0,0 0-1 0 0,0 0 1 0 0,1 0 0 0 0,-1 0-1 0 0,2-1 1 0 0,3 0-73 0 0,-1-1 0 0 0,1 1 0 0 0,-1-1 0 0 0,0 0 0 0 0,0-1 0 0 0,0 1 0 0 0,0-1-1 0 0,0 0 1 0 0,5-4 0 0 0,-3 1 24 0 0,1-1-1 0 0,-1 0 0 0 0,-1-1 0 0 0,1 0 0 0 0,-1 0 0 0 0,-1 0 0 0 0,1-1 1 0 0,-1 0-1 0 0,-1 0 0 0 0,0 0 0 0 0,0 0 0 0 0,3-13 0 0 0,-4 6-74 0 0,0 1 0 0 0,-2-1 0 0 0,1 0 0 0 0,-2 1 0 0 0,0-1 0 0 0,-1 0-1 0 0,-3-19 1 0 0,-11-34 296 0 0,13 101 432 0 0,2 0 0 0 0,1 0 1 0 0,9 55-1 0 0,-3-50-348 0 0,6 17-185 0 0,-10-48-336 0 0,-1 0 0 0 0,1 1 0 0 0,-1-1 0 0 0,-1 0 0 0 0,1 1 1 0 0,0 8-1 0 0,-2-15 152 0 0,-1 0 1 0 0,1 0 0 0 0,-1 0-1 0 0,1 0 1 0 0,0 0-1 0 0,-1 0 1 0 0,1 0 0 0 0,-1 1-1 0 0,1-2 1 0 0,-1 1 0 0 0,1 0-1 0 0,0 0 1 0 0,-1 0-1 0 0,1 0 1 0 0,-1 0 0 0 0,1 0-1 0 0,-1 0 1 0 0,1 0 0 0 0,0-1-1 0 0,-1 1 1 0 0,1 0-1 0 0,0 0 1 0 0,-1 0 0 0 0,1-1-1 0 0,0 1 1 0 0,-1 0 0 0 0,1-1-1 0 0,0 1 1 0 0,-1 0 0 0 0,1-1-1 0 0,0 1 1 0 0,0 0-1 0 0,-1-1 1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0 121 272 0 0,'0'0'818'0'0,"4"2"900"0"0,2-11 1440 0 0,0-2-5224 0 0,-3 9 2122 0 0,-1 0-1 0 0,1 0 0 0 0,0 0 1 0 0,0 0-1 0 0,0 1 1 0 0,0 0-1 0 0,0-1 0 0 0,0 1 1 0 0,7-1-1 0 0,-3 0 3419 0 0,-17 1 2230 0 0,10 1-5654 0 0,-1 0 0 0 0,0 0 0 0 0,1 0 0 0 0,-1-1 1 0 0,0 1-1 0 0,1 0 0 0 0,-1 0 0 0 0,0 1 0 0 0,0-1 0 0 0,1 0 0 0 0,-1 0 0 0 0,0 0 0 0 0,1 0 1 0 0,-1 0-1 0 0,0 1 0 0 0,1-1 0 0 0,-1 0 0 0 0,0 1 0 0 0,1-1 0 0 0,-1 0 0 0 0,1 1 0 0 0,-1-1 1 0 0,1 1-1 0 0,-1-1 0 0 0,1 1 0 0 0,-1-1 0 0 0,1 1 0 0 0,-1-1 0 0 0,1 1 0 0 0,0 0 1 0 0,-1-1-1 0 0,1 1 0 0 0,0 0 0 0 0,-1-1 0 0 0,1 1 0 0 0,0 0 0 0 0,0-1 0 0 0,0 1 0 0 0,0 0 1 0 0,-9 20 627 0 0,7-17-521 0 0,0 1 0 0 0,0-1 0 0 0,0 1 0 0 0,0 0 0 0 0,1 0 1 0 0,0 0-1 0 0,0 0 0 0 0,0 0 0 0 0,0 0 0 0 0,1 0 0 0 0,0 5 0 0 0,2-10-120 0 0,-1-1-1 0 0,0 1 0 0 0,1-1 0 0 0,-1 1 0 0 0,0-1 0 0 0,1 0 1 0 0,-1 0-1 0 0,0 0 0 0 0,0 0 0 0 0,0 1 0 0 0,1-1 1 0 0,-1-1-1 0 0,0 1 0 0 0,0-1 0 0 0,0-2-42 0 0,0 0 1 0 0,0 0-1 0 0,-1 1 0 0 0,0-1 1 0 0,0 0-1 0 0,0 0 0 0 0,0 0 0 0 0,-1 0 1 0 0,1 0-1 0 0,-1 0 0 0 0,0 1 1 0 0,0-1-1 0 0,-1 0 0 0 0,1 1 1 0 0,-2-4-1 0 0,-9-40-228 0 0,12 45 218 0 0,-1 0 0 0 0,1 0 1 0 0,0 0-1 0 0,0-1 1 0 0,0 1-1 0 0,0 0 0 0 0,1 0 1 0 0,-1 0-1 0 0,0-1 1 0 0,1 1-1 0 0,-1 0 0 0 0,1 0 1 0 0,0 0-1 0 0,0 0 1 0 0,0 0-1 0 0,0 0 0 0 0,0 0 1 0 0,0 1-1 0 0,1-1 1 0 0,-1 0-1 0 0,0 0 0 0 0,1 1 1 0 0,-1-1-1 0 0,1 1 1 0 0,0 0-1 0 0,0-1 0 0 0,2 0 1 0 0,1 1 3 0 0,0 0 0 0 0,0 1 0 0 0,0-1 0 0 0,0 1 0 0 0,0 0 0 0 0,0 1 0 0 0,0-1 0 0 0,0 1 0 0 0,0 0 0 0 0,0 1 1 0 0,6 2-1 0 0,-1-3 0 0 0,1 1 0 0 0,-1-1 0 0 0,21-1 0 0 0,-19 0-306 0 0,-19 16-2870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1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30 1420 0 0,'-7'-10'7380'0'0,"-7"-10"-1109"0"0,10 21-6117 0 0,0 0 0 0 0,0 0 0 0 0,0 1 0 0 0,0-1 0 0 0,0 1 0 0 0,0 0 0 0 0,1 0 0 0 0,-1 0 0 0 0,1 0 0 0 0,-1 0 0 0 0,1 1 0 0 0,0 0 0 0 0,0 0 0 0 0,0 0 0 0 0,0 0 0 0 0,-3 5 0 0 0,4-6-94 0 0,0 1 0 0 0,-1 0 1 0 0,1-1-1 0 0,0 1 0 0 0,1 0 0 0 0,-1 0 1 0 0,1 1-1 0 0,-1-1 0 0 0,1 0 0 0 0,0 0 0 0 0,0 1 1 0 0,0-1-1 0 0,1 0 0 0 0,-1 1 0 0 0,1-1 1 0 0,0 1-1 0 0,0-1 0 0 0,0 1 0 0 0,0-1 1 0 0,1 6-1 0 0,0-8-53 0 0,0 0-1 0 0,0 1 1 0 0,0-1 0 0 0,0 0 0 0 0,0 0 0 0 0,0 1 0 0 0,1-1-1 0 0,-1 0 1 0 0,0 0 0 0 0,1 0 0 0 0,-1-1 0 0 0,1 1 0 0 0,-1 0-1 0 0,1 0 1 0 0,-1-1 0 0 0,1 1 0 0 0,-1-1 0 0 0,1 1 0 0 0,-1-1-1 0 0,1 0 1 0 0,0 0 0 0 0,-1 1 0 0 0,1-1 0 0 0,0 0 0 0 0,-1-1-1 0 0,1 1 1 0 0,-1 0 0 0 0,1 0 0 0 0,0-1 0 0 0,-1 1 0 0 0,1-1-1 0 0,-1 1 1 0 0,1-1 0 0 0,2-1 0 0 0,1 0-66 0 0,0 0-1 0 0,0 0 1 0 0,0-1 0 0 0,0 1 0 0 0,0-1-1 0 0,-1 0 1 0 0,1 0 0 0 0,-1-1 0 0 0,5-4-1 0 0,5-14-213 0 0,-9 15 31 0 0,-9 24 542 0 0,3-11-258 0 0,-1 1 0 0 0,1-1 0 0 0,0 1 0 0 0,0-1 0 0 0,0 1 1 0 0,1 0-1 0 0,0-1 0 0 0,1 1 0 0 0,0-1 0 0 0,0 1 0 0 0,0-1 0 0 0,0 1 0 0 0,1-1 0 0 0,0 0 0 0 0,6 11 0 0 0,-8-16-58 0 0,1 0 0 0 0,0 0-1 0 0,0 0 1 0 0,0 0 0 0 0,1 0-1 0 0,-1 0 1 0 0,0 0 0 0 0,0-1 0 0 0,0 1-1 0 0,1-1 1 0 0,-1 1 0 0 0,0 0-1 0 0,0-1 1 0 0,1 0 0 0 0,-1 1-1 0 0,0-1 1 0 0,1 0 0 0 0,-1 0-1 0 0,1 0 1 0 0,-1 0 0 0 0,0 0-1 0 0,1 0 1 0 0,-1 0 0 0 0,1 0-1 0 0,-1-1 1 0 0,0 1 0 0 0,1 0-1 0 0,-1-1 1 0 0,1 0 0 0 0,11-6-2544 0 0,-5-3-3359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55 520 0 0,'-7'-17'6452'0'0,"-27"-19"-2436"0"0,34 36-3959 0 0,-1 0 0 0 0,1-1 0 0 0,-1 1 0 0 0,1 0 0 0 0,0 0 0 0 0,-1 0 0 0 0,1 0 0 0 0,-1-1 0 0 0,1 1 0 0 0,-1 0-1 0 0,1 0 1 0 0,-1 0 0 0 0,1 0 0 0 0,-1 0 0 0 0,1 0 0 0 0,-1 0 0 0 0,1 0 0 0 0,-1 0 0 0 0,1 0 0 0 0,-1 1 0 0 0,1-1 0 0 0,0 0 0 0 0,-1 0-1 0 0,1 0 1 0 0,-1 1 0 0 0,1-1 0 0 0,-1 0 0 0 0,1 0 0 0 0,0 1 0 0 0,-1-1 0 0 0,0 1 0 0 0,-16 19 899 0 0,-17 39-115 0 0,26-44-441 0 0,-2 2-166 0 0,1 0 1 0 0,1 0-1 0 0,0 1 0 0 0,2 0 1 0 0,0 1-1 0 0,0-1 1 0 0,2 1-1 0 0,1 0 1 0 0,0 0-1 0 0,1 0 0 0 0,1 0 1 0 0,3 32-1 0 0,14 0-153 0 0,-13-44-303 0 0,0 0-1 0 0,0 0 1 0 0,-1 0-1 0 0,0 0 1 0 0,0 0-1 0 0,-1 1 1 0 0,1 7-1 0 0,-6-3-1407 0 0,4-11 1266 0 0,-1-1 0 0 0,0 1-1 0 0,1 0 1 0 0,-1-1 0 0 0,1 1-1 0 0,-1-1 1 0 0,0 1 0 0 0,1-1-1 0 0,-1 1 1 0 0,0-1 0 0 0,1 1-1 0 0,-1-1 1 0 0,0 0-1 0 0,0 1 1 0 0,0-1 0 0 0,1 0-1 0 0,-1 0 1 0 0,0 1 0 0 0,0-1-1 0 0,-1 0 1 0 0,-3 0-2454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1396 0 0,'-1'4'13137'0'0,"2"-4"-12871"0"0,30 5 1127 0 0,101-14-2363 0 0,-121 13-4090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1448 0 0,'16'4'10532'0'0,"-12"9"-9811"0"0,-1-1-1 0 0,-1 0 0 0 0,1 1 0 0 0,-2 0 1 0 0,0-1-1 0 0,-1 1 0 0 0,0 0 0 0 0,-3 20 0 0 0,2 42 309 0 0,3-53-856 0 0,9 71 7 0 0,-10-90-281 0 0,-1 0 0 0 0,1 1-1 0 0,-1-1 1 0 0,0 0 0 0 0,0 1-1 0 0,-1-1 1 0 0,1 0 0 0 0,-1 1-1 0 0,-1 4 1 0 0,-7 3-3212 0 0,8-11 2917 0 0,0 0-1 0 0,0 0 1 0 0,0 0-1 0 0,0 0 1 0 0,1 0 0 0 0,-1 0-1 0 0,0 0 1 0 0,0 0 0 0 0,0-1-1 0 0,0 1 1 0 0,1 0-1 0 0,-1-1 1 0 0,0 1 0 0 0,0 0-1 0 0,1-1 1 0 0,-1 1 0 0 0,0-1-1 0 0,1 1 1 0 0,-1-1-1 0 0,-1-1 1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1528 0 0,'20'-2'8987'0'0,"2"-3"-4257"0"0,44-18-2899 0 0,-24 8-1713 0 0,-40 14-851 0 0,12-4 1363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1488 0 0,'8'0'7966'0'0,"30"-2"-5028"0"0,73-10 568 0 0,-63 11-5199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19 1616 0 0,'0'0'328'0'0,"0"-1"-1"0"0,0 0 0 0 0,0 0 1 0 0,0 0-1 0 0,0 1 0 0 0,0-1 1 0 0,0 0-1 0 0,0 0 0 0 0,-1 1 1 0 0,1-1-1 0 0,0 0 0 0 0,-1 1 1 0 0,1-1-1 0 0,0 0 1 0 0,-1 1-1 0 0,1-1 0 0 0,-1 0 1 0 0,1 1-1 0 0,-1-1 0 0 0,1 1 1 0 0,-1-1-1 0 0,1 1 0 0 0,-1-1 1 0 0,0 1-1 0 0,1-1 1 0 0,-1 1-1 0 0,1 0 0 0 0,-1-1 1 0 0,0 1-1 0 0,0 0 0 0 0,0-1 1 0 0,-32 3 2971 0 0,-43 28-4174 0 0,62-24 1837 0 0,1-1-672 0 0,0 1 0 0 0,1 1 0 0 0,0-1-1 0 0,-21 17 1 0 0,31-22-255 0 0,1 0 0 0 0,-1 1 0 0 0,1-1 0 0 0,-1 1 0 0 0,1 0 0 0 0,0-1 0 0 0,-1 1 0 0 0,1 0 0 0 0,0 0 0 0 0,0 0 0 0 0,0 0 0 0 0,1 0 0 0 0,-1 0 0 0 0,0 0 0 0 0,1 0 0 0 0,-1 4 0 0 0,1-4-30 0 0,0 0-1 0 0,1 0 1 0 0,-1 1-1 0 0,1-1 1 0 0,0 0-1 0 0,0 0 1 0 0,0 0-1 0 0,0 0 1 0 0,0-1-1 0 0,0 1 1 0 0,0 0-1 0 0,1 0 1 0 0,-1-1-1 0 0,1 1 1 0 0,-1 0-1 0 0,1-1 1 0 0,-1 0-1 0 0,1 1 1 0 0,0-1-1 0 0,3 2 1 0 0,2 1-51 0 0,1 0 0 0 0,0-1-1 0 0,-1 0 1 0 0,1 0 0 0 0,1-1 0 0 0,-1 1 0 0 0,0-2 0 0 0,0 1 0 0 0,1-1-1 0 0,-1-1 1 0 0,0 1 0 0 0,1-2 0 0 0,-1 1 0 0 0,1-1 0 0 0,-1 0 0 0 0,0-1-1 0 0,1 0 1 0 0,-1 0 0 0 0,0-1 0 0 0,0 0 0 0 0,-1 0 0 0 0,1-1-1 0 0,-1 0 1 0 0,1 0 0 0 0,-1 0 0 0 0,9-9 0 0 0,-15 12 22 0 0,0 0-1 0 0,0-1 1 0 0,0 1 0 0 0,0-1-1 0 0,0 1 1 0 0,0-1 0 0 0,0 0-1 0 0,0 1 1 0 0,-1-1 0 0 0,1 0-1 0 0,-1 0 1 0 0,1 1 0 0 0,-1-1 0 0 0,0 0-1 0 0,1 0 1 0 0,-1 0 0 0 0,0 1-1 0 0,0-1 1 0 0,-1-3 0 0 0,-11-37-95 0 0,0-3 971 0 0,12 45-816 0 0,5 24 425 0 0,-2-18-301 0 0,-1 0 0 0 0,0-1 0 0 0,0 1 0 0 0,-1 0 1 0 0,0 0-1 0 0,0 1 0 0 0,0-1 0 0 0,0 8 0 0 0,7 36 752 0 0,-3-37-803 0 0,-2-3-135 0 0,0 0 0 0 0,1 0 0 0 0,1 0 0 0 0,0-1 0 0 0,7 12 0 0 0,-10-19 846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1580 0 0,'6'3'7930'0'0,"3"6"-3775"0"0,-6 5-1608 0 0,-1-11-1321 0 0,-2-11-968 0 0,1 4-270 0 0,-1 0 1 0 0,1 0-1 0 0,0 0 1 0 0,0 1-1 0 0,1-1 1 0 0,-1 0-1 0 0,1 0 1 0 0,-1 1 0 0 0,6-7-1 0 0,7-22-28 0 0,6-11-27 0 0,-19 42 73 0 0,0-1 0 0 0,-1 1 0 0 0,1 0 0 0 0,0-1 0 0 0,0 1 1 0 0,0 0-1 0 0,0-1 0 0 0,0 1 0 0 0,0 0 0 0 0,0 0 0 0 0,0 0 0 0 0,0 0 0 0 0,0 0 0 0 0,1 0 1 0 0,-1 0-1 0 0,0 1 0 0 0,1-1 0 0 0,-1 0 0 0 0,1 1 0 0 0,-1-1 0 0 0,1 1 0 0 0,-1-1 1 0 0,1 1-1 0 0,-1 0 0 0 0,4 0 0 0 0,-3 2 94 0 0,1 0-1 0 0,-1 0 1 0 0,1 1 0 0 0,-1 0-1 0 0,0-1 1 0 0,0 1 0 0 0,0 0-1 0 0,0 0 1 0 0,-1 0 0 0 0,1 0-1 0 0,-1 0 1 0 0,1 0 0 0 0,-1 1-1 0 0,0-1 1 0 0,-1 0 0 0 0,2 6 0 0 0,13 30 265 0 0,-9-32-656 0 0,6 10 762 0 0,-10-3-4417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10545 0 0,'0'0'298'0'0,"0"-1"-1"0"0,0 0 1 0 0,0 1 0 0 0,1-1-1 0 0,-1 1 1 0 0,0-1 0 0 0,0 1 0 0 0,0-1-1 0 0,1 0 1 0 0,-1 1 0 0 0,0-1-1 0 0,0 1 1 0 0,1-1 0 0 0,-1 1-1 0 0,1-1 1 0 0,-1 1 0 0 0,0 0 0 0 0,1-1-1 0 0,-1 1 1 0 0,1-1 0 0 0,-1 1-1 0 0,1 0 1 0 0,-1-1 0 0 0,1 1 0 0 0,0-1-1 0 0,22-3 2783 0 0,37 8-3544 0 0,-31-1 1036 0 0,-18-3 28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117 238 836 0 0,'-3'-10'8787'0'0,"-4"-9"-6700"0"0,5 17-1979 0 0,1 1 0 0 0,0 0 0 0 0,-1 0 0 0 0,1 0 0 0 0,-1 0 0 0 0,1 0 0 0 0,-1 0-1 0 0,0 0 1 0 0,1 0 0 0 0,-1 1 0 0 0,0-1 0 0 0,0 1 0 0 0,1-1 0 0 0,-1 1 0 0 0,0 0 0 0 0,0 0 0 0 0,0-1 0 0 0,1 1 0 0 0,-1 1 0 0 0,0-1 0 0 0,0 0 0 0 0,0 0 0 0 0,-3 1 0 0 0,3 1 54 0 0,-1-1-1 0 0,0 1 1 0 0,1 0-1 0 0,-1 0 1 0 0,1 0 0 0 0,-1 0-1 0 0,1 0 1 0 0,0 0 0 0 0,0 0-1 0 0,0 1 1 0 0,0-1-1 0 0,-3 6 1 0 0,1 1 41 0 0,-1-1 0 0 0,2 1-1 0 0,-1 0 1 0 0,1 0 0 0 0,1 0 0 0 0,-1 1-1 0 0,1-1 1 0 0,0 17 0 0 0,1-25-197 0 0,1 0 0 0 0,0 0 1 0 0,0 0-1 0 0,0 0 0 0 0,0 0 0 0 0,-1 0 0 0 0,2 0 0 0 0,-1 0 1 0 0,0 0-1 0 0,0 0 0 0 0,0 0 0 0 0,0 0 0 0 0,1 0 0 0 0,-1 0 1 0 0,0 0-1 0 0,1 0 0 0 0,-1-1 0 0 0,1 1 0 0 0,-1 0 0 0 0,1 0 1 0 0,-1 0-1 0 0,1 0 0 0 0,-1-1 0 0 0,1 1 0 0 0,0 0 1 0 0,0 0-1 0 0,-1-1 0 0 0,1 1 0 0 0,0-1 0 0 0,0 1 0 0 0,0-1 1 0 0,0 1-1 0 0,1 0 0 0 0,0-2-14 0 0,0 1-1 0 0,0-1 1 0 0,0 1-1 0 0,0-1 1 0 0,0 0 0 0 0,0 0-1 0 0,0 1 1 0 0,0-2 0 0 0,0 1-1 0 0,0 0 1 0 0,0 0-1 0 0,-1 0 1 0 0,1-1 0 0 0,0 1-1 0 0,1-3 1 0 0,22-21-1122 0 0,29-37 0 0 0,-40 45 1004 0 0,16-27 9 0 0,-29 41 183 0 0,0 0 0 0 0,0 0 0 0 0,0 0 1 0 0,0 0-1 0 0,-1 0 0 0 0,1 0 0 0 0,-1 0 0 0 0,0-1 0 0 0,0 1 0 0 0,0 0 1 0 0,0 0-1 0 0,-1 0 0 0 0,1 0 0 0 0,-1-1 0 0 0,-1-4 0 0 0,-3-37 107 0 0,3 8-244 0 0,-3-12-463 0 0,5 45 590 0 0,0 7 131 0 0,1 28 686 0 0,9 164 869 0 0,-9-182-2646 0 0,-1 12 3131 0 0,-3-19-7131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146 307 108 0 0,'2'-14'6874'0'0,"1"-14"-3831"0"0,-2 27-2926 0 0,-1 0 0 0 0,0 0 0 0 0,0 0 1 0 0,0 0-1 0 0,0 0 0 0 0,-1 0 0 0 0,1 0 0 0 0,0 1 1 0 0,0-1-1 0 0,0 0 0 0 0,-1 0 0 0 0,1 0 0 0 0,-1 0 1 0 0,1 0-1 0 0,0 1 0 0 0,-1-1 0 0 0,1 0 0 0 0,-1 0 1 0 0,0 1-1 0 0,1-1 0 0 0,-1 0 0 0 0,0 1 0 0 0,1-1 0 0 0,-1 1 1 0 0,0-1-1 0 0,0 1 0 0 0,1-1 0 0 0,-1 1 0 0 0,0-1 1 0 0,0 1-1 0 0,-1-1 0 0 0,-1 1 4 0 0,1 0-1 0 0,-1-1 1 0 0,0 1 0 0 0,0 0 0 0 0,0 1-1 0 0,0-1 1 0 0,1 0 0 0 0,-1 1-1 0 0,0 0 1 0 0,-4 1 0 0 0,-2 2 67 0 0,-1-1 0 0 0,1 2 0 0 0,0 0 0 0 0,0 0 0 0 0,-10 8 0 0 0,16-11-104 0 0,0 1 0 0 0,0-1-1 0 0,1 1 1 0 0,-1 0 0 0 0,1 0 0 0 0,-1 0 0 0 0,1 0 0 0 0,0 1-1 0 0,0-1 1 0 0,0 0 0 0 0,1 1 0 0 0,-1 0 0 0 0,1-1 0 0 0,0 1 0 0 0,0 0-1 0 0,0 0 1 0 0,-1 6 0 0 0,2-8-67 0 0,1-1-1 0 0,-1 1 1 0 0,0-1 0 0 0,0 1-1 0 0,1-1 1 0 0,-1 0 0 0 0,1 1-1 0 0,-1-1 1 0 0,1 0-1 0 0,0 1 1 0 0,-1-1 0 0 0,1 0-1 0 0,0 0 1 0 0,0 0 0 0 0,0 0-1 0 0,0 0 1 0 0,0 0-1 0 0,0 0 1 0 0,2 1 0 0 0,-1 0-17 0 0,1-1 1 0 0,0 1 0 0 0,0-1-1 0 0,0 0 1 0 0,0 0 0 0 0,0 0-1 0 0,0 0 1 0 0,0-1-1 0 0,0 1 1 0 0,1-1 0 0 0,-1 0-1 0 0,3 0 1 0 0,4-1-128 0 0,0 0 0 0 0,0-1-1 0 0,-1 0 1 0 0,1-1 0 0 0,0 0 0 0 0,-1 0-1 0 0,0-1 1 0 0,0 0 0 0 0,0-1 0 0 0,0 0-1 0 0,-1 0 1 0 0,0-1 0 0 0,12-11 0 0 0,-15 13 56 0 0,-1 1 1 0 0,0-1 0 0 0,1 0 0 0 0,-2 0-1 0 0,1-1 1 0 0,-1 1 0 0 0,1-1-1 0 0,-1 0 1 0 0,0 0 0 0 0,-1 0-1 0 0,1 0 1 0 0,-1 0 0 0 0,0-1-1 0 0,-1 1 1 0 0,1-1 0 0 0,-1 1-1 0 0,0-1 1 0 0,0 1 0 0 0,-1-1 0 0 0,0 0-1 0 0,0 1 1 0 0,0-1 0 0 0,0 0-1 0 0,-3-10 1 0 0,-8-14 154 0 0,4 11 261 0 0,1 0 0 0 0,0 0 1 0 0,1-1-1 0 0,1 0 0 0 0,-2-37 0 0 0,7 72-51 0 0,2 1 1 0 0,0 0-1 0 0,1-1 1 0 0,0 0-1 0 0,7 15 0 0 0,2 8 90 0 0,-6-11-103 0 0,5 51-1 0 0,4 10-206 0 0,-12-65 135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2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44 1528 0 0,'-1'3'7826'0'0,"1"5"-3729"0"0,-4 35-1887 0 0,4-42-2190 0 0,0 0 0 0 0,0 0 0 0 0,0 0 0 0 0,0 1 0 0 0,0-1-1 0 0,0 0 1 0 0,1 0 0 0 0,-1 0 0 0 0,0 0 0 0 0,1 1-1 0 0,-1-1 1 0 0,1 0 0 0 0,0 0 0 0 0,-1 0 0 0 0,1 0 0 0 0,0 0-1 0 0,-1 0 1 0 0,1 0 0 0 0,0-1 0 0 0,0 1 0 0 0,0 0-1 0 0,0 0 1 0 0,0 0 0 0 0,0-1 0 0 0,0 1 0 0 0,0-1 0 0 0,0 1-1 0 0,0-1 1 0 0,0 1 0 0 0,0-1 0 0 0,1 0 0 0 0,-1 1-1 0 0,0-1 1 0 0,0 0 0 0 0,0 0 0 0 0,1 0 0 0 0,-1 0 0 0 0,0 0-1 0 0,0 0 1 0 0,0 0 0 0 0,1 0 0 0 0,-1 0 0 0 0,0-1-1 0 0,0 1 1 0 0,0 0 0 0 0,0-1 0 0 0,0 1 0 0 0,1-1 0 0 0,-1 0-1 0 0,0 1 1 0 0,1-2 0 0 0,1 1-62 0 0,-1 0-1 0 0,1 0 1 0 0,0-1-1 0 0,-1 1 1 0 0,1-1 0 0 0,-1 1-1 0 0,0-1 1 0 0,1 0 0 0 0,-1 0-1 0 0,0 0 1 0 0,0 0 0 0 0,0-1-1 0 0,0 1 1 0 0,-1 0-1 0 0,1-1 1 0 0,0 1 0 0 0,-1-1-1 0 0,0 0 1 0 0,0 1 0 0 0,0-1-1 0 0,0 0 1 0 0,1-4-1 0 0,-2 4 37 0 0,-1-1-1 0 0,1 1 1 0 0,-1 0-1 0 0,0-1 1 0 0,0 1-1 0 0,0 0 1 0 0,0 0-1 0 0,-1 0 1 0 0,1 0-1 0 0,-1 0 1 0 0,0 0-1 0 0,0 0 1 0 0,0 1-1 0 0,0-1 0 0 0,0 0 1 0 0,0 1-1 0 0,-1 0 1 0 0,-5-4-1 0 0,7 4 17 0 0,-1 1 0 0 0,1 0 0 0 0,-1 0 0 0 0,0 1 0 0 0,1-1 0 0 0,-1 0 0 0 0,0 0-1 0 0,1 1 1 0 0,-1-1 0 0 0,0 1 0 0 0,0 0 0 0 0,0-1 0 0 0,1 1 0 0 0,-1 0 0 0 0,0 0 0 0 0,0 0 0 0 0,0 0-1 0 0,0 1 1 0 0,1-1 0 0 0,-1 0 0 0 0,0 1 0 0 0,0-1 0 0 0,1 1 0 0 0,-1 0 0 0 0,0-1 0 0 0,1 1-1 0 0,-1 0 1 0 0,0 0 0 0 0,1 0 0 0 0,-1 0 0 0 0,1 1 0 0 0,0-1 0 0 0,-1 0 0 0 0,1 0 0 0 0,-2 4-1 0 0,-2 0-313 0 0,-16 27-165 0 0,18-16-2268 0 0,12-3-3974 0 0,-4-9 2571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1108 0 0,'9'-1'14165'0'0,"-8"3"-14138"0"0,-1 5 225 0 0,1 0 0 0 0,0 0 0 0 0,1 0 0 0 0,0 0 0 0 0,0 0 0 0 0,0 0 0 0 0,1 0 0 0 0,0-1 0 0 0,0 1 0 0 0,1-1 0 0 0,-1 0 0 0 0,7 7 0 0 0,-7-10-250 0 0,-1-1 1 0 0,1 0 0 0 0,0 0 0 0 0,0 0 0 0 0,0-1-1 0 0,1 1 1 0 0,-1-1 0 0 0,0 0 0 0 0,1 0-1 0 0,-1 0 1 0 0,1 0 0 0 0,-1 0 0 0 0,1-1 0 0 0,-1 1-1 0 0,1-1 1 0 0,-1 0 0 0 0,1 0 0 0 0,-1-1-1 0 0,1 1 1 0 0,-1-1 0 0 0,1 0 0 0 0,3-1-1 0 0,-4 2-25 0 0,-1-1-1 0 0,1 1 0 0 0,0-1 0 0 0,-1 0 0 0 0,1 0 0 0 0,-1 0 0 0 0,1 0 0 0 0,-1-1 0 0 0,1 1 0 0 0,-1-1 0 0 0,0 1 0 0 0,0-1 0 0 0,0 0 0 0 0,0 0 0 0 0,0 0 0 0 0,0 0 0 0 0,0 0 0 0 0,-1 0 1 0 0,1 0-1 0 0,-1-1 0 0 0,1 1 0 0 0,-1-1 0 0 0,0 1 0 0 0,0-1 0 0 0,0 1 0 0 0,0-1 0 0 0,0-4 0 0 0,-1 6 31 0 0,0 1 0 0 0,0-1 0 0 0,0 1 0 0 0,0-1 1 0 0,0 1-1 0 0,0-1 0 0 0,0 1 0 0 0,0-1 0 0 0,0 0 0 0 0,-1 1 0 0 0,1-1 0 0 0,0 1 1 0 0,0-1-1 0 0,-1 1 0 0 0,1 0 0 0 0,0-1 0 0 0,0 1 0 0 0,-1-1 0 0 0,1 1 0 0 0,-1-1 1 0 0,1 1-1 0 0,0 0 0 0 0,-1-1 0 0 0,1 1 0 0 0,-1 0 0 0 0,1 0 0 0 0,-1-1 0 0 0,1 1 1 0 0,-1 0-1 0 0,1 0 0 0 0,-1-1 0 0 0,0 1 0 0 0,1 0-3 0 0,-1 0-1 0 0,0 1 1 0 0,1-1-1 0 0,-1 0 1 0 0,1 0-1 0 0,-1 0 1 0 0,1 1 0 0 0,-1-1-1 0 0,1 0 1 0 0,-1 1-1 0 0,1-1 1 0 0,0 0-1 0 0,-1 1 1 0 0,1-1-1 0 0,-1 1 1 0 0,1-1 0 0 0,0 1-1 0 0,-1-1 1 0 0,1 1-1 0 0,0-1 1 0 0,0 1-1 0 0,-1-1 1 0 0,1 1-1 0 0,0-1 1 0 0,0 1 0 0 0,0-1-1 0 0,0 1 1 0 0,0-1-1 0 0,0 1 1 0 0,0 0-1 0 0,0-1 1 0 0,0 1-1 0 0,0-1 1 0 0,0 1 0 0 0,0-1-1 0 0,0 2 1 0 0,0 0 2 0 0,0 1 1 0 0,0-1 0 0 0,0 1 0 0 0,0-1-1 0 0,1 1 1 0 0,-1-1 0 0 0,1 1 0 0 0,-1-1-1 0 0,1 1 1 0 0,0-1 0 0 0,0 0 0 0 0,0 1-1 0 0,0-1 1 0 0,0 0 0 0 0,1 0 0 0 0,-1 0-1 0 0,1 0 1 0 0,0 0 0 0 0,-1 0 0 0 0,1 0-1 0 0,0 0 1 0 0,0-1 0 0 0,0 1 0 0 0,4 2-1 0 0,-3-4-35 0 0,-1 1-1 0 0,1 0 0 0 0,-1-1 0 0 0,1 0 0 0 0,-1 0 0 0 0,1 0 0 0 0,0 0 0 0 0,-1 0 0 0 0,1 0 0 0 0,-1 0 0 0 0,1-1 0 0 0,-1 0 0 0 0,1 1 0 0 0,-1-1 0 0 0,0 0 0 0 0,1 0 0 0 0,-1 0 0 0 0,0 0 0 0 0,1-1 0 0 0,-1 1 0 0 0,0-1 0 0 0,0 1 0 0 0,0-1 1 0 0,0 0-1 0 0,2-3 0 0 0,-2 3 12 0 0,0 1 1 0 0,-1-1-1 0 0,1 0 1 0 0,-1 0 0 0 0,0 0-1 0 0,1 0 1 0 0,-1 0 0 0 0,0 0-1 0 0,0 0 1 0 0,0 0-1 0 0,0 0 1 0 0,-1-1 0 0 0,1 1-1 0 0,-1 0 1 0 0,1-1-1 0 0,-1 1 1 0 0,0 0 0 0 0,0-1-1 0 0,0 1 1 0 0,0-3-1 0 0,-2-2 19 0 0,1 1-1 0 0,-1-1 1 0 0,0 1-1 0 0,-1 0 0 0 0,-4-9 1 0 0,3 7-30 0 0,-3-13-465 0 0,4 12-5031 0 0,2 28-2179 0 0,1-14 4093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1400 0 0,'0'0'3888'0'0,"14"13"2606"0"0,-12-4-5583 0 0,0 1 0 0 0,-1-1 0 0 0,0 1 0 0 0,-1 11 0 0 0,19-55-330 0 0,-16 26-595 0 0,0-1 1 0 0,0 0-1 0 0,1 1 1 0 0,7-12-1 0 0,-10 18 28 0 0,1-1 1 0 0,-1 1-1 0 0,1 0 0 0 0,-1 0 1 0 0,1 0-1 0 0,0 1 0 0 0,-1-1 1 0 0,1 0-1 0 0,0 1 0 0 0,0-1 0 0 0,0 1 1 0 0,1-1-1 0 0,-1 1 0 0 0,0 0 1 0 0,1 0-1 0 0,-1 0 0 0 0,0 0 1 0 0,1 1-1 0 0,-1-1 0 0 0,1 1 1 0 0,2-1-1 0 0,-4 1 21 0 0,0 1 1 0 0,0-1-1 0 0,0 0 0 0 0,0 1 1 0 0,0-1-1 0 0,0 1 0 0 0,0-1 1 0 0,0 1-1 0 0,0-1 0 0 0,0 1 1 0 0,0 0-1 0 0,0 0 0 0 0,-1-1 1 0 0,1 1-1 0 0,0 0 1 0 0,-1 0-1 0 0,1 0 0 0 0,-1 0 1 0 0,1 0-1 0 0,-1 0 0 0 0,1-1 1 0 0,0 3-1 0 0,11 32 883 0 0,-3-10-552 0 0,10-1-241 0 0,-19-23-234 0 0,1 0 0 0 0,0 0 0 0 0,-1-1 0 0 0,1 1 0 0 0,0 0-1 0 0,0 0 1 0 0,0-1 0 0 0,0 1 0 0 0,0-1 0 0 0,0 1 0 0 0,-1-1 0 0 0,1 1 0 0 0,0-1 0 0 0,0 0-1 0 0,1 1 1 0 0,-1-1 0 0 0,0 0 0 0 0,0 0 0 0 0,0 0 0 0 0,0 0 0 0 0,0 0 0 0 0,0 0 0 0 0,0 0-1 0 0,0 0 1 0 0,2-1 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148 223 1200 0 0,'0'-1'339'0'0,"0"0"-1"0"0,0 0 1 0 0,0 0-1 0 0,0 0 1 0 0,0 0-1 0 0,0 0 1 0 0,-1 0-1 0 0,1 0 1 0 0,0 0-1 0 0,0 0 1 0 0,-1 0-1 0 0,1 0 1 0 0,-1 0-1 0 0,1 0 1 0 0,-1 1-1 0 0,1-1 1 0 0,-1 0-1 0 0,1 0 1 0 0,-1 0-1 0 0,0 1 1 0 0,1-1 0 0 0,-1 0-1 0 0,0 1 1 0 0,0-1-1 0 0,1 1 1 0 0,-1-1-1 0 0,0 1 1 0 0,0-1-1 0 0,0 1 1 0 0,-2-1-1 0 0,0 0-77 0 0,0 1 1 0 0,0 0-1 0 0,0 0 0 0 0,0 0 0 0 0,0 0 0 0 0,0 0 0 0 0,0 1 0 0 0,0-1 1 0 0,0 1-1 0 0,-5 1 0 0 0,1 1-185 0 0,-1 0 1 0 0,0 1-1 0 0,1-1 1 0 0,0 1-1 0 0,0 1 1 0 0,0-1-1 0 0,-12 11 1 0 0,17-13-31 0 0,0 0 0 0 0,0 1 0 0 0,0-1 0 0 0,0 1 1 0 0,0 0-1 0 0,1 0 0 0 0,-1-1 0 0 0,1 1 0 0 0,-1 0 1 0 0,1 0-1 0 0,0 0 0 0 0,0 1 0 0 0,1-1 0 0 0,-1 0 0 0 0,1 0 1 0 0,-1 5-1 0 0,1-8-40 0 0,1 1 0 0 0,-1 0 0 0 0,0-1 0 0 0,0 1-1 0 0,0 0 1 0 0,1-1 0 0 0,-1 1 0 0 0,0 0 0 0 0,1-1 0 0 0,-1 1 0 0 0,1-1 0 0 0,-1 1 0 0 0,1-1 0 0 0,-1 1 0 0 0,1-1 0 0 0,-1 1 0 0 0,1-1-1 0 0,-1 1 1 0 0,1-1 0 0 0,0 0 0 0 0,-1 1 0 0 0,1-1 0 0 0,0 0 0 0 0,-1 1 0 0 0,1-1 0 0 0,1 0 0 0 0,0 0-1 0 0,1 1-1 0 0,0-1 1 0 0,0 0 0 0 0,0 0 0 0 0,0-1 0 0 0,0 1 0 0 0,-1-1-1 0 0,1 1 1 0 0,0-1 0 0 0,3-1 0 0 0,36-9 7 0 0,-33 10-124 0 0,0-1-1 0 0,-1 0 1 0 0,1 0 0 0 0,0-1-1 0 0,-1 0 1 0 0,0-1-1 0 0,13-7 1 0 0,-18 9 101 0 0,-1-1-1 0 0,0 0 0 0 0,1 0 1 0 0,-1 0-1 0 0,0-1 1 0 0,0 1-1 0 0,-1 0 1 0 0,1-1-1 0 0,-1 1 1 0 0,0-1-1 0 0,0 0 1 0 0,0 1-1 0 0,0-1 1 0 0,0 0-1 0 0,-1 0 0 0 0,0 1 1 0 0,0-5-1 0 0,-7-76-261 0 0,1 27 177 0 0,6 49 101 0 0,1-41 238 0 0,-1 49-239 0 0,0 0 0 0 0,0 0 1 0 0,0 0-1 0 0,0 0 0 0 0,1 0 0 0 0,-1 0 0 0 0,0 0 1 0 0,0 0-1 0 0,0 0 0 0 0,0 0 0 0 0,0 0 1 0 0,0 0-1 0 0,0 0 0 0 0,0 0 0 0 0,0 0 0 0 0,1 0 1 0 0,-1 0-1 0 0,0 0 0 0 0,0 0 0 0 0,0 0 1 0 0,0 0-1 0 0,0 0 0 0 0,0 0 0 0 0,0 0 1 0 0,0 0-1 0 0,0 0 0 0 0,0 0 0 0 0,1 0 0 0 0,-1-1 1 0 0,0 1-1 0 0,0 0 0 0 0,0 0 0 0 0,0 0 1 0 0,0 0-1 0 0,0 0 0 0 0,0 0 0 0 0,0 0 0 0 0,0 0 1 0 0,0 0-1 0 0,0 0 0 0 0,0 0 0 0 0,0-1 1 0 0,0 1-1 0 0,0 0 0 0 0,7 30 174 0 0,2 60 1430 0 0,-7-61-1210 0 0,1 0-1 0 0,12 49 1 0 0,-1-44-182 0 0,-14-33-257 0 0,1 1 0 0 0,0-1-1 0 0,-1 0 1 0 0,1 0 0 0 0,0 0 0 0 0,0 1-1 0 0,0-1 1 0 0,0 0 0 0 0,0 0 0 0 0,0 0-1 0 0,0 0 1 0 0,0-1 0 0 0,0 1-1 0 0,1 0 1 0 0,-1 0 0 0 0,0-1 0 0 0,1 1-1 0 0,-1-1 1 0 0,0 1 0 0 0,1-1 0 0 0,1 1-1 0 0,-2-1-606 0 0,-1-1 121 0 0,0 0 1 0 0,0 0-1 0 0,0 0 0 0 0,0 0 1 0 0,0 0-1 0 0,0 0 1 0 0,0 0-1 0 0,0-1 1 0 0,0 1-1 0 0,0 0 1 0 0,-1 0-1 0 0,1 0 1 0 0,0 0-1 0 0,-1 0 1 0 0,1 0-1 0 0,-1 0 1 0 0,1 1-1 0 0,-1-1 1 0 0,0-1-1 0 0,-4-5-4252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1616 0 0,'3'23'10676'0'0,"8"6"-7423"0"0,-11-28-3217 0 0,0 1 1 0 0,0-1-1 0 0,1 0 1 0 0,-1 0-1 0 0,1 0 1 0 0,-1 0-1 0 0,1 0 1 0 0,0 0 0 0 0,-1 0-1 0 0,1 0 1 0 0,0 0-1 0 0,-1 0 1 0 0,1 0-1 0 0,0 0 1 0 0,0 0-1 0 0,0 0 1 0 0,0-1-1 0 0,0 1 1 0 0,0 0-1 0 0,0-1 1 0 0,0 1-1 0 0,0-1 1 0 0,1 1-1 0 0,-1-1 1 0 0,0 0-1 0 0,0 1 1 0 0,0-1 0 0 0,1 0-1 0 0,-1 0 1 0 0,0 0-1 0 0,0 0 1 0 0,0 0-1 0 0,1 0 1 0 0,-1 0-1 0 0,0 0 1 0 0,0 0-1 0 0,1-1 1 0 0,-1 1-1 0 0,0 0 1 0 0,0-1-1 0 0,2 0 1 0 0,-2 0-28 0 0,0 1 1 0 0,0-1-1 0 0,0 0 1 0 0,1 0-1 0 0,-1 0 1 0 0,0 0-1 0 0,-1 0 1 0 0,1 0-1 0 0,0 0 0 0 0,0 0 1 0 0,0 0-1 0 0,-1 0 1 0 0,1 0-1 0 0,0 0 1 0 0,-1 0-1 0 0,1-1 1 0 0,-1 1-1 0 0,1 0 0 0 0,-1 0 1 0 0,0-1-1 0 0,0 1 1 0 0,1 0-1 0 0,-1-1 1 0 0,0 1-1 0 0,0 0 1 0 0,0-1-1 0 0,0 1 1 0 0,-1 0-1 0 0,1-1 0 0 0,0 1 1 0 0,-1 0-1 0 0,0-3 1 0 0,-2-3-22 0 0,-1-1 1 0 0,0 1-1 0 0,-1 0 1 0 0,-9-11-1 0 0,11 15 5 0 0,0-1-1 0 0,0 0 0 0 0,0 0 0 0 0,0 0 0 0 0,1 0 0 0 0,-1 0 0 0 0,1-1 0 0 0,0 1 0 0 0,1-1 0 0 0,-3-7 0 0 0,4 11 17 0 0,1-1 0 0 0,-1 1-1 0 0,1 0 1 0 0,-1 0-1 0 0,1 1 1 0 0,0-1 0 0 0,-1 0-1 0 0,1 0 1 0 0,0 0 0 0 0,0 0-1 0 0,0 0 1 0 0,0 1-1 0 0,-1-1 1 0 0,1 0 0 0 0,0 1-1 0 0,0-1 1 0 0,0 1 0 0 0,0-1-1 0 0,1 1 1 0 0,-1 0 0 0 0,0-1-1 0 0,0 1 1 0 0,0 0-1 0 0,0 0 1 0 0,0-1 0 0 0,0 1-1 0 0,0 0 1 0 0,1 0 0 0 0,-1 0-1 0 0,0 0 1 0 0,2 1 0 0 0,50 2 632 0 0,-43-2-611 0 0,26 1 222 0 0,-12-1-265 0 0,-19 0-710 0 0,-6-1-784 0 0,-24 6-1419 0 0,6-1-5134 0 0,10-3 2843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55 848 0 0,'0'-3'672'0'0,"-1"0"-1"0"0,0 0 1 0 0,1 0-1 0 0,-2 0 1 0 0,1 0 0 0 0,0 0-1 0 0,0 0 1 0 0,-1 1-1 0 0,1-1 1 0 0,-1 0 0 0 0,0 1-1 0 0,0-1 1 0 0,-4-3-1 0 0,5 5-535 0 0,1 0 0 0 0,-1 1 0 0 0,0-1-1 0 0,0 0 1 0 0,0 0 0 0 0,0 0 0 0 0,0 0 0 0 0,0 1-1 0 0,0-1 1 0 0,0 0 0 0 0,0 1 0 0 0,-1-1-1 0 0,1 1 1 0 0,0 0 0 0 0,0-1 0 0 0,0 1-1 0 0,-1 0 1 0 0,1 0 0 0 0,0-1 0 0 0,0 1-1 0 0,-1 0 1 0 0,1 0 0 0 0,0 0 0 0 0,0 1 0 0 0,-1-1-1 0 0,1 0 1 0 0,0 0 0 0 0,0 1 0 0 0,-1-1-1 0 0,1 1 1 0 0,0-1 0 0 0,0 1 0 0 0,0-1-1 0 0,0 1 1 0 0,0 0 0 0 0,0 0 0 0 0,-2 1-1 0 0,0 1-40 0 0,-38 44 1185 0 0,39-45-1241 0 0,0 0-1 0 0,1 0 1 0 0,-1 0 0 0 0,1 0-1 0 0,0 0 1 0 0,0 1-1 0 0,0-1 1 0 0,0 0 0 0 0,0 1-1 0 0,0-1 1 0 0,0 1-1 0 0,1-1 1 0 0,-1 1 0 0 0,1-1-1 0 0,0 1 1 0 0,0 0 0 0 0,0-1-1 0 0,0 1 1 0 0,0-1-1 0 0,1 1 1 0 0,0 2 0 0 0,0-3-41 0 0,0-1 0 0 0,0 0 0 0 0,0 0 0 0 0,0 1 0 0 0,0-1 0 0 0,1 0 1 0 0,-1 0-1 0 0,0 0 0 0 0,1-1 0 0 0,-1 1 0 0 0,1 0 0 0 0,-1 0 1 0 0,1-1-1 0 0,-1 1 0 0 0,1-1 0 0 0,-1 1 0 0 0,1-1 0 0 0,-1 0 0 0 0,1 1 1 0 0,0-1-1 0 0,-1 0 0 0 0,1 0 0 0 0,-1 0 0 0 0,1 0 0 0 0,0-1 0 0 0,-1 1 1 0 0,1 0-1 0 0,-1-1 0 0 0,4 0 0 0 0,42-18-522 0 0,-47 18 502 0 0,1 1 1 0 0,0 0 0 0 0,0 0-1 0 0,-1-1 1 0 0,1 1 0 0 0,0-1 0 0 0,-1 1-1 0 0,1 0 1 0 0,0-1 0 0 0,-1 1-1 0 0,1-1 1 0 0,-1 0 0 0 0,1 1 0 0 0,-1-1-1 0 0,1 1 1 0 0,-1-1 0 0 0,1 0 0 0 0,-1 1-1 0 0,0-1 1 0 0,1 0 0 0 0,-1 0-1 0 0,0 1 1 0 0,0-1 0 0 0,1 0 0 0 0,-1 0-1 0 0,0 1 1 0 0,0-1 0 0 0,0 0-1 0 0,0 0 1 0 0,0 0 0 0 0,0 1 0 0 0,0-1-1 0 0,0 0 1 0 0,-1-1 0 0 0,0-7 5 0 0,1 8 8 0 0,1 40 912 0 0,1-36-844 0 0,-1 0 0 0 0,1 0 1 0 0,0 0-1 0 0,0 0 0 0 0,0-1 1 0 0,0 1-1 0 0,1 0 0 0 0,-1-1 0 0 0,1 0 1 0 0,0 1-1 0 0,4 2 0 0 0,15 5-925 0 0,-21-10 578 0 0,0 0 0 0 0,0 0 0 0 0,0 0 0 0 0,1 0 0 0 0,-1 0 0 0 0,0 0 0 0 0,0 0 0 0 0,0 0 0 0 0,0 0 0 0 0,0 0 0 0 0,0-1 0 0 0,0 1 0 0 0,-1 0 0 0 0,1-1 0 0 0,0 1 0 0 0,0-1 0 0 0,0 1 0 0 0,1-2 0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86 352 0 0,'-23'-17'8494'0'0,"7"-7"-4552"0"0,14 22-3887 0 0,1-1 0 0 0,-1 0 0 0 0,1 0 0 0 0,-1 1 0 0 0,0-1 0 0 0,0 1 0 0 0,0-1 0 0 0,0 1 0 0 0,0 0 0 0 0,-1 0 0 0 0,1 0 0 0 0,-1 0 0 0 0,1 0 0 0 0,-1 0 0 0 0,0 1 1 0 0,0-1-1 0 0,0 1 0 0 0,0 0 0 0 0,0 0 0 0 0,0 0 0 0 0,0 0 0 0 0,0 1 0 0 0,0-1 0 0 0,-5 0 0 0 0,6 1-52 0 0,0 0 0 0 0,1 1 0 0 0,-1-1 1 0 0,1 0-1 0 0,-1 0 0 0 0,1 1 0 0 0,-1-1 0 0 0,1 1 1 0 0,-1-1-1 0 0,1 1 0 0 0,-1 0 0 0 0,1 0 0 0 0,0-1 0 0 0,-1 1 1 0 0,1 0-1 0 0,0 0 0 0 0,0 0 0 0 0,0 0 0 0 0,-1 1 0 0 0,1-1 1 0 0,0 0-1 0 0,1 0 0 0 0,-1 1 0 0 0,0-1 0 0 0,0 0 1 0 0,1 1-1 0 0,-1-1 0 0 0,0 1 0 0 0,1-1 0 0 0,-1 1 0 0 0,1-1 1 0 0,0 1-1 0 0,0-1 0 0 0,-1 1 0 0 0,1 1 0 0 0,0 10 415 0 0,-1-1-1 0 0,2 1 0 0 0,3 22 1 0 0,-1 2 260 0 0,-2-17-456 0 0,-1 11 139 0 0,-1 0 0 0 0,-8 51 0 0 0,10-52 17 0 0,0-17-878 0 0,-9-13-4759 0 0,-3-2 2081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1356 0 0,'30'1'13303'0'0,"6"2"-9780"0"0,59 1-3797 0 0,-68-5 290 0 0,0 0-3002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2:2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59 115 3064 0 0,'-3'0'9726'0'0,"-3"1"-5987"0"0,-10 1-890 0 0,16-2-2837 0 0,0 1 1 0 0,0 0-1 0 0,0 0 1 0 0,0 0-1 0 0,0-1 1 0 0,1 1-1 0 0,-1 0 1 0 0,0 0-1 0 0,1 0 1 0 0,-1-1-1 0 0,1 1 1 0 0,-1 0-1 0 0,1-1 1 0 0,-1 1-1 0 0,1 0 0 0 0,-1-1 1 0 0,1 1-1 0 0,-1-1 1 0 0,1 1-1 0 0,0-1 1 0 0,-1 1-1 0 0,1-1 1 0 0,0 1-1 0 0,0-1 1 0 0,-1 0-1 0 0,1 1 1 0 0,0-1-1 0 0,1 1 1 0 0,34 2 152 0 0,-29-3-134 0 0,0-1 1 0 0,0 0-1 0 0,0 0 1 0 0,0-1-1 0 0,-1 0 1 0 0,1 0-1 0 0,0-1 0 0 0,6-3 1 0 0,-12 6-18 0 0,0-1 0 0 0,0 1 0 0 0,0-1 0 0 0,0 0 0 0 0,0 0 0 0 0,0 0 0 0 0,0 0 0 0 0,0 1 0 0 0,0-1 0 0 0,0 0 0 0 0,0-1 0 0 0,-1 1 0 0 0,1 0 0 0 0,0 0 0 0 0,-1 0 0 0 0,1 0 0 0 0,-1 0 0 0 0,1-1 0 0 0,-1 1 0 0 0,0 0 0 0 0,1 0 0 0 0,-1-1 0 0 0,0-1 0 0 0,-14-22-25 0 0,-3-2-468 0 0,16 24 467 0 0,0 0 0 0 0,0 0 1 0 0,0 1-1 0 0,-1-1 0 0 0,1 0 0 0 0,-1 1 1 0 0,0-1-1 0 0,0 1 0 0 0,0 0 1 0 0,0 0-1 0 0,0-1 0 0 0,-1 1 0 0 0,1 1 1 0 0,-1-1-1 0 0,1 0 0 0 0,-4-1 0 0 0,5 3 18 0 0,0-1 0 0 0,0 1 0 0 0,0 0 0 0 0,0 0-1 0 0,0 0 1 0 0,0-1 0 0 0,0 1 0 0 0,0 0-1 0 0,0 0 1 0 0,0 1 0 0 0,0-1 0 0 0,0 0 0 0 0,0 0-1 0 0,0 0 1 0 0,0 1 0 0 0,0-1 0 0 0,0 0 0 0 0,1 1-1 0 0,-1-1 1 0 0,-1 2 0 0 0,0-1 22 0 0,0 1 0 0 0,0 0 0 0 0,0-1 0 0 0,1 1 0 0 0,-1 0 0 0 0,1 0 0 0 0,0 0 0 0 0,-1 0 0 0 0,1 1 0 0 0,0-1 0 0 0,-1 4 0 0 0,-15 23 318 0 0,15-25-306 0 0,-1 0 1 0 0,0 0-1 0 0,1 0 1 0 0,0 0-1 0 0,0 1 1 0 0,-2 8-1 0 0,-5 16 86 0 0,4-12 139 0 0,1-1-1 0 0,0 1 1 0 0,-1 20-1 0 0,4-33-245 0 0,1-1-1 0 0,0 1 0 0 0,0 0 0 0 0,0 0 1 0 0,1-1-1 0 0,-1 1 0 0 0,1 0 0 0 0,0-1 1 0 0,0 1-1 0 0,0 0 0 0 0,0-1 0 0 0,1 1 0 0 0,0-1 1 0 0,-1 0-1 0 0,1 0 0 0 0,0 1 0 0 0,1-1 1 0 0,-1 0-1 0 0,6 4 0 0 0,-7-6-25 0 0,1 0 0 0 0,-1 0 1 0 0,1-1-1 0 0,-1 1 0 0 0,1-1 0 0 0,0 1 1 0 0,-1-1-1 0 0,1 0 0 0 0,0 1 0 0 0,-1-1 0 0 0,1 0 1 0 0,0 0-1 0 0,0 0 0 0 0,-1-1 0 0 0,1 1 1 0 0,0 0-1 0 0,2-1 0 0 0,36-12-139 0 0,-17 6 117 0 0,-21 7-526 0 0,14-1 1490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1172 0 0,'10'-4'11279'0'0,"-16"13"-7770"0"0,2 10-3810 0 0,-6 113 3592 0 0,5-95-3003 0 0,-2 13-170 0 0,7-48-151 0 0,0 0 0 0 0,0 0 0 0 0,0 0 0 0 0,0 0 0 0 0,0 0 0 0 0,0 0 0 0 0,1 0 0 0 0,-1 0 0 0 0,1 0 0 0 0,-1-1 0 0 0,1 1 0 0 0,0 0 0 0 0,0 0 0 0 0,0 0 0 0 0,0-1 0 0 0,0 1 0 0 0,2 2 0 0 0,-2-29-16362 0 0,-1 18 14028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1552 0 0,'-3'-1'8178'0'0,"-4"-1"-2887"0"0,131-5-2319 0 0,-1-9-3843 0 0,-96 12 153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2348 0 0,'-5'16'10249'0'0,"3"-13"-10063"0"0,0 1 0 0 0,1 0 0 0 0,0 0 0 0 0,-1 0 0 0 0,1 0 0 0 0,1 0 0 0 0,-1 0 0 0 0,1 1 0 0 0,-1-1 0 0 0,1 0 0 0 0,0 0 0 0 0,1 0 0 0 0,-1 0 0 0 0,1 1 0 0 0,0-1 0 0 0,2 6 0 0 0,0-5-118 0 0,0-2 0 0 0,0 1 0 0 0,1 0 0 0 0,-1-1 0 0 0,1 1 0 0 0,0-1 0 0 0,0 0-1 0 0,0-1 1 0 0,0 1 0 0 0,1-1 0 0 0,-1 1 0 0 0,1-1 0 0 0,0-1 0 0 0,-1 1-1 0 0,1-1 1 0 0,7 2 0 0 0,-5-1-85 0 0,0-1 0 0 0,0 0 0 0 0,0 0 0 0 0,0 0 0 0 0,0-1 0 0 0,0 0 0 0 0,0-1 0 0 0,0 0 0 0 0,0 0 0 0 0,0 0 1 0 0,10-3-1 0 0,-16 3-7 0 0,0 0 1 0 0,-1 0 0 0 0,1 0 0 0 0,0 0 0 0 0,0 0 0 0 0,-1 0 0 0 0,1 0 0 0 0,0 0 0 0 0,-1 0 0 0 0,1 0 0 0 0,-1-1 0 0 0,0 1 0 0 0,1 0 0 0 0,-1 0-1 0 0,0 0 1 0 0,0-1 0 0 0,0 1 0 0 0,0 0 0 0 0,0 0 0 0 0,0-1 0 0 0,0 1 0 0 0,0 0 0 0 0,-1-2 0 0 0,0-3 0 0 0,5 26 544 0 0,-2-13-484 0 0,0-1 0 0 0,1 1 0 0 0,-1-1 0 0 0,2 1 0 0 0,-1-1 0 0 0,1 0 0 0 0,0 0 0 0 0,0-1 0 0 0,0 1 0 0 0,1-1 0 0 0,0 0 0 0 0,0 0 0 0 0,0-1 0 0 0,8 6 0 0 0,-10-9-41 0 0,1 0 0 0 0,-1 0 0 0 0,1 0 1 0 0,0-1-1 0 0,-1 1 0 0 0,1-1 0 0 0,0 0 0 0 0,-1 0 0 0 0,1 0 1 0 0,0 0-1 0 0,-1-1 0 0 0,1 0 0 0 0,0 1 0 0 0,-1-1 0 0 0,1 0 1 0 0,-1-1-1 0 0,1 1 0 0 0,-1-1 0 0 0,0 1 0 0 0,0-1 0 0 0,1 0 1 0 0,-1 0-1 0 0,0-1 0 0 0,-1 1 0 0 0,1-1 0 0 0,0 1 1 0 0,-1-1-1 0 0,1 0 0 0 0,-1 0 0 0 0,0 0 0 0 0,0 0 0 0 0,0 0 1 0 0,-1 0-1 0 0,1-1 0 0 0,-1 1 0 0 0,2-5 0 0 0,1-2-140 0 0,0-1 0 0 0,-1 0-1 0 0,-1 0 1 0 0,1 0 0 0 0,-2-1 0 0 0,0 1-1 0 0,0 0 1 0 0,-1-1 0 0 0,0 1-1 0 0,-3-18 1 0 0,3 27 116 0 0,0 1 0 0 0,0-1-1 0 0,0 1 1 0 0,0-1 0 0 0,0 1-1 0 0,-1 0 1 0 0,1-1 0 0 0,0 1 0 0 0,-1-1-1 0 0,1 1 1 0 0,-1 0 0 0 0,0-1-1 0 0,0 1 1 0 0,1 0 0 0 0,-1-1 0 0 0,0 1-1 0 0,0 0 1 0 0,0 0 0 0 0,-1-1-1 0 0,0 3-174 0 0,1 1 0 0 0,0-1 0 0 0,0 0 0 0 0,0 1-1 0 0,0 0 1 0 0,0-1 0 0 0,0 1 0 0 0,0 0 0 0 0,0-1-1 0 0,0 1 1 0 0,1 0 0 0 0,-1 0 0 0 0,1 0 0 0 0,-1 3-1 0 0,-3 19-6157 0 0,4-19 3188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2740 0 0,'-14'6'2539'0'0,"-3"3"3593"0"0,42-7-3216 0 0,-18-1-2863 0 0,0-1 1 0 0,-1 0-1 0 0,1 0 1 0 0,0-1-1 0 0,-1 0 1 0 0,1 0-1 0 0,-1 0 1 0 0,1-1-1 0 0,-1 0 1 0 0,0 0-1 0 0,1-1 0 0 0,-1 0 1 0 0,0 0-1 0 0,-1 0 1 0 0,1 0-1 0 0,0-1 1 0 0,6-6-1 0 0,-12 9-50 0 0,1 1-1 0 0,-1-1 0 0 0,1 1 0 0 0,-1-1 0 0 0,1 0 0 0 0,-1 1 0 0 0,1-1 1 0 0,-1 0-1 0 0,0 1 0 0 0,1-1 0 0 0,-1 0 0 0 0,0 0 0 0 0,0 1 0 0 0,1-1 1 0 0,-1 0-1 0 0,0 0 0 0 0,0 1 0 0 0,0-1 0 0 0,0 0 0 0 0,0 0 0 0 0,0 0 1 0 0,0 1-1 0 0,0-1 0 0 0,-1 0 0 0 0,1 0 0 0 0,0 0 0 0 0,0 1 0 0 0,-1-1 1 0 0,1 0-1 0 0,0 1 0 0 0,-1-1 0 0 0,1 0 0 0 0,0 0 0 0 0,-1 1 0 0 0,1-1 1 0 0,-1 1-1 0 0,0-1 0 0 0,1 1 0 0 0,-1-1 0 0 0,1 1 0 0 0,-1-1 0 0 0,0 1 1 0 0,1-1-1 0 0,-1 1 0 0 0,0-1 0 0 0,0 1 0 0 0,1 0 0 0 0,-1 0 0 0 0,0-1 1 0 0,0 1-1 0 0,1 0 0 0 0,-2 0 0 0 0,-41-11-113 0 0,38 11 101 0 0,1-1 0 0 0,-1 1 1 0 0,0 0-1 0 0,0 0 0 0 0,1 0 0 0 0,-1 1 0 0 0,0 0 0 0 0,0 0 1 0 0,1 0-1 0 0,-1 0 0 0 0,1 1 0 0 0,-1-1 0 0 0,1 1 1 0 0,0 1-1 0 0,-1-1 0 0 0,1 0 0 0 0,-5 5 0 0 0,6-4 51 0 0,1 0 0 0 0,0-1 0 0 0,0 1 0 0 0,0 0 0 0 0,0 0 0 0 0,0 0 0 0 0,1 1 0 0 0,-1-1 0 0 0,1 0 0 0 0,0 1 0 0 0,0-1 0 0 0,0 1 1 0 0,1-1-1 0 0,-1 1 0 0 0,1-1 0 0 0,0 1 0 0 0,0-1 0 0 0,0 1 0 0 0,0-1 0 0 0,1 1 0 0 0,-1-1 0 0 0,1 1 0 0 0,0-1 0 0 0,1 4 0 0 0,1 0-69 0 0,-1 0 0 0 0,1 0-1 0 0,1 0 1 0 0,-1-1 0 0 0,1 1 0 0 0,1-1 0 0 0,-1 0 0 0 0,1 0 0 0 0,0-1-1 0 0,0 1 1 0 0,0-1 0 0 0,1 0 0 0 0,0 0 0 0 0,0-1 0 0 0,0 0-1 0 0,1 0 1 0 0,-1 0 0 0 0,10 3 0 0 0,-8-4-451 0 0,1 0 0 0 0,-1 0 0 0 0,1 0 0 0 0,0-2 0 0 0,0 1-1 0 0,0-1 1 0 0,0 0 0 0 0,0-1 0 0 0,10 0 0 0 0,-9-2-2059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1684 0 0,'2'10'5896'0'0,"2"16"-2403"0"0,9 86 2377 0 0,-11 61-3808 0 0,-3-106-2250 0 0,1-67 128 0 0,0 1 1 0 0,0-1-1 0 0,0 1 0 0 0,0-1 0 0 0,0 0 0 0 0,0 1 1 0 0,0-1-1 0 0,0 0 0 0 0,0 1 0 0 0,0-1 1 0 0,0 1-1 0 0,0-1 0 0 0,0 0 0 0 0,1 1 1 0 0,-1-1-1 0 0,0 0 0 0 0,0 1 0 0 0,0-1 1 0 0,0 0-1 0 0,1 1 0 0 0,-1-1 0 0 0,0 0 0 0 0,0 1 1 0 0,1-1-1 0 0,-1 0 0 0 0,0 0 0 0 0,0 1 1 0 0,1-1-1 0 0,-1 0 0 0 0,0 0 0 0 0,1 0 1 0 0,-1 1-1 0 0,0-1 0 0 0,1 0 0 0 0,-1 0 1 0 0,0 0-1 0 0,1 0 0 0 0,-1 0 0 0 0,1 0 1 0 0,-1 0-174 0 0,1 0 1 0 0,-1 0 0 0 0,1-1 0 0 0,-1 1 0 0 0,1 0 0 0 0,-1-1 0 0 0,1 1 0 0 0,-1 0 0 0 0,0-1 0 0 0,1 1 0 0 0,-1-1 0 0 0,0 1 0 0 0,1 0 0 0 0,-1-1 0 0 0,0 1 0 0 0,1-1 0 0 0,-1 1 0 0 0,0-1 0 0 0,0 1 0 0 0,0-1 0 0 0,0 1 0 0 0,1-1 0 0 0,-1 0 0 0 0,0 1 0 0 0,0-1 0 0 0,0 1 0 0 0,0-1 0 0 0,0 1 0 0 0,-1-1 0 0 0,1-8-4370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1 964 0 0,'0'4'9298'0'0,"-1"22"-7102"0"0,-18 74 3202 0 0,-6 40-2899 0 0,23-124-2459 0 0,1 0 0 0 0,1 0 0 0 0,1 0 0 0 0,0-1 0 0 0,1 1 0 0 0,7 27 0 0 0,-9-40-206 0 0,1-1 0 0 0,0 1 0 0 0,0 0 0 0 0,0-1 1 0 0,0 1-1 0 0,0 0 0 0 0,0-1 0 0 0,1 0 0 0 0,-1 1 0 0 0,1-1 0 0 0,0 0 0 0 0,0 0 0 0 0,-1 0 0 0 0,1 0 0 0 0,1 0 0 0 0,-1 0 0 0 0,0 0 0 0 0,0-1 0 0 0,1 1 1 0 0,-1-1-1 0 0,1 0 0 0 0,-1 1 0 0 0,1-1 0 0 0,4 1 0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15 146 1880 0 0,'-2'34'8524'0'0,"-3"1"-5248"0"0,-3 36-759 0 0,8-70-2451 0 0,2 23 621 0 0,-2-23-674 0 0,0-1 1 0 0,0 0 0 0 0,0 1 0 0 0,0-1-1 0 0,0 0 1 0 0,0 0 0 0 0,0 1-1 0 0,0-1 1 0 0,0 0 0 0 0,0 1 0 0 0,0-1-1 0 0,0 0 1 0 0,0 1 0 0 0,0-1-1 0 0,0 0 1 0 0,0 0 0 0 0,1 1 0 0 0,-1-1-1 0 0,0 0 1 0 0,0 1 0 0 0,0-1-1 0 0,1 0 1 0 0,-1 0 0 0 0,0 0-1 0 0,0 1 1 0 0,0-1 0 0 0,1 0 0 0 0,-1 0-1 0 0,0 0 1 0 0,1 1 0 0 0,-1-1-1 0 0,0 0 1 0 0,0 0 0 0 0,1 0 0 0 0,-1 0-1 0 0,0 0 1 0 0,1 0 0 0 0,-1 0-1 0 0,0 0 1 0 0,1 0 0 0 0,-1 0 0 0 0,0 0-1 0 0,1 0 1 0 0,-1 0 0 0 0,0 0-1 0 0,0 0 1 0 0,1 0 0 0 0,-1 0-1 0 0,0 0 1 0 0,1 0 0 0 0,-1 0 0 0 0,0 0-1 0 0,1-1 1 0 0,-1 1 0 0 0,0 0-1 0 0,0 0 1 0 0,1 0 0 0 0,-1-1 0 0 0,0 1-1 0 0,2-2-3 0 0,-1 0-1 0 0,0 0 0 0 0,0 0 1 0 0,0 0-1 0 0,-1 0 0 0 0,1 0 0 0 0,0-1 1 0 0,-1 1-1 0 0,1 0 0 0 0,-1 0 1 0 0,0-1-1 0 0,0 1 0 0 0,0-4 1 0 0,-2-43-61 0 0,1 25-69 0 0,16-88-672 0 0,-15 104 760 0 0,1 0 0 0 0,0 0 0 0 0,0 0 1 0 0,1 0-1 0 0,0 1 0 0 0,0-1 0 0 0,1 0 0 0 0,0 1 1 0 0,0-1-1 0 0,8-11 0 0 0,-10 18 43 0 0,0 1 0 0 0,0 0 1 0 0,0 0-1 0 0,0-1 0 0 0,0 1 0 0 0,0 0 0 0 0,0 0 0 0 0,0 0 0 0 0,0 0 0 0 0,0 0 0 0 0,0 0 1 0 0,-1 1-1 0 0,1-1 0 0 0,0 0 0 0 0,0 0 0 0 0,0 1 0 0 0,0-1 0 0 0,0 0 0 0 0,0 1 1 0 0,-1-1-1 0 0,1 1 0 0 0,0-1 0 0 0,0 1 0 0 0,0 0 0 0 0,-1-1 0 0 0,1 1 0 0 0,0 0 1 0 0,-1-1-1 0 0,1 1 0 0 0,-1 0 0 0 0,1 0 0 0 0,-1-1 0 0 0,1 1 0 0 0,-1 0 0 0 0,1 1 0 0 0,21 31 360 0 0,-21-30-390 0 0,0-1 0 0 0,1 1 1 0 0,-1 0-1 0 0,0-1 0 0 0,1 1 0 0 0,0-1 0 0 0,-1 0 1 0 0,1 1-1 0 0,0-1 0 0 0,0 0 0 0 0,0 0 1 0 0,0 0-1 0 0,1-1 0 0 0,-1 1 0 0 0,1 0 0 0 0,-1-1 1 0 0,1 0-1 0 0,5 3 0 0 0,10-4-3108 0 0,2-6-4234 0 0,-11 4 2454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49 112 80 0 0,'9'-6'8641'0'0,"0"-3"-3781"0"0,14-12-3388 0 0,-20 20-1510 0 0,-1 0 1 0 0,0-1-1 0 0,1 1 1 0 0,-1-1-1 0 0,0 0 1 0 0,0 0-1 0 0,0 1 1 0 0,0-1-1 0 0,0 0 1 0 0,-1-1-1 0 0,1 1 0 0 0,-1 0 1 0 0,1 0-1 0 0,-1-1 1 0 0,0 1-1 0 0,0-1 1 0 0,0 1-1 0 0,0-1 1 0 0,1-2-1 0 0,-2 4 22 0 0,0 0-1 0 0,0 0 1 0 0,0 0-1 0 0,0 0 0 0 0,-1 0 1 0 0,1 0-1 0 0,0 0 0 0 0,0 0 1 0 0,-1 0-1 0 0,1 0 1 0 0,0 0-1 0 0,-1 0 0 0 0,1 0 1 0 0,-1 1-1 0 0,1-1 1 0 0,-1 0-1 0 0,0 0 0 0 0,1 0 1 0 0,-1 1-1 0 0,-1-2 1 0 0,0 1 7 0 0,0-1 1 0 0,0 1 0 0 0,0 0 0 0 0,-1 0-1 0 0,1 0 1 0 0,0 0 0 0 0,-1 0 0 0 0,1 0-1 0 0,-1 1 1 0 0,1-1 0 0 0,-4 1 0 0 0,3-1 48 0 0,0 1 0 0 0,0 0 1 0 0,0 0-1 0 0,0 0 0 0 0,0 0 1 0 0,0 0-1 0 0,0 0 1 0 0,0 1-1 0 0,0 0 0 0 0,0-1 1 0 0,1 1-1 0 0,-1 0 0 0 0,0 0 1 0 0,0 1-1 0 0,1-1 1 0 0,-1 0-1 0 0,1 1 0 0 0,-1 0 1 0 0,1 0-1 0 0,0 0 0 0 0,0 0 1 0 0,0 0-1 0 0,0 0 1 0 0,0 0-1 0 0,0 0 0 0 0,0 1 1 0 0,1-1-1 0 0,-1 1 0 0 0,1-1 1 0 0,0 1-1 0 0,-1 0 1 0 0,1 0-1 0 0,1-1 0 0 0,-1 1 1 0 0,0 0-1 0 0,0 4 0 0 0,-1 7 276 0 0,1 0-1 0 0,1 0 1 0 0,0 0-1 0 0,0 0 1 0 0,2 0-1 0 0,4 20 1 0 0,-6-31-317 0 0,0-1 0 0 0,1 1 0 0 0,-1-1 0 0 0,1 1 0 0 0,0-1 0 0 0,0 1 0 0 0,-1-1 0 0 0,2 0 0 0 0,-1 0 0 0 0,0 1 0 0 0,0-1 0 0 0,1 0 0 0 0,-1 0 0 0 0,1 0 0 0 0,0-1 0 0 0,-1 1 0 0 0,1 0 0 0 0,0-1 0 0 0,0 1 0 0 0,0-1 0 0 0,0 1 0 0 0,1-1 0 0 0,-1 0 0 0 0,0 0 0 0 0,1 0 0 0 0,3 1 0 0 0,-3-1-217 0 0,1-1 1 0 0,-1 0-1 0 0,0 0 1 0 0,0 0-1 0 0,1 0 1 0 0,-1 0-1 0 0,0-1 1 0 0,6-1-1 0 0,29-15-5196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9 848 0 0,'-8'-9'11246'0'0,"7"9"-10925"0"0,1 0 1 0 0,-22 3 2803 0 0,-22 14-4311 0 0,40-16 2001 0 0,3 0-806 0 0,-1-1-1 0 0,1 1 0 0 0,-1 0 1 0 0,1-1-1 0 0,-1 1 0 0 0,1 0 1 0 0,-1 0-1 0 0,1 0 0 0 0,0 0 0 0 0,0 0 1 0 0,-1 0-1 0 0,1 0 0 0 0,0 0 1 0 0,0 0-1 0 0,0 1 0 0 0,0-1 1 0 0,0 0-1 0 0,1 1 0 0 0,-1-1 1 0 0,0 1-1 0 0,0-1 0 0 0,1 1 0 0 0,-1-1 1 0 0,1 1-1 0 0,0 0 0 0 0,-1-1 1 0 0,1 1-1 0 0,0-1 0 0 0,0 1 1 0 0,0 0-1 0 0,0-1 0 0 0,0 1 1 0 0,0 0-1 0 0,1-1 0 0 0,-1 1 0 0 0,1-1 1 0 0,-1 1-1 0 0,1-1 0 0 0,-1 1 1 0 0,1-1-1 0 0,0 1 0 0 0,0-1 1 0 0,-1 1-1 0 0,1-1 0 0 0,2 2 0 0 0,-1 0 6 0 0,0 0 0 0 0,0-1 0 0 0,0 1 0 0 0,1-1 0 0 0,0 1 0 0 0,-1-1 0 0 0,1 0 0 0 0,0 0 0 0 0,0 0 0 0 0,0 0 0 0 0,0 0 0 0 0,0-1 0 0 0,1 0 0 0 0,-1 1 0 0 0,0-1 0 0 0,1 0 0 0 0,-1-1 0 0 0,1 1 0 0 0,-1 0 0 0 0,6-1 0 0 0,-6-1-35 0 0,1 0 0 0 0,-1 0 0 0 0,0 0 0 0 0,0 0 0 0 0,1-1 0 0 0,-1 1 0 0 0,0-1 0 0 0,0 0 0 0 0,0 0 0 0 0,-1 0 0 0 0,1 0 0 0 0,0 0 0 0 0,-1-1 0 0 0,0 1 0 0 0,1-1 0 0 0,-1 0 0 0 0,0 0 0 0 0,0 0 0 0 0,-1 0 0 0 0,4-5 0 0 0,-4 6 17 0 0,0 0 1 0 0,0-1-1 0 0,0 1 0 0 0,0 0 1 0 0,-1 0-1 0 0,1-1 0 0 0,0 1 1 0 0,-1-1-1 0 0,0 1 1 0 0,1-1-1 0 0,-1 1 0 0 0,0-1 1 0 0,0 1-1 0 0,-1-1 0 0 0,1 1 1 0 0,0 0-1 0 0,-1-1 0 0 0,0 1 1 0 0,1-1-1 0 0,-1 1 0 0 0,0 0 1 0 0,0 0-1 0 0,0-1 0 0 0,-1 1 1 0 0,1 0-1 0 0,0 0 0 0 0,-1 0 1 0 0,-1-2-1 0 0,12 56 501 0 0,-3-35-370 0 0,-1 1 1 0 0,0-1-1 0 0,-1 1 1 0 0,-1 0-1 0 0,-1 1 1 0 0,0-1 0 0 0,-2 0-1 0 0,0 1 1 0 0,-1-1-1 0 0,-6 36 1 0 0,1-38 28 0 0,0-1 0 0 0,-2 0 0 0 0,1-1 0 0 0,-17 23 0 0 0,5-6-100 0 0,19-31-92 0 0,0 0 0 0 0,0 1 0 0 0,0-1 0 0 0,0 0 0 0 0,0 1 0 0 0,-1-1 0 0 0,1 1 0 0 0,0-1 0 0 0,0 0 0 0 0,0 1 1 0 0,0-1-1 0 0,-1 0 0 0 0,1 1 0 0 0,0-1 0 0 0,0 0 0 0 0,-1 1 0 0 0,1-1 0 0 0,0 0 0 0 0,0 0 0 0 0,-1 1 0 0 0,1-1 0 0 0,0 0 0 0 0,-1 0 0 0 0,1 0 1 0 0,0 1-1 0 0,-1-1 0 0 0,1 0 0 0 0,-1 0 0 0 0,1 0 0 0 0,0 0 0 0 0,-1 0 0 0 0,1 0 0 0 0,-1 0 0 0 0,1 0 0 0 0,0 0 0 0 0,-1 0 0 0 0,1 0 1 0 0,0 0-1 0 0,-1 0 0 0 0,1 0 0 0 0,-1 0 0 0 0,1 0 0 0 0,0 0 0 0 0,-1 0 0 0 0,1-1 0 0 0,0 1 0 0 0,-1 0 0 0 0,1 0 0 0 0,0 0 0 0 0,-1-1 1 0 0,1 1-1 0 0,0 0 0 0 0,-1 0 0 0 0,1-1 0 0 0,0 1 0 0 0,0 0 0 0 0,-1-1 0 0 0,1 1 0 0 0,0 0 0 0 0,0-1 0 0 0,0 1 0 0 0,-1 0 0 0 0,1-1 0 0 0,0 1 1 0 0,0-1-1 0 0,0 0 0 0 0,-6-27-7632 0 0,6 21 3175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3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4060 0 0,'0'0'200'0'0,"1"0"0"0"0,-1 0-1 0 0,0-1 1 0 0,0 1 0 0 0,1 0 0 0 0,-1 0-1 0 0,0 0 1 0 0,1 0 0 0 0,-1 0-1 0 0,0 1 1 0 0,4 1 3395 0 0,-4-2-3395 0 0,1 1-1 0 0,-1-1 1 0 0,0 0 0 0 0,0 0-1 0 0,0 1 1 0 0,0-1 0 0 0,0 0 0 0 0,0 0-1 0 0,0 1 1 0 0,0-1 0 0 0,0 0-1 0 0,0 1 1 0 0,0-1 0 0 0,0 1 0 0 0,2 21 3038 0 0,-6 21-1579 0 0,2-9-865 0 0,2-32-788 0 0,-1-1 0 0 0,1 0 1 0 0,0 1-1 0 0,1-1 0 0 0,-1 1 0 0 0,0-1 1 0 0,0 0-1 0 0,1 0 0 0 0,-1 1 0 0 0,0-1 1 0 0,1 0-1 0 0,-1 1 0 0 0,1-1 0 0 0,0 0 1 0 0,-1 0-1 0 0,1 0 0 0 0,0 0 1 0 0,0 0-1 0 0,0 0 0 0 0,1 2 0 0 0,-2-4-89 0 0,0 1-1 0 0,0 0 0 0 0,0 0 0 0 0,0 0 0 0 0,0 0 0 0 0,0 0 1 0 0,0-1-1 0 0,-1 1 0 0 0,1 0 0 0 0,0 0 0 0 0,0 0 1 0 0,0 0-1 0 0,0-1 0 0 0,0 1 0 0 0,0 0 0 0 0,0 0 1 0 0,0 0-1 0 0,0 0 0 0 0,0-1 0 0 0,0 1 0 0 0,1 0 0 0 0,-1 0 1 0 0,0 0-1 0 0,0 0 0 0 0,0-1 0 0 0,0 1 0 0 0,0 0 1 0 0,0 0-1 0 0,0 0 0 0 0,0 0 0 0 0,0 0 0 0 0,0-1 0 0 0,1 1 1 0 0,-1 0-1 0 0,0 0 0 0 0,0 0 0 0 0,0 0 0 0 0,0 0 1 0 0,0 0-1 0 0,1 0 0 0 0,-1 0 0 0 0,0 0 0 0 0,0-1 0 0 0,0 1 1 0 0,0 0-1 0 0,1 0 0 0 0,-1 0 0 0 0,0 0 0 0 0,0 0 1 0 0,0 0-1 0 0,0 0 0 0 0,1 0 0 0 0,-1 0 0 0 0,0 0 1 0 0,0 0-1 0 0,0 0 0 0 0,0 0 0 0 0,1 1 0 0 0,-1-1 0 0 0,0 0 1 0 0,0 0-1 0 0,0 0 0 0 0,0 0 0 0 0,0 0 0 0 0,1 0 1 0 0,-1 0-1 0 0,0 0 0 0 0,0-3-3111 0 0,0-3-1493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0:55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3068 0 0,'0'0'10539'0'0,"35"22"-8917"0"0,-25-12-1237 0 0,-1 0-1 0 0,0 0 1 0 0,-1 1 0 0 0,0 1-1 0 0,-1-1 1 0 0,0 1-1 0 0,5 13 1 0 0,0 29 38 0 0,-11-44-362 0 0,1 0 0 0 0,0-1 0 0 0,0 0 1 0 0,1 1-1 0 0,1-1 0 0 0,5 13 0 0 0,26 61 699 0 0,-33-76-820 0 0,0 0 0 0 0,0 0 0 0 0,-1 0 0 0 0,1 0 0 0 0,-2 0 0 0 0,1 0 0 0 0,-1 0 0 0 0,0 1 0 0 0,0-1 0 0 0,-2 10 0 0 0,-1 20 137 0 0,3-34-120 0 0,-1 0-1 0 0,1 0 1 0 0,-1-1 0 0 0,0 1 0 0 0,0 0 0 0 0,0-1-1 0 0,0 1 1 0 0,-1 0 0 0 0,1-1 0 0 0,-1 0-1 0 0,0 1 1 0 0,1-1 0 0 0,-1 0 0 0 0,0 0 0 0 0,-4 3-1 0 0,6-5-7 0 0,0 0 0 0 0,0 0-1 0 0,0 0 1 0 0,0 0 0 0 0,0-1-1 0 0,0 1 1 0 0,0 0 0 0 0,0 0 0 0 0,0 0-1 0 0,0 0 1 0 0,0 0 0 0 0,0 0-1 0 0,0 0 1 0 0,0 0 0 0 0,0-1-1 0 0,0 1 1 0 0,0 0 0 0 0,0 0-1 0 0,-1 0 1 0 0,1 0 0 0 0,0 0-1 0 0,0 0 1 0 0,0 0 0 0 0,0 0-1 0 0,0 0 1 0 0,0 0 0 0 0,0 0 0 0 0,0 0-1 0 0,-1 0 1 0 0,1 0 0 0 0,0 0-1 0 0,0 0 1 0 0,0 0 0 0 0,0-1-1 0 0,0 1 1 0 0,0 0 0 0 0,0 0-1 0 0,-1 1 1 0 0,1-1 0 0 0,0 0-1 0 0,0 0 1 0 0,0 0 0 0 0,0 0-1 0 0,0 0 1 0 0,0 0 0 0 0,0 0-1 0 0,-1 0 1 0 0,9-20-1908 0 0,2-9-5893 0 0,-10 20 2636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6169 0 0,'-5'-9'4648'0'0,"5"7"-2788"0"0,0-2-828 0 0,0 2-156 0 0,5 2-924 0 0,0 0-4 0 0,0 0-12 0 0,0 4-88 0 0,0 0-268 0 0,5 3-520 0 0,-5-1-752 0 0,0 3-972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11 784 0 0,'-4'-9'10768'0'0,"4"9"-10539"0"0,-10 12 2712 0 0,-7 23-2018 0 0,16-28-708 0 0,-1-1 0 0 0,1 1-1 0 0,0 0 1 0 0,0-1 0 0 0,1 1-1 0 0,0 0 1 0 0,0 0 0 0 0,1-1-1 0 0,1 11 1 0 0,-1-15-215 0 0,0 0 0 0 0,0 0-1 0 0,0 0 1 0 0,0 0 0 0 0,0-1-1 0 0,0 1 1 0 0,1 0 0 0 0,-1-1 0 0 0,1 1-1 0 0,-1-1 1 0 0,1 1 0 0 0,-1-1-1 0 0,1 1 1 0 0,0-1 0 0 0,0 0 0 0 0,0 0-1 0 0,0 0 1 0 0,0 0 0 0 0,0 0-1 0 0,0-1 1 0 0,0 1 0 0 0,0-1 0 0 0,0 1-1 0 0,0-1 1 0 0,0 0 0 0 0,0 1 0 0 0,0-1-1 0 0,1 0 1 0 0,-1-1 0 0 0,0 1-1 0 0,0 0 1 0 0,0-1 0 0 0,0 1 0 0 0,2-1-1 0 0,-1 0-32 0 0,-1 0 0 0 0,0 0 0 0 0,0 1 0 0 0,0-1 0 0 0,0 0 0 0 0,0-1 0 0 0,0 1 0 0 0,0 0 0 0 0,0-1 0 0 0,0 1 0 0 0,-1-1 0 0 0,1 1-1 0 0,-1-1 1 0 0,1 0 0 0 0,-1 0 0 0 0,1 0 0 0 0,-1 0 0 0 0,0 0 0 0 0,0 0 0 0 0,0 0 0 0 0,0 0 0 0 0,0 0 0 0 0,-1 0 0 0 0,1 0 0 0 0,0-5 0 0 0,1-5-187 0 0,0 0-1 0 0,-1 0 1 0 0,0-19 0 0 0,-1 29 189 0 0,0 1-1 0 0,0-1 1 0 0,0 0 0 0 0,0 0-1 0 0,0 0 1 0 0,-1 0 0 0 0,1 0-1 0 0,-1 0 1 0 0,1 1 0 0 0,-1-1-1 0 0,0 0 1 0 0,0 0-1 0 0,0 1 1 0 0,0-1 0 0 0,0 0-1 0 0,0 1 1 0 0,0-1 0 0 0,-1 1-1 0 0,1 0 1 0 0,0-1 0 0 0,-4-1-1 0 0,4 2 24 0 0,0 1-1 0 0,0-1 0 0 0,0 1 1 0 0,0 0-1 0 0,0-1 1 0 0,0 1-1 0 0,-1 0 0 0 0,1 0 1 0 0,0 0-1 0 0,0 0 0 0 0,0 0 1 0 0,0 0-1 0 0,0 0 1 0 0,-1 0-1 0 0,1 0 0 0 0,0 1 1 0 0,0-1-1 0 0,0 0 1 0 0,0 1-1 0 0,0-1 0 0 0,0 1 1 0 0,0-1-1 0 0,0 1 1 0 0,0-1-1 0 0,0 1 0 0 0,0 0 1 0 0,0 0-1 0 0,0-1 0 0 0,0 1 1 0 0,1 0-1 0 0,-1 0 1 0 0,-1 2-1 0 0,-1 13 28 0 0,0-2-2643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1464 0 0,'1'0'280'0'0,"0"-1"1"0"0,0 1-1 0 0,0 0 0 0 0,0 0 0 0 0,0 0 0 0 0,0 0 1 0 0,0 0-1 0 0,0 0 0 0 0,0 0 0 0 0,0 1 0 0 0,0-1 1 0 0,0 0-1 0 0,0 0 0 0 0,0 1 0 0 0,0-1 0 0 0,0 1 1 0 0,0-1-1 0 0,0 1 0 0 0,0-1 0 0 0,-1 1 0 0 0,1 0 1 0 0,0-1-1 0 0,0 1 0 0 0,-1 0 0 0 0,1-1 0 0 0,0 1 1 0 0,-1 0-1 0 0,1 0 0 0 0,-1 0 0 0 0,1 0 1 0 0,-1 0-1 0 0,1 0 0 0 0,-1-1 0 0 0,0 1 0 0 0,1 0 1 0 0,-1 0-1 0 0,0 0 0 0 0,0 0 0 0 0,0 2 0 0 0,13 16 2143 0 0,-13-19-2381 0 0,1 0 0 0 0,0 1 0 0 0,0-1 0 0 0,0 0 0 0 0,0 0 0 0 0,0 0 0 0 0,0 0 0 0 0,0-1 0 0 0,0 1 0 0 0,0 0 0 0 0,0 0 0 0 0,-1 0 0 0 0,1-1 0 0 0,0 1 0 0 0,0-1 0 0 0,0 1 0 0 0,0 0 0 0 0,-1-1 0 0 0,1 0 0 0 0,0 1 0 0 0,0-1 0 0 0,-1 1 0 0 0,1-1 0 0 0,-1 0 0 0 0,1 1 0 0 0,0-1 0 0 0,-1 0 0 0 0,1-1 0 0 0,3-2-22 0 0,-1 1-1 0 0,1-1 1 0 0,-1 0 0 0 0,0 0 0 0 0,-1 0-1 0 0,1 0 1 0 0,-1-1 0 0 0,1 1 0 0 0,-1-1-1 0 0,-1 0 1 0 0,1 1 0 0 0,-1-1 0 0 0,0 0-1 0 0,0 0 1 0 0,0 0 0 0 0,0 0 0 0 0,-1 0-1 0 0,0 0 1 0 0,0 0 0 0 0,-2-8 0 0 0,2 12-30 0 0,0 0 1 0 0,0-1-1 0 0,0 1 1 0 0,0 0-1 0 0,0-1 1 0 0,0 1-1 0 0,1-1 1 0 0,-1 1-1 0 0,0 0 0 0 0,1 0 1 0 0,-1-1-1 0 0,1 1 1 0 0,-1 0-1 0 0,1 0 1 0 0,0-1-1 0 0,1-1 1 0 0,-2 3 15 0 0,1 0 0 0 0,-1 0 0 0 0,1-1 0 0 0,-1 1 1 0 0,1 0-1 0 0,-1 0 0 0 0,1 0 0 0 0,-1 0 0 0 0,1 0 0 0 0,-1 0 0 0 0,1 0 0 0 0,-1 0 0 0 0,1 0 0 0 0,0 0 1 0 0,-1 0-1 0 0,1 0 0 0 0,-1 0 0 0 0,1 0 0 0 0,-1 0 0 0 0,1 1 0 0 0,-1-1 0 0 0,1 0 0 0 0,-1 0 1 0 0,1 0-1 0 0,-1 1 0 0 0,0-1 0 0 0,1 1 0 0 0,3 2 193 0 0,-1-1 0 0 0,0 1 0 0 0,0 0 0 0 0,-1 0 0 0 0,1 1 0 0 0,-1-1 0 0 0,1 0 0 0 0,-1 1 0 0 0,3 5 0 0 0,-3-5-121 0 0,1 1 0 0 0,-1-1 0 0 0,1 1 0 0 0,1-1 1 0 0,-1 0-1 0 0,0-1 0 0 0,1 1 0 0 0,0 0 0 0 0,0-1 0 0 0,0 0 0 0 0,0 0 0 0 0,1 0 0 0 0,-1-1 0 0 0,1 1 1 0 0,0-1-1 0 0,-1 0 0 0 0,7 1 0 0 0,-7-1-232 0 0,0-1 0 0 0,0 0 0 0 0,1 0 1 0 0,-1 0-1 0 0,0-1 0 0 0,0 0 0 0 0,1 1 0 0 0,-1-2 0 0 0,0 1 1 0 0,1 0-1 0 0,-1-1 0 0 0,0 0 0 0 0,1 0 0 0 0,-1 0 1 0 0,0 0-1 0 0,0-1 0 0 0,0 0 0 0 0,0 1 0 0 0,0-1 1 0 0,-1-1-1 0 0,5-2 0 0 0,-32-1-16255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 1080 0 0,'0'0'2043'0'0,"34"-32"4479"0"0,-48 40-1940 0 0,-9 6-3276 0 0,20-13-1293 0 0,1 1 0 0 0,0-1-1 0 0,-1 1 1 0 0,1-1 0 0 0,0 1 0 0 0,0 0-1 0 0,0 0 1 0 0,0 0 0 0 0,1 0-1 0 0,-1 0 1 0 0,0 1 0 0 0,1-1 0 0 0,-1 0-1 0 0,1 1 1 0 0,0-1 0 0 0,-1 5-1 0 0,2-6-11 0 0,0 0-1 0 0,0 0 1 0 0,1 0-1 0 0,-1 0 1 0 0,0 0-1 0 0,1 0 0 0 0,-1 0 1 0 0,1 0-1 0 0,-1 0 1 0 0,1-1-1 0 0,0 1 0 0 0,-1 0 1 0 0,1 0-1 0 0,0 0 1 0 0,0-1-1 0 0,-1 1 0 0 0,1 0 1 0 0,0-1-1 0 0,0 1 1 0 0,0-1-1 0 0,0 1 0 0 0,0-1 1 0 0,0 1-1 0 0,0-1 1 0 0,0 0-1 0 0,0 1 1 0 0,0-1-1 0 0,0 0 0 0 0,0 0 1 0 0,0 0-1 0 0,0 0 1 0 0,2 0-1 0 0,47 0-215 0 0,-32-1 217 0 0,-17 1 7 0 0,-1 1 0 0 0,1-1 0 0 0,-1 0 0 0 0,1 1 0 0 0,-1-1 0 0 0,1 0 0 0 0,-1 1 0 0 0,1-1 0 0 0,-1 1 0 0 0,1-1 0 0 0,-1 1 0 0 0,1-1 0 0 0,-1 1 0 0 0,0-1 0 0 0,1 1 0 0 0,-1 0 0 0 0,0-1 0 0 0,0 1 0 0 0,1 0 0 0 0,-1-1 0 0 0,0 1 0 0 0,0-1 0 0 0,0 1 0 0 0,0 0 0 0 0,0-1 0 0 0,0 1 0 0 0,0 0 0 0 0,0-1-1 0 0,0 1 1 0 0,0 0 0 0 0,0-1 0 0 0,0 1 0 0 0,-1 0 0 0 0,1-1 0 0 0,0 1 0 0 0,0 0 0 0 0,-1-1 0 0 0,1 1 0 0 0,0-1 0 0 0,-1 1 0 0 0,1-1 0 0 0,-1 1 0 0 0,-12 29 583 0 0,-7 6 103 0 0,18-30-594 0 0,-1-1 0 0 0,1 1 0 0 0,-1-1 0 0 0,0 0 0 0 0,-1 0 0 0 0,1 0 0 0 0,-1-1 0 0 0,0 1 0 0 0,0-1 0 0 0,-5 5 0 0 0,5-7-114 0 0,3-2-115 0 0,0 0-2 0 0,1 0 1 0 0,0 0-1 0 0,-1-1 1 0 0,1 1-1 0 0,-1 0 1 0 0,1 0-1 0 0,0-1 1 0 0,0 1-1 0 0,-1 0 1 0 0,1 0-1 0 0,0-1 0 0 0,-1 1 1 0 0,1 0-1 0 0,0-1 1 0 0,0 1-1 0 0,-1-1 1 0 0,1 1-1 0 0,0 0 1 0 0,0-1-1 0 0,0 1 1 0 0,0-1-1 0 0,0 1 0 0 0,0 0 1 0 0,0-1-1 0 0,-1 1 1 0 0,1-1-1 0 0,0 1 1 0 0,0 0-1 0 0,1-1 1 0 0,-1 1-1 0 0,0-1 0 0 0,0 1 1 0 0,0-1-1 0 0,0 1 1 0 0,0 0-1 0 0,0-1 1 0 0,0 1-1 0 0,1-1 1 0 0,-1 1-1 0 0,0 0 1 0 0,0-1-1 0 0,1 1 0 0 0,-1 0 1 0 0,0-1-1 0 0,0 1 1 0 0,1-1-1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46 1284 0 0,'-4'-23'8243'0'0,"-8"8"-5214"0"0,9 14-2937 0 0,0 0-1 0 0,1 0 1 0 0,-1 0-1 0 0,0 0 1 0 0,0 0-1 0 0,0 1 1 0 0,0-1-1 0 0,0 1 1 0 0,0 0-1 0 0,0 0 1 0 0,0 0-1 0 0,-6 1 1 0 0,5 0 56 0 0,0 0 0 0 0,0 0-1 0 0,0 0 1 0 0,0 0 0 0 0,0 1 0 0 0,0-1 0 0 0,0 1-1 0 0,1 0 1 0 0,-1 1 0 0 0,0-1 0 0 0,1 1 0 0 0,0-1 0 0 0,0 1-1 0 0,0 0 1 0 0,0 0 0 0 0,0 0 0 0 0,0 1 0 0 0,1-1-1 0 0,-3 5 1 0 0,2-4-26 0 0,1 1 0 0 0,-1 0 0 0 0,1 0 0 0 0,0 0 1 0 0,0 0-1 0 0,1 0 0 0 0,-1 0 0 0 0,1 1 0 0 0,0-1 0 0 0,1 0 0 0 0,-1 1 0 0 0,1-1 0 0 0,0 0 0 0 0,1 9 0 0 0,0-12-119 0 0,-1 0 1 0 0,1 0-1 0 0,0 0 1 0 0,0 0-1 0 0,0-1 1 0 0,0 1-1 0 0,0 0 1 0 0,0 0-1 0 0,0-1 1 0 0,1 1-1 0 0,-1-1 1 0 0,0 1-1 0 0,1-1 1 0 0,-1 1-1 0 0,1-1 1 0 0,0 0-1 0 0,-1 0 0 0 0,1 0 1 0 0,0 0-1 0 0,0 0 1 0 0,0 0-1 0 0,0 0 1 0 0,0-1-1 0 0,0 1 1 0 0,0-1-1 0 0,0 1 1 0 0,0-1-1 0 0,0 0 1 0 0,0 0-1 0 0,0 0 1 0 0,0 0-1 0 0,4-1 1 0 0,1 1-66 0 0,0-1 1 0 0,0 0 0 0 0,0 0-1 0 0,0-1 1 0 0,-1 0 0 0 0,1 0-1 0 0,0-1 1 0 0,7-3 0 0 0,-13 4 26 0 0,0 1 1 0 0,1-1 0 0 0,-1 0 0 0 0,0 0 0 0 0,0 0 0 0 0,0 1-1 0 0,0-1 1 0 0,0 0 0 0 0,-1 0 0 0 0,1 0 0 0 0,0-1-1 0 0,-1 1 1 0 0,0 0 0 0 0,1 0 0 0 0,-1 0 0 0 0,0 0-1 0 0,0 0 1 0 0,0 0 0 0 0,0-1 0 0 0,-1 1 0 0 0,1 0 0 0 0,-1 0-1 0 0,1 0 1 0 0,-1 0 0 0 0,-1-2 0 0 0,0-16-364 0 0,2 19 385 0 0,-1 5 105 0 0,1 0 0 0 0,0 0 0 0 0,0-1 0 0 0,1 1 0 0 0,-1 0 0 0 0,1-1 1 0 0,0 1-1 0 0,0 0 0 0 0,2 3 0 0 0,0 3 99 0 0,-2 0-50 0 0,0-3-99 0 0,-1-1-1 0 0,1 1 1 0 0,0-1-1 0 0,1 0 0 0 0,-1 1 1 0 0,1-1-1 0 0,1 0 1 0 0,-1 0-1 0 0,1 0 0 0 0,0 0 1 0 0,0-1-1 0 0,1 1 1 0 0,4 4-1 0 0,-2-5 300 0 0,1-1-2531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26 157 1160 0 0,'-6'-2'7228'0'0,"-13"-2"-400"0"0,45 57-5378 0 0,-19-45-1371 0 0,-3-11 264 0 0,-4 2-319 0 0,0 0-1 0 0,0 0 1 0 0,0 0-1 0 0,0 1 1 0 0,0-1 0 0 0,-1 0-1 0 0,1 0 1 0 0,0 0-1 0 0,0 0 1 0 0,-1 0-1 0 0,1 0 1 0 0,0 0-1 0 0,-1 0 1 0 0,1 0-1 0 0,-1 0 1 0 0,1 1-1 0 0,-1-1 1 0 0,0 0-1 0 0,0-1 1 0 0,-2-2-41 0 0,0 0 0 0 0,0 0-1 0 0,1 0 1 0 0,-1-1 0 0 0,1 1 0 0 0,0-1 0 0 0,1 1 0 0 0,-1-1-1 0 0,1 0 1 0 0,0 0 0 0 0,0 0 0 0 0,0 0 0 0 0,1 0 0 0 0,0 0-1 0 0,0 0 1 0 0,0 0 0 0 0,1 0 0 0 0,-1 0 0 0 0,1 1 0 0 0,0-1-1 0 0,3-7 1 0 0,-3 8 3 0 0,0 0 0 0 0,0 0 0 0 0,1 0 0 0 0,0 0 0 0 0,0 0 0 0 0,0 0-1 0 0,0 1 1 0 0,0-1 0 0 0,1 1 0 0 0,0-1 0 0 0,-1 1 0 0 0,1 0 0 0 0,0 0 0 0 0,1 0-1 0 0,-1 1 1 0 0,1-1 0 0 0,-1 1 0 0 0,1-1 0 0 0,0 1 0 0 0,-1 0 0 0 0,1 1 0 0 0,0-1-1 0 0,1 1 1 0 0,6-2 0 0 0,-7 3-19 0 0,7-2-79 0 0,0 1 0 0 0,0 0 1 0 0,1 0-1 0 0,-1 2 0 0 0,0-1 0 0 0,0 2 1 0 0,17 3-1 0 0,-23 0-1723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4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1188 0 0,'30'0'11208'0'0,"6"-3"-8624"0"0,-32 2-2597 0 0,0 1 1 0 0,0-1-1 0 0,0 0 1 0 0,0 0-1 0 0,0 0 1 0 0,0 0-1 0 0,0-1 1 0 0,-1 1-1 0 0,1-1 1 0 0,-1 0-1 0 0,1 0 1 0 0,-1-1-1 0 0,6-4 1 0 0,-8 6-7 0 0,-1 1 0 0 0,0-1 1 0 0,0 0-1 0 0,0 0 0 0 0,0 0 0 0 0,0 0 1 0 0,0 0-1 0 0,0 0 0 0 0,0 1 1 0 0,0-1-1 0 0,0 0 0 0 0,0 0 0 0 0,-1 0 1 0 0,1 0-1 0 0,0 1 0 0 0,-1-1 1 0 0,1 0-1 0 0,0 0 0 0 0,-1 0 0 0 0,1 1 1 0 0,-1-1-1 0 0,1 0 0 0 0,-1 1 1 0 0,0-1-1 0 0,1 0 0 0 0,-1 1 0 0 0,0-1 1 0 0,1 1-1 0 0,-1-1 0 0 0,0 1 1 0 0,-1-1-1 0 0,-31-22 219 0 0,24 17-170 0 0,8 5 4 0 0,0 0 0 0 0,0 0 1 0 0,0 0-1 0 0,0 1 0 0 0,-1-1 0 0 0,1 0 1 0 0,0 1-1 0 0,0-1 0 0 0,0 1 0 0 0,-1-1 0 0 0,1 1 1 0 0,0-1-1 0 0,-1 1 0 0 0,1 0 0 0 0,0 0 1 0 0,-1 0-1 0 0,1 0 0 0 0,0 0 0 0 0,-1 0 0 0 0,1 0 1 0 0,-1 0-1 0 0,1 0 0 0 0,0 1 0 0 0,-1-1 1 0 0,1 0-1 0 0,0 1 0 0 0,-2 0 0 0 0,1 1 24 0 0,1-1 0 0 0,0 1-1 0 0,-1-1 1 0 0,1 1 0 0 0,0 0 0 0 0,0 0-1 0 0,0-1 1 0 0,0 1 0 0 0,1 0-1 0 0,-1 0 1 0 0,0 0 0 0 0,1 0 0 0 0,0 0-1 0 0,-1 0 1 0 0,1 0 0 0 0,0 0-1 0 0,0 0 1 0 0,0 3 0 0 0,-1 21 545 0 0,0-13-397 0 0,1 0 0 0 0,0 1 1 0 0,1-1-1 0 0,0 0 0 0 0,4 18 1 0 0,-4-29-229 0 0,-1 0 0 0 0,1 0 1 0 0,0 1-1 0 0,0-1 1 0 0,0 0-1 0 0,0 0 1 0 0,0 0-1 0 0,0 0 1 0 0,1 0-1 0 0,-1-1 1 0 0,0 1-1 0 0,1 0 1 0 0,0-1-1 0 0,-1 1 1 0 0,1-1-1 0 0,0 1 1 0 0,0-1-1 0 0,0 0 1 0 0,0 1-1 0 0,0-1 1 0 0,0 0-1 0 0,0-1 0 0 0,0 1 1 0 0,1 0-1 0 0,-1-1 1 0 0,0 1-1 0 0,0-1 1 0 0,1 1-1 0 0,-1-1 1 0 0,0 0-1 0 0,0 0 1 0 0,1 0-1 0 0,-1-1 1 0 0,0 1-1 0 0,1 0 1 0 0,-1-1-1 0 0,3 0 1 0 0,0-1-248 0 0,-1 1 0 0 0,0-1 0 0 0,1 0 1 0 0,-1 0-1 0 0,0-1 0 0 0,0 1 1 0 0,0-1-1 0 0,4-3 0 0 0,0-9-9790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85 312 0 0,'7'-20'8511'0'0,"-8"-20"-4940"0"0,0 21-799 0 0,1 19-2742 0 0,0-1 0 0 0,-1 1 0 0 0,1-1 0 0 0,0 1 0 0 0,-1 0 0 0 0,1-1 0 0 0,0 1 0 0 0,-1 0 0 0 0,1-1 0 0 0,-1 1 0 0 0,1 0 0 0 0,-1-1 0 0 0,1 1 0 0 0,-1 0 0 0 0,1 0 0 0 0,-1 0 0 0 0,1-1 0 0 0,-1 1 0 0 0,1 0 0 0 0,-1 0 0 0 0,1 0 0 0 0,-1 0 0 0 0,1 0 0 0 0,-1 0 0 0 0,0 0 0 0 0,1 0 0 0 0,-1 0 0 0 0,1 0 0 0 0,-1 0 0 0 0,1 1 0 0 0,-1-1 0 0 0,1 0 0 0 0,-1 0 0 0 0,1 0 0 0 0,-1 1 0 0 0,1-1 0 0 0,-1 0 0 0 0,1 1 0 0 0,0-1 0 0 0,-1 0 0 0 0,1 1 0 0 0,-1-1 0 0 0,-23 13 122 0 0,-28 28-56 0 0,-56 58 0 0 0,106-97-103 0 0,1-1-1 0 0,0 0 1 0 0,-1 0-1 0 0,1 1 1 0 0,0-1-1 0 0,0 1 1 0 0,0-1-1 0 0,0 1 1 0 0,0 0-1 0 0,0-1 1 0 0,0 1-1 0 0,0 0 1 0 0,1 0-1 0 0,-1-1 1 0 0,1 1-1 0 0,-1 0 1 0 0,1 0-1 0 0,0 3 1 0 0,0-4 5 0 0,0 0 0 0 0,1 0 1 0 0,-1 0-1 0 0,1 0 1 0 0,-1 0-1 0 0,1 0 0 0 0,0 0 1 0 0,-1 0-1 0 0,1-1 1 0 0,0 1-1 0 0,0 0 0 0 0,0 0 1 0 0,-1 0-1 0 0,1-1 1 0 0,0 1-1 0 0,0 0 0 0 0,0-1 1 0 0,0 1-1 0 0,0-1 1 0 0,0 1-1 0 0,0-1 0 0 0,2 1 1 0 0,10 2 10 0 0,-1 0-1 0 0,1-1 1 0 0,0-1 0 0 0,18 1 0 0 0,-7-1-19 0 0,-9 1-13 0 0,65 10-67 0 0,-75-11 81 0 0,1 0-1 0 0,-1 1 0 0 0,0 0 0 0 0,1 0 1 0 0,-1 0-1 0 0,0 1 0 0 0,0-1 0 0 0,-1 1 1 0 0,1 0-1 0 0,0 1 0 0 0,5 4 1 0 0,-9-6 12 0 0,-1-1 0 0 0,1 1 0 0 0,0-1 0 0 0,0 1 0 0 0,-1-1 0 0 0,1 1 0 0 0,0-1 0 0 0,-1 1 0 0 0,0 0 0 0 0,1-1 0 0 0,-1 1 0 0 0,0 0 0 0 0,0-1 0 0 0,0 1 0 0 0,0 0 0 0 0,0-1 0 0 0,0 1 0 0 0,-1 0 0 0 0,1-1 0 0 0,0 1 0 0 0,-1 0 0 0 0,1-1 0 0 0,-1 1 0 0 0,0-1 0 0 0,0 1 0 0 0,1-1 0 0 0,-1 1 0 0 0,0-1 0 0 0,0 1 0 0 0,0-1 0 0 0,-1 0 0 0 0,1 0 0 0 0,0 1 0 0 0,0-1 0 0 0,-1 0 0 0 0,1 0 0 0 0,-2 1 0 0 0,-7 6 117 0 0,-1 0 1 0 0,0-1 0 0 0,-16 9-1 0 0,25-15-90 0 0,-21 11 159 0 0,-1-1 0 0 0,-48 15 0 0 0,59-22-707 0 0,0-1-1 0 0,0-1 1 0 0,-1 0 0 0 0,-14 0 0 0 0,51-13-9730 0 0,-17 7 5468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50 116 1068 0 0,'0'-9'13710'0'0,"31"-3"-12670"0"0,-25 10-978 0 0,0 0 0 0 0,0 0 0 0 0,0 0 0 0 0,0-1 0 0 0,0 0 0 0 0,0-1 0 0 0,-1 1 0 0 0,0-1 0 0 0,0 0 0 0 0,0 0 0 0 0,7-8 0 0 0,-10 11-62 0 0,-1 0 0 0 0,0 0 0 0 0,0 0 0 0 0,0 0 0 0 0,0 0 1 0 0,0 0-1 0 0,0 0 0 0 0,-1-1 0 0 0,1 1 0 0 0,0 0 0 0 0,-1 0 0 0 0,1-1 0 0 0,0 1 0 0 0,-1 0 0 0 0,0-1 0 0 0,1 1 0 0 0,-1-1 0 0 0,0 1 0 0 0,0 0 0 0 0,0-1 0 0 0,1 1 0 0 0,-2-1 0 0 0,1 1 0 0 0,0 0 1 0 0,0-1-1 0 0,-1-2 0 0 0,0 3-2 0 0,0 0 0 0 0,-1 0 0 0 0,1 0 0 0 0,0 0 0 0 0,-1 0 0 0 0,1 0 0 0 0,-1 0 1 0 0,1 0-1 0 0,-1 0 0 0 0,1 1 0 0 0,-1-1 0 0 0,0 1 0 0 0,1-1 0 0 0,-1 1 1 0 0,0 0-1 0 0,0 0 0 0 0,1-1 0 0 0,-3 1 0 0 0,-4 0 10 0 0,1 0 0 0 0,0 0 0 0 0,-1 1 1 0 0,1 0-1 0 0,0 0 0 0 0,0 1 0 0 0,-1 0 0 0 0,1 0 0 0 0,0 0 0 0 0,-8 5 1 0 0,11-3 55 0 0,0-1 1 0 0,0 1-1 0 0,0-1 1 0 0,0 1-1 0 0,1 0 1 0 0,0 1-1 0 0,0-1 1 0 0,0 1-1 0 0,0-1 1 0 0,1 1-1 0 0,0 0 1 0 0,0 0-1 0 0,0 0 1 0 0,1 0-1 0 0,-1 0 1 0 0,1 0-1 0 0,0 0 1 0 0,1 1-1 0 0,-1-1 1 0 0,1 0-1 0 0,0 1 1 0 0,0-1 0 0 0,1 0-1 0 0,0 0 1 0 0,0 1-1 0 0,0-1 1 0 0,0 0-1 0 0,1 0 1 0 0,0 0-1 0 0,5 9 1 0 0,-5-7-162 0 0,1-1-1 0 0,1 0 1 0 0,-1 1 0 0 0,1-2 0 0 0,0 1 0 0 0,0 0 0 0 0,1-1 0 0 0,0 0-1 0 0,0 0 1 0 0,0 0 0 0 0,1 0 0 0 0,-1-1 0 0 0,1 0 0 0 0,0 0-1 0 0,0-1 1 0 0,0 0 0 0 0,1 0 0 0 0,-1 0 0 0 0,1-1 0 0 0,0 1 0 0 0,0-2-1 0 0,0 1 1 0 0,12 0 0 0 0,-13-1-374 0 0,12-2-691 0 0,-8-1-3835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8 264 756 0 0,'-1'26'10602'0'0,"-1"1"-6585"0"0,0 26-1558 0 0,3-53-2381 0 0,0-1 1 0 0,0 1-1 0 0,-1-1 1 0 0,1 1-1 0 0,0-1 1 0 0,0 1-1 0 0,0-1 1 0 0,0 1-1 0 0,-1-1 1 0 0,1 0-1 0 0,0 1 1 0 0,-1-1-1 0 0,1 0 0 0 0,0 0 1 0 0,-1 1-1 0 0,1-1 1 0 0,0-2-1 0 0,3-12 25 0 0,-1 1 0 0 0,-1-1-1 0 0,0 0 1 0 0,-1-1 0 0 0,-2-25-1 0 0,1 14-115 0 0,-11-40-22 0 0,4 32-44 0 0,4 28 44 0 0,1 0 0 0 0,1 0 0 0 0,0 0-1 0 0,0 0 1 0 0,0 0 0 0 0,0 0 0 0 0,1 0 0 0 0,1 0 0 0 0,-1 0 0 0 0,3-9 0 0 0,-3 14 26 0 0,1 0 1 0 0,0 1-1 0 0,0-1 0 0 0,0 1 0 0 0,0-1 0 0 0,1 1 1 0 0,-1 0-1 0 0,0-1 0 0 0,1 1 0 0 0,-1 0 1 0 0,0 0-1 0 0,1 0 0 0 0,-1 0 0 0 0,1 0 0 0 0,0 0 1 0 0,-1 1-1 0 0,1-1 0 0 0,0 0 0 0 0,-1 1 1 0 0,1-1-1 0 0,0 1 0 0 0,0 0 0 0 0,3-1 0 0 0,48 1-74 0 0,-35 1 66 0 0,-13-1-63 0 0,-1 0 0 0 0,1 1 0 0 0,0 0 1 0 0,-1 0-1 0 0,1 0 0 0 0,-1 1 0 0 0,6 1 0 0 0,-9-2 60 0 0,-1-1-1 0 0,1 0 1 0 0,0 0 0 0 0,-1 0 0 0 0,1 1 0 0 0,-1-1 0 0 0,1 0 0 0 0,0 1 0 0 0,-1-1 0 0 0,1 0 0 0 0,-1 1 0 0 0,1-1 0 0 0,-1 1 0 0 0,1-1 0 0 0,-1 1 0 0 0,1-1 0 0 0,-1 1-1 0 0,0-1 1 0 0,1 1 0 0 0,-1-1 0 0 0,0 1 0 0 0,0 0 0 0 0,1-1 0 0 0,-1 1 0 0 0,0-1 0 0 0,0 1 0 0 0,0 0 0 0 0,1-1 0 0 0,-1 1 0 0 0,0 0 0 0 0,0-1 0 0 0,0 1-1 0 0,0 0 1 0 0,0-1 0 0 0,-1 1 0 0 0,1 0 0 0 0,0-1 0 0 0,0 1 0 0 0,0 0 0 0 0,-1-1 0 0 0,1 1 0 0 0,0-1 0 0 0,0 1 0 0 0,-1 0 0 0 0,1-1 0 0 0,0 1 0 0 0,-1-1-1 0 0,1 1 1 0 0,-1-1 0 0 0,1 1 0 0 0,-1-1 0 0 0,1 0 0 0 0,-1 1 0 0 0,1-1 0 0 0,-2 1 0 0 0,-5 5-230 0 0,1-1 1 0 0,0 1 0 0 0,0 1-1 0 0,1-1 1 0 0,0 1-1 0 0,-8 13 1 0 0,11-17-17 0 0,1 0 1 0 0,-1 0 0 0 0,1 0 0 0 0,0 0 0 0 0,0 0 0 0 0,1 0-1 0 0,-1 0 1 0 0,1 0 0 0 0,-1 1 0 0 0,1-1 0 0 0,0 0-1 0 0,0 0 1 0 0,0 1 0 0 0,1-1 0 0 0,-1 0 0 0 0,1 0 0 0 0,0 1-1 0 0,0-1 1 0 0,2 5 0 0 0,-3-7 63 0 0,1-1 1 0 0,-1 1 0 0 0,0-1-1 0 0,0 1 1 0 0,1-1-1 0 0,-1 1 1 0 0,0-1-1 0 0,1 0 1 0 0,-1 1-1 0 0,1-1 1 0 0,-1 0-1 0 0,1 1 1 0 0,-1-1-1 0 0,0 0 1 0 0,1 0 0 0 0,-1 1-1 0 0,1-1 1 0 0,-1 0-1 0 0,1 0 1 0 0,-1 0-1 0 0,1 0 1 0 0,-1 1-1 0 0,1-1 1 0 0,0 0-1 0 0,-1 0 1 0 0,1 0-1 0 0,-1 0 1 0 0,1 0-1 0 0,-1 0 1 0 0,2-1 0 0 0,-1 1-543 0 0,4 0-2440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0:56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128 209 1056 0 0,'0'0'11076'0'0,"-44"14"-8445"0"0,36-9-2499 0 0,1 0 1 0 0,0 0 0 0 0,1 0-1 0 0,-1 0 1 0 0,1 1 0 0 0,0 1-1 0 0,0-1 1 0 0,-4 8 0 0 0,7-11-61 0 0,1 1-1 0 0,0-1 1 0 0,0 1 0 0 0,0 0 0 0 0,0 0 0 0 0,1-1-1 0 0,-1 1 1 0 0,1 0 0 0 0,0 0 0 0 0,0 1 0 0 0,1-1-1 0 0,-1 0 1 0 0,1 0 0 0 0,0 0 0 0 0,0 0 0 0 0,0 1-1 0 0,1-1 1 0 0,0 6 0 0 0,1-7-57 0 0,0 0-1 0 0,-1 0 1 0 0,1 0 0 0 0,0-1 0 0 0,0 1-1 0 0,1-1 1 0 0,-1 1 0 0 0,1-1 0 0 0,-1 0-1 0 0,1 1 1 0 0,0-1 0 0 0,-1-1-1 0 0,1 1 1 0 0,0 0 0 0 0,0-1 0 0 0,0 1-1 0 0,1-1 1 0 0,4 1 0 0 0,-7-1-16 0 0,1 0 0 0 0,0-1 0 0 0,0 1 0 0 0,0-1 0 0 0,-1 1 0 0 0,1-1 0 0 0,0 0 0 0 0,0 1 0 0 0,0-1 0 0 0,0 0 0 0 0,0 0 0 0 0,0-1 0 0 0,0 1 0 0 0,-1 0 0 0 0,1 0 1 0 0,0-1-1 0 0,0 0 0 0 0,0 1 0 0 0,-1-1 0 0 0,1 0 0 0 0,0 0 0 0 0,-1 1 0 0 0,1-2 0 0 0,0 1 0 0 0,-1 0 0 0 0,1 0 0 0 0,-1 0 0 0 0,0-1 0 0 0,1 1 0 0 0,-1 0 0 0 0,0-1 0 0 0,0 1 0 0 0,2-4 0 0 0,16-44-762 0 0,-3-1-1 0 0,-1-1 1 0 0,10-65-1 0 0,-22 96 658 0 0,-1 14 75 0 0,-1-1 0 0 0,0 1 0 0 0,0 0 0 0 0,-1 0 1 0 0,1 0-1 0 0,-1-1 0 0 0,-1 1 0 0 0,1 0 0 0 0,-1 0 1 0 0,0 0-1 0 0,0 0 0 0 0,-4-10 0 0 0,1 8 62 0 0,4 11-420 0 0,3 16 572 0 0,-5 39 1589 0 0,0-32-1140 0 0,2 1 0 0 0,3 30 0 0 0,0-23 105 0 0,-4 56-1 0 0,0-33-672 0 0,1-55-122 0 0,0 0 0 0 0,1 0 0 0 0,-1 0 0 0 0,1-1 0 0 0,-1 1 0 0 0,1 0 0 0 0,0 0 0 0 0,0-1 0 0 0,0 1 0 0 0,-1-1 0 0 0,2 1 0 0 0,-1-1 0 0 0,0 1 0 0 0,0-1 0 0 0,2 2 0 0 0,9-1-8815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35 1332 0 0,'0'-1'302'0'0,"0"-1"0"0"0,1 1-1 0 0,-1 0 1 0 0,-1-1 0 0 0,1 1-1 0 0,0 0 1 0 0,0-1 0 0 0,0 1 0 0 0,-1 0-1 0 0,1-1 1 0 0,-1 1 0 0 0,1 0 0 0 0,-1 0-1 0 0,1 0 1 0 0,-1-1 0 0 0,0 1-1 0 0,1 0 1 0 0,-1 0 0 0 0,0 0 0 0 0,0 0-1 0 0,0 0 1 0 0,0 0 0 0 0,0 0 0 0 0,0 0-1 0 0,0 1 1 0 0,-2-2 0 0 0,0 1-8 0 0,0 1 0 0 0,1-1 0 0 0,-1 1 0 0 0,1-1 0 0 0,-1 1 0 0 0,0 0 0 0 0,1 0 0 0 0,-1 1 0 0 0,0-1 0 0 0,1 0 0 0 0,-1 1 0 0 0,-4 1 0 0 0,-3 1 167 0 0,0 1 0 0 0,-1 1 0 0 0,2 0 0 0 0,-1 0 0 0 0,-13 10 0 0 0,17-10-284 0 0,1 1 0 0 0,0-1 0 0 0,0 1 0 0 0,0 0 0 0 0,1 0 0 0 0,0 1 0 0 0,-6 13 0 0 0,9-18-158 0 0,0-1 0 0 0,1 1 0 0 0,-1 0 0 0 0,0 0 1 0 0,1 0-1 0 0,0-1 0 0 0,-1 1 0 0 0,1 0 0 0 0,0 0 0 0 0,0 0 0 0 0,0 0 1 0 0,0 0-1 0 0,0-1 0 0 0,1 1 0 0 0,0 3 0 0 0,0-4-22 0 0,-1 0 0 0 0,1 0 0 0 0,0 0 0 0 0,0 0 0 0 0,0 0 1 0 0,0 0-1 0 0,0 0 0 0 0,0 0 0 0 0,0-1 0 0 0,0 1 0 0 0,0 0 0 0 0,0-1 0 0 0,1 1 0 0 0,-1-1 0 0 0,0 1 0 0 0,0-1 0 0 0,1 1 0 0 0,-1-1 0 0 0,0 0 1 0 0,0 0-1 0 0,1 0 0 0 0,-1 0 0 0 0,0 0 0 0 0,1 0 0 0 0,1 0 0 0 0,7-1-99 0 0,-1 1-1 0 0,1-2 1 0 0,-1 0 0 0 0,1 0 0 0 0,-1 0-1 0 0,0-1 1 0 0,0-1 0 0 0,0 1-1 0 0,0-2 1 0 0,-1 1 0 0 0,0-1 0 0 0,0 0-1 0 0,0-1 1 0 0,10-9 0 0 0,-21 19 161 0 0,-1 0 0 0 0,1 0 0 0 0,0 0 0 0 0,0 1 0 0 0,0-1 0 0 0,0 1 0 0 0,1 0 0 0 0,0 0 0 0 0,0 0 0 0 0,0 0 0 0 0,1 0 0 0 0,-1 0 0 0 0,1 0 0 0 0,0 0 0 0 0,1 1 0 0 0,-1-1 0 0 0,1 0 0 0 0,0 1 0 0 0,1-1 0 0 0,1 10 0 0 0,-2-14-128 0 0,0 0 1 0 0,1-1-1 0 0,-1 1 1 0 0,0 0-1 0 0,1-1 1 0 0,-1 1-1 0 0,0-1 1 0 0,1 1-1 0 0,-1-1 1 0 0,1 1-1 0 0,-1-1 1 0 0,1 1-1 0 0,-1-1 1 0 0,1 1-1 0 0,-1-1 1 0 0,1 1-1 0 0,-1-1 1 0 0,1 0-1 0 0,0 1 1 0 0,-1-1-1 0 0,1 0 1 0 0,0 0-1 0 0,-1 1 1 0 0,1-1-1 0 0,0 0 1 0 0,-1 0-1 0 0,1 0 1 0 0,0 0-1 0 0,-1 0 1 0 0,1 0-1 0 0,0 0 1 0 0,0 0-1 0 0,-1 0 1 0 0,2 0-1 0 0,5-3-4140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88 588 0 0,'0'9'6310'0'0,"2"24"1584"0"0,-2-32-7846 0 0,0 0-1 0 0,0-1 1 0 0,1 1-1 0 0,-1-1 1 0 0,0 1-1 0 0,0-1 0 0 0,1 1 1 0 0,-1-1-1 0 0,0 1 1 0 0,1-1-1 0 0,-1 1 1 0 0,1-1-1 0 0,-1 1 0 0 0,1-1 1 0 0,-1 1-1 0 0,1-1 1 0 0,-1 0-1 0 0,1 1 1 0 0,-1-1-1 0 0,1 0 0 0 0,-1 1 1 0 0,1-1-1 0 0,-1 0 1 0 0,1 0-1 0 0,0 0 1 0 0,-1 0-1 0 0,1 1 1 0 0,-1-1-1 0 0,1 0 0 0 0,0 0 1 0 0,-1 0-1 0 0,1 0 1 0 0,0 0-1 0 0,-1-1 1 0 0,1 1-1 0 0,-1 0 0 0 0,1 0 1 0 0,0 0-1 0 0,-1 0 1 0 0,1-1-1 0 0,-1 1 1 0 0,1 0-1 0 0,-1 0 0 0 0,2-1 1 0 0,-1 0-29 0 0,0 0 1 0 0,1 1-1 0 0,-1-1 0 0 0,1 0 1 0 0,-1 0-1 0 0,0 0 0 0 0,1 0 1 0 0,-1 0-1 0 0,0 0 0 0 0,0 0 1 0 0,0 0-1 0 0,0-1 0 0 0,0 1 1 0 0,0 0-1 0 0,0-1 0 0 0,-1 1 1 0 0,1-1-1 0 0,0 1 0 0 0,-1-1 1 0 0,1 1-1 0 0,-1-1 0 0 0,1 1 1 0 0,-1-1-1 0 0,0 1 1 0 0,0-1-1 0 0,0 0 0 0 0,0 1 1 0 0,0-3-1 0 0,0 0 23 0 0,-1 1 0 0 0,0-1 1 0 0,0 1-1 0 0,0-1 0 0 0,0 1 1 0 0,0-1-1 0 0,-1 1 0 0 0,1 0 1 0 0,-1-1-1 0 0,0 1 0 0 0,-3-3 1 0 0,-5-17-21 0 0,10 23-24 0 0,0-1-1 0 0,0 0 1 0 0,0 1 0 0 0,0-1 0 0 0,0 1 0 0 0,1-1 0 0 0,-1 0 0 0 0,0 1 0 0 0,0-1-1 0 0,1 1 1 0 0,-1-1 0 0 0,0 0 0 0 0,1 1 0 0 0,-1-1 0 0 0,1 1 0 0 0,-1-1 0 0 0,1 1-1 0 0,-1 0 1 0 0,0-1 0 0 0,1 1 0 0 0,0-1 0 0 0,0 0 0 0 0,4-1-44 0 0,1 0 0 0 0,-1 1 1 0 0,1-1-1 0 0,-1 1 0 0 0,1 0 0 0 0,7 0 1 0 0,23-6-436 0 0,-23 4 811 0 0,-3 4-3589 0 0,-10-1 3077 0 0,0 0 0 0 0,1 0 0 0 0,-1 1 0 0 0,0-1 0 0 0,0 0 0 0 0,1 0 1 0 0,-1 0-1 0 0,0 0 0 0 0,0 0 0 0 0,2 2-1273 0 0,-2-2 1273 0 0,0 1 1 0 0,0-1-1 0 0,0 0 0 0 0,0 0 0 0 0,0 1 0 0 0,0-1 0 0 0,0 0 0 0 0,0 1 1 0 0,0-1-1 0 0,0 0 0 0 0,0 0 0 0 0,0 1 0 0 0,0-1 0 0 0,0 0 1 0 0,0 0-1 0 0,0 1 0 0 0,0-1 0 0 0,0 0 0 0 0,0 0 0 0 0,0 1 0 0 0,0-1 1 0 0,0 0-1 0 0,-1 0 0 0 0,1 1 0 0 0,0-1 0 0 0,0 0 0 0 0,0 0 1 0 0,-2 2-1274 0 0,2-2 1273 0 0,0 0 0 0 0,-1 0 0 0 0,1 0 0 0 0,0 0 0 0 0,-1 0 1 0 0,-1 5-3147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32 496 0 0,'-7'-6'7729'0'0,"-21"-18"-2334"0"0,26 24-5252 0 0,0 0 0 0 0,0-1 1 0 0,0 1-1 0 0,0 0 0 0 0,0 0 0 0 0,0 0 0 0 0,0 0 1 0 0,0 0-1 0 0,-1 1 0 0 0,1-1 0 0 0,0 1 1 0 0,0-1-1 0 0,0 1 0 0 0,0 0 0 0 0,0 0 0 0 0,0-1 1 0 0,1 2-1 0 0,-1-1 0 0 0,0 0 0 0 0,0 0 0 0 0,1 0 1 0 0,-1 1-1 0 0,1-1 0 0 0,-3 4 0 0 0,2-3-131 0 0,-1 1 0 0 0,1 0 0 0 0,0 0 0 0 0,1 0 1 0 0,-1 0-1 0 0,1 0 0 0 0,-1 1 0 0 0,1-1 0 0 0,0 0 0 0 0,0 1 0 0 0,0-1 0 0 0,1 1 0 0 0,-1 5 0 0 0,1-8-16 0 0,0 0 1 0 0,0 0 0 0 0,0 0-1 0 0,0 0 1 0 0,1 0-1 0 0,-1 0 1 0 0,0 0-1 0 0,1 0 1 0 0,-1 0-1 0 0,1 0 1 0 0,-1 0-1 0 0,1 0 1 0 0,0 0-1 0 0,-1 0 1 0 0,1-1-1 0 0,0 1 1 0 0,-1 0 0 0 0,1 0-1 0 0,0-1 1 0 0,0 1-1 0 0,0-1 1 0 0,0 1-1 0 0,0-1 1 0 0,0 1-1 0 0,-1-1 1 0 0,1 1-1 0 0,0-1 1 0 0,0 0-1 0 0,0 1 1 0 0,1-1 0 0 0,-1 0-1 0 0,0 0 1 0 0,0 0-1 0 0,0 0 1 0 0,0 0-1 0 0,0 0 1 0 0,0 0-1 0 0,0 0 1 0 0,0 0-1 0 0,0-1 1 0 0,0 1-1 0 0,2-1 1 0 0,42-13-425 0 0,-43 13 416 0 0,1 0 0 0 0,-1 0 1 0 0,0-1-1 0 0,0 1 1 0 0,1-1-1 0 0,-1 1 1 0 0,0-1-1 0 0,0 0 0 0 0,-1 0 1 0 0,1 0-1 0 0,0 0 1 0 0,-1 0-1 0 0,1-1 1 0 0,-1 1-1 0 0,0 0 1 0 0,2-4-1 0 0,-3 3 446 0 0,-6 27 376 0 0,1 1-550 0 0,2 1 0 0 0,0 34-1 0 0,3-60-284 0 0,0 0 0 0 0,0 0 0 0 0,0 0-1 0 0,-1 0 1 0 0,1 0 0 0 0,0 1-1 0 0,0-1 1 0 0,0 0 0 0 0,0 0 0 0 0,0 0-1 0 0,0 0 1 0 0,0 0 0 0 0,0 0-1 0 0,1 1 1 0 0,-1-1 0 0 0,0 0 0 0 0,0 0-1 0 0,0 0 1 0 0,0 0 0 0 0,0 0-1 0 0,0 0 1 0 0,0 0 0 0 0,0 1 0 0 0,0-1-1 0 0,0 0 1 0 0,0 0 0 0 0,0 0-1 0 0,0 0 1 0 0,1 0 0 0 0,-1 0 0 0 0,0 0-1 0 0,0 0 1 0 0,0 0 0 0 0,0 0-1 0 0,0 1 1 0 0,0-1 0 0 0,0 0 0 0 0,1 0-1 0 0,-1 0 1 0 0,0 0 0 0 0,0 0 0 0 0,0 0-1 0 0,0 0 1 0 0,0 0 0 0 0,0 0-1 0 0,1 0 1 0 0,-1 0 0 0 0,0 0 0 0 0,0 0-1 0 0,0 0 1 0 0,0 0 0 0 0,0 0-1 0 0,0 0 1 0 0,1 0 0 0 0,-1-1 0 0 0,0 1-1 0 0,0 0 1 0 0,0 0 0 0 0,0 0-1 0 0,0 0 1 0 0,0 0 0 0 0,0 0 0 0 0,0 0-1 0 0,1 0 1 0 0,10-12-1489 0 0,7-17-6706 0 0,-17 18 1839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1500 0 0,'2'31'8962'0'0,"1"1"-4362"0"0,-1-16-3926 0 0,0 0 1 0 0,-1 0-1 0 0,-1 0 0 0 0,0 0 0 0 0,-5 29 1 0 0,-7 1 305 0 0,6-25-1155 0 0,1 1-1 0 0,0 0 1 0 0,2 0 0 0 0,-1 26-1 0 0,11-30-3136 0 0,-1-9-63 0 0,-4 2-3762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98 288 0 0,'-5'-5'-186'0'0,"4"-13"4604"0"0,2 15-3682 0 0,-1 1 1 0 0,0 0-1 0 0,1 0 1 0 0,-1 0-1 0 0,1 0 1 0 0,0 0-1 0 0,0 0 0 0 0,-1 0 1 0 0,1 0-1 0 0,1 0 1 0 0,1-3-1 0 0,11-4 1184 0 0,-10 5-1708 0 0,0 2 0 0 0,0-1 0 0 0,0 0 0 0 0,1 1 0 0 0,-1 0 0 0 0,1 0 0 0 0,-1 0 0 0 0,1 0 0 0 0,0 1 0 0 0,0 0 0 0 0,0 0 0 0 0,-1 0 0 0 0,9 0 0 0 0,23-4 208 0 0,-30 4-586 0 0,1-1-1 0 0,-1 1 1 0 0,1 1 0 0 0,-1-1-1 0 0,1 1 1 0 0,0 0 0 0 0,10 2-1 0 0,-18-1-211 0 0,0 1 0 0 0,0 0-1 0 0,0-1 1 0 0,-1 0 0 0 0,1 1-1 0 0,0-1 1 0 0,-1 0 0 0 0,1 1 0 0 0,-1-1-1 0 0,0 0 1 0 0,1 0 0 0 0,-1 0-1 0 0,-2 0 1 0 0,-4 5-2572 0 0,0 1-587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1108 0 0,'10'-3'3948'0'0,"10"-9"4055"0"0,-16 11-7677 0 0,-1 1 1 0 0,0 0-1 0 0,1 0 0 0 0,-1 0 1 0 0,1 0-1 0 0,-1 1 1 0 0,0 0-1 0 0,1-1 1 0 0,-1 1-1 0 0,0 0 1 0 0,5 2-1 0 0,-3-1-30 0 0,54 3 1088 0 0,-56-4-1402 0 0,-1-1 0 0 0,1 0 0 0 0,0-1-1 0 0,-1 1 1 0 0,1 0 0 0 0,-1-1 0 0 0,1 1 0 0 0,-1-1 0 0 0,1 0 0 0 0,-1 0 0 0 0,1 0 0 0 0,-1 0-1 0 0,0 0 1 0 0,0 0 0 0 0,1-1 0 0 0,-1 1 0 0 0,0-1 0 0 0,0 0 0 0 0,2-3 0 0 0,-3 5 5 0 0,-1-1 1 0 0,0 0 0 0 0,0 0 0 0 0,0 1 0 0 0,0-1-1 0 0,0 0 1 0 0,0 0 0 0 0,0 0 0 0 0,0 1-1 0 0,-1-1 1 0 0,1 0 0 0 0,0 1 0 0 0,0-1-1 0 0,-1 0 1 0 0,1 0 0 0 0,0 1 0 0 0,-1-1-1 0 0,1 0 1 0 0,-1 1 0 0 0,1-1 0 0 0,-1 1 0 0 0,1-1-1 0 0,-1 1 1 0 0,1-1 0 0 0,-1 1 0 0 0,1-1-1 0 0,-1 1 1 0 0,0-1 0 0 0,1 1 0 0 0,-1 0-1 0 0,0-1 1 0 0,0 1 0 0 0,1 0 0 0 0,-1-1-1 0 0,0 1 1 0 0,-1 0 0 0 0,-38-15-155 0 0,26 11 239 0 0,12 4-65 0 0,1-1-1 0 0,-1 1 1 0 0,0 0 0 0 0,0 1-1 0 0,1-1 1 0 0,-1 0-1 0 0,0 0 1 0 0,0 1-1 0 0,1-1 1 0 0,-1 1-1 0 0,0-1 1 0 0,1 1 0 0 0,-1 0-1 0 0,0-1 1 0 0,1 1-1 0 0,-1 0 1 0 0,1 0-1 0 0,0 0 1 0 0,-1 1 0 0 0,1-1-1 0 0,0 0 1 0 0,0 0-1 0 0,-1 1 1 0 0,1-1-1 0 0,0 1 1 0 0,0-1-1 0 0,0 1 1 0 0,1-1 0 0 0,-1 1-1 0 0,0 1 1 0 0,-25 53 395 0 0,21-41-173 0 0,-10 39 42 0 0,14-51-271 0 0,0-1 0 0 0,1 1 0 0 0,0-1 1 0 0,-1 1-1 0 0,1 0 0 0 0,0-1 0 0 0,0 1 0 0 0,1 0 0 0 0,-1-1 0 0 0,0 1 1 0 0,1 0-1 0 0,0-1 0 0 0,-1 1 0 0 0,1-1 0 0 0,0 1 0 0 0,2 2 0 0 0,-2-3-23 0 0,1-1-1 0 0,-1 0 0 0 0,0 0 0 0 0,1 0 0 0 0,-1 0 1 0 0,1 0-1 0 0,0 0 0 0 0,-1-1 0 0 0,1 1 0 0 0,-1-1 1 0 0,1 1-1 0 0,0-1 0 0 0,0 1 0 0 0,-1-1 0 0 0,1 0 0 0 0,0 0 1 0 0,0 0-1 0 0,-1 0 0 0 0,1 0 0 0 0,0 0 0 0 0,3-1 1 0 0,40-10-565 0 0,-37 8 422 0 0,51-19-1035 0 0,-21 4-3382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2:5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195 392 3676 0 0,'-9'-24'6767'0'0,"-20"-10"-4017"0"0,6 9-1184 0 0,23 24-1490 0 0,-1-1 0 0 0,0 1 0 0 0,0 0 0 0 0,0-1 0 0 0,0 1 0 0 0,0 0 0 0 0,0 0 0 0 0,0 0 0 0 0,0 0 0 0 0,-1 0 1 0 0,1 0-1 0 0,0 0 0 0 0,-1 1 0 0 0,1-1 0 0 0,-1 0 0 0 0,1 1 0 0 0,0-1 0 0 0,-1 1 0 0 0,1-1 0 0 0,-1 1 0 0 0,0 0 0 0 0,1 0 0 0 0,-1-1 1 0 0,1 1-1 0 0,-3 1 0 0 0,1-1 26 0 0,1 1 1 0 0,-1 0-1 0 0,0 0 1 0 0,0 0-1 0 0,0 1 1 0 0,1-1-1 0 0,-1 1 1 0 0,1-1-1 0 0,-1 1 1 0 0,1 0-1 0 0,-1 0 1 0 0,-1 3-1 0 0,-3 2 66 0 0,0 1-1 0 0,0 1 0 0 0,1-1 1 0 0,1 1-1 0 0,-1 0 1 0 0,-5 15-1 0 0,8-18-158 0 0,1 1 1 0 0,0 0-1 0 0,0-1 0 0 0,0 1 0 0 0,1 0 1 0 0,0 0-1 0 0,1 0 0 0 0,0 0 0 0 0,0 9 1 0 0,1-14-14 0 0,-1-1 1 0 0,1 1-1 0 0,-1 0 1 0 0,1 0-1 0 0,0 0 1 0 0,0-1-1 0 0,0 1 1 0 0,0 0-1 0 0,0-1 1 0 0,0 1-1 0 0,0-1 1 0 0,0 1-1 0 0,1-1 1 0 0,-1 1-1 0 0,1-1 1 0 0,-1 0-1 0 0,1 0 1 0 0,-1 0-1 0 0,1 0 1 0 0,0 0-1 0 0,0 0 1 0 0,-1 0-1 0 0,1-1 0 0 0,0 1 1 0 0,0 0-1 0 0,0-1 1 0 0,0 0-1 0 0,0 1 1 0 0,-1-1-1 0 0,1 0 1 0 0,0 0-1 0 0,0 0 1 0 0,0 0-1 0 0,0 0 1 0 0,0-1-1 0 0,0 1 1 0 0,3-2-1 0 0,3 1-54 0 0,-1-1 0 0 0,1 0 0 0 0,-1-1-1 0 0,1 0 1 0 0,-1 0 0 0 0,0-1 0 0 0,0 0-1 0 0,-1 0 1 0 0,1 0 0 0 0,-1-1 0 0 0,0 0-1 0 0,0 0 1 0 0,8-10 0 0 0,1-1-93 0 0,-2-1 0 0 0,0-1-1 0 0,18-32 1 0 0,-25 35 10 0 0,0 0 1 0 0,-2 0-1 0 0,0-1 0 0 0,0 1 0 0 0,-1-1 0 0 0,-1 0 1 0 0,-1 0-1 0 0,0 0 0 0 0,-3-24 0 0 0,6-54 5 0 0,0 51 265 0 0,-2 27 251 0 0,-2 16-345 0 0,0 0 0 0 0,0 0 0 0 0,0 0 0 0 0,-1 0 0 0 0,1 0 0 0 0,0 0 0 0 0,0 0 0 0 0,0 0 0 0 0,0 0 0 0 0,0 0 0 0 0,0-1 0 0 0,0 1 1 0 0,0 0-1 0 0,0 0 0 0 0,0 0 0 0 0,-26 156 2273 0 0,12-61-1148 0 0,11-78-991 0 0,-3 12-185 0 0,1 0-1 0 0,2 0 1 0 0,1 0 0 0 0,2 43-1 0 0,1-69-66 0 0,-1-1 0 0 0,0 0 0 0 0,1 0-1 0 0,0 1 1 0 0,0-1 0 0 0,-1 0 0 0 0,1 0 0 0 0,0 0-1 0 0,1 0 1 0 0,-1 0 0 0 0,0 0 0 0 0,1 0 0 0 0,-1 0-1 0 0,1 0 1 0 0,-1-1 0 0 0,1 1 0 0 0,0 0 0 0 0,0-1-1 0 0,-1 0 1 0 0,3 2 0 0 0,-2-3-127 0 0,-1 1-1 0 0,0-1 1 0 0,0 0-1 0 0,0 1 1 0 0,0-1-1 0 0,1 0 1 0 0,-1 0 0 0 0,0 0-1 0 0,0 0 1 0 0,0 0-1 0 0,1 0 1 0 0,-1 0-1 0 0,0-1 1 0 0,0 1 0 0 0,0 0-1 0 0,3-2 1 0 0,0-1-3052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78 628 0 0,'0'3'12835'0'0,"-2"-24"-8725"0"0,1 18-3990 0 0,0 1 0 0 0,1-1 1 0 0,-1 1-1 0 0,1-1 0 0 0,0 1 0 0 0,0-1 0 0 0,0 0 1 0 0,0 1-1 0 0,0-1 0 0 0,1 1 0 0 0,-1-1 0 0 0,1 1 0 0 0,-1-1 1 0 0,2-2-1 0 0,2-4 809 0 0,-7 26-592 0 0,4 4-227 0 0,0 0 0 0 0,1 0 0 0 0,1-1 0 0 0,1 0 0 0 0,6 22 0 0 0,-8-37-97 0 0,0 1 0 0 0,-1 0 0 0 0,2-1 0 0 0,-1 1 0 0 0,1-1 0 0 0,0 1 0 0 0,0-1 0 0 0,0 0 0 0 0,1 0 0 0 0,-1-1 0 0 0,1 1 1 0 0,0-1-1 0 0,1 0 0 0 0,-1 0 0 0 0,1 0 0 0 0,0 0 0 0 0,0-1 0 0 0,0 0 0 0 0,0 0 0 0 0,1 0 0 0 0,-1-1 0 0 0,7 2 0 0 0,-11-4-3 0 0,1 0 0 0 0,-1 0 0 0 0,0 0 0 0 0,0 0 0 0 0,0-1 0 0 0,0 1 0 0 0,0 0 0 0 0,0-1 0 0 0,0 1 0 0 0,0-1 0 0 0,0 1 0 0 0,-1-1 0 0 0,1 0 1 0 0,0 1-1 0 0,0-1 0 0 0,0 0 0 0 0,-1 0 0 0 0,1 1 0 0 0,0-1 0 0 0,-1 0 0 0 0,1 0 0 0 0,0 0 0 0 0,-1 0 0 0 0,1 0 0 0 0,-1 0 0 0 0,0 0 0 0 0,1 0 0 0 0,-1 0 0 0 0,0 0 0 0 0,0 0 0 0 0,1 0 0 0 0,-1-2 0 0 0,9-48-473 0 0,-7 35 151 0 0,13-47-770 0 0,-19 85 1284 0 0,2 0 0 0 0,0 0 0 0 0,2 1 0 0 0,3 36 0 0 0,-1-54-186 0 0,-1-1 0 0 0,0 0 0 0 0,1 0 0 0 0,0 0 0 0 0,0-1 0 0 0,0 1 0 0 0,1 0 0 0 0,-1-1 0 0 0,1 1 0 0 0,0-1 0 0 0,-1 0 0 0 0,2 0 0 0 0,5 5 0 0 0,-7-7 1 0 0,-1 0 0 0 0,1 0 0 0 0,0 0 0 0 0,0 0 0 0 0,0 0 0 0 0,0 0 0 0 0,0-1 0 0 0,0 1 0 0 0,0-1 0 0 0,0 1 0 0 0,0-1 0 0 0,1 0 0 0 0,-1 0 0 0 0,0 0 0 0 0,0 0 0 0 0,0 0 0 0 0,0-1 0 0 0,0 1 0 0 0,0 0 1 0 0,0-1-1 0 0,0 0 0 0 0,0 1 0 0 0,0-1 0 0 0,0 0 0 0 0,0 0 0 0 0,0 0 0 0 0,0 0 0 0 0,-1-1 0 0 0,1 1 0 0 0,2-2 0 0 0,2-3-3 0 0,0 0 0 0 0,0-1 0 0 0,0 0 0 0 0,-1 0 0 0 0,0 0 1 0 0,0 0-1 0 0,0-1 0 0 0,-1 0 0 0 0,-1 0 0 0 0,1 0 0 0 0,-1 0 0 0 0,-1-1 0 0 0,4-13 0 0 0,-2-8-96 0 0,-1 0 0 0 0,-1-51 0 0 0,-2 64 24 0 0,0 15 44 0 0,-1 0-1 0 0,1-1 0 0 0,0 1 1 0 0,-1 0-1 0 0,1 0 0 0 0,-1 0 1 0 0,0-1-1 0 0,0 1 0 0 0,0 0 1 0 0,0 0-1 0 0,0 0 0 0 0,-2-3 1 0 0,-2-6-5370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1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11 100 1632 0 0,'3'11'10134'0'0,"5"-4"-4768"0"0,19-1-2306 0 0,-25-6-3075 0 0,0 0 0 0 0,1 0 0 0 0,-1 0 0 0 0,0 0 0 0 0,1-1 0 0 0,-1 1-1 0 0,0-1 1 0 0,1 0 0 0 0,-1 1 0 0 0,0-1 0 0 0,0 0 0 0 0,0 0 0 0 0,0-1 0 0 0,0 1 0 0 0,0 0-1 0 0,0-1 1 0 0,0 1 0 0 0,0-1 0 0 0,0 1 0 0 0,-1-1 0 0 0,3-3 0 0 0,-2-2-12 0 0,0 0 0 0 0,0 0 0 0 0,-1-1 0 0 0,0 1 0 0 0,0 0 0 0 0,-1-14 0 0 0,0 19-9 0 0,0 0 0 0 0,0-1 1 0 0,0 1-1 0 0,-1 0 0 0 0,1 0 0 0 0,-1 0 0 0 0,0 0 0 0 0,1-1 1 0 0,-1 1-1 0 0,0 0 0 0 0,0 0 0 0 0,-2-2 0 0 0,3 4 20 0 0,-1-1-1 0 0,0 0 0 0 0,0 1 0 0 0,1-1 0 0 0,-1 1 1 0 0,0-1-1 0 0,0 1 0 0 0,0-1 0 0 0,0 1 0 0 0,1 0 1 0 0,-1-1-1 0 0,0 1 0 0 0,0 0 0 0 0,0 0 1 0 0,0 0-1 0 0,0 0 0 0 0,0 0 0 0 0,0 0 0 0 0,0 0 1 0 0,0 0-1 0 0,0 0 0 0 0,0 0 0 0 0,0 0 0 0 0,1 1 1 0 0,-1-1-1 0 0,0 0 0 0 0,0 1 0 0 0,0-1 1 0 0,-1 1-1 0 0,-2 2 53 0 0,-1 0 1 0 0,1 0 0 0 0,1 1 0 0 0,-1-1-1 0 0,0 1 1 0 0,1 0 0 0 0,-1 0 0 0 0,1 0-1 0 0,0 0 1 0 0,1 1 0 0 0,-1-1 0 0 0,1 1-1 0 0,0 0 1 0 0,0 0 0 0 0,0-1-1 0 0,-1 7 1 0 0,-1 2 163 0 0,1 1 1 0 0,0 0-1 0 0,0 1 0 0 0,0 25 0 0 0,2-37-176 0 0,1 0-1 0 0,0 0 0 0 0,0 1 0 0 0,1-1 1 0 0,-1 0-1 0 0,1 0 0 0 0,-1 1 1 0 0,1-1-1 0 0,0 0 0 0 0,0 0 1 0 0,1 0-1 0 0,-1 0 0 0 0,1 0 1 0 0,-1 0-1 0 0,1 0 0 0 0,0-1 0 0 0,0 1 1 0 0,0-1-1 0 0,0 1 0 0 0,1-1 1 0 0,-1 0-1 0 0,0 1 0 0 0,1-1 1 0 0,5 3-1 0 0,-4-4-20 0 0,1 0 0 0 0,-1 1 0 0 0,0-2 0 0 0,0 1-1 0 0,0 0 1 0 0,1-1 0 0 0,-1 0 0 0 0,0 0 0 0 0,0 0 0 0 0,1-1 0 0 0,-1 1 0 0 0,0-1 0 0 0,0 0 0 0 0,0 0-1 0 0,0-1 1 0 0,0 1 0 0 0,0-1 0 0 0,0 0 0 0 0,4-2 0 0 0,-6 2-146 0 0,0 0 1 0 0,1 0-1 0 0,-1 0 1 0 0,0-1-1 0 0,0 1 1 0 0,-1 0-1 0 0,1-1 1 0 0,0 1-1 0 0,-1-1 1 0 0,0 0-1 0 0,2-4 1 0 0,-3-11-3290 0 0,0 17 3110 0 0,-1 0 0 0 0,1 1-1 0 0,-1-1 1 0 0,1 1 0 0 0,-1-1 0 0 0,1 1 0 0 0,-1-1-1 0 0,0 1 1 0 0,1-1 0 0 0,-1 1 0 0 0,0-1-1 0 0,1 1 1 0 0,-1 0 0 0 0,0-1 0 0 0,0 1 0 0 0,0 0-1 0 0,1 0 1 0 0,-1 0 0 0 0,0-1 0 0 0,0 1 0 0 0,0 0-1 0 0,1 0 1 0 0,-1 0 0 0 0,-1 1 0 0 0,-3-1-3765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56 3816 0 0,'-1'0'622'0'0,"-1"0"-1"0"0,1-1 0 0 0,-1 1 0 0 0,1 0 1 0 0,0-1-1 0 0,-1 1 0 0 0,1 0 0 0 0,-1-1 1 0 0,1 0-1 0 0,0 1 0 0 0,-1-1 1 0 0,1 0-1 0 0,0 1 0 0 0,-2-3 0 0 0,-13-16 3812 0 0,15 17-4333 0 0,0 1-1 0 0,-1-1 0 0 0,1 0 1 0 0,0 0-1 0 0,0 1 0 0 0,-1-1 1 0 0,1 1-1 0 0,-1-1 0 0 0,1 1 1 0 0,-1-1-1 0 0,0 1 0 0 0,1 0 1 0 0,-1 0-1 0 0,0 0 0 0 0,0 0 1 0 0,0 0-1 0 0,0 0 0 0 0,0 1 1 0 0,0-1-1 0 0,0 1 0 0 0,0-1 1 0 0,0 1-1 0 0,0 0 0 0 0,-4 0 1 0 0,1 3-110 0 0,0 0 0 0 0,0 1 0 0 0,0-1 0 0 0,0 1 0 0 0,1 0 0 0 0,0 1 0 0 0,0-1 1 0 0,0 1-1 0 0,0 0 0 0 0,1-1 0 0 0,0 2 0 0 0,0-1 0 0 0,-4 10 0 0 0,6-12 25 0 0,0 0 1 0 0,0 0-1 0 0,0 1 0 0 0,1-1 0 0 0,-1 1 1 0 0,1-1-1 0 0,0 0 0 0 0,0 1 0 0 0,0-1 1 0 0,0 1-1 0 0,1-1 0 0 0,-1 0 1 0 0,1 1-1 0 0,0-1 0 0 0,0 0 0 0 0,0 1 1 0 0,1-1-1 0 0,-1 0 0 0 0,1 0 0 0 0,0 0 1 0 0,-1 0-1 0 0,1 0 0 0 0,1-1 0 0 0,-1 1 1 0 0,5 4-1 0 0,-5-6-8 0 0,0 1 1 0 0,0-1-1 0 0,0 0 0 0 0,1 0 1 0 0,-1 0-1 0 0,0 0 0 0 0,1 0 1 0 0,-1-1-1 0 0,1 1 0 0 0,-1-1 1 0 0,0 1-1 0 0,1-1 0 0 0,-1 0 1 0 0,1 0-1 0 0,-1 0 1 0 0,1 0-1 0 0,-1 0 0 0 0,1-1 1 0 0,-1 1-1 0 0,1-1 0 0 0,-1 0 1 0 0,1 0-1 0 0,-1 0 0 0 0,0 0 1 0 0,0 0-1 0 0,1 0 0 0 0,-1 0 1 0 0,0-1-1 0 0,0 1 0 0 0,0-1 1 0 0,0 0-1 0 0,-1 1 0 0 0,1-1 1 0 0,0 0-1 0 0,1-3 1 0 0,24-33-115 0 0,-26 37 93 0 0,-1 0 1 0 0,1-1-1 0 0,0 1 0 0 0,-1-1 0 0 0,1 1 1 0 0,-1-1-1 0 0,1 0 0 0 0,-1 1 1 0 0,0-1-1 0 0,1 1 0 0 0,-1-1 1 0 0,0 0-1 0 0,0 1 0 0 0,0-1 1 0 0,0 0-1 0 0,-1 1 0 0 0,1-1 1 0 0,0 0-1 0 0,-1 1 0 0 0,1-1 1 0 0,-1 1-1 0 0,0-1 0 0 0,1 1 1 0 0,-2-2-1 0 0,1 3-19 0 0,0 1 0 0 0,0 0 0 0 0,0 0 1 0 0,0 0-1 0 0,1-1 0 0 0,-1 1 0 0 0,0 0 0 0 0,1 0 0 0 0,-1 0 1 0 0,0 1-1 0 0,1-1 0 0 0,-1 0 0 0 0,1 0 0 0 0,0 0 0 0 0,-1 0 1 0 0,1 0-1 0 0,0 0 0 0 0,0 1 0 0 0,0-1 0 0 0,-1 2 0 0 0,-7 33 558 0 0,6 23-286 0 0,2-56-264 0 0,1 1 1 0 0,-1-1 0 0 0,1 0 0 0 0,-1 0 0 0 0,1 0 0 0 0,0 1 0 0 0,0-1 0 0 0,1 0 0 0 0,-1 0-1 0 0,0-1 1 0 0,1 1 0 0 0,0 0 0 0 0,0 0 0 0 0,3 3 0 0 0,-4-4-142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0:57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0 640 0 0,'0'0'3102'0'0,"0"8"3094"0"0,0 23-3015 0 0,0 65 1480 0 0,-10-67-4770 0 0,11-28 106 0 0,0 0-1 0 0,0 0 1 0 0,1 0 0 0 0,-1-1-1 0 0,0 1 1 0 0,0 0-1 0 0,1-1 1 0 0,-1 1 0 0 0,0-1-1 0 0,1 1 1 0 0,-1-1 0 0 0,1 0-1 0 0,-1 0 1 0 0,0 0 0 0 0,1 1-1 0 0,-1-1 1 0 0,1 0 0 0 0,-1-1-1 0 0,1 1 1 0 0,-1 0-1 0 0,2-1 1 0 0,35-2 24 0 0,-23-1-208 0 0,0-1 0 0 0,0 0 0 0 0,17-8 0 0 0,-19 7-780 0 0,-12 6 771 0 0,-1-21-11217 0 0,0-3 7598 0 0,1 17 3592 0 0,3-1-33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 5897 0 0,'-3'-18'9996'0'0,"6"28"-9726"0"0,-1 8 395 0 0,0 0 1 0 0,-2 0-1 0 0,0 0 0 0 0,0 1 1 0 0,-5 21-1 0 0,2-10-211 0 0,-3 35-151 0 0,-4 76 207 0 0,10-140-806 0 0,0 0 0 0 0,0 1 1 0 0,0-1-1 0 0,-1 0 0 0 0,1 1 0 0 0,0-1 0 0 0,-1 0 0 0 0,1 0 1 0 0,-1 1-1 0 0,1-1 0 0 0,-1 0 0 0 0,0 0 0 0 0,0 0 0 0 0,1 0 1 0 0,-1 0-1 0 0,-2 2 0 0 0,-4-3-3959 0 0,4-14 644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1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1 368 0 0,'4'22'14103'0'0,"-3"-14"-13233"0"0,-1-1-680 0 0,-2 0 0 0 0,1 0 0 0 0,-1 0 0 0 0,0 0 0 0 0,-1 0 0 0 0,0 0 0 0 0,0 0 0 0 0,0-1 1 0 0,-1 0-1 0 0,0 1 0 0 0,0-1 0 0 0,0-1 0 0 0,-1 1 0 0 0,0-1 0 0 0,0 1 0 0 0,0-2 0 0 0,-1 1 0 0 0,-12 8 0 0 0,7-4-21 0 0,10-8-142 0 0,0 0 0 0 0,0 0 0 0 0,0 0 0 0 0,0 0-1 0 0,0 0 1 0 0,0-1 0 0 0,0 1 0 0 0,0 0-1 0 0,0 0 1 0 0,0-1 0 0 0,-1 1 0 0 0,1-1-1 0 0,0 1 1 0 0,0-1 0 0 0,-1 1 0 0 0,1-1-1 0 0,0 0 1 0 0,-3 0 0 0 0,3 0-155 0 0,31 30-48 0 0,-21-16 373 0 0,1-2 0 0 0,-1 1 1 0 0,2-1-1 0 0,20 18 1 0 0,-18-24 49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1788 0 0,'0'0'3739'0'0,"26"-2"5429"0"0,3 0-6199 0 0,-26 1-2876 0 0,1 1-1 0 0,-1-1 1 0 0,0 0 0 0 0,1 0-1 0 0,-1-1 1 0 0,0 1-1 0 0,0-1 1 0 0,0 1 0 0 0,0-1-1 0 0,0 0 1 0 0,0 0-1 0 0,0 0 1 0 0,-1-1 0 0 0,1 1-1 0 0,-1 0 1 0 0,1-1-1 0 0,1-3 1 0 0,-3 5-103 0 0,0 0-1 0 0,0 0 1 0 0,-1 0 0 0 0,1 0-1 0 0,0 0 1 0 0,-1 0 0 0 0,1 0-1 0 0,0 0 1 0 0,-1 0-1 0 0,0 0 1 0 0,1 0 0 0 0,-1 0-1 0 0,0 0 1 0 0,1-1 0 0 0,-1 1-1 0 0,0 0 1 0 0,0 0-1 0 0,0 0 1 0 0,0-1 0 0 0,0 1-1 0 0,0 0 1 0 0,0 0 0 0 0,-1 0-1 0 0,1-1 1 0 0,0 1 0 0 0,-1 0-1 0 0,1 0 1 0 0,-1 0-1 0 0,1 0 1 0 0,-1 0 0 0 0,1 0-1 0 0,-1 0 1 0 0,0 0 0 0 0,0 0-1 0 0,1 0 1 0 0,-1 0 0 0 0,0 0-1 0 0,0 1 1 0 0,0-1-1 0 0,0 0 1 0 0,0 0 0 0 0,0 1-1 0 0,0-1 1 0 0,0 1 0 0 0,0-1-1 0 0,0 1 1 0 0,-1-1 0 0 0,1 1-1 0 0,0 0 1 0 0,-1-1-1 0 0,-1 0-8 0 0,1 0 0 0 0,-1 1 0 0 0,1-1 0 0 0,-1 0 0 0 0,1 1 0 0 0,-1 0-1 0 0,1-1 1 0 0,-1 1 0 0 0,1 0 0 0 0,-1 0 0 0 0,0 0 0 0 0,1 1 0 0 0,-1-1-1 0 0,1 1 1 0 0,-1-1 0 0 0,1 1 0 0 0,-1 0 0 0 0,1 0 0 0 0,0 0 0 0 0,-1 0-1 0 0,1 0 1 0 0,0 1 0 0 0,0-1 0 0 0,0 1 0 0 0,0-1 0 0 0,0 1 0 0 0,0 0 0 0 0,0 0-1 0 0,0 0 1 0 0,-2 4 0 0 0,1 0 148 0 0,0 0 0 0 0,0 1 1 0 0,0 0-1 0 0,1 0 0 0 0,0-1 0 0 0,1 1 0 0 0,-1 1 0 0 0,1-1 1 0 0,1 0-1 0 0,0 12 0 0 0,0-14-105 0 0,0-1 1 0 0,1 1 0 0 0,0 0-1 0 0,0 0 1 0 0,1-1 0 0 0,-1 1-1 0 0,1 0 1 0 0,0-1 0 0 0,0 0-1 0 0,1 1 1 0 0,-1-1 0 0 0,6 7-1 0 0,-7-10-56 0 0,1 1 0 0 0,-1 0 0 0 0,0-1 0 0 0,1 1 0 0 0,-1-1 0 0 0,1 0 0 0 0,0 1 0 0 0,-1-1 0 0 0,1 0 0 0 0,0 0 0 0 0,0 0-1 0 0,0 0 1 0 0,0 0 0 0 0,0-1 0 0 0,0 1 0 0 0,0 0 0 0 0,0-1 0 0 0,0 0 0 0 0,0 1 0 0 0,0-1 0 0 0,0 0 0 0 0,0 0 0 0 0,0 0-1 0 0,0 0 1 0 0,0-1 0 0 0,0 1 0 0 0,0-1 0 0 0,0 1 0 0 0,0-1 0 0 0,0 1 0 0 0,0-1 0 0 0,3-2 0 0 0,-3 2-196 0 0,0-1 1 0 0,0 1-1 0 0,0-1 1 0 0,0 1-1 0 0,-1-1 1 0 0,1 0-1 0 0,-1 0 1 0 0,1 0-1 0 0,-1 0 0 0 0,1 0 1 0 0,-1-1-1 0 0,0 1 1 0 0,1-3-1 0 0,0-20-9437 0 0,-6 15 3624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2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3544 0 0,'1'8'12580'0'0,"2"6"-9850"0"0,2-9-3242 0 0,2-19 1872 0 0,-3-2-1086 0 0,1-2-147 0 0,1-1 1 0 0,1 1-1 0 0,16-32 1 0 0,-23 49-125 0 0,0 0 1 0 0,1 1 0 0 0,-1-1-1 0 0,1 1 1 0 0,-1-1-1 0 0,1 1 1 0 0,-1-1-1 0 0,1 1 1 0 0,-1-1-1 0 0,1 1 1 0 0,0 0-1 0 0,-1-1 1 0 0,1 1-1 0 0,-1 0 1 0 0,1-1 0 0 0,0 1-1 0 0,-1 0 1 0 0,1 0-1 0 0,0 0 1 0 0,0 0-1 0 0,-1-1 1 0 0,1 1-1 0 0,0 0 1 0 0,-1 0-1 0 0,1 0 1 0 0,0 1 0 0 0,-1-1-1 0 0,1 0 1 0 0,0 0-1 0 0,0 0 1 0 0,-1 0-1 0 0,1 1 1 0 0,0-1-1 0 0,-1 0 1 0 0,1 1-1 0 0,-1-1 1 0 0,1 0 0 0 0,0 1-1 0 0,-1-1 1 0 0,1 1-1 0 0,-1-1 1 0 0,1 1-1 0 0,-1-1 1 0 0,1 1-1 0 0,-1-1 1 0 0,0 1-1 0 0,1-1 1 0 0,-1 1-1 0 0,0 0 1 0 0,1-1 0 0 0,-1 1-1 0 0,0 0 1 0 0,1 0-1 0 0,22 40 532 0 0,-21-37-464 0 0,3 7 33 0 0,27 43 644 0 0,-32-52-783 0 0,1-1 1 0 0,0 1 0 0 0,0-1-1 0 0,1 1 1 0 0,-1-1 0 0 0,0 0-1 0 0,0 0 1 0 0,1 0 0 0 0,-1 0-1 0 0,0 0 1 0 0,1 0 0 0 0,0 0-1 0 0,-1 0 1 0 0,1 0 0 0 0,-1-1-1 0 0,1 1 1 0 0,0 0 0 0 0,-1-1-1 0 0,1 0 1 0 0,0 1 0 0 0,0-1-1 0 0,-1 0 1 0 0,1 0 0 0 0,0 0-1 0 0,0 0 1 0 0,-1 0 0 0 0,1 0-1 0 0,0-1 1 0 0,2 0 0 0 0,0-2-1133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35 5701 0 0,'-3'-15'8676'0'0,"-13"1"-4973"0"0,13 13-3602 0 0,0 0 0 0 0,0 0 0 0 0,0 0 0 0 0,0 1 0 0 0,0-1 0 0 0,0 1 0 0 0,0 0 0 0 0,0 0 0 0 0,0 0 0 0 0,0 0 1 0 0,0 0-1 0 0,0 1 0 0 0,0-1 0 0 0,0 1 0 0 0,0 0 0 0 0,1 0 0 0 0,-1 0 0 0 0,0 0 0 0 0,-4 3 0 0 0,6-3-108 0 0,0 0 1 0 0,0 0 0 0 0,-1 0-1 0 0,1 0 1 0 0,0 0 0 0 0,0 0 0 0 0,0 1-1 0 0,1-1 1 0 0,-1 0 0 0 0,0 1-1 0 0,0-1 1 0 0,1 0 0 0 0,-1 1 0 0 0,1-1-1 0 0,-1 1 1 0 0,1-1 0 0 0,0 1-1 0 0,-1-1 1 0 0,1 1 0 0 0,0-1-1 0 0,0 1 1 0 0,0-1 0 0 0,0 1 0 0 0,0 0-1 0 0,0-1 1 0 0,1 1 0 0 0,-1-1-1 0 0,0 1 1 0 0,1-1 0 0 0,0 0-1 0 0,-1 1 1 0 0,1-1 0 0 0,0 1 0 0 0,-1-1-1 0 0,1 0 1 0 0,0 0 0 0 0,0 1-1 0 0,0-1 1 0 0,0 0 0 0 0,2 2-1 0 0,27 28-53 0 0,-26-29 51 0 0,-1 1 0 0 0,0 0 0 0 0,1 0 0 0 0,-1 0 0 0 0,0 1 0 0 0,0-1 0 0 0,-1 1 0 0 0,1-1 0 0 0,-1 1 0 0 0,1 0-1 0 0,-1 0 1 0 0,-1 0 0 0 0,1 0 0 0 0,0 1 0 0 0,-1-1 0 0 0,0 0 0 0 0,0 1 0 0 0,0 4 0 0 0,-3-2 75 0 0,0-1-1 0 0,0 1 1 0 0,0-1 0 0 0,-1 1 0 0 0,0-1-1 0 0,-1 0 1 0 0,1 0 0 0 0,-1-1 0 0 0,0 1 0 0 0,-1-1-1 0 0,1 0 1 0 0,-1 0 0 0 0,-6 4 0 0 0,5-2 10 0 0,5-6-85 0 0,0 1-1 0 0,-1-1 0 0 0,1 0 1 0 0,-1 0-1 0 0,1 0 1 0 0,-1 0-1 0 0,0 0 0 0 0,1 0 1 0 0,-1-1-1 0 0,0 1 1 0 0,1-1-1 0 0,-1 1 0 0 0,0-1 1 0 0,0 1-1 0 0,1-1 1 0 0,-1 0-1 0 0,0 0 0 0 0,0 0 1 0 0,0 0-1 0 0,0 0 1 0 0,1 0-1 0 0,-1-1 0 0 0,0 1 1 0 0,-2-1-1 0 0,4 0-110 0 0,-1 1 1 0 0,1 0-1 0 0,0-1 0 0 0,-1 1 1 0 0,1-1-1 0 0,0 1 0 0 0,0-1 0 0 0,-1 1 1 0 0,1 0-1 0 0,0-1 0 0 0,0 1 1 0 0,0-1-1 0 0,0 1 0 0 0,0-1 0 0 0,0 1 1 0 0,0-1-1 0 0,0 1 0 0 0,0-1 0 0 0,0 1 1 0 0,0-1-1 0 0,0 1 0 0 0,0-1 1 0 0,0 1-1 0 0,0-1 0 0 0,0 1 0 0 0,1-1 1 0 0,-1 1-1 0 0,0-1 0 0 0,0 1 1 0 0,1-1-1 0 0,-1 1 0 0 0,0 0 0 0 0,1-1 1 0 0,9-6-7324 0 0,-3 7 4143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2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7457 0 0,'1'0'59'0'0,"-1"-1"0"0"0,0 1 0 0 0,0-1 0 0 0,0 0 0 0 0,0 1 0 0 0,0-1 0 0 0,-1 0 0 0 0,1 1 0 0 0,0-1 0 0 0,0 1 0 0 0,0-1 0 0 0,0 0 0 0 0,-1 1 0 0 0,1-1 1 0 0,0 1-1 0 0,-1-1 0 0 0,1 1 0 0 0,0-1 0 0 0,-1 1 0 0 0,1-1 0 0 0,0 1 0 0 0,-1-1 0 0 0,1 1 0 0 0,-1 0 0 0 0,1-1 0 0 0,-1 1 0 0 0,1 0 0 0 0,-1-1 0 0 0,0 1 0 0 0,1 0 0 0 0,-1 0 1 0 0,1-1-1 0 0,-1 1 0 0 0,1 0 0 0 0,-1 0 0 0 0,0 0 0 0 0,1 0 0 0 0,-1 0 0 0 0,0 0 0 0 0,0 0 0 0 0,-2 0 285 0 0,1 0 0 0 0,0 1 0 0 0,0 0 0 0 0,-1-1 0 0 0,1 1 0 0 0,0 0 0 0 0,0 0 0 0 0,0 0 0 0 0,0 0 0 0 0,0 1 0 0 0,-3 1 0 0 0,4-3-149 0 0,0 1 0 0 0,0 0 0 0 0,0-1 0 0 0,1 1 0 0 0,-1 0 0 0 0,0 0-1 0 0,0 0 1 0 0,0 0 0 0 0,1 0 0 0 0,-1 0 0 0 0,0 0 0 0 0,1 0 0 0 0,-1 0 0 0 0,1 0 0 0 0,-1 0-1 0 0,1 0 1 0 0,-1 0 0 0 0,1 1 0 0 0,0 1 0 0 0,0-2-137 0 0,1 0-1 0 0,-1-1 1 0 0,1 1 0 0 0,0 0-1 0 0,-1 0 1 0 0,1 0 0 0 0,0-1-1 0 0,0 1 1 0 0,0 0 0 0 0,-1-1-1 0 0,1 1 1 0 0,0-1 0 0 0,0 1-1 0 0,0-1 1 0 0,0 1 0 0 0,0-1-1 0 0,0 0 1 0 0,0 1 0 0 0,0-1-1 0 0,0 0 1 0 0,0 0 0 0 0,0 0-1 0 0,0 0 1 0 0,0 0 0 0 0,1 0-1 0 0,-1 0 1 0 0,0 0 0 0 0,0 0-1 0 0,1-1 1 0 0,34-9-124 0 0,-34 10 65 0 0,-1-1-1 0 0,0 1 0 0 0,1-1 1 0 0,-1 0-1 0 0,0 1 0 0 0,1-1 1 0 0,-1 0-1 0 0,0 0 0 0 0,0 0 0 0 0,0 0 1 0 0,0 0-1 0 0,0 0 0 0 0,0 0 1 0 0,0 0-1 0 0,0 0 0 0 0,0-1 1 0 0,-1 1-1 0 0,1 0 0 0 0,0-1 1 0 0,-1 1-1 0 0,1-3 0 0 0,-2 4 0 0 0,0-1 1 0 0,0 0-1 0 0,0 1 0 0 0,-1-1 1 0 0,1 1-1 0 0,0-1 0 0 0,0 1 1 0 0,-1 0-1 0 0,1-1 0 0 0,0 1 1 0 0,-1 0-1 0 0,1 0 0 0 0,-1 0 1 0 0,1 0-1 0 0,0 0 0 0 0,-1 0 1 0 0,-1 1-1 0 0,-1-1 86 0 0,-1 1 1 0 0,0 0-1 0 0,0 0 0 0 0,1 0 0 0 0,-1 1 1 0 0,1 0-1 0 0,-1 0 0 0 0,-7 4 0 0 0,10-5-48 0 0,0 0-1 0 0,0 1 1 0 0,0-1 0 0 0,0 0-1 0 0,0 1 1 0 0,0-1-1 0 0,1 1 1 0 0,-1-1-1 0 0,1 1 1 0 0,-1 0-1 0 0,1 0 1 0 0,-1-1 0 0 0,1 1-1 0 0,0 0 1 0 0,0 1-1 0 0,0-1 1 0 0,0 0-1 0 0,0 0 1 0 0,0 0-1 0 0,0 3 1 0 0,2-5-29 0 0,-1 1 0 0 0,1-1 0 0 0,-1 1-1 0 0,0-1 1 0 0,1 1 0 0 0,-1-1 0 0 0,1 0 0 0 0,0 1 0 0 0,-1-1 0 0 0,1 0-1 0 0,-1 1 1 0 0,1-1 0 0 0,-1 0 0 0 0,1 0 0 0 0,0 0 0 0 0,-1 1 0 0 0,1-1-1 0 0,0 0 1 0 0,-1 0 0 0 0,1 0 0 0 0,-1 0 0 0 0,1 0 0 0 0,0 0 0 0 0,-1 0-1 0 0,1 0 1 0 0,0 0 0 0 0,-1-1 0 0 0,1 1 0 0 0,1 0 0 0 0,20-5 75 0 0,-15 2-90 0 0,-5 3-14 0 0,1-1 0 0 0,0 0 0 0 0,-1 0 0 0 0,1 0 0 0 0,0 0 0 0 0,-1 0 0 0 0,1 0 0 0 0,-1-1 0 0 0,1 1 0 0 0,-1-1 0 0 0,0 0 0 0 0,0 0 0 0 0,0 0 0 0 0,0 0 0 0 0,0 0 0 0 0,0 0 0 0 0,0 0 0 0 0,-1 0 0 0 0,1-1 0 0 0,-1 1 0 0 0,1-1 0 0 0,-1 1 0 0 0,0-1 0 0 0,0 0 0 0 0,0-3 0 0 0,-1 5 10 0 0,-1 0 1 0 0,0 1 0 0 0,1-1-1 0 0,-1 0 1 0 0,0 1-1 0 0,0-1 1 0 0,1 1-1 0 0,-1-1 1 0 0,0 1 0 0 0,0-1-1 0 0,0 1 1 0 0,0-1-1 0 0,0 1 1 0 0,0 0-1 0 0,0 0 1 0 0,0-1 0 0 0,0 1-1 0 0,1 0 1 0 0,-1 0-1 0 0,0 0 1 0 0,0 0-1 0 0,0 0 1 0 0,0 0-1 0 0,0 0 1 0 0,0 1 0 0 0,0-1-1 0 0,0 0 1 0 0,-2 1-1 0 0,-30 9-176 0 0,32-8 187 0 0,-1 1-1 0 0,0-1 1 0 0,1 1 0 0 0,0 0-1 0 0,-1-1 1 0 0,1 1-1 0 0,0 0 1 0 0,1 0 0 0 0,-1 0-1 0 0,0 0 1 0 0,0 4 0 0 0,5 11-2594 0 0,-4-17 2174 0 0,0-1 0 0 0,1 1 0 0 0,-1-1-1 0 0,1 1 1 0 0,-1-1 0 0 0,1 1 0 0 0,0-1 0 0 0,-1 1 0 0 0,1-1-1 0 0,-1 1 1 0 0,1-1 0 0 0,0 0 0 0 0,-1 1 0 0 0,1-1-1 0 0,0 0 1 0 0,0 0 0 0 0,-1 1 0 0 0,1-1 0 0 0,0 0 0 0 0,0 0-1 0 0,-1 0 1 0 0,2 0 0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56 508 0 0,'-10'-19'6243'0'0,"8"8"-3723"0"0,2 11-2356 0 0,-1-1 0 0 0,1 0-1 0 0,-1 0 1 0 0,1 0 0 0 0,0 0 0 0 0,-1 1-1 0 0,1-1 1 0 0,0 0 0 0 0,0 0 0 0 0,0 0-1 0 0,-1 0 1 0 0,1 0 0 0 0,0 0 0 0 0,0 0-1 0 0,0 1 1 0 0,1-1 0 0 0,-1 0 0 0 0,0 0-1 0 0,0 0 1 0 0,0 0 0 0 0,1 0 0 0 0,-1 0-1 0 0,0 1 1 0 0,1-1 0 0 0,-1 0 0 0 0,1 0-1 0 0,-1 1 1 0 0,1-2 0 0 0,0 2-158 0 0,-1 39 1858 0 0,-2 16-1018 0 0,-3 1 0 0 0,-3-1 0 0 0,-21 83 0 0 0,28-115-1934 0 0,2-23 771 0 0,-1-1 0 0 0,1 1 1 0 0,-1 0-1 0 0,0 0 0 0 0,4-6-4434 0 0,-4 6 4434 0 0,0-1 0 0 0,0 1 1 0 0,0-1-1 0 0,0 1 0 0 0,0 0 0 0 0,0-1 0 0 0,0 1 1 0 0,0-1-1 0 0,0 1 0 0 0,0-1 0 0 0,0 1 1 0 0,0-1-1 0 0,0 1 0 0 0,0 0 0 0 0,-1-2 1 0 0,1-4-4203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1136 0 0,'0'0'8607'0'0,"36"-8"-3735"0"0,0 4-3193 0 0,-19 2-1244 0 0,1 0 0 0 0,0 1 0 0 0,0 0 0 0 0,34 5 0 0 0,-48 1-1705 0 0,-12 4-651 0 0,-13 3-7457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62 1096 0 0,'1'-12'8393'0'0,"-1"-1"-4865"0"0,0 12-3481 0 0,0 1-1 0 0,-1 0 1 0 0,1-1 0 0 0,-1 1-1 0 0,1-1 1 0 0,-1 1-1 0 0,1 0 1 0 0,-1-1-1 0 0,1 1 1 0 0,-1 0 0 0 0,1 0-1 0 0,-1-1 1 0 0,1 1-1 0 0,-1 0 1 0 0,1 0 0 0 0,-1 0-1 0 0,0 0 1 0 0,1 0-1 0 0,-1-1 1 0 0,1 1-1 0 0,-1 0 1 0 0,1 0 0 0 0,-1 1-1 0 0,0-1 1 0 0,1 0-1 0 0,-1 0 1 0 0,1 0 0 0 0,-1 0-1 0 0,1 0 1 0 0,-1 1-1 0 0,1-1 1 0 0,-1 0-1 0 0,1 0 1 0 0,-2 1 0 0 0,-7 22 1253 0 0,8-20-1210 0 0,1 0 0 0 0,-1 1 0 0 0,1-1-1 0 0,0 1 1 0 0,0-1 0 0 0,0 1 0 0 0,1-1-1 0 0,-1 1 1 0 0,1-1 0 0 0,0 0 0 0 0,0 1-1 0 0,0-1 1 0 0,3 5 0 0 0,-2-5-79 0 0,1 0 1 0 0,0-1-1 0 0,0 1 0 0 0,0-1 0 0 0,0 0 1 0 0,0 0-1 0 0,1 0 0 0 0,-1 0 1 0 0,1-1-1 0 0,-1 1 0 0 0,1-1 1 0 0,0 0-1 0 0,-1 0 0 0 0,1 0 1 0 0,0-1-1 0 0,0 1 0 0 0,0-1 1 0 0,0 0-1 0 0,-1 0 0 0 0,1 0 0 0 0,0 0 1 0 0,0-1-1 0 0,5-1 0 0 0,3-1-52 0 0,0-1-1 0 0,0-1 1 0 0,-1 1-1 0 0,1-2 1 0 0,-1 0-1 0 0,11-7 1 0 0,-22 13 44 0 0,0-1 0 0 0,1 1 0 0 0,-1 0 1 0 0,1-1-1 0 0,-1 1 0 0 0,0-1 0 0 0,1 1 1 0 0,-1 0-1 0 0,0-1 0 0 0,1 1 0 0 0,-1-1 1 0 0,0 1-1 0 0,0-1 0 0 0,1 1 0 0 0,-1-1 1 0 0,0 1-1 0 0,0-1 0 0 0,0 1 0 0 0,0-1 1 0 0,0 0-1 0 0,0 1 0 0 0,0-1 0 0 0,0 1 1 0 0,0-1-1 0 0,0 1 0 0 0,0-1 0 0 0,0 1 1 0 0,0-1-1 0 0,0 1 0 0 0,-1-1 0 0 0,1 1 1 0 0,0-1-1 0 0,0 1 0 0 0,-1-1 0 0 0,1 1 1 0 0,0-1-1 0 0,0 1 0 0 0,-1-1 0 0 0,1 1 1 0 0,-1 0-1 0 0,1-1 0 0 0,0 1 0 0 0,-1-1 1 0 0,1 1-1 0 0,-1 0 0 0 0,1 0 0 0 0,-1-1 1 0 0,1 1-1 0 0,-1 0 0 0 0,-35-23 56 0 0,20 13 28 0 0,-20-20-8 0 0,35 29-109 0 0,0 0 1 0 0,0 0-1 0 0,-1 1 1 0 0,1-1 0 0 0,0 0-1 0 0,0 1 1 0 0,0-1-1 0 0,-1 1 1 0 0,1-1 0 0 0,0 1-1 0 0,0 0 1 0 0,-1-1-1 0 0,1 1 1 0 0,0 0-1 0 0,-1 0 1 0 0,1 0 0 0 0,0 0-1 0 0,-1 0 1 0 0,1 0-1 0 0,0 0 1 0 0,-1 1 0 0 0,1-1-1 0 0,0 0 1 0 0,0 1-1 0 0,-1-1 1 0 0,1 1 0 0 0,0-1-1 0 0,0 1 1 0 0,0 0-1 0 0,-2 0 1 0 0,0 5-461 0 0,0-1 1 0 0,0 0-1 0 0,0 1 1 0 0,1 0-1 0 0,0 0 1 0 0,0 0 0 0 0,-2 11-1 0 0,-8 19-9683 0 0,11-31 7789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31 109 496 0 0,'0'0'8262'0'0,"-20"40"-3757"0"0,18-34-4326 0 0,0-1-1 0 0,0 0 1 0 0,1 1 0 0 0,0-1-1 0 0,0 1 1 0 0,0-1-1 0 0,1 1 1 0 0,-1-1 0 0 0,2 8-1 0 0,-1-9-120 0 0,0-3-5 0 0,19-14 476 0 0,-17 8-476 0 0,0-1 0 0 0,0 0 0 0 0,0 1 0 0 0,-1-1 0 0 0,0 0 0 0 0,0 0 0 0 0,-1 0 0 0 0,0-12-1 0 0,-2 11 102 0 0,1 7-146 0 0,1-1 0 0 0,0 1 0 0 0,0 0-1 0 0,0-1 1 0 0,-1 1 0 0 0,1-1 0 0 0,0 1 0 0 0,0 0 0 0 0,0-1-1 0 0,0 1 1 0 0,0 0 0 0 0,0-1 0 0 0,0 1 0 0 0,0-1 0 0 0,0 1-1 0 0,0 0 1 0 0,0-1 0 0 0,0 1 0 0 0,0-1 0 0 0,0 1 0 0 0,0 0-1 0 0,0-1 1 0 0,1 1 0 0 0,-1 0 0 0 0,0-1 0 0 0,0 1 0 0 0,0 0-1 0 0,1-1 1 0 0,-1 1 0 0 0,0 0 0 0 0,0-1 0 0 0,1 1 0 0 0,20-36 123 0 0,14-19 243 0 0,-33 52-362 0 0,0 1-1 0 0,0 0 1 0 0,0 0 0 0 0,0 0 0 0 0,0 0-1 0 0,0 0 1 0 0,0 0 0 0 0,1 1 0 0 0,-1-1-1 0 0,1 1 1 0 0,0 0 0 0 0,-1-1 0 0 0,1 1-1 0 0,0 0 1 0 0,-1 1 0 0 0,1-1 0 0 0,0 0 0 0 0,4 1-1 0 0,-6 0 4 0 0,0 0 0 0 0,0 1 0 0 0,0-1 0 0 0,0 1 0 0 0,0 0 0 0 0,0-1 1 0 0,-1 1-1 0 0,1 0 0 0 0,0-1 0 0 0,0 1 0 0 0,0 0 0 0 0,-1 0 0 0 0,1 0 0 0 0,-1 0 0 0 0,1 0 0 0 0,0-1 0 0 0,-1 1 0 0 0,0 0 0 0 0,1 0 0 0 0,-1 0 0 0 0,0 1 0 0 0,1-1 0 0 0,-1 0 0 0 0,0 0 0 0 0,0 0 0 0 0,0 0 0 0 0,0 0 0 0 0,0 0 0 0 0,0 0 0 0 0,0 1 1 0 0,0 47 579 0 0,-1-36-391 0 0,1 98 110 0 0,0-111-314 0 0,0 0 0 0 0,0 0 1 0 0,0 0-1 0 0,0 1 1 0 0,0-1-1 0 0,0 0 0 0 0,0 0 1 0 0,0 0-1 0 0,0 1 1 0 0,0-1-1 0 0,0 0 0 0 0,0 0 1 0 0,0 0-1 0 0,0 1 1 0 0,0-1-1 0 0,1 0 0 0 0,-1 0 1 0 0,0 0-1 0 0,0 0 0 0 0,0 1 1 0 0,0-1-1 0 0,0 0 1 0 0,0 0-1 0 0,1 0 0 0 0,-1 0 1 0 0,0 0-1 0 0,0 1 1 0 0,0-1-1 0 0,0 0 0 0 0,1 0 1 0 0,-1 0-1 0 0,0 0 0 0 0,0 0 1 0 0,0 0-1 0 0,1 0 1 0 0,-1 0-1 0 0,0 0 0 0 0,0 0 1 0 0,0 0-1 0 0,1 0 1 0 0,-1 0-1 0 0,0 0 0 0 0,0 0 1 0 0,1 0-1 0 0,12-6 39 0 0,8-12 21 0 0,-3-13-40 0 0,1-3-107 0 0,30-39 0 0 0,-49 72 86 0 0,1 0 0 0 0,-1 1 0 0 0,1-1 0 0 0,-1 1 0 0 0,1-1 0 0 0,0 1 0 0 0,-1-1 0 0 0,1 1 0 0 0,-1 0 0 0 0,1-1 0 0 0,0 1 0 0 0,-1 0 0 0 0,1-1 0 0 0,0 1 0 0 0,0 0 0 0 0,-1 0 0 0 0,1-1 0 0 0,0 1 0 0 0,0 0 0 0 0,-1 0 0 0 0,1 0 0 0 0,0 0 0 0 0,0 0 0 0 0,-1 0 0 0 0,1 0 0 0 0,0 1 0 0 0,0-1 0 0 0,-1 0 0 0 0,1 0 0 0 0,0 0 0 0 0,-1 1 0 0 0,1-1 0 0 0,0 0 0 0 0,-1 1 0 0 0,1-1 0 0 0,0 1 0 0 0,-1-1 0 0 0,1 1 0 0 0,-1-1 0 0 0,1 1 0 0 0,-1-1 0 0 0,1 1 0 0 0,-1-1 0 0 0,1 1 0 0 0,-1 0 0 0 0,1 0 0 0 0,23 38 422 0 0,-18-27-231 0 0,-1-5-262 0 0,35 48 729 0 0,-37-52-800 0 0,-1-1 0 0 0,1 1 0 0 0,0-1 0 0 0,0 0 0 0 0,0 1 1 0 0,0-1-1 0 0,0-1 0 0 0,0 1 0 0 0,1 0 0 0 0,-1-1 0 0 0,1 0 0 0 0,-1 1 0 0 0,1-1 0 0 0,-1-1 0 0 0,1 1 1 0 0,5 0-1 0 0,-5-2-1713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0:57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9 1096 0 0,'0'-4'272'0'0,"5"0"3472"0"0,-10 4-3091 0 0,5 2-653 0 0,0 0-329 0 0,-5 2-791 0 0,0 3-276 0 0,0-3-376 0 0,5 2 1264 0 0,-5-2 36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13 560 0 0,'0'0'232'0'0,"-1"-1"-1"0"0,1 1 1 0 0,0-1-1 0 0,0 1 1 0 0,0-1-1 0 0,0 0 1 0 0,0 1 0 0 0,-1-1-1 0 0,1 1 1 0 0,0-1-1 0 0,0 1 1 0 0,-1-1-1 0 0,1 1 1 0 0,0-1-1 0 0,-1 1 1 0 0,1 0 0 0 0,0-1-1 0 0,-1 1 1 0 0,1-1-1 0 0,-1 1 1 0 0,1 0-1 0 0,-1-1 1 0 0,1 1-1 0 0,-1 0 1 0 0,1 0 0 0 0,-1-1-1 0 0,1 1 1 0 0,-1 0-1 0 0,1 0 1 0 0,-1 0-1 0 0,-1-1 1 0 0,-25 2 2913 0 0,20 0-2636 0 0,0 1 1 0 0,1-1-1 0 0,-1 1 0 0 0,1 1 0 0 0,-12 5 1 0 0,16-7-452 0 0,0 0 0 0 0,1 0 1 0 0,-1 0-1 0 0,1 0 0 0 0,-1 0 1 0 0,1 1-1 0 0,-1-1 1 0 0,1 0-1 0 0,0 1 0 0 0,0-1 1 0 0,0 1-1 0 0,0-1 0 0 0,0 1 1 0 0,0 0-1 0 0,0-1 0 0 0,0 1 1 0 0,0 0-1 0 0,1 0 0 0 0,-1-1 1 0 0,1 1-1 0 0,0 0 1 0 0,-1 0-1 0 0,1 0 0 0 0,0 0 1 0 0,0 0-1 0 0,0 0 0 0 0,0-1 1 0 0,0 1-1 0 0,1 0 0 0 0,-1 0 1 0 0,2 3-1 0 0,-1-3-51 0 0,0-1-1 0 0,0 1 0 0 0,1-1 1 0 0,-1 0-1 0 0,1 1 1 0 0,-1-1-1 0 0,1 0 0 0 0,0 0 1 0 0,-1 0-1 0 0,1 0 1 0 0,0 0-1 0 0,0 0 0 0 0,0 0 1 0 0,0-1-1 0 0,0 1 1 0 0,0-1-1 0 0,0 1 0 0 0,-1-1 1 0 0,1 0-1 0 0,0 0 1 0 0,0 0-1 0 0,1 0 1 0 0,-2 0-1 0 0,1 0 0 0 0,0-1 1 0 0,0 1-1 0 0,0-1 1 0 0,0 1-1 0 0,0-1 0 0 0,2-1 1 0 0,-3 2-6 0 0,43-17-584 0 0,-43 16 558 0 0,1 0 0 0 0,-1 0 0 0 0,1 0 0 0 0,0 0 0 0 0,-1 0 0 0 0,1 0 1 0 0,-1 0-1 0 0,0-1 0 0 0,1 1 0 0 0,-1 0 0 0 0,0-1 0 0 0,0 1 0 0 0,0-1 1 0 0,0 1-1 0 0,0-1 0 0 0,0 1 0 0 0,0-1 0 0 0,-1 0 0 0 0,1 0 0 0 0,-1 1 0 0 0,1-1 1 0 0,0-2-1 0 0,-1 3 34 0 0,0 1 0 0 0,0 0 0 0 0,0-1 1 0 0,0 1-1 0 0,0-1 0 0 0,0 1 1 0 0,0 0-1 0 0,0-1 0 0 0,0 1 0 0 0,0 0 1 0 0,0-1-1 0 0,-1 1 0 0 0,1-1 0 0 0,0 1 1 0 0,0 0-1 0 0,0-1 0 0 0,0 1 0 0 0,-1 0 1 0 0,1-1-1 0 0,0 1 0 0 0,0 0 0 0 0,-1-1 1 0 0,1 1-1 0 0,0 0 0 0 0,0 0 0 0 0,-1-1 1 0 0,1 1-1 0 0,0 0 0 0 0,-1 0 1 0 0,1 0-1 0 0,0-1 0 0 0,-1 1 0 0 0,1 0 1 0 0,0 0-1 0 0,-1 0 0 0 0,1 0 0 0 0,-1 0 1 0 0,0 0 3 0 0,1 0 0 0 0,-1 1 0 0 0,1-1 0 0 0,-1 0 0 0 0,1 1-1 0 0,0-1 1 0 0,-1 0 0 0 0,1 1 0 0 0,-1-1 0 0 0,1 1 0 0 0,0-1 0 0 0,-1 1 0 0 0,1-1 0 0 0,0 1 0 0 0,-1 0 0 0 0,1-1 0 0 0,0 1 0 0 0,0-1 0 0 0,0 1 0 0 0,-1-1 0 0 0,1 1 0 0 0,0 0 0 0 0,0-1 0 0 0,0 1 0 0 0,0 0 0 0 0,0-1 0 0 0,0 1 0 0 0,0-1 0 0 0,1 2 0 0 0,-2 14 382 0 0,3 48 71 0 0,-2-62-473 0 0,0 0-1 0 0,0 0 0 0 0,0 0 0 0 0,1 0 0 0 0,-1 0 0 0 0,1-1 1 0 0,-1 1-1 0 0,1 0 0 0 0,0 0 0 0 0,-1 0 0 0 0,1-1 1 0 0,0 1-1 0 0,0 0 0 0 0,1-1 0 0 0,-1 1 0 0 0,0-1 1 0 0,0 1-1 0 0,1-1 0 0 0,-1 0 0 0 0,1 1 0 0 0,-1-1 0 0 0,1 0 1 0 0,0 0-1 0 0,-1 0 0 0 0,5 1 0 0 0,-6-2-116 0 0,0 0 1 0 0,1 1-1 0 0,-1-1 0 0 0,0 0 0 0 0,1 0 0 0 0,-1 0 0 0 0,0 0 1 0 0,1 0-1 0 0,-1 0 0 0 0,0 0 0 0 0,1 0 0 0 0,-1 0 0 0 0,0 0 1 0 0,1 0-1 0 0,-1 0 0 0 0,0-1 0 0 0,1 1 0 0 0,-1 0 0 0 0,0 0 1 0 0,1 0-1 0 0,-1 0 0 0 0,0-1 0 0 0,1 1 0 0 0,-1 0 0 0 0,0 0 1 0 0,0 0-1 0 0,1-1 0 0 0,-1 1 0 0 0,0 0 0 0 0,0-1 1 0 0,1 1-1 0 0,-1 0 0 0 0,0 0 0 0 0,0-1 0 0 0,0 1 0 0 0,0 0 1 0 0,1-1-1 0 0,-1 1 0 0 0,0 0 0 0 0,0-1 0 0 0,0 1 0 0 0,0 0 1 0 0,0-1-1 0 0,0 1 0 0 0,0-1 0 0 0,0 1 0 0 0,0 0 0 0 0,0-1 1 0 0,0 1-1 0 0,0 0 0 0 0,0-1 0 0 0,-1 1 0 0 0,1 0 0 0 0,0-1 1 0 0,0 0-1 0 0,0-3-1985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7 964 0 0,'3'-6'11370'0'0,"-3"6"-11198"0"0,8 13 2989 0 0,5 20-2270 0 0,-9 9-155 0 0,-3-1 0 0 0,-3 50 1 0 0,0-10-2396 0 0,2-93-7304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1096 0 0,'0'2'947'0'0,"-1"0"1"0"0,1 0-1 0 0,-1 0 0 0 0,1 0 0 0 0,-1 0 0 0 0,0 0 1 0 0,0 0-1 0 0,1 0 0 0 0,-1 0 0 0 0,-1 0 1 0 0,-1 2-1 0 0,-38 41 3043 0 0,30-35-3488 0 0,1 1-1 0 0,0 1 1 0 0,-11 16 0 0 0,20-27-490 0 0,1-1 1 0 0,0 1 0 0 0,0-1 0 0 0,-1 1 0 0 0,1-1-1 0 0,0 1 1 0 0,0-1 0 0 0,0 1 0 0 0,0 0-1 0 0,0-1 1 0 0,0 1 0 0 0,0-1 0 0 0,0 1 0 0 0,0 0-1 0 0,0-1 1 0 0,0 1 0 0 0,0-1 0 0 0,0 1-1 0 0,0-1 1 0 0,1 1 0 0 0,-1-1 0 0 0,0 1 0 0 0,0-1-1 0 0,1 1 1 0 0,-1-1 0 0 0,0 1 0 0 0,1-1-1 0 0,-1 1 1 0 0,0-1 0 0 0,1 1 0 0 0,0 0 0 0 0,23 12 204 0 0,29 1-69 0 0,-45-12-602 0 0,1-2-674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3220 0 0,'18'-4'9792'0'0,"-2"6"-7658"0"0,-14-2-2130 0 0,0 1 0 0 0,-1-1 0 0 0,1 0 0 0 0,0 0 0 0 0,0 0 0 0 0,-1 0 0 0 0,1 0 0 0 0,0 0 1 0 0,0 0-1 0 0,-1-1 0 0 0,1 1 0 0 0,0 0 0 0 0,0-1 0 0 0,-1 0 0 0 0,4-1 0 0 0,-3 1 0 0 0,1-1 1 0 0,-1 1 0 0 0,0-1 0 0 0,1 1-1 0 0,-1-1 1 0 0,0 0 0 0 0,0 0-1 0 0,-1 0 1 0 0,1 0 0 0 0,0 0 0 0 0,-1 0-1 0 0,3-4 1 0 0,-4 4-5 0 0,0 1-1 0 0,0 0 1 0 0,0 0 0 0 0,0-1-1 0 0,0 1 1 0 0,-1 0 0 0 0,1 0 0 0 0,0-1-1 0 0,-1 1 1 0 0,1 0 0 0 0,-1 0-1 0 0,1 0 1 0 0,-1 0 0 0 0,0 0-1 0 0,1 0 1 0 0,-1 0 0 0 0,0 0-1 0 0,0 0 1 0 0,1 0 0 0 0,-1 0-1 0 0,0 0 1 0 0,0 0 0 0 0,0 0 0 0 0,0 1-1 0 0,0-1 1 0 0,0 1 0 0 0,-1-1-1 0 0,1 0 1 0 0,0 1 0 0 0,0 0-1 0 0,-2-1 1 0 0,2 0-10 0 0,-3-1 139 0 0,0-1 0 0 0,-1 1-1 0 0,1 0 1 0 0,-1 0 0 0 0,1 0 0 0 0,-1 1-1 0 0,1 0 1 0 0,-6-1 0 0 0,9 2-95 0 0,1 0 1 0 0,-1 0-1 0 0,0 0 1 0 0,1 0-1 0 0,-1 0 1 0 0,0 1-1 0 0,1-1 1 0 0,-1 0-1 0 0,0 0 1 0 0,1 1-1 0 0,-1-1 1 0 0,1 0-1 0 0,-1 1 1 0 0,0-1 0 0 0,1 0-1 0 0,-1 1 1 0 0,1-1-1 0 0,-1 1 1 0 0,1-1-1 0 0,0 1 1 0 0,-1-1-1 0 0,0 2 1 0 0,-4 26 10 0 0,5-13-18 0 0,0 0-1 0 0,2 0 1 0 0,-1 0 0 0 0,2 0 0 0 0,0-1 0 0 0,1 1 0 0 0,0-1 0 0 0,1 1 0 0 0,1-2 0 0 0,0 1 0 0 0,1 0 0 0 0,15 21 0 0 0,-21-34-146 0 0,-1 0 0 0 0,1 0 0 0 0,-1-1 1 0 0,0 1-1 0 0,1 0 0 0 0,-1-1 1 0 0,1 1-1 0 0,0 0 0 0 0,-1-1 0 0 0,1 1 1 0 0,0-1-1 0 0,-1 1 0 0 0,1-1 0 0 0,0 1 1 0 0,-1-1-1 0 0,1 0 0 0 0,0 1 1 0 0,0-1-1 0 0,0 0 0 0 0,-1 0 0 0 0,1 1 1 0 0,1-1-1 0 0,11-14-5758 0 0,-4 2 2822 0 0,10-9-1381 0 0,-9 12 3131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34 820 0 0,'0'0'356'0'0,"-35"-22"10203"0"0,25 11-5965 0 0,20 32-3341 0 0,-5 2-913 0 0,-1 1 0 0 0,-1 0 0 0 0,-1 0 0 0 0,-1 0 0 0 0,-2 0 0 0 0,-3 31 1 0 0,4-52-334 0 0,-20 139 164 0 0,8-93-119 0 0,9-41-177 0 0,0 0 1 0 0,1 0-1 0 0,0 1 0 0 0,-1 16 1 0 0,2-21-950 0 0,-2 9 463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2460 0 0,'7'-16'13251'0'0,"11"22"-11796"0"0,12 4-611 0 0,-26-10-830 0 0,-1 0 1 0 0,1 0 0 0 0,-1 0 0 0 0,1-1-1 0 0,-1 0 1 0 0,0 0 0 0 0,1 0 0 0 0,-1 0-1 0 0,0 0 1 0 0,0 0 0 0 0,0-1 0 0 0,0 0-1 0 0,0 0 1 0 0,0 0 0 0 0,0 0-1 0 0,-1 0 1 0 0,1 0 0 0 0,-1-1 0 0 0,1 1-1 0 0,-1-1 1 0 0,4-4 0 0 0,6-7-455 0 0,2 3-1991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26 484 0 0,'25'-25'8696'0'0,"-20"95"-2970"0"0,0 4-3072 0 0,-15 88-1224 0 0,10-162-1476 0 0,0-3-208 0 0,0-1 140 0 0,0 1-1 0 0,0 0 0 0 0,1-1 1 0 0,-1 1-1 0 0,1 0 0 0 0,0-1 0 0 0,0 1 1 0 0,0 0-1 0 0,2-5 0 0 0,-2 7 38 0 0,0-5 8 0 0,1-1 0 0 0,0 1 0 0 0,1 0 1 0 0,-1 0-1 0 0,1 0 0 0 0,4-5 0 0 0,-7 10 91 0 0,1 0 0 0 0,-1 0 0 0 0,1 1 0 0 0,-1-1 0 0 0,1 1 0 0 0,0-1 0 0 0,-1 1 0 0 0,1-1 0 0 0,0 1 0 0 0,-1-1 0 0 0,1 1 0 0 0,0-1-1 0 0,0 1 1 0 0,-1 0 0 0 0,1-1 0 0 0,0 1 0 0 0,0 0 0 0 0,0 0 0 0 0,-1-1 0 0 0,1 1 0 0 0,1 0 0 0 0,0 1 19 0 0,-1-1-1 0 0,0 1 1 0 0,1-1 0 0 0,-1 1 0 0 0,0-1-1 0 0,1 1 1 0 0,-1 0 0 0 0,0 0 0 0 0,0 0-1 0 0,0 0 1 0 0,0 0 0 0 0,0 0 0 0 0,0 0-1 0 0,0 0 1 0 0,0 0 0 0 0,0 0 0 0 0,0 2-1 0 0,4 4 41 0 0,-2-1-49 0 0,0 0-1 0 0,1 0 1 0 0,0 0 0 0 0,0-1-1 0 0,1 1 1 0 0,-1-1 0 0 0,1 0-1 0 0,0-1 1 0 0,1 1 0 0 0,-1-1-1 0 0,1 0 1 0 0,0 0 0 0 0,0-1-1 0 0,0 0 1 0 0,0 0 0 0 0,1 0-1 0 0,7 2 1 0 0,-11-3 434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3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3544 0 0,'0'0'4541'0'0,"12"1"1240"0"0,16 0-4647 0 0,-18-2-915 0 0,-1-2 1 0 0,1 1-1 0 0,-1-1 0 0 0,0 0 1 0 0,0-1-1 0 0,0 0 1 0 0,0-1-1 0 0,-1 0 0 0 0,13-9 1 0 0,-20 13-221 0 0,0 1 0 0 0,-1-1 0 0 0,1 1 0 0 0,0-1 0 0 0,-1 1 0 0 0,1-1 0 0 0,-1 1 0 0 0,1-1 0 0 0,0 0 0 0 0,-1 1 0 0 0,0-1 0 0 0,1 0 0 0 0,-1 1 0 0 0,1-1 0 0 0,-1 0 0 0 0,0 0 1 0 0,0 0-1 0 0,1 1 0 0 0,-1-1 0 0 0,0 0 0 0 0,0 0 0 0 0,0 0 0 0 0,0 1 0 0 0,0-1 0 0 0,0 0 0 0 0,0 0 0 0 0,0 0 0 0 0,0 0 0 0 0,0 1 0 0 0,-1-1 0 0 0,1-1 0 0 0,-1 0 8 0 0,-1 1 0 0 0,1-1 0 0 0,0 1 0 0 0,-1-1 0 0 0,1 1 0 0 0,-1 0 0 0 0,1-1 0 0 0,-1 1 0 0 0,0 0 0 0 0,1 0 0 0 0,-1 0 0 0 0,-3-1 0 0 0,0 0 103 0 0,0 0-1 0 0,0 0 0 0 0,-1 0 1 0 0,1 1-1 0 0,-1-1 1 0 0,1 1-1 0 0,-1 1 1 0 0,-10-1-1 0 0,13 2-91 0 0,0 0 1 0 0,0 0-1 0 0,0 1 0 0 0,1-1 0 0 0,-1 1 1 0 0,0-1-1 0 0,1 1 0 0 0,-1 0 0 0 0,1 0 1 0 0,0 0-1 0 0,-1 0 0 0 0,1 1 1 0 0,0-1-1 0 0,0 1 0 0 0,1-1 0 0 0,-1 1 1 0 0,0 0-1 0 0,1-1 0 0 0,0 1 0 0 0,-1 0 1 0 0,1 0-1 0 0,0 0 0 0 0,1 0 1 0 0,-1 0-1 0 0,0 0 0 0 0,1 0 0 0 0,0 0 1 0 0,0 0-1 0 0,0 1 0 0 0,0-1 1 0 0,0 0-1 0 0,0 0 0 0 0,2 3 0 0 0,-2 1-14 0 0,1 0-1 0 0,0 0 1 0 0,1 0 0 0 0,0 0-1 0 0,0 0 1 0 0,0 0-1 0 0,1-1 1 0 0,0 1-1 0 0,0-1 1 0 0,1 0 0 0 0,-1 0-1 0 0,2 0 1 0 0,-1 0-1 0 0,6 5 1 0 0,-5-6-147 0 0,1 0 1 0 0,0-1-1 0 0,1 0 1 0 0,-1 0-1 0 0,1-1 1 0 0,12 6-1 0 0,8-5-4215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39 332 0 0,'1'-17'5855'0'0,"-1"16"-5429"0"0,0 0 0 0 0,0 0 0 0 0,1 0 1 0 0,-1-1-1 0 0,0 1 0 0 0,0 0 0 0 0,0 0 0 0 0,0 0 1 0 0,-1 0-1 0 0,1 0 0 0 0,0-1 0 0 0,0 1 1 0 0,-1 0-1 0 0,1 0 0 0 0,0 0 0 0 0,-2-2 1 0 0,1 3-327 0 0,-1 0 0 0 0,1 0 0 0 0,0 0 1 0 0,-1-1-1 0 0,1 1 0 0 0,-1 1 1 0 0,1-1-1 0 0,-1 0 0 0 0,1 0 1 0 0,-1 1-1 0 0,1-1 0 0 0,0 0 1 0 0,-1 1-1 0 0,1-1 0 0 0,0 1 1 0 0,-1 0-1 0 0,1 0 0 0 0,0-1 0 0 0,-2 3 1 0 0,-13 5 82 0 0,1 2 1 0 0,1-1-1 0 0,-1 2 0 0 0,2 0 1 0 0,-1 1-1 0 0,2 0 1 0 0,0 1-1 0 0,0 0 0 0 0,-14 22 1 0 0,25-34-187 0 0,1 0 1 0 0,-1 0 0 0 0,0 0-1 0 0,1 0 1 0 0,-1 0-1 0 0,1 0 1 0 0,-1 0-1 0 0,1 0 1 0 0,-1 0-1 0 0,1 0 1 0 0,0 1 0 0 0,-1-1-1 0 0,1 0 1 0 0,0 0-1 0 0,0 0 1 0 0,0 1-1 0 0,0-1 1 0 0,0 0-1 0 0,0 0 1 0 0,0 0-1 0 0,0 0 1 0 0,1 1 0 0 0,-1-1-1 0 0,0 0 1 0 0,1 0-1 0 0,-1 0 1 0 0,1 0-1 0 0,-1 0 1 0 0,1 0-1 0 0,0 0 1 0 0,-1 0-1 0 0,1 0 1 0 0,0 0 0 0 0,0 0-1 0 0,0 0 1 0 0,0 0-1 0 0,-1 0 1 0 0,1-1-1 0 0,0 1 1 0 0,0 0-1 0 0,1-1 1 0 0,-1 1 0 0 0,0-1-1 0 0,0 1 1 0 0,0-1-1 0 0,0 0 1 0 0,2 1-1 0 0,9 3-7 0 0,1 0 1 0 0,-1-1-1 0 0,23 3 0 0 0,-14-3 20 0 0,-16-2-7 0 0,1 0-1 0 0,-1 1 1 0 0,0 0-1 0 0,1 0 0 0 0,-1 0 1 0 0,0 1-1 0 0,0-1 1 0 0,-1 1-1 0 0,1 0 1 0 0,0 1-1 0 0,-1-1 0 0 0,0 1 1 0 0,0 0-1 0 0,0 0 1 0 0,0 0-1 0 0,-1 0 1 0 0,0 1-1 0 0,1-1 0 0 0,-1 1 1 0 0,-1 0-1 0 0,1 0 1 0 0,-1 0-1 0 0,0 1 1 0 0,0-1-1 0 0,-1 0 0 0 0,1 1 1 0 0,-1-1-1 0 0,0 1 1 0 0,-1-1-1 0 0,1 10 1 0 0,-1-14-1 0 0,0 0 0 0 0,0 1 0 0 0,-1-1 0 0 0,1 0 0 0 0,0 0 0 0 0,0 0 0 0 0,-1 1 0 0 0,1-1 0 0 0,0 0 0 0 0,-1 0 0 0 0,1 0 0 0 0,-1 0 0 0 0,0 0 0 0 0,1 0 0 0 0,-1 0 0 0 0,0 0 0 0 0,0 0 0 0 0,1 0 0 0 0,-1 0 0 0 0,0 0 0 0 0,0-1 0 0 0,0 1 1 0 0,0 0-1 0 0,0-1 0 0 0,-2 2 0 0 0,-1-1 13 0 0,1 0 0 0 0,-1 0 1 0 0,1 0-1 0 0,-1 0 1 0 0,0-1-1 0 0,1 1 1 0 0,-1-1-1 0 0,-7 0 0 0 0,0-1-189 0 0,-1-1-1 0 0,1 0 0 0 0,-1-1 0 0 0,-21-7 0 0 0,-6-1-1689 0 0,38 11 1168 0 0,21 2-8743 0 0,-15-2 4955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35 3192 0 0,'-1'0'189'0'0,"1"0"0"0"0,-1 0-1 0 0,1-1 1 0 0,0 1 0 0 0,-1-1 0 0 0,1 1-1 0 0,-1 0 1 0 0,1-1 0 0 0,0 1-1 0 0,-1-1 1 0 0,1 1 0 0 0,0-1-1 0 0,0 1 1 0 0,-1-1 0 0 0,1 1 0 0 0,0-1-1 0 0,0 1 1 0 0,0-1 0 0 0,0 1-1 0 0,0-1 1 0 0,0 1 0 0 0,0-1 0 0 0,0 0-1 0 0,0 1 1 0 0,0-1 0 0 0,0 1-1 0 0,0-1 1 0 0,0 1 0 0 0,0-1-1 0 0,0 1 1 0 0,0-1 0 0 0,1 1 0 0 0,-1-1-1 0 0,0 1 1 0 0,0-1 0 0 0,1 1-1 0 0,-1-1 1 0 0,0 1 0 0 0,1-1 0 0 0,0 0-1 0 0,1-10 3175 0 0,-2 11-3328 0 0,-1-1 1 0 0,1 1 0 0 0,-1-1 0 0 0,0 1 0 0 0,1 0 0 0 0,-1 0-1 0 0,1-1 1 0 0,-1 1 0 0 0,0 0 0 0 0,1 0 0 0 0,-1 0 0 0 0,0-1-1 0 0,1 1 1 0 0,-1 0 0 0 0,0 0 0 0 0,1 0 0 0 0,-1 0-1 0 0,0 0 1 0 0,1 1 0 0 0,-1-1 0 0 0,0 0 0 0 0,1 0 0 0 0,-2 1-1 0 0,-6 0 40 0 0,1 1 0 0 0,0 0 0 0 0,0 1 0 0 0,-1 0 0 0 0,1 0 0 0 0,1 0 0 0 0,-1 1 0 0 0,0 0 0 0 0,1 0 0 0 0,0 1 0 0 0,0 0 0 0 0,0 0 0 0 0,1 0 0 0 0,-10 12 0 0 0,15-16-67 0 0,-1 0 0 0 0,0 0 0 0 0,0 0 0 0 0,0 0 0 0 0,1 0 0 0 0,-1 0 0 0 0,1 0 0 0 0,-1 0 0 0 0,1 0 0 0 0,-1 0 0 0 0,1 1 0 0 0,0-1 0 0 0,-1 0 0 0 0,1 0 0 0 0,0 1 0 0 0,0-1 0 0 0,0 0 0 0 0,0 0 0 0 0,0 1 0 0 0,0-1 0 0 0,0 0 0 0 0,1 0 0 0 0,-1 0-1 0 0,0 1 1 0 0,1-1 0 0 0,-1 0 0 0 0,1 0 0 0 0,-1 0 0 0 0,1 0 0 0 0,0 0 0 0 0,-1 0 0 0 0,1 0 0 0 0,0 0 0 0 0,0 0 0 0 0,-1 0 0 0 0,1 0 0 0 0,0 0 0 0 0,0 0 0 0 0,0-1 0 0 0,0 1 0 0 0,0 0 0 0 0,1-1 0 0 0,-1 1 0 0 0,0-1 0 0 0,0 1 0 0 0,0-1 0 0 0,0 1 0 0 0,3-1 0 0 0,7 4 0 0 0,2-1 1 0 0,-1-1-1 0 0,0 0 1 0 0,14 0-1 0 0,-7 0 33 0 0,-17-2-19 0 0,1 1 1 0 0,-1-1-1 0 0,1 1 0 0 0,-1-1 1 0 0,1 1-1 0 0,-1 0 0 0 0,0 0 0 0 0,1 0 1 0 0,-1 0-1 0 0,0 0 0 0 0,0 0 0 0 0,0 1 1 0 0,0-1-1 0 0,0 1 0 0 0,0-1 1 0 0,0 1-1 0 0,0 0 0 0 0,0 0 0 0 0,-1 0 1 0 0,1 0-1 0 0,-1 0 0 0 0,0 0 0 0 0,1 0 1 0 0,0 5-1 0 0,-1-3 37 0 0,0 0 0 0 0,-1 1 1 0 0,1-1-1 0 0,-1 0 0 0 0,-1 1 0 0 0,1-1 1 0 0,0 1-1 0 0,-1-1 0 0 0,0 0 0 0 0,0 0 0 0 0,0 1 1 0 0,-1-1-1 0 0,-2 5 0 0 0,-2 4 127 0 0,-1 0 0 0 0,0 0-1 0 0,-1-1 1 0 0,0 0 0 0 0,-1-1 0 0 0,-1 0-1 0 0,1 0 1 0 0,-15 12 0 0 0,17-18-169 0 0,-30 21 233 0 0,36-25-276 0 0,1-1 0 0 0,-1 1 0 0 0,0-1 0 0 0,0 1 0 0 0,0-1 0 0 0,1 1 0 0 0,-1-1-1 0 0,0 1 1 0 0,0-1 0 0 0,0 0 0 0 0,0 1 0 0 0,0-1 0 0 0,0 0 0 0 0,0 0 0 0 0,0 0 0 0 0,0 0 0 0 0,0 0 0 0 0,0 0 0 0 0,1 0 0 0 0,-1 0 0 0 0,0 0 0 0 0,0-1 0 0 0,0 1 0 0 0,0 0 0 0 0,0 0 0 0 0,0-1-1 0 0,0 1 1 0 0,0-1 0 0 0,1 1 0 0 0,-1-1 0 0 0,0 1 0 0 0,0-1 0 0 0,1 1 0 0 0,-2-2 0 0 0,1 1-87 0 0,1 0-1 0 0,-1 1 1 0 0,1-1 0 0 0,0 0-1 0 0,0 1 1 0 0,-1-1-1 0 0,1 0 1 0 0,0 0 0 0 0,0 1-1 0 0,0-1 1 0 0,0 0 0 0 0,0 0-1 0 0,0 1 1 0 0,0-1 0 0 0,0 0-1 0 0,0 0 1 0 0,0 1-1 0 0,0-1 1 0 0,0 0 0 0 0,1 1-1 0 0,-1-1 1 0 0,0 0 0 0 0,0 0-1 0 0,1 1 1 0 0,-1-1-1 0 0,1 0 1 0 0,-1 1 0 0 0,1-1-1 0 0,-1 1 1 0 0,1-1 0 0 0,-1 1-1 0 0,1-1 1 0 0,-1 1 0 0 0,1-1-1 0 0,-1 1 1 0 0,2-1-1 0 0,16-7-6555 0 0,-13 7 2442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0:58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 52 0 0,'-25'15'4600'0'0,"26"10"-1065"0"0,2-1 0 0 0,8 39 0 0 0,-6-38-2497 0 0,-1 0 0 0 0,2 41 0 0 0,-6-59-977 0 0,-1 0 1 0 0,1 0-1 0 0,-1 0 1 0 0,-1-1-1 0 0,1 1 1 0 0,-1 0-1 0 0,-1-1 1 0 0,1 1-1 0 0,-4 6 1 0 0,3-7-166 0 0,1 0 0 0 0,0 0-1 0 0,1 0 1 0 0,-1 1 0 0 0,1-1 0 0 0,0 12 0 0 0,1-17 37 0 0,0-1 0 0 0,0 0 0 0 0,0 0 0 0 0,1 1 0 0 0,-1-1 0 0 0,0 0 0 0 0,0 1 0 0 0,0-1 0 0 0,0 0-1 0 0,1 0 1 0 0,-1 1 0 0 0,0-1 0 0 0,0 0 0 0 0,0 0 0 0 0,1 1 0 0 0,-1-1 0 0 0,0 0 0 0 0,1 0 0 0 0,-1 0 0 0 0,0 1 0 0 0,0-1 0 0 0,1 0 0 0 0,-1 0 0 0 0,0 0 0 0 0,1 0 0 0 0,-1 0 0 0 0,0 0 0 0 0,1 0-1 0 0,-1 0 1 0 0,0 0 0 0 0,1 0 0 0 0,-1 0 0 0 0,0 0 0 0 0,1 0 0 0 0,-1 0 0 0 0,0 0 0 0 0,1 0 0 0 0,-1 0 0 0 0,0 0 0 0 0,1 0 0 0 0,-1 0 0 0 0,0-1 0 0 0,0 1 0 0 0,1 0 0 0 0,-1 0 0 0 0,0 0 0 0 0,1-1-1 0 0,-1 1 1 0 0,0 0 0 0 0,0 0 0 0 0,0 0 0 0 0,1-1 0 0 0,-1 1 0 0 0,0 0 0 0 0,0-1 0 0 0,17-14-10781 0 0,-14 9 7870 0 0,-2 0 2314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15 126 88 0 0,'0'0'1240'0'0,"-15"-38"2996"0"0,15-20 1985 0 0,10 29-762 0 0,-5 53-5014 0 0,-2 6 809 0 0,1 56 0 0 0,-1-3-874 0 0,0-30-323 0 0,-2-29-75 0 0,1-1 0 0 0,1 0-1 0 0,8 31 1 0 0,-12-32-643 0 0,1-22 613 0 0,0 1 0 0 0,0-1 0 0 0,0 0 1 0 0,0 1-1 0 0,0-1 0 0 0,0 0 0 0 0,0 0 0 0 0,0 1 1 0 0,0-1-1 0 0,0 0 0 0 0,0 0 0 0 0,0 1 1 0 0,-1-1-1 0 0,1 0 0 0 0,0 0 0 0 0,0 1 0 0 0,0-1 1 0 0,0 0-1 0 0,0 0 0 0 0,-1 1 0 0 0,1-1 1 0 0,0 0-1 0 0,0 0 0 0 0,0 0 0 0 0,-1 1 0 0 0,1-1 1 0 0,0 0-1 0 0,0 0 0 0 0,-1 0 0 0 0,1 0 1 0 0,0 0-1 0 0,0 1 0 0 0,-1-1 0 0 0,1 0 0 0 0,0 0 1 0 0,-1 0-1 0 0,1 0 0 0 0,0 0 0 0 0,0 0 1 0 0,-1 0-1 0 0,1 0 0 0 0,0 0 0 0 0,0 0 0 0 0,-1 0 1 0 0,1 0-1 0 0,0 0 0 0 0,-1 0 0 0 0,1-1 1 0 0,0 1-1 0 0,0 0 0 0 0,-1 0 0 0 0,1 0 1 0 0,0 0-1 0 0,0 0 0 0 0,-1-1 0 0 0,1 1 0 0 0,0 0 1 0 0,0 0-1 0 0,0 0 0 0 0,-1-1 0 0 0,1 1 1 0 0,0 0-1 0 0,0 0 0 0 0,0 0 0 0 0,0-1 0 0 0,0 1 1 0 0,-1-1-1 0 0,0-26-10183 0 0,1 18 4900 0 0,0-3 4242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4060 0 0,'6'-24'7767'0'0,"-3"24"-6505"0"0,-7 14 610 0 0,3-8-1765 0 0,0 0 0 0 0,0 0 0 0 0,0 1 0 0 0,0-1 0 0 0,1 1-1 0 0,0-1 1 0 0,1 0 0 0 0,-1 1 0 0 0,1-1 0 0 0,1 0 0 0 0,-1 1-1 0 0,1-1 1 0 0,0 0 0 0 0,0 0 0 0 0,1 0 0 0 0,0-1 0 0 0,0 1-1 0 0,0 0 1 0 0,1-1 0 0 0,4 6 0 0 0,-6-9-106 0 0,0-1-1 0 0,0 1 1 0 0,0-1 0 0 0,-1 0-1 0 0,1 0 1 0 0,0 0 0 0 0,0 0-1 0 0,0 0 1 0 0,1-1 0 0 0,-1 1 0 0 0,0-1-1 0 0,0 1 1 0 0,0-1 0 0 0,0 0-1 0 0,1 0 1 0 0,-1 0 0 0 0,0 0-1 0 0,0 0 1 0 0,0 0 0 0 0,1 0 0 0 0,1-1-1 0 0,0-1-13 0 0,0 1 0 0 0,0-1-1 0 0,0 0 1 0 0,0 0 0 0 0,0 0-1 0 0,-1-1 1 0 0,1 1 0 0 0,-1-1-1 0 0,0 0 1 0 0,5-5 0 0 0,-4 5 3 0 0,-1-1 0 0 0,1 0 0 0 0,-1 0 1 0 0,0 0-1 0 0,0-1 0 0 0,-1 1 0 0 0,1-1 0 0 0,-1 1 0 0 0,0-1 1 0 0,-1 0-1 0 0,1 0 0 0 0,-1 0 0 0 0,0 0 0 0 0,0 0 1 0 0,0 0-1 0 0,-1 0 0 0 0,1 0 0 0 0,-1 0 0 0 0,-1-7 1 0 0,-1 7 40 0 0,0 1 0 0 0,-1-1 1 0 0,1 0-1 0 0,-1 1 1 0 0,0 0-1 0 0,-1 0 1 0 0,1 0-1 0 0,-1 0 1 0 0,1 0-1 0 0,-1 0 1 0 0,0 1-1 0 0,-1 0 1 0 0,1 0-1 0 0,0 0 1 0 0,-1 0-1 0 0,0 1 0 0 0,1 0 1 0 0,-1 0-1 0 0,0 0 1 0 0,-10-2-1 0 0,13 4-59 0 0,1 0-1 0 0,-1 0 0 0 0,1 0 1 0 0,-1 0-1 0 0,1 0 1 0 0,-1 1-1 0 0,1-1 0 0 0,-1 0 1 0 0,1 1-1 0 0,-1-1 0 0 0,1 1 1 0 0,0 0-1 0 0,-1-1 1 0 0,1 1-1 0 0,0 0 0 0 0,0 0 1 0 0,-1 0-1 0 0,1 0 0 0 0,0 0 1 0 0,0 0-1 0 0,0 0 1 0 0,0 0-1 0 0,0 0 0 0 0,0 1 1 0 0,1-1-1 0 0,-1 0 0 0 0,0 1 1 0 0,1-1-1 0 0,-1 0 1 0 0,0 3-1 0 0,-14 50-2503 0 0,12-45 1228 0 0,2 20-2643 0 0,1-28 3649 0 0,0 0 1 0 0,0 0-1 0 0,0 0 1 0 0,1 0-1 0 0,-1-1 1 0 0,0 1-1 0 0,1 0 1 0 0,-1 0-1 0 0,0 0 1 0 0,1 0 0 0 0,-1 0-1 0 0,1-1 1 0 0,-1 1-1 0 0,1 0 1 0 0,0 0-1 0 0,-1-1 1 0 0,1 1-1 0 0,0 0 1 0 0,-1-1-1 0 0,1 1 1 0 0,0-1-1 0 0,0 1 1 0 0,-1-1-1 0 0,1 1 1 0 0,0-1 0 0 0,2 1-1 0 0,2-1-538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3208 0 0,'6'18'6221'0'0,"-7"27"-2829"0"0,1-33-2433 0 0,2 0 262 0 0,3-15-621 0 0,8-28-274 0 0,-3 8 204 0 0,-3 12-243 0 0,-5 9-179 0 0,-1 0 0 0 0,0-1 0 0 0,1 1 0 0 0,-1 0 0 0 0,0-1 0 0 0,0 1 0 0 0,0-1 0 0 0,0 1 0 0 0,-1-1 0 0 0,1 1 0 0 0,-1-1 0 0 0,1 0 0 0 0,-1 1 0 0 0,0-4 0 0 0,1 6-111 0 0,0-1 0 0 0,0 1-1 0 0,0 0 1 0 0,0 0 0 0 0,1 0-1 0 0,-1 0 1 0 0,0 0 0 0 0,0 0-1 0 0,0 0 1 0 0,0 0 0 0 0,0 0-1 0 0,0 1 1 0 0,0-1 0 0 0,0 0-1 0 0,1 1 1 0 0,-1-1 0 0 0,0 1-1 0 0,0-1 1 0 0,0 1 0 0 0,1 0 0 0 0,-1 0 22 0 0,5 4 34 0 0,1 0 0 0 0,-1 0 0 0 0,-1 1 0 0 0,1 0-1 0 0,-1 0 1 0 0,0 0 0 0 0,6 11 0 0 0,-6-8-43 0 0,1-2 0 0 0,0 1 0 0 0,0 0 0 0 0,9 7 0 0 0,-15-15-54 0 0,0 0 1 0 0,0 0-1 0 0,0 1 0 0 0,1-1 0 0 0,-1 0 0 0 0,0 0 1 0 0,0 0-1 0 0,0 0 0 0 0,0 0 0 0 0,0 0 1 0 0,0 0-1 0 0,0 1 0 0 0,0-1 0 0 0,1 0 1 0 0,-1 0-1 0 0,0 0 0 0 0,0 0 0 0 0,0 0 1 0 0,0 0-1 0 0,0 0 0 0 0,0 0 0 0 0,1 0 0 0 0,-1 0 1 0 0,0 0-1 0 0,0 0 0 0 0,0 0 0 0 0,0 0 1 0 0,0 0-1 0 0,1 0 0 0 0,-1 0 0 0 0,0 0 1 0 0,0 0-1 0 0,0 0 0 0 0,0 0 0 0 0,0 0 1 0 0,0 0-1 0 0,1 0 0 0 0,-1 0 0 0 0,0 0 0 0 0,0 0 1 0 0,0 0-1 0 0,0 0 0 0 0,0-1 0 0 0,0 1 1 0 0,1 0-1 0 0,-1 0 0 0 0,0 0 0 0 0,0 0 1 0 0,0 0-1 0 0,0 0 0 0 0,0 0 0 0 0,0 0 1 0 0,0-1-1 0 0,0 1 0 0 0,0 0 0 0 0,0 0 0 0 0,0 0 1 0 0,0 0-1 0 0,0 0 0 0 0,1-1 0 0 0,-1 1 1 0 0,0 0-1 0 0,0 0 0 0 0,-1-12-4111 0 0,1 9 2005 0 0,0-6-2471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34 508 0 0,'11'-8'8489'0'0,"-4"-7"-5291"0"0,-7 15-3151 0 0,1-1-1 0 0,-1 1 1 0 0,0 0 0 0 0,0-1 0 0 0,0 1-1 0 0,0 0 1 0 0,0-1 0 0 0,0 1 0 0 0,0 0-1 0 0,0-1 1 0 0,0 1 0 0 0,0-1 0 0 0,0 1-1 0 0,0 0 1 0 0,-1-1 0 0 0,1 1 0 0 0,0 0-1 0 0,0-1 1 0 0,0 1 0 0 0,0 0 0 0 0,-1-1-1 0 0,1 1 1 0 0,0 0 0 0 0,0-1 0 0 0,0 1-1 0 0,-1 0 1 0 0,1 0 0 0 0,0-1 0 0 0,-1 1-1 0 0,1 0 1 0 0,-1-1 71 0 0,-1 1 0 0 0,1 0 0 0 0,0 0 0 0 0,0 0 0 0 0,0 1 0 0 0,0-1 0 0 0,-1 0 0 0 0,1 0 0 0 0,0 0 0 0 0,0 1 0 0 0,0-1 0 0 0,0 1 0 0 0,0-1 0 0 0,0 1 0 0 0,0-1 0 0 0,-2 2 0 0 0,-2 2 14 0 0,-1 0-1 0 0,1 0 1 0 0,-1 1-1 0 0,1-1 1 0 0,1 1 0 0 0,-1 0-1 0 0,1 0 1 0 0,0 1-1 0 0,0 0 1 0 0,0-1-1 0 0,1 1 1 0 0,0 0-1 0 0,0 1 1 0 0,0-1 0 0 0,1 0-1 0 0,0 1 1 0 0,0 0-1 0 0,1-1 1 0 0,0 1-1 0 0,-1 10 1 0 0,2-17-141 0 0,0 1 0 0 0,0 0-1 0 0,-1 0 1 0 0,1 0 0 0 0,0 0-1 0 0,0-1 1 0 0,0 1 0 0 0,1 0 0 0 0,-1 0-1 0 0,0 0 1 0 0,0 0 0 0 0,0-1 0 0 0,0 1-1 0 0,1 0 1 0 0,-1 0 0 0 0,0 0 0 0 0,1-1-1 0 0,-1 1 1 0 0,1 0 0 0 0,-1-1 0 0 0,1 1-1 0 0,-1 0 1 0 0,1-1 0 0 0,0 1 0 0 0,-1 0-1 0 0,1-1 1 0 0,-1 1 0 0 0,1-1 0 0 0,0 0-1 0 0,0 1 1 0 0,-1-1 0 0 0,1 1 0 0 0,0-1-1 0 0,0 0 1 0 0,0 0 0 0 0,-1 1 0 0 0,1-1-1 0 0,0 0 1 0 0,0 0 0 0 0,0 0 0 0 0,0 0-1 0 0,-1 0 1 0 0,1 0 0 0 0,0 0 0 0 0,0 0-1 0 0,0 0 1 0 0,0 0 0 0 0,-1-1-1 0 0,1 1 1 0 0,0 0 0 0 0,0-1 0 0 0,0 1-1 0 0,-1 0 1 0 0,1-1 0 0 0,0 1 0 0 0,0-1-1 0 0,49-31-731 0 0,-41 25 779 0 0,-3 3-25 0 0,-2 2-9 0 0,0 0 1 0 0,0 0-1 0 0,0 0 1 0 0,-1-1-1 0 0,1 1 1 0 0,-1-1-1 0 0,0 0 1 0 0,0 0-1 0 0,0 0 1 0 0,0-1-1 0 0,0 1 1 0 0,-1-1-1 0 0,4-5 1 0 0,-6 9-1 0 0,0-1 1 0 0,-1 1 0 0 0,1 0-1 0 0,-1 0 1 0 0,1 0 0 0 0,0-1 0 0 0,-1 1-1 0 0,1 0 1 0 0,-1 0 0 0 0,1 0-1 0 0,0 0 1 0 0,-1 0 0 0 0,1 0-1 0 0,-1 0 1 0 0,1 0 0 0 0,0 0 0 0 0,-1 0-1 0 0,1 0 1 0 0,-1 0 0 0 0,1 0-1 0 0,-1 1 1 0 0,1-1 0 0 0,0 0 0 0 0,-1 0-1 0 0,1 0 1 0 0,0 0 0 0 0,-1 1-1 0 0,1-1 1 0 0,0 0 0 0 0,-1 0 0 0 0,1 1-1 0 0,0-1 1 0 0,-1 0 0 0 0,1 1-1 0 0,0-1 1 0 0,0 0 0 0 0,-1 1-1 0 0,1-1 1 0 0,0 0 0 0 0,0 1 0 0 0,0-1-1 0 0,0 1 1 0 0,-1-1 0 0 0,1 0-1 0 0,0 1 1 0 0,0-1 0 0 0,0 1 0 0 0,0-1-1 0 0,0 1 1 0 0,0 0 0 0 0,1 3 41 0 0,0 0 0 0 0,1 1 0 0 0,-1-1 0 0 0,1 0 0 0 0,0 0 0 0 0,0 0 0 0 0,0 0 0 0 0,0 0 0 0 0,1 0 1 0 0,4 4-1 0 0,13 25 173 0 0,-17-23-149 0 0,-1-1 0 0 0,0 1 0 0 0,0-1 0 0 0,-1 1 0 0 0,0 0 0 0 0,-1 0 0 0 0,0-1 0 0 0,-1 1 0 0 0,0 0 0 0 0,0-1 0 0 0,-6 20 0 0 0,6-25-48 0 0,1 1 1 0 0,-1 0-1 0 0,-1 0 1 0 0,1-1-1 0 0,-1 1 1 0 0,0 0-1 0 0,0-1 1 0 0,0 0-1 0 0,0 1 1 0 0,-1-1-1 0 0,0 0 1 0 0,0 0 0 0 0,0-1-1 0 0,0 1 1 0 0,-1-1-1 0 0,1 1 1 0 0,-1-1-1 0 0,0 0 1 0 0,0 0-1 0 0,0-1 1 0 0,0 1-1 0 0,-1-1 1 0 0,1 0-1 0 0,0 0 1 0 0,-1 0-1 0 0,0-1 1 0 0,1 0-1 0 0,-1 1 1 0 0,0-2-1 0 0,0 1 1 0 0,-6 0-1 0 0,10-1-92 0 0,1-1 0 0 0,-1 1-1 0 0,1 0 1 0 0,0 0-1 0 0,-1-1 1 0 0,1 1-1 0 0,-1 0 1 0 0,1-1-1 0 0,-1 1 1 0 0,1-1-1 0 0,0 1 1 0 0,-1 0-1 0 0,1-1 1 0 0,0 1 0 0 0,-1-1-1 0 0,1 1 1 0 0,0-1-1 0 0,0 1 1 0 0,-1-1-1 0 0,1 1 1 0 0,0-1-1 0 0,0 1 1 0 0,0-1-1 0 0,0 1 1 0 0,0-1-1 0 0,0 1 1 0 0,0-1 0 0 0,0 0-1 0 0,0 1 1 0 0,0-1-1 0 0,0 1 1 0 0,0-1-1 0 0,0 1 1 0 0,0-1-1 0 0,0 1 1 0 0,1-1-1 0 0,-1 1 1 0 0,0-1 0 0 0,0 1-1 0 0,1-1 1 0 0,-1 1-1 0 0,0-1 1 0 0,1 1-1 0 0,-1-1 1 0 0,14-23-5860 0 0,1 13-4754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51 3800 0 0,'-30'-15'3995'0'0,"11"6"-3316"0"0,18 9-596 0 0,1-1 0 0 0,0 1 1 0 0,-1-1-1 0 0,1 1 0 0 0,0-1 0 0 0,0 0 0 0 0,0 1 0 0 0,-1-1 1 0 0,1 0-1 0 0,0 1 0 0 0,0-1 0 0 0,0 1 0 0 0,0-1 0 0 0,0 0 0 0 0,0 1 1 0 0,0-1-1 0 0,0 0 0 0 0,1 1 0 0 0,-1-1 0 0 0,0 0 0 0 0,0 1 1 0 0,0-1-1 0 0,1 1 0 0 0,-1-1 0 0 0,0 1 0 0 0,1-1 0 0 0,-1 0 1 0 0,0 1-1 0 0,1-1 0 0 0,-1 1 0 0 0,1 0 0 0 0,-1-1 0 0 0,1 1 0 0 0,-1-1 1 0 0,1 1-1 0 0,-1 0 0 0 0,2-1 0 0 0,-2 0-14 0 0,0 1 1 0 0,1 0-1 0 0,-1-1 0 0 0,1 1 1 0 0,-1-1-1 0 0,1 1 0 0 0,-1 0 0 0 0,1 0 1 0 0,-1-1-1 0 0,1 1 0 0 0,-1 0 1 0 0,1 0-1 0 0,-1-1 0 0 0,1 1 0 0 0,-1 0 1 0 0,1 0-1 0 0,-1 0 0 0 0,1 0 1 0 0,-1 0-1 0 0,1 0 0 0 0,0 0 0 0 0,-1 0 1 0 0,1 0-1 0 0,-1 0 0 0 0,1 0 1 0 0,-1 0-1 0 0,1 1 0 0 0,-1-1 0 0 0,1 0 1 0 0,0 0-1 0 0,-1 0 0 0 0,1 1 1 0 0,-1-1-1 0 0,0 0 0 0 0,1 1 1 0 0,-1-1-1 0 0,1 0 0 0 0,-1 1 0 0 0,1-1 1 0 0,-1 1-1 0 0,0-1 0 0 0,1 1 1 0 0,-1-1-1 0 0,0 1 0 0 0,1 0 0 0 0,3 11 443 0 0,-1 1 0 0 0,0-1-1 0 0,-1 1 1 0 0,0-1-1 0 0,-1 1 1 0 0,0 17-1 0 0,-9 83 435 0 0,5-74-536 0 0,-6 139 286 0 0,9-177-733 0 0,0 0-1 0 0,0-1 1 0 0,1 1 0 0 0,-1 0-1 0 0,0-1 1 0 0,0 1 0 0 0,0 0-1 0 0,0 0 1 0 0,0-1 0 0 0,0 1-1 0 0,0 0 1 0 0,0-1 0 0 0,0 1-1 0 0,0 0 1 0 0,-1-1 0 0 0,1 1-1 0 0,0 0 1 0 0,0-1 0 0 0,-1 1-1 0 0,1 0 1 0 0,0-1 0 0 0,-1 1-1 0 0,1 0 1 0 0,-1-1 0 0 0,1 1-1 0 0,0-1 1 0 0,-1 1 0 0 0,0-1-1 0 0,1 1 1 0 0,-1-1 0 0 0,1 0-1 0 0,-1 1 1 0 0,1-1 0 0 0,-1 1-1 0 0,0-1 1 0 0,1 0 0 0 0,-1 0-1 0 0,0 1 1 0 0,-1-1 0 0 0,1-1-253 0 0,0 1 0 0 0,0-1 0 0 0,0 0 1 0 0,0 0-1 0 0,1 0 0 0 0,-1 0 0 0 0,0 0 1 0 0,0 0-1 0 0,1 0 0 0 0,-1 0 0 0 0,0 0 1 0 0,1 0-1 0 0,-1 0 0 0 0,1 0 0 0 0,0 0 1 0 0,-1-1-1 0 0,1 1 0 0 0,0 0 1 0 0,0 0-1 0 0,-1-1 0 0 0,1 1 0 0 0,0 0 1 0 0,0 0-1 0 0,1-3 0 0 0,-1-20-9650 0 0,0 6 8163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8673 0 0,'1'13'6196'0'0,"0"-2"-4376"0"0,2 12-993 0 0,11-36-8465 0 0,-13 7 2840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1136 0 0,'0'-7'12741'0'0,"0"3"-10773"0"0,0 2-1371 0 0,0 0-505 0 0,-5-1-32 0 0,5 8-72 0 0,0-3-140 0 0,0 0-265 0 0,0 0-147 0 0,5 0-116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4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53 4012 0 0,'-8'-13'7303'0'0,"-13"3"-3792"0"0,-37-3-2467 0 0,25 6-247 0 0,23 3-716 0 0,-14-2 400 0 0,24 8-460 0 0,0 0 0 0 0,0 0 0 0 0,0 0 1 0 0,0 0-1 0 0,0 0 0 0 0,1 0 0 0 0,-1 0 0 0 0,1 0 1 0 0,-1-1-1 0 0,1 1 0 0 0,0 0 0 0 0,0 0 0 0 0,1 1 0 0 0,-1 1 64 0 0,16 55 658 0 0,-11-44-650 0 0,-2 0 0 0 0,0 0 0 0 0,0 0-1 0 0,-1 1 1 0 0,0 22 0 0 0,-3-15-55 0 0,1 9 34 0 0,-7 55 1 0 0,4-78-74 0 0,0 1 1 0 0,0 0 0 0 0,-1-1 0 0 0,0 1 0 0 0,-1-1 0 0 0,0 0 0 0 0,-1 0-1 0 0,1 0 1 0 0,-12 14 0 0 0,5-14-475 0 0,5-15-1331 0 0,3-21-4742 0 0,3 13 1867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5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7537 0 0,'22'4'9017'0'0,"16"-3"-5507"0"0,-20-1-4260 0 0,-1-1-1 0 0,1-1 1 0 0,-1 0-1 0 0,1-2 0 0 0,29-9 1 0 0,-35 4-6607 0 0,-12 9 7176 0 0,1-1 0 0 0,-1 1-1 0 0,0 0 1 0 0,0-1 0 0 0,0 1 0 0 0,1 0-1 0 0,-1-1 1 0 0,0 1 0 0 0,0 0 0 0 0,1 0-1 0 0,-1-1 1 0 0,0 1 0 0 0,0 0-1 0 0,1 0 1 0 0,-1 0 0 0 0,0 0 0 0 0,1-1-1 0 0,-1 1 1 0 0,0 0 0 0 0,1 0 0 0 0,-1 0-1 0 0,0 0 1 0 0,1 0 0 0 0,-1 0 0 0 0,1 0-1 0 0,-1 0 1 0 0,0 0 0 0 0,1 0 0 0 0,-1 0-1 0 0,0 0 1 0 0,1 0 0 0 0,-1 0 0 0 0,0 0-1 0 0,1 0 1 0 0,-1 1 0 0 0,0-1 0 0 0,1 0-1 0 0,-1 0 1 0 0,0 0 0 0 0,1 0 0 0 0,-1 1-1 0 0,0 1-409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2888 0 0,'8'-9'12168'0'0,"10"2"-7575"0"0,31-2-6185 0 0,-23 5 2384 0 0,-5-1-798 0 0,-14 4 1 0 0,0 0 0 0 0,0 0-1 0 0,0-1 1 0 0,-1 0-1 0 0,1-1 1 0 0,-1 1-1 0 0,1-1 1 0 0,7-5-1 0 0,-13 7 4 0 0,0 0-1 0 0,-1 0 1 0 0,1 0-1 0 0,0 0 1 0 0,0 0 0 0 0,-1 0-1 0 0,1 0 1 0 0,-1-1-1 0 0,1 1 1 0 0,-1 0-1 0 0,1 0 1 0 0,-1 0-1 0 0,0-1 1 0 0,1 1-1 0 0,-1 0 1 0 0,0-1-1 0 0,0 1 1 0 0,0 0-1 0 0,0 0 1 0 0,0-1-1 0 0,0 1 1 0 0,-1 0-1 0 0,1 0 1 0 0,0-1-1 0 0,-1 1 1 0 0,1 0-1 0 0,0 0 1 0 0,-1-1-1 0 0,0 1 1 0 0,1 0-1 0 0,-1 0 1 0 0,0 0 0 0 0,1 0-1 0 0,-1 0 1 0 0,0 0-1 0 0,0 0 1 0 0,0 0-1 0 0,0 0 1 0 0,0 1-1 0 0,-2-2 1 0 0,0-1 30 0 0,0 0 1 0 0,-1 0-1 0 0,1 0 1 0 0,-1 1 0 0 0,0 0-1 0 0,0-1 1 0 0,0 2-1 0 0,0-1 1 0 0,0 0-1 0 0,-7-1 1 0 0,8 2 13 0 0,0 1-1 0 0,0 0 1 0 0,0 1-1 0 0,0-1 1 0 0,0 0-1 0 0,1 1 1 0 0,-1-1-1 0 0,0 1 0 0 0,0 0 1 0 0,1 0-1 0 0,-1 0 1 0 0,0 1-1 0 0,1-1 1 0 0,-1 0-1 0 0,1 1 1 0 0,0 0-1 0 0,-1-1 1 0 0,1 1-1 0 0,0 0 1 0 0,0 0-1 0 0,0 0 1 0 0,0 1-1 0 0,1-1 1 0 0,-1 0-1 0 0,1 1 1 0 0,-1-1-1 0 0,1 1 1 0 0,0 0-1 0 0,0-1 1 0 0,-1 4-1 0 0,-2 5 60 0 0,1 0-1 0 0,0 1 0 0 0,1-1 0 0 0,0 0 1 0 0,1 1-1 0 0,0 14 0 0 0,1-22-117 0 0,0 1-1 0 0,1 0 0 0 0,-1 0 1 0 0,1 0-1 0 0,0 0 1 0 0,0-1-1 0 0,0 1 0 0 0,0 0 1 0 0,1-1-1 0 0,0 1 1 0 0,0-1-1 0 0,0 1 1 0 0,1-1-1 0 0,-1 0 0 0 0,1 0 1 0 0,0 0-1 0 0,0-1 1 0 0,1 1-1 0 0,-1-1 0 0 0,1 1 1 0 0,0-1-1 0 0,-1 0 1 0 0,9 4-1 0 0,-2-3-62 0 0,0 1-1 0 0,0-2 1 0 0,0 1-1 0 0,1-1 1 0 0,0-1 0 0 0,-1 0-1 0 0,1 0 1 0 0,0-1 0 0 0,17-1-1 0 0,-27 0-71 0 0,0 0 1 0 0,0 0-1 0 0,0 0 0 0 0,0 0 0 0 0,1 0 0 0 0,-1 0 1 0 0,0 0-1 0 0,0-1 0 0 0,0 1 0 0 0,0 0 0 0 0,0-1 1 0 0,0 1-1 0 0,0-1 0 0 0,0 1 0 0 0,0-1 1 0 0,0 1-1 0 0,0-1 0 0 0,0 0 0 0 0,0 1 0 0 0,-1-1 1 0 0,1 0-1 0 0,0 0 0 0 0,0 0 0 0 0,-1 0 0 0 0,1 0 1 0 0,0 0-1 0 0,-1 0 0 0 0,1 0 0 0 0,-1 0 1 0 0,1-1-1 0 0,0-10-4980 0 0,-4 0-3804 0 0,3 3 7940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0:27:17.916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27142 13562 5138,'0'0'5955,"0"0"-4498,0 0-881,0 0 737,2 5 223,-2-5-223,0 0-321,0 0-287,0-2-145,-2-1-288,-1-2-192,1-2 0,-3 3-48,1-4 192,0-1 48,-6-1-32,3-2-143,-2 0-49,-1-1 0,0-1 64,-4-2 48,2 0-128,2-1 320,-4-1 48,1-1-160,2 0-128,-2-1-32,0 1 32,-1-3-48,-1 1 16,1-1-16,-3-1-32,2-1-32,-1 0 48,2-4-96,-2 0 48,4-1-64,-1-1 160,-1-3-64,4-1 129,-1 1-1,1-3-64,-3-1 48,3-1-48,-1 0-64,-1-2 16,-1 2 48,-1-1-224,1 1 80,-4 1 0,1 2 48,-1 1 16,-1 2 0,0 0 32,1 2-16,1 2 32,-2-3 0,2 2 16,0-2 0,-1 1-32,3-2-48,-1 2-48,1-3 64,1 0-48,0-2 80,-1 1 32,4-1 32,-3 2 0,4 0-64,0 0-48,-3 1 96,6-3-64,-3 2 0,0 0-48,0-3-64,0 1 0,0 1 48,0-3 64,1 1 0,-1-2 32,-2 3-16,4-1 0,-1 2 16,0 1-48,0 1 96,1 2-160,-1 0-32,4 0 16,-1 0 48,1-1-16,0 2 16,2-4 32,0 4-32,1-3 48,1 3 0,-2-1 0,0 5 16,2 1-16,0 2 16,0 0-16,0 1 16,2-1-176,0 1 96,3 0-32,-1-1 32,2 1-48,1-3 80,1 1-16,-1-1 0,-3 2 48,4 0-16,-2 3-32,-2 0 32,0 2 32,-2 1-64,1 3 48,1 0-16,-3 0 0,3 2 0,-2 1 16,3-2-48,-1 1 16,3-3 16,-2 1-16,2 1 32,0-3-80,1 4 0,-3-3 0,2 4 32,0 1 0,-4-1-16,3 1 16,-2 1 48,0 0-32,4 0 0,-1-1 0,2-2-48,6-1 32,1 0-16,2-2 64,0 1-48,1-1 48,-2-2 0,-1 2 0,0 0-48,-2 2-48,0-1 80,-2 2-32,0 1-16,1 1 0,1-1 16,-1 1 16,1 1-16,-1-1 16,5-1 32,-2 2-48,2 0 16,1 0 0,-1 0 16,2 1 0,-1-2 0,0 5-16,-2-2 48,2 1-32,-6-1 16,3 2-48,0 0 32,2 2 16,-2-1-16,0-1 16,2 2 16,0-1 0,0 3-32,1 0-16,1-1 64,0 0 64,-1 1 0,2 0 144,-1-2 49,2 1-129,-3-1-112,1 0 16,0 1-32,0 1 16,-2-4-48,1 4-16,-1 0 32,-1 0-32,0 0 48,2 0-16,-6 0-16,1 0 0,0 0 16,0 0 0,-1 0 32,0 0-16,1 0-32,-1 0 144,1 0-32,0-1 0,0 0-16,-2-2-96,0 3 0,2 0-16,-2 0 0,1 0-16,1 0-16,0 0 32,0 0-16,2 0-16,0 0 64,0 0-48,-1 0 16,1 0 16,0-2-16,0-1 0,0-2 1,-2 1-1,0-1-16,0 0 32,-2 1-48,-4 1 32,4 1-16,-4-1 0,3 1-16,-4 2 32,2 0 16,-1 0-48,2 0-81,-1 0 97,-4 0-16,0 2-32,-1-2 48,1 2 0,-3-1 0,0-1 16,-2 0-16,1 0 32,-1 0-32,0 0 32,0 0-208,0-3-192,0 1-272,0-3-240,-1 1-17,-1 1-447,-2 1-673,1-1-1217,-6 1-3553</inkml:trace>
  <inkml:trace contextRef="#ctx0" brushRef="#br1">29819 17281 7107,'0'0'80,"0"0"2882,0 0-1842,0 0-239,-27-1 15,20 1-112,0 0-79,2 1-337,2 3-160,3-3 80,-4-1 80,2 2 224,-1-2-15,-2 2-33,-1-2-96,-2 2 209,4 1 31,-6-3-240,2 2-176,-1 0 0,-3-1-112,1 1-48,2 0-16,2-1-48,2 1 49,-1 0 79,1 1 48,-2-2-16,-1 2-48,4-1 16,0-2-64,0 0 64,4 3-32,-4-3 32,2 0-48,-1 2-16,-2-2 0,-1 1-32,-2-1-16,0 2 16,-2-2 193,-3 0-81,-2 0-64,2 0-32,-5 0-64,-1 0-32,2 0 16,1 0 16,1 0-16,1 2 112,4-2-48,-1 0 0,0 0 32,5 0 16,-2 3-16,2-3-32,3 0-32,2 0 32,1 0-64,-4 0 16,4 0 0,-1 0-48,-2 0 48,-2 0-48,0 0 48,-4 0 16,0 1-32,-3 0 0,0 1-16,0 0 16,-2 1-16,1 0 32,1 1-48,1-1 32,1-2-16,-3 3 0,4-3 0,-3 2 16,1-1-48,-3-1 32,1 3 16,-6-1-32,2 2 32,-1-1-32,1 1 16,-3-2-16,5 3 32,-1-1-32,2-2 48,2 2-32,-3-3 0,5 1 16,-4 0-32,1-1 64,1-1-32,0 2 32,0-1 16,-1-1 0,4 1-16,0 0-16,1-1-32,1 2 0,-2 1 16,-1-3-48,2 5 64,-4 1-32,1-1-16,-1 2 16,3-2 0,2 2 0,0 0 0,2 0 16,0 1-64,0 1 64,5 1-16,-4-1 0,4 3-16,-4-3 32,3 2-48,-2-1 48,1-1 16,2-1-32,0-1 16,0-1-48,0 3 64,0-2-48,0 2 0,0 0 48,0 0-15,0 2-34,0 0 34,0 2 15,0 1-48,0-1 32,0 2-32,0-1 32,0 2-32,0 0 32,0-1 0,0 1-16,0 0 0,0-1-16,0 2 48,0-2-64,0 3 80,0-1-48,0 1 16,0-2 48,0 0-48,0 1-16,0-1 16,0 1-16,0-3 0,0 3 16,0-3-32,0 1 80,0 1-80,0-3 80,0 3 32,0-3 80,0 4-32,0-4-48,0 2 0,0 0 0,0 0 0,0 1-96,0 1 16,0-1-16,0 2 16,0 0 0,5 0 32,-4 0-48,3-2-16,-4 2 32,2-3-16,0 1 16,-2 2 16,0-2 16,0 0 0,0 2 96,0-1-16,0-1-80,3 1-48,0-3 48,1 1-32,1-2-32,-2-1 48,3 0-16,-1-4-16,2 2 0,-2-1-16,0 0 16,-1-1 0,1 1 32,1 0-64,-3-1 80,1-1-80,-2 1 64,1-2-48,1 2 48,-3-3-80,2 1 96,2-1-80,-4-1 32,3 0 48,1-1-64,0 1 16,3 0 32,-4 1-32,6-2-16,-1 1 64,-2 2-32,1-4 0,0 1 16,4 1-32,-2 0 32,0 0-48,4 0 64,-5 1-48,6-1 48,1 0-32,-1-1 0,3-1 16,2 1-16,-3-1 16,2-1-32,1-1 33,-5 1-33,3-2 48,0 0-48,1 0 64,-2 0-16,3 0-32,-2 0 64,3 0 0,-3 0-48,1 0-32,2 0 64,-2 0-64,1 0 0,1 0 16,2 0-16,-1 0 0,6 0 16,-2 0-16,2 0 0,0 0 16,3 0 0,-3 0 16,-1 0-32,1 0 16,-1 0-32,-6 0 0,1 0 64,-6 0-48,-1 0-16,-1 0 32,-3 0 16,-1 0-80,3 0 64,-4 0-32,0 0 32,3 0-16,0 0 0,2 0-16,0 0 0,4 0 64,-1 0-112,1 0 96,0 0-48,-2 0 0,0 0 16,-2 0-16,-2 0 16,-2 0-16,0 0 16,-1 0 0,2 0 32,-4 0-48,4 1 32,0 1-48,-1-1 48,4 1-16,-1 0 0,2-1 0,1 1-32,3-2 48,-2 1-32,2-1 64,0 2-96,-2-2 64,-1 1-16,1 1 0,-4 0-16,1 1 16,3-2 0,-2 1 16,2-2-32,2 2 32,2-2-16,-1 1-16,-2-1 16,2 0 0,0 0 32,-1 0-16,-1 0-16,-1 0 48,-2 0-16,4 0 48,-2 0-64,1 0 64,0 0 0,5 0-16,1 0 0,-2 0-16,6 0-16,-4 0 0,2 0 16,-3 0-64,3 0 48,1 0 0,0 0 80,-1 0 0,0 0 0,0 0 16,1 0-80,0 0 32,-3 0-80,-1 0 64,0 0-96,-1 0 80,-5 0 0,-2 0-32,-1 0 0,1 0 0,-3 0-16,2 0-16,4 0 32,0 0-48,0 0 96,6 0-96,2 0 48,1 0-48,1 0 80,-2 0-64,4 0 80,0 0-112,-2 0 96,3 0-48,0 0-16,-4 0 96,6 0-96,-5-1 48,2-1-48,-2 2 32,-1 0-16,1-2 0,-2 2 0,2 0-48,0 0 96,4 0 17,-1-1-33,5 1-32,5-3 48,-3 1-64,3 0 16,-1 1-32,-3 1 64,-2 0-48,-3 0 0,-4 0 48,3 0-32,-4 0 16,0 0-32,1 0 32,4 0-64,1 0 80,5 0-32,0-2 0,7 1 16,-3-2-16,3 1 32,1 0-48,0 1 32,-2 1 0,0-2 0,-3 2-32,-3 0 16,-1 0 32,-1-1-48,-4 1 64,0 0 0,0-2 64,4 2-16,-3-1-32,7 1-32,-2 0 16,2-2-16,3 2-32,-1 0 32,4 0-48,-5 0 96,0 0-96,0 0 16,-4 0 16,0 0 0,-2 0-16,1 0-64,1 0 0,-5 0 32,6 0 48,-1 0-48,1 0 64,0 0-48,1 0-16,-1 0 16,2 0 32,0 0 0,-3 0-16,-1 0-16,1 0 32,-1 0-16,-4 0-16,0-2 64,-1 2-64,1-1 32,0 1-16,0-2 16,0-1-32,4 0-16,0-2 80,1 0-80,6 0 64,1-2-64,2 0 32,3 1-32,-3 0 80,4-1-96,-1 1 112,-3 1-48,0 2-32,-5 0 48,0-2-48,-4 2 64,0-1-80,-3 2 48,-1-1 16,-2-1-16,0 1-48,-2 0 32,2 2 48,-5-2-80,0 1 96,0-1-128,-4-1 112,1 1-32,1 0 0,0-1-32,0 2-16,3-1 16,1-2-16,0 0 32,4 1-64,-2-1 16,2 3 0,1 0 48,-2 1 0,2 1-32,-1 0 32,-3 0 0,1 0 0,-6 0-48,2 0 96,-6 0-96,0 0 112,-5 0-96,0 0 16,-4 0 48,1 0-16,-2 0-32,2 0 32,2 0-32,2 0 32,6 0-16,-3 0-48,5 0 80,2 0-48,-2-2 32,2-1 0,-1 1-16,0 0-16,-3 0 32,5-1 16,-1 1-80,1 0 80,1-1-32,0 0 0,0-1 16,-1 1-16,-1 1 0,-2 1-16,0 0 32,0 1-16,2-2 0,-4 2-16,1-1 32,-1 1-32,2-2 16,-3 0 0,-2 1 48,-1-1-48,1 0-32,-3-1 48,0 2-48,0-2 112,0-1-112,1 1 48,2 0-16,-1 1 0,4 1-32,-5-1 64,-1 2-32,0 0-16,-2 0 16,-2 0 16,2 0-16,2 0 0,2 0 0,3 0 16,2 0 0,1 0-64,-1 0 112,0 0-80,-1 0 0,-4 0 64,1 0-80,-2-1 64,-3-4-48,-4 0 16,-1 2 0,0-2 0,-3 2-32,-2 0 32,2 0-16,1 1-16,2-1 48,2 1-64,1-1 16,2 2 0,2-3 32,0 3-16,-2-1 0,2-1 32,-2 0-16,0 1 32,-2-2-64,-1 1 48,-1-2-32,2 0 32,-2 0-16,-1 1 16,0-1-64,5 2 64,-4-2-32,0 2-64,2 0 64,-3-1-16,4 1 32,-3 0 0,1 0 0,0-2 0,-2 2 16,1-2-32,0 2 0,2-2 48,-2 0-80,2 0 64,2 0-80,-4 1 80,4-1-48,-5 0 32,0 0-32,0 1 48,0 1-16,0-2-16,-2 2 48,0-1-64,1 0 64,-2 1-64,2 0 48,0-2-16,1-1 16,0-1-32,1-1 32,0-1-16,4-3-16,-5 2 48,2-4-64,0 0 64,-2 0-64,0-1 48,1 0-48,-3 3 16,0-1 16,1 2 0,1-2 16,-2 2-48,1 2 32,0-2 0,0-2 0,-2 0 16,2-1 0,1-5-32,-3-1 48,3-3-48,0-4 0,2-3 16,-2-2-112,-2 2 96,0 2-113,-1 1-31,-2 4 160,1 6-32,0 1 32,-1 1 16,1 1 0,0 0-16,-1 0 32,1-1-64,0 1 32,-1-3 32,0-1-64,0 1 32,-3-2-16,-1-2 16,0 1 0,0-1-16,0 2-112,0 0 64,0 1 0,0 2 48,0 1 0,0-1 16,0 1 0,-1 0-16,1 1-64,0-2-160,0 0 112,0 0-128,0 2-16,0 0-112,0 1 224,-2 2 63,-4 1 1,-3 2 48,0 1-48,-6 0 64,-1 1 32,1 1 32,-2 2-64,2-2 64,1 2-48,-3 2 32,7-3-64,-4 1 96,6 0-48,-6-1-16,4 0 64,-2 1-32,-2-2 16,-4 2 16,-1-1 64,-4 2-63,0 2 95,1 0-16,0 0-96,-1 0 16,4 0-32,-3 0 16,7 0-16,-3 0 16,4 0-48,-3 0 32,-1 1-32,0 0 32,0-1-16,0 0 16,-2 3 32,-2-3-80,4 0 80,-4 0-48,1 0 0,0 0 48,-2 1 32,0 2-32,0 0 0,1 2 0,-4-1-32,2 0 0,-3 1-48,3-2 48,-2 0-64,3 2 80,0-4-64,1 2 16,3 1 32,-1-1-32,4 0 16,3-1 48,-1 1 48,1-2-16,3 1 0,-3 1-48,-1-3 0,2 2-16,-4-1 0,-1-1 0,-2 0 0,-3 0-16,-2 0-32,1 0 48,-3 0-48,4 0 48,-2 0-16,6 0 0,-4 0-16,5 0 32,1 0 0,0 0-16,0 0-32,-1 0 64,-2 0-32,1 0-32,-4 0 32,3 0 32,-3 0-16,0 0 64,3 0-64,-3 0 16,3 0 0,1 0 0,-1 2-48,1-2 48,0 1-32,0-1 0,0 0 16,-3 0-16,0 0 0,-2 0 0,-3 0 32,4 0-64,-2 0 80,1 0-80,0 0 64,1 0-32,-1 0 16,5 0-16,0 0 0,0 0 0,0 0-16,1 0 48,1 0-64,-2 0 64,-1 0-48,2 0 32,-5 0-32,1 0 32,0 0-32,-2 0 64,-2 0-64,1 0 32,-1 0 32,0 0-16,4 0 16,-2 0-64,3 0 48,0 0 0,-1 0 0,1 0-16,0 0 48,-2 0-16,-2 0-32,2 0 48,-2 0-64,1 0 64,-3 0-32,0 0 32,2 0-80,0 0 32,-2-3 0,3 0-64,0 2 48,0-3-48,-1 1 80,-1 0-64,1 2 32,-3-3 0,0 3 0,-2-1-48,1 0 48,-2 2 0,3-1 0,0-1 16,-1 2-32,1-1 32,-4-1-32,3-1 48,1 0-32,-5 0-32,0-2 48,1 1-16,-1 2 0,-1-1 0,6 1 32,-4 0-64,8 1 32,-1-3 16,3 3 16,2-3-64,1 2 64,-4-3-32,7 0 16,-4-2 64,-1 2-80,0-2 49,-3 0-66,-3 2 50,0 1-33,-2 1 0,0 0 16,-2 1-16,1 2 0,1-2-16,4 2 64,-2 0-32,6-3-16,-1 1 0,-1-2 64,4 1-64,-4-4-16,1 2 64,-2 0-32,-2-2-48,-3 0 48,-4 2 0,-3 0-32,-2 1 32,-4-1 0,-1 1 16,-2 3-32,3-1 0,-1 0 0,0 1 0,2-1 64,1 0-80,1-1 64,-2 2-80,-1-3 0,-1 2 32,2-2-32,-2 1-16,1 0 16,0 0 16,5 1 0,0 0 32,6 2-32,2-1 0,4 1 16,-1-2 0,0 2 0,2-1 16,1-1 0,-5 1-16,-3-3 0,0 1-16,-6-2 64,2 1-80,-3 1 48,-1-1-64,-3 1 64,2 3-16,0 0 16,2 0 0,2 0-48,-1 0 48,5 0-48,2 0 80,2 0-48,-1 0 0,2 0-16,-2 3 32,1-3-16,3 0 0,-4 0 32,2 0-48,-5 0 64,3 0-80,-4 0 48,1 0-16,-1 0 16,-3 0-32,-2 0 48,0 0-48,-4 0 16,1 5 48,3 0-64,0 0 48,5-1-64,4 0 96,7-1-96,0-2 64,1 1-48,3-2-16,-1 0 32,-2 0-16,0 0 16,-1 0-48,-2 0 64,-2 0-48,0 0 48,-2 1-48,3 1 32,3 1-48,2-1 48,0 1 0,7-1 0,-2-1 32,0 1-64,4-2 64,-2 2-32,-2-2 0,-2 0-32,-1 0 48,0 0-16,0 0 0,-1 0 0,0 0-16,-1 0 48,0 0-64,1 0 48,-1 0-16,-4 0-32,0 0 16,-2 0 16,-1 1-16,-4 5 16,0 1 16,2-2-80,-2 0 80,2 0-32,-1-1 0,6-3 0,0 1 16,3-2-33,0 0 33,2 0 0,1 0 0,-1 0 65,2 0-97,-2 0 15,3 0 1,-1 0 32,1 0-16,6 0 17,-2 0-34,2 0 34,1 0-17,0 0 16,-1 0-16,0 0 0,1-7 32,-2 4-48,1 1 0,-1-3 32,-2 3-48,-2 0 80,-3 1-64,-3-1 0,-7 2 32,3 0 0,-4 0-81,0 0 114,-1 0-65,5 0 16,-1 3-33,6 1 50,0-2-1,2 1-32,3-1 32,4-2-49,-3 3 66,3-3-17,0 0-32,-2 0 0,-3 0 32,-1 0-16,1 0 16,-3 2 16,-4-2-64,3 0 64,-2 0-64,-2 0 48,0 0-64,0 0 48,0 0-17,0 0 1,4 0-32,-3 0 32,5 0 16,3 0 0,3 0-16,3 0-16,1 0 0,2 0 48,3 0-16,-3 0-48,0 0 64,1 0 0,-5-2-48,1 2-16,-6 0 0,2-3 64,-4 1-64,-2 2 32,1 0-16,2 0 0,2 0 0,1 0 16,5 0 48,3 0-64,0 0 48,3 0-16,1 0 16,0 0-32,-4 0 32,4 0-48,-3 0 48,0 0-16,-1 0-16,0 0 32,0 0-32,3 0 32,1 0-32,-4 0-32,4 0-224,-3 0-32,1 0-160,-2 0-144,1 2 31,0 1-31,1 1-16,0-3-65,-2 1-47,0-2-384,4 0-481,-6-7-1104,-2-13-2850,-1-9-7571</inkml:trace>
  <inkml:trace contextRef="#ctx0" brushRef="#br0">25310 20484 9028,'0'0'3250,"0"0"-1041,0 0-1057,0 0-47,-41 45-113,41-45-143,0 0-17,4-2-160,16-17-128,10-11-15,8-15-17,13-13-64,11-15-64,9-14-64,6-13-95,5-10 143,0-4 176,-3-5-160,2-1-80,-5-1-16,-3 6 145,-1 2-97,-9 5 80,-7 7-144,-1 2-96,-5 6-160,0 6 32,-5 8-48,6 5 64,-2 6-16,2 8-48,3 2 32,5-1-16,4 4 0,6-3-16,1 3-32,2-1-48,2 5 80,-3 2-16,-3 3-16,0 2 32,-9 3 0,1-1 16,0 2 0,2-3 16,2-4-64,3-2 48,7-5 16,1-4-32,-1-6 16,-4 0-16,-3 4 32,-8 4-32,-12 8-48,-12 10 0,-8 10 16,-6 9-80,-7 5 80,-3 2 0,-1 4-16,3 1 16,-4 1-64,1 3-256,-8 1-448,1 2-497,-3 0-592,0 0-944,-15 5-3298</inkml:trace>
  <inkml:trace contextRef="#ctx0" brushRef="#br0">23227 20154 6499,'0'0'3378,"0"0"-1089,0 0-1089,0 0 513,0 0 144,-3-5-257,3 5-591,0-1-289,2 0-127,3 1-65,-1-3-16,3 3-16,0 0 16,3 0-47,1 0-81,0 3-64,2-2-64,1 3-48,0-3-96,0 0-48,3 1-32,-2-2 64,3 0 96,-1 0 33,0 0-97,-2 0 112,1 2 32,0-2 0,-2 1-64,0 3-80,0 1 32,3-2-16,-2 1 336,2-1-239,-3 1-161,4-3 0,0 1 16,0-2 0,3 0-48,0-2 96,-2-1 0,2-2 64,-2 1-64,-2 1 80,1 1-208,-4-1 32,0 3-64,-1 0-32,0 0 96,-1 0-80,0 0 32,0 0 16,0 0-32,0 3 16,2-3 0,-1 0 0,-1 0 0,0-3 16,2 1-32,-1-1 48,0-2-96,1 1 112,-3 2-64,4-1 32,-3-1-16,2 1 16,-2 1 0,2 2 0,-3 0 0,1 0-16,1 0 32,-3 0-32,3 0 16,-3 0 0,2 0 32,-2 0-48,3 0 16,-2 0 16,1 0-16,2 0-128,-3 0 48,1-1 32,-1-1 16,-2 2 0,-1-2 16,0 2 0,-5 0-48,0 0 64,-1 0-80,-2 0-224,2 0 32,-2 0-160,0-1-369,0 0-431,-2-3-689,-2-4-976,3-1-2706</inkml:trace>
  <inkml:trace contextRef="#ctx0" brushRef="#br0">29262 10219 21066,'0'0'3249,"0"0"-3537,0 0-784,0 0 575,0 0 513,0 0-688,4-19-2690,-4 7-5442</inkml:trace>
  <inkml:trace contextRef="#ctx0" brushRef="#br0">29288 9973 20441,'0'0'2321,"0"0"-2369,0 0 0,0 0 96,0 0-32,0 0-80,0 11-2081,0-8-1216,5 0-3362</inkml:trace>
  <inkml:trace contextRef="#ctx0" brushRef="#br0">29377 10157 9764,'0'0'8676,"0"0"-8339,0 0-497,0 0 1504,25 7 769,-12-7-208,6 0-560,0-2-721,2-2-304,0 0 256,0 2-448,-1-2-80,-4 1-64,-1 3-16,-3 0-208,-3 0-16,1 2 32,-6 4 32,4 0 96,-3 4 16,0 2 64,0 2 32,-1-2 0,1 2 48,2-1 64,0-2-32,-2-1-64,3-6 0,-4 0-64,5-4-144,-3 0-672,-1-5-1041,3-6-592,-7-5-881,1-5-2289</inkml:trace>
  <inkml:trace contextRef="#ctx0" brushRef="#br0">29458 9949 14327,'0'0'6402,"0"0"-5921,-5 35-401,1-16 1184,2 6 881,2 4-448,0-1-704,0 2-545,2-3-352,4 0-112,-3-5 80,2-3 16,-1-3-96,1-4 32,-2-3 0,1-4 16,-4-2-96,2-3-512,0-3-689,-2-7-320,0-4-944,0-4-1585,-4-1-6643</inkml:trace>
  <inkml:trace contextRef="#ctx0" brushRef="#br0">29684 10033 24683,'0'0'2674,"0"0"-2514,0 0-48,0 0 144,0 0-208,0 0 32,-4 8-96,9 0-112,-1 1-1729,1-1-1633,0-3-3057</inkml:trace>
  <inkml:trace contextRef="#ctx0" brushRef="#br0">29775 10162 3233,'0'0'23307,"-9"21"-21450,4-9-1841,5 0 0,0 4 288,2-1 176,6-5-191,4 0-177,3-4-144,1-4-385,0-2-31,-4 0-208,0-7-321,-3-2-287,-4-3 319,-3-2 609,-2-3 112,-4 3-128,-6-1 240,2 4 144,-3 2 320,2 4 721,1 2 287,0 3-575,7 0-609,-2 0-224,3 0-529,3 2-1584,4-2-1424,3 0-5251</inkml:trace>
  <inkml:trace contextRef="#ctx0" brushRef="#br0">29951 10204 23995,'0'0'2177,"0"0"-2657,0 0 256,0 0 784,0 0 624,24-5-95,-15-2-721,2-2-288,0-3-32,1 0 384,0-2-95,0-3-225,2 7-80,-3 3 64,1 5 64,-3 2-128,0 5-32,0 7 80,-4 0-32,0 2-64,-2 0 16,-1-2 0,2-1-32,0-1-384,-3-2-609,2-2-912,2-6-1280,0 0-1217,-5-4-3810</inkml:trace>
  <inkml:trace contextRef="#ctx0" brushRef="#br0">28415 9946 9044,'0'0'3362,"0"0"-1009,0 0-1393,0 0 465,4-2 240,-4-1-49,3 2-159,-1-4-224,-2-2-145,0-1-320,0 0-159,0-1-161,0-1-128,0-1-64,0 0-144,-5 1-96,2-1 0,-3 0-16,1 2-48,-2 1 96,-1 3-128,-4 3 48,-2 2-32,-4 8 32,-7 10 0,-1 7 32,-2 12 16,-1 6 16,3 7 192,3 4 240,5 0 561,7-5-497,8-5-240,3-6-128,7-5 0,7-10 1,6-5-17,3-7-64,1-3-64,3-5 32,-1-3-64,-1 0 16,-4-5-48,-4-1-144,-4-1-209,-5 3 65,-2 1-16,-6 1 80,0 2 48,-6 0-513,0 0-111,-1 0-128,-2 0-497,2 3-544,0-3-1344,2 0-4115</inkml:trace>
  <inkml:trace contextRef="#ctx0" brushRef="#br0">28621 10183 4226,'0'0'10453,"0"0"-7588,0 0-1792,0 0-337,0 0 0,0 0 33,-18-14-257,13 21-272,0 0-96,-2 5 64,2 2 80,1 1 208,2 0-127,2 1-225,0-5-32,3-3-80,3 0-32,-1-5-48,3 0 0,-2-3 0,2-1 64,-1-4 80,-2-5 112,1-1-160,-5-2-16,-1-1-48,0 0-48,0-1 16,0 0 0,-3 2-48,-3 2 96,5 2-16,-4 0-224,3 6 144,0-2-81,2 4-95,0 1-96,0 0-368,0 1-833,0 4-1296,4 3-2033,1-2-6196</inkml:trace>
  <inkml:trace contextRef="#ctx0" brushRef="#br0">28774 10221 5795,'0'0'9972,"0"0"-9219,0 0-641,0 0 1873,0 0-241,0 0-623,10 18-609,-9-18-304,-1 0-48,3 0 256,-3-4 161,4 2-289,-4-3-176,2-2-112,1 5 32,1-1-16,1 2-32,0 1-32,0 1-16,3 4 112,-1 3 224,0 1-176,-2 0 16,2-1 176,-1-2-224,-2-1-80,4-2-192,-1-1-976,1-2-1073,2 0-897,0-5-2128</inkml:trace>
  <inkml:trace contextRef="#ctx0" brushRef="#br0">29016 10216 16616,'0'0'3665,"0"0"-2960,0 0-145,0 0 464,0 0 353,0 0-401,-14 19-511,10-12-337,3-1-96,-1 1 0,2-3-64,3 0-64,5-4-144,2 0-65,0-4-111,4-5 112,0-6-384,1-1 816,-3-6-80,0-2-560,-3-1 352,-4 0 128,-3-2-65,-2 2-95,0-1 144,-3 3 96,-5 4 48,3 3-112,0 4 417,0 7 175,0 5-160,1 1 80,0 12-15,4 4-161,0 7 80,4 3 0,3 4-192,2 1-64,-1-5-16,0 0-112,-4-5 16,1-3-16,-4-3 16,1-4-64,0-3 48,-2-4-112,0-2-576,0-3-545,1 0-976,3-3-1296,0-5-3907</inkml:trace>
  <inkml:trace contextRef="#ctx0" brushRef="#br0">30536 10070 10245,'0'0'6050,"0"0"-3841,0 0-976,0 0-208,-26 3-145,23 7-176,3 2-111,0 2-113,2 0-176,5-4-176,1-1-80,6-4-144,0-5 64,-1 0-16,4-2-304,-3-10 48,-4 2 47,0-4-383,-4-1 144,-4 1-64,-2 1 304,-4 2-65,-1 1 49,-6 5 176,1 2 96,0 1 48,4 2-48,0 0-48,4 4-32,2 2-160,0-4-1985,12-2-3297</inkml:trace>
  <inkml:trace contextRef="#ctx0" brushRef="#br0">30754 10038 2897,'0'0'15928,"0"0"-14600,0 0-1520,21 2-208,0-2 2145,3 0 128,7 0-641,-4-2-768,2 2-352,-4-3-160,-5 1-848,-7 1-881,-7-2-2145,-4-1-5682</inkml:trace>
  <inkml:trace contextRef="#ctx0" brushRef="#br0">30886 9770 11957,'0'0'5891,"-34"-2"-4482,16 2-577,-2 9 305,2 3 191,4 5 177,6 4-593,4 5-191,4 6-241,0 3-48,7 1-16,4-1-160,-1-2-127,3-6 15,-4-5-224,-3-1 32,0-4 32,-4 0-16,-2-3 16,0 0-81,-2-4-255,-4-1-112,0-3-608,2-4-689,0-2-416,0-5-977,2-7-3809</inkml:trace>
  <inkml:trace contextRef="#ctx0" brushRef="#br0">31634 9877 7892,'0'0'3809,"0"0"-703,0 0-1505,0 0-161,0 0-159,-14-7-577,6 12-128,-4 5-352,-2 2-63,-1 4-33,1 3 416,0 0-192,5 2-96,2-4 48,4 0 176,3-4-223,1-2-129,10-3-176,0-6 48,5-2-64,0-4 224,1-5 32,-1-7-64,-2-1-128,-2-2 0,-2 0-80,-6 0-80,-2 2 16,-2 1-80,0 3 111,-2 4-95,-2 0 48,0 6 96,-2 3 16,2 2-160,2 11 64,-1 1 176,0 8 256,3 3 160,0 2-79,3 2-33,2-2 128,1-2-112,2 1-224,0-2 0,-1-2-16,0-1-112,0 3 128,0-1-112,-3-3 80,-3 1-64,2 0-80,-3-4 48,0-1-32,0-2 32,-3-1-32,0-4 80,-3-1-48,1-3 80,0-2 65,-2-3 143,0 0-128,-1-6-64,-2-5-128,1-5-352,5 0-417,-4-2-447,7 1-225,1 3-1088,0-2-785,4 0-2656</inkml:trace>
  <inkml:trace contextRef="#ctx0" brushRef="#br0">31793 9976 18649,'0'0'2209,"0"0"-2097,0 0 864,28-11 737,-16 7-401,-2-1-511,-1-1-401,-5-2-224,4 0-128,-4 0 32,-2-2 48,-2 0-128,0 1 16,-4 1-96,-6 1 112,2 0-32,-1 4 32,-1 3-80,-3 5-80,3 9 64,1 10 48,1 4 64,8 4 304,0 1-160,0-1 48,8-4-47,2-4-81,3-7-64,0-3-16,2-7-144,-1-4-65,0-3-591,0-5-625,-2-9-1456,2-1-1153,-6-8-4930</inkml:trace>
  <inkml:trace contextRef="#ctx0" brushRef="#br0">32033 9978 14215,'0'0'6434,"0"0"-4673,-19 32 464,12-18-288,2 0-464,0 2-577,5-5-432,0 0-287,10-2-129,0-5-64,4-1 16,0-3-32,2-7-81,-2-5 49,-1-2-208,-4-2-64,-4-3 32,-4-2-176,-1 1-385,-1 4 321,-8 0 304,-5 5 208,1 5 48,-4 4 0,3 2 0,-2 5-16,4 0 0,2 3-48,6-2 0,4 0-1649,0-1-1488,3-5-2178,4 0-3841</inkml:trace>
  <inkml:trace contextRef="#ctx0" brushRef="#br0">32302 9896 16215,'0'0'2866,"0"0"-1057,-26 19 400,14-8-321,0-3-591,-1 1-545,3-1-512,1 0-240,5 0-16,4-3 16,0 3-64,4-2-64,5 2 64,1-3 64,4 2-48,2 0 32,-2-1-48,1 0 48,-6 1 48,-1-1-48,-4 2-48,-4-2 32,-2 1-16,-4-1 96,-3 0 32,0-1 32,-3-1-32,2-1-32,3-1-32,-1-2 16,4 0-192,-1 0-192,5-4-464,0-1-1169,0-1-1313,5-3-1952,2-3-3810</inkml:trace>
  <inkml:trace contextRef="#ctx0" brushRef="#br0">32393 9961 14199,'0'0'6034,"0"0"-5666,0 0-288,0 0 1569,0 0 704,0 0-720,7-2-689,0-1-335,0 0-225,-1 0-144,2-1-16,-2 1-176,3 2-64,2 1 0,0 0 16,-1 0-32,4 6 16,-1 0 0,1 4-16,-4-2 32,3 3-16,-4 0 48,0-3-48,-3 1 48,0-1 0,-3-3 0,0-2 0,1 0 32,-4-1 224,2-1 16,-2-1 1,0 0 15,0 0 32,0 0 32,0 0-160,0-1 0,0-2-96,0-2-48,0 2-32,2-2-16,-2-1-32,1-2 16,-1 0-16,2-5 0,1 1-16,1-1 32,0-1-16,2 1 0,-2 0 0,2 3-32,1 3 16,-2 4 16,0-2-32,-1 5 0,1 0 0,-1 0-32,3 3-16,0 2-208,-2 0-352,3 1-689,2-1-1104,0 0-1777,1-2-560,0 0-6275</inkml:trace>
  <inkml:trace contextRef="#ctx0" brushRef="#br0">32450 9773 14807,'0'0'3073,"0"0"-1520,0 0 640,0 0-208,2 28 320,-2-8-448,0 8-545,0 5-463,0 3-433,0-3-336,4-1 16,-2-5-64,0-5 0,0-5 16,-2-2 16,3-4-32,-3-3-32,0-3 16,0-1-160,0-4-352,0 0-385,-3-3-543,3-6-1506,-4-3-2048,2-5-5955</inkml:trace>
  <inkml:trace contextRef="#ctx0" brushRef="#br0">32776 9972 18440,'0'0'3586,"0"0"-2529,-8 23 671,4-10-175,2-2-400,2 2-321,0 1-240,4-3-448,5 0-144,1-3 96,3-3-64,0-1-16,-1-4 64,0-4-80,-4-4 48,0-3 48,-5-3-47,-3-1-33,0-2 16,-5 0-113,-5 1 81,1 0 16,-6 3 33,1 4-17,0 3-32,2 2 0,-1 3 32,7 1-64,-2 3-32,4 0-353,4 5-783,0-3-769,4 1-1105,4-3-655,2-1-4435</inkml:trace>
  <inkml:trace contextRef="#ctx0" brushRef="#br0">32921 10076 17176,'0'0'2689,"8"35"-1953,2-18 1409,-3-3 96,-1 0-656,2-4-272,-2 0-369,-1-3-448,-1-2-47,1-3-113,-5 2-80,4-4-32,-4 0-64,4-4 64,-2-2-32,-2-3-80,4-2-112,-4-3 0,0-4-64,0 0 16,0-4 32,0-2 32,0-1-80,0-2 64,3-3 16,-2 0-48,3 0 96,1 3-16,-1 1 0,1 7 16,-1 4-48,-1 6 16,0 4 0,0 1 0,-2 4-64,3 0 16,1 4-32,0 6-16,0 1 16,3 4 64,-4 1-64,1 1-16,-1 0 16,-4-1 48,0-1-32,0-1-32,-4-3 64,-4 0-48,2-1 48,-5-3-16,0 0 16,2-1-48,0-3 64,4 2-16,0-5-224,5 0-288,0 0-641,0-2-704,9-7-1536,0-2-1249,3-5-4338</inkml:trace>
  <inkml:trace contextRef="#ctx0" brushRef="#br0">33157 9782 21978,'0'0'1681,"0"0"-1585,0 0-80,0 0 128,0 0 1153,2 34 607,-2-10-351,0 4-1073,-2 5-176,0-2 65,0-2-81,1-4-224,1-6 0,0-3-32,0-5 48,0-3-80,0-2 48,0-4 96,0-1-80,0-1 32,3-3 32,3-3 0,-1-2-80,4 0-96,0 0 48,-4 0-64,0 2 80,0 4-32,-2 2-32,2 0 32,-1 6-16,1 1 96,0-1-32,0 2 32,2-2-64,-2-1-16,1 0 16,-2-2-16,5-3-368,-2 0-753,3-1-1392,0-6-2097,4-2-2961</inkml:trace>
  <inkml:trace contextRef="#ctx0" brushRef="#br0">33386 9989 23819,'0'0'2337,"0"0"-1777,-5 27-16,3-16-367,2-3 239,0 0-208,0-3-160,0-2-320,0-2-1873,0-1-1185,2-6-1616</inkml:trace>
  <inkml:trace contextRef="#ctx0" brushRef="#br0">33420 9782 11717,'0'0'15319,"0"0"-13526,0 0-1040,0 0-513,0 0-336,0 0 96,12 10 16,-9 4-417,1-4-1760,3 4-1744,0-4-1506</inkml:trace>
  <inkml:trace contextRef="#ctx0" brushRef="#br0">33558 9849 22074,'0'0'3266,"0"0"-2242,0 0 817,0 0-400,0 0-97,0 0-383,-3 10-449,-8 6-400,1 5-32,-4 4-128,-2 4 0,2-4 32,5-1-16,4-4 48,3-4-16,2-5-16,6 0-32,6-4 32,0-3-112,4-2-32,0-2-160,1 0-97,-3-5-143,-1 1-784,-4-3-625,-4-1-1217,-1 2-1392,-4-1-3650</inkml:trace>
  <inkml:trace contextRef="#ctx0" brushRef="#br0">34157 9930 6371,'0'0'5747,"0"0"-3506,0 0-577,0 0 241,0 0-544,0 0-225,9-21-239,2 21-17,1 0 129,2 0-1,4 0-144,-2 0-383,0 0-209,2 0-144,-1 0-32,-1 0-48,1-3-32,-2-2-64,1 1-256,-2-3-769,0-1-527,0-3-257,-1 2-1137,-1-4-2464,-4 2-7124</inkml:trace>
  <inkml:trace contextRef="#ctx0" brushRef="#br0">34326 9643 13798,'0'0'2658,"0"-27"-1554,-6 14-63,-2 4 335,-2 1-319,0 3-577,-4 2-304,-2 3-160,-2 5-48,0 6 16,4 3 16,4 5 16,1 5-32,5 4 0,4 6 384,0 2 256,6 2-15,2 2-145,1-4-48,0-1-32,-2-3-144,-4-3-48,1-5-32,-4-3 49,0-2 143,0-2-128,-4-3-208,-1-4 0,0-1-32,1-3 32,3-1-48,-1-5-160,0 0-913,2 0-800,-1-6-1312,1-3-2434</inkml:trace>
  <inkml:trace contextRef="#ctx0" brushRef="#br0">34489 9613 8788,'0'0'7171,"0"0"-5218,0 0-1377,0 0 481,7 33 640,-5-8 560,-2 10-544,1 3-273,-1 5-191,0 0-305,4-2-159,-4-3-225,4-3-192,-1-6-80,0-5-48,3-7 64,-3-3-192,1-5-64,0-2-128,-3-4 48,3 0-16,-4-3-80,0 0-400,0-1-432,0-8-993,1-3-2353,-1 0-2705</inkml:trace>
  <inkml:trace contextRef="#ctx0" brushRef="#br0">34625 9952 18633,'0'0'3905,"0"0"-2688,0 0 336,0 0 271,0 0-527,0 0-737,7-2-496,-2 11-96,2-2 96,2 1-48,0 1 32,3-2 0,0-3-80,0-1 80,-1-3-64,-2-3 48,0-3-48,-4-4-16,-2-2-80,-3-2-48,0 2-80,-4-5-48,-6 3-32,-2 3 128,1 2 128,-1 4 16,0 2 32,0 3 32,3 0 16,4 3 0,-3 0-64,7 3-48,1 1-256,0-1-1265,0-1-608,1 1-208,3-4-1057,-4-2-3073</inkml:trace>
  <inkml:trace contextRef="#ctx0" brushRef="#br0">34818 9878 7812,'0'0'1392,"0"0"-800,0 0 737,0 0 688,0 0-272,0 0-321,0 0-31,9-12 48,-6 11 111,-3 1-63,0 0-144,0 0-113,0 0-447,0 6-161,0 5-144,0 2 257,0 6 143,0-2-240,5 2-416,4-1-64,1-3-48,4-5-15,3-1-1,2-5 16,-4-3-32,1-1-32,-4-3 0,-1-4-16,-1-3 0,-3-3-96,-3 2-32,-3-2 32,-1 3 16,0-2 0,-3 4 32,1 4 32,-2-1 16,4 3 112,0 2-48,0 0-64,0 3-64,4 4-32,3-1 80,2 4 0,2-1-48,1-1 64,0-1-16,1-3 0,-3-1-64,-1-1 112,1-2-64,-2 0-16,1-5 48,0-3-32,-3-3 0,2-3-16,-2-2-48,0-6-48,-5 3-48,1-2 31,-2 4 65,-2 1 64,-5 5 48,-1 4 17,-3 2 63,1 4-48,1 1-112,-2 0 64,4 1-16,0 3-80,1 4-401,6-3-1520,0 1-1552,0-5-1569</inkml:trace>
  <inkml:trace contextRef="#ctx0" brushRef="#br1">26760 10814 14647,'0'0'3857,"-22"38"-2624,14-13-241,2 3 529,5-1-240,1 0-161,1-7-303,7-5-513,2-4-128,4-3-96,-1-7 0,3-1-64,0-1 48,-2-7-96,-1-3-16,0-1 48,-1 0-96,-1-1 64,-2 5-48,0 2-64,-3 6 32,0 0 48,1 11-48,-2 3 112,3 2 16,2 3 16,-1-1-16,3-4 0,0-2 0,0-5-32,1-4-481,-3-3 161,-2-7 240,2-5 112,-5-4-32,0-4 64,-2-4 112,0-3 112,-1-1-31,-2-4-193,0 2-64,0 2 64,0 6-80,0 5-64,0 7-113,0 6 65,0 4 0,0 2-672,-2 8-337,2 1-47,-3 2-961,3 1-2241,0-2-5154</inkml:trace>
  <inkml:trace contextRef="#ctx0" brushRef="#br1">27202 10792 17992,'0'0'2401,"0"0"-2977,0 0-1521,0 0 1921,0 0 224,22 11-448,-18-3-4754,-4 1-5860</inkml:trace>
  <inkml:trace contextRef="#ctx0" brushRef="#br1">27224 10978 20121,'0'0'3202,"0"0"-2834,0 0-256,-5 24 800,5-21 81,-1-3-465,1 0-384,-2 0-272,2-5-1249,-2-3-976,-2-2-1296,4-2-5203</inkml:trace>
  <inkml:trace contextRef="#ctx0" brushRef="#br1">27288 11016 5651,'0'0'12293,"0"0"-11652,0 0-609,27-32 112,-20 24 1648,0-1-559,1 2-481,-2 1-496,-1 5 129,2 1 319,-5 0 192,1 0-287,2 4-289,-5 1-80,4 0-64,-2-1-96,1 1-112,2-2-336,1 0-945,1-3-976,2 0-1473,0 0-5234</inkml:trace>
  <inkml:trace contextRef="#ctx0" brushRef="#br1">27524 10949 19017,'0'0'4274,"0"0"-3490,0 0-432,-19-20 1089,10 16-385,2 3-383,-2 1-401,3 0-192,0 3-64,3 5 16,3 3 48,0 0-80,1 0 0,7-1-384,4-4-113,0-4-191,5-2-224,0-5 143,-2-6-111,2-6 64,0-4 672,-3-3 176,-2-3 96,-1-2 176,-2 0-96,-3-2-192,-2 0-16,-2 2 0,-2 2-80,0 8 0,-2 6 48,-2 9 224,0 7 448,0 16-208,0 6 689,4 5 223,0 4-175,0 0-849,9-4-320,2-3 0,1-6-560,2-3-385,0-5-559,-2-6-1426,0-3-2048</inkml:trace>
  <inkml:trace contextRef="#ctx0" brushRef="#br1">28078 10694 13334,'0'0'3314,"0"0"-1858,0-5-479,0 5 271,-3-1 161,-1 1-273,-3 0-255,-3 3-209,-3 3-176,0 5-63,-6 3-177,2 1-80,1 0-96,0 1-128,6-2 64,2-1-48,3 1 64,5 0-16,0-4-32,5 3 32,7 2-64,3-3 96,4 1-48,-2 0 16,1-1 32,0 1-16,-2 3 32,-4-2-32,2 3-16,-10-1-16,-2 0 32,-2 0-112,0-2 128,-6-2-64,0-2 32,-2-1 16,-2-4-32,-2 0 16,2-5 0,1 0 0,-4 0-16,3 0 16,-3-3-32,4 0 32,0-1-64,1 0 48,2 1-16,0-2-208,2 2-448,0-1-465,3 0-528,-2-1-704,3-3-2241,0 1-8868</inkml:trace>
  <inkml:trace contextRef="#ctx0" brushRef="#br1">28216 10973 9540,'0'0'2802,"0"0"-1810,0 0 257,0 0 752,-4 30-145,4-17-191,0 3-272,2 2-273,0 1 49,1-1-113,-1-1-351,1-2-305,-3-4-64,0-3-64,0-4 192,0-1-63,0-3-17,0 0-96,0-7 112,0-5-128,0-2-240,0-5 32,-5-3 80,2-4-80,1 0-80,-2-1 32,1 0 16,3 2-80,0 1 80,0 2 0,0 3-32,3 5 48,3 0-32,2 2-48,0 2 80,-1 4-96,2 0 64,-1 2-64,1 4 0,0 0-208,-4 7 0,-1 2 112,0 5 64,-3 3 48,-1 0 0,0 1 0,-5-3 48,0 2-32,0-5 32,-3-1 32,3-3-32,-2-2 0,0-1 16,0-2-48,0-1 64,2-2-96,-3 0-48,3 0-464,1 0-241,3-5-431,1 2-897,0 0-993,1-2-4289,5 4-3778</inkml:trace>
  <inkml:trace contextRef="#ctx0" brushRef="#br1">28336 10982 18056,'0'0'3458,"0"0"-3298,0 0-176,0 0 160,0 0 1089,0 0 47,24-3-704,-16 0-432,1-2-15,-3 1 383,2-3 96,-3 1-384,-1-2-192,-1 2 0,-1-2-16,-2 0 0,0 3-16,-5-1-48,1 1 0,-4 2 64,0 2-80,-1 1 48,0 0 32,0 2-16,2 7 128,-2 1 96,5 5 192,0 1-79,4 1 31,0 2 0,0-3-80,4-2-192,0-1-48,4-3-32,0-6-64,4-1-96,-4-3-240,-1 0-288,0-2-353,-2-3-448,0-2-335,-2-1-161,0 0-1393,-1 0-2561</inkml:trace>
  <inkml:trace contextRef="#ctx0" brushRef="#br1">28480 10982 18985,'0'0'2241,"0"0"-2193,0 0 208,26-19 1425,-15 16-33,-2 0-927,-2 0-641,0 0-48,-1 1-16,-5 1 16,-1-1 16,0 2-16,-1-2-48,-7 1 48,-1 1 48,-2 0-64,2 0-16,-4 0-16,3 0 16,-2 0-64,8 3 80,-1 2 80,2 1 64,3 2 48,3 2 0,6-1 64,-1 1-112,1-2-64,1-1-48,-1 0-48,-1-2-496,2-1-768,-5-1-785,-1-3 272,0 0-1393,1 0-2624</inkml:trace>
  <inkml:trace contextRef="#ctx0" brushRef="#br1">28692 10962 19465,'0'0'2929,"0"0"-2737,0 0 128,-22-11 1649,11 11-400,-1 0-608,-2 3-465,2 5-192,0 1-16,4 4 96,0 0-16,6 1-192,2-1-160,0-1 16,5-3-32,6-2-192,1-7-272,2 0-176,0-3-48,1-8-97,1-5 225,-2-3 304,-4-2 208,2-2 48,-2-4 16,-2 0 128,-3-3-128,0-1 16,-5 5-16,0 2-32,0 6 48,0 7 16,0 7 112,0 4 64,-5 10-128,2 9 160,1 9 497,-2 3 47,4 6-288,-1 0-224,1-3-112,0-4-96,1-4-47,3-7-274,-2-6-287,1-6-80,-3-2-289,2-5-479,-2-5-1425,0-7-2818</inkml:trace>
  <inkml:trace contextRef="#ctx0" brushRef="#br1">29102 10882 5859,'0'0'1793,"0"0"2496,0 0-2608,0-20-256,4 14 384,-4-1-177,0 2-319,-4-2-224,-2 2-417,-5 0-32,-1 2-48,-4 2 1,-2 1-65,-1 1-160,0 7-96,1 4-112,0 6-80,5 2 16,2 3 273,5 4 111,4 0 32,2 1-112,12-2-64,-1-1-96,8-4-63,-2-6-193,2-1 96,0-5 0,-1-4-64,-4 0 0,-2-5-48,-2 0-449,-2-3-383,-4-3-321,0-4-335,-2 1-113,-2-2-656,4 0-1329,-2 1-2529</inkml:trace>
  <inkml:trace contextRef="#ctx0" brushRef="#br1">29229 10767 11765,'0'0'3650,"0"0"-2706,0 0-495,4 20 1263,-4-1 321,2 7-272,1 0-256,-1 3-160,1 2-289,1-3-304,1-4-159,0-4-273,-2-4-96,0-3-48,-1-5 64,2-2-112,-3-4-16,3-1-80,-3-1-48,3-3 128,1-2-96,-1-1-16,1 1-112,-1-1-48,1 1 64,-1 2 48,1 2-16,-2 1 32,3 0 16,-2 0-16,1 1 64,-1 5-32,4-1 32,-1 3-16,0-2 48,0-1-32,1 2 16,0-4-48,-2-1 48,0-1-112,-3-1-272,2 0-448,-1-1-497,-2-6-800,0-1-784,-2-3-2466</inkml:trace>
  <inkml:trace contextRef="#ctx0" brushRef="#br1">29513 10971 15495,'0'0'3250,"0"0"-1041,0 0-1009,0 0 481,0 0 48,0 0-721,-20 19-448,12-11-223,2 2-81,1 1 256,1-2-64,-1 1-240,5-1-160,0-2-16,0-2-32,5-2 48,-1-3-48,6 0-48,-3-5 80,1-3-112,1-3 32,0-2-32,-1-1 48,1 0 0,-4 1 16,3 0-16,-3 5 48,-1 2 0,-3 3-48,1 3 64,0 6-80,-2 4 144,0 2 128,0 1 64,0 0-176,0 0-96,0-4 0,0-3-144,0-2-608,2-3-625,1-1-800,1-1-768,1-7-1217,0-2-3249</inkml:trace>
  <inkml:trace contextRef="#ctx0" brushRef="#br1">29683 10984 10181,'0'0'11253,"0"0"-10357,0 0-816,0 0 465,0 0 1712,0 0-593,19 19-847,-14-20-369,0-6-224,3 2 80,-5-3 256,1-1-271,-1 1-177,1 0-80,-4 0-32,1 0 32,1 4-48,0 2 32,-2 2-16,4 0-16,-3 5 0,2-1 64,3 5 240,-2-2-96,0 1-128,1-3-16,-4 1-16,2-1-64,2-3-240,-1-1-224,-4-1-369,4 0-608,-2 0-672,2-3-656,0-2-993,2-1-3489</inkml:trace>
  <inkml:trace contextRef="#ctx0" brushRef="#br1">29898 10934 17944,'0'0'3778,"0"0"-3490,0 0-80,0 0 1729,0 0 32,0 0-993,-10 7-575,2 3-177,-1 2 144,-1 4 288,2 0-208,2-2-224,2 1-192,2-3-16,2-2 17,2-4-66,3-1 33,3-3-80,0-2 48,1-5-48,2-3 16,-3-2 16,-1-2-16,0 1-80,-2-2 112,0 2 32,-1 3-96,-4 0-80,0 5 64,0 1 144,0 2-64,0 2 32,0 4-32,0 2 64,0 3 32,0 2 48,4 0 16,-3-1 0,4 4 32,-1-1-96,0 2 16,-2 0-32,1 2 0,-3-1 0,2 1-32,-2 0 81,0 0-194,-2-4 65,1 0-16,-3-2 64,-3-1 48,1-2 225,-1-2-33,0-2-16,-2-3-96,1-1-64,1-2 0,0-2-64,2-6 16,1-3-176,1-3 0,0 0-176,3-2-80,0 2-113,0 0 321,3 2 176,4 0 16,2 0 16,5 0-192,-1-2 96,6-3-80,-1 3 112,4-2-16,-3 1 32,3-1 0,-7 1-32,-1 1-32,0 3-144,-3 0 96,-1 0 128,-2 0 64,-2 0-48,0 1 16,1-2 0,-3-1 16,-1-1-16,-1-2 0,-2 2 32,0-3-64,0 5 32,-5-1-32,-3 5 32,2 3-16,-2 5 112,-1 3 0,3 8 112,-2 6 176,4 2-16,4 3-160,0 0-63,0 2 15,2 0-48,5-2-64,6-3-32,0-5 48,6-1-48,0-5 0,3-4-16,-4-2-80,0-2-48,-4-3-160,-4-3-657,-2-4-1136,-8-1-1552,-4-2-1730</inkml:trace>
  <inkml:trace contextRef="#ctx0" brushRef="#br1">30584 10765 1825,'0'0'11509,"0"0"-8532,0 0-2224,0 0-241,-17 35 625,15-11 623,2 4 81,0 5-288,5-5-609,0-1-415,3-5-209,-2-6-128,2-4-96,-1-2-48,-2-4 16,-1-1-80,-2-3-48,-1-2-224,-1 0-64,0 0-1,-5-5-431,1-3-224,0-2 191,-1 2-95,0-1-401,1-1-304,4 1-319,-5 1-594,5 0-79,-3 0-496,-1 1 480,-1-3 1312,0 2 1761,-2 0 833,-2-2-33,1 3 321,-6-2 384,2 1-528,2 3 95,-3 1 65,3 2-224,1 2 79,2 0-335,2 0-225,0 6-368,5 2-191,0 1-65,4 1 128,4 2 64,6-1 16,0 0 321,4 0-81,1-4-32,1-3-95,-3-2 191,0-2-208,0 0-288,-5-5-144,-1-1-208,-5-2 0,0 0-400,-3-2-736,1 1-881,-4-1-737,0 3-3281</inkml:trace>
  <inkml:trace contextRef="#ctx0" brushRef="#br1">31102 10856 800,'0'0'12038,"-21"5"-8933,9 1-2128,0 2-129,-2 2 465,1 2-337,3 1-207,1 1-273,5 0-144,4-1-144,0-2-32,9-3-48,4-2-64,2-4-48,2-2-16,2-10-64,0-4 48,-2-6 16,2-6-32,-6-2 16,1-5-48,-5 0-96,-5 0-16,-3-2-224,-1 0-529,-1 2-15,-7 0-113,2 5 225,-3 4 288,4 8 128,-3 6 432,5 8 112,2 6 64,1 15-16,0 10 464,4 7 1009,5 8 176,2 8-257,1-1-511,-3-2-353,4-6-320,-4-8-175,-3-6-193,2-9 80,-3-4-64,0-6 16,-3-6-256,0-4-929,-2 0-416,0-9-224,0-6-2224,0-4-7172</inkml:trace>
  <inkml:trace contextRef="#ctx0" brushRef="#br1">31349 10667 13958,'0'0'5571,"0"0"-4707,0 0-832,0 0 16,0 0-80,0 0-176,-4-3-2033,4 12-6371,0 2 5059</inkml:trace>
  <inkml:trace contextRef="#ctx0" brushRef="#br1">31355 10818 17016,'0'0'3297,"5"29"-1904,-3-13 288,-1 3-849,1-1-704,0-5-80,-2-1-176,0-2-624,0-4-497,0-4-592,-4-2-2016,1-3-3955</inkml:trace>
  <inkml:trace contextRef="#ctx0" brushRef="#br1">31490 10975 17144,'0'0'2337,"0"0"-1873,0 0 144,0 0 881,0 0 288,0 0-657,0 0-431,3-8-81,2-1 128,-5 1 97,0-3-193,0 1-288,0-1-160,0 0 16,0 0 48,0 0-143,0 0-81,0 2-32,0-1 32,0 4-48,0-2 16,5 3-32,-2 0 0,3 1 32,-3 0 0,2 3-48,-1-1 15,2 0 33,0 1-160,1-1-128,-2 2-176,0 0-176,0 0-385,-1 3-671,0 2-978,-3-1-1584,3 0-5330</inkml:trace>
  <inkml:trace contextRef="#ctx0" brushRef="#br1">31656 10874 17320,'0'0'3249,"0"0"-2976,0 0 15,0 0 1168,0 0 145,0 0-689,21 0-591,-16 0-241,-2 0 16,-1-1-48,-2-3 64,0 1-64,-2 0-48,-3 0-16,-4-2 32,-1 5-32,2-1 32,-6 1-16,4 6 48,0 4 384,3 5 272,2 4 1,5 0-337,0 0-224,6-2-96,6-4-16,2-2-16,4-3-544,0-5-673,0-3-448,0-1-239,-3-7-2114,-2-3-5539</inkml:trace>
  <inkml:trace contextRef="#ctx0" brushRef="#br1">31821 10861 8324,'0'0'7123,"0"0"-5074,0 0 208,0 0 416,0 0-528,0 0-816,-9 24-625,1-11-144,-4-1 81,0 3 47,-2-1-16,2 0-352,6 0-95,2-1-161,0-2 0,4-1-48,4-2 48,5-3-64,3-1-80,3-2-112,-1-2-33,6-4-463,0-3-352,-1-5-689,0-2-1377,-1 0-1584,-2-5-6995</inkml:trace>
  <inkml:trace contextRef="#ctx0" brushRef="#br1">32003 10704 17160,'0'0'3233,"0"0"-2704,0 0 783,0 0 337,0 0 0,0 0-561,13 40 49,-13-14-193,0 3-352,-3 3-223,2 0-161,-3-2-128,-1-3-16,5-5-16,-4-5-48,4-4-48,0-2-224,0-4-289,0-6-463,0-1-913,0-3-672,0-7-449,-1-4-2928</inkml:trace>
  <inkml:trace contextRef="#ctx0" brushRef="#br1">31906 10831 17144,'0'0'2641,"0"0"-2481,0 0 400,0 0 1281,15 24-224,-1-19-721,4-2-415,2 0-145,1 0-192,1-3-96,2 0 16,-3 0-48,-2 0-16,3-1-192,-3-1-1185,-3 2-1504,-2 0-2642</inkml:trace>
  <inkml:trace contextRef="#ctx0" brushRef="#br1">32166 10958 19609,'0'0'4882,"0"0"-4145,0 0-705,0 22-16,5-22 32,5 0 0,-2-8-465,0-3-1808,0-3-1152,-1-4-1281,-3-4-401</inkml:trace>
  <inkml:trace contextRef="#ctx0" brushRef="#br1">32205 10699 18761,'0'0'4642,"0"0"-3138,0 0-623,0 0 47,0 0-111,0 0-577,0 0-256,-2 9-48,6-2-993,1 0-1248,-1 1-1072,1-4-2978</inkml:trace>
  <inkml:trace contextRef="#ctx0" brushRef="#br1">32324 10830 19657,'0'0'5683,"-10"30"-4739,3-13-912,0 4 16,2-1 480,5-4 481,0 0-561,7-5-368,3-3 0,4-3-432,-2-4 128,2-1 112,0-4-240,-4-6-177,-2-3 321,-3-1 160,-1 0 64,-4-2-96,0 3 64,-4 1 48,-5 1-16,-4 3 176,3 2 224,-3 1 17,3 2-289,2 1-128,3 2-16,2 0-112,3 0-849,0 0-1952,8 0-2193</inkml:trace>
  <inkml:trace contextRef="#ctx0" brushRef="#br1">32467 10917 7844,'0'0'17432,"0"0"-15576,0 0-1888,0 0-32,0 0 160,26 5 193,-16-12 207,4 1-384,-1-5-48,1-2-32,0 1 16,0-6 16,2 2-16,-2 0-32,-2 4 32,-1 2 0,-2 7 16,-4 3 64,0 6-112,-3 8 192,0 3 336,1 2-191,1 0-273,1-4-96,2 0-305,1-8-719,3-3-1121,2-4-2577,-1-5-6547</inkml:trace>
  <inkml:trace contextRef="#ctx0" brushRef="#br1">33148 10730 13398,'0'0'4034,"0"0"-2609,0 0-1,-27 7-175,14-3-369,-5 1-255,-4 3-241,3 0-80,-2 1-48,2 1 0,3 1-64,3 0-160,4 4-32,6-1 48,3 0 64,3 1-16,6-1-32,4 0-32,1-3-16,2 0 64,0-2-48,-2-2 32,-2 0-128,-3-3-704,-3 1-689,-3-4-495,-1 1-1042,-1-2-2480,-1 0-4355</inkml:trace>
  <inkml:trace contextRef="#ctx0" brushRef="#br1">33313 10839 13510,'0'0'3746,"0"0"-2401,0 0-129,0 0 241,-24-7-17,13 5-543,0 2-321,-3-2-208,1 2-64,-1 0 145,1 2 111,4 3-240,2 2-192,4-2-32,3 4 0,1-3-48,8 0-32,4 1 16,1-5-112,4 1-336,0-3-240,-4-5-97,-2 0 177,0-3 144,-5 0 240,-2-2 112,-3 3-16,-2 0 64,-2 0 48,-3-2-32,0 1 16,-3 1 16,2-2-16,-2 3 32,4 3-32,-1 0 0,0 1-16,1 2-16,4 0-208,-3 0-945,1 0-1184,2 5-2817,0-2-7092</inkml:trace>
  <inkml:trace contextRef="#ctx0" brushRef="#br1">33269 10577 4514,'0'0'6339,"-10"21"-4834,4 3 111,3 7 1218,0 5-321,1 5-624,0 2-465,0-2-191,1-3-241,1-4-175,0-7-225,0-5-112,0-4-240,0-6-64,0-4-144,0-5-64,0-3 16,0 0 48,5-8-48,-1-4-176,2-4-64,1-1-144,2-2 16,1 1-48,-1 3 192,0 5 79,0 3 145,0 4 0,0 3 0,0 1 64,1 8 145,-1 0 223,-1 2 208,2 2-128,-1-1-256,-4 1-112,-1-3-80,-1-2 0,-2-2-144,1-3-176,0-1-176,-2-2-480,2-2-705,1-4-1104,1-5-3666</inkml:trace>
  <inkml:trace contextRef="#ctx0" brushRef="#br1">33503 10842 4562,'0'0'12822,"0"0"-9701,0 0-1840,0 0 448,0 0 160,0 0-689,-26 12-592,18 1-175,-4 2-257,4 3-48,-1 0 48,5-1 32,-1-1-80,4-4-48,1-2-48,0-4-32,6-4-16,-2-2-32,5-2 80,-1-6-64,4-4-32,-2-4-16,0 0-80,0-1-16,-1-1-208,-2 2-33,-2 3 33,-3 6 272,1 2 80,-3 3 16,0 2 64,0 2 0,0 5 96,-3 2 224,3 1 49,-5 4-129,5-1-64,0-4-80,-2 1-16,2-3-48,0-2 16,0 0-80,0-4-48,2-1-96,3 0-416,0-3-641,-1-3-1104,2-3-1440,0-1-4867</inkml:trace>
  <inkml:trace contextRef="#ctx0" brushRef="#br1">33620 10905 17576,'0'0'2609,"0"0"-2321,0 0 689,0 0 1072,0 0-561,0 0-815,-3 22-401,8-22-16,3 0 128,-2-7-32,2 0-144,-4-1-144,4 0-64,-1-3 337,-3 0-49,1-1-176,-1 5-64,0-2 0,0 4 0,-1 1 0,0 4 96,-1 0-32,2 4-32,-1 6 224,1 1 144,1 1-272,-1-1-63,3-3-81,0-1 16,-2-3-48,3-1-97,-2-3-255,-1 0-416,-2 0-385,2-3-623,-5 2-898,1-4-1087,-1 0-3106</inkml:trace>
  <inkml:trace contextRef="#ctx0" brushRef="#br1">33908 10830 2961,'0'0'19529,"0"0"-17608,0 0-1841,0 0 272,-29-2 1345,18 7-480,1 4-737,-3 5-384,3 0-32,0 3 16,2 1 48,4-3-32,4 0-48,0-1-32,0-4 16,8-4-112,1-3 16,1-3-64,3-3-16,-1-5 0,0-3 48,2-3 16,-1-2 0,1-1-96,-2 0-32,-2 2 48,-6 4 32,1 4 128,0 2-17,-5 5 17,0 5-32,-5 7 64,0 0 129,1 6 63,-1 1-96,0 0-64,3-2 16,0 2 0,2 0-48,0 0-64,4-1-64,-2 1-48,1 0 96,2-2-16,-5 0 16,0 2 32,-3-1-16,-2-3 48,-4-1-48,2-2 176,-1-4 64,-1-2-16,4-3-112,1-1 0,0-2-48,0-2-16,2-5-208,2-3-128,0-2-32,0-6-1,0 0-47,0-3-272,0-2-337,6-1-431,2 2 559,-2 0 401,7 1 416,-1 4 112,3-2 0,-1 3 0,4 1 384,0-2 161,0 2 223,1-1 144,-1 2-239,0-3-369,-1 3-256,-2-2-112,-3 2 48,-2-2 0,-1 2-48,-8 1 16,-1 1 0,0 0-48,-5 3 32,-4 4 16,-1 5 16,-3 2 16,1 7 0,0 6 176,0 3 352,3 3 113,4 0-321,0-1-192,5 1-64,0-4-48,10 0-48,-1-5 32,4-3-96,5-2-64,0-4 64,-2-3-448,1 0-177,-1-3-591,-2-5-1249,-4-1-1921</inkml:trace>
  <inkml:trace contextRef="#ctx0" brushRef="#br1">34345 10910 25003,'0'0'3010,"0"0"-3538,22 22-689,-17-16 1313,-1-1 224,1-2-288,-5-3-1104,0 0-2610,-4-3-6787</inkml:trace>
  <inkml:trace contextRef="#ctx0" brushRef="#br1">35195 10768 4242,'0'0'10261,"0"0"-6324,0 0-2304,4-8-624,-4 13-177,0 6-272,0 3 497,0 5 367,0 5-431,2-1-497,1 0-240,1-3-80,5-1-96,-5-2 112,5-7-160,1-1 64,-1-4-47,-1-3-1,2-2 0,1 0 0,0-7 32,-2-2-64,-2-1 48,0-4-48,-2 4 0,0-4-64,-5 5-160,4 1 31,-4 5-15,0 3 128,1 0-96,3 10-160,0 2 240,1 5 80,4-2 32,0 3 32,3-6-64,0-2 0,0-6 96,2-2-80,0-2 80,-5-6 32,0-6-32,0-2-16,-5-1-16,-1-3 0,-2 0-48,-1-2 16,0 1 48,0-3-64,-4 1-48,2 1-48,-1 0-288,-1 6-160,4 2 192,-2 4 128,0 4-320,2 3-1,0 1 17,0 0-737,0 5-944,0 1-992,2 3-160,0 3-3859</inkml:trace>
  <inkml:trace contextRef="#ctx0" brushRef="#br1">35580 10875 10773,'0'0'8244,"0"0"-7508,5 24-656,-4-16 1633,3 1-64,0-7-1073,-3 0-448,2-2-112,2 0-112,-4-4-592,1-8-1009,0-2-2257,-2-5-7411</inkml:trace>
  <inkml:trace contextRef="#ctx0" brushRef="#br1">35595 10679 8100,'0'0'10485,"0"0"-9445,0 0-992,0 0 240,0 0 128,0 0-352,13 12-384,-8-5-2817,0-2-6564</inkml:trace>
  <inkml:trace contextRef="#ctx0" brushRef="#br1">35696 10901 13862,'0'0'3762,"0"0"-2882,0 0-111,0 0 1392,0 0-32,0 0-801,26-2-799,-19-5-417,-1-5-64,0 1 32,2 0 144,-4 0-32,1 0-160,0 3 16,-1 2-16,-3 4 16,3 2 96,-1 0-80,1 6-80,1 4 384,0 1 337,2 3-353,0-1-240,-2-2-112,4 1 32,-3-8-96,1-1-320,-2-3-897,0 0-1328,-1-7-897,-1-5-3409</inkml:trace>
  <inkml:trace contextRef="#ctx0" brushRef="#br1">35956 10837 19849,'0'0'2657,"0"0"-2497,0 0 16,-24 8 945,12-3 416,0 3-929,-2 0-416,8 0-128,0 3-32,5-2 0,1 1-32,9-3 48,1-2-48,6-3 32,-2-2-16,4-2 32,-3-10-16,3 0 0,-4-3-64,-1-1-144,-1-3 112,-3-1 64,-3-1 16,-4-3 0,-2-1-32,0 0-240,-2 1-96,-1 0 112,-2 3 208,1 7 16,-1 2 32,4 5 80,-3 7 112,2 2-48,0 12-160,1 8 144,1 6 672,-2 8 97,2 0-321,0 2-272,2-3-256,-1-5-112,3-6-48,0-3 0,-3-9-320,3 0-368,-4-7-673,1-3-1424,-1-2-977,0-2-3041</inkml:trace>
  <inkml:trace contextRef="#ctx0" brushRef="#br1">27806 11496 8068,'0'0'6515,"0"0"-4130,0 0-833,0 0-367,0 0-145,0 0-79,0-9-369,-1 9-336,-2 4-208,2 6 32,-1 6 48,0 3 177,2 4-97,0 2-112,4-1-64,1-3 48,3-4-64,2-4 48,0-4-144,1-2 80,0-4 64,-1-3 64,3-2-48,-5-4 16,2-2 16,-6-2-64,1-1 0,0 0-16,-2 0 16,-2 3-48,-1 4-32,2 0 0,0 4-112,2 4-320,-1 5 48,4 4 368,3 2 64,2 0 0,-1-1-16,6-3 32,-5-3-112,0-5 0,1-3-1,-5 0 162,2-8 15,-4-4 48,2-6 192,-4-1-32,2-3-128,-1-3-48,-3-2-112,1-2-64,-3 2-16,0 1-544,0 6 128,0 6-305,-3 4 33,-1 4 496,1 6-64,1 0-513,-2 3 481,3 3-544,-2 2-1153,3 2-2161</inkml:trace>
  <inkml:trace contextRef="#ctx0" brushRef="#br1">28238 11607 14343,'0'0'3585,"0"0"-2272,0 0-161,0 0-207,0 0-353,0 0-176,0 20-192,0-12-176,0-2-96,3-1-544,-1-3-865,-2-2-784,5 0-2433,-4-10-4962</inkml:trace>
  <inkml:trace contextRef="#ctx0" brushRef="#br1">28255 11449 13526,'0'0'1169,"0"0"-1169,0 0-641,0 0-1311,0 0-6580</inkml:trace>
  <inkml:trace contextRef="#ctx0" brushRef="#br1">28370 11621 12166,'0'0'3217,"0"0"-1968,0 0-145,0 0-304,26-21-207,-24 18-353,0 1 0,0 0-160,-2 1-64,2 1 48,0 0 192,-2 0-144,2 0-96,2 5-64,-4 0 48,4 1 224,0 0 0,0-1-144,1 1-32,2-2-96,0-3-80,2-1-1232,0 0-2034,-3-6-5730</inkml:trace>
  <inkml:trace contextRef="#ctx0" brushRef="#br1">28531 11607 14519,'0'0'2161,"0"0"-2033,0 0 1216,0 0 481,0 0-928,0 0-433,-11 17-352,8-12-80,-1 2 16,2-2-48,2 0 16,0-2-48,0 0 64,0-1-48,6-2-32,-1 0 144,2-6 96,3-6-64,-1 0-128,2-5-208,0-6-160,-4 1-128,1-1 63,0-4-63,-5 2 320,-1 1-208,-2 2 144,0 2 240,0 4 48,-5 5 16,0 4 304,1 7 464,0 5-496,1 8 49,3 6 799,0 5-63,3 4-129,2 1-239,3 0-273,1-4-192,-3-3-288,3-3 64,-1-6-48,-4-4 16,1-2 0,-5-3-48,0-2-752,0-2-961,-2 0-256,-5-3-1857</inkml:trace>
  <inkml:trace contextRef="#ctx0" brushRef="#br1">28997 11542 9124,'0'0'3378,"0"0"-177,0 0-2160,0 0-49,18 28 321,-11-9 656,1 0-145,1-1-511,2-3-641,-2-1-47,0-4-145,-1-1-208,0-6-80,-4-1-64,2-2 16,0 0 96,-4-5 112,4-5-95,-2-3-177,0-2-48,-3-6-32,2-3-16,-3 0-32,2 0-96,0 3-225,-2 3-191,0 5 48,0 5 464,0 5-48,0 3-160,0 3-641,2 4-159,0 0 448,1 3 207,0 1-591,5-1-65,-3-1 337,4 0 384,0-2 224,1 0 144,-2-2-16,6 4 144,-2-4 624,2 0 209,1 0-129,-1-1-31,-1-4-49,1 0-176,-4 0-32,1-4-95,-4-4-97,0 1-112,-3-2-160,-2-1-80,-2-2-16,0 1-80,-2 1-64,-5 1 96,2 1-96,-4 2-240,0 6 48,2 0 208,0 5 15,3 6 65,1 3 0,3 3 64,0 2 65,3 0 15,6-2 0,0 0-16,1-4-16,3-3-160,0-5 224,1-1-112,0-4-689,0-2-575,-1-7-1137,1-4-1057,-1-5-2753</inkml:trace>
  <inkml:trace contextRef="#ctx0" brushRef="#br1">29519 11501 11477,'0'0'4210,"0"0"-1713,0 0 177,0 0-513,0 0-497,-34 21-655,20-9-209,0 2-16,0 3 49,1-1-305,5 1-224,2-3-192,6-2-112,0 0 96,6-3-112,5-4 64,-1 0 0,4-2 0,0-3 32,0 0-320,2-5-624,-2-3-689,0-3-1456,0-3-849,0-5-3873</inkml:trace>
  <inkml:trace contextRef="#ctx0" brushRef="#br1">29665 11338 9764,'0'0'3362,"0"0"-817,0 0-112,0 0-736,10 31 240,-10-10 304,0 7-192,0 4-416,0 1-449,-4 1-447,2-5-513,-2 0-192,4-6-16,0-4 32,0-7 0,0-2-48,0-5 0,0-3-144,4-2-593,-4-5-271,2-5-433,-2-6-1856,0-5-1153,-6-3-5219</inkml:trace>
  <inkml:trace contextRef="#ctx0" brushRef="#br1">29564 11504 18825,'0'0'1056,"0"0"-896,24 11 2401,-10-8 49,4-1-1090,3-2-671,1 0-529,-2 0-272,3-3 16,-1-1 0,-1 0-32,-2 0-96,-1 3-80,-3-1 0,-4 2-208,-3 0-145,-4 0 129,0 3 304,-4 2-48,0 2 0,-2 0 32,-4 3 176,-2 2 272,2 2-160,-2 1-80,2-1 32,6 0 193,0 0-145,0-4-96,8-1 64,2-4-64,4-1 0,4-4-16,-2 0 64,0-8-80,0-3 64,-4-2-80,1-2-96,-7-3 32,-2 3-16,-4-4-160,0 4 64,-2 2 16,-6 4 32,-5 2 96,1 4-48,-3 3 32,4 0-96,-2 0 48,4 3-48,0 2 16,2 0-32,1 0-144,6 0-1105,-4-3-1248,4 0 112,0 0-1089,4-2-2881</inkml:trace>
  <inkml:trace contextRef="#ctx0" brushRef="#br1">29992 11612 20057,'0'0'2001,"0"0"-1921,23 19 32,-14-14 593,0 0 847,0-1-271,-3-3-337,2-1-432,0 0-95,-2 0 143,-2-1 96,0-5-336,0-2-160,-3-3-64,-1-1-31,0-5-98,-3 1 114,-1-1-65,-1 0-32,2 4 48,1 2 16,0 4 0,0 2-80,2 4 96,0-1-128,2 2 64,4 0-112,-2 0 64,7 0 48,1 2-17,1-1 17,1-1-16,4 2-16,-4-2 16,-1 0-384,1 0-208,-6 0-192,-4 0-385,-4 0-1456,-6 0-1265,-4-3-2113</inkml:trace>
  <inkml:trace contextRef="#ctx0" brushRef="#br1">30608 11618 12662,'0'0'3329,"0"29"-1504,2-13-64,0-4-368,1 0-465,-1-6-208,2-5-143,-1-1 95,0-6-80,1-7-96,0-4-271,-3-4-81,-1-3-80,0-1-112,0 0-32,-1-2 32,-3 0 16,2 6-49,-2 0-15,3 9 64,1 0 48,0 7 32,0 3-48,1 2 32,5 0-16,2 0 0,-2 5 241,5 2-97,0 0-80,2-2-16,1 1-64,-1-5 0,-1-1-32,-1 0-288,-2 0-449,-2 0-607,-4-2 31,-3-3-592,0 2-1504,0-2-3058</inkml:trace>
  <inkml:trace contextRef="#ctx0" brushRef="#br1">30863 11471 19513,'0'0'2689,"0"0"-2465,-31 27-80,19-15 1313,4 1-144,4 0-497,0-4-256,4 1-432,0-4-96,4-3 0,4 1 32,-1-4-112,0 0 48,0-5-16,0 0 16,-3 0 0,2 2-80,-5 0 48,1 1 0,-1 1-16,-1 1 32,2 0-16,-2 0 0,2 0 0,-2 0 0,0 0-32,0 0-32,0 0-112,1 0-48,-1 1-176,3 1-257,-2 1-223,3 2 176,-3-2-145,2 2-768,2-4-720,-4-1-2065,3 0-6499</inkml:trace>
  <inkml:trace contextRef="#ctx0" brushRef="#br1">30980 11504 12918,'0'0'4130,"0"0"-2497,0 0 335,19 24-367,-5-19-512,3-4-337,3-1-144,1 0-320,-2-3-240,3-1 16,-4 0-48,-4 1 17,-1 3-49,-3 0-17,-1 0-15,-4 0 16,-1 0 16,-4 2 0,0 4-32,0 0 128,-9 4 273,1 1 271,-3 0 0,3 0-160,-1 2-95,4-2 15,0-2-160,3-2-128,2-3-16,2-2-16,5-2-48,3-2-48,0-4 80,4-2-80,0-1 32,-4-1-32,-2 5 64,-2-1-48,-1 6 48,-2 0 128,-3 5-112,0 3 112,-5 3 256,4 0-192,-1 1-160,0-2-32,2-4-64,2-1-256,6-3-704,-2-2-817,5-5-1264,-2-5-881,3-4-2289</inkml:trace>
  <inkml:trace contextRef="#ctx0" brushRef="#br1">31030 11479 3153,'-8'-10'1425,"7"10"-1025,1-2 417,0 0 95,0-5-688,0-1-464,0-3-224,1-2 768,3-3 240,-3 2 193,2-1 415,2-2 577,0 3 176,-3 3 176,0 3-352,-1 2-465,-1 3-223,2 1-193,-2 4-400,0 7-384,0 10 272,-2 8 593,1 6 559,-3 5-79,0 0-352,3-1-289,-4-2-144,2-6-224,2-6-192,1-5-95,-2-6-33,0-4-48,2-3-80,0-4 16,0-1-113,0-7-607,0-6-785,0-3-992,-4-4-192,1-3-1905,-2 0-4386</inkml:trace>
  <inkml:trace contextRef="#ctx0" brushRef="#br1">31030 11479 5458,'0'0'449,"0"0"-3843</inkml:trace>
  <inkml:trace contextRef="#ctx0" brushRef="#br1">31404 11306 13910,'0'0'4835,"0"0"-3699,0 0 545,-8 36 560,4-12-176,1 5-592,1 0-433,-1 2-352,3-1-288,0-6-191,0 0-49,0-5-96,0-5 0,0-3-32,3-1 32,-3-4-48,0-1-16,0-4-96,0 1-336,-3-2-417,3 0-527,-3 0-769,3-3-369,-1-2-975,1-3-3074</inkml:trace>
  <inkml:trace contextRef="#ctx0" brushRef="#br1">31302 11509 19177,'0'0'3537,"0"0"-3280,0 0-402,0 0 610,24 11 991,-6-8 17,2 2-625,0-2-415,2-1-273,-1 1 16,-3-3 144,-1 0 48,0 0-272,-3 0-80,-4 0 32,0-3 64,-1 1-96,-1-1 16,-5-1 0,-1 0-32,-1 1 16,-1 0 16,0-2-64,-5 1-16,-4 3 16,-1 1 16,-3 0 16,1 5 48,0 5-16,4 0 112,-1 5-48,4-1 96,5 0 1,0-1-65,5 0-128,4-5-32,5-4-97,-2-2-447,7-2-256,-6 0-1441,4-8-1761,-5-2-2017</inkml:trace>
  <inkml:trace contextRef="#ctx0" brushRef="#br1">31695 11471 23451,'0'0'4098,"0"0"-3698,0 0 0,0 0 336,0 0-271,0 0-209,-23-9-144,16 14-80,2 4-64,-1 0 80,5 2-80,1 2 48,0-2-32,0 3-16,5-1 64,5-2-96,-2 0 0,4-1-16,-1-1-80,-1-1 112,-1-2 48,-2-1 48,-3-2-32,-2 0 0,-2-1 0,-10 1 0,2-1 64,-6 2 64,-2 0-32,1 0 144,0 1 96,2 2-128,5-3-176,2 1-112,2 0-128,4-2-576,0-1-833,0-2-1761,4-4-2304</inkml:trace>
  <inkml:trace contextRef="#ctx0" brushRef="#br1">32060 11481 8324,'0'0'6915,"0"0"-4354,0 0-1248,0 0 31,0 0-239,0 0-225,-3 27 561,8-11 48,-2 2-657,4-2-128,0-2-63,2-3-225,2-3-240,-2-5-48,-1 1-80,-1-4-32,1 0 32,-4-4 16,1-2-48,-5-2-32,5-3-16,-5 2-224,0-3-336,0 3-49,1 3 193,1 1 80,-2 5 176,2 5 0,2 4 16,-4 6 240,8 0-16,-1 1 16,2 2 32,2-4-48,-2-3 0,1-5 0,-1-3-48,0-3 64,0-6 16,-4-5 160,0-5 48,-1-3-48,-3-1 48,1-3-224,-2 1 0,0-1-64,0 2-16,-2 4-48,1 3-80,1 7 112,0 4-48,0 3-208,0 1-576,0 8-513,1-4-416,4 4-1168,3 0-4242</inkml:trace>
  <inkml:trace contextRef="#ctx0" brushRef="#br1">32390 11538 25324,'0'0'2993,"0"0"-2897,0 20-80,0-10 32,0-3 16,0 0-32,0-4 16,0-1-688,0-2-1249,0 0-720,0-4 144,-2-5-3634</inkml:trace>
  <inkml:trace contextRef="#ctx0" brushRef="#br1">32395 11315 17208,'0'0'3217,"0"0"-3121,0 0-640,0 0 592,0 0-16,27-9-32,-20 12-1104,-1 5-2946,-3-2-3570</inkml:trace>
  <inkml:trace contextRef="#ctx0" brushRef="#br1">32536 11349 17160,'0'0'1681,"3"32"-1521,-3-6 896,0 5 1233,-5 0-304,2 0-368,2-2-625,-1-1-559,0-5-241,2-5 0,0-6-64,0-4-80,-2-3-48,2-4 64,0-1-16,-2-6 48,1-5-64,1-2-96,-4-4-192,1 1-240,1 0-145,-2 4-47,3 2 560,1 6 144,-2 2 32,0 2 48,2 3-48,0 4 16,0-1 288,4 2-32,3-1-176,1 2-16,3-6-32,1 0 33,5-3-17,0-2 128,2-4-176,-1-5-32,1-2-16,-1-3-16,0-3-32,-4-1-256,-4-1-81,-2 0 129,0 2 96,-2 4 96,-3 1 48,-2 5 0,1 3-16,0 3 48,-2 1-64,0 2 80,0 0-32,0 2 48,0 7-64,0 5 96,0 5 304,0 5 65,0 4 47,0 3-48,0-4-128,0 0-112,0-2-80,5-4-112,2-7 81,0-3-81,2-3 16,-1-5 0,0-3-48,3 0 48,1-6-96,0-5 96,4-2-128,-1 1 32,0 2-16,1 2 32,-2 7 32,0 1-16,-1 0 32,-3 7 16,-2 1-16,2 0 32,-1 0 16,-4-1-48,2-3-32,-2-1-561,1-3-943,-6 0-1346,1-3-1216,-1-6-3553</inkml:trace>
  <inkml:trace contextRef="#ctx0" brushRef="#br1">28820 11827 11317,'0'0'6019,"0"0"-4210,6 38-305,-4-8 561,0 10 208,2 2-656,-3 2-336,2-4-545,-1-4-320,2-8-368,-1-8-96,1-6 64,1-4-16,-3-5 16,1-3 0,2-2 16,-1-5 64,1-7 16,3-3-80,-3-4 0,4-2 32,0 0-80,1-1-208,1 5-208,-1 4 96,0 7 208,-1 6 80,0 8 32,1 8 0,-6 1 96,2 5 64,-3-1-112,1-2-112,-1-5 96,-1-2-16,2-7-16,-1-1 0,0-4 16,3-2-32,-3-5-432,1 0-593,-4-2-704,2-4-1040,-2 0-1505,0-2-10773</inkml:trace>
  <inkml:trace contextRef="#ctx0" brushRef="#br1">29203 12132 16504,'0'0'7395,"0"0"-6211,0 0-1039,0 0 479,0 0-176,0 0-352,12 14-112,-12-14-624,0-4-1793,0-6-1249,-4-3-4706</inkml:trace>
  <inkml:trace contextRef="#ctx0" brushRef="#br1">29165 11856 12998,'0'0'4594,"0"0"-3617,0 0-177,0 0 593,18 24-689,-13-16-576,-4 1-448,2-1-2546,-3-2-7282</inkml:trace>
  <inkml:trace contextRef="#ctx0" brushRef="#br1">29186 12103 256,'0'0'6515,"0"0"-3666,0 0-512,0 0 289,0 0-321,0 0-384,19-11-545,-9 9 33,4 0-417,0-2-127,0-1-145,3-3-208,-3-1-208,-4-2-272,-1-1-16,0 0-32,-4-2-48,-2 0 16,-3 2-128,0-2-80,-8 1-80,-2 2 144,-3-1-32,-5 5 128,0 4 64,-4 3 64,2 5 160,0 5-112,0 8-32,6 2 352,5 6 385,8 1 111,1 0-80,6 0-143,7-2-385,5-4-272,-3-4-16,3-3-32,-1-4 64,-3-3-96,1-6-256,-7-1-177,1 0-15,-5-1 32,0-7 144,-3 1-64,-1-4-305,0 1-127,0 1-241,0-1-447,-4 4-385,3 3-1393,-1 1-1824</inkml:trace>
  <inkml:trace contextRef="#ctx0" brushRef="#br1">29462 12047 22058,'0'0'1361,"0"0"-1217,0 0 320,0 0 1425,0 0-368,3 29-721,-3-20-608,0-1-176,0-1-128,0-3-352,0-2-577,0-2-1536,0 0-1377,0-3-1360</inkml:trace>
  <inkml:trace contextRef="#ctx0" brushRef="#br1">29465 11889 17032,'0'0'2737,"0"0"-2385,0 0-96,0 0-112,0 0-144,0 0-128,0 0-320,0 10-1425,0-3-3713</inkml:trace>
  <inkml:trace contextRef="#ctx0" brushRef="#br1">29648 12032 17672,'0'0'1777,"0"0"-1425,-26 7-96,14-2 1521,0 3 224,3 2-464,0-1-625,4 2-416,4 0-304,1 2-96,0-2-32,5-3-16,4-2-16,-3-1 0,3-5 0,0 0 33,-1-2 15,-2-4-16,2 0-48,-8-4 16,4 4-64,-4-2 16,0 2-64,0 1-33,0 3 1,0 2-48,0 0 32,0 8-32,0 3 128,0 5 0,0 2 0,2 4 64,0 1 80,-2 0 0,2-1-64,-2-3-32,0-2 0,0-3 0,-2-4-48,-2-2 64,0-3 16,-4 0 16,2-4-32,-4-1 0,2 0-48,-1-5 64,4 0-48,0-2-32,4-2-304,1-1-704,1-2-1057,5-2-640,3-1-1633</inkml:trace>
  <inkml:trace contextRef="#ctx0" brushRef="#br1">29773 11904 21306,'0'0'1633,"0"0"-2002,0 0 145,-3 23 496,3-6 1105,0 5 688,0 6-784,0-2-673,-1 3-160,-1-2 208,1-5-47,1-5-593,0-2-48,-3-7 16,3-4 48,0 1 16,0-5-16,0 0 16,0-2-16,4-5 48,2-1-64,0-4-16,4 1-160,-2 4-48,2 0 63,-1 4 145,0 3-32,0 3 48,-4 7-16,-1 1 32,1 1 81,0 1-81,-2-2-16,3-1-64,-3-2 16,3-5-97,-1-1-431,-1-2-544,0-2-465,-4-5-768,1-4-432,-1-1-3314</inkml:trace>
  <inkml:trace contextRef="#ctx0" brushRef="#br1">29942 12013 16343,'0'0'3634,"0"0"-2017,0 0-160,0 0 784,0 0-561,0 0-543,3 10-465,6-8-304,3 0-96,2-1 65,3-1-81,2 0-64,2-1-144,-1-3 16,-2-1 0,-4 1-32,-1 3 32,-4-1-160,-6 0-176,-1 1-288,-2-1 15,0 0-111,-4 1-176,-1 1-561,-2-1-1264,-2 1-1169,1-3-3537</inkml:trace>
  <inkml:trace contextRef="#ctx0" brushRef="#br1">30039 11832 18985,'0'0'1953,"0"0"-1761,0 0-176,0 0 576,0 0 400,0 0-95,0-4-257,1 12-432,2 3 16,-1 5 449,0 6-33,0 1-16,-2 4-240,0 3 113,0 3 143,0-3 48,-2-1-96,2-4-143,-2-3-177,0-4-192,1-4-128,-1-5 16,1-1 48,1-4-32,-4-3-96,2-1-224,-2 0-545,3 0-559,-1-5-817,1 1-273,1-1-447,0 0-3282</inkml:trace>
  <inkml:trace contextRef="#ctx0" brushRef="#br1">30408 12099 17592,'0'0'3314,"0"0"-1794,0 0 337,0 0-304,0 0-785,0 0-480,7 21-192,-7-20-96,2-1-208,-2 0-1457,0-5-1344,0-4-4915</inkml:trace>
  <inkml:trace contextRef="#ctx0" brushRef="#br1">29221 12522 13990,'0'0'3266,"0"0"-1633,0 0-177,0 0-15,5-7-176,-2 2-193,3-2-320,2-3-367,-4-1-145,6-1-32,-6-3 32,0 1-16,-4 0-80,0-2-16,-4 4-48,-2 0-32,-6 3-16,-2 6 64,-4 3 240,-4 6-15,-1 12-241,0 8 144,-3 9 432,5 11 144,3 1-111,4 5-225,7-5-48,7-6-112,0-4-112,13-10-80,1-7-16,4-6-48,4-6-16,1-4 32,0-4-192,-4-2-160,3-6-64,-8-1-224,-1-4-433,-4 2-287,-4-2-449,0 2-1088,-5 2 175,0 2-415,0 3 64,0 2 239,-2 2-479</inkml:trace>
  <inkml:trace contextRef="#ctx0" brushRef="#br1">29411 12378 16327,'0'0'3378,"-9"35"-1601,5-10 736,2 5 80,-1 3-992,3 5-497,0-3-287,0 1-273,0-3-144,0-5-160,0-4-128,0-7-48,3-2 0,-1-6-16,-2-3-16,0-2-32,0-4-160,3-2-352,-2-6-416,1-6-1153,0-3-2257,0-6-5058</inkml:trace>
  <inkml:trace contextRef="#ctx0" brushRef="#br1">29524 12625 16712,'0'0'7395,"0"0"-5410,-19 21-1825,13-10 848,3 0 209,3 2-593,0-4-448,5 1-112,5-2-48,3-2-16,2-4-160,0-2 128,1 0 32,-4-7-80,-1-2 32,-2-2-80,-5-2-64,-4-1 16,0-2 80,-3-1-80,-2 3 0,-5 2 96,-1 2 48,-1 3 48,-1 3-16,0 3-48,5 1 32,1 0-32,3 0-176,4 3-1057,0-3-1248,4 0-1137,5 0-2545</inkml:trace>
  <inkml:trace contextRef="#ctx0" brushRef="#br1">29781 12553 7844,'0'0'14134,"0"0"-13061,0 0-1025,-23 5 1840,14 2 241,-1 5-896,0 0-577,-4 2-256,6 0-79,-1 3 95,4-3 48,0 3-272,5-3-128,0-1-64,0-4 32,5 1-16,4-5-32,1-2-32,2-2 48,3-1-112,-3-3-128,-2-2-128,-1-1-449,-2-3-735,-1-1-737,0-1-593,-6 0-1168,1-1-4273</inkml:trace>
  <inkml:trace contextRef="#ctx0" brushRef="#br1">29875 12455 8852,'0'0'7812,"0"0"-5267,0 0-912,-13 24 255,13-6 433,-1 4-400,1 5-416,0 1-432,0 1-321,-5 1-208,5-3-224,0-3-96,-3-3-144,2-4 0,1-4 65,0-4-97,-2-4 16,2-2-48,0-3-112,0 0-449,0-8-223,0-3-961,0-5-2209,2-3-2337</inkml:trace>
  <inkml:trace contextRef="#ctx0" brushRef="#br1">29920 12581 20313,'0'0'2449,"0"0"-1664,0 0 1296,0 0-128,0 0-1041,0 0-576,-14 1-128,10 3 0,-2 1 97,-2 2 95,2 1-112,-1 1-112,-3 0-48,4 0 48,-1-1 64,2-1-128,1 2-32,-1-1-48,5-2 48,0-1-64,0 0 32,3-4-32,4 3 0,1-4-32,4 0 48,0 0-16,-2 0-16,2-2-16,-1 0-64,0 1-128,-4-1-176,0 0-304,-3 2-705,-1-1-1248,0-2-1841,1 0-4098</inkml:trace>
  <inkml:trace contextRef="#ctx0" brushRef="#br1">30065 12625 23755,'0'0'2673,"0"0"-2609,0 0 128,0 0 1377,0 0-529,0 0-591,1 23-289,4-11-80,3 1-64,1-2 64,0 0-64,1-1-32,3-4-16,-3-1 32,3-4-16,-4-1 0,-1 0-16,-2-5-32,0-4-32,-2-1 32,-4-1 80,0-1-32,0 2 16,0 2-64,0 2 112,0 3-32,0 3-32,0 0 16,0 5-32,0 4 64,5 2-16,2 2 0,-2-2-32,4 0 32,1 0-32,2-3 16,-2-2 0,0-3-16,3-3 48,-4 0-48,0-4 80,-1-7-32,-3-2 16,0-3 64,-3-1-16,1-1 112,-3 2-112,0 2-32,0 2-64,-5 5 16,3 2-80,-1 2 16,0 3-160,1 0-160,2 0-641,0 3-1168,2 2-1761,4-2-1792</inkml:trace>
  <inkml:trace contextRef="#ctx0" brushRef="#br1">30385 12660 24347,'0'0'2721,"0"0"-2545,0 0 81,0 0 63,0 0 48,0 0-304,18 0-464,-14-5-1937,-1-2-2482,-1-3-5409</inkml:trace>
  <inkml:trace contextRef="#ctx0" brushRef="#br1">30408 12455 23931,'0'0'3906,"0"0"-3762,0 0-432,0 0 208,0 0 96,0 0-465,16-1-1680,-11 6-2961,0-1-6979</inkml:trace>
  <inkml:trace contextRef="#ctx0" brushRef="#br1">30535 12548 25035,'0'0'4370,"0"0"-3905,0 0 47,0 0 48,0 0-272,-24 10-128,20-1-176,-1-2-16,3 5 16,0-2-80,2 4-128,0-2-176,4 0-160,1 2 192,-1-2 288,1 1 80,0-4 32,0 2-32,3-3-16,-4 0 16,-1-3 48,0-2 224,-3 2 80,0-2 0,-6 0 160,-3 0-32,1-1-111,-4 1-97,0 0-128,1-1-112,2-1-48,2-1-48,3 2-304,3-2-353,1 0-303,3-3-673,4 0-2369,2-4-2113</inkml:trace>
  <inkml:trace contextRef="#ctx0" brushRef="#br1">30589 12619 15783,'0'0'6947,"0"0"-4834,0 0-864,24-14 224,-17 12-225,3 2-511,-1 0-321,0-2-160,1 2 112,-2 0-112,1 0-176,-6-1-16,-2-1-64,-1-1 80,0-1-96,-7 0-16,-3-1-112,0 0 80,-3 5 32,3 0 32,-3 0 16,4 2 80,3 8 64,2 2-48,0 1 96,4 5 0,0-2-79,8 1-129,-2 0 16,5-2 0,1-3-48,-1-4-17,1 0-175,-1-3 32,0-4-432,-4-1-368,-2 0-1009,-3-6-1329,-2-2-2288,0 0-11270</inkml:trace>
  <inkml:trace contextRef="#ctx0" brushRef="#br1">31067 12663 8276,'0'0'6707,"0"0"-4178,14 23-256,-10-16 256,0 1-448,-4-1-496,1-3-545,-1 0-175,0-3-289,0-1-80,0 0-16,0 0-175,0-6-17,0 0-192,0-4-32,-1-3-32,-3 1 0,0-3-32,1 1 32,0 0-16,-3-1 32,3 1 64,3 2-96,-2 0 48,2 3-16,0-1 0,2 3-16,3 2-16,0 1 48,0-1-16,3 5 0,-4 0-80,2 0 80,2 0-112,-3 0 64,2 0-112,-1 2-160,0-2-288,-1 3-497,2-3-880,-2 0-1472,2 0-1602,0 0-5906</inkml:trace>
  <inkml:trace contextRef="#ctx0" brushRef="#br1">31270 12601 21546,'0'0'2849,"0"0"-2609,-25 33 705,20-16 383,3-1-367,2-1-449,2-2-320,6-2-112,6-3-48,-5-5-16,4-1 16,-4-2-16,0-5-32,-4-6-32,-1-2 32,-4-4-48,0-3-16,-8 0-64,3 1 0,-4 3-16,0 2 112,-1 7-64,2 2 0,-2 3-80,6 2-129,-4 4 161,6 1-528,2 3-1185,0-2-1200,4 1-2226</inkml:trace>
  <inkml:trace contextRef="#ctx0" brushRef="#br1">31508 12354 11381,'0'0'7188,"0"0"-5492,0 0-95,0 0 1136,-5 38-208,5-16-912,0 4-592,5 2-433,-1 1-336,0-1-32,2 0 128,-4-2-176,1-2-96,-3-3 48,0-4-80,0-1 33,0-5-49,-3 0 0,3-4-16,-2-3-177,0-1-303,2-3-224,0 0-673,0-4-1088,0-4-1873,0-5-3105</inkml:trace>
  <inkml:trace contextRef="#ctx0" brushRef="#br1">31453 12558 1377,'0'0'10628,"0"0"-7250,0 0-1137,0 0 672,0 0-143,0 0-337,-4-5-800,4 5-401,0 0-368,0 0-319,4 0-241,1 0-80,4 5-16,4-5 0,0 2-96,4 0-64,-3-1-64,5 1 48,-3 0-80,-2-1 64,-2 1-16,1-2-96,-4 2-160,1-2-128,-2 0-432,0 0-705,-2 0-896,-1 0-1569,-5 0-2625</inkml:trace>
  <inkml:trace contextRef="#ctx0" brushRef="#br1">31653 12603 10293,'0'0'10565,"0"0"-8148,0 0-1921,0 0 913,-19 29 111,12-18-239,1 3-593,2-1-208,0-1-192,4-1-127,0-1 31,8-4-128,0-1-32,2-5-32,-1 0 48,4-3-32,-4-5-16,0-2-48,-3-1 64,2 0 16,-2 3-64,-6 0 48,1 1 0,-1 7 64,0-2 288,0 2 32,0 0-160,0 6-176,0 0-32,0 4 16,0 1 0,3 0-32,1 0 0,1-1-16,2-2-144,0-2-160,1-1-144,2-5-240,0 0-433,2-5-400,2-4-1024,-5-9-720,0-3-3843</inkml:trace>
  <inkml:trace contextRef="#ctx0" brushRef="#br1">31775 12572 10085,'0'0'6755,"0"0"-4690,-22 5-785,22-3 529,0 1-48,9 1 272,4-1-384,6-1-209,-1 0-543,5 0-305,0-2-336,0 0-64,0 0-208,-2 0 16,-3 0 32,-2-2-144,-2 0-432,0 2-769,0 0-880,1 0-1857,-1 0-2721,-2 0-7811</inkml:trace>
  <inkml:trace contextRef="#ctx0" brushRef="#br1">31903 12356 15799,'0'0'5123,"0"0"-4803,0 0-352,0 0 944,0 0 961,0 0-64,0 28-737,0-12-175,0 8 255,0 3-63,0 1-433,0 5-240,-4 1-208,0-1-64,3-2 0,1-3 65,0-3-81,0-6-32,0-3-48,0-3-48,0-7 32,0 0-160,1-6-241,-1 0-239,0-4-176,0-4-1121,0-2-2225,-1-2-1633,-3 0-5602</inkml:trace>
  <inkml:trace contextRef="#ctx0" brushRef="#br1">32098 12629 18344,'0'0'4899,"0"0"-3731,5 24-255,-5-17 79,4-2-560,-1-2-320,-2-3-144,4 0-592,-4 0-1217,3-8-1104,-4-4-3810</inkml:trace>
  <inkml:trace contextRef="#ctx0" brushRef="#br1">32111 12460 24635,'0'0'4722,"0"0"-4033,0 0-577,0 0 32,0 0-64,0 0-128,10 5 80,-5 1-512,-1 2-1425,1 2-2033,-1-2-1488</inkml:trace>
  <inkml:trace contextRef="#ctx0" brushRef="#br1">32216 12598 12374,'0'0'13078,"0"0"-12166,1 24-848,-1-13 0,2 0 480,0-2 513,-2 0-273,2-3-608,0 0-128,-1-1-16,4-2-16,-1-3 64,0 0-64,0-5 16,-1-4-48,-1 1 16,1-4-32,-2 2-32,2 1-16,-3 2 80,0 0 64,0 2-48,-3 1 224,-1 1-63,0 1-17,-1 2-176,-2 0-16,1 0-321,3 0-655,1 2-945,2 0-1921,0-2-3185</inkml:trace>
  <inkml:trace contextRef="#ctx0" brushRef="#br1">32312 12625 7812,'0'0'12581,"0"0"-11892,22 8-1026,-13-7 898,0 1 2080,1 0-656,1-2-1089,-3 0-399,4 0-209,-1-5 112,0-3 320,0 0-112,-1-3-415,2 3-65,-2 1 272,-1 2 48,-1 3-176,-1 2-192,0 3-32,-2 3 112,-1 1 32,1 1-192,0-2 48,1 0-64,-3-1-192,2-1-240,3-1-336,-4-3-673,4 0-960,-2 0-977,-3-5-1600</inkml:trace>
  <inkml:trace contextRef="#ctx0" brushRef="#br1">32792 12517 11445,'0'0'5827,"0"0"-3058,0 0-1008,0 0 192,-2 7 48,2 3-481,-3 5-383,3 3-225,0-3-319,3 1-369,5-4-96,2-3-96,4-3-16,2-4-16,0-2-64,-2-3-32,0-6-80,-2 0-16,-1-2 48,-4 0 32,-2-1 15,-3 3 97,0 1-64,-2 2 64,0 3-32,-2 1 80,-1 2-80,-1 9-16,4 0 0,-2 3 64,2 3 80,2-1-96,3-2 16,3 0-64,2-5-384,-1-2-96,-2-1 0,0-4 224,2 0 224,-5-9 96,2-1-32,-3-4 64,2-3 64,-5-2 80,2-2-80,-2-1 16,3 2-48,-3 1-48,0 1-48,0 6 32,0 2 0,0 4-80,0 3-32,0 1-192,0 2-465,1 0-1136,-1 5-1120,0 1-1057,2 1-5810</inkml:trace>
  <inkml:trace contextRef="#ctx0" brushRef="#br1">33144 12539 20457,'0'0'5795,"0"0"-5603,2 19-160,0-9 128,0-1 432,0 0-367,-2-4-193,5 0-289,-4-5-1359,1 0-737,-2-5-897,0-5-6290</inkml:trace>
  <inkml:trace contextRef="#ctx0" brushRef="#br1">33164 12348 22426,'0'0'3410,"0"0"-3170,0 0-192,0 0 224,0 0-16,0 0-256,23 4-432,-15 4-2065,1 1-1697,0-3-6659</inkml:trace>
  <inkml:trace contextRef="#ctx0" brushRef="#br1">33217 12531 23435,'0'0'2801,"0"0"-2737,0 0-80,28 8 192,-16-8 881,0 0-225,0 0-352,3-5-304,-3 2-128,2-1 16,0-1-48,-2 2-16,-2-1-304,-4-1-80,0 3-176,-2-1-433,-2-1-591,1 3-305,-1-2 304,-2-1 448,1 0 753,1-1 256,0-5-16,2-1 80,-1-3 80,0-2 16,1-1-48,-1 1 192,2 3 320,-3 2 865,0 5 240,-2 1-385,0 4-399,0 1-241,0 3-288,0 8-144,0 5 513,0 6 415,-2 3-528,0 4-384,1 1-32,1-1 209,0-5-209,0 0 0,3-5-16,3-3 64,-3-4-64,4-4 64,-3-6-80,3 0 0,0-2 16,2-7-48,1-5 32,3-4-112,0-3 64,1 2-96,0 0 48,-4 3 0,0 5 16,-4 6-16,4 3 16,-6 0 32,1 7-32,-4 3 112,5-1-80,-3 1-48,3-1 16,1 1-32,-2-5-128,0 2-224,3-5-240,-3 0-465,0-2-864,-3-2-1584,0-5-1730</inkml:trace>
  <inkml:trace contextRef="#ctx0" brushRef="#br1">33299 12343 17320,'0'0'4690,"0"0"-4274,0 0-144,0 33 2386,0-12-465,0 4-1009,0 2-576,0 2-383,0-4-65,0 1 80,2-5-32,0-1-128,-2-6 32,0-5-16,0-1-16,0-3-64,0-3-16,0-2 0,0 0-192,0-2-256,0-3-513,0 2-351,0-2-65,0 1-544,2-3-96,1 2-544,2-2-1537,-1-5-3169</inkml:trace>
  <inkml:trace contextRef="#ctx0" brushRef="#br1">34045 12314 8372,'0'0'4754,"0"0"-1761,0 0-1392,0 0-192,0 0 31,0 0-95,4 37 144,2-10 832,2 6-384,-4 5-529,5-1-783,-4-4-145,3-4-144,-2-7-160,-2-3-80,1-5-16,1-5-16,-3-2-48,1-4-16,1-3 64,-1 0-80,-3-7 48,2-3-16,3-6-32,2-3-128,-3-2-32,0 3-16,0 2-192,0 4 208,1 4 144,0 6 32,-1 2-64,2 7 96,0 3 32,2 0 128,-1 4 0,2-2-48,3 0-16,-3-5-96,3-2 16,-3-1 0,1-1-80,-4-3 48,-2 0-32,-1-5-96,0 1-144,-4-1-192,0 0-497,-2 2-303,0 1-433,-3 2-752,5-3-256,0 3-2402</inkml:trace>
  <inkml:trace contextRef="#ctx0" brushRef="#br1">34383 12497 22218,'0'0'2273,"0"0"-2385,0 0 192,0 0 1201,25 13 31,-15-12-671,1-1-481,0 0-80,-3-1-96,-1-4 96,-2-2-112,-3-1 64,-2-1-160,0 1 96,-4 0-16,-4 0-112,-4 5 0,0 1 64,-3 2 128,3 7-145,-2 5 65,5 4 32,4 3 337,1 0 159,4 2-192,5-5-208,4-1 0,2-5-48,1-4-128,2-3-432,0-3 80,2-1-1233,-4-7-512,0-2-384,-4-4-2578</inkml:trace>
  <inkml:trace contextRef="#ctx0" brushRef="#br1">34577 12305 14102,'0'0'9749,"0"0"-8661,0 0-1120,0 0-32,0 0 112,0 0-48,10 14 0,-6-5-1328,0 1-1826,-1 0-3841</inkml:trace>
  <inkml:trace contextRef="#ctx0" brushRef="#br1">34584 12520 21418,'0'0'4018,"0"0"-4050,0 0-1265,21 24 1329,-13-22 32,-4-2-80,-2 0-800,0-7-1954,-2-2-3536,0-4-7237</inkml:trace>
  <inkml:trace contextRef="#ctx0" brushRef="#br1">34725 12511 19241,'0'0'3201,"0"0"-3073,0 0 32,0 0 1585,0 0-16,-12 23-560,7-14-785,1-3-320,0 3-16,4-4 0,0 0 48,0-1 0,0 1-48,0-5 48,5 0 32,-2 0-16,3-7 0,2 2-96,-3-2 0,0-1-16,-1 2 0,0 1 0,0 5 0,1 0-48,-3 0 48,0 9-32,-1 1 32,1 4 48,0 3 64,-2 4 96,0-2 128,0 3-63,0-2-113,0 1-96,0-5-64,0-2 64,0-5-208,0-1 128,0-5-16,0 1 32,-2-4 16,0 0 0,1-5 48,1-5-32,0-4-433,0-2-559,0-4-689,3-4-1344,4-1-2242</inkml:trace>
  <inkml:trace contextRef="#ctx0" brushRef="#br1">34873 12276 22058,'0'0'4370,"0"0"-4258,0 24-176,0-8 1249,4 6 559,-4 2-879,4 1-529,0 1-208,-4-1-144,2-1 160,-2-2 32,0-5-128,0-3 32,0-2-80,0-5 32,0-2-16,-2 0-48,2-5-176,0 0 16,0-1 32,4-8 16,4 0-96,1-1-160,2 1 176,-2 1 128,1 3 112,-2 2 16,0 3 0,-1 5 0,2 1 80,-4 3 80,4 1-64,-1 0-48,-4-1-16,1-4-96,2 1-144,1-3-272,-4-1-673,0-2-528,0 0-560,0 0 96,-4-2-288,3-2-1345,-3-2-3153</inkml:trace>
  <inkml:trace contextRef="#ctx0" brushRef="#br1">35028 12395 2145,'0'0'16440,"0"0"-14440,0 0-1888,0 0 145,0 0 1247,0 0 481,30 2-400,-16-2-721,-1 0-191,1 0-129,1 0-272,-2-2-240,-1-1-208,-4-2-769,-1-1-767,-2 0-1442,-5 0-4849</inkml:trace>
  <inkml:trace contextRef="#ctx0" brushRef="#br1">35068 12260 8324,'0'0'7827,"0"0"-6210,0 29 112,0-13 640,2 3 32,0 5-640,-2 1-416,4 2-337,-4 2-304,1-3-191,-1-2-257,4-2-144,-4-4-16,3-3-64,-2-5-32,4-4 16,-4-1-144,1-2-449,0-3-623,-2-5-481,0-7-1040,0-4-2049,0-4-5635</inkml:trace>
  <inkml:trace contextRef="#ctx0" brushRef="#br1">27694 12877 8788,'0'0'2529,"0"0"-896,0 0 96,0 0-561,0 0-511,0 0-369,12-21-160,-2 21-64,-1 0-32,1 0 128,3 0 512,0 7-224,-3 0-127,2 2-81,-1 1-64,-2 5 144,-5-2 176,4 2 481,-5 0-305,0 1-128,-1-2-32,-2-1 97,0-2-385,0-2-128,0-1-64,0-1-16,0-4-16,-2 0-657,2-1-1343,0-2-2338,0-7-4258</inkml:trace>
  <inkml:trace contextRef="#ctx0" brushRef="#br2">28088 13115 5827,'0'0'4114,"0"0"-1697,0 0-1185,0 0-223,0 0-97,0 0-48,-12 0-239,11 0-305,1 0-112,-4 0 48,4 0 32,-1 0 16,1 0-31,0 0 47,0 0 48,0 0-16,0 0 0,0 0-80,0 0-256,0 0 48,0 0 240,5 0-175,0 0 95,0-1 48,4-3 128,-1 1 128,6-2-96,-2 0 129,0 1-113,0-3-112,1 3-96,-3-3-16,3 3-160,-3-3-16,1 4 0,-3-2 0,1 2-32,0 0-16,-1 0 32,1 1-64,0-1 64,-3 1-32,-1-1 0,2 2 16,-2-2-32,-1-1 32,1 1-48,-1 0 64,-1 0-48,0-2 32,1 4-16,0-3 32,-3 1-16,3 0-32,0 2 0,-1-3 16,0 1-32,1 1 0,1 1 16,-2 0-48,2-1 0,0 0 0,-3 1 16,3-1-64,-2 2-32,1 0 32,0 0-64,-3 0-16,2 0 128,-3 0 48,0 0 0,0 0 0,0 0 32,0 0-32,0 0 96,0 0-48,0 0 32,0 0-112,0 0 96,0 0-96,0 0-32,0 0-480,0 0 159,0 0 161,0 0 128,0 0 96,-1 2 16,-1 1 48,1 1-64,-1 3 32,0 1-16,-3 1 16,1 4 80,-1 0 144,1 1 65,-2 0 15,3 0 16,-2-1 0,1 0 48,1-1-32,0-2 33,-1 1-17,0-2-48,3 1-32,-3-1-16,3 1-80,-2-1-64,3-4-32,0 0-32,0 0-32,0-1-32,0-3-32,0 1 16,0-2-336,0 0-496,0 0-721,0 0-480,0-5-1008,0 0-2754,0-3-5570</inkml:trace>
  <inkml:trace contextRef="#ctx0" brushRef="#br2">28076 13133 6019,'0'0'2961,"0"0"-384,0 0-1088,2-5-369,-2 5 1,1-2-241,-1 2-239,0 0-161,0 0-80,0 0 64,2 0-31,0 0 63,-2 0-32,1 0-48,3 0-48,-2 0-64,0 0-63,2 0-1,-1 0 128,2 0 272,0 0-224,1 3-96,-2-1 33,2 1-161,0-2-16,-2 3-80,2-1-32,0-1 0,-2 2 144,0-2-80,2 1-128,-3 1 80,2-2-16,-3 0 32,5 1-48,-4-1 0,4 1 16,-2-1 48,3 0-80,-1 1 16,0-2 64,-2 0-80,0 3 0,1-3-48,-3 1 64,0 1-80,0 1 16,0 0 16,-1-1 16,0 2 0,1 0-16,1 0 32,-1-3-16,4 3-32,-1-3 48,-2 1-16,2 1-16,2-3 16,-4 1 0,2-1-32,-1 0 0,-2 1 16,3 0-32,-3-1 32,1 1 0,1 0-16,-3-1 16,1 2 16,2-1-32,-1 0 48,0 0-32,1 0 32,-1 0-80,1-1 64,-1 3-16,1-3 16,-1 2-32,1-1 32,-2 1 0,3 0-48,-3 0 48,0 1-16,3-1 16,-1 0-16,0-1 16,-3 1-32,3-2 48,-2 1-32,3-1 0,0 1 16,-2 0-16,2-1 16,0 1-32,-3-1 32,2 3-32,-1-3 0,1 2 16,-4 1-16,3-1 48,0 0-48,-3 0 0,3 0 48,0 0-16,-3 1-32,3-3 32,-1 2 0,-1-1-32,2-1 0,-3 1 16,3-1 16,-3-1-16,2 2 32,-2-2-32,3 0 17,-3 0-17,2 2 32,-3-2-32,5 0 0,-2 1 0,-2-1 0,4 2 16,0 0-32,-4-1 32,5 1-32,-3-1 32,4 1-16,-3 1 80,2-2-64,-2 3 16,1-3-16,0 3 0,1-2 32,0 1-80,-1-1 64,0 0-32,-1-1 16,-1 3 0,0-3 0,1 1 0,-4 0-32,2-1 32,1 0-32,-3 2 64,4-2-48,-3 0 16,2 1 0,-2-1-16,3 3 0,-3-3 32,2 1-32,2 0 16,-4-1 16,3 0-32,-1-1 32,-1 3-48,2-2 32,-3 0-32,2 2 32,-1-3-32,1 2 16,1 1-16,-1-1 16,-1 0 0,3 0 0,-4 1 16,3-2-16,0 0 0,-3 2 0,1-3 0,-1 2 0,1 0 32,0-1-64,0 1 32,0 0 48,0-1-112,-1 1 128,2 1-80,1-2 32,-2 2-16,1-3 16,2 4-48,-1-1 32,-2-1-16,1 1-32,2-1 64,-5 0-32,4 1 16,-2-2 0,0 2 0,0-1 0,1-1-16,-1 1 32,0-1-48,-1 1 48,3 0-32,-2-1 48,1 1-16,1 0 0,0-2-16,-3 1 16,3-1-16,-3 1 0,2 1-16,-3 0-16,5-2 32,-4 1-16,1 1 64,0 0-64,-1-2 0,3 1 0,-4 1 32,4-1-32,-4 1 32,1 0-16,2-2-16,2 1 48,-5 0-64,3 3 48,-2-4-16,4 3 0,-5-3 0,2 2-16,1-1 48,-3-1-48,0 2 48,1-1-64,-1 1 16,0-2 0,4 1 16,-4 1 0,0-1 0,2 1 16,0-2-16,-2 2 16,0-2-16,3 1 16,-2-1-16,-1 0 16,2 0-16,0 0 32,-2 0-48,2 0 16,-2 0 0,2 0-16,0 0 16,-2 2-32,1-2 64,1 2-64,-1-2 48,-1 0-48,0 1 64,2-1-32,-2 0-16,2 0 32,-2 0-32,0 0 48,0 0-64,0 0 64,0 0-32,2 0 0,-2 0 0,0 2 16,0-2-16,0 0 16,0 0-16,0 0 0,0 0 32,0 0-48,0 0 32,0 0-32,0 0 32,0 0-16,0 0 0,0 0-32,0 0 48,0 0 0,0 0-80,0 0 80,0 0-48,0 0 0,0 0-80,0 0 16,0 0 16,0 0-48,0 0 31,0 0-15,0 0 16,0 0-112,0 0-32,-2 0-96,2 0-48,0 0 128,0 0 80,-2 0 96,2 0 16,-2 0 112,2-2-64,0 2 32,0 0-32,0 0 32,0-1-16,0 1 0,0 0-16,0 0 0,0-2 0,0 2-257,-1 0-271,-1-2-432,1 2-337,-3-1-896,0-3-2481,-2 0-6035</inkml:trace>
  <inkml:trace contextRef="#ctx0" brushRef="#br1">27371 13150 2113,'0'0'3746,"0"0"-2082,0 0 321,0 0-1136,0 0-241,0 0 0,-2-2 161,2 2 207,0 0-31,-2 0 47,0 0-96,2 2 49,0 0-97,-3-1-127,1 0-33,2 2-80,0-2-64,-3-1 17,1 0 79,-2 0-128,0 0-192,-4-5-80,2-1-15,-5-6 15,-1 0-80,-1-6 0,-2-2 64,2-4-96,-1-3-128,0-3-16,1-5 0,-1-3-48,2-4 16,2 2 48,-4-3 80,6 0-16,-1 2 0,0 1 0,1 2-160,1 0 48,-2 0-32,2 0 64,0-2-32,0 1 64,1-2-48,2 1-64,0-2-16,0 2 16,2-1 80,0 2-144,2 0 64,0-1-48,8 0 96,2 3 48,6 0-65,6 2 65,9 2-144,4 2 353,2 6-193,1 3-16,-1 3 144,-8 6-192,-3 2-80,-8 6 63,-4 4-943,-5 1-337,-4 0-127,-2 0-305,-3 1 48,0 3 352,0-3-111,0 0 79,0 1-1344</inkml:trace>
  <inkml:trace contextRef="#ctx0" brushRef="#br1">27429 15987 6819,'0'0'6259,"0"0"-3778,0 0-848,0 0-256,0 0-337,0 0-192,-6-7 33,6 7-241,0 0-304,6 5 16,-1 7 417,7 3 703,2 5-95,0 7-320,1 6-305,1 0-16,-1 2-256,3-2-175,0-3-145,0-3-64,-5-3-80,1-5 16,0-5 32,-4-5-112,-2-1-192,-4-4-273,-2-3-111,-2-1-240,0-1-225,0-8-576,-4 0-1136,-1-1-1073,2-4-2641,-3 2-5042</inkml:trace>
  <inkml:trace contextRef="#ctx0" brushRef="#br1">27770 15796 10565,'0'0'3746,"0"0"-2194,-14 30-207,9-10 160,0 6 63,1 6 65,0 4-224,0 6-33,-2 4-207,2-1-401,-4 3-208,0-4-303,1-1-17,-2-6-32,1-6 16,3-5 0,0-5-96,1-6-64,3-6-48,-1 0-304,0-6-801,1-3-559,-2 0-1154,3-7-2544</inkml:trace>
  <inkml:trace contextRef="#ctx0" brushRef="#br1">28361 16111 3906,'0'0'7155,"0"0"-3553,0 0-929,0 0-640,-5-2-288,1 1-353,4 1-111,0-2-273,0 0-351,0 2-353,4 0-80,1 0-160,3-2-32,4-1 32,4 3 80,2-2 160,0-1-128,5-1-48,-4 1-32,1 1 0,-5 1-64,-1 0 16,-4 1-144,-5 0 48,-2 0 0,1 0-32,-4 0-32,0 1-96,0 0 64,0 3 32,0-3 16,-4 3-208,1-1-913,2-1-736,-3 3-816,-1-5-2145,0 0-8516</inkml:trace>
  <inkml:trace contextRef="#ctx0" brushRef="#br1">28388 16276 5827,'0'0'6547,"0"0"-4466,0 0-1169,0 0 64,0 0 33,0 0-113,-19 0-239,19 0 47,0 0 16,0 0 129,0 0-81,0-2-96,0 2-31,5 0-97,-1 0 64,6 0-64,2 0-95,3 0 255,3 2-112,4-1-192,-3 1-127,0-2-113,-2 0 32,-3 0 64,-4 0-240,-2 0-32,-2 0 16,-2 0-48,0 0 16,-4 0-240,0 0-321,0-2 1,0 2-176,0-1-353,-4 1-287,2-2-737,-2 2-1505,0-1-4994</inkml:trace>
  <inkml:trace contextRef="#ctx0" brushRef="#br1">29352 16025 6147,'0'0'-512,"0"0"2320,0 0 113,0 0-752,0 0-241,0 0 161,8-5 207,-8 5-559,0 0-193,0 0 16,2 0 48,-2 0-111,0 0 47,0 0 624,2 0-255,-2 1-369,0-1 0,0 0 17,0 0-17,0 0 32,0 0 32,0 0 65,0 0 47,0 0-208,0-1-176,0-3 1,-2 0-145,2-2-144,-2-3-16,2 1 0,-2-1-32,0-2 32,-2 0-32,-5 0 0,-1 0-32,-2 1 32,-2 2-64,0 4 32,-5 2 0,2 2 16,-5 11-32,2 6 16,0 12-32,0 6 64,4 10 48,4 7 448,3 2 288,5-5-191,4-3-289,9-8-48,4-7-224,1-12-96,4-5 64,-3-4-16,1-5 0,0-5 112,1 0-112,-2-5 176,-3-2-128,2-1-16,-5-1-16,0 4-304,-4-2-257,0 4 17,-2 1-208,-1 2-113,1 0-255,-3 0 63,0 0-335,0 2-801,1-2-1793,1 0-1440</inkml:trace>
  <inkml:trace contextRef="#ctx0" brushRef="#br1">29520 16247 10485,'0'0'3393,"0"0"-2544,0 0 415,0 0 769,-13-24-656,9 22-353,-2 1-111,2 1-273,-4 1-144,2 4 33,-2 3 79,2 1-128,2 2-48,4 1-80,0-2 33,0 2-129,4-3-208,2-1-48,2-1-48,6-5 64,-2-2-16,0 0 64,2-7-48,-2 0 16,-1 0-128,-4-1-64,0 4 176,-4-1-48,0 5 0,-3 0-128,0 7 112,0 0 15,0 3 49,0-1-32,0-2-112,0 0-832,1-6-625,3-1-1056,0-1-3266</inkml:trace>
  <inkml:trace contextRef="#ctx0" brushRef="#br1">29702 15954 13158,'0'0'2289,"0"0"-1232,0 0 399,0 0-271,0 0-609,0 0-256,9 20 897,-9-1 399,0 6-287,0 7 192,0 1-113,0 2-335,0-1-385,0-4-192,0-5-191,0-3-209,0-4-48,0-6 32,0-2-80,0-3 0,0-2-48,0-1-272,0-3-289,0 1-223,0 0-529,0-1-624,0 1-512,0-2-832,4 0-3010</inkml:trace>
  <inkml:trace contextRef="#ctx0" brushRef="#br1">29852 15936 8740,'0'0'2385,"0"0"448,0 0-1296,0 0 560,0 0-240,0 0 352,13 34-320,-13-12-353,3 2-47,-1 5-368,-2 1-49,0 1-352,0 0-127,0-2-161,0-2-32,0-5-96,0-2-112,0-3-128,0-7 0,1 0-32,3-4-16,-4-1-48,1-2-288,-1-3-176,2 0-528,0-5-865,-2-4-1217,4-4-1776,-4-3-6163</inkml:trace>
  <inkml:trace contextRef="#ctx0" brushRef="#br1">29954 16191 11525,'0'0'3842,"0"0"-1681,0 0-592,0 0 752,26 0-624,-13 2-529,-1-1-287,4 1-241,-2-2 256,3 0-15,-4 0-513,-3 0-256,1-5-80,-5 2 16,-1-2-48,-4 0 16,-1-1-16,-1-2-48,-7 2-160,-2-2-32,2 2 80,-6 1 32,0 3 112,4 2 0,-2 2 32,2 7 64,5 4 128,4 3 240,1 1 160,4 1-144,4-2-176,4-2-207,1-3-33,2-3 32,-1-3-128,-2-4-161,-3-1-751,1 0-769,-5-3-928,0-4-96,-1-5-1649,-4 0-3586</inkml:trace>
  <inkml:trace contextRef="#ctx0" brushRef="#br1">30266 16190 20778,'0'0'2064,"0"0"-2048,0 0 865,0 0 960,0 0-673,-36-7-383,22 15-401,0 3-128,2 2 384,2 3 129,4-2-289,1 0-304,5-1-112,0-2-16,5-4-16,5-4-80,1-3 0,3 0 112,2-12-48,0-2-144,4-3-16,-2-7-320,1-3 143,-2-3 97,-1-2 0,0-4-544,-4-4-401,-1 2-463,-5 0-1,-2 7-64,-2 3 641,-2 11 1104,0 7 576,-7 10 801,-2 8-641,0 13 544,-3 7 593,1 9-176,2 5-496,1 3-561,6-3-192,2-6-224,2-6-160,3-6-31,4-8-49,-1-7-16,3-3-113,0-4-287,-2-2-128,0-2-224,-3-4-817,2-5-1937,-7-2-2496</inkml:trace>
  <inkml:trace contextRef="#ctx0" brushRef="#br1">30920 16170 4114,'0'0'80,"0"0"-1121,0 0 1282,0 0 239,0 0-208,0 0 64,0-4 192,0 4 129,0 0-129,0 0-912,0 0 1888,0-1 433,0 0-704,0-2-33,0-2 161,0 1-144,0-2-689,2 0-144,0-1 160,-2 2-32,0 0 49,0 0 47,0 1-96,-4 1 80,0-2 305,1 3-401,-2 2-176,-2 0-32,0 0 17,-2 0 15,0 7-32,-1 3-32,0 2 64,1 4 32,0-1-64,5 0 49,4-2 31,0-1-96,4-2-208,5-3-32,0-5-48,5 2 16,0-4 0,-4 0 0,0-4 32,-1-2-16,-2 0-16,-3-2 16,1 0-32,-5-2 0,0 3 0,0-1 32,0 2-48,0 1 16,0 5 48,0 0-80,0 9-32,0 6 80,4 1 32,-3 4 0,5-1 0,-1-2 0,1-4-32,-1-2-16,-1-3-16,2-3 48,-2-4-1089,-3 1-976,1-2-512,0-2-1473,-2-4-7491</inkml:trace>
  <inkml:trace contextRef="#ctx0" brushRef="#br1">31307 16132 6611,'0'0'5795,"0"0"-2626,0 0-992,0 0-128,0 0-448,23-7-545,-18 22-159,0 4 735,3 5-143,1 2-608,1 0-369,-2-1-256,1-4-160,2-4-48,-3-3-16,1-2 16,0-3-80,-1-4-160,-3-2-224,-2-3-513,-2 0-463,2-8-401,-1-5-832,-2-3-3314</inkml:trace>
  <inkml:trace contextRef="#ctx0" brushRef="#br1">31522 16084 14919,'0'0'3473,"0"0"-3056,0 0 111,-19 34 624,14-19-15,0 8-321,-4 1-31,5 7 191,-5-1-47,0 2 79,4-4-80,0-1-367,1-5-337,0-3-96,3-6-80,1-2-32,0-4-64,0-6-448,3-1-1057,4-8-1248,-2-6-1537,3-5-13895</inkml:trace>
  <inkml:trace contextRef="#ctx0" brushRef="#br1">31576 16236 17256,'0'0'1841,"0"0"-673,36-1 1089,-21-4-352,3 0-1040,2-1-209,-1 0-160,-3-1-288,0-1 48,-4 2-96,-3-1-112,-2 1-48,-3 0 32,-4-2-16,0-1-16,0 2-64,-8 0-192,2 0-16,-3 2 128,-2 5 80,-1 0-48,-1 10 64,-1 2 64,2 7 32,2 2-16,1 3 256,4-2 176,0-2 81,5-1-97,0-3-240,5-5-64,0-1-80,-1-5-48,4-4 0,-1-1 0,0 0-16,0 0-32,1-3 0,0-2-368,2 2-545,-1 1-287,-1 2-961,2 0-304,0 0-1121,3 0-1920</inkml:trace>
  <inkml:trace contextRef="#ctx0" brushRef="#br1">31857 16216 13590,'0'0'5155,"0"0"-3507,0 0-223,30-14 368,-22 9-513,3 0-607,-4-2-353,1 1-176,-4 0-80,0 1-32,-3-2 0,-1 0-16,-1 0-16,-5 2 16,-1 0-16,-3 0 0,-1 5-16,1 0 48,-3 8 128,1 4 176,0 6 353,3 2 207,0 4-48,0 0-143,6-2-145,3-3-336,0-3-160,2-4-48,3-4 0,4-4-32,-3-4 16,3 0-192,0-5-144,0-3-160,-1-2-369,2-2-479,-1-1-641,-2 2-1457,-1 2-1728</inkml:trace>
  <inkml:trace contextRef="#ctx0" brushRef="#br1">32022 16252 12646,'0'0'4642,"0"0"-4290,0 0 1313,0 0 912,8 22-1120,-5-17-561,0 1-16,1-3 81,-2 1-49,0-1-271,-1-3-97,-1 0-240,0 0 32,0 0 336,0-5-319,0 0-273,0-1-32,0-2 112,-1 0-144,1 0 0,0-3 0,0 0-16,0-1 16,0 0 0,3 0 0,2 0-16,0 3 32,0 1 16,1 4-16,2-1 32,-4 0-32,6 3-16,-4 1-32,1 1-16,1 0 32,2 0-16,-1 1 0,0 3-96,1-1-448,-2-1-161,1 1-431,1-1-673,-5 0-1265,-1 0-1824,0-2-12918</inkml:trace>
  <inkml:trace contextRef="#ctx0" brushRef="#br1">32267 16227 19753,'0'0'2849,"0"0"-2737,0 0 401,9 24 1936,-4-20-1473,-1-1-752,1 1-176,-1-3-432,-3-1-1313,-1 0-960,0-6-1857</inkml:trace>
  <inkml:trace contextRef="#ctx0" brushRef="#br1">32312 16052 21866,'0'0'3474,"0"0"-3298,0 0-96,0-20 176,0 18 32,0 2-272,5 0-320,-4 0-2033,2 3-1361,-3 2-4898</inkml:trace>
  <inkml:trace contextRef="#ctx0" brushRef="#br1">32427 16271 1585,'0'0'17880,"0"0"-17208,0 0-128,0 0 1858,26 3-418,-21-7-991,4-4-225,-1-2-271,-2 0-177,2 1 272,-3-1-176,0 3-176,1 0-160,-4 4 192,1 1 209,-1 2-305,-2 2-16,2 3-48,1 3 144,1 1 16,-3 1-160,5 1-80,-3-3-32,5 0-16,-2-2-208,3-3-592,4-3-1185,-3 0-1857,2-6-2177</inkml:trace>
  <inkml:trace contextRef="#ctx0" brushRef="#br1">32689 16180 22682,'0'0'3682,"0"0"-2898,0 0 513,0 0-401,0 0-367,-26 12 47,16-1-208,-3 3-256,3 4-80,0-1-16,0 1 48,3-4-32,4 0 0,3-3-32,0-3 64,8-5-80,1-1 32,4-2 0,1-7-32,0-4-16,3-1 0,-3-3-16,0 1-96,0 2-112,-6 2 160,-1 2 112,-4 5-16,-3 1 16,0 2 0,0 0 0,-1 4 0,-3 0 16,-1 4 64,0 2 80,2-1 48,1 2-128,0 2-16,2 0-48,0 1 0,0 3-16,0 1 0,0 0 48,0 1-48,0 1 80,0 0-160,0 3-32,2-3 32,0 3 16,-1 0 16,-1 0 16,0-1 16,-1 0-32,-3-1 32,-6-2 16,2-4-48,-2-1-144,-3-5 160,1-4-16,-2-4 48,0-1-32,2-6-48,0-3 0,2-8-160,6-2-16,1-3-240,3-2-577,3 1-303,5-1 447,2 3 737,1 3 144,0 4 64,-1 4 32,4 0 208,0 1 176,3 2 97,0-1-113,2 0-32,5 0-80,-2-1-128,1-3-80,-1 1-80,1-2-128,-4 1-304,-1 1-272,-5 1-689,-6 4-592,-5 1-128,-2 4-1264,-2 1-3858</inkml:trace>
  <inkml:trace contextRef="#ctx0" brushRef="#br1">33226 16160 10917,'0'0'3586,"0"0"-1569,0 0-705,0 0-303,-19 26 63,16-7 385,3 4-129,0-1-543,0 0-273,8-3-288,1-3-80,5-4 32,-2-8-128,3-3-16,-1-1-32,3-5 160,-3-7-112,0-4-16,-4-2 16,1-2-32,-5 0-16,0 0-144,-1 3-240,-2 4-144,-3 4 272,2 7 160,1 2 0,-3 13-272,3 4 143,3 5 289,-1 6 113,4-2 31,4 0 64,1-7-32,5-5-160,-4-8 32,1-4-64,-2-4 32,-2-8 144,-2-4-48,-5-3 80,-1-2-112,-4-3-64,0-2-80,0 0-16,-4-3-48,-1 4-176,-3 1-208,2 4-64,2 6 208,-4 7 176,3 5-16,2 1-561,1 7 49,-2 3-32,4 4-561,0-3-2112,4 2-2322</inkml:trace>
  <inkml:trace contextRef="#ctx0" brushRef="#br1">33636 16266 18905,'0'0'3089,"-6"25"-1840,5-14 319,1-4-751,3-6-577,5-1-208,0-5-32,2-5-1089,-2-4-960,-2-3-1088,2-4-4466</inkml:trace>
  <inkml:trace contextRef="#ctx0" brushRef="#br1">33663 16006 17864,'0'0'2769,"0"0"-1568,0 0-273,-13 26-591,13-19-321,3-1-160,2 0-1329,3 1-2321,-2-2-6707</inkml:trace>
  <inkml:trace contextRef="#ctx0" brushRef="#br1">33867 16302 13366,'0'0'2353,"0"-26"-1536,0 12 1087,-4 4-639,3 1-577,-3 1 177,2 4-193,0 1-160,2 1-80,0 0 161,0 1-65,2-1-272,2 2-144,-1-1 160,4-1 160,-1 2 1,-2 0-97,6 0 48,-1 6 0,1 1-80,1 2 145,1 1 47,0-1-240,-2 1-176,2-3 0,-2-2-112,-1-3-16,0 1 80,-4-3-16,0 0-48,-3 0 16,-2-1-336,0-3-529,0 4-655,-2-5-401,-3 5-416,3-4-1297,0 1-4082</inkml:trace>
  <inkml:trace contextRef="#ctx0" brushRef="#br1">34231 16205 2721,'0'0'9781,"0"0"-6276,0 0-1120,0 0-592,-10-22-144,1 17-176,-3 1-481,-4 1-336,-2 3-191,-3 0 47,0 6-80,0 3-192,3 6-128,4 2 64,7 4 241,6-3 79,1 3-304,8-4-160,6-3 32,4-4-112,1-8 16,4-2 48,-2-7-176,-2-3-128,0-6-81,-1-5 161,0-1 144,-4-5 96,0-3-48,-1-3 48,-4-2-32,0-2 16,-5-1-144,2 4-64,-6 1 16,0 7-80,0 5 80,-2 8 128,-2 9 64,0 5-32,-4 15-16,5 11 176,0 8 464,-1 7 161,0 1-337,4 1-560,0-6 128,0-7-32,6-6-16,-1-7 16,0-5-417,1-6-239,-5 0-416,1-6-673,-2 1-144,-2-2-512,-3-2-2609</inkml:trace>
  <inkml:trace contextRef="#ctx0" brushRef="#br1">35493 11085 15463,'0'0'3762,"-31"8"-2562,13-2-399,0 2 271,0-2-63,4 1-577,4 1-96,2-2-208,3 2-64,5 3-16,5-3-32,3 4 48,6 1 0,5 0 48,3 0-16,-1-1-16,0 2 64,-3-2-96,-5-1-32,-2-1 0,-3 0-32,-8-1 16,0 1 16,-4-1 96,-6-4 17,1 4 223,-4-3 32,3-2-128,-3 0-192,1-3-64,1 1 32,1-2-16,-1 0-16,2-2-16,2 1-64,0 0-160,2-2-192,-1 1-225,3 2-335,2-2-577,1 1-320,0-1-736,0-1-2225</inkml:trace>
  <inkml:trace contextRef="#ctx0" brushRef="#br1">35622 11044 4018,'0'0'8852,"0"0"-6307,9 30-464,-8-13 208,-1 5-128,0 4-272,0 2-112,0 1-369,0-2-463,0-3-385,0-5-384,0-4-128,4-2-32,-2-3 0,1-5 0,0 0 0,-1-1 16,2-4-32,-1 0 96,2 0-48,-3-5 16,2-1-48,2-1 0,-4 0-64,4-1-96,-2-1-32,0 2-48,-1 0 80,-2 2-16,3 0 64,1 1 64,-1 3-16,1 1-32,0 1 48,3 6-80,-3 2 96,2 3 16,0 0-32,-2 0 48,0 0 16,3-1-48,-1-3 16,0-3 16,0-4 0,-1-1-32,3 0 64,0-5-785,-1-4-1023,-2-5-898,0-1-1391,-2-3-5620</inkml:trace>
  <inkml:trace contextRef="#ctx0" brushRef="#br1">35854 11255 9668,'0'0'4194,"0"0"-1761,22 0-192,-12 0-304,-2-3-288,4-1-544,-2-1-481,-3-3-112,0 1-224,-5 0-128,1 0-48,-3-2-112,-3 0 16,-3 2-64,-2 1 0,-2 3 0,-4 3 48,6 0 0,-2 9-32,2 4 224,3 1 673,4 5 127,1 1-223,1-1-289,4-3-320,3-2-80,2-4-32,3 2-16,-4-7 32,5-3-80,-4-2 64,2 0-416,-2-7-465,-1-1-671,0-3-1137,0-1-1217,-2-2-5138</inkml:trace>
  <inkml:trace contextRef="#ctx0" brushRef="#br1">36114 11191 17368,'0'0'3217,"0"0"-2976,-24-14 479,12 12 929,-2 2-497,-1 0-384,1 6-223,2 4 95,-2 1-64,5 3 17,-1 3 63,6-3-240,0 1-368,4-1-64,0-2 32,0-2-32,4-1 0,2-4-16,2-4 64,1-1-16,0 0 0,1-6 16,0-2-48,1-3 0,-2-3-96,1-1-48,-2-1-192,-2 2 0,2 1 144,-3 2 128,-4 3 47,2 5 33,-3 3 17,0 5 31,0 6 48,0 3 448,0 2 368,0 1-368,0 0-303,5-3-209,-2-2-16,1 0-32,1-6 32,-2-1-48,5-4-160,-4-1-305,2 0-287,-2-6-753,0 0-1744,-4-6-1954</inkml:trace>
  <inkml:trace contextRef="#ctx0" brushRef="#br1">36216 11262 19481,'0'0'2513,"0"0"-2529,0 0 160,0 0 1329,23 23 304,-16-18-705,-1 0-416,1 0-287,-4-1-193,1-1 48,-2-3 128,-1 0-256,1 0 32,-2-3 64,0-6 16,0-1-144,0-4-32,0 0-16,-3-5-16,-1 2 48,-1 0-64,1-1-80,-1 4 48,0 0 48,0 4 336,2 2 177,2 2-225,1 1-16,0 2-32,0 1-80,9 1-64,0-1-112,3 1 64,4 1-32,-1 0 32,2 0-16,1 0 0,-4 0 32,1 0-48,-3 0 0,-5-2-128,0 2-176,-3-1-256,-4-1-113,0-1-383,0 0-593,-5-1-864,-4 0-448,-4 1-1121,3-2-3121</inkml:trace>
  <inkml:trace contextRef="#ctx0" brushRef="#br1">35510 11486 11205,'0'0'4082,"-24"0"-2801,14 0-769,2-2 512,0 2 369,3-3-257,4 3-223,-3-2-465,4 2-32,0-1-48,0 1-95,4-2-161,10 1 0,4-1 80,11-3 256,10 2 224,5-2-31,7 1-177,4-1-304,-3 2-80,0 1-32,-5-1-16,-7 3 16,-6 0 32,-6 0-16,-5 0 16,-7 0-112,-3 0-32,-4 0 64,-4 0-16,0-3 32,-5 0-528,0-2-1249,0 0-1280,-4-3-4051</inkml:trace>
  <inkml:trace contextRef="#ctx0" brushRef="#br1">27638 14292 3714,'0'0'1761,"0"0"-1265,0 0-768,0 0 2513,0 0-529,0 6-975,0-5 207,0-1 241,0 2-145,0-2-303,0 0 15,0 0 32,0 0-111,0 0 127,0 0-48,0 0-143,0 0-97,0 0 32,0 0-96,0 0-32,-4 0-95,0-2 31,4 1-96,-5-1-64,2-1-48,-1-2-32,1 0-32,-1 0 16,1 0-48,1-2 80,-2-1 48,1 2 32,2-1 97,-5 1-17,2 0-32,0-1-64,-1 2-80,1 0-64,-1 1-32,0-2 32,2 2-64,1-3 64,-2 2-48,1-2-32,2 0 32,-3-1 0,0-1 0,3 0 32,-3-1-32,1 0 16,1-2-32,-2 3 48,3 1-32,-3-2 32,0 3-48,3-1 16,-3 0 0,1 0 0,0 2 48,-1-4-48,0 2 0,-1-1 0,1-2 16,0 1 16,-2-1-80,2 1 32,-1 1 0,1 1-32,-1-2 48,1 3-16,0-2 16,0-1-16,0 1 16,1-1-32,0-2-16,-1 1 48,0-2 16,3 1-32,-4-2 16,3 1 0,-1 0-32,0 1 48,2 0 0,-4 3-16,5-1-16,-4 4 32,2-2-16,0 2 16,-2-2-32,3 2 32,-3-2-32,3 0-16,-1 0-32,0 0 16,2-1 48,0 0 0,-2 0-16,2-1 32,0 3 0,0-1-32,0-1 16,0 2 16,0-1 16,0 2-32,0-3 16,0 4-48,0-4 32,0 3 16,0-3 16,0 0-16,0 1-32,0-1-16,0-1 0,2 1 0,0-1 0,1 1 16,1-2 0,1 0 16,-1 0-32,-3-1 32,2 1 0,2 2 0,-5-1-16,1 3 0,1-1 16,-1-1 0,-1 3 0,0 0 16,3-1-32,-3 1 48,0 0-48,2 1 16,-2 1-16,5-3 32,-5 1-32,3 0 0,-1-2 16,2-1 0,0 0 16,-2-2 0,2 0 0,1-1-48,-2 1 48,1 1-32,1 0 16,-1 2 0,-3-2 0,3 4-16,-2-2 32,1 0-16,-1 2-64,1-2 48,1 0-96,-2 0-16,1 0 16,1-1 48,1-1 32,-2 2 16,3-1 16,-1 1 32,1 0-32,-1 0 0,-1 0 0,1 0-48,-2 2 32,3-2 0,-3-1 0,2 2 16,1 0-16,-3 0 16,2-1-16,2 2 32,-2-1-16,1 1 0,2 0-16,-4 1 0,4 0 16,-3 2 0,2-1 32,1-1-64,-4 5 64,0-4-48,1 1 32,0 0-16,0-1 16,3-1-16,-1 1 0,0-2 0,2-1 32,0 0-48,-3 0 48,3 1-16,-2-1-16,1 1 0,-4 1 0,0 2 16,2 0-32,-4 0 0,1 0 16,0 1-16,-1 0 16,3-1-16,-1 2 16,-1-3-16,1 3 16,1-2-16,-2 1 32,3 1-32,-3-1 32,1 0 0,-4 1-32,2-1 32,0 2-32,-2 0 16,0 0-16,0 0 16,0 0-32,0 0 16,0 0 16,0 0 0,0 0 64,0 0-112,0 0 96,0 0-64,0 0 32,0 0 0,0 0 0,0 0-32,0 0 32,0 0-16,0 0-48,0 0-33,-4 5-831,-1 0-272,1 1-1170,-1 0-3136</inkml:trace>
  <inkml:trace contextRef="#ctx0" brushRef="#br2">30489 13390 12358,'0'0'3137,"0"0"-2032,-25 0 543,10 4 17,5 1-528,-2 1-417,2 1-400,2 0-112,2 0-64,6-1-64,0 0-96,2 1-64,5-1 160,2 0-160,2-1 16,-2 3 256,3-2-208,-3 1 48,-2 1-48,0 0 32,-3-1-96,-3 2 48,-1-2 32,0 0 32,0-1-16,-3 0 32,-3-1 0,1-2 32,0 1 0,0-3 16,-3 0-32,5 2-31,1-3-82,-1 0-495,1 0-576,2-4-913,0-1-1777,0-3-2305,0 1-1136</inkml:trace>
  <inkml:trace contextRef="#ctx0" brushRef="#br2">30452 13349 8676,'0'0'5234,"0"0"-3441,0 0-1121,0 0 609,0 0-176,27 5-1,-13-5 33,0 0-225,4 0-336,0-3-256,-4-2-143,-4 0-145,0 0-32,-3 2-80,-2 0-609,-5 1-543,0 2-337,0 0-720,0 0-1569,0 0-2465,-3 0 2690</inkml:trace>
  <inkml:trace contextRef="#ctx0" brushRef="#br2">30197 13382 5699,'0'0'5698,"0"0"-3345,0 0-720,0 0-96,0 0-81,0 0-255,0-5-289,-4 9-399,-1 5-81,-2 2 64,0 7 32,-1 2 145,3 2-17,1 3 16,4-1-96,0-1-143,4-4-305,4-4-48,4-3-48,0-5-32,2-2 48,0-3-32,-2-2-80,2 0 192,-1 0-144,-6-3-224,1-2 368,0 1-528,-5 0 63,-2-1 177,2-1 0,-3 0-48,0-2 32,0 2 32,-3-2-16,-1-1-144,-4 4 48,2 0 208,-2 3 16,-1 0 16,3 2 16,-2 0-32,-1 2 64,4 3-48,0 0 0,1-1-16,3 1 0,-1 0-240,2 0-1185,0-3-544,0 2-528,0-1-849,0-3-1536,0 0-320</inkml:trace>
  <inkml:trace contextRef="#ctx0" brushRef="#br2">30647 13419 12518,'0'0'2929,"0"0"-2001,-5 31 881,5-20 304,0 4-432,0-3-560,2 0-273,6-2-400,3-5-128,1-1-144,1-4-64,0 0-48,1-9-48,-2 0 33,-4-1-290,0-2-111,-7-3-176,1 1 160,-2-2 64,-3 1 64,-3 0 144,-2 3 96,-1 2 16,0 2 16,-2 4 304,2 2-16,2 2-208,-2 0-96,4 3-64,0 3 32,0 2-32,1 0-961,-1 2-1840,5-4-3394</inkml:trace>
  <inkml:trace contextRef="#ctx0" brushRef="#br2">30949 13527 5362,'0'0'8004,"0"0"-6099,0 0-688,-5 21 383,5-16-271,0-1-657,0-1-80,0-3-159,5 0 15,-2-2 48,2-4 176,4-3-31,-2-1-241,0-3 16,2 0 96,-3 1-192,-2 3-63,1 2-33,1 4 16,-3 1-192,0 2-80,3 2 32,-2 4 16,0 0 144,1 1-96,0 1 0,-1-1-48,0-3 0,2-1 160,-2 0-128,2-3 16,1 0-32,-2-1 0,1-6 48,2 0-64,-4 0 16,2-1-32,1 4 32,-2-1-48,0 5 0,0 0-16,3 1-16,-3 5 16,4 1 32,-4 1-16,0-1 0,3-2-256,-3 2-913,-1-5-447,1 1-97,-4-1-896,-1-2-945,0 0-1008</inkml:trace>
  <inkml:trace contextRef="#ctx0" brushRef="#br2">31248 13287 11781,'0'0'3570,"0"0"-2049,0 0-545,0 0-159,0 0-65,2 25 320,0-7 385,0 4-272,-2 2-17,2 0-143,-1-1-129,-1-2-208,0-1-271,5-3-65,-5-5-16,4-2 0,0-3-160,-3-3-80,5-4-16,-3 0 0,5-4 16,-3-3-48,4-5-16,-4 3-48,4-1-144,-2 2-32,0 4 48,0 1 80,-1 3-160,0 0 160,0 3 16,-1 3 0,0 0 16,1 4 64,-2-2-48,0 2-16,1 0 32,0-1 16,-3-1-32,0-2 48,-2 0-16,0-2-32,0 1 16,-4-3 16,-2 1 32,-3-1 0,-2 0 16,0-2 0,-1 0 16,2 0 32,1 0-96,0 0 48,2 0-80,2-2 48,1 2-112,1-2 96,3 2-48,-2 0-48,0 0-288,2 0-529,0 0-447,0-1-785,0-1-112,0 0-1249,0-3-3921</inkml:trace>
  <inkml:trace contextRef="#ctx0" brushRef="#br1">33689 13815 9364,'0'0'3026,"-12"5"-497,7-3-1409,3 2 33,-1 0-193,-1-2-303,3 0-385,1 1-192,0-3-80,0 2 16,0-2 16,0 0-32,0 0 32,0 0-48,1 0 32,3-2 0,-1-1 16,3-4-16,0 0 0,1-2 0,3-3 16,-1 1 16,-1 0 0,1 2 16,-2 0 32,0 3 48,-4 1-32,1 2-32,-1 0 32,1 3-32,-4 0 0,5 0-80,-1 0 0,-1 2 32,3 5 384,-2 1-111,6 3-129,-1 4 96,0-1-96,3 2 0,-2-1-112,4-3 0,-4-3 48,4 1 16,-6-3-32,1-3-32,0-1 0,0-1-32,-4 0-16,4-2 32,-4 0-16,2 0-16,-1 0 0,2-2-16,-2-1 0,2-1 32,-2 2-16,0-1 0,-2-2-16,1 0 32,-2 0 48,1-3-64,-2 0 0,1 0 0,2-1 0,-5-1-16,4-1 16,0 2-144,2-1-80,-3 2-112,-2 0-160,3 3 32,-2 2-193,1 1-111,-3 2-64,0 2-641,0 6-1408,-5 1-2866,-2 3 1185</inkml:trace>
  <inkml:trace contextRef="#ctx0" brushRef="#br1">34297 13600 5731,'0'0'4594,"0"0"-3026,0 0-431,0 0 160,0 0 271,0 0-159,0-10-273,0 6-207,0 3-49,-4 0-159,4-2 111,-10 3-128,2 0-480,-3 3-224,-3 4 16,-1 3 0,0 3 16,1 0 0,3 2 32,0 0-48,6 0 33,2 1-33,3-2 0,0 1-32,5-1 32,2 0-97,6 0 49,1 1 16,0-1 0,2 4 16,0-2-16,-2 3 16,-6 0 0,2 0 16,-10 0 16,0-2-32,0 0 0,0-2 32,-8-3 1,2-2-17,-2-2 16,1-4-48,-2 1 80,1-5-32,-4 0-16,2 0-32,0-5-16,-3-1-161,4-2-175,-1 2 176,3-2-144,1 2 16,2 1-64,0 0 0,2 4-97,2-1-223,0 2-641,0 0-1536,0 0-1249,2 0-3585</inkml:trace>
  <inkml:trace contextRef="#ctx0" brushRef="#br1">34379 13853 7603,'0'0'5427,"0"0"-4339,0 0 449,4 22 192,1-10-657,3-1-335,-1-1 79,2 2-224,-1-3-143,3-1-81,0-1 48,-2-4-64,-3-2-16,2-1 113,-4 0-33,2-1-32,-2-6-80,-3-1-96,2-3-160,-2-2-16,-1 1-16,0 0-16,0-2-80,0 2-80,0 3 48,-4 1 48,3 1 48,-3 3-32,3-1 64,-4 2-48,4 3 32,-1 0-48,1 0 32,1 0-32,-2 0-384,2 3-465,0-1-800,0 2-1248,2-1-2561,-1 0-4275</inkml:trace>
  <inkml:trace contextRef="#ctx0" brushRef="#br1">34598 13888 10261,'0'0'7171,"0"0"-6707,0 0-400,0 0 1585,0 0-176,0 0-481,11 10-272,-10-12-239,5-5 31,-4 2 224,0-5-31,-1-1-193,2-1-240,-3-2-16,0 2 16,-3-1 16,0 2-144,0-1-128,-2 5 32,2 2-16,2 0-16,1 3-32,-2 1 64,2 1-80,0 0-48,2 1-48,2 3 80,2 0 16,3 1-112,-2-1-464,2-2-304,-2-2-97,1 0-224,1 0-207,-4 0-929,1-2-1153,-3-3-832,2-2-5314</inkml:trace>
  <inkml:trace contextRef="#ctx0" brushRef="#br1">34891 13562 15767,'0'0'2417,"0"0"-1680,-28-14 511,17 14 145,-2 0-401,-1 0-239,4 4-193,-2 4-80,3 1-112,2 6-64,2 2-95,3 4 31,2 2 208,0 3-48,4 1-32,3-2 32,-1 0-224,0-1-127,2-5 111,-6 1 32,0-1-96,0-3-48,-2-1 0,-2 1-16,-2-4-64,-1 0 64,0-3-32,-2-1 16,4-3-208,-1-1-241,1-2-463,3-2-737,-2 0-448,2-2-1280,-2-2-3554,2-2-3714</inkml:trace>
  <inkml:trace contextRef="#ctx0" brushRef="#br1">34720 13804 2673,'0'0'5587,"0"0"-1297,0 0-2145,0 0-176,0 0 192,0 0-625,4-8-351,5 8-161,3 0 433,4 2-64,-2-1-481,4 1-160,-5-1-319,4-1-241,-5 0-128,-2 0-16,-1 2-32,-2-2-416,-2 0-465,-1 0-688,1 0-431,-1 0-642,1 0-1696,0-2-6675</inkml:trace>
  <inkml:trace contextRef="#ctx0" brushRef="#br1">34947 13830 14279,'0'0'5858,"0"0"-5538,-27 16-208,15-7 1761,2 1 288,3 0-816,4 2-689,-1-5-272,4 3-272,2-4 32,5 1 49,-2-4-97,5-3-96,2 0 16,-2-3-32,-2-4-32,1-1-32,-2-1 0,0 0 80,-2 0-49,-3 3 49,0 2 16,-2 0 17,0 4-49,0 0 16,-4 7 0,4 0-17,-5 3 34,2 1 15,1 0 48,2 0 0,0-3-80,0 0-16,0-3 16,0-2-112,4 0-529,-3-3-959,4 0-513,-5 0-577,4-5-2160,1-3-6707</inkml:trace>
  <inkml:trace contextRef="#ctx0" brushRef="#br1">35175 13804 16968,'0'0'4722,"0"0"-4418,0 0-304,0 0 1073,0 0 607,-25-19-703,16 19-513,-2 4-320,5 5 160,-5 0 272,2 4 1,2 1-193,-3 2-160,6-1 64,0 4 64,1-4-112,3-1-128,0-1-32,0-3-64,3-2 17,3-4-1,2-1 0,1-3 16,0 0-32,2 0-16,1-4 32,1-3-160,1 3 31,0-3 17,-1 3 96,1-1 32,-4-2-32,2 2 0,2-1 17,-4 0 31,1-2 16,0 0 64,-2-2-64,1 0-16,-2-4 0,-3 0-16,0 0-48,-1-2 0,-4 2 48,0 1-160,-4 4 64,-6 4 16,1 5 0,-4 2-32,0 9-16,-2 4 16,2 7 32,5 1-16,2 3 160,2-1-48,4-2-16,4-2 16,7-3-32,1-6-48,7-2 48,1-4-80,1-4-64,1-2-32,-2-3-337,0-5-415,-4-3-705,-4-2-1712,-2-2-609,-7-2-2769</inkml:trace>
  <inkml:trace contextRef="#ctx0" brushRef="#br1">36094 13500 8292,'0'0'6179,"-34"-19"-5219,14 13-496,2 1 433,-4 2-145,3 3-288,1 0-128,4 0-160,2 5-31,2 1 47,2 3-16,5 6-80,0 5 112,3 7 576,0 5 529,5 4-241,0 5-111,-1-2-161,0-1-256,0-3 65,-2-5-193,-2-2-176,0-3-96,0-2-32,0-3-64,-2-2 16,-2 0-16,1-4-32,0-2-16,1 0 48,0-4-176,0-2-384,1-3-561,1-3-687,0 0-642,0-6-2352,0-4-11045</inkml:trace>
  <inkml:trace contextRef="#ctx0" brushRef="#br1">35858 13805 14102,'0'0'4162,"0"0"-2689,0 0-144,21-19 207,-13 17-159,1 0-545,2 2-335,0 0-225,-1 0-80,3 0-112,-3 4-48,2-3-32,2 1-32,-1-1-400,-3 1-401,3-2-399,-4 2-161,-1-1-656,-2 1-1376,-2 0-2450,2 0-2017</inkml:trace>
  <inkml:trace contextRef="#ctx0" brushRef="#br1">36095 13895 10341,'0'0'4690,"0"0"-2561,0 0-112,5 21 112,-1-19-496,-2 0-529,0 0-432,-2-2-223,0 0-49,0 0 160,0-2 112,0-2-208,-2-1-223,0-2-17,-3-1 0,1 2-32,1-2-80,-3 1-48,5 0-32,-2 0-32,-1 2 112,4-2-32,-2 2-112,2-1 64,0 1 16,2 0-48,2 0-16,0 1-16,2 1-16,2 1 16,6 1-16,-5-1-240,4 2-352,0 0-721,1 0-1152,-4 0-673,-2 2-3185</inkml:trace>
  <inkml:trace contextRef="#ctx0" brushRef="#br1">36226 13868 11653,'0'0'6371,"0"0"-5714,-3 24 767,3-15 401,3-2-736,2-1-561,0-2-496,-1-2-656,1-2-369,0 0-1680,0-4-3938</inkml:trace>
  <inkml:trace contextRef="#ctx0" brushRef="#br1">36255 13724 16215,'0'0'3234,"0"0"-2866,0 0 176,0 0 241,0 0-625,0 0-128,8 2-592,-1 2-1345,0 1-3154,-2 0-8003</inkml:trace>
  <inkml:trace contextRef="#ctx0" brushRef="#br1">36414 13795 9604,'0'0'9877,"0"0"-8260,-23 5-817,9 3 945,1 3-176,-1 2-593,0 2-144,6 1-127,2 1-305,5-2-192,1-1-48,5-3-96,2-3-144,4-4-32,-1-1-128,3-3-192,-3 0-337,-1-3-271,1-2-321,-1-4-528,0 0-592,-1-1-2593,-2-2-2530</inkml:trace>
  <inkml:trace contextRef="#ctx0" brushRef="#br1">36467 13838 3634,'0'0'8932,"0"0"-4610,0 0-2545,0 0-209,0 0 65,0 0-176,32-1 47,-18 1-351,4 0-353,-3 0-368,1 0-207,-1 0-97,-1 0-144,-1 1 48,1 3-321,-3 0-287,0 2-448,-1-1-1681,-2-1-1361,0 0-3634,-1-3-1616</inkml:trace>
  <inkml:trace contextRef="#ctx0" brushRef="#br1">36577 13669 9877,'0'0'6515,"0"0"-4306,0 0-433,0 0-191,0 0-865,0 0-271,-5 4 287,10 6 192,-4 1-127,3 5 47,-4 4-96,0 2-63,0 4-129,-4 1-144,-2 0-128,2-2-80,0-2-96,2-4-79,-1 0 31,3-7-80,0-1 16,0-5-177,0-1-303,0-3-272,0-2-593,0-2-624,0-6-368,0-4-1681,0-4-3633</inkml:trace>
  <inkml:trace contextRef="#ctx0" brushRef="#br1">36705 13713 3346,'0'0'19288,"0"0"-18247,0 0-1922,0 0 673,0 0 208,0 0 0,16 14-544,-5-8-1873,-2 1-3858</inkml:trace>
  <inkml:trace contextRef="#ctx0" brushRef="#br1">36709 13895 11045,'0'0'11589,"0"0"-10516,0 0-1537,0 0 528,23 4 64,-14-4-96,-3-3-336,2-3-1377,-5-2-2145,0-1-3025,-3-6-2721</inkml:trace>
  <inkml:trace contextRef="#ctx0" brushRef="#br1">36851 13876 22922,'0'0'1681,"0"0"-1665,-5 30 48,5-18 192,2 0 817,4-5-305,4 0-528,2-4-192,-2-1-32,4-2-48,-3-2-80,0-6-224,-5-1 112,-2-3 208,0-2 0,-4 0-96,-2 1-112,-4-1 16,0 2 96,-3 3 176,0 0-16,1 3 160,4 2-112,-2 3-112,2 1 32,4 0-192,0 0-849,0 5-863,0 0-546,0 0-2288,8-3-6531</inkml:trace>
  <inkml:trace contextRef="#ctx0" brushRef="#br1">37023 13887 9028,'0'0'12454,"0"0"-11686,0 0-960,0 0 688,12-26 1569,-6 17-624,2-1-609,0 0-448,3-4-175,-1 1 143,3 2 16,-3-1-192,3 6-112,-4 5 48,0 1 32,-3 6-32,2 7 144,-5 2 128,2 3 33,-1-3-209,2 4-176,-2-7-48,1 0 48,4-3-256,-1-4-176,0-3-161,-1-2-143,2 0-529,-1-2-415,-2-5-786,1-3-1055,-3 1-4099</inkml:trace>
  <inkml:trace contextRef="#ctx0" brushRef="#br1">34373 14192 10709,'0'0'4594,"0"0"-2065,5 27-448,-5-9-32,0 2-592,-1-1-449,-3 0-384,3-4-319,-3-3-225,2-3-64,0-4-16,2-1-385,0-4-847,0 0-881,0 0-1729,0-7-3361,4-2 896</inkml:trace>
  <inkml:trace contextRef="#ctx0" brushRef="#br1">34532 14211 7860,'0'0'6355,"0"0"-3298,-27 15-1536,17-6-17,-4 2-31,1 0-192,3 2-353,2-2-464,3-1-256,5-3-144,0 0-64,4-2-16,2-2 16,4-3 64,0 0-48,1-6 16,-2-4-32,1 1 32,-3-4-32,0 2-32,-4 0 16,-1 1-112,1 2-48,-3 4 128,0 0-64,0 4-176,0 2 32,0 7-96,0 6 288,1 5 80,-1 4 144,4 3 0,-4 1-48,4 1-16,-4 0-64,5-4 16,-4-3-32,3-1 32,-4-5-32,0-4 48,0-2-64,0-4 64,0-1 256,-4-2 16,-2-1-96,2-2-79,-6 0-17,2-5-96,-1-1-16,-1 1-64,1-1-32,2-1 16,1 3-128,1 0-97,4 1-303,-1 0-384,2 0-721,0-2-1200,3-1-2514</inkml:trace>
  <inkml:trace contextRef="#ctx0" brushRef="#br1">34368 14090 11957,'0'0'5267,"0"0"-4275,0 0-736,0 0 321,0 0-385,0 0-128,-5 0-496,10 2-2818,-1 3-4609</inkml:trace>
  <inkml:trace contextRef="#ctx0" brushRef="#br1">34648 14275 8548,'0'0'4146,"0"0"-1921,0 0-752,0 0 463,0 0-479,-5 20-416,5-17-241,0-3-304,0 0-112,2 0 145,-1-3 223,3-3-224,1-3-288,-1-2-192,0-2 32,2-3-48,-2 0 16,0 2-16,2 3-16,-2 1 32,0 6 160,2 2 65,2 2-161,-4 6-96,4 6 416,0 3 240,-1 4-224,2 2-159,-4 1 31,3-3-96,-5-2 32,1-4-240,-1-4 32,-3-5-16,2-1-32,-2-3 16,0 0-160,0-3-448,0-5-833,0-3-1168,0-3-929,0-4-4450</inkml:trace>
  <inkml:trace contextRef="#ctx0" brushRef="#br1">34922 14284 5683,'0'0'10741,"0"0"-9637,0 0-528,0 0 1329,0-22-160,0 17-288,0 4-161,-1-1-479,-2 2-481,-2 0-96,2 3-112,2 4-144,-3 1 80,3 1-80,1 3 0,0-3 32,1 1-48,3-5-16,0 0-336,4-3 16,-1-2 111,0 0-63,-1-3 0,-3-4 208,-2 0 112,3-2-32,-4 0 48,0 0-80,0-1-96,-4-3-48,1 2 48,-2-1 0,1 1-64,1 1-97,0 2 113,-2 4 176,2 2 32,0 2-32,0 2 0,-1 4-16,0 2-32,-1 1-896,3 1-801,-1-1-1024,3-1-2370</inkml:trace>
  <inkml:trace contextRef="#ctx0" brushRef="#br1">35063 14297 20009,'0'0'1505,"0"0"-1345,0 0 128,0 20 721,0-16-113,5-3-288,-5-1-240,0 0-320,0 0 48,3-5 49,-1 1 127,-2-4-192,0-2-48,0-1 32,0 0 32,0-1 96,-5-3-144,5 4-16,0 0 16,-5 3-16,5 2 32,0 1 16,0 2 64,0 2-16,5-3-128,0 3 0,2-1-32,1 0-16,0 2 32,0-1-128,2 1-256,-2 0-112,-2 0-113,-3 0-495,-2 0-145,-1 0-223,0 0-465,-1 1-1009,-4 1-2752</inkml:trace>
  <inkml:trace contextRef="#ctx0" brushRef="#br1">35250 14250 10133,'0'0'3329,"0"0"-1440,0 0-432,-24 4 31,17 4-303,0 2-289,4-1-223,-1 3-209,4-3-128,0-1-160,4-2-128,6-3-16,0-1 0,2-2 0,2-2-16,-3-4 0,1-2 80,1-2-96,-4 1 48,0 3-16,-5 1-32,-1 3 0,-1 2-48,-2 5-16,0 3 128,0 3 80,0 0-32,3-2-128,2 0 0,2-4-432,2-5-1153,1 0-1584,0-7-4210</inkml:trace>
  <inkml:trace contextRef="#ctx0" brushRef="#br1">35471 14128 17544,'0'26'3410,"0"2"-1810,-2 0-95,0-1-176,2-2-609,0-6-560,0-5-64,0-4-80,2-5 0,0-3-16,0-2 32,2-5 0,0-4 64,2-1-144,3-3 32,0 0 0,-1 2 0,2 2-80,3 2-48,-3 3 128,1 4-32,0 0-16,-1 0-128,-2 4 32,1 3 64,-3 1 32,-2-1 16,1 1-96,-5 0 96,0 0-16,0 0 48,-4-2 16,-2 2 32,-3-1 0,-5-1 16,-1 0-16,-1 1 208,2 0 0,1-2-160,-1 0 0,5-1-48,4-2 16,-1 1-32,4-3-16,2 0 0,0-5-272,4-4-849,0-1-623,2-2-257,0 0-1281,-4-1-3313</inkml:trace>
  <inkml:trace contextRef="#ctx0" brushRef="#br1">35724 14040 5218,'0'0'9765,"-6"22"-7348,6-4-448,0 6 448,0 2-96,0 5-688,0 0-513,1 0 17,1-3-657,0-3-64,-2-4-192,0-4-112,0-2-64,0-6 16,0-1-80,0-2 48,0-3-400,-4-3-800,4 0-1137,-1-4-1361,1-7-3889</inkml:trace>
  <inkml:trace contextRef="#ctx0" brushRef="#br1">35819 14300 18200,'0'0'2225,"23"-6"-2097,-10 0 1201,5-2 1200,-1-2-640,-1 1-1153,-2-1-431,0 1-273,-3-1 0,-5-1 0,-2 0-112,-4 2-257,0-3-111,-10 1 224,-3 4-16,-5 0 160,0 7 64,-1 0 80,2 13 144,1 4 16,5 5 256,6 4-15,5 1 31,0-3-80,9-3-224,4-2-128,1-6 0,2-4-192,0-4-384,-1-5-241,2 0-95,-3-5-1393,-5-3-1889,2-3-5954</inkml:trace>
  <inkml:trace contextRef="#ctx0" brushRef="#br2">28096 14345 1169,'0'0'4257,"0"0"-1983,0 0-1,0 0-865,0 0-223,0-5-65,0 5-239,-1 0-385,1 0-176,-2 0-64,2 0 32,0 0 112,0 0 17,0 0-113,0-2-64,-1 2-80,1 0 240,0-2 80,0 2 81,0-1-113,0 1 0,0-2-112,0 2-160,0-2-112,3 2-16,-2-1-16,5 1 0,-2 0-16,1 0 48,0 0 273,3 0 399,-3 0-352,-1 0-64,6 0 16,-6 0-15,2 0-97,2 0-16,-2-2 0,1 2 64,-2 0-80,4 0-16,-4-2 16,3 2-48,1 0-32,0 0-80,-3 0 64,3-1 32,0 1 0,0 0-31,-4-1-33,2 1 16,1 0-80,-1-3 64,-3 3-96,1 0 48,-1 0-32,2 0 0,1 0 16,-2 0 16,4 0-48,-2 3 64,1-3-64,0 0 48,1 0-16,-3 0 0,3 0 32,0 0-16,0 0-32,-2-3 48,0 1 0,0-1-48,-1 3 16,-2 0 16,2 0-32,0 0 32,-4 0-32,6 0 32,-2 0-64,-2 0 48,5 0 16,-4 0-16,4 0-32,-1 0 32,-2 0 32,2 0-48,-2-2 48,2 0-48,-4 2 32,2-1-16,0 1 0,-4-2-16,4 2 0,0 0 32,-1 0-48,0 0 48,1 0-48,2 0 48,-3 0-32,4 0 64,-1-2-64,-2 2 64,3-1-64,-2 0 48,0-2-16,-2 3-32,3-1 64,-1 1-96,0 0 64,0 0 0,-1 0-16,3 0-16,1 0 32,-1 0-16,-1 0 48,2 0-16,-1 0-48,0 0 32,1 0-32,-2 0-16,1-1 16,-4-2 0,4 3 0,-2 0 16,-1 0 0,0 0-16,-1 0-16,1 0 16,-1 0 16,1 0 0,-2 0 0,1 0-16,1 3 48,0-3-64,-4 1 16,4 0 16,-2-1 16,0 0 16,-1 0-48,-2 0 32,1 0-16,0 0 16,-2 0 0,0 0-32,0 0 0,0 0 32,0 0-48,0 0-48,0 3 160,0-3-144,0 0-160,0 0-193,0 0 17,0 0 96,0 0 112,0 0 144,0 0 64,0 0 32,0 0 0,0 0-32,0 0 16,0 0 0,0 0-16,0 0 16,0 0-16,0 0 0,0 0 32,0 0-48,0 0 48,0 0-16,0 0 80,0 0 16,0 0-64,0 0-16,0 0-16,0 0-48,0 0-16,0 0-48,-2 0-432,0 0-689,1 0-575,-1 0-1026,1 0-2896</inkml:trace>
  <inkml:trace contextRef="#ctx0" brushRef="#br2">28112 14302 4002,'0'0'1905,"0"0"-2065,0 0 1296,0 0 1922,0 0-1906,0 0-736,8-1 449,-8 1 31,0 1-64,0 3-175,2-3-241,-2 1-160,0 0 144,0-1 112,0 1-191,0 0 47,0-2 0,0 0-80,0 0-32,0 0 16,0 0 81,0 0-33,-2 0 48,2 0-128,-4 0-64,0-4 48,-1 3 16,0-4-48,-1 1-64,-2-1 0,4 1 49,-4-2-81,0 0 0,1-1 16,-1-1-96,0 2 16,1-2 0,-2 0 64,1 2-32,-2-2 32,1 0-16,0 1-32,3-1 32,-2 1-80,0-1-16,3 0-16,-2 1 32,1 3-16,5 1 16,-4-1 0,5 3 0,0-2 0,0 1-80,0 0 16,0 1 64,0-2 0,0 1-48,0 1-96,2-3-32,1 4 16,-3-1-81,0 1-95,0 0-48,0 0 16,0 0-80,-3 0-241,1 1-367,2 1-401,-3 0-464,3 1-480,0-2-2273,0 2 928</inkml:trace>
  <inkml:trace contextRef="#ctx0" brushRef="#br2">28243 14290 272,'0'0'5267,"0"0"-5075,0 0 3313,0 0-2208,0 0-593,0 0 64,0 10-63,0-10-177,0 0-32,0 0 129,0 0-81,0 0 32,-1 0-16,-1 0 1,-1 0-1,0-3-16,0 1 80,-3-3-95,3 0-129,-2-1-64,-1-1-48,1 1-80,-2-2 64,1-1 32,-4-1-79,1 1 63,0-4-160,-1 0-32,2-1-64,-6 0-64,5-2 16,0 2-16,-2 1 0,0 2 48,2 2-32,1 0 0,1 3 32,3 2 0,-1-1 48,1 3 0,0-1 0,4 3-48,0-1-16,-2 1 16,2 0-32,0 0 16,0 0-16,0-3 0,0 3-112,0-2-32,0-1-208,0 3-161,0-4 129,2 3 32,-2 1-176,4 0-577,0 1-640,-2 6-143,1-1-578,-3 2-4049</inkml:trace>
  <inkml:trace contextRef="#ctx0" brushRef="#br2">28363 14288 6707,'0'0'1073,"0"0"1616,0 0-1697,0 0-351,0 0 127,0 0-96,0 9 17,0-9 175,0 0 112,0 0 33,0 0 63,-2 0-287,2-2-97,-1-1-80,-3-2-96,4 0-207,-4-1-65,1-2-48,0 0-32,-1-3-32,-1 0 16,-1-2-16,-1 0-48,2 1-32,-4-1-32,1 0-48,0 4-32,2-1 96,0 4-64,3 1 32,-2 0 32,3 4-32,0-1-16,2 2 48,0-1-80,0 1-32,0 0-256,0 0-320,0 0-113,0 0-79,0 1-225,0 1-511,0-1-241,4 1-608,-2-2 688,4 0-3377,0 0 2016</inkml:trace>
  <inkml:trace contextRef="#ctx0" brushRef="#br2">28844 14214 5651,'0'0'256,"0"0"-208,0 0 1472,0 0 321,0 0-784,0 0-129,-5 1 209,5-1 15,0 0-159,0 0-145,0 0-112,0 0-239,0 0-161,0 0 16,0 0-112,0 0-80,0 0-112,0 0 0,0 0 0,0 0 16,0 0-32,0 0-16,0 0 16,2 0-16,-2 0 16,2 0-32,-2 0 16,0 0-32,0 0-16,0 0 16,1 0 0,-1 0 16,0 0-16,0 0 64,0 0-48,0 0 96,0 0-64,0 0 0,0 0 32,0 0 32,0 0 32,0 0-80,0 0 17,0 0-49,0 0 0,0 0 0,0 0-80,0 0-369,-1 4-1360,-3-1-3313,0 0-3634</inkml:trace>
  <inkml:trace contextRef="#ctx0" brushRef="#br2">30382 14187 8740,'0'0'7187,"0"0"-4481,0 0-1778,-26-8-176,13 8-79,-1 3-337,2 0-144,2 2 80,2 0-16,2 0-16,4 1-128,2-1-128,2 1 16,4 0-32,6 1 48,1 1-48,2-2 80,3 2-16,0 2 32,0-1-80,-4 2 80,-4 2-80,-1-1 32,-1 2-16,-8 1-32,2-1 0,-2 0 48,-2-1 0,-3-2 16,0-1-32,-2-2-16,-2-2 16,1-1 32,-1-3-32,-2-2 32,2 0-32,0-5-32,4-3 0,-2-2-80,4-3-160,-1 3 96,2-4 96,2 2 32,0 1 96,2 0-64,8 2 16,-6-1 32,5-1-176,1 1 208,2 1 112,-3 1-144,1-2-32,-1 2 64,-5 0-112,2-1-16,-3 1-336,-3 0-64,2 3-241,-2 0 17,0 2 160,0 3-161,-2 0-719,1 0-849,-1 0-945,0 3-6114</inkml:trace>
  <inkml:trace contextRef="#ctx0" brushRef="#br2">30597 14257 6915,'0'0'3922,"0"0"-1105,0 0-864,0 0-80,0 0-480,-27 9-481,20-3-288,2 3-63,0 0-1,1 1 64,3-1-160,1-2-208,0 1-63,0-2-129,5-1-32,-1-4-16,0 1 0,0-2 0,1 0 64,0-3-16,-3-2-32,0 0 0,-2 1 48,0 2-48,0-1-32,0 1 0,0 0 16,0 2-32,0 0-16,0 2-16,0 0 16,0 3 16,0 0 16,2 2-32,0-2 16,-1-3 48,4 2-32,-5-1 0,0-3-16,0 2 48,2-2-32,-2 0 48,0 1-16,0-1 16,0 0-32,0 2-64,0 0 0,0-1 48,0 1 0,0 0-16,0-2 32,0 0-48,0 0 32,0 0-304,0 0-353,0 0-799,0 0-881,0-5-2162,-2-4-6962</inkml:trace>
  <inkml:trace contextRef="#ctx0" brushRef="#br2">30593 14241 3634,'0'0'1905,"0"0"-1761,0 0 3873,0 0-1599,0 0-658,0 0-79,0-15-352,0 14-641,0-1 353,0 2-113,0 0-320,0 0-160,0 0-111,0 0-193,5 2-48,3 3 0,-1 1 0,1 3 192,1 1-176,0 1-96,0 0 0,-4-1-64,2 0 64,-1 0 0,-2-1-32,-4 1 0,5 0 48,-5-1 32,0 1 272,0-1 80,0 0-79,0-1-161,0-1-64,0 0 0,-5-1-48,1 0 16,-2-1 0,-1-2-80,0 1 80,-1-3-48,-1 0 0,-2-1-16,0 0 0,-3 0-16,2-4 0,1-1 0,-2 0-64,0-1-128,4 1-160,0 1-49,3 0 81,0 1 16,3 1 80,3 2 160,0-1-48,0 1-816,5 0 31,4 0-848,-2 0-992,-1 0-3602</inkml:trace>
  <inkml:trace contextRef="#ctx0" brushRef="#br2">30807 14293 6115,'0'0'3153,"0"0"-111,0 0-785,0 0-320,0 0-225,0 0-303,-8-14-497,3 14-63,-2 0-593,0 3-176,-2 5 112,0 3 224,4 4 128,0-1 49,1 3 63,4-1-336,0-2-80,4-1-176,5-3-32,0-4-48,1-5 80,1-1-32,-1 0 48,0-7 16,-1-3-64,-1-3 0,-3-1-160,-1-4-192,-2 3 0,-2-3 32,0 1-112,-4 3 176,-1 1 160,-5 3 64,3 4 0,-1 3-16,1 1 32,-2 2-80,4 0 96,-3 0-48,7 3-64,-3 2-16,4 0-1185,0-2-928,0 0-1873,0-1-2433,5-2 576</inkml:trace>
  <inkml:trace contextRef="#ctx0" brushRef="#br2">30949 14357 4962,'0'0'3938,"0"0"-1617,0 0-880,0 0 63,0 0 129,0 0-256,5-1-385,-3-3-159,0 3-1,1-2-96,2-2-143,-5 0-145,5-1-192,-1 0-128,1-1 112,-1 1-48,2 0 48,-1 1-48,-2 3-31,5 1-1,-3 1-112,0 3-48,5 3 128,-6 2 160,4 2-16,-3 0-112,-1-1-80,2-3-32,-2-1-32,0-2 16,-4-2 32,5-1 16,-5 0 160,3-4 96,-1-4-79,2-2-145,-1-1-64,-1-1-32,1-3-16,-1 1 0,2 3 16,-3 2-48,2 2-32,1 6 48,1 1-96,2 4 64,0 6-1,-2 3 33,3-1 16,-1 1-32,0-2 48,-2-1-16,0-4-16,-1-3 48,-2 0-64,0-3-16,-2 0-352,0 0-96,0-3-208,0-1-385,-4-3-447,4 0-257,0 1-576,0 0-801,4-1-1584</inkml:trace>
  <inkml:trace contextRef="#ctx0" brushRef="#br2">31205 14166 8612,'0'0'3345,"0"0"-2544,0 0 784,0-24 415,2 22-543,3 2-705,-1 4-367,1 6-161,-2 7 640,3 2 913,-2 4-384,0 3-289,0-3-320,-3 0-79,4-3-241,-5-4-336,4-3-16,-4-4-48,2-2 16,0-5 48,-1 2 16,-1-4 32,5 0-32,-5-1 1,4-3 15,0-1-96,0 2-32,1 0-32,0 1 16,0 1-16,0 1-16,3 0 16,-3 0-16,4 0-16,-4 3-32,2 2 16,-2 0 16,1 0 0,-5-1-16,2 1 48,-3 1-32,0-1 80,0-1-32,-4 1 32,0 0-32,-3 0 80,0-1-48,-2 0 32,2-3-32,0 1-32,-2-2-16,0 0-16,0 0 16,4-3 32,1-1-32,-4 0 0,6 0-16,-2 3 0,4-2 0,0 1-16,0 1-272,0-1-401,0 0-447,0 2-353,0-4-208,0 3-544,0-2-1441,0 1-4161</inkml:trace>
  <inkml:trace contextRef="#ctx0" brushRef="#br1">29188 17738 2513,'0'0'7748,"0"0"-4211,0 0-1824,0 0-304,0 0 175,0 0-367,-24-5-321,21 5-191,2 0-65,-1 0-16,2 0-31,0 0 79,0 0-224,6 0 288,4 0-495,4-1-97,7-1 304,3-1 288,8 0 33,2 1-209,1-1 32,2 1-224,0 1-192,-3-1-80,-4 2 0,-4 0-32,-4 0 0,-4 0-48,-4 0 32,-3 0-16,-2-1-32,-2 1 33,-3-2-49,0 0 64,-2 2-80,0-1 48,0 1-16,-2-2 0,2 2 0,0 0-49,-2-1-79,0 1-112,0-2-160,0 2-176,0 0-465,0 0-447,-4-1-401,0-1-496,-1 0-481,4-1-2032,-5-3-8356</inkml:trace>
  <inkml:trace contextRef="#ctx0" brushRef="#br1">29175 17608 3105,'0'0'2642,"0"0"-1458,0 0-1856,0 0 672,0 0 1441,0-3-1185,0 3-192,0 0 0,0 0-16,0 0-32,0 0-16,0 0-32,0 0-32,0 0-112,0 0 112,0 2-145,0-1-1391,0-1-1506,0 0 2082,0 0 1184,0 0-48,0 0 2289,0 0-496,0 0 704,0-1-464,0-1-272,0 2-32,0 0-401,0-2-255,0 2-160,0 0-305,0-1-144,0 1-32,0 0-95,0-2 63,0 2-32,0-2 48,0 2 33,0-1 31,0 0-16,0-2-80,3 3 33,0 0-81,0-2-32,5-1-96,-2 3 48,6-2-64,4 0 161,4 1 191,3-1-256,0 0-32,1 2-80,3 0-80,-5 0-176,-2 0 32,-2 4-48,-1 1 49,1 0-81,-4-1 64,0 1-80,0 0 64,2-2 0,-4-1-32,3-2 32,0 0-48,-2-5 64,1 0-80,0-4-80,-4 4-97,-2 1-63,-4 1-128,-2 1 16,-2 2-96,0 0-529,-5 0 209,0 4-145,-2 1-399,0 0-113,2-1-816,-4 1-1953,4-2-3457,-3-1 559</inkml:trace>
  <inkml:trace contextRef="#ctx0" brushRef="#br1">29547 17465 12230,'0'0'3969,"0"0"-1696,0 0-560,0 0-48,0 0-464,0 0-305,7 0-272,-3 0-176,3 0-159,2 5-177,3 1 272,0 4 16,3-1-112,-3 2-80,0 2-96,-2 0-96,-4 0 64,-3 2-128,-1 1 48,-2 4 112,-2 1 128,-7 2 225,1-1 63,-2 0-176,1 0-160,-2-3 224,0-3-240,2-2 97,3-3 15,-2-1-288,5-4-16,0-3 16,-1 1-16,4-4-96,0 0-193,0-2-431,0-4-769,5 0-1344,-1-1-368,-1 1-769,1 1-3554,-2 0-1984</inkml:trace>
  <inkml:trace contextRef="#ctx0" brushRef="#br1">30115 17498 7027,'0'0'3538,"0"0"-353,0 0-880,0 0-256,0 0-544,0 0-449,0-15-303,0 15-257,0 0-80,0 0 0,0 0-111,0 0-113,0 0-64,0 0-64,0 1 0,0 2 16,0 2 112,0-2 96,0 3 32,0 3 80,0 0 17,0 6 31,0 4 64,0 4 272,0 6-175,-2 2 31,0 3-32,-2-2-64,3-2-191,-1-4-97,0-2-112,2-6-192,0-4 96,0-1-16,0-3 0,0-5-48,0 0 32,0-1-16,0-4 0,0 0 64,0-2-32,0-1 48,0-2-144,4 1 16,-4-1 16,1 3 32,3-1-32,0 3 16,0-2-16,4 2 16,3 0 16,2 0-48,3 0 48,5 0 16,1 0 0,1 0 0,0 0-32,0 0 64,-8 0 16,1 0 32,-6 0-48,-1 0-48,-4 0 16,1-2 48,-3 1-96,-1-2 96,-1-1-80,2 2-64,-3 0-128,0 0-240,0 1-289,0 1-591,0 0-1025,-3 0-1633,3 0-2961</inkml:trace>
  <inkml:trace contextRef="#ctx0" brushRef="#br1">30443 17555 14391,'0'0'3425,"0"-22"-2929,0 17 145,0 3-113,0 2-464,0 0-192,-2 3-1201,0 2-2320,0 0-8661</inkml:trace>
  <inkml:trace contextRef="#ctx0" brushRef="#br1">30447 17793 11333,'0'0'3554,"0"0"-2274,0 0-143,0 0-433,0 0-480,0 0-192,11-4-672,-11 3-2081,0-1-1745,0-1-4947</inkml:trace>
  <inkml:trace contextRef="#ctx0" brushRef="#br1">30596 17558 5779,'0'0'9444,"0"0"-6931,0 0-1104,0 21 320,-2-6 31,2 6-159,-2 1-80,2 2-433,0 1-255,-2 1-145,0-4-144,2-3-112,0-1-111,0-6-305,0-2 16,-1-2 0,-2-2-48,3-3 48,0 0-64,-5-3-32,4 0-353,-1-1-591,2-6-1057,-1 1-1761,1-2-2577</inkml:trace>
  <inkml:trace contextRef="#ctx0" brushRef="#br1">30656 17643 5346,'0'0'3666,"0"0"-1297,0 0-496,0 0 48,0 0-416,0 0-1,0 0 145,-9 24-144,5-14-369,-1 1 49,-2-1 47,0 1 49,-1 0-241,3-3-239,-2 0-177,2-2-224,0 0-64,3-1-63,-2-2-49,4 0-80,-1-1-48,1 1-64,0 0-16,0-1 0,1 1 0,3 0 16,0 2-32,4-2 32,1 0-48,2-1 32,3 1-32,-1-3 0,1 2 32,1-2 0,-2 0-32,-5 0-64,-1 0-128,-4 0-337,-1 0-127,-2 0-336,0 0-417,-2 0-1424,-3-2-881,2-1-2817</inkml:trace>
  <inkml:trace contextRef="#ctx0" brushRef="#br1">30779 17747 12950,'0'0'5522,"0"0"-4097,27-10-288,-19 7 655,-2-2-383,0 2-192,-2-1-561,0-1-528,-4 1-48,0 0 16,-2-1-96,-6 2 64,0 0-144,-4-1 48,-1 3 16,-1 1-48,2 0-80,-1 1 64,4 6 128,0 2-32,8 3 144,1 0 64,0 1 80,4-1-64,8-2-96,0-1-64,2-4-31,2 0-17,-1-2 16,-1-1 16,3-2-32,-3 0 16,1 0-657,-6 0-495,0-4-593,0 1-768,-5 0-993,-3 0-2656</inkml:trace>
  <inkml:trace contextRef="#ctx0" brushRef="#br1">31019 17477 9396,'0'0'4626,"0"0"-2208,-4 27 95,4-16-304,0 5-801,0 1 97,0 2-240,1 2-161,2 3-47,-3 0 31,0 1-272,0-2-271,0 0-17,0-2-96,0-4-128,0-1 80,-1-3-271,-1-4-210,2-3 65,-1 1-64,1-4-352,-4-1-352,4-2-689,0 0-1312,0 0-641,0-5-1920</inkml:trace>
  <inkml:trace contextRef="#ctx0" brushRef="#br1">31102 17715 9460,'0'0'7252,"0"0"-4771,0 0-1121,0 0-191,0 0-369,0 0-367,17 16 143,-16-5 304,1 0-192,0 2-207,3-2-225,-1 0-96,1-2-32,0 1 320,3-4-224,-2-1-208,2-3 0,-2-2 16,2 0-112,-2-7-176,2-2-176,-4-1-192,2-2-305,0-1-15,-3 2 432,0 1 319,-3 4 1,2 0 112,0 3 80,0 1 48,-2 0 16,4 2 96,-3 0-79,4 0-33,-1 4-64,4-1 16,-3 5-16,4-2 16,-1 5 16,1 0 48,0 0-48,1 5 224,1-2 208,-3 5-32,0 0 336,-2 0-15,-2 3-33,-4-3-208,0 0-31,-1 0 63,-5 0-160,-1-1-112,-2 0-176,-1-2 32,-1-2-112,0-2 0,1 0-32,0-5-16,-2 0 48,4-4-48,-1-3-48,0-2-96,3-6 16,0-3-128,3-4-241,-2-3-415,5-2-225,0 1 609,8 2 592,-1 1 16,4 2 80,-1 0 160,5 1-63,0 1 47,1 0-48,3 3 192,-1-1-32,2 1-128,-4 3-96,-1-2-96,-3 3-48,-5 0-448,-1 0-544,-5 2-913,-1 0-656,0-2-1281,0 1-3730</inkml:trace>
  <inkml:trace contextRef="#ctx0" brushRef="#br1">31841 17736 6259,'0'0'6739,"0"0"-3634,0 0-1120,0 0-304,0 0-384,0 0-257,-2-6-288,2 6-191,0 2-65,0 2-112,-1 3 144,1 1 81,0 3-161,0 2-224,1-3 0,7 3-144,0 0-64,3-2 16,3-1-32,-2-1-16,2-3 32,0-2 16,0-3-32,-1-1 64,-3-1-64,-1-6 80,-2-3-48,-1-1 48,-5-1-64,1-1 32,-2-3-64,0 4-48,-2-1 16,1 0 0,-4 2-128,1 3 80,-1 2 16,-1 0 32,3-1 0,-1 4 32,2-2-16,0 2-128,2 1-48,0 1-256,0 0-481,0 1-351,0 0-561,4 0-817,-4 2-687,2 2-2674</inkml:trace>
  <inkml:trace contextRef="#ctx0" brushRef="#br1">32135 17825 9060,'0'0'4850,"0"0"-2785,-1 31-48,1-17 272,0 3-656,0 1-288,0-1-321,0-1-240,1-2-175,2-1-273,1-4-112,-2-2 80,2-4-48,-4 0 0,2-3 113,-2 0 47,2-5-80,-2-1-144,0-4-112,0-2 64,0-3-160,0 0 64,0-3 0,0-1-64,-2-2 16,0 1 32,-4-1-32,2-1-16,0-2 48,0 0-32,0 2 80,3 0-224,1 2 48,0 1 48,0 4 16,0 4 16,5 3 16,-1 4 16,2 1-16,2 3 0,-2 0-48,2 9 16,0 0-16,2 2 0,-2 2-32,-3 1-96,-1 1 48,-1-1-16,-1-2 32,-2 0 48,-4-1 64,-1-4-64,-4 1 80,1-3-96,1-1 96,0-2 0,-1 0 16,4-2-16,2 0-32,2 0 16,0 0-305,0-2-799,4 0-1201,1-3-352,0 0-913,2 0-3441</inkml:trace>
  <inkml:trace contextRef="#ctx0" brushRef="#br1">32368 17796 15431,'0'0'3362,"0"0"-3090,0 0 608,0 0 833,-11-23-673,7 18-319,-2 2-433,-2 0-176,2 3 32,-2 0 208,4 0 16,-4 4-176,2 5-112,6-2 16,-5 5 17,5-3 47,0 1-144,5-1-64,5-3 96,-2-2-128,1-4 80,0 0-64,1-4-49,-1-5-31,0-4 0,-1-1 48,-2-5-32,0-2 0,-1-3-128,-4-2-224,4 0-272,-4 0 79,-1 5 241,2 2 304,0 2 208,-2 8 64,1 4 400,-1 5 81,4 2-129,-4 10-192,0 5 560,2 3 209,0 7-97,-2 0-271,0 0-161,0-3 0,1-2-192,1-4-288,-1-6-80,-1-3-32,0-2 16,0-4 16,0-1-128,0-2-336,0-2-256,-3-6-817,2-3-1953,-3-3-2737</inkml:trace>
  <inkml:trace contextRef="#ctx0" brushRef="#br1">32535 17830 17064,'0'0'1569,"0"0"-977,0 0 1425,0 0-128,18 23-1073,-14-20-320,-4-3-128,1 0-288,1-3 257,-1-3 223,-1-2-256,0-1-208,0-2 32,0 1 192,-3-1 192,0 2-79,-1-1-161,1 1-16,-2 1-64,3 1-16,0-1 64,2-1-16,0 1-176,0-1 0,2-1-80,5-1 32,0 0-32,3 0 16,0 0-64,-1 3-32,2 2 64,-3 2 64,0 4 0,-3 0-80,-1 5 0,-4 0 0,1 1 0,-1 2-176,0-2-304,0-1-273,0 0-591,0-2-657,-1-2-705,1-1-2432,0 0-9076</inkml:trace>
  <inkml:trace contextRef="#ctx0" brushRef="#br1">32782 17721 4994,'0'0'3426,"0"0"1360,0 0-2545,0 0-960,0 0-17,-25-18-207,16 17-321,3 1-48,-2 0-79,1 1-33,2 5 32,3 2-80,0 2-175,2-1-209,2-1 32,3 2-32,4-2-80,-1-2-80,-2 1 16,2-5-16,-3 2 32,-2-3-16,-1-1-32,0 2 80,-2-2-80,0 0 64,0 0 48,0 0-48,0 0 0,0 0-80,0 0-64,3 1-192,-1 3-193,1-1 129,3 0 112,-1 2-640,1-2-337,-1 2-496,-2-2-1440,1-1-3330</inkml:trace>
  <inkml:trace contextRef="#ctx0" brushRef="#br1">32902 17743 5907,'0'0'6355,"0"0"-3250,0 0-1648,0 0-193,23-10-79,-11 9 159,3-1 129,4-1-304,0 0-145,-2 0-159,-1-1-161,-4 3-432,-3-1-192,-1 1-48,-5 1-192,-1-2-720,-2 2-417,-2-2-336,-4 2-1392,0-3-1313,-5 0-4866</inkml:trace>
  <inkml:trace contextRef="#ctx0" brushRef="#br1">33026 17670 5539,'0'0'5026,"0"0"-2577,4-27-928,-4 19 303,0 0-399,-4 0-304,-2 1-145,-3 0-336,0-1-79,1 4 15,-2-1-112,0 3-224,-1 2-96,4 0-16,-1 2 96,0 3 33,5 4-1,1 1-48,1 4 32,1 1-80,1 4 144,3 2 80,-1 0-80,3-2-143,-3-2 47,0 0-32,-1-4-64,0-2-96,-2-1-48,0-4 48,0 0-64,0-1 80,-2-2-80,0 1-112,0-2-369,-1 1-447,2-2-209,-3-1-591,0 0-962,3 0-1712,-3 0-3649</inkml:trace>
  <inkml:trace contextRef="#ctx0" brushRef="#br1">33226 17612 6627,'0'0'4306,"0"0"-1873,0 0-1344,0 0 143,0 0-287,0 0-241,-2-5-304,2 5 240,0 0 65,0 0 79,0 5-128,0 4-175,0 5 351,0 5 497,0 3-417,-3 4-336,-2-1 97,0-1-145,2-2-128,2-3-256,-4-3-48,2-2-64,2-4-16,1-3 16,0-2-16,0-2 16,0-3-64,1 0 48,7 0-112,-4-1-240,6-1-272,0-1 79,3 1-655,-3 1-65,0 0 49,2-2-417,-8 2-1216,4-2-3970</inkml:trace>
  <inkml:trace contextRef="#ctx0" brushRef="#br1">33179 17703 12294,'0'0'3505,"28"-5"-2032,-13 5 192,3-1-209,-1 1-591,-3 0-545,-1 0-272,-3 1-64,-1 3-608,-4-3-929,-1-1-3249</inkml:trace>
  <inkml:trace contextRef="#ctx0" brushRef="#br1">34285 17844 11477,'0'0'3842,"0"28"-1233,0-11-224,1 0-144,-1 1-480,4-4-160,0-1-1009,-3-2-336,2-3-96,-1-4 16,0-1 65,-2-3-97,2 0-64,-2 0 112,0-3 128,0-5-112,0-1-48,2-2-80,0-3 0,-2-3-48,1 1-16,2-3 48,-3-3-64,0 1-112,0-2-96,0 4-240,0 1 0,0 6 352,0 1 80,0 4 0,0 3 48,0 2 80,0 2 48,5 0-144,4 2 0,-1 2-32,1 1 48,1 5 0,-1-2-64,-4 1 64,0 1-64,-1-3 16,-4 1 0,0 1 0,-4-3 32,-1 0 64,-4 1-48,1-2 96,-1-1-48,0 1-32,3-2-32,-3-1-16,4-1 48,1-1-64,2 0-384,2 0-721,0-3-672,2-2-1056,2-1-1969,2-2-4835</inkml:trace>
  <inkml:trace contextRef="#ctx0" brushRef="#br1">34467 17908 5859,'0'0'14278,"0"26"-13189,0-12-689,0-4 1569,0 2-577,0-6-415,0 0-337,2-3-384,0-1-112,-2-2 16,2-3 641,0-5-289,-2-3-400,2-3-80,0-5 16,0-2 16,-2 1-48,1-5-16,-1 3-272,0 0 192,2 1 0,-2 4 64,1 1 16,-1 0 48,4 5 80,-2 0 64,1 2 0,2 1-112,4 3-16,-4 0-64,4 4 48,-1 1-80,1 0 0,-4 6-96,-1 0 0,2 4-48,-3 1 64,-3 1 64,0 3 96,0-1-16,0 0-16,0-1 32,-3-1-48,2 0 64,-4-5-64,2 0 32,0-2 16,0-4-48,-1-1 16,-1 0 0,1-3-16,-1-3-48,1 0-80,-1-1-528,3 1-1073,0 1-992,2 2-353,0 1-2160,0 1-8484</inkml:trace>
  <inkml:trace contextRef="#ctx0" brushRef="#br1">34640 17838 21578,'0'0'2481,"0"0"-2145,29-10 1137,-19 5 0,0 1-737,-1-2-544,-1 1-144,-1 0-32,-3-2 16,-4 3-16,0-1-64,-2 0-288,-5 0 64,-3 4 160,1 1 48,1 0 32,-2 1 0,2 7 64,3 2 16,0-1 16,5 2 48,0 1 16,0-1-80,1-3-48,5-1 32,1 0-32,2-5-80,0 1-416,1-3-561,-2 0-688,2 0-560,-2-5-416,2 1-1825</inkml:trace>
  <inkml:trace contextRef="#ctx0" brushRef="#br1">34778 17872 18472,'0'0'1617,"0"0"-1665,0 0 384,0 0 1569,30-2-320,-23-3-529,2 0-671,-3-3-241,3 2 288,-4-2 176,0 2-336,-2-1-208,-1 1-64,0 2 272,0 2 353,-2 2-225,0 0-208,0 0-96,4 0-32,-2 6-16,2 0 112,0 1 64,0-1-128,4-2 80,-2 1-48,3 0-48,0-4-32,-1-1-64,0 0-384,1 0-512,-2-4-1201,1-3-2081,2-3-4306</inkml:trace>
  <inkml:trace contextRef="#ctx0" brushRef="#br1">35017 17815 6275,'0'0'16391,"0"0"-15238,0 0-1089,18 24 1937,-13-17-304,0-2-897,-1 0-416,-2-3-320,0 0-80,-1-2-576,-1 0-609,0-2-1680,0-5-1921,0-5-6323</inkml:trace>
  <inkml:trace contextRef="#ctx0" brushRef="#br1">35080 17665 19017,'0'0'4562,"0"0"-4050,0 0-432,0 0 288,0 0 241,0 0-609,14-1-737,-14 7-1920,0-2-2689</inkml:trace>
  <inkml:trace contextRef="#ctx0" brushRef="#br1">35154 17842 18536,'0'0'2674,"0"0"-2786,0 0 176,17 23 1008,-12-22 1281,0-1-528,0 0-800,3-3-641,1-3-96,-4 0 432,4-4-224,-2 1-239,-1 0-241,-1 4 48,0-2 64,0 2-64,-1 2 32,-3 3-64,2 0 32,1 0-48,2 1 16,-3 4 0,2 0 32,0 1-48,0-1 16,3 0-16,1-3 32,-2 0-384,5-2-721,-3 0-1040,5 0-1921,-2-6-1968</inkml:trace>
  <inkml:trace contextRef="#ctx0" brushRef="#br1">35476 17749 21322,'0'0'3281,"0"0"-1904,0 0-48,0 0-353,0 0-304,0 0-368,0 0-176,-4-19-160,-6 25 16,-3 4 48,0 1 32,-1 3 17,4 2 31,2-2 32,4 3-64,4-5-48,0-1-16,4-1 0,4-5 64,2-4-48,4-1-32,-2-1-112,2-6-96,-2-4-33,0 0 1,-3-2 64,-1 2-32,-2 0 192,-3 1 0,0 4 80,-3 1 48,0 2 32,0 3 64,0 0-31,0 0-129,0 5-16,0 4-32,0 1-16,0 4 32,2 0-80,-2 4 96,0 0-48,0 1 80,0 1-32,2 0 48,-2 3-176,0-1 192,0 0 80,0 0 16,0 1-96,0-1-128,0-2 64,0-1-48,-2-3 32,2-3 0,-5-4 32,-2 0-64,1-7 48,-5 1 0,0-3-32,1-4 16,0-4-32,2 1 64,1-5-64,5 1-64,1 0-32,1-1 48,3 3-48,4-2-64,4 1 48,1 1 48,1 1 0,1-1 31,-1-1 33,6 1-16,-2-1 0,-2 2-96,3-3-80,-1 3-80,2-3-64,-2 0-288,-1 0-417,-3 0-303,-1 2-369,-5-1-624,0 2-1041,-6 2-1424</inkml:trace>
  <inkml:trace contextRef="#ctx0" brushRef="#br1">33722 17564 8420,'0'0'4082,"0"0"-1617,0 0-1601,0 0-95,0 0 31,0 0-160,-8 33 65,8-13 431,0 6 129,2 4 15,1 2 17,0 1-161,1-3-351,0-2-385,-3-4 96,2-5-192,2-2-112,-4-7-16,2-1-79,2-4-65,-4-4 0,3-1 16,-1-5 64,1-5 0,-2-3-112,2-1-48,-2 0 0,2 0-128,0 1-97,0 2 1,-2 5 192,5 2 16,2 3-16,1 1 32,3 3-16,1 3 112,4 4 0,0 1 160,-5 1 48,6-2-96,-9 1-96,2-3-15,-2-2 15,-2-1-32,-4-1-16,-2-4-32,1 0 32,-3 0-16,0-2-128,0-2-545,0-1-1104,-3-4-928,3 4-1585,0-2-5474</inkml:trace>
  <inkml:trace contextRef="#ctx0" brushRef="#br1">34145 17787 2001,'0'0'9636,"0"0"-6050,0 0-1809,-26-5 192,15 5-289,1 5-255,-3 0-48,4 3 63,-5 1-303,6 1-305,1-1-303,4 0-241,3-2-208,0-2-32,4-1 0,6-1 16,-2-3 0,4 0-32,0-5 32,1-4-160,0 1-128,-7-1-48,2 3 79,-4 0 81,1 4 80,-4 2 48,-1 0-48,0 4-144,-1 6 160,-4-1 160,4 4 64,-2 0-47,3-1-113,-2-2 0,2-1-48,0-4-112,0-1-897,3-4-944,3 0-288,1-8-1168,-2-2-5155</inkml:trace>
  <inkml:trace contextRef="#ctx0" brushRef="#br1">36126 17795 15735,'0'0'4386,"0"0"-2369,-4 27-144,-1-17-48,1-4-737,3-2-463,-2 0-417,3-4-144,0 0-64,0-5-48,1-4-849,2-5-1792,1-6-1681,0-1-4690</inkml:trace>
  <inkml:trace contextRef="#ctx0" brushRef="#br1">36130 17530 9877,'0'0'6803,"0"0"-5027,0 0-1135,0 32-145,0-20-384,0 5-96,6-3-400,-2-2-3378</inkml:trace>
  <inkml:trace contextRef="#ctx0" brushRef="#br1">36231 17837 13046,'0'0'3762,"0"0"-2034,0 0-767,13-31-81,-6 19-143,0-5-145,3 2-224,3 0 144,-3 4-15,3 2 63,-3 3 256,-1 4-143,-1 2-177,1 6-144,-4 5 0,3 2-64,-4 0-176,-1 1-32,0-1-48,-1-2 32,0-2-112,-2 0-624,0-4-769,0 0-303,0-1-33,0-4-304,0 0-1569,-4-2-4001</inkml:trace>
  <inkml:trace contextRef="#ctx0" brushRef="#br1">36858 17562 10997,'0'0'4178,"0"0"-2001,0 0-32,0 0-256,0 0-1041,0 0-336,5 31 945,-5-8 160,0 4-481,0 0-351,-2 0-193,2-2-160,0-3-144,0-3-176,0-5-32,0-1-48,2-5 0,-2-2-16,0-1 16,0-1-128,0-4-144,-5 0-432,1 0-817,-1-2-1616,1-3-1985,0-1-3650</inkml:trace>
  <inkml:trace contextRef="#ctx0" brushRef="#br1">36772 17713 4178,'0'0'10165,"0"0"-7412,0 0-960,0 0-33,0 0-31,0 0-288,10-18-161,-2 18-479,2-2-401,4 2-144,3 0-80,1 0-48,1 0-112,0 0 32,-2 0-16,-3 0-144,-1-1-496,-3-2-641,3-2-687,-4 0-514,-2-4-991,0-2-1858</inkml:trace>
  <inkml:trace contextRef="#ctx0" brushRef="#br1">37022 17567 3474,'0'0'10388,"0"0"-6690,0 0-2257,0 0 736,0 33-16,-4-16-272,4 4-545,-5 1-255,5 2-385,0-2-160,0-1 113,5-4-145,-2-1-368,2-3-64,1-4-48,-3-2 0,0-2 0,-1-3-48,2-2 48,-3 0-16,3-1 16,-3-4 16,3-3-144,0 1-32,-3-2-128,4 0 0,-1 3-16,0-1 47,-3 3 129,3 2 80,1 2 0,-2 0-96,5 5 96,-2 1 16,4 2 48,-1 0-16,0 0 48,1 0-32,2-2 32,0-1 16,0-2-64,-4-2-16,-3-1-32,0 0-240,-1-1-880,-4-4-993,0-3-1169,0-3-2352</inkml:trace>
  <inkml:trace contextRef="#ctx0" brushRef="#br1">37274 17725 16167,'0'0'3266,"0"0"-3122,0 0 160,0 0 1665,0 0-416,0 0-401,2-4-543,-2 4-305,-4 0 48,-2 1 144,-6 2-64,4 4-128,-2-1-31,0 2 143,6-2-144,2 4-208,0-4-16,2 1-32,4-3 16,2-1 0,3-1-16,0-2 48,2-2-64,0-3-32,-3-1-48,2-2 48,-2 0 0,-2 2 32,-6 0-16,4 3 0,-4 1 64,2 2 64,-2 0 0,0 5-96,0 1 32,2 2-16,-1 0 0,4-2-80,3-1-768,1-4-689,1-1-1697,1-2-1936</inkml:trace>
  <inkml:trace contextRef="#ctx0" brushRef="#br1">37390 17629 13958,'0'0'3346,"0"0"-2290,0 0-751,0 0 959,0 0 305,0 0-257,19 14 65,-6-9-416,6 0-241,3-4-240,2 2-352,3-3-128,-5 0 0,2 0-32,-3-4-336,-3-1-849,-8-2-1296,-2-3-2369,-3 1-6787</inkml:trace>
  <inkml:trace contextRef="#ctx0" brushRef="#br1">37486 17489 14775,'0'0'3297,"0"0"-1424,0 0-1169,0 0 97,0 0 175,9 27 545,-9-7 64,0 6-609,0 3-95,0-3-161,0 3 48,1-3-192,-1-5-319,2-1-113,0-3 16,0-4-80,0-4-80,-2-3 32,0-1-256,0-3-641,0-2-703,-4 0-1010,2-5-799,-1-1-3330</inkml:trace>
  <inkml:trace contextRef="#ctx0" brushRef="#br1">30641 18110 3474,'0'0'7859,"0"0"-5346,0 0-1104,0 0 288,0 0-145,0 0-431,6 12-321,-6-5 1,3 1-65,-2 6 16,5 5 113,0 6 95,1 3-95,-2 3-273,-1-1-208,0-1-80,2-4-112,-2-4-240,-1-4 16,0-4-16,-1-2 32,2-3-16,-3-2-240,-1-3-448,2 0-657,1-3-224,-3 0-367,0-3-994,0-3-3665</inkml:trace>
  <inkml:trace contextRef="#ctx0" brushRef="#br1">30874 18294 7956,'0'0'2305,"0"0"736,0 0-1504,0 0-209,0 0 305,0 0 32,-8-11-433,3 11-463,-4 1-161,-1 7 0,2 0-127,-3 1 15,2 3-16,1-1-192,4-3-96,0-1-160,4 0 80,0-4-48,0 0-16,6-1-16,-2-2 64,4 0-48,-1-3 49,0-4-49,1 0-16,1-3 16,-4-2-48,1 3-209,-3-1-159,2 3-16,-5 2 96,0 2 208,0 3 96,0 1-16,0 11-128,-5 2 128,4 3 400,-3 2 192,4-1-352,0-2-143,0-5-81,2-5 0,3-4-16,2-2-32,-2-5-65,4-6-703,-1-2-881,-3-3-960,-1-3-1617,1 0-3185</inkml:trace>
  <inkml:trace contextRef="#ctx0" brushRef="#br1">30995 18259 10757,'0'0'2641,"0"0"-2001,0 0 673,21 0 624,-18 0-352,-3 0-433,0 0-223,0 7-161,0 2 593,-3 4 15,2-1-607,-1 1-353,2 0-112,0-2 64,0-3-304,2-2-64,2-1 32,2-4 16,-1-1 0,4 0 64,0-5-32,0-2 0,2-6-112,-3-1 112,1-4-32,0 1-192,-1 0-48,-2 0-96,0 6 128,-4 1 32,1 5 144,-3 5 0,0 0-208,0 9-128,-3 4 320,-3 3 240,2 6 160,0 2-16,2 1-112,2 2 32,0 0-256,2-2-64,4 2 32,2 0 96,0-1 33,1-1 63,-4-1 96,0 0-144,-1-2-64,-3-3-64,-1-2 16,0-1-16,-1-4 48,-3-4-112,-3-1 96,0-6-96,0-1-96,-1-3-288,-4-6-401,4-4-31,-2-4-577,0-2-79,4 0-417,-1 0-416,3 1 208,3 2 1937,1 2 320,0 0-16,3 1-64,4-2-16,1 0 320,6 1 112,0-1 0,0-1 385,3 4 335,-2-1 1,3 0-289,-2 4-320,-1-2-351,3 1-65,-4-1-112,0 0 32,3 0-64,-3-2 0,0-1-64,-2 0 48,-1-2 32,-2 4-32,0-2 0,-4 4-16,-5-2 48,0 5 0,0 2 128,-5 1 176,-3 1-208,-2 3 16,-3 0-48,-1 0-128,0 3 16,-4 4 0,4 0-16,1 5 32,0-1 0,4 2 32,3 1 32,4 3 96,2 1-96,0-1 128,7-1 209,2 2 79,5-4-304,-1-2-128,6-2 32,-2-4-48,2-1 0,-1-3 0,-3-2 48,2-2 0,-4-4 16,1-2-16,0-2-80,-5-2 48,2-1-224,-2 0-48,-2-1 64,2 1 32,-4 0 0,0 4 80,-2-1 32,3 3 0,-2 2 144,-1 0-16,-1 0 80,2 3-112,-1-3 32,2 3-80,1-1-64,-2-1 32,4 3-16,1 1 48,0 0-48,1 0 160,-1 6 112,-2 5 288,1 1-47,0 5-17,-1-1-16,0 1 0,-2-1-128,0-2-175,3-3-161,-1-3-49,0-3 49,0-4-80,-1-1-224,0 0-624,-2-3-1009,0-4-1489,-4-3-3361</inkml:trace>
  <inkml:trace contextRef="#ctx0" brushRef="#br1">31747 18335 22858,'0'0'3538,"0"0"-2770,20 6 753,-12-1-400,-2-2-433,2 0-512,-8-1-144,3 0-32,-3-1-480,0-1-849,-3 0-2128,-3 0-4019</inkml:trace>
  <inkml:trace contextRef="#ctx0" brushRef="#br0">22136 19235 5298,'0'0'7092,"0"0"-4707,0 0-1041,0 0-95,0 0-225,0 0-415,-3-7-241,3 7-80,0 0-128,0-1 0,0 1-16,0 0-16,0 0-96,0 0-16,0 0-32,1 0 16,-1 0 16,0 0-16,0 0 16,0 1 0,0 1 0,0-1 16,0 1 32,0 0 208,2 1-15,-2 2-17,0 2-96,0 1 112,0 3 80,0 2 144,2 1-48,-2 2-143,1 0 287,-1 1-48,4 2-176,-4-2-96,2-1 113,0-1 15,-1 1-96,-1-1-160,4-3-48,-4 2 64,0-1-96,0 1 32,2-1-32,-2 1-16,2-1 0,-1-1 48,-1 1-48,0 0 32,0-1 0,0 0 0,0 0 48,0-2-80,0 1 32,0-1-64,0-1 32,0-1 16,2 0-64,0-2 0,-2 2-48,0-2 96,1 1-96,-1 0 112,4-2-64,-4 2 0,0 0 0,0-2 48,0 2-32,0 0 0,0-3-16,0 1 0,0-2 48,0 0-96,0-1-16,0-2-80,0 1-32,0-1 0,0 0 48,0 0 32,0 2 112,0 0 0,0-2 0,0 1 32,0 1 0,0-1-16,2-1 16,-2 0-16,0 0-32,0 0 0,0 0-176,0 0-480,0-6-305,0 0-271,0-4-689,-4-1-1873,1-1-5202</inkml:trace>
  <inkml:trace contextRef="#ctx0" brushRef="#br0">21964 19236 5410,'0'0'561,"0"0"3345,0 0-2050,0 0-639,0 0 128,0 0 47,-12-1-223,12 1 47,-2-2-191,-1 0-49,3 1-143,0 1-1,-1-2-112,1 1-143,0 1-129,0-2-128,0 1-112,4-1-16,4 0 80,4 1 144,2-1 401,6 1 175,1-1-239,1 1-209,0-3-144,-1 3-80,0-1-144,1 1-32,-3-1-80,-3-1 80,-1 1-112,0 1 16,-1-2 16,-2 1-16,2-1 0,0 1 17,-3-1-49,1 1-16,-1 1 48,0-1 0,-3 1-64,-2-1 16,-2 2-32,0 0 16,0-1 0,-3 1-16,-1 0-65,0 0 33,0 0-64,0 0 32,-1 0-64,-1 0-96,2 0-128,0 0 64,0 0-48,0 0 32,0 0 15,0 0-95,0 0-336,0 1-353,-4 1-127,2 1-513,-4-2-1360,0-1-3538</inkml:trace>
  <inkml:trace contextRef="#ctx0" brushRef="#br0">22343 19607 4418,'0'0'1313,"0"0"1648,0 0 513,0 0-1249,0 0-305,0 0-127,-6-11-256,6 11-288,0-2-273,0 2-240,2 0-287,0 2-193,0 5 176,2 0 368,2 5 129,-1-2-417,0 1-208,-1-1-112,-1-2-64,1-3-96,-3 0-32,3-2 32,-4-1-80,2-1 48,-2 1-128,0-2-144,0 0-160,2 0-257,-2 0-239,1 0-192,-1 0-209,0-2-496,0-1-1536,0-2-4195,0-2 1601</inkml:trace>
  <inkml:trace contextRef="#ctx0" brushRef="#br0">22418 19530 9044,'0'0'5187,"0"0"-4307,0 0-64,0 0 961,0 0-192,0 0-369,3 28-159,-3-14 127,0 5 1,-1 2 176,-3-1-65,3 0-383,-3-3-225,2-2-400,0-4-112,2-5-176,-1-3-16,1-3-32,0 0-544,0-4-1121,0-7-1697,1-4-2640</inkml:trace>
  <inkml:trace contextRef="#ctx0" brushRef="#br0">21950 19080 8244,'0'0'6067,"0"0"-3826,0 0-497,0 0-335,0 0-224,0 0-193,12 5-144,-5-5-111,2 0 79,1 0 209,4 2-241,0-2-112,3 0-95,2 0-113,-2 0-240,4 0 32,-1 0-64,-1-2-32,0-1-32,-1 1 48,-1 0-48,0-1-16,-3 1-32,-2 0-48,2-1 48,0 1 49,2-1 15,-2 1-96,0-2 16,-1 1-32,0 0-32,-2-1-48,-3 4-16,-2 0 0,0 0-81,-4 0-111,-2 0-128,0 0-128,-2 4-48,-2-1-33,0 0 65,0 1-480,0 1-849,0-3-608,-2 1-2193,1-1-10693</inkml:trace>
  <inkml:trace contextRef="#ctx0" brushRef="#br0">22092 18753 8900,'0'0'6051,"7"44"-2770,-3-19-1104,0 4-224,1-2-560,0-3-513,-1-5-383,-1-7-129,0-2-112,-1-7-64,0-1-48,-2-2 0,0-5 336,0-5-64,0-4-207,-6-6-49,2-6-64,0-4-80,0-3 0,0-2 16,4 0-16,0 0 16,0 3 32,0 5-48,0 4-64,3 2-96,-2 4 32,3 4 64,-4 2-16,2 3 32,0 2-161,2 1-31,2 4-16,2 1-384,3 0 96,1 4 416,-1 6 80,1 2-48,-1 1 96,-2 3 16,-2-2 0,-3 0 16,-3-1-16,-1-2-16,0-1 16,0-3-80,-1 0 64,-3-1-16,-3-3-64,0 0 96,0 0-64,-2-1 0,0 0 16,-2-2-144,2 1 63,1-1-47,1 2-464,0 0-144,1-1-81,2 3-335,0-2-385,4 0-1024,-2 1-2417</inkml:trace>
  <inkml:trace contextRef="#ctx0" brushRef="#br0">22289 18805 6147,'0'0'-945,"0"0"6452,0 0-3394,0 0-769,0 0-415,0 0 79,-7-11-159,5 9-225,1 1-160,-2-1 0,1 0 129,0 1-17,2-1-112,-4 2 80,3 0 17,1 0-17,0 5-128,0 4-112,0 6 80,0 4 433,0 2 175,0 3-255,0-2-193,0-2-240,0-4-48,0-2-48,1-4-112,-1-4-64,0-1-64,0-4 48,0-1-352,0-3-752,0-5-1345,0-4-1537,0-4-6387</inkml:trace>
  <inkml:trace contextRef="#ctx0" brushRef="#br0">22813 18691 5955,'0'0'-304,"0"0"3841,0 0-1184,0 0-768,0 0-224,0-8-177,0 6-175,0 2-113,0-2-32,0 1-159,0 0-449,0 1 112,0-2-80,-2 2-64,2-1-16,-4 1-96,1 0 65,1 0-65,-3 0-80,0 0-32,1 0 16,-3 0-16,2 0-16,-2 0 32,-1 0-32,3 3 0,-4-2 0,1 2 32,1 0-32,0 2 32,-2-1-48,3 0 16,0-1 32,-1 2-16,3 0-16,-1 0 16,0-2 16,1 2-16,0-1 0,1-1 0,1 2-16,1-2 32,-2 2-32,0-2 48,1 2-32,-1 0 32,1 0 0,2-2-16,-4 1 0,3 1-16,1-2 16,-2 2-16,0 0 0,2-2 0,0 2 0,-1-2 96,-1 2-32,2-2 0,-2 2-32,2-2 16,0 1-32,0 0 32,0 0-48,0 1 0,0 0 48,2 0 96,0-2 176,-1 2-288,1-2 16,1 2 16,1-3-16,1 2 32,0-1 16,1 2 64,1-2 48,2-1 353,1 0-289,1 3-160,0-5 128,2 2 0,-2 1-16,4-1-32,-3 0-32,2-1-16,0 1-48,-2 0 32,1-2 33,-1 3-81,0-1-32,1-2-32,-3 0 0,3 0 0,-3 0-32,2 0 16,2 0 32,-3-2-32,3-1 48,-2 1-16,1-1 32,0 1-64,-4-1 32,4 1-48,-3 0 32,0 2-16,0-2 0,-2-1 32,1 1-32,0-1 16,-1-1-16,-2-1 16,2 0-48,-3-2 32,0-1 32,-1 0-32,1 0 0,-3 0 0,-2 0 0,0 0 48,0 2-32,0-2 16,0 2 0,-2-2-16,-5 1 0,1 1-16,1 0-16,-4-1 16,3 1-32,-3 0 32,-2 1-32,0 0-48,1 1 64,-3-1-80,3 2 64,-3-2-32,4 2 16,-4 0 32,0-1 48,3 1-16,-3 0-16,3 0 32,2 1-32,-4-1 32,2 1-16,0 1-32,0-1 32,-2 2 0,0 0-16,-2 0 16,0 0-16,-1 5-16,0-2-64,-1 2 16,1 0 16,1 0 0,2-1 16,2 0-16,1-3 48,2-1-65,-1 0-47,5 0-128,0 0-64,1-1-64,1-3-80,-2 3-48,3-1-81,0 2-127,0 0-48,-1 0-385,-1 2-1120,0 4-2737,-1 0-5363</inkml:trace>
  <inkml:trace contextRef="#ctx0" brushRef="#br0">22639 18803 6243,'0'0'688,"0"0"3362,0 0-2385,0 0-593,0 0-31,0 0-97,0-2-79,0 6-209,0 4 0,2 0 865,-2 2-801,0 0-384,2 2 17,-1-1 95,1-2-64,1 2-80,-1 0-16,2 0 48,-1 1 113,2 0 31,-1 0-48,0 0-64,-2-1-112,1 2-80,-1 0-32,0-3 16,-2 2-63,1 0 47,-1 0-80,0-1-16,0-1 0,0-1-16,0 1-16,0-1 16,0 0-64,0-1 16,0 2 0,0-2 0,0 1-16,0 1 32,0-1-16,0 1 48,-1-1-32,-1 2 16,0 0 0,2-1-48,-3 1 64,1 0-16,2 0-32,-2-2 32,2 3-64,0-2 64,0-1-16,0 2 16,0-2-16,2 2 0,0-1 0,0 2 16,-1-2-16,-1 0 16,2 0-16,-2-1 0,0 1 16,0-3-16,0 1 16,0 0 16,0-1-32,0 0 0,0 0 32,-2-1-32,2 0-16,0 1 64,-1 1-48,1 0 16,-2 0-16,2-1 0,0 1 0,0 1 16,0-2 0,0 0-16,0 0 64,0 0-96,0 1 16,0-1-16,0 0 16,0 0 0,0-2 16,0 2 0,0 1 0,0-2-32,0 1 16,0-1 16,0 0 16,0 1-32,0-1 16,0-2 16,0 3-48,0 0 48,0-2-48,0-1 16,0 1 48,2 0-64,-1 0 48,-1-1 0,0 1-32,2-2 16,-2 2 0,2 0-32,-2 1 48,1-1 0,1 1-32,0 0 48,-2 1-48,0 1 48,0-2-64,2 0 64,-2-1-48,0 1 16,2 1 0,-1-3 16,-1 3 0,0-1-32,0-1 16,2 0 16,-2 1-16,2 0-16,-2-1 16,1 1 32,-1 1-32,3-1 16,-2-1-32,-1 1 48,0 0-64,0-1 48,2 2 0,-2-1-32,2-1 48,-2 0-16,0 0-32,1 0 32,-1 0-16,0 2 16,2-2-16,-2 1-16,1 0 48,-1 1-48,0-1 64,0 2-48,0-2 0,3 0 0,-3 1 32,2-2-32,-1 0-16,-1-1 32,0-1-32,0 1 16,2-1-16,0-1 16,-2 1-32,0-1 32,0 0 0,0 1-16,0-1 32,0 0-32,0-1 32,0 2-32,0-2 16,0 3 0,0-3 16,0 3-16,0-1 0,0 0 0,0 0 0,0 2 16,0-4-32,0 3 16,0-3-32,0 1 32,0 0 0,0-1-16,0 1 16,0-1-32,0 1 32,0-1 0,0-1 0,0 2 0,0 0 0,0-1 0,0 1-16,0-2 0,0 1 0,0 1 0,0 0 48,0-1-32,0-1-16,0 0 16,0 0 0,0 0 16,0 0-80,0 0-80,0 0 112,0 0 16,0-1 32,0-1-16,0 0 48,1 2-32,-1 0 0,0 0-16,0 0-16,0 0-16,0 0 0,0 0 0,0 0 16,2 0 0,-2 0 0,0 0 32,2 0-16,-2 0-16,0 0-16,0 0-129,0 0-223,0-1-496,2-2-705,0-4-1328,-2-2-4098</inkml:trace>
  <inkml:trace contextRef="#ctx0" brushRef="#br0">29047 19460 4674,'0'0'7588,"0"0"-5123,0 0-961,-10-11 1,6 9 48,-3 1-209,0-1-143,-2 2-177,-5 0-287,1 6-81,-4 6-80,1 0-31,-1 9-81,-3 3-64,1 5 80,3 4 241,0 3-129,5 0-480,7-1 64,1-1 0,3-6-96,9-1-96,5-6 112,1-6-64,5-5 80,2-6-176,-4-4 48,4-2-32,1-10-16,-5-5 64,-3-2-16,2-5 48,-5-4-112,-4-1 80,0-2-16,-4-3 48,0-1 16,-4 2 48,0 1-64,-4 2-192,-2 2 48,-3 4 48,-3 5 48,-2 3-48,-4 7 80,0 2-64,-6 7-96,3 0-352,-2 7 15,3 2-47,4 2-560,7 2-545,4-1-640,5 1-1377,5 0-3425</inkml:trace>
  <inkml:trace contextRef="#ctx0" brushRef="#br0">29258 19385 11429,'0'0'6131,"0"0"-4850,2 24-321,-2-3 1457,-4 6-432,-2 4-512,0 3-209,0 1-303,-2-1-113,2-1-432,3-4-144,1-3-127,2-7 31,0-2 48,2-6-96,1-3-16,2-3-48,-2-3 64,3-2-64,-2-4 32,2-3-32,-1-5-16,2 1 0,-2-1-48,0 2 16,-1 4-32,-2 1-16,-2 5-112,0 0 80,0 5-128,0 4 144,-2 1 16,0 3 0,0-2-16,1-2-224,-1-1-193,2-2-543,-2-1-465,2-3-1888,0-2-1778,-1-4-3681</inkml:trace>
  <inkml:trace contextRef="#ctx0" brushRef="#br0">29166 19590 12118,'0'0'4658,"0"0"-3410,0 0-159,-19-6 479,15 4-175,1 2-352,1 0-177,2 0-96,0 0-191,0 0-65,5 0-16,1 0-144,5 0-112,3 0-80,4-1 529,0 1-273,4-2-64,-1 0-192,0-1-48,-2 1-16,1-6-48,-2 2-32,-2-4-96,-3 0-96,0-2-32,-3-2 16,-2 0-80,2-2 64,-6 2 32,-1 1 144,-1 2 0,-2 3 96,0 5 96,0 3 160,-7 3-96,1 10-48,0 4 256,-2 8 369,4 3-209,-1 3-176,0 1-96,5-2-80,0 1-176,0-6-64,5-1 80,3-4 337,1-2-305,1-6-48,-1-1-48,1-4 0,3-3 0,-4-4 32,5-1-32,-4-10-64,3-4 48,-4 0-144,1-4-48,-3 0-33,0 3 97,-4 1 32,2 6 32,-5 4 80,0 2-48,-5 3-16,0 0 0,0 7 0,1 0 32,-1 5 16,1 0-80,4 1 128,0-1-96,4 1 48,6 0 0,4-1 16,3-2 64,1-1 32,2-2-16,2-3-80,1 0 112,-2-4-112,-1-2 48,2-4-64,-6-4 48,0-2-16,-6-3 1,1 0-17,-5-1 0,-2 0-16,-2 0-16,-2 3 16,0 2 0,-6 1-16,-2 3-1,-1 4-31,0 1 0,1 2 16,1 3 0,2 6-16,1 5 32,0 0 0,4 5 32,0 0-16,0 0 16,7 0-32,0-2 64,4-1 0,0-5 32,-1-2 17,2-4-33,3-3 0,-6-2-112,3-5 64,3-5-64,-1-4 48,3-3-80,-3-4-33,1 2-111,-3 0 144,2 0 80,-5 5 16,-2 2 32,-3 0-32,-1 3 80,2 2-16,-5 2 81,0 2-81,0 1-16,0 2-32,0 0-16,0 2-32,4 6-48,0 4 48,0 2-48,4 3 32,-1 2 15,2 0 98,2-1 15,-1-1 32,0-3 64,0-1-32,-1-4-16,0-2-48,-3-4 0,2-3-96,-4 0 0,-2-6-240,0-2-320,-2-3-481,0-2-1072,-7-1-2737,2-2-5219</inkml:trace>
  <inkml:trace contextRef="#ctx0" brushRef="#br0">30617 19409 5555,'0'0'7123,"0"-22"-5106,0 11-625,-1 1 177,-5 3-288,-1-1-481,0 2-416,-1 1-48,-3 1-192,-1 4 49,0 0 79,-5 2 48,2 7-112,-3 8 48,-1 3 96,1 7 128,0 6 449,4 7 175,2 2 1,2 4-257,5-4 49,5-1-513,0-4-144,5-7-32,7-5-48,0-5 48,4-4-80,-1-6 0,3-5-96,0-4 16,0-2-32,-3-9 32,2-4-336,0 0-336,-5-1-369,-1 4 17,-2 3-481,-4 5-800,-4 3-464,-1 0-1409,0 3-2785</inkml:trace>
  <inkml:trace contextRef="#ctx0" brushRef="#br0">30758 19722 18825,'0'0'1552,"0"0"-559,0 0 1136,0 0-224,0 0-881,0 0-496,-24-10-320,15 18-47,0 2 111,4 2 176,-3-1-240,7 0-128,1-1-32,1-4-16,7 0 0,2-4-64,1-2 64,1 0-16,1-6 0,1-4 0,0-1 16,-6-3-32,3 1 16,-4 1-32,-2 1 16,-5 3 16,0 4-48,0 4 80,-3 5-128,-3 6 128,-2 2 16,2 3 160,2-2-176,4-1-32,0-2-96,0-5-368,0-3-657,8-3-783,1 0-594,0-6-847,1-5-497</inkml:trace>
  <inkml:trace contextRef="#ctx0" brushRef="#br0">31031 19646 17736,'0'0'2865,"-24"7"-1136,10 0 1008,-4 1-688,0 0-880,5 1-609,-1 1-384,5-1-96,1 1 0,8-2-32,0 0 0,12-1 16,3 1-64,4-1 80,4-1-80,0 0 64,0 1 1,-4-1 15,-3 0-48,-4 1-144,-7-3 112,0 1-48,-5-1 64,-5-3 0,0 1 0,-5-2 64,-1 0-16,0 0-16,-1-2 32,1-1-96,2 1 16,5-1-16,-1 1-16,1 1 32,4 1-48,0-2 80,1 1-16,7-1 0,2 0 16,4 1-16,2-2 16,2-2 0,2 0-96,2 0 16,-1-1 32,0 0-32,1-1 16,-3 1 32,0 0 16,-2 0-32,-4-2 48,-2 0-16,0 0 96,-5-2 96,2 1 32,-3-2 48,-2 0-144,-1-2-48,-2 2-16,0-2-32,0 2-32,-2 1 32,-1 3-48,-2 0-32,-3 2 32,2 3 0,-2 2 0,-1 4-64,1 6 32,-2 2-32,2 5 48,2 4 0,-2 3 0,2 0 48,5 1-32,1-3 48,0-1-80,3-4 80,4-2 0,4-6 0,1-4-48,4-4 80,0-1-32,2-6-48,0-2 32,-3-3-48,-1 1-64,-2 1-272,-6 1-112,-3 3-289,-3 2-511,0 2-1089,-5 1-1857,-3 0-3506</inkml:trace>
  <inkml:trace contextRef="#ctx0" brushRef="#br0">31522 19531 14743,'0'0'4514,"0"0"-3330,0 0 49,-14-24 416,9 22-161,-1 0-383,2 0-385,0 2-240,-1 0-223,5 2-129,0 2-160,0 1-32,9 0 0,-3 2-289,5-5-207,-2 1-192,-3 1 143,0-4 225,-3 0 144,-3 0 64,0-2 224,0-3 16,-7 1 16,0-1 32,-3-2 16,-1 2 144,3 1-63,1 1-161,0 1-161,3 2-303,4 2-1409,0 3-2304,2 2-8725</inkml:trace>
  <inkml:trace contextRef="#ctx0" brushRef="#br0">31545 19698 20729,'0'0'3474,"-23"17"-3314,12-9-128,3 3 208,1-1 641,4-2-337,3 0-256,0 1-240,0-1-32,3-2-48,0 2 80,5-3-224,-7-2-160,2-1 160,1 0 64,-4-2-16,2-2 112,-2-3 64,0-1-32,0-1 0,0-1-16,0 2-48,0 1-64,0 4-112,2-1-129,-1 2-671,1 0-545,0 0-1200,-1 0-1617</inkml:trace>
  <inkml:trace contextRef="#ctx0" brushRef="#br0">30123 20600 5282,'0'0'4771,"0"0"-2290,0 0-1121,0 0-223,0 0-97,0 0-351,-7 0-225,7 0-224,0 0-64,0 0-48,0 0-48,3 0 16,3 0-80,2 0 16,6 1 80,-2 3 785,3-2-161,-1 2-16,3 1 49,-2-1-33,-1 1-144,-1 1-159,-4 1-1,-3-2-256,2 1-48,-4 0-16,-4 1 0,5-1 32,-5 4 48,0-1 32,0 4-48,-5 1-16,-1 0-96,-2 2 16,-4 0-32,2 0-16,-1-2-48,-1 0 32,-1-1-16,4 0-32,-1-2 64,1 0-32,0-2 32,3 0-80,0-2 80,4 0-32,2-1-16,0 0 16,0-1 0,0 0 0,4-1-16,2-1 64,-2 1-48,0-1 33,1-1-17,2-1 48,-3 1-64,1 0 16,-2-1-16,1 3-16,-4-2 32,0 5 32,0 1-16,-4 3 16,-2 0 16,-3 3-32,0-1-16,1 1 0,0-3 16,2 0-16,6-1-80,0-2 32,0 0-48,4 0 112,6-2-80,-2-1 32,6 1 16,-4-1 16,2-1 0,3 3 32,-7-2-32,2 1 0,-1 0-32,-4 1 0,-1 0 32,-3 3-48,-1 2 48,0-2-16,-1 4 80,-8-2 48,2 2 240,-5-2-32,1 2-144,-1-2 96,0-2-32,-3-1-32,2-1-63,1 0-17,2-3-64,0-2-32,6-1-32,0-2-48,-2 0 16,6 0-401,0-5-575,0-4-1201,0 2-1040,0-2-2450,6-3-9476</inkml:trace>
  <inkml:trace contextRef="#ctx0" brushRef="#br0">30901 20777 5795,'0'0'7075,"0"0"-5202,0 0-833,0 0 337,0 0-145,0 0-415,8-23-177,-6 17-192,0 0-192,0-2-64,-1 0 129,1 2-65,0-2-80,-2 1 64,0 3 48,0-1-48,0 2 32,0-1-32,0 3 1,0 1-49,0-2-48,0 2-64,0 0-32,0 0 0,0-1-64,-4 1 32,1-2-16,-3-1 16,-3 1-32,1 1 16,-4-1-16,0 1-32,-7 1 0,4 0-64,-5 3 0,0 5 0,3 4 48,-2 6 0,0 2 31,2 6 33,5 2 33,3 5 63,4 1 112,5-1-32,3 0-32,6-2 16,2-6-128,1-3 0,2-4-32,-1-4 48,-3-4-112,1-3 32,-4-2 16,0-2 0,-4-1-16,-1-2-64,0 0-336,-2-7-161,0 2-223,2-4-433,0-2-736,2 0-1504,4 1-2546,1 1-112</inkml:trace>
  <inkml:trace contextRef="#ctx0" brushRef="#br0">30992 20954 8324,'0'0'11717,"0"0"-10020,0 0-1537,0 0 576,0 0 385,0 0-225,-11 19-464,11-11-239,2 0-129,2-2-16,1-1-16,2-3 16,1-2-16,-4 0-96,0-3 112,0-4-80,-4-2 48,0-1-80,0 1 0,0-4-112,-4 2-113,-1 0-15,-3 2-32,3 1-16,-4 1 16,4 3 240,-3 2-64,6 2-16,0 0-113,-2 2-31,4 2-576,0 1-785,4 1-1264,0-1-1985</inkml:trace>
  <inkml:trace contextRef="#ctx0" brushRef="#br0">31116 20935 15927,'0'0'3442,"0"0"-3202,0 0 112,0 22 1617,4-14-400,0 0-561,1-1-464,4-3-287,0 0-177,-2-4 80,-1 0-32,4-2-64,-5-4-48,-1-2 16,-3-2-16,2-1-64,-3 2 64,0-2-32,0 1-32,-3 2 0,2 2-96,-1 1 0,0 2-193,2 1-79,-1 2-64,-2 0-416,3 0-1105,0 4-1553,4-2-2593</inkml:trace>
  <inkml:trace contextRef="#ctx0" brushRef="#br0">31286 20951 10229,'0'0'11077,"0"0"-9444,0 0-1569,0 0 96,0 0 1328,0 0-383,0-6-817,2 1-240,-1-3-48,5 2-16,-3-2 48,0-2-64,3 4 48,-2 0-32,-1 1 32,3 2-64,-3 3 96,3 0-80,-1 1 80,-1 6 64,2 0 0,2 2-80,-4 0 0,2-1-32,-2-2-528,0-1-465,0-2-191,0-3-529,-1 0-544,0-6-1008,1-5-3475,-2-3-1311</inkml:trace>
  <inkml:trace contextRef="#ctx0" brushRef="#br0">31507 20727 11397,'0'0'7364,"-6"31"-5155,2-11 400,0 3 464,0 1-1232,0-4-881,4-1-607,0-1-209,4-4-112,0-3 48,2-3-64,0-3-48,-3-4-112,2-1-240,-3 0-209,2-6-335,-3-2-753,-1-2-704,0-1-368,0 2-1361,0-3-4690</inkml:trace>
  <inkml:trace contextRef="#ctx0" brushRef="#br0">31438 20856 15015,'0'0'5875,"0"0"-5459,27 0-400,-13 0 1056,4 0 1265,2 0-1056,-1 0-961,1 2-224,-5 3-32,3-1-112,-4 1 32,-1 0 0,-1 0-16,-2-1 16,0-1 32,-2-1-16,1 0-16,-2-2 64,1 0-32,0 0 16,-4-2 0,2-1 80,-1-1 192,-1 2 32,-4-2-111,0 1 63,0 0-80,-5 0-112,-6-1-80,0 2 0,-3-1-16,4 3 0,2 0 32,-2 0-32,6 4 32,-1 1-80,5 3 48,0 1 48,5 1-32,1 1-32,5-2 0,1-1-96,5 0-320,-5-3-609,3-2-864,-2-1-608,1-2-1761,-5 0-7363</inkml:trace>
  <inkml:trace contextRef="#ctx0" brushRef="#br0">31802 20943 944,'0'0'17032,"0"0"-15415,0 0-1601,0 0 336,27 22 1761,-18-17-864,-4 0-353,0 0-176,-1-1-143,-1 0 127,0-3 96,0 1-223,-3-2-337,1 0-32,-1 0 336,0 0 96,0-2-287,0-3-97,0 1-80,0-3-32,0-1-176,-1-1 96,-4-4-80,5 1-48,-3-1 64,3-2-16,0 1 0,0 2-32,0 0 96,0 5-32,3 0 0,2 4 48,2 1-48,0 2 48,3 0 80,3 2 80,0 3 32,1 2-32,4-2-176,-2 0 16,-1 0-64,-4-1 64,0-1-432,-4-2-272,-3 0-529,-4-1-479,0 0-513,-4-5-1393,-5 0-2257</inkml:trace>
  <inkml:trace contextRef="#ctx0" brushRef="#br0">32405 20721 14823,'0'0'1344,"0"0"-1119,0 0 63,19-13 1072,-15 10-111,-1 2-401,0-1-159,-3 2-161,0-1 64,0-1 48,0 2 65,0-2-273,-6 1-192,-3 1-96,-2 0-16,-3 6-32,-4 4 64,1 4 240,-4 5 321,2 3-209,-1 5-160,4 1-48,2 0-48,6 0 113,3-1-65,5-3-240,0-3-80,6-6 0,3-2 16,1-3-96,2-6-48,-3-2 0,4-2-17,-3-2-63,3-4-96,-3-2 16,-1 0 32,-1 2-288,-2-1-17,-1 3-239,3 2-304,-7-1-593,2 3-1201,0-3-2048,-1 1-6723</inkml:trace>
  <inkml:trace contextRef="#ctx0" brushRef="#br0">32572 20658 8020,'0'0'10260,"0"0"-8707,0 0-929,-15 30 1025,11-8 448,0 3-256,4 5-576,-1 3-449,1-4-384,0 2-160,0-7 32,0-4-160,0-4-64,0-5-64,0-3 32,0-3-80,0-4 80,1-1-48,-1 0-176,2-6-768,0-4-865,2-4-1232,-3 0-1938</inkml:trace>
  <inkml:trace contextRef="#ctx0" brushRef="#br0">32652 20908 17704,'0'0'4818,"0"0"-3873,-9 27-577,9-16 1313,0-3-305,4 0-895,4-3-369,3-2-224,-1-3-289,3 0 145,0-6 256,-3-2-48,-2-3-576,-1-3 240,-4-1 176,-1 1-257,-2 0-63,0 1 160,-5 3 352,-2 5 64,-1 0 176,-2 1 128,2 4-128,1 0-96,0 0-80,2 0-48,5 0-416,0 0-1505,0 2-1904,1-2-4659</inkml:trace>
  <inkml:trace contextRef="#ctx0" brushRef="#br0">32879 20829 21546,'0'0'3569,"0"0"-3264,0 0 95,-22 10 976,14-3-319,-2 7-417,1-2-336,-2 2-160,3 2 33,4-2 63,0 1-48,0-3-80,4-1-112,0-3 64,6 0-96,0-3 48,0-2-16,0-1 0,1-2-80,-2 0-352,-1 0-337,0-5-511,2-1-1330,-2-1-1247,-1-1-3363</inkml:trace>
  <inkml:trace contextRef="#ctx0" brushRef="#br0">33034 20882 19545,'0'0'4802,"0"0"-4146,0 0-592,0 0 1009,0 0-97,0 0-639,-22 1-289,12 5 0,-2 2-112,2 2 96,-4 1 336,6 0-48,1 0-208,2 0 208,3-3 192,2 0-208,0-2-175,8-1-65,3-2-32,6-1 32,-3-2 16,3 0-64,-2-5 32,3 0 0,-1-1-32,-2-4-48,-1 3-272,-1-3-449,-3 2 33,-2 0-225,0 2-591,-2 3-481,-3 0 416,-2 1 769,-1 2 624,0 0 224,0 0 256,-1 3 880,-2 2 321,-1-1 16,2 3-321,-2 1-464,4 1-63,0 1-161,0-1-80,0 1-64,10-1-96,-2 1-160,1-4-48,5-1 1,-1-4-66,2-1 82,-1 0-33,0-2 16,-2-7-16,-1 2 0,-2-5 16,-4-2-16,-2 2-32,1 1-96,-4 1-17,0 3-15,0 5 144,-4 2-16,4 1 16,0 5 80,-3 2 80,3 2 1,3 1 47,1 2-16,6-2-16,-2 0-96,2-2-64,3 1 32,-3-2-48,3-2 48,-3-1-32,2-2 32,-2-3-32,-1 0 16,-1 0-32,-2-7-160,0 0 0,0-6-16,-3 0-112,0-3-305,-3 2-303,0 2-65,0 1 737,0 1 256,0 5 112,-3 2 97,1 0-129,2 1-64,-1 2-80,1-1-417,0 1-1055,3 0-1217,4 0-1794,3 0-5233</inkml:trace>
  <inkml:trace contextRef="#ctx0" brushRef="#br0">33026 20715 15063,'0'0'6595,"-17"22"-5218,6-6-1297,3 3 1360,2 5 737,2 2-496,-2-2-737,3 2-511,-2-2-241,5-2 80,-3-1-64,2-4-96,1-3-112,0-4 32,-2-4-32,2-1-176,-2-4-144,2-1-465,0-4-719,0-8-1666,0 1-1600,0-4-6595</inkml:trace>
  <inkml:trace contextRef="#ctx0" brushRef="#br0">33518 20976 20185,'0'0'5827,"0"0"-4723,0 30-623,-2-22 895,2-1-623,0-3-273,0-2-336,0-2-192,6 0-464,-1-4-721,2-8-1024,0-4-2561,-2-4-5107</inkml:trace>
  <inkml:trace contextRef="#ctx0" brushRef="#br0">33530 20777 10549,'0'0'14807,"0"0"-11958,0 0-2129,0 0-176,0 0-303,0 0-193,6 3-256,4-5-689,2 1-1520,-3 1-1393,4 0-1680</inkml:trace>
  <inkml:trace contextRef="#ctx0" brushRef="#br0">33689 20825 18681,'0'0'3697,"0"0"-2944,0 0 1151,0 0 129,0 0-1024,-14 26-145,6-17-271,-3-2-401,2 1-128,1 0-48,2 0 16,2 0-16,4 0 0,0 0-48,2-1 16,6 0 0,-2 3-32,2-3 0,2 1-144,-3 0 79,-2 0 129,0-2-16,-1 2-16,-1-1 0,-1-1 32,-2 1-48,2-3-16,-2 1-48,0 0-288,0-2-64,0 0 112,0 0 192,-2 0 160,-5-1-32,0 1 112,-1-3-64,-2 0 208,6 0-32,-2 0-64,3 0-128,3-2-48,0-2-160,3 0-192,3 2-144,0-2 159,2 1 257,0 1 0,1 1 48,-2-1 64,1 1 0,3-1 0,0 0 80,2 1-16,1-2-32,-2-2 32,2 0-80,0-1 16,0-2 32,0-1-16,-4-3-16,3 0 48,-3-4 0,-2-1-32,-2-1 49,-2 2 15,-4 3 352,0 6 256,-1 4 112,-8 3-319,0 5-177,0 9-112,-4 5 48,3 1 48,-2 6-48,2-1-128,2-1-32,2-1 80,6-2-112,2-5-32,5-5-32,6-3 96,1-4-144,2-4-576,0-1-416,-2-8-385,-4-4-1600,1-5-2562,-5-2-8820</inkml:trace>
  <inkml:trace contextRef="#ctx0" brushRef="#br0">34219 21023 10821,'0'0'4594,"0"0"-2017,0 0-944,-2 24-128,2-22-337,0 0-207,4-2 191,0-2-223,-3-5-241,4-3-160,-2-1-176,0-4-80,-1-2-127,-2 0-65,0-4-16,0 2-32,0-3 0,0 1-16,0 1 16,-2 2-16,0 3 16,-2 1 0,4 5 64,-3 1 0,1 1-48,2 3-48,-1 1 48,1 0 16,1 1-48,4 2 32,3 0-96,-1 0 48,4 0-48,-1 0-240,-2 0-257,2 0 49,-1 0-432,-3 0-721,0-2-64,-3 1-592,0-2-768,-1 1-1906</inkml:trace>
  <inkml:trace contextRef="#ctx0" brushRef="#br0">34394 20878 6227,'0'0'11077,"-11"27"-8580,4-12-688,3-1-96,4-2-529,0-1-335,0-3-497,8-1-240,2-4-80,1-3 32,0 0-32,-1-6 16,-1-4-16,-2-3-112,-4-2-112,-1-1-48,-2-3 96,-4 0-64,0 0 47,-5 2 65,-1 2 0,1 6 80,-3 2-32,2 4-64,0 3-416,2 0-288,1 6-433,4 3-816,3 1-2065,0 2-3953</inkml:trace>
  <inkml:trace contextRef="#ctx0" brushRef="#br0">34530 20831 9108,'0'0'8548,"0"0"-6179,0 0-912,0 0 224,0 0-49,0 0-351,-6-4-577,17 6-304,2-2 129,1 0-129,4 0-288,2 0-48,2-2-112,0 1-16,1 0-400,-1 1-257,-3 0 481,-2 0-272,-5 2-641,0 2 161,-8 1 224,1 0 384,-5-1 271,0 2 97,0-1 64,-5 2 417,-4-1 687,2 2 97,1-1-145,-4 3-95,6 1-497,0 0-96,0-1-144,3-1-112,1-1-80,5-1-64,2-3 16,4-4 0,2 0 0,1 0-16,0-4 64,3-4-63,-7 0-1,1 1-97,-4 1-79,-2 1 64,-5 2 64,0 3 48,0 0 0,-5 5-32,0 3 112,-1 1-16,3 1-64,-1-1 32,4-2-64,0-1 16,2-3-144,3-3-592,2 0-689,2-3-1024,-1-5-1008,1-1-977,1-6-6211</inkml:trace>
  <inkml:trace contextRef="#ctx0" brushRef="#br0">34616 20689 13446,'0'0'3442,"0"0"-1794,0 0 433,0 0-144,0 0-752,0 29 272,0-2 303,-2 6-47,0 6-864,-2-3-353,4-1-176,0-5-208,0-5-64,0-7-48,0-4 32,0-5-16,4-2 16,-4-4-80,0-3-304,0 0-304,-4 0-417,-1-6-560,0-4-1360,1-1-913,0-2-4290</inkml:trace>
  <inkml:trace contextRef="#ctx0" brushRef="#br0">34975 20832 15479,'0'0'3682,"-7"24"-1841,4-8 944,1 3 112,2 0-1312,0-2-721,0-2-576,2-6-240,1-1-32,0-5-16,1-3-448,1 0-544,0-5-545,-3-6-976,1-4-753,-2-6-2816</inkml:trace>
  <inkml:trace contextRef="#ctx0" brushRef="#br0">34862 20841 4450,'0'0'9652,"0"0"-7074,0 0-513,0 0-241,0 0-559,22 9 256,-7-8-177,7 1-191,-3-2-657,0 0-368,1 0-112,0-3-32,-6-1-416,1 2-1169,-1-1-1040,-2-2-1121,1 3-912,-3 2 1825</inkml:trace>
  <inkml:trace contextRef="#ctx0" brushRef="#br0">34980 20581 1297,'0'0'12934,"-3"28"-9221,1-11-1280,-2 7-48,1 3-64,2 4-320,-1 3-480,0 4-336,0-1-705,2-3-144,-2-2-176,1-3-64,1-6-96,0-5 0,0-4 16,0-5 16,0-4-176,0 0-176,0-5-256,0 0-513,0 0-560,0-5-1184,0-1-1137,0-2-2753</inkml:trace>
  <inkml:trace contextRef="#ctx0" brushRef="#br0">35097 20834 3666</inkml:trace>
  <inkml:trace contextRef="#ctx0" brushRef="#br0">35108 20845 3666,'4'10'2833,"0"2"5203,-2 3-4179,1-1-847,2 0-417,-1 0-720,1-3-945,2-3-496,1-1-271,-1-3-129,0-2-16,0-2-625,-2-3-991,0-7-1202,0-4-751,-1-5-1906,-4-5-5762</inkml:trace>
  <inkml:trace contextRef="#ctx0" brushRef="#br0">35164 20702 10885,'0'0'9668,"0"0"-7827,0 0-1216,0 0 367,-14 27-224,14-13-399,7 1-305,-2-1-193,2 0-1695,0-2-834,-2 0-2048,3-2-9236</inkml:trace>
  <inkml:trace contextRef="#ctx0" brushRef="#br0">35235 20882 17688,'0'0'3602,"0"0"-2498,-5 20 433,5-10-176,0-1-721,5-1-256,3-2-240,2 1-96,3-4 16,2-3 0,-3 0-48,0-3-96,-2-7-144,-3-1 160,-2-3 16,-1 0 16,-4-2 32,-4 2-32,-2 1 32,-3 4 48,-4 0 112,3 4 272,2 3-224,0-1-160,2 3-80,2 0 32,4 5-480,0 0-1697,1-1-2225,4 1-3425</inkml:trace>
  <inkml:trace contextRef="#ctx0" brushRef="#br0">35394 20926 17128,'0'0'1921,"22"8"-1633,-12-5 1345,3-1 848,1-2-592,-4-2-609,3-3-431,-3-3-353,1-1-32,0-4 0,-2 0-80,-1 1-159,1-1-129,-2 4-80,0 2 48,-2 5 96,2 2 96,0 7-192,-2 4 0,3 3 32,-3 2-16,4 0-16,-5-2-80,6 1 16,-3-6-256,0-3-400,2-1-753,-4-3-880,0-2-785,-2 0-95,-3-8-2081</inkml:trace>
  <inkml:trace contextRef="#ctx0" brushRef="#br0">36104 20869 2417,'0'0'9252,"0"0"-6226,-27-2-1730,14 2-127,3 2 320,-1 6-321,0-1-272,4 5-111,0-1-177,6 0-176,1-2-224,0-1-144,8-3-48,2-3 0,4-2 0,-2-3-112,0-5 144,-2-3-32,-3-4-80,-2-1-256,-1 1-96,-4 1-128,-4-1-289,-2 2-111,-3 3-32,-4 3-97,3 2 145,0 3 79,3 2-655,2 0-1074,5 0-2448,0 4-1537</inkml:trace>
  <inkml:trace contextRef="#ctx0" brushRef="#br0">36176 20817 5362,'0'0'10085,"0"0"-7828,0 0-1473,0 0 737,28 14 240,-13-14-480,2-2-609,5-2-304,-3-4-288,-3 3-368,-2 0-977,-4 0-1536,-6 1-3378</inkml:trace>
  <inkml:trace contextRef="#ctx0" brushRef="#br0">36360 20609 14455,'0'0'2305,"-27"-23"-1569,11 17 817,-1 2-305,3 4-671,-1 3-401,2 4-112,5 5 64,-2 5 176,5 5 144,3 5 32,2 3-80,0 3-159,0 3 191,0-1 304,0-2-208,0-1-175,0-4-1,0-3-176,0-4-128,0-4-16,-2-4-48,2-4-64,0-4-609,0-3-687,0-2-705,0-8-1233,0-6-3233</inkml:trace>
  <inkml:trace contextRef="#ctx0" brushRef="#br0">36550 20841 5458,'0'0'10309,"0"0"-7315,0 0-1570,-1 24 193,1-10-368,5 1-289,2-1-320,4-1-288,1-2-240,0-4-47,2-3 15,-2-4-48,1 0-16,-3-3 16,-1-5-16,-4-3-16,1 0 0,-4-3-32,-2 0-64,0-1-49,0 1-175,0 2 48,-2 3-48,2 4 64,0 4 192,5 2-48,2 8 64,6 1 192,-3 4 96,6 1-176,0-1 32,0-1-48,-1-3 16,-2-2-16,-1-6-32,-1 0 16,-7-2-16,1-4-16,-4-4 96,-1-2-16,0-4-80,-3-2 48,-1-1-64,1-2 32,-1-2-128,0 2-208,3 1-272,1 5-193,0 4 209,0 4 128,0 5-480,4 2-1506,-3 6-1151,3 3 15</inkml:trace>
  <inkml:trace contextRef="#ctx0" brushRef="#br0">36943 20864 20778,'0'0'1456,"0"0"-1456,0 0 80,0 0 16,0 0 0,0 0 0,21 15-256,-13-24-1633,-3-3-1760,-2-5-2498</inkml:trace>
  <inkml:trace contextRef="#ctx0" brushRef="#br0">36982 20615 14983,'0'0'2705,"0"0"-2449,0 0-160,0 0 609,0 22-209,5-9-432,2 3-352,3 1-3282,-4 1-7235</inkml:trace>
  <inkml:trace contextRef="#ctx0" brushRef="#br0">37118 20908 16712,'0'0'3089,"0"0"-2913,0 0-128,0 0 2273,0 0-128,0 0-1088,9-12-641,-5 2-288,2-1-32,-1 1 64,-2 1 0,1 1-144,1 1-48,-2 2 0,-1 5-16,2 0 0,0 0-32,2 3 32,-2 2-16,4 1 0,-3-1 0,4-2-656,0-1-1665,-3-2-1697,5 0-4898</inkml:trace>
  <inkml:trace contextRef="#ctx0" brushRef="#br0">37336 20791 19401,'0'0'5362,"0"0"-4513,-27-7-769,18 7 544,-3 4 144,4 4-175,0 4-401,5 2-176,3 3 32,0-1-112,5-1 80,2-2-64,6-3-80,-3-4-160,4-6 176,0 0 112,3-10-17,-3-5 17,0-4 0,-1-7 49,4-5-81,-2-6 128,-1-4-48,-1-2 48,-3-3-304,-1-1-97,-4 1-447,-2 4 16,-3 9 255,-3 9 241,-3 10 256,-5 14-16,-4 8 80,1 16 257,0 9 559,6 6 160,-2 6-287,10-1-49,0-1-288,6-5-224,3-6-112,3-5 17,1-8-322,-3-5-271,3-4-368,-3-6-225,-5-2-335,3-2-1570,-7-5-1824,-1-8-12950</inkml:trace>
  <inkml:trace contextRef="#ctx0" brushRef="#br0">31610 21298 14951,'10'24'3009,"-1"1"-1216,0 2-464,1 1-529,3-6-528,-4-5-112,1-4-64,-4-5-16,0-5-80,0-1 64,-1-2-48,1-8 112,-3-4-16,0-4 17,2-3-33,-5-3 0,1-3-48,-1-4-32,0 2 0,0-1-32,2 4-176,0 5 111,-2 7 98,2 5-17,1 6-33,1 1-95,-3 4 16,5 6 80,0-1 32,0 4-16,2-2-32,1 0 48,0-1-16,1-3 32,0-2-32,2 2 0,1-3 64,1 1-64,0 2 32,4-2 64,-3 0 144,2 0 81,-3-1 79,3-2-16,-7 1-64,1-3-48,-4 0-112,-2 0 32,-1-3-96,-4-1 0,0-3 0,0-2-15,-4-1-65,-1 0-33,-4-3-95,0 2-128,0 0-176,0 3-144,0 1 64,4 7 304,0 2 95,1 12 65,1 6 0,2 4 80,1 5-16,0 1 32,1-3 0,6-3 289,3-5-129,-2-8-128,4-3-64,4-6-144,2-4-385,-1-6-175,3-6 400,-1-2-2177,-2-2-2978,-3-1-8211</inkml:trace>
  <inkml:trace contextRef="#ctx0" brushRef="#br0">32162 21307 11541,'0'0'8516,"0"0"-7299,0 0-737,-25-18 464,16 15 337,-1 3-401,-1 0-431,1 4-225,-1 8-64,0 2 144,7 3 256,-1 2 225,5 0-385,0 0-224,5-2-176,4-2 0,0-4 0,0-3-16,2-4-272,-2-3-401,-1-1-143,3-6-369,0-4-639,-2-3-690,0-2-1856,5-3-1216</inkml:trace>
  <inkml:trace contextRef="#ctx0" brushRef="#br0">32252 21311 15015,'0'0'3297,"0"0"-2304,0 0 47,0 0 353,0 0-417,37 20-415,-19-20-81,-1 0-112,2 0 32,-1 0-144,-4 0-144,2 0-64,-4-3-32,1 3 1201,-5 0-609,-2 0-256,-2 0-175,0 0-33,-4 3-64,2 1-48,1 2 0,-3 0 0,5 2-16,-1 1 64,2-2 48,2 0-96,1-2 32,2-3-80,1 1 16,1-3-144,-3-3-80,1-3-65,-2-2 49,-2 1 16,-6-3 0,1 1 16,-2 0-16,-3 4 208,-6 0 16,-4 2 128,1 2 256,0 1 16,-1 0-111,3 4-81,1-3 144,1 3-192,4-4-128,4 0-64,-2 0-80,2 0-400,0 0-353,0 0-624,0-4-351,0 0 191,-2 2-352,0 0-624,2 0-1057,0 2-896</inkml:trace>
  <inkml:trace contextRef="#ctx0" brushRef="#br0">32376 21175 7507,'0'0'10437,"0"0"-8564,0 0-752,0 0 543,0 0-223,-14 24-128,9-2-193,1 3-159,1 4-273,1-1-240,1-3-144,-1-3-256,2-3 16,0-5-112,3-5-224,-3-4-128,5-4-224,-5-1-289,4-3-367,-4-4-721,0-7-849,0 0-3232</inkml:trace>
  <inkml:trace contextRef="#ctx0" brushRef="#br0">32644 21390 20569,'0'0'2161,"0"0"-1952,0 0-81,0 0 1264,0 0-111,0 0-273,20 17-223,-18-20-465,-2-3-208,0-2 0,0-1 80,0-3-128,0 0-16,1-3-32,-1 4 96,3-3 0,2 4-96,0 0 32,-1 3 32,2 5-32,2 0 96,2 2-16,-2 0-16,1 0-80,0 0 0,1 0 0,-1 0-48,0 0-336,-1 0-544,-3 0-641,0 0-1056,-3-2-1137,-2 1-4257</inkml:trace>
  <inkml:trace contextRef="#ctx0" brushRef="#br0">33667 21299 23979,'0'0'2913,"0"27"-2737,0-14-112,0-2 609,0-3-81,0-3-320,3-5-256,3 0-512,-3-4-1105,2-3-992,-5-5-1233,0-2-4241</inkml:trace>
  <inkml:trace contextRef="#ctx0" brushRef="#br0">33688 21147 19209,'0'0'2929,"0"0"-2689,0 0-160,0 0-32,0 0-16,0 0-240,25 11-2481,-18-9-6803</inkml:trace>
  <inkml:trace contextRef="#ctx0" brushRef="#br0">33815 21180 13622,'0'0'10261,"2"32"-8116,-2-13-1857,2 3 432,-1 1 353,4-2-273,-3-2-432,1-2-288,2-5-80,-5-3-208,4 0 64,-4-4-32,0-5-16,0 0-96,0 0 32,-4-5 32,-1-4-208,0-1-81,-1-3-159,2 1-577,0 0-191,4 1 559,0 3 593,0 3 304,0 2 160,0 3 353,0-2 271,0 2-32,0 0-143,0 0-273,0 0-112,0 4-160,0 1-16,0 0-64,0 0 0,4 0-16,1 2-32,0 0 32,5-4 16,-2-1 0,1 0 912,4-2-560,-1 0-207,2-4-33,0-4-48,1-2 32,-1-1-80,0-2 16,-4-1-16,-2-1-48,0 3-48,-4-1-16,-2 4 48,-2 4 48,0 3 16,0 2-32,-5 10 128,1 6 144,-1 3 304,0 1 112,5 4-272,0-4-15,0 2-129,5-6-128,3-2-144,1-5 48,1-4-16,4-4-16,-1-1-16,-1-3-16,0-6-32,1-1 48,-3 1 48,1-1-32,-2 3 32,-3 3 0,3 4 64,-4 0-32,4 4 0,-4 5 32,3 1-48,-4-3 16,2 1-96,2 0 64,-3-3-144,0-2-416,-1-3-913,0 0-1744,-1-3-2930</inkml:trace>
  <inkml:trace contextRef="#ctx0" brushRef="#br0">33231 21269 4562,'0'0'10437,"0"0"-6611,0 0-2338,0 0 49,-1 33 80,1-14-97,6 2-399,2-2-417,0-2-368,4-5-159,0-5-113,1-2 0,1-5-48,-3 0 0,0-6 0,-5-2-16,2-2-80,-4 0 0,1-4-33,-4 4-95,-1-1 32,0 3 32,0-1 96,0 7-16,0 2 16,0 2-128,6 8 64,-1 3 64,2 0 80,3-1 16,1-3-64,1 0 16,0-4 32,1-4-48,-3-1 48,1-3 144,-2-6 176,-3-3-32,4 0-47,-7-5-177,-1 1 0,2-2-96,-4-1 32,0 0-32,0 3-48,-4 2-160,0 2-33,1 5 33,0 2 64,-2 3 48,2 2-128,2 0-80,1 2-160,0 3-305,0-1-703,0-1-577,4 1-1281,2-3-3537</inkml:trace>
  <inkml:trace contextRef="#ctx0" brushRef="#br0">34567 21151 15335,'0'0'3634,"0"0"-2002,0 38-255,0-9 448,1 4-64,3 2-593,0-2-415,-3-2-449,2-8-144,1-4-96,0-9-32,-1-1 32,0-4-48,-1-4 16,2-1 32,-1-5 16,-1-3-16,1-4-32,1-2 0,1-2-32,4 0-64,-3 3-144,1 6 144,2 3 16,-3 4 16,3 6 16,-1 6 48,0 2 48,-1 1 64,1 0 144,-1-1 320,0-1-223,-2-3-193,0-4 0,2-3-112,-1-2 0,0-1-48,0-4-32,-3-2-96,0-3-208,-1-1-337,0 3-879,-2 2-1170,4 0-1151,-3 3-2610</inkml:trace>
  <inkml:trace contextRef="#ctx0" brushRef="#br0">34889 21341 18873,'0'0'3025,"0"0"-2289,0 0-303,0 0 1423,23 9-303,-14-12-592,0-4-481,0-5-384,-3 0-96,0-1-112,-3 0-64,-3 2-176,0 2-65,-6 1 65,-2 3 80,-2 5 64,-3 2 128,3 9 80,1 5 176,1 5 112,3 0 192,5 1 113,0-3-273,4 0-160,3-5-144,1-2 64,4-5-112,0-4-352,0-3-433,2-3 17,0-7 0,0-3-753,1-1-688,-3-1-2641,0-4-10501</inkml:trace>
  <inkml:trace contextRef="#ctx0" brushRef="#br0">34928 21357 22234,'0'0'2785,"0"0"-2977,0 0-144,0 0 272,0 0-752,0 0-913,-20 12-1969,20-12-7475</inkml:trace>
  <inkml:trace contextRef="#ctx0" brushRef="#br0">35112 21326 22026,'0'0'3025,"0"0"-2384,-4 31 783,4-19 289,0-3-704,0-2-673,4-2-240,4-3-112,-2-2-256,3-4-241,-4-6-527,3-3-881,-2-2-1344,-5-7 559,1 1-367,-2-7-785,0 0-1824</inkml:trace>
  <inkml:trace contextRef="#ctx0" brushRef="#br0">35134 21085 17848,'0'0'2817,"0"0"-2608,0 0-161,0 0 16,-2 26 0,5-19-64,2-1-1089,-1 0-2529,0-1-5122</inkml:trace>
  <inkml:trace contextRef="#ctx0" brushRef="#br0">35276 21293 7635,'0'0'7028,"0"0"-3555,0 0-2288,0 0 63,0 0 193,0 0-432,-5 0-465,5 0-336,0 0-128,0 0-48,2 0 16,1 4 96,-1 2 208,1 3 48,-3 6 193,0 0 111,0 5-192,-5-1-96,4-2-111,-3-3-97,0-2-128,4-6 16,-1-1-112,1-5 64,0 0 0,0-7 48,0 0-64,0-5-64,0-2 64,1 2-144,-1-2-48,4 5-144,0 1 207,-3 3 113,4 3-64,-1 2-32,0 0 16,-3 2 0,4 3 96,-1 2-48,0-1 48,-2 2-48,0 0 32,-1-1 0,1-2-32,0 2 48,-1 0 0,1-2-64,0 2 32,3 1-16,-1 0 16,0 3-80,-1 2 80,-1 1-48,-1 2 64,-1 3 16,0 0 16,-1 1 160,-3-1 81,-3 0-17,0-3-64,-2-2 176,0-3-192,3-3 96,-2-4-128,4-3-144,-1-1-16,2-3-240,1-7-448,2-1-433,0-4-591,0-3-834,4-2-1824,2-4-10821</inkml:trace>
  <inkml:trace contextRef="#ctx0" brushRef="#br0">35479 21151 13462,'0'0'12550,"0"0"-11237,0 0-1362,0 0 17,0 0 369,16 22 783,-16 1-352,-2 2-415,-6 5-305,-1 0 0,-4 1 32,3-3-48,2-3-48,3-7 0,1-4 48,2-4 16,2-6 0,0-3-64,2-1 0,6-5-240,1-7-64,1 0 79,4-2-239,0 0 64,0 4 272,3 1 160,-5 6 192,2 3 16,-4 5 16,3 4 96,-3 4 97,-1 0-129,-1 2-144,2-1-112,-5-4-64,4-1 32,-2-3-96,0-5-224,1-1-545,1-2-767,-2-8-465,0-4-833,-2-3-1408</inkml:trace>
  <inkml:trace contextRef="#ctx0" brushRef="#br0">35724 21341 20041,'0'0'3026,"0"0"-2642,0 0-64,0 0 1393,0 0-369,0 0-399,34-6-625,-17 6-176,2-2-16,4 2-48,0-2 160,0 2-176,0-4-112,-1 3-240,-7-3-672,-3 3-561,-1-3-1040,-3 3-1265,-8-1-6499</inkml:trace>
  <inkml:trace contextRef="#ctx0" brushRef="#br0">35791 21144 13254,'0'0'4930,"0"0"-2977,0 0-416,0 0 144,0 0-353,0 0-511,5 31-33,-2-10-80,-3 4-207,0 5-289,0 0-96,-5 1-16,0-1-112,-2-3 48,0-1 0,0-5-32,2-4 16,0-3 48,5-4-48,-2-3-64,2-4-144,2-2-353,5-1-399,0 0-224,-2 0-369,2-6-208,-2-1-528,0-1-1665,0-1-4258</inkml:trace>
  <inkml:trace contextRef="#ctx0" brushRef="#br0">35862 21341 25804,'0'0'3890,"0"0"-3298,0 0-672,10 23-32,-8-22 144,1-1-304,2 0-64,-1-5-817,1-1-2161,3-2-1824,-5-2-2497</inkml:trace>
  <inkml:trace contextRef="#ctx0" brushRef="#br0">30083 21840 13206,'0'0'5795,"0"0"-4018,0 0-1489,0 0 624,28 18 81,-10-13-193,0 2-128,4 1-496,2-2 128,-2 1 193,-1-1 79,-1-2-160,-2 1-256,-4-1-128,-2-3 32,-4-1-32,-1 0-32,-5 0-432,0 0-528,-2 0-641,0-1-496,-4-3-2865</inkml:trace>
  <inkml:trace contextRef="#ctx0" brushRef="#br0">30630 21789 14631,'0'0'4050,"0"0"-2338,0 0-975,0 0-289,-20-24-128,11 20-208,-1 1-32,-2 3-64,-2 0 16,0 7-32,-2 8 32,1 2 32,0 7 112,4 4 160,3 5 193,4 0 447,4 0 1,2 0-369,8-3-368,2-1 32,6-6-176,-1-4-48,2-4 208,0-6 128,-5-6-191,0-1-129,-2-2 0,-1-3-96,-4-5-80,-2 0-305,-1 0-271,-3 0-417,1 3-367,-2 2-129,0 2-608,0 1-2385,0 1-5619</inkml:trace>
  <inkml:trace contextRef="#ctx0" brushRef="#br0">30915 22003 9028,'0'0'9444,"0"0"-7699,-28-12-1200,14 9 975,2 1-79,-2 2-513,0 0-271,0 3-225,3 3-144,2 2-80,2 3 0,2-1 32,5 1-144,0-2-96,0 1 64,5-2-48,0-3 0,4-2 0,4-2 16,-3-1-16,3-1 0,-1-6-48,-1 1 16,-3 1-112,-3 1-32,0 2 64,-3 2-16,0 0-16,-2 5 32,0 3 144,0 0-96,0 0 80,2-1-832,1-2-769,2 0-768,-1-5-2081,0 0-6979</inkml:trace>
  <inkml:trace contextRef="#ctx0" brushRef="#br0">31078 21786 9172,'0'0'8020,"0"0"-5859,0 0-1057,0 0-255,0 0-129,0 33 465,1-6 912,-1 9-481,0 4-447,0-1-449,0 1-192,-1-6-271,-1-6-81,2-8-144,0-4 32,0-4-16,0-6-48,0-3-32,0-1-240,2-2-305,-1-5-447,3-6-785,-3-2-1456,3-5-1698</inkml:trace>
  <inkml:trace contextRef="#ctx0" brushRef="#br0">31228 21703 9861,'0'0'5058,"0"0"-2641,0 28-288,0-4 496,0 5 48,-3 4-432,2 3-608,-1 1-785,0-1-415,2-4-97,0-3-112,0-7-112,0-3-32,4-5-32,-4-5-32,1-1 32,2-4-160,-3-1-144,0-3-320,0 0-689,0-7-704,0-1-1648,0-1-2354</inkml:trace>
  <inkml:trace contextRef="#ctx0" brushRef="#br0">31303 22011 6883,'0'0'10181,"0"0"-7764,0 0-1617,0 0 897,0 0 160,34-2-192,-20 2-849,1 0-336,2-2 385,0-3-17,-2-1-400,-1-2-336,-6-1-112,1 1-64,-4-2 16,-5 1-112,0 1-48,-7 2-80,-4 2-176,-1 3 224,-4 1 208,0 6 64,2 7 176,4 3 96,0 1 112,6 4 144,4-4-95,0 0-321,10-3-176,3-5 16,1-6-289,3-3-399,2 0-528,-2-5 127,2-2-1056,0-5-176,-5 1-1009,3-2-4785</inkml:trace>
  <inkml:trace contextRef="#ctx0" brushRef="#br0">31601 21982 14871,'0'0'6739,"0"0"-5795,0 0-559,0 0 1759,-27 20-223,17-10-688,-3 1-353,3 3-255,1 0-289,4 1-208,2-1 64,3-1-176,5-3 32,2-4-32,3-3-16,2-3 16,0 0-32,3-8-32,-1-3-96,-2-5 0,1-3 0,-4-4 64,1-8-160,-2-2-193,-3-5-287,-1-4-192,1-2-785,1 2-848,-2 4 112,0 9 288,-4 10 1969,1 11 1408,-1 9 1297,0 18-1424,0 10 704,-1 6 560,1 6-545,-2 2-607,0 0-721,2-4-112,0-4-255,0-6-81,0-5-64,0-7 16,-4-3-161,3-5-319,-4-1-256,-3-7-689,2-1-1360,-2-6-2433</inkml:trace>
  <inkml:trace contextRef="#ctx0" brushRef="#br0">32033 21997 2529,'0'0'14071,"0"0"-12086,-24-5-993,17 8 353,-4 5 63,4 3-223,-3 4-353,6 0-496,0 3-160,4-2 64,0-2 129,5-2-113,4-3-144,2-3-64,0-5-32,3-1 48,-1-4-32,1-8 48,0-2-32,0-3-48,-6-2 32,1 0-16,-2 3 16,-4 2-112,-1 6-32,-2 5 96,0 4 0,2 9-96,-2 7 160,1 2 64,3 3 80,1 1-128,1-5 0,1-4-48,2-4 0,-5-1-336,4-8-400,-2-1-273,-4 0-415,1-8-689,-2-3-2033,-1-4-10741</inkml:trace>
  <inkml:trace contextRef="#ctx0" brushRef="#br0">32504 21852 4274,'0'0'4690,"0"0"-2321,0 0-1296,0 0-177,0 0 513,-6-5-257,6 5-287,0 8-353,0 7 160,0 5 561,0 7 496,0 5-113,0-1-543,0 1-401,2-4-240,-2-5-336,3-4-96,-3-7 0,0 0 16,0-5-32,1-2 16,-1-1-32,2-4-32,-1 0-128,-1-5 48,5-3 48,-5-4-32,6-3 48,0-3 96,0 1 0,2 1-32,0 2 64,1 3-64,0 4 128,2 4 80,-1 3-16,-1 6 16,4 4 209,-3 3 95,4-1-96,-4 1-320,2-2-96,-4-2 32,-1 0-80,0-3 16,-3-2 48,-2 0-64,-2-3 80,0 3 0,-6-3 32,-2 1 32,-1 0 16,-4-1 16,3-1 48,-3 0-16,1 0-96,1 2-48,-1-1 16,1 3-32,1-2 0,2 3-80,2-1-144,0-1-64,4 0-240,2-1-433,0-1-511,2-1-401,5 0-993,2-3-2160,1-3-5955</inkml:trace>
  <inkml:trace contextRef="#ctx0" brushRef="#br0">32823 22035 14743,'0'0'4386,"0"0"-3106,0 0-511,-24-5 367,14 5 1,1 0-33,-3 0-175,4 5-289,-1 2-224,2 1-48,3 0 129,4 2-209,0-3-192,5 1-64,8-3 0,1-1-16,-2-4 32,4 0-96,0-5-160,-4-3-241,0-2-63,-3 0 96,-1 0 192,-3 0 64,-4 1 32,-1 0 112,0 5 0,-1 4-16,-3 0 32,0 3 16,-4 8 176,2 3 128,1 0-64,5 1-128,0-1-144,0-4 16,2-2-48,5-7-736,-2-1-945,4-1-736,0-7-2289,-4-2-7124</inkml:trace>
  <inkml:trace contextRef="#ctx0" brushRef="#br0">33082 21970 5507,'0'0'528,"0"0"1857,0 0 80,0 0-688,0 0 384,0 0 192,0-5-224,0 5-544,-2 0-337,-2 0-239,-4 2-97,1 3-64,-4 3-95,-1 3-129,-4 1-80,2 3 209,0 0-49,0 1-16,1 0-176,5-1-95,2-3-145,6-3-96,0 1-144,4-3-48,2-5 48,4 1-16,2-3-16,2 0-32,-1-3-64,1-1-80,-5 1-192,1-1-305,-1 1-415,-4 1-369,2-2-464,-2 3-592,0-3-1489,-5 3-5458</inkml:trace>
  <inkml:trace contextRef="#ctx0" brushRef="#br0">33334 21997 14231,'0'0'4898,"0"0"-2817,0 0-256,0 0 223,0 0-607,0 0-528,-17 13-225,8-5-144,-5-1 48,1 3-95,-1-1-129,2-1-192,2-1-16,0-1-80,6 0 16,-1-1 0,2 0-80,1-2 64,2 0-48,0 0 0,2 1-16,6-3 16,0 1 16,2-2-16,3 0 16,1 0-32,0 0-32,0 0-64,0 0 80,-1 0-32,-3 0-80,-1 0-160,-2 0-256,-2 0-353,0 0-463,0 0-897,-1 2-1105,0-2-1456,-3 0-4210</inkml:trace>
  <inkml:trace contextRef="#ctx0" brushRef="#br0">33260 21894 12438,'0'0'4034,"0"0"-2418,0 0-271,0 0 368,0 0-257,0 0-431,-15-10-337,10 10-160,4 3-63,1 4-145,0 0-96,0 2-32,0 5 64,0 3 320,0 4 369,0 3-177,0 3 0,0 0-127,0 0-161,0-5-288,-2-2-112,2-1-48,-2-7-80,2-5 80,0 0-32,0-4 0,0-3-288,0 0-224,-4-6-593,4-3-912,0-5-1872,0-5-1634</inkml:trace>
  <inkml:trace contextRef="#ctx0" brushRef="#br0">33491 22068 18777,'0'0'2577,"0"0"-2497,0 0 48,0 0 816,0 0-175,0 0-529,21 3-560,-18-3-1505,-1-1-1617,-2-4-2561</inkml:trace>
  <inkml:trace contextRef="#ctx0" brushRef="#br0">33517 21868 20185,'0'0'2914,"0"0"-2786,0 0-128,0 0 16,0 0 48,0 0 0,23-1-304,-19 6-1137,-4 1-1008,1 2-1169,-1 0-3377</inkml:trace>
  <inkml:trace contextRef="#ctx0" brushRef="#br0">33622 22070 14070,'0'0'4563,"0"0"-4323,0 0-240,0 0 1280,0 0 689,0 0-496,22 0-513,-17-5-592,-1 2-224,1-2 417,-1 2 303,-1 0-320,0 0-255,1 1 31,0 0 272,-4 2-272,3 0-32,-1 0-64,2 0-16,-3 2-32,2 1-63,-1 2-49,2-2-128,0 0 96,0 0-48,2-3 0,3 0-113,0 0-655,-1-1-1009,6-4-1760,0-1-1570,-2-4-8867</inkml:trace>
  <inkml:trace contextRef="#ctx0" brushRef="#br0">33846 22002 18601,'0'0'3905,"0"0"-2608,0 0 720,0 0 272,0 0-736,0 0-945,-19 17-448,16-11-128,-1 2 0,1 2-80,-1-1 32,0-1 16,3 0-64,-1-1 48,0-2-64,2-3 96,-1 2 0,1-4 0,0 0 0,5-2-16,0-2-144,4-3 16,4-1 32,-4 2-96,5-2 32,-4 1 15,-2 3 81,-2 1 48,1-1 64,-6 4-64,3 0 48,-2 0 65,1 0-1,-3 5 32,5 3-64,-5 2 80,0 2-16,4 2-64,-2 3 16,0 2 0,4 0-32,-6 3-32,3-1 128,-2 1 32,-1-2 96,0 0-80,0 1-32,-3-2-16,-3-1-64,3-4-32,-3-3 0,1-1 1,0-4-49,-4-3 16,0-1-48,1-2-49,-2-5-111,2-3 0,-1-5 16,4-4 0,0-2-144,1-5-160,4 1-32,0 0-177,5 3 241,1 4-32,0 4 416,2 5 112,-2 2 224,4 2 176,-2-1-64,5 1-80,-1 1-111,0 2-33,1-2-48,-3 0 48,-1 1-112,0-1 0,-4-1-144,-1-1-417,0-1-815,-4 1-1986,0-4-1744</inkml:trace>
  <inkml:trace contextRef="#ctx0" brushRef="#br0">34921 22079 24731,'0'0'2561,"0"32"-2561,0-18 49,0 0 1727,3-4-863,3-6-753,0-2-80,2-2-368,-1-5-192,0-6-737,-2-5-1392,-1-3-2642,-4-6-5682</inkml:trace>
  <inkml:trace contextRef="#ctx0" brushRef="#br0">34940 21839 21578,'0'0'3938,"0"0"-3554,0 0-400,0 0 80,0 0 160,0 0 32,14 16-224,-5-11-1040,-1 0-2130,-2 1-2576</inkml:trace>
  <inkml:trace contextRef="#ctx0" brushRef="#br0">35089 22130 9716,'0'0'11270,"0"0"-10614,0 0-528,0 0 896,15 20 1458,-10-19-786,-2-1-703,3 0-465,2 0-224,-4-1 144,6-2 1,-6-3-193,6-1-176,-6-2-48,5 0-16,-4-1 32,3-2-48,-5 3 0,0-1 32,0 4-80,-2 1 112,-1 4-96,2 1 128,0 3 32,-2 5 64,3 0 112,1 3 16,1 0-224,2-2-64,1 0 0,0-3-16,3-3-16,-2-3-224,1 0-176,2-4-336,0-5-897,0-2-1552,1-2-1474,0-1-5521</inkml:trace>
  <inkml:trace contextRef="#ctx0" brushRef="#br0">35465 22031 21834,'0'0'4402,"0"0"-3650,0 0 241,0 0 608,-16-27-705,7 21-448,-1 2-288,-4 4-160,-4 0 80,1 8-128,-2 5 16,4 2 0,3 2 80,1 2-160,8 0 96,3 0 16,1-3-48,8-2 64,5-4-80,3-5 16,2-5-32,4-5 0,-1-7-160,1-7-32,0-5-32,0-4 224,-1-7 96,-4-4-32,2-7-160,-3-5-369,1-3 257,-4-1 64,-3 5 64,-4 7-368,-3 12 336,-4 10 256,-9 15 320,-4 9-128,-5 16-144,-1 11 336,1 8 273,0 9-33,6 3-352,5-1-64,6 0-112,1-6-64,11-7 16,2-7-64,1-7-48,4-8-352,0-4-144,-5-6-432,2-4-577,-2-3-656,-3-8-2001,-5-3-5394</inkml:trace>
  <inkml:trace contextRef="#ctx0" brushRef="#br0">34330 21966 8276,'0'0'5474,"0"0"-2448,-1 38-1410,2-16 401,3 6 128,2-2-592,2 0-448,1-4-273,1-4-352,3-6-144,1-4-128,-1-6-128,6-2-64,-6-5 32,3-5 0,-2-2-32,-2-2-80,-4-2 32,-1-1 16,-4 3-112,1 2 112,-2 2 32,-2 3-32,0 6 32,2 1-80,-2 6-48,3 6 128,3 2 112,0 2 112,5 2-111,1-3-65,5 1 0,-2-2-96,4-3-64,-1-3-113,0-1 225,-1-6 16,-3-1 16,-1-6 17,-3-5-49,-2-5 32,-4-2 0,-4-3-32,0-6 32,-1 1-64,-7 0 0,0 4 0,-1 3-128,2 5 111,0 4-15,-2 6 16,6 2 0,1 2-112,0 0-128,2 2-736,2 1-1185,3 0-528,4-2-3314</inkml:trace>
  <inkml:trace contextRef="#ctx0" brushRef="#br0">30107 22464 1153,'0'0'10228,"0"0"-8067,0 0-1296,0 0 95,-14-7 289,14 7-113,0 0-319,0-2-305,4 2-32,1 0-48,4 2 112,1 5 337,2-2 239,5 4-255,-2 0-305,3-1-80,0-1-176,-4 2-64,-1-3-160,1-2-96,-6 1-16,-2-1 0,-2-1-32,-2-1-64,0-1-368,-2 1-144,0-1 80,0 0-353,-2 2-399,0-2-641,-1 0-1393,2-1-3137</inkml:trace>
  <inkml:trace contextRef="#ctx0" brushRef="#br0">30823 22535 4418,'0'0'7123,"0"0"-5026,0 0-816,0 0 47,21-23 65,-16 17-320,-2 1-97,1-1-160,1 1-143,-3 1-81,1-1-112,-3 0 80,0-2-127,0 2-273,3-4-64,-3 3-48,0-3-48,0 0 0,-3 2 32,-7-1-48,1-1 32,-4 3-16,-3 1 0,-4 4 16,1 1-32,-4 0 32,1 9 0,-1 6 0,-3 6 0,2 8 80,1 4 16,7 4 192,5 1 320,6 0-239,5-3-177,12-3 32,4-4-48,6-2-144,1-7 32,-1-3-112,2-5-32,-4-7 32,0 0-16,-6-4-128,-1-2-305,-5-2-79,-2-4 144,-6-3-16,2-1-304,-2 1-465,0-2-496,0 4-320,-2 1-560,0 4-656,2 1-2898,0 3 3586</inkml:trace>
  <inkml:trace contextRef="#ctx0" brushRef="#br0">31022 22679 8484,'0'0'8020,"0"0"-5715,0 0-1025,-27 5 145,22 5-193,3 1-319,2 4-225,0-4-176,9 0-336,5-5-112,0-2-31,3-4-1,-2 0-16,-1-5-209,-3-1 49,-3-4 16,-4-1-48,-4 0 80,0-2 16,-4 1 32,-4-3-64,-4 2 16,-1 2 16,-5 2 48,4 1 0,0 2 0,2 2-496,5 4-193,0-1-159,5 1-353,2 0-1680,0 0-3474,4 0-2705</inkml:trace>
  <inkml:trace contextRef="#ctx0" brushRef="#br0">31237 22425 3906,'0'0'8708,"0"0"-6339,0 0-720,0 0-433,-2 22 417,2 4 608,2 7 416,1 8-640,0 2-800,2-2-465,-1-3-288,1-3-368,-1-8 0,0-6-48,0-6-32,-3-3 16,1-6 0,-2-3-16,0-3-160,-2 0-304,-3-7-576,1-3-1105,0-6-1169,-4-3-2096</inkml:trace>
  <inkml:trace contextRef="#ctx0" brushRef="#br0">31448 22723 13174,'0'0'4450,"0"0"-2641,-10-22-240,6 14-449,-3 1-143,0 1-145,-3 1-352,2 4-336,-2 1 96,-1 1 0,0 8 129,1 1-65,2 4-16,4 1 96,4 1-96,0 0 32,4-1-160,2-4-128,6-4 0,2-4-32,-2-3-176,-1-1-144,4-10 32,-1-6-176,-2-2 32,1-6 32,-5-2 175,2-6-95,0-2-160,-6-1-304,2-2-1,2 0-47,-4 5-16,0 7 15,1 7 753,-5 11 320,2 8 849,-2 15-577,-2 12 272,-3 6 1265,-2 10-16,2 2-880,-2 0-417,4-4-304,3-6-288,0-8-96,0-8 48,6-7-80,-2-5-112,0-4-288,-4-3-224,0-3-529,0-9-1072,0-3-1728,-6-8-4964</inkml:trace>
  <inkml:trace contextRef="#ctx0" brushRef="#br0">32002 22648 9284,'0'0'3810,"0"0"-2257,5-22-689,-3 16 641,0-2 80,-2 2-417,0 1-624,-2 2-192,-5 0 161,-2 3-17,-4 0-16,-2 1 0,-3 9-47,1 4-225,-7 2-48,6 3 224,3 1 272,3 1-208,7-4-159,5-1-129,5-3-112,9-4 16,3-7-48,7-2-32,-2-6-32,6-7-353,-5-4-239,-1-4-176,-4-1 480,-4 0 272,-5-1-48,-4 5-257,-5 2-287,0 4 272,0 5 368,-5 5 128,0 2 80,0 6 16,-2 7 80,1 5 96,3 0 113,2 3 15,1-2-288,0 0-240,8-3 0,-1-3-80,2-3-528,-1-4-193,1-3-47,-4-3 0,3 0-497,-3-2-960,-1-3-1761,-1-1-3313</inkml:trace>
  <inkml:trace contextRef="#ctx0" brushRef="#br0">32262 22641 672,'0'0'18537,"-12"38"-17049,5-18-1119,3 1 799,1-4-383,3-3-625,2-7-176,3-3-1105,-1-4-1040,1 0-1601,-2-11-3873</inkml:trace>
  <inkml:trace contextRef="#ctx0" brushRef="#br0">32236 22476 10101,'0'0'7347,"0"0"-6243,0 0-1007,0 0 79,-2 26-144,7-14-112,0 0-1873,1 2-2209,-1-2-6467</inkml:trace>
  <inkml:trace contextRef="#ctx0" brushRef="#br0">32357 22715 10517,'0'0'2769,"0"0"-1376,18 27 255,-11-21 690,-1-1-1170,3-1-336,-3-3-127,1 1-1,-1-2-144,-2 0 81,2-3 63,-2-2-192,-3-4-16,2 3 97,-3-3 159,0-1-320,0-3-208,0 1 64,0-4-191,0 0-49,-3 0-16,3 2-16,0 0 16,3 4 0,1 2 0,1 2 64,0 5 128,5-1 128,-3 2-16,2 0-16,1 3-80,0 2-144,2 0-64,2-1-48,-5 1-32,1-3 16,-3-1-528,-4-1-656,-3 0-785,0-1-1153,-3-6-1424,-4-1-8996</inkml:trace>
  <inkml:trace contextRef="#ctx0" brushRef="#br0">33328 22642 9764,'0'0'9557,"0"0"-8084,0 0-1089,0 0 976,0 0 33,0 0-657,-16 8-304,16 2-175,4-1-97,-1 2-48,3 0 80,-5-3 16,4-2-80,1 1 176,-3-2 48,5-2 16,-4-3-191,6 0-97,-1-3-32,-1-5 0,2-3-80,-1-2 32,0-5-160,-4-1-273,0-1-175,-5 1 48,0 0 48,0 5 223,0 2 257,-2 6 80,-2 3 129,2 3 47,0 0 32,2 5-16,0 1-96,0 2 48,5 1-128,0 1 32,3-2-96,1-2 48,1 1-32,-1-4 96,5 0 192,-1-1 177,1-2 495,4 0-272,-4 0-320,1 0-159,-1-2-65,-2 0-112,-1-1 32,-4 0-48,1-2-16,-5 1-48,-1-1 48,-2-1-112,0 1-16,-5 0 48,-3 0-97,-2 4 33,1 1 0,-4 1 96,1 5-16,1 6-16,1 0 64,2 4-16,4 2 48,4 1-16,0-2 64,0 0-16,4-1-16,4-3-16,-1-2 0,2-4 0,1-2-48,2-5-16,1 0-432,1-4-560,-1-4-849,1-2-816,-1-1-977,-2-1-7043</inkml:trace>
  <inkml:trace contextRef="#ctx0" brushRef="#br0">33839 22552 17960,'0'0'2289,"0"0"-1504,0 0 911,0 0-63,-25-7-464,13 19-625,-4 0-176,2 2 96,2 2 113,1 2 79,4-2-272,2-2-176,2-1-112,0-2 80,3-3-48,0-1-80,0-2 0,0-2-80,0 1 48,0-3-32,3 1-176,2 0-128,-1-2-80,6 0-448,-1 0-257,3 0-336,2 0-31,4 0-353,1-2-400,0-1-272,4-1-1537,-1 0-4482</inkml:trace>
  <inkml:trace contextRef="#ctx0" brushRef="#br0">34035 22431 12102,'0'0'6274,"0"0"-3472,0 28-481,0-11-80,0 4-737,-5 1-255,0 2-465,1 1-367,-1-3-177,2 0-112,2-3-16,1-3-80,-2-3-16,2-4 0,0-1 16,0-5-272,0-1-272,2-2-497,-1-2-528,-1-4-928,3-2-1361,-3-2-3889</inkml:trace>
  <inkml:trace contextRef="#ctx0" brushRef="#br0">32893 22626 11541,'0'0'2209,"0"0"-1008,0 0-1,0 0 193,12-25-144,-8 20-97,-1 1-319,-3-1-145,0 0-64,0 3-48,-3 1-95,-6 1-129,-3 0-112,-3 3-16,-1 5-80,-2 3 96,0 2-16,2 1-16,2 2 48,5-2 257,3 0-97,6-1-272,4-4-176,7-2 32,5-4-96,-2-3-176,4-1-48,-4-8-113,-1 0 305,1-4 64,-5 1 80,-1 0 16,-3 3 48,-4 1 80,1 2 129,-2 4-49,0 2 208,0 3-240,-2 5-144,1 3-32,1 2-16,0 0-16,0 0 0,0-3-16,1 0-224,5-4-352,-3-4-417,2-2-239,3 0-305,-4-7-848,4-2-2657</inkml:trace>
  <inkml:trace contextRef="#ctx0" brushRef="#br0">33116 22637 5186,'0'0'6083,"0"0"-5282,0 0-385,0 0 832,0 0-31,0 0-209,0-17 33,0 15 95,0 1-207,-3 1-177,1-2-192,-2 2-95,1 0-65,-2 0-32,-1 0 0,2 0-16,-2 0-144,-1 0-16,-3 0-64,1 0-31,-2 0 47,0 2 224,2 3 64,-1 1-64,1 3-64,2 4 0,1 0 209,2 1-33,4 0-128,0-2-224,0-2-80,7-1-32,0-7 0,1 1-16,6-3-128,-5-5-64,4-5-112,0-1 64,2-4 64,-2-2 0,-1-2 128,0 0-17,0-3 65,1-2-16,-3 1 16,-1 0 16,-4 1-16,0 5-16,-2 0 65,-2 3-82,-1 4 49,0 1-16,-4 2-48,1 2 80,-2 0-96,3 2 64,-2 1-48,3 0 32,1 2-16,-2 0 0,2 0-32,0 0-208,0 0-288,0-1 304,2 1 224,-1-4 0,3 2 96,-4 0-16,2-1 0,-2 0 0,2 1 112,-2 2-32,0 2-96,0 8-64,0 5 144,-2 6 608,0 8-367,-3 4-129,0 2 240,-1-1 176,0-2-160,2-4-287,2-4-113,-2-5-32,4-6 0,0-5-48,0-2-48,0-4-353,0-2-607,0 0-769,4-8-496,-2-1-1777,2-4-5682</inkml:trace>
  <inkml:trace contextRef="#ctx0" brushRef="#br0">33909 22582 12038,'0'0'3857,"0"0"-991,0 0-1026,0 0 946,0 0-209,0 0-1633,8-2-431,10 2 47,2 0-272,3 0-160,2 0-96,0 0 16,-5-3-128,2 0-208,-7-2-208,2 0-337,-5 1-255,-1 1-337,-3 1-640,-1 2-1905,-2 0-4385,3 2 2224</inkml:trace>
  <inkml:trace contextRef="#ctx0" brushRef="#br0">34199 22648 13462,'0'0'10725,"0"0"-9620,0 0-321,0 0 1009,0 0-785,10 24-592,-5-22-47,2-1-321,0 1-32,0-2-160,1 0-577,-3-5-1232,0-1-1808,-1-5-1234,-3-3-5522</inkml:trace>
  <inkml:trace contextRef="#ctx0" brushRef="#br0">34255 22452 14487,'0'0'9844,"0"0"-7699,0 0-1216,0 0 79,0 0-752,0 0-208,-6-12-16,10 12-624,-2 5-1105,1-3-1520,-1 3-1666,0-2-11716</inkml:trace>
  <inkml:trace contextRef="#ctx0" brushRef="#br0">34381 22577 18953,'0'0'2753,"0"0"-2705,0 0-32,0 0 1713,0 0-449,-9 30 129,6-20-497,1 1-639,1-2-193,1 4 256,3-2-96,4-1-144,2-1-16,4-1-64,-4-2 64,5-2-64,0-3 16,-4-1 0,2-3 16,2-5 16,-4-1-48,0-3 32,-3 1-16,-2-1 80,-3-3 144,-2 3 80,-4 1-95,-8-2 15,-2 2-32,-4 0-208,-1 3-48,2 3-224,-1 2-17,4 3 177,5 2-176,5 4-880,4 2-721,0 0-976,2 0-657,5 0-3073,2-5-5298</inkml:trace>
  <inkml:trace contextRef="#ctx0" brushRef="#br0">34586 22666 11317,'0'0'4770,"0"0"-4225,0 0 1504,22 16 160,-16-13-689,2-2 17,-4-1-112,4 0-657,-3-1-176,2-5 65,-2-2 31,1-2-208,-1-1-96,0-2-48,-1-2-176,1-1-95,0 0-49,-1 2-16,0 2 16,4 3 16,-2 4-80,-1 4 64,0 1 0,-1 0-48,0 3 48,4 2 32,-2 2-32,0 2 32,2-2 16,0 3 96,-2-1 0,6-1-48,-4 0 16,3-1 32,-2-1 0,0-1-96,1-1 16,-2 1 0,1 0 32,-4-2-32,3 0-48,-4-1 0,-2-2-64,-2 0-272,0 0-336,-4 0-801,-4-2-1792,4 1-2226,-2-1-4465</inkml:trace>
  <inkml:trace contextRef="#ctx0" brushRef="#br0">34991 22696 20073,'0'0'3298,"0"0"-1473,0 0-257,0 0-847,0 0-193,0 0-160,11-2-240,-10 2-144,-1 0-176,0 0-752,0 0-1265,0 0-1697,0-1-3970</inkml:trace>
  <inkml:trace contextRef="#ctx0" brushRef="#br0">30929 23020 3938,'0'0'7187,"-8"24"-3905,3 1-1105,0 10 544,-5 4-32,2 6-688,1-3-608,-1-1-497,5-8-384,3-9-272,0-5-16,0-4-47,0-6-33,3-2-32,-3-2 64,3-3-80,0-2-48,-3 0 64,4-4 48,-2-2-32,3 1-144,0-1 48,4 1-80,2 2 48,-1-1-32,3 4-16,0 0 64,2 5-16,-3 2 0,-2-1 0,-1 0 32,2 1-16,-5-2-16,4-2-80,-5-3-96,2 0-112,0-2-64,-1-4-193,1-2 1,2-5-432,-5 1-1073,6-3-1217,-2-1-4657</inkml:trace>
  <inkml:trace contextRef="#ctx0" brushRef="#br0">31197 23345 15767,'0'0'7172,"0"0"-5668,0 0-1280,0 0-80,0 0 32,0 0-112,0 5-1248,8-15-1089,-2-2-2129,-2-3-4850</inkml:trace>
  <inkml:trace contextRef="#ctx0" brushRef="#br0">31297 23112 8676,'0'0'7844,"0"31"-5251,-2-7-144,0 1-32,-2 4-896,3-1-625,1-1-96,0-6-191,0-2-177,0-3-128,0-5-144,0-3-128,0-3-16,0-2-32,0-3-336,0-2-304,0-8-833,0-4-2193,1-3-3297</inkml:trace>
  <inkml:trace contextRef="#ctx0" brushRef="#br0">31219 23091 15255,'0'0'3041,"0"0"-1584,0 0-272,-8-22-353,6 19-688,2 1-128,0-1-416,2 1-1345,1 1-3313</inkml:trace>
  <inkml:trace contextRef="#ctx0" brushRef="#br0">31348 23256 11429,'0'0'4594,"0"0"-3249,0 0-161,0 0 513,0 0-352,0 0-273,14-7-79,-14 7-17,0 0-79,-6 0-353,0 5-144,-1 2 176,-6 0-31,4 1-81,-1 2-16,0-1-112,1-2-64,1 0-32,-1 2-63,4-4 63,2 0-112,1-3-32,2 0-64,0-2-16,5 0 0,4 0 16,1-2 0,2 0-80,5-2 64,-1 1 0,-2 0-32,2 1 288,-2 0-208,-2 1-32,0-1-16,-1 2 0,0 0-32,-1 0 32,-2 0-32,2 0 64,-1 0-64,-5 0 48,6 2-16,-6-1-16,1-1 16,-4 0-16,3 0-32,-2 0 48,0-1 0,-2-3-64,0-3 16,0 0 16,0-2-48,-6 1-32,3 1-64,-4 3 48,1 3 80,0 1 32,2 0-32,-4 5-16,7 2 64,-3 2-64,4 3 48,0-2 64,0 0-80,0 1 64,5-3-32,3 1 0,-2-4 0,4 0-64,0-3 128,0-2-32,3 0-48,-3-5-16,1-4-160,0-3-385,-2-3-431,3-4-513,-1-4-368,-1 1-31,0 1 559,-1-2 625,0 4 624,-1 1 176,-3 4 288,-1 2 144,-1 2 320,-1 2 401,-2 3-193,0 1-111,0 2-209,-5 2-272,1 0-304,-1 6-31,-1 4 127,-2 4 304,4 5-240,-5 2 16,2 1 96,0 1 49,-1 3-113,3-2-144,0-2-128,5-3 48,0-3-112,0-4 0,5-3 96,3-4-96,2-1-16,4-4-32,0-4 32,3-3-176,2-5 32,-4 0-192,2 0-32,-6-2-65,0 5 273,-4 1 144,-2 1 48,-4 2-48,4 1 64,-5-1 16,0 2-16,0 2-48,0 0 0,0 1 48,-2 0-48,-1 0 32,0 0-48,2 1 16,-3 3 16,3 1-64,-2 0 80,2 1-48,-3 2 32,4 1-16,-1-2 16,1 0-16,0-2 0,0 0-16,5-5 0,2 2 16,-1-2 16,6 0 0,-2-2-16,0-7 32,0 1-80,0-1 32,-2-3 16,2 2-176,-2 1-64,-4 4 0,1-2 208,-1 5 16,-3 2 16,-1 0-48,2 5 48,0 1 112,-2 4 128,0 2-32,2 2 0,0 1 16,-1 1-79,3 3-81,-3 2-32,3-2 32,-4 3 0,0 0-16,0 0-48,0 1-80,-4-1 144,-1 0-48,0 0 96,-4-2-16,0-3-32,1-1-48,-2-6 0,2 0-48,-1-3 64,0-5-16,3-2-48,-2-5-112,3-4-128,2-6-129,1-4-111,2-4-256,0-2-225,2-1 33,3 1 15,2 3-31,1 3 720,2 3 288,-2 4-16,2 4-64,0 1 32,-2 2 0,1 4 144,2-1 96,1 2 112,-4 0 0,6 0-47,-5-1-33,3 1-208,-4-3-32,1 0-513,-2-2-1183,-1-4-2434,-5 0-13590</inkml:trace>
  <inkml:trace contextRef="#ctx0" brushRef="#br0">32343 23369 3794,'0'0'1713,"0"0"496,0 0 1952,0 0-1519,0 0-545,14-24-48,-14 17-369,-4 2-255,-1 0-224,-2 3-353,-3-1-272,0 1-160,-4 0-320,-4 2-80,4 0 16,-5 4-32,6 1-16,0 5 32,7 3-16,0 0 48,6 1 81,0-1 31,6-2-112,6-5 0,4-4-16,1-2 16,3-11-144,2-5 256,1-6-96,-4-6-48,3-1 16,-4-4-16,-4-1 0,-4-1-32,-1 0-48,-5-1-352,-4 3-113,0 4-47,0 5 336,-4 9 176,2 5 80,-2 8 48,4 5-48,-1 11 0,1 9 288,0 7 641,0 3-257,1 5-240,-1 2 96,4-2 65,-4-4-145,2-5-64,-2-3-48,0-5-176,0-6 16,0-2 16,-2-5-64,0-5-128,0-1 0,-1-2-96,2-2-368,1-4-624,0-1-1025,0 0-1505,0 0-2769</inkml:trace>
  <inkml:trace contextRef="#ctx0" brushRef="#br0">32548 23311 16199,'0'0'3666,"0"0"-3410,0 0 272,-23-2 1121,19 4-672,4 5-513,0 3-112,0-1 144,0 1-16,4 0-79,-3-1-193,2 1-96,3-3-80,0-2 16,1-4-16,-2-1 96,0 0-96,2-6 16,-3-4 0,-1-2-80,0-2 32,-1-5-112,-2 4-176,0 1-208,-2 1 223,-2 5 129,-2 1 0,-2 4 0,-1 3 128,2 0 16,0 5-32,-1 2-128,5 0-864,1 1-609,2 2-1601,0-2-3281</inkml:trace>
  <inkml:trace contextRef="#ctx0" brushRef="#br0">32664 23326 13222,'0'0'4770,"0"0"-2753,0 0-1104,0 0 751,0 21-191,3-12-721,5-4-431,1 0-161,5 0 272,-4 0-176,2-1-128,-2-4-64,4 0 16,-6 0-48,-1-4 32,-2-2-80,-1 0 32,-1-2 16,-1-1-80,-2 0-112,0 1-192,0 1 0,0 2 144,0 3 176,2 2 0,-1 5-81,3 2 81,1 2 161,3 1 223,-2 2-240,3-2 48,0-3 64,-1 0-32,2-2 0,-2-5-64,2 0-16,-2-2 224,-3-8 81,2 0-225,0-5-96,-2-3-144,-5-1 48,0 0-128,0 0-241,0 4-15,-5 1 176,0 2 208,0 6 0,-2 1-16,1 4 32,2 1 0,0 0 32,-2 5-16,5 0-32,-2 2-16,3 1-1184,0-2-1730,0-1-2176</inkml:trace>
  <inkml:trace contextRef="#ctx0" brushRef="#br0">32916 23352 8276,'0'0'4498,"0"0"-640,0 0-2434,9-22-863,-5 18 479,2-1-368,-1 2-288,3 1 145,0 2-65,-1 0-128,1 5 432,1 2 161,-5 5 31,4-1-127,-3 0-369,0-2-272,-3 1-144,1-3 0,1-3-32,-4-1-32,1-1-128,-1 0-544,2-2-257,0 0-239,0-2-337,1-3-528,2-1-2177,3-2-6275</inkml:trace>
  <inkml:trace contextRef="#ctx0" brushRef="#br0">33335 23304 3602,'0'0'7219,"-27"-14"-4914,12 9-1457,-2 0 417,-5 1 240,2 4-225,-3 0-415,2 0-241,2 10-160,1 1-112,4 3 257,8 3 271,4 0 208,2-1-383,7-2-241,7-4-144,5-4-192,4-5-16,-1-1-48,4-7-32,-2-8 16,-4-4-144,1-4-144,-5-3 80,-4 0 96,1-5-32,-6-1-96,-5 2-256,-2 0 96,0 3 176,0 3 95,-5 7 97,-2 7 16,2 7 17,0 3 95,0 16 64,3 6 496,0 8 769,2 5 63,4 3-623,1 1-497,3-5-368,1-4-16,-1-4 0,-1-9-96,-2-5-80,-2-3-192,1-6-208,-4-1-561,0-2-368,0-7-271,0-5-1826,-2-2-5762</inkml:trace>
  <inkml:trace contextRef="#ctx0" brushRef="#br0">33494 23347 12998,'0'0'4546,"0"0"-3618,10 19 977,-6-10 512,0-4-1344,0 0-513,-2-4 177,0 1-33,2-2-288,-2 0 112,-1-5 65,1-2-193,-1 0-192,-1-5 128,0 2 80,0-2-256,0 0-48,0-2-80,-4 0 48,0 0-80,2 0 16,-2-1 0,0 5-32,4 1 32,0 0 0,0 4-16,0 2 16,4 0 16,6 3-32,-2 0 32,1 2-32,1 1 32,3 2 0,-4 1-16,1-2-16,-2 0-16,-3-1-304,-2-1-288,-2-1-705,-1-1-1376,0 0-720,0-3-1602</inkml:trace>
  <inkml:trace contextRef="#ctx0" brushRef="#br0">33707 23254 17848,'0'0'2113,"0"0"-1809,0 0 2177,-22 27-272,14-13-816,-2-2-561,4 2-303,-2 0-97,8-2-160,0 2-80,0-5-80,4-3-80,6-1 48,-2-5-32,2 0 0,4-5 0,-5-5-32,2 0-96,0-4-48,-7 0 0,2 0 16,-3 4 16,0 1 48,-3 4 48,0 5 32,-3 0 96,-1 7 32,-1 5 208,1 2 209,0 0-129,0 0-80,4-1-256,0-2-48,0-5-64,4 1-128,1-6-192,1-1-336,-1 0-337,1-3-768,-1-5-736,-4-4-816,3 2-2994</inkml:trace>
  <inkml:trace contextRef="#ctx0" brushRef="#br0">33863 23305 18745,'0'0'2801,"0"0"-2497,0 0 640,0 0 1329,31-5-848,-16 5-464,5 2-321,0-2-304,-2 0-160,2 0 0,-4-2-64,-3-3-80,1 0-64,-8 1-384,2-2-496,-7-1-929,-1 0-1121,0-5-1552,0 5-6755</inkml:trace>
  <inkml:trace contextRef="#ctx0" brushRef="#br0">34071 23113 5683,'0'0'15463,"9"-24"-14871,-5 12-592,-4 1 432,0 3 705,0-1-673,0 0-224,-8 1-256,2 3 32,-3 3 0,-4 2-32,0 0 16,-1 5 0,-3 9 176,3 1 608,4 4 417,-3 4-32,5 2-401,2 2-256,2 1-32,4 1-224,0-1-15,0 1 63,0-1-80,0-4-16,0 0 112,0-3 64,0-2-144,0-3-128,-5-4-16,5 1-48,-1-7-64,-1-1-16,0-3-48,0-2-400,0 0-304,2-5-737,0-3-1216,0-1-1777,0-2-4098</inkml:trace>
  <inkml:trace contextRef="#ctx0" brushRef="#br0">34243 23118 6723,'0'0'7748,"0"0"-4403,0 0-1728,0 0-80,0 0-193,0 0-271,1 11 47,-1 2-239,0 3-145,0 1-144,-1 2-128,-3 3-47,4 0 63,-4 4-32,0 0 176,1-2-31,0 2 175,-1 0-336,0-4-224,3-5-48,-3-1-96,4-5 0,0-2-160,0-2 64,0-4-192,0 0-176,2-3-192,3 0-337,1-5-479,0-3-865,0 1-1009,-3-3-2961</inkml:trace>
  <inkml:trace contextRef="#ctx0" brushRef="#br0">34153 23295 13270,'0'0'6947,"0"0"-5410,0 0-433,0 0 1057,0 0-432,0 0-704,-4 0-449,12 0-240,1 2-32,4-2 144,3 0-31,3 0-177,2-2-112,2-1-96,-1 1 80,-4-2 16,1 1-64,-6 0-16,-2 1 0,-4 0 0,-2-3-64,-5 5-16,0-4-144,-3 3-288,-3 1-417,-4 0-735,2 0-1234,-1 0-1023,4 2-3619</inkml:trace>
  <inkml:trace contextRef="#ctx0" brushRef="#br0">34413 23430 6915,'0'0'12438,"0"0"-10997,0 0 527,0 0 946,0 0-1041,0 0-1153,0 10-320,0-9-64,3 3-176,-3-3-48,3 1 64,0-1-127,-1-1-1,0 0-16,-1 0 64,3 0-48,-2-1 32,0-4-80,-2 2 48,0 0-80,0 0 32,0 1 0,0 0 16,0 2-32,0 0 0,0 0 0,0 0 32,0 0-80,0 0-80,0 0-641,0-1-944,0-1-1616,0-1-1793</inkml:trace>
  <inkml:trace contextRef="#ctx0" brushRef="#br0">23071 18803 2961,'0'0'1697,"0"0"-1489,0 0 48,0 0 2193,0 0 337,0 0-1009,7-10-273,-5 10-255,-1-2-289,-1 2-319,0-2-353,0 2-160,2 0-80,-2 0-16,3 0 0,-3 0-64,0 2 0,0 0 96,0 1 0,0 2 144,0-1 800,0 4-255,0 0-257,0 2 16,-3 2 257,1 2-33,1 1-144,-1 0-80,2 1 193,0 2-81,0-2-240,0-1-48,2 1-32,-1 2-63,-1-3-49,0 3 192,0 0-96,0-1-96,0 1-48,0-3 64,0 1-128,0-1-112,0-1 64,0 0-96,0 0 96,0-1-48,0 1 16,0-1-32,-1-1 96,1 2-80,-2 0 16,2-2 16,-1 1 0,-2 1 0,0-1 0,1-1 0,0 1-48,-1-2 80,1 2-80,2-2 48,0 1-16,0-3 48,0 0-64,0 1 16,0-1 48,0 1-48,2-2 32,1 1-48,-3 1 48,2 1-16,0-2 32,-1 2-48,-1 1 0,2-2 80,1 0-96,-3 1 32,0-1-16,1 1-64,-1-1 16,2 0 48,-2 0-32,1-1 0,-1 1 32,2-1-16,-2 0 16,3 0-48,-3-1 64,0 2-16,0-3 16,0 3-48,0-2 64,0 2-16,0-3-16,0 1 16,0 2-32,0-2 48,0-2-32,0 2 16,0-2-16,0 2-32,0-1 48,3-1 32,-2 0 16,-1 0 0,2 1-32,-2-1 0,0 0-16,0 1 0,0 1-16,0 0 16,0 0-32,0 1 32,0-1 16,0 2-32,0-1-16,0 1 48,0-1 0,0-1-32,0 1 0,0 0 16,0 1 17,0-3-33,0 3 0,0-3 16,-2 2 0,2 0 16,0 1 0,-1-2-32,1-1-64,0 0 32,0-1-17,0 0-15,0 1 16,0-3 32,0 1-16,0-2 0,0 2 32,1 0 0,-1-2 0,0 0 0,0 2 0,0-2-64,0 0-64,0 0 32,0 2-96,0 1 128,0 1 32,0-1-128,0 0 48,0 1 0,0-2-192,0-4-240,0-1-305,0-1-607,-1-7-1714,-2-5-3137</inkml:trace>
  <inkml:trace contextRef="#ctx0" brushRef="#br0">23587 18238 10581,'0'0'10693,"0"0"-8884,0 0-945,0 0 769,0 0-353,0 0-463,-10 2-385,14 3-256,3 4-80,4 1-16,1 0 32,4 3-64,1-3-32,-1 4 96,0-2-112,-4 0-192,-3 3 16,-6 3 128,-3 1 128,-4 0-48,-10 3 64,0-2 0,-4 1 128,2-4 753,4-2-113,1-4-384,5-4-352,5 0-80,1-5-80,1-2 32,7 0-384,1-5-464,1-6-1057,-1-3-1889,-2-4-4033</inkml:trace>
  <inkml:trace contextRef="#ctx0" brushRef="#br0">22432 18433 5202,'0'0'577,"0"0"2224,0 0-640,0 0-913,0 0-207,0 0 47,-9 0-47,8 0-193,1 0-239,0 0-177,-2 0-16,2 0 80,0 2 64,0-2-31,0 0-113,0 0-48,0 0-80,0 0-48,0 0-48,0 0-64,3 0 33,3-2-33,1 1 192,2-1 80,-1 0 272,2 2-320,2-1 1,0 1-81,2-1 96,-2-1-32,2 2 32,-1-1 32,1-1-160,-1 0 17,2 1-49,-1-1 464,2 2-368,-1-2-256,2 2 0,-2-1 32,3-1-32,0 0 16,0 0 32,-1 0 32,0-1 32,-1 1-15,-2 1-1,0-1-48,3 0 0,-3 1-48,1 1 48,2-1-48,-3 1 16,4 0 48,0 0-48,0 0-32,1-3 16,-1 3 64,0-1-96,0 0 80,0 1 0,0-2-16,-2 1 16,0 1 48,-1 0-64,2-2 0,0 2-16,-1 0 16,1 0 48,2 0-48,-4 0-32,1 0 32,0 0-32,0 0-31,-2 0 15,0 0 32,-2 0-48,2 0 16,-4 0-32,5 0 64,-3 0 0,1 0-16,-1 0-32,-1 0 16,1 0 0,0 0-16,1 0-16,-3 2-32,1-2 64,-1 1-96,4-1 96,-3 2-48,3-1 48,0-1-32,2 1 0,-2-1-16,3 3 32,0-3-16,-1 0 0,-4 1 48,0-1-64,-1 1 80,-1-1 0,-2 0 80,0 2 32,-1-2-112,0 0-48,-1 0-16,-1 0 48,0 0-96,-1 0 112,0-2-96,-4 2 32,2-1-144,-2 1-272,2-1-545,-2-3-543,0 3-1106,0-4-863,-4 0-2242,1-2-7059</inkml:trace>
  <inkml:trace contextRef="#ctx0" brushRef="#br0">22195 19924 7908,'0'0'7523,"0"37"-4498,3-11-1040,1 5-304,1 2-352,4-2-401,-3 0-304,1-6-255,0-6-257,0-3-48,-2-6 16,-1-4-80,-3-4-64,1-2 0,-2-4 112,0-7 32,-5-3 0,-2-5-48,-2-3-16,-1-4 0,1-1-48,0 1 64,3 0-32,1 0-48,3 4 32,2 0-48,0 2 64,0-1-48,0 2 32,2 0 0,1 0 112,-1 3-48,2 4-64,-2 2 32,4 6 0,-2 0-96,4 3 32,2 1 0,4 5-16,0 4-96,0 2 48,3 4-81,-5 3 113,-2 0 144,-3 1-96,-2-2 0,-3-1 64,-2-4-16,0 0 0,-4-4-32,-2-4 48,-2-1 177,0-3-113,-2 0-96,-2 0 0,2 0-64,-2-1-337,1-1-463,-1 2-128,5 0 79,2 5-127,1 3-369,4 0-976,0 1-737,5 0-2176,2-2-2289</inkml:trace>
  <inkml:trace contextRef="#ctx0" brushRef="#br0">22448 20085 18168,'0'0'2930,"-9"22"-2002,6-11 177,1 1-33,2-3-320,5-1-255,3-3-417,1-1-16,0 0-96,1-4 64,-2 0 112,2-2-80,-4-3-48,1-3 48,-2-3-16,-1 0-32,-2-3-48,1-3-208,-3-1-112,0-1-209,-3 1-47,-3 4-80,-2 4 272,-1 3 416,-2 5 288,1 4 80,-3 5-32,4 3-144,-3 2 32,6 0 128,-2-1-320,3-1 32,1-3-96,4-2-256,-1-1-832,1-4-897,0 0-1729,1-5-3217,3-4-1937</inkml:trace>
  <inkml:trace contextRef="#ctx0" brushRef="#br0">22718 20008 4562,'0'0'9092,"0"0"-7587,0 0-545,0 0 801,0 0-272,0 0-593,14-18-512,-12 18-143,1 0 271,2 2 224,-1 2-48,0 0-287,3 1-257,-1 0-64,4-1-48,0 1 0,2-2-16,-2 2 0,0 0 0,3-2 0,-4 1 48,-1 1-16,1 0 96,-2 0-144,1-2 0,0 0 64,1-1-16,0-1-16,-1-1-16,3 0 16,-2 0-16,1 0 16,1 0 16,-1 0-48,0 0-32,4 0 48,-4 0-96,0 0-304,1 0-96,-2 2 15,1-1 161,-3 1 208,0 0 48,1-1 64,-2-1 32,0 0 128,1 0 48,0 0 225,0-3 15,-2 1-288,0-1-144,2 2 0,-2-3-48,-1 3 0,-2-2 0,1-2 0,-3 0-64,5-1-48,-5-2-48,4-4-128,-2-1-177,4-2 129,-1 1-96,-2-1 288,1 6 224,-1-1 320,-3 5 128,0 2-15,0 3-401,0 0-224,0 0-689,-1 0-736,-1 0-3441</inkml:trace>
  <inkml:trace contextRef="#ctx0" brushRef="#br0">22546 20941 2753,'0'0'13270,"0"0"-9972,0 0-2162,0 0 49,0 0 63,3-8-223,-1 19-369,0 5 625,-1 4 95,-1 8-527,0-1-225,0 1-176,-1-2-176,-1-3-79,0-5-97,-1-2 128,1-7-80,0-1-32,0-3-32,1-4-32,1-1 32,0-5 64,0-7 0,0-4-128,1-8-144,5-6 64,5-6-48,-2-6-80,8-2 0,-2-2 80,4 3 32,-1 7 0,0 6 64,-2 11 0,0 10-16,-2 9-16,-3 17-64,-1 10 15,0 7 1,-2 9 96,-2 1 48,-1 3 113,-4-4-97,3-5 48,-4-7-64,0-4 48,0-6-16,0-6 0,0-5-112,-2-4 0,0-4 0,-1-2-48,0 0-337,1-6-943,0-4-1650,2-3-1456,0 2-4146</inkml:trace>
  <inkml:trace contextRef="#ctx0" brushRef="#br0">22620 21045 160,'0'0'13718,"0"0"-9284,0 0-2561,0 0-160,0 0-176,0 0-305,-1-5-383,2 5-385,4 0-240,0 0-144,0 0-16,2 0-32,0 0 64,6 0 0,-3 0-112,3 0 32,0 0-32,1-1 16,0-4-96,0 0-336,-6 2-304,-1 0-177,-2 1-383,-4 1-337,-1 1-1008,0 0-2514</inkml:trace>
  <inkml:trace contextRef="#ctx0" brushRef="#br0">22948 21121 12486,'0'0'3313,"0"0"-1472,0 0 48,0 0-256,0 0-369,-24-12-479,13 12-321,-1 0-224,-2 4-64,2 6 272,1-1 112,0 2 49,5 2-113,2-2-128,4 0-224,2-2-128,6-4-16,6-2-80,3-3 128,1-5-80,1-5-224,2-7-64,-4-1-32,0-4 48,-5-1 192,2-2 64,-8 1-193,0-1-95,-3 1-336,-3 1 96,0 2 96,-1 2 47,-3 2 193,0 6 240,-1 6 0,2 2 80,-3 3 208,5 5 113,-4 5 351,5 4-96,0 4 81,0 2-145,0 6 64,3 1 64,0 0 433,1 0-497,-2-4-176,0 0-31,-1-8-193,3-1-112,-3-5-112,1-3-16,0-2-48,-2-2 0,0 0-416,0-2-465,0-4-736,0-1-1776,0-7-2242</inkml:trace>
  <inkml:trace contextRef="#ctx0" brushRef="#br0">23129 21097 16520,'0'0'2833,"0"0"-1713,0 0 561,0 0-176,0 0-801,0 0-224,-3 19 481,6-5-97,2 1-256,-2-1 145,0-2-161,1 0-448,0-3-48,0-1-96,4-2 112,-1-3-128,2-3 64,1 0 48,-1-9-96,3-4 48,-2-3-144,-3-3-96,-1-4-112,-4 1-288,2 3 160,-4 1 256,0 7 128,0 3 48,-4 2 64,2 3-32,-2 1 144,2 2 32,0 0-96,2 0-32,-2 0-16,2 2-48,0 1 0,0 2 0,2-1 0,2 1 16,0 2-48,2-3 48,-1 3-32,2-1 64,0 0 160,4 1 0,3-1-80,-1-3 176,4 1 449,-2-2-561,1-2-144,1 0-64,-8-1 48,1-4-64,-2-1 32,-4-2-32,-4 0 16,0-2-64,0 1 0,-7-1-16,-2 1-16,-2 4 64,2 4-32,-5 1 48,6 6 0,-2 5 32,2 5 0,3 1 64,4 3 48,1-3-32,0 0 80,5-1-112,2-4 32,3-3-160,0-3 32,1-2-32,0-4 96,-1 0-240,-2 0-465,4-7-703,-4 0-1025,1-3-1249,0 0-3345</inkml:trace>
  <inkml:trace contextRef="#ctx0" brushRef="#br0">23560 21081 16375,'0'0'6692,"0"0"-5684,3-25 113,-1 17 623,0 0-719,-2 2-433,0 3-288,-5 1-96,-2 2-112,-4 6-32,-1 6 48,-2 2 81,-1 5 111,3 0 64,1 1 32,3-1-160,2 0-80,6-3 0,0-2-192,0-4-32,8-2 32,-2-4 96,5-4-64,1 0 64,1 0-80,3-4-208,0-2-224,-1 1 16,-1 1 32,1 1 15,-4 2-1023,-1 0-1025,-5-1-289,0 0-847,-1 1-3779</inkml:trace>
  <inkml:trace contextRef="#ctx0" brushRef="#br0">23620 21037 13590,'0'0'5555,"0"0"-4723,0 0 113,0 0 1296,0 0-224,10 24-257,4-16-607,0-2-689,4 0-240,-2-4-80,0-2-112,2 0-16,-5-2-80,0-4-480,1 0-512,0-2-1121,2-2-1681,0 4-2705</inkml:trace>
  <inkml:trace contextRef="#ctx0" brushRef="#br0">23724 20915 10245,'0'0'4674,"0"0"-1825,0 0 209,0 31-1,0-14-784,2 2-832,-2 3-225,0 1-271,0 3-321,-6-2-144,4-1-160,-1 0-144,0-6-128,1-3 48,2-2-80,0-5-48,0-4-128,0-1-384,2-2-384,-1-2-785,2-3-992,-3-5-1601,2 1-4626</inkml:trace>
  <inkml:trace contextRef="#ctx0" brushRef="#br0">23937 20908 24027,'0'0'2097,"0"0"-2065,0 0-48,0 0 16,0 0 48,0 0-48,2 17-1745,-1-12-2673</inkml:trace>
  <inkml:trace contextRef="#ctx0" brushRef="#br0">23921 21142 23019,'0'0'3105,"-2"21"-2833,2-13 544,0-3 257,2-1-225,2-4-351,1 0-353,0-2-160,2-5-673,-1-2-607,-1-5-769,-4-4-1809,-1-5-5170</inkml:trace>
  <inkml:trace contextRef="#ctx0" brushRef="#br0">24035 21133 19561,'0'0'704,"0"0"-608,0 0 1601,0 0 384,0 0-368,27 19-321,-22-19-575,0 0-449,3-4-32,-1-2 128,-2-3-127,2 0-129,-3-2 0,0 0-96,1 1-112,0 1-32,-3 4 32,0 2 0,1 1 16,-1 2-48,1 4 48,-1 2 112,0 2 32,0 1 80,-1 0-16,2 0-160,-3-1-48,4-1 0,0-2-288,2-1-448,0-4-1137,2 0-1793,6-4-1984</inkml:trace>
  <inkml:trace contextRef="#ctx0" brushRef="#br0">24279 21086 11733,'0'0'15912,"0"0"-13975,0 0-881,0 0-464,0 0-384,0 0 145,-11 2-129,10 4-192,-4 0 0,3 4-16,-4 1 32,0 0-112,0 0-48,0-2 16,1 0 48,2-3-16,0-2-16,3-4-81,3 0-175,4 0 96,2-5 0,1-4-32,4 1 64,-2 1 0,-1-2 144,1 4 16,-5 0 48,-1 1 0,-3 3 32,0 1 64,-3 0 80,0 0-64,0 5 160,0 1-80,-5 2-112,4 0-48,-1 3 0,2-1 0,0 2-32,0 0-80,0 2-64,3 0 0,2 1 128,-2 3 0,0 1-80,-1 0 48,-1 2 64,-1-1 0,0 1 16,-1-1-96,-3-1 144,0-3 0,-6 0 48,3-2 0,0-3 112,-1-3-32,-2-3-80,0-1-48,-2-4 0,1 0-16,-1-4-80,-1-2 32,3-2 0,1 2-16,2-2 16,4 3 17,-1 0-66,4 0-111,0 2-96,0 0-384,0-2-705,2-1-2256,0-2-4387</inkml:trace>
  <inkml:trace contextRef="#ctx0" brushRef="#br0">24682 21081 4530,'0'0'9364,"0"0"-6722,0 0-706,0 0 161,0 0-400,0 0-496,1-15-353,8 15-160,5 4 353,3-1-129,5 0-447,-1-1-193,2-2-128,-3-2-48,2-4-112,-3-2-64,-3-2-160,-2-2 32,-4-1-81,-1-1-255,1-2-160,-5-1-49,-3-2-79,0 1-32,2 2 239,-2 4 305,0 2 288,0 2 48,-2 5-16,2 0 0,-2 1 48,0 1 128,0 1 129,0 0 47,0 1 32,0 4-16,0 3 96,0 2 112,0 0-255,2 7-1,-2 0 240,1 3 176,1 6-159,-1 1 31,-1 1 160,4 1-320,-4-2-191,2-5-113,1-1-32,-1-7-16,1-3-128,1-3-16,1-3 16,0-5 0,1 0 48,1-3-32,-2-5-48,1-5-16,1 1-32,-2-2-225,-1 4-79,-1 0 160,-1 4 224,0 2 64,-2 3-32,0 1 0,0 0-16,2 1-16,-2 4 0,1 0 112,1 1 0,1 1-32,5-1-16,-2 0-32,4 1 80,1-1-64,2-1 96,1 0 16,0-2-128,0-1 48,0-1 0,0-1 0,3 0-48,-2-3 96,-1-4-48,1 1-16,-1-3-16,-4-1-16,-1-3-32,0 1 0,-4-5 0,-4 3-160,-1 0 80,0 0 32,-8 4 48,-3 4 48,-2 5 128,-1 1 16,-3 5-96,5 5-64,1 6 225,6 1 127,5 4-64,0-2-80,9 0-96,5-3-16,3-1-16,3-6-128,1-1-224,-3-5-240,1-3-225,-2 0-463,-2-4-1986,-3-6-1920</inkml:trace>
  <inkml:trace contextRef="#ctx0" brushRef="#br0">24746 20889 5939,'0'0'6659,"0"0"-4818,0 0-49,0 0 177,0 0-672,0 0-417,15 26 321,-13-1 736,3 7-32,-5 2-625,1 3-463,-1-2-337,0-3-304,-3-5-48,-2-3-48,1-7-16,-2-4-176,4-4 80,-2-3-112,0-1-336,0-3-433,3-1-752,-1-1-832,-1-1-816,3-4-3426</inkml:trace>
  <inkml:trace contextRef="#ctx0" brushRef="#br0">22609 21595 4994,'0'0'1889,"0"0"-2449,0 0 1008,0 0 2049,-1 27-1360,1-20 95,0-2 129,0 0-177,0 0-367,0-1 79,0-2-175,0 1-193,0-3-208,0 0-32,0 0-64,0 0 16,0 0-32,0 0-47,0 0-1,0 2-80,0-2-32,0 2 32,0-2-16,0 0-16,0 0-16,0-4-32,0-1 240,1-4 64,3-4-256,-2-1 0,1-2 0,0 1 64,3-3-128,-1 4 48,-2 1 0,5 2 304,-2 5 209,0 1-129,2 5-128,-2 0-96,1 3 80,2 7-64,-2 2 160,0 6-48,1-1-79,-2 2-145,-1 0-16,-1-2-112,0-2 16,-1-2-32,-2-3 64,-1-5 32,2 0 32,-2-3 240,0-2 16,0 0 48,0-3 80,0-4-240,0 0-208,0-7 0,0 2 17,0-2-82,0-1-47,4 1 0,2 2 96,-1 0-144,2 3 64,-3 1 80,0 2-16,2 3 48,1 1 16,-2 2-16,2 2-16,2 4 128,2 3 129,-1 4 431,3 3 48,-1-2-111,0 2-257,-1-2-256,-3-2-64,2-2 48,-6-3-32,0 0-96,-2-5 80,0 1-112,-2-3 64,0 0-240,0 0-545,-4-3-1264,3-3-2240,-4-4-3731</inkml:trace>
  <inkml:trace contextRef="#ctx0" brushRef="#br0">22994 21615 18104,'0'0'2593,"0"0"-1808,0 0 623,22-1 1,-10-6-657,0-2-463,2-4-177,-1 1-112,-2-1 32,-3 0-80,-4 1-48,-4-1-129,0 2-79,-4 1 32,-4 3 112,-3 5 48,-2 2 112,-3 6 48,2 9 368,-1 3 161,5 6 175,0 0 208,7-2-79,3-1-481,3-2-336,7-7-80,0-3-32,3-4-320,0-3-337,-2-2-15,0 0 80,-1-6-96,-5 0-481,4-3-848,-4 0-1361,-1-1-3537</inkml:trace>
  <inkml:trace contextRef="#ctx0" brushRef="#br0">23274 21571 17048,'0'0'4418,"0"0"-4130,0 0 320,0 0 1041,0 0-561,-25-17-559,16 17-193,-4 3-80,1 3 80,-2 5 400,4 2 17,-2 1-273,0 0-112,8 2-16,0-1-128,4-3-143,2-3-129,4 0 31,6-4-63,0-5-48,-2 0-144,4-9-32,-2-1-96,3-4-64,-3 0 288,-1-1 176,-5 2 32,2 2 32,-5 4-64,-1 4 16,-2 3 208,-2 7-16,-3 4 0,-1 3 80,0 3-192,0-1-80,3-1-80,3-3 48,0-3-432,6-5-1233,2-4-1696,1-2-1970</inkml:trace>
  <inkml:trace contextRef="#ctx0" brushRef="#br0">23399 21603 11077,'0'0'6739,"0"0"-5618,0 0 591,0 21 17,0-20-448,0-1-193,1 0-399,2-1-289,3-3-160,-3-2 160,2 2-96,1-5-128,0 3-16,0-2-48,4 0-48,-4 0-80,3 3 97,2 1 63,-2 0-80,1 4 80,-1 0 288,0 8 272,0 2-15,0 2-81,-3 1-160,2 1-112,1-3-288,-2-1-48,0-2-16,0-4 16,-1-2-48,0-2-112,-1 0-256,0-2-384,-1-5-769,-1 0-864,-3-1-1201,0 1-4402</inkml:trace>
  <inkml:trace contextRef="#ctx0" brushRef="#br0">23966 21543 432,'0'0'10965,"0"0"-6643,0 0-2145,0 0-912,0 0-273,0 25 161,0-5 399,1 4 65,3 0-400,3 0-657,-2-5-304,4-5-48,-2-4-80,3-4-96,-4-5 32,3-1-112,-2-5 96,2-4 48,-2-3 0,0-5-64,0-2 64,-2 0-96,-1-4 97,-2 1-33,-1-2-128,-1 5-33,0 3-111,0 5 64,0 3 0,3 5 80,-3 3-112,2 3-576,2 5-657,-1 2 33,2-1-529,0 2-2609</inkml:trace>
  <inkml:trace contextRef="#ctx0" brushRef="#br0">24226 21620 21802,'0'0'2785,"0"0"-2625,0 0 144,0 0 337,0 0-529,-9 23-224,9-22-1617,-3 1-1168,2-2-2690,-3 0-5138</inkml:trace>
  <inkml:trace contextRef="#ctx0" brushRef="#br0">24226 21475 16856,'0'0'3745,"0"0"-3216,0 0-497,0 0 112,0 0-112,0 0-320,10 20-2145,-7-12-4275</inkml:trace>
  <inkml:trace contextRef="#ctx0" brushRef="#br0">24367 21691 18200,'0'0'2065,"0"0"-1889,0 0 385,0 0 687,0 0-656,0 0-431,0 0-97,10-24 16,-9 15 544,-1 4 592,2-4-271,-1 1-369,-1 1-144,3-2 97,-1 1-33,2 1-144,0-2-272,2 3-48,-2 0-96,0 1 48,1 2-32,0 1 32,-1 2-32,0 0 32,-3 0-32,4 3-80,-5 1-721,0 0-495,0-1-961,4 1-673,-2-4-3697</inkml:trace>
  <inkml:trace contextRef="#ctx0" brushRef="#br0">24573 21581 16616,'0'0'3009,"0"0"-2625,0 0 1441,0 0 288,0 0-800,0 0-225,23-2-192,-14 0-63,2 2-161,0 0-112,-4-1-303,3 1-129,0 0-112,1-2 48,-2 2-48,3 0-32,1-1 0,1 1-353,2-2 81,0 0-1376,0-1-1906,-2 0-2001</inkml:trace>
  <inkml:trace contextRef="#ctx0" brushRef="#br0">24650 21384 19705,'0'0'1617,"0"0"-1409,0 0 1585,0 0 560,-4 33-817,4-12-479,0 5-273,0 0-239,0 4-49,0-1 0,0-1-272,0 0-96,0-7-16,0-1-192,0-4 112,0-6 0,0-3 0,0-2-48,0-3 0,0-2-288,0-4-400,0-4-833,0-3-976,-4-4-1409,1 1-2193</inkml:trace>
  <inkml:trace contextRef="#ctx0" brushRef="#br0">24813 21588 15463,'0'0'8660,"0"0"-7716,0 0-960,-7 27 1265,7-17 576,7-1-897,1 0-335,0-2-465,4 0-176,1-4 80,-1-1-48,0-2 64,0-4-16,-3-4-96,1-1 48,-3-3-16,-2-2-128,-4 0-1,1 0 1,-2-2-128,-2 3 96,-2 1 192,0 2-32,-1 2 416,0 4-128,5 2-160,-2 0-112,2 2 0,0 0-224,0 0-960,2 0-1409,3 0-1393,-4 0-5010</inkml:trace>
  <inkml:trace contextRef="#ctx0" brushRef="#br0">25037 21560 17416,'0'0'5314,"0"0"-5122,0 0 305,0 0 1760,-19 28-641,15-20-543,1 2-497,1-2-464,2-2-96,0 0 128,2-1 80,5-2-176,2-3 1,-1 0-1,2-5 16,-1 0-48,2-4 32,-2 4-64,-2-4 64,-2 3 0,-3 1-64,-2 3 16,0 2 32,-2 0 0,-3 5 64,1 3 224,0 1 16,4 0-64,0-2-208,0 1-80,8-3-16,1-3-208,6 0-512,-3-2-929,-1-4-1425,1-4-1776,0-1-3730</inkml:trace>
  <inkml:trace contextRef="#ctx0" brushRef="#br0">25281 21305 8068,'0'0'16967,"0"22"-16470,-3-4-529,-2 3 2209,0 8 224,1 3-1153,-1 3-399,1 1-481,1-1-144,1 0-224,2-3 0,0-6 0,0-4 0,0-3 0,2-9-176,1-1-384,3-5-369,-4-4-752,1 0-2048,-1-6-2930</inkml:trace>
  <inkml:trace contextRef="#ctx0" brushRef="#br0">22754 22064 5939,'0'0'9652,"0"0"-6819,0 0-912,0 0 96,0 0-384,0 0-705,18-13-127,0 12 335,4-3-591,2 3-161,1 0-192,-3-1-96,-3-1 0,-4 1-96,-2 1 0,-3-1-352,-1 0-641,-4 1-752,-1 1-223,0-1-1218,-3 1-2096,1 0-4819</inkml:trace>
  <inkml:trace contextRef="#ctx0" brushRef="#br0">22881 21818 6819,'0'0'6083,"0"0"-2337,4 24-1473,-4 0 128,0 9 64,-2 5-304,0 4-688,-2-1-641,3-5-512,-2-4-352,3-7-80,0-7 64,3-6-112,-2-2-208,3-5-305,-4-5-303,0 0-849,0-4-896,0-3-689,0-6-4033</inkml:trace>
  <inkml:trace contextRef="#ctx0" brushRef="#br0">23018 22060 4210,'0'0'8180,"0"0"-4307,22 9-1343,-8-6-385,-2 0-305,0-3-527,2 0-497,-2 0-255,-1 0-241,0-1-208,-4-3-48,-4 0-80,1-1 64,-4-1-32,-4 1 0,-3-1-32,-4-1 48,1 2-32,-4 3 64,1-1-32,1 3-16,3 5-80,3 4 128,-2 3-32,8 1 0,0 1 80,4 0-48,3-3-96,3-1 0,1-4-256,1-3-705,1-3-1103,-1 0-1602,-1-4-3554</inkml:trace>
  <inkml:trace contextRef="#ctx0" brushRef="#br0">23244 22094 17160,'0'0'2897,"0"0"-1440,0 0 288,0 0-257,0 0-431,21 12-225,-12-17-432,-2 1-192,2-4 33,-3 0 79,2 0 0,-2 2-208,0-1 32,-3 1-32,0 3 160,1 1 32,-4 2-96,2 0-144,1 0-96,0 2 64,-1 1-16,2 2 64,2-1-80,-1 1 16,0-2 0,2-1-48,-2 0 64,1-1-48,-1-1 32,1 0-16,-3 0 0,0-3-16,1-2 32,0-1 17,-3 1-17,2-1 16,-1 3-32,1 1 48,0 2-64,-2 2-16,4 4 32,1 2 112,0 3 288,0 0 0,4 0-160,-4-2-192,1 0 0,2-3-80,-4-2 48,3-4-320,-5 0-336,1 0-657,-2-3-1008,-2-1-1201,0-3-1360,0-2-10389</inkml:trace>
  <inkml:trace contextRef="#ctx0" brushRef="#br0">23558 22114 13350,'0'0'6579,"0"0"-5042,0 26-32,5-19 575,0 3-671,-1-1-961,4-4-176,-2 0-127,-2-1-97,2-4 16,-3 0 192,1 0 32,-1-5 144,-1 0 0,0-4 16,0 2-191,-2-5-161,0 2-48,0-3 48,0-2-16,0-5-48,0-1 160,0-2 0,0-1 0,0 0-48,0 1-336,0 4 112,-2 3 48,2 4 16,-2 5 16,2 2 32,0 1-48,0 3 64,2 1-64,3 3 32,2 4-64,1 2 16,-2 6 80,3-1-48,0 3 0,-1 1 0,0-3 48,-1 1-64,-3-2 48,0-1-32,-2-2-48,-2-3 16,0 0-16,0-1 48,-5-1 80,0-2 176,0 0-32,0-3-112,0 1-64,1 0-16,2-2-16,0 0-48,2 0-304,0-5-528,0 0-1457,4-4-2193,0-1-5107</inkml:trace>
  <inkml:trace contextRef="#ctx0" brushRef="#br0">23803 22049 5074,'0'0'5875,"0"0"-1777,0 0-1601,0 0-832,0 0-417,0 0-223,11-3-289,-7 3-272,1 0-240,0-2 65,3 1 95,-4-1-64,0-2-16,1-1 144,-5 0-224,3-3-96,-3 0-96,0 2 0,-6-2-16,0 2-32,-2 1 0,1 2 0,-4 3-16,3 3 0,-1 5-48,2 1 96,-1 7-16,7 2 32,1 1-16,0-2 241,5 0 63,6-3-320,1-4 0,1-5 32,1-5 32,-1 0-80,-2-3-160,1-4-897,-3-1-960,0-1-880,-2-1-2610</inkml:trace>
  <inkml:trace contextRef="#ctx0" brushRef="#br0">23983 22087 18841,'0'0'2145,"0"0"-1761,0 0 256,0 0 545,0 0-209,0 0-480,21-3-128,-16-3-271,-1-1-33,-2-1 336,0 2 256,-2-2-256,0 2-192,0 0 64,-4-1 81,0 1-81,-1 1-208,0 0-32,1 1 64,-1 1-64,2-1 32,3 3-112,0-1 64,0 1-16,0-1-48,5 0 16,2 1 0,3-2-32,-2 0-80,4 1-305,-1-1-303,3 1-737,-4 2-1488,2 0-721,2 0-3329</inkml:trace>
  <inkml:trace contextRef="#ctx0" brushRef="#br0">24156 22025 15063,'0'0'4402,"0"0"-2689,0 0-33,-16 24 177,12-16-768,-1 0-433,2-2-96,1 1-159,2-3-177,2 0-96,6-4 16,-2 0-112,2-4-16,5-2-64,-4-2-96,0 0 128,-2-1 32,-2 1 48,-1 0-64,-2 2 64,-1 1-32,-1 3-48,0 2 16,-3 2 64,0 6 0,0 1 112,2 2 96,1 2-128,0-2-128,0 0-32,4-1-16,6-3-256,-3-5-865,4 0-815,-2-2-930,1-4-1152,0-5-3585</inkml:trace>
  <inkml:trace contextRef="#ctx0" brushRef="#br0">24318 22016 20569,'0'0'1569,"0"0"-1537,0 0 720,23 13 785,-6-10-784,2-3 79,-2 0-416,2 0-368,-3 0-48,0 0 32,-2 0-32,0-3 192,-1-1-224,-4 3 64,-1-1-112,-2 1-672,-5 1-321,2 0-127,-3 3-17,0 2 721,2 1 560,1 2 432,-2 1 289,2 1 255,2-1 209,3 1-353,2-1-304,1 0-159,3-4-289,2-5-48,-2 0-64,0 0-16,0-4 0,-2-6-48,-2 0-80,-4-2 48,-2-2 32,-4 1-16,0 1 80,0 1-32,-6 1-16,0 2 256,-2 3 288,4 2-288,0 2-192,-1-1-48,5 2 0,0 0-64,0 0-320,0 3-433,3 2-799,1 0-801,1 0 400,0-1 320,1 3 1297,-2-3-128,2 1 512,2 0 64,-2-4 752,5 1 288,-2-2 337,1 0 112,0 0 160,-1 0-545,0-2-496,-4 1-143,1-1-161,-4 2-64,-2 0-80,0 0 0,-4 0-32,-1 0-112,0 2-80,1 1 32,0 0 32,3 2-48,-1 0 32,2 1-48,0-1 64,0 1 0,2 0 16,3-1-16,2 0 0,0 0 80,3-2 96,2-2-143,-2 1-1,2-2 16,-2 0-64,4-2 64,-5-1-80,2 2-48,1-3 16,-1 3 0,0-2 0,1 0 32,-1-2-32,2-2 32,-3 1-32,2-3 96,-1-1 16,-3-4 16,1 0 16,-2-4-192,-2 1 16,-2 1-16,-3 2-80,0 3 48,-5 2 96,0 8 0,-4 1 0,0 8-16,-1 5 48,0 3 48,3 4 144,0 2 48,1 0 128,6 2 64,0-2-272,8-3-144,2-1-80,4-6 0,2-2 289,1-5-209,1-5-80,-2 0 64,-2-7-257,0-3-367,-6-4-352,-2-1-1826,-3-1-3664</inkml:trace>
  <inkml:trace contextRef="#ctx0" brushRef="#br0">24394 21839 18601,'0'0'3169,"0"0"-2161,0 0 561,0 0 512,0 28-576,0-11-529,2 4-223,2 3-273,-3 3-192,2 0 0,-1 0-16,0-4-48,-2 0-16,2-4-208,-2-4-48,0-4-32,0-3 96,0-3-80,0-3-256,0-2-464,0-3-673,-2-9-1552,-2 0-1986,1-6-6226</inkml:trace>
  <inkml:trace contextRef="#ctx0" brushRef="#br0">25298 22013 19449,'0'0'3057,"0"0"-2224,-23 23 63,12-8 193,4 4-449,2-1-320,3-2-160,2-2-80,0-2-64,7-8-160,4-4-240,-2-3-208,3-6 95,-1-6 369,-4 0 32,-1-3 160,-2-1 0,0 1 64,-2 1-16,-2-1-112,-2 6-48,-2 1 32,-1 3 0,-2 3 0,2 5 16,-2 0-64,1 3-544,3 2-528,3 0-801,0-2-2209,3-3-4994</inkml:trace>
  <inkml:trace contextRef="#ctx0" brushRef="#br0">25509 21942 22106,'0'0'1921,"0"0"-1937,32 3 96,-14-3 272,5-1 0,0-5-224,-5-1-96,0 1-160,-5 1-1024,-6 0-897,-4 0-3362</inkml:trace>
  <inkml:trace contextRef="#ctx0" brushRef="#br0">25650 21658 21466,'0'0'2929,"-39"0"-2273,17 7-559,4 7 895,4 7 64,3 1-287,6 3-193,5 2-304,0 2-144,7 0-96,0-1 32,1-1-32,-3 1 32,-2-1-16,-2 0-32,-1 0 64,0-2-32,0-1-16,0-3-16,-3-2-144,2-5 0,-2-2-192,1-5-384,2-5-721,0-2-1104,-3-7-881,2-5-4225</inkml:trace>
  <inkml:trace contextRef="#ctx0" brushRef="#br0">26006 21931 12550,'0'0'7827,"0"0"-5794,0 0-1777,-2 22 1105,12-15 416,8-4-977,5-2-272,-1-1 1,2-4-225,-1-6-144,-2-2-192,-3-4-32,-2 0 0,-5-3 48,0-1 0,0 0-16,-4-2-16,-2-2-16,3-1 80,-4 0-16,-2 2 16,1 4 16,0 5-16,-2 6 48,2 5-32,-3 4-96,0 10 0,0 8 224,-3 5 304,-1 7 16,-1 2-176,1 2 49,2-1 95,0 0-80,2-2-128,4-6 304,0-2-432,5-5-16,1-5 16,-1-5-64,3-7-112,-2-2 64,0-1 0,-1-7-32,0-2 112,-4-1-176,1 1-64,-4-2-32,-1 4 80,1 2 80,-2 3-48,0 1-16,1 2 112,-1 2-64,3 3 16,0 1 80,5 2-64,-2 0 64,7-2-16,-3 0 16,7 1 48,1-4-48,2 0-32,3-3 16,-1 0 48,2 0-48,-4-2 64,0-2-96,-4-4 0,-2 0-112,-5-3 64,0 0-48,-4-3 64,0-1-16,-3-1-80,-2 0-80,0 4-32,-6 3 128,0 4 96,-7 3 16,1 2 64,-3 9 144,3 6 48,2 2-80,3 4 64,5 1-48,2 0-64,7-1 0,3-2 49,4-5-97,4-2-80,-4-7-176,0-3 31,-1-2-63,-3 0-368,-1-7-737,-3-7-1632,-3 0-1841,-1-3-5587</inkml:trace>
  <inkml:trace contextRef="#ctx0" brushRef="#br0">26077 21723 15319,'0'0'2913,"0"0"-1680,0 0-1185,0 0 368,0 0 673,-18 30 95,25 1 113,0 4-417,0 4-336,0 1 65,-3-2-49,-4-5-336,0-4-96,0-6-96,-4-5 64,0-6-160,1-2 16,0-7 48,-1-3-256,0 0-720,3-8-1297,-3-3-1537,-1-3-3842</inkml:trace>
  <inkml:trace contextRef="#ctx0" brushRef="#br0">22930 22400 2641,'0'0'9957,"0"0"-5475,0 0-2257,0 0-464,0 0-145,0 14-527,0 10-113,0 6 289,1 3-273,3 4-399,-4-4-193,4-5-112,-3-5-96,4-6-32,-5-4-128,4-5 0,-4-3-16,2-4 0,-2-1-64,0 0-512,0-6-1121,0-2-912,0-3-1217,0-4-4177</inkml:trace>
  <inkml:trace contextRef="#ctx0" brushRef="#br0">23109 22562 12870,'0'0'5458,"0"0"-5185,0 0-225,0 0 288,0 0 896,0 0-511,12-10-97,-18 18 16,-1 1-400,-3 5 609,-2 2 415,4 2-431,1-2-257,3-1-96,4-2-240,0-3-80,0-4-128,10-3-80,-4-3-64,5-3 32,-2-5-256,1-3 192,-2-3 80,1-1 64,-3 0 48,-2 2-32,1 0 48,-5 5-32,0 2 96,0 5 176,0 1 48,0 4 49,-4 4-289,3 5-48,-3 1 48,4-1-80,0-1 0,0-2-16,0-1 0,4-4 0,1-1 0,3-4-64,6 0-448,-2-5-801,4-3-1376,-3-2-945,3-3-4434</inkml:trace>
  <inkml:trace contextRef="#ctx0" brushRef="#br0">23290 22604 16920,'0'0'7139,"0"0"-4818,-28 29-816,22-20-241,6-1-671,0-3-401,9-4-112,3-1-80,5-1 16,3-4-144,2-4-64,0-3 128,-3 1 64,-1-1-193,-2-2-143,-5 1-48,-4 0 32,-5 4 176,-2 1 16,0 4 0,-4 4 128,-3 4 64,-1 5 96,4 6 64,-1 0 176,5 3 48,0-1 0,0 1-303,8 1-17,-2 0-48,4 0-16,-2 3 32,0 4 16,-2-1 80,2 0 16,-5 1-144,0-3-16,-3 1-80,0-2 0,-5-1 64,-4-2 0,-3-1-64,2-3 80,0-4 0,-2-3-16,2-4-48,1-4-160,0-3-32,0-4-1,1-6-207,1-2-32,2-5 48,1 3 176,2-2 256,2 3 64,0-1-32,4 1 32,3 1 32,2 0-16,1 1 16,1 0 48,1 2 48,4 3-112,0-3-64,-2 1 0,0 2 16,-2-1-64,-2 2-16,-2 1-128,-3 0-224,-3 0-385,-2 4-751,0 0-881,-3 1-353,-3 1-2896</inkml:trace>
  <inkml:trace contextRef="#ctx0" brushRef="#br0">23604 22588 19337,'0'0'2833,"0"0"-2641,0 0 385,0 0 1407,0 0-559,0 0-432,-3 5-545,12-5-208,2-3-16,-1-5 64,1-1-128,0-2-96,-3-1-32,-1 0-64,-7 0 96,0 3-80,0 1 64,-9 1-64,-3 3-96,-2 4 0,-1 2-32,-4 9 80,6 8 32,-1 5 128,8 4 480,4 2 129,2-1-337,8-4-224,6-5-80,-1-5-240,1-7-801,-3-7-431,0-1-225,-2-5-592,-4-2-416,-1-3-2145</inkml:trace>
  <inkml:trace contextRef="#ctx0" brushRef="#br0">23794 22680 13318,'0'0'10021,"0"0"-9013,9 24-576,-3-19 1553,-1-1-432,3-2-1057,-2-2-256,0 0-192,-3-6 16,0-2-48,-3 0 32,0-3-48,0 0 48,-4 0-32,-4-2-16,2 0 96,2-3 0,0 2-15,3 0-65,1 1 0,0 4-16,5-1 0,3 6-32,2-1 32,-2 3-32,2 2 48,4 0 96,-6 0-96,2 0-16,-1 2-16,0-2 0,0 1-497,0-1-831,-4 0-1538,-1-3-1776,0 0-6403</inkml:trace>
  <inkml:trace contextRef="#ctx0" brushRef="#br0">24482 22535 7075,'0'0'3890,"0"0"240,17 33-1281,-7-11-800,-4 3 32,1 2-576,-2-2-545,1-1-271,-2-6-65,0-4-416,-4-4-16,1-4 0,-1-3 32,0-3-32,0-1 0,0-9 16,0-3-176,-1-4-15,-1-4-34,-4-3 1,2-1 32,0-3-16,-3-2 17,2 0-1,-1-2-49,0 2 33,1 1 33,2 3-33,1 3 64,-2 4-48,4 3 16,0 2-32,0 1 32,0 3 48,6 1-48,0 1-32,4 2-16,2 3 32,-2 3-48,4 0-32,2 7 0,0 8 48,-3 2 0,1 2-16,-4 2 48,-1-1 0,-5 1-113,-4-1 1,0-3 112,-4-1-48,-5 1 16,0-3 32,-1-3 32,1-1 16,-4-4-15,3-2 15,-2-1-32,2-3 0,0 0-32,1-3 16,2-1-289,2 1-511,4-2-432,1 3-369,0 1-640,4 1-1825,2 0-3634</inkml:trace>
  <inkml:trace contextRef="#ctx0" brushRef="#br0">24683 22679 928,'0'0'20314,"0"0"-18601,-13 29-1569,11-19 688,2 1 769,2 1-449,5-5-608,2 2-463,4-4-65,-1-5-257,2 0 49,-2-2-208,0-5-224,-3 0 352,-1-5 224,-5 2 32,-1-1-32,-2 1 32,-3 0 16,-2 1-48,-4 2-16,0 1 80,-2 2 192,-1 3 144,3 1-16,-4 0-112,5 0-160,-1 5-80,0-1-48,3 1-368,1 0-625,0 0-687,3-2-129,2-3-768,0 0-2290</inkml:trace>
  <inkml:trace contextRef="#ctx0" brushRef="#br0">24990 22628 17368,'0'0'4450,"0"0"-3281,0 0-705,0 0 880,0 0-639,24-6-497,-7 1-32,3 0-16,2 0-16,0 2-32,-3 0 0,-1 3-96,-5 0-16,-1 0 0,-3 5 16,-3 3-48,-4 0 32,0 1 16,-2 1 32,0-3 224,0 3 128,-4-2-175,3-2 47,-1 2 112,1-2-16,1 1-64,0 1-112,3-1-64,4-5 0,6 1 257,-2-1-257,5-2-64,-2-2-64,3-3 0,-3-4 32,-2 1-128,-1 1 16,-4-2 0,-4 1-17,-1 2-47,-2 0 48,-2 1 48,-5 2 32,-4 1-16,1 1 0,-3 1 176,1 0-16,1 0-96,1 0 48,3 3-80,4-2 16,-1-1-32,4 2-16,0-2-128,0 0-352,0 0-464,2 0-161,2-3-175,-3-2-497,2 0-16,1 1-816,-4-1-1617,0 0-3378</inkml:trace>
  <inkml:trace contextRef="#ctx0" brushRef="#br0">25027 22497 7043,'0'0'-1280,"0"0"3553,0 0-1537,6-28 128,-4 21 545,-2-1 208,2-1 0,-2 0-81,0 1 97,0 1-32,0 3 224,0 1-17,0 3-527,2 3-465,-1 11-560,4 9 65,-3 6 479,2 5-96,2 4-480,-4 0-176,2-5 48,-4-4-80,0-5 32,0-5-15,0-4 15,-4-4-16,-1-4 0,2-2-80,2-4-497,-4-1-767,0-6-881,2-5-1473,1-4-4338</inkml:trace>
  <inkml:trace contextRef="#ctx0" brushRef="#br0">25497 22536 12726,'0'0'3345,"0"0"-1680,0 0 64,9 21 400,-6-3-304,-1 4-353,-2 4-287,0 0-337,0 1-31,0-1-305,0-4-224,0-5-128,0-4-96,0-4-16,0-5-32,2-4 32,-1-2-16,1-8 48,-1-4-48,2-3-96,-1-5 0,-1-4 32,-1-4-96,0-2-32,0-2 0,0-5 48,0 0-16,0 1 112,0 1 112,0 4 32,2 5 144,1 5-224,1 5-48,0 4 48,-1 5 96,1 3-80,-1 4-32,2 2-32,3 2 0,-4 4-16,4 5 32,-2 4-16,2 4 32,-2 0-48,4 3-48,2 2 48,-3-2-192,6 1 32,-7-1 64,2-1-112,-1-4 192,-4-1 48,-1-1-32,-2-3 48,-2 0-16,-3-4 32,-6 0 64,-4-3-48,0-1 80,-2-2 64,-1-2-48,1 0-112,-1 0-32,4-2-16,2 0-112,5 1 96,2 0-256,3 1-496,0 0-1025,6 0-1200,3 0-1457,0 0-7860</inkml:trace>
  <inkml:trace contextRef="#ctx0" brushRef="#br0">25804 22687 16295,'0'0'12774,"6"24"-11701,-3-16-1057,2 2 80,2-4 416,0-3-496,2-3 64,-5-2-336,0-5-1601,1-6-3649,-3-5-7412</inkml:trace>
  <inkml:trace contextRef="#ctx0" brushRef="#br0">25881 22627 14519,'0'0'3985,"0"0"-2496,0 0-720,0 0 383,0 0-192,0 0-351,-22 2-145,22 6-256,-3 0-48,1 3 304,2 1 193,0 3-353,0-3-192,0 1-80,0-2 32,0-1-32,0-1 32,0-3-32,0-1-48,0-1 0,0-3-336,0-1-545,0 0-591,2 0-417,1-6-1777,2-4-3873</inkml:trace>
  <inkml:trace contextRef="#ctx0" brushRef="#br0">26018 22754 15399,'0'0'3698,"0"0"-2354,10 23 113,-10-18 128,3-3-881,0-2-640,1-2-960,-1-6-2386,-1-4-8371</inkml:trace>
  <inkml:trace contextRef="#ctx0" brushRef="#br1">27720 15116 10965,'0'0'5715,"0"0"-3618,0 0-1393,0 0 464,0 0 289,0 0-288,0 0-65,0 0-319,0 0-177,0 0-112,-1 0-32,-1-3 0,0 0-79,2-1-193,-4 0-160,4-1 32,-5-2-32,2 2 32,-3-2-64,-2 0 48,-1-1 16,-3 2-64,-3 1 32,-2 2 48,-4 2-80,0 1-32,-3 1 48,2 9 16,-2 6-64,2 6 32,-1 5-32,5 10 16,0 2 16,4 9 272,2 1 48,6 4 320,6-5-223,0-1-33,4-8-112,10-3 96,0-7-448,0-5 64,3-5 0,-2-3-16,-2-5 80,3-5-48,0-2-32,-2-4 16,0 0 0,0-4-192,2-1-32,-2 0 64,0 2 80,-1 1-32,-3 0 64,0-1-48,-1 1 48,-1 0-17,-3 1-31,0-3-64,0 0-272,3-4-192,-4 0-417,2-2-271,-1 1-385,-2 1 144,1 3-240,-4 4-976,0 1-2449,-4 0-4803</inkml:trace>
  <inkml:trace contextRef="#ctx0" brushRef="#br1">28274 15334 1921,'0'0'1585,"0"0"-849,0 0 416,0 0-287,0 0-1345,0 0 2016,5-7 1074,-5 6-930,1-1-127,-1 1 448,0-1-160,0 0-305,0 2-271,0 0-192,2-1-65,-1 1-160,4 0-175,1 0-33,5 0-304,3 0 0,5 0 769,3 0-465,2-2-304,3 1-144,-3 1-48,-1-2-96,-2 2 0,-3 0-48,-5 0-304,-4 0-128,-1 0-208,-5 0-193,-3 0-191,0 0 112,0 0 527,0 0-239,-1 0-576,-4 2-625,5-2-592,-5 3-1777,2-2-4530</inkml:trace>
  <inkml:trace contextRef="#ctx0" brushRef="#br1">28346 15464 12454,'0'0'3841,"0"0"-2480,0 0-256,0 0 63,0 0-239,0 0-369,-22 11-144,22-11-32,2 0 16,2 0 49,-2 0-1,0 0-16,2 0-16,1 0-64,0 0-32,0 0-95,4 0-113,3 0 112,4 0 160,0 0-208,3 0-96,0 0-32,-2-1 0,1 1 32,-6 0-80,-2 0-112,-3 0 48,-4 0-352,-1 0-240,-2 0-625,0 1 337,-2 0-241,-2 3-656,-4-3-1392,2-1-3907</inkml:trace>
  <inkml:trace contextRef="#ctx0" brushRef="#br1">29244 15186 9684,'0'0'4771,"0"0"-3891,1-22-528,-1 12 705,0 2 47,0 0-207,-1 0-305,-3 2-32,-5 0-128,0 2-112,-1 4-15,-6 0-177,-2 5-48,-1 6 32,-2 7 32,0 6 208,-1 6 400,3 6 353,3 5 207,4 1-303,4-1-337,8-5-336,0-3-176,8-7-80,2-9-64,4-4 0,4-7-80,-1-6 64,5-1-96,-2-7-160,-3-3-272,-2-2-352,-3 0-305,-4 1-368,-4 2-496,-4 4-784,0 1-320,0 2-1,-4 3-1520,-1 1 368</inkml:trace>
  <inkml:trace contextRef="#ctx0" brushRef="#br1">29362 15123 11301,'0'0'3474,"0"0"-1825,0 0-193,0 0 17,-14 31-321,14-7-31,-3 7 448,1 6 335,2 2-479,0 2-576,0-5-225,0-6-160,0-5-224,0-6-80,2-5-80,1-4-16,-3-4-48,5-1-16,-5-3-48,0-2-528,0 0-512,0-10-673,-3-4-1873,1-4-3761</inkml:trace>
  <inkml:trace contextRef="#ctx0" brushRef="#br1">29468 15350 1185,'0'0'15303,"0"0"-12790,0 0-1905,0 0 272,0 0 417,0 0-273,-10 26-255,10-14 239,0 2-191,0 1-1,0-1-144,4-2-336,6-5-255,4-3-17,2-4-32,-1-4-16,3-3 16,-2-6-112,-4-1-177,0-2-239,-6-1 128,-3 1 0,-3-1 144,-5 2 32,-3 4-64,-5 1 256,-1 5 0,-1 3 48,-2 2-32,-1 2 16,4 3-48,2 2 0,4-2 48,2-3-48,5 1-1409,1-3-896,1 0-977,7 0-1872,0 0-1921,2-5 2289</inkml:trace>
  <inkml:trace contextRef="#ctx0" brushRef="#br1">29744 15307 17320,'0'0'2785,"0"0"-2529,0 0 513,0 0 1248,-24-14-561,17 14-543,-2 4-497,-1 6-224,-3 2 224,2 5 353,-1 2-33,4 4-240,1-3-64,3 1-112,4-4-63,0-3-81,2-2-144,6-3 48,-4-3-16,5-2-16,-4-1-64,4-3 48,-1 0-160,0-3-192,1-4-273,0 1-127,-3 0-289,3 1-175,0 2-385,-4 1-512,0 0-720,-1 2-2497</inkml:trace>
  <inkml:trace contextRef="#ctx0" brushRef="#br1">29844 15138 5362,'0'0'5267,"0"0"-2722,0 0-1152,0 0-177,0 0-47,0 0-289,-2 2-256,-1 6 113,3 4 351,0 11-15,0 3 383,0 8 513,-4 4 48,4 5-848,-4 0-497,3-4-112,1-5-207,0-6-193,0-7-64,0-6-32,1-5-48,-1-4 16,4-3-16,-4-3-208,0 0-401,0-8-335,0-3-737,0-3-1632,0-5-1105,0-2-5251</inkml:trace>
  <inkml:trace contextRef="#ctx0" brushRef="#br1">29928 15307 5266,'0'0'6531,"0"0"-3409,0 0-1153,0 0-529,0 0 337,0 0-480,-2 14-353,-3-7-47,0 3 47,-2 2 17,-3-2-177,0-1-128,1 3-176,0-5-15,4 2-17,0-4-160,3 0-176,0-1-32,2-3-64,0-1 16,0 2 0,2 0 16,0-1 80,2 1 16,-3 0 112,4 1-32,-5-2-80,4 3 1,-4 0-49,5-1-16,0 2-48,-3-2 0,4 0-64,1 0 32,2 2 16,-1-1 0,1-3 0,0 1-48,-5-1-64,1 1-209,-1-2-111,-1 0-384,-2-2-625,3-2-1136,-2-3-1201,-2-1-4529</inkml:trace>
  <inkml:trace contextRef="#ctx0" brushRef="#br1">30016 15326 9172,'0'0'5475,"0"0"-1521,0 0-2578,0 0 161,0 0-465,0 0-255,2 19 815,-2 0-31,2 0-1009,-1 0-303,4 1-1,-1-6-128,6-4-112,0-2-48,0-5 32,1-3-128,-1 0 48,2-3 16,-2-4 64,0 0 0,-2-3-128,-2 2-16,0 2-80,-4 1 112,-2 1 80,0 3 16,0 1 16,0 0 0,0 4-80,0 2 160,0 2-16,0 1 0,0 1-80,4-1-16,4 1 48,2-4-32,4 0 0,-1-3 0,1-3 32,0 0 0,0-4-16,-4-6-16,-1-4-16,0-2-96,-1-5 16,-6-1-32,2-1-96,-2 1-113,-2 1-47,0 4 256,-2 5 96,-4 5 48,1 2-64,-4 3 0,3 2-16,-1 0 16,2 0 0,1 4-32,0-1-80,4 2-1088,0 0-705,0-1-464,0-2-1057,0 1-2129</inkml:trace>
  <inkml:trace contextRef="#ctx0" brushRef="#br1">30381 15411 21498,'0'0'2449,"0"0"-2401,5 22 48,-3-14 1169,3-5-337,-1-1-560,2-2-288,-4 0-432,2-3-1089,-1-5-511,0-3-850,-3-6-4353</inkml:trace>
  <inkml:trace contextRef="#ctx0" brushRef="#br1">30393 15202 6659,'0'0'4722,"0"0"-2593,0 0-1120,0 0 207,0 0 209,0 0-161,0-13-623,0 10-433,0 0-128,0 1-64,0 0 80,0 1-32,-2 1 48,0 0-112,-1 5-992,2 1-2834</inkml:trace>
  <inkml:trace contextRef="#ctx0" brushRef="#br1">30490 15276 17896,'0'0'6499,"0"0"-5939,0 0-736,0 0 208,0 0 48,0 0 193,0 0-33,4 14-144,-9-6-64,-1 3-48,1-1 16,-1-1 32,3 1-80,1-3 48,2-2 0,0 0 32,0-1 0,4-1-32,1-1 48,3-2 16,0 3-32,3-2 48,-2 0 0,1 3-48,0-1 0,2 2 16,-6 0-32,2 2 32,-8 2-48,0 0 48,0 2 240,-5 0 128,-4 0-16,-1-1-63,2 1-209,0-3-64,2-2-16,2 0-16,0-2 48,3-3-32,-4-1 16,5 0-16,0 0 0,-3-5-16,2-3-144,1 2-496,0-2-785,0 0-1232,0 2-897,-4 0-3329</inkml:trace>
  <inkml:trace contextRef="#ctx0" brushRef="#br1">30575 15321 8980,'0'0'5763,"0"0"-3074,0 0-1472,0 0-81,0 0-15,0 0-97,33 10 209,-20-10-561,-1-5-464,-1 0-128,-2 0 0,-4 1-48,-4-4 32,-1 4-32,-1-1-16,-8 0-32,-1 3-48,0 2 0,-2 0 32,0 0-16,1 10 32,2 4-16,4 2 0,1 3 48,4 2 32,2-1 192,9-1-64,3-2 128,4-6 193,-3-2-225,2-4-96,-3-2-128,-4-1-32,-2-2-64,-4 0-528,-4-2-481,0-4-336,-4-2-624,-4-4-3441</inkml:trace>
  <inkml:trace contextRef="#ctx0" brushRef="#br1">31162 15398 5234,'0'0'6163,"0"0"-4514,0 0-464,0 0 319,0 0-111,0 0-225,-6 25 1,6-20-145,0-1-223,0 0-33,0-3 113,0 1-129,0-2-304,0 0 16,0 0 289,0-3 127,0-4-384,-4-2-272,-2-2-128,-2-4-48,0-2-16,1-2-64,-2-2 32,2 2 0,1 2 0,2 1 48,-1 4-16,5 2-16,0 1-16,8 2 0,3-1-16,-1 2 0,7 1-16,1 1 160,2 4 1,-3 0-161,1 4 0,-4 2-1,-3 2 33,-5 0-128,-3-1-240,-3 0-192,0 0-192,-6-2-481,0-3-432,-2-2-400,-1 0-1152,2-2-2306,0-5-4865</inkml:trace>
  <inkml:trace contextRef="#ctx0" brushRef="#br1">31327 15339 14199,'0'0'3457,"-10"24"-1968,4-10 128,2 0 127,2 2-479,2-2-241,0-1-415,6-2-369,3-3-80,2-5-80,5-3 0,-2 0 16,-1-10-112,-4-2 96,1-5-64,-5-2-112,-5-2-272,0-1-80,-4 1 31,-2 1 33,-3 2-32,-2 4-80,0 3 416,1 4 64,1 6-16,0 1-48,0 1 16,0 6-192,5 0-305,-1 0-575,4 1-977,1-1-1537,0-5-2289,6 0-1776</inkml:trace>
  <inkml:trace contextRef="#ctx0" brushRef="#br1">31543 15069 10405,'0'0'5602,"0"0"-2944,0 0-1810,0 0 80,0 0 385,-9 25 112,9-1-145,3 5 177,-1 4-257,2 3-255,-4 2-193,0 0-288,0-7-512,0-5 32,0-4-32,-4-7 48,0-2 0,3-5-16,1-3 16,0-4-192,-2-1-336,-1-1-528,3-6-737,0-4-1361,0-1-1312,-2-3-3890</inkml:trace>
  <inkml:trace contextRef="#ctx0" brushRef="#br1">31426 15285 11701,'0'0'4899,"0"0"-2226,0 0-1489,0 0 209,0 0-160,0 0-65,39-9 145,-15 6-497,2 2-208,0 0-159,-4-1-193,-1 0-176,-3 1-112,-4-1 16,-3 0-224,1-1-337,-3 1 353,-1-1-1040,0 2-929,-2 1-545,2 0-2160,-2 0-5555</inkml:trace>
  <inkml:trace contextRef="#ctx0" brushRef="#br1">31748 15316 6179,'0'0'13574,"0"0"-12037,-32 12-1505,20-7 1761,2 1 224,0 0-769,8-1-512,0 0-447,2 1-209,0-3-32,4 2 32,0-3-80,6-2 80,-2 0-64,2-2-32,1-3 0,0 0-160,-4 1 16,0 1 63,-3 1 49,-3 2 32,3 0-32,-4 6 48,0 4 16,0-1 80,0 1-64,1-2-16,2 0-48,3-5-32,2-3-768,-3 0-1057,4-6-1008,-5-7-1313,4-1-3442</inkml:trace>
  <inkml:trace contextRef="#ctx0" brushRef="#br1">31811 15252 13590,'0'0'2641,"0"0"-1536,0 0 768,0 0 32,26 0-705,-7 0 385,4 0-336,-2 0-321,0 0-112,-4 0-287,-1-2-417,-4 2-96,-6 0-192,0 0-561,-4 0-960,1 0-1136,-2-2-1233,-1-1-2961</inkml:trace>
  <inkml:trace contextRef="#ctx0" brushRef="#br1">31911 15077 9652,'0'0'5667,"0"0"-2530,0 37-976,0-17 337,0 5-417,0 2-673,1 1-191,5-2-417,-3 0-288,1-2-336,1-3-64,-1-6-96,-4-2-32,0-2 32,0-3 0,0-2-64,0-3 16,-4 1-256,-1-4-304,1 0-352,4-2-305,0-3-880,0-3-688,2 1-769,1-3-2689</inkml:trace>
  <inkml:trace contextRef="#ctx0" brushRef="#br1">32102 15287 752,'0'0'12774,"0"0"-9252,0 0-1617,0 0 464,2 29-720,-2-19-609,0 0-432,0-4-288,0-1-176,0-2-79,0 0-65,0-3-16,0 0-113,0 0-367,3-1-640,-3-7-1185,0-2-1713,4-3-3666,-2-4-1008</inkml:trace>
  <inkml:trace contextRef="#ctx0" brushRef="#br1">32138 15109 6771,'0'0'7988,"0"0"-6644,0 0-1296,0 0 16,0 0-144,0 0-1568,-5 22-3139</inkml:trace>
  <inkml:trace contextRef="#ctx0" brushRef="#br1">32252 15285 12486,'0'0'3585,"0"0"-1760,0 0-144,0 0-336,0 24-529,0-21-384,5 0-80,0-2-208,4-1-32,-1 0-48,1-4-16,-3-2 33,0-4-49,-4 1-96,-1-1-113,-1-1-63,0 2 16,-1 0 80,-4 1-64,-3 2 32,3 3-80,-4 0 128,-1 3 112,-1 0-16,0 0 16,2 3-32,1 1 32,2 0-16,5 0-1025,1 1-896,0-1-1840,3-2-3747</inkml:trace>
  <inkml:trace contextRef="#ctx0" brushRef="#br1">32367 15283 11381,'0'0'2978,"0"0"-865,0 0 208,0 0-625,0 0-639,0 0-289,21 19-256,-16-19-63,5-6-33,-4 0 0,1-2-144,2-3-128,0-1 16,-2 3-64,-1 1 16,2 4-64,-3 4 96,1 0-63,-2 5 15,0 9 288,3-2 160,1 2-16,1 0-192,-1 0-160,1-4-176,1 0 16,-1-4-304,0-1-752,-2-3-1185,-2-2-929,-3 0-3217,-2-8-7747</inkml:trace>
  <inkml:trace contextRef="#ctx0" brushRef="#br1">32827 15284 7908,'0'0'6130,"0"0"-3328,0 0-1330,0 0-111,0 0-337,0 0-175,-14 32-129,14-22 1,0-1-161,10-1-256,2-6-144,2-2-48,5 0-80,-1-7 16,0-5-16,-2 0-32,-4 0 0,-4-5-48,-6 1-176,-2 1 0,-2-1 0,-2 0-64,-9 3 96,3 2 160,-4 3 16,0 5 0,-1 3 32,1 2-64,0 4 31,-1 1-15,5 0-112,1 0-256,2-2-320,5-1-401,2-2-591,0-2-1186,9-2-1232,4-6-3665</inkml:trace>
  <inkml:trace contextRef="#ctx0" brushRef="#br1">33049 15216 14919,'0'0'4130,"0"0"-3490,0 0 160,28 0 657,-10 0-112,4 0-625,1-2-480,-4 1-160,3-3-80,-7 3-1104,-3 1-113,-4-2-1312,-5 1-5875</inkml:trace>
  <inkml:trace contextRef="#ctx0" brushRef="#br1">33181 15030 14134,'0'0'2658,"0"0"-1922,-23-26 785,10 22 31,-1 3-559,2 1-545,2 2-144,1 10 96,1 0-79,6 6 287,1 1 32,1 4-208,1-2-144,6 3 97,0-1-33,-2 0 64,-1-1-128,0-1-80,-4 0-64,0-2-64,-5-2 16,-3 0-64,4-6 16,-1-1-48,-1-2 0,2-2-384,0-3-512,3-3-689,-1 0-528,1-5-1505,1-5-4577</inkml:trace>
  <inkml:trace contextRef="#ctx0" brushRef="#br1">33481 15246 12870,'0'0'4450,"0"0"-3009,0 0-465,-7 23 561,5-11-337,2-3-623,4 1-65,1-3-128,3-2-96,2-1-144,0-4 0,1 0-112,-2 0 48,-3-4-32,0-1 16,-4-2-32,3 2-32,-4 0 32,-1 3-16,0-1-112,2 3-80,0 3-144,2 7-16,1 1 320,2 4 32,4-1-32,-1 0 32,4-2-96,2-5 48,-2-4 32,0-3-16,1 0-16,-6-5 96,-1-4 16,-4-1-48,2-5 0,-4 1 32,-2 0 0,0 0-64,0-3 16,-3 1 0,-2 0-272,3 4-608,-2 2-33,2 2 337,1 3 464,-2 5 16,3 0-785,0 0-463,0 5 319,0 2-95,4 0-161,0 1-864,-2 0-2625,3-1-1233</inkml:trace>
  <inkml:trace contextRef="#ctx0" brushRef="#br1">33784 15143 4114,'0'0'10213,"0"0"-7780,0 0-2145,0 0-16,0 0 128,0 0-272,5-3-144,5 11-32,-2 1-1521,-2 2-3953,2 0-3858</inkml:trace>
  <inkml:trace contextRef="#ctx0" brushRef="#br1">33825 15303 14311,'0'0'5106,"0"0"-4002,0 0-847,0 0 879,0 0 1,0 0-785,-12 13-224,16-17-720,-4-4-577,4 1-672,-4-5-1873,0-2-4449</inkml:trace>
  <inkml:trace contextRef="#ctx0" brushRef="#br1">33932 15317 11557,'0'0'4194,"0"0"-2801,0 0 112,0 0 351,0 0-223,0 0-688,8-5-257,0 0-352,-2-5-96,2 1 176,1 0-80,-2 1-127,0 3-65,-2 3 208,-1 2 32,-1 0-160,-1 4-96,0 4 112,1 0 0,1 1-128,1 0-96,3-4-64,3-3-864,2-2-1729,1 0-1729,-2-7-5827</inkml:trace>
  <inkml:trace contextRef="#ctx0" brushRef="#br1">34154 15217 18136,'0'0'3682,"-24"16"-3330,11-5 801,0 4 976,4-1-977,4-3-431,0 0-337,5-2-304,2-1-80,6-4-48,0-4 64,6 0-192,-2-7-321,4-4-47,-2-4 0,3-4 128,-3-5 64,0-2 79,-2-4-127,2-1 80,-6-1 272,-2 3-336,0 7-64,-3 4 416,-3 8 112,-2 6 688,-5 6 32,-1 14-495,0 8 495,-4 6 481,4 6-161,4 4-192,0-4-335,4-4-289,2-7-288,4-4-160,2-9-64,6-3-256,-4-6-465,0-3-496,-2 0-559,-3-7-1138,-3-3-3553</inkml:trace>
  <inkml:trace contextRef="#ctx0" brushRef="#br1">34505 15211 11493,'0'0'4210,"0"0"-1713,0 0-1040,0 0 496,0 24 176,0-12-512,2 3-561,0-4-624,1-1-336,3-3-16,3-2-32,0-3-32,5-2-32,-4 0 16,2-4 16,-2-5-96,-2-1 0,-2-2 0,0-1 48,-3-3 16,0 0-16,-3-3-64,0 2 16,0 0 32,-3-1-80,2 4 128,-3 3-16,3 1 0,-2 4 16,3 3-80,0 1-256,0 1-48,0 1-673,3 3-527,2 3-353,4 2 16,1 2-817,-1 1-959,5-2-2914,-1-1 4626</inkml:trace>
  <inkml:trace contextRef="#ctx0" brushRef="#br1">34715 15176 9124,'0'0'7171,"0"0"-5154,0 0-352,0 0 384,0 0-592,25 5-385,-16-5-560,1 0-351,-1-2-113,-2-1-16,-2 0-48,-4 0-48,-1 1-145,0-1-31,-4 2 112,-7 1 112,-1 0-32,-1 3 0,-3 5 48,4 4-16,0 3 64,5 0-16,4 1 64,3-2 32,4-1-80,6-4-64,3-4-64,6-1-544,-4-4-721,2 0-191,1-5-737,-4-2-1153,-1-2-1840,-1-1-2178</inkml:trace>
  <inkml:trace contextRef="#ctx0" brushRef="#br1">34928 15160 14503,'0'0'4322,"0"0"-2914,0 0 305,0 0 64,0 0-529,-28-1-527,15 15-209,1 5 112,0 0 81,3 2-241,1-2-208,4-5-192,4-1-128,0-6 48,7 1 16,3-6-16,3-2-144,1 0-96,1-2 176,2-7-577,0 1-863,-3-4-481,0-3-48,-4-1-2081,-1-4-5570</inkml:trace>
  <inkml:trace contextRef="#ctx0" brushRef="#br1">34968 15178 12598,'0'0'4770,"0"0"-3425,0 0-385,0 0 417,0 0-369,29 8 113,-12-7-161,5 1-320,-4-2-336,1 0-159,-2 0-81,-1 0-48,0 0-32,-6 0 32,1 0 16,0 1-385,-6-1 97,0 2-112,-5 0 112,0-1 128,0 2 96,0 4-64,-7-1 352,0 2 320,2 3 17,0 0-81,3-1-128,2 1-112,5-4-224,6 0 16,3-4 16,3-1-48,1-2-16,-2-3 80,0-4-256,-4 0 0,-4-3 64,-4-1-208,-4-2 48,-4-1-16,-6 1 96,-2 0 112,-2 2-32,0 4 176,-4 0 160,3 2-32,3 4-144,2 1-16,5 0-64,1 0 64,4 5-112,0-1-368,4 3-1073,3-1-464,1-1-1280,1-1-2498</inkml:trace>
  <inkml:trace contextRef="#ctx0" brushRef="#br1">35041 15028 1233,'0'0'14470,"0"0"-11156,0 0-2706,0 0 561,0 0 239,5 21-415,0-4-65,-2 0-64,-1 5-191,-2 3-161,0 2 0,-6-1-176,2-4-192,-1-2-48,1-4-31,3-3-33,-1-5-80,2-1-17,0-2-511,0-3-368,3-2-529,1 0 321,1 0-337,0-7-1328,3 0-1505,-5-3-1985,-2 1 0</inkml:trace>
  <inkml:trace contextRef="#ctx0" brushRef="#br1">35350 15243 18072,'0'0'2321,"0"0"-2465,0 0 240,0 0 1585,22 0 128,-18 0-657,-2-3-719,1-1-97,-2 0 80,1-3 288,0 1-288,-2-4-271,0 1-33,0-2 80,0 0-16,0 1-128,0 1-16,2 3-32,3-1 0,0 4 0,2 2 0,2-1 32,0 2-48,0 0 48,1 0-48,2 0 16,-2 3-64,0 0-192,-3 0-593,0 1-944,-4-1-1200,-3-2-993,0 1-4514</inkml:trace>
  <inkml:trace contextRef="#ctx0" brushRef="#br1">35809 15140 10117,'0'0'4882,"0"0"-992,0 0-2594,0 0 49,0 0-145,-14 8-255,14 9 175,0 2 113,0 2-609,4-1-512,4-2-64,4-6-48,2-2 32,1-4-32,1-4-16,-3-2 48,0-4-96,-4-1 32,-2-5-16,-2 0 112,-2-2-80,-1 1 80,-2-2-48,0 2-80,0 3-48,0 2 48,0 2 48,0 4-96,0 7-112,0 2 192,2 5 32,5 1-48,2-3 16,2 1 0,1-5-32,0-3 0,1-3-48,-3-2 128,-3-2-16,-1-5 64,-3-1 0,-2-1-16,-1-2-16,0-2-32,-3-1 64,0 0-64,-1-4 16,-1 3-416,2-1-993,1 0 65,2 5-273,0 1-1008,0 2-1761,3 3-2610</inkml:trace>
  <inkml:trace contextRef="#ctx0" brushRef="#br1">36158 15040 15687,'0'0'2561,"0"0"-1664,-12-22 623,12 18-479,0 4-609,0 0-352,0 6-144,1 4-928,6 2-401,-1 0-1344,0 0-5763</inkml:trace>
  <inkml:trace contextRef="#ctx0" brushRef="#br1">36154 15200 17304,'0'0'2817,"0"0"-2000,0 21 943,0-14-415,0 0-721,2-2-512,2-1-112,0-2-720,1-1-977,-2-1-944,-2-4-2657</inkml:trace>
  <inkml:trace contextRef="#ctx0" brushRef="#br1">36255 15167 8948,'0'0'4514,"0"0"-1248,0 0-1442,0 0 129,0 0-464,7 20-480,9-20 63,1 0-304,2-3-255,0-3-17,-2-4-240,-3 1-144,0-4-144,-1 2 32,-4-1 0,-3-3 32,2 1-96,-8 0-32,5 0-208,-5 0 128,0 5 48,-5 1 128,0 5 16,1 3-48,-1 8 64,1 8 192,-1 6 560,1 4 209,0 2-289,4-1-208,0 0-208,9-7-272,1-2-32,2-4 352,2-6-256,0-3-32,-2-5 0,0 0 129,-1-5-145,-1-3 32,1-3-32,-3-2 32,1 1 0,-1 0-16,-3 5-16,2 0-32,-1 6-32,0 1-32,2 4 80,-2 4 16,3 0-64,4 2-32,0-2 64,0-2-80,-3-1-128,-1-2-737,-2 0-1104,-5-3-1360,-2 0-1186,-4-3-4849</inkml:trace>
  <inkml:trace contextRef="#ctx0" brushRef="#br1">36314 15032 9236,'0'0'8292,"0"0"-6115,0 0-1745,0 0 1217,-13 34 160,13-13-305,0 3-559,0 3-385,1-1-64,2-3-15,1-2-369,0-4-80,-3-6-64,2-1 16,-1-4 32,-2-3-16,0-3 32,4 0 0,-4-3 32,2-6-272,0-2-865,-2-4-784,0 0-768,0-1-1057,-4 2-3937</inkml:trace>
  <inkml:trace contextRef="#ctx0" brushRef="#br1">36774 15044 3746</inkml:trace>
  <inkml:trace contextRef="#ctx0" brushRef="#br1">36752 14935 6771,'0'0'4914,"0"0"-2865,0 0-800,0 0-257,0 0-79,0 0 271,14 38 1009,-6-19-496,-5 3-672,0 2-273,1-5-192,-2-1-176,0-4-112,-2-4-112,0-3-79,0-2 31,1-2-32,-1-1-16,0-2 0,0 0 32,0 0 48,0-3-32,2 0-96,-2-3 0,1 1-16,3-2-32,-2 2-16,1-1 48,2 1 16,0 2 32,-2 0-32,-2 1-48,4 2 16,-1 0 0,0 2-32,0 4 64,4 3 64,-1 3 16,2-1 32,0 0 544,0 0-496,0-1-160,0-4 80,-4-1-16,-1-2-112,1 0 48,-2-3 16,-1 0-272,-2 0-208,0-4-288,0-3-753,0 1-464,2-2-688,0 2-1441,-1-1-3425</inkml:trace>
  <inkml:trace contextRef="#ctx0" brushRef="#br1">36942 15124 7876,'0'0'8227,"0"0"-5377,0 0-305,27 13-112,-13-12-576,0-1-849,0 0-143,0-4-353,-1-3-256,-4-1-160,-2 0-48,-5-1 0,-2-1-32,0 1-16,-2-1 0,-8 0-32,0 3-80,-4 2 16,0 3-48,-2 2 0,4 3 32,-1 8 64,4 2 64,8 1-48,1 0 32,1-2 0,12 1-32,-1-5 16,4-3-593,2-4-735,1-1-913,-1 0 384,0-5-416,-5-1-4322</inkml:trace>
  <inkml:trace contextRef="#ctx0" brushRef="#br1">37124 15105 19209,'0'0'1953,"0"0"-1937,0 0 1088,-13 22 241,13-19-929,0-1-336,6-2-1505,-3 0-1584,3-5-2465</inkml:trace>
  <inkml:trace contextRef="#ctx0" brushRef="#br1">37149 14861 2529,'0'0'15879,"0"0"-13542,0 0-2208,0 0-193,0 0 112,0 0-48,16 33-1585,-12-17-4626</inkml:trace>
  <inkml:trace contextRef="#ctx0" brushRef="#br1">37251 15101 7539,'0'0'17480,"0"0"-16391,-30 2-1009,23-2-48,0 3 832,3-2-319,1 1-321,0 1-112,3 0-144,0 0 16,0 1 80,3-1-96,2 0-16,1-2-128,0-1 96,0 0-80,0 0-97,2 0 1,-2 0 16,-2 0-96,0 4 240,2 2 64,-3 3 32,-2 4 16,1 2 0,0 4 0,-2-2 48,1 2 48,2-2-80,-3-2 32,0-5-32,0 0 0,-4-5 0,0-1 32,-3-4 304,0 0-79,-2 0-113,0-7-48,-1-1-80,5 0-64,-2-3-48,5 1-353,2 0-415,2 0-785,5-2-736,2 1-592,5-1-2658</inkml:trace>
  <inkml:trace contextRef="#ctx0" brushRef="#br1">37392 14907 20649,'0'0'1409,"0"0"-1377,0 34 849,-4-12 1920,2 4-1152,0 2-753,2-1-560,0 0-128,0-2-16,0-3 48,0-4-176,0-4 0,0-5-16,2-2-15,2-4-1,-1-1-16,2-2 32,1-2-32,1-4-16,1 0-16,2 1-193,-1 0 65,0 3 96,-4 2 32,-2 3-16,-1 4 0,-2 1 64,0 0-80,0-1 96,0 0-128,0-1-64,0-2-304,0-3-753,4-1-1104,-1-1-944,2-6-1697,2-4-7012</inkml:trace>
  <inkml:trace contextRef="#ctx0" brushRef="#br1">37571 14956 13542,'0'0'4322,"0"0"-2657,0 0 176,-1 23 432,1-4-240,-4 3-625,3 4-367,-2-1-353,1-2-64,2 0-303,-1-4-161,1-5-112,0-3-32,0-3 32,0-3-48,1-5-16,5 0-368,-2 0-385,0-8-719,-4-1-914,5-4-1551,-5-3-4083</inkml:trace>
  <inkml:trace contextRef="#ctx0" brushRef="#br1">37534 15066 10133,'0'0'11621,"0"0"-10709,0 0-960,26-11 481,-9 6 1055,2 1-735,0-1-593,0 1-160,-1 3-401,0 0-1792,-5 1-2048,-7 0-7941</inkml:trace>
  <inkml:trace contextRef="#ctx0" brushRef="#br1">37723 15152 23659,'0'0'4194,"0"0"-4162,0 0 32,0 0 480,28 1-32,-19-2-480,-2-4-912,-4 0-2770,-1-3-2721</inkml:trace>
  <inkml:trace contextRef="#ctx0" brushRef="#br1">27431 16636 11749,'0'0'4867,"0"0"-3235,0 0-895,0 0 543,0 0-95,-2-19-321,2 19-207,0 1-241,0 9-80,0 4 416,5 9 449,0 5 175,2 6-175,0 2-257,1 2-207,1-2-433,0-2-288,1-8-48,-2-2 96,1-5 32,-2-3-64,1-3-16,0-2-32,-3-4 48,-3-2-32,0-3-224,-2-2-224,0 0-225,0-2 97,-4-3-528,-1-5-1089,1-3-705,0 0-191,3-3-2930</inkml:trace>
  <inkml:trace contextRef="#ctx0" brushRef="#br1">27638 16729 4914,'0'0'7316,"0"0"-6132,-4 24 1,4-15-65,-1-4-415,-2 4-145,3 0 384,0 6 113,-5 0-49,0 7 577,0 4-273,-6 3-319,-1 0-337,-1 0 401,4-2-193,-3-5-336,6-5-400,2-3-64,0-7-32,4-4-112,0-3-480,2-1-752,4-10-881,-2-4-1009,5-4-3425,-4-2-5539</inkml:trace>
  <inkml:trace contextRef="#ctx0" brushRef="#br1">27602 16728 7267,'0'0'7764,"0"0"-5715,0 0-560,0 0 992,32 25-592,-19-12-625,-1-2-239,0 2-561,1 0-96,-1-1-112,-2 3-96,-1 2-96,1 0-64,-4 1 16,3 1-32,0 0 64,-2-2-80,3 0 32,-1-5-288,0-3-368,0-1-433,0-3-255,0-4-417,-2-1-528,0-1-1265,-4-5-3905</inkml:trace>
  <inkml:trace contextRef="#ctx0" brushRef="#br1">27921 16495 4258,'0'0'4946,"0"0"-1664,-3 33-993,-3-9 288,3 8 304,-4 7-111,2 4-369,-4 4-833,1-2-559,-2-3-145,1-6-512,2-4-64,0-7-159,4-5-65,-1-3-64,1-3 0,1-4 16,1 0-144,-1-1-193,0-2-271,0 0-256,0-2-481,2-1-1056,0-3-880,0-1-3379</inkml:trace>
  <inkml:trace contextRef="#ctx0" brushRef="#br0">27920 17276 5170,'0'0'977,"0"0"1760,0 0 64,0 0-976,0 0-64,0 0-432,10-19 63,-10 19-191,0 0-225,0 0 17,0 0-177,4 0-16,2 0 17,2 0-81,4 0-112,10 0-239,4 0-225,8 0-96,5 0 48,4-10-96,-2 1-32,-2-1 0,-10 1 48,-6 5-64,-7 0 48,-5 2-32,-6 2 16,-1 0 0,0-2 16,1 2 16,-4 0-64,3 0 48,-3 0-64,-1 0 48,3 0-64,-3 0 48,0 0-16,0 0-16,0 0 0,0 0 16,0 0 32,0 0-16,0 0 32,-4 0-32,0 0 32,1 0-64,0 0 64,3 0-48,-3 0-32,2 3 0,-1 5 32,0 4 16,-2 5-16,-1 7 80,0 0-80,0 7 16,-2-2 64,1-3-48,0-3-48,0-6 96,4-4-48,1-4-48,1-6 64,0 0-81,0-3-431,0 0-240,0 0 0,3 0-161,1 0-527,-4 0-545,0 4-1185,0 2-3809</inkml:trace>
  <inkml:trace contextRef="#ctx0" brushRef="#br1">28384 16838 4338,'0'0'1857,"0"0"3521,0 0-3201,0-5-448,2 4 128,0 1-96,-2 0-80,0 0-273,0 0-207,0 0-113,0 0-159,5 0-113,0 1-192,3 0-416,6-1-80,2 0 49,7 0 47,2-4-160,-2-2-16,-1 0-16,-3 1 0,-1 2-32,-7 1-16,-3 2 16,0 0-32,-5 0 64,-1 0-64,-2 0-16,2 0-80,-2 0-48,0 0-129,0 0-271,0 0-576,-2 2-369,-2 1-736,3-2-929,-4 3-2800</inkml:trace>
  <inkml:trace contextRef="#ctx0" brushRef="#br1">28425 16946 11157,'0'0'3810,"0"0"-2337,0 0-273,0 0 257,0 0-129,0 0-415,-9 15-129,9-13-96,0 0-127,0-1 111,0-1 112,6 2-63,2-2-193,5 1-32,1 1 417,4-2-225,5 2-304,-2-2-96,1 0-64,0 0-128,-3 0-80,-3 0 16,-2-2 16,-4 2-48,-3-2-128,-2 2-112,-2 0-112,-3 0-240,0-1 16,-3 1-49,-2 0-47,1-2-289,-1 2-655,-3 0-609,1 0-1057,0 0-3281</inkml:trace>
  <inkml:trace contextRef="#ctx0" brushRef="#br1">29231 16832 3938,'0'0'8356,"0"0"-6339,0 0-657,0 0 113,0 0-337,0 0-351,0-8-273,0 4-128,0 3-32,0 0-64,0-2-63,0 2-33,0 1 80,0-1-208,0 1-48,0 0 16,0-3-32,0 3 16,0 0-16,0 0 16,0 0-16,0 0 16,0 0-32,0 0 16,2 3 32,-2 3-80,2 7 80,1 3 32,2 4 272,1 2 208,2 2-160,0-2-223,-1-3-129,2-3 64,2-2-112,-1-4 48,-1-2 32,1-4 48,-1-2-64,-1-2 16,2 0-16,-2-2-16,-2-4 0,2-2-16,-2-3 32,2-2-48,-4-2-144,1 0-240,0 1-33,-1 0-63,0 4 160,-2 2 128,1 4 64,-3 1-16,2 3 48,0 0 0,-1 7-112,3 5 144,1 3 64,0 4 80,8 2 96,-3-1-80,7 1-32,-2-5-16,5-2-32,-3-3 0,0-3 64,1-4-96,0-4 160,-4-2 32,-1-6 0,-1-5 64,-4-1 48,-2-5-64,-2 0-160,-2-3 0,-2 0-32,0 1 32,-8 0 17,2 5-65,-2 4 16,2 3-16,-2 1-32,-1 3-48,3 1-1,2 2-47,0-1-112,0 2-224,3 1-144,1-1-337,0 1-607,0-3-545,0-1-929,0-1-2240,4 0-1105</inkml:trace>
  <inkml:trace contextRef="#ctx0" brushRef="#br1">29850 16890 5394,'0'0'8468,"0"0"-6291,0 0-1328,0 0 703,0 0-303,0 0-449,-23-20-191,9 18-17,-2 2 144,-2 2-79,0 5-177,3 3-32,1 1 64,3 2-48,5 0-111,3 1-257,3-2-32,3 1-64,3-3-16,7-1-16,-3-4-48,4-2 32,3-3-241,-3-2 1,-1-4-64,1-2 32,-3-3 144,-2 3 144,-2 0 48,-6 2 16,3 4 32,-4 2 48,0 7 32,-5 4-80,0 5 96,-3 1 304,7 2-127,-3-3-209,4-1-112,4-6-16,1-4-192,4-4-641,0-1-656,1-9-1120,-1-2-3858</inkml:trace>
  <inkml:trace contextRef="#ctx0" brushRef="#br1">29979 17001 10805,'0'0'3602,"0"0"-1634,0 0-79,0 0-560,0 0-449,0 0-95,12 19 47,-10-19 49,-1-3 111,2-3 64,-3-1-319,2-2-241,1-2 0,-3-2-48,0 0-63,0-1-177,0 0-16,0 1-32,0-1 0,0 3 32,0-2-48,0 4-144,0-1 80,0 2-80,0 2 16,0 1 0,0 2 32,0-2-48,4 4 48,4-2-64,1 1-32,1 2 32,0 0-32,4 0-16,-5 0-144,-1 0-16,-1 0 64,-4 0 112,1 0-80,-3 0-16,-1 0-321,0 0-303,-1 0-448,-4-2-1666,1-1-2128</inkml:trace>
  <inkml:trace contextRef="#ctx0" brushRef="#br1">30241 16908 6451,'0'0'7475,"0"0"-5298,0 0-1056,0 0-65,0 0 129,0 0-97,0 0-223,-12 23-209,8-18-224,3-2-48,-2-1-79,2-1-97,1-1-96,0 0 128,0 0 112,0 0 416,0 0-335,0-1-97,0 1-64,0 0-128,0 0-96,0 0-48,0 0 16,0 0-48,0 0 64,0 0-48,0 0 16,0 0-16,0 0 0,0 0 0,1 0 32,-1 0-16,0 0-16,0 5 0,0-1-144,0 4 64,0 2 80,0-1 48,-1 1-16,1-2 0,0-2-16,0-3 0,-2 0 16,2-1-32,0-2 48,0 0 0,0 0 112,0-5 32,0-1-48,0-4-96,0-4-16,3-3 0,5-4-48,2-3 32,3 1-112,-3 1-144,3 1 16,-1 5 240,-1 5 0,-2 5 16,-3 3 16,2 3-48,-2 0 48,1 8-32,-2 1 192,3 2 48,-2 2-80,-2-2-80,1-1 16,-1-1 16,0-3-80,1-1 0,-4-2 16,3-3 32,-2 0 0,0 0 64,-1-5 33,2-1 15,2-3-128,-1-1-16,1-2-48,0 0 0,0 3-112,-1-1-145,0 2 17,2 4-96,-1 2 160,0 0 128,2 2 16,-2 2 0,3 4 16,1 2 112,0 4 208,1 2 257,-1 0 127,3 1 128,0 1-416,0-3-160,2 0-175,-4-4 31,2-2-32,-5-3 0,0-2-64,-2-1-32,0-1 16,-5 0-273,0-3-319,0-1-576,0-3-689,0 3-1505,-8-1-1840</inkml:trace>
  <inkml:trace contextRef="#ctx0" brushRef="#br1">31000 16839 5747,'0'0'4626,"0"0"-1489,0 0-1488,0 0-416,0 0 47,0 0-95,-5-2-465,-2 2-464,-1 0 64,-6 4 96,-3 1 97,2 1 207,-3 4 208,0-1-223,2 2-145,4 2 32,1 0-80,6-2-79,5 0-177,2-2-64,10-2-176,5-4 64,3-1-32,5-2 0,-3-5-16,1-6 16,-3 0-16,-3 0 16,-3-2-112,-6 3-64,-4 1 96,-3 3-48,-1 2 112,0 3-48,-5 1 32,1 5-32,0 7 0,-1 6 16,4 1 48,1 3 48,0-3-64,1 0 0,4-6-32,3-4-16,1-4-32,0-5-192,0 0-593,-3-6-991,2-5-657,-3-2-1905,-4-5-3634</inkml:trace>
  <inkml:trace contextRef="#ctx0" brushRef="#br1">31307 16850 9172,'0'0'6419,"0"0"-3217,0 0-2194,-18 22 97,13-5 175,-2 2-79,4 0-225,-1-1-464,4-2-255,0-4-177,0-2 0,0-6-80,1 0 48,4-4-80,-1 0-144,0-8-513,1-5-1008,-1-3-1072,-1-8-1841,-1 0-2481,-2-5 752</inkml:trace>
  <inkml:trace contextRef="#ctx0" brushRef="#br1">31280 16651 7123,'0'0'8932,"0"0"-6643,0 0-1456,0 0 47,0 0-63,-3 23-561,6-12-176,3 3-64,1-1-1089,0-1-2688,1 0-6260</inkml:trace>
  <inkml:trace contextRef="#ctx0" brushRef="#br1">31472 16906 12886,'0'0'3746,"0"0"-2466,0 0 97,-5 29 160,5-21-129,4 2-736,-1-5-431,3 0-65,-2-1 112,4-4 256,-2 0 176,-1-7 49,0-2-289,-1-3-176,-4-2 96,4-1-32,-4-3-175,0 2-81,0 2-48,2 3-16,-2 1 0,2 4-64,2 1 16,2 5-48,2 0 16,2 0-32,1 0 64,1 2-48,2-1 16,-1 1-32,1-2-49,-4 0-79,-1 0-48,-1 0-176,-3 0-544,-1 0-897,-4 0-544,0 0-1377,0-2-5762</inkml:trace>
  <inkml:trace contextRef="#ctx0" brushRef="#br1">32677 16927 12918,'0'0'4514,"0"0"-2481,0 0-592,0 0-97,0 0-736,-4 26 545,2-7 384,0 2-753,2 1-176,0-5-304,0 1 81,5-7-33,3-1-144,-2-4-48,2-3 16,1-3 32,1-3 32,-2-6 0,3-4-144,-2-5 0,-1-4-224,0-2 112,-1-1-64,-4-2-112,1 3-208,-4 3 128,0 7 32,-4 4 80,1 6 112,-2 4-16,1 2 80,2 5-112,-2 5 112,4 0 0,0 3-16,8-2-16,1-1 16,1-2 16,4-2-16,4-2 0,4-5 0,0-1 672,2 0-208,-2-3-160,1-3-144,-5-4-64,-4 1-31,-2-2-49,-6-2 32,-1-1-48,-5 1 0,0 2-97,-5 2-79,-5 2 16,-2 5 80,-4 2 16,0 9 48,3 5-32,-1 5 16,0 3 64,6 3 64,2 2 144,3-1-176,3-3 32,0-4-48,5-1-31,2-5 15,4-6-16,1-2-48,4-3 32,4-2-273,-1-10-703,3-2-753,6-6-1344,-6-2-1457,2-3-7636</inkml:trace>
  <inkml:trace contextRef="#ctx0" brushRef="#br1">33233 16865 9252,'0'0'4882,"0"0"-560,0 0-2513,0 0-496,-5-26-81,-3 24-527,-3 2-97,-4 4-96,-1 6 81,-3 7 15,-2 2-64,3 5 112,2-1 161,4 0 31,2-3-400,2-1-79,2-3-129,5-5 16,1-3-128,0-2-32,4-1-64,3-3 0,3-1 16,6-1-80,0 0-64,6 0-112,2 0 16,2 0-80,1 0-145,1 0-367,-1 0-401,-6 0-255,1-3-737,-6-3 144,-3-5-1537,-7-4-5346</inkml:trace>
  <inkml:trace contextRef="#ctx0" brushRef="#br1">33267 16882 11621,'0'0'5187,"0"0"-2722,0 0-944,0 0 784,0 0-369,34 16-479,-12-11-416,1 0-289,1-1-144,1-2-272,-1-1-176,-1 1-31,-1-2-33,-5 0-112,1 0 64,-2-3-401,2-2-639,-3-1-673,2-1-1264,1 0-1105,0 0-4450</inkml:trace>
  <inkml:trace contextRef="#ctx0" brushRef="#br1">33497 16671 3137,'0'0'10421,"0"0"-6771,0 37-881,-9-12 449,0 3-241,-1 2-992,-3 2-640,5 0-881,1 0-80,0-4-256,5-1-80,0-5 160,2-1-96,0-5-96,0-4 16,2-4 32,0-1-80,2-4 48,-1-2-112,-2-1-224,3 0-240,-2 0-417,0-1-751,-2-1-962,0 2-735,-2 0-2146</inkml:trace>
  <inkml:trace contextRef="#ctx0" brushRef="#br1">33656 16955 19609,'0'0'3874,"0"0"-2802,-10 32 289,10-21 320,0 1-737,0-1-240,0-1-287,5-2-241,0-2-144,-1-1-48,2-4 0,0-1-449,-3 0-335,4-2-657,-5-8-880,3-3-1232,-2-3-1922</inkml:trace>
  <inkml:trace contextRef="#ctx0" brushRef="#br1">33724 16765 19545,'0'0'4866,"0"0"-3201,0 0-1201,0 0 256,0 0-671,0 0-17,-18-5-32,12 15 0,2 0-513,0 4-1183,3-4-1522,-1-1-2593</inkml:trace>
  <inkml:trace contextRef="#ctx0" brushRef="#br1">33815 16917 22714,'0'0'2834,"0"0"-2562,0 0-256,0 0 32,0 0 32,-8 22 480,2-4 577,1-1-561,-2 3-352,2-1-32,5 0 128,0-2-32,0-5-208,8 0 0,1-7-16,5 0-31,-2-3 31,5-2-16,0-5-32,0-4-32,2-6 48,-3 1-48,-1-3-48,-1-1-65,-2-1 49,-6 2 112,0 1-16,-6 0 32,-2 4-64,-6 0 65,-6 5-49,0 0 0,-3 5 16,-2 2 0,1 0-32,-1 2-17,1 5 66,4-1-82,4 0-15,1 1-304,6-3-224,-2 1-448,5-2-673,0-1-928,5-2-881,5 0-3617</inkml:trace>
  <inkml:trace contextRef="#ctx0" brushRef="#br1">34010 17023 19337,'0'0'2673,"0"0"-2529,0 0-16,5 22 529,-1-18-241,-4-2 192,1-2 609,2 0-481,2 0-304,0-1 32,4-4 113,0-1-241,1-2-240,2-2 96,3-2 112,2-3 0,-1 1 32,1-2-112,1 2-160,-2 2-48,-2 2-48,-3 4 48,-2 4 80,-3 2 16,0 2 65,0 4-17,-6 4 0,4 1-96,1 0 80,0 1-48,-1-1 16,1 0-16,4-1-48,0-2 64,0 0-112,0-2 64,0-3-64,0 0 32,-5-3 0,4 0-32,-2 0-144,-4-3-272,1-1-481,-3-1-559,0 2-625,-5-1-817,-1 1-255,-2 0-2049</inkml:trace>
  <inkml:trace contextRef="#ctx0" brushRef="#br1">32202 16883 4946,'0'0'5619,"0"0"-3250,0 0-624,-24-25 448,15 21-320,-1 4-353,-5 0-399,-1 10-17,-3 3-15,2 4-1,-2 3-15,5 3-385,5-3-272,5-2-208,4-3-96,1 0-80,8-6 32,4-3-64,-2-2-32,5-4-16,-2 0-208,0-5 0,1-3-64,-3-3 96,-4-2 48,2 1 176,-6-1 16,1 2-16,-5 4-16,0 5 48,0 2 16,0 6 32,-4 9-16,1 4 16,-1 5 176,2 0-160,2 0 0,0-5-32,4-5-32,5-4-64,0-8-80,1-2-416,2-5-1217,0-8-1168,0-2-3042</inkml:trace>
  <inkml:trace contextRef="#ctx0" brushRef="#br1">32460 16961 624,'0'0'12310,"0"0"-8036,0 0-2881,-23-13-545,9 13 384,-6 0 177,1 8 32,-1 2-225,-3 4-207,6 1-273,-1 3-80,8-1-47,4 0-353,6-5-112,4-1-48,8-5-48,4-4-32,3-2 0,0-5-240,3-6-272,1-7-225,-4-3-95,0-5 208,-2-4-1,-4-2 81,1-3-16,-5-1-80,-5-2-65,-3 3 65,-1 4 320,0 3 80,-1 6 128,-3 8 80,-1 9 224,1 5 304,0 14 0,0 10 353,2 7 575,2 7 1,0 4-417,0 1-591,0-5-305,2-5-112,2-5 16,-1-6-16,-2-7 0,3-4 32,-2-4-96,0-4-320,-2-3-401,1 0-479,-1-8-1185,2-6-2514</inkml:trace>
  <inkml:trace contextRef="#ctx0" brushRef="#br1">34764 16795 6899,'0'0'-1120,"0"0"4689,0 0-2992,-1-23-497,-1 17 848,2 0 273,-2-1-641,2 2 608,0 1 17,0-1-577,0 2 145,0 0-145,0 1-192,0 0-80,0 2 160,0 0-95,0 2-257,0 8-144,0 4 112,0 8 128,0 7 928,0 1-15,0 1-305,0-1-31,0-4-385,0-5-192,0-6-64,0-1 80,0-7-32,0 0-144,0-5 16,0 0-64,0-2 64,0 0 128,0 0 97,0-6 79,2-2-368,1-1 0,1-1-32,0 1 16,5 4-48,-3 1 64,3 4-64,-1 0 0,2 5 16,-1 4 64,0 3 240,-3-3-96,2 3-80,-2-5 0,1 0-32,-3-2-64,1-3 16,-1-2-16,1 0 16,-1 0-16,1-4 16,-1-3-32,1 1-400,0-2-704,0 2-1137,0-1-497,-2 1-2592</inkml:trace>
  <inkml:trace contextRef="#ctx0" brushRef="#br1">35016 16945 16856,'0'0'3777,"0"0"-2608,0 0-241,0 0 225,0 0-385,0 0-207,2-10-241,-11 10-144,0 4-144,-1 2-48,-5 3 0,3-2 112,0 2 0,5-2 192,2-1 64,3-2-240,2-2-144,4-2 80,4 0-80,2-2 48,4-3-32,0-4-240,-2 0-112,-2 1 176,-1 1 128,-2 3 112,-4 3-48,0 1 0,-3 0 96,0 5-48,0 0 176,0 2 96,0 0-240,0 2-80,-1-3 0,-1-2-288,1 1-656,1-3-1121,0 0-64,0-2-641,0 0-1552,1-4-1776,5-1 495</inkml:trace>
  <inkml:trace contextRef="#ctx0" brushRef="#br1">35118 17053 17656,'0'0'2609,"0"0"-1648,-9 30 1264,9-20-160,0-1-1233,5-1-480,1-2-256,-3-1 0,2-2 32,-1-3 241,2 0 111,-3 0-160,1-5 16,-1-1-16,1-3-64,-1-2-80,-1-2-32,0-1 1,-2-4 47,0-1-48,0-2-96,0-2 48,0-1 0,-4 2-48,3 1 32,-3 4-16,4 1 32,-2 5 96,0 3-96,2 1 0,0 3 32,4 2-64,3 2-32,4 0-96,-1 3 32,4 4 16,-1 0-32,-1 3-80,-2-2-112,-4 3-64,-2-3 48,-4 1 80,0 1 16,-6-1 128,-4-2 48,-2 0 16,-3-2-32,1 0 0,2-1 32,-1-3 16,4-1-16,4 0-16,2 0 0,3-3-192,0 0-801,3-4-800,2 2-1568,4-1-1137,0 1-4066,-1 0-1681</inkml:trace>
  <inkml:trace contextRef="#ctx0" brushRef="#br1">35330 16982 16247,'0'0'3394,"0"0"-2466,0 0 497,0 0-128,0 0-609,0 0-448,6 15-80,-2-2 432,-4 6 305,2 1-97,-2 3 65,0-1-289,-2-1-80,2-4 96,-4-3-352,4-3-79,0-4 63,-1-3 64,1-4-192,0-1 48,0-7 128,1-6-144,3-4-160,2-4 64,-2-5-64,1-3 64,0-2-16,-1 3 16,0 0 0,2 6 16,-2 1-16,-3 6 16,1 4-48,-1 1 32,-1 3-16,2 1-48,0 3 64,2-1-96,1 2 32,-2 1-16,3-1-32,0 3 32,-2-2-128,1 2-32,3 0 64,-5 2 48,3 3-32,-5-1 96,3 4 64,-4 0-64,1 2 16,-1 0-64,3 0 64,-3 0-16,0 1 48,0-3-32,0 1 32,0-2-48,-3 0 48,0-2 32,-4 0-16,0-1 0,0 1 0,-1-5 0,0 5 32,1-5-16,3 0-64,-1 0 64,1 0-64,3 2 32,1-2 32,-2 0-64,2 0-112,0 0-256,0 0-769,2 0-816,1 0-1280,3-2-1570,0-3-8915</inkml:trace>
  <inkml:trace contextRef="#ctx0" brushRef="#br1">35505 16954 17928,'0'0'3874,"0"0"-3234,0 0 145,27-14 1136,-14 9-817,1 0-592,-4 1-272,3-1-112,-3-1 49,1 2 47,-4-1-80,-3 0-112,-4 0 16,0 0 48,-4 2 0,-6 2-16,-4 1-48,-3 1 96,2 7 64,-3 3 256,5 2 128,3 2-111,5-1-337,2 3-112,3-5-16,0-1-16,8-3-16,2-3-48,-1-1-240,5-4-385,-1 0-735,1-5-1378,2-4-879,-2 0-1474</inkml:trace>
  <inkml:trace contextRef="#ctx0" brushRef="#br1">35696 16973 14599,'0'0'2961,"0"0"-2577,0 0 1953,0 0 288,0 0-1152,0 0-144,13 21-353,-13-16-384,1 0-159,-1-3 79,0-2-208,2 0-160,0 0-64,-2 0 224,4-4 112,1-4-303,-1-1-49,2-3-32,2 0 32,2 0-32,-2-2 16,0 6-64,-2 2 48,0 5-80,-3 1 32,2 1-16,-5 8-16,4 0 208,1 1 0,0 2 96,-2 0-48,2-3-128,0 0-64,0-3 32,1-1-32,-3-3-32,1 0-128,1-2-176,-5 0-288,4 0-481,-4-2-672,3-1-1328,3-4-593,-1 0-3505</inkml:trace>
  <inkml:trace contextRef="#ctx0" brushRef="#br1">35954 16954 22298,'0'0'1665,"0"0"-657,-8 21 529,7-11-336,1-4-849,0 0-320,0-1 0,0-1-560,1-4-609,-1 0-816,2-5-1488,0-5-4963</inkml:trace>
  <inkml:trace contextRef="#ctx0" brushRef="#br1">36001 16761 21690,'0'0'2577,"0"0"-1696,0 0 623,0 0-880,0 0-575,0 0-82,-9 10-127,8-2-944,-1 1-1633,-1 1-1793,3-2-5667</inkml:trace>
  <inkml:trace contextRef="#ctx0" brushRef="#br1">36055 16987 9252,'0'0'6371,"0"0"-4322,0 0 448,0 0-352,0 0-448,25 15-176,-18-15-625,2-1-416,0-4-400,0 0 80,0-1-16,-5 1 17,2-2-1,-2 4 80,-1 1 48,-1 2 176,-2 0-32,0 0-176,0 5-31,0 2 95,0 0 0,0 2-112,4-1-128,-1-2-16,2-1-64,5-2 16,-2-1-48,2-2-416,1 0-737,1-4-1328,2-2-1841,2-3-2513</inkml:trace>
  <inkml:trace contextRef="#ctx0" brushRef="#br1">36333 16940 11413,'0'0'10613,"0"0"-8932,0 0 64,0 0 192,0 0-433,0 0-527,6-14-609,-6 14-272,-3 1-128,-5 7 32,3-1 0,-4 0 128,0 5-112,3 0 32,-2-3 32,4 1-48,0-1 0,4-2-16,0 0-16,0-2 16,4-4 16,0-1-16,6 0 16,-2-1-32,2-6-64,2 0-16,-2 0-32,-1-1 80,-4 2 16,0-1 48,-1 2-16,0 5-16,-3-3-32,-1 3 48,0 0-80,0 3-64,0 4 112,0 0 0,-4 7-32,-1 0 64,2 1-64,-4 4-208,2 1-289,-3-1-95,4 1 112,-1 1 384,2 1 160,1-1 48,-2 1 48,4 0 448,-5 0-32,4-3-63,-3 0-49,0-1-160,0-4-176,-2-3-112,-2-2-32,-1-2 48,-1-2 0,1-2-32,-4-3-32,4 0-64,0-8 16,0-1-48,6-4 80,1-1 112,2 0 0,4-2 16,1-1-112,4 3 48,1 2 16,3-1 32,0 2 0,2 0 16,3-1 32,0 1 48,-1 0-80,2 0 32,-1 0-32,1 2 32,-2-1-144,2 2-16,-5 2 96,-1 0-48,-4 1 48,1 0 0,-6 4 0,0-1 16,-2 1-64,1 1-32,-3 0-208,0-2-225,0 2-383,0 0-801,0 0-1200,0-2-577,-1-1-3569</inkml:trace>
  <inkml:trace contextRef="#ctx0" brushRef="#br0">24011 18215 11237,'0'0'3554,"0"0"-2370,0 0 353,0 0 224,0 0-240,0 0-257,-9 6-400,15 15 65,0 8 736,2 7 128,3 5-417,-2 2-720,-1-3-479,2-4-113,1-6-64,-2-5 32,0-6-16,-2-7-48,-2-5 64,0 0 16,-2-4-48,0-3 16,-3 0 0,2 0 96,-2-5 0,0 0-64,1-2-48,1 0 16,0-1-32,0 4-144,0-3-160,-1 2-401,1-2-880,0-1-1872,-2-2-1698</inkml:trace>
  <inkml:trace contextRef="#ctx0" brushRef="#br0">24224 18146 5843,'0'0'6787,"0"0"-4690,0 0-1073,0 0 305,0 0 464,0 0-545,-2 25-447,0-10 15,2 3 112,-2 8 161,-2 5 320,2 5-1,-4 4-255,0 1-385,-2-3-320,-2-4-96,-1-2 49,0-4-225,1-7-48,0-3-64,4-7-48,3-3 16,0-5-64,2-3-480,1-6-865,0-6-2193,1-5-2336</inkml:trace>
  <inkml:trace contextRef="#ctx0" brushRef="#br0">23924 18021 7652,'0'0'5234,"0"0"-2433,0 0-1648,0 0 479,0 0 81,0 0-48,-20-8-160,25 6-513,9 2-480,3-1-288,11 1-159,4 0 1583,1 0-703,7 0-273,-4 0-464,-5 0-80,0-2-64,-7-1-80,-5-1 64,-7-1-32,-2 0-48,-5-1 16,-5-1-16,0-1 128,0-1-96,-9-1 32,1 1-32,-2 1 16,-4 1 0,0 1-96,1 3-64,0 0 48,4 3-32,1-2-176,4 2-128,1 0-321,1 0-623,2 0-849,0 2-1041,0 1-3361</inkml:trace>
  <inkml:trace contextRef="#ctx0" brushRef="#br0">23594 20396 9268,'0'0'4098,"0"0"-2417,0 0-192,0 0 383,0 0-447,0 0-304,14 32-49,-4-18-159,3 2-225,1 2-240,-1-1 336,2 0-319,-1-3-305,-1-2-160,-3 0 48,-2-5-256,-2-2-561,-4-3-527,0-2-545,-2 0-496,-2-7-1777</inkml:trace>
  <inkml:trace contextRef="#ctx0" brushRef="#br0">23742 20396 7924,'0'0'7779,"0"0"-5618,-24 16-704,14-8 208,-4 2-33,2 2-271,0 1-160,0 1-289,-1-1-224,4 1-224,-1 0-191,2-4-177,3-1-16,1-2-112,3 0-272,1-2-465,0-3-623,0 0-817,0-2-481,0 0-1872,1-9-2705</inkml:trace>
  <inkml:trace contextRef="#ctx0" brushRef="#br0">24021 19812 6467,'0'0'928,"0"0"1489,0 0-1072,0 0 144,0 0-81,0 0-399,7-11-193,-7 11-191,0 0-113,0 0 0,0 0-16,0 0-32,0 0-63,-1 0-369,-3 0 0,0 0-48,1 0 32,2 0-48,-3 0 16,-2 0 16,3 0 0,0 0-16,-3 0 48,1 0-32,0 0 32,0 2-16,0-1-16,-1 1 64,0 0-48,3-1 48,-2 2-48,2-2 32,-3 1 0,4 1 16,-2 1-64,-1-1 16,0 0 0,1 2-16,3-1 16,-3 1-16,3 0 0,-1 0-16,0-2 32,0 2 0,2-2-32,0 0 16,-2 0-16,2 0 64,0 1-64,0-1 0,0 0 32,0 0-16,0 2 16,0 0-16,0-1 0,0 1 0,0 0 32,0-1-96,4 0 80,-2-1-32,1 0 48,1 0 0,1-1-16,-1-1 32,-1 1 0,0-2 0,1 1 16,0 1 16,0 0-16,1-1 16,0 1-64,-1-1 16,1 2-16,2-1 32,0 0-48,0 1 32,2-2-16,-3-1-32,4 2 48,-2-2-48,2 0 64,-2 0-16,-2 0 16,4 0-16,-2 0 80,1 0 16,0 0-32,-1 0-64,0 0-48,-1 0 64,1 0-64,2 0 32,-3 0 0,4 0 0,-1 0 0,-2-2 0,1 1 0,2-2 16,0-1-64,-2 1-16,1 0 64,-1 0-32,0 0 32,1 0-32,-3-2 32,2 2-16,2-2-16,-4 0 16,4 1 0,-1-3 32,0 1-32,2 0 48,-3-1-32,0 1 0,-1 1 0,-2 0 17,-2 2-50,1-1 82,-5 0-17,0-1 64,0 1 272,0-1-64,0 0-144,-3 0-128,-1-1-16,-1 1-48,-2-1 16,-1 2-32,0-1-32,-3 0 16,2 0-16,-1 1 96,-2 1-32,2 1 16,-2-2-16,2 3 16,-2-3 48,1 3-16,-1 1 48,0-2-48,0 2 80,3 0-96,-2 0 64,0 0-16,2 0-16,-1 0-32,0 2 32,2-1 32,-2 1 16,1 0-48,-1-1-48,-2 1-16,2 0-48,1 3 64,-4-3-16,5 1 0,-3 2-16,2-1 16,1-1-32,-1-1 32,4 0 32,0 0-64,1-2 80,1 1-48,1-1-16,0 0 16,0 0 16,2 0-32,-1 2 16,-1-2-128,-1 3-96,-3 1-80,-1 2-48,0-1 224,-2 1 0,0 1 112,2-3-16,2-1 32,1 1 16,1-3 0,1-1-16,2 0 0,0 0 32,0 0-80,0 0 16,0 0-16,0 0 16,0 0 16,0 0 16,0 0 0,0 0-16,0 0 32,0 0-32,0 0 16,0 0-16,0 0-48,0 0-16,0 0-64,0 0-32,0 0 15,0 0 49,0 0 64,0 0 64,0 0-32,0 0 32,0 0 0,0 0 32,0 0 0,0 0 48,0 0 17,0 0-17,0 0-32,0 0-16,0-1 16,0-1 48,0 0-16,0-1 32,2-1 32,-2 0-32,3-2 0,-3 1-64,2-1-48,-2 1 16,2-2-16,-1 2 0,-1 0-48,2-2 64,-2 0 0,0 2-48,0-2 32,0 0 16,0 0-16,0-1-32,-2 0 32,2-2-32,-1 2 16,1-1-32,0-1 16,0-1 0,0 2 0,0-1 0,0-1 0,0 2 0,0-2-16,-2 1 64,2 1-64,0-2 16,0 1 0,0 1 32,0-1 0,0 1-16,0-1-16,0 1 0,0-1 32,0-1-16,0 1 32,0 1-48,0-2 16,0 1-16,0 1-32,-2-1 16,2 0 48,-1 1-32,-1 1-64,0 1 80,2 0-32,-2-1 32,2 1-16,0 1 16,0 0 0,0-1 32,0 1-64,0 0 32,0-1 0,0 1 32,0 0-32,0 0-16,0-1 32,0 2-48,-2-1 48,2 0-32,-3-1-16,2 1-208,1 0 112,-4 0 96,4-1 16,-4 1 32,4-2-64,-2 2 0,2-3 32,0 3 0,0-2 0,0 2 0,0-2 0,0 2 16,0 0 0,0-2-32,0 1 16,0 0-32,0 0 16,0 0-32,0 2 32,0 0 32,0-2 0,0 0 0,0 2-16,0 0 16,0 0-48,0 0 48,0 0 0,0 2 0,0 0 0,0-2-16,0 2 0,0 0 0,0-2 48,0 2-113,0-2 81,0 0-96,0 2 80,0 0 0,0 0 32,0 1-16,0-1 0,0 1 0,0 1-16,0-1 48,0 1-64,0-1 16,0 0 16,0-1-16,0 0 0,2 2 32,0-3-16,0 0 0,-2 2 16,0-1-32,0 0 48,0 1-48,0 1 32,0-1 0,0 0-16,0 1-16,0-1 16,0 1 0,0 1 16,0-2-16,0 1-16,0-1 32,0 2-32,0-2 16,0 2-16,0-1 32,0 1-16,0 0-32,0 0 16,0 0-32,0 0-32,0 0-176,0 0-32,0 0 48,0 0 48,2 0 0,-2 0 128,0 0 32,0 0 32,0 0 0,0 0 0,2 0 16,-2 0-32,0 0 16,0 0-32,0 0 32,0 1-32,0 3 0,0-1-48,0 0 16,0 0 80,0 2-48,0-2 48,0 2-32,0-2 32,0 0-16,0 0 0,0 0 0,0 0 0,0 1 0,1-3 0,1 2 16,-1-1-32,-1 1 32,2-1-16,0 1 0,0-1 0,0 1 16,-1-2-16,3 2 0,-1 0 16,1 1-32,1-1 48,-2 0-48,3 0 0,0 0 48,-1 1-16,0-1-16,0 0 16,-1 0 0,3-1-16,0 1 32,-2-2-32,4 1 32,-1 0-16,2-1 16,0 1-32,-2 1 32,4-3-32,-4 2 48,1 0-32,-2-2-16,0 3 16,2-3-32,-3 1 16,4 0 0,-1-1 48,0 2-64,0 0 16,1-2 16,0 1 0,2 1 0,-3 0-32,2-1 64,0 1-96,-2 0 32,1-2-32,-1 3 32,1-1-80,-1-2 16,2 0 32,-3 0 0,4 0 32,-2 0 16,-2-2 0,2-1 0,-2-1 16,-1 1-16,2 0-32,-1-1 32,0 2 16,-1-1-16,0-1 0,0 1 16,0 0-32,-2-1 32,1 0-48,-1 1 64,-2-2-32,1 0 48,0 0-32,-3 1 48,2-1-32,-3 0 0,0 2 16,0-2-64,0 0 16,0 1 0,0-1-16,-3 0 48,0 0-32,-3 1-16,1-1 32,-1-1 0,-2-1-48,1 1 80,-2 0-80,1-1 96,-1 1-32,0-2 48,1 2-16,-2 1-32,2-2 32,-3 3-80,0-1 32,1 2-16,-3-2 16,3 3 16,-4 0-32,1 2 16,-2-3 0,3 3-16,3 0 32,-6 0-32,7 0 0,-5 0 0,1 0-48,1 3 48,1-2-16,-3 0-16,3 1 32,-1 0 0,-1-1-16,1 1 0,1 1 64,-2-1-96,0 1 64,0-2-32,2 2 0,-4 2 32,3 0-48,-1 1 16,-1 1 16,4-1 0,-1 2 0,1-2 16,0 2-32,5-1 32,-4 0-16,5 0 0,0 1-32,-2-2-48,4 2-785,-1-2-1167,2-1-930,0 0-1728</inkml:trace>
  <inkml:trace contextRef="#ctx0" brushRef="#br0">24773 19392 11269,'0'0'3778,"0"0"-2145,0 0-369,0 0 113,0 0-33,0-11-367,0 9-337,2 1-112,-2-1 17,2 2 63,-2-1-176,0 1-208,1 0-112,1 0-48,-1 0-16,3 6 0,0 7 0,-1 2 689,0 6-65,-1 1-368,0 3-48,-2-1-112,0-1 64,0-6-79,0-1-33,0-6-64,0-1 16,0-3-48,0-2-32,0-4-192,0 2-353,0-2-255,0 0-785,-4-2-960,3-3-2097,-2 0-4803</inkml:trace>
  <inkml:trace contextRef="#ctx0" brushRef="#br0">24674 19381 5747,'0'0'7075,"0"0"-4386,0 0-1104,0 0-225,0 0-303,0 0-337,0-11-368,3 11-63,6-2-113,0 2 32,5 0 224,4 0 640,0 0 305,5 0-352,0 2-337,-1-2-192,-2 0-208,-1 0-208,-3-5-32,-6 2 16,2-2-64,-7 2-64,-2 0 32,-2-1 16,-1 3-96,0 1-96,-4 0-240,-4 1-80,1 4-897,-1 2-688,0-1-1297,3 0-3889,0 2-3522</inkml:trace>
  <inkml:trace contextRef="#ctx0" brushRef="#br0">24912 19557 8388,'0'0'7267,"0"0"-4353,0 0-1634,0 0 193,0 0-1,0 0-287,14 27-305,-8-15-95,-2-1-49,4 2-336,-3-2-80,0-3-224,0-1-48,0-3-80,-5-2-112,0-1-208,0-1-192,0 0-192,0-5-321,0-2-1136,0-5-1969,-5 0-5058</inkml:trace>
  <inkml:trace contextRef="#ctx0" brushRef="#br0">24995 19522 928,'0'0'13287,"0"0"-9926,0 0-1296,0 31-48,-4-17 16,1 3-400,-1 0-481,-1-1-319,3-2-401,-2-2-256,3-5-112,1-2-128,0-3-224,0-2-513,0 0-207,0-5-769,-2-1-1216,0-4-3122</inkml:trace>
  <inkml:trace contextRef="#ctx0" brushRef="#br0">24758 19259 5667,'0'0'6723,"0"0"-3234,0 0-1552,0 0-272,0 0-433,0 0-463,5-2-305,3 2-224,4 0 48,4 0 785,2 0 367,1 0-447,3 0-417,-3 0-96,-1-2-63,-3-1-273,-3 0-176,-2 0 16,-6 2-112,0-2-305,-4 1-79,0 0-160,0-1-289,-5 1-255,2 0-49,-5 1-63,2 1-545,2 0-1633,-1 1-2593,0 4-880</inkml:trace>
  <inkml:trace contextRef="#ctx0" brushRef="#br0">24656 19938 8276,'0'0'4914,"0"0"-3457,0 0-17,0 0 129,-18 27-48,14-16-257,4 2-239,0 2-177,0-3-95,5 0-193,2-1-176,3-3-128,-2-1-176,2-4-16,0-2 0,-2-1-16,1-4 0,-2-6-16,-2-1-96,-2-3 96,-3-1-32,0-2-128,-6 2-112,-3 0-48,0 3 176,-1 4 144,-2 1-16,0 6-48,2 1 16,1 0-48,0 3 16,4 2 32,2 1-128,0-1-929,3 0-640,0-1-1664,0 0-2418,6-4-2593</inkml:trace>
  <inkml:trace contextRef="#ctx0" brushRef="#br0">24503 19845 9572,'0'0'4146,"0"0"-3025,0 0-209,0 0 225,0 0 15,-14 30-191,13-16-209,1 2 0,-2 3 129,2 0 95,0 0-191,0-3-17,0-2-320,0-4-224,0-4-16,0-1 16,0-4-79,0 1-81,2-2 96,-2-2 32,0-6 208,0-1-48,0-7-288,0-3-32,0-3-32,-4-3 64,3-1-112,-4 2 96,5 3-64,-1 2 80,-1 1-80,2 2 64,0 3-48,0 0 48,3 2-48,2 0 0,-2 2 32,0 1-112,1 0 64,0 3-64,0 0 48,-2 4-160,4-1 16,0 2 32,-1 0 64,0 6 48,2 3 48,-2 0 48,1 2-48,-2 2 48,2-2-96,-3 0 16,-1-2-16,0 1 16,-1-2-16,-1 0 0,0-1 32,0 1-32,-3-2 16,-4 0 16,0-2 16,0 1-48,-1-3 32,2 1-16,-2-1 16,4-2-48,0 0-240,0 0-113,2 0-223,2 0-144,0 0-433,0 0-303,0 0-1154,0 2-1888,5-2-3794</inkml:trace>
  <inkml:trace contextRef="#ctx0" brushRef="#br0">24357 19114 5859,'0'0'3073,"0"0"-2016,0 0-609,0 0 48,0 0 336,0 0-207,0-2-417,0 2-112,0 0 16,0 2 128,-4 1 192,4 0 272,-4 2 97,3-1-257,1 1 0,-2 2-111,2-1 47,0 0-48,0 2-96,3 0-64,3 1 256,0 1 113,0-1-129,-1 3-160,2 0-64,-2-2-96,-3 3 129,1-3-49,1 2-112,-2-1 96,0-1-128,-1 0-48,2 0 16,-3-1-32,0 3-32,0-3 48,0 1-32,0-2 0,0 1 144,0-1-144,0 2 0,0-2-64,0 0 32,2-1 0,-2 1 0,1 0 0,2-1-16,-3 1 32,0-1-32,2 1 48,-2 0-48,0 0 16,0-1-16,0 0 16,0 2 0,0-1 0,0-2 16,-2 2-48,2-1 80,0-2-128,0 2 144,-1-2-80,1 1 0,0-1 0,0 1 64,-2-2 16,2 0 129,0 1-65,-1 0-32,1-2-16,-2 2-80,-1-3 32,2 3-48,-1 2 32,2-2 0,-2 1-64,2 0 48,0 2 16,0-2-32,0 2 16,0-2 16,0 3-32,0-3 16,0 0 16,0 1-32,0 0 48,0 0-48,0-1 0,0 2 0,0-1 64,0 0-80,0 0 48,0 0-32,0-2 48,0 2-16,0-2-32,0-1 16,0 1-32,0 0 0,0-2 0,0 0 16,0 1-32,0 0 48,-2-1-32,2 2 32,0-2-48,-2 1 48,2 1-16,0 0-16,0 0 32,0 0-32,0 0 48,-3 1-64,3-2 16,0 0 16,0 1 0,0-2 0,0 0-32,0 0 64,0 1-64,0-3 64,0 0-64,0 3 64,0-3-48,0 1 16,0 1 0,0-1 0,0 1 16,0-1-16,0 0 0,0 0 0,0 0 16,0-1-48,0 1 32,0 0-80,0-1 32,0-1 0,0 2-16,0-2 96,0 0-64,0 0 48,0 0-32,0 0-32,0 0 32,0 0-32,3 0 48,-3 0 16,0 0 48,0 0-64,4 0 48,-4 0-48,0-2 16,0 2-16,2-1-16,-2 1 32,0 0-16,0 0-32,0 0-16,0 0-32,0 0 0,0 0 0,0 0-32,2 0 64,-2 0-16,0 0-33,0 0 65,0 1 0,0-1 64,0 0-32,0 0-16,0 0 0,0 0-48,0 0 16,0 0 80,0 2-64,0-2 16,0 0 16,0 0 32,0 0-16,0 0-16,0 0-16,0 0-16,-2 0 48,2 0-32,-2 2 16,2-2-80,-2 0 16,0 0-64,2 0 16,0 1 80,-3-1 32,1 0 16,2 0-64,-3 0 80,3 0-48,-2 0 64,-2-1-96,4 1 64,-3 0-48,0 0-32,-1 0 0,0 0 16,1 0 48,-2 3-32,1-2 48,-2 0-32,4 1 32,-4-2-16,2 2 16,2-2-32,-1 1 48,0-1-48,1 2 0,-3-2 32,1 2-16,-1-1 32,0 1-64,1-2 64,-3 2-32,2-1 0,-1-1 16,1 0-16,2 0 16,-1 0-16,1 0 16,0 0-48,3 0 32,-5 2-16,5-2 16,-1 1-32,1 1-96,-2-2-176,2 1-192,0 1-177,0-2-463,0 0-881,2-2-1297,2-2-3073,-1-4 177</inkml:trace>
  <inkml:trace contextRef="#ctx0" brushRef="#br0">24204 20011 16632,'0'0'2961,"0"0"-2129,-3 27 673,6-16-272,6 1-417,2-2-304,5 1-160,-1 1-304,2-2-16,-4 0-32,0 3-208,-6-2-112,-4 3 304,-3-1 32,-3 2 160,-7 0 352,-4 0 353,-4 0-49,-4 0-111,3-1-225,5-3 32,0-2-240,6-2-208,3-4-48,5-2-240,5-1-1040,4-6-913,4-3-2065,1-2-5267</inkml:trace>
  <inkml:trace contextRef="#ctx0" brushRef="#br0">24540 19095 9108,'0'0'4034,"0"0"-2289,0 0-176,1 30-161,4-19-191,-5 1-273,1-1-143,2-2-241,-1-1-160,0-1 48,0-3-64,-2-2-15,0-1 63,0 1-16,0-2 64,0 0 192,0 0 193,0-5-257,-2-1-320,0-5-160,0-3-96,1-4 0,-1-2-32,2-3 32,0 0-48,0-3 32,0 1 16,0 0 0,0 2-16,-1 3 0,1 2 48,-5 5-48,5 2 16,-1 3-80,1 2 80,0 3-48,0 0 16,0 1-48,6 0-16,-2 2 16,2 0-144,2 4 32,3 2 48,-2 3 16,0 1-48,-1 1 48,0 1-32,-4-3-16,1 1 48,-2-1 64,-2-1 64,-1-1-48,0-2 48,-4 0-16,-1 2 48,-3-2-48,-1-1 48,0 1-64,3 0-16,-2 0-32,3-1 48,0-1 0,3 2-32,2-1 32,0-1-80,0 0 48,0-2-1089,2 1-95,-1 0-145,3-2-336,-4 0-832,2-2-1761,0-1-4866</inkml:trace>
  <inkml:trace contextRef="#ctx0" brushRef="#br0">24688 19111 5186,'0'0'6195,"0"0"-4802,0 0 128,0 0 47,0 0-303,0 0-369,-6-10-127,6 10-289,0 5-240,5 1 16,-5 5 544,1 1 81,1-2-81,-1 4-272,-1-4 1,0 1-97,0-3-96,0 1-112,0-5-160,0 1-48,0-2-16,0-1 32,0-1-256,0 1-688,0-2-593,0 0-720,0 0-2289,0-5-4818</inkml:trace>
  <inkml:trace contextRef="#ctx0" brushRef="#br0">29763 21158 3009,'0'0'8916,"0"0"-6434,12-26-1090,-7 17 177,-5 0 128,0 0-481,0 3-175,-9-1-257,-5 4-192,-4 1-303,-5 2-145,-5 3-48,-4 7-32,-3 3 0,1 4-16,0 4 16,5 5-160,4 2 272,6 5 448,9 2 529,6 1-257,5 0 48,16-3-623,4-7-145,7-3-16,4-7-64,1-5 48,-1-8-112,0-3-80,-10 0 48,0-6 0,-10-2-32,-5-2-737,-6 1-495,-2-3-673,-8 2-736,-7 3-1489,0 0-6435</inkml:trace>
  <inkml:trace contextRef="#ctx0" brushRef="#br0">29621 21841 6515,'0'0'-576,"0"0"3265,0 0-352,0 0-608,0 7 32,0 5 832,0 2-304,0 2-384,0 1-401,0 1-287,0-2-449,0-4-207,1 0-129,2-7-192,-2 0-48,-1-3-48,0-2 0,2 0 80,-2-5 417,0-2-49,0-5-304,0 0-144,-2-3-16,2-2 48,-4-1-144,3 1 32,1-2-128,0-2 16,-2 1-32,0-2 16,2 1 32,0-2 16,0 3 16,0 0-32,0 0 48,4 1-32,0 3 16,1 1 16,-1 1 0,4 2 0,1 3 0,2 1 0,-3 1-16,6 4 0,-2 0-32,1 3 32,1 0-32,-2 2 32,1 4 32,1 0-16,-5 3-32,0 0 48,-2-1 0,-5 1-64,3 1 64,-5-1-80,0 3 96,-7-2-32,-5 0-32,3 3 16,-4-3 0,-1 2 0,0 0 0,3 0 16,0-2-16,6 1 0,1-2-16,4 1 48,2-3-16,4 1-16,4 0 32,1-1 16,1-3-16,2 1 16,3-2 0,-3 2-48,0-2 80,-1 2-64,0 1 16,-3 0 16,-1 2-80,-4 2 32,1 1 32,-3 0 16,-3 2-16,0-2-48,0 0-32,-4-2 48,-4 1 32,-1-1 16,-2-4 16,1 0 128,-2-1-176,-3 1 32,2-5-16,-3 2-32,1 0-16,0-1-16,-1 1 64,1 1-96,1 1 64,4 1-16,2 0 0,0-1-160,3 1-144,5-2-224,0 2-465,0-3-495,0 3-625,5-1-448,-1-3-1553,1-1-4034</inkml:trace>
  <inkml:trace contextRef="#ctx0" brushRef="#br0">29787 20437 17560,'0'0'2689,"0"0"-2209,0 0 353,0 0 976,0 0-369,19 0-319,-13 0-369,-2-2-208,-1-1 97,2-3 63,-1-1-192,1-1-240,-2-1-95,-1-1 47,-2 3 0,0-3 16,-3 4-64,-8-1-80,-3 4-48,-4 1-80,-4 2 48,-4 4-64,-5 5-16,1 6-32,-2 7-16,1 3 80,2 7 32,5 5 32,5 5-48,5 1 32,10 0 64,4-4 96,2-1 0,8-5-288,2-6 32,3-4 80,-1-4 0,0-4-32,-2-2 16,-1-3-48,-2-4 48,-3-2 0,2-4 32,-2 0-32,-2-3-48,6-2-112,-6-1-240,4-2-161,4 2-15,-4 3-192,3 0-705,-4 3-672,2 0-464,-5 0-1937,-3 0-12294</inkml:trace>
  <inkml:trace contextRef="#ctx0" brushRef="#br0">29827 22361 6771,'0'0'8116,"0"0"-6547,0-21-897,0 12 769,0-1-241,0 1-240,-4-2-111,-1 0-97,-2 1-224,-5 1-159,-4-1-241,-5 5-80,-2 2-48,-4 3 32,-3 3 48,1 8 64,-2 4 128,5 4-128,1 3 304,7 5 529,6 4-49,5 3-128,7 0-255,2-1-353,10-2-160,5-4 0,2-5 0,5-5-32,2-8 32,6-6 64,-2-3-48,-1-2-16,-1-7-48,-6-1-320,-5-1 32,-5 0-273,-5 0-95,-1 2 144,-6 1-16,0 1-417,-2 3-239,-4 2-721,0 0-913,-3 2-1984,-2 2-6739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0:59.2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13 300 0 0,'2'-2'683'0'0,"-1"2"-505"0"0,-1 0 0 0 0,1 0 0 0 0,-1-1 0 0 0,1 1 0 0 0,-1 0 0 0 0,0 0 0 0 0,1-1 0 0 0,-1 1 0 0 0,1 0 0 0 0,-1-1 0 0 0,0 1 0 0 0,1 0-1 0 0,-1-1 1 0 0,0 1 0 0 0,0 0 0 0 0,1-1 0 0 0,-1 1 0 0 0,0-1 0 0 0,0 1 0 0 0,0-1 0 0 0,1 1 0 0 0,-1-4 2950 0 0,21 10 272 0 0,-18-5-3398 0 0,-2-1 64 0 0,0 1-1 0 0,0 0 1 0 0,0 0 0 0 0,-1 0 0 0 0,1 0 0 0 0,0 0 0 0 0,-1 0-1 0 0,1 0 1 0 0,-1 0 0 0 0,1 0 0 0 0,-1 0 0 0 0,0 0 0 0 0,1 0-1 0 0,-1 1 1 0 0,0-1 0 0 0,0 0 0 0 0,0 0 0 0 0,1 0 0 0 0,-1 1-1 0 0,-1 0 1 0 0,3 28 1427 0 0,-2-24-1401 0 0,-1-1 0 0 0,0 0 0 0 0,0 0 0 0 0,-1 1 1 0 0,0-1-1 0 0,1 0 0 0 0,-2 0 0 0 0,1 0 0 0 0,0-1 1 0 0,-1 1-1 0 0,0-1 0 0 0,-5 7 0 0 0,-7 12 44 0 0,10-16 112 0 0,0 0-1 0 0,0 0 0 0 0,0 0 0 0 0,-11 10 1 0 0,13-15-475 0 0,1 1 0 0 0,-1-1 0 0 0,0 0 0 0 0,0 0 0 0 0,0 0 0 0 0,0 0 0 0 0,0 0 0 0 0,-1-1 0 0 0,1 1 0 0 0,-1-1 1 0 0,1 0-1 0 0,-1 0 0 0 0,1 0 0 0 0,-7 0 0 0 0,18-22-12709 0 0,-7 18 12534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3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17226 0 0,'0'-2'4296'0'0,"-5"-1"-3460"0"0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02:40.921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177D36"/>
    </inkml:brush>
    <inkml:brush xml:id="br2">
      <inkml:brushProperty name="width" value="0.05" units="cm"/>
      <inkml:brushProperty name="height" value="0.05" units="cm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29690 5968 9380,'0'0'2369,"0"0"-1632,0 0 303,0 0-303,0 0-1,0 0-96,31-9-256,-29 9-112,4 5-143,1-5-97,0 4 32,8-4-16,2 0 32,8 0 224,3 0 928,4 0-559,6 0 223,7-3-160,0 2 1,6-4-145,-2 3-224,1-3-32,3 3-112,-5 0-80,-3-1-95,-7 1 31,1 2-48,-6-2-96,-1 2 16,-5 0-1,4 0 65,-5 0-64,2-2 64,0-1 0,0 3 49,-2-4-98,-1 2 82,3 2 63,0-2 48,-3-1 32,4-1-16,-1 4-48,3-7-64,0 5 32,2-5-64,-1 3 48,1-2 48,2 2 16,-2 0-80,-1 2-48,1-1 16,0 3 0,-4 0 32,4 0 16,-1 0 128,4 0-128,-4 0-16,2 0-16,7-4 0,1 0-32,-2 1 32,3-1 65,-1-3-97,0 5 96,-3-1-112,-5 3-32,3 0-64,-4 0 80,-1 0 0,1 0-49,-1 0 65,-1 0 0,2 0 16,-7 0-16,5 0 49,-4 0-65,1 0 32,-4 0 16,4 0-32,-3 0 64,4 0-48,-1-4 16,3 4 16,-4-3 80,5 2 0,-1-2-32,2 1-128,-1 0 64,1-1-80,-2 1 80,2 2-48,-1-2 16,-1 2 0,-5 0 16,2 0 0,-3 0-16,3 0 16,-3 0 0,0 2 0,0-2-32,-2 0 64,-2 2-64,6 1 16,-7-3 32,2 2-32,-2 0 32,0-2-16,-3 0 32,6 3-96,-3-3 0,-1 0 32,4 0 0,-1 0 0,4 0 0,1 0-32,-2 0 48,1 0 16,0 0-16,-1 0 0,1-3 16,1 3-32,4-4 48,-5 1 0,7-1 0,5-1-16,-3-2 32,0 3-48,4 0 96,-3-1-64,-1 3-32,-2 0-48,-7 2-32,5 0 48,-4 0-16,-1 0 48,0 0-32,2 0 32,-3 0-16,6 0 32,-6 0 0,-4 0-32,3 0 48,-4 0-48,-6 0-32,-2 0-32,-4 0-529,-3 0-463,-5 0-209,0 0-527,0 0 63,-5 0-144,3-3-1136,-4 3-673,2-4-3618</inkml:trace>
  <inkml:trace contextRef="#ctx0" brushRef="#br1">18635 10105 4546,'0'0'5106,"0"0"-2817,0 0-1008,0 0-16,0 0-257,0 0-512,0-20-240,0 18-63,0 2-17,0 0 128,0 0 128,0 0 64,0 0-64,0 0 145,0 0-81,0 0-32,0 0-112,-3 0-32,-5 0 49,3 0 111,-2 0-96,0 0 48,0 0-16,-1 0-96,0 0-63,0 0-113,1 0 80,-3 2-112,-2 5 0,-3-3-32,-3 3 16,3-1-80,-2 1 96,5-3 48,-4 2 80,4-5 48,-1 4-80,1-3 81,-1 0-17,1 1-64,7-3-80,-6 4-32,2-4 0,-3 4-16,-1-1-32,1 0-32,-4-2 16,-1 6 16,2-5-16,-2 1 48,1-3 96,-1 2 0,-1 0-48,1-2 64,0 4-96,-4-4-16,6 3-64,1-1 16,-2 0-48,6-2 48,0 5-48,-1-3 16,7 0 0,-4 1-16,3-3 32,4 0-32,-5 0 48,1 0-48,0 0 48,-5 0-15,-3 2 15,1 0-32,-8 2 16,-2 1 0,-1 2-32,-4 0 48,4-3-64,1 5 48,-1-2-16,6 0 0,5-5 0,-1 0 32,2 1 0,4-3 0,2 0 32,0 0-16,2 0 80,-3 0-48,3 0 16,-5 0-16,0 0 0,1 0-32,-3 0-16,1 0-16,-7 0-16,1 2 32,3-2-48,-5 0 48,-4 0-48,1 2 32,3 0-16,-3-2 16,3 2 0,1-2 48,4 3-48,1-3 0,2 2 16,1-2-48,4 0 64,-1 0-96,-1 2 48,-1 0-16,1 3 48,-3 2-80,1-3 64,0 3-16,1 2-32,-3-2 64,-2 1-64,1-1 64,-1 3-48,2-4 16,0-2 0,3 3 32,1-2-32,2-3 0,-1 0-16,0 1 0,2 1 48,-2 0-48,2-1-16,-1 1 48,1 3-16,-4 0-16,1-1 0,5 1 16,-7 2 0,0-2 32,4 2-96,-1-2 112,-3 0-48,0-3 16,4 3-48,1-3 64,-2 1-64,2 4 16,-5-3 0,3 4-16,-2 1 48,2-2-16,-3 4 0,-1-1-32,1-1 32,-1 0 0,1 1 0,-3-4 16,4 1-16,2 1 0,-3-3-16,4-1 48,-1 1-80,0-3 48,2 3 0,-2-3 0,1 3 0,-2 2 16,1 0-16,-3 0-32,0 0 64,2 5-48,-1-1 32,-1 1-32,3-3 16,-3 2 0,1 3 0,-1 0-32,0 0 32,2-2 16,-2-1-48,0 1 80,5-4-80,-1 1 48,-1-4-48,5 5 64,-3-4-48,1 4 16,-4-1-16,5 3 0,-4-1 32,2 3-16,-2 0 0,-3 2 0,5-2 0,-1-1 0,1 1 16,-2-3-16,0 1 0,2-3-16,-1 2 16,-1-1 16,2-1-32,1 0 16,-4 5-16,1-2 32,1-1-32,1 3 32,-4 0-16,1-3 0,5 1 16,-6-3-48,6 3 48,1-5-16,-3-1 0,1 4-16,-1-4 48,3 4-48,-4-1 16,4 0-16,-4 1 32,3 1 0,1-2-32,-3 0 32,0 1-16,1-1 0,-1 0 0,1 1-32,2-3 48,0 0-48,0 2 64,0-4-80,0 4 96,0-2-64,0 2 32,0 0-16,0-1-32,0-1 32,0-1 32,0 4-48,0-4 32,0-1-16,0 5-16,0-5 48,0 1-48,5-1 0,3 0 64,-3 2-64,4-5 64,2 8-64,-2-5 64,2 1-48,1 1 32,2-2-48,2 2 32,1-2-16,-2 0-16,2 0 32,2-1-16,-2 1 32,5 0-64,-2-3 80,0 1-64,0 2 32,0-3-16,0 0 0,1 1 32,-4 0-32,3-1-32,0 1 64,0-4-32,-3 2-16,3 0 32,-3-2-64,2-1 80,0 0-64,-1 0 64,2 0-80,-3 0 80,4 0-64,-4 0 32,3 0-16,0 0 16,0 0 16,0 0-48,0 0 80,2 0-80,1 5 32,-1-5 16,1 2-32,4-2 0,-4 0 64,5 0-64,-2 0 32,-3 0-16,5 0 0,-1 0 16,1 0-32,-1 0 32,3 0-32,-2 0 48,0 0-16,-2 0-64,-3 0 96,5 0-64,-1 0 48,-1 0-80,3 0 64,4 0-32,1 0 48,2 0-32,1 0 0,3 0 16,-3-2-16,4-3 16,-6 5-16,-5-4 32,-1 1-48,-5 2 32,-4 1-32,-3 0 0,0 0 48,-2 0-32,1 0-16,1 0 16,0 0 48,3 0-96,3 0 64,4 0 16,1 0-16,4 0 0,5 0 0,1 0-16,-3 0 0,1 0 32,-7 0-48,4 0 32,-5 0-32,-2 0 16,-3 0 16,-1 1-16,1 5-16,7-5 32,-2 4-16,4-1-16,6-1 64,-1-3-32,-2 0 224,3 0-96,-3 0-16,-5 0-64,-1 0-32,-4 0 0,1 0-16,1 0-32,-2 0 32,1 0 0,3 0-32,1 0 48,1 0-48,-2 0 32,1 0-16,-5 0 48,-2 0-48,-3 0 0,2 0 16,-4 0-48,-4 0 64,5 0-64,-5 0 48,1 0 0,1 0-48,-2 0 16,1 0 32,1 0-32,-2 2 16,-2 0 32,4 2-96,-4-1 128,-1 1-112,3 1 64,-2 2-16,7-3 32,-2 3 0,5 0-16,1-1 80,2 1-64,-1 0 17,1 0-33,3-1-16,2-1 32,-4 0 0,-1-1-16,1 0 32,-3 1 16,2-3-16,0 0 0,0 1-48,0-1 80,1 0-64,-1-2 32,0 0 0,-1 0-32,1 0 0,5 0 16,-4 0 0,0 0-32,2 0 32,2 0-48,-5 0 48,1 0-32,-4 0 64,2 0 48,0-4-32,-3 1-80,-1-1 48,4 2 0,-4-1-32,2 1 16,-2 2-32,0-2 32,2-1-16,-2 2 0,3-2-16,-1 3 0,3-2 16,1-3-32,3 1 48,4-1-48,-4 1 48,2-3-48,-1 3 32,-2-1-16,-7-2 16,0 5-16,-4 0 16,-2-1 0,-2-1-16,-1 4 48,-1-2-80,1-3 64,1 3-32,-1-2 16,0 0-32,4-2 32,1 2-16,-2 0 16,4-1-32,1-2 16,0 3 32,5-3-80,0 3 96,8 2-16,-1-1 0,7 3 0,0 0 96,6 0-32,-2 0-96,-1 0 32,6 12-32,0-4 80,-3 4-112,1-4 64,3 4-32,-8-3 16,3 0 16,-5 0-16,-7 2-16,1-2 0,-9-2 16,3 2-16,-5 0 16,-2-2-48,4-1 48,0 1-48,2 0 64,0-3 16,4 1-144,-2-3 64,-2 0 16,5 1 32,-4-1-32,-1 0 32,0 1-32,-1-1 0,1 0 16,-1 2-16,2 1 16,0-1-16,6 3 48,0-2-48,4 3 32,0-1-32,2 3 32,0-4-64,-4 4 80,1-2-48,1-1 16,0 2 0,0-2 0,7-3 32,1 1-48,1-1 48,2 0-48,-3 2 16,-3 0 0,-3 1-16,0 1 0,-4 2 64,3 1-64,2 0 32,2 0 0,9 0-48,0 1 48,6-3-16,-1-2 0,2 2 16,-3-3-16,-3 4 0,-4-4 48,-3 1-32,-4 2-32,-2-2 32,0 1-32,-3-2 32,-1-5-32,-5 4 32,-1-5 16,-4 0-64,-5 0 64,-4 0-48,-7 0 16,2 2 0,-2-2 16,-6 0-48,2 0 32,0 0-16,1 0 32,0 0-32,2 0 0,4 0 48,1 0-80,2 0 112,2 0-80,3 0 16,3 0 16,-1 0-16,1-7 0,-1 0 16,-3 1-16,1 2 0,-1-1 0,-4 0-16,2 5 32,-1-4-48,1 4 48,-5 0-16,4 0 16,1 0-32,3-3 48,8 2-16,4-6-32,9 2 48,8-6-64,7 4 80,3-2-128,6 2 64,-3 3-16,2 2-16,-7 2 32,-3 0 16,-6 0 0,-3 2 0,0 9 0,-3 0-16,-2 1 16,1-1 16,0-2 0,-5 2-32,0-4 32,-2-1-16,-2 0-16,1 0 64,-5-2-80,-3-1 64,-2 1-48,-4-1 0,1-2 16,-5 2 32,1 0-80,-2-2 80,1 2-48,1-1 48,4-2-32,-2 2-32,3-2 48,-6 0 0,2 0 0,-4 0-64,-1 0 96,-1 0-80,-3 0 32,-4 0 48,6 0-112,-4 0 80,-2 0-32,1 0 64,3 0-64,1 2-16,3-2 32,4 3 0,1-1 48,3-2-80,-1 0 64,3 0-80,1 0 64,3 0 0,0 0-32,-4 0 32,3 0 0,-2 0-48,-1 0 32,-2 0 0,3 0-16,-1 0 80,6 0-96,0 0 32,-2 0-16,5 0 64,3 0-64,-1 0 32,-1 0-16,6 0 0,-6-5 0,1 3 0,-2 0 16,-2 2-64,-4-2 80,-2-1-32,-3 3 32,-1 0-32,-3 0 0,-1 0 16,-3 0-48,-2 0 64,1-1-64,-4 1 48,0 0-32,-4 0 32,1 0-48,1 0 32,-2 0-32,2-3 32,-2 3 16,1 0-48,1-3 48,8 2-48,0-2 48,5-1 0,2 1-16,0-1 0,5-1 16,-4 5-48,3-1 48,-3 1-16,7 0-32,2 0 32,2 0 0,5 0 32,2 0-48,-2 0 64,-2 0-80,0 0 80,1 0-128,-2 0 80,3 0-16,2 1 0,-5 4 0,3-1 0,2-1 16,-8 1-16,5 0 16,-1 2-16,-2 0 16,1 1 16,-1-3-80,-1 3 128,1-3-96,-4 1 48,-1-1-48,-3-1 32,0-1-16,-7 0 0,-4-2-16,-1 0 0,-1 0 16,-4 0 0,-2 0 48,-5 0-64,4 0 64,1 0-32,1 0 0,3 0 0,3 0-32,2 0 64,-1 0-80,5 0 96,-2 3-80,-2-2 32,-2-1-32,-1 0 64,1 0-48,4 0 32,3 0-16,5 0-16,-1 0 32,7 0-32,0 0 32,0 0-48,2 0 48,1 0 0,-1 0-32,5 0 16,-7 0 16,2 0-32,0 0 32,-1 0 0,1 0-48,-2 0 64,3 0-64,6 0 64,5 0-64,8 0 64,1 0-32,10 0 0,-2 3 16,6 1-32,-2-1 48,3 1-48,-4 1 48,0-1 0,-8-4-16,-6 4-32,-2-4 80,-12 0-64,-9 3 0,-8-3-16,-11 2-16,-1-2 64,-5 0-64,-3 0 0,0 0 16,0 0-16,0 0 32,0 0-16,0 0 16,1 2-64,3-2 80,0 0-48,4 3 48,0-3-32,0 0 32,-1 0-32,3 0 32,2 0 0,0 0 0,7 0-32,0 0 16,-1 0 32,-1 0-64,0 0 64,2 0-64,-7 0 80,1 0-80,-4 0 48,2 0 0,-5 0-16,2 0 16,0 0-48,2 0 64,-3 0-80,5 0 96,4 0-80,1-7 48,3 0-48,0-4 16,0 4 16,3 1-32,-1 1 32,1 0-32,-3 3 48,-1 2-32,0 0 16,-2 0 0,-2 0 16,-1 0-16,2 0-32,1 0 32,-2 2 16,2 3-16,2-3-32,-5 2 64,4-4-32,-4 3 0,5-1 0,-7-2 0,-2 0 16,-1 0-16,5 2 0,-8-2-16,0 0 48,4 0-96,0 0 96,3 5-48,1-5 32,4 4-32,1 1 16,4-3 32,-1 2-80,6 1 80,0-3-48,0 3 32,-2-1-32,2-1 16,-5 1 0,-1-1 16,-2 1-32,-3-2 32,2 0-16,-5 1-16,6-3 48,-2 2-64,1-2 64,1 0-48,-1 0 16,-2 0 0,0 0 16,0 0-16,-2 0 0,3 0 0,0 0-16,2 0 16,2 0 0,7 0-16,2-2 16,4 2 0,3 0-16,4 0 32,0 0-16,-6 0-16,-1 0 64,-8 0-80,-2 0 64,-10 0-64,-3 0 64,-1 2-64,-5-2 64,2 4-32,0-4 16,0 3-16,1-3-16,-1 0 32,4 0-64,-4 0 64,7 0 0,1 0-32,3 0 48,1 0-32,5 0-32,1 0 48,3 0 0,1 0-48,1 0 80,1 0-80,1 0 64,-7 0-48,7 0 32,-5 0-32,1 0 32,-4-5 0,3 1 0,0-1-32,0 0-16,-2 1 96,7 0-80,-5-1 32,4 3-48,-2 0 80,2-1-64,-4 3 32,-5 0-16,-1 0 0,-5 0 16,3 0-32,-7 0 16,2 0 0,2 0 16,2 0-48,1 0 64,2 3-48,1-1 48,-5-2-32,6 0-16,-1 0 32,-1 0-32,1 0 64,-1 0-64,1 0 16,3-5-32,-3-2 32,2 1-64,-3-3 80,4 0 0,-4 0-80,-2 0 80,3 0-32,-5 0 0,-1 0 32,-2 0 0,-1 2-32,2-2-16,-1 1 80,-3 1-96,1-2 64,-1-1-32,1 2 48,4-4-48,-5 1 32,7 0-64,1-1 48,-3-1 16,0-1-32,3-2 16,3 1-16,-1-1 48,1-4-64,4 2 32,-2-5-16,2-1 32,-2 4-32,-2-6 32,-2 4-16,-4 0-32,0-1 32,-5 3 16,1 0 16,0-1-32,0 1 0,-1 0 0,2-3 16,5 6-48,-2-8 64,0 4-64,0-1 16,3-3 48,-1 3-64,-5-1 80,4-4-64,-1 0 32,-1-2-16,2-2-16,-2-3 16,1-5 0,2-3 16,-2 2-32,-2-3 48,-1-3-64,5 1 64,1 1-48,-6-2 48,4 4-48,-4 1 32,3 0-32,-3-1 48,-1 3-48,-7-3 0,6 2 64,-4-1-80,0 0 16,0 1 32,-4 2 0,1 0-32,-2 2 48,2-1-48,-5 1-16,0 2 64,0-1-32,0 3 0,0-6-32,0 0 16,0-5-16,0 3 64,0-3-32,0-2-64,0 4 48,-8 1-48,2 4 16,-2 0 0,0 2 48,4 3-16,-3-3 32,1 2-48,-2-2 32,-2 3-32,3-1 16,-8 3 0,-1 3-48,2-1 80,-6 1-32,-3 4-48,1 2-16,-4-1-64,0 1-32,1 2 96,-6 0-128,4 2 16,0 0 127,-1 1-47,0-1 64,3 0 0,0 5 16,0-2 16,2 2 0,-2-3 32,4 2-16,-4 2 32,0-2-80,-8 3 64,-5 0-16,-1 5 0,-12-1 16,-2 3-16,-4 2 0,-5 0 16,1 0 0,-1 0-32,2 0 48,-2 0-32,7 0 32,-3 2-48,6 3 48,-3-5-96,2 4 16,0-4 16,-4 0 16,-1 0 0,-4 0-16,-3 0 32,-3 4-16,-2-1 16,-1 1 0,-2 5-16,-8-2-16,-1 5 48,-6-1-16,-7 2 0,1-2-16,-4 5 16,-1-5 32,1 5-32,2-5 16,2 1-16,4-1 0,0 0 32,3-2-32,3 2 16,0 1 32,1 1-32,4 1 0,3-3 0,6 2 32,8-1-32,6-6 0,10 3-16,2-4 16,7-3-48,3 1 32,-5-3-32,-3 0 32,0 0-32,-3 0 16,-7 0-16,-1 0 32,-4 0-32,-7 0 32,2 0-16,2 2-16,1 5 64,1 0-64,1 1 64,4-1-48,-3 2 0,2-5 16,-2 5 16,2-2-16,-3 0 0,-1 2 16,-1-2-16,1 1 16,-6 2-64,0-1 112,-4-1-64,3 4 16,5-5-16,2 1 32,9-3-16,1 2 0,6-3 0,1-1-16,1 1 48,1-4-64,1 4 64,-4-1-48,0-3 32,-6 2 16,-5 0-16,-4 3-16,-4 4 1,-4-2-1,0 4 16,-2 3 0,2-1-48,3-2 64,10 2-16,4-6-80,7 2 32,7-6-16,3 1 16,2-4 0,1 0 32,1 0-32,-4 0 48,-1 0-48,-2 0 16,-4 0-16,-2 0 0,-5 0 32,0 0-65,-3 0 65,0 0-48,-1 4 64,4 6-48,-3-1 32,3-5-16,0 3 17,3-3-34,-3-1 17,3-1 0,-3 0 0,-3 0 33,3 1-49,2 1 32,4-4-49,0 4 33,6-1 0,4-1 17,7 0-34,4-2 50,5 3-49,6-1 16,0-2 16,1 0-32,0 0 32,-8 0-16,-3 4 16,-5-1-32,-9 1 32,-6 5-32,-3-2 16,-5 4 32,0-2-64,-5 2 80,1-4-80,-4 2 96,3-2-112,-1-3 80,6 1-16,3-3-16,5-2 0,1 0 32,4 3-48,5-3-16,1 0 80,1 0-80,1 0 64,-1 0-32,5 0 16,-2 0-32,2 0 16,0 0 16,-4 0-48,3 2 48,-3-2-32,0 4 80,3-1-80,1-2 32,3 2-32,2-3 32,2 0-32,-1 0 16,3 0 0,4 2 0,2-2 16,0 0-16,1 0 16,1 0-32,0 0 32,-4 0-48,-4 0 48,2 2-16,-6-2-16,-2 3 48,-2-1-48,2 0 48,1 1-80,4-1 48,0 0-16,2 0 16,7 1 0,-5-3 0,8 0-16,-4 0 16,2 1 16,-4-1-32,0 0 64,-5 0-64,-4 0 32,1 0 16,-5 0 32,7 0-16,-2 0-32,1 0 16,2 0-16,2 0 32,-2 0-64,-3 0 32,-1 0-32,-2 0 32,-2 0-64,-3 0 80,2 0-32,0 0-48,5 0 80,-2 0-48,7 0 48,-1 0-48,4 0 32,0 0-32,1 0 48,2-4-48,-6 0 32,3-1-16,-6 5-16,-2 0 32,-2 0-64,-4 0 96,-2 0-80,3 0 16,1 0 0,1 0 48,5 0-64,6 0 64,2 0-48,3 0 0,-1 0 64,0 0-80,2 0 48,-7 0-16,-8 0 16,-4 0-32,-12 0 16,-10 0 0,-3 0-16,-5 5 32,5 2-64,0-3 96,7-1-64,3-2 16,4-1 0,7 0-16,4 5 16,1-5 16,5 0-16,2 0-32,2 0 64,3 0-32,-3 0-16,-2 0 16,-1 0 16,-5 0-32,-2 0 32,-7 0-32,-5 0 16,-7 4 0,0-1 0,-1 1 16,-4-1-32,6-3 32,-1 0-16,5 0 32,4 0-32,-1 0-32,4 0 64,-3-3-64,5-4 32,-3 1 16,4 2 0,-4-2-64,6 5 64,2-4-16,0 3 16,4 0-32,-4-1 32,6-1-16,-3 1-16,-2 1 32,-1 0-32,0 2 64,-6-3-64,-5 3 32,-3 0-64,-10 0 80,-1 0-16,-4 0-16,-1 0 0,0 3 0,-1 4 32,6-3-16,3 1-16,5-1 16,5-4 0,1 3 0,9-3-16,2 0 0,4 0-16,4 0 64,4 0-96,-1 0 64,-1 0-64,0 0 80,-6 0-80,4 0 64,-5 0-64,1 0 32,-6 0-16,2 0 16,-3 0 32,-2 0-96,-1 0 64,-5 0 16,1 0-16,-5 0 16,-2 0-16,-1 0 16,-2-3-16,0-3 32,3 1-80,-1-4 96,3 2-48,5-2 32,2 2-32,8-2 32,0 3-32,8-3 0,2 2 32,3 2-16,-1 1 32,3 1-64,-3 3 32,-1 0 16,-6 0-32,-10 0-16,-5 0 0,-5 3 16,-6 10-48,1-1-129,1 1 97,1 1 32,0-3-48,6-2 32,-1-2 32,4-3-32,-1-1 32,2-2 32,4-1 32,0 0-16,4 0-16,0 0 16,3 0 0,0 0-32,5 0 48,-4 0-32,0 0 32,4 0-48,-5 0 0,-3 0-64,-2 3-64,-3 6 96,-3-5 0,-4 3 32,2-3-32,-1-1 64,2-3 16,-2 0 0,6 0-16,0 0 0,8 0 0,0 0 0,2 0 16,-1-3-48,4 2 48,-5-2-32,-3 3 32,-2 0-32,-1 0 16,-2 0-16,-3 0 32,0 0 16,-1 0-80,1 0 80,-5 0-32,4 0 0,-7 3 0,2-3 32,1 1-32,-2 2 0,-2-3 0,-1 3 0,3-2 16,-3-1-32,4 3 48,-1-3-16,-3 2 0,6-2-16,-1 0 0,1 0-16,-1 0 16,4 0 48,-2 0-64,4 0 16,0 0-48,-1 0 48,0-5-32,3 1 48,0-3-32,3 3-32,-1-1 64,6 3-32,-3-3 16,4 1 0,-1 0 16,5-1-32,-4 3 32,4-3-48,-3 5 64,-3 0-64,-2 0 48,0 0-32,-2 0 0,-1 0 32,-2 0-48,5 0 48,3 0-32,-3-2 48,3-5-48,0 1 32,-2-6-16,7 3 0,-2 0-32,0 0 16,5 2 48,-4 1-48,-2 3 32,1 1-48,-2 0 48,1 2-32,-2 0 32,0 0-16,-2 0-32,-1 0 48,-2 0-32,-1 0 48,1 0-64,-1 0 48,1 0-32,5 2 32,-1 0-32,5-2 32,4 0-16,1 0 0,5 0 16,-3 0-32,3 0 32,0 0-16,-2 0 0,0 0-32,1 5 48,-2-5-32,-4 4-16,6 1 48,-4-3-16,5-2 16,1 3-32,-1-1 32,3-2-16,-3 0 0,1 0 16,-5 0-16,-1 0 0,-1 0-16,-4 4 32,-2-2-48,-2 7 32,-3-2 0,-1 0-16,4 2 16,-1-2 16,4-3-16,3 1 0,3-1 0,7-4-16,-6 0 48,3 0-32,-4 0 0,2 0 0,-7 0 32,-1 0-64,2 0 32,0-4-16,-2 4 32,-5 0-16,5 0-32,-4 0 64,-4 0-64,2 0 48,-4 0-16,6 0 16,-2 0-32,1 0 32,5 0 0,2 0-32,-1-5 16,7 3-16,0 0 32,0 2-32,6-3 32,-2 3 0,2-2-16,0 2-32,-3 0 48,3 0-48,-5 0 16,5 0 0,0 0-32,-3 0 64,2 0-16,1 2-16,-3-2 16,3 0 16,0 0-32,-3 0 16,3 0 32,0 0-64,0 3 64,-10 1-64,-2 8-384,-11 8-1025,-7 0-912,-10-2-1153,-13-5-4513</inkml:trace>
  <inkml:trace contextRef="#ctx0" brushRef="#br0">32152 10169 6931,'0'0'4322,"0"0"-2257,0 0-1409,0 0 1,0 0 863,0 0-31,8 14-593,-3-14-127,1 0-161,0 0-112,0 4-208,1 3 385,3 5-65,0 5-64,2 1 65,4 9 271,1-2-80,1 5-111,2-3-65,-3 0-96,-1-3-240,-4 1 32,-2-3 81,-1-4-17,-3 1-48,-4-2-64,4-1-224,-5 0 16,4-2-64,-5 4 32,6-5-16,-4 7 16,3-2 16,1 0 80,-5 3 64,5 1-48,-6 0 129,2 1-145,-2 1 64,0-1-32,0 0 16,-2-1-48,-4-2-48,5 3-32,-2-5 48,0 0-48,3 2-48,0-4 0,0 2-64,0-2 80,0-1 0,-2 4 16,-3-4-64,-1 1 32,0 2 32,0 0-80,-2 0 80,2-2-112,-2 2 160,3-1-128,-1 2 80,6-4-64,0 1 32,0 2 0,0 0 32,0-2 0,0-1-32,0 4 48,0-4-64,0 1 64,-1 2-48,-3-2 64,4 0-80,0-1 16,-1-2 16,1 4 0,0-4 48,0 3-80,-3-2 48,0 1-64,3 1 112,-5 0-80,2 0 32,1-1 16,-1 1-112,2 0 0,-5-3 0,6 1 64,-5-1-64,3 1 96,-4-3-80,2 2 64,2-2-32,-6 1-32,0 2 48,1-1 16,-1 1-32,0-4-32,0 4 112,2-1-128,-1-1 80,2-1 0,-3 0-16,3 1-32,-2-1 32,1 0 16,1-2-16,-3 2 0,2 1 0,-2-1 32,-3-2-48,2 2 32,-2 3-64,-1-1 48,-1 0 0,6 1 32,-6-1 16,7 1-96,-5 2 128,2-3-96,3 1 32,-1-1-16,0-2 16,-1 1 16,0-5-16,0 1-16,-1-3 0,-2 2 0,4-3-64,-3 1-96,2-3 16,1 2 144,2-1-64,2-1 16,3 0-64,-2 1-32,2-3-80,0 0-32,0 0-177,0 0-383,0 0-369,2 0-319,6-7-625,-5-4-849,0-3-2304</inkml:trace>
  <inkml:trace contextRef="#ctx0" brushRef="#br0">28320 4150 11397,'0'0'4642,"0"-9"-3281,0 6-817,0-1 145,0 4 127,-6-5-128,2 3-272,-1 2-240,-3-3-63,-1 2-49,-2 1 32,-3 0 48,-5 0 32,2 1-64,-3 6 16,-2 0 32,2 5-96,-3 3 48,6 1 16,0 4 384,6 0-47,2 3 207,9-1-240,0 3-224,1-4 96,12-1 16,5-5-256,1-3-48,1-5-48,3-3 96,-2-4 0,-1 0-96,0-2-16,-8-5 193,2-5-338,-3-1-111,-3-7-16,-2 0-96,-3-3-144,2-2 256,-2 1-17,0 4 1,-3 1 256,2 6 80,1 6-32,-2 0 48,-1 7 96,6 3-80,-4 8-48,3 9 176,1 5 433,-2 4-161,-2 3-96,6-5-192,-5 0-32,0-7-144,-2-4 32,4-5-16,1-7 0,-4-1-32,3-3-48,2-3-64,1-5-576,-3-4-1137,1-4-1441,-5 1-3985</inkml:trace>
  <inkml:trace contextRef="#ctx0" brushRef="#br0">28631 4120 14022,'0'0'4691,"0"0"-3091,0 0-1184,0 0 305,23 34 655,-7-14 113,1 7-624,0 0-609,3 3-128,-3-3 64,2-3-80,-7-6-64,-2-2-80,0-5 16,-3-4-48,-1-2 64,-5-3 48,3-2-128,-3 0-384,2-5-177,0 1-655,-1-8-1089,-2 1-1377,4-5-3457</inkml:trace>
  <inkml:trace contextRef="#ctx0" brushRef="#br0">28799 4084 4434,'0'0'7123,"0"0"-5218,0 0-1249,0 0-175,0 0 655,0 0 481,-7 34-288,1-14 15,-1 3-223,-3 1-113,-2 3-15,-5 3-241,-2-3-304,-1 0-112,3-3-16,3-5-95,0-4-49,2-1-208,5-6 16,7-1-64,0-4-1025,2-3-1216,9-4-1265,1-8-3697</inkml:trace>
  <inkml:trace contextRef="#ctx0" brushRef="#br0">28874 3851 7603,'0'0'8869,"0"0"-6853,34-4-31,-16 4 112,-1 0-448,0 2-304,1 3-625,-5 2-272,-3 1-272,-6 4-160,-4 1-112,0 5 64,-7-2 64,-3 2 16,0-2 16,3 0-32,1-5 16,5-2-80,1-2 48,1-1 16,7-1-48,3-1 96,3-4-48,-2 0 16,7 0-32,-5-4 48,-2-3-464,2 0-480,-2 0-721,-2 1-464,-6-1-1440,1 3-4163</inkml:trace>
  <inkml:trace contextRef="#ctx0" brushRef="#br0">29473 4115 14038,'0'0'3634,"0"0"-2401,-4 30-161,2-6 545,-6 6 144,5 3-593,0 1-239,1 0-433,2-5-288,0-6-144,0-5-112,0-7 64,0-2-48,0-5 16,0-1 32,0-3-16,0-4-560,0-3-1105,0-9-1585,0-2-2656</inkml:trace>
  <inkml:trace contextRef="#ctx0" brushRef="#br0">29368 4300 15079,'0'0'4018,"0"0"-3202,0 0 65,33-7 143,-11 0-16,5 3 177,1-1-833,-6 1-304,1 4-192,-6-4-768,-1 1-465,-7-1-1536,0-1-1857,-2-4-3874</inkml:trace>
  <inkml:trace contextRef="#ctx0" brushRef="#br0">29816 4049 13782,'0'0'2962,"12"45"-289,-6-11-160,-1 4-496,0 7-16,-1-2-769,1-3-463,-5-9-289,3-5 176,0-6-175,-1-9-305,-2-2-16,0-6-80,0-2-32,0-1 48,0-4 80,6-9-32,-5-4-128,4 0-48,6 1-224,-2-2-96,4 6-1,-2 4 257,-2 8 32,2 0 32,-2 0 16,2 11-32,-5 0 80,0 5-48,0 0 64,2-3-128,0 3 64,-3-2-80,1-3-160,-2-2-32,-2 2 224,-2-4 48,0-1-16,-6-1 48,-7 1 48,-5 0 16,4-5-16,-6 2 16,1-1 0,2-2 16,5 0-32,-1 0-80,4-5 32,3 4-208,1-2-496,2-1-385,3 1-367,0 1-737,3 0-464,2-1-145,2 1-2032</inkml:trace>
  <inkml:trace contextRef="#ctx0" brushRef="#br0">30198 4135 13782,'0'0'4370,"0"0"-2961,0 0-241,0 0 465,0 0 128,28 31-80,-16-13-497,2 7-399,0-1-129,3 3 288,-2-2-655,-1-2-161,2-3-112,-1-4 0,-5-5-96,-1-2-337,2-2-479,-2-5-705,-3-2-240,1 0-63,-4-5-81,0-4-512,-3-2-1889,0-5-2642</inkml:trace>
  <inkml:trace contextRef="#ctx0" brushRef="#br0">30381 4119 15559,'0'0'2209,"0"0"-2097,0 0 1217,-16 38 480,8-18-545,1 0-271,0 7 63,-7 3 145,2 1 191,3-2-175,-1 1-289,0-8-688,2-1-240,6-6 0,-4-3 0,6-5 0,0-3-32,0-4-864,0 0-945,0-11-848,0-5-2385</inkml:trace>
  <inkml:trace contextRef="#ctx0" brushRef="#br0">30682 4293 17576,'0'0'2369,"0"0"-1633,0 0 993,38-13-32,-16 4-96,9-2-561,0-3-768,2 5-256,-6-2 16,-3 2-288,-4 4-1633,-8 3-1376,-7 2-881,-4 0-5618</inkml:trace>
  <inkml:trace contextRef="#ctx0" brushRef="#br0">30824 4046 15015,'0'0'3714,"0"0"-2194,-6 56 641,0-24-192,-2 9-80,3 1-496,-2 1-753,5-5-432,-1-4-64,1-9-192,2-5-48,0-9 32,-3-2-64,0-6-208,2-3-64,-4-3-145,2-8-1231,-2-5-1058,-1-2-415,0-4-3522</inkml:trace>
  <inkml:trace contextRef="#ctx0" brushRef="#br0">31312 4103 15111,'0'0'1873,"0"0"-513,24-35 641,-23 28-160,-1 0-432,0 2-497,-4 5-255,-6 0-257,-8 12-176,-4 8 16,-1 7 336,-2 7 449,5 6-161,6 3-336,1-2-96,7-1-79,6-6-97,3-5-256,13-8-144,4-6 96,5-3 16,4-8 0,4-2-208,-1-2-417,-4 0-911,-6-5-1042,-5-3-2448,-11 1-10053</inkml:trace>
  <inkml:trace contextRef="#ctx0" brushRef="#br0">31697 4165 11509,'0'0'5731,"0"0"-4483,50 0-159,-22-3 1216,3 2-576,2-2-257,-2 3-895,-4-4-417,-8 4-224,0 0 16,-7 0-977,-4 0-832,-2 0-608,-6-3-480,0 1-2546</inkml:trace>
  <inkml:trace contextRef="#ctx0" brushRef="#br0">31744 4356 19305,'0'0'2401,"33"0"-2641,-10-3 288,-3-1 1008,-1 0 673,1 2-720,-5-1-961,-2 3-240,-1 0-849,0 0-736,7 0-1168,-5 0-4563</inkml:trace>
  <inkml:trace contextRef="#ctx0" brushRef="#br0">32250 4146 12358,'0'0'1408,"0"0"-992,0 0 2178,-43 7-401,29 9-769,-3 8-47,-2 8-64,7 2-113,3 4 1,4-2-129,5-2-432,12-3-271,10-8-33,8-6-96,10-7-16,5-6 16,6-4-80,-5-14-112,3-3-64,-8-6-32,-3-4 96,-10-2 16,-5 0-96,-9-1 48,-7 1-240,-3 0 96,-4 2 80,-13 2-32,-10 3 48,1 2 0,-6-1-16,-1 6-16,-4 1 80,1 2-16,-1 1-112,-2 5-432,2 1-145,4 3 65,-2 2 208,9 4-192,-1 8-577,10-1-512,1 2-1072,10-3-2033,2-6-5811</inkml:trace>
  <inkml:trace contextRef="#ctx0" brushRef="#br0">32306 5108 2849,'0'0'2850,"0"0"-801,0 0-129,0 0-191,0 0-496,0 0 63,-20 5-431,20-7-353,6-3-176,-4 1 320,3 0-143,1 1 15,-5-1 0,2 4-224,-1-5-112,4 5-144,-4 0-32,4 0-16,0 0-48,5 0 80,1 5-80,4-5 817,3 1-145,4-1 240,5 0-399,-2-1 63,2-4-128,3-2-112,-6 0-80,1 0-48,0 1 0,-1-1-15,-5 3-1,5 1 0,2-1-80,1 1 0,1 2 80,4-2 80,5-1 208,-5 2-288,1-1-32,3-1-16,-4 1-96,-1 1 0,-1 2 16,-4 0 32,-4 0-64,-1 0 48,-2 0-80,-2 5 80,1-1-16,1-1-32,0-1 32,0-2-16,4 2 32,-3-2 32,4 0-48,-5 0-32,5 0 48,-5 0-16,4 0 48,-4 0-48,1 0 0,3 0-32,-4 0-48,2-2 112,2 0-112,0-1 80,-3 1-16,3 0 128,-4 2 177,1-3-65,0 3-128,2 0 16,-3 0-96,-1 0 0,-1 0 0,-4 0-16,2 0 16,-7 0-32,-1 0 16,-8 0-32,0 3-16,-2-3-737,-13 4-399,-7-1-641,-4-3-2721,-9 0-5395</inkml:trace>
  <inkml:trace contextRef="#ctx0" brushRef="#br2">19933 4782 15799,'0'0'1217,"0"0"-897,0 0 368,0 0 225,45-14-17,-19 12-144,1 2-15,5 0-385,1 0-192,0 5-160,-4-1 0,-1 3 16,-3-2 0,-7 2-32,-4-6-128,-1-1-288,-6 0-241,-2 0-399,-5-4-865,0-5-352,-2-2-640,-8 0-1906</inkml:trace>
  <inkml:trace contextRef="#ctx0" brushRef="#br2">20121 4631 11029,'0'0'1073,"0"0"-369,0 0 1089,0 0-417,0 0-463,-10 36 239,6-6 177,-2 5-97,6 6-95,-5 4-289,5-5-399,0-3-177,0-4-176,-2-8 16,-1-2-192,0-10 64,3-2-16,-4-2-240,0-6-689,0-3-576,4 0-832,-2-9-2113</inkml:trace>
  <inkml:trace contextRef="#ctx0" brushRef="#br2">20979 4839 15559,'0'0'1217,"0"0"-753,0 0 320,0 0 305,0 0-385,29-15-32,-4 8-15,3 2-241,3-2-48,-5 5-144,-1 0-48,-6 2-144,-5 0 0,-2 0-32,-6 4-752,1 1-753,-4 2-1296,0-7-2017</inkml:trace>
  <inkml:trace contextRef="#ctx0" brushRef="#br2">21282 4382 11429,'0'0'1441,"0"0"-1105,-5-38 977,-2 31 255,-1 3-1007,-1-1-321,-10 5-80,0 0-32,-7 12-48,1 1 128,-1 5 32,0 2 80,7 5 160,0 4-79,7 5-161,7 2 64,2 7-16,3 6 112,0 1 16,8 6-111,-3-2-65,2 0-96,-2-7-16,-5-4-80,0-5 48,0-8-80,0-6-48,-2-4 16,-1-1-64,2-4 32,-2-6-400,0-2-353,3-3-848,-5-4-1168,3-1-2129</inkml:trace>
  <inkml:trace contextRef="#ctx0" brushRef="#br2">21680 4630 2369,'0'0'784,"0"0"49,0 0 527,0 0-1248,0 0 2786,0 0-1169,-15-6-337,13 4-31,2 2-49,-3 0-95,3 0-64,0 0-337,0 0-496,5 7-176,3 4 96,2 6 513,3 6-33,-1 4-224,2 0-32,5 0-192,1-2-63,-1-3-161,-4-3 32,1-4-48,-4-3-16,-4-5-272,-7-3-369,-1-4-431,0 0-417,0 0 64,-4-7-1616,-4-2-2209,3-5-1393</inkml:trace>
  <inkml:trace contextRef="#ctx0" brushRef="#br2">21954 4493 9828,'0'0'2834,"0"0"-1810,0 0-704,0 0 337,0 0 287,0 0 49,-8 14-401,-4 4 16,-1 9 96,-1 7 65,2 4-17,-1 2 33,6 3-1,2 0-336,-1-7-192,6-2-176,0-10 0,0-6-64,0-2 48,0-9-80,6-3-240,-4-4-672,2-7-449,2-6-1120,1-7-2737</inkml:trace>
  <inkml:trace contextRef="#ctx0" brushRef="#br2">22481 4573 11845,'0'0'3026,"0"0"-1377,0 0 400,0 0-561,0 0-928,0 0-287,33-13 63,-10 6 160,7 2-320,2 1-144,-2 1 16,1 1-64,-5 2 48,-3 0-288,-6 5-464,-4-1-145,-5 1-207,-4 2 15,-4-3 1,0 0-65,-4-1-79,-6-3-753,-1 0-1969</inkml:trace>
  <inkml:trace contextRef="#ctx0" brushRef="#br2">22604 4379 2657,'0'0'1713,"0"0"-608,0 0-849,0 0 3041,0 0-1936,0 0-337,0 3 257,0-1-17,0 3-223,0 6-145,0 2 81,0 10 15,3 4 321,-1 4-433,1 1-288,-3 6-223,0-7-177,0 3-128,-3-7-16,1-4-32,-3-3 64,2-9-80,0-2-48,3-6-753,0-3-1167,0-7-1714,0-5-4562</inkml:trace>
  <inkml:trace contextRef="#ctx0" brushRef="#br2">23260 4508 5394,'0'0'3410,"0"0"-1537,0 0-128,0 0 160,12-31-257,-12 28-367,3 3-369,-3 7-656,0 12-224,0 5 321,0 10 943,0 9-303,-3 1-369,-2 2-96,4-8-112,-2-2-208,0-9-143,3-4-17,0-10-16,0-6 0,3-7-96,1 0-1057,1-9-1056,-5-7-2529,0-2-5603</inkml:trace>
  <inkml:trace contextRef="#ctx0" brushRef="#br2">23906 4727 5074,'0'0'6211,"0"0"-5523,0 0-399,0 0 991,11-31-431,-11 28 47,-3-1 32,-5 4-207,-6 0-145,-4 11-176,-2 0 224,-7 9 97,-1 3-97,0 4-112,7 5 33,2-5 15,7-3-96,5 1-80,7-7-240,7-4-48,5-8-48,8-6-16,3-5-16,5-12-32,-1-10 64,4-3-272,-5-5 0,-6-4-16,-1 1 48,-13-1-80,-3 4 16,-3-1-112,-8 2 31,-6 7 65,-6 0 208,-3 11 96,-2 5-80,-3 6 112,4 5-112,2 0 80,3 5-48,7 2 32,4 0 0,7-1-64,1 1-192,13-5-2145,3 3 240,7-5-2337</inkml:trace>
  <inkml:trace contextRef="#ctx0" brushRef="#br2">24106 4662 6579,'0'0'4690,"0"0"-4258,0 0 97,0 0 751,0 0-415,0 0-129,-32 40 496,30-15-47,-3 7-64,5-4-145,0 2-320,0-6-256,0-1-159,0-9 79,0-1-160,0-9 144,2-4-64,-2 0 176,5-13 449,-2-5-545,0-6-336,-2-6 32,3-6-64,-4-2 48,0-1 32,0-1-96,-5 2 64,-1 0 0,-1 2 32,1 2-16,5 5-16,-2 4 16,3 5 32,0 0-32,3 4-48,6 2 112,8 3-160,2 2 96,1 0-80,5 7 64,-4 2-256,4 0-401,-5 8 49,-1 6 144,-5 2 176,-3 4 48,-4 3 224,-7 4-32,0 0 64,-6-5-16,-1 3 0,-3-7 0,-2-2 16,-4-3 0,4-2 0,-2-4 16,0-2-32,2 2 48,-1-6-64,7 2 48,3-3-32,0 4 0,3-4-48,0 3-417,3-1-1199,2 0-753,-1-2-1841,-1 0-7876</inkml:trace>
  <inkml:trace contextRef="#ctx0" brushRef="#br2">18980 4005 10789,'0'0'5699,"0"0"-4627,0 0 225,0 0 15,0 0-559,0 0-145,-3-27 0,16 27-368,5 7-48,2-3 0,0 5-15,2 0-129,-5 0 16,-4 2-80,-1 1 96,-9-3-80,-3 2 48,0 0 64,-8 2-16,-4 1 112,-4-1 96,-2 1 144,2 2 96,4-5-15,1 2-129,11 1-224,0-1-64,19-1 32,2-1 128,10 0 272,7-6-159,2 2-193,-6-6 16,2-1-32,-7 0-112,-4 0 16,-8 0-96,-3-1 48,-9 1-480,-5-5-497,-3 5-575,-10 0-1106,-7 0-1103,-2 0-2482</inkml:trace>
  <inkml:trace contextRef="#ctx0" brushRef="#br2">18370 4489 10485,'0'0'2337,"0"0"-2081,0 0 1009,6-32 15,-3 25-239,0 3 15,-1 0-304,-2 1-303,0 3-1,0 0-96,3 0-64,-3 3-256,2 8 32,4 6-16,0 6 512,2 9 33,3 2-257,-2 0 80,3 1 16,1-1 65,-1-5-129,1-2 288,-3-4-192,0-7-320,-4-1 48,0-6 0,0-2 33,0-3-49,1-4 16,-3 0-48,6 0-16,-3-7-96,1-1 32,3-8 0,1 0-48,-2-7 0,2-5-16,-1-6 48,1-5-96,-2-8 96,2 0-48,-1-3 64,1 8-48,-2-1 16,0 9 32,-3 10 16,0 8-64,-2 9-32,-5 7-16,0 2-144,0 12-160,-5 1-849,-2 1-1232,0 0-1457,-3-5-4722</inkml:trace>
  <inkml:trace contextRef="#ctx0" brushRef="#br2">18410 5013 5619,'0'0'3089,"0"0"-2321,0 0 337,0 0-145,0 0-111,0 0-17,0-16 161,0 16 47,0 0-176,0-2-159,6 0-65,3 2 144,14-5 81,9 0-81,11-1-128,10-1-31,6-4-113,6 2 80,-5 2 289,-4-2-353,-14 2-512,-7 5-32,-13 0 16,-6 2-32,-9 0 48,0 0-48,-7 0 64,0 0-128,0 0-32,-7 0-352,1 4-369,2 1-159,0 2-593,0-3-1713,-1 3-3169</inkml:trace>
  <inkml:trace contextRef="#ctx0" brushRef="#br2">18556 5382 11989,'0'0'561,"0"0"-513,0 0 640,0 0 465,0 0 15,0 0-432,-19 25 209,19-1 255,-3 8-79,0 4-369,-1 0-111,0 0-81,-2-5-304,0-1 64,5-8 16,-4-4 16,2-5-175,0-3 47,1-6-80,-1-4 160,1-2 384,2-10-112,0-5-367,0-6-145,0-8 32,0-8-64,5-3 80,-3-5-80,4 1-144,-5-1 16,4 4-16,1 3 80,0 6-17,2 5 98,0 4-66,4 5 66,1 4-81,-1 7 64,4 4-32,1 5 0,-2 0-32,2 12 15,-1 4 50,1 4-66,-5 5 66,1 2-386,-7 0 113,-5 2-80,-1-2 144,-1 0 64,-10-5 144,-1 1-32,-4-3 0,-3-2 48,-1-2-64,2-3 48,1-1-64,4-5 64,1-3-48,1 0 64,6-1-96,4 1 64,1 1-16,0-1-48,1 3 96,7 2-64,3 2 80,1 0-64,2 1 48,5 3-32,0-2 16,1 1 0,0-2 0,3-1 304,-1 2 144,1-1-207,-1-1-97,-2-2-48,0 0-160,-3 0 64,-1-5-80,-4 1 48,-4-3-208,-4 3-673,1-5-543,-5 0-930,0-2-1327,-5-5-4371</inkml:trace>
  <inkml:trace contextRef="#ctx0" brushRef="#br2">9512 4515 9909,'0'0'880,"0"0"-208,0 0 561,0 0-177,0 0-175,-7-7-337,7 7-144,0-2-112,0 2-160,0 0-16,0 0 0,0 0 97,0 0-33,0 2 16,0 5 16,0 4 224,0 7 336,0 4 17,0 8-129,0 1-128,0 5-48,-2 0-111,-1-2 15,3-5-240,-2 0 0,2-9-64,-3-1-16,3-8-48,0-2 32,-3-2-16,3-7-64,0 0 96,0 0-80,0-3-320,0-6-753,0 1-671,-1-4-754,-2 1-543,3 0-993,0-1-2417</inkml:trace>
  <inkml:trace contextRef="#ctx0" brushRef="#br2">9660 4364 9028,'0'0'2145,"0"0"-1088,0 0 879,0 0-367,0 0-384,0 0-321,0 0 33,-7-16-401,7 28-304,2 3-48,9 12 464,1 9 65,2 9-161,6 4 384,0 4-368,-4-2-223,1-1-241,-6-8 16,-5 1-80,-6-4 64,0-8-48,-1-4 32,-10-4 16,-2-3-16,4-5 48,-3-3-80,1-4 32,1-5-32,6-3 16,1-3-256,3-12-1425,0-1-2065,0-2-5266</inkml:trace>
  <inkml:trace contextRef="#ctx0" brushRef="#br2">11055 4301 6707,'0'0'5779,"0"0"-4739,0 0-432,0 0 561,0 0-465,0 0 129,-28-29-193,23 27-112,1 2-160,-4 0 97,3 0 95,-2 0-208,2 0-160,-6 0-144,2 8 0,-4 4-48,-2 8 48,-2 7 32,-3 16 160,-1 6 225,0 10 191,2 8 208,2 3-31,5-2-529,7-5-16,5-9-144,0-10-96,8-10 16,6-7-48,4-9 64,-1-9-80,5-9-64,1-4 112,-1-12-80,1-7-352,-1-8-80,-10 0 79,-1-3-191,-6 2 176,-5 5 304,0 4-16,-8 3 64,-1 7 48,-7 4 64,4 2-64,-5 2 16,5 4 32,-1 1 96,2 0-16,2 0 64,6 0-48,1 0-32,2 0-16,5 0-32,12 0 16,6-5-32,4-2 80,5 3-63,-4-3 31,0 4-48,-8-1-16,-6 4-16,-3 0-16,-2 0 0,-3 0-48,-4 0 32,1 0-577,-1 0-351,-2-4-737,0 4-1344,0-3-2450</inkml:trace>
  <inkml:trace contextRef="#ctx0" brushRef="#br2">11243 4679 9973,'0'0'4514,"0"0"-3954,0 0-448,0 0 528,32-9 417,-20 2-273,4 0-160,1-2-111,-5 1-177,-1 1 0,-5-2-176,-2 2-32,-1 3-32,-3 1 0,-3 1 32,-7 2 48,-2 0-16,1 2-96,-1 5 112,-1 4 177,4 2 287,3 1-192,4 4-32,2-2-64,0-3-191,8 1-65,4-5-64,2 0 16,2-7-32,1 3-80,-2-5-1089,-2 0-432,-1 0-1088,-4-5-1681,1 3-3121</inkml:trace>
  <inkml:trace contextRef="#ctx0" brushRef="#br2">11500 4726 11285,'0'0'3394,"0"0"-2946,0 0 1153,0 0 95,0 0-255,0 0-416,25-20-529,-18 11-256,1-2 0,0-1 144,0 1 48,-4-5-111,4 5-145,-3 2 16,-1 2 112,1 3-16,-2 1 0,2 3-256,3 3 16,-4 8 16,4 1 32,3 3-64,-7 1 192,6 0-160,1-1-48,-4-3 32,3-4-80,-3-3 80,3-5-64,-3 0-432,1-5-672,0-8-1057,-6-5-1953,1-2-3874</inkml:trace>
  <inkml:trace contextRef="#ctx0" brushRef="#br2">11765 4612 9140,'0'0'7171,"0"0"-6898,0 0 943,0 0 65,37 20 335,-24-20-655,-3 0-529,0 0-256,-4-3-48,-5-3-32,3-1-32,-4 0 0,-4 0-64,-5 1-16,-3 3-48,-1 2-16,-2 1-16,-1 4 0,7 9 80,-2 5-16,7 2 80,4 5 176,0 0 80,4-1-176,12-5-63,1-8-33,1-2 0,4-7 16,-2-2-369,-4-2-431,-2-11-1217,-3-3-1328,-7-5-2834</inkml:trace>
  <inkml:trace contextRef="#ctx0" brushRef="#br2">11977 4708 8772,'0'0'4818,"0"0"-3457,0 0 736,0 0 400,33 34-976,-25-32-177,-4 3-287,-1-5-145,5 0-224,-6 0 33,1 0-81,-3-2-96,0-3-159,0-2-193,0 0-96,0 0-80,-3-1 64,-2-1-128,0-2 96,2-1-32,2 1 0,-2 0-160,3-1 112,0 4-16,3 1 16,1-2 0,9 2-16,-1 3 64,1 1-80,-1 1 80,4 2-80,-4 0 15,-3 2-271,4 1-720,-7 1-945,0-1-1024,2-3-2130</inkml:trace>
  <inkml:trace contextRef="#ctx0" brushRef="#br2">12235 4632 20249,'0'0'817,"0"0"-529,-39 20 464,31-9 161,2 0 223,1 1-448,5-1-464,5 0-208,6-2 65,4 0-65,-1-4 0,2-3 0,-1-2 32,-2 0-80,-4-5-32,-4-2 64,-5-1-16,0 1 80,0 2-96,-7 1 64,0 4-16,1 0 32,-1 4-48,1 5 48,6 2 96,0 3 160,0 0-80,13-1-192,-3-1 32,6-3-32,1-5-32,0-1-176,0-3-769,-1-3-1184,-4-6-672,-1-7-1857,-2-2-7812</inkml:trace>
  <inkml:trace contextRef="#ctx0" brushRef="#br2">12519 4213 19545,'0'0'240,"0"0"-64,0 0 80,-2 38 1265,-1 5 544,3 11-144,0 9-577,0-2-431,0-1-449,0-6-336,5-8-144,3-12-48,-4-7 64,1-7 16,1-7-48,-1-6-384,-4-5-625,3-2-928,-4-14-832,0-6-2513</inkml:trace>
  <inkml:trace contextRef="#ctx0" brushRef="#br2">13646 4265 8388,'0'0'5010,"0"0"-3025,0 0 16,0 0 64,4-32-656,-13 28-353,-10-1-448,-7 1-304,-7 4-191,-10 2-81,-4 7-16,-5 7 16,4 0-48,3 2 64,9 2-48,7 0 80,13 3-64,7 0 32,6 1-80,6 0 80,9-1-16,5 0 0,8-5 0,-5-5-64,0-2 96,-1-2-96,-13-2 0,-6 0-128,-1 2-289,-18-2 49,-6 4 256,-1 1 128,-5 1-16,6 1 80,3-1-48,7 5 352,4 2-80,9 3 1,7-3-225,7 2 0,12-4 0,2-4-32,2-3 16,0-2-64,0-9 80,-2 0-80,-3 0-128,-1-11-657,-3 2-575,-2-5-497,-5 5-592,-2 0-1745,-7 2-2738,-3 7 1794</inkml:trace>
  <inkml:trace contextRef="#ctx0" brushRef="#br2">13784 4605 11685,'0'0'1393,"0"0"160,0 0 816,0 0-544,0 0-209,-37-20-159,26 20-224,-1 0-225,-1 4-144,-1 7-319,2-2-177,-1 2-112,7 3-144,2-3-80,4-2 0,0 0-32,4-2 0,4-3 64,3 1-112,1-5 144,-2 0-96,0-2-96,0-1-16,-6 1 80,4 2 16,-5 2-64,-3 10 32,0 3 16,0 5 80,0 3-80,0 0 64,0-6-32,5 0 16,3-4-16,1-9 0,3-4-1233,1 0-912,-1-7-656,1-6-1745,-3-7-4050</inkml:trace>
  <inkml:trace contextRef="#ctx0" brushRef="#br2">13942 4647 14215,'0'0'2032,"0"0"-1823,0 0 655,0 0 208,0 0 65,0 0-401,-8-15-560,8 22-144,0 4 353,0 5 111,2-1-80,6 1 176,3 0 1,1-5-209,0-2 208,5-2-320,1-7 80,-3 0-48,1 0-15,-4-12-33,0 1-112,-2-5-80,-4 1-16,-2-4 48,-2 2-112,4-4 96,-4 1-96,1 3-48,0-2-288,-1 5 128,2 6 95,-4-1-15,0 6 112,0 3-240,0 3-896,0 8-257,0 2 32,-1 1-1632,1 2-2818</inkml:trace>
  <inkml:trace contextRef="#ctx0" brushRef="#br2">14294 4616 17400,'0'0'2897,"0"0"-2705,0 0-160,0 0 32,-32-7 32,27 10 577,0 4 127,-1 1-592,6-1-112,-1 2-96,1-2 112,0-1-144,1 1 128,5-4-48,-1-2 0,0-1-16,-1 0 32,-1-1-32,2-2 0,0-4 17,1 5-49,0-2 48,-3 4-96,2 0 31,-2 4-47,2 5 80,-1 2-32,2 3 16,1-3 0,0-4 32,6 0-240,2-7-1120,2-9-1249,-1-9-3810</inkml:trace>
  <inkml:trace contextRef="#ctx0" brushRef="#br2">14621 4177 13894,'0'0'7188,"0"0"-7092,-29 23 16,21-3 48,5 7 400,1 9 256,2 2 241,0 5-337,0 4-304,0 0-239,0-2 111,0-2-32,0-4-160,0-5 64,5-6-128,0-5-16,-2-3-32,0-4 16,-2-7 16,4-4-16,-5-5-736,0-5-673,0-9-816,0-8-1985,-6-10-4130</inkml:trace>
  <inkml:trace contextRef="#ctx0" brushRef="#br2">14450 4510 19065,'0'0'2257,"0"0"-1777,0 0 432,0 0-111,33 12 495,-13-8-543,2 1-529,1-5-208,-1 1 48,4-1-48,-4 0 0,1-1-400,-6-6-1297,0 0-1056,0-2-1793</inkml:trace>
  <inkml:trace contextRef="#ctx0" brushRef="#br2">14808 4607 17592,'0'0'977,"0"0"-737,10 33 1552,-6-19-543,4-2-513,-3-1-79,1-2-353,-5-5-240,4-4-32,-2 0-512,2-4-833,-2-10-1024,-2-8-3538</inkml:trace>
  <inkml:trace contextRef="#ctx0" brushRef="#br2">14870 4321 19481,'0'0'416,"0"0"-336,0 0-112,0 0 32,0 0 16,0 0 48,-7 16-64,7-5-2401,0-4-4098</inkml:trace>
  <inkml:trace contextRef="#ctx0" brushRef="#br2">15025 4566 11525,'0'0'2129,"0"0"-272,0 0 672,10 43-912,-4-29-512,-5-1-369,4 1-224,3-1-304,0-2-80,-1-4-32,3-2-48,2-5 48,-4 0 0,3-12-32,-4-3-48,-2-4 64,-3-1-112,-2-2-32,-2 2-144,-9 1-96,2 4 144,-2 6 160,-1 0 64,-1 9-80,4 0 16,-2 2 0,2 7 144,1 5-144,0 0-16,8 1-32,-1 1-1104,1-3-1954,1-6-4209</inkml:trace>
  <inkml:trace contextRef="#ctx0" brushRef="#br2">15354 4636 656,'0'0'14951,"0"0"-14535,0 0-448,0 0 272,0 0 1121,0 0 48,25 18-401,-25-13 97,0 2 111,0-1-527,0-1-129,-3-3-192,3 0-128,0-2-48,0 0 48,3-2 305,4-5-257,3-4-160,2-3-128,-3-1 96,5-4-64,-4 4 32,-1 2-48,-3 1 32,2 4-16,-2 5 0,0 3 96,1 0-32,-4 11 144,4 5-16,-2 0 128,0 6-112,3-2-63,-4-4-177,4 0 48,-3-5-16,2-7 0,-2-1-16,-2-3-737,-3-7-1024,0-4-1568,-9-9-2914</inkml:trace>
  <inkml:trace contextRef="#ctx0" brushRef="#br2">15865 4514 12454,'0'0'1248,"0"0"-800,0 0 1377,0 0-272,-23-32-368,21 28-17,-1-3-384,-2 7-399,5-2-305,-3 2 16,3 0-144,0 0 48,0 4-32,0 2 16,3 0-48,7 0 64,0-1-128,0-1-289,2-4 1,1 2 112,-6-2 48,1 0-128,-3-2 272,-2-2 144,-3-3 16,-3 0-16,-5 3 0,2-1 64,-2 1-64,0 1 64,4 3-112,-1 0 48,5 0-96,0 5-881,0-1-1216,6 3-1568,-3-4-6100</inkml:trace>
  <inkml:trace contextRef="#ctx0" brushRef="#br2">15857 4718 10469,'0'0'1168,"0"0"-703,0 0 703,-15 32 81,15-25-513,0 2-64,3-2-240,4-3-287,3-2-49,2-2 32,-1 0 16,-2 0-64,-1 0 16,-3-5-96,-5 4 96,0-4 0,0 3-64,0 2-16,0 0 32,0 0-80,0 0-16,0 0 32,0 2-640,-2-2-2930</inkml:trace>
  <inkml:trace contextRef="#ctx0" brushRef="#br0">28662 5421 9012,'0'0'5010,"0"0"-2961,0 0-608,0 0 16,0 0-433,43 14-464,-26 10 977,0 8 32,0 4-385,3 5-415,-1-3-625,-5 0 32,4-6 16,-5-3-176,-4-7-16,2-3 16,-5-6 0,0-2-112,-1-7-945,-3-4-927,-2 0-738,0-13-703,0-5-7524</inkml:trace>
  <inkml:trace contextRef="#ctx0" brushRef="#br0">28885 5371 12454,'0'0'2065,"0"0"-160,-19 46-17,13-22-623,-10 6-145,1 1 209,-5 5-144,0 2-241,-2 1-288,-1-4-47,3-1-193,2-7-272,3-2-80,9-7-32,0-6-32,6-4 0,0-8-128,6 0-1729,0-8-752,2-12-4242</inkml:trace>
  <inkml:trace contextRef="#ctx0" brushRef="#br0">29144 5549 12982,'0'0'5587,"0"0"-3779,0 0-303,0 0 112,0 0-481,0 0-575,31-10-145,-11 6-80,-2-3-16,9 1 48,-2 0-352,-5 2-32,0 2 16,-8 0-48,1 2-32,-6 0-208,-5 4-720,-2 3-609,0-3 144,0 3 129,-5 0-337,-2-1-688,-1-3-2466</inkml:trace>
  <inkml:trace contextRef="#ctx0" brushRef="#br0">29142 5704 13862,'0'0'3010,"0"0"-1233,0 0 31,0 0-335,0 0-448,0 0-417,2 2-272,9-4 0,-2-1 224,9-1 33,-4-1 47,7 3-144,2-3-48,-3 1 49,-3 1-113,-3 3-48,1-1-304,-2 1 0,-5 0-32,-1 0-48,-2 0 0,-2 0-464,-1 0-161,-2-3-159,0-1-337,0 1-143,0-1 95,-5 4-576,3 0-688,-1 0-2321,0-2-6467</inkml:trace>
  <inkml:trace contextRef="#ctx0" brushRef="#br0">29776 5555 12390,'0'0'4466,"0"0"-2577,0 0-497,0 0 1,0 0-417,31-22-447,-21 22-177,2 0-272,0 0 32,4 0-48,-1 0 64,-2 0-96,1 0-64,-3 2 48,-4-2-48,0 2-16,-4 1-368,0-3-273,-2 0-159,-1 0-48,0 0-513,-1 0-1200,-5 0-865,1 4-64</inkml:trace>
  <inkml:trace contextRef="#ctx0" brushRef="#br0">30176 5308 7732,'0'0'5570,"0"0"-2929,0 0-800,0 0-144,0 0-272,0 0-401,13-13-400,-13 26-384,6 9 321,-6 10 623,1 6 209,2 5-625,-1-1-320,-2 1-143,3-4-97,0-8-288,-3-8 48,0-8 16,0-2 16,0-6 32,0-2-32,2-3 48,-2-2 48,6-7 112,-4-4-144,8-2-16,-3-3-16,5-2 0,-4 7-32,4-1 0,-4 4 16,-3 1 0,2 2 0,-1 5-32,-4 0-16,3 0-48,1 0 64,-1 0 0,2 0-48,3 5 48,0 2 16,3-3-80,-1 3 64,-2 2-48,-3-5 0,-2 3 80,0 0-48,-5-1 16,0 1 0,-5 0 48,-3 0 32,-4 2-32,4-5-32,-4 3-16,5-3 0,-7 1 16,8-5 32,-6 2-32,1-2 0,2 0-32,-4 0 16,-2 0 16,2 0 0,-2 0 0,6 2-32,-2 1-48,6-3-225,2 0-63,1 2-304,2-2-721,5 0-415,6 0-578,-5 0-1215,5-7-3426</inkml:trace>
  <inkml:trace contextRef="#ctx0" brushRef="#br0">30727 5697 3185,'0'0'10933,"0"0"-8115,0 0-1298,35-14 241,-13 10-80,3 1-416,6 2-577,1-2-128,-2 3-368,-1-2-96,-4 2-96,-5 0-224,-7 0-1473,-7 0-1584,-6-2-2930</inkml:trace>
  <inkml:trace contextRef="#ctx0" brushRef="#br0">30744 5443 13718,'0'0'2850,"0"0"-2050,0 0 112,0 0 273,45-16-193,-25 12 193,0-1-161,3 0-607,-3 1-225,-3 2-64,-1 2-112,-4 0-96,-6 0-144,2 0-1089,-2 2-1216,-6 0-2033</inkml:trace>
  <inkml:trace contextRef="#ctx0" brushRef="#br0">30812 5308 5458,'0'0'8548,"0"0"-6018,0 0-930,0 0-111,0 0-288,0 0-481,3 4-432,-3 14 0,0 2 593,2 7 351,-2 5-496,3 2-239,-2-3-321,-1-6-32,0-3-64,0-3-64,0-8-16,0-2-64,0-2 32,0-3-208,-1 0-753,-2-4-431,1 0-273,-4 0-720,-2-8-2738</inkml:trace>
  <inkml:trace contextRef="#ctx0" brushRef="#br0">31228 5329 7924,'0'0'2481,"0"0"-977,0 0-127,-32-5 208,26 5 16,6-4-257,0 4-63,6-4-401,8 4-448,6-5 33,8 3 255,1-3 192,4 5-111,-1 0-49,-1 0-448,-9 0-208,-5 5-64,-1-3-16,-9 3 0,-2-1-48,-2 5 32,-3 2-32,0 7 80,0 2 48,0 12 0,0 6 417,2 0-49,4 5 48,-1-3 48,2-1-224,-5-5-79,3-7-33,1-7-32,-5-4-80,-1-5 128,3-4 32,0-3-96,-3-4-96,0 0-16,0 0 32,2-9 48,-2 0-64,3-4-32,-1-3-16,-2-7-64,3 1 96,0-3-64,-3-9 0,1-4 64,4-2-64,-5-10 16,0 3-288,3-3 160,-3 1 0,0 6-48,0 3-48,3 8 176,-3 7 16,0 8 16,0 5 48,0 5-16,0 3 0,2 4-48,2 0 0,4 7-112,0 4 128,4 2 0,7-1 16,0-1-16,7-2 32,0-2 0,7-7 0,7 0 16,8 0-48,5-9-48,6-2 32,6 1 208,5-1-48,-5 2 80,-5 2 401,-7 3-241,-13-1-256,-7 5-48,-15 0-48,-2 0-48,-5 0-16,-10 0-176,4 0-192,1 0-161,-6 0 33,5 0-128,-2 0-273,2 0-896,-4-1-95,-1-2-401,0 3-1137,-1 0-2113</inkml:trace>
  <inkml:trace contextRef="#ctx0" brushRef="#br0">31752 5370 7091,'0'0'4306,"0"0"-2385,0 0-608,0 0-353,0 0-288,0 0-15,-1-7-257,1 7-224,0 0 64,0 2 288,0 7 177,0 2-81,1 12 272,2 4 593,-1 4-96,4 5-305,-4-4-319,4-1-433,-4-6-288,1-5-48,-2-4 16,5-7 48,-6-2-32,0-3-32,0-4 64,0 0 16,0 0 96,0-9 320,2-2-352,1-5-112,-1 5-16,1-5-16,0 8 16,3 1-16,-3 2-32,2 3-16,1 2-16,0 0 48,2 7-16,0 1-16,2-1 16,-3 2 0,0 2-16,4-4 16,-1 2-32,-3-2 0,3 2 48,-4-2 16,-5-3-16,-1 3 32,0-3-16,0 3 32,-1-2 0,-5 2 32,-4-3-32,-1 3-48,5-3 48,-5 3-16,4-2 0,-3-1-48,3 0 32,-1 1 32,6-1-32,-4-1 0,1-1-48,4-2 64,1 0-464,-3-2-304,0-5-641,3-2-400,0-2-800,0 2-1169,0-2-1680</inkml:trace>
  <inkml:trace contextRef="#ctx0" brushRef="#br0">31960 5305 10229,'0'0'3986,"0"0"-1073,0 0-880,30-22-320,-18 15-417,2 2-527,0 1-257,1 4-176,-2 0-80,-4 0-128,2 0-112,-6 11-144,-2-2 96,-3 2-48,0 5 32,-3-2 144,-2 2-48,0-3 0,-1-2 0,1 0 0,5-4 16,0 2 0,0-5 0,5 1 224,3-3 0,3 1 33,1-3-65,2 0-48,0-3-176,3-4 16,-3 1-96,5-1-320,-5-2-1057,-2 3-512,-4-1-1024,-8 2-3842</inkml:trace>
  <inkml:trace contextRef="#ctx0" brushRef="#br0">32307 5607 10469,'0'0'3842,"0"0"-1329,0 0-448,0 0-577,-7-7-431,7 4-529,0 2-320,3-4-240,6 3 112,7-3-80,1-2-32,6 3-96,-1 0 336,4-1-144,-7 5-32,1-2-64,-8 2-112,-4 0-112,-4 2-624,-4 3-401,0-1-384,0 0-960,-4 1-1697</inkml:trace>
  <inkml:trace contextRef="#ctx0" brushRef="#br0">32628 5395 11637,'0'0'5043,"0"0"-2546,0 0-929,0 0-303,0 0-272,0 0-177,5-16-384,-5 23-432,0 2 208,-3 2 192,1 1 241,2 1-321,0 1-112,0-6-48,0-1 96,2 0-16,3-2-128,2-1-80,4-1 64,-2-3 32,4 0-64,-1 0 16,1 0-96,-1 0 0,2 0-144,-2 4-704,-5 0-225,3 1-239,-2-3-561,0 3-848,-3-5-1553,-1 0-2801</inkml:trace>
  <inkml:trace contextRef="#ctx0" brushRef="#br0">32772 5364 11573,'0'0'3202,"0"0"-1393,0 0-17,-4 29-143,4-11 0,3 7-288,-2 4-209,7 0-111,-3 7 143,6-4-239,-10 2-817,5-6-48,-4-2-32,3-6-32,-5-5-48,0-1 64,0-7-48,0-5-849,0-2-1776,0-11-1089,-7-5-8163</inkml:trace>
  <inkml:trace contextRef="#ctx0" brushRef="#br0">33062 5449 3185,'0'0'10213,"0"0"-7155,0 0-1074,0 0-303,0 0 80,0 0-801,-20-16-255,0 19-305,1 6 96,-7 2 48,6 5-239,1-1-161,7 1-48,4 3 96,5-4-144,3-2-64,8-1-48,9-5 160,3-3-192,3-4 256,2 0-80,-3-4-208,1-10-480,-9 1 271,-2 1 241,-4 1 0,-2 0 112,-6 6-48,0 3-16,-7 2 0,-4 7 240,3 7 128,2 6 81,0 7 127,1 1 48,5-1 0,0-4-351,11-3-193,1-10-128,2-6-113,-1-4-479,5-11-817,-5-8-463,-6-3-1282,0-5-3569</inkml:trace>
  <inkml:trace contextRef="#ctx0" brushRef="#br0">33410 5391 14295,'0'0'2257,"0"0"-417,0 0 321,11-39 32,-11 32-288,0 3-512,-5 4-641,-8 3-175,-2 12-369,-2 8 160,-3 6 128,0 9-48,4 5-112,7-2 81,9-5-321,0-3-160,12-8 64,2-5-64,6-9 128,5-4 96,1-7-96,-4 0 16,3-11-352,-2 0-513,-9-5-703,2-2-673,-12-2-1409,-4 1-4962</inkml:trace>
  <inkml:trace contextRef="#ctx0" brushRef="#br0">31091 6158 10133,'0'0'3217,"0"0"-1472,0 0 288,0 0-288,0 0-753,0 0-368,14-30 17,7 19-49,2-1-80,3 1-48,2 2-63,2 1-113,-4 8-192,-1 0-16,-5 8-112,-8 8 48,1 7-32,-6 4 80,-2 2-32,-3 3-32,-2 4 48,-7-2 160,-3 1 16,-6-3-80,4-1 0,-2-4-80,-2-2-48,4-7 32,1-2-16,5-5 0,-2-4-16,3-3 16,5-4-64,-3 0 80,3 0-16,0-7 48,0-1-160,0-4-32,5-3 112,6-1-48,1 2 48,2-2-16,5 0 0,-2 1 64,4 2-16,3 1-16,1 1 0,4 4 64,-3 7 144,7 0-32,-8 0 81,1 11 47,-6 5-80,-1 0-128,-7-2-96,-4-1-48,-3-2 0,-5-4 0,0-2 32,0-5-48,0 0-512,0-3-353,0-10-1056,0-6-1168,0-1-3650</inkml:trace>
  <inkml:trace contextRef="#ctx0" brushRef="#br0">31891 6126 10309,'0'0'1440,"0"0"177,0 0 320,0 0 0,0 0-416,0 0-657,-14-24-208,8 20-63,-5-1-97,-1 1-128,-3 1 48,1-1-144,-5 4-112,0 0 16,-1 0-96,2 7 17,-3 2-49,4 6 112,3 4 272,4 5 272,2 1-112,8 2 257,0 2-257,11-4-160,6-3-352,4-6-80,6-5 80,-1-6-64,-1-5-16,1-2 0,-6-12 16,-1-2-224,-7 1 16,2-8 64,-7 0-48,-1-1-32,-6-1-192,1 3 0,-1 2 239,0 1 177,0 8-80,-1 2 32,1 2 16,0 7 32,0 0-32,0 3 32,0 13-16,0 1 145,0 8 495,4 4-16,4 3-224,0 0-192,-2-3-48,2-2-96,3-9-16,1-2 1,-4-8 31,4-3-32,-7-5-16,3 0-32,-8-2-513,1-8-495,-1-3-1457,-1-5-2289</inkml:trace>
  <inkml:trace contextRef="#ctx0" brushRef="#br0">28847 7113 10053,'0'0'6611,"0"0"-4450,-14 0-1169,9 0 49,-1-2-113,-2 0-144,2-5-432,-1 2-287,-4-1-17,1 1-32,-5 5 96,1 0 32,-6 3 240,1 5-112,-6 8 16,4 7 48,-3 1-80,4 3 81,6 5 207,3-3-16,10 0-304,1-2-96,5-4-128,7 0 32,3-8-80,7-6 96,1-6-80,-1-3 64,3-5-32,0-6-112,-5-9-64,0-5 16,-3 0 96,-1-5-176,-6-1 80,-3 0-256,-1 4 47,-6 0 33,0 7 32,0 4 256,0 4 48,0 12 176,0 0 80,0 7-80,0 11-128,0 5 433,0 4 191,0 4-112,0 0-64,0-1-95,0-3-49,1-4-160,2-3-80,-1-3-96,1-3 16,-3-2-32,3-5 16,-1-3-128,-2 0-608,3-4-545,0 0-928,-1 0-544,2 0-1649,2-2-5235</inkml:trace>
  <inkml:trace contextRef="#ctx0" brushRef="#br0">29132 7153 12870,'0'0'3970,"0"0"-2129,0 0 63,0 0 49,0 0-400,0 0-480,6-3-513,4 1-96,5 2 96,5-2 257,-1 2-209,7 0-80,-7-2-240,4 2-32,-6 0-48,2 0-176,-10 2 17,1 0-65,-4 3 0,1-4-289,-7 2-159,2 0-240,-2-2-321,0-1-207,-2 3-465,-5-3-560,-4 0-1249,3 0-4241,2 0-2194</inkml:trace>
  <inkml:trace contextRef="#ctx0" brushRef="#br0">29135 7327 432,'0'0'11445,"0"0"-7859,0 0-2113,0 0-1,0 0 81,0 0-160,0 0-337,3 0-191,-1 0-129,3 0-192,1 0-48,0 2-111,0-2 47,4 2 0,2-2-64,0 0 0,5 0-15,4 0-1,-3-2-16,4-2-16,1-1-112,-3 1-48,-6-1-96,-1 5 0,-6 0-112,-2 0 96,-5 0-160,0 0-384,-5 0-288,-2 7-273,-6-3-1264,-1 1-928,2-5-3138,-2 0-5523</inkml:trace>
  <inkml:trace contextRef="#ctx0" brushRef="#br0">29730 7354 1233,'0'0'12165,"0"0"-8643,0 0-2402,0 0 145,0 0-1,0 0-303,-20 7-481,20-7-160,11 0-48,4 0-32,-1 0 33,11 0 655,0-2-208,8-3-79,-1-3-65,4 3-64,-4-2-160,-2 3-256,-5 4 0,-5-3-144,-5 3-96,-5 0-400,-3 0-192,-2 0-385,-5 0-79,0 3 31,0-1-176,-6 0-1200,-2-2-2881,-4 3-4083</inkml:trace>
  <inkml:trace contextRef="#ctx0" brushRef="#br0">29808 6919 9716,'0'0'4755,"0"0"-1426,0 0-1680,0 0-481,0 0-191,6-15-385,-4 16-400,-2 15-160,3 7 32,-3 8 192,0 3 961,0 6-449,0-1-480,-5-4 17,2-5-97,0-6-80,1-5-96,2-5-64,0-6-64,0-3-1105,0-5-752,8-3-976,-6-6-3522,2-2-5378</inkml:trace>
  <inkml:trace contextRef="#ctx0" brushRef="#br0">29775 7690 14983,'0'0'4322,"0"0"-3170,-13 43 17,7-16 560,5 0-17,-3 2-591,4-2-545,0-4-336,0-1-144,0-9 0,4-1-48,-3-8-64,-1-1 64,6-3-15,-6-9 287,0-7 80,0-5-304,0-7-80,0-6 96,0-2 0,0-7-16,0 2-192,2 1 0,1 6-32,2 5 112,5 7 32,-3-1-80,8 10 128,2-1-80,3 2-16,5 6 32,-2 4 16,-1 2-16,1 4-64,-7 7 32,-4 8-144,-6 1-272,-6 0 15,0 4 177,-6 2 176,-9-6 96,-2 2-16,-3-4 32,-4 0 0,4-2 32,0-2-32,1-1-16,1-2 16,5 0 16,6-2-16,2 1-48,5-2 80,0-1-80,11 2 48,1-4 16,8 2 32,-1-3 64,4 0-15,-1-1 175,4 1-16,-6 1 32,-1-1 0,-7-1 32,2 1-256,-7 0-96,0 1 0,-2-3-16,1 3-96,-4-1-240,-2 3-128,0-3-240,0 1-33,0-1-239,0-1-801,-2-3-384,2 0-2257,-6-5-6579</inkml:trace>
  <inkml:trace contextRef="#ctx0" brushRef="#br0">31539 7310 3410,'0'0'7571,"0"0"-4273,0 0-1922,0 0 257,0 0 224,0 0-353,-12-2-399,12 2-273,10-2-479,3 2 63,4 0 96,5 0 384,1 0-63,2 0-177,-2 2-160,-5-2-224,3 2-192,-9-2-64,-1 0 16,-3 0-400,-4 0-224,-1 0-304,-3 0-353,0-2-224,-6 2-143,-2 0-1042,2 0-1504,-5 0-1392,4 6 191</inkml:trace>
  <inkml:trace contextRef="#ctx0" brushRef="#br0">31539 7440 14423,'0'0'4001,"0"0"-2752,0 0-273,0 0-63,43 3 351,-21-3-191,3-5-305,-5 3 33,0-3-289,-4 4-128,-9-2-288,0 3-80,-7 0-48,0 0-336,0 0-721,-2 4-479,-3 1-417,-5-1-1073,0-1-2336,-1-3-7364</inkml:trace>
  <inkml:trace contextRef="#ctx0" brushRef="#br0">31114 7040 5939,'0'0'5442,"0"0"-2176,0 0-1778,0 0 17,0 0-224,0 0-449,-3-25-272,3 25-128,0 0-175,0 0-81,-1 0-64,-3 7-64,3 6-32,1 10 32,-3 8 160,0 8 848,3 4 209,0 6 112,0-2-513,0-4-208,3-3-95,0-6-129,-2-5-160,3-6-64,-3-5-48,-1-2-80,0-1-80,0-3 64,0-4-48,0-1-16,0-2 16,-1-1 16,1-4-32,0 0-16,4-4-80,5-9 0,-1-6-128,5-1 96,-6-7 48,4 2-16,-3 1 112,-2-3-64,2 7-64,-3 4-160,2 0 128,1 5-65,3 4 129,-5 5 16,7-1-16,-1 3 48,2 5-48,-2 6 80,2 5-32,-1 2 32,-2 5-16,-4 1 0,-1-1 0,-2 1 32,-1-1 16,-3-3-32,0-2 48,-3-2-32,-5-5 32,6-2 48,-9 0-32,4-4 48,0-3-16,-3-2-80,0 0 33,-8-5 15,4-2-96,-5-1 96,2 1-144,-3 0 112,3 2-48,1 1 32,2 4-64,4 0 48,5 0-16,2 0-145,3 0-575,3 4-1361,6-1-96,4-3 400,-1 0-1776,7 0-4243</inkml:trace>
  <inkml:trace contextRef="#ctx0" brushRef="#br0">32325 6948 4338,'0'0'7315,"0"-39"-5042,0 24 96,-3-1-240,-5 4-448,-1 1-656,-10 9-625,-1 2-288,-5 5-144,-7 10 32,-1 6-64,-4 10 48,3 0-48,3 8 16,6 6 32,8 2 16,9 5 192,8 4 512,3 0 97,7 1-321,2-6 176,5-8-160,-5-5-320,2-11-112,-1-2-80,-7-5 32,0-2-80,-6-7 64,0 3 16,-3-5-352,-5 0-656,-1-2-353,-2-5-336,-1-2-1600,3 0-2466,-2-9-3649</inkml:trace>
  <inkml:trace contextRef="#ctx0" brushRef="#br0">32024 7352 9604,'0'0'3042,"0"0"-1522,42 9-575,-11-7 1568,3-2-832,7 0-417,-4-2 33,-5-3-273,-1 1-767,-11-1-257,-7 3-273,-7 2-1183,-6 0-1185,0 0-1937,-9 0-6388</inkml:trace>
  <inkml:trace contextRef="#ctx0" brushRef="#br0">33209 7153 2609,'0'0'8052,"0"0"-5971,0 0-1185,0 0 593,0 0 720,0 0-512,24 0-689,-24 0-271,4 0-33,-4-3 16,0 3 0,-8 0-159,-1 0-193,-9 0-272,-2 7-32,-6 5-48,-3 3 32,1 5 32,1 5 80,4 4 416,6 3 241,6-1-353,10 1-144,2-3-144,10 0-32,6-4-192,6-9 32,4 0-112,-1-8 48,-1-1 16,-4-2-240,0-5-416,-6 0-497,-2 0-240,-6 0-207,-2 0-225,-4 0-48,-1-2-416,4-1-448,-4 3-2018,0 0 2114</inkml:trace>
  <inkml:trace contextRef="#ctx0" brushRef="#br0">33718 7238 7091,'0'0'2161,"0"0"945,0 0-945,0 0-385,0 0-207,0 0 16,-11-11-577,11 11-223,8-4-401,4 1 0,6 1 64,2 0 16,3 2 545,2-3-433,-4 1-64,6 2-319,-7 0-113,-3 0-64,-3-2 0,0 2-16,-8 0-241,2 0-271,-3 0-128,-5 0 64,0 0 127,0 0 129,0 0-80,0 0-352,-5 0-545,3 2-704,-4-2-1248,0 2-2322,3-2 33</inkml:trace>
  <inkml:trace contextRef="#ctx0" brushRef="#br0">33855 7317 6355,'0'0'-352,"0"0"3505,0 0-1856,0 0-529,0 0-48,0 0 49,-14 7-65,7-5-240,6 0-79,-2 1-113,1-1-16,-1 0-128,0 0 48,2 1-16,-3-3 32,3 1 80,1 2 32,-6-3 81,6 2-33,-5 0 32,3 1-96,-4-3 64,5 2 16,1-2 32,-3 2 1,3-2-113,0 0-64,0 0-32,7 0 16,6 0 32,2-4 112,5-1 593,-1 0-145,1-1-128,0 4 385,-1-3-401,-7 1-416,-2 4-128,-3 0-144,-2-3 64,-2 3 16,-1 0-32,-2 0-64,0 0-64,0 0-128,0 3-320,0 1-400,-2-1-673,-3 1-992,2-2-1921,3 1-4226</inkml:trace>
  <inkml:trace contextRef="#ctx0" brushRef="#br0">34464 7038 5154,'0'0'6307,"0"0"-5058,0 0 576,0 0 768,0 0-992,0 0-737,2-9-544,4 25 208,-1 8 545,0 6 368,-1 1-273,-1-2-608,0 1-111,-1-8-225,-2-2-128,0-1-48,0-6 0,0-6-32,0 1-112,0-5-561,0-1-303,-2-2-337,2 0-399,-6 0-1218,2-5-3665,2-3-2001</inkml:trace>
  <inkml:trace contextRef="#ctx0" brushRef="#br0">34364 7418 9636,'0'0'4338,"0"0"-1969,0 0-1328,51 10 1056,-25-10-432,5 0-737,-1-3-384,-1-4-288,4 0-111,-9 1 15,-3-1-144,-3 4-497,-10 2-863,-3-2-769,-5 3-1905,-5 0-3185</inkml:trace>
  <inkml:trace contextRef="#ctx0" brushRef="#br0">34457 7560 8372,'0'0'3057,"0"0"-352,0 0-1120,0 0 112,0 0-96,0 0-545,-41 25-384,29-17-127,3 6-81,-2 6 32,3 0-16,2 3 1,6 0 79,0-3-112,12 0-288,2-6-112,9-7 32,-1-6-80,3-1 48,1-8-176,-7-8 144,0-2-192,-10-2 128,-1 0-32,-8 0 64,0 1-32,-10-1-32,-8 5 48,1 1-48,-5 5 64,-1 4 16,-1 5-32,3 5 32,1 8-16,4 5 64,4 5 48,5 8 96,7 1-96,2 8 144,9 3 144,3 2-160,4-2-159,-4-3 47,3-6-96,-6-3-32,-6-6-417,0-5-79,-5-4-16,-5-4 32,-3-8 128,-4 0-161,-1-4 33,4-1-368,4-11-929,2-2-1649,3-6-3201</inkml:trace>
  <inkml:trace contextRef="#ctx0" brushRef="#br0">35035 7213 9796,'0'0'4851,"0"0"-2754,0 0 64,0 0-48,0 0-513,0 0-655,-47 7-449,23 9-192,-1 4-112,5 5 80,0 2 273,7 0 47,8-2-224,5-7-256,5-2-80,14-8-96,-2-8 80,5 0-112,1-11-48,-2-9-96,0-5-48,-3-4 0,-4-7-49,-6 2 129,-3-2-32,-5-2-224,0 2 112,-13 5 240,-1 6 128,-4 2 0,-3 10 32,-3 4 0,2 6 32,2 3-64,3 0 16,6 5-16,9 2-432,2 1-2161,10-3-2994,7-3-2657</inkml:trace>
  <inkml:trace contextRef="#ctx0" brushRef="#br0">35139 7996 2513,'0'0'14727,"0"0"-12358,0 0-2129,-47-31 608,21 29 321,0 2-209,-5 0-175,4 9-97,4 2-80,8 2 177,8-1-209,7 3-256,7-3-256,13-4-96,4-5 32,9-3-128,0-4-480,2-15-241,-5-1 97,-5-3 480,-5-4 288,-8 3-64,-9-3-16,-3 3 80,-8-2-64,-6 2-32,-6 1-48,-3 3 0,1 2 48,2 2 0,2 7-224,4 2-81,3 3 17,6 4-160,2 0-432,3 4-913,0 1-1009,8 2-2048,4-7-3922</inkml:trace>
  <inkml:trace contextRef="#ctx0" brushRef="#br0">35194 7261 14871,'0'0'1809,"14"36"-1233,-7-14 1809,4 3-80,-3 2-400,-2-4-801,2-3-639,-3-5-257,1-3-16,-5-8 112,2-1-16,-1-3 112,-2-14 385,3-6-257,0-7-400,-3-9 32,0-9-48,0 0-112,0-5-96,0 1 64,0 2-16,2-1 16,-2 6 48,6 8-112,0 2-16,0 5-64,1 7 176,0 6 64,4 6-48,-2 1 0,2 2-32,2 5-16,-1 3-48,-3 6 0,4 4-304,-2 5-193,-4 2 1,0 3 160,-4 1 0,0 3 160,-3-2 224,-6 2 16,-1-2 48,0-1-48,-4-1 96,3-3-48,2-2-16,-5-6 16,3-1 16,1-2-48,0-5 0,-4-1 16,4-3-224,-6 0-1361,6 0-992,-3 0-2882,1 0-6338</inkml:trace>
  <inkml:trace contextRef="#ctx0" brushRef="#br0">34930 7607 19737,'0'0'3842,"0"0"-3330,0 0-816,33 3 112,5-6 528,14 3 688,11-4-287,7 1-337,4-1 208,-4 0-144,-5-1-336,-9 3-47,-14-3-978,-11 1-1440,-13 1-784,-10-1-849,-8-5-1585,0 2-2769</inkml:trace>
  <inkml:trace contextRef="#ctx0" brushRef="#br0">35301 8010 20922,'0'0'2977,"0"0"-2865,0 0-80,37 9 80,-22-9 384,1-9 337,-4-2-449,2-5-256,5 0-112,-7-2-16,8 2 0,-6 1-16,6 3 32,-2 4-64,2 8 160,-2 0-96,-4 8 160,-1 4 48,-1 3-144,-1 1-32,-2-2-32,-3-1-32,1-6-1168,3-3-1426,0-4-1696,2-2-8675</inkml:trace>
  <inkml:trace contextRef="#ctx0" brushRef="#br2">17504 6493 13414,'0'0'2625,"0"0"-1152,0 0 0,0 0-113,0 0-367,0 0-257,-3-1-208,1 1-79,-1 0 15,3 0 192,-2 0-16,2 0-175,-7-3-241,1-1-96,-4-1-80,-2 3 0,-4 2-96,-4 0-32,-5 4 16,-3 10 48,-1 9-32,-4 5 64,1 9 0,-1 6 16,4 6 128,6 5 64,2 2 224,12 0-112,6-2 32,3-7-176,12-6-47,9-5-81,-1-13 16,5-3-16,1-9-48,0-6 96,-1-5-128,3-7 80,-5-6-320,-3-3-177,-6-3-303,-1 2-176,-5 1-17,-4 2-63,-4 6 191,3 1 33,0 2 176,4 5-257,-1 0-383,0 0-257,2 0-752,-1 0-1665</inkml:trace>
  <inkml:trace contextRef="#ctx0" brushRef="#br2">17591 6869 14263,'0'0'2161,"0"0"-865,35-11 785,-18 2-464,3-5-769,-2 1-352,0 0-352,-4-1-79,-6 3-33,0 2 16,-4-2-32,-4 4-32,-1 2-48,-10 1 32,-2 4 96,1 0-48,-3 9-16,-3 9 48,3 7 32,3 2 272,-1 0 528,12 4-47,1-4-321,0-7-352,7-2-112,6-6-32,1-8-80,-2-1 112,4-3-400,-6-3-257,-3-6-303,0-2-144,-2-3-321,-2-3-1008,0-2-2850</inkml:trace>
  <inkml:trace contextRef="#ctx0" brushRef="#br2">17886 6903 15271,'0'0'3089,"0"36"-1136,-3-20-128,0-2-704,3-6-289,0-3-256,0-3-416,0-2-112,6-7 32,1-6 97,-2-5-97,0-5-32,4-4-48,-1-1 64,0-2-48,2 3-16,0 7 32,-1 1-16,-1 11 48,-2 5-112,0 3-32,0 14 96,1 6 288,0 3 176,-2 4 64,3 2 225,0-2-625,2-5-32,0-6-112,-1-2 48,2-10-128,-2-4-449,-1 0-239,3-11-849,-4-7-1024,-2-9-1489,-3-9-4818</inkml:trace>
  <inkml:trace contextRef="#ctx0" brushRef="#br2">18185 6505 14647,'0'0'1969,"0"0"-945,0 0 897,12 35-304,-7-5-257,-5 4 81,3 6-96,2 10-321,-5-3-352,0 0-175,3-4-385,0-5-96,2-8 48,-4-7-32,5-8-64,-4-6 0,1-5-497,-3-4-511,0 0-497,0-7-288,-5-6-848,-1-2-608,-3 1-2002</inkml:trace>
  <inkml:trace contextRef="#ctx0" brushRef="#br2">18122 6749 10805,'0'0'4082,"0"0"-2561,0 0 159,0 0-47,0 0-384,0 0-113,12 25-239,4-25-129,4 0-80,-1-3-128,1-5-255,3-4-145,-1 1-192,-2 0-112,0 2-1009,-3 2-544,-5 3-1712,-1 4-2018,-6 0-2769</inkml:trace>
  <inkml:trace contextRef="#ctx0" brushRef="#br2">18376 6834 14070,'0'0'1505,"0"0"288,0 0 16,0 0-465,0 0 113,20 34-513,-15-27-735,-5-2 63,3 2 416,-3-3-320,0-1 48,0-2-143,0 4-113,0-5 32,0 0 32,0 0-48,0 0-32,0-5-80,-3-2 0,3-1-80,-5-4 48,1-3 0,1-1-16,-2 0-32,0 0 32,2 1-32,-1-1 80,2 5-80,2-1 48,0 4 0,0 1-96,0 4 112,6 1 0,0 0-48,4 0 16,2-1 48,0 3-96,4-2 80,-1 0-16,-2-1-48,-4 2 32,1-2-80,-3 3-800,-1 0-209,-6 0-383,0 0-994,-6 4-863,2-1-2242</inkml:trace>
  <inkml:trace contextRef="#ctx0" brushRef="#br2">18584 6792 11509,'0'0'10469,"0"0"-10005,0 0-64,5 42 705,-5-28-129,0-2-543,0-4-369,3-1-481,4-2-1423,-2-5-1458,0-5-2785</inkml:trace>
  <inkml:trace contextRef="#ctx0" brushRef="#br2">18627 6612 24299,'0'0'977,"0"0"-1025,0 0 32,0 0 32,0 0 48,0 0-1841,-3-11-1649,3 11-4786</inkml:trace>
  <inkml:trace contextRef="#ctx0" brushRef="#br2">18930 6430 5346,'0'0'3282,"0"0"-1409,17-39-32,-13 28 608,-4 5-416,0 1-144,-1 5-561,-10 2-367,-1 14-257,-1 7 160,-2 5 33,2 11-49,1 3-31,7 1-49,2 3-176,-2-4-144,5 1-208,0-7-208,0-2-64,0-3 48,0 1 48,0-7 177,0-1 31,0-1-144,-1-3 80,-5 0-32,6-2-160,-2-5 48,-1 1-64,3-5 16,-2 0-32,2-2-448,0-7-657,0 0-1056,0 0-704,0-9-977,0-5-7011</inkml:trace>
  <inkml:trace contextRef="#ctx0" brushRef="#br2">18751 6814 15591,'0'0'1729,"0"0"-1265,0 0 945,0 0-33,0 0 113,31 3-160,-12-3-97,0 0-543,1 0 207,-3 0-240,0-3-95,-2 1-449,-2 0-112,-1-3 32,-3 5 0,-1-4-465,0 2-623,0-3-945,-1 5-1152,-2-2-2850</inkml:trace>
  <inkml:trace contextRef="#ctx0" brushRef="#br2">19024 6841 16808,'0'0'1953,"0"0"-1921,0 0 1152,-3 34-47,3-22 191,8-4-287,4 1-497,1-2-448,2-4 256,1-3-240,-2 0-16,-4-7-32,0-5-48,-4 1 48,-1-2-32,-5 2 0,0-5-48,0 5 80,-3-1-80,1 1 32,-4 0-32,4 2 48,-1-3-48,3 5 0,0-1 16,0 1-176,3 2-288,-1 1-112,4 4-257,0 0-639,-6 0-833,0 4-1841,0 1-5443</inkml:trace>
  <inkml:trace contextRef="#ctx0" brushRef="#br2">19334 6833 6051,'0'0'-64,"0"0"-32,0 0 1776,0 0-1423,0 0 1487,0 0-991,-15-19-17,7 17 321,3 0-113,-2 2 225,-3 0 79,-1 0-239,-1 7-145,0 2 128,-1 6-143,1 1-17,4 2-192,3 1-79,1-2-161,4-3-112,0-5-192,3-1-48,6-5-96,1-3 80,3 0 96,0-9 0,-1-5-80,2-1 16,-1-1-48,-6 0-32,4 1 96,-6 3-144,-2 1-176,-1 7 64,-2 4 64,3 0-16,-3 11-48,1 2 128,-1 8 64,3 3 16,2 5-48,-2 1 128,-1 1-32,1 0 0,-3-1 0,0-3-16,0 0 64,-3-2 272,-4-3 65,1-2-17,0 0 16,-5-1-128,3-6-16,1-2-160,-3-1-160,-1-6 16,-1 0 16,0-4-32,-1 0-16,-1-4 0,2-3-48,-2 0-400,8-2-288,0 1 272,6-2-129,0 1-1136,3-2-1312,6 0-2033</inkml:trace>
  <inkml:trace contextRef="#ctx0" brushRef="#br2">19539 6758 11477,'0'0'1713,"0"0"-448,0 0 784,0 0-129,-33 18-271,24-7-544,1 1-353,4 3-144,-3-1 49,7-1-129,0-1-288,0-1-144,8-7-64,0-1-80,4-3 16,1 0 80,-1-7-112,-4-4-224,0-1 96,-1 1 160,-5 0 80,1 4-32,-3 3 32,0 4 0,0 0 208,0 6-240,0 1 16,0 6-48,-3 1 48,3 2-32,0 0-16,0-5 32,6-2-64,-4-2 64,4-3-528,-1 0-753,-4-4-640,2 0-720,2-4-1777,-5-7-8644</inkml:trace>
  <inkml:trace contextRef="#ctx0" brushRef="#br2">19702 6425 6611,'0'36'7091,"4"9"-4305,1 9 703,3 7-1120,0 2-656,2-3-1121,0-10-352,-1-7-240,-3-9 0,-4-5 32,4-11-32,-6-7 16,0-2-320,0-9-448,0 0-321,0-4-639,0-9-2658,-6-6-8900</inkml:trace>
  <inkml:trace contextRef="#ctx0" brushRef="#br2">21052 6457 14503,'0'0'4338,"0"0"-3282,-40 0-496,20 0 321,1 4-113,-4 3-144,-5 2-399,-2 5-145,-2 6-16,-1 4 64,1 8-32,4 4 112,8 7 352,2 4 641,17 0-401,7-4-144,14 0-224,13-12-191,7-6-97,5-9-32,-3-7 48,-3-5-80,-7-4-48,-10 0 32,-10 0-704,-4-4-721,-8-3-336,-8-2-240,-4-2-1040,-8-1-993,0 1-1296</inkml:trace>
  <inkml:trace contextRef="#ctx0" brushRef="#br2">21250 6666 6819,'0'0'4914,"0"0"-2272,0 0-225,0 0-464,0 0-897,0 0 33,-35 31 207,25-6-95,3 4-129,1 3-63,6 2-97,6-7-528,8-7-304,1-4-64,2-9-16,2-7-32,1-5 64,-6-13 48,3-2 16,-3-7-64,-5-5-80,-4-2-32,0 3-16,-5-5-192,-5 2 0,-3 0 160,-4 7-272,-2 7 128,-5 4 224,2 12 16,-3 4 64,0 9 48,0 7-32,0 6 32,2 5-16,1 0 0,2 7-96,6-2-112,1-4-817,5-1-1616,3-8-1217,3-10-4690</inkml:trace>
  <inkml:trace contextRef="#ctx0" brushRef="#br2">21447 6713 10373,'0'0'7523,"0"0"-7123,13 31-368,-10-12 1297,3 5 96,0-1-49,2-3-175,-6-2-145,2-2-607,2-5 143,-4-6 160,-2-1-368,0-4 0,0-9 305,0-5-65,0-3-400,0-10-48,-5-5 128,-2-2-112,2 0-47,-3 1 63,3 1 64,2 3 64,2 7 48,1-1-320,1 3-16,12 7 32,2 1 48,7 5-48,-2 7-64,6 0-32,-4 13 64,-2 4 16,-4 1-32,-2 2-96,-3-2-112,-4-4-32,-5-5-240,1-5-320,-3-1-561,0-3-368,-5-7 80,-1-7-1760,-3-6-2546</inkml:trace>
  <inkml:trace contextRef="#ctx0" brushRef="#br2">23332 6643 5907,'0'0'-481,"0"0"1826,0 0 336,0 0-288,-12-31-1,12 24-111,0 1-49,0-1-79,0 7 111,-2 0 113,-1 0-513,3 16-415,-2 4 175,-1 14 464,-1 6 289,1 9-561,0 1-143,-2 2-65,3-7-64,-1-5-288,0-9 16,3-8-31,0-3-1,0-9-112,0-6-96,0-3 32,0-4 80,0-11 480,0-12-416,0-9-192,0-8-16,6-11 32,-1-3-16,0-5 0,-2 1 48,-2 2 32,2 6-16,-3 4-256,0 10 48,0 7 64,0 8 64,3 6-16,2 3 0,4 2-16,8 5 16,2 6 0,3 1-32,3 15 16,2 5 48,-2 12-16,-1 6-80,-7 5-96,-5 0 16,-4-3 64,-8-4 32,0-4-96,-10-8 96,-8-1 32,1-8 16,-6-3 0,4-5 32,-7-3-32,1-4 48,3-4-32,-1-5 32,3-2-112,6-1-945,1 1-287,7 4 207,5 3 1,1 4-385,1 0-1280,12 8-241,2 2 65,2-1-6627</inkml:trace>
  <inkml:trace contextRef="#ctx0" brushRef="#br2">23650 6643 2545,'0'0'512,"0"0"-624,0 0 144,0 0-16,0 0 96,0 0 161,-12 0-33,9 0-128,3 0-64,-3 0-192</inkml:trace>
  <inkml:trace contextRef="#ctx0" brushRef="#br2">23715 6515 7283,'0'0'2097,"0"0"-512,0 0-881,33-23-63,-30 22 111,-3 1 144,0 0 33,-7 0 399,1 4-303,-1 0-65,-4 1-143,-2 2-81,1 0-224,-2 1-48,1 4-79,-5-1-145,1 5-16,-3 4 0,-2 0 112,2 5 128,1 4-31,2 1 319,8 5 32,3-1-15,6 2-321,6 3-64,6-8-128,8-4-80,-1-4-128,1-8 16,5-3 0,-5-11-48,3-1-16,-2-4-32,-7-5 96,1-6-192,-4-1 64,-10-2-48,3 2 48,-4 0 48,-4 1 0,0 3 0,-4 1-16,0 6 32,1-1-112,-6 6 16,7-2-80,-7 2-80,3-3-16,0 3 80,-1 0 80,4-4 80,-1 4 48,6-7 16,2 2-32,5-6-81,7 2 1,12-2 80,1 0 96,2-1 145,0 4-97,1 3-112,-3 3-64,-5 2 32,-3 0-48,-6 0 16,-2 4 0,-4 0-577,1-4-431,-6 3 63,0-3-239,0-3-257,-6-3-1984,1-5-3170</inkml:trace>
  <inkml:trace contextRef="#ctx0" brushRef="#br2">23985 6623 16984,'0'0'1761,"-13"39"-1025,6-15 1345,5 7-592,-1-1-193,3-1-511,0-2-449,0-4-192,5-5-48,1-7-80,-2-5 64,1-3-80,0-3 0,1-7 208,0-6-96,-6-5-32,6-3-32,-6-6-32,0 0 16,-6-4-112,0-7-176,-5-1-176,2 4 32,-4 1-81,3 2-79,2 5 496,0 11 48,3 3 64,4 6 128,1 0 160,0 3 80,9 0-95,7-1-161,4-2-16,6 0 112,7 0-48,2-1-48,3-4-80,-3 4-32,-2 1-16,-7 2 32,-7 3-48,-5 2-64,-8 0-384,-5 2-304,-1 7-49,0-2-303,-7 4-401,-6-2-880,-1-2-2017,2 0-7315</inkml:trace>
  <inkml:trace contextRef="#ctx0" brushRef="#br2">24003 6628 17592,'0'0'2417,"0"0"-2049,0 0 209,0 0 1071,47-5-543,-15 1-289,6-3-352,0 3-319,-5 4-97,-2 0-16,-8 0-1201,-6 0-1488,-4 0-2241,-7 0-5075</inkml:trace>
  <inkml:trace contextRef="#ctx0" brushRef="#br2">18181 7327 1105,'0'0'11141,"0"0"-8548,0 0-1297,0 0 241,-32-11-288,16 11-433,-4 0-160,-5 0-320,-4 9-63,-7 6-129,-6 8 64,0 8-16,-1 8-176,3 13 32,3 8 272,15 10 881,11 2 463,11-2-511,23-7-417,11-12-432,14-14-272,2-17-96,0-11 96,-5-9-256,-7-5-352,-5-10-112,-11-1-945,-5-4-64,-10-1 176,-7 1 385,0 3-337,-7 0-448,-6 4-752,-4 2-2321,2 6-2930</inkml:trace>
  <inkml:trace contextRef="#ctx0" brushRef="#br2">18398 7475 12005,'0'0'801,"0"0"-577,0 0 1169,0 0-33,0 0-319,0 0 15,-20-20-143,20 25-337,-6 10-336,0 8 272,1 9 529,-4 9-113,3 6 49,-4 0 223,3 0-63,2-4-449,0-5-256,2-11-208,0-4-48,3-10-112,0-6-16,0-5-80,0-2 32,3-11-48,0-7 208,3-12-112,-2-3-496,-1-12-96,-3-3-192,0-6 31,0 3-127,-3 1 208,-1 7 320,0 5 304,2 11 32,-1 11 64,3 5 336,0 7 16,0 4-32,0 0-256,3 8-128,3-1 288,8 5 257,3-4-385,5-1-48,3-4-112,3-3 0,3-5-16,1-4-48,-7-4-272,2-1 224,-7 3 176,-5 2-112,-2 2-336,-9 3-305,1 1 17,-5 3-16,0 0-321,-9 3-656,-1 4-976,-2 1-1072,-2 4-2514</inkml:trace>
  <inkml:trace contextRef="#ctx0" brushRef="#br2">18333 7658 10229,'0'0'2401,"0"0"-1457,0 0 529,0 0-209,0 0-559,0 0-17,0 0 16,0-2 1,-3-1-1,3 3 48,0 0 65,4 0-289,9 0-208,2 0 336,8 0 145,4-2-17,4 0 97,-2 2-177,1 0-272,-6 0-288,0 0 112,-9 0-192,-2 2-16,-6 0-48,-5-2-176,-2 0-576,-2 0-32,-8 0-241,0 0-768,-5 0-768,-1 0-1553,-1 0-4194</inkml:trace>
  <inkml:trace contextRef="#ctx0" brushRef="#br2">18359 7847 9941,'0'0'3201,"0"0"-1856,0 0-273,0 0 577,-6 31-208,6-26-305,0-1-224,0-1-47,4 1-417,1-4-128,6 3 144,-2-3 193,4 0 127,4-3-128,3-1-15,5-1-145,0-2 368,2-1-447,6 1-225,-2 2-16,-2 3 0,-1 0-176,-6 2 16,-5 0-16,-5 0-544,-4 4-385,-2 3-752,-6-1-144,-6-1-432,-2-3-2657</inkml:trace>
  <inkml:trace contextRef="#ctx0" brushRef="#br0">14145 8849 15943,'0'0'2001,"0"0"-1793,0 0 833,-5-31-241,2 26-528,-2 3-96,1-3-32,-4 5 145,0 0-177,-1 12-16,-7 1 176,2 8-16,-6 8 160,0 5 96,-5 8 129,2 10 207,-2 2-160,2 7-143,6-3 175,5 1-160,2-5 0,10-3-95,0-5-145,14-6-144,5-4-80,7-3-32,13-6-112,0-8 64,12-6-32,3-11 32,7-2-48,-4-11 176,5-7-96,-2-7 64,-2-2-96,-9-4-112,-4-3 32,-7-2 64,-6-4 32,-9-3-48,-6-5 0,-4 0 32,-10-5-240,-3-5 144,0-1-144,-5 1 16,-10 0-145,-5 3 17,-5 6 112,-8 6 256,-4 12-16,-8 11 0,-11 11 16,-6 9 32,-6 6-96,-6 12-96,1 7-16,8 2 16,10 0 80,15-5-1120,12 1-209,16-7-544,12-5-1328,8-7-4851</inkml:trace>
  <inkml:trace contextRef="#ctx0" brushRef="#br0">14370 9268 10613,'0'0'3858,"0"0"-1889,3-39-49,-3 28 241,3 7-1104,1 1-337,1 3-320,3 11-176,4 8-47,1 5 767,2 6 64,-1 5-543,-2 0-17,2-4-16,-1 0-80,-7-5-128,2-6 64,-2-5-207,-4-6-17,2-2 16,-4-3-96,0-4 32,0 0-385,0 0-655,-1-8-1249,-4-4-1473,2-3-4834</inkml:trace>
  <inkml:trace contextRef="#ctx0" brushRef="#br0">14830 9218 4130,'0'0'6307,"0"0"-3426,0 0-400,-5 45 32,5-25-720,0 5-304,0-3-321,10 6-191,-3-8-481,6-2-128,5-7-160,-1-2-96,1-9-32,2 0-32,-3-11 16,1-5 33,-4-8-161,-1-1-209,-6-5-15,1 1 48,-8 0-176,0 2 32,0 7-273,0 2 337,-3 9 192,-2 2 32,4 7 16,-2 0 32,3 3 0,0 3 0,0 3-608,0 0-1649,9 0-2994</inkml:trace>
  <inkml:trace contextRef="#ctx0" brushRef="#br0">15287 9221 5250,'0'0'7556,"0"0"-5475,0 0-1025,-45-3 289,25 14 48,0 1-161,-5 3-159,5 1-49,3 4-240,5-2-255,7-2-65,5 0-224,0-5-160,9-2-80,7-6-32,1-3 80,3 0 16,0-7-96,0-7-128,-3 0-224,-4 3 48,-5 2 224,-4 2 64,-1 3 48,-3 4 0,0 7-48,-4 6 32,-1 3 0,5 2 224,0 5 64,0-7-96,9-3-144,7-8-32,1-5-32,-2-3-608,-1-11-1425,-3-3-2465,-6-6-5267</inkml:trace>
  <inkml:trace contextRef="#ctx0" brushRef="#br0">15618 9272 12662,'0'0'3489,"0"0"-1440,-16-29 32,7 20-704,-4 3-577,-2 3-239,1 3-353,-6 4 0,1 8-16,5 3 224,2 1 16,1 7-80,9-3-224,2-5 16,5 4-95,4-6-33,7-6 16,1 0-80,0-7 112,-2-3-225,3-8-239,-5-5-32,-3-6 48,2-7 192,-3-3 192,2-9 0,-1-1-96,2-5 0,-4-3 16,0 1 16,-1 1 32,-4 5-16,-1 8-16,-2 8 64,0 11 16,-8 7 64,2 9 96,-5 11-16,2 14 176,3 13 560,4 9 321,2 10-97,2 3-175,8 1-465,3-7-256,2-9-64,-5-7-48,-1-8-208,-1-10 32,-8 0 64,0-4-48,0-2-80,0-6-32,-8-1-192,6 0-448,-1-2-145,3-5-592,0 0-992,3-12-2865</inkml:trace>
  <inkml:trace contextRef="#ctx0" brushRef="#br0">15951 9272 13398,'0'0'1393,"0"0"-417,0 0 817,-12 41-496,12-32-337,0-1 65,0 4-385,5-3 16,-2-2-64,0 0-63,-2-3 47,-1-4 96,4 0-96,-4 0 129,0 0 191,-4-7-464,0-4-239,1-3-129,-4-1 16,1-1-32,2-7-32,1-1 48,-2-6-48,3 3-128,2 0 48,0 3 16,2 1-33,6 7 81,-1 10-16,-2 1 49,3 5 95,1 0-64,-3 5-48,4 6 0,0 0-32,3 2 48,-1-1-305,2-5-767,2 0-801,-1-7-384,-2 0-1072,-4-3-2546</inkml:trace>
  <inkml:trace contextRef="#ctx0" brushRef="#br0">16279 9171 18296,'0'0'1505,"0"0"-1121,0 0 1121,-38 0-32,26 11-433,-4 1 33,4 1-417,6 2-224,3-1-160,3-1 16,0-3-160,9-4-80,2-3 48,1-3-32,1 0-32,-1-3-48,-1-1 32,-2-1-48,-4 1-80,-2 4 32,-3 0 48,0 4-96,0 5 112,-5 5 80,2-3-64,0 2 16,3-3-64,0-1 48,8-5-64,3-4-560,3 0-1025,-2 0-272,1-4-576,0-3-3329</inkml:trace>
  <inkml:trace contextRef="#ctx0" brushRef="#br0">16457 9090 13782,'0'0'2321,"0"0"-1904,0 0 1343,0 0-207,0 0 48,0 0-193,-23-9-863,38 9-161,2 0 448,8 0 65,8 0-369,-1 0-272,4 0-192,-1-3 16,-2 3-80,-4 0 0,-7 0-976,-2 3-1249,-4 1-977,-4 1-2288</inkml:trace>
  <inkml:trace contextRef="#ctx0" brushRef="#br0">16579 8840 10341,'0'0'4754,"0"0"-2801,0 0 224,0 0-304,0 0-305,-23 36-143,23-9-176,0 9-225,0 2-240,11 5-127,-2 0-193,4-2-176,-6-1-96,1-2 16,3-2-96,-9-2 48,-2-5-48,0-4-96,0-5-80,0-4 0,0-5 32,0-4-80,0-2-608,0-5-753,0-3-800,0-8-1008,0-5-3074</inkml:trace>
  <inkml:trace contextRef="#ctx0" brushRef="#br0">16854 8986 15223,'0'0'6099,"0"0"-4130,-10-29-609,10 27-319,2 2-817,6 2-208,0 7-16,-4-2-1377,4-3-3473</inkml:trace>
  <inkml:trace contextRef="#ctx0" brushRef="#br0">16872 9222 22746,'0'0'2145,"2"32"-1985,1-16 1,2-3-177,-1-1 16,4-8 16,-3-4-113,1 0-1087,-1-13-1425,-4-5-1937,-1-9-4530</inkml:trace>
  <inkml:trace contextRef="#ctx0" brushRef="#br0">17207 9101 5346,'0'0'6083,"0"0"-2481,0 0-641,0 0-656,0 0-624,-35 0-400,13 9-289,-4 7-304,-4 2-399,5 2-209,5 1 64,5 3-16,10-1-32,5 1 64,11 1 80,3-4-128,9-1-112,-1-5 32,3 1-32,-2-7 0,-2-6 16,0-2-112,2-1-993,-1-1-575,1-13-801,2-2-2674</inkml:trace>
  <inkml:trace contextRef="#ctx0" brushRef="#br0">18658 8790 11797,'0'0'2802,"20"-32"-1666,-15 21 1137,-5 0-64,-10 2-592,-15 6-561,-15 3-463,-13 12-161,-12 6-208,-8 6 144,-1 8 16,1 6-15,13-2-33,10 0 96,18 0-32,19-2-208,16-5-80,22-2-128,12-4 48,8-3 0,5-9-128,-1-2-64,-2-7-64,-8 3 80,-14-1 48,-10 3-80,-15 5-384,-5 8 319,-19 5 290,-9 6 31,-10 5 272,1 4 352,0-2-80,6 1-288,13-8-47,14-4-257,9-7 16,20-13-128,17-7 96,16-4-16,9-14 48,8-4-417,-5-1-271,-8 5-272,-12 7 207,-22 6-1776,-18 5-3553</inkml:trace>
  <inkml:trace contextRef="#ctx0" brushRef="#br0">19004 9309 2977</inkml:trace>
  <inkml:trace contextRef="#ctx0" brushRef="#br0">18894 9123 6163,'0'0'-80,"0"0"3473,0 0-1920,0 0-497,0 0-15,0 0-113,11-5-143,-10 5 79,-1 0-48,0 0 209,0 0 63,-4 0-207,-6 0-17,-4 7-288,-4 4-32,-2 0-31,-4 5 111,4 0-80,3 2-48,5-2-48,4 2 1,5-2-65,3-3-144,8-2-112,4-4-80,7-5 144,-2-2-16,5-2-32,-2-7-16,-2-2-16,-1-3 16,-1 1-128,-7-1 80,0 5-176,-9 5 144,0 4-16,0 2 48,-9 12 16,1 10-16,1 7 400,-3 10 785,3 7-193,3 3-432,4-1-112,0-8-335,7-3-49,0-10-64,3-11 0,2-9 80,1-7-96,-1-2-705,-1-7-863,-2-8-385,-4-6-1201,1-6-1648</inkml:trace>
  <inkml:trace contextRef="#ctx0" brushRef="#br0">19131 9177 6003,'0'0'7091,"0"0"-4690,0 0-656,0 0 592,0 0-416,0 0-464,3-25-337,-3 39-736,0 4 96,0 6 561,0 5-17,5-2-351,3-2-337,1-5-352,5-4 32,-2-7 48,2-7-80,2-2 128,-1 0-64,-2-11 32,1-5-48,-7-6 64,4-3-64,-5-2-16,1-2-192,-6 0-144,2 4-96,0 3-1,-3 6 129,0 7-32,0 2 96,0 7 16,0 0-400,0 7-849,-3 6 96,0 1-447,2-3-2803</inkml:trace>
  <inkml:trace contextRef="#ctx0" brushRef="#br0">19409 9179 19161,'0'0'1504,"0"0"-1295,0 0 751,-37 22 433,24-3-129,5 1-367,7 0-337,1-2-288,0-5-192,9-2-128,4-4 16,4-7 0,1 0 48,-1 0-112,0-11 0,-1 0 96,-4-1-32,-4 1 96,-7 0-48,-1 2-32,0 9-16,0 0 16,-4 0 0,2 11 48,-1 1 128,3 3-48,0 1-48,3 0-80,3-2-16,2-1-112,-2-4-1265,4-2-640,-3-5-336,3-2-2001,1-4-4658</inkml:trace>
  <inkml:trace contextRef="#ctx0" brushRef="#br0">19706 9084 17128,'0'0'4530,"0"0"-3922,0 0-480,0 0 465,0 0 351,0 0 208,48 5-479,-20-1-321,2-1-256,5-3-32,-4 0-16,2 0 16,-2 0-1248,-3 0-1298,-6-3-1039,-5-1-2082</inkml:trace>
  <inkml:trace contextRef="#ctx0" brushRef="#br0">19784 8857 3762,'0'0'10805,"0"0"-9381,0 0-639,0 0 1264,0 0-353,0 0-703,5-2-641,-5 20 192,0 7 881,0 6-257,0 9-159,3 6-129,1 5-47,2-1-433,1 4 176,4-7-32,-4-2-271,0-9-113,-4-5-240,0-8 0,-2-5 80,-1-4-49,0-6-31,-4-5-272,-4-3-272,0-4-320,2-8-929,0-3-977,1-6-1151,5-1-4707</inkml:trace>
  <inkml:trace contextRef="#ctx0" brushRef="#br0">20077 9262 21786,'0'0'960,"0"0"-912,22 40 48,-12-33 193,3-2 543,-1-5-176,-2-5-592,-4-6-784,-2-7-1713,-4-4-897,0-8-2144</inkml:trace>
  <inkml:trace contextRef="#ctx0" brushRef="#br0">20097 8995 16920,'0'0'3265,"0"0"-2688,0 0-626,0 0 162,0 0-97,0 0-16,30-19-177,-23 26-1567,-2-2-1314,0-1-4193</inkml:trace>
  <inkml:trace contextRef="#ctx0" brushRef="#br0">20337 9233 22202,'0'0'1329,"-6"31"-1345,6-13 64,0 2 0,11-1 128,3-6 384,6-6-400,0 0-80,4-5-576,-7-2 48,0-9 48,-5-3-273,-9-3 257,-3-1 336,-3-4 64,-6 0 32,-4-3 0,-2 1-112,1 2 64,3 1 64,2 6 304,3 2-320,6 4-48,0 3-112,0 4-896,0 0-2610,6 0-4802</inkml:trace>
  <inkml:trace contextRef="#ctx0" brushRef="#br0">20633 9278 22490,'0'0'2049,"0"0"-2017,0 0-1024,0 0 1136,33-3 48,-19-3-96,-5-3 352,4-3-320,-1-1-160,0-1 64,4 1 48,-2 2 192,-3 0-128,1 6-144,-2 3 401,-3 2 15,4 2-256,-3 10-112,1-4 0,0 6 0,5-1-32,-7-1-32,5-4-704,2-1-417,-2-2-480,1-3-368,-4 0-1392,-1-2-2674</inkml:trace>
  <inkml:trace contextRef="#ctx0" brushRef="#br0">21420 9179 12758,'0'0'7203,"0"0"-6274,0 0-1057,0 0 720,0 0 240,3 34-496,0-26-240,-1-1-112,2-7-496,-4 0-1697,4-4-736,-4-12-2354</inkml:trace>
  <inkml:trace contextRef="#ctx0" brushRef="#br0">21432 8925 11461,'0'0'1585,"0"0"-1329,0 0-256,0 0-320,0 0-1745</inkml:trace>
  <inkml:trace contextRef="#ctx0" brushRef="#br0">21595 9265 12230,'0'0'1456,"0"0"-431,0 0 1344,36-5-240,-19-9-496,3-1-337,5-3-624,0 0 1,0 2-209,-5 5-48,-2 4-96,-4 3-128,-1 4-144,-7 4-112,-2 6 32,-2 1 0,4-1-432,-4 2-1057,4-8-1360,-1-4-3522</inkml:trace>
  <inkml:trace contextRef="#ctx0" brushRef="#br0">22386 8995 7700,'0'0'-2113,"0"0"3457,0 0-1120,0 0-112,-30-12-80,24 12 16,2-2-48,4 0-64,-3-1 16,3-1 32,0 0-480,0-3-608,0 2 719,3-2 593,0 3 1009,-2 1 528,2-3-288,-3 2-33,3-1 193,-3 3 0,0-1-129,0 1-319,0 2-273,0 0-303,0 2-209,0 10-288,0 3 0,7 11 336,5 2 705,0 6 143,9-2-127,2-1-257,-1-4-208,1-7-111,-3-4-113,-3-5-160,-5 1-176,-1-5-96,-5-3 32,-6-1-112,0-2-112,0 2-432,-6-1-161,-1-2-751,-4 0-673,4 0-945,-3-5-2672</inkml:trace>
  <inkml:trace contextRef="#ctx0" brushRef="#br0">22666 8848 5378,'0'0'4627,"0"0"-2707,0 0-207,0 0 576,0 0-848,0 0-833,0 11 369,-12 10 287,-1 10 49,-1 3-289,-1 6-31,-1 1-145,-1 2-79,2-3-337,1-6-336,1-3-112,2-4 0,7-8-16,1-6 48,3-6-96,6-3-176,0-4-977,6-4-272,2-9-688,-1-6-2401</inkml:trace>
  <inkml:trace contextRef="#ctx0" brushRef="#br0">22889 8585 2753,'0'0'3394,"0"0"-3746,0 0 4241,0 0-1872,0 0-464,0 0 288,-23-12-304,23 8-321,0 0-191,8 1-145,4-1-208,4 2-175,1-1-129,7 3-192,-3 0 160,5 7 96,-9 5 0,-3 1-224,-6 2-95,-2 4 95,-6 1 32,0 2-32,-6-1-32,-4-1-64,0-2 0,-3 2 0,7-4 48,-5-5 16,6 3-48,1-3 48,1-2 0,3 0-15,0-2-65,9-3 48,10 0-48,1-4 144,2 0 48,5-4-192,-2 0-16,-2-5 0,-9 2-16,-1 3-64,-9 1 0,0-1-16,-4 1-176,-8 1-448,-5 0-1489,-1 2-769,-6-2-2176</inkml:trace>
  <inkml:trace contextRef="#ctx0" brushRef="#br0">23424 9154 15351,'0'0'4946,"0"0"-3681,0 0-1297,0 0 0,0 0 112,0 0-400,5 5-1281,-5-5-2321,0 0-9572</inkml:trace>
  <inkml:trace contextRef="#ctx0" brushRef="#br0">23449 8821 18569,'0'0'272,"0"0"-833,0 0 1,0 0 176,0 0-1057,0 0-2272</inkml:trace>
  <inkml:trace contextRef="#ctx0" brushRef="#br0">32683 10145 4242,'0'0'1617,"0"0"-1297,-33-30 288,21 21-560,2 2-256,-2-1-1489,4 1 961,0-2 736,4 2-80,-2-2-16,4-2 144,2 4 496,0-2 609,0-2-433,0 2-256,2-2 1745,-2-1-592,6 1-320,-5 0 175,5-1 1,-6 4-593,2-4 385,3 8-161,-5-3-47,0 5-225,0 2 129,3 2-433,-3 12-400,0 6 48,0 4 96,0 8 945,0-3-417,-3 3-288,3-2 97,-2-6-257,2-4-176,-3-6-128,3-3 32,0-5-112,0-1-576,0-3-801,0 1-512,0-3-1264,0-3-3234</inkml:trace>
  <inkml:trace contextRef="#ctx0" brushRef="#br0">32931 9971 8820,'0'0'5250,"0"0"-3025,0 0-1264,0 0 79,-25 59 209,6-21 320,-1 7 239,-5 2-367,5 5-96,1-7-177,-1-5-367,5-6-529,5-7-288,3-8 16,1-4-32,1-6 32,5-2-192,-2-5-689,2-2-463,0 0-721,0-5-528,2-3-2898</inkml:trace>
  <inkml:trace contextRef="#ctx0" brushRef="#br0">32945 10273 6067,'0'0'6947,"0"0"-3409,0 0-1185,44-16-432,-23 14 224,2 2-289,-1 0-351,-4 0-480,-1 2-417,-1 5-384,-10 2-144,-3 0 16,0 2-112,-3 0 80,-6 3-48,-6 2 64,-1 1-48,-1-1 64,-4 2-32,11-2-32,1-2 160,6-1-32,0 1-96,19-3-32,-2 0 96,5-4 0,4 2-128,-1-7 48,-5 1-48,-2-3-32,-4 0 64,-1 0-624,-7-5-608,-6-4-1313,0 2-1329,-5-4-4178</inkml:trace>
  <inkml:trace contextRef="#ctx0" brushRef="#br0">28322 10780 13574,'0'0'3938,"0"0"-2641,0 0-465,0 0 144,45 0 513,-22-5-368,3 4-369,-3-2-160,-1-1-256,-3-1-240,-5 1-96,-3 1-384,-4 1-592,-5 0-177,1 2-672,-3 0-544,0 0-1360,-3-3-1506</inkml:trace>
  <inkml:trace contextRef="#ctx0" brushRef="#br0">28624 10476 3474,'0'0'12918,"0"0"-10037,0 0-1441,0 0-863,0 0-49,-34-23-336,14 23-272,0 0-112,-4 0-192,4 7 64,-2 0 128,2 2 240,5 2-32,1 3 176,1 4 96,7 2-80,2 3 208,4 4-32,0 4 96,0 0-239,4 1-177,-1 2 112,0-5-64,-3 0-48,0 1 0,0-6 16,-3 1-64,-1-3 48,-1-3-48,-1-6 16,4-2-48,-1-4-64,3-4-624,0-3-1041,0-5-977,3-9-4417</inkml:trace>
  <inkml:trace contextRef="#ctx0" brushRef="#br0">28726 10310 13894,'0'0'2786,"0"0"-1810,0 0-128,0 0 49,33-7-145,-15 7-127,-5 2 511,1 3-288,-2 6-431,-1 3-113,-9 2-144,-2 1 112,0 6-32,-7-1-32,-3-2-32,-3-1-128,4-4 64,1-2-16,3-3 128,2-1 129,3-5-49,0 1-96,8-3-64,1 0-64,4-2 32,2 0 64,1 0-96,-2-4 48,-2-1-112,1-2-16,0-2-816,0 2-1121,-7-1-1152,0 1-2034,-4 2-4449</inkml:trace>
  <inkml:trace contextRef="#ctx0" brushRef="#br0">29004 10679 1329,'0'0'13430,"0"0"-10229,0 0-2432,-8 48 847,2-21 193,0 5 32,-1 1-384,1 1-273,-2-3-431,7-4-289,-4-4-144,2-5-80,3-7-112,-3-4-32,3-3-80,-1-4 32,-3 0 80,3-4 0,1-9-80,0-3-32,0-5-96,0-1-32,0-7-240,6 2 128,0-5-128,0-2-144,2 0-145,-2 1 177,1-1 256,-1 0 96,0 3 64,2-1 48,0 8 80,2 1-64,0 5 0,-1 2 128,5 7 144,-2 2-112,-2 3-128,0 4-16,3 0-64,-1 4 16,-6 6-96,5 3 64,-6 3-32,0 0-32,-2 4 0,-3-2 80,0 0 32,-3 2-16,-4-2 16,-7 3 16,2-1 48,-2 0-48,-1-2 32,-1 0 32,4-3 32,-2-1-48,3-2 64,2-5-80,1-1 0,3-4 0,-1 1 0,6-1 160,-2-2 1,2 0 31,0 0-48,0 0-80,0 0-32,0 4-96,2 0 80,1 3 112,8 0 112,-5 2-144,7 2 64,-1 1 112,3-1-96,3-2-96,-5 2 49,1 0-97,2 1-48,-7-1 80,-1-2-16,0 2-48,-4-2-64,1-2 80,-2-3-112,0 1 0,-1-3-288,-2 1-625,3-3-864,-3 0-1600,0-7-1762</inkml:trace>
  <inkml:trace contextRef="#ctx0" brushRef="#br0">29224 10295 6179,'0'0'1152,"0"0"785,0 0-544,0 0 320,0 0 288,0 0-129,-2 4-495,2-4-80,0 0-81,0 0-79,0 0-81,2 0-319,9 0-417,3 0-208,1 3-112,2-1 48,2 3 16,-7 1 96,-2 1-48,-3 4-80,-4 1-32,-3 3 16,-3 1 0,-8 0 64,-1-1 48,0 4 112,-1-6 160,4-2 33,-2-2-1,6-2-176,4 0 32,-2-3-144,3 0 32,3 1-96,9 0-32,-2-3 16,7 2-32,-2-1 48,1-3-16,-2 0 0,-4 0-16,-2 0-48,0 0-48,-6 0-608,2 0-529,-4 0-335,0 0-337,-6 2-1264,-8 5-2866</inkml:trace>
  <inkml:trace contextRef="#ctx0" brushRef="#br0">31516 11616 4802,'0'0'6835,"0"0"-4145,0 0-1362,0 0-95,-40-11 159,22 11-207,-8 0-257,1 4 33,-1 7-145,0 3 145,-1 2 223,9 2-47,1 2-289,9 1-192,8-4-223,12-1-113,13-9-208,8-5-64,5-2-64,1-11 0,0-9-32,-5-5-240,-9-2 63,-5-1 65,-9-3 96,-10 2 48,-1 0 16,-12-5-48,-2 1 112,-6-1-144,-3 0-32,1 5-80,2 3 48,1 6-64,7 5-16,5 8 80,1 2-16,5 4 16,1 1-481,0 0-639,1 0-337,7 1-688,3 6-48,-2-2-1121,0 3-3489</inkml:trace>
  <inkml:trace contextRef="#ctx0" brushRef="#br0">31736 11620 13414,'0'0'3394,"-8"32"-1073,5-16-192,0-1-160,3-3-769,0-4-608,0-2-319,0-5-113,0-1 80,3-4 176,2-9 208,3-5-320,2-7-208,0-5-48,2-4 48,4 1-15,1-1-17,0 5 112,3 4 48,0 7 288,-3 9-240,3 9 112,-4 5-272,-1 15 0,-2 9 96,-4 3 177,2-1-81,-5 0-240,2-5-80,-1-6-16,-2-9 16,1-2 0,-4-5 0,3-1-240,-5-3-481,0 0-431,0-7-1073,-5-5-2145,3 1-4866</inkml:trace>
  <inkml:trace contextRef="#ctx0" brushRef="#br0">31407 11141 6531,'0'0'6515,"0"0"-3570,0 0-1056,0 0-144,0 0-192,0 0-113,-9-9-479,24 9-273,10 0-320,14 0 337,6-2 527,14-3-495,4 1-33,3-3 256,-1 1-271,-5-1-161,-4 0-192,-11 2-320,-8 1-96,-10 1 16,-4-1 48,-11 4-208,-4-2-112,-7 2-177,-1 0-63,-4 0-448,-4 0-865,-4 2-880,-1 1-1361,1-2-3586</inkml:trace>
  <inkml:trace contextRef="#ctx0" brushRef="#br0">31528 10844 11141,'0'0'5699,"0"0"-3218,0 0-1345,0 0-95,-31-22-129,19 19-303,-2 1-129,-5 2-240,2 0 0,-3 7 144,0 5 256,3 1-31,1 5-97,7 2 0,4-2-48,5 0-175,0 0-81,13-7-48,4-2-128,5-6 32,4-3-64,0-5 64,2-11-96,-3-6-96,-2-3-128,-3-7 64,-7 4 95,-4-9-111,-4 1-176,-5-2-192,-5 2-96,-4 0 223,-10 4 321,-1 3 0,1 5 176,-7 3-16,7 5 0,-1 5 16,2 2-96,5 7 112,6 0-96,0-1-64,7 3-592,0 0-1073,7 0-1456,0 3-2034,6-1-6002</inkml:trace>
  <inkml:trace contextRef="#ctx0" brushRef="#br0">31753 10749 13750,'0'0'2129,"0"0"448,0 0-2032,0 0-1,-8 41 865,8-16 191,0 2-319,0-2-81,3-1-319,-1-4-305,3-6-352,1-5 0,-5-2-32,2-7-15,-1 0 143,1-11 368,0-9-48,-1-7-464,1-7-96,0-9-176,-3 0 0,0-4 16,-3 2 0,-2 0 0,-1 4 64,4 3-16,-1 7 128,3 2-112,0 3 96,5 2-48,6 1 32,4 5-48,5 2 16,-1 3-32,1 2 48,0 4-48,-1 3-176,-2 4 80,-3 0-144,-6 11-16,0 0 128,-4 5-16,-4 2 96,0 4 32,-1 1 0,-4 2-32,-3-1-32,-3 1 16,7-2 96,-4-3-32,0-2 16,2-2-16,-5-1 48,2-3-16,-4-1 32,-1-4-16,2-1 0,3-3-32,-1 1-48,3-4 32,1 3-64,6-2-592,0 2-689,0-1-1088,0 0-1121,6-2-2673</inkml:trace>
  <inkml:trace contextRef="#ctx0" brushRef="#br0">30451 10797 15255,'0'0'3842,"0"0"-2546,0 0-335,0 54 207,0-25 433,-2 5-304,-1 2-593,-1-2-96,1-3-48,3-8-143,-3-3-161,3-9-240,0-4 48,0-3 0,0-4 48,0 0 128,3-11 352,1-6-240,2-9-255,-4-5-49,1-5-177,-1-5 1,-2-6 0,0 3-112,0-6-48,0 0 32,0 5 48,0 2-80,0 3-96,0 4 256,7 5 144,4 4 16,3 1-32,2 6 64,1 0-48,1 6 16,1 1-96,1 6-16,0 3 32,0 4-161,1 2-159,-4 9-32,-2 5 96,-2 2 16,-6 9 240,-4 0-32,-3 9 48,-6 2 64,-3 1-96,-7-1 112,2-2-96,-6-5 96,2-4-80,-2-4 80,1-7 16,-1-1-64,0-3 48,1-5-16,5-3 48,2-1-32,1-3 32,6 0-80,2 0 96,2 0 112,1 0-32,1 4-160,5 5-64,0 2 96,8 5 432,-4 2-176,-1 2-47,5 0-1,0 3 48,1-3-80,3 0-96,5-2-80,-2-5 64,7 1-64,0-5 496,-6 1-464,1-4-32,-3-2-80,-7 1-16,-7-3-448,0 5-64,-6-3-449,0 1-687,-6-3-785,-8 3-1793,-3-5-3042</inkml:trace>
  <inkml:trace contextRef="#ctx0" brushRef="#br0">30397 11277 6083,'0'0'8099,"0"0"-5970,0 0-672,0 0-80,0 0-433,0 0-239,-25 10-97,25-10-80,6 3-32,10-3 65,7 0-145,3 0-32,11 2 993,10-2-209,-2 0-191,5 0-129,-4 0-240,-1-2-96,-6-1-159,-7 1-193,-5 0-176,-4 2 0,-8-2-48,-2-1 48,-7 3-225,2 0-255,-4 0-304,0 0-673,-4 0-1120,0 0-512,-4 0-2114,-8 7-7763</inkml:trace>
  <inkml:trace contextRef="#ctx0" brushRef="#br0">30552 11620 5955,'0'0'6115,"0"0"-2866,0 0-1440,0 0-16,0 0-81,0 0-511,-3-13-609,0 10-112,-2 3-47,-3 0-209,2 0 0,-2 0-64,-4 7 0,1 5 0,-1-1 48,2 2 32,-1 3 80,4 0-15,2-2-81,3-1-48,2 1-144,0-6 80,7 4-64,5-4 48,4-2 16,1-5 32,1 2 0,2-3-48,-3-3 0,1-4-48,-1-1 16,-2-4-64,-3-3 48,1 2-16,-2-3 32,-4-2-112,-5-1-96,1-1 128,-3 0-256,0-3 128,-8 5 32,-2 1 96,-3 3-48,-1 1 64,-4 3-48,1 1 80,-1 5-32,1 0 0,-1 4-32,4 0 32,-2 0 32,1 7-32,6 3 16,1 7 48,0 0 80,6 6 32,2 1-16,0 6 32,2-3 48,3 2 81,1-2-257,-5 0-16,4-5-96,-5 3 96,0-4-32,0-1 16,0-2-64,0-1 32,6 2 16,-4-4-48,2 4 48,3-3-32,-3 1 80,1-1-80,-2-1 48,-3 1-32,0-2 48,-3-1-32,-5-3 16,0-2-32,-1-3-16,0-3-64,-2-2-465,3 0-543,1-2-1329,7-5-1025,0-2-3281</inkml:trace>
  <inkml:trace contextRef="#ctx0" brushRef="#br0">28298 11207 6643,'0'0'4610,"0"0"-1793,0 0-1440,0 0-112,0 0-49,0 0-159,15-7-321,-13 7-144,3 0-95,5 0-161,0 0 32,-3 0 208,9 0 128,-1 0-239,-1 0-193,7 0-64,-4 0 32,3 0 32,0 0-160,0 0 48,0 0 32,-3-2 0,2 2 65,-7-3-49,2 3-144,-1 0-16,-1 0 16,2-2-48,-2 2 16,2-2 16,2 2 112,-1-2 64,2 2 96,0 0-112,1 0-96,2 0 32,0 0-48,0-2 80,0-1-64,-3 3 49,3 0-1,-4 0 0,-1 0-80,-5 0-16,0 0 16,0 0-64,-1 0-16,-1 0-16,4 0 0,1 0 16,-1 0 16,4 0-32,1 0 48,-2 3 0,5-3 48,-3 0 112,2 0-16,-7 0-64,2 0-80,-1 0 32,-1 0-128,-4 0 112,3 0-48,-4-3 16,-2 3-16,0 0 16,-2 0-48,-2 0-128,2 0 0,-1 0-144,-2 0-112,0 0-129,0 0 49,0 0-64,3 0 0,-3 0 31,0 0-207,0-2-160,0 2-177,0 0-368,-3 0-720,-9 2-240,-2 7-1296,-6-2-1186</inkml:trace>
  <inkml:trace contextRef="#ctx0" brushRef="#br0">28637 11338 9700,'0'0'4515,"0"0"-2274,0 0-145,0 0-63,0 34-320,0-18 32,0 0-272,0 2-385,0 0-175,0-3-209,-1 1-32,-2-5-320,0 1-144,3-4 1,-2-1-81,2-2-48,-3-1-16,3-1-32,0-1-48,3 0 16,5-2 16,1 0-16,7 0 16,1 0-16,3 0-112,2-2-256,-4 0-81,-4-1-95,-2 1-64,-1 0-545,-6 2-255,0 0 31,-5 0 96,0 0-175,0-2-49,0-1-816,0 2-2465</inkml:trace>
  <inkml:trace contextRef="#ctx0" brushRef="#br0">28833 11390 3378,'0'0'7907,"0"0"-4849,0 0-1026,0 0-47,0 0-304,0 0-320,3-5-465,-3 5-272,0 0-175,0 0-49,0 0-64,1 0-208,-1 7-32,5 0 16,-5 7 192,3 6 241,0 2 191,-1 5 32,-2 5-63,6-1-209,-6 1 0,0-3 80,0-4-95,1-3-161,-1-6-128,4-5-128,-4-1-16,1-6-96,-1 1 32,0-5-96,0 0-336,0 0-449,0 0-656,-5-5-1296,4-4-1185,-5-3-4434</inkml:trace>
  <inkml:trace contextRef="#ctx0" brushRef="#br0">29720 11067 16920,'0'0'3425,"0"0"-2128,0 0 160,0 0 31,0 0-447,0 0-449,-9-4-336,18 4-192,7 0-16,4 0-32,3 0 112,4-4-32,1 1-48,0-1 0,-7-1 16,-1-2-48,-3 6-16,-9-2-176,0 3-384,-3-3-48,-5 3-433,0 0-431,-10 0-849,-2 0-2738</inkml:trace>
  <inkml:trace contextRef="#ctx0" brushRef="#br0">17547 10873 10517,'0'0'2481,"0"0"-816,0 0-705,0 0 449,-3-23-481,3 19-271,0 1 207,0 1-432,0 2-32,0-2-48,0 2-79,0 0 31,0 0-144,0 0-80,3 4-48,1 3 32,1 4 16,3 5 496,0 2 48,2 7-15,0 2-1,-1 0 16,2 4 417,1 3-209,-2 2-368,2-2 33,2 2 31,0-2-192,-2-3-32,4-1-64,-4-4-32,1-3-16,-1-1 65,-1-3-129,-5 1 80,2-5-64,-4 5 0,0-4-16,0 2 0,-4-4-64,3 0-48,-3-6 48,0-1-16,3-2-16,-3-3-48,2-2 16,1 0-16,-1-2 0,4-10 96,0-1-64,0-5-16,4 0 16,-3-7-32,3 2 16,0-4 16,0 0-32,2-1 32,-4-6 16,4 0-32,1-4 48,-1 0 16,0-1-64,-1-2 16,2 1-32,-4 2-112,5 6 0,-5 3-16,1 4 0,-3 10 112,-2 3-32,1 4 64,-4 3 32,-2 3-48,0 2 0,3 0 32,-3 0-80,3 0 16,-1 0-32,2 0-240,-4 0 31,3 0-239,0 0 0,-3 0 0,0 0 96,0 0-81,0 0-79,0-3-208,0 1-1,-6 2-95,0 0-225,-2 0-351,0 0-929,-2 2-2738</inkml:trace>
  <inkml:trace contextRef="#ctx0" brushRef="#br0">18358 11095 5154,'0'0'3890,"0"0"-1473,0 0-864,0 0-128,0 0-33,0 0-207,0-13-225,0 13-303,0 0-33,0 0 16,0 0-16,0-3-175,0 3-113,0 0-96,3 0 16,2 0-64,3 0 0,4-4 80,3 1 64,6-1 449,0-1-33,3 4-32,-3-2-15,-1 0-289,-3 3-144,-1 0-48,-4 0-96,-4 0-144,0 0 32,-3 0-32,-1 0 16,-4 3-16,3-3 48,-3 0-16,3 0 0,-3 0 16,2 0 0,-2 0 0,0-3-48,3 2 16,-3-2-320,0 3-192,0 0-432,0 0-337,0 0-256,-5 7-880,2-3-1969,0 3-1681</inkml:trace>
  <inkml:trace contextRef="#ctx0" brushRef="#br0">18366 11257 5330,'0'0'6852,"0"0"-5156,0 0-639,0 0 480,0 0 15,0 0-383,0 0-273,-5 3-111,5-3-81,0-3-112,3 3-144,5 0 81,1 0 111,4 0 0,2 0 321,2 3-113,3-2-192,2 2 81,-2-1-241,-1-2-224,-2 0-144,-2 0 0,-5 0-128,-1-5-16,-1 5 16,-2-4-32,-4 4 16,1-3 32,-2 2-16,-1 1 32,0 0-48,0 0 64,0 0-128,0 0-48,0 0-256,0 0-176,0 0-129,0 0-415,0 0-689,0 0-336,0 0-1137,0-3-3521</inkml:trace>
  <inkml:trace contextRef="#ctx0" brushRef="#br0">19025 10894 6019,'0'0'4018,"0"0"-1313,0 0-928,0 0-321,0 0-191,0 0-353,25 7-335,-17 15 719,4 10 609,1 6-416,2 8 95,-1 5-159,5-4-336,-5 3-577,-2-7-272,2-8-112,-2-5-48,-5-7-32,0-6 112,1-6 48,-3-4-80,-2 0 32,0-7-128,-3 0 128,1 0-64,4-2 81,-2-7-81,0-2-80,4-1 16,-4-6-32,4 1 16,3-9-16,1-1 0,1-11 0,3-5 0,4-8 16,0-3 16,-2-5 16,-2 3 48,-1 4-336,-6 8 64,-3 10 144,1 8-16,-5 11 31,-1 6-47,0 6 32,0 1-160,0 2-320,0 0-432,0 5-561,0 4-976,0-2-577,0 1-303,0-1-2322</inkml:trace>
  <inkml:trace contextRef="#ctx0" brushRef="#br0">19576 11156 3522,'0'0'9156,"0"0"-7011,0 0-528,0 0-97,-34 23-319,19-12-209,-1 5-383,4 2-273,-1 0-96,4 0 48,1-5 32,5 1-144,3-3-64,0-6 16,3-1-32,6-4 64,-1 0 128,0-4 129,4-8-129,-1 1-112,2-5-80,-4 1-48,2 1-48,-5 1-16,2 1-16,-5 3 16,0 3-208,-3 1-48,0 3 80,1 2 32,-1 0-49,0 2-143,0 7 144,0 2 192,0 5 16,0 2 0,0 2 16,0 3 64,5-3-32,-5 3 48,3-1 16,-3 3 112,3-3-112,-3 3 225,0-2 31,0-3-112,0-2-192,-3 0 16,0-5 80,-3 1 96,0-2 16,-2-6-144,2-2-16,0-1-48,-4-3-48,3 0 16,-1-3 16,3-6-64,-3 2-112,7-4-592,-2 2-176,3-2-97,0 2-672,3-2-640,3 0-1856,2-3-3411</inkml:trace>
  <inkml:trace contextRef="#ctx0" brushRef="#br0">19754 11258 12390,'0'0'2881,"0"0"-1953,0 0 1153,16 28-416,-10-16-336,5-5-177,-3 0-351,1 0-145,-4-6 112,1 4 65,-5-5-177,3 0-32,-4-2 161,0-5-17,0-2-448,-5-2-144,2-3-96,-2-2 0,0-1 16,2-1-80,-1-5-16,4 5 16,0 0-32,0 4 48,0 1-80,1 6 48,7 0-32,0 3 16,1 2 0,4 2-16,-6 0-32,6 0 64,-2 0-96,-4 2 32,-1 5-48,1-5-544,-6 0-145,2 2-223,-3-1-513,0-1-160,-3-2 1,-1 0-1090,0 0-2480</inkml:trace>
  <inkml:trace contextRef="#ctx0" brushRef="#br0">20072 11235 9636,'0'0'2658,"0"0"-145,0 0-96,0 0-864,0 0-433,0 0-31,-32-32-193,21 30-496,3 2-240,-4 0-48,-1 7 0,-1 4 64,3 5 193,2 2 159,-2 2-144,10-1-224,1-2-112,0-3-32,9-3 32,2-5-80,3-3 64,1-3-64,1-3 0,-2-8 112,-2-2-112,-1-3 0,-3 2 32,-2 1 64,-3 2-64,-3 4 32,0 3 16,0 4 16,0 4-144,0 7 0,0 3 144,-3 2 32,3 1 0,0-1-64,3-5-48,2-4-96,6-2-912,-2-5-865,3-5-1569,-1-10-4033</inkml:trace>
  <inkml:trace contextRef="#ctx0" brushRef="#br0">20322 11189 16440,'0'0'1520,"0"0"-1408,0 0 1041,-33 13 512,22-8-417,-1 4-560,0 0-383,-5 2-257,1 3 192,4 1 544,-2 5-80,3-4-255,6 2-209,2-2-80,3-5-80,8-2-64,4-6 16,7-3-48,-1-7 0,3-9-48,-1-7-160,3-1-32,-6-3-177,0-3 193,-1-3 96,-4-1-112,-1-2-32,-5 1 96,-3-6 96,0 2 48,-3 3 112,0 5-144,-3 1 64,-1 10-16,-1 5 224,-1 10 352,1 5-128,5 5-144,-3 15 129,3 11 175,0 8-16,8 3 0,-5 12-111,0-2 191,2-3-352,-4-3-288,-1-6-48,0-9 96,0-8-32,0-7 16,0-5 0,0-8-80,0-3-368,3-7-545,0-6-1424,2-13-1841,-3-5-3793</inkml:trace>
  <inkml:trace contextRef="#ctx0" brushRef="#br0">20571 11227 21962,'0'0'2033,"0"0"-1457,-12 41 689,12-32-289,0-2-415,0-6-433,0-1-112,5-1-1137,-2-9-1072,0-3-1072,-2-10-4147</inkml:trace>
  <inkml:trace contextRef="#ctx0" brushRef="#br0">20564 10973 16295,'0'0'5299,"0"0"-4659,0 0-480,0 0 256,0 0-320,11-30-15,-4 30-113,3 3-97,-3 4-2320,-2 4-3649</inkml:trace>
  <inkml:trace contextRef="#ctx0" brushRef="#br0">20682 11223 18376,'0'0'6547,"0"0"-5538,0 0-1041,32-2 160,-16-1 288,-2-1 240,1-3-399,-3 5-177,-1-3-64,-4 5-32,-4-4 80,-3 4-48,0 0-192,-10 0 144,-1 6 32,2 1 16,-2 2 16,4 4 64,0 1 112,4-2-176,3-4 16,3 4-32,7-5-32,5-3-112,-1-4-449,2 0-383,1 0-321,-5-4-1584,-1-6-2513</inkml:trace>
  <inkml:trace contextRef="#ctx0" brushRef="#br0">20885 11261 17032,'0'0'3553,"0"0"-3168,0 0-97,0 0 720,41-34 753,-28 23-272,-1 2-721,4 0-336,-7 2-144,4 5-32,-7 2 113,1 0-241,-5 7-112,3 4 32,1 5 16,-5-3 0,4 1-80,3-3 0,-4 0 0,4-6-352,-2-3-417,-4-2-431,3 0-417,-2-7-400,0-4-1200,-2 0-2178,4-5-5298</inkml:trace>
  <inkml:trace contextRef="#ctx0" brushRef="#br0">21099 11153 19961,'0'0'2753,"40"0"-2593,-8 0 17,6-5 1375,7-2 673,0 1-592,-7-1-865,-5 0-447,-11 5-257,-5 0-48,-14-1-785,-3 3-1440,-10-4-1585,-4 0-2352</inkml:trace>
  <inkml:trace contextRef="#ctx0" brushRef="#br0">21229 10885 21050,'0'0'1440,"0"0"-1456,-17 38 929,14-6 1312,3 2-336,0 6-497,0 3-783,0 2-433,6-1-32,0-3 48,0-2-112,-1-8-48,0-4 32,-1-8-48,-1-6 0,0-5-16,-3-3-48,0-5-416,0 0-433,-3-9-431,-1-7-1058,-4-6-1103,0-5-2786</inkml:trace>
  <inkml:trace contextRef="#ctx0" brushRef="#br0">21654 11166 13894,'0'0'3442,"0"0"-2482,0 0 257,0 0-65,0 0-159,32 20 143,-4-20-351,2 0-369,5-6-224,1-4-80,-4-1 16,-5 0-112,-2 2 32,-7 0-192,-5 2-864,-4 3-289,-4 1-496,1-3-512,-2-1-1505,1-1-4337</inkml:trace>
  <inkml:trace contextRef="#ctx0" brushRef="#br0">21926 10743 9556,'0'0'5427,"-44"5"-3218,14 3-1425,-6 6 225,2-1-353,2 6-400,1 3 0,6 3 272,8 4 385,6 3 79,9 3-127,2 2-113,8-1-80,6 2-111,2-2-417,-4-5 64,4 1-208,-9-5 80,0 0-32,-7-3-80,0-3 48,-2-1 48,-9-1-32,5-4 16,-5-2-16,2-4-64,1-2-352,0-4-817,5-3-544,2-5-1264,-2-6-3554</inkml:trace>
  <inkml:trace contextRef="#ctx0" brushRef="#br0">22229 10730 13078,'0'0'3121,"0"0"-1312,-33 38 352,24-11-288,4 7-160,2 8-48,3 1-289,0-2-431,9-1-241,-1 0-144,0-1-304,0-5 33,-5-3-81,-2-4-96,-1 0-96,0-2 48,0-7 0,-1-2-48,-2-2 16,0-6-48,3-6-16,0-2-769,0-4-1087,0-9-1826,0-10-3794</inkml:trace>
  <inkml:trace contextRef="#ctx0" brushRef="#br0" timeOffset="0.99">22294 11209 20393,'0'0'2866,"-8"38"-2578,3-18 480,5 0 977,5-1-561,8-11-591,5-1-321,4-7-256,3 0 32,3-11-16,-5-5-48,-1-2-480,-5-2-177,-5-3 113,-6-1 32,-4-1 144,-2 4 96,-8 4 224,-4 3 64,-1 3 128,-4 6 384,2 4-176,2 1-96,-1 0-160,3 0-64,4 0-32,0 1 0,1-1-240,5 0-865,1 0-1584,0-4-1361,0-3-5922</inkml:trace>
  <inkml:trace contextRef="#ctx0" brushRef="#br0" timeOffset="0.99">22627 11108 10469,'0'0'12918,"0"0"-11910,-6 29-912,6-11 945,0 2 383,0 3-319,14-5-561,-2-1-352,7-5-112,4-3 16,2-4-64,0-5 64,0 0-64,-5-7-48,-5-2 0,-5-1 48,-3 2-112,-7 1-16,0 0 96,-1 3-96,-5 4 64,-1 0 0,0 0-16,0 2-16,7 5 48,0 2 16,4 2-16,8 0 16,0 1 16,1-4 48,2 1-64,1-2 32,-2 0-96,-2-7 80,1 0-16,2 0 16,-3-11 16,1-1-80,-1-3 96,-1-5-64,-3-5 48,-2-2-32,-3 2-208,0-2-144,-3 7 288,0 4 64,-3 2 144,-5 10 128,4-1-160,-4 5-64,0 0-80,4 0 80,-1 7-160,2 0-496,1-1-1537,2 0-1185,0-6-1872</inkml:trace>
  <inkml:trace contextRef="#ctx0" brushRef="#br0" timeOffset="0.99">23434 10935 5442,'0'0'7044,"0"0"-4275,0 0-1088,0 0 16,0 0-337,0 0-207,0-13-193,0 13-432,6 0-207,10 0-33,7 0 224,-1 0 336,10-3 145,1 2-289,2-2-112,-1-1-192,-3-3-159,-6 2-209,-3 3 16,-6-3-32,-7 1-32,-1 0 48,-4 4-32,-4-3-224,0 1-497,0 2-783,0 0-257,-4 0 32,-1 2-576,0 3-2145,-1 1-7316</inkml:trace>
  <inkml:trace contextRef="#ctx0" brushRef="#br0" timeOffset="0.99">23440 11103 11557,'0'0'2513,"0"0"-1584,0 0 848,0 0 176,0 0-721,0 0-255,45-7-1,-17 6 449,5-5 95,10 2-255,2 0-369,1 4-159,4-3-1,-10 3 192,-2 0-559,-7 0-305,-11 0-64,-6 0-80,-7 0-449,-7 0-479,0 3-609,-12-3-736,-5 0-224,-6 0-1585,-2-5-7075</inkml:trace>
  <inkml:trace contextRef="#ctx0" brushRef="#br0" timeOffset="0.99">25298 10878 7075,'0'0'4642,"0"0"-2529,0 0-64,0 0 176,0 0-208,0 0-752,0-19-321,8 17-63,5 0 15,2 2 96,8-3 209,-1 3-48,8-1-337,-4 1-256,0-3-144,-1 3-240,-2 0-95,-6 0-49,-1-2-16,-7 0-177,-1 2-287,-5 0-304,-3-3-401,0 3-207,0-2-257,-5 2-336,-2 0-608,-1 0-1553,0 0-4850</inkml:trace>
  <inkml:trace contextRef="#ctx0" brushRef="#br0" timeOffset="0.99">25635 10511 14887,'0'0'2929,"0"0"-1184,0 0-544,0 0-17,0 0-560,0 0-480,-36-12 129,21 12-257,-7 3 16,-3 4-64,0 2 0,-3 2 64,1-2 16,5 6 192,-1 1 96,7 2-16,4 2-64,4 3 48,8 4 321,0 4-97,3 1-48,8 6-80,-2 2-144,1 3-32,-4-2-80,-5-1-48,-1-1 49,0-4-65,-7-5 176,0 0-64,-5-9-96,1-2 0,3-4-80,1-6-32,2-2-16,3-7-400,2 0-529,0-2-1024,0-9-1424,0 0-2562</inkml:trace>
  <inkml:trace contextRef="#ctx0" brushRef="#br0" timeOffset="0.99">25771 11251 12262,'0'0'3937,"0"0"-1696,0 0-144,0 0-272,0 0-272,0 0-817,45-7-400,-17 3 369,5-1 271,4 1-111,6-1-161,-4 3 0,0-2-143,-5 1-193,-1-1-160,-4-1-80,-3 1-64,-6-3-48,-6 5 48,-3-5-160,-1 3-16,-7 1-192,-2 1-65,-1 2-175,0 0-656,-4 0-209,-4 2-400,0 3-192,2 1-1488,0-1-4627</inkml:trace>
  <inkml:trace contextRef="#ctx0" brushRef="#br0" timeOffset="0.99">25970 10804 14871,'0'0'2129,"0"0"-1441,0 0 257,0 0-1,0 0-224,-31 20-31,23-5-145,2 3 128,-2 4-48,0 8 401,-1-1-1,-2 3-95,2-3-33,1-5-159,0-1-161,1-9-112,2-5-192,0-1-112,2-8 48,0 0-48,-2-4 145,4-12-225,1-2-32,-3-6-32,3-8-128,0-4-49,0-2 33,3-5 64,3-2-80,2-2 64,3 2-208,-2 2 112,3 3 176,4 6 32,-1 2-64,4 8 64,-4 4 16,6 3 0,-1 9 80,-3 1-80,3 7-16,-3 0-80,3 5 0,-4 8-32,-4 1-96,1 3-128,-3 2-16,-8 1 240,-2 2-16,0 1 64,-8 1-16,2-1 144,-8 1-128,-3 2 176,1-2-112,-2-4 64,-1 3-32,2-3 0,0-2 64,2-5-112,-1-1 80,7-5-80,-2-3 16,6 0-48,4-4 80,-2 0 0,3 0-16,0 0-96,0 0 32,0 0-16,0 0-96,0 3 320,3-1-80,-2 0-32,4 3-64,-2-1 64,5 3-80,0 2 80,-1 2 0,6 0-16,-1 3 16,2 0-48,2 1 144,1-3-64,-5-1 97,0 0-145,2-2-48,-7-5 32,-1-1-48,-2-3 32,-2 0-144,1-3-145,-3-5-383,0 1-656,0-2-1250,0 2-1583,-3 3-2755</inkml:trace>
  <inkml:trace contextRef="#ctx0" brushRef="#br0" timeOffset="0.99">25861 11473 12230,'0'0'3217,"0"0"-1824,0 0 239,0 0-159,0 0-208,39-24-241,-25 13-127,6 2-97,-3 0 64,3 0-15,-1 2-33,-7 5-144,-2 2-287,0 2-225,-8 9-64,-2 7 208,0 7 144,-8 2 48,-1 7-224,-3-3-31,-4 5-145,4-2 0,-4-7 32,4 0-112,-1-4 0,4-5-80,-2-8 32,2 0 0,1-4 48,0-6-16,7 0 80,-5-2-48,6-6-64,0-4-96,6-2-80,6 3 127,1 0-79,1-1 128,4 4 32,2 1 0,-1 2 0,4 1 192,0 4 97,-1 0-17,1 0 176,-4 0-32,-3 0-208,1 4-96,-5-1-64,2 1-16,-2-1-48,-2-3 64,0 2-64,-3-2 48,-1 2-64,0 0 32,-6-2-96,0 0 48,0 0-128,0 0 80,0 0-176,0 0-224,-6-6-497,-2-1-1024,-3-2-1872,4-5-2947</inkml:trace>
  <inkml:trace contextRef="#ctx0" brushRef="#br0" timeOffset="0.99">24680 10884 13494,'0'0'3666,"0"0"-1457,0 0-929,0 0-287,0 0 63,0-5-383,1 5-257,4-4-208,-2 4 112,5-2 0,0 2 80,1 0 97,3 0-17,7 0 32,3 0 289,2 0-97,1 0-272,6 0-16,-4 0-144,1 0-96,-4 0-64,1 0-31,-6-2-33,-5 2-48,-2 0 16,-4-3-32,-3 3 32,1 0-48,-6 0-33,0 0 1,0 0-16,0 0-240,0 0 96,0 0-144,-3 0-272,0 0-161,3 0-399,-2 0-193,-1 0-320,1-4-992,-1-5-2401</inkml:trace>
  <inkml:trace contextRef="#ctx0" brushRef="#br0" timeOffset="0.99">27158 10671 10997,'0'0'2785,"0"0"-1472,0 0-513,0 0-127,0 0-81,0 0 0,0-9 32,0 9 65,0 2-289,0 9-80,0 7-144,0 7 336,0 9 833,-6 2-224,6 5-289,-1-3 176,-3 0-383,4-6-209,0-3-80,0-7-128,0-2-128,0-1 48,0-6-128,0-2 48,0-1-64,0-4-160,0 1-592,-1-3-561,1-1-416,0-2-1232,-3-1-1425,0-4-3490</inkml:trace>
  <inkml:trace contextRef="#ctx0" brushRef="#br0" timeOffset="0.99">26980 10927 9268,'0'0'2513,"0"0"-1200,0 0 304,0 0 320,0 0-785,0 0 33,12-16-97,-1 15-63,3-2-289,5 3-176,3 0-160,7 0 897,7 7-192,-1-3-337,3 1-368,-4 2-48,-3-5-240,-5-2-96,-6 0 0,-7 0-240,-3-2-464,-5-3-433,-5 1-111,-2-1-385,-5 0-576,-6 4-816,-2-2-897,-2 3-4626</inkml:trace>
  <inkml:trace contextRef="#ctx0" brushRef="#br0" timeOffset="0.99">27023 11338 8500,'0'0'5570,"0"0"-3345,0 0-640,0 0-208,0 0-337,0 0-239,-15-5-33,15 5-144,0 0-143,5 0-497,2 0 560,6-1 16,2 1-128,10-3 176,4 3 625,9-4-449,2-1 17,3-2 15,2 3-96,-7-3-287,-9 5-273,-4 0-144,-5-1 0,-9 3 16,-5-2-16,0 2 0,-4 0 16,-2-2-96,0 2 0,-2-2-497,-4 2-703,1 0-993,-2 0-576,2-3-1201,3 3-6691</inkml:trace>
  <inkml:trace contextRef="#ctx0" brushRef="#br0" timeOffset="0.99">28068 10408 6563,'0'0'-352,"0"0"3281,0 0-1456,0 0-337,0 0 321,0 0 48,-32 23-177,26-14-191,4-2-305,-3 4-207,-1-2-97,5 5 48,-4-1-128,-1 3 64,-2-1-63,3 4-49,-2 1 16,2-2 32,-3 0-320,4 2-32,-4-2 32,0 3-16,3-1 193,-2-2-129,2 2 80,3-2-48,-4 0 96,5-2 0,-2 2-48,3-2 32,-3 1-111,3-3-1,0 2-80,-2-1 0,-1-1-16,1 2 16,-1 1 0,0 2 48,2-1 80,-3 2-32,3 0-16,1 3-48,0-3-32,0-2-48,0 0 0,0-4-96,0-1 64,0-2 16,0 0 112,0 1 16,0-1-16,-3-2 1,3 2-33,-3 0-64,3 3-64,0-1 64,0 3-64,0 0 48,0 0-64,3-1 48,0 1 16,-2-2 32,-1-1 16,5-2 0,-5 1 80,3-1-160,0-2 48,-3 0-64,0 0 64,2 0-48,-2-1 16,3-1-16,-1 5 0,-2-3-16,3 2 32,-3 0 0,3 1-32,-2 3 112,2-3-80,0-1 32,-1 3-32,3-4 16,1 2 32,-1-1-16,2-1 16,-2-2-16,3 1 0,-1 2-64,0 3 32,-1-3-32,-2 5 64,1-3 16,-2 3-64,2 0 64,-2 0-16,2-1-16,-4-3-128,5 3 96,-4-3-16,3-1 0,1 0 0,-2-2 16,1 1 48,3-2 64,-3-1 0,-1 2 0,4-2-48,-3 2 32,-2-1 32,0-1-48,-2 2 17,4-2-65,-5 2 0,3-4-48,2-1 16,-2 1-32,0-3 32,2 0 64,-1 1-80,1-2 48,0 2-64,1 1 64,-5-1-48,5-1 64,-6-2-48,2 4-32,-2-4 16,0 0-257,0 0-143,0 0-80,-2-6-432,-4-4-945,2-5-1089,-4-1-751,0 0-5460</inkml:trace>
  <inkml:trace contextRef="#ctx0" brushRef="#br3" timeOffset="0.99">17241 12621 5346,'0'0'8965,"0"0"-7157,0 0-1263,19-28 799,-18 19-95,4 2-337,-5 0-303,3 0-33,-3-2-112,0 2-64,0-2 96,0 1-95,-3-2 15,-2 1-64,-2-2-64,-1 2-48,-4-2 80,-5 0-48,-4-1 1,0 4-65,-10 1-48,-2 4-64,-9 3-32,0 3 0,-6 8-48,0 7-64,3 4 48,0 5-128,8 5 64,1 2 0,7 8 80,7 5-32,-1 10 192,8 4 192,2-1 288,7 8-15,0-3-1,6-2-224,0-7-224,8-6-112,4-3-48,5-9 16,3-4-48,6-6 64,4-7-16,4-7-64,5-7-48,3-7 112,0 0-48,-4-5 0,-4-4-176,-6 1 96,-3 1 48,-8 0-16,-4 2 80,-7 1-48,-5 1-64,-1-1-224,0-2-272,0-4-577,0-1-464,0-2-368,0-1-752,5 3-1457,-2 0-3169</inkml:trace>
  <inkml:trace contextRef="#ctx0" brushRef="#br3" timeOffset="0.99">17401 13128 7347,'0'0'6275,"0"0"-5058,0 0 336,0 0 511,0 0-271,0 0-192,-9-16-480,4 18-289,0 8-128,-1-2-96,6 8-63,0-2-193,0 2-32,11-3-224,3 2-48,2-5 32,1-4-64,3-1 64,0-5-32,-2 0-32,-5-9 16,-1-4 64,-6-3-96,-2 0 16,-4-5-32,-4 4 0,-5 1-32,-3 2 48,-5 3-80,-2 5 48,2 1-32,0 3-16,2 2 0,2 0-32,4 0-16,3 0-544,6 0-545,0 0-688,0 0-976,3 0-1153,4-3-1665</inkml:trace>
  <inkml:trace contextRef="#ctx0" brushRef="#br3" timeOffset="0.99">17644 13171 8932,'0'0'7844,"0"0"-7380,0 0 128,0 0 1217,0 0-400,0 0-17,25-19-191,-17 8-513,1 1-224,2-4 97,-2 2 95,-1 1-272,1 5-208,-1-1-128,-5 4-16,2 3-16,0 0-48,1 10 32,0-1 0,0-1 32,0 4-48,2-4 16,-2-1-32,1 0 32,0 0 32,-2-5-80,1 2 48,-1-1-208,0 1-32,-2-1-448,-2 3-417,-1-1-448,0 0-159,0-1-753,3-2-2610</inkml:trace>
  <inkml:trace contextRef="#ctx0" brushRef="#br3" timeOffset="0.99">18034 13042 7139,'0'0'4370,"0"0"-912,0 0-2033,0 0-545,-42-4-80,26 10-63,-1 4-33,5-1 80,2-1-143,4 2-209,5-1-208,1 2-320,9-2 80,11 0 96,3-3 128,4 1-64,1 2-96,0-2-32,-7 3 48,-2-2-80,-10 1 64,-6 2-96,-3 1 0,-6-1 96,-8 0 48,-4 1 112,-1-6 192,-4 1 33,3 0-193,-1-5-176,1 0-48,6-2 48,2 0-32,1 0-64,3 0-96,4 0-192,4-4-289,0 1-527,4-3-2130,9-4-1024,-1 2-3889</inkml:trace>
  <inkml:trace contextRef="#ctx0" brushRef="#br3" timeOffset="0.99">18331 12840 5699,'0'0'7075,"0"0"-5154,0 0-112,0 0-1,0 0-831,0 0-321,-14 18 225,14 3-49,0 0-272,2 9-16,2 1 97,4 3 111,-2 5 128,-1-2 33,-3 2-305,-2-3-112,0-3 17,0-6-97,0-1-96,0-4-160,-5-6-96,3-5-16,-1-4 0,0 0-176,2-7-576,-2 0-913,-1-14-1360,0-2-3026</inkml:trace>
  <inkml:trace contextRef="#ctx0" brushRef="#br3" timeOffset="0.99">18192 13110 16087,'0'0'2065,"0"0"-1905,0 0 881,42 0 1088,-19 0-496,2 0-769,-1 2-528,1-2-272,-5 0-16,1 0-48,-4-2-32,-2-3-992,-3-2-689,-1-1-992,-4-1-2338,-1 2-8739</inkml:trace>
  <inkml:trace contextRef="#ctx0" brushRef="#br3" timeOffset="0.99">18550 13245 9668,'0'0'6579,"0"0"-5922,0 0 143,9 34 561,-1-30-161,-3 1 225,5-5-353,-3 0-127,-1-2-81,-2-5 49,-2-5-177,1 1-176,-3-5-112,0 3-111,-3-3 127,-3-2 0,0 0-192,-4 5-128,3-5-128,5 5 64,-4-4-80,4 4 32,2 0-32,0 2 32,2-1-64,10 3 16,1 0 0,7-2 48,0 6-32,5 1 16,-5 1 0,-2 3 16,-5 0-64,-4 7-240,-4 0-224,-5 4-320,0-4-113,-5 2-688,-3-3-656,1-3-1376,0-3-3667</inkml:trace>
  <inkml:trace contextRef="#ctx0" brushRef="#br3" timeOffset="0.99">18905 13128 17800,'0'0'3298,"0"0"-3138,0 0 176,0 0 1009,0 0 63,-36 9 273,24-5-497,2 6-351,-3 1-129,3 0-224,2 0-207,7 3-97,1-1-96,0-2-64,6-1 64,7-4-80,0-1 16,1-5-16,3 0-16,-3-3-64,0-5 0,-1-6-96,-5 2-17,-4-3-143,2-1-80,-6 5 160,0-2-160,0 3 240,-3 8 192,0 2 48,-5 2 48,4 12 80,2 2 192,-4 4 176,6 2-47,0 1-225,0-3-144,0-4-128,3-5-16,2-2 0,-1-5-96,4-1-176,-2-3-97,1 0-303,-4 0-512,0-4-769,1-3-929,-2 5-1456,1-5-2769</inkml:trace>
  <inkml:trace contextRef="#ctx0" brushRef="#br3" timeOffset="0.99">19086 12919 22618,'0'0'2514,"0"0"-2803,0 0-1119,0 0-321,0 0-800,0 0-2690</inkml:trace>
  <inkml:trace contextRef="#ctx0" brushRef="#br3" timeOffset="0.99">19125 13227 17048,'0'0'5250,"0"0"-5522,0 0 576,-6 40-160,4-28 160,2-3 545,0-2-609,0-7-304,0 0-1041,2-7-1120,1-9-2161,-3-7-11429</inkml:trace>
  <inkml:trace contextRef="#ctx0" brushRef="#br3" timeOffset="0.99">19362 13419 18825,'0'0'3105,"0"0"-3265,0 0-512,0 0 752,0 0 48,0 0 496,0-14 192,0 8-463,0-1-257,0 0 0,3-2 128,-1 1 64,-2-4-208,6 1-80,-4-3 16,2 1 0,4-1-16,3 1 32,-2 1 80,2 4 320,1 3-80,1 0 17,-4 5 31,3 0-144,-1 3-256,-1 8 0,-6 2 16,2 5-64,-4 1 64,-2-2 0,0 3-32,0-1 0,0-5-16,0-4-128,0-3-224,5-3-209,2-4-415,4 0-577,-1-11-1872,2-6-3555</inkml:trace>
  <inkml:trace contextRef="#ctx0" brushRef="#br3" timeOffset="0.99">19689 12842 15287,'0'0'2369,"0"0"-2113,0 0 1297,0 0-48,0 0-801,25 38 128,-25 0 1057,-6 12-480,-2 6-369,-3 0-207,3-4-449,2-5-256,0-4-32,5-9 0,1-9 80,0-7-96,1-3-16,2-5-64,0-4-144,-3-3-320,2-3-497,-2 0-143,0 0-625,0 0-1104,-5 0-545,2 0-399,2 0 15,-3 0-5955</inkml:trace>
  <inkml:trace contextRef="#ctx0" brushRef="#br3" timeOffset="0.99">19514 13159 19017,'0'0'2593,"0"0"-2801,0 0-32,0 0 864,0 0 817,36 20 111,-16-17-623,2-3-577,4 0-176,-1 0-16,0-5-64,-4-2-128,-2 6-144,-5-5-1089,-6 2-703,-4 2-1618,-4-3-2817</inkml:trace>
  <inkml:trace contextRef="#ctx0" brushRef="#br3" timeOffset="0.99">20130 13042 2641,'0'0'10293,"0"0"-9205,-49 3-1072,31 1 337,-1 3 1423,-1-1-47,3 1-576,2 2-497,2 2 16,7 1-159,-2 2-241,5-1-176,3-2-128,0 2 128,11-2-112,-5 1 80,2-3 0,3 0 0,-4-2-80,-5-3 48,3 3-64,-5-5 32,0 2 0,3 1 48,0 0 0,-2-1-48,4 3 32,-2 2-32,2 0 48,-1 5-16,-4-1 64,0-2-48,0 0 16,0-2-96,-6 1 112,-1-4 160,-4-2 400,-2-1 1,1-3-273,3 0-192,-2 0-176,-2 0 32,6 0-16,0-4-16,1 1-80,2-1-80,2 4-240,-1 0-289,3 0-607,0 0-609,0 0-2913,3 0-2914</inkml:trace>
  <inkml:trace contextRef="#ctx0" brushRef="#br3" timeOffset="0.99">20572 13056 5122,'0'0'7940,"0"0"-4835,0 0-1696,0 0 272,0 0-176,0 0-481,-26 29-368,21-22-320,5-3-208,0 1-95,5-1-66,2-4 49,6 0 65,-2 0-65,-2-4-96,-1-1-97,-4-2-79,-1 0 224,-3 3 64,-3-2-16,-4 1 16,-6-4-32,1 4-32,-1-2 32,1 3 16,4 0-96,2 1 96,3 1-96,3 2-128,0 0-864,5 5-481,2 2-1360,3 4 1600,2 2-2257</inkml:trace>
  <inkml:trace contextRef="#ctx0" brushRef="#br3" timeOffset="0.99">20496 13361 9572,'0'0'5523,"0"0"-3602,0 0-368,0 0-177,0 0-271,-25 30-305,25-26-384,3 1-256,5-3 32,4 0-112,1-2 16,-1 0 0,2 0 17,-6-2-65,3 0-16,-7-3 48,-2 1 0,-2 1 400,0-1-32,0 2-336,0 2 0,0-2-96,0 2-32,0 0-32,0 0 48,0 0-144,0 0 16,0 0 80,0 2 48,0-2 32,0 0-48,0 0 96,0 0-80,-2 0 192,-1-9-160,3 0-384,0-2-913,0-5-1296,-1 0-1649,-2 0-6178</inkml:trace>
  <inkml:trace contextRef="#ctx0" brushRef="#br3" timeOffset="0.99">22286 12984 4354,'0'0'2049,"0"0"-2273,0 0 2753,0 0-2113,0 0-96,0 0 801,-20-27-241,18 20-79,-1 5 111,2-3 193,1 1-145,0 2-112,0-1 225,0 3-49,0 0-303,0 0-289,0 3-240,0 10-176,1 3 64,-1 11 112,0 2 801,0 3-417,0 2-112,-1-3 208,-2-2-143,0-6-209,-2-3-32,5-5-176,-2-3-96,-1-5 16,3-3-16,0-1-32,0-3-112,0 0-464,0 0-305,0 0-608,0-10-768,0-1-2497,0-5-5394</inkml:trace>
  <inkml:trace contextRef="#ctx0" brushRef="#br3" timeOffset="0.99">22441 12887 7155,'0'0'4690,"0"0"-1664,0 0-1666,0 0-319,0 0-497,0 0-288,28 5-80,-23 10 401,1 8 847,-1 4-431,-1 4-369,-1 1 16,2 4 161,-3-2-401,1 1-240,-3-2-112,0-7 16,0-1-48,-8-2 48,0-6-32,-4-3 0,-1-3 32,1-4-128,0-5-16,-1-2-496,4-4-1505,1-8-1857,0-3-3762</inkml:trace>
  <inkml:trace contextRef="#ctx0" brushRef="#br3" timeOffset="0.99">22002 12903 5346,'0'0'3138,"0"0"-289,0 0-1312,0 0-257,-14 40 561,5-17-16,0 11-384,-4 4-49,0 7-111,3 0 0,1 0-225,3-2-384,6-5-479,0-4-113,12-7-32,7-3-48,1-6-80,2-2-513,2-2-527,-3-8-1025,-1-6-1713,-8 0-7155</inkml:trace>
  <inkml:trace contextRef="#ctx0" brushRef="#br3" timeOffset="0.99">23492 12916 2465,'0'0'7155,"0"0"-4657,0 0-1330,0 0 561,0 0 16,7 41-961,-4-25-224,7 4 465,3 2-81,-1 5 81,2 5 47,6 2-287,1-3-241,-1 2 160,0-3-144,-3-1-336,1-4-112,-5-5-96,-7 0 17,2-6-66,-3-2 50,-2-4-66,-3-3-207,0-1-528,0-4-385,0 0-255,-3-9-1009,-4-5-2482</inkml:trace>
  <inkml:trace contextRef="#ctx0" brushRef="#br3" timeOffset="0.99">23849 12926 6803,'0'0'752,"0"0"2050,0 0-961,0 0-721,0 0-239,0 0-305,0-6-224,0 6-224,0 0-112,0 0-32,0 0 16,0 0 0,0 0-16,0 0 80,0 0-48,0 0 32,0 0 80,-2 3 16,2 1 96,-3 5 96,0 2 81,-2 1-1,4 6-96,-5 2 336,-2 3 353,2 4-65,0 2-159,-1 0-337,1 3 48,0-5 16,-5-3-32,3-1-111,1-1-65,0-3-144,0-6-80,-1 3-16,-3-5-64,5-2 48,0-2-32,-1-3-192,1-1-368,2-3-449,4 0-448,0-7-960,0-5-2449</inkml:trace>
  <inkml:trace contextRef="#ctx0" brushRef="#br3" timeOffset="0.99">24172 12977 6211,'0'0'7635,"0"0"-5186,0 0-1296,0 0 240,0 0-177,0 0-544,-12 27-383,12-20-161,8 2-16,4 2 80,5 2 176,3-1-80,4 3-192,-4-3 0,0-4 272,-3-1 145,-2 0-225,-8-2-128,-1-5-32,-2 2-32,-2 0 0,-2-2 48,0 0 192,-6 3 128,-5 4-127,-5-1-257,-1 5 0,-4 0-64,-4 5-16,2 2-48,1-2 16,3-3 16,5-2 0,7-1-48,2-6 32,5-2 0,0-2-449,12-2-47,-2-5-144,2-4-369,4-2-688,-7-1-1232,-1 3-2097</inkml:trace>
  <inkml:trace contextRef="#ctx0" brushRef="#br3" timeOffset="0.99">24070 13443 3009,'0'0'3058,"0"0"-2242,0 0 1297,0 0-768,0 0 368,0 0 95,-12-7-191,12 7-144,0 0-321,4 0-271,12 0-401,4 0 96,8 0 737,6-5-241,9 1-31,-4 0 463,5-1-127,-7 0-240,-8 3-529,-4 0-576,-6 0-48,-5-1-48,-7 3-192,1-1-224,-3-5-81,-5 5-31,3-2-96,-3 1-545,0 2-256,0 0-47,-3 0-193,-2 0-432,2 2-1409,3-2-5426</inkml:trace>
  <inkml:trace contextRef="#ctx0" brushRef="#br3" timeOffset="0.99">24662 12991 7363,'0'0'2017,"0"0"1473,0 0-1297,0 0-913,0 0-271,0 0-129,-26-16-367,12 16-193,-3 5-128,3 6 48,-5 3 128,5 4 160,-4 7 17,5 6 223,6 5 160,7 2 1,0 5 47,10 0-223,11-2-129,3-10-224,9-4-144,1-9 16,5-7 112,0-8-127,-1-3 31,1-12-208,0-6 0,-7-5-32,-5-3 64,-2-4-144,-5 1-32,-2 0 32,-8-1-16,-1-1 32,-6 4-176,-3-2-96,0 4-17,-3 0 33,-11 1 0,-3-1-112,-9 2-192,-1 1 128,-5-3 15,-6 2-175,0 3-32,-1 0 112,0 6 367,7 4 65,-1 5 32,7 3-368,6 2-320,1 2 15,7 5-111,5 6-1345,1 1-1297,6 0-2992,0-1 1423</inkml:trace>
  <inkml:trace contextRef="#ctx0" brushRef="#br3" timeOffset="0.99">24658 12847 5971,'0'0'-192,"0"0"1072,0 0 1089,0 0-1473,0 0-400,0 0 224,-8 20 273,3-3 415,-3 0 161,1 6 287,-6-3 33,6 5-16,-6-3-353,4-4-159,-2 1-225,2-6-272,1-2-288,6-2-64,-4-2-128,5-5 0,1-2-1072,0-5-1249,1-5-3090</inkml:trace>
  <inkml:trace contextRef="#ctx0" brushRef="#br3" timeOffset="0.99">26190 12730 8132,'0'0'1921,"0"0"-321,-6 31-623,6 3 239,0 13 1265,0 13 449,6 10-689,-1 4-288,-1-1-449,6-11-703,-4-8-353,1-11-32,0-11-240,-1-10 48,0-8-160,-3-5-32,0-5-64,-3-4 64,0-4 0,0-7 48,-3-5-192,0-7-16,-2 1-112,4-3-448,-5 2-321,6 1 257,0 6 304,7 0 304,6 8 96,7 3 16,3 1-32,4 4 64,-1 0 48,3 4 144,-1 5-128,-6-2-48,-2 0-32,-7-3-16,-3 3 64,-10-2-48,0 1 0,-6-1 32,-3 4 96,-8-1-112,-2 2 112,-1 1 16,-2 0-16,2 3-32,0-5 48,5 2 80,2-2-112,1-2-16,4 0-32,3-3-32,4-1-16,1-3 0,-3 0-16,3-3 16,0-4-288,0 1-528,0-4-417,0 3-656,0 3-848,0 0-1633,0-1-2961,4 1 1568</inkml:trace>
  <inkml:trace contextRef="#ctx0" brushRef="#br3" timeOffset="0.99">26562 13160 1809,'0'0'11637,"0"0"-7651,0 0-2065,0 0-545,0 0 257,2 44-112,1-24-657,1 1-303,2-3-209,4-5-160,-1-1-80,3-6 0,2-3-64,0-3 32,-1 0-48,-1-9 32,1-3-32,-6-1 0,1-3-32,-5 3 16,-1 1 16,-2 3-96,0 4 96,0 5-32,-5 7-32,2 16-144,-3 6 224,0 9 672,-1 9 289,0 3-241,0 0-160,3-5-383,2-7-113,2-4-16,0-12-48,0-6 0,0-5-64,0-4 64,0-7-288,0 0-497,0-5-415,0-5-1313,-3-9-1409,-5-3-4498</inkml:trace>
  <inkml:trace contextRef="#ctx0" brushRef="#br3" timeOffset="0.99">27524 13238 8548,'0'0'5474,"0"0"-3457,-31 0-752,17 0 32,-2 0-305,-4 0-400,0 0-96,0 0-127,0 4 47,-2 1 0,5 4 0,-3 2-192,7 0 160,7 5-15,6 0 63,0-2-112,19-1-144,6-2-48,2-7-32,8-4 80,0-1-112,-2-18-32,-1-1-432,-5-9-80,-2-7 112,-7 0 128,-5-7 240,-6-2 48,-5-5 16,-2-1 0,0 1-32,-2 3-416,-4 9 31,1 6-95,4 10 352,-5 10 112,6 12 160,-5 10-16,5 14-176,0 15 304,0 8 721,0 7 79,5 7-191,1-3-385,0-6-672,0-7 144,-4-7-32,-2-4 64,0-7-16,0-6 32,-2-6-16,-1-3-32,0-6-272,2-6-384,1 0-241,0-2-319,0-8-1570,7-3-2592,3-1-6804</inkml:trace>
  <inkml:trace contextRef="#ctx0" brushRef="#br3" timeOffset="0.99">27725 13220 6355,'0'0'5747,"0"0"-4083,0 0-543,0 0 992,34 11-64,-11-8-753,2-3-351,0-3 127,-2-4-63,-1-2 47,-5-2-656,-5 4-288,-6-2-64,-4-2-32,-2 2 48,-2 1-48,-5-2-16,-6 3-80,-5 3 48,-1 2-32,-1 2 48,0 4-48,0 5 32,2 9 64,3 0-32,4 7 144,5 2 65,6 2 319,0 1 32,5-3-288,7-5-208,3-4-16,3-7 0,-1-4-48,0-4-144,-2-3-480,-2-6-385,-3-2-735,-3-4-529,-7-3-609,0-4-1872,0-1-5555</inkml:trace>
  <inkml:trace contextRef="#ctx0" brushRef="#br3" timeOffset="0.99">27963 13251 13238,'0'0'3602,"0"0"-2210,0 0-31,39-6 0,-14 3 223,3-1-15,3 1-400,0 2-433,-6-2-224,-5 3-320,-5-2-160,-2 2-16,-12 0-272,2 0-544,-3 0-625,0 0-512,-4 0-592,-7-2-1809,2-5-9812</inkml:trace>
  <inkml:trace contextRef="#ctx0" brushRef="#br3" timeOffset="0.99">28255 12855 11717,'0'0'4418,"0"0"-1968,-11-31-802,-1 28-591,-4 3-785,-4 0-224,-2 7 0,-1 5-32,4 8 32,-1 5-32,8 6 80,1 3 128,6 4 96,2 3 0,3-1 145,0 1-65,5-1-224,-2 1-32,2-5-64,-2 0 208,-3-2-16,0-6 32,0-1 17,-3-1 111,-2-6 32,2-2-128,1-5-224,-1-2-112,3-6 32,0-3-272,0-2-912,5-2-1090,-2-10-1455,-3-3-5011</inkml:trace>
  <inkml:trace contextRef="#ctx0" brushRef="#br3" timeOffset="0.99">28284 13231 12214,'0'0'3457,"0"0"-495,0 0-2018,0 0 257,-7 36 111,7-20-143,-3-2-497,3-6-400,0 2-240,0-6 16,0-2-96,6-2-432,-5-6-465,4-11-1424,-2 0-1953,0-8-3281</inkml:trace>
  <inkml:trace contextRef="#ctx0" brushRef="#br3" timeOffset="0.99">28292 12983 9348,'0'0'7252,"0"0"-4195,0 0-2481,0 0-464,0 0-96,0 0-48,25-15-1184,-20 24-2546,2 0-2113,1 2-1376</inkml:trace>
  <inkml:trace contextRef="#ctx0" brushRef="#br3" timeOffset="0.99">28477 13315 14519,'0'0'3537,"0"0"-2976,0 0 255,0 0 881,0 0-161,0 0-623,0 0-385,9-5-288,-1-4 48,3-2 16,-2 2-47,2 0-161,-2 0 0,2 2-64,-5 0 80,0 5 48,-1 0-160,-4 2 48,6 0-64,-6 4 16,5 3 48,-6 0 32,5 4-16,-3-4-16,4 2-32,-5-5-48,7 0-336,3-4-1009,-5 0-992,7-8-2129,-1-1-9925</inkml:trace>
  <inkml:trace contextRef="#ctx0" brushRef="#br3" timeOffset="0.99">28777 13278 17880,'0'0'3106,"0"0"-2578,-10 39 352,10-31 545,4-5-353,4-3-399,4-3-513,1-7-400,2-7-1729,-5 0-1025,0-8-2016,-8-2-7860</inkml:trace>
  <inkml:trace contextRef="#ctx0" brushRef="#br3" timeOffset="0.99">28771 13006 18777,'0'0'2113,"0"0"-2065,0 0 16,0 0 112,0 0 160,0 0-256,20-13-96,-12 13-1617,0 0-1840,-3 0-3411</inkml:trace>
  <inkml:trace contextRef="#ctx0" brushRef="#br3" timeOffset="0.99">28894 13191 15255,'0'0'6419,"0"0"-6067,0 0-1088,0 0 816,0 0 512,24 31 465,-5-26 31,3-3-656,3-2-272,-2 0 96,-1-2-128,4-5-63,-7 2-1154,4 1-1520,-6 1-785,1-1-5938</inkml:trace>
  <inkml:trace contextRef="#ctx0" brushRef="#br3" timeOffset="0.99">28996 12961 9380,'0'0'2481,"0"38"369,0-15 143,0 6-32,3 3-1008,2-1-512,1 1-625,-6-1-255,2-1-177,-2-6-208,0-1 48,0-8-192,0-1 32,0-7-48,0 1 32,-2-2-48,-1-5-160,0-1-832,1 0-737,2 0-432,0 0-1121,0 0-3393</inkml:trace>
  <inkml:trace contextRef="#ctx0" brushRef="#br3" timeOffset="0.99">29216 13038 13270,'0'0'8948,"0"0"-6755,0 0-1969,0 0-224,0 0-48,0 0-448,16 6-352,-9-1-1698,-2-1-3696</inkml:trace>
  <inkml:trace contextRef="#ctx0" brushRef="#br3" timeOffset="0.99">29216 13256 17944,'0'0'6355,"0"0"-5282,0 0-1025,0 0 48,0 0-32,39 20 80,-30-20-160,1-2-1057,0-9-2080,-5-3-2034,0-4-6130</inkml:trace>
  <inkml:trace contextRef="#ctx0" brushRef="#br3" timeOffset="0.99">29390 13247 17480,'0'0'2817,"0"0"-2401,-19 43-207,19-29 1167,6-1-479,7-2-225,1-7-448,9-4-96,-1 0-96,3-1-48,1-9-320,-8-6-224,-4 1-257,-4-1 257,-7-2 480,-3 0 80,0 0-32,-6 2-32,-1 3 144,0-1 176,-1 5 80,-3 1 0,5 2 65,-5 2-161,3 4-96,-4 0-128,-1 0-112,-2 4-240,-2 2-657,3-2-736,0-2-2224,2 0-3091</inkml:trace>
  <inkml:trace contextRef="#ctx0" brushRef="#br3" timeOffset="0.99">29669 13238 18360,'0'0'2241,"0"0"-2080,0 0-210,0 0 258,0 0 543,12 34 913,1-34-1,-1 0-607,7 0-545,1-3-176,0-5-160,-1-4-128,7 1 0,-7 0-16,7-1 16,-7 1 1,-4 7-33,1-1 0,-7 5-65,-1 0 1,-4 7-32,2 2 112,-6 2-32,0 1-96,2-4-224,3 1-736,1-4-833,0-3-528,2-2-1297,0 0-5378</inkml:trace>
  <inkml:trace contextRef="#ctx0" brushRef="#br3" timeOffset="0.99">22065 14184 4530,'0'0'6307,"0"0"-4578,-32 0-465,12 11 257,0 10-288,-5 8-145,0 7 113,2 9 47,1 7-95,7 2-113,7 0-79,8-3-257,11-1-256,9-5-112,6-4-160,7-7-144,-1-6-64,1-2-752,-1-6-1009,-4-5-1952,-6-8-5716</inkml:trace>
  <inkml:trace contextRef="#ctx0" brushRef="#br3" timeOffset="0.99">22099 14319 5843,'0'0'6050,"0"0"-4321,0 0-416,0 0-177,0 0-31,20-20-193,-13 11-223,4 0-33,2 0-240,1-2 32,-2 1-32,7 2-207,-5 1-97,1 2-32,2 5-16,-1 0-32,-4 14 32,4-1-16,-7 13 144,-1-2 0,-4 5-128,-4 0 48,0 1-64,-1-3-16,-10-2-64,2-5 112,-7 0-64,1-2 80,-2-2 16,-4-2-64,1-1-32,0-5 16,3 2-16,2-8 0,5 5 16,6-7-32,0 2 16,4-2 0,5 2-16,11-2-32,4 3 32,1 1 32,7-2 16,0 3 16,-3-3-16,0 0 48,-5 0-64,-3-2 32,-4 0-32,-6 0 0,1 0 16,-3 0-48,-2 0 65,1 0-49,1 0 48,1-2-80,0 2 48,2-2-48,0 2 16,-3 0-96,1 0-929,-6 0-1088,1 0-1361,-1 0-2880</inkml:trace>
  <inkml:trace contextRef="#ctx0" brushRef="#br3" timeOffset="0.99">22438 14106 9684,'0'0'2530,"0"0"-1538,0 0-896,0 0 801,0 0 495,0 0-543,20-26-465,-17 38 0,1 3 272,1 6 721,0 4-337,6 2-415,-2 2-65,2 3 112,1 4-192,-3 4 129,2 2-369,-5 1 96,-6 3-16,0-4-96,0 1-64,-9-5-96,-3-2 112,-1-4 112,-2-7 161,6-5-161,-2-7-144,1-3-80,0-9-64,3-1-128,1-7-833,0-6-1520,-2-5-2353,0-4-9669</inkml:trace>
  <inkml:trace contextRef="#ctx0" brushRef="#br3" timeOffset="0.99">24151 14175 4994,'0'0'10229,"0"0"-7732,0 0-1280,0 0-449,0 0-624,0 0-144,24-10-128,-19 17-1185,-2 2-3521</inkml:trace>
  <inkml:trace contextRef="#ctx0" brushRef="#br3" timeOffset="0.99">24203 14411 2017,'0'0'11061,"0"0"-7155,0 0-2145,0 0-721,-3 31 465,0-15-209,-1 2-463,2-3-449,2-1-128,0-5-208,0-5 32,0-4-96,0 0-480,2-6-977,1-8-1088,-3-3-2353,0-6-6243</inkml:trace>
  <inkml:trace contextRef="#ctx0" brushRef="#br3" timeOffset="0.99">24372 14299 7780,'0'0'3169,"0"0"-1120,0 0 192,0 0-304,-24 33-544,11-19-481,4-1-144,1 1-320,0-3 161,5 0-257,-1-2-128,4-2-112,0-1-80,4-1 32,4 0-16,0-1 32,1 0-96,-1 1 16,0-1 0,-4 1 16,2 0-48,-4 1 48,3 1-48,-5 2 48,0 0-16,0 0 32,0-2 0,0 2-48,-2-1 96,-3-1 16,-5 0 96,0-2-64,-1-1-48,2-4-48,-2 3 16,3-3-48,4 0-32,2-3-192,2 1-1104,2-7-1602,6-3-3200</inkml:trace>
  <inkml:trace contextRef="#ctx0" brushRef="#br3" timeOffset="0.99">23492 14185 320,'0'0'9044,"0"0"-7171,0 0 240,0 0-144,0 0-544,0 0-305,0-20-832,-3 20 129,3 0-113,0 9-208,0 4 0,10 10 544,3 7 497,1 5-369,7 5 176,2 1-175,-1 2-497,-2-7-144,-3-5-48,-2-4-16,-2-7-16,-6-4-32,-2-2-32,-5-5-48,0-2-192,0-3-384,-2-1-225,-5-3-335,1-3-1202,-4-8-2560</inkml:trace>
  <inkml:trace contextRef="#ctx0" brushRef="#br3" timeOffset="0.99">23804 14084 8708,'0'0'2817,"0"0"-1216,-12 36-80,7-23-65,0 8-271,-1 1-49,0 5 17,-2 4-33,3 10-159,-2-1-17,0 6-79,1-1-33,0-5-384,5-4-208,-3-5-160,3-4 17,1-6-65,-3-5-16,0-7-64,3-2-481,-5-7-799,3 0-385,-4-14-1537,2-2-5810</inkml:trace>
  <inkml:trace contextRef="#ctx0" brushRef="#br3" timeOffset="0.99">24971 14354 7075,'0'0'2081,"0"0"-1569,0 0 113,0 0 223,0 0 241,0 0-337,-4-12-96,-1 11-112,-3-2 209,-1 3 127,-10 0-63,2 0-81,-6 7 64,1 2 65,-1 0-209,1 4-96,5-1-15,5 1-65,6-2-32,6 3-128,6-5-144,6 0 16,8-2-16,-1-3-64,7-2-32,-4-2-32,-2 0-48,-3 0 0,-4 0-240,-2-2-48,-4-2-48,-5-1 48,3 1 48,-5-5 80,0-1 112,0 2 0,0-1-16,-2-1 48,-1 4-16,3 4 32,0 2 64,3 7-16,5 6 48,-2 9 256,8 1 128,-5 2-208,4 0-160,-1-5-80,0-4-16,-1-3 0,-1-6 0,0-3-48,-5-1-288,0-2-208,-2-1-224,-2 0-609,-1-4-1344,0-5-1377,0-2-6211</inkml:trace>
  <inkml:trace contextRef="#ctx0" brushRef="#br3" timeOffset="0.99">25334 14472 13350,'0'0'2449,"5"38"-1008,1-20 400,-4-3-449,2 1-751,2-6-209,-6-3-16,5-6-176,-3-1-16,-2 0 80,3-11 225,-3-5-33,3-4-416,-3-4-80,0-8 0,0 0 16,-3 1-32,0-1 16,3 8-48,0 3 96,-2 8-16,2 6-48,0 5 80,0 2-16,5 0-64,-1 0 0,4 5-64,3 2 64,-2-3 32,1-2-16,3 2-48,-3-4-112,-1 0-112,3 0-193,-1 0-319,-1 0-240,0 0-225,0 0-656,1 0-688,-4 5-96,3-3-801</inkml:trace>
  <inkml:trace contextRef="#ctx0" brushRef="#br3" timeOffset="0.99">25616 14422 15991,'0'0'1985,"0"0"-1857,44-2 1137,-24 0 63,-3-5-527,0 2-369,0-3-160,-3 1-176,-8-2-80,0-1 16,-6 4 16,0-3 0,-10 3-80,-6 0 32,-3 2-16,-4 2 32,1 2 0,-4 2-16,7 8 16,1 5-32,10 3 64,2 7 32,6-1 176,5 3-31,7 1-49,5-6-112,3-4-16,0-3-64,0-1-160,-2-7-369,-1-5-303,-2-2-417,-2 0-591,-1-9-1922,-4-5-4450</inkml:trace>
  <inkml:trace contextRef="#ctx0" brushRef="#br3" timeOffset="0.99">25946 14366 10901,'0'0'6739,"0"0"-6131,4-32-432,-12 32 1105,-3 0-449,-1 7-47,-5 7 127,-1 3-368,1 6-15,3 0 319,5-1-80,1-2-207,8-4-321,0-3-80,8-6-96,5-2 16,2-5 0,-1 0-16,2-6-16,1-6-80,-5 1 0,2 2-64,-8 0-16,0 4 64,-4 3 48,-2 2-112,0 9 0,0 2 128,0 5-32,0-3 80,0 1-96,0-2 48,0-4 0,5-6-1025,2-2-960,-2 0-656,3-9-2241,-2-6-8484</inkml:trace>
  <inkml:trace contextRef="#ctx0" brushRef="#br3" timeOffset="0.99">26191 14116 12005,'0'0'2306,"-4"34"-674,-1-5 1378,0 7-449,5 7-320,-3 4-352,3 3-545,0-1-847,0-4-209,0-5-160,0-6-112,3-8 96,-1-9-64,3-3-32,-5-5-32,3-9-640,-3 0-705,0-7-720,-3-9-1329,-4-1-4113</inkml:trace>
  <inkml:trace contextRef="#ctx0" brushRef="#br3" timeOffset="0.99">26734 14415 11637,'0'0'2369,"-9"38"-656,3-15 384,-1-1-240,4-4-640,0-4-497,3-3-176,0-7-208,0-4-160,8-4-96,3-10 321,-2-2-305,2-8-48,1-1-32,-5-7-16,0 1 32,4 2-32,-3-1 80,-2 8-64,2 4-16,3 7 320,-2 8 176,3 3-272,4 9-224,-1 8 96,4 3 192,0 4 33,-2-1-97,-2-1-208,-1-2 48,-3-4-64,-3-3 0,-1-6 0,-5 3 32,1-8-16,-3 2-48,0-4-16,0 0-48,0 3-80,2-3-161,4 0-495,3 0-1153,7-7-192,-2-2-1537,1-2-3809</inkml:trace>
  <inkml:trace contextRef="#ctx0" brushRef="#br3" timeOffset="0.99">27119 14378 9877,'0'0'1680,"0"0"-591,0 0 976,0 0-16,0 0-577,0 0-367,38 13-385,-36-6-96,6 4 1,-1 0 191,3 3-128,1-3-15,-2 0-81,3-1-160,1-4-192,-1-3-80,2-3 16,-2-3-47,-2-6-17,-1-2-112,-1-5-32,-5 0 0,0-2-96,-3 1-113,0 3-223,-6 1-32,1 3 112,2 6 256,-2 4 0,1 0-64,4 4-417,0 3-415,0 2-1073,0-2-1761,3-3-3505</inkml:trace>
  <inkml:trace contextRef="#ctx0" brushRef="#br3" timeOffset="0.99">27359 14432 6899,'0'0'9396,"0"0"-7779,0 0-960,0 0 863,32 0-191,-21-5-417,3 1-255,-1-3-257,2 3-64,-4-3 208,1 0-96,-5 2-160,-1 3-63,-5 0 111,2-1-112,-1 2-80,-2 1-112,3 0 0,2 0-32,2 0-32,-2 4 32,6 3-48,-3-1 96,-1 1-96,0 0 48,-1 0 0,0-5 16,0 2 16,1-4-16,-1 0 48,1 0-80,-2 0 112,0-4-144,-2-1 128,2-1-112,-4-1 64,2-2-80,0 0 48,-1 0-32,2 0-48,0 0-48,0 5-64,2 1 160,1 3-48,0 3 16,1 3 32,3 8 32,1-3 32,1 0 32,1 1-16,1-4 0,1-1 32,-2-5-112,-2-2 48,0 0-336,-5 0-1105,-3-6-704,-1-3-1393,-3-5-2576</inkml:trace>
  <inkml:trace contextRef="#ctx0" brushRef="#br3" timeOffset="0.99">27894 14164 7972,'0'0'9076,"0"0"-7796,0 0-1200,0 0 929,0 0 512,0 40-65,0-17-351,0 4-113,6 4-143,-1 1-337,-1-5-112,1 0-176,3-5 112,-4-3 209,2-6-257,1-4-192,-1-2-32,-5-5-16,7-2 32,0-4 16,1-6-16,-1-3-80,4-1-48,-1 1 32,-1-1-32,-3 5 0,-2 5-176,0 1 240,-2 3-48,0 5-64,-3 6 80,0 3-32,1-1 64,2 3-16,-1 2 32,4-5-64,2 1 80,-6-5-64,1 1 32,-3-4-32,0-2 0,-3 1-16,-7-3 16,-2-2 0,-7 0 16,2 0 48,0 0-32,-2-2 0,2 0-64,3-3-16,4 3 32,0 0 32,10 2 0,0 0-257,0-3-943,13 2-1233,1-5-545,4 0-2000</inkml:trace>
  <inkml:trace contextRef="#ctx0" brushRef="#br3" timeOffset="0.99">28151 14402 21018,'0'0'1792,"0"0"-1744,0 0 129,45 5-81,-26-5 448,1 0 96,0 0-224,-1 0-288,-4-2 0,-3-3-16,-4-2 17,-5 0-49,-3-4-96,-7 2 0,-6 1 0,-5 1-16,4 0 64,-5 7-16,7 0 0,-1 9-48,1 7 128,4 6-16,6 3 80,-1 2 144,3 0 112,5-2-352,9-5 64,-2-5-80,7-3 0,0-10-48,1-2-192,0-2-1265,-6-10-1456,-3-3-2818</inkml:trace>
  <inkml:trace contextRef="#ctx0" brushRef="#br3" timeOffset="0.99">28402 14445 12390,'0'0'2721,"0"0"-1072,34 31 768,-21-21-48,-1-1-176,-4-2-897,-3-3-447,1 0-353,-5-1-224,-1-1 0,0-2-128,0 0-48,0-5 32,3-2-111,-1 1-17,-2-3 0,0 0 0,0 0 0,0 0 16,0-3-16,0 2-16,-5-4 32,1 1-49,1-6 66,-2 4-82,3-4 17,2 4-144,0 3 80,0 1 16,2 7 32,6 2 32,1 2-64,5 2 96,-2 5-64,1 0 96,1 1-48,-2 1 32,-1-2 0,-3 0-32,-1 0-304,-7-5-1761,0 0-560,0-2-1857,0-2-7027</inkml:trace>
  <inkml:trace contextRef="#ctx0" brushRef="#br3" timeOffset="0.99">28816 14603 14022,'0'0'10037,"0"0"-8148,0 0-1137,0 0 497,0 0-881,0 0-288,0 0-96,19-3-688,-25-6-2018,-4-2-3681</inkml:trace>
  <inkml:trace contextRef="#ctx0" brushRef="#br3" timeOffset="0.99">20821 15591 14199,'0'0'3233,"0"0"-1792,0 0-513,0 0-464,-5 31 321,4-2 239,-5 9 225,4 8-129,-3 1-255,2 0-145,0-4-240,3-8-160,0-5-32,0-10-144,0-4-47,3-8-49,0-2-16,-3-6 32,0 0 128,0-10 352,-7-7-320,1-9-224,-4-5 16,6-7-80,-4-7-64,5-5-224,3-4 32,0 3 32,0 1 63,0 5 193,7 7-48,6 2 0,-1 7 32,7 6 32,-2 3-16,0 6 64,6 3 112,-3 7-208,2 4 112,-2 2-128,0 7 32,-3 7-64,1 2-208,-5 2 0,-6 4 144,-1-1 80,-6 4 96,0-2-48,-6 0 64,-7-1-16,-1 2 32,-4-5-16,1 0 64,-4-1-64,0-2 48,2 0-48,-1-4 16,1-1-32,4-2 0,-1-2 32,9-2 16,0 2 32,7-2 144,0 2-64,7 2 32,8 3 224,8 2 81,4-1-33,4 1 48,-2 2-256,1-2-144,-5-3 96,-2 1-144,-6-3-32,-5-2-16,-4 0-16,-3-5-48,-5-1-48,0-2-96,-2-1-160,-9 0-128,3 0 32,-1-1-417,1-4-399,1-2-625,0 3-720,4-3-2274</inkml:trace>
  <inkml:trace contextRef="#ctx0" brushRef="#br3" timeOffset="0.99">21687 15740 10997,'0'0'1681,"0"0"-721,0 0 801,0 0-560,0 0-369,0 0 256,-25-16 1,13 16-337,-2 0 145,-6 5-65,1 3 49,-2 4-129,-3 3 0,4 6 129,0-1-321,3 5-112,5-2-128,4-1-96,6 0-160,2-4-16,13-2-48,4-2 32,6-3-208,2-5-64,4-1-272,7-3-224,-4-2-369,1 0-672,-8 0-1232,-4-4-2866</inkml:trace>
  <inkml:trace contextRef="#ctx0" brushRef="#br3" timeOffset="0.99">21914 15832 11381,'0'0'2353,"0"0"-1184,0 0 336,0 0 447,0 0-159,0 0-464,-25 34-465,16-19 129,-2-1 79,3 5-47,1-6-209,7 2-192,0-3-288,0-1-175,7-7 63,6 1-96,-1-5-128,4-2-16,-1-9 0,-1-3-128,-1-2-80,-7-1-49,1-2 97,-7 1 80,0 5 16,0 2 64,0 2 0,-7 4 64,1 5-32,1 0 48,3 9 0,-1 4 176,0 1 17,3 2-81,0 0 0,3-3-96,2-2-64,3-4-32,2 0-16,-3-5-368,-1 0-305,0-2-543,-3 0-721,0-2-512,-3-3-977,2-2-2561</inkml:trace>
  <inkml:trace contextRef="#ctx0" brushRef="#br3" timeOffset="0.99">22134 15897 16712,'0'0'3137,"0"0"-2513,0 0 1105,0 0-112,0 0-369,0 0-527,0 27-321,3-24-224,4-3-112,-4 0 352,4-9-32,-2-1-303,0-1-114,2-2 114,-2-1-81,3 1 64,-4 4-32,4 2-16,0 3 208,0 4 32,1 0 16,2 9 64,1 2 224,1 2-63,-1 1-225,0-3-160,1 1-32,-2-4-48,-4-1 16,0-2-256,-4-5-481,0 0-399,-3 0-929,0-7-1088,-3-5-1858</inkml:trace>
  <inkml:trace contextRef="#ctx0" brushRef="#br3" timeOffset="0.99">22958 15430 6371,'0'0'5971,"0"0"-4275,0 0-399,0 0 288,-32 31-177,26-2-31,6 7 144,0 7 352,0 2 240,3 0-513,0-5-847,3-6-193,-6-4-256,3-8-96,0-6-32,-1-5 96,-2-4-64,0-3-112,0-4 17,0 0-17,3-6 160,-2-6-112,7-3-176,3-4-112,1 1 128,4 5 16,-2 6-48,3 5 32,-1 2-80,-1 9-81,-3 4 145,-2 3-32,1 0 32,-4-3-64,-2 1 16,-3-3-16,-2-2 48,0-2-32,0 2-96,-2-3 64,-3 4 96,-2-1 16,-1-2 0,-3 1 16,5-1-144,-5-2 224,2-1-32,-2-1 32,-2-3-64,6 0 48,-3-3-48,3-8 0,-1-2-64,3-3-240,2 0-448,3 0-545,0 5 193,0 2-33,3 2-496,0 7-576,2 0-592,0 0-1729,-1 5-3762</inkml:trace>
  <inkml:trace contextRef="#ctx0" brushRef="#br3" timeOffset="0.99">23258 15783 16071,'0'0'3858,"0"0"-2673,0 0 527,0 0-207,0 0-352,0 0-897,12-12-64,-7 10-160,1 0 32,-5 2-48,3-3 48,-3 2-48,-1-5-16,3 2 80,0-2-64,-1-1 16,1 0-48,-1 3 32,-2-1-32,3 1 64,-3 4-48,0-3 32,0 3-80,0 0 80,0 0-16,0 3 0,0-3-16,0 2-16,0 0 48,0-2-80,0 0 64,0 0 16,0 0 48,0 0 0,0 0-16,0 0-16,4 0 16,4-2-48,3 2-32,1 0 48,2 0 16,2 0-16,-4 0-16,1 0-32,-6 0-16,-2 0 16,-2 0 48,-3 0-48,0-5 128,-3-2-80,-5 1-112,2-3-64,-8 3-16,-3-4 96,0 3 16,0 1-256,-3 2 176,1 4-32,7 0 64,4 1 256,3 8-96,5 5-80,5 6 112,9 5 272,-5 1-64,7 2-144,-2 1-112,-2-4 0,-4-3 0,3-3-144,-7-6-96,-1-4-128,-3-3-128,0 0-64,0-6-289,0 0-559,0-7 143,-6-7-1680,6-4-6628</inkml:trace>
  <inkml:trace contextRef="#ctx0" brushRef="#br3" timeOffset="0.99">24139 15577 4626,'0'0'7940,"0"0"-4947,0 0-1168,0 0 192,0 0-272,0 0-545,-5 25-1104,28-14 1441,-1 3-433,8 4-207,2-1-321,1-1-224,-5 2-288,-4-2-96,0-2 16,-10-1 48,1-2-80,-4-2 64,-5-2-96,-3 2-80,-3 0 32,0 3 0,-3 1 128,-6 3 256,-4-3-160,-2 3-48,1 0 288,-2-3-159,-1-2-1,3 1-80,1-5-80,2 0 64,1-6-64,3-1 32,2 0-432,0-1-33,5-5-623,0-2-721,0 1-16,0-2-688,7 2 704,0 0-944,6 1-1153,-1-1-2000</inkml:trace>
  <inkml:trace contextRef="#ctx0" brushRef="#br3" timeOffset="0.99">24739 15815 6739,'0'0'1713,"0"0"-1361,0 0 656,0 0 1682,0 0-257,0 0-976,25-17-257,-25 28 545,0 0 80,0 7-257,0 0-495,0 2-321,3-1-256,6-4-143,5-3-145,0-4-144,4-3-32,-5-5-32,1 0-16,-3-9-144,-4-2-160,-5-5-81,-2-2 81,0-2-16,-5-1-48,-5-1-32,-3 4-145,1 4-207,-5 3 48,1 7 448,2 4 240,-1 4 48,5 9 80,3 5 80,2 1-48,5 1-192,0-3-112,2 2-1009,8-5-1568,0-8-2690</inkml:trace>
  <inkml:trace contextRef="#ctx0" brushRef="#br3" timeOffset="0.99">25094 15887 20377,'0'0'2033,"0"0"-2545,0 0 1649,37 12 511,-23-12-927,-2 0-1,-5-6-160,-1-4-416,-5-1-80,-1-2 32,0-1-48,-1-2-32,-5 3-16,-1-3 64,0 2-48,2 1 64,5 2-64,0 4-16,0 2-64,6 1 16,7 4-32,-1 0 80,7 0 0,-2 4 0,3-1 0,-5 1-16,-1 2 0,-1-3-1440,-7 0-2130,-6-3-2705</inkml:trace>
  <inkml:trace contextRef="#ctx0" brushRef="#br3" timeOffset="0.99">25751 15634 11941,'0'0'3986,"0"0"-1809,0 0-240,0 0 256,0 0-288,-25 45-64,11-22-496,-6 1-145,-3 3-400,-2 0-143,3 0-241,-1-4-48,3-3-144,5-4-32,2-7 0,7 0-112,0-4-16,4-4-112,2-1 80,0 3 16,8 0-64,-2 1 0,5 5-32,3-1 80,1 4 0,6 2-32,2-1 32,-1-2 16,5 0 0,1-2-15,-3-2-17,-3-4 0,-2-2-16,-3-1 0,-6 0-32,-6 0-161,-5-4-207,0 0-368,-3-1-737,-7 1-1248,1 1-1441,1 1-3393</inkml:trace>
  <inkml:trace contextRef="#ctx0" brushRef="#br3" timeOffset="0.99">27064 16158 24795,'0'0'2225,"0"0"-2241,0 0 288,0 0 369,0 0-513,0 0-96,-29 2-416,26-15-2978,3-7-4994</inkml:trace>
  <inkml:trace contextRef="#ctx0" brushRef="#br3" timeOffset="0.99">26481 15608 848,'0'0'10885,"0"0"-8259,0 0-994,-32-27 401,19 23-560,-1 4-561,-4 0-335,-2 0-49,0 11-112,-5 4 208,-2 6 209,1 11 399,1 3-191,5 8-145,3 2 97,9 3-1,8-4-224,8 0-303,12-9-65,10-8-192,8-4-64,1-7-96,5-10-16,-4-6-16,-1-5-160,-1-10-64,-8-5-64,-5-5 272,-2-2-48,-9-5 96,-2 1-32,-6-5 0,1 2-32,-7-5-48,0 4 0,-2-1-176,-9 0-113,-3 7 1,-4 2-96,-9 9-112,-5 4 368,-7 10 144,0 4 32,-4 7 96,3 6-128,7 3 144,8 2-64,13-1-64,7 2-96,5-1-1009,16-1-2128,1 2 351,3-4-1039,0 4-5252</inkml:trace>
  <inkml:trace contextRef="#ctx0" brushRef="#br3" timeOffset="0.99">29448 14396 9604,'0'0'1825,"0"0"-960,0 0-433,0 0 960,39-16-159,-25 9 96,4 3-417,1-5-144,1 2-95,0-2-129,5 2 112,-5-1-63,5-2-81,-5 3 0,5 1 80,-5-1-176,5 0-143,-2 0-97,2 1-16,0-1-96,0 3 16,0-5-48,2 2 16,1 0-16,0-2-48,-1 0 64,1-3-64,1 2 80,-3-2 0,1-2 0,-2-1 80,1 2 128,-4-3-144,2 0-32,0 0-16,-4 0-64,1 0 48,3 1-112,-4 2 64,-2-1-16,3 1 16,-3 1-16,-1 3 16,-1-2 16,-2 0-32,4 2 32,-4-5-64,2 3 96,-1-5-64,-1 0 32,-1 1-16,5-4 64,-5-1-64,1-2 48,-2 2 0,2-3-48,-2 0-48,-2 1-80,-1 2 144,-3-1-112,2 1 48,-6 2 16,2-2 16,2 3 0,-6-4 0,5 1 0,-3 0-48,4-6 80,0 0-48,2-1 48,-1 0-128,4 0 48,-4 2-112,-1 2 192,1 1-112,-2 4 80,-3 0 16,4 2-32,-6 0 80,0 1 32,0 3-32,0 1-64,0-2 48,0-1-48,0-2 16,0 0-16,0-1 16,0-4-64,0 4-32,0-3-32,0 1-128,0 1 112,-6 0 32,6 3 48,-2-1-64,-1 2 48,1 3 16,2-1 64,0 4-16,0-4-16,0 4 48,0-2-48,0-1 48,0 0-80,0 0-16,0-3-64,0 1 48,0-1 48,0-2-16,0 3 0,-6-1-16,5 3 48,-5 0-16,1 2 16,0 0 0,1 2 0,-1 3 32,5-3-64,-6 2 80,6 1-16,0-3-48,0-2 64,0 0-64,-2 0 80,2-2-32,0-2-16,0 1 0,0-2 16,0 3-32,0 1 48,0 0-32,0 6 32,2-3-32,-2 2-16,0 5-16,0-1 16,0 1-32,0-3-16,0 0 80,-2 2-64,-1-4 48,0 1-96,1-1 144,-1-2-80,2 2 32,1-1-32,0 2-32,0-3 0,0 0-33,0 5 81,0-3-112,0 3 96,0-1-64,0 3 48,0 0 16,0 0-32,0 0-48,0 0 32,1 0 64,-1-1 16,3-2 32,-3 1-48,2-3 16,-2 1 0,0-1 0,0 1-48,0 0 80,0 1-32,-2 0-64,2 3 96,-3-1-64,3 1 80,0 0-64,0 0 0,-1 0-16,1 0 16,0 4-48,-6 7 64,1 1 16,-3 1-48,-1 5 80,-4 0-96,-2 3 48,1-1-48,0-2 64,2 2 80,-1-2 0,1 0-32,3-4-16,1-3-16,3 0-48,0-6 80,2-1-64,0-2 0,3-2 0,-1 0 64,1 0 32,0 0 0,0-9-32,0 0-96,1-5 64,7 1-160,0-5-208,1 1-48,-1-2-320,3 4 47,-4-1 17,0 2 400,-1 3 240,0 2 48,-3 2-48,0 1 0,-1 1 32,1 0 0,0 1 0,-3-1 0,2 3 0,2 0 16,-4-1-16,0 3 16,6-1 128,-6 1 48,2 0 16,3 0-15,5 1 63,6 6-144,3 5 560,8-3-144,6 4 129,4-1 31,7-3-160,-4-2-240,-1-1-112,-8-1-111,-6-3-130,-8 0 66,-10 0-33,-4 1-193,-3-2-447,-6-1-160,-6 0-577,-2-1-800,-6-8-5891</inkml:trace>
  <inkml:trace contextRef="#ctx0" brushRef="#br3" timeOffset="0.99">31242 14072 7635,'0'0'2530,"0"0"-770,0 0-111,0 0 96,0 0-336,0 0-305,-6-27-752,-1 25 385,0 2 255,-4 0-480,-1 7-528,3 6 96,-7 10-48,4 4 112,-4 7 321,4 6-1,0 6 80,2 1-128,2-3 65,4-1-337,1-7 0,3-7-192,3-3-288,9-6 400,5-5-545,3 1-607,2 0 15,-2-2 881,0-1-1232,-4-5-689,-8 2-2481</inkml:trace>
  <inkml:trace contextRef="#ctx0" brushRef="#br3" timeOffset="0.99">31549 14011 10997,'0'0'2881,"0"0"-2000,0 0 607,0 0-527,0 0-705,2 38-32,12-25 192,-2 3 81,8 2 319,-1 2 80,1 5-271,0 0-225,-3 0-64,-9 4-112,-5 0 32,-3 2 0,-12 3-112,-5 2 224,-2-2-143,-1 0-97,1-2 0,1-5-64,5-5-64,6-4-64,2-7-80,2 0-289,3-6-383,0-3-625,0-2-1152,0-7-864,0-4-5171</inkml:trace>
  <inkml:trace contextRef="#ctx0" brushRef="#br3" timeOffset="0.99">31810 13860 7395,'0'0'3138,"0"0"-1105,0 0-1537,0-38 304,0 26 737,1 4-256,4 1-177,-5 2-79,3 5-129,0 0-448,-3 3-272,0 7-192,0 6-16,-6 2 352,0 2-47,-5 1-209,3-1-64,1 0-16,0-4 16,1 0-48,0-5-81,0-2-751,6 0-160,-5-4-65,5-1-1264,0-1-1137,0-3-5330</inkml:trace>
  <inkml:trace contextRef="#ctx0" brushRef="#br3" timeOffset="0.99">31984 13849 9492,'0'0'3202,"0"0"-1329,-13 29-481,7-11 97,-8 7-336,5 2-97,-1-1-320,-2 1 81,1 0-209,2 0-208,-4-6-176,6-3-176,-1-3-16,3-5-16,-1-4 0,6-1-64,0-3-208,0-2-848,0 0-1025,6-4-224,2-8-3282</inkml:trace>
  <inkml:trace contextRef="#ctx0" brushRef="#br3" timeOffset="0.99">32044 14013 10565,'0'0'2625,"0"0"-1056,0 0-177,0 0-191,37-13-337,-18 13 49,-5-3-273,4 3-192,-5 0 97,-4 0-17,-1 4-208,-5 6-240,-3 3 64,-3 1 80,-5 2 176,-1-1-16,-4 3 33,1-2 47,-2 0-224,8-3-112,0-2 0,1-2 80,5-2-80,0-3-48,3 1-16,5-5 64,4 0 16,2 0-16,5-2 1,-5-5-97,4 0-16,-4-2-16,-1 5 16,-1 0-32,-6-1-32,-4 3-305,1 2-31,-3 0-112,0 0-432,0 0-113,-5 7-432,-1-3-592,1 0-1648,4 1-2530</inkml:trace>
  <inkml:trace contextRef="#ctx0" brushRef="#br3" timeOffset="0.99">31427 14447 7940,'0'0'1408,"0"0"-1200,0 0 481,0 0 1168,0 0-641,0 0-400,5 34 17,-5-25-1,0 2-368,0-1-63,3-2 63,-2 1 112,-1 1-304,3 0 64,0 0 113,-3 1 31,0 2-144,0-2-64,0 5-48,0-2-32,0-1-64,0 3 16,0-2-16,0-1-15,0 1 47,0-4-48,2 2 16,1-3 16,-1 0-112,4-2 64,-5-1-32,7 1 80,0-3-16,1 2 80,4-2-64,-1-2 0,8 0-80,-1-2 0,2 0-48,4 0 16,-1-2-16,-3-3-32,-1 4 48,1-2-48,-4 0 48,-2-1-32,1 2 32,-2-3-48,1-1 64,2-1-16,3-2 32,0-2 96,5-5 49,0 0-17,1-4 16,-1 0 48,2 2-208,-1 0-64,-7 2 16,4 2 16,-3 5-32,0-2 0,0 4 0,-3-2-16,3 2 48,-2 3-80,2 0 96,-3-1-48,1 3 32,-5 2-32,1-2 16,-2 2-16,0 0 32,-4 0-32,-2 0-64,-4 0 64,3 0-48,-5 0-192,0 0-513,-5 0-751,-3-4-1938,-1-6-7331</inkml:trace>
  <inkml:trace contextRef="#ctx0" brushRef="#br3" timeOffset="0.99">32456 14314 10565,'0'0'3874,"0"0"-1970,0 0-431,0 0-32,44 27 320,-24-8-321,-1-2-783,4 1-417,-1-2-128,-2-2-48,-5-3-128,1-4 80,-7 0-112,-4-6-96,1 2-145,-6 1 161,0 1 32,-6 4 32,-7 7 432,-1 4 177,-4 7 351,4 4-64,-5 1-15,7-3-401,-1-2-144,6-5-176,2-5-32,5-8-64,0-5-496,0-4-497,0-4-351,5-10 63,1-4-2337,-5-2-2625</inkml:trace>
  <inkml:trace contextRef="#ctx0" brushRef="#br3" timeOffset="0.99">32962 14371 11685,'0'0'3282,"0"0"-2178,-41 24 305,26-12 112,-4-1-305,1 5-143,4 1-49,-5 6-31,7 0 95,4 4-79,2 2-625,6 0 128,1-5-176,15-1-128,1-7-32,8-7-64,6-7-64,-2-4 64,4-11-112,-1-8-16,-4-3 0,-3-6 32,-5 2-32,-10 1-224,-3-3-144,-4 0-16,-3 6 48,-12-1 80,-4 5-241,-7 6 145,1 6 256,-2 5-16,-1 3 64,5 3-240,1 5-192,5 4 64,6 1-465,4-2-912,4-1-1808,0-6-2786</inkml:trace>
  <inkml:trace contextRef="#ctx0" brushRef="#br3" timeOffset="0.99">37476 15265 8548,'0'0'2385,"0"0"688,0 0-1408,0 0-336,0 0 47,-38 20-447,24-9-353,-6 2-64,0 5 1,-5 1 31,2 1-96,1 0-80,2 3-32,8-3 17,-1-2-49,7-1 80,6-1-80,0-2-272,13-3-16,-1 1-64,7-6 96,-5-1 0,6-1-32,-8 1-32,4-1-176,-7 0-865,-1 1-511,-5 2-65,0 0-736,-3 0-2433,0-3-7124</inkml:trace>
  <inkml:trace contextRef="#ctx0" brushRef="#br3" timeOffset="0.99">37707 15417 6307,'0'0'6723,"0"0"-4546,0 0-1169,0 0-47,0 0 47,0 0-303,-21 0-289,17 0-176,1 3-96,0-3 16,3 0 64,-2 0 80,2 0 48,0 0 33,-3 0 47,3 0-48,-2 0-64,-4 0-64,-2 2 32,-4 0-240,0 0-16,-8 1-32,1-1 16,-7 0 0,1 1-48,-2-3 32,-4 0 32,7 0 1,-1 1-82,2-1 17,5 3 48,9-3 16,-2 3-64,10-3 16,-2 0-144,3 0-560,0 0-769,4 0-1280,1 0-1745,1-3-5667</inkml:trace>
  <inkml:trace contextRef="#ctx0" brushRef="#br3" timeOffset="0.99">37353 15705 5987,'0'0'3601,"0"0"-1151,-39 25-626,27-16-127,-4 0-288,4-2-513,1 0-224,7-6-383,0 2-193,3-3-64,1 0-16,0 0-160,1-7-209,10-4-143,-1 0-912,2-5 623,2 0 465,0 3 320,-3 2 48,1 2 96,-4 5-48,-7-2-16,4 6-48,-2 0 0,0 10 16,2-1-64,0 2 1105,2 0-657,3 1-400,1-6 0,1-1-48,3-3-256,-2-2-785,-1 0-2368,-6-9-4051</inkml:trace>
  <inkml:trace contextRef="#ctx0" brushRef="#br3" timeOffset="0.99">37302 15876 9909,'0'0'4193,"-3"38"-1503,-2-17-1154,-1-3-15,4-4-512,-1-6-561,3-3-160,0-5-224,0 0 64,0-7 112,0-4 400,5-7-303,-2-6-273,0-3 16,5-6 48,-2 5-64,0 0-32,1 8 32,3 5 0,0 9 192,2 6-144,4 12-96,-1 9 80,2 6 512,-1 4-160,-2 1-335,1-5-1,-6-5-160,-1-6 64,0-5-161,-3-6-319,-2-5-512,-3 0-177,0-10-511,0-3-1698,-8-5-3649</inkml:trace>
  <inkml:trace contextRef="#ctx0" brushRef="#br3" timeOffset="0.99">37095 14680 6099,'0'0'192,"0"0"3442,0 0-1441,0 0-593,0 0 1,0 0 16,6-10-369,-14 20-527,-4 7-81,-7 0 176,5 6-175,-4 0-241,4-3-192,1-2 80,2-9-128,10-1-128,-5-5-32,6-3-112,0-3-256,7-8 48,1-6-64,2-9-465,3-2 289,-3-6 80,-1 0-209,3 5-143,-4 2 256,3 8 592,-3 8 32,-7 7 128,4 4-80,-2 11-16,2 5 0,6 2 1008,-4 2 369,6 3-785,7-6-287,-1 0-193,1-4-128,5-4-64,-2-5 32,-2-1-480,-5-3-1601,-5-5-3586</inkml:trace>
  <inkml:trace contextRef="#ctx0" brushRef="#br3" timeOffset="0.99">37031 14959 12230,'0'0'3777,"0"0"-2256,0 0-224,0 0-145,0 0-223,0 0-257,32-33-128,-19 17-336,-1 1-224,2 3 16,-8 1 0,0 7-48,-4-1-80,1 3-192,-3 2-240,0 0 64,0 4 95,0 0 113,0 6 288,0 1 80,0 0-48,2-2 32,4-2 160,0-2-80,5-3-64,-2-2-15,7 0 15,-1-7-32,-1-2-96,-1-2 0,-3-3-993,-2 3-2112,-6 0-3907</inkml:trace>
  <inkml:trace contextRef="#ctx0" brushRef="#br3" timeOffset="0.99">37147 14965 7860,'0'0'4274,"0"0"-1473,0 0-1617,0 0-15,0 0-129,0 0-687,-39 31 79,27-7 352,4 6 32,2 1-15,0-4-33,6-5-192,0-3-351,3-5-177,6-10-64,7-2 0,1-2-16,1-9-241,2-2-687,-1-5-465,-5-2-1760,-2-3-4595</inkml:trace>
  <inkml:trace contextRef="#ctx0" brushRef="#br3" timeOffset="0.99">37762 15273 6179,'0'0'-64,"0"0"3938,0 0-1745,0 0-657,0 0 1,0 0-193,-13 23-399,8-21-225,5 0-80,-1-2-159,1 0-33,0 0-208,1 0-144,12 0 144,2-2-64,7-3 128,11 1 1009,5 0-113,7 1-207,2-1 95,9 1-47,-4-1-353,6 2-192,-4-1-240,-4-1 16,-2 0-112,-11 1 48,-6-1-112,-12 1-48,-4 1-16,-4 0-48,-10 2 0,4 0-96,1-2 80,-1-1-128,0 1-48,-1 0-48,7-1 0,-6 2-49,-1-2-111,1 1-320,-2 2-81,-3 0 49,0 0-176,0 0 79,-3 0 273,-3-2-529,-2-1-1840,-3-3-2546</inkml:trace>
  <inkml:trace contextRef="#ctx0" brushRef="#br3" timeOffset="0.99">38676 15248 9140,'0'0'3586,"-20"37"-1905,7-13-17,-5 8-15,1 2-160,1-3-657,2-4 97,2-7 47,1-4-368,3-7-159,8-7-81,-1-2 80,1-9 80,0-9-240,1-11-336,7-7 0,3-11 32,1-8-32,1-5 48,0-5-32,3-1 32,-1 4 0,1 5-160,-4 10-144,1 11-112,-7 13 288,2 12 112,4 11-64,-1 7-80,3 16-449,5 4 481,1 6 160,-3 4 16,-2-2-16,-2-1-784,-6-5 176,-5-6 256,-2-3 192,-2-4 128,-12-2 16,2-6 48,-7-1-16,-1-2 0,0-1 96,2 0 128,4 1 0,1-1 64,5 6-32,5 3-144,3 2 32,5 4 96,9-1 113,5 2-17,7-4-112,0-3-80,5-2-80,-4-6-64,1 0-48,-5-5-96,-3 0-400,-8 0-657,-5 0-671,-4 0-498,-3-3-415,-10-1-128,-2-3-2882</inkml:trace>
  <inkml:trace contextRef="#ctx0" brushRef="#br3" timeOffset="0.99">39337 14986 8276,'0'0'7971,"0"0"-5169,0 0-1842,-37 8-143,13 10-97,-2 3-144,-2 6-64,0-3 97,0 1-17,7-5 32,3-2-112,3-4-31,4-5-81,6-5-144,4 0 64,1-1-96,0 1-32,12 3-112,1 2-16,7 2 80,2 3-16,2-1 1,1 1-129,0-3 48,1-2-32,-9 0-48,-4-5-113,-4-1-79,-3-1-80,-4-2-48,-2 0-160,0 0-80,-2-5-449,-4 1-1040,-6-5-1056,4-2-3170</inkml:trace>
  <inkml:trace contextRef="#ctx0" brushRef="#br3" timeOffset="0.99">39639 15033 14086,'0'0'5347,"-28"42"-3426,16-15-753,2 5 225,6-1 112,4-2-529,6-6-400,14-8-304,5-3-63,8-10-97,-1-2-112,7-9 64,-7-4-96,1-7-48,-7-3-161,-2-1 81,-10-4-608,-2-1-208,-9 0-145,-3 2-336,-5-3-95,-10 8 975,-5 4 561,-5 4 16,-3 7 209,-5 7 15,2 3 96,-1 8-176,4 5-96,3 2-64,2 4-80,3 1-480,7 2-673,4-8-3329</inkml:trace>
  <inkml:trace contextRef="#ctx0" brushRef="#br3" timeOffset="0.99">40346 15154 23723,'0'0'2081,"0"0"-1825,0 0-976,0 0 271,0 0-719,0 0-1105,-20-13-2689</inkml:trace>
  <inkml:trace contextRef="#ctx0" brushRef="#br2" timeOffset="0.99">23821 5348 6515,'0'0'3313,"0"0"-1728,0 0-368,0 0 223,0 0-255,0 0-385,-23 15-79,11-2-81,-5 3 80,1 2-15,2 5-193,2 0-16,1-1-112,9 0 64,2-3-287,0-6-1,7-2-80,4-4-64,1-3 16,0-4-32,1 0 32,-1-8-16,1-4 48,-3-6-32,0-2-16,-1-3-80,-1-6 64,-1 0-48,-3-3 16,-4-2 32,0 3-48,-4 0-16,-3 4 16,-6 7 80,1 1-32,-2 6-16,-2 6 32,1 3 16,-1 4-64,4 0 48,6 2-32,-5 5-16,9 4 0,-4 0-449,6 5-335,0-2-465,0-1-736,6-2-912,-4 1-1121</inkml:trace>
  <inkml:trace contextRef="#ctx0" brushRef="#br2" timeOffset="0.99">23966 5399 8756,'0'0'3137,"0"0"-2576,-17 36 943,13-25 145,0 1-656,2-5-145,-1-3-160,3 0-464,0-4-15,0 0 143,5-4 352,-1-5-112,4-5-256,0-1-176,0-6-47,1-3 111,5-1 48,-2 0 112,1 3-240,1-1 32,-2 7 192,1 8 32,-3 1-175,0 7-17,1 2-144,-2 11-32,2 6 128,-2 1 16,2 4 32,1 1-192,-2 0 64,0-7-32,0-2-16,-1-3 0,-3-6-112,2 0-272,-8-7-272,0 0-337,0 0-175,0-9-1041,0-5-2113,-6-2-4370</inkml:trace>
  <inkml:trace contextRef="#ctx0" brushRef="#br2" timeOffset="0.99">23766 5022 3298,'0'0'1984,"0"0"2130,0 0-2833,0 0 288,0 0-17,0 0-367,-10-16-353,15 16-320,6 0-367,9 0-33,2 0 496,13 0 80,7-3-80,8 1 49,3 0-1,2-5-96,-4 2-159,2 3-113,-9 0-192,-10 2-16,-6 0-48,-11 0-16,-2 0 16,-10 0-352,-1 0-369,-4 0-351,-4 0-289,-5 0-1984,-7-7-10934</inkml:trace>
  <inkml:trace contextRef="#ctx0" brushRef="#br2" timeOffset="0.99">23256 5245 11253,'0'0'897,"0"0"-561,0 0 752,0 0-207,0 0-257,0 0-240,-33-11-176,24 11-128,-1 2-32,-2 3 224,-2 3 129,2 4 63,-2-1 80,-5 5-16,7-1 113,-2 4-129,3 1-32,6 0-112,2-2 0,3-2-256,6-1-32,7-3-16,4-8-32,0 1-32,6-5 0,-3-5 0,0-6-64,-1-2-48,0-6-32,-5-1-128,-7 0-16,1-2 96,-3 3 16,-5-1 96,0 0 32,-2 6 16,-4 1 64,-3 6-32,-1-2 80,-2 7-80,1 2 96,-4 0-96,2 0 48,-1 7-16,2-3 16,-4 8-48,1-1 0,1 0 16,-2 5 0,4 0 32,0 1-64,1 1 64,6 2 32,2 3 64,3 0 48,0 4 16,14 2 0,0 3 33,4 1-113,-4-3-80,3-2 32,-3-2-176,-4-5 64,-7-2-80,-3-3 15,0-1 33,-6-3 48,-4-4 32,-1-1-16,-1 0 48,0-4-112,-1-1-224,6-2-832,2 0-1201,0-9-1761,5-1-8724</inkml:trace>
  <inkml:trace contextRef="#ctx0" brushRef="#br2" timeOffset="0.99">23101 5007 12790,'0'0'1489,"0"0"-1137,0 0 624,0 0-47,32-14-97,-12 11 369,8 1-481,5 2-192,4 0 48,6 0 33,-4 0 399,4 2-688,-5 1-192,-6-3-112,-2 2 64,-7-2-96,-8 0-224,-2 0-640,-7 0-449,-3 0-79,-3-2-705,-3-5-1793,-9 1-6035</inkml:trace>
  <inkml:trace contextRef="#ctx0" brushRef="#br2" timeOffset="0.99">24695 4845 5987,'0'0'64,"0"0"-224,0 0 128,0 0 48,0 0-48,0 0 64,-9-29 0,6 27 288,0-3-432,3 3 2945,0-3-1248,0 5-113,0-4 289,0 4-16,0-3-48,3 2-336,5 1-497,5-3-576,3 1-32,7 0 48,2 2-32,3-2-160,-3-1-48,-4 3-31,0 0-17,-6 0 0,-7 0-465,-2 0-271,-3 0-112,-3 3-49,0-1 113,-3 0 288,-3 3-721,0-1-1568,-7 0-1217,6 1-3089</inkml:trace>
  <inkml:trace contextRef="#ctx0" brushRef="#br2" timeOffset="0.99">24622 5019 15639,'0'0'1777,"41"0"-1729,-6-7 352,12 2 272,10-2 1,4 0-145,1 1 176,-10 4-127,-4 2-529,-14 0-801,-7 0-1792,-21 2-1937,-6-2-6739</inkml:trace>
  <inkml:trace contextRef="#ctx0" brushRef="#br2" timeOffset="0.99">25747 4488 11925,'0'0'2338,"0"0"-1266,-33-9 561,23 6-465,-3 3-239,1 0-193,-4 0-304,2 5-112,-4 6-128,1 3 1,1 6-113,-4 7 16,1 5 0,1 2 16,5 8 144,6 3 128,2 3 16,5-4 48,8 2 33,7-4-289,7-6-128,3-6-144,0-6 64,1-1-16,0-7 64,-1-3-64,1-6 32,1-7 64,-2 0-80,2-5 48,4-10-176,4-8 0,0-2 0,4-4 32,0-3-1,-5-3-63,2 1 96,-9-5-160,-5 8-208,-5-5-96,-4 2 208,-10 3 80,-3-1 191,-3 1 49,-10 1 48,-4 1-32,-5 2 32,-4 5 1,-6 3-17,-1 11 32,-4 1-48,0 7 64,-4 7-144,4 4 64,3 5-32,1 2 31,5 0-15,4 0 48,5-2-16,7-5-16,10-2-576,2-7-1665,9-2-1008,10-7-1922</inkml:trace>
  <inkml:trace contextRef="#ctx0" brushRef="#br3" timeOffset="0.99">37304 13553 5571,'0'0'288,"0"0"2065,0 0 208,0 0-784,0 0-529,0 0-255,5-4-257,-5 4-336,0 0-192,0 0-112,0 0-32,3 0 49,-3-3 159,0 3 144,0 0 224,2 0 160,-2 0 33,0-2-161,0 2-192,0-2-111,0 2-81,0 0-16,0 0-128,0 0 112,-7 2-160,-5 3 176,-4 2-128,-1 1-16,-3-1 128,2 2-15,-2-5-1,2 1-32,3-1-32,3-4-48,5 3 48,0-3-48,2 0-16,5 0 160,0 0 0,0 0-144,0 0-80,0 0 16,0 0-80,2 2 0,2 3-144,-1 3 144,0 1 32,-3 5-32,0-1 16,0 1 0,0-1 32,0-2-16,0 1-16,0-1 16,2-2-16,3 0 0,-2-2-32,0-2-48,-2-1-384,-1 1-384,5-4-81,-5-1-175,6 0-753,-4 0-576,4-8-2193</inkml:trace>
  <inkml:trace contextRef="#ctx0" brushRef="#br3" timeOffset="0.99">37701 13767 10165,'0'0'2129,"0"0"-513,0 0 449,0 0-160,-26 25-416,15-21-209,3 1-159,-4-4-369,-1 2-191,1-3-49,-3 0-176,1-7-128,-4-2-160,-2-2 64,-6-5 16,7 1 32,-7-6-32,7 1 64,-7 2-144,7 0-128,-1 2 288,2 3-176,-2 2-48,1 4 65,-1 0-146,1 5 113,-1-1-48,3 2-128,1 1-112,-1 0-144,8 0 48,-2 0 48,7 0-160,1 0-225,1 0-79,2 0-657,0 1-992,0 2-1809,2-3-3073</inkml:trace>
  <inkml:trace contextRef="#ctx0" brushRef="#br3" timeOffset="0.99">37681 13332 6979,'0'0'2161,"0"0"-1056,0 0 271,0 0-111,0 0-273,0 0-111,14-15-129,-9 10 129,-4 3-33,-1-3 256,3 1 33,0 1-225,-3 2-255,0-2-241,0 3-96,0-2-128,0 2 0,-6 0-64,5 0-16,-7 0-128,0 6 112,-1 1 80,-4 9 177,-2 2 303,-2 5 128,-3 4 161,-4 0-369,7-3-80,0-1-192,6-5-176,4-5-112,2-6 16,2-2-16,3-5-16,0-3 16,11-6-80,-2-6 0,4-5-224,2-7 16,2-3 112,2 3-32,-5 0-416,4 3 416,-4 5 176,5 4 48,-5 8 16,4 5 160,-5 2 128,4 4 144,0 8 48,3 1-112,3 2 17,-3 1-193,2-2-80,1-3-16,-4-4 16,0-5-16,-7-2-80,-3 0 48,-1 0-128,-3 0 16,-5 0-32,0-2-240,-2 0-993,-6 2-1136,1-3-2353,-3 3-1233</inkml:trace>
  <inkml:trace contextRef="#ctx0" brushRef="#br3" timeOffset="0.99">38069 13432 11621,'0'0'3474,"0"0"-1233,0 0 0,0 0-176,0 0-176,0 0-337,6-5-447,0 5-561,8-2-80,5-5 65,1-2-97,5-5-272,-2-2-32,-3 3-112,-5-1 80,-5 6-64,-6 3-48,-4 3 48,0 2-144,0 2-48,0 7 112,-1 1 64,1 0 0,0 0 0,6-2-32,5-3 0,1-3 128,4-2-96,-2 0 96,4-2-96,-1-3-16,0-2-16,7 1-496,-7 1-641,-2-1-1056,-5 2-992,-6-3-1617</inkml:trace>
  <inkml:trace contextRef="#ctx0" brushRef="#br3" timeOffset="0.99">38269 13385 11301,'0'0'4818,"0"0"-2352,0 0-1026,0 0-127,0 0-257,-38 33-271,21-11-49,-3 5 112,3 0 257,2 1-305,5-6-63,10 0-305,0-5-240,5-4 16,10-5-48,-1-1-96,7-4 32,-4-3-32,1 0-80,-1-3-464,-4-4-993,-4 1-1152,-3-3-16,-4-3-1841,1 1-5939</inkml:trace>
  <inkml:trace contextRef="#ctx0" brushRef="#br3" timeOffset="0.99">38292 13065 11973,'0'0'4082,"0"0"-2113,0 0-864,0 0 479,0 0 17,-48 42-384,28-19-305,-1-3-416,3 0-159,-1-4-209,10-5-48,1-4-16,5-3-32,2-4-16,1-4-80,1-7-192,10-5-609,1-1-367,4-6 831,2 2 353,1 4 48,-5 3 112,5 8-48,-10 6 337,2 1-81,-5 15 32,0 4 192,2 5 289,-3 2-401,2-2-272,0-5-128,0-2-144,6-7-929,-1-8-1072,-4-3-1120,3-10-4114</inkml:trace>
  <inkml:trace contextRef="#ctx0" brushRef="#br3" timeOffset="0.99">36722 13603 7635,'0'0'4643,"0"0"-1810,0 0-1232,0 0 432,0 38-641,5-32-463,-5 1-289,0-4-272,0-2-224,0 2 0,0-3-16,3 0 128,0-3 129,-3-5 31,5-6-272,3-4-160,-1-2 32,0 2-32,5 2 32,2 2-16,3 6 32,-2 8 16,4 0 112,0 7-64,-5 4 208,-2 5-112,2 1-144,-8 0-48,2-4-32,-3-2 48,-2-2-96,-3-2-16,0-3-336,0-1-192,0-2-225,0 2-143,0-3-321,0 0 81,0 0-817,0-4-737,0-6-5137</inkml:trace>
  <inkml:trace contextRef="#ctx0" brushRef="#br3" timeOffset="0.99">36836 13248 6211,'0'0'6611,"0"0"-3554,0 0-1648,0 0 256,-25 48-81,13-24-303,-2 1-225,0 0-223,2-3-465,5-9-208,1-1-160,5-5 16,-4-5-80,5-2-64,0 0 48,0-9 144,0-4 0,0-6-688,0-1-161,0 0 353,0-1 320,0 8-464,0 2 240,0 7 256,5 4-176,2 1 304,0 11 16,3 3-64,6 4 464,-2 1 256,4 1-384,0-6-112,-5-4-15,6-4-81,-5-3-64,-3-4-48,-2 0 32,-3 0-144,-4-4-513,1-3-1007,-3-2-1330,0 0-2624</inkml:trace>
  <inkml:trace contextRef="#ctx0" brushRef="#br3" timeOffset="0.99">39455 13005 11397,'0'0'6099,"-31"59"-3586,17-21-1200,-5 0 480,7-2-129,5 0-591,0-7-625,4-8-240,3-3-192,0-7 0,3-2-64,-2-5 0,2-4-16,0-1 160,2-13 112,-3-7-96,4-6-32,-2-11-96,1-6 80,-2-9-144,-1-1-176,-2-4-80,3-3-16,0 2-48,-1 4-17,1 3 241,1 9 160,1 5 32,6 8-128,-5 8 32,8 2 64,-2 6-32,7 3 0,0 4-48,2 5-176,4 2-448,1 0 256,-1 7 79,2 6-127,-1 5 144,-1 7 272,-5 4 112,-8 7-16,-5 0-16,-1 3 48,-6-3 80,-11-2-96,-3-6 128,-9 4 0,-2-7 192,-5-3 64,-1-4-79,3 0-113,-1-5-48,1-1-48,8-5-32,1-3 16,9-1-64,0-1 80,7 2-112,3 0-16,3 8-272,10 6 336,1 5 496,9 4 144,-1 0-335,4 1-241,0-5 0,-1 0-112,1-10 112,-1-2-96,-5-4-16,-6-2 16,2-5-64,-7 0-368,-3 0-737,-6 0-496,0 0-416,-6 0-1616,-6-5-3795</inkml:trace>
  <inkml:trace contextRef="#ctx0" brushRef="#br3" timeOffset="0.99">40012 12901 14887,'0'0'4290,"0"0"-2625,0 0-33,0 0-367,0 0-721,45 23-336,-12-9 368,2-1 1,-1 3-369,2-1-64,-6-3-144,-4-1 16,-12-2 16,-3 2-240,-10-1-368,-1 0-81,-12 7 257,-8-1 496,-13 4 0,-1 2 0,-3 0 48,-2 1 176,7-3 65,5-4-177,9 0-96,11-7-112,7-1-112,10-8-561,10 0-767,8-6-1073,-2-8-2626,0-6-6674</inkml:trace>
  <inkml:trace contextRef="#ctx0" brushRef="#br3" timeOffset="0.99">40559 12924 12310,'0'0'6194,"-24"34"-3920,11-10-706,4 6 65,4 6-32,5-2-625,0-3-320,13-4-335,7-7-241,2-8-64,5-8-64,3-4-112,1-13-1,-5-5-63,-1-5 16,-5-4 64,-4 0-64,-12-4 16,-1 2-288,-3-3-16,-12 0-225,-7 3-159,-5 4 208,-1 3 415,-3 8 305,2 7 193,-5 7 159,6 3-224,3 8-96,-1 8-128,9 1-480,-5 4-1297,5 1-2209,2-3-4578</inkml:trace>
  <inkml:trace contextRef="#ctx0" brushRef="#br3" timeOffset="0.99">37523 13151 7187,'0'0'2129,"0"0"1009,0 0-913,0 0-480,0 0-257,0 0-719,-13-16-209,2 16-192,2 0-160,-2 2-48,-3 5-112,-4 0 32,4 2 48,-5 2 48,-1-1-128,1 3 48,-4-2 32,1 0 81,-4 2 127,7-1-16,-7 2 48,7-1-96,-4-2 0,3 0-48,3 1-48,2-1 17,-1-2-145,4 0-32,2-2-16,1 1 16,1-1-48,0-2-145,4 2-287,-2-5-80,4 0-80,2-2-305,0 0-559,2-9-1618,5-2-4065</inkml:trace>
  <inkml:trace contextRef="#ctx0" brushRef="#br3" timeOffset="0.99">37059 12935 2193,'0'0'6851,"0"0"-3329,0 0-1745,0 0-449,0 0-63,0 0-545,6 2-224,-13 14 241,-4 4 255,4 5 49,-6 0-321,3-1-208,1-1-256,1-3-64,2-9 96,1 1 81,4-5-177,1-6-80,0-1-48,0 0 176,0-6 336,0-8 0,0-3-335,0-8-225,1-4 16,4-5-48,1 2 0,-1-2-112,-1 3-145,1 1-175,1 6-32,-1 6 320,0 2 112,-2 5 48,-2 4-48,5 5 16,-4 2 0,3 0-48,1 0-64,0 9 16,2 0-337,3 4 497,-2 3-64,3 0 16,-1 2-32,-1-2 64,-3-1-48,-2-1 16,-2-2 32,-1-6-16,-2 1 48,0-3 0,-5-4 48,0 3 1,1-3 31,-7 0-48,3 0-16,2 0 16,0 0-80,1 0 32,3 1-16,2 4 0,0 6-32,0 3 32,0 4 144,10 2 96,5 0 16,2 1-16,5-1 0,-2-5-80,3-3 0,-2-5-80,-7 0-47,-1-3 15,-6-4-80,-1 3-16,-6-3-161,0 0-159,0 0-160,-8 0-544,-3-3-945,-1-1-1985,-2-3-3153</inkml:trace>
  <inkml:trace contextRef="#ctx0" brushRef="#br3" timeOffset="0.99">37081 14145 14423,'0'0'3233,"0"0"-1968,0 0-289,0 0 97,0 0 15,0 0-304,-4 3-431,11 1-113,3 0 256,8 1 112,4 2 129,9-3-193,0-4 16,8 0-176,-1-2-80,3-9-176,2-7-80,-4-2-32,0-5 16,-5-4-15,-2 0 47,-1-1 0,-6 1-48,-5 0 96,0 2-64,-6 0 32,4 0 16,-5-3 0,0 1 32,1-2-16,-2-5 48,4-1-64,-1-1-32,-2-2-16,-4 2-32,3-1 16,-1 1 16,-3 2 0,-7 2 0,4 1-48,-5-1 16,0 3-224,-6 1 0,-8-1-128,2 3-128,-2-3 143,-7 4-207,4 0 128,-6 0 128,6 3 96,-3-2 224,3 6-32,1-2 0,4 1 0,1 4 48,5-4-48,0 1 32,1-3-32,2 2 0,3-2-32,-5 3 96,4-1-64,-10 3-64,2 5 48,-10 1-304,0 6 16,-7 1 112,0 5 0,1 0-161,5 0-63,4 0-80,7 2 64,1 1-305,2-3-671,6 0-753,0-3-1409,6-4-2433</inkml:trace>
  <inkml:trace contextRef="#ctx0" brushRef="#br3" timeOffset="0.99">38254 14667 2065,'0'0'4498,"0"0"-112,0 0-2737,0 0-449,-5-18-383,1 11-481,-1 0-48,-3 0 64,1 0 48,-3 3-32,3 0 1,-4 1 111,-3 1-48,-2 2-288,-1 2 16,-1 8-96,-4-2 16,-1 6-64,2 2 16,-3 0-16,3-1-32,-3 3 64,4-2 16,2-1 96,3-1 193,-2 2 63,3 0-32,0-1-80,2 1 0,-1 2-16,-1 0-64,3 3-63,2-4-17,-3 3 112,-1-1-48,2-1-80,4-1-48,-3 2-16,3-1-32,-1-2-80,0-1 64,3 1 0,4-3 16,-5 3-16,4-2 32,-1-1 48,0 3-80,3-2 48,-5-1 0,4 1 32,1 1 0,-6-2 32,6 3-16,-5 1-96,3-2 80,2 1 112,0 0-47,0-1-1,0 1-32,0 2 0,0-2 96,2 0-16,3-1-32,1-1 0,0 1 32,0 1-80,-4 0 16,4-1-16,0 1 32,0 1-64,-4 0-48,3 1-15,2 0 47,-1 3-16,1-4-16,0 1 16,4-2 48,-5 0 0,2-5-48,-2 1-48,1-4 64,0 1-80,-2-2 16,3 3 0,3-4 16,-4 1-16,3 0 0,-1 1-16,5-1 80,-2 2 32,-2-2 16,-1 2 16,2-2 32,-2 1 112,-3-1-112,1 2-64,-1-2-48,-5 2-48,5-2 0,-1 0-16,0-3 16,-1 3 0,1-3-32,3 3 16,4-2 32,-4-3 0,3 3-16,1-1 65,1-2-17,-4 2 288,2-1-128,1-1-80,-2 0-48,0 3-96,0-3 32,-1 3 16,-1-1-64,4 0 32,1 2 32,0-5-64,0 2 80,4-1 0,0-2 160,0 0 240,2 0-95,-7 0-225,-3 0-96,2 0 16,-3 0-96,-3 0 0,-4 0-16,2 0 32,-3 0-112,0 0-113,0-2-63,-3-5-320,2 0-833,-7 1-896,0-4-496,0-1-1553,-1 5-6387</inkml:trace>
  <inkml:trace contextRef="#ctx0" brushRef="#br3" timeOffset="0.99">37837 14863 5651,'0'0'4194,"0"0"-1921,0 0-1249,0 0-160,0 0-63,0 0-465,0 0-384,0 0 16,0 0 96,0 0 336,0 0 272,0 0-143,0 0-161,-2 3 560,-1-1 65,-1 0-369,-7 2-80,2 6-96,-4-1-111,-5 4-65,-1 1 32,-1 2 16,0-1 48,1-2-80,2-1-32,8-3-176,-2-3-112,9-3 32,-1 0-16,3-3-48,0 0-96,3-6-176,10-5 192,-4-2-96,8-3-80,2-4-160,1 2-1,0-2 337,-1 1 128,-1 8 32,-5 0-16,-4 2 48,-1 5-64,-4-1 32,2 5 0,-6 0-16,5 2 16,0 5 80,3 7 465,-1-1 735,6 5-623,-4-2-129,2-3-96,1 1-288,1-5-112,-4-5-32,2 1 32,1-5-112,-4 0-80,1 0-432,-4 0-625,0 0-1344,-2 0-1233,-3 0-5842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03:53.189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177D36"/>
      <inkml:brushProperty name="ignorePressure" value="1"/>
    </inkml:brush>
  </inkml:definitions>
  <inkml:trace contextRef="#ctx0" brushRef="#br0">31436 21183 7091,'0'0'8564,"0"0"-6723,0 0-1665,0 0-128,-19 0 224,19 2 449,-3 1-209,3-3-208,0 2-192,3 0 64,2-2 48,4 0-32,3 0-128,12-4-16,3-8-32,3 1 32,4-5-16,2 1-32,-4 3 16,-4 4 16,-6 3 16,-2 5-48,-5 0-16,1 11 16,-7 3 273,1 8 703,2 3-224,7 2-239,-2 0-257,7 0 112,7-4-128,7-8-64,4-6-224,7-9 48,-1 0-16,2-11 32,-2-2-48,-6-6-368,-10-1-16,-7 5 47,-5 1 225,-1 3 48,-13 1 96,0 9 0,-4 1 0,1 8 0,-2 8 545,3 2 687,6 4 65,3-3-785,12-1-240,4-5-112,8-3-64,4-9-32,0-1 32,0 0-176,-4-4-240,-6-7-128,-6-5 256,-5 5 32,-5-5 208,-8 7-80,0 2 80,1 7-192,0 0 208,1 13 128,7 4 640,7 0 145,3 3-593,7-1-272,4-4-96,3-3 96,1-1-80,1-7-16,-7-1-16,1-3 0,-10 0 0,-1-3 16,-5-1-16,-7-3-80,-1 3 48,2 1 48,-2 3-32,5 0-32,5 0 48,4 7 16,5 4 32,5 1-48,1 1-32,1 1 64,0-1-48,-4 3 64,-1-3 0,-2 1-32,0-5 16,-5-3 0,4-3 0,-1-3 32,2-3-32,2-5-32,-1-8 80,2 3-144,-1-1 16,-4 2-16,3 4 32,-5 8-16,0 0 32,-2 8 32,2 11 48,4 1 512,0 7-176,5-4-191,1-3-145,8-5 48,3-6-48,2-6-32,6-3 16,-5-5-80,8-6 0,-8 0-176,5-5 47,-2 0-31,-1 2 176,0 6-16,-4 1-48,4 7 96,3 0 64,-2 5 32,2 4 0,9-1 209,-3-1-337,5-2 48,-2-5-64,3 0 112,-6-2-64,1-9 16,-11-3-48,-4-5-449,-11-5-623,-6-1-1425,-19-4-2209,-10-3-7428</inkml:trace>
  <inkml:trace contextRef="#ctx0" brushRef="#br0">23616 22151 13254,'0'0'3602,"0"0"-2370,0 0-63,0 0 143,0 0-271,-13-9-81,9 4-239,-4 3-1,0 2-144,-1-2-176,-1 2-111,0-3-17,0 3-64,-1 0 16,-1 0-32,0 0-16,2 0 0,-5 0-64,4 0-64,-1 0 16,-1-2-32,-1 2-32,2 0 16,-1-2-32,-1 2 16,-3-2 16,5 2-16,-3 0 32,1 0-32,-2 0 16,1 0-32,-3 0 48,3 0-16,-2 0-32,3 0 32,-5 4-32,2-2 48,0 3-32,-1-1 16,-2 1 16,-2 0-16,-1 1 0,1-2 0,-1-1-16,1 4 32,-1-3 16,-2 1-128,0 3 64,3-2-32,-4 2 16,4-3 16,-1 3 32,-2 2-32,5-1 32,-5-1-48,0 4 48,1-3 32,-4 2-32,3 0 48,-3-1-32,3-2-16,-1 4 0,-1-4 16,3 2 48,4-4-80,-5 4 16,5-2 16,1-3 16,-1 6-15,1-4 31,2 2-32,2 0-32,-2-2 32,1 4-96,-1-2 80,2 0-64,1 0-1,-5 2 1,7-2 32,-5 2-32,1 1 16,-3 1 16,1 1 16,-2 1-48,0 1 96,-2 0-16,2 2-32,-2 0 80,-1 0 17,-2 0-49,5 2 48,-4-1 0,6 1-64,-2-3 48,1 1-32,-1 2 48,3 1 32,0-3-16,-3 4 48,3-1-16,-2 4-16,0-3-96,1 0 48,1 4-48,0-2 48,1-4-80,1 5-16,2-5 16,1 0-16,3 1 64,-2-1-160,3-2 96,-1 2 0,1 0 16,0 3-48,2-2 16,-2 0 48,-3 0-16,4 1 32,0-1-80,1-1 80,-3 0-16,4-2 16,-1 3-64,1-3 64,-2-1-16,0 3 48,0 1 128,1 1 16,-4-1-64,1 1-48,3 0 0,-4-1-15,3 1-65,2-2 32,0 1-64,-1 1 32,5-4 48,-2 2-32,1 1 0,-1-3-96,3-3-16,-3 4 96,3-1-32,-2 0 0,-4 4-16,4-2 48,-2 0-32,-2 3-1,1 0 66,0-1-49,1 1 64,-1-3-32,2 3-16,0-1 64,1-2-80,-1 1 16,3-1 16,0 2 0,0-2 0,0 0 32,0 3-80,0 0 64,0-3-32,0 5 0,0-1 48,3-3-48,-1 4 32,1-3-16,0 0-96,-1-2 0,2 3 32,-1 0-16,-3-3 32,5 2 0,-5-2 16,5 3 0,-5 0-32,3-3 32,0 3 16,-2-3 0,4 0-48,-5 0 80,3 1-32,0-1 64,2 0 0,-2 0-16,2-2 0,-4 2-16,5-1-16,1 1 16,-4-5 0,1 5-48,4-4 64,0 2-16,-4 1 0,4-4-16,2 1 32,-4 0-64,3-1 32,-1-1-32,1 1-48,-1-1 48,4 2-48,-4 0 48,4-1-16,-1 1 32,3 0-16,-1-1 32,-3 4 32,3-4-64,-1 1 32,1 0-16,-1-1 32,0 1-48,-1 0 32,2-2 16,-1-1-80,-3 3 64,4-2-32,-2 1-64,-2 1 64,2 0 64,-2-1-64,2 1 48,-2 0-48,1-1 80,2 1-64,-1 2 48,1-2-32,1 0-16,-1-2 32,4 1 0,-2-1 0,1 0 16,2-4-32,-1 4 0,1-1 16,1-2 16,-1 3 64,0-1-63,3 1-33,-2-1-81,2 1 49,-2 2 17,2-3-66,-1 3 81,0 0-15,-5-1-1,4 2 0,-1-1 0,-1-3 0,-2 2 0,4-1-32,-4-1 64,5 3-64,-5-5 64,4 3 0,0-1-48,-1-1 64,0-1-192,1 0 128,-1-2-48,0 2 32,2-2 96,0 1-80,-4-1 16,5-1-48,-3 2 64,3-1-16,1-1 16,2-1 0,-1 0-80,2-1 80,1 1 16,-2-2 80,2 2-64,0-3-16,0 3-16,0-3 32,1 3-48,0-2 0,-1-1 32,3 0-16,0 3 48,-3-2-64,3-1 64,-2 1-64,0 0-112,1-1 16,1 3 48,0-3 0,-1-2 16,0 5 16,1-3 0,0-1 48,-1 1-48,0 1-32,1-3 48,0 3 0,-2-5 0,5 2 16,-3 0 48,1-2-64,-1 3 32,2-3-16,-1 1 32,2-1-32,-1 3 32,-1-1-64,-1 0-48,1 1-32,-1-1 16,0-2 64,2 0-32,1 0 64,-5 0-64,7 0 48,-5 0-64,1 0 64,4-2 0,-2-1 32,-2 1-32,1 2 48,2-2-48,4 2-16,-4 0 80,4-3-80,-2 3 0,2-1 0,-2 1 0,1-3-80,0 1 32,-3 0 0,4-1 48,-1 1 0,-4 0-64,5 0 112,-3-3-48,2 3 32,-1-2-16,2-1 32,-2-2-32,5 3 16,-5-3 16,-1 3-48,2-3 0,-2 2 0,1-2-48,-3 0 16,0 1-16,2-1 0,-1 0 0,1 0 48,-1 1 0,-1-1 0,-1 0 32,2-1-16,-2 1-16,2-2 48,1-1-32,2 0 32,0 0 16,-3-1-64,4 0 0,-4 0 0,4-3 0,-5 1 0,2-1-64,-6-2 16,4 3 16,-4-5 48,-2 2-16,3-2-16,-4 1 32,1-2 0,1 1 32,-7 0 16,7-2-64,-7 2 0,4 0 0,-3-1 0,2-1 0,-3 0 0,1 0 0,-1-2 0,1-1 0,-5-1 0,2 1 0,2-2 0,-5 0 0,1 1 0,2-1 0,-1 0 0,-4-2-80,4 3-16,-2-2 64,1 2 48,-2-3-16,-1 2 16,0-2-32,-1 2 48,-1-2 16,0 0-32,-3 3 0,0-3 16,1 0 16,1 0-48,-1-1 0,-2 0 0,1-2 0,0 1-64,1 0 0,3-3-32,-5 3 80,5 0 0,-3-5 0,1 5-16,2-3 32,-5 0 32,2-1-48,-3-1 64,1 0-32,-5 3 0,5-3 32,-6 2-16,0 1 0,0 0 0,0-1 32,0 1-64,0-3-96,0 2-16,0-2 64,-6 3-16,5-3 64,-2 3-16,0-1-32,-4-1 64,1 1 0,1-4 48,1 2-48,-4 1 16,5-1 0,-3 0 16,0 1-16,1-4 16,0 4 32,2-4-80,-3 4 0,-2-1-160,2 3 80,-3-1 32,-1 3 32,0 0-16,-3 2 32,1-3-32,-1 3 48,2 0 0,-1 0 16,0-4 32,-1 4-48,4 0 16,-2 0-16,-1 0 64,-2 2-48,1 1 32,1-1-64,-4 2 0,1-2 0,3 1 0,-4-1 0,2 0 0,-1 0-128,-1 1 48,2 1 0,-1 0 32,-1 1 32,4 0-32,-2-1 48,-2 3-32,1-3 16,1 3 48,1 0-48,-2-1 64,-1 1-64,2-2 64,-4 2-48,4 1 48,-6 2-32,1-2 0,-1 2 0,-2 1-16,-1 0 32,1 0-16,-1 3 16,1-1-16,-1 1 64,3-1-80,-2-2 16,2 3 48,-2-1-64,2 1 0,-3-1 0,3 1 0,-2 0 0,-3 2-96,-1 1-16,1-1 48,0 2 32,-1-2-16,0 4 16,-1-2-32,2 0 96,-6 0-32,4 0-48,0 0 80,-1 1-32,0-2 0,0 1 16,2 2 16,-2-1-32,-1 1 64,1 0-80,0-2 80,0 5-48,3-1 32,-1 1-32,0 1 64,1-1-192,3-1 64,-1 0 16,3 1 0,-2 0-16,2-3 16,0 2 48,-1-1-16,1 1 0,0 1 16,0-1-48,-2-2 48,-1 3-32,1 2 64,2-3-64,-2 3 64,2-2-48,-3 1 0,3 0 16,0 2 0,0-2 0,1 3 16,-4-4-16,-1 4-16,6-2 16,-5-1 32,2 1-16,1 0-32,0-2 80,0 1-192,-2-1 80,2 1-16,0-1-32,3 2 64,-3-1-16,0 1 48,3 0-32,-4 2 16,1-3-48,3 3 96,-3 0-96,0 0 80,0 0-16,3 0-32,-3 0 48,-1 0-32,4 0 32,-1 0-32,-2-1 16,-2 1-16,2 0 16,-4 0 16,6 0-16,-5 0-16,2 0 0,0 1 32,2 2 16,-3-1-32,2 0 0,0 1 48,0-1-176,0 2 64,0-1 0,3-1 16,0 0-16,-1 1 32,0-2 16,4 2-16,-5 1 48,5-4-96,-1 5 80,-2-1 0,-2 0-16,5-1 16,-4 4-48,-2-3 64,2 1-32,-2 2-16,3 0 0,-3-1 80,0 1-96,0 4 64,0-4-32,-2 2 48,-1 0-64,3 0 32,-2 0 32,2-2-16,-1 2-16,0-1 48,-2-1-32,2 2-32,1-2-16,0 0-80,-2 0 48,2-1 64,3 1-64,-1 2 48,1-2-16,1 0 32,-1-3-80,3 5 96,-2-2-32,-1 0 0,3-3 0,-4 5 0,-1-2 16,2 0-16,0-3 32,-1 5-32,-1-2 16,0 0 0,2 0 16,2-3 0,1 2-32,-2 1 0,4-2 0,1 0 32,-1-3-48,2 2 64,0 0-64,3-1 64,0 0-48,-1-2 0,0 4 0,3-3-48,-2 1 64,4-1-48,-2-2 32,0 0 32,5 2-32,-3-2-48,3 0 64,0 2-48,0-2 0,0 0-64,0 0-208,0 0-16,0 0-129,0 0-191,0 0-945,-4 4-960,-1-4-896,-6 0-1089,2 0-5635</inkml:trace>
  <inkml:trace contextRef="#ctx0" brushRef="#br0">38404 23146 544,'0'0'12774,"0"0"-9444,0 0-2162,0 0-111,0 0 31,38 15-127,-18-13-273,6-2-128,2 0 80,4 0-47,6-2 303,0 0 241,4-1-577,0 1-320,2 2 48,1 0 0,-4 0-80,4 0-32,3 0 1,0 0-97,-3 0 96,2 0 160,6 0-112,-4-2 112,4 0-32,3-1 0,-5 2-64,2-5-63,-2 5-33,0-4-16,-3 3-48,8-3-80,-5-2-112,2 3 64,4-5 0,0 2 32,4-2 32,-1 3-16,1-1 32,-2 0 48,4 5-48,-5-1 112,1 1-288,1 0 96,1 2-32,-1 0 64,-1 0 32,-2 0-16,1 0 64,-1 0-32,-4 0 32,-1 0 32,-2 0-32,3 0-304,-5 0 192,0 0 0,-2 0 0,4 0 32,3 0 80,-1-2-96,4-1 96,3-1 16,5 0-48,1-1 48,0 0-80,-2 1-144,9-1 48,-7 3 96,-2 2 0,3-2 0,-1 2 48,-5 0 32,2-3 16,-4 3 0,5-1-224,-4-2 16,5 3 64,-2-3 0,0 3 48,3 0 64,-2 0-32,-4 0 48,2 0 0,-1 0 48,-1 0-384,0 0 160,-2 0 64,2 0 16,-1 0 32,-1 0-32,2 0 64,-8 0 16,8 0 16,-5 0-16,0 0-64,2 0-144,-1 0 80,3-1-16,0-2 64,-1 1 32,1 0 16,-1-3 16,0 3-16,-2-3 64,3 4-16,-3-2-176,-1 1-16,-1 0 64,-1 2 16,4-3-16,-3-1 112,-3-1-96,-1 3 80,-1-3-16,-6 1-48,-5 0-96,-4-3-33,-2 2-15,-11-2-112,-6 3-336,-3 2-593,-5 0-399,-6-1-193,0 3 288,0 0-816,-9 0-1905,-7 3-3970</inkml:trace>
  <inkml:trace contextRef="#ctx0" brushRef="#br1">15995 16961 5074,'0'0'8756,"0"0"-7139,0 0-288,-7-32 464,4 27-609,0 3-208,2 0 33,1 2 95,-3 7-239,0 15-609,-2 12 544,-3 13 449,2 7-369,-5 2-319,2 3-177,1-10-336,3-10-144,2-12 96,3-7-96,0-9-80,3-6 128,7-5-48,-3-12 96,9-10 240,-2-10-112,6-11-64,0-11 16,3-6-16,-1-3 16,1-5-384,-1 3 176,-2 5 16,-3 8 48,-1 9 64,-7 14 16,-1 8 32,-3 12-48,2 9-16,-1 12-257,-1 15-63,3 18 304,-2 15 448,2 14-143,4 3-97,1 4 192,-3-7-48,4-4-16,2-13-224,-1-13-96,-5-8-32,2-6 112,-6-12-48,-1-7 0,-5-6-336,0-5-993,0-5-848,-11-13-1264,-3-5-5555</inkml:trace>
  <inkml:trace contextRef="#ctx0" brushRef="#br1">16088 17089 19225,'0'0'3073,"0"0"-1888,0 0 464,0 0-17,37 0-607,-22 2-417,2 3-336,-1-3-208,6 2-16,-7-1-64,1-3-512,-2 0-945,-4 0-1536,0-7-2370</inkml:trace>
  <inkml:trace contextRef="#ctx0" brushRef="#br1">16568 16683 19161,'0'0'2785,"0"0"-2529,0 0 128,0 0 145,38 23 319,-26 2 256,0 8 113,4 10-273,-7 11-239,2 7-49,-5 2-80,0 5-63,-4-5 479,1-3-208,-3-6-463,0-6-305,-3-10-48,-5-4 32,2-7-64,-2-5 64,-3-9-113,4-6-143,-3-2-304,-1-5-208,5-9-721,-1-5-2049,7-6-2160,-4-4-5523</inkml:trace>
  <inkml:trace contextRef="#ctx0" brushRef="#br1">18043 16897 6707,'0'0'2113,"0"0"1265,0 0-1121,0 0 48,0 0-272,0 0-369,17-13-191,-14 9-144,0-3-257,-3 2-304,0-4-287,-3 0-97,-8-4-288,-1 1-64,-7-1-112,-7 2 32,-4 0 96,-2 4-144,-6 0-16,3 7 48,-4 2-176,0 14 112,0 4 96,4 14 16,5 6-16,7 10 416,11 4 288,9 4 417,3-2-641,15-2-208,8-4-16,4-9-368,5-8 112,4-10-96,-2-7 96,2-8-144,-7-5-64,-1-3 0,-8-4-81,-4-8-127,-7 1-416,-4-2-369,-5-1-239,0 2-145,0 1-640,-10 5-1681,3-4-2225</inkml:trace>
  <inkml:trace contextRef="#ctx0" brushRef="#br1">18247 17226 16632,'0'0'3441,"0"0"-2208,0 0 319,0 0-111,0 0-416,0 0-337,-26 42-240,26-21 80,0-3-159,6 0-177,7-6-112,5-4-112,-4-8 16,5 0-96,-2-7 64,-2-6 0,-5-5-113,-3 0 1,-2-3 80,-5-1 80,-2 2-208,-8 2 32,0 0 96,-5 2-32,2 2 48,1 3 112,1 2-128,2 5 48,4 1-256,-1 3-272,4 0-321,2 6-463,-3 4-545,3 1-1233,0 3-1664</inkml:trace>
  <inkml:trace contextRef="#ctx0" brushRef="#br1">18356 17187 7091,'0'0'1601,"0"0"2609,0 0-2161,0 0-464,0 0-305,0 0-63,1-27-177,-1 23-480,-1 4-175,-5 0-97,1 0-32,0 3 32,-2 4-64,2-3-96,2 5-96,3 2 0,0 0 32,0 7 192,0 0 337,0 7 223,3 0-176,2-1-15,-2-1-145,1-5-128,-1-2-80,2-3-192,0-3-64,-2-6 16,3-2-128,-3-2-640,2-5-833,-2-6-1088,-2-6-2161</inkml:trace>
  <inkml:trace contextRef="#ctx0" brushRef="#br1">18683 17053 15799,'0'0'4194,"0"0"-3650,-33-3 97,18 12 543,-5 3-239,3 3-65,0 1-240,1 2-111,7-2-113,3 0-192,6-1-144,0 1-176,3-5-64,6 1-32,2-4-96,6-1 80,-2 2 47,3-2-111,-3 4 160,-3-2 128,-2 2 0,-4 1-96,-6 4 80,0-5 48,0 5 32,-11-5 16,-1 0 144,-1 1 257,-2-5-145,2-1-32,-1-2-112,0-4-96,5 0-96,1 0-80,4-2-352,1-5-609,3-1-767,0-1-866,0-5-2240,7 3-7427</inkml:trace>
  <inkml:trace contextRef="#ctx0" brushRef="#br1">18880 17166 16039,'0'0'4354,"0"0"-2785,0 0-929,-30 14 897,20-5-256,5 4-449,3 3-80,2 0-79,0 2-385,7 0-80,5-2-96,8-7-16,-1-1-96,1-5-96,2-3 0,-5-4-112,1-5 96,-4-5-48,-1-4 0,-7 0-113,-5 0-63,-1 0 0,-1 0-16,-7 2 192,-3-2 128,2 2 96,-2 5-64,2-2 208,1 3-80,3 2-32,2 6 80,-1 2 112,-1 0-112,-3 9-128,4 6-80,-7 5 32,4 7 80,0 0-15,1 0-194,4 0-15,-1-7-208,3 3-336,-2-7 240,2-5 304,0 1 48,0-5 0,0-1 16,0-1 112,0 1-32,0-2-97,0 2-591,5-5-496,4-1-225,4 0-272,2 0-640,1 0-1729,-2-4-4898</inkml:trace>
  <inkml:trace contextRef="#ctx0" brushRef="#br1">19586 17185 6163,'0'0'10789,"0"0"-8740,-35 16-769,22-5 673,-1 3 48,3-1-752,10 3-689,1-1-400,6-3 80,10-3-112,7-7-48,3-2 32,-3 0-64,2-11-224,-8-1 96,-1 4-96,-8-6-208,-7 3-80,-1 0 336,-9-3-193,-7 3 81,-1-5-96,-6 5-96,1-2-32,-1 3 288,4 1-16,4 8 144,4-2 0,6 3-16,5 0-433,4 4-1984,8 1-2001,10-5-1633</inkml:trace>
  <inkml:trace contextRef="#ctx0" brushRef="#br1">19896 17127 20425,'0'0'2674,"34"-12"-2562,-6 8 848,3 0 961,2-3-464,-1 2-545,-2 3-528,-8 0-272,-2-1-64,-5 3-144,-5 0-1040,-10 0-1329,0 0-1729,-7 0-3794</inkml:trace>
  <inkml:trace contextRef="#ctx0" brushRef="#br1">20141 16882 15111,'0'0'4450,"0"0"-3153,0 0-865,-42-21 880,24 19-383,1 2-449,0 0-288,-2 0-144,7 7-48,-2 2 16,1 2-64,7 0 64,0 5-128,3 4 16,3 0 384,0 5 368,3 4-367,3 5 223,0 2 32,1 1 0,-4-2-256,-3 1 17,0-2-241,0-7 64,0-4 64,-3-6-144,-2-3-32,5-5-64,-2-5 80,-1-4-272,0-4-545,3-5-767,0-7-1650,-4-2-1808</inkml:trace>
  <inkml:trace contextRef="#ctx0" brushRef="#br1">20684 16830 5330,'0'0'5379,"0"0"-1697,0 0-1842,0 0-575,22 45 432,-19-7 1040,0 9-160,-2 11-752,-1 4-464,0-4-257,0-2-399,0-8-465,-1-10-320,1-9 80,-3-6-96,0-10 48,1-6-305,-3-3-111,-1-4-288,-3-4-481,4-8-1120,2-3-864,0-5-2034,3-3-6194</inkml:trace>
  <inkml:trace contextRef="#ctx0" brushRef="#br1">20676 17100 16375,'0'0'3522,"0"0"-3010,0 0 705,0 0 160,0 0-209,0 0-256,13-20-415,-3 15-241,0 3-64,5-3 64,2 1-160,3-3 0,8 2-96,-1-1 32,1 1-48,0 3 64,-7 0-48,4-1-16,-9 1-1457,-1 0-800,-7-3-1264,-4-6-1778</inkml:trace>
  <inkml:trace contextRef="#ctx0" brushRef="#br1">20957 16809 9780,'0'0'4851,"0"0"-3379,6 37 609,-3-15-176,2 5-416,-2 4 208,-3 6-177,3 3-143,-2 7-321,-1-2-63,4-2-113,-3 0-143,-1-8-417,6-1-192,-1-7-96,0-6-80,2-3 64,3-5-96,-4-6 80,3-4-144,-1-3-32,-3-3-16,2-6-17,-2 0 1,0-3-160,-2 2 80,0 0 112,-2 4 128,3 3 32,-3-1 64,-1 1-80,6-1 96,-4 4-48,6-4-32,-1 1 96,3-1-32,2 4 64,2-2-80,-2 2 80,2 0-64,-1 2-32,-1 5-48,1 1 0,0 4 16,1 2-48,-1-4 128,2 2-112,2-3 80,0 0-16,7-5 0,-4-1-16,2-3 16,1 0-32,-1-4 32,1-3 48,-6-5-48,1 1 80,-4 0-64,-1 2 0,-2-5-16,-7-2 0,1 0 48,-5-1-48,0-1-16,-2-2-96,-5 1-32,-9 4-64,1 3-16,-2 8 0,-4 4 144,4 7 112,2 10 0,2 4 160,9 4-96,4 2 112,8 0-48,6-3-48,9-1-80,6-5 80,2-5-47,2-3-49,-1-8-80,1-2-17,-4 0-431,-1-5-736,-6-2-1698,-5-4-1232,-11-2-2913</inkml:trace>
  <inkml:trace contextRef="#ctx0" brushRef="#br1">22166 17282 8340,'0'0'4530,"0"0"-2513,0 41-256,0-28-33,0 1-431,-2-4-192,2-3-369,0-2-304,-3-3-128,3-2-32,0-7 337,0-4 31,0-6-416,5-6-208,3-4 128,1-7-16,4 2-64,-3-3-32,3 5 80,-1 1-16,-4 8-96,1 6 48,-3 6-32,-1 6 0,0 3 0,4 7-64,-1 12 16,4 1 272,4 4-32,1 6 49,-2-1-193,1 3-64,-2-4-16,-2 0-32,-4-1 64,-4-5-64,0-3 64,-4-6-80,0-2 48,0-7 16,0-1-97,-4-3-287,0-7-208,2-7-833,2-3-2112,0-6-4499</inkml:trace>
  <inkml:trace contextRef="#ctx0" brushRef="#br1">22606 17298 12406,'0'0'4370,"0"0"-3058,0 0 161,0 0 112,0 0-337,-28 42-383,28-26 159,5 4-304,3-2-495,7-2-33,1 0 32,1-5-128,3-2-32,-3-4-32,-1-5-160,-2 0 48,-7-7-112,1-7 32,-5-2-161,-3-4-95,0 0-32,-6 0 16,-6 2 208,-1 2 64,1 5 80,-1 2 96,1 5 16,3 4 80,-2 0 48,3 0-208,2 2 48,3 5-160,0 1-128,1-1-1153,2-2-1360,0 2-833,0-7-2385</inkml:trace>
  <inkml:trace contextRef="#ctx0" brushRef="#br1">22893 17484 11221,'0'0'849,"0"0"-962,0 0 418,0 0 1615,0 0 338,0 0-354,20 23-559,-17-23-176,-1-7 47,-2-2-95,0-2-337,3-5-176,-3 0-128,3-2-95,-3 1 63,0-2-64,2 1-96,-2 1 16,3-2 16,0-1-224,2 0-47,-1 0-17,1 2-48,3-1 64,-4 2 0,2 3-32,1 7-16,-4 3-16,0 2-48,3 2-65,-3 2-191,2 5-16,3 1-128,-1-1-593,3 5-367,-3-4-225,1-1-208,0-2-1424,1-1-2674</inkml:trace>
  <inkml:trace contextRef="#ctx0" brushRef="#br1">23211 17453 1297,'0'0'17352,"0"0"-16328,0 31-976,-2-24 48,2-3 272,0-1 481,0-3 111,2 0-560,6-7-176,-1-4-80,3-1 177,1-5 79,-2-1-80,3-5 336,1 0 305,-2 2-113,-2-2-112,2 3-255,-4 2-49,0 4-112,-1 3-160,-5 1-16,4 6-80,-5 4 16,3 0-16,0 3-96,2 5-80,-3 1 80,4 3-16,-5-1-16,5 3 96,1-5-64,0-2 48,1-1-16,5-4 32,-1-2-32,5 0 48,3-7-80,0-4 48,5-2-128,-5-3 32,-1 0 32,-5-2-16,-3 7-32,-7-1 16,-1 6-48,-3 6 0,-3 0-112,-1 11 112,-3 5 112,1 4 160,0 5 0,6-2-96,0-3-32,0-2-48,6-5 48,0-2-16,2-2-240,0-4-497,0-5-928,-4 0-848,1-5-1985,1-8-8035</inkml:trace>
  <inkml:trace contextRef="#ctx0" brushRef="#br1">23839 17305 16359,'0'0'3058,"0"0"-2194,0 0-303,0 0 879,0 0-527,0 0-305,-17-7-96,11 25-16,-1-1 49,1 2-177,5 3-16,1-3-144,0-4-144,1-2-128,7-1 112,0-8 0,-1-1-32,1-3-160,0-3-96,-2-4-16,0-6-208,1-3 15,-4-2-15,0 1 144,-2 1 16,-1 2 272,0 7 48,0 3 128,0 4 288,0 15-256,0 4 208,0 1 177,-1 4-81,1-1-224,0-3-144,1-2-80,4-2-32,3-5-640,-1-4-561,4-3-480,-4-4-1744,3 0-3939</inkml:trace>
  <inkml:trace contextRef="#ctx0" brushRef="#br1">24166 16916 2641,'0'0'9925,"0"0"-8613,0 0-767,-5 55 2896,2-15-560,3 10-623,0 4-594,0 5-367,0-1-689,0-6-528,6-4-32,-4-8 32,3-6-32,-2-5-48,0-7 0,-3-6-352,0-5-784,0-6-1105,-6-5-753,1-2-3937</inkml:trace>
  <inkml:trace contextRef="#ctx0" brushRef="#br1">25087 16911 10469,'0'0'4242,"0"0"-2626,0 0-1167,0 0-353,0 0-304,-6 50 1744,6-15 97,6 13-737,-5 6 337,4 0 320,-2 2-305,0-2-559,-3-9-113,2-2-208,-2-9-224,3-6-128,-2-5 16,3-7-160,-1-5-368,1-2-705,1-7-672,0-2-544,1-11-1312,-2-5-4595</inkml:trace>
  <inkml:trace contextRef="#ctx0" brushRef="#br1">25371 17384 9668,'0'0'5859,"0"0"-3090,0 0-1552,0 0 448,0 0-465,0 0-639,0-3-529,6 17 368,3 3 624,2 2-255,3-4-321,6 1-208,0-5-48,0-4-112,1-2-64,-4-5 0,-2 0-160,-6-9-432,-1-5-81,-5-2-383,-3-2 143,-3-4-255,-9 0-225,-4 2-159,-1 1 351,-5 5 897,-4 6 64,0 8 656,-2 0-400,3 8 16,2 4 48,6 2-48,4-1-96,10-2-736,3 0-4163</inkml:trace>
  <inkml:trace contextRef="#ctx0" brushRef="#br1">25699 17325 10677,'0'0'3345,"0"0"-1136,-7 36 96,2-16-320,5 5-304,0 0-240,0 2-209,9 0-335,8-5-305,2-2-352,1-4-144,2-4 0,2-8-16,0-1-48,-4-3-64,-6-6-96,1-4-288,-7-7-112,-6 2-161,-2-6 129,0 4 32,-13-1-16,6 2 464,-6 5 16,8 2 48,4 6 80,1 3-192,6 9 96,7 2 208,2 5 112,8 2-256,4-2 80,-1-2-96,0-1-64,2-6 32,0-1 80,-6-6 16,-2 0-64,-3-6 16,-1-5-48,-4-5-16,0-4-224,-1-7-96,-3-5-49,-6-1-111,-2-6-512,0-2 143,-8 5-191,-2 5 448,-2 11-113,0 4 625,-1 12 192,1 4 16,-1 4-32,3 9-64,5 3-336,0 0-3762</inkml:trace>
  <inkml:trace contextRef="#ctx0" brushRef="#br1">26555 17228 16151,'0'0'2946,"0"0"-2354,0 0-384,0 0-80,0 0-16,0 0-64,0 7-48,0 0-16,0-3-352,0-4-528,0 5-81,0-5 145,2 2-49,2-2 465,2 0 416,1 0 16,-1-2 0,0-3-16,0 3-16,-4 0 64,-2-1 80,0 2 192,-2-2 33,-4 3-1,-3 0-16,-1 0-160,0 4 224,0 1 241,-1 2-209,7 0-192,-1-3-64,2 0-96,3 1-240,0-5 80,5 0 272,2 0-128,1-2 48,3-5-64,-5 3-48,0-3-112,-4 0-176,-2 1-256,0 1-353,0 3 337,0-1-224,-2 1-257,2 2-95,-3 0-1041,3 0-4082</inkml:trace>
  <inkml:trace contextRef="#ctx0" brushRef="#br1">26561 17581 4914,'0'0'817,"0"0"-513,0 0 2993,0 0 577,0 0-1073,0 0-320,0 7-864,0-4-704,0-1-497,0 3-208,3-3-64,5 5-128,0-3 32,4 0 16,-3-1-48,2-1-304,-4 0 256,-4-2-368,-3 0 0,0 0 416,-3-7 64,-2 3-64,-4 0-32,-2-3 64,3 0 64,-1 5 112,4-3 0,2 3-96,3 2-144,5 0-432,2 0-881,1 0-816,0 0-3009</inkml:trace>
  <inkml:trace contextRef="#ctx0" brushRef="#br1">27916 17098 3426,'0'0'8307,"0"0"-5665,0 0-1778,0-34 128,0 25 257,0 2-401,0-2-319,0 5-129,0-3-64,0 5 96,0-1 208,0 1-159,0 2-65,0 0-224,0 5-176,0 8 64,0 14-80,0 9 112,0 9 736,-3 9 321,-1 2-289,2 3-15,-4-5-369,4-7-176,2-6-144,0-10 80,0-1-112,0-6-160,0-8 64,0 0-48,-3-5 32,3-7-64,-3-1-496,3-3-864,-5-3-865,1-8-1697,1-5-5667</inkml:trace>
  <inkml:trace contextRef="#ctx0" brushRef="#br1">27699 17348 3057,'0'0'1521,"0"0"-1185,0 0-272,0 0 16,0 0 16,0 0-16,0-5-16,0 3 209,2-1-97,-2 3-128,0-1 112,0-2 0,0 3-160,3-3 320,-3 2 3170,3-2-1345,-3-1-321,0 4-47,0-2 16,0 2-304,0-3-273,0 3-319,0 0-33,0 0-112,0-2-303,0 2-177,0 0-208,0 0-48,5 0 32,-1-2-32,4 2-32,1 0 48,10 0 64,0 0 576,8 0 337,11 0-209,7-3 96,10-1 1,0 4-273,2-3-176,-4 2-160,-8 1-176,-7 0-15,-11 0-81,-9 0 16,-5 0 0,-7 1-48,-3-1-65,-3 0-111,0 0 112,0 0-96,-8 0-192,1 0-400,-6 0-769,4 0-1168,-2-4-817,2 0-2224</inkml:trace>
  <inkml:trace contextRef="#ctx0" brushRef="#br1">28860 17321 10261,'0'0'3201,"0"0"-448,0 0-896,0 0-256,0 0-753,0 56-47,0-18 687,0 5-575,-6 2-593,1-2-64,2-6-32,1-4-112,-1-9-112,3-8 64,0-8-32,-1-5-48,1-6 0,0-10 16,0-9-48,-3-10-448,3-6 128,0-9 224,0-5-112,0-4-32,0-5-49,0-2 289,3 7 48,1 6 96,-2 9-240,4 10 64,2 11 112,-2 9 305,7 9-17,-1 2-176,8 2-96,6 9 48,1 5 32,4-1-80,-5 8 0,2-3-48,-5 5 0,-4-3 0,-5 1 16,-9-3-176,-5 1-32,-4-1 64,-11 0-112,-4-2 160,-7 2 80,0 0 32,-5-1-32,6-2 48,0-1-16,8 0 64,5 0 208,7 1 0,5-1-32,9 2-80,11-4 144,2-1 80,11-1-143,-2-3-65,-2-2 16,1-3 16,-10 0 16,0-1-160,-9 1-80,-4-1-16,-5 1-48,-2 1-48,-2-1-144,-8-1-144,0-2-417,-1 4-159,-1-3-561,3-2-784,3 0-2001,-1-2-5890</inkml:trace>
  <inkml:trace contextRef="#ctx0" brushRef="#br1">29359 17570 12118,'0'0'6467,"0"0"-3538,0 0-2225,0 0-256,0 0 945,9 39 272,-5-24-785,6 1-512,-3-3-208,8-3-80,2-6-48,-1-4 49,-1 0-114,-1-11-175,-3-2-32,-6-4 32,-2 0-160,-3-2-240,-6 2 80,-7-1-129,-4 2 49,0 2 416,0 5 128,-3 5 64,1 1 80,5 3 112,3 5-48,4 2-96,0 4-48,1 0-176,5 2-1313,1-1-1648,0-5-1873,0 0-4803</inkml:trace>
  <inkml:trace contextRef="#ctx0" brushRef="#br1">29646 17548 1473,'0'0'14086,"0"0"-12165,0 0-1505,0 0 1137,0 0-257,0 0-287,-17 14-241,17-3-159,0 2-49,0 3 48,8-2 48,1-1-335,5-2-241,0-4-64,1-5 32,1-2-48,1 0-64,-5-12 16,-2-1-177,-3-1 33,-3-6-64,-4 3-80,-4-1 32,-8 2 144,0 0 128,-4 7 48,4 2 16,-2 5-48,1 2 48,2 0-32,10 11-96,-5 0-432,6 1-1553,0 1-1057,0-2-2544</inkml:trace>
  <inkml:trace contextRef="#ctx0" brushRef="#br1">30004 17100 12406,'0'0'4194,"0"0"-2658,0 0-687,0 0 607,-22 52-79,16-21-32,2 7 159,4 9-287,0 3-385,0 2-223,3-3-97,-2-2-192,2-1-192,0-6 16,-3-6-16,0-3-48,0-5-112,-3-5 128,0-5-96,2-5 32,-2-4-464,-1-4-705,0-3-1104,2-7-1248,-4-11-3907</inkml:trace>
  <inkml:trace contextRef="#ctx0" brushRef="#br1">29837 17451 9845,'0'0'4594,"0"0"-2401,0 0-673,0 0-31,0 0-256,0 0-273,0 0-320,0 0-288,7 0-143,3 0 47,5 0-16,10-2 64,3-1 480,6-1-207,-1-3-33,2 5 192,1 0-80,-11-1-47,-4 3-113,-5 0-192,-7 0-272,-3 0-16,-4 0 16,-2 0-96,0 0 16,-2 0-416,-4 0-673,-3 0-944,-2-4-1072,-1-1-2994</inkml:trace>
  <inkml:trace contextRef="#ctx0" brushRef="#br1">32194 17458 5891,'0'0'6018,"0"0"-4097,0 0-1056,0 0 303,0 0 113,0 0-241,-13-19-383,4 18 15,-5-2-48,-5 3-128,-1 0 33,-3 9-1,-2 2 96,-3 5-160,3 2-239,4 2-97,5 3-16,8-3 48,8-2-112,8-5 32,14-3-48,11-8 64,2-2-64,7-6 16,-2-13-64,4-5 32,-10-3-32,-3-5 32,-6 0-32,-11-4-32,-4 2 48,-8-1 0,-2 3 0,-12-4-32,-5 5 32,-5 1-16,-6 3-32,-2 5 16,-2 6-48,-1 7-32,2 2-224,7 7-385,2 0 225,6 7 96,6 2-465,3 1-1136,7-2-1952,0 1-4771</inkml:trace>
  <inkml:trace contextRef="#ctx0" brushRef="#br1">32541 17364 6323,'0'0'4690,"0"0"-2209,0 0-1536,0 0 431,5 44 721,-5-19-336,0 4-640,0 1 127,-2-1-271,2-4-97,0-8-432,0-1-128,2-6-112,5-9-64,-2-1-31,3-8 79,-1-11-64,-2-5 80,1-10-128,-4-5-96,-2-3 48,0-8-16,-2-1-16,-5 1 32,-1-2 16,-3 3-16,6 4 48,1 7-32,1 4-208,3 5 144,0 4-32,7 5 16,6 4-16,7 5 80,5 4-64,3 5-16,1 2 0,-3 9 48,-1 6 32,-3 8-192,-5 4-128,-6 2-113,-3 1 385,-7-2-16,-1 2 96,-1-3-64,-10-3-96,-6-1 48,1 0 0,-4-3 48,3-5-32,1 1 0,-1-4 32,5-1 16,4-2-32,0-4 16,7-1 16,-2 1-32,3-5-832,0 0-561,4 0-192,4-7-1696,0-5-4515</inkml:trace>
  <inkml:trace contextRef="#ctx0" brushRef="#br2">37178 18111 12998,'0'0'4034,"-51"-2"-2017,21 6-1521,-5 8 240,2 1 369,4 2-337,7-3-368,8 3-240,9 1-112,5 2-32,16 3-32,9 6 0,4 0 80,4 0-48,2 0 0,-5-3 64,1-1-256,-11-3-80,-8-2-80,-5-2 208,-7-2 48,0-1 48,-13 1 16,-1-4 0,-6 0 176,-3-1 144,3-2 16,-5 0-176,5-6 49,0 2-113,2-1-16,3-2-64,9 0 16,0 0-32,6 0-112,6-6-385,8-4-1408,9-1-2272,5-5-2867</inkml:trace>
  <inkml:trace contextRef="#ctx0" brushRef="#br2">37403 18351 11189,'0'0'8580,"0"0"-7539,0 0-513,0 0 400,0 0-448,0 30-432,0-30-32,0 0-608,5-3-1201,-2-5-1408,-3-6-2418,3-4-4321</inkml:trace>
  <inkml:trace contextRef="#ctx0" brushRef="#br2">37422 18086 12390,'0'0'2401,"0"0"-2017,6-35 368,-6 32-63,0 3-561,0 3-336,0 5-1585,0 4-3586,0 1-1152</inkml:trace>
  <inkml:trace contextRef="#ctx0" brushRef="#br2">37596 18347 14903,'0'0'3089,"-33"0"-2464,19-2 287,-1 2 641,5 0-225,4 0-848,1 5-399,5 3-17,0 1 0,11 1 16,3 1-16,6-5-64,1-1-32,-1-3 32,-3 1-80,-5-3 80,-1 0-64,-3 0 32,-8-3 32,0-1 0,0-3 32,-8 2 16,0-2-16,0 3-96,4 2 96,-1 0-48,2 2 16,3 0 0,0 4 0,0 5 32,5 5 32,2-1-32,4 8 0,-4-1 80,-1 4-96,-5 2 32,-1 1-64,0 0 0,-1-1 48,-10-4 16,2-1 272,-4-3 288,1-3-128,-1-3-79,1-5 47,1-5-96,3-2-128,4 0-160,1-11-16,3-7-1312,0-5-1794,6-4-2576</inkml:trace>
  <inkml:trace contextRef="#ctx0" brushRef="#br2">37844 18361 15175,'0'0'3009,"0"0"-1584,-5 44 576,5-30-352,0-2-705,0-6-368,2-4-304,4-2-95,1 0 239,-2-7 288,0-1-256,-1-8-272,4-2-64,-3 0 161,3 0-225,-4 2-80,2 2 0,1 10-33,0 2 33,4 2 0,2 13 48,1 1 113,1 4 303,2 0 64,6-2 432,-1-3-800,1-4-160,-2-4 16,-4-1-48,-5-4-544,-1 0-544,-7-2-209,-4-7-976,0 0-1073,-4-9-5586</inkml:trace>
  <inkml:trace contextRef="#ctx0" brushRef="#br2">35993 18692 9652,'0'0'1809,"0"0"-1569,0 0-176,0 0 225,33 0 527,-2-9-144,3-3 913,14-6 1712,6 1-1504,4-4-800,2 1-305,-6 2-144,-5 4-240,-9 1-144,-8 2-47,-4 0-33,-11 2-64,-4-1 32,-6 3-881,-5-1-992,-2 1-2208,-6 0-7701</inkml:trace>
  <inkml:trace contextRef="#ctx0" brushRef="#br2">38765 18312 7892,'0'0'8051,"-33"-6"-6130,8 6-640,-1 0 368,-5 6-97,1 4-207,2 3-257,8 3-303,6 2-289,8-2 16,6 2-304,13-5-128,7-2-96,5-4 0,7-5-64,1-2-336,-1-9-288,-4-6-273,-5-4-127,-6-1 287,-9 0 241,-6 0 64,-2 2 384,-10 2 64,-2 5 48,-4 2 16,4 5 16,4-1 16,4 5-32,4 0-16,3 0-801,11-5-2352,9-3-3506,2-6-2945</inkml:trace>
  <inkml:trace contextRef="#ctx0" brushRef="#br2">38836 18241 11045,'0'0'5571,"0"0"-3891,0 0-1440,45 4 1281,-19-4 528,7 0-1136,-1-2-705,1-5-176,-2 2-401,-13-1-1407,-4 2-3203,-12-1-7778</inkml:trace>
  <inkml:trace contextRef="#ctx0" brushRef="#br2">39075 17935 14423,'0'0'2881,"-55"0"-2225,20 1 401,2 9 511,7-1-463,1 5-49,5 1-239,9 6-321,9 3-288,2 6-80,7 4 176,5 1 96,2 4-287,0-1-1,-2-2-64,1 0-16,-7-5 96,-5-4-128,-1 0 32,0-4 16,-1-5-368,-10-2-321,3-5-415,4-2-257,-4-7-816,3-2-2209,2-11-10180</inkml:trace>
  <inkml:trace contextRef="#ctx0" brushRef="#br2">39490 17889 8980,'0'0'6819,"0"0"-5810,11 45-113,-9-5 1585,4 12-672,-6 9-496,0 2-49,0 2-543,0-1-497,-3-10-128,0-7-16,1-9-16,-1-9-432,1-13-273,2-8-255,-6-8-689,5-10-1216,-4-16-4482,-3-5-4835</inkml:trace>
  <inkml:trace contextRef="#ctx0" brushRef="#br2">39371 18279 15671,'0'0'2385,"0"0"-2161,48-28-144,-19 8 737,9-2-769,-1-4-64,0 4 48,2 2 128,-13 4 64,-3 7 16,-7 2-240,-7 3-64,-4 0 16,1-1 64,-4-2 48,2-1-32,-4-6-48,6-5 32,-4 4-288,3-1-32,-5 3 208,6 4 112,-5 4 144,-1 5 112,5 7-208,-5 9 48,0 11 768,0 7 913,0 8-528,0 5-465,0 3-47,-2-3-129,2-1-128,0-11-288,0-6-128,0-8-32,0-8 16,2-9-16,1-4 64,2-11 192,6-9-127,1-3-177,2-8-16,6 2 0,0 4-48,0 7 96,-3 12-16,-1 6 0,-5 11-64,-5 9 96,0 7 256,-4 3 80,4-2-144,-4-1 128,8-4 0,-3-7-128,5-8-96,3-8-31,3 0-1,2-8-80,-2-6 0,2 1-64,-2-3 32,-5 2-160,3 5 63,-4-2 33,1 7-16,-1-1 32,-4-2-32,3 6 112,-5-6-64,2 2 48,-2-4-32,-5 0-32,4-2 32,-5-2 0,0-3-48,0 2 16,-6 1-128,-10 3 0,-1 6 144,-3 4 16,0 11 96,1 5-48,2 7 16,10 4 192,7 0-80,0 1-32,18-5 32,2 2-63,5-9-226,2-5 113,4-5-464,-4-6-144,-2 0-384,-5-4-2370,-7-7-1888,-8-5-9333</inkml:trace>
  <inkml:trace contextRef="#ctx0" brushRef="#br2">40546 18223 11189,'0'0'2865,"0"0"-1984,0 0 47,0 0 705,0 0-368,0 0-273,1 34 113,-1-14 47,0 4 113,0 6 191,5 1-223,3-1-609,4-6-320,1-4-192,-1-8-16,7-12-64,-5 0-16,4-9-80,-4-11 64,-1-6-64,-3-2 48,-2-6-16,-3 0-48,-2-2 32,-3 2-176,0 2 32,0 8-80,-3 6 0,0 5 160,3 8 128,-2 5-48,2 6-256,0 4-721,0 3-143,5 1-753,4-3-1505,-1-5-4721</inkml:trace>
  <inkml:trace contextRef="#ctx0" brushRef="#br2">40881 18211 6531,'0'0'9636,"0"0"-7331,-31 39-720,18-19 256,1 2-448,4 4-225,4-5-223,2 2-241,2 0-352,2-8-208,8-6-64,3-4-48,1-5-16,1-7 0,1-7-16,-4-6-16,-3 0 16,-1-2-32,-5-1-48,-1 6 0,-2 1 0,0 6 112,-2 6-16,-1 4 80,-1 9-32,-1 6 48,5 6 481,-3 1 175,3 1-432,3-3-240,3-2-64,5-4-128,1-8-656,1-3-1025,2-3-928,-5-7-673,0-5-3009,-5-3-5778</inkml:trace>
  <inkml:trace contextRef="#ctx0" brushRef="#br2">41115 18385 7107,'0'0'13222,"0"0"-11813,0 0-1265,0 0 1361,0 0 640,0 0-961,20 22-239,-17-26-433,-1-6-336,-2 2 48,0-4 112,0 1-96,0-2-144,-5-3 112,0-2 49,1-5-1,-2 1-64,6-3-192,0 1 0,0-3 32,0 1-32,6 4 32,3 4 0,2 3-16,-5 5 48,2 6-80,0 4-16,-1 0-32,1 7-128,0 4-673,-2 0-1152,5-2-2305,-2 0-4322</inkml:trace>
  <inkml:trace contextRef="#ctx0" brushRef="#br2">41346 18277 8260,'0'0'11749,"0"0"-11365,-19 41-304,15-26 849,0 1 896,4-3-369,0 1-335,0-3-513,7 0-528,0-4-64,3-7 16,-1 0-32,3 0-48,2-2-240,-1-8-96,-4 2-112,2-4 31,-5 1 65,0 0 112,-6-1-32,0 1 208,0 2 112,-3 1-16,-4 3 96,-1 0 400,3 5 240,0 0-399,2 3-65,3 4 128,0 1-96,5-1-192,6 0-48,-2-5-64,-1 5 32,3-3-96,-5-1-448,2 3-513,-2 1 209,-6 4 496,1 1 160,-1 1 176,4 1 32,-3-1 16,5-2-16,-4-4-32,6-4-16,-4-3-400,7-7-1025,-3-9-2641,-3-7-8628</inkml:trace>
  <inkml:trace contextRef="#ctx0" brushRef="#br2">41295 18198 8660,'0'0'2481,"0"0"80,0 0-992,0 0 896,-7 45-1008,-6-24-673,0-1 145,-1 4-81,-1-4-384,-1 1-192,7-8-32,1 1-208,5-10-16,3-4-752,0-7-1041,8-11-2161,3-6-10148</inkml:trace>
  <inkml:trace contextRef="#ctx0" brushRef="#br2">41327 18006 13126,'0'0'5859,"0"0"-3906,0 0-1201,0 0-336,0 0-192,0 0-240,13-24 32,-13 24-464,0 0-1105,0 4-1344,0 1-3154,-5 2-2369</inkml:trace>
  <inkml:trace contextRef="#ctx0" brushRef="#br2">41701 18124 5170,'0'0'2498,"0"0"-1442,0 0 449,0 0 288,-33-14 95,27 14-527,5 0-64,-3 0-81,3 7-31,1 9-193,0 4 385,-3 11 272,3 3-337,0 2-512,0 2-527,0-4-129,3-7-64,-3-4-80,1-10 48,4-2 16,-5-6-48,6-5-32,-1 0 64,3-9 32,1-7-64,8-2-48,-1 2 0,1 3-32,-2 6 48,1 5 0,-4 2-16,-3 9 16,2 4 0,-6 3 80,0 4-32,-2-2-32,-3 1 0,0-6 16,0-4 0,-8-2-16,-3-7 0,-1 0 64,-5 0-80,-4-7 0,0-2 16,-4-3 0,2 4-32,1-1 32,2-1-80,7 6 112,3 0-48,8 1-16,2-1-448,6-1-1057,13-2-1328,2-1-2434,10-6-7139</inkml:trace>
  <inkml:trace contextRef="#ctx0" brushRef="#br2">42005 17984 14503,'0'0'3729,"-13"41"-2064,6-6 768,2 8 625,3 7-913,-4 2-657,6-3-639,0-6-465,3-7-240,5-7-64,0-9-48,-2-9 16,2-4-16,0-2-48,-1-5 64,1 0-64,0-2 48,-2-3-160,2 3 16,4 2-16,-1 0 32,-2 0-16,4 4 64,2 1 80,1-5-64,-2 0 80,4 0-48,2-7-16,-6-9-32,5-4 16,-7-4 16,1-6-112,-12 1-176,-1 2-225,0 5 209,-7 6 256,-6 7 48,-4 9 16,0 4 0,0 14 48,6 5 32,6 6 64,5 0 96,2 2-48,12-4-176,5-4 96,1-3-96,5-9 0,-2-1 0,-1-10 17,-2 0-82,-2-7 1,-1-7-192,-1-3-576,-4-6-1617,-2-4-1889,0-3-4898</inkml:trace>
  <inkml:trace contextRef="#ctx0" brushRef="#br2">42535 18141 8180,'0'0'4738,"0"0"-272,0 0-1953,0 0-176,0 0-368,0 0-944,-12 5-321,-4 9 128,4 1-432,-5 5-223,4 1-1,4 1-32,6-2-64,3 3-80,0-3 32,3 1-16,6-4 16,1 2-16,3-1 16,1-1-16,3-1 80,-3 0-64,-1 0 32,-7-2 32,0-1 160,-6 1 112,-11-3-48,-3 2 0,-6-3-63,2-4-81,-2-2-96,2-1-16,9-3-512,4-5-1281,5-9-2321,10-6-4514</inkml:trace>
  <inkml:trace contextRef="#ctx0" brushRef="#br2">42778 18427 11781,'0'0'15111,"0"0"-14086,0 0-833,33 14 1008,-32-14-783,4 0-385,1-5-144,-6-8-1217,0-7-3505,0-10-6115</inkml:trace>
  <inkml:trace contextRef="#ctx0" brushRef="#br0">37747 23840 10629,'0'0'3329,"0"0"-143,0 0-1409,0 0-353,0 0-399,0 0 159,-3-22-351,3 29-289,0 15-400,11 14 240,3 18 593,1 23 479,8 13-191,-1 6-401,3 1-608,0-7-176,-5-13 16,3-19 49,-3-12-49,0-15-481,-6-9-127,-1-8-464,-2-6-353,-10-8-1344,-1 0-1201,0-11-4066</inkml:trace>
  <inkml:trace contextRef="#ctx0" brushRef="#br0">38234 23695 11509,'0'0'4178,"0"0"-3153,0 0 319,0 0 545,0 0-672,0 0-305,-6-15-512,5 44-192,-5 20 577,1 19 1520,-3 19-160,-4 15-657,-8 1-975,1-1-529,-7-13 48,1-9 48,3-15 240,-1-12-48,3-10-80,0-5-128,2-11-192,6-4 64,3-9-144,3-5-208,6-9-785,6-3-1184,8-8-1297,-2-9-1856</inkml:trace>
  <inkml:trace contextRef="#ctx0" brushRef="#br0">38397 24458 10533,'0'0'4066,"0"0"-3074,0 0-704,-5-31 785,5 21 351,0 2-239,0 1-225,0 2 1,0 1 111,-3 4-15,-3 0-321,-2 4-512,-8 12-16,1 9 96,-4 4 225,1 7-193,4 2-80,3 1 16,3-4-176,7-3 64,1-5-96,0 0-48,0-6-16,7-5 32,0-5 0,-1-5-48,6-2 16,1-4 32,1-1-48,1-13-176,2-2-64,2-4-192,-7-3-80,-3-1-33,-4 1 17,-5 0 176,0 6 224,-6 1 80,-2 5 48,0 4 48,1 3 208,2 1 128,2 3-144,1 3-128,2 5 64,0 4 129,7 1 47,0 3-192,6 2 176,-1 4 0,1 3-48,-3 0-80,0 2-80,-4 5-32,-5-1-16,-1 3 128,-1-1 177,-10 1-1,-1-2 144,2-3 48,-2-2-224,-2-5-63,8-5-193,-2-4 0,3-5-64,-2-2-16,2-6-80,-1 0-209,-2-6-239,2-5-208,0-2-209,-1-7-287,1 0-689,2-3-176,2-2-992,-4 3-2498</inkml:trace>
  <inkml:trace contextRef="#ctx0" brushRef="#br0">38536 24593 15159,'0'0'3874,"0"0"-1969,26 38 128,-20-20-177,1 1-655,-4-2-385,0-3-223,-3-3-177,0-2-112,0-6-16,0-3 0,0 0-80,0-10 16,0-5-128,-6-6-16,6-6-16,-5 0 113,5-4-33,-2 4-32,2 3 16,0 5 176,0 4 144,0 6-112,0 2-112,0 2-48,0 5-48,7 0-96,6 0-16,0 0-48,1 0-16,4 0 64,1 2-96,-7 1-32,2-3-32,-7 2-64,-1-2-96,-6 0-224,0 0-96,-6 0-289,-1 0-95,1-2-641,-2-8-1104,4 2-1425,2-4-5795</inkml:trace>
  <inkml:trace contextRef="#ctx0" brushRef="#br0">38802 24514 17192,'0'0'3345,"0"0"-1328,-41 36-1392,25-19 1151,7 4-95,3 0-704,4-3-433,2 2-208,5-4-336,7-5 48,5-6-48,2-5-64,-2 0-128,0-10 112,-2-5 48,-2 2 80,-4-3 0,-3 0-16,-6 2 16,0 3-48,0 7 16,-6 1-16,1 3 16,-2 7-16,0 7 80,1 6 0,2 0 144,0 0 64,4 1-160,0-3-96,4-5-48,6-4-224,0-4-592,5-5-785,-1-2-1280,-1-10-817,5-3-3505</inkml:trace>
  <inkml:trace contextRef="#ctx0" brushRef="#br0">39117 24588 13270,'0'0'12214,"0"0"-10630,0 0-1536,0 0 48,-39 0 1073,19 0-241,2 5-367,-3 2-273,4 4-112,3 0-192,7 5 32,1-2 0,6 2-80,0-3 64,6 1 0,3-5 16,7-8-128,1-1-80,3-6-16,0-10-32,2-4-225,-2-7 225,0-5 80,-3-5 160,-2-6 16,1-2-176,-7-7-720,-1 0-209,-3 0-127,1 7 15,-1 7 737,-4 11 432,-1 13 192,0 12 944,0 11-271,0 20-33,0 10 529,-5 8-33,1 7-335,-1 4-321,0-6-144,5-3-256,-6-10-79,6-8-290,0-8 65,0-12 16,3-4-96,0-7-288,2 0-384,-3-7-1009,1-6-1521,-3-5-2304</inkml:trace>
  <inkml:trace contextRef="#ctx0" brushRef="#br0">39618 24120 11461,'0'0'3890,"0"0"-1457,-34 0-1392,29 0 191,2 4-111,3 3-289,10 5-272,10 3-320,5 5 401,13 8 623,0 3-463,3 0-305,3-1 304,-10-3-432,-1-4-272,-9-3-47,-5-7-17,-7 2-48,-12 2-193,0-1 33,-12-1-16,-8-1 208,-8 4 48,0-2-16,0-3-16,6-2 32,5-1-48,5-4-224,1-4-416,8 3-561,3-5-607,0 0-738,8-7-2128,-1-5-6627</inkml:trace>
  <inkml:trace contextRef="#ctx0" brushRef="#br0">40271 24132 13702,'0'0'4258,"0"0"-2817,-45 30-465,25-1 689,-3 14 176,6 4-96,1 7-497,15-2-399,1-5-321,12-9-208,8-9-128,10-10-80,2-15-48,3-4-16,3-13-288,-5-12-192,-1-2-320,-2-7 127,-8-2-127,-10 2-449,-6-4-575,-6 2 191,0-3 288,-15 4 401,-5 0 320,-2 9 512,-9 5 144,-2 10 288,1 9-128,-1 2-128,1 7-80,11 4-96,4 0 0,13 0-1297,4-4-5138</inkml:trace>
  <inkml:trace contextRef="#ctx0" brushRef="#br0">41277 24217 5651,'0'0'12309,"0"0"-9748,0 0-1680,0 0-49,-38 4-15,17 15 271,-7 5-288,-2 3-303,2 4-65,5-1 272,4-3-144,12-7-159,7-4-209,0-7-160,9-4 0,8-5-48,2-5 16,1-6-208,2-7-97,1-2-95,-3-1 16,-6 3 160,3 0 112,-6 7 144,-3 6-32,-1 5 96,-5 12-32,-2 10 288,0 7 417,-2 8-289,2-2-256,-6-3-144,6-8 48,0-5-144,6-15-192,1-4-657,0-9-655,6-9-1330,-6-5-1311,-2-6-4467</inkml:trace>
  <inkml:trace contextRef="#ctx0" brushRef="#br0">41508 24392 16840,'0'0'3489,"0"0"-2784,0 0 719,29 18 1458,-21-18-1362,-4 0-1055,1 0-193,1-7-144,-4-4-64,2 0-16,0-5 48,-4-1-32,4 1-64,-4 0-16,0 2 32,6 7 0,-4 6-64,3 1 64,1 8-48,0 8 272,2 4 336,4-2-80,1 1-304,-1-4 65,2-3-241,-2-8-32,1-2-225,-4-2-847,-1-6-1137,-4-6-1745,0-2-2545</inkml:trace>
  <inkml:trace contextRef="#ctx0" brushRef="#br0">41937 24348 22890,'0'0'3218,"0"0"-3042,0 0-80,0 0 1025,-40-27-433,20 34-272,1 8-256,-1 5-48,7 5-96,3 2 80,8-2-48,2-3-16,6-6-144,10-9-368,1-7-16,1-5 144,4-15-17,1-10-31,-3-4 80,2-6 96,1-7 144,-4-7 96,1-4-16,-1-3 16,-5 1 16,4-1 48,-5 11-48,-6 14-32,-2 18 64,-5 18-64,0 15 128,-5 24 224,-5 12 913,0 9-513,4-5-544,6-1-240,0-8-32,3-10-640,7-14-945,-3-9-1488,1-10-1553</inkml:trace>
  <inkml:trace contextRef="#ctx0" brushRef="#br0">42818 24140 7700,'0'0'8067,"0"0"-4433,0 0-2209,-6-31-33,-5 25 49,-1 3-497,-5 3-319,-7 0-273,-4 9-224,-3 9 0,0 5-96,-1 4 48,4 2-64,9 6 352,7 2 705,6-1-593,6-5-352,12 0-48,11-8-16,5-3-32,5-9 16,-1-4 0,-1-4-48,2-3-368,-7 0 112,-7-5-32,-4-1-1089,-10-4-1312,-5-3-737,0-1-3265</inkml:trace>
  <inkml:trace contextRef="#ctx0" brushRef="#br0">43102 24224 7988,'0'0'4946,"0"0"-288,0 0-3025,0 0-369,0 0-143,-39-9-33,22 13-95,2 5-1,-4 3-47,0 3-145,5 4-80,4 1-15,2 2-369,8-4-208,0 0-96,6-5 16,6-3-48,1-9-32,1-1-80,4-1-144,-4-11-240,2-3 63,-1-4 129,-2-1 128,-6 0 112,3-1-32,-3 8 0,-5 4 64,4 7 112,-6 6 256,0 16-48,-8 7 545,4 10-49,-4-4-144,5 1-95,1-3-369,2-8-144,2-7-112,3-9-481,1-5-447,-2-2-641,1-9-1168,-2-7-2241</inkml:trace>
  <inkml:trace contextRef="#ctx0" brushRef="#br0">43251 24314 16359,'0'0'2882,"0"0"-2690,38 11 960,-25-7 1137,-1 1-256,-4-3-1296,-2 0-593,-3-2-96,-3 0-48,0 0 112,0 0 16,-3-2-80,2-5-112,-4-4 48,5 0 16,0-2-32,0-6-224,6 6-224,7 2 15,-1 1 177,3 10 256,3 0 128,-3 14 352,2 6 257,3 0 223,4 3 177,-3 2-289,7-7-432,0-4-256,0-8-64,-3-4-16,-5-2-240,-1 0-256,-9-7-752,-7-1-481,-3-4-1040,-7-1-1762</inkml:trace>
  <inkml:trace contextRef="#ctx0" brushRef="#br0">44069 23868 5667,'0'0'5506,"0"0"-3953,0 0-1025,0 0-144,6 38 2562,1-2-193,-6 12-528,5 12 224,-4 8-656,1-1-481,-1-6-543,-2-6-241,0-15-288,6-11-112,-6-11 0,1-10 64,4-5-176,-2-3 32,0-11 80,5-7-32,-3-7-64,-1-4-80,1-3-32,3-4-192,-1 5-176,3 4-128,-3 7 336,4 6 224,2 12 32,-1 2-80,-3 11 0,4 7 160,2 0 0,1 5-112,-4-3 0,2-2-32,-1-2 16,-1-3-160,-4-3-97,-2-4 193,-4-2 128,-2 1-64,0-3 48,-10 5 16,-5 0 48,-1-1 65,-4 1 159,3 2 48,1 0-176,4-4-112,3-1-64,4 0-16,0-1-32,5-3 80,0 0-240,0-3-416,0-3-705,0-5-1040,0-3 112,0 1-496,0-1-1441,0 7-881</inkml:trace>
  <inkml:trace contextRef="#ctx0" brushRef="#br0">44641 24204 18633,'0'0'1888,"0"0"-2224,0 0-928,0 0 1408,0 0 896,0 0-576,13-3 193,7 3 47,2-2-64,1-3-111,-1-1-81,-2-5-224,0-3-144,-5 2 16,-5-1-96,-10-1 80,0 3-112,-7 2-112,-13 2 80,-6 3-16,-5 4-112,0 0 32,3 14 112,3 6 32,5 7 432,14 4 720,6 1-15,0-1-801,12-1-224,8-6-64,-1-4-368,7-6-528,-7-2-417,4-6-208,-7-1-640,-2-3-2177,-8-2-3409</inkml:trace>
  <inkml:trace contextRef="#ctx0" brushRef="#br0">40077 25435 7523,'0'0'8404,"0"0"-5090,0 0-1986,0 0 465,0 0-768,0 0 239,43-26-271,-23 19 31,2 1-335,1-1-129,-1 0-288,1 1-208,-6 1-48,1 3-16,-1 0-496,-5 2-481,2 2-1040,-2 2-1888,-5 3-2354</inkml:trace>
  <inkml:trace contextRef="#ctx0" brushRef="#br0">40165 25119 12182,'0'0'4818,"0"0"-2993,0 0-1185,0 54 913,-3-17 496,0 3-33,-2 7-831,5 2-353,0-1-175,0-3-193,0-5-176,4-4 128,-3-9-192,5-5-96,-4-6-64,2-6-48,-4-4 0,4-4-288,-1-2-512,-3-7-497,0-4-1552,0-6-1521,-3-6-5650</inkml:trace>
  <inkml:trace contextRef="#ctx0" brushRef="#br0">40412 25537 10005,'0'0'3761,"0"0"-879,0 0-401,25 37-144,-18-33-560,4-4-417,-1 0-351,0 0-161,-3-4-192,0-3-15,-2-4-113,-2 2-32,-3-2-32,0 1-240,-3-1 113,-3 0-65,-2 0-48,-3 1-96,5-3-80,-2 2-48,-3-3 16,7-2 16,1 3-48,-2-1 80,5 1-64,0 2 32,11 0 0,1 2 0,1 2-48,4 2 48,3 1-16,-3 1 16,3 3 0,-4 0-48,-4 0 16,-3 5-144,-6 2-320,-3-3-385,0 1-159,-3 2-737,-1-3-1216,-4-2-849,6-2-4642</inkml:trace>
  <inkml:trace contextRef="#ctx0" brushRef="#br0">40770 25416 18104,'0'0'5107,"0"0"-3731,0 0-415,0 0 271,0 0-591,-43 5-225,29 6-112,1 5-96,2-1-160,7 1-48,1 2 16,3-5-16,6-3-32,0-4-224,8-1 80,-2-5-64,1 0 112,-4-5-177,2-4 65,1 1 64,-6-2 176,1 4 32,-6 2 64,2 1 16,0 3 64,-3 7 1,0 4-65,0 2 400,2 6-128,3-4-352,2-2-144,4-3-672,2-8-1009,1-2-1553,1-7-3681</inkml:trace>
  <inkml:trace contextRef="#ctx0" brushRef="#br0">40947 25478 16023,'0'0'2321,"0"0"-1984,3 36 543,6-25 577,3-1-17,2-4-47,3-1 192,-1-5-193,-4 0-303,1 0-193,-7-5-143,-3-4-417,-3-2-272,0-1-64,-8-1-64,1-1 48,0 3 0,-5-2-16,4 2 80,-3-1-112,4 1 144,2 0-48,3 2 128,2 0-96,0 2-16,2 0 32,6 1-112,1 1 112,5-1-96,-2 1 32,1 3-80,1-3-224,-3 5-401,-2-2-1135,3 2-2274,1-2-4882</inkml:trace>
  <inkml:trace contextRef="#ctx0" brushRef="#br0">41272 25440 6387,'0'0'17752,"0"0"-15559,17 34-1825,-9-23 112,-3 0 33,2-4-161,4-1-80,-9-3-256,6-3-144,-4 0-672,-1-3-721,-3-3-1168,0-5-1361,0-3-4786</inkml:trace>
  <inkml:trace contextRef="#ctx0" brushRef="#br0">41375 24990 22618,'0'0'1969,"0"0"-1905,0 0 112,0 0-112,0 0-96,0 0-368,-22-20-1249,19 22-1824,3-2-7076</inkml:trace>
  <inkml:trace contextRef="#ctx0" brushRef="#br0">41587 25078 13254,'0'0'5347,"0"0"-4899,0 0 64,-5 51 1377,2-14 480,2 7-576,-2 10-305,-1 5-447,4 2-401,0-5-560,0-7-96,4-6 0,0-9 32,7-10 112,-3-8-96,-4-4 48,-2-8-96,-2-4-752,0-2-1201,0-14-1969,-6-4-3489</inkml:trace>
  <inkml:trace contextRef="#ctx0" brushRef="#br0">41787 25431 16408,'0'0'4337,"0"0"-2752,0 0 800,11 31 80,-11-19-1136,0-1-817,0 0-352,0 1-128,0-1 16,1-5-80,4 1-80,3-3-192,0-4-32,-1 0 80,1 0 256,0-4 0,1-5 16,2-5-16,1-3-304,-2-4-865,0-3-528,3 1-464,-1 3 0,-6 4 977,2 5 1040,0 9 528,-3 2 320,-5 0-47,0 2 191,0 7 145,0 2-289,0 3-384,0-1-288,0 3-32,-2-1 32,-1 1-64,1 1 80,-4 0-16,-2 6 64,4-1 496,-4 3 129,3 2-65,4 4-144,1 3-208,0 0-80,0 2-95,6 0-65,0 0 144,-1-2 144,-4-3-112,6 0 144,-7-4 16,0-1-112,-11-6-47,3-2 47,-4-2-128,-1-8-112,1-3-16,-1-5 0,4 0-272,-3-5-112,1-3 47,3-6-159,2-2 160,3-2 112,3-2 112,0 0-64,3-3 128,6-1-32,1-3 96,5-3-64,1-2 16,1-1-64,0-1-96,3 0-513,-2 7-431,1 5-305,-3 4 481,-1 7 640,-6 6 256,2 5 32,-9 0 16,1 0-96,-3 2-1505,0 1-2289,-3-3-3921</inkml:trace>
  <inkml:trace contextRef="#ctx0" brushRef="#br0">38757 25391 5971,'0'0'6563,"-32"8"-5283,10-1-271,-1 5 896,-2-1-305,-3 5-255,6 2-176,-3-1 143,7 2-15,5-1-1,6-1-575,7-5-369,6-1-176,8-4-16,6-5-32,5-2-64,0-2 80,-1-9-112,3-1 80,-7-1-112,-1-1-64,-4 1-384,-3-1-336,-1 1-49,-1-2 257,-3 1 240,-2-2 128,-2 5 176,-1-3 64,-2 3 0,0 4 32,0 0 16,0 5 144,-5 2 304,5 9 16,0 9-352,0 10 241,0 3 95,0 5-208,8-1-64,0-3-144,1-3 0,-1-8-80,2-3 0,0-7-80,-2-6-144,-1-5-480,-5 0-625,2-7-864,0-7-1584,-1-4-3635</inkml:trace>
  <inkml:trace contextRef="#ctx0" brushRef="#br0">39027 25507 11269,'0'0'5475,"0"32"-3122,0-17-112,0 2-144,0-6-673,0-5-447,0 1-593,0-7-208,0 0-32,0-7 208,5-4-64,-5-6-143,6-6-97,-6-4 32,0 0-32,0-3-64,1 3 112,-1 3-128,0 6 48,5 2 64,1 7 272,-4 2-80,9 3-112,-2 4-128,3 0 0,7 0-16,-5 0-64,3 0 32,-2 0-160,1 0-320,-1 0-113,-5-2-191,-2-1-737,-4-1-800,-1 0-848,-3-3-5043</inkml:trace>
  <inkml:trace contextRef="#ctx0" brushRef="#br0">39377 25143 7043,'0'0'6147,"0"0"-3554,0 0-864,3 41 0,-1-14 144,-2 9-16,3 6-113,-3 1-111,0 2-368,0 0-209,0-2-223,2-5-321,-2-7-240,6-5-176,-5-9-48,3-6-16,-3-1 16,5-10-128,-6 0 144,2-10-160,2-5-96,0-5-240,0-3-209,2 0-31,-1 2-96,0 2-209,-1 5-15,1 6 576,1 3 304,2 5 31,-3 5 17,2 3 64,0 2 305,0 3 111,4-2-192,-1 1-112,0-4-16,3 2 64,1-1 80,-2-1-176,-1-1-64,-2 2 32,-1-2 32,0 2 32,-5 2 48,-2-4-32,-1 2 64,-1-2-31,-5-3-65,-7-1 48,1-3 16,-2 0-48,-5 0-48,2-3 32,2-1-80,-2 2 16,4-3 32,4 0-80,1 5-16,2-1-608,1 1-641,5 0-1040,0-3-1457,0-1-5906</inkml:trace>
  <inkml:trace contextRef="#ctx0" brushRef="#br0">39753 25442 20617,'0'0'2898,"0"0"-2898,0 0 112,32 30 1457,-27-15-49,-2 1-191,-3-2-817,0-3-448,0-2-64,0-2-112,0-5-336,-3-2-865,0 0-1824,-2-7-1745,3-6-6692</inkml:trace>
  <inkml:trace contextRef="#ctx0" brushRef="#br0">39802 25164 21114,'0'0'864,"0"0"-2321,0 0 817,0 0-1361,-8 31-3938</inkml:trace>
  <inkml:trace contextRef="#ctx0" brushRef="#br0">42617 25429 13126,'0'0'4354,"0"0"-2801,1 47-481,12-36 529,2-2-497,10-9-223,6-4-81,3-15-176,6-8-239,1-8-209,-1-8-112,-8-4-16,-1-7 64,-3-3-32,-7 1-240,-9-2-464,-1 4-465,-11 2 225,0 10 255,0 7-63,-6 11 176,-4 8 448,-2 7 176,-4 9 576,-4 14-144,-2 13-207,-2 13 111,-1 21 560,-1 6 465,4 10-545,5 1 193,6-5-545,6-11-304,5-12-48,3-10-79,10-13-17,1-7-80,-2-6 16,1-7-96,0-5-144,-6-2-417,-1-2-159,-5-7-337,4-3-879,-5-1-1314,6-1-2272</inkml:trace>
  <inkml:trace contextRef="#ctx0" brushRef="#br0">43196 25375 10437,'0'0'5378,"0"0"-2592,0 0-642,5-36-127,-10 31-64,-10 5-496,-2 0-417,-6 14-495,-4 4-385,4 4-112,1 5 208,4-2 32,8 0 80,6-3-160,4-4-80,4-7-112,9-4-48,2-4 48,5-3 48,5-7-112,-5-5-160,2-6-176,1 1 0,-6-3 64,-1 1-32,-4 4 80,-5 6 223,-1 4 81,-6 5-80,0 9 48,0 4 161,-6 3 207,4 2-80,2-5-192,0-1-64,2-5-176,5-3-833,4-4-959,-2 0-658,2-7-1680,-5-3-9076</inkml:trace>
  <inkml:trace contextRef="#ctx0" brushRef="#br0">43413 25494 20169,'0'0'2273,"0"0"-2177,36 25 0,-22-21 1553,2 0 64,1-4-80,-5 0-529,2-6-464,-5-3-447,1-4-65,-4-1-48,-6-4-16,0 0-32,0 0-32,-8-4 16,-3 1 0,5-1 32,-5 1 16,2 4 96,3 1-112,1 2 112,3 3-112,2 6-16,0-2 0,0 3 16,10 4-32,2-2 48,5 2 16,2 0-96,2 2 96,3 1-240,-3 1-256,-3-2-721,2 0-1440,-8-2-1841,-1 0-1921</inkml:trace>
  <inkml:trace contextRef="#ctx0" brushRef="#br0">43922 25287 17016,'0'0'3954,"0"0"-2594,0 0-303,0 0 1104,0 0-593,-14 42-207,-8-21-513,-1 1-543,-3 1-161,2 4-128,10-3 16,1-1 16,6-3-64,7-4 32,0-7 0,5-2 0,7-7 32,4 0-48,3-9-96,1-7-16,3-4-161,-1-3 33,-4-5-128,2 0-112,-6 3 80,-1 5-112,-2 4 127,-4 8 305,-7 8 128,0 0 160,-3 11 17,-6 5 255,-2 4-32,2 2-176,-4 3-64,7-1-16,6-1 0,0 0-144,6-1 16,8-4-64,5 3 0,0-1 0,4 2-32,-2 0 64,0 5 0,-3 3 49,-1 1-17,-7 5 304,-3-2-128,-2-3 64,-5 4-48,0-7-208,-9-2-16,-1-6-64,-4-2-16,2-7-128,-2-5-160,-5-1 16,2-5 144,-3-5 16,3-6 112,0 1-17,-1-7-127,5 4 128,7-3 96,6 1 64,0-1-48,6-4 48,13-6-31,7-1 111,5-4-128,3-5-64,10-2-64,-2-2 32,1-6 16,2-1 32,-6-2-32,-7-3-145,-1 3-111,-6 1-176,-3 3 256,-10 5 192,-1 6 16,-3 7 16,-8 7 32,0 6-16,-6 5 32,-7 9-16,-1 0-48,-4 13 48,-1 8 16,-1 8 272,1 5-64,5 6-176,3 1 65,10-1-129,1-1 48,1-4 0,18-8 16,-2-1-112,3-11 48,5-3-112,-3-6-257,-2-6-511,-2 0-593,-5-6-1696,-7-8-2450</inkml:trace>
  <inkml:trace contextRef="#ctx0" brushRef="#br0">44671 25462 16311,'0'0'11414,"57"-6"-9926,-29 3-1328,-5 2 433,-9 1 367,-1 0-480,-13-3-400,0 0-352,-13-1-1184,-4 2-2626,-6-3-3970</inkml:trace>
  <inkml:trace contextRef="#ctx0" brushRef="#br2">31236 26469 12614,'0'0'6163,"0"0"-4883,0 0-832,0 34 737,0-29-113,3-5-15,0 0-161,4-7-175,-5-7-161,6-4-272,-4-4 112,1-5-64,-2-2-47,0-1-257,-3 4 48,0 3-32,0 5 160,0 5 112,2 6 0,-2 2-144,4 3-64,3 2 0,0 0-112,3 0 16,5 4 0,-1 1 0,5-3-32,-2 1-272,-2-3-272,-1 0-401,2-3-864,-7-1-720,-1-5-1008,-3-2-2722</inkml:trace>
  <inkml:trace contextRef="#ctx0" brushRef="#br2">31539 26357 15687,'0'0'4386,"0"0"-4018,42 2-304,-26-2 721,-2 0 175,1-4-288,-5 0-287,0-3-273,-5 0-128,0 0 32,-5 0-16,0-2-16,-7 3-240,-6 1 128,-1 3 176,-5 2 16,0 2 32,1 9 64,4 5 112,3 6 304,9 1 240,2 4 81,0-4-481,13-1-336,1-2-16,4-4-240,-4-3-1153,-1-1-255,-2-3-593,-4-5-1617,-5 1-2913</inkml:trace>
  <inkml:trace contextRef="#ctx0" brushRef="#br2">31849 26276 13350,'0'0'4482,"0"0"-3169,0 0-113,0 0 625,0 0-336,0 0-513,-10-29-576,7 29-255,-7 0-129,2 7-16,1-1-32,-1 5 0,3-1-49,1 1 65,4 2 16,0 0-48,0 1 32,4 2-32,4-3-176,3-2-16,-2-1 96,1-1 64,-3-2 112,1-3 0,-3 0-64,1 1 64,-5 2-16,4 0 32,-5-1 16,3 3 16,-3 0-32,3 0-64,-3 0 16,0 0-48,0 2 96,-6-2-64,0 1 128,-5-2 16,2-1-16,-2 0-48,3-5 48,2 1-144,0-3-48,6 0-240,0-7-496,3-7-1937,6-6-2930</inkml:trace>
  <inkml:trace contextRef="#ctx0" brushRef="#br2">32059 26296 14647,'0'0'480,"0"0"-3057,0 0 2097,4-31 1600,1 24 305,1 0-161,0 3-47,-6 1-49,0 3 417,0 0 112,0 0-353,-9 0-543,0 7-273,-4 2-160,3 0-64,-3 0-144,5 0-160,1 0 32,5 0-64,-1-2-48,3 2-64,0-2 144,5 0-80,7-1-16,1 1-80,0-3-256,1 3-64,2-2-32,-4 2 111,-2 0 1,-4 1 16,-2 4 176,-4-1 208,-3 0 64,-4 2 48,-7 1 384,-2-3 272,1 0 49,-2 0-321,1-1 240,4-4-271,4-1-129,2 0-272,3-3-32,3-2-96,0 0-432,4-7-529,4-4-704,3-3-1728,-2-4-6052</inkml:trace>
  <inkml:trace contextRef="#ctx0" brushRef="#br2">32249 26372 7155,'0'0'2722,"0"0"-834,0 0 562,0 0-113,0 0-497,0 0-351,-23 21-384,23-12-257,0 0-352,0 5 193,0-1 303,10 1 0,0-1-335,6-2-145,-2-2-160,6-7-240,-3-2-16,3 0-112,-1-8 128,-2-6-96,-5-4 96,-2 0-96,-4-5-32,-5 3-32,-1 0 16,0 2-16,-7 2-64,0 2 16,1 6-32,-3 1-16,4 5-112,-1 2 144,1 0-128,4 0-561,1 4-383,0 1-769,6-1-944,2-1-1713</inkml:trace>
  <inkml:trace contextRef="#ctx0" brushRef="#br2">32549 26453 14391,'0'0'5058,"0"0"-4450,7 34-288,-5-25 801,4-4 544,-1-3-161,-1-2-415,1 0-689,1-2-224,1-5 0,-4-2 112,1-4-128,-1-1-112,0-4 16,-3-2-112,0-1 80,0 1-16,0 0 0,-6 5 112,5 3 257,-2 3-33,0 4-160,3 1 64,0 4-64,0 0-48,7 0-160,6 0 32,5 0-16,2 3-48,-1-3-336,1 0-368,3 0-417,-5-5-1056,-1 1-816,-5-3-833,-1 0-1312</inkml:trace>
  <inkml:trace contextRef="#ctx0" brushRef="#br2">32829 26351 21914,'0'0'3538,"0"0"-3378,0 0-64,0 0 80,0 0 320,0 0 48,17 10-208,-14 4-31,2 4-17,3 2-224,-2 0 64,8-1-80,0-4 64,3-3-176,3-6 64,-4-1 80,4-5-32,-5 0 48,2-7-32,-4-4 16,-4-3-48,2-2 16,-6-4-80,-2 0-32,-3 0 128,0-1-256,0 1 64,-7 4 160,3 3-32,2 2-16,-1 4 64,0 2-64,3 3 32,0 2-16,0-2 16,0 2-32,0 0 0,0 0-80,0 0 80,-5 2 0,4 0-64,-2-2-16,-2 3-128,0-3 64,-8 0-80,0 2-129,1 2 17,-2 1 176,-5 4 224,5 2-64,-1 7 128,5 2 32,-2 5 112,4 0 32,2 2 49,6-2-81,0-3-80,14-6-112,0-5-48,9-6 48,7-5 48,2 0-64,4-5-32,-2-4-48,2 2-480,-10 3-225,-6-1 113,-9 5-576,-9 0-977,-2 5-785,-17 2-463,-4 2-1394</inkml:trace>
  <inkml:trace contextRef="#ctx0" brushRef="#br2">30818 25944 9396,'0'0'6723,"0"0"-4177,0 0-1778,0 0-416,0 59 833,5-15 367,-5 17 209,3 6-400,0 8-497,-1-6-352,3-5-127,1-10-97,0-11-80,2-10-176,-1-10-48,-2-8 0,-2-5 48,0-6 0,-3-4-32,0-9 368,0-11 96,-3-14-400,0-11-32,-3-9-80,0-9-240,1-7-272,-3-2 48,7-2-113,-5 2-47,6 4 288,-2 1-96,2 9-65,0 5 385,0 6 64,2 9 16,1 4 0,1 8 48,4 5 64,3 8-32,-2 2-16,1 4-96,5 5 16,2 2-80,3 6 128,0 8 0,5 10-16,0 6 32,1 10 32,-4 1 48,-5 3 32,-4-1-32,-6-4-96,-1-5-16,-6-6 32,-6-2 64,-1-4-80,-6-2 192,1-2-48,-5-2 144,1-5-48,-1 0-16,2-4-96,-2 0 16,-1-1-48,1 1-16,-1 0-16,4 0-64,1-2-16,3 2-272,2-1-688,6-2-1041,2-1-2161,0-3-5987</inkml:trace>
  <inkml:trace contextRef="#ctx0" brushRef="#br2">33884 26318 10501,'0'0'3714,"0"0"-1554,0 0-559,0 0 240,0 0-768,0 0-321,-28-15-272,7 15-112,3 7-96,-9 4 81,6 5-1,-2 2 16,5 2-96,6-2-64,4 2 80,7-2 160,1-4-15,1-3-97,12-4-208,-1-7-48,4 0 0,1-5 0,-5-8 0,4-3 48,-6-2-128,0-2 48,-6 4-48,1 0-16,-5 5 48,3 4-48,-3 3 0,0 4 16,0 2-160,0 14 48,0 1 128,5 9 32,3 2 64,4 4-64,3 2 96,1-3-192,3-1 32,-4-1 32,-3 0-16,-1-2 32,-1-2-48,-6 0 80,-1-3-80,0-1 144,-3-4-64,0-1-32,0-5-48,-7 1 48,-1-5 16,-3-6 16,-1-1 0,-2 0-80,-5-8 48,5-4-64,-4-1-80,5-3-416,1 2-753,7-1-31,2 2-273,3-1-784,3 2-3105</inkml:trace>
  <inkml:trace contextRef="#ctx0" brushRef="#br2">34094 26456 14951,'0'0'5923,"0"0"-4499,0 0-1280,0 0 785,30 31 127,-21-26-47,4-5 15,-6 0-416,1 0-95,-3-2 15,-5-5-32,0-3-240,0 0-144,-5-4-64,-3-4 16,1 0 0,-6-2 80,7 2-48,0 0-64,-2 2-64,8 3 16,0 3 48,0 4-32,8 2-16,4 1 48,7 1-48,1 2 32,6 0-16,-1 0 64,3 0-128,-3 2 96,0 3-432,-5-3-352,-8 0-945,1 1-1424,-13-3-1361,0 0-4466</inkml:trace>
  <inkml:trace contextRef="#ctx0" brushRef="#br2">34454 26364 17848,'0'0'3714,"0"0"-2866,0 0-896,-12 35 657,-1-16 527,2-1-336,2-2-543,4-3-145,-1-2-112,6-2-16,6-7 32,4 1-16,2-3-209,1-5 97,-3-4 112,3-2-16,-7 2 48,2 0-64,-8 7 16,0 2 0,0 2 64,-2 9 353,-4 4 527,1 2-64,4-1-287,1-3-257,1-2-368,12-4-176,5-5-849,-1-2-1376,4-6-1569,-1-6-4562</inkml:trace>
  <inkml:trace contextRef="#ctx0" brushRef="#br2">34811 26426 19017,'0'0'3217,"0"0"-3153,0 0 544,0 0 1249,0 0-416,-50 7-481,28 0-287,-6 5-353,4 3-64,0-2 80,10 6-160,2-4-80,6-1-160,6 0 48,6-6-32,11-3-128,3-5 64,2 0 0,3-9 32,0-7-80,1-6 96,-4-3 48,-2-6 80,-3-3-80,-2-5-144,-2-3-176,-4-1-113,-3 0 113,-4 3-32,-2 9 256,0 5 96,-5 11 64,-3 12 64,-1 8 256,-2 20-31,-3 10 495,2 11 208,1 5-207,9 3-433,2-4-128,0-5-80,7-12-160,5-5-240,2-10 0,-5-7-144,1-5-16,-4-6-369,-2 0-335,-2-6-1345,-2-8-1441,-2-3-3505</inkml:trace>
  <inkml:trace contextRef="#ctx0" brushRef="#br2">35096 26480 20842,'0'0'3393,"0"0"-2641,0 0-672,0 0 1761,25 34-224,-25-25-929,3-2-592,-3-2-80,0-3-544,0-2-1009,-3-7-1168,-4-11-1697,1-9-9028</inkml:trace>
  <inkml:trace contextRef="#ctx0" brushRef="#br2">35116 26120 21978,'0'0'1505,"0"0"-2578,0 0 65,0 34-2002,-2-25-7122</inkml:trace>
  <inkml:trace contextRef="#ctx0" brushRef="#br2">35378 26469 16808,'0'0'3665,"0"0"-2576,0 0-49,39 0 961,-25-4-496,1-3-689,-2 1-464,-4-4-352,-3-1 0,-6 2-208,0 0 32,-12 2-288,-4 3-160,-7 1 112,-2 3 335,-1 7 177,3 9 81,2 4 15,7 5 416,7 2 144,7-2-512,7-2-64,6-5-128,5-5-80,9-9-384,-1-4-465,-1-1-607,-2-13-1202,-3-2-2096</inkml:trace>
  <inkml:trace contextRef="#ctx0" brushRef="#br2">35611 26526 21354,'0'0'3441,"0"0"-3169,0 0-272,0 31 97,0-31 335,3 0 80,4-4-224,3-7-272,2-3-192,1-4 112,5 0 112,-1-1-176,0 4-368,2 4 416,-5 6 192,1 5 480,-5 10-96,-3 5 145,-2 8 191,-5 4-256,0-1-192,0 4-304,0-7-144,3-3-16,2-6-576,6-10-625,-2-4-575,6-4-1266,1-15-1776,-4-3-11782</inkml:trace>
  <inkml:trace contextRef="#ctx0" brushRef="#br2">35894 26449 27741,'0'0'1889,"51"3"-2514,-15-3 113,4-7 464,-2 0 160,-3-5-160,-13-1-640,-5-2-3058,-14-1-6547</inkml:trace>
  <inkml:trace contextRef="#ctx0" brushRef="#br2">36046 26130 14134,'0'0'9973,"-15"40"-8997,7-9-527,2 15 1520,-2 5-401,5 3-543,3 0-401,0-4-320,0-5-80,3-7-480,2-8 192,-1-10-160,1-5-80,-2-6-192,0-6-305,-3-3-591,0-5-337,0-6-1216,0-7-1377,-6-2-6499</inkml:trace>
  <inkml:trace contextRef="#ctx0" brushRef="#br2">36598 26479 17848,'0'0'4130,"0"0"-3538,0 0-1472,0 0 976,0 0 1361,0 0 255,51 4-415,-24-4-641,5 0-416,1-3-144,4-1-48,-1 0-112,-1-1-976,-2 3 128,-7 2 335,-1 0-623,-5 0 31,-7 4 65,-3 0 848,-8 2 320,-2-2 80,0 3 736,-2-1 481,-2 4 175,-4-2-127,3 4-352,5-1-305,0 0-336,10-2-240,7 0-160,1 1 16,4-9-48,3-1-160,-5 0-176,-3-7-224,-5-3 15,-4-4 97,-5-2-16,-3-2 48,-7 0 256,-9 3-176,-3-1 111,-7 5 353,4 4 113,-1 4 303,3 3-256,3 3-256,5 4-16,7 1-112,2-1-512,3 2-801,8-2-624,2 0-1232,4-3-1362,5-2-7506</inkml:trace>
  <inkml:trace contextRef="#ctx0" brushRef="#br2">36959 26107 9396,'0'0'3810,"0"0"-1121,-12-31-1712,-2 19 319,-5 4 1,-7-2-529,-3 4-31,-7 6-33,-1 0-80,3 4-432,-2 12-224,7 2 32,4 7 32,6 6 272,10 8 481,6 8 271,3 4-399,6 3-161,6 3-192,1-6 16,-1-5-96,-3-6-240,4-9-16,-5-5 48,-4-6 16,2-5-80,-4-2 80,-2-6-96,0-2-96,-2-5-528,-4 0-353,-2-2-399,2-5-993,0-2-1201,0-5-2433</inkml:trace>
  <inkml:trace contextRef="#ctx0" brushRef="#br2">37237 26569 10677,'0'0'8468,"0"0"-7460,0 0-223,0 0 1680,0 0-272,29 13-833,-24-18-335,0-2-337,-2-3-112,0-2-95,-2-3-1,-1-1 32,5-2-224,-5-1-144,3 4-112,0-3 64,-1 4-144,6 1 0,2 2 16,-3 1 48,5 6-48,-1 0 0,-2-1 48,4 3-272,-6 2-320,1 0-737,-3 0-1008,1 0-1553,-6 0-2272</inkml:trace>
  <inkml:trace contextRef="#ctx0" brushRef="#br2">37654 26386 19081,'0'0'4578,"0"0"-3922,0 0-464,0 0 1473,-37-15 0,12 22-753,-1 6-400,4 2-304,-1 5 81,6 1 111,7-1 16,3 3-192,3-5-176,4 0-64,11-2 128,3-3 80,6-4-80,5-3 32,8-3-144,-2-3 96,3 0-48,-3-7-64,-2-4-160,-4-1 144,-2 2 0,-9-6 32,2 2-32,-7-4 32,-1-2 112,0-3-96,-4-1-32,-4-1-80,0 3 64,0-1-16,-4 5-16,-6 6 64,-2 6-16,-2 6 64,-3 5-80,3 13 112,0 6-32,8 8 16,6 3 32,0 4-32,12-3-80,8-4-400,-1-5 112,9-5-224,0-7-257,-3-5-671,-1-10-1377,-5 0-1554,-7-16-3840</inkml:trace>
  <inkml:trace contextRef="#ctx0" brushRef="#br2">31009 26861 20473,'0'0'1937,"-6"-43"-1889,6 27 32,0 1 48,0 3-80,0 4-16,0 3-400,0 3-1617,0 2-4834,0 0-1585</inkml:trace>
  <inkml:trace contextRef="#ctx0" brushRef="#br2">31366 26914 15079,'0'0'6563,"0"0"-4978,0 0-1217,0 0 528,-45 20 33,31-6-385,1 1-336,-1 1-80,8 2-96,3-2 0,3 0-80,3-3-64,7 1-64,2-5 0,0-1 0,1 2-64,5-1 64,-8-1-129,-1 4 225,-1 2 48,-2-1-16,-6 5-64,-6 0 112,-2 0 32,-4 0 16,-1 0 240,-1-4 65,-1-1 143,2-4-128,2-3-144,2-3-144,1-3-16,7 0-144,-2 0-736,3-7-1105,0-2-1281,3-2-4081</inkml:trace>
  <inkml:trace contextRef="#ctx0" brushRef="#br2">30984 27029 10005,'0'0'4226,"0"0"-673,0 0-1600,0 0-528,0 0-49,0 0-351,7-16-385,-7 25-256,0 7 0,0 2 593,0 6 111,0 3-207,0 0-641,0-2-208,0-3-48,0-3 0,-2-6-576,2-2-625,0-6-1360,0-5-881,2-2-3665</inkml:trace>
  <inkml:trace contextRef="#ctx0" brushRef="#br2">32063 26801 3137,'0'0'2850,"0"0"2672,0 0-3137,0 0-576,0 0 32,0 0-384,-20 0-369,17 26-624,3 9 289,0 12 976,0 10-193,7-1-479,1-2-513,0-7-112,-2-9-496,2-8 80,-4-10 0,4-7 64,-8-3-32,3-6 0,0-2-64,-3-2 112,0-4 64,0-8-16,0-1-160,2-5-64,6 2-176,1 0-48,5 5 0,-2 2 80,2 5 144,5 4 64,-5 0-16,4 2 32,-4 7-48,4 0 64,-3 0-96,-3 2-48,1 0-449,-5 1 97,-4 1 240,-4-2 192,0 3 64,-4-2 0,-6-1 80,-2-1 160,-8-3 96,1 0-127,0-5-1,-1 1-160,-3-3-16,3 0-32,3-5 16,0 1-32,4 0-64,6 1 16,0 0 0,3 2-16,4-2-193,3-1-495,2-3-929,5 1-1072,-3-6-1569,3-2-6211</inkml:trace>
  <inkml:trace contextRef="#ctx0" brushRef="#br2">32528 27110 7027,'0'0'4578,"0"0"-624,-40 11-1793,21-5-576,0 4-32,4 3 111,-1 1-95,9-1-528,2 1-305,5-3-368,8-2-240,4-3-48,8-3-32,1-3-48,0-3-32,-1-5-208,1-1-208,-4-3 80,-5 4 192,-6 3 224,-4 5-64,-2 0-80,-5 11-97,-4 3 273,-2 3 401,3 4-1,2-3-208,0-3-208,6-5-48,0-4-224,6-6-1249,3-2-1504,1-12-3026</inkml:trace>
  <inkml:trace contextRef="#ctx0" brushRef="#br2">32791 26813 6915,'0'0'6595,"0"0"-3730,0 47-79,0-16 367,3 10-592,-3 4-576,3 4-400,-3-2-416,1 1-353,-1-5-752,0-7-32,3-7-96,-3-7 80,0-3-16,0-8-96,0-5-208,0-6-449,-3 0-863,2-4-1026,-2-9-1663,0-6-6532</inkml:trace>
  <inkml:trace contextRef="#ctx0" brushRef="#br2">33043 27157 7315,'0'0'1585,"0"0"2193,0 0-1841,0 0-96,0 0 432,0 0-144,-4-18-353,-9 18-431,-2 2-32,-5 7-241,1 2-160,-1 5-63,1 0-369,7 2-160,4-2-208,8 0-16,0-5-96,8-2-48,4-5-48,1-1-384,5-3-272,-4-5-257,2-6 209,-1 0-16,-6-3 543,-1 2 193,-5 4 144,-1 1-48,1 2 16,-3 3 128,0 0 465,0 2 207,0 2-96,0 7-127,0 2-113,0 5-80,0 4-224,0-1-96,0 1-48,0-5-80,1 1 32,7-6-528,0-4-721,3-6-1216,-5-2-1184,2-9-4403</inkml:trace>
  <inkml:trace contextRef="#ctx0" brushRef="#br2">33229 27236 4450,'0'0'15303,"0"0"-13030,0 0-1857,0 0 1073,14 34-128,-8-30-577,1-1-224,3-3-144,-2 0-256,2-6 1,-3-2 31,3-4 128,-4-3-144,0-4-32,-3 2 112,2 1-112,1 2 16,-6 3-96,1 5 128,3 6 64,-3 0-224,-1 11-96,6 5 112,-4 1 353,6 3-1,-4-1-304,4-1-80,3-5 0,-6-2-48,-1-4-64,1-2-817,-2-5-831,-3 0-1122,0-3-1024,-3-6-3665,-5 1-4146</inkml:trace>
  <inkml:trace contextRef="#ctx0" brushRef="#br2">33566 27112 15863,'0'0'3042,"0"0"-2546,0 0 512,0 0 721,0 0 80,0 0-256,-17 11-577,9 5-127,0 2-17,-1 5-176,1-1-272,5 0-304,3-2-64,0-1 0,3-5-48,5-4-176,0 0-224,-1-3-16,-5-3-368,3-4-337,-2 0-960,0-3-704,-2-4-2802</inkml:trace>
  <inkml:trace contextRef="#ctx0" brushRef="#br2">33696 27215 17624,'0'0'4370,"0"0"-3794,37-8-432,-18 5 689,1 1 655,-6 0-223,4-3-673,-8 1-352,-2-1-192,-4 0 48,-4 1-31,0-3-17,-9 3-177,-4-1 113,-7-2-32,0 6 16,-3-2 16,9 3 48,-5 3-32,10 8 48,4 2-16,2 5-96,3 2 48,5 1-16,7-1-96,7-5-432,0 1-704,1-5-577,3-4 208,-3-4-1088,-3-3-3810,0 0-497</inkml:trace>
  <inkml:trace contextRef="#ctx0" brushRef="#br2">34181 27213 19769,'0'0'3858,"-40"-13"-3090,15 6-736,-3 2 80,3 5 240,-3 0 145,10 7-81,-2 9-64,4 2-64,8 4 32,7 1 0,1 0-240,12-8-96,8-3-48,2-8 16,8-4-256,2-11-224,-1-8-176,-4-5 127,-1-3 257,-4-5 256,-2-2 176,-8-1-96,-1-6 224,-5 1-160,-3-6-32,-3 4-176,0 4-192,0 6 256,0 12 64,-3 7 320,-1 13 417,2 11-529,-6 18-128,2 12 832,0 10 273,0 5-257,1 5-319,3-3-626,2-5-79,0-13-256,0-6-384,2-10-721,6-10-768,-1-8-464,1-6-2001</inkml:trace>
  <inkml:trace contextRef="#ctx0" brushRef="#br2">34908 26895 12118,'0'0'4466,"0"0"-2562,0 0-911,0 0 15,0 0 145,0 0-241,-7 24-367,14 10 159,1 11 1041,3 7 64,-5 4-785,0 0-592,1-6-240,-4-7-16,0-12-160,-2-6 64,-1-10-80,0-5 32,3-6 0,-3-4-32,0-2-16,0-11-64,0-7 16,3-3-80,-1-4 32,3 2 0,6 0 80,2 7-48,1 5-80,5 6 128,1 7 16,5 0 0,-5 4 16,6 7-64,-7 3-304,-3 0-96,-1 1-113,-6-1 113,-4-2-64,-5-1 208,0-2 272,-1-1 80,-10-1 0,-2-2 144,-7-1 16,1 0-16,-4 3 48,-2-2 0,1 2-32,-1 0-16,6 0-80,-1-1 65,11 1-17,1-3-112,8 0-16,3-4-32,6 0-385,8-6-767,-1-8-1297,1-1-2241,-3-5-13063</inkml:trace>
  <inkml:trace contextRef="#ctx0" brushRef="#br2">35288 27169 11877,'0'0'7636,"0"0"-6516,0 0-1040,0 0 17,0 0 783,0 0 352,-5-15-383,10 28-385,6 2 465,1 6 79,4-1-448,1-2-416,5-2-96,-2-7-64,5-4 0,1-5-112,-7 0 64,1-7-448,-8-5-176,-4 1-193,-3-2 113,-5-3 384,0 2 128,-7 5 144,-4 2 112,4 7 128,-1 10 544,2 12 320,0 12 49,6 6 95,0 8 65,0 1-241,0 1-431,0-1-305,3-6-64,0-5-80,-3-6-16,0-8-64,0-6-48,0-6-64,-3-10-272,-5-2-449,0-14-623,-4-6-1298,-1-9-2224,-1-7-11798</inkml:trace>
  <inkml:trace contextRef="#ctx0" brushRef="#br2">36152 26831 8308,'0'0'8420,"0"0"-4915,0 0-2848,0 63 783,1-16 1313,5 9-511,-6 5-850,2-3-543,1-6-657,-3-7-128,0-8-96,0-10 48,0-7-64,0-7-16,-5-4-209,-1-4-303,-2-5-352,-1 0-625,0-10-1184,3-7-961,-1-2-2929</inkml:trace>
  <inkml:trace contextRef="#ctx0" brushRef="#br2">36023 27161 18873,'0'0'3857,"0"0"-2944,0 0-625,53 0 864,-18-4 593,3-3-656,2 0-481,-3-2-496,-4 1-48,-4-2-224,-6-1-800,-6 2-929,0-2-528,-3-2 144,-7-6 96,3-1-96,-5-7 336,3-2 688,-3 0-128,-1 2 449,2 4 832,-4 10 2177,3 8 1393,-5 7-961,0 17-1665,0 12 225,0 7 1120,0 11-273,0 5-623,0 0-304,0 0-305,0-4-112,0-7-112,0-7-224,6-9-208,-6-7 32,1-6-64,2-7 32,-1-6 0,4-2-15,2-13-1,-2-6-65,2-7-79,4-5-112,1 1-32,-1 1-144,0 8 192,4 4 192,-5 11 48,-2 5-32,0 2 48,2 6 32,-1 4 144,-3 6-96,1-1-64,3 1-32,-5 2-48,5-3 80,-3 1-64,-2-2 32,2-3-16,-2-2-16,0-2 16,2-3 32,3-1 16,6-3 64,3 0 0,2-3-96,6-5 16,1-6-16,2-2 0,-3-4-32,-6-3-288,-5-4-256,-2 3-417,-7-3 113,-7 0 112,-1 4 191,-12 7-223,-5 5 400,-11 7 368,-1 6 464,-4 14 753,5 8-433,3 8-368,11 6 513,8 2 15,9-1-512,14-3-272,14-4-160,2-10 32,6-6-240,-1-5-512,1-6-337,-6-5-992,-2-5-2641</inkml:trace>
  <inkml:trace contextRef="#ctx0" brushRef="#br2">31276 27599 11237,'0'0'6867,"-34"0"-4914,9 5-1008,-6 8-17,-2 2 177,1 8-241,-1-3-432,7 0-272,6-1-144,4-5-32,12-4 48,4-3-128,7-3-48,13 2-496,-1-2 400,7 2-192,1 1 175,1 4 225,0 1 48,-7 6-32,-2 4 48,-7 0 32,-5 5-32,-4 1 32,-3-6-16,-3 1-31,-7-6 31,1-3 32,-5-2 128,-3-8 48,3-1-128,-6-3-80,0 0 16,-4-6-80,4 0-208,0-1-417,1 3-527,1 0-593,5 1 16,6 3-816,2 0-912,5 3-4131</inkml:trace>
  <inkml:trace contextRef="#ctx0" brushRef="#br2">31391 27815 13494,'0'0'3570,"0"0"-2706,-7 34 305,7-14 544,10 2 239,2 1-415,5 0-640,3-6-513,0-3-272,5-8-48,-5-6-16,1 0-32,-4-10-80,-2-7 80,-4-3-32,-5-2 32,0-3-240,-6-2-176,-3 3-321,-6 3-479,1 3-577,-4 7-80,4 8-464,0 3-48,4 6 944,1 4-720,3 4-4050,0-1 3362</inkml:trace>
  <inkml:trace contextRef="#ctx0" brushRef="#br2">31663 27940 13126,'0'0'4946,"0"0"-4546,0 0 145,0 0 1007,0 0 17,41 20-48,-26-24-209,2-6-623,-1 2-209,-2-6-96,1 1-16,-5-1-96,-4 0-95,0-1 31,-3 2-48,0 1-128,-1 3-16,1 3-16,1 3-48,4 3 48,2 4-32,0 8 48,0 2 144,2-1 416,0 2-48,-4 1-240,3-2-160,-3-5-80,-2-5 16,2-1-47,0-3-17,-1-3 16,1-5 0,-3-4-81,2-1 1,-2-5 0,6 2 80,-5 2-48,0 5 48,4 5 0,2 4-48,0 13 112,4 8 193,-1 6 223,-1 2-16,3 1-160,-3-3-64,-4-7-176,-1-3-32,-3-7-128,2-6 48,-3-4-208,-4-4-432,2-12-1153,-3-2-2001,0-7-3425</inkml:trace>
  <inkml:trace contextRef="#ctx0" brushRef="#br2">32756 27986 12982,'0'0'3329,"0"0"241,0 0-1617,0 0-336,0 0-545,0 0-303,5 31-1,-5-13-256,5 1-240,1-4-208,3-3-48,1-6-16,0-6-64,0-2-320,-4-9-288,-1-5-113,-5-2 81,0 0 48,-11 3 16,-2-2 175,-1 7 177,-4-2-80,5 8-368,6-1-257,2 5 257,5 0 336,8 2-1313,12 1-3473</inkml:trace>
  <inkml:trace contextRef="#ctx0" brushRef="#br2">33191 27702 7748,'0'0'13590,"-45"-7"-11845,23 7-1105,-1 0 801,9 0-369,-2 5-688,7 4-192,3 3-128,6 5-32,0 6-80,0 8 48,0 6-16,6 3-16,0 3 32,2-1-16,0-3 80,-1-5-80,-2-6 64,0-5-32,-5-5-48,0-6-304,0-6-144,0-4-272,-7-2-545,-3-11-1072,2-9-1969,-5-3-5443</inkml:trace>
  <inkml:trace contextRef="#ctx0" brushRef="#br2">32998 27980 2609,'0'0'16184,"0"0"-13367,0 0-2209,41 17 305,-18-17-97,-1-4-384,2-8-368,1-1-112,-9-2-2433,-4 1-5779</inkml:trace>
  <inkml:trace contextRef="#ctx0" brushRef="#br2">34026 27798 7203,'0'0'7364,"0"0"-4179,0 0-1680,-22-34 96,2 34-49,-3 7-15,-5 11-208,-4 11-305,2 9-512,2 5-160,7 4 81,5-1 127,11-6-80,5-4-96,13-11-112,8-5-176,6-9-32,2-8 49,4-3-33,-1-5-32,-2-6-160,1 0-849,-9-3-848,1 3-1648,-11 4-2066</inkml:trace>
  <inkml:trace contextRef="#ctx0" brushRef="#br2">34308 27918 14022,'0'0'5315,"0"0"-4755,0 0-512,0 0 1633,0 0 48,-37 34-289,34-10-431,3 3-209,0 2-288,8-7-255,10-1-161,-1-10-80,4-6-144,-1-5-97,0-5 161,-6-11-96,-2 0 96,-4-6 48,-3 0 16,-5-5-16,0 0-96,-10-3-32,-1 3-96,-2 5 112,-5 6 96,0 7 80,-2 5 176,-2 4-32,-1 7-128,3 6-64,1 1 80,5 1-96,2 1 16,5-3-416,7-3-1409,0-4-1280,7-6-2418</inkml:trace>
  <inkml:trace contextRef="#ctx0" brushRef="#br2">34618 27913 13014,'0'0'3394,"0"0"-1730,0 0-159,0 43 224,0-23-161,5 0-703,3 0-81,0-2-240,-1-2-15,-2-2 15,3-8-96,-4-1-48,4-5 17,-3-2 47,-2-10 48,0-3-272,-3-4-176,0-2-48,0-2 16,-11-2 0,3 0 0,1 3 48,-3 1 48,3 3 16,2 7 32,2-1 81,3 8-193,0 2-32,11 2 16,3 0-48,4 2 48,4 2 0,6 3 0,0 0-64,-2-2 16,0-1 16,-4-4-16,-5 3 0,-4-3-16,-7 0-401,-6-5-207,0-2-240,-6-1-449,-7-4-800,-4 3-1056,2 0-1681,-6 2-5843</inkml:trace>
  <inkml:trace contextRef="#ctx0" brushRef="#br2">35271 28027 15975,'0'0'6851,"0"0"-5714,0 0-977,0 0 993,43-24 207,-18 21-351,5 3-449,-2 0-400,-2 0-160,-6 0-224,0 3-913,-7-3-1280,-6 0-2721</inkml:trace>
  <inkml:trace contextRef="#ctx0" brushRef="#br2">35373 27794 5410,'0'0'8740,"0"0"-4145,0 0-2755,0 0-559,-1 58 176,1-22 95,0 7-191,1-1-497,-1-1-511,0-5-273,0-7-48,0-4 16,0-7-32,0-7-32,-1-2-288,1-4-305,-6-5-527,1 0-849,0-7-752,-2-5-2306,3-3-6722</inkml:trace>
  <inkml:trace contextRef="#ctx0" brushRef="#br2">35949 27907 5491,'0'0'4434,"0"0"-1393,0 0-368,0 0 240,0 0-511,0 0-305,7-4-577,-14 4-511,-3 0-641,-8 0-80,-2 4-64,1 5 0,-4 7-128,1 5-48,2 3 16,4 5-48,7 3-16,9 1 48,0 4 208,14-1 97,6-5-209,8-6-144,1-7 16,7-9-32,-2-9 16,-3 0-32,-4-9-336,-7-4-609,-8-1-992,-6-2-1024,-6 5-1009,-11 0-1809,-1-1-4305</inkml:trace>
  <inkml:trace contextRef="#ctx0" brushRef="#br2" timeOffset="0.99">36192 27941 6227,'0'0'-224,"0"0"4146,0 0-1649,0 0-881,0 0-335,0 0-17,0-9 81,0 9-225,0 0-128,0 3 1,0 5-193,0 8 352,0 5-79,2 3 415,2 5-127,-1 1-209,0-3-303,-1-3-353,3-3-128,-5-3-96,3-7 0,0-4-48,-3-3 16,0-1-32,0-1-16,1 0-272,2 0-369,-1 1-255,1-2-96,2 5-241,-2-5-896,0-1-2449,-3 0-7860</inkml:trace>
  <inkml:trace contextRef="#ctx0" brushRef="#br2" timeOffset="0.99">36173 27919 5298,'0'0'8100,"0"0"-5139,0 0-1648,0 0-160,0 0-113,0 0-63,-1-9-369,1 11-192,0 2-80,0-1 80,6-1 33,10-2-81,1 0 528,6-5 289,5-4-273,1-2-208,7-2-111,-7 2-129,-1-1-272,-1 5 32,-9 5-304,-4 2 48,-6 0-272,-3 0-416,-5 7-401,0-3-576,-5 3-112,-4-3-127,-7-1-1282,1-1-3105,-2-2-1793</inkml:trace>
  <inkml:trace contextRef="#ctx0" brushRef="#br2" timeOffset="0.99">36243 28101 8484,'0'0'2961,"0"0"225,0 0-1458,0 0 81,0 0 32,0 0-416,6 2-305,-6-2-287,0-2-321,0 2-80,0 0 0,0 0-80,0 0-95,0 0-49,0 0 0,2 0-16,6 0 48,4-3 80,8 2 32,5-4 337,4 0 31,4 1-80,0-1-128,-7 1-255,-4 1-305,-5 3 64,-6-1-144,-4 1-305,-7 0-47,0 0-384,0 0-273,-11 0-608,-1-3-912,-3 1-1985,2-3-5331</inkml:trace>
  <inkml:trace contextRef="#ctx0" brushRef="#br2" timeOffset="0.99">36296 28231 18136,'0'0'3474,"0"0"-3090,0 0-352,0 0 368,0 0 689,0 0-881,0-10-128,11 10 32,3 1 352,-2 4 417,4-1-1,1-1-240,3-3-128,0 0-31,0-5 31,3-2-272,-3-1-192,-2 1 16,-5 0-128,3 2-480,-5 1-865,-5 4-896,-6 0-1056,0 0-3859,-5 0-5137</inkml:trace>
  <inkml:trace contextRef="#ctx0" brushRef="#br2" timeOffset="0.99">31409 28519 896,'0'0'13126,"0"0"-9524,0 0-1985,0 0-209,0 0-367,0 0-433,-12 32 81,6-1 31,1 5 400,3 5-95,2-3-257,2 0-416,6-6-240,4-8-96,5-5 32,-1-6 0,1-6-96,-2-7-64,2-3-176,2-8-32,-7-5-128,2-1 16,-6-4-33,-3 1 177,-2 2 80,-3 3 32,0 3 144,0 3-96,0 7 144,0 2-16,0 11 16,0 5-80,0 6 352,4 3 481,12 2-433,1-4-240,8-6-64,0-3 64,1-5-48,0-7 0,-6-2 16,1-2 32,-4-9-96,-2-3-16,-4-1 0,-5-4 0,2-1 32,-5 0-48,-1-1-80,-2 4-224,0-1-177,0-1 369,0 6 176,0-1-80,0 1 32,-5-2 16,-3 1 0,2 0 16,-8-1 32,2 1-32,-2 1 16,-2 1 80,4 1-31,2 4-97,0-2-32,6 5 48,0 0-353,4 1-1151,0 3-513,0-2-1025,8 2-3072</inkml:trace>
  <inkml:trace contextRef="#ctx0" brushRef="#br2" timeOffset="0.99">31953 28690 9877,'0'0'6146,"0"0"-4785,0 0-897,0 0 1009,0 0-161,0 0-511,-14-7-177,4 19-96,-3 2 209,5 3 63,1 1-112,7 2-95,0-1-209,0-6-192,12-2-48,4-4-64,1-5-32,3-2-64,3-4 32,-3-8-32,-3-1-144,-1-3-320,-4 1 112,-4-1-1,-7 0 113,-1 1 192,-1 1-16,-12 5 64,0-1 16,-5 4 32,1 4 80,0-1 32,-1 3 32,5 0-144,1 0 0,4 5 0,7 0-112,-2-1-384,3 0-944,0 1-881,0 2-881,0-3-1216</inkml:trace>
  <inkml:trace contextRef="#ctx0" brushRef="#br2" timeOffset="0.99">32177 28736 10805,'0'0'8212,"0"0"-7284,0 0 17,14 36 319,-8-27-399,-5-2 159,5-3-176,-6-1-559,2-1-241,-2-2 112,3 0 320,-1-7 416,-2-2-512,0-4-111,6-3 223,-6 0-64,0-4-48,0 2-80,0-3 128,0 1-223,-3 3-17,0 3-112,3 1-16,-2 6 16,2 0-64,0 5 16,0 2-64,5 0 32,3 0-48,1 0 16,3 0-160,4 0-257,-1 0-207,-1 0-288,-1 0-177,-6-3-271,4-1-305,-9 2-672,-2 0-1377,0-1-3105</inkml:trace>
  <inkml:trace contextRef="#ctx0" brushRef="#br2" timeOffset="0.99">32439 28506 14535,'0'0'4978,"0"0"-3633,0 0-305,0 0 385,23 37 351,-18-13-207,-1 8-352,-1 4-129,2 2-463,-4-1-129,6-2-272,-6-6-48,2-4-112,0-5-32,-1-6-16,1-5-32,-3-4-320,0-5-625,0-3-879,0-10-1554,0-7-1952</inkml:trace>
  <inkml:trace contextRef="#ctx0" brushRef="#br2" timeOffset="0.99">32623 28556 12070,'0'0'3553,"0"0"-1280,0 0 48,0 0-336,0 0-496,0 0-193,0 0-143,-19 34-353,1-21-399,-2 3-161,0 0-144,3 2 0,1-2 64,4-2 128,2 1-32,3-2-32,3-1 80,4-1-96,0 0 48,14-4 65,0-1-17,10-1-48,-3-3-48,7-2-48,-3 0 0,-5 0-96,-3 0-64,-4-2 64,-6 0-96,-2-1 16,-5 3-272,0 0-256,-5 0-529,-2 0-816,0 5-896,1 0-897,-2 1-2961</inkml:trace>
  <inkml:trace contextRef="#ctx0" brushRef="#br2" timeOffset="0.99">32843 28462 14983,'0'0'10613,"0"0"-7860,0 0-2545,0 0-160,0 0-48,0 0-96,8-14-704,-10 25-2050,-4 3-3184</inkml:trace>
  <inkml:trace contextRef="#ctx0" brushRef="#br2" timeOffset="0.99">32831 28680 23291,'0'0'2465,"0"0"-2497,0 0 32,0 0 32,31 30 128,-30-17 112,2-2-208,-3-2-592,0-5-2001,0-4-1105,0-2-4450</inkml:trace>
  <inkml:trace contextRef="#ctx0" brushRef="#br2" timeOffset="0.99">33023 28763 8420,'0'0'3105,"0"0"145,0 0-785,0 0-128,0 0-544,0 0-337,20 9-383,-20-3-129,0 1-255,0 0-273,0-2-128,0-3 16,0-2-80,0 0-32,0-2-48,0-7-48,0-7-64,0 1 16,6-4-80,-6 4 113,2-1-17,3 7 416,1 2 80,0 7-320,0 5-208,4 9-32,2 1 272,5 3 80,-1 0-208,1-2-95,1-5-49,-4-4-16,-1-5-49,-3-2-303,-5 0-208,-5 0-208,0-5-33,-2 1-639,-8-6-833,-3 0-753,4-1-3713</inkml:trace>
  <inkml:trace contextRef="#ctx0" brushRef="#br2" timeOffset="0.99">33349 28673 16728,'0'0'3761,"0"0"-3200,0 0 383,0 0 897,0 0-128,0 0-705,-30 11-304,22 5-111,1 2-81,-1 2-240,6 0-224,2-1 32,0-4-80,0-1 16,2-5 0,6-2-16,1-7 0,-1 0 0,4-7-48,-4-7-176,3-2 0,-2-1-144,-1-6 0,-4 3-97,1-1-31,-2 6-48,-3 3-32,3 6 512,-3 4 48,0 2 32,0 11-224,0 5 272,0 6 368,0 5 128,0 2-160,2 5-32,3-2-192,2-1-63,1 0-65,3-1 16,-2-1 16,0 0-64,-1-2 112,-2 0-128,-6 1-32,0-4 16,0 3 272,-6-2 64,2-3-64,-4-1-144,3-4-112,1-3 64,-1-5-80,-3-2 32,-3-3-32,2-4-144,-7 0-160,4-8 48,-3-8 16,2-5 144,1-1 64,4-5-80,6 0 63,2 2-127,0 1 80,10 3 176,5 3-48,2 5-32,2 2 80,3 1-32,1 1 32,2 5 273,-4-3-33,3 3-32,-7-1-224,0-2-32,-6 0-576,-7 1-1425,-4-1-1409,-8-1-2561</inkml:trace>
  <inkml:trace contextRef="#ctx0" brushRef="#br2" timeOffset="0.99">31172 28451 8260,'0'0'6163,"0"0"-2802,-20 31-1728,14-13-545,-1 2-511,4 0-161,3 0-144,0-1-272,0-4-16,0 1-384,0-4-1105,0-6-2865</inkml:trace>
  <inkml:trace contextRef="#ctx0" brushRef="#br2" timeOffset="0.99">31094 28445 6387,'0'0'6339,"0"0"-3922,0 0-1072,0 0-33,0 0-207,-32 15-193,19-1-192,6 4 1,-4 0-129,6 0 96,2-2-127,3-5-449,0-2-80,0-2-64,0-5-1041,8-2-1056,0-7 16,-1-4-4978</inkml:trace>
  <inkml:trace contextRef="#ctx0" brushRef="#br2" timeOffset="0.99">33972 28767 14038,'0'0'4114,"0"0"-2561,0 0-464,0 0 591,45 0 769,-27-3-496,9 3-752,-1-4-609,2 1-272,-3-1-208,-2 2 0,-3-3-128,-6 3-64,2 2-512,-7-2-208,-1 2-321,-2 0-624,-1 0-272,-4 0-528,5 0-2401,-1 0-8372</inkml:trace>
  <inkml:trace contextRef="#ctx0" brushRef="#br2" timeOffset="0.99">34099 28481 8276,'0'0'2673,"0"0"80,0 0-144,0 0-512,0 0-576,0 0-352,5 23 95,-2 5 305,-2 11-16,-1 4-481,0 6-79,0 3-193,-1 0-192,-5-3-144,-1-4-175,1-5-17,0-6-112,0-7-96,4-7 16,-1-6-64,3-5-128,0-5-560,0-4-625,0-7-992,0-8-1761,0-3-3553</inkml:trace>
  <inkml:trace contextRef="#ctx0" brushRef="#br2" timeOffset="0.99">34390 28816 19401,'0'0'3073,"0"0"-2833,-34 25 305,30-12 1055,1 3 49,3 0-384,10-1-625,8-1-480,3-5-144,4-6 64,1-3-128,1-5-48,-2-6-256,-7-5 16,-4 1-16,-3-6 63,-6 3-47,-5-2 128,-3 2 96,-4 2-160,-11 2 96,1 5 208,-5 5-16,2 4 48,0 0 16,1 0-16,7 4 16,5 1-64,7-1-208,0-1-2161,7-3-1713,5 0-2833</inkml:trace>
  <inkml:trace contextRef="#ctx0" brushRef="#br2" timeOffset="0.99">34817 28808 5635,'0'0'6531,"0"0"-3458,0 0-1312,0 0-112,-33-9-209,21 9-191,1 0-161,-1 0-111,-1 0-193,4 0-32,-4 2-63,6 5-241,-1 2-272,3 2-64,5 1-128,0-1 80,0 3-64,2-5-32,6-1 48,2-3-144,3-1-272,-1-4-112,1-2 63,1-5-143,-2-6 96,-1-1 48,-3 1 192,-4-1 47,-1 3 129,-3 2 32,0 5 32,0-1 48,0 3 0,-6 2 0,6 0-16,-4 7 49,4 4-1,0 2 160,0 3 272,4 0 80,4 2-176,3 2-80,-2 0 17,2 3-193,-5-1-48,5 1-64,-6 1 80,-1 3 48,-1-1 64,-1-2 256,-2 1 32,0 0 49,0-2-161,-5-2-144,-2 2-112,2-5-80,-3-2-64,2 0 96,-2-5-48,-3-4 0,-1-1 32,0-1 0,-1-5-16,4 0-64,-4-5 0,6-8-48,-1-3 96,3-9-96,-1 1-256,6-6-192,0 3-80,0 3-81,3 4 193,2 4 272,0 2 96,2 5 112,4 2 0,-3 1-16,1 1 16,4 3-16,-1-2-48,3 1-1281,1-1-544,1-3-912,0-2-1729,0-7-5106</inkml:trace>
  <inkml:trace contextRef="#ctx0" brushRef="#br2" timeOffset="0.99">34989 28851 9684,'0'0'7332,"0"0"-5988,0 0-1103,0 0 383,0 0 320,0 0-303,5 24-321,5-21-144,0-3-112,2 0 48,-1-7-48,1-4 112,-2-2 288,-1-1 176,-6 3 65,2-3 47,-5 3-160,0 2-400,-10-1-144,-2 4-64,-5 2 65,-3 4-33,0 0 0,-4 6 16,7 8 64,2 6 160,7 7 480,7 0 16,1 5-255,12-3-209,5-7-224,6-4-16,4-9-128,-1-4-545,-4-5-671,1-7-737,-4-7-784,-6-1-1873,-6-3-2482</inkml:trace>
  <inkml:trace contextRef="#ctx0" brushRef="#br2" timeOffset="0.99">35201 28798 3105,'0'0'11045,"0"0"-7251,0 0-2241,0 0-305,0 0-47,50 25 32,-25-32-337,6-6-496,-2-3-320,1-2-48,-4 0-32,-1-3-288,-5 1-448,-6 0-225,-2 0-79,1-2-81,-7 3-255,0 2-353,-3 1 592,0 2 1137,-1 5 64,-2 5 65,0 1 655,0 3 480,0 0-479,0 9 95,0 5 321,0-1 111,0 6-255,0-1-209,0-1-191,0 6-33,5 1 48,-5 6-256,3 1-176,-3 3-80,3 2-15,-3-2 127,1-1 160,5-3-32,-6-6-352,2-3 16,-2-10-16,5-4-32,-2-7-48,0-2 16,3-12-80,2-4-80,0-7 96,4-2-16,-1 0 80,-2 3-64,2 4 0,1 6 64,-5 3 16,-1 9 0,-2 2 16,-2 0 48,4 4 16,-4 7 80,1 3 32,0-1 96,3 3-128,0-3-16,1-1-112,5-4-32,3 2 80,3-6-80,-3 1 16,2-3-32,-1 0 48,1-2-64,-2 0 96,2 0-96,-4 0 80,2-4-96,-3-3 96,-1 1-96,2-4-96,-4-1-96,2-2-64,-2-1-256,1-4-128,0 0 111,-5 0 145,0 0 160,-5 2 208,0 1 48,-5 3 80,-7 5-144,-4 5 80,-1 2 80,0 0 144,0 11 224,3 5-160,2 2-176,5 5-16,4 1 289,3 1-33,5-3-48,6-1-48,6-3 0,5-7-112,-2-7-80,5-1 16,1-3-64,-4-3-112,1-5-448,-6-1-609,-5-1-1104,-7 4-672,-2-1-1185,-3 3-3761</inkml:trace>
  <inkml:trace contextRef="#ctx0" brushRef="#br2" timeOffset="0.99">35321 28600 11269,'0'0'7956,"0"0"-5891,0 0-961,0 0 481,0 0 64,6 43-369,-6-10-111,0 6-257,-3 6-367,0 0-321,3-3-80,0-3-32,0-5 0,0-7-144,0-9 64,0-5-272,0-9-273,-5-4-351,3-4-609,-4-9-1264,2-5-752,-4-7-1490,0-4-2192</inkml:trace>
  <inkml:trace contextRef="#ctx0" brushRef="#br2" timeOffset="0.99">36161 28886 11685,'0'0'7972,"0"0"-7172,0 0-79,0 0 1760,0 0-304,17 36-849,-11-31-367,2-1-289,-3 0-480,2-1 32,0-3 65,3 0-81,-2-4-96,0-6 0,-2 1 32,-3-5-16,-3-1-80,0-3-112,-8 0 32,1-2-160,-6 2-16,6 2 48,-3 4 176,6 4-48,-1 5 80,5 1-32,0 2 16,6 0 32,2 0-32,7 2 48,1 1-32,3-2 16,4-1-80,-2 0 32,0 0-32,-6 0-224,1-1-273,-9-4-703,-5 1-1361,-2-1-1345,-8-1-3426</inkml:trace>
  <inkml:trace contextRef="#ctx0" brushRef="#br2" timeOffset="0.99">36631 28504 3730,'0'0'1056,"0"0"-432,0 0 145,0 0-865,0 0 4418,0 0-993,7 7-351,-2-1-65,-5 8-288,6 2-160,-6 4-336,0 0-496,0 1-705,-3-1-479,-1-2-273,-1-5-144,-1-1-16,6-6-144,-5-1-689,2-5-831,3 0-1042,0-7-1247,0-9-3859</inkml:trace>
  <inkml:trace contextRef="#ctx0" brushRef="#br2" timeOffset="0.99">36837 28486 17032,'0'0'5154,"0"0"-2449,6 45-464,-6-16-464,-1 3-880,-4-1-449,2-2-368,0-4-64,3-7 0,6-7-640,-1-8-721,-1-3-1488,1-7-3202</inkml:trace>
  <inkml:trace contextRef="#ctx0" brushRef="#br2" timeOffset="0.99">37294 28792 16440,'0'0'3809,"-32"16"-1488,13-5 833,-1 3-337,1 1-1312,7-1-865,4-1-352,5-1-160,6-5-64,11-5 16,5-2-64,2-5 80,4-5-160,0-4-128,-5-2-80,-7 3 128,-7-1 96,-6 5-16,-6 2 48,-8 3-32,-6 4 80,-4 0 0,4 2 304,8 7 32,-1 2-224,6 1-144,7-6 32,0 1 0,7-3 16,6-4-64,-1 0 32,1-7-64,-6-3-144,1 0-48,-3 1-48,-5 1-16,0 1 64,-5 2 80,-3 3-144,1 2-641,0 0-1280,0 0-2225,-1 2-4962</inkml:trace>
  <inkml:trace contextRef="#ctx0" brushRef="#br2" timeOffset="0.99">29016 29927 10437,'0'0'6627,"0"0"-4082,0 0-672,0 0-96,0 0-129,0 0-735,5 38-33,-5-9 177,0 5-465,0 4-336,0-2-160,0 0 0,0-5-64,0-4 0,0-6-48,0-3-576,0-7-769,0-2-1360,0-7-1009,-3-2-2192,1-7-8373</inkml:trace>
  <inkml:trace contextRef="#ctx0" brushRef="#br2" timeOffset="0.99">28808 29920 9620,'0'0'7220,"0"0"-5027,0 0-705,0 0-207,0 0-321,0 0-303,37 7-257,-9-3 208,6 0 945,10-1-465,-2-3-191,3 0-241,-3-5-208,-4-1-288,-5-4-128,-7 4-80,-6-4-560,-1 4-464,-7-1-401,-7 0-1200,-3 3-129,-2 4-31,0 0-1361,-7 4-1184,-5 3-2802</inkml:trace>
  <inkml:trace contextRef="#ctx0" brushRef="#br2" timeOffset="0.99">28876 30239 9444,'0'0'4851,"0"0"-1330,0 0-1728,0 0 64,0 0-128,0 0-433,20 7-495,-12-3-129,1 6-176,2-1-96,-2-2-64,4-1-143,-2 1-145,-2-5-32,3 0 16,4-2 0,-1-2 0,5-5-48,2 0 16,3-1-48,0-1 32,0-1-128,-5 6-161,-5 4-543,-6 0-1825,-9 0-1121,0 9-1953</inkml:trace>
  <inkml:trace contextRef="#ctx0" brushRef="#br2" timeOffset="0.99">29336 30253 13462,'0'0'3602,"0"0"-2370,0 0-287,0 0 367,0 0-95,0 0-401,-7-4-287,11 4 47,2 0 288,1 1 49,0-1 15,4 0-160,-1 0-95,2-1-65,0-6-160,1-5-96,-1 3-240,-4-4-48,0 6-80,-4 0 48,1 0-32,-2 5 48,2 2 1,-5 0-81,6 5 15,-1 1-63,-1 1 128,6 2-64,-4-4 0,3-1-16,-1-4-80,1 0-48,-1-2 96,3-7 16,-4 0 0,0-2 64,-1 1-48,-1 2 32,-1 1 16,-1 0-32,3 5 0,2 2-144,5 0-80,-1 7 160,4 2 80,1 2-16,1 0 112,-4 1-32,-1-4 32,-3-1-80,-2-2 0,-6-3-16,4 0-176,-6-2-864,0-2-417,0-5-1184,0-6-2129</inkml:trace>
  <inkml:trace contextRef="#ctx0" brushRef="#br2" timeOffset="0.99">29901 30345 19129,'0'0'2225,"-10"33"-2065,6-14 608,1-1 1121,3-2 32,0-3-704,0-2-641,3-4-368,1-2-112,1-5 48,6-3 256,-5-6-192,0-7-96,0-2-80,2-2 32,-2-4-48,-6-2 48,0-1 48,0-1 65,0-4-33,-7-2-32,0-4 32,3 2-240,-1 2 0,2 0 16,3 7 48,0 3 48,3 8 0,6 3-48,-1 6 32,3 4 16,3 3-48,-2 10 64,7 7-80,-5 10 80,0 5-48,-8 2 112,0 0-112,-6-1 80,0-4-48,-3-4 16,-4-7-16,-3-2-192,-2-5 128,-1-6 0,-7-1 32,2-4-81,1 0 65,0-7-208,-1 1-144,8-4-224,0 2-689,4-4-1056,6 1-896,3-2-3298</inkml:trace>
  <inkml:trace contextRef="#ctx0" brushRef="#br2" timeOffset="0.99">30178 29901 17384,'3'37'2353,"0"8"-80,-1 4 929,6 1-801,-4-1-849,4-4-911,0-9-385,-3-9-176,-1-4-32,2-9-128,-4-6 48,-2-1-272,0-7-849,-5 0-800,-2-5-1344,5-8-2418</inkml:trace>
  <inkml:trace contextRef="#ctx0" brushRef="#br2" timeOffset="0.99">30353 30255 23515,'0'0'3794,"0"0"-3778,0 0-1393,0 0-64,24-32 241,-23 12-641,2-4-3618</inkml:trace>
  <inkml:trace contextRef="#ctx0" brushRef="#br2" timeOffset="0.99">30358 29814 17848,'0'0'336,"0"0"-10596,0 0 4097</inkml:trace>
  <inkml:trace contextRef="#ctx0" brushRef="#br2" timeOffset="0.99">30529 30167 19817,'0'0'688,"0"0"-5762,0 0 1825,0 0 4161,0 0 2514,0 0-1057,-21 9-1505,32-9-672,2 0 256,1 3 657,1-3-529,2 0-448,-4 0-32,-1-3 16,2-1 384,-12-3-111,2 5-289,-4-5-96,-6 4-192,-5 2 160,-4 1 64,-2 0-48,-1 6 80,1 8 368,7 1 480,2 4 129,6 1-625,2-3-336,6 2-256,8-4-929,0-3-559,5-5-1010,0-6-2336</inkml:trace>
  <inkml:trace contextRef="#ctx0" brushRef="#br2" timeOffset="0.99">30862 30066 15063,'0'0'7267,"0"0"-7363,0 0-1889,0 0 2193,0 0 2001,0 0 257,-14-2-1474,-3 4-848,3 3-96,-6-1 48,1 5 176,2 0-16,8 0-272,3 2 32,6 1 16,0 1 16,7 2 0,12 1 0,-5 0-32,3 0 0,-2 0 48,1-5 0,-4 0 33,-4-4-81,-6 0-16,-2-3-32,-8 1-145,-11-3 193,-4-2 16,1 2-48,-4 1-16,7-2-256,1 2-48,5 0-144,9-2-1345,4-1-1568,3 0-4227</inkml:trace>
  <inkml:trace contextRef="#ctx0" brushRef="#br2" timeOffset="0.99">32595 30364 5491,'0'0'11333,"0"0"-8388,0 0-960,24 35-288,-16-25-337,-3-3-607,-1-5-321,-4 0-176,0-2-96,0 0 96,0-9 401,-1-3-353,-4-3-256,-2-7 16,2-3-32,-6 0 64,9-4-32,-4 4 32,5 3-80,1 4 16,0 7 112,1 4 160,10 7-160,-3 2-112,4 7 48,1 4-48,1 3 48,-2 0-352,-1-2-832,-2-1-545,2-6-896,-3-3-865,-2-4-3009</inkml:trace>
  <inkml:trace contextRef="#ctx0" brushRef="#br2" timeOffset="0.99">32843 30301 13798,'0'0'6259,"0"0"-4882,-44 31-1169,32-19 1521,4-1 320,8-2-1361,0 0-480,3-3-160,7-3-48,5-3 0,2-3-112,2-5-496,-5-4-321,-4 1 657,-5 0 288,-2-1 32,-3 8-48,-3 2 16,-5 2 112,-1 12 160,-2 3 161,3 5 47,2 3-224,6-3-192,2-2-128,10-5-496,4-8-1169,1-5-1168,3-5-2834</inkml:trace>
  <inkml:trace contextRef="#ctx0" brushRef="#br2" timeOffset="0.99">33083 30325 16039,'0'0'3378,"0"0"-2866,-31 6 417,19-2 1039,2 0-127,-1 5-576,4 0-561,0 2-352,7 3-64,0-3-175,0 2-65,5-3 0,4-4-48,4-3-112,-1-3 48,7-7-113,-7-9 81,2-4 80,-1-7-224,-3-3-192,0-3 176,-4-5 64,-4-3-336,-2 1-161,0-3-367,-2 5-177,-4 4 209,-2 9 656,6 11 416,-1 10 848,3 7-208,0 17-496,0 9 369,5 11 1216,3 7-385,0 6-223,-4-4-321,4-1-608,-3-11-336,1-7 16,-5-8 64,4-6 0,-5-9-16,0-5-256,0-2-672,0-5-785,0-10-1153,3-4-3216</inkml:trace>
  <inkml:trace contextRef="#ctx0" brushRef="#br2" timeOffset="0.99">33322 30395 23739,'0'0'4034,"0"0"-3826,0 0-224,0 0 80,0 0-32,28 11-496,-25-26-2594,-2-8-4225</inkml:trace>
  <inkml:trace contextRef="#ctx0" brushRef="#br2" timeOffset="0.99">33289 30053 25003,'0'0'1265,"0"0"-3618,0 0 1216,0 0 1073,36 36-1888,-33-31-5108</inkml:trace>
  <inkml:trace contextRef="#ctx0" brushRef="#br2" timeOffset="0.99">31830 29885 3586,'0'0'11685,"0"0"-8035,0 0-2050,0 0-607,20 51 367,-7-8 978,5 9-450,6 6-447,4-1-416,-2-6-417,7-5-352,-7-12-240,-1-10-144,-4-8 112,-4-2-64,-3-8-48,-7 1-352,-1-7-321,-6 0-479,0-5-593,-11-9-1681,-1-3-2721</inkml:trace>
  <inkml:trace contextRef="#ctx0" brushRef="#br2" timeOffset="0.99">32199 29738 9716,'3'32'5219,"0"11"-2466,2 8 208,-3 13-431,-2 7-305,-5 3-849,-7-4-415,-4-4-289,2-10-240,-4-9-288,4-13-176,1-12 48,2-6-80,4-11-368,7-5-1073,0-14-1712,0-13-3714</inkml:trace>
  <inkml:trace contextRef="#ctx0" brushRef="#br2" timeOffset="0.99">32443 30256 192,'0'0'5811,"0"0"336,0 0-2786,0 0-1344,0 0-288,0 0-449,-25-9-783,12 9 191,-5 4 32,1 8-256,0-1-127,1 0-49,1 2 16,7-1-64,2-1-192,6-1-48,0-4 32,4-2-64,6-1 32,2-3-48,7-3 96,-2-7-32,0-4 80,1 1-32,-5-1-16,-7 2-32,0 5-16,-4 1-160,-2 4-96,0 0-32,-2 2 48,-4 4-305,5 9 289,1 7 176,0 7 48,0 5 64,4 9 224,5-1 17,-1 1-49,3-3-80,-3-5 144,-3-3 336,-4-6 209,2-5 175,-3-4-320,0-6-95,0-2-241,-8-3-176,1-4-96,0 0 32,-7-1-128,2-9 0,0-1-336,-1-5-273,1 3-447,4 2-577,2-1 145,0 5-305,6 1-881,0 1-2000,0 1-6179</inkml:trace>
  <inkml:trace contextRef="#ctx0" brushRef="#br2" timeOffset="0.99">33592 30335 19273,'0'0'3073,"0"0"-2801,0 0 497,0 0 751,0 0-607,0 0-497,40-7-192,-28 3-128,-4-1 0,3-2-32,-10 0 16,2-1-96,-3-2-48,-3 6 0,-9-1-32,0 5 80,-4 0-32,4 7 80,-2 6 48,3 6 176,6 1 144,5 0-63,0 2-161,5-2-112,7-1-32,4-5-80,-1-6-208,-1-1-577,-1-5-383,-1-2-1009,2 0-1041,-8-4-2913</inkml:trace>
  <inkml:trace contextRef="#ctx0" brushRef="#br2" timeOffset="0.99">33812 30405 16375,'0'0'4579,"0"0"-3923,0 0-1008,0 0 576,0 0 1297,0 0 175,3 17-815,0-17-609,3 0-144,0-2 400,0-7 128,8-4-383,-1-3-241,-1-2 32,2 2 128,2 3-32,-1 2-80,-2 6 224,-1 5 256,-3 2-160,-1 8-160,0 3-63,-4 2-49,1 1-128,1-2 0,-1-5-529,-4-2-1039,6-7-897,-6 0-1233,5-12-3505</inkml:trace>
  <inkml:trace contextRef="#ctx0" brushRef="#br2" timeOffset="0.99">34226 30048 22026,'0'0'1425,"-3"31"-1841,-3-4 896,-5 9 2065,3 2-704,4 3-929,0 0-608,4-3-320,0-4-48,0-7 32,7-5-96,-3-7-432,-1-3-48,2-5 159,-3-3-367,1-4-609,0 0-335,-3-9-1234,0-5-3201</inkml:trace>
  <inkml:trace contextRef="#ctx0" brushRef="#br2" timeOffset="0.99">34071 30264 22826,'0'0'3330,"37"2"-3314,-9 1-80,2-2 272,5-1 432,-2 0-159,-5 0-433,-6 0-801,-7-1-2304,-7-4-3298</inkml:trace>
  <inkml:trace contextRef="#ctx0" brushRef="#br2" timeOffset="0.99">34928 29884 17336,'0'0'2433,"0"0"-2417,0 0-16,36 44-16,-22-21-416,5 2-5475</inkml:trace>
  <inkml:trace contextRef="#ctx0" brushRef="#br2" timeOffset="0.99">34941 30212 8932,'0'0'6467,"0"0"-2449,0 50-2017,0-26-16,0-1-32,0-1-1073,5-2-512,-2-8-272,0-3-48,1-4-48,-1-5-560,-1-5-689,3-9-992,-5-6-1792,0-5-5092</inkml:trace>
  <inkml:trace contextRef="#ctx0" brushRef="#br2" timeOffset="0.99">35341 30179 23067,'0'0'2273,"-37"29"-2225,15-9-64,2-2 144,1 0-112,7 0 16,4-4-144,3-3-881,5 0 177,0 1 128,5-6 255,3 1 225,3 0 224,-2 1 64,2-1 160,1 5 81,-3-1 15,2 2-304,-4 1-16,-4 2-32,-3-1-64,-3-1 32,-7-1 64,-2-1-16,-4-6 64,2-2-48,-1-4-112,2-1-257,3-13-975,3-6-3474</inkml:trace>
  <inkml:trace contextRef="#ctx0" brushRef="#br2" timeOffset="0.99">36211 29927 12662,'0'0'7715,"-45"33"-5794,18-10-1040,2 2 255,5-3-111,8-4-737,1-5-272,9-6-16,2-4-480,10-3-1105,5-3-1297,2-10-2224</inkml:trace>
  <inkml:trace contextRef="#ctx0" brushRef="#br2" timeOffset="0.99">36282 30068 10053,'0'0'5698,"0"0"-3457,0 0-1857,0 0 241,-28 34-33,28-25-512,0 0-16,2 2-384,5-4-3362,1 0-9860</inkml:trace>
  <inkml:trace contextRef="#ctx0" brushRef="#br2" timeOffset="0.99">36621 29965 13190,'0'0'4850,"0"0"-3297,-43 47-625,24-18 177,1 2-241,4-1-111,1-1-257,7-7-304,6-1-128,0-8-48,13-1 16,2-5 0,8-1-64,2-1 64,8 4-64,-1 0 80,2 5-48,-3 3-16,-9 6-288,-5 1-112,-11 3 240,-6-2 160,-6 0 32,-8-3-80,-4-1 112,-7-3 256,0-7-16,0-2-192,2-7-80,-2-2-32,5-2 16,6-7-320,2 0-641,4-2-1088,3 0-2305,5 1-2657,0 4 1072</inkml:trace>
  <inkml:trace contextRef="#ctx0" brushRef="#br2" timeOffset="0.99">36849 30320 10821,'0'0'8100,"-7"43"-6195,7-16-961,7-5 881,10-3-433,5-6-543,6-9-673,3-4-96,-5-6-96,5-12-320,-6-5-128,-5-1-129,-7-3 81,-6 0-288,-5 1 191,-2 5-79,-9 5 192,-4 2 192,1 10 272,-2 1-64,8 3 32,-2 3-401,5 1-2304,3-4-5010</inkml:trace>
  <inkml:trace contextRef="#ctx0" brushRef="#br2" timeOffset="0.99">37271 29962 13702,'-9'46'7476,"-2"3"-6020,3 3-207,3 4 1168,4-7-928,1-6-945,0-9-336,0-9-128,1-10 0,3-6-64,-3-6-16,-1-3-32,6-7 0,-6-5-48,7-1-176,-1-1-400,6 1-257,2 5-367,-2 2-145,9 6 529,-6 3 752,2 8 144,-4 2 112,-1 3 304,2-2 288,-8-1-32,2-2-127,-3-1-353,1-8-176,-5 2 32,5-4-16,-6 3-16,0 1-32,0 3 16,-6 0-48,-1 3 96,-3 2 64,1-1 320,-5-1 128,2-2-15,5-1-145,-5-5-176,1 1-80,2-3-128,1-5 16,0-6-80,1 0-336,2-3-1217,2 1-1408,1-1-1585,2 3-4611</inkml:trace>
  <inkml:trace contextRef="#ctx0" brushRef="#br2" timeOffset="0.99">37929 30186 15783,'0'0'4194,"-40"16"-2865,15-3-449,0 1 449,4 1-65,2 2-303,5-1-561,6-3-224,5 1-48,3-4-64,13 0 16,5-3-32,4-3-32,3-4 16,0 0-80,1-10-160,-9-1-80,-3-2-48,-3-1-160,-3 1 63,-7 2 257,-1-1 112,0 4 48,-1-1 32,-4 2-16,-3 2-80,2 3 96,1 2-64,5 11 16,0 9-112,11 12 224,3 6 320,5 9 65,1 1-321,-1 1-144,-4-2-32,-3-3 16,-4-4 0,-5-6 48,-3-7 80,0-3 176,-6-4 208,0-4 16,-7-5-48,0 1-303,-5-8-97,3 0 0,1-1-64,-1-3 80,-1 0-112,4-3 32,5-3-64,0-5-48,2-7-97,5-5-79,0-6-80,2-8-448,8-5-385,3-3-191,1 0-17,4 5 865,1 1 496,4 12 112,-3 7 176,1 9 32,-4 7 32,3 4 96,-3 0 241,3 1 31,-3 6-192,3-4-272,0-1-112,-1-2-80,-2-5-48,-2-6 32,-2-5-80,-7-2 0,0-2 64,-6 0-16,0-3 16,-12 3-112,-1 2-32,-5 5 112,1 6 0,-3 7 80,3 4-32,1 19 0,7 7 16,3 5 464,6 4 481,6 1 191,6-5-704,5-2-448,0-11-48,2-8-448,-5-8-784,1-6-545,-5-6-977,-3-10-4497</inkml:trace>
  <inkml:trace contextRef="#ctx0" brushRef="#br2" timeOffset="0.99">38443 30170 5154,'0'0'10581,"0"0"-7459,-38 16-1442,23-9-399,-2 0-160,1 2-305,1 0-128,7 2-112,2 0-335,6 0-129,1 3-64,12-1-32,5 1 16,4-2-385,1-2-447,4-3-176,-7 3 239,-2-4 449,-4-4 336,-3 3-48,-3-1 16,-8-1-32,0 1 32,0 0 160,-6 1 128,-2 4 49,-1 0-81,-7 2-160,2 1-112,2 1 208,-7-2-32,7 0-128,4-4-64,2 0 32,0-5-16,6-2-240,0-2-384,0-7-577,0-2-1632,6-5-2530,-5 0-8403</inkml:trace>
  <inkml:trace contextRef="#ctx0" brushRef="#br2" timeOffset="0.99">38450 30218 6579,'0'0'-512,"0"0"5218,-35 22-2497,25-11-432,-1 9 544,4 3 160,5 4-544,-1 3-288,3 1-177,0 0-383,5-4-161,7-4-207,-4-3-433,4-7-224,-1-3-16,-3-4-16,1-6 0,0 0-48,-1-6-32,3-5-112,1-5-209,4-2-367,-2 0-496,3 0 303,-2-1 561,3 4 288,-8 2 32,0-3 48,-7 2-32,-3 1 80,0-1-160,-5 1-32,-7 2 0,-1 1 96,-7 6 48,2 2 0,-4 2 48,5 2-48,-2 5 0,7 0-64,3 0-609,4-6-799,5-1-1634,1 0-3633</inkml:trace>
  <inkml:trace contextRef="#ctx0" brushRef="#br2" timeOffset="0.99">38934 30184 14887,'0'0'3649,"0"0"-3392,-34 7-33,11-1 1985,-4 6-176,-4-1-929,-1 5-800,5-1-208,1 1-64,9 0 32,5-1 0,10 1 48,2-2 17,9-3-65,8 1 0,7-4-80,3-1 0,-2 0-16,0-1-32,-3 1 64,-4 0-32,-5 2 15,-7-2 34,-6 2-98,0-2 81,-5 0 16,-4-1 0,-10-1 0,2 1 33,-3-1-82,0-3 50,3 1-1,2-1-65,2 0-47,4-2-400,6 0-224,3 0-561,0-2-1456,11-5-3426</inkml:trace>
  <inkml:trace contextRef="#ctx0" brushRef="#br2" timeOffset="0.99">39105 29898 7571,'0'0'6804,"0"0"-3331,4 34-2064,-4 0 1184,0 13 592,0 12-1120,0 3-896,-6 1-577,-2-4-192,2-10-176,1-8-63,1-9-193,1-11 0,3-9-48,-2-5 96,2-7-385,0-2-607,0-9-1537,0-8-1697,-3-5-3826</inkml:trace>
  <inkml:trace contextRef="#ctx0" brushRef="#br2" timeOffset="0.99">38948 30247 14150,'0'0'2017,"0"0"-1728,29 4 1455,-8-5 529,3-6-1296,1-5-817,0 1-128,0 0-464,-2 2-1409,-6 4-928,-1 3 1152,-7 2 816,-4 11 609,-2 7 368,0 3 1505,-3 6 784,0 4-160,1-1-656,7 1-352,4-4-401,1-5-416,5-6 129,-4-3 63,2-8-64,-1-3-160,-2-2-159,-7 0-81,0-4 80,-4-3 144,-2 0 80,0 3-15,-2-3-273,-9 0-48,4 1 0,0 0 16,0 2-80,2 0-48,-1-3 16,4-2-80,2-4 64,0-5-48,0-5 64,8-1-192,1-2-96,4 6-80,-1 3 32,1 5 224,-1 8 32,0 1-32,-1 3 16,-2 0 64,2 7-96,-4 0-241,-1 0-1199,3-3-1265,2 0-1569,1-4-5123</inkml:trace>
  <inkml:trace contextRef="#ctx0" brushRef="#br2" timeOffset="0.99">39529 30281 19081,'0'0'4018,"-24"40"-3570,8-17-368,10-1 368,0 1 929,4-3-497,2-7-688,9-3-176,10-6-112,0-4 0,7-4 96,-4-8-416,1-3 32,-9-4 400,-2-3 32,-6-3-64,-4 0-64,-2 1-176,-5 1-17,-6 3 145,-2 4 240,-3 5 401,-1 4-113,0 7-16,-2 0-336,5 0-32,2 9-704,4 0-1505,2-2-1953,1-1-8932</inkml:trace>
  <inkml:trace contextRef="#ctx0" brushRef="#br2" timeOffset="0.99">39852 30463 13718,'0'0'7828,"0"0"-5683,6 45-737,-6-25 433,0 0-528,0 0-497,0-2-448,0-6-239,0-1-65,0-7-96,0-4 64,0-2 0,0-11-16,0-7-112,0-6 16,0-2-65,-6-8-47,4-1-96,-4-3 16,1 2-16,4-2 80,1 3 208,0 6-144,0 4 80,6 4 64,2 5 160,3 4 48,1 6-112,2 1-64,1 5-112,3 2 32,-3 0-80,-3 6 96,-1 5-80,-6 5 32,-5 2 48,0 5 64,-5 0 16,-7-3-32,-1 3 64,0-6 176,0 1-32,4-5-16,-2-1-32,5-3 80,-2-3-96,3-1-160,2-5-16,3 0 32,0 0-48,0-9-448,0-2-1329,3-5-2401,4-1-4466</inkml:trace>
  <inkml:trace contextRef="#ctx0" brushRef="#br2" timeOffset="0.99">40077 29957 15847,'0'0'1793,"0"0"-1441,18 40 1617,-16-9 816,-2 10-351,-5 4-818,-4 4-639,-2-1-129,3-1-272,2-6-288,-2-10-207,2-7-1,6-5-144,0-6 32,0-6 16,0-5-33,6-2 66,4-4-82,2-7 17,5-3-80,3-2-80,-1 0 48,1 5 16,-6 4 0,1 5 112,-5 2 64,-3 9-48,-2 5 128,1 2-80,-4-3 176,2 5-160,4-5 16,3-3-128,-2-4 128,4-4-32,5-2-96,-5 0-272,1-7-880,-7-1-833,1-1-1825,-5-5-4402</inkml:trace>
  <inkml:trace contextRef="#ctx0" brushRef="#br2" timeOffset="0.99">40399 30287 9861,'0'0'8884,"0"0"-6003,0 0-576,0 0 240,14 47-720,-12-28-945,1-2-415,-2-3-385,2-5-96,2-5-16,0-4-753,2-2-1024,-2-9-1648,1-7-1041,-4-7-5235</inkml:trace>
  <inkml:trace contextRef="#ctx0" brushRef="#br2" timeOffset="0.99">40427 29974 19673,'0'0'4050,"0"0"-3266,0 0-496,0 0-208,8 37-48,-4-21-64,7-3-1728,-3-5-3651</inkml:trace>
  <inkml:trace contextRef="#ctx0" brushRef="#br2" timeOffset="0.99">40703 30217 20473,'0'0'2946,"32"0"-2738,-19 0-128,-4 5 800,-6 2 865,-3 6-560,-20 8-881,-11 5-64,-1 4 160,-3 4-208,6-3-64,9-4-224,12-4 80,10-10-16,16-4-16,9-7-160,8-2-256,6-4-177,-1-8-223,-6-1-192,-1-3 832,-9 0-1089,-8 3-1857,-12-1-3441</inkml:trace>
  <inkml:trace contextRef="#ctx0" brushRef="#br2" timeOffset="0.99">40884 29830 12678,'0'0'6339,"0"0"-4130,0 0-593,25 46 385,-19-29-464,-4-1-1089,-2-2-336,3-3-112,-1-4-560,4-5-1617,1-2-1184,0-5-4659</inkml:trace>
  <inkml:trace contextRef="#ctx0" brushRef="#br2" timeOffset="0.99">41084 29893 14102,'0'0'7492,"11"57"-4627,-9-33-1584,4-1-289,-5-5-576,4-6-352,1-11-1616,-6-1-3122,0-13-9509</inkml:trace>
  <inkml:trace contextRef="#ctx0" brushRef="#br2" timeOffset="0.99">30149 31074 8308,'0'0'6035,"-30"31"-2418,12-1-1760,-7 10-432,5 10 432,0 4-193,7 0-271,1 0-369,10-7-191,2-7-561,2-7-192,10-12-80,4-7 48,7-2 0,-1-8 0,2-4 16,1 0-32,0 0-96,-5-4-176,-4-3-176,-4 2-64,-1 3 111,-9-3 241,-2 1 160,0 0-32,-8-3-32,-5 0 16,-1-2-32,-9-2 80,1-1-128,-4-1 96,1-1-16,5 3 32,3 0 32,2 2 96,8 5 112,4-3 33,3 2-65,10 3-128,8 0-48,4-1-32,9 3 272,-5 0 272,5 0 32,-1 0-207,-5 5-177,-5-3-288,-3 1 16,-6 1 32,-4-4-16,0 0 16,-4 0-241,1-2-175,2-5-128,-1-4-96,3 0-81,-2-3-319,5 5 79,-2 0-31,-3 4 448,1 3 528,0 2 80,1 0 0,-3 0 400,3 5 432,2 2 225,-3-1-129,5-1-143,-1-3-65,1-2-352,1 0-128,-1-2-96,-1-5-96,-2-2-48,-1-2-16,-6 1-16,1 2 16,-3-1 0,-3 2-64,-10 0 96,1 5-64,-5 2 32,1 0-32,-4 0 48,3 5-64,3 1 64,0 8-16,2 1-32,5 8 112,4 2-96,0 2 96,3 0 49,3 0-177,7-5 0,-3-3-1,4-6 1,-1-5-48,2-5-112,-1-3-256,-2-3-384,4-8-497,-1-2-688,0-5-864,7 0-1153,-5 0-4882</inkml:trace>
  <inkml:trace contextRef="#ctx0" brushRef="#br2" timeOffset="0.99">30603 31391 10821,'0'0'8212,"0"0"-5939,0 0-144,0 0 64,-37 14-496,27 1-593,0 2-496,8-1-111,2 1-129,2-1-224,13-7-64,5-4-48,2-5-96,1-3-192,-1-8 64,-2-5 176,-7-4 48,-3 0 16,-7-3 16,-3 3-16,-6 0-128,-6 2-64,-8 6 64,-2 5-1,-3 7 49,2 0 32,3 5 48,6 2-32,8 4-672,6-4-1345,0 0-2529,7-5-3602</inkml:trace>
  <inkml:trace contextRef="#ctx0" brushRef="#br2" timeOffset="0.99">30924 31303 6371,'0'0'-208,"0"0"4898,-36 0-2273,29 0-896,-3-4-209,2 2-63,1 0 144,-1-1-305,-1 3-304,-4 0-111,1 5 191,-4 4-176,4 0-351,0 5-81,2 1-48,4-2-144,6 1-16,0 0 0,8-3-32,10-4-16,1 0-48,7-3 96,-1-2-32,2 1-64,-7 1 0,-2 3 48,-4 2-32,-3 2 0,-9 5 48,-2 2 16,-5-1 256,-4 4 288,-10-3 17,2 0 15,-3-2-112,0-5-208,3-2-64,1-5-144,7-4-32,-2 0-16,6-4-48,4-3-32,1-2-624,0 2-705,4-4-864,6 0-1296,1-3-4803</inkml:trace>
  <inkml:trace contextRef="#ctx0" brushRef="#br2" timeOffset="0.99">31087 31416 17704,'0'0'3922,"0"0"-2241,0 0 416,46 27-401,-21-27-799,-2 0-481,2-6-208,0-4-160,-5-1 32,-3 0-32,-1 2-320,-4 0-656,-4 5-225,1 1 113,-3 3 479,0 5 273,5 6 224,-1 3 80,0 3 32,0 3 112,2 1 240,1-1 273,-1-1 319,-4-4-143,3-4-81,-4-2-256,0-7-16,-1-2-79,-2 0-1,1-4-176,-2-8-96,-1 1-64,-2 1 0,0-2-64,0-2 32,-2 6-16,-3-4 0,-1 4 0,5-2-32,-5 1 32,6-5-16,0 1 64,0-3-80,0-2 0,7 2-128,6 3 16,-1-1 0,0 8-16,2 1 112,-1 3-32,-1 2 16,-2 2-272,-6 8-529,2-2-1023,-6 4-1234,0-1-1360,0-2-4578</inkml:trace>
  <inkml:trace contextRef="#ctx0" brushRef="#br2" timeOffset="0.99">31161 31182 7235,'0'0'9493,"0"0"-5812,0 0-2624,0 0-529,0 0 144,25 43 849,-17-7 512,1 11-848,-1 2-225,-1 1-144,1-3-239,-5-6-577,2-9 128,-3-8-112,-2-6 32,0-6-48,0-4 16,0-8-32,-5 0-320,-3-11-961,2-7-2193,-8-9-3089</inkml:trace>
  <inkml:trace contextRef="#ctx0" brushRef="#br2" timeOffset="0.99">31589 31463 8404,'0'0'11285,"-3"32"-8836,1-14-1360,2 2 559,0 1 65,0-4-480,13-3-577,1-7-368,4-5-240,2-2 48,2-9-48,-5-7 0,2-4-48,-10-5 48,-1 1-32,-8 1-16,-3 0-64,-7 3-144,-5 5 128,-5 3 64,0 10 32,0 2-48,1 2 48,0 7 16,5 5-112,2-1 64,1 1-256,8-3-1969,3 1-1761,0-8-3105</inkml:trace>
  <inkml:trace contextRef="#ctx0" brushRef="#br2" timeOffset="0.99">31896 31501 5619,'0'0'7555,"0"0"-5506,0 0-1441,0 0 369,0 0-321,0 0-528,-12 21-64,12-21-96,0 0-80,0 0 48,0 2 160,0 2 1009,0 6 239,0 6 1,0 5 400,0 7-177,-4 4-15,4-3-432,0-2-449,0-7-240,0-5-272,0-5-48,0-8-32,0-2 32,0-2 208,0-9-31,0-8-209,0-1-64,-1-7-32,-2-4 32,1-3-48,2-5-161,0 1-63,0 2-16,2 1 144,2 3 48,4 5 112,0 4-96,0 5 0,1 2 48,2 5-16,1 0 64,1 5-32,-1 1 16,0 3-16,-1 2 0,-1 0-32,-6 11 0,-1 5-256,-3 6 224,0 3 80,-4 4 16,-2 3 64,-1-3-224,-4 0 176,4-4-16,-1-3-16,3-6 80,-2-2 16,2-5-112,-3-5 32,2-1 16,-2-3-80,0-6 32,-2-4-432,3-4-561,-7-2-847,10 1-1026,-1-1-1584,2 2-4498</inkml:trace>
  <inkml:trace contextRef="#ctx0" brushRef="#br2" timeOffset="0.99">32198 31212 16920,'0'0'4098,"0"0"-2418,-7 43 1,2-12 416,5 5-432,0 6-689,0 1-191,0-3-129,5-3-672,-5-6 16,3-11 80,0-4 128,-3-7 32,0-4-16,0-3-112,0-2 32,0-2-64,1-12 17,5-2-97,-4-4-97,6-2-223,1-1-224,-1 3-32,3 7 112,-2 3 191,-1 8 209,0 2 48,-4 12-32,1 4 305,-1 1 159,0 3-32,0-2-192,2-2-112,1-5-96,-1-2 64,0-6-48,8-3 0,-8 0 0,7-9-448,-1-1-769,2-3-1776,-5-2-1665,1-1-5619</inkml:trace>
  <inkml:trace contextRef="#ctx0" brushRef="#br2" timeOffset="0.99">32549 31443 18248,'0'0'4386,"0"43"-2177,-3-21-128,-4-2-480,4-6-705,0-5-671,3-6-225,0-3 0,6-12-481,1-3-863,0-5-1490,1-6-1888,-3-5-4658</inkml:trace>
  <inkml:trace contextRef="#ctx0" brushRef="#br2" timeOffset="0.99">32564 31153 13078,'0'0'8020,"0"0"-4483,0 0-2672,0 0-385,0 0 192,-11 42-416,19-19-192,3-5-1760,1-2-3651</inkml:trace>
  <inkml:trace contextRef="#ctx0" brushRef="#br2" timeOffset="0.99">32818 31290 16648,'0'0'9364,"0"0"-7699,-14 43-1425,1-20 256,0-1 112,1 3-127,-1-1-145,1 2-352,4-2-16,4-4 16,4 0-80,0-4 16,4-5 48,7-1 32,3-4 0,1 1-32,3-5 96,2-2-80,-2 0 64,2 0-96,-6-4-689,-3-3-976,-3 0-1968,-8-2-2546</inkml:trace>
  <inkml:trace contextRef="#ctx0" brushRef="#br2" timeOffset="0.99">29634 30987 11749,'0'0'6035,"0"0"-4258,0 0-1457,0 0 689,-43-12-1,21 28-224,-3 9-303,-6 11 15,-1 16 256,-1 11 529,7 7-305,1 4 81,12-2 79,6-4-383,7-13-465,7-9-224,12-12-16,7-10-96,4-6 48,-2-4-945,-2-7-864,0-7-1808,-13 0-5203</inkml:trace>
  <inkml:trace contextRef="#ctx0" brushRef="#br2" timeOffset="0.99">33749 30957 12742,'0'0'7299,"0"0"-5442,0 0-1073,-28-23-175,3 28 191,-3 9 16,-5 1-159,7 10-337,-2 4-112,6 4 224,2 8 160,8 0 113,6 4-273,4-1-144,2 2-96,8-4 224,4-3 17,2-3-81,-1-2-80,-1-6-256,-6-2-16,-4-2-48,-2-4 48,0-2 16,-8 1-16,2-6-48,-7-2-128,3 0-208,0-4-369,-1-5-623,4-2-1090,2 0-1231,2-4-3010</inkml:trace>
  <inkml:trace contextRef="#ctx0" brushRef="#br2" timeOffset="0.99">33456 31389 8692,'0'0'5458,"0"0"-1023,0 0-2451,0 0-415,38-25 448,-19 25 0,1 0-336,6 2-449,-4 5-383,3-3-321,0 1-288,0-3-208,1-2 32,-4 0-48,1 0-368,-4-7-625,-4-4-1151,-3-5-1570,1-6-1585</inkml:trace>
  <inkml:trace contextRef="#ctx0" brushRef="#br2" timeOffset="0.99">33994 31001 17064,'0'0'4722,"-5"39"-3521,-3-3 367,5 11 1073,-2 8-656,4 3-768,1-2-337,0-2-431,0-9-81,1-6-320,4-8 32,1-11-32,0-4-16,-2-5-32,0-4 32,-4-5-80,3-2-32,-3-2-529,3-9-575,-3-5-1665,0-2-3074</inkml:trace>
  <inkml:trace contextRef="#ctx0" brushRef="#br2" timeOffset="0.99">34116 31467 23947,'0'0'4930,"0"0"-4674,0 0-208,17 38 112,-6-19 465,4-1-209,-1-5-320,7 1-96,-1-5 16,-3-5-128,3-4-80,-5 0-160,-5-13-273,-2-4 193,-5-3 256,-3-2-128,-5-3-496,-9 3 207,0 2 305,-3 7 96,-6 3 144,3 10 64,-1 0 80,7 4-16,1 3-64,11 5-16,2-5-112,2 0-2961,11-3-2946</inkml:trace>
  <inkml:trace contextRef="#ctx0" brushRef="#br2" timeOffset="0.99">34483 31404 24123,'0'0'3954,"-15"32"-3634,6-11-176,4 3 993,5-1-193,2-3-368,10-7-464,3-2-48,6-4-128,2-7-96,-1 0-96,1-9-176,-9-5-208,1 1 223,-7-2 241,-6-1-208,-2 2 48,0 5 32,-10 2 304,-1 7 0,5 0 48,0 9 320,6 8-80,0 0-32,3 1-144,6 2-64,7-4-64,4 0 16,3-7-48,-1-2 64,3-7-16,-2 0 16,-1-7 16,-2-7-32,-4-1 64,-7-5-80,-5-1 80,0-4-96,-4 1 16,-4 1-32,-2 3 80,-1 2-16,-1 5 48,0 1 113,0 5-145,4 3-16,1 2-112,-2 2 96,3 0-545,-1 0-463,0 4-705,2 1-1280,-3-1-1601</inkml:trace>
  <inkml:trace contextRef="#ctx0" brushRef="#br2" timeOffset="0.99">35124 31280 512,'0'0'14215,"0"0"-9717,0 0-2609,-30 0 288,23 2 464,2 8-592,-3 1-657,2 2-527,1 1-465,5 2-336,0-5 64,8-2-112,4-5-112,6-4-272,-3 0-112,2-9-177,-6-5 1,-2-1 64,-3-1 48,-6-2 319,0 2 33,0 6 96,-10 0 112,0 10 32,-1 0 64,4 11 64,-3 8-111,3 1-130,4 2-3216,1-4-3842</inkml:trace>
  <inkml:trace contextRef="#ctx0" brushRef="#br2" timeOffset="0.99">35153 31577 23643,'0'0'2529,"0"0"-3297,0 36 752,0-22 400,0-1 320,0-4-192,0 0-304,0-2-144,8-3-48,0-4 97,1 0-17,2 0-64,-2-8-96,2 1 96,-3-2-16,-2-1 0,-3 2-16,-3-1-16,0 0-16,-8 2 0,-4 3 32,3 4 16,-4 0 32,2 0 48,4 2 112,2 4-144,5 1-16,0-5-272,5 1-721,2-3-1632,1-7-2177</inkml:trace>
  <inkml:trace contextRef="#ctx0" brushRef="#br2" timeOffset="0.99">36238 31207 1841,'0'0'9716,"0"0"-6770,0 0-1458,0 0-447,-24 46 351,21-8 209,-2 13 256,3 8 384,2 4-432,0-2-705,0-7-303,0-14-225,2-10-224,3-15-112,2-8-96,1-7-48,0-15-64,-4-11 16,0-5-128,-3-9 48,-1-6-96,-6-3-32,-2-7-208,-4-3-48,1-2-176,-1 0 47,2 6 209,4 3 208,0 9 176,6 11-176,0 8 224,0 4 336,6 6 177,2 5-161,7 0-176,1 2-208,4 3-16,-1 1 0,8 3-112,-2 5 48,6 9-48,-1 6 16,-5 4-16,2 8 48,-6 4 80,-7 0 16,-1 2-32,-6-2-176,-7-5 48,0-4-32,-5-4 96,-4-5 0,-10-6 0,-1-6 32,1-4 48,-9-2-32,1 0 16,2-4-16,-3-3 0,6 0 32,-1 3-288,9-1-128,-2 5-177,6 0-287,3 0-577,7 7-623,0 5-1330,7-4-3697</inkml:trace>
  <inkml:trace contextRef="#ctx0" brushRef="#br2" timeOffset="0.99">36829 31108 16087,'0'0'3826,"0"0"-3026,-48 11-239,28 0 527,-2 4 81,2 6-417,-5 8-144,2 8-63,1 7-1,4 10 464,5 3-31,6 1-209,7 1-160,0-11-175,12-2 31,8-10-240,6-9-96,-1-9-64,2-11 48,1-7-112,-4-3-80,0-8-288,-10-6-96,-7-6-33,-7 0 65,0 1-192,-12-3 16,-2 2-1,-9 1 225,1 6 304,-1 5 48,-1 5 16,6 3 144,-1 3 320,7 4 33,7 5-129,5 1-128,3-2-128,10-1 0,8-2 16,4-3 0,3-2 16,5-2-16,-4-5 48,-1-2-16,-3-2-96,0 2-32,-7-1-80,-5 2-176,-6 3-240,-2 1-640,-5 4-129,-5 0-464,-5 2-128,-6 2-1024,4 1-2113</inkml:trace>
  <inkml:trace contextRef="#ctx0" brushRef="#br2" timeOffset="0.99">37006 31411 12630,'0'0'3906,"0"0"-1537,-14 32-1153,15-21 913,12 0 96,4-4-512,9-2-641,-1-5-463,1 0-209,1-3-128,-7-4-32,-1-2-96,-7 2-112,-4 3-48,-2 2 48,-6 2-288,0 0-592,-6 0-1105,-7 0-1329,-1 0-4177</inkml:trace>
  <inkml:trace contextRef="#ctx0" brushRef="#br2" timeOffset="0.99">37062 31330 12758,'0'0'6147,"0"66"-3106,-3-22 48,0 4-351,3-1-1058,-5-7-879,3-8-417,2-7-176,0-9-48,0-8-32,2-3-16,1-5-96,-1-5 80,1-6-80,0-7-16,-3-4-64,0-10-48,0-4-112,0-4-208,-6-7-144,1-6-385,-3 0 193,-4 1 48,4 2 255,-1 13 465,-1 4 64,4 13 0,1 7 145,4 6 223,1 7 48,5 3-208,7 3-112,5 5 192,8-1-96,6 0-176,1-3-64,-2-4 0,-1-1 16,2-2 33,-4 0-17,-7 0-48,0 0 80,-3 0-96,-1 0 32,-6 2-241,-3 1-447,-7-1-865,0-2-1808,-5 2-1329,-11-2-5667</inkml:trace>
  <inkml:trace contextRef="#ctx0" brushRef="#br2" timeOffset="0.99">38055 31115 8772,'0'0'4850,"0"0"-3441,0 0-1009,-17-29 1313,17 29-176,0 13-1089,0 17-336,11 14 128,-5 10 1553,8 10-193,-7 1-815,5-2-465,-6-11 272,-1-12 113,-2-11-65,-3-6 16,0-10-192,0-3-224,0-6-127,0-4-113,2 0 80,-2-7-32,4-4 0,2-8-64,4-1-16,-1 0 16,10 0 0,-5 2-48,6 9 64,0 2 0,-2 7 0,-4 3 0,3 6-48,-6 5 80,-1-4-16,-3 1 0,-2-1-16,1-4-32,-4-1 32,1 0 0,0-1-209,-3 0 1,0 3 32,0-1 48,0 1 160,-6 3-32,-2 1 0,2-2 0,-5 0 80,-1 0-80,-4-2 16,4-3 0,-5-1 0,1-3 16,-1 0-48,2-3 64,-2-6-48,4-2 0,4 0-32,-2-3-80,3 5-304,4 3-256,2 0-305,2 5-351,0 1-705,0 0-2385,0 0-2513</inkml:trace>
  <inkml:trace contextRef="#ctx0" brushRef="#br2" timeOffset="0.99">38482 31473 5154,'0'0'9573,"0"0"-6564,0 0-1024,0 0-384,-44 27 80,30-14-177,1 1-223,6-1-337,1 0-287,5 1-145,1-5-224,7-4-192,6-3-32,1-2-32,4-4-16,2-8-80,-6-2-112,-1 1-32,-2 0 128,-4 4 32,-7 2 32,0 7-16,0 0 0,-6 11 32,0 5 48,0-1 224,4 4-64,2-3-48,0-3-144,2-4-80,6-6-976,2-3-1506,0-5-1327,-3-9-3635</inkml:trace>
  <inkml:trace contextRef="#ctx0" brushRef="#br2" timeOffset="0.99">38702 31141 16311,'0'0'3730,"0"0"-2897,6 37 543,-6-4 1425,0 9-431,0 11-674,0 3-655,0 0-481,0-4-96,0-7-128,0-8-143,0-7-97,3-12-48,0-6-48,-3-10-160,2-2-337,1-7-431,-1-9-1105,-2-6-2129,0-8-3057</inkml:trace>
  <inkml:trace contextRef="#ctx0" brushRef="#br2" timeOffset="0.99">38888 31515 10021,'0'0'9572,"0"0"-8628,0 0-896,0 0 1217,0 0 848,0 0-800,0-25-577,-12 34-208,-2 7 128,1 1 225,-5 3-161,8 3-336,3 0-176,3-3-15,4-4-97,0-7-64,14-4-32,-1-5-257,1-5-143,4-9-208,1-3-160,-3-6 319,1 3 353,-2-1 64,-4 5 48,-5 8 0,-6 5 96,0 3 81,0 11 159,-5 5 464,1 0-144,-1 0-239,2 0-241,3-5-128,0-4-96,0-7-769,5 0-1136,1-2-1840,0-10-1442,0-3-4321</inkml:trace>
  <inkml:trace contextRef="#ctx0" brushRef="#br2" timeOffset="0.99">39076 31625 18745,'0'0'3553,"0"0"-3217,0 0 209,0 0 2464,0 0-976,0 0-1201,15-3-528,-4-12-240,1-3-48,1 0 305,-4-2-145,2 0-112,1 4-48,-5 2 16,0 5 144,4 7 224,-3 2-64,-2 4-112,2 10 64,0 2 65,-4 2-97,2 2-192,-4-2 32,1-2-64,-3-5-48,0-4-224,0-3-385,-5-4-143,-1 0-481,-2-2-880,4-7-1296,2 0-561,2-4-3105</inkml:trace>
  <inkml:trace contextRef="#ctx0" brushRef="#br2" timeOffset="0.99">39414 31470 19433,'0'0'2049,"0"0"-2113,10-36 96,-10 32 1200,0 4 833,-10 4-960,-6 9 95,4 7-335,-1 3 207,1 4-15,7-2-369,2 2-336,3-5-176,0-4 0,13-2-80,0-5-80,1-4-32,2-2-32,-1-5-304,-2 0-720,-7-7-1457,2-5-2082,-2-5-4945</inkml:trace>
  <inkml:trace contextRef="#ctx0" brushRef="#br2" timeOffset="0.99">39531 31544 17928,'0'0'4946,"0"0"-4641,48 0-353,-26-2 752,1 2 1777,2-3-1088,-5 1-369,-7 2-480,-1-5-207,-7 1-193,-5 0-80,-3-3-48,-11 0-64,-5 2 32,-6 5-64,-3 0 96,2 3-32,1 10 64,7 3-64,4 5 80,11 1 32,3 3 16,7-5-80,9 0-16,3-4-32,7-7-256,-4-4-609,2-5-623,-3 0-161,-1-7-784,-5-5-3026</inkml:trace>
  <inkml:trace contextRef="#ctx0" brushRef="#br2" timeOffset="0.99">40001 31571 23659,'0'0'4498,"0"0"-3858,0 0-736,0 0 208,0 0 897,0 0-433,-28-19-272,3 31-176,1 4-16,-1 2-32,2 2-48,10-2-16,4 1 0,9-9 32,3 0-96,14-9 128,5-1-160,6-6-64,1-9-16,4-11-304,-1-1 160,-1-6 96,2-4 32,-7-5 80,0-5 96,-7-5-16,1-2 48,-7-3-401,-6 3-95,-2 10-96,-5 7 32,0 17 384,-5 18 80,-2 11 368,-6 25 288,-1 15 336,2 8-15,1 4-353,2-3-368,9-4-144,0-11-144,1-12-640,12-11-977,5-8-992,-4-12-1425,-1-5-5010</inkml:trace>
  <inkml:trace contextRef="#ctx0" brushRef="#br2" timeOffset="0.99">40694 31082 10773,'0'0'3682,"5"33"-1826,4 1 385,-1 13 1089,3 7-305,-4 4-1152,0-1-672,-1-7-465,-5-10-192,-1-9-191,4-11-161,-4-6-32,0-7-112,0-5 32,0-2-80,0-4 80,0-10-80,1-4-160,7-2-64,7-2-97,2-1 65,7 5 192,-3 6 48,4 6 16,-5 6 32,0 6-48,-2 8 32,-5 6 0,-6 0-16,-1 6 16,-6-6 0,0 0-16,-6-2-32,-4-5 48,-2-3-32,-4-6 48,-1-4-32,0 0 32,-3 0 32,-3-4 16,6-2 65,0 0 63,4 4-112,6 0-48,0-1 0,6 3-80,1-2 16,1 0-561,13-1-1103,-1-3-2114,7-3-2353</inkml:trace>
  <inkml:trace contextRef="#ctx0" brushRef="#br2" timeOffset="0.99">41089 31450 12038,'0'0'14166,"0"0"-12869,0 0-1201,0 0 224,0 0 1281,0 0-945,13-12-480,-7 10-128,2 2-32,3 0 32,-4 0-48,0 2 16,-1 5-96,-5 5 80,-1-2 0,0 7 0,0-2 0,0 3 0,4 0 16,3-1-32,7-3 48,6-2-224,4-8-240,0-1-257,4-3-79,-3-12 160,-3-3 176,-2-4 143,-3-1 289,-1 0 32,-6-2-48,-3 2 64,-1-1-32,-6 8 80,1 1-64,-1 8 16,0 4 81,3 7 15,-1 9 112,-2 5 320,3 12-32,0 4-144,-1 6-175,4 5 31,-6 1 32,2 0-160,-2 3 0,0-4-208,0-6-16,-5-3-16,-6-6 48,-1-6 64,-5-4-16,-4-8 48,0-3 96,-3-8 112,3-4-128,-3-4-16,4-8-48,3-6-48,2 1 32,7-2-288,2 1-272,6 1 240,0 1 240,6 2-49,10-2-239,1 1 32,9-3 96,-1-5-240,1-4-240,7-2-129,-1-3-79,-1 4-177,2-2 97,-7 7 848,-3 6 144,-10 5 16,-9 8-1121,-4 1-3121,-12 3-3953</inkml:trace>
  <inkml:trace contextRef="#ctx0" brushRef="#br2" timeOffset="0.99">42196 31183 12838,'0'0'3970,"0"0"-2850,0 0-303,-3-41 495,-4 30-319,0 2-529,-8 0-144,-5 2-128,-4 5-112,-7 2-48,-1 0 16,-1 5-32,1 6 16,-1 7-32,5 9 480,5 8 817,6 11 432,9 5-337,8 3-175,8-2-161,9-3-863,11-10-225,5-8-65,4-10 113,-5-11-16,4-3 17,-7-7-17,-4 0-161,-5 0-463,-1-7-688,-13-1-529,0-1-480,-6 0-369,0-2-2832</inkml:trace>
  <inkml:trace contextRef="#ctx0" brushRef="#br2" timeOffset="0.99">42451 31321 14423,'0'0'5714,"0"-36"-4705,0 20-737,0 6 832,-7 3 81,-3 2-177,0 5-175,-8 9-545,4 9-96,1 11 144,1 7 592,6 7 97,6 2-353,6-5-272,8-3-63,9-10-161,4-10-32,0-7 0,6-10-192,-4-3 48,-1-13-48,-3-6 48,-6-7-48,-5-2 80,-3-6-16,-10-1-288,-1-3-193,-1 1-191,-12 6-336,-5 5 303,-1 9 417,-12 13 176,-2 7 112,-1 18 16,2 9 32,1 4 48,6 3-144,11 0 96,8-2-208,6-10-1729,8-7-1392,9-8-3586</inkml:trace>
  <inkml:trace contextRef="#ctx0" brushRef="#br2" timeOffset="0.99">42786 31337 16087,'0'0'4274,"6"52"-1440,-6-23-1250,0 4 449,0 0-368,0-7-833,0-10-495,1-5-225,4-9-112,1-2 48,2-11 32,-3-7 32,-1-7-96,1-3 48,0-9-16,1-1 16,-6-5-32,4-2 48,1-2-96,0-2-112,2 3 32,1 3 0,1 5 112,-1 7-80,3 8 64,-2 6 0,2 7 48,-5 10-64,2 3-64,3 12 32,-3 8-32,-2 4 96,0 4-305,-4 1-191,4-1-32,-6 1 96,0-3-80,0-4 368,0 0 16,0-5 144,0-2-16,0 0 112,-6-4 128,-2-6-176,-4 1 64,-1-4-80,1 2-32,-2-5-32,1 5 16,3 2-32,0 2 32,4 7 80,1 7 144,5 2 0,0 0-80,5 2 0,6-4 96,6-8 65,6-3-49,4-7 16,5-5-112,4-2-96,-1-2 32,0-5-48,-6-2-112,-1 4-336,-11 1-240,-3 4-673,-14 3-464,-11 5-608,-9 6-48,-2-1-3202</inkml:trace>
  <inkml:trace contextRef="#ctx0" brushRef="#br2" timeOffset="0.99">43883 31296 13046,'0'0'2449,"0"0"576,0 0-1440,0 0-96,-32 23 336,18 2-64,-5 4-209,7 5-479,-1 2-321,12-2-224,1-7-176,4-5-239,12-9-129,-2-8 48,9-5-16,-3-12-32,0-8 16,-3-4-97,-4-6 49,-5-1-64,-7-3-208,-1 3-416,-12-1 96,-1 9 400,-7 6 47,0 10 161,1 7 16,-1 11 32,2 7 0,5 4 96,6 4-144,7-4-32,7-2-2689,9-6-1201,4-7-4530</inkml:trace>
  <inkml:trace contextRef="#ctx0" brushRef="#br2" timeOffset="0.99">44173 31474 20473,'0'0'3010,"0"0"-2882,0 0-240,0 0 224,0 0 1136,0 0-143,-12 16-481,19-16-448,4-12 80,2-1 497,-1-5-113,1-5-400,0-1-64,1 1-16,-7 3 80,3 4-128,-2 9-32,-3 7-32,0 3-80,-1 15 32,2 4 177,-4 8 271,6-1-352,1 0-80,2-2-112,4-7 32,-2-4-497,1-9-191,-2-5 512,1-2-656,-6-5-769,-1-3-800,-6-6-225,0-2-3584</inkml:trace>
  <inkml:trace contextRef="#ctx0" brushRef="#br2" timeOffset="0.99">44586 31016 12870,'0'0'5122,"0"0"-2048,0 47-1586,3-17 497,0 10 80,-2 7-352,-1 7-432,0 0-417,0 3-320,-1-10-336,-5-4-240,1-12 80,3-4 0,-5-9-16,2-4 0,5-6-48,0-5-80,0-3-432,0 0-608,12-11-1506,1-5-2320,1-7-4226</inkml:trace>
  <inkml:trace contextRef="#ctx0" brushRef="#br2" timeOffset="0.99">44741 31388 7443,'0'0'14023,"0"0"-11782,0 0-2017,31-23 192,-27 23 2017,1 9-592,6 5-928,-4 1-641,0 1-240,0 2 16,6-3-32,-1-1 0,1-2-48,-1-5-64,-1-3 48,-3-2 48,-1-2 0,-5 0-192,3 0-129,-5-5-127,6-2 48,-5 1-80,4-1 48,3 0 111,4-1-127,1-2-352,0 1 15,0 2 401,1 1 304,-3 4 112,1 2 48,-4 0 96,4 7-80,-6 6 33,2 8 335,0 6-176,-3 6 48,-2 8-96,-3 3-176,0 9-48,-10 1 64,-4-1-32,2-1 32,-7-2 16,1-10 0,-2-6 0,3-12-48,-4-6-80,4-7 32,0-9 80,2-4-128,-1-10 48,4-6-32,4-7-224,0-5 144,7-2-16,1 1-48,1 1-832,7 3 367,8 2 625,1 7 1041,3 2 223,5 5-351,0-1-417,1 5-256,3-1-32,-1 2-112,-3 1-80,-3-2-304,-4 2-640,-1-2-961,-4 0-1297,-4-4-2720</inkml:trace>
  <inkml:trace contextRef="#ctx0" brushRef="#br2" timeOffset="0.99">45334 30760 6083,'0'0'3938,"-31"-41"-2082,17 28-1023,2 2-177,1 4 193,3 7 655,8 0-207,0 8-625,5 15-16,6 15 145,4 14 912,4 16-81,1 15-159,6 16 128,-4 2-657,1 0-528,-4-6 81,1-7 63,-1-10 288,-7-12-400,-4-10-175,-6-7-49,-2-4-96,-8-6-16,-5-5-64,-4-7-32,0-7-32,-1-4-64,5-5-593,1-7-655,7-4-1169,2 0-1281,3-7-3713</inkml:trace>
  <inkml:trace contextRef="#ctx0" brushRef="#br1" timeOffset="0.99">32077 18341 4962,'0'0'10613,"0"0"-8180,-40 20-1344,15-4 191,5 4-95,1 2-273,3 1-175,9-3-209,7-1-16,9-11-256,11-3-48,13-5-48,-1-13-64,5-8-32,-4-8 0,0-5-48,-7-4 1,-7 0-17,-9 0-17,-7 2-95,-3-1-16,-15 6 0,-8 4 32,-4 7 32,-5 1 0,-4 8 80,-4 2-32,0 9 0,2 0 0,6 5 32,7 2 0,8 1-16,6-1-32,10 2-80,2-2-1457,11-4-656,12-2 449,5-1-978,4-4-2704</inkml:trace>
  <inkml:trace contextRef="#ctx0" brushRef="#br1" timeOffset="0.99">32069 17855 6179,'0'0'7283,"0"0"-5474,0 0-1217,0 0 321,0 0 47,-12 0 49,12 0-385,0 0-432,11 0-80,2 0 128,11 0 64,11-2 208,10-1 1441,7-1-496,6-1-336,6 1-145,-4-3-512,-2 0 16,-5 1-127,-4-1-81,-10 0-208,-10 3 16,-7-1-48,-6 3 16,-6 0-64,-5-1 16,-3 3 32,1 0-48,0-1 64,-2-2-64,2 0 80,-1-1-64,-2 0-48,0-3-656,0 0-657,0 3-368,0 1-176,0 1-736,-5 2-1521,-2 0-2065,-3 7-224</inkml:trace>
  <inkml:trace contextRef="#ctx0" brushRef="#br1" timeOffset="0.99">32359 18256 7459,'0'0'4659,"0"0"-2386,0 44 80,0-17 560,0 3-784,-5 1-192,4-4-432,-2-7-497,3-1-656,0-11-80,4-3-64,4-5-96,3-5 97,1-10-65,2-6-64,-1-6 16,2-4-32,1-3-32,1 0 48,-2 5-208,-1 5 0,5 6 144,-5 9 0,4 9 352,-5 10-176,-1 17 16,-3 6 304,2 2 32,-4 1-255,0-2-145,1-7-336,3-7 128,-5-11-161,6-6-271,-4-3-368,0-9-881,-3-7-1729,-5-9-1536</inkml:trace>
  <inkml:trace contextRef="#ctx0" brushRef="#br1" timeOffset="0.99">33385 17506 6291,'0'0'5987,"0"0"-2930,0 0-576,-21 31-112,8-15-448,-7 2-416,-5 2-193,-6 0-191,-1 3-417,-2 0-336,-2-3-240,4 0-47,2-2-49,2-2 64,6-2-96,7-6 48,4-1-96,6 0 64,5 0-112,5 4 32,7 3-17,9-1 65,7 3-16,1 4 32,7-2 32,-1-2 32,-2-3 97,-1-4-129,-5-4 48,1-3-32,-4-2 16,-3 0-32,-1-5 48,-5 3-48,-2 0-48,-6 2 48,0 0-80,-4 4 32,-3 6 32,0-2-80,-3 4-16,1-1-80,-3-2-497,-2-2-351,4-3-625,0-4-784,3 0-1633,0-11-5746</inkml:trace>
  <inkml:trace contextRef="#ctx0" brushRef="#br1" timeOffset="0.99">33840 17515 7619,'0'0'6644,"0"0"-3923,-39 5-1393,26 3-63,-5 11-113,-2 3 1,2 9 256,4 6-145,8 1 49,6 0-193,6-4-191,14-5-305,5-6-320,7-10 0,6-4-16,-1-7-31,0-2-81,0-7-80,-4-1 16,-9-6-80,3 1 96,-13-3-80,1-2 0,-5 0-48,-3-5-96,-2-2-208,1-4-177,-4-2-95,-2 0-144,0-3-209,-5 2 65,-4 5 432,-7 4 368,-4 8 48,-2 3-32,-4 8-16,-3 4-16,1 0 0,3 9 32,3 2 32,4 5 16,5-1-144,4 6-1505,4-3-64,2-2-400,0-2-1200,3-3-1970</inkml:trace>
  <inkml:trace contextRef="#ctx0" brushRef="#br1" timeOffset="0.99">35782 17304 10389,'0'0'4530,"0"0"-2017,0 0-784,0 0-225,0 0-239,0 0-208,-9 3-129,9-3-272,0 0-112,0 2 49,6 5-193,5 4-16,9 5-32,8 6 449,6 4-97,3 2-240,7 2-96,-4-1-128,-6-7-304,-6-1 48,-6-3 0,-10-9 48,-4 2-16,-3-7-16,-5 1-48,-7-3 32,-5-2 16,-1 0-112,-2 0 48,-1 0-32,4 0 0,3-2 32,3 2 16,1 0-64,5 0-64,-2 0 48,2 2 0,-6 3 128,5 3-16,-10-1 32,3 5 0,-9-1 16,1-2 32,-2 0 0,-2-3-16,1 0-112,5-5 48,2 4 16,4-5 0,3 0-64,5 0-256,0-5-753,0 4-816,0-6-672,2 2-768,6-2-2242</inkml:trace>
  <inkml:trace contextRef="#ctx0" brushRef="#br1" timeOffset="0.99">36395 17253 13958,'0'0'3362,"-38"0"-2322,14 14 369,-4 10 112,0 8-81,1 3 17,9 8 32,5 2-129,12-2-159,5-3-529,17-6-240,6-7-239,12-7-65,2-8-32,7-10-48,-2-2 48,-2-14-64,-4-6-32,-8-2 0,-5-5 32,-4-5-240,-9-4 32,-6-2-305,-2-5 145,-6 5-16,-3-2 240,-13 1 80,-5 8 64,-10 6 32,-4 7-80,-5 9-64,0 7-160,3 2-448,1 11 127,7 7 305,7 4-32,3 5-881,7 1-1264,10-1-1264,2-7-2162</inkml:trace>
  <inkml:trace contextRef="#ctx0" brushRef="#br1" timeOffset="0.99">35133 17546 15319,'0'0'2385,"0"0"-2033,0 33-256,0-10 1217,0 8 624,0 3-753,0-5-399,0-2-145,0-4-160,0-8-272,0-5-80,0-6 0,0-2-32,0-2 145,0-6 191,-5-10-256,4-5-144,-5-10 64,1-3-224,-3-6-80,1-6-96,0-5 128,0-3-81,2-5 17,5 1 32,0 0-32,1 1 112,10 5 160,3 10 16,6 3 48,5 5-96,0 8-80,6 3 64,-1 5 32,-1 11 32,2 3 16,-6 4-80,-5 15 16,-5 8-192,-2 7 128,-9 3-32,-2 5 16,-2 5 48,-6-2-96,-7-1 80,-5-1 16,4-4 48,-6-5-64,1-6 48,-1-1-16,1-7 16,-1-5 32,2-4 32,1-3 16,4 1 16,4-5 144,3 0 16,1 0 48,5 0 112,3 4-31,6 3-289,8 2-48,4 9 160,5 0 240,-4 4-96,6 1-144,-4 0-80,-2-3 48,1-5-64,-6 1-144,-1-6 129,-7-4-97,-1-4 32,-3 0-32,-2-2 0,-3 0-48,0 0-433,-5-2-943,-6-5-1586,5 0-1840,-8-1-12166</inkml:trace>
  <inkml:trace contextRef="#ctx0" brushRef="#br1" timeOffset="0.99">24802 20008 5410,'0'0'2322,"0"0"-1218,0 0 305,0 0 624,0 0-16,0 0-465,10-20-431,-10 20-193,0-3 97,0 3-113,0 0-96,0 0 33,-6 0-113,-6 5-224,-2 4-143,-5 4 95,-1 5 224,-2 1-16,2 1-239,3 0-113,2-2-80,7-2-96,6 0 0,2-5-96,2-2 0,10-2-32,7-6 16,-2-1-16,3-4-16,0-7 0,0-2-160,-6-3-80,-1 0-112,-2 1 224,-7 3 48,-4-2 80,0 5 16,0 1-48,-7 1-64,2 2 48,-3 1 48,3 4-112,1 0 96,-2 0-33,4 6 114,-1 6-65,3 1 224,0 3-112,0 4 160,5 3-16,2 4 0,-2 4 48,1 5-16,-1 2 0,-2-2-31,-1 1-49,1-4-32,-3-2-192,0-4 176,0-4 80,-5-3-32,-1-2-112,1-2 96,-3-2-80,1-5-96,-6-2 32,5-3 64,-4-4-48,0 0 16,2 0-112,0-9 80,0-2-64,1-3-176,3-2-352,1 1-673,3-1-351,2 0-545,0 2-416,2-1-1761,6-1-6243</inkml:trace>
  <inkml:trace contextRef="#ctx0" brushRef="#br1" timeOffset="0.99">24924 20103 13574,'0'0'2513,"0"0"-1616,0 0 1152,0 0-465,29 17-319,-21-5-208,-2-4-225,-1 2-128,0-4 49,-2 1-33,-2-3-208,-1-1-112,3-3-48,-3 0 145,0 0 239,0-7-128,0-4-336,0-2-160,-4-3 65,1-2 47,0-2 16,-2 1 64,3 2-48,-1 1-80,3 2-32,0 3 0,0 2 0,5 0 64,6 0-160,1 4-32,2-2 0,5 6-48,-2-2 32,-2 1 0,-1 2 0,-1 0-32,-6 0-64,-2 5-224,-2-1-48,-3 0 48,0-1 80,-3 1-16,-3 1-209,0-3-367,-1-2-673,0 0-752,1 0-720,4-5-1361</inkml:trace>
  <inkml:trace contextRef="#ctx0" brushRef="#br1" timeOffset="0.99">25256 20023 16440,'0'0'2593,"0"0"-1873,0 0 1089,0 0-609,-38-22-447,25 24-145,-4 10 16,2 1 161,2 5 79,5 2-128,4 0-287,2-1-225,2-1-112,6-2-80,5-5-16,2-5 32,2-1-64,2-5 32,-1-2-16,-2-7-176,1-1-112,-5-1 112,-4 2-33,-2 2 81,-1 6 112,-3 1 16,-6 1-80,2 9 112,-4 3-80,3 3 304,1-1-144,0 1 1,4-2-97,4-5-16,0-5-305,6-4-927,0-2-865,0-7-1297,-4-7-3521</inkml:trace>
  <inkml:trace contextRef="#ctx0" brushRef="#br1" timeOffset="0.99">25548 20103 8100,'0'0'2817,"0"0"-768,0 0-112,0 0-32,-30-34-545,19 29-175,-1 5-353,-2 0-336,-4 0-143,0 7 47,-2 4 64,3 0-176,0 5-96,2 0 112,5-1 129,3-1 15,2 2-112,5-5-192,0 1 0,9-4-80,7-3 80,4-5-16,2 0-16,2-2-96,1-12 16,0-2-48,-2-6-256,-1-1-352,-6-3 32,-1-6 239,-6 0 209,2-4 80,-6-2 16,-2-2 64,-3-3-16,0 5 48,0 4-16,0 7 16,0 11 32,-3 9-48,0 7 177,3 16-225,0 9 80,0 6 720,0 8 128,0 4-95,3 1-401,5-3-16,-4-1-112,1-6-128,-2-4-160,-1-6 64,-2-1-32,0-10 0,0 1 0,0-8 32,0-1-128,0-5-256,0 0-448,3-2-817,4-10-1200,3-1-2850</inkml:trace>
  <inkml:trace contextRef="#ctx0" brushRef="#br1" timeOffset="0.99">25863 20044 19129,'0'0'2225,"0"0"-1697,-10 34 304,7-23-287,3-2-449,0-4-112,0-5-224,6 0-1521,-4-7-1793,3-7-4065</inkml:trace>
  <inkml:trace contextRef="#ctx0" brushRef="#br1" timeOffset="0.99">25850 19810 12358,'0'0'3713,"-5"-34"-671,4 25-1329,1 5-753,0 4-544,1 0-384,4 4-240,3 5-1345,0 2-1648,-1 0-5315</inkml:trace>
  <inkml:trace contextRef="#ctx0" brushRef="#br1" timeOffset="0.99">26045 20051 12230,'0'0'4498,"0"0"-3010,33 0-1023,-21-5 1247,-1 1-431,-1-3-241,-3-2-415,-2 0-401,-5-2-160,0 1-16,0 4 32,-8-3-64,-6 7-32,-1 2-80,-2 0 48,-2 4 80,2 9 80,2 3 160,5 5 208,1 1 305,3 3-145,6 0-128,0-1-272,0 1-160,3-5-64,6-4-128,-1-5-816,3-8-529,3-3-400,-2-14-1696,0-6-4995</inkml:trace>
  <inkml:trace contextRef="#ctx0" brushRef="#br1" timeOffset="0.99">26213 20044 8084,'0'0'4562,"0"0"-1809,0 0-224,0 0-736,0 0-656,0 0 383,-5 38-175,1-22-497,-1-2-400,-1-3-271,6 0-145,0-5 16,0 0-32,3-6-112,5 0-1,-1-6 49,3-7 64,0-2-32,3-5 64,-1-3-80,2-2 32,-1 3-16,-1 3 32,-4 6-48,3 6 161,-7 7 175,-1 5-48,-1 8 176,-2 8 737,0-1-193,0 4-640,0-1-256,0-5-64,0-2-32,3-7-144,2-5-272,2-1-272,1-3-273,0-3-864,-3-6-832,2-5-993,0-6-3681</inkml:trace>
  <inkml:trace contextRef="#ctx0" brushRef="#br1" timeOffset="0.99">26568 19689 17992,'0'0'2481,"0"0"-1680,0 42 1424,5-15-256,-5 9-417,3 4-463,-3 8-65,0 1-447,0 1-209,0-3-288,-3-6 48,-2-5-64,5-7 128,-2-7-96,2-4-64,0-6 32,-3-5-64,3-6-384,0-1-545,0-8-319,0-8-1729,0-4-1826,0-3-5073</inkml:trace>
  <inkml:trace contextRef="#ctx0" brushRef="#br1" timeOffset="0.99">26462 19936 9236,'0'0'4258,"0"0"-1729,0 0-176,0 0-112,0 0-96,0 0-160,-12 13-480,20-10-336,4-3-353,7 0-80,1 0-175,5 0-65,0-3-208,-1 2-128,-2-2-64,1 0-16,-6 2-32,0 1-16,-3 0 0,-4 0-80,-3 0 16,-2 0-448,-5 1-577,0 2-944,-5-3-1648,-10 0-1570</inkml:trace>
  <inkml:trace contextRef="#ctx0" brushRef="#br1" timeOffset="0.99">24103 19524 9540,'0'0'5731,"0"0"-4434,-8-32-881,8 24 736,-5 3-111,5-2 47,-1 6-351,1 1 15,0 0-144,-3 0-192,3 0-63,0 8 47,0 8-64,8 11 272,4 11 673,5 16 95,8 9-15,3 7-32,1 2-209,4-3-736,-2-5-176,-5-13 33,-3-10-33,-1-7-80,-6-9-96,-1-8 0,-6-3 0,-1-5-32,-5-2 0,-1-5 0,-2 0-192,0-2-369,0 0-79,-2-4-432,-4-6-1378,1-3-2064,-2-5-2561</inkml:trace>
  <inkml:trace contextRef="#ctx0" brushRef="#br1" timeOffset="0.99">24605 19374 10565,'0'0'3585,"0"0"-1968,0 0-528,0 0-481,0 0 64,0 0-239,-19 6-193,7 5-176,2 1 0,-1 3 80,2 4 32,1 5 256,4 7 416,-1 12 225,0 11 400,-1 7 303,5 2-63,-2 7-464,0-7-401,-2-5-336,0-6-224,-3-9-95,1-5-49,-1-6-80,2-8 16,-2-4-16,0-1-16,-1-5-48,3-6-288,-2-3-241,2-3-463,0-2-449,1-2-960,5-5-976,0-2-1698</inkml:trace>
  <inkml:trace contextRef="#ctx0" brushRef="#br1" timeOffset="0.99">27260 19860 6419,'0'0'272,"0"0"2241,0 0-432,0 0-288,0 0-144,0 0 96,0 0-177,-30 15-159,30-15-241,0 0-63,0 0 63,7 0-175,8 0-433,8 0-48,7-1 129,4 1 863,6 0-399,5 0-337,-4 0-496,-6 1-144,-2-1-128,-7 5-32,-7 0 48,-5-5-16,-2 2-128,-9 0-352,0-2 80,-3 0-144,0 0-241,0 0 65,-6 0-561,1 0-511,4 0-17,-5 2-544,1-2-2209,3 0-6259</inkml:trace>
  <inkml:trace contextRef="#ctx0" brushRef="#br1" timeOffset="0.99">27275 20083 10277,'0'0'2753,"0"0"-912,0 0-160,0 0-257,0 0 33,0 0-449,-10-3-159,10 3 63,0 0-159,3 0-97,6 0-32,8 0 176,6 0-31,7 0 671,1 0-287,6-2-433,-3-3-143,-1 3-193,-1-2-64,-4-1-224,-5 3-48,-3 0-48,-6 2 16,-1 0 16,-9 0-48,4 0 80,-8 0-96,0 0 32,0 0-16,0 0 16,0 0-80,0 0 48,-1 0 48,-2 0-112,-1 0-80,4 0-208,-1 0-129,-2 0-175,3 0-160,-2 0-113,-1 0-239,0-5-417,2 1-400,-7-3-1104,0 0-2834</inkml:trace>
  <inkml:trace contextRef="#ctx0" brushRef="#br1" timeOffset="0.99">28181 19934 9588,'0'0'4402,"0"0"-2609,0 0-832,0 0 127,0 0 113,0 0-577,38 4-288,-5-8 80,3-1 1521,9 3-560,-3-1-17,-2 3-367,-3 0-241,-6 0-288,-9 3-319,-7 1-129,-2 0-16,-6 2 32,-4-5-48,-1 2-48,-2-3-273,0 2-47,-2-2-32,-5 0-352,1 0-609,-1 0-528,1-2-704,0-1-2289,0 3-9205</inkml:trace>
  <inkml:trace contextRef="#ctx0" brushRef="#br1" timeOffset="0.99">29124 19311 8500,'0'0'3778,"0"0"-2274,-14-31 401,-6 31-16,-5 0-784,-6 7-449,-3 10-256,-5 6-112,5 4 64,3 7 33,12 4 63,9 7 64,8 4 32,2 5 305,12 5-289,2-1-304,5-4 96,-5-2 224,-2-4-384,1-11 33,-10 0-65,-3-4-144,0-6 32,0 0-32,-8-6 16,-1-4-16,1-1-48,-3-6-96,5-2-609,0-5-559,1-3-929,2-7-1585,-2-7-5810</inkml:trace>
  <inkml:trace contextRef="#ctx0" brushRef="#br1" timeOffset="0.99">28805 19828 13286,'0'0'4386,"0"0"-2145,0 0-1008,0 0 127,0 0-399,45 11 143,-14-9 369,3 1-481,5-1-543,-5-2-161,-3 0-96,-5 0-112,-5 0-64,-6 0-64,-6 0-560,-1-2-305,-3-1-447,1-1-465,-6-3-688,0 0-2354,0 1-7410</inkml:trace>
  <inkml:trace contextRef="#ctx0" brushRef="#br1" timeOffset="0.99">29381 19745 13734,'-5'34'4034,"-6"6"-1793,-1 0-448,2-1 112,0-5-320,3-5-609,1-9-560,5-4-160,-3-9-128,4-5-96,0-2 48,0-7 129,0-9 31,0-4-224,0-9 32,0-7-16,0-5 0,0-8-16,0-5-112,5-6-208,-2-6-257,5 1-15,0-2-240,-1 3-305,0 5 305,5 12 528,-4 9 224,4 7 64,-1 8 64,-2 10-48,4 6 32,2 7-48,2 0 32,7 16-32,0 8 16,1 8 16,3 6 48,-6 7-80,-2 2 16,-8 0 0,-4-1 0,-8-6 32,0-2-32,-12-6 16,-4-3-16,-9-4 32,-2-7 16,-6-2 0,3-5-48,-2-7 80,4 1 0,9-5-16,1 0 240,10 0 16,8 2-144,0 5-112,16 4-32,4 3 257,9 4 655,4 2-656,-1 3-160,4-3 192,-7 0-15,-4 0-33,0-2-256,-9-2 0,-6-3-16,-5 1-48,-5-3-48,-3-2-128,-5 1-97,-4-4-319,-1-4-304,4-2-721,1-4-1296,4-12-4467</inkml:trace>
  <inkml:trace contextRef="#ctx0" brushRef="#br1" timeOffset="0.99">34425 19665 6291,'0'0'8148,"0"0"-6212,0 0-991,-8 39 271,3-12 417,-1 11 64,5 2 16,-2 5-241,0-2-303,3-4-337,0-8-239,0-7-257,0-8-192,0-5 0,0-6 64,0-5-112,0 0 64,0-7 64,0-6-144,0-10-80,0-1-96,0-6-128,0-3-96,0-8-144,0-2-48,0-4 207,0-3-63,0 3-48,0 2 144,6 5 160,-2 6 64,-1 7 64,2 4 16,-3 7-32,4 6 0,-5 0 0,4 3 80,7 6 0,2 1-16,0 0-64,7 1-16,2 6 64,2 9 0,-4 2-32,-1 2 48,-2 5-112,-8 2 16,-7 2 16,-3-2-80,0 1 96,-13-1-48,0-3 80,-7-1-32,1-3 32,-4-2 0,6-2 0,0-5 48,1-2 32,6 2 96,3-2-144,7 0 32,0 3-16,7 1 160,5 1 17,8-1 47,0 1-112,5-5 16,0-1 0,1-3-32,-6 0-96,-7-3-16,-1-2-144,-2 2 80,-6-2-16,-1 0-48,-3 0-544,0 0-417,0 0-784,-7-2-1152,-3 0-2033,-2-3-8644</inkml:trace>
  <inkml:trace contextRef="#ctx0" brushRef="#br1" timeOffset="0.99">34395 20168 4914,'0'0'961,"0"0"-609,0 0-480,0 0 2433,0 0-272,0 0-705,-23 7 145,20-7-128,-3 0-257,0 0-303,-2 0 47,3 0-96,4 0 49,-2 0 47,0 0-64,3 0-159,0 0 15,6 0-48,3 0-208,8 0-144,9 0 33,4 0 463,7 1 192,5 2-31,-2-1-129,4-2 80,-6 0-223,-2 0-353,-6 0-240,-4 0-80,-9-5 80,-2 4-32,-8 1 32,-4 0-64,-3 0-80,0 0-16,-3 0-208,-4 0-561,0 0-976,1 4-832,-1-2-1137,-4-2-4258</inkml:trace>
  <inkml:trace contextRef="#ctx0" brushRef="#br1" timeOffset="0.99">34480 20417 5250,'0'0'6611,"0"0"-3649,0 0-769,0 0-528,0 0-337,-37-2-511,20 8-177,0 6-64,-6 2-96,6-1-144,-2 5 49,7-1 15,5 4 80,4-1-96,3 1-80,13-6-16,7-1 33,5-5-177,3-6-112,1-3 64,2-6-80,-5-4 0,-2-7-48,-4 4-32,-6-3-64,-7 1-32,-2 1 16,-5 1-65,0 1 81,-12-1 80,-1 2 0,-4-3 0,-3 3 16,0-1-48,-2 6-144,-1-1-16,3 5-48,0 2 160,6 0 128,1 7 16,7 8-16,6 5 0,0 7 64,8 3 256,7 6 192,1 0-176,-2 0-175,1-3-33,-5-1-16,-3-7-64,-2-1-80,-2-5 0,-3-1 16,0 0-16,0-3 32,-3 4 16,1-4-48,-1 4 64,3-6-96,0 2 96,-1-3-48,1-4 0,0-1-1057,0-4-864,0-3-992,0-5-2594</inkml:trace>
  <inkml:trace contextRef="#ctx0" brushRef="#br1" timeOffset="0.99">36237 19027 9236,'0'0'5971,"0"0"-3522,-3 49-928,0-17 832,3 9 160,0 2-768,0-3-737,0-5-351,0-1-369,0-9-208,0-4 0,0-6-32,0-6-96,0-4-1057,0-5-1008,0-7-656,0-11-2593</inkml:trace>
  <inkml:trace contextRef="#ctx0" brushRef="#br1" timeOffset="0.99">36539 19124 5683,'0'0'7507,"0"31"-5570,0-1 1889,-3 10-1137,-6 7-384,-4 7-304,-2 0-480,-2-2-449,-2-5-352,7-7-431,3-6-257,4-11-32,-1-3-16,6-8-16,0-4-337,0-3-959,0-5-1249,0 0-1121,0-12-2945</inkml:trace>
  <inkml:trace contextRef="#ctx0" brushRef="#br1" timeOffset="0.99">36609 19457 8660,'0'0'8628,"0"0"-6131,0 0-832,0 0 112,40-7-17,-20 2-719,5 4-513,-5-2-288,2 3 80,-5 0 161,-1 3-97,-7 5-192,-3 1-112,-4 2 16,-2 5 128,0 0 0,-2 2-48,-4-2-96,4 2-16,2-5-48,2 1 32,6-3 64,4-4 145,1 0-33,2-7-80,2 0-160,2 0 112,1-7-128,-2 2 16,1-2-513,-2 1-95,-4 1-32,-1 3-128,-1 2-65,-2 0-159,-4 0-417,1 4-96,-5 3-239,-1-2-385,0 2-1969,-7-5-7556</inkml:trace>
  <inkml:trace contextRef="#ctx0" brushRef="#br1" timeOffset="0.99">35259 19868 7619,'0'0'6515,"0"0"-4978,-51-3-704,24 6 287,-2 8 33,-4 5-177,1 2-288,4 2-79,9 3 191,1-3 272,10 0-111,8-4-545,3-5-160,14-4-16,3-7 0,8 0 17,0-11-81,-1-8-96,-1-2-64,-8-5 0,-2-1-16,-4-1-64,-7-5-545,-5 2 65,0-5 32,-9 2-80,-7 1 111,2-1-143,-9 7 32,6 2 384,0 10 160,-2 5 32,5 6 32,4 4-16,2 0-80,3 4-240,5 6-1793,0-1-3058,11-1-5298</inkml:trace>
  <inkml:trace contextRef="#ctx0" brushRef="#br1" timeOffset="0.99">35445 19735 5058,'0'0'9637,"0"0"-7284,0 0-1169,5 31 673,-5-10 96,0 3-576,0 3-577,0-2-176,0-2-239,3-8 31,0 1-240,-3-9 64,0 0-128,0-5 0,0-2-32,0 0 240,0-9 272,0-7-191,-3-4-337,0-5-80,-2-8 32,3-4-48,2-6 48,0-4-32,0-2-48,0 1-48,5 6-225,3 3-31,1 8 240,4 7 224,-1 5-144,0 6 0,7 4-16,0 4 32,-4 5-48,2 5 48,3 9 0,-4 4 32,-4 2-112,-1 4-96,-5 3 64,-3-2 64,-3 2 32,0 0 16,-9-2 16,-5 0-48,-3-5 64,-3-2 32,0-2-80,-5-2 96,3-4-32,-1 0 0,9-2-16,0-3 48,5 2-64,6-5 0,3 0-1537,7-2-816,6 0-1377,-1-2-5154</inkml:trace>
  <inkml:trace contextRef="#ctx0" brushRef="#br1" timeOffset="0.99">35131 20165 6499,'0'0'4066,"0"0"-1761,0 0-1121,0 0-127,0 0-17,0 0-191,-30-5-305,30 5-176,2 0-224,12 0 112,5 3 81,8-3 591,11 2 369,7-2-241,3 0 177,1-2 255,2-3-207,1 1-577,-4-3-288,-6 0-256,-4 1 65,-5 1-65,-11 0-96,-10 1-48,-1 1-352,-11 2-625,0 1-656,-11 0-512,-3 0-944,-5 4-2177,-1 3-7028</inkml:trace>
  <inkml:trace contextRef="#ctx0" brushRef="#br1" timeOffset="0.99">35239 20487 11221,'0'0'2017,"0"0"336,-32-11-1232,16 8 639,-1 3-143,-1 0-432,1 3-193,1 3-159,4 5-113,7 0-112,2 3-32,3-1-47,11 1-225,4-2-32,5-3-112,2-3-16,1-4-96,-5-2 16,-1 0-64,-5-4-96,-1-5 96,-5-2-80,-3-3-80,-3-2-128,0-1-32,0-4-96,-5-4-1,-2 1-63,-3-3 48,0 0 144,0 4 64,3 3 176,-4 2 80,4 5-32,-3 6 16,2 0 112,3 5-96,1-1 16,0 1-32,3 2-32,1 0-16,0 0-64,0 0-609,0 0-447,0 5-401,0-1-944,0-2-929,-3 3-239,0-3-2274</inkml:trace>
  <inkml:trace contextRef="#ctx0" brushRef="#br1" timeOffset="0.99">35376 20471 5859,'0'0'10484,"0"0"-7698,0 0-1794,0 0 401,0 40-1,0-28-367,0-4-385,0 2-336,0-6-256,3-2 16,-2-2 0,-1 0 0,4-6 49,0-5 47,2-5-144,-1-5 32,4-3 48,4-1-32,5 0 64,1 5-16,1 2-128,3 9 256,-2 6 448,-4 3-111,-2 12-337,-6 6 32,2 5 256,-6-1-208,0-2-128,-1-4-160,2-5 0,1-5-48,-1-3-16,-5-3-352,4-3-464,-5-3-689,0-5-976,0-3-801,-2-2-2784</inkml:trace>
  <inkml:trace contextRef="#ctx0" brushRef="#br1" timeOffset="0.99">35790 19168 6179,'0'0'4034,"0"0"-2466,0 0 81,0 0-144,0 0 0,0 0-545,0-12-480,0 12-48,0 0-127,0 0-17,0 7-16,2 0-128,5 6-16,1 3 16,4 7 1361,4 6-705,3 3-128,1 3 721,0 4-241,0-1-303,-3 1-337,2-1-80,-7-2-192,-3-2 65,2-1 159,-3 3-96,-2-4-64,0 1-192,1 1 112,-1-4-176,0 1-16,0-4 16,2 2 16,-2-4-32,0 2 0,-4-2 16,3 2-32,-5 0 16,0 0 32,0 0 16,-7 0-32,1-3 33,1 2-129,4-2 31,-5-1-47,6-3 32,0 2 16,0-2-16,0 0 48,0-1-16,0-1 64,0 0-96,0 0 80,0-1-32,0 2-32,0-1 32,-5 2 0,0-2 17,1 2-1,-7 0-32,3 0 16,-4 0 32,4-1-32,-1 1 32,-1-2-48,3 0 80,-4 0-64,3 0-16,2-2 64,-5 0-48,2 2 16,1-2-32,-3-1 32,5 1 0,0-3-32,-2 1-16,3-1-32,1-2 16,1 5 16,-2-2 80,0-1-112,1 1 96,-1 2-64,-3-3 32,0 3 0,1-1 0,-1-1 0,-1-1 80,-2 1-16,-2-1-64,4-1 0,-6 2-32,2-3 32,-2 0-32,1 0 16,-2 3-48,1-3 64,5-2-16,0 0 16,5-4-48,3-1 48,-1-2-16,3-2-288,0-2-417,3-9-479,4-5-1073,5-7-1217,-4-6-1872</inkml:trace>
  <inkml:trace contextRef="#ctx0" brushRef="#br0" timeOffset="0.99">37643 21700 10213,'0'0'7891,"-25"49"-5682,13-20-864,-1 3 112,6-5-385,-1-7-752,8-9-128,0-7-80,3-4 0,8-15 64,1-5 65,5-12-129,0-3-48,4-11-96,2-3-32,-5-3 48,3-5-48,2 2 144,-1 0-112,1 10 64,-1 9-32,-4 14 32,2 15-96,-3 14 0,-1 20-48,-4 15 112,2 13 640,-1 10 16,-6 2-256,4-3-224,-3-6-48,-3-11-64,-1-11 49,1-9-81,-2-11-128,-1-2 31,-2-8-15,0-1-272,0-5-384,0 0-449,0-5-751,0-4-2370,0-2-5747</inkml:trace>
  <inkml:trace contextRef="#ctx0" brushRef="#br0" timeOffset="0.99">38169 21328 10725,'0'0'5250,"0"0"-2753,0 0-1600,20 45 1168,-11-11 48,-3 9-577,1 9-207,0-1-384,-1 1-225,-4-3-224,3-6-144,-2-7-48,0-6-160,2-10 17,-4-5-113,5-3 16,-6-4-80,0-3-48,0-3-385,0-2-575,0 0-945,-6-7-1713,0-6-3713</inkml:trace>
  <inkml:trace contextRef="#ctx0" brushRef="#br0" timeOffset="0.99">37806 21652 11365,'0'0'4322,"0"0"-2737,0 0-321,0 0 273,0 0-224,0 0-433,32-9-384,-27 9-303,1 0-161,0 0 0,2 4-96,0 1-1265,3-5-1825,-2 0-3793</inkml:trace>
  <inkml:trace contextRef="#ctx0" brushRef="#br0" timeOffset="0.99">38417 21689 10453,'0'0'6163,"0"0"-3778,0 0-977,1 30 97,5-10-112,-1 7-273,3-3-111,4-1-273,2-3-256,6-4-336,5-9 192,0 0 497,1-7-657,-1 0-112,-5-7-48,-3-6 32,-4-3 16,-4-2-128,-6 2-272,-3 0-272,0 1 255,-3 3 321,-3 5 0,0 3 16,1 1 48,3 2-48,2 1 64,0 0-80,0 0 32,0 0-80,7 0 48,0 4 0,1-1 16,0 1 16,0 2-32,-1 1 48,3 3-16,-1-4-16,5 1 48,-2-3 0,5-4 16,0 0-64,1-7-64,-3-6-64,-3-5 144,-1-4-64,-5-3 16,-6-7 0,0 3-48,-4-3 32,-4 5 0,-4 3 32,5 8 48,-3 5 16,5 6-64,0 3 64,5 2-64,0 0-64,0 2-2193,0 5-592,7-1-1281,0 0-4882</inkml:trace>
  <inkml:trace contextRef="#ctx0" brushRef="#br0" timeOffset="0.99">39026 21667 8884,'0'0'6051,"0"0"-3938,0 0-512,0 0 528,8-32-97,-8 30-207,0 2-416,-3 0-689,-2 7-320,3 4-47,-1 3 31,0-1-80,3 1-64,0-1-176,0-3-16,6-2-16,-6-3-48,2-3 32,3-2-16,-2 0-16,0-2 0,-2-3-32,2-3-160,-1 1-32,4-2-48,-6 2 64,5 4 96,-4-1 80,7 4-16,-5 2 15,0 7-15,2 4 80,-3 4 177,1 0 159,0-1-128,-2-2-128,4-3-48,1-2-48,2-6 32,4-3-48,5-6-192,0-7-176,7-5-81,1-2-111,-4 0 224,-1 0 208,-1 4 128,-7 2-16,-5 3 48,-1 6 64,-2 3 192,-2 2 128,-2 0-64,6 2-208,-4 7-48,4 3-47,0-1-1,2 5-16,3-5 16,-5 0-64,2-2 16,4-5 0,-1-4 0,-2 0 80,4-4-64,-1-9-32,4-1-65,-4-6-175,0 2-48,-1-4-96,-1 1 48,0 5 0,-5 3 176,-3 2 112,-2 8 80,0 3 0,0 11-96,0 8 304,0 5 624,-7 10 32,1 5-463,2 3-225,2 5-112,-4 0 96,4 3-192,-1 0-32,3-7 0,0-3 16,0-4 32,3-7 32,-1-2 0,1-7-32,-3-1 112,0-8-144,-8-2 128,-4-5-80,-4-4 16,-4 0-16,3-6-112,0-8-192,0 1-49,6-8-31,2-1-528,3-3-465,6 0 593,0-2 800,10 0 0,6 0 48,-2 3 224,9-1 112,-1 2 593,1 5-289,-3 4-224,0 3-240,-6 2-64,-1 5-192,-7-3 48,-6 7-160,-6 0-848,-8 0-1777,-6 0-3826</inkml:trace>
  <inkml:trace contextRef="#ctx0" brushRef="#br0" timeOffset="0.99">39761 21498 9780,'0'0'8869,"0"0"-6372,0 0-1185,0 0 369,0 0-368,-9 32-465,4-17-400,-1 1-336,4 2-48,2-2-48,0 0-64,8-3-304,4 1-368,1-3-97,1-2 321,4 2 368,2 0 48,-6 1 144,-1-3-96,-5 6 80,-4-3 112,-4 3 96,-4-1 48,-12-1 273,-3 3-369,-8-5-176,-1-2 32,0-2-16,6-3-16,2-4-96,4 0-16,9-1-448,7-9-1073,3 0-1777,9-7-6370</inkml:trace>
  <inkml:trace contextRef="#ctx0" brushRef="#br0" timeOffset="0.99">40341 21259 11621,'0'0'5875,"3"69"-3714,-3-13-32,0 8 432,0 7-496,-3-1-832,-4-2-369,7-9-304,-3-11-224,3-9 81,0-12-65,3-7-112,2-6-192,3-10-48,-2-4 48,2 0-32,4-13 48,1-8-48,2-6 16,5-4-112,2 2-320,-2 2-16,5 4 336,-5 12 32,0 9 48,-1 2 16,-5 11-64,-2 7 192,1 0 144,-6 2 32,1-4-192,3-3 0,-5-3-80,5-6 16,-2-1-16,2-3-64,-3-3 80,-3-4-384,-4-2-304,-1 1-801,0-2-1104,0 3-1153,0-2-1392,0 5-6451</inkml:trace>
  <inkml:trace contextRef="#ctx0" brushRef="#br0" timeOffset="0.99">40896 21654 12230,'0'0'10068,"0"0"-8275,0 0-1601,0 0 240,0 0 353,-33 3 15,21 10-80,-2 10-159,3 0-257,3 1-96,7 0 48,1-5-96,1-4-80,12-3-48,2-8 48,2-4-112,2-2 16,1-9-96,-3-3-128,-2-3-32,-8 0-48,0 1 208,-7 3 32,0 5-32,0 2 64,-4 6 112,-4 3 64,-1 11 240,3 3 144,-1 3 128,4 3 81,3-3-193,0-2-320,5-2-272,7-7 64,1-2-160,-1-7-400,0 0-881,4-5-1584,-4-8-2626</inkml:trace>
  <inkml:trace contextRef="#ctx0" brushRef="#br0" timeOffset="0.99">41096 21751 15959,'0'0'11109,"0"0"-10036,38 36-1057,-19-20 96,9-5 16,3 0 496,-5-6-79,-1-5-369,1 0-160,-7 0 0,-7-12 0,2-1-192,-12-1-177,-2-6 49,0 5 176,-5-4 48,-2 4 48,-1-1 16,0 5-16,2 2 64,3 2 48,0 3 0,1 2-80,-1-1 96,3 3-16,0 0-16,5 0-32,1 9-32,3-2 96,0 4 16,2 1-48,2-4-32,2 4 16,2-5-48,5-6 97,4-1-65,-1 0-16,2-8 64,0-4-112,1-3-48,-3-6 48,-2-1-49,-9-5 33,-1 2 32,-7 3-176,-6 2 0,0 6 144,-16 8 80,-1 6-32,-9 8-16,1 12 64,5 12 80,1 6 160,6 5 1,8 2-1,5-2-160,8-3-16,9-9-48,3-5-192,5-9-16,3-10-32,-4-2-577,-3-7-959,-4-12-2322,-10-9-4002</inkml:trace>
  <inkml:trace contextRef="#ctx0" brushRef="#br0" timeOffset="0.99">42294 21472 14086,'0'0'4386,"0"0"-3057,40-4-224,-15 1 495,8 3 705,-1 0-736,2 0-640,-1 0-513,-4-2-368,-1 0-32,-7-1-416,-4 3-561,-2-2-1104,-4 0-896,-5 0-2338,0 2-10292</inkml:trace>
  <inkml:trace contextRef="#ctx0" brushRef="#br0" timeOffset="0.99">42482 21119 32,'0'0'15687,"0"40"-11749,-6 1-1985,-7 18 288,7 10 240,-7 5-864,0 3-769,6-10-480,0-6-240,3-14-16,4-11-64,0-9 17,0-7-81,5-6-401,1-9-223,-6-1-432,0-4-849,0-4-464,0-8-465,-6-5-1920,0-4-6291</inkml:trace>
  <inkml:trace contextRef="#ctx0" brushRef="#br0" timeOffset="0.99">42689 21582 11237,'0'0'3426,"39"3"-1954,-14-3-1039,-5-5 1936,0-2-432,-1 3-897,-10-5-736,-4 2-256,-2-1 16,-3 1-16,-5 0-16,-7 0-16,-8 5 0,0 2 0,-4 0-32,4 13 288,3 3-112,5 6 369,4 1 495,8 4-191,0-3-593,12-3-176,4-5-64,1-5 0,6-6-689,-3-5-703,-1-3-721,-5-8-1345,-2 0-4545,-5-7-1250</inkml:trace>
  <inkml:trace contextRef="#ctx0" brushRef="#br0" timeOffset="0.99">42969 21670 8852,'0'0'10005,"0"0"-8901,0 0-704,0 0 1745,0 0 240,0 0-688,20-11-624,-17 2-401,-2 0-128,2-5 145,-1 3-17,-2 0-368,6-1-144,-4-1-64,4-1-80,-5 1 16,7-1-16,-3-1 32,6-1-80,-2 0 80,2 1-64,1 1-160,-6 3-80,5 4-176,-3 5-353,-3 2-351,-2 0-401,1 7-832,-2 1-352,-2 4-2177,3-1-11334</inkml:trace>
  <inkml:trace contextRef="#ctx0" brushRef="#br0" timeOffset="0.99">43189 21636 15671,'0'0'4226,"0"0"-3538,20 34-688,-12-25 209,-1-4 2224,0-5-464,0 0-945,1-7-544,0-4-400,-4-5-16,1-2 272,-2-2 97,0 0-113,-3 1 128,2 8 208,-2 0-464,4 5-112,-4 0 48,7 6-31,-6 0-49,5 7 16,-1 2 224,3 2-16,-4 1-160,4-1 16,0-4-144,-2-3 48,7 1-16,-1-5-32,-1 0-48,4-5-32,-2-2-16,1-1 80,-2-4 0,7-1-32,-7 2 16,2 1-32,-2 6 128,2 4-48,-1 0 96,-1 11 48,2 5 64,-3 2 160,1 2 0,-2 0-80,2-4-144,-1 0-80,-3-7-64,-1-2-304,-5-5-384,-2-2-497,0 0-1280,-9-11-1713,-4-1-4321</inkml:trace>
  <inkml:trace contextRef="#ctx0" brushRef="#br0" timeOffset="0.99">43906 21356 16311,'0'0'3570,"0"0"-2738,0 0 161,0 0 191,0 0-575,22-34-353,-3 26 80,1 1 48,-1-2-80,7 2 97,-1 3 95,-4-1-96,0 5-160,-4 2 32,-2 9-16,-4 9-64,-9 10 48,-2 4 129,-2 6-65,-12 7 32,2-1-96,-1-4 112,-1-6-48,3-2-208,4-7-16,0-7-32,1-4-64,5-7 48,-6-2 16,3-7-15,2 0-82,2-9 130,-3-7-97,3-2-17,0-2-15,8 1-144,4 4-176,4 3 144,2 4 192,6 8-32,4 0 160,-2 8 0,2 4 32,-3-1 208,-1 5-31,-3-5 63,-3 0-80,-5-2-96,-6-2-80,0-4 48,-1-1-192,-6-2 64,0-5-192,0-2-416,-6-4-1169,1-2-2113,0-3-2177</inkml:trace>
  <inkml:trace contextRef="#ctx0" brushRef="#br0" timeOffset="0.99">44818 21318 5651,'0'0'11925,"0"0"-8067,0 0-2562,0 0 113,0 0 288,0 0-385,0 0-415,16 9-385,7 2-256,3 9 272,13 3-127,-2-1-129,0 5-112,-3 0-48,-1-4-32,-10-3-176,-6-4 224,-1 0-64,-7-9-80,-6 0 0,0-7 80,-3 0-48,-3 0 32,-6 1-112,-10 6 80,-5 5 16,-4 5 32,-6 8 0,1 7-16,3-1-160,4-1 64,12-3 96,3-7-16,10-4-16,1-8-16,6-8-160,8 0-736,-2-8-1121,1-11-1825,-1-1-2737</inkml:trace>
  <inkml:trace contextRef="#ctx0" brushRef="#br0" timeOffset="0.99">42734 22507 8276,'0'0'14278,"0"0"-12997,39-2-1249,-20-5 16,-2-2 720,0-2 305,1-1-417,-5-1-512,-7 2-144,2 0 0,-8-1 0,0 4-64,0-1-128,-13 2-80,1 2 208,-8 5 80,0 2-16,3 12 96,0 9-16,1 6 224,7 2 208,6 3 353,3-3-433,9-4-448,10-8 16,5-11-64,6-6-464,1-2-993,1-13-1312,-5-5-1841,-7-2-5507</inkml:trace>
  <inkml:trace contextRef="#ctx0" brushRef="#br0" timeOffset="0.99">42451 22332 16904,'0'0'3409,"0"0"-2848,0 0-129,0 0 784,0 0-31,0 0-497,25-11-400,-15 11-288,3 0 64,2 0-48,5 0-32,-1 0-1056,1 0-1377,-1 0-2017,1 0-4194</inkml:trace>
  <inkml:trace contextRef="#ctx0" brushRef="#br0" timeOffset="0.99">42567 22023 3730,'0'0'13622,"0"54"-10196,-6-6-337,-7 10-240,-1 10-1008,-1 3-832,-1-5-337,2-8-128,7-6-48,1-14-320,6-6-240,0-14 48,0-2-16,0-8 80,7-5-80,1-3 32,3-3-192,1-5-80,2 1-96,2-4-160,-1 1-369,-1 4-415,-1 1-241,-6 1-720,4 4-32,-6 0-913,-1-2-2240</inkml:trace>
  <inkml:trace contextRef="#ctx0" brushRef="#br0" timeOffset="0.99">43057 22584 10341,'0'0'9732,"0"0"-9011,0 0-641,0 0 1456,0 0 769,0 0-512,5 6-704,-1-17-529,1 0-144,-1-5 336,4 0 97,-2 0-129,-1-4-224,3 2-79,-4 1-289,4-2-224,0 2 80,-2 3 16,5 1-48,-3 3 64,-2 2-48,2 1-113,0 0 17,-4 2 0,2 3-48,1 0-96,-1 2-128,-5 0-176,4 4-113,3 3-191,-2 0-433,0 2-960,2-2-1200,0-3-4259</inkml:trace>
  <inkml:trace contextRef="#ctx0" brushRef="#br0" timeOffset="0.99">43437 22590 20361,'0'0'4514,"0"0"-3201,0 0-176,0 0 15,0 0-528,0 0-191,17-29-241,-13 15-144,7-6 16,-5 0-80,2-2 96,5-1-48,-6 0-144,4 3 0,-1 5 48,-3 8 32,-2 7 16,0 0 112,-5 14-96,0 4 160,0 4 112,6 0 64,-6-2-240,4-1-96,4-4-64,0-6 32,4-4-160,1-5 64,1 0 32,-2-9-48,8-4 112,-1-6 32,-1-1 96,3-5-80,2 1-96,-1 1 32,-2 3 32,3 9 32,-3 6 144,-3 8 336,-1 14-288,-7 6 128,2 7 96,-5-2 17,0 2-209,0-6-288,-6-5-32,7-6-513,-6-6-431,-1-7-913,0-7-1745,0-13-4513</inkml:trace>
  <inkml:trace contextRef="#ctx0" brushRef="#br0" timeOffset="0.99">44392 22137 10085,'9'36'6178,"-18"2"-2800,-4 16-337,1 14-31,-2 4-1089,-3 2-625,8-11-527,-2-14-673,6-12 0,2-15 16,3-8-112,0-7 32,0-7-144,8-7-641,-2-12-1039,0 2-2546,0-10-4482</inkml:trace>
  <inkml:trace contextRef="#ctx0" brushRef="#br0" timeOffset="0.99">44392 22137 8548,'0'0'2145,"0"0"224,0 0-1601,0 0-448,0 0-239,0 0-146,-25-11-1039,19 11-1681,6 0-5219</inkml:trace>
  <inkml:trace contextRef="#ctx0" brushRef="#br0" timeOffset="0.99">29099 21562 8068,'0'0'6050,"0"0"-3520,2 38 31,-2-8-176,0 8 32,3 7-448,0-2-897,-3-1-127,0-1-513,0-8-224,0-5-208,0-6 0,0-6-64,0-2-384,0-5-753,0-5-720,0-4-688,1 0-1008,-1-11-3843,0-5-2480</inkml:trace>
  <inkml:trace contextRef="#ctx0" brushRef="#br0" timeOffset="0.99">28984 21818 15351,'0'0'3394,"0"0"-2594,0 0-64,0 0 401,0 0 111,0 0-287,45 0-49,-18-4-223,1 2-65,4-3-176,-2 3-288,2-2-128,-7 1-48,1 2-544,-4 1-641,-5-3 161,-1 3 207,-7-3 17,-1 3-32,-1 0 656,-2 0 160,-2 0 80,0 0 0,2 0 304,0 0 112,5 0 32,-3 0 0,5-1 17,0-2 31,2-1-48,0-3-32,-1 1-175,-2-4-97,-4 1-96,0 1-48,-4-2 0,-3 1-48,0-2 0,-5 4-80,-6 3 16,-6-1 0,2 5 32,2 0-16,-1 12 48,2 3-32,1 5 272,9 7 192,-1 0 208,3 5-48,3-5-239,7-5-209,2-3-96,4-8 48,-2-5-64,1-6-224,2-4-641,-4-7-1056,-3-7-1344,-2-3-1937,-6-3-4131</inkml:trace>
  <inkml:trace contextRef="#ctx0" brushRef="#br0" timeOffset="0.99">29603 21877 14775,'0'0'2881,"0"0"-2081,0 0 465,0 0-176,0 0 127,0 0-191,0 16-273,0-18-112,0-5 0,0-2 129,0-2-49,0-3-192,0-4 17,0 0 79,0 1 32,3-4-144,0 1-79,-1 1-305,4 6-32,-4-1-48,2 6 32,4 3-64,-3 1-32,5 4 32,-2 0-48,1 0-16,-1 4-64,-3 1-336,0 2-689,-2 0-1056,-3-1-1457,0-1-1648</inkml:trace>
  <inkml:trace contextRef="#ctx0" brushRef="#br0" timeOffset="0.99">29783 21822 15223,'0'0'2209,"0"0"-2065,0 34 656,0-27 769,0-6 48,2-1-417,3 0-303,1-4 143,0-5-127,2-4-129,0-1-208,-1 1-111,-2-1-1,0 7 96,-2-1-16,0 5-256,-3 1-31,1 2-145,2 0-48,-1 0-80,1 2 32,2 3-16,1 1-16,-5-3 48,4 1-48,1-4 32,-1 0 16,0 0-16,2-4 0,1-5 48,0-5-16,-2 1-48,5-5 48,-2 5-32,-3-1-48,1 3 80,0 6-64,1 5-64,-3 5 16,3 10 16,-4 4 96,4 1 48,0-2 96,-4-1 16,4-3 0,3-5-272,-5-5 96,0-4 0,1 0-80,-1-4-256,-5-7-641,2-1-639,-3-3-1314,0 2-1216,0-3-3697</inkml:trace>
  <inkml:trace contextRef="#ctx0" brushRef="#br0" timeOffset="0.99">30225 21503 4546,'0'0'4354,"0"0"896,0 0-2160,0 0-417,10 51-208,-7-17-144,-3 4-240,3 3-272,-2 4-480,2-2-929,-1-8-16,4-1-320,-4-9 0,4-4-32,-5-8 0,4-4-48,-2-7-96,-3-2-352,0 0-561,0-11-976,0-2-1904,0-6-2802</inkml:trace>
  <inkml:trace contextRef="#ctx0" brushRef="#br0" timeOffset="0.99">32418 21615 9364,'0'0'5219,"0"0"-3058,0 0-833,0 0 49,0 0-257,0 0-319,0 0-337,5 20 0,-2 7 96,2 7 289,-1 9 207,0 2-511,0-2-289,-1-3-192,0-8 0,-1-5-32,-2-2-48,3-12 48,-1 0-48,-2-6 16,0-3-625,0-1-591,3-3-401,0 0-640,-3-3-2401,0-3-3506</inkml:trace>
  <inkml:trace contextRef="#ctx0" brushRef="#br0" timeOffset="0.99">32300 21883 12742,'0'0'3025,"0"0"-1968,0 0 15,50 9 849,-21-11-784,2-7-177,2-5-16,1-4-543,-2 2-401,-4 3 0,-6-1-48,-2 5-993,-7 5-896,-6 0-784,1 1-1313,-5 3-5714</inkml:trace>
  <inkml:trace contextRef="#ctx0" brushRef="#br0" timeOffset="0.99">32747 21864 13622,'0'0'3026,"0"0"-2114,0 0-768,0 0 1233,0 0 304,0 0-673,38 17-272,-28-20-127,0-4-225,3-1-160,-7-6-128,0 1-48,-4 1-32,-2-1-32,0 4 0,-8 0-32,-4 6 48,-1 3-48,1 3 16,-1 10 0,1 8 48,7 3 32,2 1 192,3-2 16,5-1-240,9-9 16,5-3-224,1-10-592,-2 0-545,2-10-640,-6-3-1568,-1-3-2690,-5 1-1713</inkml:trace>
  <inkml:trace contextRef="#ctx0" brushRef="#br0" timeOffset="0.99">33040 21960 14439,'0'0'3297,"0"0"-2641,0 0 801,0 0 496,0 0-480,0 0-577,-13-26-384,18 13-192,3-5 33,2 2 351,-3 0-224,3-1-176,0 3-112,-2 1 32,2 2-47,-3 1-65,0 1-32,1 5 32,-3 0-48,3 1-48,-1 3-16,-2 0-304,3 0-513,-1 0-527,-2 0-721,0 0-336,1 4-1649,-6-4-4370</inkml:trace>
  <inkml:trace contextRef="#ctx0" brushRef="#br0" timeOffset="0.99">33333 21934 1745,'0'0'13478,"0"0"-10837,0 0-1248,0 0 368,0 0-465,0 0 273,20 10-112,-14-17-449,2 0-496,-2-4-240,0 0 17,2-3-97,-3 3-80,-2 2-96,0-1 32,-2 6-32,5 2 32,-6 2 48,2 0-48,1 6-32,-1 4 64,4-1 48,-5-2-80,4-3 16,-2 1-32,2-3 16,-1-2 0,4 0-32,-2-2 32,1-7-16,-1 0-32,0-1 16,5-3 16,-2 4-48,4 0 48,-1 2-32,3 3 16,-2 4-32,5 7 80,-4 4 0,2 5 224,-1 2-32,-1-2-96,-1-3-47,-1 3-81,1-8-16,-6-3-433,1-3-751,-3-2-1922,-5-4-1472,0-3-6275</inkml:trace>
  <inkml:trace contextRef="#ctx0" brushRef="#br0" timeOffset="0.99">33844 21836 10389,'0'0'4018,"0"0"-1649,0 0 48,0 0-224,28-36-368,-5 25-321,7 0-255,-1-1-593,2 6-224,-4 4-63,-3 2-17,-8 4-160,-5 10-64,-11 9 320,-3 4-192,-13 4-32,-9 0-128,4 1-112,-3-5 0,4-3 64,8-5-16,10-4-32,2-3 32,7-4 16,8-1 16,8-2 48,4-5 289,8 0-129,1 0-128,-5-5-48,-3-2-48,-3 0 48,-10 3-128,-6 0-464,-5 1-817,-8-1-512,-8 2-1024,-5-1-1745,-5-1-9012</inkml:trace>
  <inkml:trace contextRef="#ctx0" brushRef="#br0" timeOffset="0.99">22006 22441 6003,'0'0'-432,"0"0"5938,0 0-3873,0 0-801,0 0 257,0 0 47,1-19-95,-1 19-81,0-4-192,3 4-255,-3-3 15,0 3-32,0-1 176,0 1-255,0 0-17,0 0-240,0 4-16,0 5-48,-4 5 48,-2 3 256,-4 6 129,1 8-1,-7 3 0,6 0 96,-3-1 33,4-3 31,4-3-160,-1-7-112,6-6-160,0-3-159,0-5-33,0 1-48,0-4 0,3-1-48,2-2 48,-5 0-32,0 0 96,0 0 64,0 0-48,0 0-16,0 0-48,0 0-16,0 0-48,0 0-16,0 0-64,0 0-112,0 0 31,0 0 113,0 0 64,0 0-16,0 0 64,0 0-32,0 0 64,0 0-80,0 0 64,3 0-48,-3-2 16,3 2-16,-2 0-64,7 0 112,8 4 65,1 5 31,11 2 128,4-2 80,2 2-32,4-1-240,-7-4-80,-4-1 32,-8-3 0,-3 1 16,-6-2-80,-3-1-48,-7 3-64,3-3-48,-3 0-48,0 0 160,0 0-80,-3 0-353,-4 0-319,0 0-1457,1-7-1024,-1-4-3266</inkml:trace>
  <inkml:trace contextRef="#ctx0" brushRef="#br0" timeOffset="0.99">24938 23073 5811,'0'0'5618,"0"0"-3025,0 0-480,0 0-576,0 0-192,0 0-17,-17 52-47,9-21-33,-4 10 193,-2 4-112,1-3-433,0 4-127,0-8-145,1-5-304,4-6-192,2-6-96,0-5 16,1-5-16,3-2 0,-1-5 0,0-1-16,3-3 0,0 0 48,0-5 32,0-6-80,3-7-64,5-5-64,1-5 0,4-9 32,2-3-192,-2-7 16,4-6-32,-2-5-97,1 0 81,-2 2 112,-2 3 160,0 11-112,-1 9 48,-3 12 16,-3 8 64,-1 10 16,1 3-16,3 10-16,0 3 32,-1 9 48,3 5-32,-3 2 96,4 2-64,-6 2-16,3-2-48,-7 1-32,2-8-32,-3 3 64,0-4 16,-4-5-32,-4-1 80,-3-1-32,-3-2 32,-1-5-16,-1 0 16,2-4-32,-1-1 32,2 0-32,1-4 0,2 3 0,4-1-32,-2-2 48,8 0-48,0 4 32,0 1-64,11 2 48,5 0 16,6 1 432,7 2-111,2 0-49,-2 2 128,2-3-144,-4 3-48,-2-2-144,-7 1-48,-5-1-32,-6 1 48,-5-2-48,-2 0-16,0-2 48,-2-3-48,-5 0-224,-4-1-528,3-3-545,-1 0-1376,1-4-1665,0-8-6515</inkml:trace>
  <inkml:trace contextRef="#ctx0" brushRef="#br0" timeOffset="0.99">25223 23096 12502,'0'0'3617,"0"0"-1776,0 0-432,0 0-321,0 0-79,0 0-561,-3-3-208,3 3-16,0-1 96,0 1 145,0-3 47,3 3-48,-3-2-16,0 0 64,0 2 81,0 0-81,0 0-128,1 0-128,7 0-208,3 2 0,3 9-32,6 5 64,0 4 433,3 5-337,-1-3 176,-2 1-256,-4-3-64,-4-4-16,-2-5 16,-3-2 0,-2-2-64,-2-3 48,-1-1-32,-2-1 32,0-2 0,0 0 48,-5 0-64,3 0 32,-4 0-32,2 0 0,-4 0 0,0 0-16,-1 6-32,-4 6 32,-2 2-48,1 1 32,1-1 48,3 0-48,5-3 16,0-5 32,5-2-32,0-1-32,0-3-224,6 0-289,1 0-335,-3 0-625,1-4-560,0-3-832,-5 0-1793,0-2-4082</inkml:trace>
  <inkml:trace contextRef="#ctx0" brushRef="#br0" timeOffset="0.99">25584 23073 14391,'0'0'4610,"0"0"-2946,-31 39-623,20-19 175,6 7 81,1 2 32,4 0-417,4 1-240,9-3-239,2-7-145,7-4-176,3-5-96,3-9 48,1-2 0,2-11-48,-4-7-16,-1-2-64,-4-6-176,-7 2-112,-6 0-145,-4 1 33,-5 0 96,-6 5-64,-8 2-16,-8 6 191,-6 0 193,0 6 16,-1 4 48,1 0 0,2 2 64,2 3-80,7-1 0,7 1-64,0-3-1296,7-2-481,3 0-1553,0-11-4049</inkml:trace>
  <inkml:trace contextRef="#ctx0" brushRef="#br0" timeOffset="0.99">26255 23287 6851,'0'0'5715,"0"0"-2562,0 0-1376,0 0-320,0 0-177,2-7-143,1 4-241,-2-1-191,-1 4-257,0-2-128,0 2-16,0 0-64,0 0-112,0 2 32,-4 12-176,-4 8 256,-6 10 721,-4 5 31,-1 9-271,-1 1-177,0-5-208,1-1 96,7-12-112,2-6-160,6-10 32,1-3-31,-1-9-65,4-1-64,0-8 0,8-11-64,0-2-273,3-9-303,3-4-16,1-2 16,2 0-65,2 1 49,0-2 80,-1 6 208,-1 4 288,-1 6 80,-7 6 48,2 6 64,-5 2-64,-3 4 144,0-1 96,-1 4-96,1 3-160,-2 5-80,6 8 32,-3 0 368,6 4-192,-3 1-144,4-4-32,-1-3 0,2-2 0,-4-6 0,1-2-16,-1-1-32,-2-3-176,-1 0-400,-4 0-705,2-5-639,-3-2-994,0 6-2272,0-5-8084</inkml:trace>
  <inkml:trace contextRef="#ctx0" brushRef="#br0" timeOffset="0.99">24126 25921 9492,'0'0'2546,"0"0"-658,0 0-1023,0 0 431,0 0 145,-3 7-240,3-2-289,0-3-224,-3 3-63,3-1 79,0-1-176,0 1-144,0-2-128,0 0-111,0 1-49,0-3 0,0 0-32,0 2 0,0-2 16,0 0 32,0 0 48,0 0-16,0 0 192,0-2 160,0-8 209,0-3-257,6-5-288,-4-2-48,3 0 0,-2-3-64,1 3 16,0 2-64,-3 0 80,-1 2-32,0 3-16,0-1 112,0 1 16,0 1 128,0-1-144,0-1 17,-1-1-129,-3-1-48,4 0 16,0-2-32,0 2-1,0 1 1,0-1 80,4 3-31,-3-1 63,2 1 0,-3 1 64,3 1 96,-3-3 16,0 3-192,0-2-48,0 0 16,0-4-96,0 1 80,2-1-48,-2-1 32,3-1-32,-2 4 48,-1-1-16,4 0 16,-4 3 0,3 2 0,-3-1 64,0 4-16,0-2 112,0-1-144,0 2 32,0 0-80,-3 1 48,3-2-48,-4 1-16,4 2 32,0-1-48,0 1 80,0 0-80,0 1 32,0-1 0,0 0 0,0 2 16,0-2 16,0 3-16,0-3 0,4 1 64,-4 1-80,3-2 16,-2 0 0,-1 1 48,0-1-112,0 2 80,3-1-64,-3 1 0,3-1 64,-3-1-48,2 0 48,1-2-16,-1 2-16,-2-2 0,0 2 16,3-1 0,-3 1 16,0 0-32,3 2 0,-3 1 16,0 0-32,0 1 48,0 3-16,0 0-16,0 0 16,0 0-32,0 0-48,0 0-96,0 0 16,0 0-128,0 0-17,0 0 145,0 0 64,0 0 96,0 0 16,0 0 16,0 0-48,0 0 16,0 0-16,0 0 64,0 3-64,0-2-16,0 2 48,0 0-16,0 1-64,-3 0 128,0 1-80,3 2 64,-5-3-16,3-2-32,-1 0 48,0 1-64,2-1 80,-6-2-32,7 4 0,-4-4-32,-1 3 17,2-1-50,-2 0 49,1 2-32,-1 1 16,-3 2-16,-2 4-16,0 3 48,1-1 16,-5 3 17,2 0-82,-1-1 17,1-1 0,4-2 0,-1-2 48,6-3-32,-2-3 16,3 2-32,2-6-32,0 1 16,0-1-48,0 0-80,0-7-112,5-1 112,0-8-288,-1-2-480,7-7 223,-3 1 321,-2-2 80,5 4 96,-3 2 176,-2 4-32,2 3 48,-2 3 32,0 4 16,2-3-16,3 3 32,1-1-48,2 0 64,2 2-96,1 3 48,1 0 16,-4 2 16,2 0 112,-1 6 304,-5 1 160,0 3 81,0 3-129,-1 1-128,-1 1 112,-2 1 17,0 0-129,2-3-224,0 2-64,-1-1 48,3-2-128,-4-6 0,0 3-128,0-4 64,0-3-48,-2 0 48,0-2-48,-1 0-288,2 0-416,0-7-417,-2 1-1104,0-5-800,-3 1-1970</inkml:trace>
  <inkml:trace contextRef="#ctx0" brushRef="#br3" timeOffset="0.99">23969 26435 6467,'0'0'-288,"0"0"4354,0 0-1825,0 0-897,0 0-95,0 0 144,0-7-1,0 7-303,0 0-257,0 0-48,0 0-63,0 0-81,0 0-192,0 0-48,0 0-111,0 0-49,0 0-96,0 0-16,0 4 0,0 3 64,0 0 144,0 2 128,3 2-64,2 2 1,0-1 111,1 2-64,0-3-192,2-2-32,0-2 112,-4 0-191,-1-5 63,2 0-112,-5 0 0,3-2-32,-3 0-32,0 0 32,0 0-32,0 0 32,2 0-32,-2 0-32,0 0 0,6 0-16,-5 0 16,7-2-16,-3-2 32,6-1-16,-2 0 32,2-1-32,-2-1 64,3-2 0,1 0 128,-2-3-16,1 4-176,-4-4 64,1 1-80,0 0 32,2 2 0,-3 0 16,0 0-64,-2 0 64,0 5-16,-4-3-16,4 4 0,-6 1 0,0 2 0,2-2-16,-2 2 16,0 0-144,0 0-112,0-2-224,0 2-273,0-3-399,0 2-385,0-5 48,0 5-511,4-4-946,2 0-976,1 1-384,-1 2-3681</inkml:trace>
  <inkml:trace contextRef="#ctx0" brushRef="#br3" timeOffset="0.99">24132 26113 7091,'0'0'1089,"0"0"1792,0 0-960,0 0-496,0 0-225,0 0-175,-2-4-273,2 4-240,0 0-80,0 0-224,0 0-79,0 0-1,0 0 0,0 0 32,0 0-64,0 0 32,0 0 0,0 0 32,0 0-32,0 0-32,0 2 0,0 5 464,0-3-47,0 3-65,0 0 32,-3-1-48,3 1-64,-3 0-95,2 2-49,1-2-128,-3 0-80,3 0 32,0-1-48,-3-2 16,3 3 16,0 0 32,0 0-32,0-3 112,0 3-16,0-1 112,0 4-96,0-4-16,0 1 32,0 0 112,0 0-64,0-3-64,0 3-47,0-2-17,0-1-64,0 3 32,0-3-48,0 3 16,0-2 16,0 1 0,-2 1-32,-1-3 16,1 1 0,2 0 0,0-1-32,-3 1 48,3-4-48,0 2 32,0 0 0,0-2-16,0-1 0,0 3 16,0-1-16,0-2 48,0 4-48,0-1 0,0 1 16,0 0-16,0 2 48,3-2-64,-3 0 48,0 3-16,0-2 32,0-1-16,0 0-32,0-1 32,0 1-64,0 1 48,0-3-16,0 4 48,0-1-32,0 0-16,-3 1 64,0 1 16,3 0 16,-1-3-48,-3 1 48,3-3-96,1 0 16,0 1 32,-3-3-64,3 1 16,0-1 0,0 0 16,0 0 0,0 3-16,0-3 16,0 3 32,0-3-16,-3 1-32,3-1-16,0 3 80,0-3-64,0 0-16,0 0 64,0 0 16,0 0 16,0 0-16,0 0 0,0 0-80,0 0 64,0 0-48,0 0-16,0 0 16,0 0 0,0 0 16,0 0-32,0 2 16,0 0-64,-2 1 96,2-3-32,0 0-16,0 0 16,0 0-16,0-5-16,0-4-16,0-2 16,2-2-128,-2-3 144,3 2 48,1 1-80,0 2 32,-3-1 64,-1 4-80,3-2 32,-3 3 32,0 1-64,0-1 64,0 0-48,0-2-16,0-2-80,0-2-48,0-1-32,0-2-48,0 3 80,0-3 32,0 5 80,0 0-48,0 4 112,0 0 16,0 2-64,0 3 80,0-3-32,0 4-32,0-2 16,0 1 16,0 2-32,0-5 32,0 3-80,0 0 96,0 0-64,0-2 32,0 1-16,0-1 16,0-1 0,3 3-48,-3-3 48,2 3-32,-2 0 96,3-1-80,-3 2 16,0 1 0,0 0 32,0-3-32,0 3-48,0 0 32,0 0-17,0-3 33,0 3-64,0 0 0,0 0 0,0 0 48,0 0-16,0 0 32,0 0 32,0-1-32,0-2-32,0 1 16,0-3 0,0 3-16,0-2 16,0 1 32,0 2-16,0 1 16,0 0-48,0 0 0,0 0-112,0 0-96,0 0-240,0 0-16,0 0-1,0 0-159,0 0 64,0 0-16,0 0 159,0 0 145,0 0 96,0 0 112,0 0 32,0 0-96,0 0-304,0 0-977,0 1-2273,0 2-6434</inkml:trace>
  <inkml:trace contextRef="#ctx0" brushRef="#br3" timeOffset="0.99">24576 26201 12902,'0'0'3906,"0"0"-2610,0 0-367,-39-4-33,28 4-15,2-3-241,-4 3-400,6 0-48,-4 0 48,3 0 144,-1 0-80,-1 3 49,-1 5 31,4 8-64,-7 5 112,1 8 64,3 2-95,-3 3-161,5 0-64,1-2-112,7-5 16,0-7-80,0-7 32,12-6-32,2-3-48,3-4 48,3 0-48,2-9 0,-2 1-48,3-2-144,-6 4-17,-4-1-639,-4 4-497,-3 2-656,-6 1-656,-6 0-2609</inkml:trace>
  <inkml:trace contextRef="#ctx0" brushRef="#br3" timeOffset="0.99">24793 26283 10021,'0'0'3601,"0"0"-2384,0 0 255,0 0 1,0 0-128,0 0-529,-12 4-528,1 5-256,-1 2 96,-1 7 208,-2 0 193,2 5 303,1-1 97,4-2-113,3 3-64,5-5-127,5-2-65,8-6-96,7-4-64,3-6-48,2 0-160,4-12-15,-1-8-113,0-2-32,-6-4-48,-7-1-273,-2 0-287,-9 5-112,-4 0 176,-1 4-17,-12 2-31,-5 3 32,1 3 288,-5 6 176,-1 4 80,1 0-16,-1 4 48,6 3-64,-2 2 48,7 0-48,5-2 0,4 0 48,3-1-160,0-1-1025,5-3-1168,6 0-256,1 1-1073,-2-3-8339</inkml:trace>
  <inkml:trace contextRef="#ctx0" brushRef="#br3" timeOffset="0.99">25053 26312 6195,'0'0'2353,"0"0"576,0 0-1440,0 0 160,0 0 79,0 0-47,0 31-224,0-15-193,0 2 209,3 2-144,2-2-193,0-2-271,1-5-369,1-2-32,0-5-176,-1-1 48,-1-3 49,-4 0-33,2-4-16,0-3-176,-3-5-96,0 1 0,0-5-96,-6-2 80,0-2-80,0 0 80,-1-3-64,1 1 16,2 0 16,1 3 0,-2 1-16,5 5 32,0-1 16,0 5-32,0 1 112,5 1-112,5 0 80,3 2-16,-1 1 32,5 4-112,2-3 64,-2 3-80,0 0 0,0 0-32,-1 0 32,-4 0-16,-1 0-496,-2 0-144,-4 0-65,-2 0-63,0 0-128,-3 0-353,-3 0-320,-8 0-464,2 3-1472,-4 1-2290</inkml:trace>
  <inkml:trace contextRef="#ctx0" brushRef="#br1" timeOffset="0.99">29052 20607 13782,'0'0'3554,"0"0"-2113,0 0-193,45-30-63,-19 19-17,7 0-367,4 2 127,-1 2 64,-1 7-159,-10 0-353,-8 7-192,-7 9-192,-7 4-80,-3 5 48,-8 4 16,-6 2-80,-9 1 96,1 0-16,-1-1-16,-1-2 16,7-2-112,0-4 16,5-5 48,1-5-32,6-3 32,4-6-64,1-4 48,1 0 65,12 0-17,5-3-32,7-1-32,2-3 64,5 3-16,7-1-64,-8 1 80,2 1 624,-2 2-160,-7-2-464,-4 0-32,-4 3-16,-7-1-16,-4-2-304,0 1-176,-5 0-128,0 0-433,-7-3-800,-3 0-432,2-2-1360,0-1-4467</inkml:trace>
  <inkml:trace contextRef="#ctx0" brushRef="#br1" timeOffset="0.99">28787 20350 5090,'0'0'6211,"0"0"-4114,0 0-720,39 0 448,-11 0 640,9 0-640,14-2-17,6 0-239,13-1-416,3-1-225,4 0-192,3-1-15,-3-2 207,-1-2-272,-9 3-576,-5-3 1,-14 0-65,-6-1 16,-15 3 0,-9 3-321,-8 0-191,-7 2-384,-3 2-801,-13 0-672,-1 4-240,-2 2-1985,1 0-2946</inkml:trace>
  <inkml:trace contextRef="#ctx0" brushRef="#br1" timeOffset="0.99">30509 19833 11077,'0'0'4482,"-3"50"-1745,3-19-288,0 9 129,0 7-273,0-1-1073,0-1-735,0-7-353,0-4-48,0-7-64,-1-5 16,-3-2 16,3-4-160,-5-2-337,1-4-207,-3 0-560,4-6-497,-4-1-288,3-3-672,2-7-1809</inkml:trace>
  <inkml:trace contextRef="#ctx0" brushRef="#br1" timeOffset="0.99">30396 20069 9012,'0'0'7123,"33"-4"-4706,-10 1-400,5 3 737,6 0-673,3 0-1009,-1 0-592,-1 0-368,-8 0-96,-2 3 0,-5-1-640,-8 0-1297,-4 0-1264,-5-2-2322</inkml:trace>
  <inkml:trace contextRef="#ctx0" brushRef="#br1" timeOffset="0.99">31424 19349 6003,'0'0'6195,"0"0"-4018,0 0-1089,0 0-416,0 0-255,0 1-161,-2 9 16,-4 3 16,-3 5 128,-2 7 128,-6 2 33,1 4-81,-2 8-160,-2 6 288,-4 6-95,0 12 47,-1 12 64,2 11 641,-2 4 127,8 2 17,4-2-449,6-7-143,7-9-305,10-15-272,9-12-160,9-11-64,3-9 0,1-7-368,3-9-512,-6-6-769,-3-5-1697,-9 0-2656</inkml:trace>
  <inkml:trace contextRef="#ctx0" brushRef="#br1" timeOffset="0.99">31965 19401 5619,'0'0'4482,"0"0"-2561,0 0-97,-43-32-367,27 26-160,2 3-241,-4 3-256,-1 0-143,-1 7-177,0 9-96,1 9 0,2 4 49,8 7 175,-2 7 208,9 4 33,2 2-257,0 1-32,2-3-224,4-2-32,-4-7-160,2-4-64,2-4-64,-6-8 0,0-1 17,0-6-49,0-2-369,0-1-783,-6-5-369,0 0-208,0-3-992,1-4-1505,0 0-2993,1 0 3105</inkml:trace>
  <inkml:trace contextRef="#ctx0" brushRef="#br1" timeOffset="0.99">31707 19792 13542,'0'0'4306,"0"0"-2433,0 0-800,0 0-81,0 0-176,0 0-431,6 3-209,4-3-112,2 2 0,8-2 160,3 0 336,-1 0-320,8-5-128,-4-1 32,0-1 16,-1-2-80,-2 2-80,-7 3-16,-4 1-528,-7 1-480,-2 2-337,-3 0-144,-8 0 17,-3 2-513,-3 3-2593,0-3-7380</inkml:trace>
  <inkml:trace contextRef="#ctx0" brushRef="#br1" timeOffset="0.99">32162 19250 11125,'0'0'4946,"0"0"-2977,0 0-800,0 0 207,0 0-207,0 0-529,8-8-512,4 5-64,5 1-48,3 0 176,-1 2 305,1 0-17,-8 7 0,1 1-192,-9 6-80,-1 2-16,-3 4-16,-6 4-31,-6 6-17,-1-1-32,1 1 16,0-3-32,4-5 0,3-2 80,5-4-48,0-5-80,3-2-64,7-5 80,0 1 0,3-5 0,1 0 16,-2-2-80,1-5 80,-1 0-32,-4-2-32,0 5-496,-5-3-1201,-3 5-640,0 0-1281,-8 2-3489,-3 0-1921</inkml:trace>
  <inkml:trace contextRef="#ctx0" brushRef="#br1" timeOffset="0.99">32529 19619 14983,'0'0'4242,"0"0"-2930,-20 37-95,11-13-32,-1 3 47,-4 5-175,8 2-289,-1-3-224,2-2-64,2-2-256,0-4-159,3-8 31,0-1-80,0-5 16,0-5 32,0 3 80,0-7-48,0 0 64,0-2-48,0-10 128,6-8-208,0-2-64,6-12 32,2-7-64,0-3-16,-1-8-304,-1-2 16,-1-2 47,-3 2-15,-2 4-80,-3 10 320,-3 8 16,3 7-64,-3 9 128,2 8-32,1 1 80,2 7-16,5 0 0,0 0-48,2 7 0,0 4 80,6 5-32,-5 6 16,0 0-48,-4 4 64,-1-2-112,-7 1-96,-1 2-16,0-5 176,-6 1-64,-6 2 32,-7-3 48,5 1-16,-4-5 96,-2-1 0,6 2 112,1-5 64,2-4 16,7 1-128,1-1 0,3 1-16,0 0 128,7 0 17,4 0-33,2 1-32,-1-1-64,2-2-48,1-2-16,-2 0-48,-1-3-16,1-1-16,-6-1-32,-2 0-240,1 0-464,-6-2-289,0 0-656,0 0-79,-3 0-289,0 0-1921,-3-4-3073,0-1-817</inkml:trace>
  <inkml:trace contextRef="#ctx0" brushRef="#br1" timeOffset="0.99">32768 19201 6083,'0'0'7219,"0"0"-3569,0 0-1489,0 0-561,0 0-127,34-5-320,-17 5-465,3 0 224,0 0 33,1 0-561,-4 3-176,-5-1-64,-1 5-48,-8 0-64,-3 4-32,-8 5 16,-4 4 0,-7 2 32,-1 5-16,6-2 32,-1 2-16,7-2 208,6-3-95,2-4-65,0-2 16,10-2-96,2-8 0,5-2-48,-1-4 32,1 0-80,-5-4-289,4-5-447,1-2-1169,-5 0-688,-1-3-1937,-3 1-7028</inkml:trace>
  <inkml:trace contextRef="#ctx0" brushRef="#br2" timeOffset="0.99">33536 19136 5346,'0'0'7076,"0"0"-5235,0 0-1009,0 0 128,-20 9 65,16-9-305,4 2-176,0-2-111,0 0-17,0 0 128,0 0-16,0 0-80,4 0-31,-1 0 223,-2 0 128,-1-4 81,3 4-161,0-2 0,-3 2-63,2-3-129,-2 3-144,0 0-144,0 0-80,0 0-48,0 0-48,0 0-32,0 0-16,3 0 0,-1-2 16,4 2 0,-5 0 32,7-2-32,3-1 16,-2 3 112,7-1 144,-2 1 929,6 0-609,3 0-192,-1 0 33,3 1-81,-5 4-144,5 2-208,-5 1 32,3-2-48,-3 0 16,0-4-16,0-2 48,-1 0 16,-3-7-16,1 0-16,-5-1 32,-1 3 32,-3-2-48,-4 6 0,-1-2-96,-1 3 128,-2 0-144,3 0 128,-1 0-64,1 0-48,0 4 96,-2-1-48,-1 1 16,5-1-48,-5-1 48,0-2-64,0 0-64,0 0 80,0 0 80,0 0-48,0 0 16,0 0-48,-2 0-64,-1 0-144,2 0-401,-5 0-671,-1-2-1618,-3-5-2848</inkml:trace>
  <inkml:trace contextRef="#ctx0" brushRef="#br2" timeOffset="0.99">34542 18891 8244,'0'0'-208,"0"0"2769,0 0-1681,0 0-223,0 0 255,0 0-224,0 16-207,0-3 2624,3 7-1600,-3 5-657,3 2 449,-1 2-81,-2-2-175,0 0-129,3 0-240,-3-4-287,0-3-49,0-5-160,0 1-128,0-4 0,0-1-64,0-2 48,0-2-48,0 0-272,0-3-593,0-2-271,0 0-449,0-2-448,3 0-800,3-2-1377,0-4-3041,1-3 7379</inkml:trace>
  <inkml:trace contextRef="#ctx0" brushRef="#br2" timeOffset="0.99">34445 19064 6803,'0'0'1025,"0"0"2560,0 0-1872,0 0-48,0 0 224,0 0-273,-20 7-287,20-7-257,0 0-47,0 0 47,0 0-271,1 0-49,7 0-64,3 0-127,6 0-97,5 0 32,1 0 561,5-3-305,-2 3-144,5-2-176,-4 2-63,-4 0-193,-3 0-80,-5 0-64,-2 0-16,-4 0 0,2 0-32,-9 0 16,2 2 32,-4-2-16,0 0-48,0 0 48,0 0-48,0 0-112,0 0-176,0 0-401,0 0-671,0 0-353,-4 0-944,2-2-1585,2 0-5635</inkml:trace>
  <inkml:trace contextRef="#ctx0" brushRef="#br2" timeOffset="0.99">35193 19074 5619,'0'0'5362,"0"0"-2913,0 0-1104,0 0-65,0 0-63,0 0-177,-27 3-79,27-3-129,0 0-240,0 0-111,0 0-65,0-3 112,0 3-80,2 0 97,-2-2-65,3 0-112,-1 2-64,-2 0-80,6-3-80,1 3-64,0 0 16,5-2 0,0 2 96,9 0 65,3-2 751,3 2 161,-1-2-97,5-1-448,-4 2-95,-1-5-145,-4 5-192,1-2-32,-6 1-80,0-3-144,-2 5 48,1-2-48,-4 2 64,1 0-16,1 0 0,-3 0-16,-2 0 32,-1 0 0,-4 0 0,2 0 0,-4 0 48,1 0-32,-3 0-48,0 0 112,0 0-80,0 0 48,0 0 32,0 0-80,-3 0 32,1 0-16,-1 0-16,-1-2-32,1 0-176,0-1-384,-2-1-529,3 0-1712,-5-3-1633,-1-2-4162</inkml:trace>
  <inkml:trace contextRef="#ctx0" brushRef="#br1" timeOffset="0.99">31705 20213 4866,'0'0'897,"0"0"2064,0 0-176,0 0-1104,0 0-608,39-11 31,-22 8 625,5 1 608,4 0-928,3-1-209,1 3-223,7-2-273,-1 2-96,1 0-96,6 0-143,2 0 47,0 0-144,2 0-112,4 0-80,-5 0-144,7 0 112,3 0 128,1 0 704,-6 0 161,1 0-289,-6 0-400,-6 0-208,-2 0-111,0 0 15,-8 0 32,-2-2-48,-2 2 48,-6-2-128,-1-1-32,-5 2-225,-3 1-271,-4-3-320,-5 3-289,-2 0-335,-2 0 15,-8 0-16,-6 0-400,-4 3-2337,-2-3-6018</inkml:trace>
  <inkml:trace contextRef="#ctx0" brushRef="#br1" timeOffset="0.99">32159 20397 5587,'0'0'9108,"0"0"-6275,0 0-1024,0 0-128,0 0 159,0 0 33,28 43-256,-28-18-272,0 2-257,-5 0-496,-3 0-111,1-2-1,2-5-32,0-5-240,5-1-96,0-8 0,0 0-160,2-5 96,6-1-48,4-1 16,0-6-48,7-5 0,0 1-32,1 0-32,0-1 16,-2 4-112,0-1-192,-9 4-224,2 3-321,-7-1-559,-1 3-545,-3-2-304,0 0-289,0-3-2192,-3-3-6131</inkml:trace>
  <inkml:trace contextRef="#ctx0" brushRef="#br1" timeOffset="0.99">32341 20386 13958,'0'0'4082,"0"0"-2769,-3 54 224,3-23 880,0 7 240,0 8-752,0-3-641,6-3-367,-5-2-193,4-7-336,-2-5-320,2-11-64,-2-3-48,0-6 64,-3-4-208,2-2-320,-2-2-657,0-11-1312,0-3-2145,-2-9-3730</inkml:trace>
  <inkml:trace contextRef="#ctx0" brushRef="#br1" timeOffset="0.99">33427 19949 11173,'0'0'4146,"0"0"-2193,0 0-576,0 0 63,0 0-303,0 0-401,8 0-336,1-2-64,4 2 97,7 0 63,3 0 480,5 0 33,-2 2-289,2 2-240,0 2-112,-6-5 17,-2 4-241,-4-3-112,-4 0 32,-3-2-64,-3 0 32,-1 0-16,-3 0-96,-2 0-224,0 0-337,-7 3-447,1-1-785,-6 0-672,3 2-1889,-2 2-5651</inkml:trace>
  <inkml:trace contextRef="#ctx0" brushRef="#br0" timeOffset="0.99">25833 24911 10965,'0'0'2001,"0"0"-1761,0 0 2209,1 48-272,-1-26-896,0 5 47,0 0-255,0-1-417,0-6-304,0-7 81,-1-2 47,1-7-304,0-4-16,-4 0 336,4-15 64,0-1-448,0-11-160,0-2 16,0-7 96,0-3-80,5 3 0,-2 3-96,2 4-48,3 9 64,2 8 112,3 10-64,4 6 16,3 14 96,2 9 16,3 7 304,3 5-15,-4-2-225,-4-3-144,1-4-32,-6-6 16,-6-8 32,-1-5-16,-3-4-16,-2-5 16,-3-2-32,0-4-128,0-5-497,-3-5-1200,-2-6-1632,1 0-3458</inkml:trace>
  <inkml:trace contextRef="#ctx0" brushRef="#br0" timeOffset="0.99">25865 24707 2465,'0'0'6627,"0"0"-4546,0 0-1024,0 0-1,0 0-143,0 0-225,0-5-320,0 5-224,0 0 16,-3 0 32,1 0 256,2 0 193,-7 3 95,1 4-80,-4 3 17,-5 2 127,1 3 112,-5 6 129,-1-1-65,-2 0-127,2 0-49,3-6-208,2-1-271,7-6-49,3-2-224,2-5-32,3 0 64,0-2-176,3-9-48,5-5-529,-3-7-735,5 1 511,-3-5 257,-1 2 48,3 0 31,-1 7 241,0 3 320,-4 1 16,4 7 16,0 5 32,1 2 32,4 0-16,4 9 145,3 2 687,5 7 128,2 0-319,6 3 79,-4-5-288,4-1-288,-7-3-160,1-4 1,-9-1-82,-5-5 17,-4 1-96,-4-2-400,-2 2-240,-3-3-16,0 3-273,-8-2-240,0 2-1120,1-3-1953</inkml:trace>
  <inkml:trace contextRef="#ctx0" brushRef="#br0" timeOffset="0.99">26053 24392 3394,'0'0'6579,"0"0"-4418,0 0-1057,0 0 1233,0 0-1056,0 0-705,0 9-320,0-4-64,0-1 64,0 0 769,0-1-81,-3 1-752,0 1-64,-2-1 353,-3 0 207,-1 3-16,-2-2-400,-1 4-48,-1-4-80,-1-4 49,2-1 47,1 3-144,2-3-48,-2 0 0,3 0-32,2 0 16,0 2-32,-1 3-32,0 4 48,1 0-64,-1 6 0,1 4 80,-3 1-64,4 0 32,0 2 32,2-2-16,0-4 48,3-2-64,0-5 0,8 0 0,3-4-96,3-1 256,6-4-128,0 0 256,0 0-80,2 0 32,-3 0-112,-5 0-112,-2 0-48,-4 2-128,-5 0-576,-3 3-689,0 2-672,-5 0-1985,-6-3-4706</inkml:trace>
  <inkml:trace contextRef="#ctx0" brushRef="#br0" timeOffset="0.99">26428 24651 7219,'0'0'3282,"0"0"-1713,0 0-49,0 0 65,0 0-240,0 0-337,-3 0-64,3 0-143,0-3-33,-3 1-64,3 0 17,0 0-17,-5-1-16,2-1-127,3 1-353,-5 2 0,1-2-48,1 1-48,-2 0 96,0-1-128,1 3-32,-1-2-32,-3 0 0,2 2 0,0-2 16,-2 2 80,0 0-16,-3 0 48,5 0-48,-1 0-16,-1 0-64,0-3 0,3 3 16,-2-2-32,2 2 17,-3-2-17,4-1 16,-1-1-16,-1 2 64,-1 0-48,1-3 16,-1 3-32,2 0 16,-3-1-32,3 2 16,-2 1 16,2-3-32,-3 3 16,4 0-48,-1 0 96,-3-3-96,5 3 112,-3-1-64,0-2 16,4 3-16,-4-2 0,1-3 16,4 3-16,-2 0 16,0 0 16,-2-1-48,0 2 32,2 1-16,-1-3 16,-1 0 0,0 3-48,-1 0 0,0 0 16,0 0 0,-1 0-16,1 0 48,-2 0-16,4 0-64,-1 0 80,-3 0-32,4 0 32,1 0-16,-2 0 0,3-1 32,-4-2-16,2 1 32,1 0-80,1 0 64,-3-1-48,-1 3 32,1-2-32,-2 2 0,-1 0 16,2 0-16,-5 0 0,3 0-16,-1 0 0,-2 2 32,6-2 16,-2 0 0,2 0-16,3 0-16,-4 0 32,6 0 16,-4 0-16,0 0 0,4-2 0,-4 2 0,2 0-32,-1-2 16,0 2 0,2-3-16,-3 3 16,4 0-32,0 0 64,0 0-48,-1 0 32,1 0-48,-3 0 80,0 0-64,1-1 0,-1 1 16,1-3 0,-1 0 16,0 2-48,3-4 0,-1 3-97,1-3-127,0 1-1200,0 1 463,0 3-736,1 0-1600,5 0-3202</inkml:trace>
  <inkml:trace contextRef="#ctx0" brushRef="#br0" timeOffset="0.99">24537 25424 9172,'0'0'4466,"0"0"-2929,0 0-304,0 0 447,0 0-319,0 0-289,9-16-239,-9 16-65,0-3-160,0 3 177,0 0-209,3 0-160,-3 10-240,0 6-96,0 5 369,0 9 511,0 6-368,0 2-64,0 0 113,0-2-161,0-2 0,0-5-64,-3-6-111,3-5-49,0-5-144,0-3 0,0-6-64,0-2-64,0-2 32,0 0 96,0-5-32,0-10 64,0-5-96,0-7-80,0-7-16,3-2-16,0-4-16,-1-3 32,-2 0 16,0 1 0,0 3 80,0 3-112,-2 7 32,-1 3 0,0 6 80,3 5-96,0 3 64,0 6-32,0 1 16,0 1 16,0 2-112,8-1 80,4 3-96,1-1-64,7 1 32,0 0 47,5 0-15,-2 1 80,-1 6 32,-4 0-32,-4 2 64,-1 0-96,-2 5 16,-7-1-16,-4 2 96,0 1-48,-3 0 0,-9 2 16,-1 0 0,-1-2-16,-1 0-32,-1-3 96,-1 1-80,2-3 0,2-5-112,6 1 80,0-2-80,1-3 32,6 0-32,-1-2-80,1 0-96,0 0-48,0 0-65,0 0-303,0-4-208,0 2-833,0-5-192,0 3-992,0-1-2690</inkml:trace>
  <inkml:trace contextRef="#ctx0" brushRef="#br0" timeOffset="0.99">24929 25300 8964,'0'0'3025,"0"0"-223,0 0-1650,0 0-111,0 0 287,0 0-191,11-19-337,-11 19-111,0-1-113,1 1 64,-1 0-64,0 0-31,0 0-193,-1 0-272,-5 0 80,-4 4-144,-1 3-48,2 2 32,0-1-16,-2 2-16,3-4 32,1 1-16,2-3 64,3 1-48,2-3 32,0-2-32,0 0 0,0 0-16,0 0 64,0 5 16,0 4-64,0 7 192,0 4 528,-6 7 145,5 6-353,-7 6-176,0-1-96,3 3-32,-2-1-80,-1-4-48,3-6 33,1-6-97,-1-1 80,2-10-64,0-2 0,3-1-32,0-6-32,6 0-48,3 1 32,4-3 96,4-2-32,3 0 64,5 0-80,-7-2 16,2-5 64,-6 1-80,-3-1 0,-5-2-16,-2-1-16,-4 2 0,-4-4-112,-5 1-129,-3 0 49,-4-1-48,-4 2-224,3 0 16,2 3 160,1 3 95,3 0 193,3 4 80,3 0-15,4 0-1,1 0 80,4 0-64,6-2-96,5 2 208,5-5 192,2 0-96,1-2-32,-1-1 48,1-1 128,-6 0-80,-4-1-111,-1 6-145,-6-3-16,-4 5-32,1 0 16,-3 2-16,0 0-96,0 0-385,-3 0-559,-2 0-865,-2 0-1312,2 0-3795</inkml:trace>
  <inkml:trace contextRef="#ctx0" brushRef="#br0" timeOffset="0.99">25165 25441 13638,'0'0'4050,"0"0"-3169,0 32 367,0-10 417,0 5-64,0 4-129,0 3-159,0 1-369,-3-4-239,-1-7-257,4-3 32,0-5-176,0-7-256,0-5 32,0-4-112,4-7 64,0-10 64,4-6-208,-3-7-176,-2-3-224,-3-8-224,0 1-177,0-3-303,-8 1-17,0 6 561,-4 2 352,2 9 320,0 4 192,0 8 240,3 6 48,3 0 0,0 6-16,2-2-31,2 3-145,0 0-256,0 0-96,2 0 96,6 0 96,4-4 16,5-3 16,9-5 128,1-1-192,4-1 0,-2 3 32,-1 1 128,-6 3-48,-2 2-31,-5 3-129,-5 2-32,-4 0-48,-6 2-96,0 4-433,-6 6-495,-7-1-401,-1 0-1008,-4-2-3010</inkml:trace>
  <inkml:trace contextRef="#ctx0" brushRef="#br0" timeOffset="0.99">25165 25498 13718,'0'0'5283,"0"0"-3202,0 0-577,40-13-319,-21 7-33,4 2-415,-1 2-369,1-3-288,-6 3-64,-5 2-64,1 0-688,-7 0-657,-5 0-480,-1 0-624,0 0-1201,-1-4-2336</inkml:trace>
  <inkml:trace contextRef="#ctx0" brushRef="#br0" timeOffset="0.99">26445 24003 2161,'0'0'2401,"0"0"-928,0 0-705,0 0-1456,0 0 3905,-3-9-1008,1 6-1008,-1 3-257,3-2-175,-2 2-193,2 0-112,0-2-96,0 2-144,0 0-16,-3 0 17,3 0 95,0-3-64,0 3-160,-3 0 144,3 0 64,0-1 64,0 1-48,0 0-175,0 0 127,0 0 16,0-3-48,0 3-96,0 0-64,0 0 80,0 0-96,0 0 64,0 0-64,0 0 48,0 0-16,0 0 96,0 0-48,3 0 16,0 0-31,-1 4-1,3 3-32,-5 5 496,3 1 160,1 5-272,2 2 65,-6 6 31,2 1-160,3-3-64,-2 0-64,-3-1 33,3-3-65,-3 1-128,0-1-96,0-2 80,-3 0 0,0-2-32,-4-2-48,1-4-80,5 0 32,-2-6-16,3 0-64,0-4-368,3 0-385,4-1-271,3-9 303,-1 1-191,-1-2-897,-4-2-1649,0 1-2672</inkml:trace>
  <inkml:trace contextRef="#ctx0" brushRef="#br0" timeOffset="0.99">26449 23949 7908,'0'0'3521,"0"0"-2080,0 0-913,0 0 64,0 0 529,0 0-497,-1-25-32,-10 25-127,3 0-1,-4 2-352,-2 7-48,-2 0 0,-1 3 192,2 1 384,-1 2 33,2 1 15,2 0 112,4-2-31,0-5-353,5-1-160,2-2-128,1-5-48,0 2-128,0-3-64,4 0 64,4-4 112,1-3 144,4-7-48,-1-2-112,4-4-32,-4 2 32,1 2-48,-3 0 32,-3 5-16,-1 2-64,-5 7 64,2 2-144,-1 0 64,-2 9 16,8 4-32,-5 3 560,6 0 1,4 0-289,0-3-112,6-4 64,-3-7 0,4-2-80,-3 0 16,-2 0-48,1-8-16,-4 1-32,-4-2-496,-2-1-241,-3 6-271,-3 0-625,0 1-1072,-3 3-3314</inkml:trace>
  <inkml:trace contextRef="#ctx0" brushRef="#br0" timeOffset="0.99">26694 24073 11429,'0'0'3634,"0"0"-1985,0 0-49,0 0-191,33-27-224,-21 18-241,1-3-496,-1 3-32,2 3 49,-8 1-1,0 3-144,-4 2-96,-2 0-256,0 9 48,0 9 608,0 2 577,3 3-433,2-1-416,7-4-63,5-4-145,3-6-80,5-8 48,1 0-48,-1-7 0,-3-6-48,-2-1 32,-3-1-96,-6-1 32,-6 0-208,-1 3-385,-4 2-447,0 2-481,0 0-352,-7 4-80,2 1-1040,-3 4-2834</inkml:trace>
  <inkml:trace contextRef="#ctx0" brushRef="#br0" timeOffset="0.99">26845 24090 14647,'0'0'2945,"0"0"-816,0 48 240,-3-24-608,-2 3-176,0 0-385,2 0-576,-2-4-287,4 0-145,1-6 32,0-3-240,0-2 16,0-6-16,0-2 0,6-1 32,7-3-64,0 0 16,1-5-80,2-2-160,-1 3-129,-2 0-239,-7-1-753,2 0-607,-5 3-530,-3-5-751,0 3-2770</inkml:trace>
  <inkml:trace contextRef="#ctx0" brushRef="#br0" timeOffset="0.99">26842 23814 13606,'0'0'3266,"0"0"-1457,-25 42-1,17-26-687,-4-2-417,-1-3-384,7-2-64,-5-2-175,6-3-49,1-2 0,1-2-16,3-2 16,0-12-401,0-3-1087,4-6-817,4-1 0,3-1 224,-2-2 384,1 9 1057,0 2 832,0 7 864,-3 4 833,1 5-224,2 3-769,3 10-271,-3 3 1936,2 4-832,4 1-545,-2-1-479,1-4-209,1-5-304,-2-2-192,-2-2 64,-4-6-96,-1-1 0,-2 0-384,-2 0-417,-3 0-463,0-4-609,0-3-1697,-3-3-5858</inkml:trace>
  <inkml:trace contextRef="#ctx0" brushRef="#br0" timeOffset="0.99">27103 23212 14455,'0'50'2401,"0"5"-496,-5 2 400,-6 2-849,5-4-543,-2-7 143,3-10-143,-1-7-417,6-8-208,0-7-96,0-7 64,0-7-96,0-2-16,0-9 225,3-5-97,-3-7-96,0-9-192,0-9-32,0-1 32,0-7 0,-3-9-48,3-3 48,-1-6 16,1-1-16,0-5-80,0-2-161,0 2 33,0-1-448,4 4-32,-1 0 111,-1 8 33,1 4 0,-1 8 144,-2 8 112,0 6 176,0 12 128,0 3 16,6 8 0,0 2-64,6 8 32,9-2-64,7 3 15,7 3 49,7 7 0,3 8 32,3 7-16,-3 9 32,-5 8-64,-7 4-64,-7 4-48,-10-3 112,-7 0-224,-6-5 80,-3 1 176,-12-4 32,-4-4 32,-4-3 0,-6-3 64,-2-2 160,-2-4 145,-1-5 63,2 2-240,-1-6-144,4-3 80,7-2-80,-1-2-64,8-3-64,-2-1 0,8-3-192,3 0-464,0 0-497,3-6-1280,0-2-2369,0-1-4642</inkml:trace>
  <inkml:trace contextRef="#ctx0" brushRef="#br0" timeOffset="0.99">28724 21255 6147,'0'0'8068,"0"0"-4931,9-29-2273,7 15-495,1-2-97,4 3 16,3-3-112,-3 0-64,-2 3 48,-5 2-16,-3 6-16,-2 1-80,-3 4 32,1 6-48,0 12 560,4 5 1025,3 4-320,2-3-465,7 4-384,3-8-384,7-11 96,4-7-63,-1-6-49,-1-10-32,-2-6 96,-7-5-96,-1-2 32,-5 0-16,-4 4-64,-4 2-80,-1 4-81,-6 7 1,2 10 128,0 6-192,3 19 112,3 11 128,4 9 448,3 0-31,5 0-193,3-9-112,1-16-16,4-13-128,-2-7-16,1-12 80,-2-10 16,-1-7-64,-4-5 64,-2 2 16,-1-2-48,-2 3 64,-1 4-96,1 10 0,2 3 0,1 9 32,2 5-96,-1 7 48,-2 6 32,1 10-32,-6 0-513,-1 1-1103,-8 3-1250,-4-7-3713</inkml:trace>
  <inkml:trace contextRef="#ctx0" brushRef="#br0" timeOffset="0.99">23712 23801 4418,'0'0'7636,"0"0"-5924,0 0-703,0 0 159,0 0-127,0-11-193,0 11-352,0 0-239,0 0-49,0 3-64,0 8 112,3 6 320,0 6 593,-2 4-273,2 0-192,0 0-159,-3 0-321,0-4 128,0-5-16,0-5-96,0-4-96,0-2-32,0-3-16,0-4 0,0 0 64,0 0 64,-6-1 17,5-9-129,-5-3 48,4-5-160,-1-5 16,1-4-64,2-6 64,0-4 0,0 1-32,0-2 16,0 5-16,2-1 64,-2 4 0,0 3-64,0 5-16,0 0 16,3 3-128,-1 4 64,1-1 48,1 5-64,4-1 32,3 4-65,1 1-31,1 2 48,1 5 112,-2 0-48,4 5 48,-4 6-16,-1 5 32,-5-1-32,2 8 32,-5-3 48,-3 0 0,0 1 0,-3-4-48,-2-1-48,2-5 16,-3 1 16,3-3 0,0-3-16,3 1 32,-2-4-32,-1-1 16,3 0 16,0 0-16,-5-2 32,2 0 32,-5 0-64,2 0 16,-5 3 0,-1-3-48,3 0-192,-4 0-416,1 0-208,4 2-385,0 0 33,4 1-65,4-1-352,0 0-2161,9 0-4513</inkml:trace>
  <inkml:trace contextRef="#ctx0" brushRef="#br0" timeOffset="0.99">23952 24017 7427,'0'0'2834,"0"0"-1586,0 0-15,0 0 63,0 0-287,0 0-209,-6 15-175,6-15-193,0 0-160,0 0 80,0 0 192,0 0 113,0-2-209,0-4 64,0-1 64,6-2-128,1-3-223,0-1-177,6-5 16,1 0 96,6-5 112,3-1 112,2-3-96,0 0 64,3 0 145,-3 0-193,-1 1-64,1 4-16,-5 2-96,2-2 16,-3 1-64,-5 1 0,1 0-32,-3-3-96,-1 0 16,-1 2-32,0-2 64,0 0-32,2 0-32,-3 1 32,5 0-16,-1-1 80,1 1-80,1-1 48,2 3-48,2-3 80,0 6-32,1-4-16,0 1 16,0 4 0,-3-2 0,3-2 32,-4 4-48,-1-4 64,-1 0 0,-1-1-80,-3 1 64,0-3-16,2 3-16,1 0-16,0-2-48,0 4 16,1 0 0,-2 2-96,1 2 48,-1 1 0,0-1 0,-1 4 64,2-2 0,-4-2 32,2 6 0,-2-6-16,4 1 32,-3-6-16,0 4 16,-3-6-48,4 1 32,-4 0-16,3-1-16,-2 1 48,0 5-80,-2-1-64,2 0 32,3 5-33,-4 0-79,0-1 48,0 5 144,1-1 32,-3 1-32,-1-2 48,3 2-48,-6 1 48,5-1-32,-4 0 0,3-2 16,-2 2-32,0-4 32,1 4-48,1-4 32,0 0-128,3-3-64,2 3 48,-3 2 48,3 0 0,0 0 48,-4 0-48,0 2-64,2 0 48,-3 1 0,-2 2 160,0-3-32,-2 0-16,2 2 0,0-2 16,-1-1 0,3-1-16,-2-2 0,0 1 32,2 1-48,-4 0-32,2 4 32,0-1 0,-1 4 16,2 0-16,-4-1 16,0 1 0,4 2-16,-1-2 0,-2-1 0,2-1 16,0 2-64,4-3 64,-4 0-16,1-1 16,1 1-64,-2 1 48,0 2 48,-3-1-48,2 1 64,-2 0-80,3 2 32,-2-3-16,-1 3 64,0-4-48,4 4-48,0-4 64,-4-3-32,6 2 16,-4 1 16,1-3 16,-1 3-64,-2-1 32,0 1 0,3 1 0,-3 3 32,0 0-80,0-2 16,0 2-16,0 0 32,0 0-48,0 0-128,0 2-801,0 1-223,-3 1-929,-2 1-1473,0-1-4994</inkml:trace>
  <inkml:trace contextRef="#ctx0" brushRef="#br2" timeOffset="0.99">23506 25118 6195,'0'0'32,"0"0"864,0 0 2098,0 0-1602,0 0-367,0 0-209,0-13 0,0 8 65,0 3 47,0-1 161,0-1-65,0 4 145,0-2-369,0-1 65,0 1-177,-5 2-144,-1 0-256,-6 0-192,-2 7-128,-6 4-64,-4 5-16,0 0-240,-1 6 128,-3 3 128,6-3 112,2 1 16,3-3 48,3 0-16,8-6-112,3-5 80,3 0-64,4-4 0,9-5-64,-1 0 48,8 0-256,0-10-401,4-1-143,-7 0 176,-2 2 624,-9 3 64,2 0 0,-8 6-192,-1 10-385,-15 7 433,-1 10 160,-8 12 369,-3 4 639,-1 4-128,3 1 81,4-6 351,6-6-47,12-7-352,4-11-753,0-6-128,12-8-80,5-4-32,3-7 0,0-6 16,4-7-497,-7-3 353,0 0-32,-6 5 32,-4 2-112,-7 8-288,0 3 224,-7 5 15,-9 13 17,-1 8 128,-3 8 160,0 7 32,3 5 64,4-1 176,6-2 385,7-4-129,0-5-384,14-6-96,6-12 0,5-8-32,7-3-128,-1-12-80,-1-6-609,-6-2-1024,-3-3-1504,-14 3-7636</inkml:trace>
  <inkml:trace contextRef="#ctx0" brushRef="#br2" timeOffset="0.99">22992 25535 4386,'0'0'1569,"0"0"1056,0 0 480,0 0-912,0 0-592,-25-2-112,17 2-273,4-2 113,-4 2-561,0 0-223,-1-3-161,1 3-144,-1 0-144,-2 0-16,-3 0-96,0 5 32,-5 2-80,-1 0 32,-5 1-16,2 4 16,-2-3-32,2-3 0,-2 6-32,5-5 48,0 0 80,3-1-80,3 1 48,0 0-16,2 0-32,-1 2 32,4-1 0,-2 2 0,-1 0 0,-2 4-16,1 2-32,1 0 32,-2-1-16,5 1 48,-1 0 32,0-2-32,0 1 16,4-3 0,0-1-16,0 0 32,-1 0 0,1 0-32,2 3 32,-4-2-32,3 1 48,-3 1-96,1-1 48,2 1-16,-3 1 16,4 1-32,-1 0 16,0-1-32,-1 1-16,6 0 80,-5-1-48,4-1 32,1-1 0,-3 3 48,3-3-48,0 1 16,-3-1 0,3 1-16,0-1 48,-2 1-80,-1-1 64,3 1-64,0-1 48,0 1-16,5 2 48,1 0-48,0 2 16,2-2 32,0-1 0,-1 1 96,3-3 64,-4-1 48,0-1-64,2-2 16,0 2-64,-1-1-48,3 3-48,2-2 16,2 5-16,3 2-16,3-1 48,0 2 32,7 1 0,-3-2-15,3 0-97,-5-3 16,2-3-81,-3-3 81,-4-3-16,-2-3 33,-3-3-66,-4 0-383,-5 0-784,-3-3-1473,0-3-1361,0-3-5379</inkml:trace>
  <inkml:trace contextRef="#ctx0" brushRef="#br2" timeOffset="0.99">23404 26178 1937,'0'0'4578,"0"0"-5090,0 0 832,0 0 544,0 0-768,0 0-160,4-9-176,-4 9-224,0 0-384,0-2-81,3 2 881,-3 0 192,0 0 272,0 0 273,0 0 239,0 0 385,0 0 111,0 0-31,0 0-176,0 0-433,0 0-224,0 0-64,0-3 81,0 3 79,0 0-80,0 0-96,0 0-175,-3 0-193,-5 0 0,4 3-48,-4 1-16,2 0 16,-5 2-32,3 0 304,1-2-112,-3 3 0,2-3-48,4 3-16,-4 0-48,3-2-32,2-1-16,-1 0-96,1-1 64,3-1-16,0 0-32,0 1 16,0-1 0,0 0 32,-2 3-48,-1-1 32,1 5 65,-1 2-33,0 3-16,-3 2 112,0 0 160,1 2 0,2-2-128,-2-1 0,4-3-48,-2 1 16,3-5-80,0 2-32,0-4-16,0 4-16,0-4 16,3 1 0,1 0 0,-2-3-32,4 3 64,-4-3-32,4 3-16,0-2 32,0-1 0,1-1 32,6-2-16,0 2 80,-1-3 16,2 0 17,-1 0-17,2 0-112,-6 0-32,5-3 32,-7 2-32,-1 1 32,-2 0-16,-2-3-48,-2 3 32,0 0-16,0 0 32,0 0-32,0 0 32,0 0-16,0 0 0,-2 3 16,-2-2-16,-2 4 48,-1-3-80,1 3 48,-6-3-16,4 3 16,-4-3 16,-1 3-16,1-1 80,-1 0-48,1 1 16,3-1-64,-2 1 0,2 0 0,-2-1 16,3 1-32,-1-1 16,1 0 16,0 1-48,4 0 48,-1-1-32,0 1 48,-1-4-16,1 5 96,1-2 16,1 0-48,-2 3 0,3-1 0,-4 1-16,5 2-48,-2-2 48,-1 3-32,4-2-16,0-1-16,0-1 0,0-1 0,0 0 16,7-3-32,-3 0 16,1-2-16,0 0-16,1 0 64,-5 0-32,4 0 32,-5 0-16,0 0 16,0 0 48,-9 12 16,1 1-128,-1 2 80,-2 6-80,3-1 16,2 1 32,3-1-16,3-2 0,0-1-16,4-3 16,4 2-16,5-5 16,-3-2 32,3-2-32,-1-3 64,-2-1-16,0-3 32,0 0-64,-1 0 0,-1 0 0,-2-3-16,-5 1 0,4 0-16,-5 2 32,0 0 0,0 7-16,0 4-64,-1 7 160,-4 2 176,-1 2 1,6 4-161,-5-4-80,5-4-16,0-4 32,8-8-64,7-3-64,2-3 0,5-12 0,1 1-97,-1-2-191,-2 1-32,-1 3-432,-10 5-865,-4 4-2337,-5 0-4818</inkml:trace>
  <inkml:trace contextRef="#ctx0" brushRef="#br2" timeOffset="0.99">23067 25732 6291,'0'0'2609,"0"0"785,0 0-1602,0 0-703,0 0-177,0 0-191,-16-7-305,12 12-240,-6 2-48,-2 0-96,-1 1 48,-5 4-48,4-3 32,-5 2 96,2-2-48,-3 3 160,5-4 81,-4 4 63,3-1-128,1 0 0,1 1-128,3 4-16,-1-3-48,4 5-80,0-2 64,4 1-32,0 1 96,4 1-16,0-2 16,0-1-16,0 0 129,0-3 15,0 1-64,0-1 16,0-1-64,0 1 0,0-2-144,0 1 16,0 2-16,0-4 16,0 4-32,0-1-16,0 4 48,0-4-32,0 2 64,0 1-32,4-2 16,-4-1-48,3 1-16,-2-3 16,2 0 48,2-2-48,3 0 16,1-2 16,-1 2 0,3-2 32,-2 0-80,-1 2 80,1-2 0,-1 1 64,-2 1-16,-1 2-32,-4-2-48,2 2 0,-3 1 33,0-3-81,3-3 48,-1 1-16,3-2-16,1-3-16,3 0 32,3-2 16,1 0 64,2 0-16,-2 0 0,-1 0 0,1 3-80,-3-1 64,-3 0-96,0-2 64,1 3-48,-3-2 0,1-1-16,-1 3-160,-4-1-97,2 0-255,0 3-80,-3-1-497,0 0-431,0-1-865,0 0-1825,-3-3-7492</inkml:trace>
  <inkml:trace contextRef="#ctx0" brushRef="#br2" timeOffset="0.99">24085 26556 6003,'0'0'4530,"0"0"-3154,0 0-1103,0 0-1,0 0 976,0 0-575,-3 16-609,3-12 0,0-1-64,0 1 240,0 0 256,0 3 208,0-1-63,0 6-193,0-1 16,0 3 48,0-1-96,0 3-127,5-1 143,-5-1 0,0-1 128,0-1-192,0-1-111,0-2-113,0 0-64,0-2 48,0 0 0,0 0-32,0-1-96,-2 1 64,-1 2-80,0 0 32,3 0 0,0 2 0,0 0-32,-2 1 80,-1-1 16,3 0 96,-1 1 0,1-4-64,-3 1 0,0-2-48,3 0-32,0 0-16,-2-3 16,-1 3-32,1-2 0,2-1-16,0 0 16,0-1 16,0 1-48,0 1 48,0-1-16,0 0 48,0 1-48,0 0-32,0-1 48,0 3 32,0-2 16,2-1-48,-2-2 16,0 2-32,0 1 0,0-3 32,0 3-32,0 0 16,0-3 0,0 2-32,0 0 48,0 2-16,0-2-32,0 0 32,-2 1-32,2 2 32,0-3-16,0 0 0,0 1-16,0-3 32,0 3-16,0-3-16,0 0 48,0 1-16,0-3 0,0 1 0,0 2 0,0 0-32,0 1 64,0 0-32,0 1 0,-3-1 0,3 0-16,-3 1 16,3 0-48,0-1 48,0-4-32,-1 2 16,1-2 0,0 0 32,0 0 0,0-9-64,0 1-160,0-6-1024,0-4-2002,0 3-5986</inkml:trace>
  <inkml:trace contextRef="#ctx0" brushRef="#br2" timeOffset="0.99">23978 26988 7700,'0'0'1392,"0"0"2498,0 0-1713,0 0-560,0 0-433,0 0-207,-3 0-353,3 0-288,0 2 0,0 3 16,0 1 1,0 3-33,0 3 0,6 1-16,0 5 160,2 0 161,3 2-193,-4-4 16,3 0-64,-1-3 96,-3-4-304,-1-2-64,-2-2 97,-1-4 63,2 2-128,-4-3 48,3 0 64,2-9 80,3-2-96,4-3 0,5-2-176,2 1-16,1 2-48,2 3-16,-5 3 80,1 3 32,-4 4 48,-1 0-47,-3 0 31,-2 0-48,-6 0 64,1 0 16,0 0-64,-3 0-32,0 0-48,0-5 80,-6-3-384,1-1-737,2-2-1152,-2-1-1040,1 1-2722</inkml:trace>
  <inkml:trace contextRef="#ctx0" brushRef="#br2" timeOffset="0.99">24664 26820 6387,'0'0'-336,"0"0"1216,0 0 2578,0 0-1329,0 0-416,0 0-129,3-2 65,0 0-320,-3 2-193,0-2-271,1-3-17,-1 0 0,0-2-47,0 1-161,0-3-336,0 2-176,0-2 0,-4 0 176,-4 5-112,-5 1-64,-4 3 33,-6 7-81,-2 9 0,-3 8-48,4 6 48,-3 4 160,9 4 208,1-2 128,9 0 33,8-5-65,0-4-320,8-4-16,9-5-80,1-6-64,2-6 16,5-4 32,0-2-128,0-2 64,0-4-32,-2-4 16,-4 1-48,-6 5 32,-3 0-32,-6 1 16,-4 3-96,0 4-224,-1 3 32,-10 5-368,2-1-385,-4 0-1328,1-5-1425,-2-1-3777</inkml:trace>
  <inkml:trace contextRef="#ctx0" brushRef="#br2" timeOffset="0.99">24822 26830 9604,'0'0'5123,"0"0"-3410,0 0-705,0 0 161,0 0-225,17 32 160,-17-7 577,0 6 0,0 3-176,0 0-305,-2-3-175,-4-4-305,1-7-400,4-6-144,-2-5-32,3-5 32,0-4-112,0 0 0,0-6 17,0-10-17,0-5-112,0-7-305,3-6-255,-2-2-560,2 0-289,-1 2-80,-2 4 241,0 9 799,0 5 433,0 5 128,0 5 144,-2 5 385,-2 1-97,1 0-208,0 4 16,1 0 192,-1 1 97,3-3-257,0 1-192,5-3-64,7 0 16,3-7 48,6-4-96,2-1 0,3-2-48,-1 4-48,-5 0 48,0 6-32,-4-1 32,-7 3-48,-1 2 48,-3 0-96,-5 2-320,0 3-545,0 2-767,-10-3-1234,1 1-2000</inkml:trace>
  <inkml:trace contextRef="#ctx0" brushRef="#br2" timeOffset="0.99">24825 26934 5891,'0'0'3681,"0"0"-239,0 0-1457,0 0-112,0 0 160,0 0-289,17 0-303,-13 0-160,7 0-1,-1 0-111,2 0-113,0 0-191,5 0-257,-3-3-256,0-1-160,-1-3 32,-1 3-96,-4-3-48,3 1-112,-5 1 96,-3 0-160,2 1-272,-2 2-192,-3-1-336,0-1-545,0 4-896,0-4-352,0 1-1569,-3 1-5459</inkml:trace>
  <inkml:trace contextRef="#ctx0" brushRef="#br2" timeOffset="0.99">24842 27118 6435,'0'0'5731,"0"0"-3186,0 0-897,0 0-319,0 0-144,0 0-433,4 0-304,0 0 48,-3-2-31,-1 2 63,0-2 32,3 2 0,-3-2 65,3 2-81,-3 0 112,2-3-112,-2 3 33,0 0-81,3-2-32,-1 2-16,1 0-31,1 0-129,4-2-128,3 2 0,3 0-16,4 0-32,4 0-64,-2-3 16,2 2 144,-3-2 64,-5 1-16,1 0-176,-3-1-32,-4 1-96,-3 0 64,0 2-32,-5-5-112,0 4-112,0-5-256,-5 5-352,-3-4-833,-1 5-800,1-2-817,0 2-3137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05:08.765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14775 32771 19033,'0'0'2209,"0"0"-1953,0 0-128,-4 34 160,4 1 1121,0 11-17,5 12-63,-2 9-81,5 6-479,-3-4-65,-1-6 49,4-4-209,-3-12-368,1-11-128,0-11 64,-3-5 48,-3-5-32,3-8 80,-3-2 32,0-5-80,0-5 160,-6-10 1,-3-8-193,1-11-80,-1-10-48,-2-13-64,3-3-112,2-6-401,-5 1 241,2-2 176,-2 6 144,-1 2 64,2 10-16,-2 1 48,1 6-16,3 3 32,7 8 16,1-3-32,0 5-112,9 0-96,6 6 112,10 3-64,3 8 16,2 8 80,2 4 0,4 7 0,-4 13 16,-2 12-32,-2 3-16,-2 6-160,-7 4-32,-2 0-96,-2-2-176,-9-5 256,2-4 144,-8-5 80,0-2 16,-1-7 0,-10-4 64,3-2-16,-4-10 64,-2 3-32,1-7 48,-2 0-64,2 0-32,-2 0 16,1 0-48,0 0-32,2 0-112,-1 7 112,4 2-48,-2 6 32,5-1 0,0 1 32,1 2 16,3-4 0,2-2-16,0 1 16,5-8 0,3-1 0,4-3 16,5-3-16,3-4 80,5-2-64,3 1 32,-1 1-128,4 4 48,-4 3 16,3 3 80,-5 5-32,-2 8-32,-6 2 64,3 1-96,-6 2 80,-3 0-48,1 1 48,-2 1-80,1-1 96,-7-1-48,1-3 0,-5-1 48,0-1-176,-8 1 128,-9-4-32,-8 2 80,-7-1-16,-6-1-16,-5-1 0,1-4 0,2-3 32,3-3 16,4-2 272,5 0-223,8-2-145,8-3-48,-1 1 96,6 0-80,5 1-33,2 3-95,0 0-208,0 0-624,5 7-1265,-1 0-1377,2-3-1872</inkml:trace>
  <inkml:trace contextRef="#ctx0" brushRef="#br0">15368 32417 7267,'0'0'4002,"0"0"-2369,0 0-513,0 0-63,-30-20 15,27 18-95,2-3 111,1 5-127,-3-1-145,3-2-304,0 3 17,3 0 47,6 11-320,11 14-144,8 11-16,5 18 1361,4 15-49,0 15-735,-4 8 511,-9 3-447,-5-6-593,-10-3-96,-4-9 304,-2-8 464,-3-10-368,0-5 161,-11-7-289,-1-9-304,-5-4 32,-3-5 16,-1-6 0,1-9-128,3-5 0,0-9 80,2 0-784,5-14-1297,7-6-2337,3-1-4915</inkml:trace>
  <inkml:trace contextRef="#ctx0" brushRef="#br0">17533 32628 14118,'0'0'2802,"0"0"-1618,0 0-287,0 0-81,0 0 161,0 0 63,13-32-192,-13 25-159,0-1-465,-7-4-160,1-2-64,-6-1 32,-2-1-32,-6-2-16,-4 3 16,-3-1-32,-8 2-32,-2 3 32,-3 4 48,0 7-96,-2 7-32,-2 15 80,4 14 0,3 14 96,4 13 288,4 9 224,9 13 96,7 5-351,10 7 111,3-4 0,19-4-192,7-12 32,7-10-112,12-17-160,3-10 32,1-13 433,2-9-145,-4-9-208,-4-9 32,-4-2-256,-11-16 112,-5-2-513,-9-7-463,-3-3-881,-9 2-576,-2 2-320,0 6 96,-5 5 688,0 10 528,2 5-944,2 0 240</inkml:trace>
  <inkml:trace contextRef="#ctx0" brushRef="#br0">17908 33049 12982,'0'0'2833,"0"0"-1696,-40-3 127,23 3-47,-3 5-465,-2 3 97,-3 4 143,-1 3-128,1 4-47,4 3-17,3-2 145,5 5 31,11-3-384,2-3-287,12-4-177,10-6-48,1-4 0,5-5-16,-1-9-48,1-7 0,-4-4 0,-4-5-96,-4 3 64,-7 1-160,-6 1 48,-3 9-65,0 6 65,-10 5 96,0 9 0,-2 12 0,-1 6 112,6 2 192,4 2 65,3-1-113,0-6-112,7-5-112,6-6-80,-1-6-513,1-7-415,0 0-465,-6-3-351,-1-10-482,-5-3-1711,-1-4-5204</inkml:trace>
  <inkml:trace contextRef="#ctx0" brushRef="#br0">18218 32997 14295,'0'0'1488,"0"0"-735,0 0 1504,0 0-353,0 0-239,-44-5-560,23 16-385,4 1-240,2-1 81,2 2 191,6-3-448,7 0-224,0-3-80,7 0-16,9-2 80,4-1-16,2 0-48,3 3 0,-5 0 32,3 2-32,-6 7 0,-1-2 32,-9 3-16,-2-1 48,-5 2-16,-3-2 0,-10 0-16,-4-1 32,-3-1-32,-5-3 48,2-2-32,3 0-80,-2-5 16,7-4-16,2 0-176,9 0-432,4-8-545,3-6-832,9 1-2016,2-5-2706</inkml:trace>
  <inkml:trace contextRef="#ctx0" brushRef="#br0">18340 33113 18937,'0'0'3153,"0"0"-2929,0 0-80,36 3 769,-22-3 591,6 4-479,0-4-609,0 0-320,0-1-16,-3-9-16,-4 1 0,-2-5 0,-10 1-32,-1-1-112,-12-1-48,-10 2-112,-3 6-224,-6 0-305,-3 7 193,3 2 432,6 14 128,8 11 656,9 4 353,8 5-177,11 5-63,9-1-17,5-6-288,5-2-208,-1-5-224,-1-9-80,-3-7 48,-5-2-640,-3-9-1041,-9 0-1312,-5-4-1041,-3-10-4786</inkml:trace>
  <inkml:trace contextRef="#ctx0" brushRef="#br0">19319 33015 1777,'0'0'9620,"0"0"-6690,0 0-1090,0 0 17,0 0-64,0 0-128,-35 17-32,22 4-513,4 4 81,-2 6-145,3 3-143,7 0-401,1-1-288,7-6-144,7-4-32,7-12 0,2-2-144,3-9 32,-3-9 16,2-9 48,-5-7 16,-3-4-288,-6-3 0,-9-1 48,-2-1-65,-8 7-95,-9 0 272,-5 12 48,-6 3 80,5 10-16,-2 2-16,5 7 32,6 8-48,8 1-16,6 2-784,11-5-1745,6-3-721,3-8-3345</inkml:trace>
  <inkml:trace contextRef="#ctx0" brushRef="#br0">19546 33140 20121,'0'0'1969,"0"0"-1761,35-6 224,-5 4 1601,8 2 368,4-5-992,0 3-801,-2 0-384,-2-1-95,-13 3-97,-7-1-337,-13-2-1375,-5 0-1778,-13-1-1392</inkml:trace>
  <inkml:trace contextRef="#ctx0" brushRef="#br0">19879 32700 15351,'0'0'672,"0"0"-608,0 0 1153,0 0 1072,-37-25-960,13 27-337,0 7-96,-4 7 81,3 9-49,3 4 177,4 7-241,5 5-272,1 1-175,10 5-65,-1 3-16,3-3-80,3 0-80,2-4-16,0 0-48,-1-8 16,-4 0-80,0-8 48,0-2-80,0-8 0,-4-3-96,-1-5-256,-3-2-560,4-7-785,-4 0-1280,0-11-2306,3-8-8211</inkml:trace>
  <inkml:trace contextRef="#ctx0" brushRef="#br0">20431 33046 19241,'0'0'2065,"0"0"-2001,0 0 832,0 0 1233,0 0 32,53 16-736,-21-20-673,5-8-496,4 1-240,-4 0 16,-5-5-16,-1 3-176,-9-1-576,-2-2-369,-3-2 33,-1-2-401,-1-3-112,-2-6 81,1-2 319,1-3-111,1-2-49,-2 2 193,-4 3 847,0 4 658,-4 7 495,-4 6 673,-2 2-385,0 8-47,-5 0-17,-3 4-127,-1 7-385,1 1-144,0 6 208,4 4 145,-3 4-321,6 3-240,1 4-32,0 7-96,0 5 16,0 6 192,-3 5 337,1 0-113,-1 0 16,0-1 208,3-4-63,0-4-161,0-9-272,3-3-112,2-12-16,3-4-80,2-6-112,0-9 64,-1-9 16,2-9 32,1-7-16,-2-4-224,0-3-32,0 5 0,-4 3 80,-5 8 96,4 8 64,-2 2 0,-3 5 0,5 1 32,0 0-32,1 4 112,3 7 0,2-2 48,1 5-64,2-1-32,2 3 16,-1-1 48,-1 1-64,2 2-32,1-2-16,-2-2-64,2-3 64,2-4-32,0-5 16,1-2-32,3-9 32,-1-7-64,1-9 0,-6-2-16,0-4-32,-1 1 32,-6-3-112,-5 4 144,-5 2-64,0 6 112,-11 3-32,-6 7 64,-3 6-48,0 5-16,0 7-16,3 14 96,1 1 48,4 12-48,5 2 48,4 7 0,3-3 16,8 1-48,5-10 48,1-1-64,1-8-64,2-8-80,3-6-16,-7-8-32,2 0-689,-2-7-863,-3-6-1234,-3-9-879,-7-1-5988</inkml:trace>
  <inkml:trace contextRef="#ctx0" brushRef="#br0">20524 32709 9909,'0'0'3361,"0"0"-2032,0 0 287,-17-34 49,17 29-80,0 5-481,0 0-335,6 7-545,2 11-16,4 11 576,-1 14 1057,-3 11-176,-4 9-465,-4 2-367,0 5-385,-4-4-80,-7-11-96,3-9 16,2-8-127,0-9 15,4-11-144,-1-6-48,3-5-64,0-7-257,0-3-991,0-15-1009,0-7-1681,-3-9-4402</inkml:trace>
  <inkml:trace contextRef="#ctx0" brushRef="#br0">21778 32608 10069,'0'0'2753,"0"0"-2337,0 0-352,0 0 112,0 0 368,0-34-175,0 34 111,0 0 176,0 0-16,0 0-79,0 0 95,3 14 448,2 10-47,-1 12 400,4 13 1024,-8 17 288,3 4-1200,0-1-689,-3 1-464,2-7-240,-2-6 33,5-10-81,-5-7 32,3-6-112,-3-10 48,0-4-64,0-6 0,0-2-80,0-8 0,0 0 48,0-4-16,3 0 32,3-4-32,5-7 0,1-3-32,4-6-32,-2-5-112,4-2-49,-4-4 1,2 4 0,-4 0 16,-2 7 112,-3 4 96,-1 9 32,1 7-16,-4 4-32,1 12 32,4 9 128,0 7 160,1 3-32,4-1 48,-1 0-79,4-7-97,1-9-96,-2-2 16,2-9-48,-4-6 48,-1-1 48,2-8-48,-8-8-48,2-2-480,-3-9-721,-2-2-1536,0-5-1681,-2 2-4370</inkml:trace>
  <inkml:trace contextRef="#ctx0" brushRef="#br0">22234 32830 12902,'0'0'10069,"12"-38"-9813,-4 22-352,-3 7-113,2 2-143,-2 7 96,-2 0-640,-3 3-1905,0 4-3714</inkml:trace>
  <inkml:trace contextRef="#ctx0" brushRef="#br0">22249 33143 17176,'0'0'1040,"14"36"-864,-3-21 433,-2-8 239,4-2 145,-2-5 15,-2 0-832,-1-9-176,-4-5-800,1-6-1249,-5-3-3602</inkml:trace>
  <inkml:trace contextRef="#ctx0" brushRef="#br0">22514 33017 18793,'0'0'2465,"0"0"-2081,38-29-192,-26 22 32,-4 7-128,-3 0-16,-5 2-80,-8 12 80,-5 4 16,-4 5 288,-3 1 33,2 3-241,0 0-96,11-4-16,-1-3 0,8-5-16,0-3 0,3-5-16,5-6 48,1-1 80,4-1 32,-3-9-32,0-1-80,-3-2-32,-2-3-64,1 0 48,-4 2-48,-2 1-16,0 5-160,0 1 128,0 2 48,0 3 16,0 2-64,4 4-32,-4 7 48,7 5 160,-3 2 256,1 7-208,3 6 48,-4-1-160,4 6 32,-3-1 0,-1-1-32,0 2-176,0-2 96,-1 0 16,2-3-16,0-3 32,1 0-48,-2-1 96,-2-4 48,-2 0 0,0-1 161,-5-4 287,-7-4 96,-4-1 225,-1-4-129,-3-4-336,3-3-192,2-2-192,2-7 16,6-7-272,7-6-736,0 0-1297,6-5-1377,1 1-1488,0-3-6628</inkml:trace>
  <inkml:trace contextRef="#ctx0" brushRef="#br0">22843 32616 1761,'0'0'11381,"-6"39"-9172,3-10-112,3 4 208,0 10-400,-3 7-48,1 4-224,-4 4-449,1 1-576,-2-1-368,2-5 129,0-6-145,2-7-80,3-9-32,-1-4 32,1-8-64,0-4-48,1-3-48,2-5-16,5-6 32,0-1-48,1 0 64,4-4-48,-1-5 48,0-2 16,1-3-48,2 1 64,-2-5-128,-1-3 48,0 6-16,5-4 0,-1 6-16,1 4-16,3 7 64,-1 2-80,1 9 128,-1 9-80,1 2 272,-2 7 0,-1-2-80,-1-3-32,-4-2-16,1-6-176,-6-2 16,0-8 0,0-4-160,-2 0-176,1 0-529,-1-11-816,-2-8-1184,-1-5-2946</inkml:trace>
  <inkml:trace contextRef="#ctx0" brushRef="#br0">23336 32868 10917,'0'0'3794,"0"0"-1857,0 0 32,0 0-241,0 0-335,0 0-337,-4 7-415,0 5-129,3 1-112,1 1-176,6-1-160,10-6-16,1-3-32,1-1 32,-1-3-96,-4-3 0,-1-4-160,-4-2-32,-8 1-128,0-2 128,-3-3 128,-11 4 48,-2-2 32,-1 1-48,-3 2 112,1 3-48,7 3 96,0 0 32,7 2-32,0 0-112,5 0 32,0 4-48,5 1-769,6 2-383,1-6-737,2 2-1841,-1-3-3649</inkml:trace>
  <inkml:trace contextRef="#ctx0" brushRef="#br0">23401 33194 17176,'0'0'2449,"0"0"-1537,0 0-111,0 0 543,0 0-95,0 0-177,-23 37-431,17-21-449,3-3-112,3-2-64,0-4 16,9-5-144,5-2-368,-2 0-337,2-11 129,2-2 400,-4 1 144,-2-1 176,-3 4-16,-7 0 80,0 9 432,-4 0 96,-4 0-63,0 7 79,-1 1-224,6 1-336,-2 3-64,5-5-1072,0-7-1762,0 0-4913</inkml:trace>
  <inkml:trace contextRef="#ctx0" brushRef="#br0">25741 32856 4834,'0'0'7588,"0"0"-4643,0 0-944,0 0-480,-3-2-465,3 2-272,0 5-415,-3 3-145,3 11-96,0 9 192,0 13 320,0 11 513,0 13 592,0 7-321,-5 5-847,1-5 159,-1-5-144,-3-10 16,5-10-319,-1-11-273,2-9 32,2-9-64,0-5 0,0-6-32,0-7-273,6 0-1039,-3-16-1297,2-6-1922,0-7-14005</inkml:trace>
  <inkml:trace contextRef="#ctx0" brushRef="#br0">25431 32890 5635,'0'0'6547,"0"0"-4883,0 0-719,0 0 287,0 0-271,0 0-225,-23-18-176,23 16-63,0-1 47,0-1 16,3 4-64,2-4 17,2-3 63,3 2 176,8 1 65,9-3-129,13 4 48,8-1 865,6 4-128,11 0 15,1 0-223,-4 4-801,-2 3-192,-10 0-160,-5-2-64,-10-1-48,-10-1 16,-5-2 16,-7-1-208,-3 0-80,-5 0-96,-3 0 32,1-6 0,0-1-257,-2 0-607,2-1-33,-1 1 129,-2 2-545,0 5-176,0 0-720,0 0-1793,0 5-1745</inkml:trace>
  <inkml:trace contextRef="#ctx0" brushRef="#br0">26208 33304 9444,'0'0'4546,"0"0"-3073,-45 0-320,25 0 31,3 0 97,-3 0-449,-1 5-288,1 3 17,0 8-65,1 2-160,1 0 96,5 3 64,9-1 1,4-2-225,8 0-128,9-7-64,11-2-32,4-4 0,2-5 32,5-5-32,-2-11 0,-7-4-224,-6-3-304,-3-1-49,-11 1-239,-5 3-32,-5 4 143,-5 2 177,-5 6 288,-3 8 208,1 0 48,2 11 240,0 13 145,2 6 191,8 4 640,0 4-111,8 0-209,4-4-431,0-4-273,5-6 16,-3-4-224,-1-6-48,-4-5 16,2-5-32,-9-4-432,1 0-1057,-3-4-512,0-12-672,-3-2-4082</inkml:trace>
  <inkml:trace contextRef="#ctx0" brushRef="#br0">26448 33099 8100,'0'0'6082,"0"0"-4577,0 0 0,17 47 992,-14-13-608,-3 11-224,0 9 31,0 0-255,0 0-224,-3-2-385,2-7-432,-2-14-224,3-4-144,0-7-16,0-6-64,4-5 0,-4-5-800,3-4-977,0-8-1008,-3-11-1713</inkml:trace>
  <inkml:trace contextRef="#ctx0" brushRef="#br0">26606 33221 12614,'0'0'3697,"0"0"-879,-6 31-257,0-15-304,-7 2-336,-7 6-593,0-1-511,-3 2-321,3-3-128,3-4-112,4-2-48,2-7-144,5-4-16,3-3-48,3 0-16,0-2 32,0 0-48,5 0 32,-1 0-48,4 0 48,5-2 0,-6 2 48,9 0-32,-1 2 113,-1 3 271,6-1-48,1 3-224,2-3-112,-5 1 32,3 2-32,-3-5 0,-4 0-16,-1 3 32,-7-3-32,-5 3-96,-1-4-64,0 2-144,0 1-192,-4 1-241,1-5-639,-2 0-1314,3-9-1392,2-7-6578</inkml:trace>
  <inkml:trace contextRef="#ctx0" brushRef="#br0">26788 33371 17272,'0'0'3121,"0"0"-1728,0 0 1168,0 0-272,38 20-656,-25-20-721,-1-4-431,2-5-161,-6-2-224,3-5 0,-5 2-208,-6-1 112,0-3-112,0 3-16,-6 1-48,-7 2-33,1 4-143,-7 8 112,-1 1 160,0 18-16,1 8 112,1 7 0,4 6 112,-2 2 192,9-3 81,4-1-97,3-6-208,6-8-64,8-6 0,1-6 32,8-10-32,2-2 48,2-5-64,-1-8-160,-4-3-144,-5 2-369,-5 1-1151,-4-1-1762,-5 6-1857</inkml:trace>
  <inkml:trace contextRef="#ctx0" brushRef="#br0">27850 32944 4226,'0'0'7475,"0"0"-5106,0 0-544,0 0-16,0 0-176,0 0-305,8-16-367,-4 45-577,-1 16 272,-3 18 1761,0 14-352,0 6-864,0-2-513,0-7-288,-3-13-223,2-14-289,1-13 47,-3-9 49,3-7-32,-2-5 32,2-6-304,-6-3-560,4-4-1105,-4-11-1505,1-9-2544</inkml:trace>
  <inkml:trace contextRef="#ctx0" brushRef="#br0">27695 33306 10901,'0'0'8500,"0"0"-6531,0 0-1137,0 0-368,0 0 417,51 0 223,-19 0 321,7 0-705,0-9-496,0 2-160,-1 0-32,-7-3-32,-3 0-128,-4 2-736,-7-1-689,-5 2-160,-1-2-800,-11 0-2209,0-3-6211</inkml:trace>
  <inkml:trace contextRef="#ctx0" brushRef="#br0">28133 32867 9012,'0'0'6755,"0"0"-4882,0 0-1665,0 0 48,0 0 449,0 0-81,0 23-368,0-5-48,5 4 208,-3 8 401,4 6 719,-5 6-31,-1 12 336,0 7-352,0 2-177,0 3-271,0-8-417,0-7-144,0-10-160,0-9-400,4-12 16,-3-6 48,5-5-48,0-9 112,-2 0-112,0-12 112,2-6-64,-1-4-64,0-3-48,-1-2-80,1 4-128,1 3-352,-1 4 159,0 8 193,-1 3 144,4 5 80,0 2 64,-1 5 48,1 9 176,0-1 176,4 5 96,-2 0-63,2-1-145,0 1 144,6-4-224,-5-5-112,5-2-48,-5-2 48,3-5-64,-4-2 32,1 0-48,-2 0-352,-4-7-272,-5-1-705,-2-4-1120,0 1-1553,0 0-3057</inkml:trace>
  <inkml:trace contextRef="#ctx0" brushRef="#br0">28465 33371 14471,'0'0'6851,"0"0"-5907,0 0 657,41 0 848,-29 0-688,-3 0-897,4 0-544,-2-4-224,-4-3-96,-1-2 96,-6-2-80,4-3-16,-4 1-80,-5-3-256,-6 2 48,-1 1-64,5 2-208,-6 7 96,3 4 496,1 11 0,3 9 64,1 11 192,2 3 384,3 2-16,0 0-95,6-7-321,3-4-144,4-7-48,5-6-80,-4-8 112,3-4-96,-1 0-96,-4-7-689,-4-4-847,-3-5-1410,-2 0-1248,-3-4-6595</inkml:trace>
  <inkml:trace contextRef="#ctx0" brushRef="#br0">29201 33391 5426,'0'0'8004,"-8"32"-5299,7-14 81,-5-2-657,6 0-465,0-5-543,0-7-353,3-4-143,6 0-1,7-11-160,1-9 0,3-5-240,0-4-80,0-7 81,-3 2-49,-1 3-80,-4 2-96,-1 8-16,-5 10 16,5 6 64,-2 5 80,2 12-96,3 10 272,0 5 512,0 5-223,3-1-177,-2-4-64,1-4-96,-4-5-256,-2-7-64,1-4 96,-7-3-112,-1-2 80,-3-2-256,0 0-224,0 0-289,-6-6-543,1-6-1297,4-4-1297,1-6-3570</inkml:trace>
  <inkml:trace contextRef="#ctx0" brushRef="#br0">29679 33297 19785,'0'0'3522,"0"0"-3154,0 0-64,40-7 1521,-25 7-112,4 0-705,-5-1-656,0-2-304,-3 0-32,-2-1 32,-4 0-64,-5-1-48,0-2-256,0-1-80,-13 1 176,-1 0-80,-6 2-32,0 5 127,0 0 129,3 12 96,-2 8 0,10 7 176,4 2 289,5 5 95,2-2 32,10-5-192,7-7-368,3-7-32,2-8-32,1-5 48,-5-3-112,0-5-656,-4-6-721,-7-2-1024,-4 0-448,-5 1-769,0-5-3009</inkml:trace>
  <inkml:trace contextRef="#ctx0" brushRef="#br0">30094 33275 20890,'0'0'1392,"0"0"-1296,-25-32 1057,7 28 383,-2 4-287,-2 4-657,-1 9-432,4 6-64,-1 3-16,7 5-15,3-2-17,6-3 0,4 1 64,8-7-96,3-3-16,3-6 16,6-7 0,-1 0 0,1-9 0,-6-5 0,4-6-16,-8 0 32,-2-3-240,-7-4-1,-1 3-127,0 1 64,0 5 192,0 5 80,0 4 0,0 6 16,0 3 144,0 12-32,0 4 288,0 8 353,6 3 31,1 7-432,6-3-192,-6 3-64,5-2-47,0-1-162,2 1 33,-4-5 32,-1 0-16,-6 0 64,-3 0-64,0 0 96,-5-3 64,-5 3 497,3-2-145,-7-3-224,8-1-80,-5-3-32,4-3-112,-3-3-16,0-5 96,-3-3-96,1-4-16,-1 0-96,-1 0-96,2-4-48,-2-8-16,2 1-593,7-5-463,3 1-1265,2-5-1089,0-1-1873</inkml:trace>
  <inkml:trace contextRef="#ctx0" brushRef="#br0">30353 33329 16392,'0'0'5842,"0"0"-5298,0 0-528,0 0 96,0 0 913,0 0 944,-6-12-913,0 11-752,-4 1-191,-2-3-49,0 3 160,-6 0-48,4 0-160,-3 4 32,3 5 64,4 5 256,0 2 80,7 4 48,3-2-191,5 2-129,7-4-240,7-5 32,-1-6-144,6-5-321,-3 0-47,0-9 48,-6-5 128,1-4 144,-7-2 304,-1-1-160,-8 0 16,0 2-1,0 4 17,0 3 16,-5 8 96,0 4 449,-5 17 47,5 6 16,-3 7 129,5 3 31,3-4-256,0 3-384,3-9-160,8-8 48,1-3-16,-2-8-208,7-4-352,-5-3-689,1-10-784,-6-9-1504,1-3-1458</inkml:trace>
  <inkml:trace contextRef="#ctx0" brushRef="#br0">30540 33248 20906,'0'0'4370,"0"0"-3746,0 0-112,0 0 320,32 29 449,-7-24-369,3-5-495,4 0-257,1-7-16,-2 0 16,-6-2-192,-5 0-48,-11 0-977,-6 2-783,-3 0-1298,-12 3-1280,-7 2-9012</inkml:trace>
  <inkml:trace contextRef="#ctx0" brushRef="#br0">30670 32951 15399,'0'0'3458,"0"0"-2562,0 0 417,0 0 880,4 38 96,-4-11-817,4 5-319,-1 5-209,-3 4-175,0 4-209,0 3-144,0 1-80,-7-4-16,6 2 161,-2-6-65,1-5-160,2-5-320,0-8-48,0-6 96,0-5-128,0-5-176,0-7-369,0 0-255,-3-7-961,0-6-1296,-2-6-1121,4-1-2289</inkml:trace>
  <inkml:trace contextRef="#ctx0" brushRef="#br0">30893 33297 6675,'0'0'4690,"0"0"-1328,0 0-1009,0 0-192,0 0-576,0 0-209,14-7-255,-14 19-225,3 8 337,2 2 159,3 5-223,2 3-353,0-6-143,2-1-433,4-5-48,-2-4-128,1-6 16,-3-5-112,4-3 112,-7 0-32,4-7 0,-7-4 16,0-3 0,-3 1-16,-3-1-32,0 3 48,0 0-112,-3 4 64,-2 0-16,4 2-96,-5 1-224,1 0-225,3 1-335,-4-3-481,6-4-864,0-5-1184,0-8-1489,0-4-3762</inkml:trace>
  <inkml:trace contextRef="#ctx0" brushRef="#br0">31005 32996 16135,'0'0'4610,"0"0"-2320,0 0-562,3-29-511,0 24-705,-3 3-384,0 2-96,0 0-368,0 0-1425,0 7-1552,-6 1-1730</inkml:trace>
  <inkml:trace contextRef="#ctx0" brushRef="#br0">31245 33310 11941,'0'0'8004,"0"0"-7187,-12-31-753,9 20 80,3 2 896,0 0 241,0 7-369,6 2-416,1 4-416,6 12 128,-1 6 1217,5 5-224,-1 0-337,1 0-336,-2-2 49,-1-7-321,-1-2-224,-1-7 48,-1-2-64,-3-7 0,-1 0-32,-2-2 128,0-8 0,-1-7-64,1-4-16,1-4 32,0-3-144,1-2 32,0 0-352,3 6-113,-1-1 81,-1 7 192,0 5 160,-4 3 32,2 6 16,-6 0 48,0 4-48,0 0-176,-6 8 96,2 4-160,0-1-369,4 0-79,0 5-320,0-4 303,4-1 577,6-2 176,-3-1 0,5 2 48,4-1 336,1-1 561,1-2 111,2-5-367,2-1 47,3 0-240,-5-4-208,3-3-127,-6-6-113,-1-1 0,-7 1-64,-4-3-16,-2 0-32,-3 3-65,-11-3-159,-8 7 48,-1-1 96,0 9-32,-3 1 16,6 8 48,1 15 80,7 4-16,4 5 160,5 3 160,7 2 160,6-1-159,9-9-17,3-3-16,0-8-16,3-5-144,-5-4-80,-9-4-208,-6-1-897,-5-2-864,-3 0-1472,-11-9-2098,-6-3-11749</inkml:trace>
  <inkml:trace contextRef="#ctx0" brushRef="#br0">32416 33183 7203,'-5'34'11670,"1"9"-8821,-4 4-608,0-2-176,1-2-817,2-12-559,0-6-417,5-9-96,-3-9-32,3 0-32,0-7 64,0-7 288,0-5-15,0-12-273,0-6-96,0-10 0,3-10-16,0-4-304,4-9 96,-1-4-225,3 2 33,2 4 0,1 7 112,-2 11 144,2 12 144,0 8-64,1 7 16,2 12-16,2 4-80,2 4 32,0 16-48,1 6-48,0 7 48,-2 8-96,-8-1-417,-2 3 33,-7-2 16,-1-3-160,-12-5 159,-2-3 305,-10-3 240,3-7 64,-4-4 16,-6-5-16,6-4 96,3-5 353,2 0-1,8-2-288,-1 0 64,7 0 32,6 0 16,0 7-112,8 5-192,4 5 321,5 3 287,2 7-48,3-2-240,3 0-80,1-3 49,0-1-97,5-10-112,-4 0-32,1-6-32,-5-1 320,-9-1-224,-2-3-192,-4 0 80,-5 0-128,-3 0-80,0 0-160,-8 0-385,-1 0-431,-5 0-961,2 0-1217,5 0-2576</inkml:trace>
  <inkml:trace contextRef="#ctx0" brushRef="#br0">32897 33350 17448,'0'0'6019,"0"0"-5251,0 0-816,0 0 144,0 0 400,0 0 561,-10 31-177,4-8-528,6-1-144,0 3-192,0-2 129,11-8-113,3-3 0,5-5 0,-2-7 64,6 0 112,-6-9-144,-2-5 16,-2-4-48,-4-7-144,-6-2-224,-3 0-289,-3 4-383,-12 3 111,-6 5 785,-3 10 96,-6 5 48,-2 13-16,2 6-32,5 1 48,2 0 32,14 1-48,6-1-688,3-7-1633,9-6-1921,11-7-6627</inkml:trace>
  <inkml:trace contextRef="#ctx0" brushRef="#br0">33171 33357 19529,'0'0'3890,"0"0"-3330,0 0-528,0 0 336,0 0 609,-12 34 175,7-17-239,3 4-225,2-1-416,7 0-160,5-7-48,4-1 0,1-5-80,9-7 16,-7 0-16,1-5 16,-2-6-176,-4-5-176,-6-2-224,-5-2-145,-3 1-191,-6 2 208,-11 3 143,-3 1 417,0 10 224,-5 3 496,5 0 417,-1 3 79,8 8-543,2-4-417,6 2-64,5-2-368,8-3-1169,4-4-1504,5-2-3154</inkml:trace>
  <inkml:trace contextRef="#ctx0" brushRef="#br0">33459 33197 12742,'0'0'1232,"0"0"-1168,0 0 1281,0 0 1024,0 0-208,0 0-416,-24 7-416,21-5-161,3 0 209,0 3-33,0-3-207,4 3-417,2-1-144,4 0-79,7 1-33,1-3 32,9 3 48,5-3-95,13 0-81,0 3 80,8-3-256,3 0-192,-4 1 0,-5-3 0,-4 0 0,-10 0 0,-14 0 0,-4 0 0,-10 0 0,-5 0 0,0 0 0,-13 0 0,-1 0 0,-1-3-352,-2 3-609,4 0-415,1 0-1506,6 0-2144,4-2-4658</inkml:trace>
  <inkml:trace contextRef="#ctx0" brushRef="#br0">33661 32848 14999,'0'0'3233,"0"0"-2880,0 0-369,0 0 752,0 0 1409,0 52-208,0-18-337,0 6-383,0 8-64,0 10-113,0 9-416,0 3-127,-6 0-65,-2-3-192,-3-6 64,-1-4-64,4-13-128,-4-8-112,5-6-16,1-10 0,2-9 32,0-4 0,4-7-480,0-3-897,4-10-1984,0-7-2850</inkml:trace>
  <inkml:trace contextRef="#ctx0" brushRef="#br0">34210 33494 22506,'0'0'5187,"0"0"-3651,0 0-351,0 0-385,0 0-528,0 0-144,0 0-31,-6 0-162,1 0-879,-3-9-2145,0-2-5491</inkml:trace>
  <inkml:trace contextRef="#ctx0" brushRef="#br0">23479 37573 7283,'0'0'9189,"0"0"-7733,0 0 753,15 34 32,-13-25-704,-2 0-689,0-5-496,0-1-303,0-3-65,0 0-833,0-7-944,-5-9-1488,2-4-4771</inkml:trace>
  <inkml:trace contextRef="#ctx0" brushRef="#br0">23462 37339 8580,'0'0'8292,"0"0"-6660,0 0-1407,32 22 687,-22-15-528,2 0-336,-4 0-640,1-3-3090,-6-2-7667</inkml:trace>
  <inkml:trace contextRef="#ctx0" brushRef="#br0">23615 37591 5539,'0'0'11125,"0"0"-9989,0 0-367,42 0 1039,-29 0-95,1-5-528,-1-2-737,-2 1-320,-4-3-48,0 4-80,-7-2 32,0 3 0,0 2-16,-13 2-64,1 0 16,-2 0 0,-5 6-32,2 6 16,2 3 48,1 1-32,3 5 256,3-3 592,8 4 17,0-3-321,3-6-368,10-2-80,2-7-32,-1-4-16,5 0-704,-5-7-1393,-2-4-560,-4-5-1313,0 1-2945,-8-1-1393</inkml:trace>
  <inkml:trace contextRef="#ctx0" brushRef="#br0">23754 37618 12150,'0'0'3793,"0"0"-1968,0 0 656,0 0-640,33 20-352,-27-17-529,0-3-624,2 0-240,0 0-32,-1-3 16,-2-1 97,0-5-145,1 0 16,-5 0 0,4 0-48,-5 2 48,3 7-64,0 0 32,-3 11-32,0 5 352,2 0 608,3 4-271,1-5-481,3-1-224,2-5 80,1-5-689,2-4-479,-1 0-1009,-1-8-688,-4-8-2370,0-2-7331</inkml:trace>
  <inkml:trace contextRef="#ctx0" brushRef="#br0">24105 37289 12118,'0'0'6402,"-16"61"-3536,10-23 671,-2 5-831,3 0-978,-1 0-991,6-3-305,0-6-320,0-7-112,6-4 32,-1-8-32,-3-3 64,4-8-112,-5-1-32,-1-3-240,0-3-208,0-6-657,-1-5-912,-5-1-1569,-1-3-1776</inkml:trace>
  <inkml:trace contextRef="#ctx0" brushRef="#br0">23957 37530 17576,'0'0'4498,"0"0"-3057,33-9-369,-11 9 785,9 0 48,-2 0-704,0 0-625,-2 0-320,-5 0-144,-7 0-32,-6 0-80,-1 0 0,-5 3-368,-3-2-433,-6-1-303,-3 0-433,-4 0-1088,-2 0-1105,1-4-3761</inkml:trace>
  <inkml:trace contextRef="#ctx0" brushRef="#br0">22495 37605 8612,'0'0'2865,"0"0"-688,0 0-112,0 0 160,0 0-208,0 0-544,5-19-417,-15 19-527,1 0-145,-5 3 224,-3 6 112,3 2-287,0 5-289,2 1-64,5 2 96,1 3 144,6-6-256,6 0 0,7-8-48,4-5 32,3-3-48,0-7 48,0-9-176,-3-2-256,-4-4-48,-4 1 127,-1 1 49,-4 5 32,-4-1 48,0 7 192,0 2 0,-1 3-32,-4 1 64,-1 3-16,0 0-32,3 0 48,0 5 0,1 1 112,2 6-128,0 2 0,5 1 80,4 7 256,3 5 49,-1 3-65,2 1-176,-4 1-128,-3 3 160,-4 0 144,-2-1 48,0 0-111,-5-6 15,1 2 16,-4-3 48,0-7-16,0-3-144,0-3-96,-1-2-96,1-5-32,1-6 0,2-1 32,-3 0-32,4 0-32,1-4-256,1-7-352,2-2-673,0-6-1168,0-3-1025,2-5-2656</inkml:trace>
  <inkml:trace contextRef="#ctx0" brushRef="#br0">22682 37605 10469,'0'0'4674,"0"0"-2049,0 0-816,0 0 80,25 36-16,-19-23-593,-1-2-319,-3 0-209,1 1-112,0-5-223,-3-3-81,1 0-96,-1-4-96,0-1-16,0-9 272,4-6-224,-4 1-144,1-8 0,-1-2-16,3 3 0,-3 4 16,3 2 16,-1 3 112,1 4 176,-2 4-15,-1 0-145,7 4 0,-6-2-112,5 3-48,1 0 16,-1 0-48,0 0 16,2 0-32,0 0 16,-1 0-224,-2 0-176,0 0-273,-2 0-111,-3 0-337,0 0-832,0 0-800,0 0-1057,0 0-2464</inkml:trace>
  <inkml:trace contextRef="#ctx0" brushRef="#br0">22971 37555 4802,'0'0'12566,"0"0"-10517,0 0-1729,0 0 897,-40 18 239,29-7 17,-2 5-160,6 0-529,2 2-160,3 0-64,2-1-255,5-5-193,4-5-80,7-5-16,-1-2 48,-1-9-48,5-7 16,-7-1-32,-2-4-16,-3 1-32,-2 4 0,-5 0-128,0 3-1,0 3 49,-5 6 48,-2 4 96,-1 9-80,3 5 48,2 4 144,-2 2 337,5 0-129,0 0-160,5-4-144,1-2-16,4-5-192,0-7-545,0-2-431,2-5-993,-1-5-784,-2-9-1730,1 1-3248</inkml:trace>
  <inkml:trace contextRef="#ctx0" brushRef="#br0">23210 37548 7331,'0'0'481,"0"0"2896,0 0-1696,0 0-240,0 0 335,0 0-111,-27 23 48,21-12-433,0 2-399,0 3-241,4-2-224,-1-1-127,1-2-129,2 1 0,0-5 0,0 0-16,0-3-80,0 0 0,2-4-16,1 0 48,-1-2 0,1-7-32,1-2-32,1-2-48,3-6 0,0 1-128,2-4-48,0 1-256,-3-1-81,-2 1 113,0 0 240,-2-2 144,-3 0-80,0 1-48,-3-3-96,-2 2 144,0 1-32,1 4 128,1 2-16,0 5 16,3 2 16,0 4 16,0 1 32,3 1-48,1 2 96,1-2-64,1 3 64,-1 3-32,-2 8-32,-3 2 0,0 12 592,0 4 81,-3 7-129,-5 7 288,0 6 577,4 3-337,1-2-175,3-5-353,0-2-256,3-9-144,6-10-80,5-6-48,0-7-64,-2-4 16,1-7-192,-1 0-816,-4-13-1233,-3-6-1297,-2-5-2128</inkml:trace>
  <inkml:trace contextRef="#ctx0" brushRef="#br0">23191 37620 20569,'0'0'3266,"0"0"-2514,0 0 785,0 0-160,0 0-273,0 36-432,2-27-576,2-2-96,2-3-832,1-4-689,-1 0-1088,0-8-2129,-6-11-8292</inkml:trace>
  <inkml:trace contextRef="#ctx0" brushRef="#br0">23193 37346 20986,'0'0'3761,"0"0"-3601,0 0-576,0 0 48,0 0-849,0 0-1200,4 31-3073</inkml:trace>
  <inkml:trace contextRef="#ctx0" brushRef="#br0">21940 36746 13894,'0'0'3426,"0"0"-1969,0 0-721,0 0-32,0 0 97,-2-9-33,2 9-208,0 0-176,0 0-192,0 0-79,0 0-17,5 2 0,3 9-48,-1 5 16,6 9 368,1 13 496,4 11 225,1 10-145,-3 11-175,1 2-145,3 7-80,-5-3-176,1-2 81,1-4-129,3-7 64,0-5-96,0-8-384,-3-3 32,5-8 32,-6-5-32,-4-10-16,0-1 48,-4-9-64,-3-6-192,-5-6-432,0-2-689,-5-9-752,-4-11-1552,-4-7-1906</inkml:trace>
  <inkml:trace contextRef="#ctx0" brushRef="#br0">22450 36622 6403,'0'0'-96,"0"0"448,-12 36 3170,7-18-1537,-3 5-1073,3 4 305,-2 2 495,-1 9-175,0 5 96,0 9-16,-1 8-81,-3 3 113,2 7-16,-3 5-305,-5-4-319,4 3-257,-1-8-176,-2-1-143,1-6-81,1-10-512,1-4 112,0-7-16,2-6 48,5-5 32,1-6-240,6-6-241,0-9-415,0-3-465,6-3-512,1-7-320,0-4-1024,-2-5-3170</inkml:trace>
  <inkml:trace contextRef="#ctx0" brushRef="#br0">24793 37258 8420,'0'0'4354,"0"0"-881,0 0-1456,0 0-400,0 0-288,0 0-65,16-4-399,4 1-417,5 3 96,4 0 593,4 0-161,0 0-528,-4 0-224,-6 0-176,-6 0-112,-1 3 64,-7-1-32,-1 0-80,-4-2-320,3 0-176,-7 0-257,0 0-15,0 0-240,0 0-545,-3-2-1489,-2 0-2784,-6 2-4435</inkml:trace>
  <inkml:trace contextRef="#ctx0" brushRef="#br0">24843 37434 13046,'0'0'4978,"0"0"-3041,0 0-496,0 0-81,39 27 145,-21-23-96,-2 0-305,4-4-335,-3 0-385,-1 0-320,-4 0-32,-1 0-16,-5 0-64,0 0-288,-4 0-481,-2 0-527,0 3-753,-5-3-721,-4 0-2976</inkml:trace>
  <inkml:trace contextRef="#ctx0" brushRef="#br0">25713 37260 7571,'0'0'2466,"0"0"943,0 0-1008,0 0-704,0 0-320,33-4-481,-11 4-16,6 0 161,1 2 960,4 2-657,-1-1-575,-4 1-465,-6-4-224,-4 3-32,-5-2-64,-4-1-80,-4 0-336,-2 0-225,-3 0 1,0 0 112,0 0-192,0 0-33,-3-4-271,1 2-865,-1-3-2785,0-1-5779</inkml:trace>
  <inkml:trace contextRef="#ctx0" brushRef="#br0">26446 37320 11557,'0'0'4338,"0"0"-656,0 0-2145,0 0-289,0 0 209,0 0-96,0 0-353,40 27-416,-19-25-352,-1 1-112,1-3-80,3 0-32,-3-5-48,-4-4-528,2 4-752,-7-6-945,-2 0-1265,1-2-3361</inkml:trace>
  <inkml:trace contextRef="#ctx0" brushRef="#br0">26728 36879 12230,'0'0'2977,"-45"4"-1921,21 1-95,-1-1 367,1 3-175,0 0-417,2 2-95,-1 2-17,9 2-176,-2 6-128,7 6-128,1 4-32,2 2 145,6 7 431,0 5-256,0 2-176,3 0-32,5 2 1,-3 1-97,-1-4-64,-4-1-16,3-4-48,-3-4 80,0-2-240,-3-7 80,-1-4-16,-4-1 32,3-5 0,0-5-320,1-6-769,-2-3-960,4-2-784,-1-9-3538</inkml:trace>
  <inkml:trace contextRef="#ctx0" brushRef="#br0">26992 37142 5667,'0'0'9236,"0"0"-6595,0 0-1825,1 41 385,-1-6 1456,-4 11-208,-6 1-768,0 5-624,2-7-385,0-3-320,2-10-352,0-7-16,4-8-16,-1-5 32,0-8 48,3-1 96,0-6 144,0-8 176,0-7-320,0-9-95,0-7-65,0-4 64,0-5-401,8-6-239,-2-3-192,0 1 95,0 1 97,1 3 384,0 6 256,1 3-32,0 9 32,1 2-64,-1 8 80,4 4 16,7 3 48,-2 6-32,3 4-48,2 2-48,-4 8 16,1 9 0,-4 0-112,-2 10 80,-5 0-128,-5 3 32,-3-1 0,-6 2 128,-7 1-16,-7-3 32,1 1 32,-4-1 80,1-5 144,2-1-128,2-3 16,1-4-111,4-5 15,5 0-16,7-1-48,1-2-48,0 1 80,9 3 160,4 3 336,4 1-208,-2 0-64,5-1 80,0 1-15,-3-2-81,1-3-144,-6-4-64,-1-1-64,-2 0 0,-6-5 16,0 2-481,-3-3-335,0 0-320,0 0-241,-6 0-1136,0-3-1233,-2 2-4386</inkml:trace>
  <inkml:trace contextRef="#ctx0" brushRef="#br0">20738 35736 528,'0'0'14919,"0"0"-10869,0 0-2802,0 0-335,-35 9 127,15 7-95,-2 2-97,-1 7 1,2 2-289,7-3-288,1 1-128,8-3-16,5-6 16,0 0-48,12-5-32,7-7 0,3-4 64,2-4-16,4-14 16,0-2-16,-3-7 33,-5-2-113,-6-1 96,-8-1-96,-6-1-176,0 3-113,-15 0-95,-2-2-64,-8 4-96,-3 1 144,-3 6-80,5 5 287,1 3 81,2 5 128,6 6-80,4 1 48,2 0 16,7 0-96,4 1 32,0 4-128,12 0-1184,4 2 63,1-1-960,0-2-2705,3-4-7684</inkml:trace>
  <inkml:trace contextRef="#ctx0" brushRef="#br0">20507 35297 6499,'0'0'6339,"0"0"-4290,44 3-769,-5-1 753,12-2 865,8 0-849,12 4-337,3 1-287,7-3-545,-7 2-335,-1-1 703,-8-1-848,-10-2-239,-7 0-97,-14 0 16,-6 0-16,-11-2-32,-5-3-224,-1 1-241,-6-5-255,-5 4-833,0-4-1408,0 5-1121,-3 1-4354</inkml:trace>
  <inkml:trace contextRef="#ctx0" brushRef="#br0">20907 35754 13030,'0'0'4354,"0"33"-2993,0-14 575,3-4 97,-1 4-416,1-8-592,0-2-369,-1-5-432,4 0-80,0-4-64,2 0 0,0-8 48,4-4-128,0-5 96,4-8-64,-1-2 64,3 2-48,-1 0-160,0 5 32,3 4 64,0 12 32,0 4 128,0 2 64,5 11 257,-2 7-65,-1 1 96,-5-3 240,-1 2-415,-4-4-241,-7-5-64,-2 0-48,-3-4 16,0-4-48,0-1-129,-3 2-431,1-4-400,-1 0-449,3-2-880,0-7-720,0-7-3122</inkml:trace>
  <inkml:trace contextRef="#ctx0" brushRef="#br0">21088 34654 6243,'0'0'6851,"0"0"-4962,6 38-416,-1-7 1008,-3 8-368,1 6-369,0 0-143,-2-3-432,2-3-625,-1-12-144,-2-5 64,3-9-31,0-6-145,-1-2-80,-2-5-96,3-12 240,0-8 16,-2-7-336,-1-8-32,0-8 0,0-7-96,0-4-112,-1-4-16,-2-1-48,-2-2 128,-1 5 0,6 4-32,-2 8-65,2 1 129,0 9 64,5 2 0,6 10 48,1 2-16,1 4 16,4 5 48,3 6-80,0 5 16,0 2-16,0 9-16,-1 8 96,-3 5-64,-4 7 16,-4 4 0,-4 5 16,-4 1 32,0-3 0,0-2 32,-7-5-80,0-6 64,0-2-192,-4-5 96,1-7-16,0 0 16,-3 1 32,-1-8-16,-1 3 32,-2-3-48,1 1 16,1-1-16,2 0 16,1 2-480,4-2-801,-1 2-335,6-3-465,-5 1-2017,8 0-4978</inkml:trace>
  <inkml:trace contextRef="#ctx0" brushRef="#br0">20796 34745 12870,'0'0'3746,"0"0"-3090,-42-9-128,25 9 385,-6 0 63,-2 5 16,-3 6-143,-1 5-273,-1 4-80,-1 7-47,4 0 207,5 4 112,5-1 49,6-4-97,11-1-304,11-7-256,14-4 16,9-12 80,6-2-64,8-14-128,-1-6 17,-2-11-65,-7-6 16,-5-3-96,-8-3-289,-11 1-79,-8-4-192,-6 4 176,-13-5-65,-10 6-31,-6 3 192,-12 4 256,1 7-16,-2 4 16,-6 10-16,3 2 112,3 8-64,4 2 32,5-2-16,8 3 0,5 0-144,11-2-513,9-2-287,0-3-529,15-4-2032,7-1-4227</inkml:trace>
  <inkml:trace contextRef="#ctx0" brushRef="#br0">32992 36621 5843,'0'0'5218,"0"0"-3265,0 0-1441,0 0-256,0 0 225,0 0-33,14-7-144,-11 7-176,0 0 16,1 0 0,4 7 112,-2 0-112,5 6 1473,-1 1 128,5 6-673,1 3-399,-2-1 431,1 6 289,2-1-593,-1 1-304,1 4-31,-2-1-1,-2-1-224,2-1-16,-1 0-48,0-4 16,-5-3 96,1 1-160,0-3 64,-2 0-32,0 1 81,-3-1-177,-4 3 0,2-3-32,-3 0 16,0 0 16,0 1-48,0-4 16,0 2-32,0-4-16,0 1 16,0 2 32,0 0-16,0 0 16,0 0-16,0 0 64,0 2 0,0-2 0,0 1 0,0 1-48,-3-3 48,2 1-16,-4 2 48,-1 1 80,1-3 16,0-3-96,1 4-64,-2-1 16,1-2-32,3-1 48,-4 3-80,2 3 32,2-4-48,-4 3 96,1 1 16,0 1 1,-2 1-65,-1-1-32,0 1 32,-1-3-64,-2 3 48,5-3 0,0-2 48,-1 0-80,0 0 48,1-2-48,-1-1 64,1 1-16,1 0 48,1-1 64,-4 4-32,3-4-64,-2 4-48,-3-4 48,3 3-48,-6 0 32,2-2-48,-1 2 48,3-5 0,-4 3-32,1 2 32,1-2-64,3-3 80,-1 3-16,1-2-16,4-1-80,-1 1 48,-1-1-32,4 1 32,-3-1 0,-1-2-16,2 3 48,1-2-32,-2-1-16,0-1 64,1-3-32,-1 5-48,-1-5 64,1 1 0,2-3 0,-3 2-32,3-3-48,0-4-48,-2 4-240,3-4-209,2-1-255,0-9-561,0-6-1392,2-8-1425,3-7-5858</inkml:trace>
  <inkml:trace contextRef="#ctx0" brushRef="#br0">29592 36772 4978,'0'0'3698,"0"0"-3010,0-34 65,0 22 1055,1 1-31,-1-2-304,0-1-112,0 3 79,0-1-175,0 1-209,-7-1-239,0 4-273,-3 3-400,-6 5-80,-3 0-64,-4 9-48,1 9-32,-4 7-48,4 9 32,2 9 64,5 11 80,7 4 528,3 9 801,5 1 127,0-1-143,5-6-769,3-9-175,-2-9-97,0-7-176,-3-7-48,0-6-112,-3-5 80,0-5-32,0-4 0,0-4-80,-3-3 0,-4-2-593,2 0-783,-3-7-1073,5-4-417,-3 0-1728,0-3-6771</inkml:trace>
  <inkml:trace contextRef="#ctx0" brushRef="#br0">29314 37196 5202,'0'0'7588,"0"0"-4211,0 0-1888,0 0-160,0 0-81,0 0-255,5 0-289,10 0-160,4-4 305,7 0 960,-1-1-353,2 1-623,-1-1-433,-7 3-272,1-1-96,-2 1 0,-4 0-416,-1 2-673,-7-3-752,0 3-368,-6-1-672,0-4-1361,0-2-2929</inkml:trace>
  <inkml:trace contextRef="#ctx0" brushRef="#br0">29741 36585 9780,'0'0'4483,"0"0"-1618,0 0-1505,0 0-271,0 0-65,0 0-271,32-29-385,-19 27-192,-1 2-128,-1 0 192,-2 7 80,-1 4-16,-3 2-272,-2 5 113,-3 5 47,-3-3 288,-4 7 144,0 0-176,-4-2-47,3-3 47,2 4-16,0-9 32,6 1-80,0-2-48,0-5 97,6-2-241,3 0 0,2-4-48,3-5-48,3 0-48,-2 0 0,1-3 16,-4-4-80,-2 3 48,-4 0-288,-5 1-705,-1 3-815,0 0-882,-7 3-1167,0 1-3635,-6 3-2096</inkml:trace>
  <inkml:trace contextRef="#ctx0" brushRef="#br0">30069 37115 5795,'0'0'7539,"0"0"-4369,0 0-849,-35 36-160,25-15-241,2 3-415,1 6 0,2-4-513,2 1-79,3-4-513,0-5-192,0-7-128,0-2-32,0-5-32,6-4 80,-4 0-96,4-1 176,-5-9-128,3-1-32,-3-7 80,2-7-144,2-4 64,0-5-32,1-8-112,1-1-128,0-4 0,-1-3 128,0 3 112,0 2-32,1 4-80,-1 7 80,-2 7 16,1 7 32,0 5-32,2 3 64,-2 8-16,6 0-32,-2 4 0,2 4-64,-2 9-16,2 5-208,-3 9 111,-2 5 145,-6 9 48,0-4 80,0 4-48,-6-1 97,-5-3-161,-1-6-32,-1-2 15,-2-6 49,1-3 49,1-4 79,0-5 16,0-7-16,7-1 16,0-3-16,1 0-32,3 0-16,2-3 0,2 2-32,9 1-16,3 0-16,4 4 16,-4 5 48,7 5-48,-1-1 16,-3 1-32,1 1 48,-5-2-64,-1 1 96,-4-5-112,-2 2 32,-3-6-48,0 2-48,-3-3-432,0-4-417,0 0-607,-3 0-609,0-4-753,-2-10-2880</inkml:trace>
  <inkml:trace contextRef="#ctx0" brushRef="#br0">30278 36615 5603,'0'0'6499,"0"0"-3170,0 0-1168,0 0-192,33-24-368,-21 21-177,2 3-479,5 0-113,4 4-208,-1 8 609,4-1-609,-4 2-432,-2 1-160,-3-5-32,-9 2 32,0-2-48,-5-2 0,-3 0-336,-3 0 112,-7 4 224,-4 0 64,-4 4-48,-1 4 96,5-1 160,-1 2-48,4 0 65,6 3-65,5-5-32,0-1-112,8-5 16,4-1-64,4-7 0,1-1-16,0-3-16,3-7-16,-1-4-272,-5 2-449,-2-2-687,-4 2-865,-3 2-929,-5 3-2881</inkml:trace>
  <inkml:trace contextRef="#ctx0" brushRef="#br0">31731 37078 11797,'0'0'3650,"-33"57"-1953,13-17 16,0 6 159,3 1-287,1-5-400,4-6-465,5-9-400,4-9-112,0-6-128,3-8 0,0-4-64,6-11 96,-1-9-96,3-12-48,-2-6 48,2-12-16,0-4 16,-1-6-64,1-4-208,0-1-128,-2 5-304,6 1 96,-4 12 191,5 6 225,-1 14 176,2 7 0,-2 9 0,1 8 0,1 3-96,1 10 16,1 7-608,1 9 752,0 5-32,-2 3 0,-5-1 32,0 1-64,-8-2 128,-2-3-128,0-2 80,-9-5-64,-7-1-32,-1-5 32,0-3 16,-3-2 80,3-4 80,1-3-32,6-1 16,3-1 97,1 0-17,6 7-48,6 2-192,8 10 48,6 1 1248,4 5-527,2 2-353,2-2-192,-3-2-16,0-7-160,-5-4 32,-5-3-64,-5-4-16,-3-5 0,-2 0-576,-5-2-448,0 0-257,-9-4-544,-1-3-2305,-2-4-4850</inkml:trace>
  <inkml:trace contextRef="#ctx0" brushRef="#br0">33439 36499 4018,'0'0'400,"0"0"977,-13-31-1265,10 22 3249,3 2-1680,0 3-512,0-3 319,0 2-47,0 3-16,3 0-353,2 2-272,0 0-303,-1 2-193,2 9-176,-4 7-96,3 7-32,-5 5 768,0 4 161,-5-1-689,3-4-224,-5-2 16,2-2 0,-3-7-64,2-2-432,1-3-321,-2-2-527,5-4-609,-3-2-528,5-3-1681,0-2-6099</inkml:trace>
  <inkml:trace contextRef="#ctx0" brushRef="#br0">33603 36538 5362,'0'0'801,"0"0"2272,0 0-175,0 0-1250,0 0-335,0 0-209,17-12-95,-17 17-337,0 10-336,0 11-208,0 9 977,-12 8 512,-1 9-257,-4 2-511,-3-5-369,0 1-176,0-10-176,3-8-32,4-7-16,4-8-32,3-5-64,6-7-128,0-5-1601,6-10-992,3-10-3826</inkml:trace>
  <inkml:trace contextRef="#ctx0" brushRef="#br0">33705 36759 8116,'0'0'4354,"0"0"-609,0 0-1568,0 0-384,0 0-64,0 0-416,21-15-641,-3 12 32,2 3-256,0 0-127,5 0 47,1 0-96,-7 0 48,-4 3-80,-3 1-48,-1 3-112,-9 2-80,-2-1 64,0 4 0,-8-1-64,2 3 64,-8-1-64,0-2 64,2 1-64,1-4-16,3 2 0,-1-4 48,1 1-32,3 2-16,2-2 32,-1 2-32,0-3 0,4 1 48,4-2-48,6-1 16,7-4 48,5 0-32,6 0 16,2-2-16,-3-2 16,4-1 16,-9 5-15,-2-2-114,-4 2 17,-10 0 64,0 2-32,-6 3 16,0-1-96,-6 3-48,-6 0-752,-2-3-1329,-2-1-1793,1-3-6115</inkml:trace>
  <inkml:trace contextRef="#ctx0" brushRef="#br1">30909 36455 5122,'0'0'721,"0"0"1216,0 0 352,0 0-737,0 0-143,-17 0-64,17 0-145,-6 0-15,5 0-49,-6-2 97,3 2-65,2 0-255,-4 0-17,6 0-112,-1 0-271,1 0-161,0 0-112,7 0 96,7 0-96,9 2-112,7 3 112,13 1 1313,2 3-656,5 1 271,0-6-496,-1 2-271,-10-3-193,-5 1-96,-11-4-64,-6 3-16,-9-1-16,-6-2 0,-2 0-48,0 0-16,0 0-16,-7-5-80,1 1-128,-2-3-577,2 1-127,0 1-97,0 5-576,0 0-159,1 0-1,0 0-336,2 5-576,-1-3-753,1 5-2049,-2 0 1522</inkml:trace>
  <inkml:trace contextRef="#ctx0" brushRef="#br1">31546 36421 4354,'0'0'6627,"0"0"-3329,0 0-1618,0 0-447,0 0 127,0 0 65,-10 0-288,10 0-337,0 0-176,0 0 65,2 0 47,3 0 16,-2 0-127,6 0-161,2 0 0,4 0-16,12 0 64,5 0 353,9 0-305,2 0-48,3 0-320,-2 0 241,-7 2-193,-7 0-208,-6-2 48,-3 3-64,-4-2 0,-5-1 32,-4 0 16,-2 0-32,-5 0-32,-1 0 16,0 0-32,0 0 16,0 0-16,0 0-16,0 0-192,0 0-80,0 0-145,0 0-47,0 0 16,0 0 32,0 0 16,-1 0 175,1 0-47,-3 0-80,0 0-112,1 0 0,-1 0-129,0 0-175,-2 0-224,1 0-385,1 0-896,-2 0-2081,0 0-2481</inkml:trace>
  <inkml:trace contextRef="#ctx0" brushRef="#br1">32417 36401 800,'0'0'9445,"0"0"-5972,0 0-2176,0 0-513,0 0 385,0 0-33,-28 0-111,23 0-353,-1 3-96,5-2-208,-3-1 65,3 0 191,1 0 16,0 0 1,0 0-113,0 0-64,0 0-32,0 0 48,1 0 17,12 0-113,12-4-48,10 0 64,13-3 465,11 2 271,6 3-111,1 0-449,-4 2-240,-7 0-448,-13 0 112,-11 4-16,-9 1 16,-7-3 0,-10 3 0,0-5-48,-5 2-64,0-2 16,-8 0-176,-1 0-96,-1-7-433,-2 0-976,-4-4-1040,4 4-785,1-2-2400,3 1-8517</inkml:trace>
  <inkml:trace contextRef="#ctx0" brushRef="#br0">32549 37160 7251,'0'0'9333,"0"0"-6196,0 0-1632,0 0-977,-51 0-384,29 15 0,-6 8-48,3 1 0,3 2-32,4-2 48,5-1 64,12-8 48,-2-3-160,3-5 33,4-6-65,7-1 0,2-6 80,7-12-96,-6-9 64,6-4-32,0-8 32,0-3-64,-4-4-16,-2-1 64,-7 4-320,-3 1-113,-4 6-303,-5 2 224,-6 5 96,-4 8 272,-2 5 48,1 5 32,-3 7-16,1 2 16,4 2 16,1 0-16,0 2-16,8 0 16,0 3-320,5-1-1729,0-4-1393,3 3-2000,4-3-865</inkml:trace>
  <inkml:trace contextRef="#ctx0" brushRef="#br0">32725 37105 10709,'0'0'3698,"0"0"-865,-1 37-1857,1-15 257,0 5 144,0 4-1,1-4-351,4 0-321,1-6-272,-4-5-80,3-7 145,-5-5-65,3-4-208,-3 0-80,0-7 400,3-13 128,-3-7-591,0-4-49,0-12-16,0-2-16,0-7-97,-3-2-95,0 3-80,3 1 32,0 7-624,0 5 352,0 11 399,6 7 33,1 7 80,6 3-48,-1 3 32,2 7 0,5 0-32,-5 3 0,4 5 16,-4 4-80,5 3-368,-7 4 80,1 1 272,-7 2 128,2 3 48,-8 2-16,0-2 16,0 0 32,-8-1 0,-1-3 48,-7-1 32,2-2-48,-1-2-64,-2-3-32,-2-4 16,0-2-16,5-5 16,2 0 0,3-2-96,6-2-880,3-5-1665,0-4-3426</inkml:trace>
  <inkml:trace contextRef="#ctx0" brushRef="#br0">32346 37480 6947,'0'0'6307,"0"0"-3073,0 0-1618,0 0-447,0 0-321,0 0-191,40 10 111,-6-3 512,9 3 1,7-4-353,6-2-271,-2-4-177,2 0-320,-5 0-32,-6-9-80,-5-2-240,-7 2-656,-10 1 95,-6-2-303,-9 1-225,-6 2-143,-2 3-273,-7 1-640,-8 3-1377,-2 0-6563</inkml:trace>
  <inkml:trace contextRef="#ctx0" brushRef="#br0">32440 37884 11765,'0'0'3650,"0"0"-2193,-39 0-401,24 0 321,-2 3-305,-3 1-367,1 2-193,2 4-192,2 3-144,8 5 32,4 5 176,3-3-15,10 3-209,10-3-64,8-7-16,1-6-80,-1-7 16,1 0-32,-2-13 16,-7-6 0,-6-5-16,-3-1-32,-10-2-208,-1-5 95,-7 3-31,-12-2 64,-1-3-80,-7 3 112,-2 1 48,1 3 64,6 7-32,2 6 0,5 4-96,7 4-48,8 5 64,0 1-800,14 0-1265,5 0-1585,7 0-576,3 0-3298</inkml:trace>
  <inkml:trace contextRef="#ctx0" brushRef="#br0">32614 37875 11461,'0'0'5491,"-13"41"-3234,7-19-977,5 3-127,1-3-241,0-3-255,0-6-353,7-6-160,-2-6 16,3-1-48,1-8 32,4-8 192,4-8-224,1-6-112,2-4 32,-1-2 0,1 0 16,3 7-16,-6 4-112,0 14 96,-1 11 400,0 9-159,-7 16-65,-5 9 640,4 4-64,-8 3-479,3-6-177,0-3-80,-3-10 16,5-6-481,-3-9-303,4-5-464,-2-2-721,-2-12-865,1-3-3152</inkml:trace>
  <inkml:trace contextRef="#ctx0" brushRef="#br0">30775 37351 7059,'0'0'-1040,"0"0"3297,0 0-1697,0 0 753,0 0-1,0 0 161,-9-9-80,9 9-353,0-3 257,0 3 239,0 0-319,0-2-129,2 0-95,8-1 255,12-1-575,6 0-81,6-3 80,9 0 881,-1-2-689,2 2-688,-7 3-192,-8-1 16,-5 3-16,-10 0-544,-4 2-448,-8 0-177,-2 0 65,0 2 303,-6 3-303,-5-1-737,-5-2-1088,4-2-3138,-2 0-2065</inkml:trace>
  <inkml:trace contextRef="#ctx0" brushRef="#br0">31688 37825 6003,'0'0'5234,"0"0"-2609,0 0-1024,0 0-192,0 0-353,0 0 17,-1-3-273,-7 3-272,-3 5-63,-3 2 31,-5 4-32,1 3 0,-5 1-128,2 3 32,4-2-127,2-1-1,6 1 16,4-2-48,5-1 64,6-2-16,7 1-128,10-8 32,2-1 32,3-3-128,-1 0-48,-2-9 16,0-2-32,-8-1 32,-1-2-64,-9 1 16,-2-2-16,-5 1-80,0-2-80,-11 0 64,-1-1 32,-2-2 48,-5 4 16,-3-1-16,-1 5 48,3 4-32,-5 5 16,5 2 32,0 10 16,6 9-48,2 8 16,7 9 112,5 5 160,0 8 369,14 3-145,3-1-176,3-4-240,0-1-48,0-11 32,-7-3-32,-1-7-32,-6-2-288,-4-8-112,-2-1-32,0-7 111,-8-3-143,0-2-80,-1-2-433,1-5-623,1-5-1586,0-4-2432,0 1-4195</inkml:trace>
  <inkml:trace contextRef="#ctx0" brushRef="#br0">31596 37577 6099,'0'0'6179,"0"0"-2754,0 0-1792,0 0-400,0 0-129,0 0-224,32 0-367,4 0-65,10-2 1553,12-1-401,-1-1-527,2 4-545,-9-2-160,-10 2-208,-15 0-144,-5 0-144,-14 0-576,-3 4-32,-3 1-241,-3-1-287,-3-1-369,-7-2-1360,-5-1-2914,1 0-5490</inkml:trace>
  <inkml:trace contextRef="#ctx0" brushRef="#br0">29384 37623 6227,'0'0'1697,"0"0"256,0 0-801,0 0-63,0 0 63,0 0-143,-14-16 127,14 12-15,2 4-225,10-2 112,5-3-111,6 0-1,13 1 529,3-3 96,13 1-145,9-1 1,6-2-385,4 0-255,3 2 127,4 1-336,-5 1-320,-7 0-112,-2 5 0,-13 0 1,-6 0-1,-12 0-48,-7 0 32,-12 3-16,-2-3-64,-6 0-128,-4 0-641,-2-3-543,0-1-1169,-2-1-1121,-4-2-2577</inkml:trace>
  <inkml:trace contextRef="#ctx0" brushRef="#br0">29699 37799 7860,'0'0'2529,"0"0"1489,0 0-993,0 0-512,0 0-224,0 0-272,12 0-256,-9 16-256,-3 1-417,3 6-224,-3 0-223,0-3-193,0 0-192,0-2-64,0-5-96,-3-2 0,0-1 16,3-6-96,0 1 32,0-3-64,3-2 48,6 0-64,5-2 48,0-7-64,7-1 16,2 2-128,-3 1-80,-6 2 96,-2 1-272,-1 4-320,-9 0-481,1 0-384,-3 0-592,-3 3-272,-2-3-1169,0-3-3457</inkml:trace>
  <inkml:trace contextRef="#ctx0" brushRef="#br0">29860 37758 9012,'0'0'7219,"0"0"-4513,0 0-1458,0 0-479,0 0 223,9 51 625,-6-12 432,-3 6-609,0 7-463,0 0-17,-3-3-127,0-6-241,3-7-368,0-9-48,0-7-160,0-7 16,3-3-128,0-10-464,2 0-673,-3-10-1008,-2-10-1777,0-2-3185</inkml:trace>
  <inkml:trace contextRef="#ctx0" brushRef="#br0">22146 34864 11189,'0'0'4802,"0"0"-3297,0 0 96,-45 47-1,26-20-31,-7 3-240,-1 3-449,-1-1-79,0-1-225,1-2-432,5-6 0,2-5-32,4-5 80,7-1-64,1-5-112,3-3 48,2-1-64,3-2 0,0-1-48,0 0-32,0 0 80,5 3-16,-2 3 48,5 1-64,-3 4 96,5 1 0,0 3 192,2 1-32,4 2-15,1-2 15,3-3-112,1-1-48,6-3 64,2 0 224,-1-5-304,-1-1 64,-7-1-144,0 0 32,-8 0-16,1 1 48,-10 1-48,0 0-80,-3 8-128,0-1-32,-6 2-321,-1-2-351,0 3-625,1-5-288,-1-2-480,4-4-1584,0-3-3075</inkml:trace>
  <inkml:trace contextRef="#ctx0" brushRef="#br0">22631 34965 12438,'0'0'5106,"0"0"-2961,0 0-1505,-30-24 161,10 24-113,-5 15 160,-4 5 65,3 12-1,1 6-15,5 5-113,7 7 0,9-3 145,4 0-113,15-2-336,7-11-304,6-5 17,7-13-49,4-5 144,1-11 16,1-7-144,-1-13-128,-3-7-112,-4-2 96,-4-5-16,-9-4 80,-1-2-64,-10-1 48,-4-2-464,-5 0-32,-2 0-1,-10 9 49,-8 3-80,-7 8 0,1 8 176,-10 10 160,-1 5 224,-3 16-128,0 9 112,1 8 0,3 6-160,11 2 160,8-1-32,11-2 0,6-6-432,11-10-1857,6-9-945,3-10-1152,5-6-8388</inkml:trace>
  <inkml:trace contextRef="#ctx0" brushRef="#br0">23571 35300 13254,'0'0'3506,"0"0"-2114,20 43-63,-17-13-97,-3 1-223,0 5-385,-11-5-48,-3-1-63,0-3-65,-3-5-96,5-2-144,-3-4-96,5-4-128,2-4-64,7-5-880,-2-3-769,3-7-1168,0-6-4707</inkml:trace>
  <inkml:trace contextRef="#ctx0" brushRef="#br0">24781 34898 5587,'0'0'7875,"0"0"-6306,0 0-1329,0 0 16,0 34 993,3 1 127,-1 15 465,-2 11 48,0 6-96,0 7-288,0-4-481,-5-6-448,2-13-176,-3-8 129,0-12-129,4-8-224,-1-7 16,-2-7 48,2-5 64,-1-4-176,-4-4-32,0-8-64,-1-8 0,-4-9-384,1-5-208,-4-7-352,2-6 63,1-7 17,0-6 176,7-4 431,3-5-63,3-1-224,3-2 224,6 3 208,4 6 0,4 6 112,1 6 0,2 10 16,-1 5 16,7 9 64,-1 9 176,2 0-144,5 7 0,-1 4-128,2 7-32,-1 2 16,-2 14-16,-6 4-160,0 7-288,-10 9-16,-7 2 144,-3 8 0,-4-2 239,-5 1 97,-6-2-16,-1-4 16,-4-4 0,-1-1 209,-3 0 255,-2-5-16,-3-2-144,2 0-64,1-7 16,-1-4-47,8-5-49,-2-4-144,4-2 16,5-5-64,1 2 16,5-2-64,-1 2-32,3 5 16,0 0-81,0 4 145,8 2 48,1 3-80,4 2 64,7 0 16,5 0 32,2-2 289,6 0 351,4 2-128,-1-1 353,-1 0-17,-5-4-288,-5 3-304,-4-2-207,-7-4-129,-1 1-48,-7-4 64,0-2-33,-4-1-479,-2-1-688,0-3-1217,0 0-1425,-8-5-3634</inkml:trace>
  <inkml:trace contextRef="#ctx0" brushRef="#br0">25761 34900 6387,'0'0'8516,"0"0"-6115,0 0-1665,0 0 497,0 0 31,-33 43-255,16-23-209,-6 3-111,1 1-225,-6-1-64,1 2-112,-3-3-112,2-6 16,3-1 0,5-3 160,3-5-95,5 0-1,4-6-112,3 2-32,2-3-64,3 0 32,6 4-144,7 8 32,7 3 80,5 12 144,1 5 416,7 6-384,-2-2-48,-5-2-128,-6-4 16,-1-9-15,-7-5-1,-2-5-145,-3-4 113,1-2 33,0-5-98,4 0 98,1-9-82,1-5-319,1-2-704,1 1-1009,-7 2-1201,-4-1-3121,-2 5-7571</inkml:trace>
  <inkml:trace contextRef="#ctx0" brushRef="#br0">26263 34946 5234,'0'0'6435,"0"0"-3233,0 0-2066,0 0-159,-37-6 287,20 25 65,-6 8-353,1 11 33,-1 12 560,6 6 175,7-2-351,10 0-352,2-9-769,18-14-80,10-10 0,5-13 208,7-8-96,3-7-160,-2-13-48,-1-7-48,-5-4-96,-4-3 48,-10-6 32,-1 0-208,-11-3-432,-6-3-433,-5 1 49,-2 5-273,-18 4 545,-3 7 320,-10 10 384,-4 11 48,-5 8-16,-3 14 0,2 10 32,8 7-48,3 3-32,12 0 64,9-5-32,11-11-1601,8-11-4594</inkml:trace>
  <inkml:trace contextRef="#ctx0" brushRef="#br0">27946 34784 6995,'0'0'2465,"0"0"-256,0 0-688,0 0 64,0 0 432,18-29-609,-10 20 1,-2 0-321,1-4-175,3-1-273,-2-2-192,2 1-336,-3-4-80,-4 4 16,-3 2 1,-6 1-1,-14 8-32,-5 4-129,-9 0-31,-6 13 16,-2 10 96,-9 8 16,6 6 48,0 3-16,11 2 305,3 1 527,14-4 64,12-8-431,5-1-337,14-9-80,9-2-16,2-6 32,5-6-16,-4 0-16,0-5 0,-6-2-144,1 0-465,-9-5-63,-4 1-192,-4-1-17,-4 5 305,-1 0 304,-12 0 160,-2 14 32,-8 4 80,-2 7-16,3 4 128,-1 7 48,9 0 64,0 0 193,9-2-97,5-5-112,5-4-176,9-7-80,0-3-16,4-8 48,1-4-48,1-3-224,-4-3-288,1-8-241,-2 0-559,1-3-817,-4 0-1169,-2 6-2032,-3 1-945</inkml:trace>
  <inkml:trace contextRef="#ctx0" brushRef="#br0">28078 35122 13830,'0'0'3730,"0"0"-2577,0 0-865,0 0 304,0 0 336,29 36 145,-16-23-273,2 1-496,-3-3-192,5 0-96,-3-4 64,-4 0 161,2-3 63,1 1-160,-1-1-64,0-1-48,1-1 0,-1 0-64,1 1-512,-3-2-865,-5 2-1088,0-3-2257,-5 0-6932</inkml:trace>
  <inkml:trace contextRef="#ctx0" brushRef="#br0">28205 35068 9396,'0'0'5699,"-14"61"-3554,6-27-272,0-1-224,1 1-785,-1-7-544,0-2-208,3-7-112,1-3 16,-4-5-16,3-4-80,-2-2-336,2-4-609,0 0-1072,2-13-1424,3 0-4531</inkml:trace>
  <inkml:trace contextRef="#ctx0" brushRef="#br0">28368 35288 3570,'0'0'11589,"0"47"-8708,0-24-1008,3-5-64,-3-2-528,1-5-225,-1-6-272,0-3-223,3-2-289,0-9 288,-1-9-304,3-4-144,-2-5-48,1-7-16,1-2 144,-2-3-128,2-3 16,1 3-16,-4 1-128,2 2-48,-1 2 64,0 10 0,-1 1 64,3 7-32,-2 8 16,1 1 16,1 4-64,6 3 80,-2 3-128,4 8 96,-1 5 0,2 2 16,-5 4 0,-1 3 0,-6 0 16,-2-3-16,0 3 32,-7-4-32,-4-4 64,-4 1-32,1-5 48,-3-1-160,-2-5 96,5 0-32,2-6 16,-2 2 32,8-3-64,3 0-144,3-7-688,3 3-1073,6-1-336,4-2-240,4 3-961,1 0-1232,-1-1-2689,-1 3 7715</inkml:trace>
  <inkml:trace contextRef="#ctx0" brushRef="#br0">28520 35171 1841,'0'0'10549,"0"0"-6083,32-7-2353,-20 3-240,2-3 256,5-2-177,4 2-719,2-1-561,-2-4-320,-1 5-63,-5-3-113,-4 3-192,-6-3 64,-1 2-48,-6-1-224,-6 0-241,-6 2 97,-2 0 48,-9 5 80,2 2 144,1 6 32,0 10 96,6 9 64,2 4 256,6 5 304,6-2-63,0-1-177,7-6-352,6-7-48,5-3-80,-1-3 48,0-10-320,4-2-545,2 0-976,-4-11-1776,1-5-4435</inkml:trace>
  <inkml:trace contextRef="#ctx0" brushRef="#br0">28947 35090 22570,'0'0'3778,"0"0"-3618,0 0 208,0 0 433,0 0 63,0 0-272,-40 7-256,21 13-255,-1 7 47,2 0 112,4 5 208,3-1-320,11-6-224,0-2 96,12-5 16,8-7-32,5-4 48,3-5-64,2-2-208,-2-9-304,-4-7-913,0-2-1408,-10-4-833,-2-8-2497,-9-4-9204</inkml:trace>
  <inkml:trace contextRef="#ctx0" brushRef="#br0">29061 35063 14935,'0'0'9796,"1"34"-8787,12-21-897,7 1-32,0-5-48,8-5 64,1-4-96,-1-1-144,2-8-1601,-10-5-1440,-2-6-4995</inkml:trace>
  <inkml:trace contextRef="#ctx0" brushRef="#br0">29185 34834 11285,'0'0'9076,"6"54"-5778,-6-11-225,0 4-576,-6 5-1072,-1-1-577,1-5-463,2-6-241,0-9-96,3-8-448,-2-7-145,3-9-111,0-7-593,-2-3-768,-1-10-944,0-10-881,-3-11-3633,0-1-4274</inkml:trace>
  <inkml:trace contextRef="#ctx0" brushRef="#br0">30388 34869 11365,'0'0'5491,"0"0"-3266,0 0-801,0 0 81,0 0-16,-36 2-609,17 3-384,-7-1-288,-3 3-111,-4 0-1,-1 6-32,-2 5 160,4 7-224,4 6 48,11 7-32,7 10 512,10-3 368,13 2-351,12-4-225,9-9-224,6-10-16,8-8-16,-1-9-64,-4-7-112,-3-2 64,-6-8-304,-6-3-1409,-11-1-928,-4-1 207,-5-1-943,-8 3-2626,0-3-1824</inkml:trace>
  <inkml:trace contextRef="#ctx0" brushRef="#br0">30678 34649 7475,'0'0'8692,"0"29"-5266,4 0-2097,4 11 752,4 10 368,1 9-833,-1-1-447,-4 5-465,0-9-143,-5 0 15,-3-11-192,0-5-160,0-7-112,-6-6-192,1-7 0,3-2 48,-4-5-48,5-4-432,-2-5-849,3-2-1104,0-11-1553,0-10-3377</inkml:trace>
  <inkml:trace contextRef="#ctx0" brushRef="#br0">30972 35108 20521,'0'0'2802,"0"0"-2482,0 0-272,0 0 656,0 0 513,0 0-369,8 35-352,4-21-240,7-2-208,-5-6-16,6-4-48,-3-2-176,-1 0-144,-1-7 224,-6-6 96,-4-1-48,1-3-256,-6-4 128,0-2 80,0 3-208,-6 0 96,0 4 256,-5 8-64,-5 3-48,4 5 0,-5 0 64,2 11 32,1 3 64,3-1-80,3 1 16,3-5 0,5-1-2321,3-8-1217,7 0-3281,1-10-4162</inkml:trace>
  <inkml:trace contextRef="#ctx0" brushRef="#br0">31383 34988 19161,'0'0'2865,"0"0"-2465,0 0-608,0 0 272,0 0 224,0 0 785,-48 23-17,34-8-319,-6 8-49,7 0 48,-1 1-47,8 3-129,0-2-224,6-3-96,0-6-32,8 0-208,4-7 96,1-3-64,2-3 32,1-3-64,-2 0 48,1 0-256,2-9-352,-1 0-641,1-3-1280,-5-1-1697,0-2-3937,2-1-1442</inkml:trace>
  <inkml:trace contextRef="#ctx0" brushRef="#br0">31701 34977 20970,'0'0'1872,"0"0"-1792,0 0 193,0 0 1407,0 0 273,-28 36-608,11-16-705,-3 5-352,-4-1 64,7 2 225,2-6-225,2 0-144,9-5-176,4-3 48,3-3-80,9-3 0,5 1 16,5-2 0,1-3-48,2-2 0,-2 2 16,-6-2 80,-1 0-96,-7 0 16,-4 3-80,0-3-928,-5 0-1506,0-5-2368,-5-6-6499</inkml:trace>
  <inkml:trace contextRef="#ctx0" brushRef="#br0">31612 34767 16007,'0'0'3298,"-1"39"-2242,-10-8-511,2 8 1600,1 8 592,0 0-592,0-2-753,7-4-623,1-5-433,0-5-224,0-8-32,0-7-32,0-5-80,1-5 64,4-1-288,-2-3-272,0-2-609,2-4-816,0-5-1776,-1-7-4163</inkml:trace>
  <inkml:trace contextRef="#ctx0" brushRef="#br0">31966 35058 2257,'0'0'16696,"0"0"-15656,0 0-1808,0 0 736,0 0 528,0 0 705,-6-7 239,6 18 273,-5 5-320,2 5-257,3 1-47,0 0-241,0-2-400,3-1-240,8-4 48,1-3-111,5-8-49,4-4-80,0 0 96,2-7-48,-1-4 16,-2-5-144,-1-1 80,-7-3-80,-5-1-16,-4 1 64,-3 4-96,-3 5 96,-4 4 0,-5 7 80,1 2-48,2 11 64,1 8-32,3 4 64,5-3 32,0 1 0,7-3-64,11-4-192,2-5 192,2-7-48,3-4 32,0 0-80,3-11 32,-5-5 32,-1-2 16,-5-6-32,-2-3-64,-4 0-16,-10 0-320,-1 4-177,-1 3-143,-10 4 208,-4 9-320,2 5 63,-4 2 145,8 0-464,-4 7-785,7-1-528,6-1-2882,0-3-8979</inkml:trace>
  <inkml:trace contextRef="#ctx0" brushRef="#br0">32538 35116 23691,'0'0'4770,"0"0"-4034,28 34-608,-22-27 593,2-1-17,0-3-368,-5-3-336,-3-4-16,0-8-768,0-3-1425,-3-11-2737,-2-7-4611</inkml:trace>
  <inkml:trace contextRef="#ctx0" brushRef="#br0">32567 34713 23147,'0'0'3601,"0"0"-3601,0 0-832,-4 37 15,-1-24-1584,-6-4-1440,-1-4-9109</inkml:trace>
  <inkml:trace contextRef="#ctx0" brushRef="#br0">32876 34930 12422,'0'0'4818,"0"0"-2785,0 0-1601,0 0 16,-47 47 257,30-27-257,-3 2-272,6-3-48,3-4-96,4-3 0,7-3-32,0-1-16,6 2-64,3-1 48,8-1 32,-1 2-32,1 3 48,1-2 0,-1 5 16,-1-2 192,-4-1 224,-5 3-288,-4-5-112,-3 0-32,0-2 16,-3-2 16,-7 0-48,-2-5 64,-4 0-96,2-2-16,-4 0-112,5-4-192,1 0-112,4 1-96,4-1 63,4-1-207,3 1-1041,6-1-3009,8-4-6883</inkml:trace>
  <inkml:trace contextRef="#ctx0" brushRef="#br0">33057 35092 21130,'0'0'3393,"0"0"-3105,0 0-208,41-18-48,-24 11 753,1-2-129,2 2-416,-7-2-240,-1-2 64,-6-1-160,1 1-112,-7-2-368,-7 2-129,-5-1 353,-7 5 80,-7 3 48,-3 4 144,1 9 48,6 9 64,3 7 224,10 4 545,9 9 239,5-2-432,13 0-176,4-4-95,8-5-273,-3-7-112,1-7 0,-3-1-769,-5-5-1248,-4-7-1392,-10 0-2098,-6 0-6066</inkml:trace>
  <inkml:trace contextRef="#ctx0" brushRef="#br0">33930 35004 11669,'0'0'4130,"0"0"-1505,45 27-1152,-15-16 512,8-5-304,-4-3-529,2-3-559,-3-4-353,-7-6-192,-3-1-64,-6-5-545,-1 0-991,-7-4-977,-3-2-1697,-6-7-4018</inkml:trace>
  <inkml:trace contextRef="#ctx0" brushRef="#br0">34188 34581 11013,'0'0'5330,"-41"-30"-4113,21 19-753,3 4 513,2 3-289,2 4-144,1 4-288,4 12-144,3 6-64,1 10 16,1 11 209,3 9 335,0 6 48,0 5-144,3 0-303,1-5-49,-1-1 64,-3-10-96,0-4 32,0-5 48,0-6 160,-4-8-192,1-3-144,-2-4-64,0-5-256,-1-1-897,2-7-831,2-1-1138,-4-3-2496</inkml:trace>
  <inkml:trace contextRef="#ctx0" brushRef="#br0">34392 34718 14134,'0'0'6179,"-20"63"-3746,14-21-352,-5 4 160,9 1-880,-1-4-801,3-1-256,0-8-192,3-2-15,-1-10-33,6-1-32,-4-6-64,1-6-625,1-2-351,2-4-1409,-6-3-1489,2-3-3522</inkml:trace>
  <inkml:trace contextRef="#ctx0" brushRef="#br0">34538 35082 3217,'0'0'22251,"0"0"-20523,0 0-1712,0 0-176,-5 35 224,7-22 32,9 2-48,1-3 33,2-1-130,5-7-335,-2-4 224,-2 0-176,-1-8-784,-6-6 95,-3-6 609,-5 0 240,0-3-625,-7-4-479,-5 4-1,-7 3-79,5 7 783,-4 3 561,4 9 32,3 1-16,6 1-816,2 6-2930,3 2-8083</inkml:trace>
  <inkml:trace contextRef="#ctx0" brushRef="#br0">34798 35037 21466,'0'0'2753,"-12"30"-2545,4-10 48,8 4 1249,5-1-384,10-3-497,-1-3-400,10-7-144,-3-3-144,4-7 64,-5 0-48,-1-4-272,-5-5-112,-2-1 287,-6 4 1,-4 1 112,-2 1 96,0 4-48,-5 0-16,1 0-32,1 7 112,-1 0-16,4 0 1,0-1-49,8-2-16,-2-1-65,1 1 17,-1-1 0,-2-2 32,-2-1 64,-2 3-80,3-3 48,-3 0-16,0-3 0,0-1 16,0-7-16,0-5-192,0-4-128,0-7 96,0-7-320,0-2-401,0-2-687,0 4-145,0 8 544,0 7-560,0 12-656,0 7 224,0 3 465,0 8-1842,0 2-1280</inkml:trace>
  <inkml:trace contextRef="#ctx0" brushRef="#br0">34970 35024 5042,'0'0'849,"0"0"1520,0 0-624,0 0-625,0-9-143,0 7-449,0-1 704,0 1-95,0 0-97,0 2 1,0 0-161,0 0-127,0 0-369,0 9-208,0 4 32,2 10 336,6 6 337,4 1 335,4 1-31,7-4-305,-1-7-224,6-4 161,-1-9-81,0-7-304,1-3-288,-5-10-48,-1-7-48,-5-5-32,-5 0-80,-6-6-640,-4 1-528,-2-1-273,-2-1-96,-10 5-160,-2 0-1216,2 12-1793,2 3-1057,1 8 4274,1 4 65</inkml:trace>
  <inkml:trace contextRef="#ctx0" brushRef="#br0">35625 35226 23275,'0'0'4130,"0"0"-3458,-8 36-528,2-27-64,3-4 64,3-5-112,0-12-576,0-10-3026,3-10-6034</inkml:trace>
  <inkml:trace contextRef="#ctx0" brushRef="#br1">38014 36570 9332,'0'0'9237,"0"0"-6996,-40-38-2177,18 26 16,-9 5-80,2 3-16,-1 0 48,-1 4-16,3 0-80,4 11 128,4 2-64,6 10-16,3 8 48,3 12 0,8 7 224,0 12 832,3 11 225,2 1-433,6 3 129,-4-6-465,0-1-128,-1-9-48,-5-4 241,-1-9-113,0-2-304,0-6-64,-1-4-176,-7-7-32,0-3-16,0-5-160,1-5-513,5-6-527,-1-6-785,3-4-800,0-11-3875</inkml:trace>
  <inkml:trace contextRef="#ctx0" brushRef="#br1">37618 37184 15479,'0'0'4626,"0"0"-2945,0 0-721,42-13 49,-14 10 592,5-1-257,1 1-607,3 2-321,-1-2-272,-7 1-96,-1 0-16,-5 2-528,-9 0-657,2-2-800,-7-3-880,-3-2-1521,-6 0-2913,0-1-401</inkml:trace>
  <inkml:trace contextRef="#ctx0" brushRef="#br1">38232 36982 17192,'0'0'4882,"0"0"-3377,0 0-881,11 31 32,3-21-15,6 0-129,8-3-320,2 4-112,1-2-48,-5-2-128,-6 4-240,-7-2 96,-6 5 48,-7 2 16,-7 2 176,-7 4 32,-10 5 48,0 3 432,-1-2 320,0 2 353,5-3-497,4-4-240,4-3-272,4-5-96,7-1-112,-2-7 96,3-1-144,0-1 80,0-5-512,4 0-592,2-11-1009,-4-5-1457,3-4-3361</inkml:trace>
  <inkml:trace contextRef="#ctx0" brushRef="#br1">38631 37067 6067,'0'0'10100,"0"0"-6914,0 0-1761,0 0-1,-19 36 33,18-9-1,-2 9-63,3 0-512,0 3-177,12-6-320,5-6-192,3-5-96,5-10-48,3-3-64,3-7-144,-5-2 16,-1-7-384,-5-9-161,-1-6-143,-7-7-288,-4-5-113,-6-4-80,-2-1-175,-2 3 223,-12 9 417,0 5 880,-9 11 336,-2 6 544,-3 5 257,-4 14-97,-1 4-271,8 2 15,5 5-608,3-5-320,9-2-1569,4-9-2192,4-6-12695</inkml:trace>
  <inkml:trace contextRef="#ctx0" brushRef="#br1">39924 37099 5010,'0'0'9701,"0"34"-7460,-4-2-657,-4 4 465,0 5-272,2-3-448,0-2-433,1-12-207,2-8-225,-2-9-80,5-5 192,0-2 97,0-14 95,0-3-432,3-13-128,-1-4-48,4-6-240,-4-7 64,4 0 64,0-3-80,0 3-16,1 6 64,-1 6 16,1 8-96,-5 8 48,3 8 48,1 5-48,-5 6 0,4 0-48,1 11 16,-1 7 16,3 13 16,-1 7 0,6 12 48,-1 4-16,8-2 32,-1 2 0,7-12-16,1-3 16,-2-12-256,1-12 240,-8-6-128,3-9 112,-3-6 0,-4-12 32,-3-9-16,-3-5-112,-4-3-48,-4-6-48,0-7-112,-4 1 64,-4 0 64,-3 5 144,2 1 0,-2 7 48,5 9-16,0 7-16,4 6-112,2 6 48,0 4-33,0 2-383,2 0-896,4 7-577,0 4-144,0 2 112,-1 1-3105,-2-1-8405</inkml:trace>
  <inkml:trace contextRef="#ctx0" brushRef="#br1">40425 37235 6451,'0'0'20681,"0"0"-19176,0 0-1841,0 0-769,0 0 481,0 0-480,20 4-881,-18-21-1681,-2-9-11557</inkml:trace>
  <inkml:trace contextRef="#ctx0" brushRef="#br1">40679 36893 13638,'0'0'3842,"0"0"-2193,0 0-785,0 0-95,31 43 911,-29-8 337,1 8-432,-3 2-689,0 0-207,0-2-321,-3-5-208,3-4-80,0-10-16,0-5-16,0-6-80,0-6-288,0-5-545,0-2-815,0-14-673,0-6-1345,0-7-5650</inkml:trace>
  <inkml:trace contextRef="#ctx0" brushRef="#br1">40692 37093 20986,'0'0'2785,"0"0"-2753,43 5-192,-18-5 208,4 0 240,4-3 128,-2-6-96,-5 0-320,-1-2-1024,-5-3-609,-7-1-1296,-6-4-3634,-7-5-5443</inkml:trace>
  <inkml:trace contextRef="#ctx0" brushRef="#br1">40878 36886 15831,'0'0'3426,"0"0"-2834,1 47 160,7-16 977,3 3 144,-5 7-192,2-1-449,0 1-511,-4 0-465,-4-3-192,0-5 32,0-3-528,0-3-353,-8-7-303,2-5-721,-1-5-1008,-4-8-1937,6-2-4979</inkml:trace>
  <inkml:trace contextRef="#ctx0" brushRef="#br1">41238 37309 25083,'0'0'3634,"0"0"-3346,0 0-1376,0 0-321,0 0-768,0 0-736,14-16-4931</inkml:trace>
  <inkml:trace contextRef="#ctx0" brushRef="#br0">28901 36790 5939,'0'0'0,"0"0"5378,0 0-3409,0 0-720,0 0 47,0 0-255,0-11-417,0 11-144,0 0-96,0 0-63,0 0 31,-6 0-176,4 2-32,-3 5-32,-2 2-16,1 2-32,-1 1-16,0 1 48,-1 1 48,0 1 80,0 3 0,1-2 112,0 2 209,1 2-129,0-2-144,-2 2 128,2-1-32,0-2-15,3 1 15,-2 2 0,2-1-64,1-1-16,-1-1-32,0 2-48,3-4-16,0 4-112,0-4 17,0-1-33,0 1-48,0 1 48,0 0 48,-1-1 96,1 1 16,-3 0 32,3 2 48,-4-2-112,3 2 32,-2 2-32,1-2-80,-4 2 65,5-1-129,-3-2 16,3 2 32,-2-4-144,0 4 80,3-4-80,0-2 64,0 3-32,0 0 32,0-2-16,0-1 16,3 2 0,0-3 32,-3 2 64,1-1 16,-1 1 112,4-1-96,-3 1 32,-1-4 32,0 4-160,0-2 16,0-1-48,0 2 16,0-2-32,0 3 64,0-3-80,0 0 48,0 0-16,-5 1-16,5-1 32,-1 0-32,-2-2 0,3 3 0,0-3 16,0 0-16,0 0 32,0-1-16,0 2-16,3-3 16,-2 2 0,4-1-16,-5 1 64,3 2-48,0-1-16,-1 1 16,-2-2-32,3 0 32,-2-2-16,-1 1 16,0-1-32,4 2 64,-1-2-32,-3 0-16,1 2 32,-1-1-64,0 2 64,3-3-32,-3 2 80,3-1-96,-3 2 0,0-4 16,2 1 32,1 0-48,-1-1 16,1 1-16,0-2 16,1 0 32,1-3 32,0 2-64,1 0 32,0-1 16,2 1-16,-3 6-16,2-4 0,-2 1-16,1 2 0,-4 0 33,4 0-50,-5 0 34,3 0-1,-3 0 16,-1-2-16,3-1-64,0-1 64,-1 1 0,-2-1-32,3 0 48,-1 1-48,-2-1 16,0 0 32,0-1-32,0 0 16,0 1 0,0-1-32,3 1 32,-3 0 16,3 1-64,-2 1 80,5-3-80,-4 3 48,3-2 0,-2 2-16,0-6 80,2 4-80,-4 0 16,2-3 80,-3 3 64,3-3-144,-1 0 64,-2 0-128,0 1 80,0 1-16,0-1 0,0-2-16,0-1 0,-2 0 16,2 0-32,0 0 0,0 0-48,0 0-32,0 0-336,0-1-465,-3-6-864,0-2-1728,-3-1-2354</inkml:trace>
  <inkml:trace contextRef="#ctx0" brushRef="#br0">26372 37802 2769,'0'0'3170,"0"0"-2994,0 0 4146,0 0-1697,0 0-528,0 0 176,6 5-208,4-10-608,-1 1-193,10 0-15,2 1-257,10 3-223,7 0 447,3 0-239,9 3-145,7 1-160,-1 3-224,-1-3 65,3 1-289,-3-5-272,-1 0-48,-3 0 96,-4 0-16,-2 0 160,-10-5-64,-2 3 16,-8 0-48,-2-2-32,-9 1 0,1 0 0,-5 2-64,-4-2-368,0 1-449,-3 2-367,-3 0-449,0 0-1088,0 0-513,-3 0-1776,-6 0-6483</inkml:trace>
  <inkml:trace contextRef="#ctx0" brushRef="#br0">26636 38095 10613,'0'0'6019,"0"0"-3282,0 0-1024,46-18 31,-18 9-31,8 2-288,-2-1-401,-1 1-287,-4 4-577,-6 3-64,-6 0-96,-6 10 32,-9 7-16,-2 6-16,-8 4 32,-4 4 0,-7 5 0,0 1 0,-1-2 32,0-1-32,3-5 64,2-3 16,2-6 112,7-7-80,-5-4 144,8-3-192,1 0 0,-1-6-80,3 0 0,0-3 16,5-4-112,3 0-256,4 1 48,1 2 208,0-2 48,5 2 48,-1 2-160,0 2 112,3 0 16,-2 0 16,-1 0 128,-1 0-16,-4 0 64,-2-2 64,-1 0-48,-1-1-96,-2 1-112,0-3 64,-3 4-48,2-5-320,3 2-288,-4 0-272,2-1-641,-4 1-896,3-3-721,-5 3-2048,0-1-8180</inkml:trace>
  <inkml:trace contextRef="#ctx0" brushRef="#br0">27682 37603 11749,'0'0'2417,"0"0"-2144,0 0-193,0 0-32,-33-3-16,27 6-96,6-3-657,0 2-271,0-2 240,0 0 655,0 0 113,0 0 449,6 0 911,-6-2 529,2-1 224,4 1-240,-4-3-288,2 3-97,-1 0-367,7-3-193,8 3-127,4 0-305,10 2-208,12 0 208,7 0 369,2 7 143,4-1-351,-6 1-337,-4-2-112,-7-1-368,-7-2 80,-9-2 48,-3 0-16,-9-2-48,-1-2-256,-7-3 175,-2-2 17,-2 4-64,0 1-272,0 0 0,0-1-176,0 5-321,0 0-784,0 0-416,-5 5-608,1-1-2545</inkml:trace>
  <inkml:trace contextRef="#ctx0" brushRef="#br1">25729 39346 8948,'0'0'4738,"0"0"-3185,0 0-481,-24 4 97,22-4 96,-1 0-305,0 0-224,3 0-95,0 0-337,0-4-208,6-3-96,3-3 32,1-2-128,5-2 112,2 1-48,3-1 48,-1 1 0,0 2-16,-4 0 144,2 4 144,-5-2 0,2 4 48,-1 1-80,1-1-80,1 0-47,2 4-65,7-4-32,-3 0 64,4 1 16,3-1-80,1 1 16,-2 0 16,-2 4-64,-4 0 32,-2 0-16,-5 0 32,-2 1-48,-4 6 0,0 0 0,0 2 32,-4 0-16,4 0 80,0 3-32,-1-2 16,6 0-48,-4 1-16,7-2 64,-4-2-48,0 2-32,-2-2 0,2 0-16,-4 1 176,0 1 144,-4 1-128,1 0 16,1 1-16,-4 3-79,4-2-49,-5 1-16,4 1 16,1-1-32,1 1 32,-1-1 16,1 1-64,-2-1 32,0-2-32,3 2 144,-4-1-16,4-3-48,-3 3-64,5-6 0,-3 1-16,0 0-16,4-6 48,-1 2-48,2-3 32,3 0 0,1-4 48,-4-3-48,1-5 16,1-1-16,1-2-16,1-1-48,-2-2-96,-2-1 48,0 3-48,4-1 32,-4-1-80,-1-1 128,2 4-17,-4-3 81,-1 3 16,-4-4-48,1 4 64,1 1-16,-4-2 17,1 3 15,0-1 32,-3 3-32,0 0 32,2 1 16,2 4 16,-4-1-32,6 3-64,-4-1-16,1 3-16,-1-1 32,-2 2-16,0-2 16,3 3-32,-3 0 32,0 0-16,0 0 16,0 0-16,0 0 0,0 0-64,3 3-80,-3 1 48,1 0 64,2 3 48,-1 0 0,-2-1-16,0 6 0,0-5 32,0 2-32,0 2 0,0 0 80,0 2 48,0 1 16,0 2 0,0 0 160,8 4 160,-2-2 48,3 2 17,1-2-1,3 0-208,-3-2-112,2-3-48,1-4-112,-1-4 0,0-3-32,-1-2-32,-1 0 48,0-7-48,-3 1-48,0-5 16,-2 1-64,1 1-16,-4 1 64,1-2-64,0 1 96,-1 1 0,1-2 32,-2-1-64,2 0 64,0-3-32,4-1-48,-4-1 32,1-4-64,1 0 80,3-1-48,-2 1-32,0 4 16,-3 5 48,0 2 80,-1 5-16,-2 1 16,0 0-32,0 3 32,0 0-32,3 0 0,-3 0 16,2 0-64,-2 3-48,3 4 112,0 0-64,-3 4 48,1 0 32,-1 5-32,0 2 0,0 2 64,6 1 48,-4 3 48,6-1 144,4-1-64,5 3-48,2-2-64,3-6-32,2-1-32,7-2-48,-4-5-16,1-5 32,1-4-32,-6 0-16,-1-2 64,-2-7-96,-1-2 80,1-5-16,-6-2-64,5-2 0,-7-5 0,2 0-112,4-2 32,-5-2-16,-1 0 64,-2-1 48,0-1-32,-3-1 80,-1 1 0,0-3 48,-3 0-32,-3 3-16,3-1 0,-3 3 16,0 2 16,0 2-16,-3 5 0,0 0-32,-2 6-96,4 4 48,-5 0-64,1 8-48,3 2-64,-4 0-288,2 5-497,0 3-1168,3 6-944,-2-2-2018,3 1-4449</inkml:trace>
  <inkml:trace contextRef="#ctx0" brushRef="#br1">29606 38831 7283,'0'0'929,"0"0"2576,0 0-1616,0 0-64,-33 2-64,27 2-384,-2-1-321,5-1-384,0-2-31,1 0-33,2 0 16,0 0 96,5 0-143,8 0 95,7 0 272,9 0 145,10 0 544,6 0-193,1 0-239,7 0-497,-3 0-304,-5 0-288,-7 0 1,-3-2-81,-6-3 0,-6 1-48,-6 0 96,-4-2-112,-6 2 112,-2 2-112,-5 0 80,0 2-96,0 0 48,-1-2-32,-3 2-160,3-3-145,-5 3-31,6-2-96,-5 2-384,3 0-497,2 0-272,0 0-656,0 0-64,0 0-512,0-2-609,0-1-560,-3 3-3857,-1-1 6930</inkml:trace>
  <inkml:trace contextRef="#ctx0" brushRef="#br1">29768 38615 8068,'0'0'2625,"0"0"864,0 0-1247,0 0-738,0-13-143,0 7-401,0 5-207,0-4-209,0 1-80,0-3-304,0 3-96,0-2 32,0 5 513,2-2-145,-2 3-208,0 0-80,0 0-32,0 0-16,0 0 80,3 0-48,-3 0-96,1 4-32,-1 3-16,6 5 16,-4 8-16,3 9 160,1 11 913,0 10 31,-3 9-111,-3 2-401,0-3-144,0-7-128,0-5-15,0-10-113,0-12-64,0-7-96,0-7 32,0-3-80,0-3-160,0-4-593,0-4-527,-3-7-513,1-5-1136,-2-4-913,-2-3-3457</inkml:trace>
  <inkml:trace contextRef="#ctx0" brushRef="#br1">30952 38741 6979,'0'0'-912,"0"0"4690,0 0-1666,0 0-751,0 0-208,0 0-33,-5 0-287,5-2-177,0-1-96,0 3 0,0-2 81,3 0-305,-1 2-112,1 0-48,-3-3 0,5 3 64,-5-1-16,3-2-32,0 1-32,-3-3 16,5 1-79,-4-1 15,7-2-64,0-1 80,4-1-96,0-2 16,6-1-16,0 4 48,-1-2 16,0 3 0,-1 3 0,1-1-96,1 4 16,-4-5 48,5 5-48,-5-2 0,4 1-16,1 0 16,-3 2-16,7 0 32,-5 0 0,3 0 64,-3 0-48,2 0 32,-6 0 32,5 2-16,-7 0 16,1 1-64,-4-2 0,2 5-16,-2-2-32,0-2 32,2 5-48,-1-3 16,1 3 48,-2-3-80,3 3 64,1 0-32,-3-1-16,0 1 32,2-2-64,-4 4 112,0-3-64,1 1 144,-1 0 80,-2 0 17,0-1 47,0 4 0,-4-4-192,6 4-48,-4-2 16,2 1-48,1 1 16,0-1-64,1-2 48,1-1-16,-1 1 0,0 0 16,-3-3 16,2 0-32,1 1-32,-3-1 64,3 1-48,2 0 64,-3-1-64,0 0 32,1-1-16,3-1 16,-6 0-32,2 0 32,-5 1-16,3-3-32,-2 0 80,0 0-96,1 0 48,-2 0 0,6 0 16,-2-7-96,3 1 128,1-4-96,0 1 64,0-5-16,2 4 0,-4-4 16,4 3-16,-4-3 48,3 3-64,-5 0 48,5-1-16,-2 1-16,2 0 0,-2 2 0,2-2 0,-1 2-16,0 2 48,0-2-48,-3 4 32,-2 1-32,0-1 64,-2 4-48,0-2 0,-3 0 32,0 3-32,1 0 48,3-1-16,-3-2 0,2 1-48,5 0 0,-3-3 16,-1 3 16,4-3-16,-3 4-16,-2-2 32,0 3-16,-3 0 0,0 0 16,0 0-32,0 0 32,0 0-32,0 0 16,0 0 0,0 0 0,0 4-32,0-1 0,0 3 0,0-1 32,0 0-16,0 2 48,0-1-48,0-2 0,1 3 48,-1 0-48,5 2 32,-5-2-32,6 1 48,-4-1 16,2 0 128,4 0 0,-2-1 16,1 1-16,0 0 65,1-2-145,0 2 16,-3-3-64,2 3-80,-2-1 64,0 1 0,1 0-80,-2-1 64,1 1-32,0 3 0,1-4 16,0 1 0,2 0-16,0-1 64,-1 1-64,3-3 32,-3 2 0,4 0-32,-1-2 16,0 1 64,3-3 16,-1 5 16,2-3 128,-1 1-144,2-1 96,2-1-32,2-1 32,-2 0-64,3-2 0,2 0 32,-4 0-64,4 0-32,1 0-64,-3-4 80,2-1-64,1 1 0,-6 0 32,0-2 0,4 0-32,-4-1 0,1 0 16,2 0 0,-1-1 0,-3 1 16,1 1 16,1-4-96,-4 4 96,2-4 0,-1 3-31,-1 1-130,-1-1 113,2 0-32,1 1 0,-3-3 48,1 2-80,-1 0 80,-1 0-32,-6 0 16,2 1 0,-2-3 0,-4 4 16,3-2-32,-5 1-32,3-3 0,0 2 32,-2 1-64,4-1 96,-2 0-64,2 1 32,3-4 0,-1 6 0,-2-3 32,3 1-80,-1-4 64,-2 3-32,6-2 32,-5 2-48,0 1 64,1-3-32,0 3 16,1 0 0,3 0-16,-5 2 16,0-1-32,0 3 48,2-3-48,0 0 96,3 3-112,-7-4 64,4 4-32,-2-3 0,2 0 32,-2 1-16,1-1 0,-4 1-32,0 0 80,-3 1-64,0 1-16,-3 0-144,-5-1-1104,-1 3-881,-7-4-833,1 2-4737</inkml:trace>
  <inkml:trace contextRef="#ctx0" brushRef="#br1">26061 39794 7844,'0'0'3713,"0"0"-799,0 0-1858,0 0-208,4 41 273,-4-5 1152,0 13-176,0 6-544,0 0-337,0-3-79,0-4-481,0-11-336,0-7 48,0-10-95,0-2-65,0-2-64,-3-7-16,-1 0 16,-4-4-32,0-4-64,-1-1-16,-1-8 16,3-8-16,1-7-80,6-11-80,0-6-128,0-10-96,0-1-1,7-6-159,1 3 160,-3 3 160,2 8 144,1 3 80,1 9-48,-1 5 32,-2 9 32,4 0-16,-1 9-16,-1-1 0,4 4 16,1 3-48,-1 2 16,2 0-32,3 7 64,-2 4-64,-1 5 80,2 4-64,-7 3 32,2 1-48,-9 1 32,1 4 16,-3-2-32,-5 0 48,-6-2 0,-1-3 0,-2-2-64,-5-1 64,5-4-16,-4-3 16,5-5 0,1-6-16,3-1-16,1 0 0,3 0 48,-1-1-80,6-2 48,0 1 16,0 2 48,8 0-32,0 5 48,4 6 288,3 2-63,1 10-49,-2 1-80,4 3 48,1 3 16,0-1-224,1-2-32,-2-2 0,-2-8-16,1-1 64,-3-6-160,-5-6 16,1-4 48,-3 0-128,-2-3-32,-2-5-128,0-4-241,-3 4-287,0-2-1073,-3 4-848,-5 3-1745,1 3-7396</inkml:trace>
  <inkml:trace contextRef="#ctx0" brushRef="#br1">26617 39862 7539,'0'0'4370,"0"0"-992,0 0-2097,0 0-289,0 0 225,0 0-369,0-7-304,0 9-144,0 5 65,-4 2 255,0 7 192,-2 2-207,-1 4-49,-4 1-80,-3 4-112,-2-3-127,-1 3-49,-1-4-64,1-3-80,1-4 48,-1-1-64,5-5-16,-1-4-16,5 1 0,4-4-48,1-3 16,3 0 0,0 0-16,0 0 0,0 2-80,3-2 32,5 4 0,1 1 16,2 4-16,3 0 336,-2 2-31,4 3-177,1-5-16,-5 2-96,2-5 32,-5-1-48,-1 0 48,-3-4-48,-1-1-32,-1 0-32,0 3-144,-1-3-193,-2 0-207,5 0 0,-5 3-385,3-2-399,0 2-97,-2 1-592,-1-2-1633,4 1-3809</inkml:trace>
  <inkml:trace contextRef="#ctx0" brushRef="#br1">26946 39927 11301,'0'0'3874,"0"0"-3010,0 0-159,0 0 767,0 0-63,0 0-497,-31-5-127,23 25 31,2 7 481,-2 10 191,5 3-111,0 3-240,3-2-241,3-5-512,10-8-352,4-9-16,6-8-16,2-7 16,4-4 48,-1-13-48,5-8-16,-4-3 16,-1-8 32,-5-2-48,-6-1-32,-4 1-272,-9 1 16,-1 0-48,-3 6 96,-7 3 144,-9 6 48,-1 2 48,-5 7 16,-4 2 48,-3 7-48,1 0-32,3 3 64,3 4 0,2-1-16,4 1-48,4 0-64,4-3-593,4 1-607,1-3-577,3-2-336,0 0-1393,6-2-3441,0-10-1393</inkml:trace>
  <inkml:trace contextRef="#ctx0" brushRef="#br1">29389 39293 2801,'0'0'13863,"0"0"-10998,-33 7-2081,18 4-95,-6 2 527,-3 3-223,2 2-321,-1 1-192,3-2-48,3 1-15,4-2 111,8-2-64,5-3-336,5 0-112,12-2-16,11 0 32,5 0-96,4 1 48,0-2-272,-1 4 192,-7-1 16,-9 2-80,-7 1-64,-7 2-321,-6-1 225,-6 3 208,-11-2 160,-3 0-64,-5 0 48,3-3 16,-4-2 32,1-2 48,5-2 144,0-3-63,7 1-193,7-5 32,0 0-64,6 0-273,0-2-527,6-8-1361,6 2-496,2-6-1361,5-1-6627</inkml:trace>
  <inkml:trace contextRef="#ctx0" brushRef="#br1">29612 39464 13478,'0'0'6451,"0"0"-5074,0 0-193,-28 38 129,23-28-737,5-4-400,0-2-192,0-4-304,0 0-944,0 0-994,2-8-1583,1-5-2898</inkml:trace>
  <inkml:trace contextRef="#ctx0" brushRef="#br1">29773 39473 10965,'0'0'6931,"0"0"-6018,-39-11-769,21 11 432,4 0 528,1 6-255,0 4-177,3 3-16,7 1-63,3-1-337,0 1-208,8-3 16,7 1-64,1-6 0,2-2-16,-2-4 0,1 0 32,2 0-128,-10-4-64,2-1 0,-5-2 0,-3 3 80,0-3 112,-1 3 16,-2 2-32,0-2 0,0 1 96,0 3 16,0 0-112,-2 0 48,-1 3-48,3 1 16,0 2 16,0 5-48,0 3 32,0-1-32,0 6 64,0 1-48,0 2 112,-3 1 112,-2 2 192,4 2 272,-5 0-63,1-3-49,0 1-160,-2-2 64,-1-1-208,0-4-79,2-2 143,-7-5 0,3 0-112,-3-4-128,1-5-48,-4-2-32,4-2-128,3-9-752,1-5-673,3-6-1200,2-1-1169,3 0-3970,5-1-880</inkml:trace>
  <inkml:trace contextRef="#ctx0" brushRef="#br1">29927 39532 8516,'0'0'6595,"0"31"-3410,1-13-960,5-2-80,-4 0-592,3-7-336,1-2-401,0-3-320,0-4-144,-1-3-15,0-5 303,5-6-320,-3-2-208,0-4 0,6 3-48,-6 0-48,1 4 16,2 6 0,-3 7 48,6 0 0,-6 11-32,6 5 272,-1 0 129,7 4-81,-7-4-112,8 0-64,-6-5-144,5-5 16,-5-3-48,-2-3-432,-4 0-737,-3-9-992,-5-2-1216,0-3-1089,-10-2-7796</inkml:trace>
  <inkml:trace contextRef="#ctx0" brushRef="#br1">29621 39242 11253,'0'0'4594,"0"0"-4178,0 0-544,0 0-336,0 0-1873,0 0-9332</inkml:trace>
  <inkml:trace contextRef="#ctx0" brushRef="#br1">31410 39271 4834,'0'0'10229,"0"0"-7588,0 0-1104,0 0-193,0 0-111,0 0-161,-9 0-447,23 0-257,6 3-208,11-3 112,8 0 1393,1 0-705,5 0-319,-1 0-225,-6 0-64,-5-3-144,-7 0-32,-7 2-128,-5-2-64,-8 1 64,0 2-48,-6 0-32,0-2-256,0 2-176,-11 0-609,4 0-848,-6 0-1488,4-2-2978</inkml:trace>
  <inkml:trace contextRef="#ctx0" brushRef="#br1">32121 39134 752,'0'0'15223,"-35"13"-11349,12 3-2705,1-1-481,-4 1 240,7 2-191,4-2-305,4-3-192,11 1-128,0-1-128,3 1 32,10-2 16,4-1-32,1-2 32,2-1 16,-1 2-32,1-4 48,-1 4-16,-5-4-16,-2 3-64,1 3 16,-7-1 32,-5 5-32,-1-3 64,0 2 16,-4 4 64,-6-3-64,-2-3-32,-7-2 16,2-1 0,-3-6 16,0 0-112,3-4 32,0 0 0,-2 0 0,7 0-48,3-2-32,-2 0-16,6-1-64,2 3-208,3-1-176,0-2-433,0 0-1328,8-3-3169,-2-1-6868</inkml:trace>
  <inkml:trace contextRef="#ctx0" brushRef="#br1">32280 39267 11429,'0'0'5491,"0"0"-2546,0 35-704,0-12-480,0 0-833,0-3-752,0-5-128,0-3-128,6-5-1488,-4-7-897,3 0-1249,-5-7-4482</inkml:trace>
  <inkml:trace contextRef="#ctx0" brushRef="#br1">32305 39111 9941,'0'0'7091,"0"0"-5811,0 0-1216,0 0-80,0 0-160,0 0-2177,8 20-3089</inkml:trace>
  <inkml:trace contextRef="#ctx0" brushRef="#br1">32488 39246 9476,'0'0'8708,"0"0"-6163,0 0-1792,0 0-161,-40 12 144,26-2-95,1 7-305,2 0-192,4 3-128,2-1 32,5-1-48,0-1 0,0-3 48,11-2-64,-5-6-16,6-4 32,2-2-128,-1-2-256,-4-9 144,2 0-48,-2-5 63,-1 0 161,-6 3 64,1 0 16,-3 3-32,0 3-16,0 3 64,-5 4-64,0 0-16,-1 0 32,2 7-16,2 4 16,2 5 32,0 2 0,0 2 16,2 4-16,5 2 80,-2 1 96,3 0 129,-1 2 79,-2-2 32,0 0 32,-2 0 241,0-5 223,-3 1-688,0-3-128,0-4-80,-6-1 16,-2-1-48,-1 0 80,-4-6-32,-2-1 144,1 0 144,1-5-95,-2 1-145,4-3-80,-1 0-16,5 0 0,1-7-192,5-2-609,1-2-1088,0-3-1200,0-4-2065,0 0-8693</inkml:trace>
  <inkml:trace contextRef="#ctx0" brushRef="#br1">32615 39338 9236,'0'0'6787,"0"0"-4370,6 41-176,-4-28-80,2 3-400,-4-5-336,4-4-561,-1-3-415,-2 1-209,2-5 64,0-5 128,4-6-48,-1-5-240,-5-1-80,7-8-16,-3 0 16,3 0-64,-4 5 32,4 3 64,0 3-112,-1 5 48,1 6-16,0 3-96,4 0 160,-2 12 96,7 2 225,-2 3-1,2 1-112,2 2-224,-5-1 112,4-4-80,1-2-64,-3-3 96,1-4 0,-7-3-96,0-1-32,-4-2 48,-6 0-176,0 0-144,0-5-544,-11 1-1185,-4-1-1745,2 1-1760</inkml:trace>
  <inkml:trace contextRef="#ctx0" brushRef="#br1">25662 40709 6867,'0'0'6707,"0"0"-3217,0 0-2098,0 0-239,45-6 832,-20 3-480,-2-1-145,-1-1-255,1 0-785,0 1-176,-9-2-128,2 3-16,-7-1-512,-1 1-545,0 1-463,-4 0-722,1 0-1183,-5-1-2786,6 1-1729</inkml:trace>
  <inkml:trace contextRef="#ctx0" brushRef="#br1">25771 40498 8068,'0'0'2865,"0"0"0,0 0-2336,-6-34 143,6 27 945,0 2-369,0 4-688,0-2-303,0 3 111,3 0-128,0 3 0,-2 10-32,4 11 112,-5 13 465,0 10 543,0 7-431,0 2-273,0-2 32,0-9-80,0-7-47,0-9-241,0-6-144,0-5-160,0-6 64,0-4-96,0-3-176,0-3-641,0 0-415,0-2-337,-2-2-448,-1-5-2369,-1-4-6835</inkml:trace>
  <inkml:trace contextRef="#ctx0" brushRef="#br1">26037 40711 12534,'0'0'4418,"0"0"-2257,0 0-1681,0 0 496,31 13 449,-17-10-368,5-1-449,-7-2-352,2 0-160,-1-5-32,-6-1-32,-2-3-32,-2 0 16,-3 0 0,0-2-48,-8 0 0,-1-1 64,-6 4-80,-1 2 32,-4 6 16,6 0-64,-1 10 96,2 7 0,5 4 176,8 4 272,0 2 177,5-3-161,7-1-288,7-5-176,-5-5-32,5-3-368,-5-6-497,-2-4-319,-4 0-657,-2-2-1152,-6-10-2386,0 1-5458</inkml:trace>
  <inkml:trace contextRef="#ctx0" brushRef="#br1">26236 40765 9012,'0'0'7892,"0"0"-6500,0 0-111,0 0 512,0 0-385,0 0-575,8 9-369,-8-9-176,3 0 144,-3 0 209,2 0 47,-2-2-80,4-7-224,0-3-47,0-1 63,-4-5-48,6-2-176,-4 0-128,3 0-80,1-1-16,-5 5 32,4 1 16,-2 6-32,0 2 0,-1 5 32,1 2-16,0 0-32,-3 2-64,2 5-128,2 2-545,2-2-1151,1-1-1010,0-4-1216,4-2-5362</inkml:trace>
  <inkml:trace contextRef="#ctx0" brushRef="#br1">26416 40756 6179,'0'0'12069,"0"0"-10596,0 0-112,0 0 463,0 0-255,8 29-512,-3-29-529,-5 0-240,6 0-64,-1-2 80,-1-3 16,1-3-224,3 1-63,-1 0 15,1-2-32,-3 5 80,-1-3 192,1 2 16,-2 1-16,0 1-80,-1 2-112,1-2-48,0 3-16,2 0-16,-1 0 16,4 0 0,1 3 16,2-2 16,-2 4 48,2 0 0,-1-3-48,0 0 32,-5-2-64,0 0-16,-2 0-32,-2 0 48,-1-2-64,0-5 48,0 1-32,0-6 16,0 1-64,0 0-32,0 2-64,5 2 64,-2 4 64,5 3-80,0 3 80,-1 6 32,3 5 48,2-1 16,1 5 112,-1-2 160,-1-1-159,1-1-33,-4-5-160,-2-5 48,0 1-48,1-5 48,-7 0-16,3-7-176,-3-2-449,0-4-767,-3-3-737,1 0-1665,-3 3-4194</inkml:trace>
  <inkml:trace contextRef="#ctx0" brushRef="#br1">26983 40695 12230,'0'0'4258,"0"0"-1905,0 0-256,0 0-32,0 0-305,0 0-367,13 34-417,-13-14-191,0 3-305,0-6-384,0 2-96,0-6-48,0-4-256,0-4-336,0-5-641,1 0-1184,-1-7-1009,4-9-3969,-3-7-3554</inkml:trace>
  <inkml:trace contextRef="#ctx0" brushRef="#br1">27002 40455 13094,'0'0'6643,"0"0"-5154,0 0-1089,0 0 64,0 0-64,0 0-272,-9 11-48,17-5-1504,1-1-1089,3-3-4114,1-2-3778</inkml:trace>
  <inkml:trace contextRef="#ctx0" brushRef="#br1">27241 40529 4722,'0'0'9060,"0"0"-7075,0 0-592,0 0 464,0 0-385,0 0-335,-6-16-321,6 16-127,0 0-193,0 0-160,0 0-160,0 0-64,0 0 16,0 0-128,0 0 16,3 0 16,-3 0 0,0 0-16,0 0 96,3 0 32,-3 0 257,0 0-1,0 0 16,0 0-224,0 0-80,0 4-48,0 1-32,-3 2-16,-2 1 0,-3 4 48,-3 2 96,-1 1 16,0 1 112,-1 0-31,6-3 31,2 1 16,3-5-208,2-1-112,7-2 80,3-2-128,6-2 80,1 0-272,3-2-128,0 3 79,-3-1 145,0 5 144,-1 0 32,-7 1 64,2 4-32,-6 1 112,-1-2 1,3 5 31,-7-2-112,0-1-64,0 1-32,0-3-32,0 0 48,-4-2-32,-3 0 64,2-5-80,-3 1 48,4-3 0,-1 1-16,-1-3-64,6-3-241,0-4-783,0-4-1729,0 0-1665,3-7-6419</inkml:trace>
  <inkml:trace contextRef="#ctx0" brushRef="#br1">27509 40474 6083,'0'0'7235,"0"0"-3745,0 0-1201,0 0-400,0 0-257,6 36-479,11-20 15,5 4 81,11 5-241,5-1 17,1-1-513,6 0-128,-6-3-288,-2-4-16,-4-3-32,-9-2-48,-3 0 16,-9-2-96,-4 2-64,-8 1 48,-3-1 96,-10 5-16,-2-1 0,1 1 96,-5 0 0,5-2 16,-1-5 32,5-1-96,3-3-48,-4-3 48,2-2-16,-2 0 33,-3 0-33,-2 0 16,1 3-32,-5 4 16,1-1-16,0 5 0,5 1 16,0-4-32,5 2 16,6-6-32,3-2-49,0 1-479,12-3-352,-1 0-641,2-7-784,2-6-1041,-2-7-4737</inkml:trace>
  <inkml:trace contextRef="#ctx0" brushRef="#br1">28047 40502 1809,'0'0'7283,"0"0"-3361,0 0-2049,0 0-433,0 0-111,0 0 16,-37 13-225,23 5-319,2 9 47,-2 9 160,1 5 65,1 2 47,6-1 33,6-4-545,0-9-208,11-4-207,6-9-81,6-7-32,3-7-16,7-2 16,-2-9-48,1-9 80,-2-7-208,-2-2 0,-7 0 32,0-4-96,-4 4-161,-7-3 17,-8 6-32,-2-1 64,0 0-48,-12 3-112,-5 0-33,1-1 1,-6 3 224,-1 2 0,-2 2 128,-1 7 80,0 5 32,1 4-48,0 0 0,5 6 32,3 1-96,7 2-496,0-2-609,6 1-272,4-1-1424,7 2-2690,2-2-1680,3 0 5442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06:36.834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20822 41950 7235,'0'0'2145,"0"0"464,0 0 81,0 0-385,0 0-96,-19-27-881,13 20-223,-1 3-97,-3-3-159,-2 2-1,-1 1-128,-4 2-143,-6 2 15,-2 0 80,-3 0-336,-1 2-159,1 7-1,0-2 48,3 0-32,1-3-64,3 3-32,4-3 96,0-1 32,2-1 0,-2 2-32,-2 0-16,2-1-32,0 1-64,-3 1 33,-3 0-49,1 1-80,-1 1 80,-2 2-64,3-2 16,-3 4 16,2 1 16,-2 1 0,2-2 0,4 0-16,-4 5 32,1-5 64,2 5 16,2-5 16,-3 3-80,3-1 32,-2 1-16,1-1 32,2 1-16,2-1-80,-4 1-80,3-1 80,-1 3-48,-1-3-16,1 4 32,-3-1-32,3-3 48,-4 2-112,-2 4 64,1-2-32,-1 1 32,1 2 16,-2 3 0,-1-3 0,-1 3-32,4-1 48,-1-1 16,1 1-16,-1-2 16,4 6 48,0-5-64,-1 2 48,3-3-48,2 3 16,1-1 48,-2 1-96,4 0 96,-1 1-48,3-4 0,-3 6 0,4-5 48,-2 2-48,5 2 48,-5-3-96,3 1-64,2-1 32,-2-1-64,2 4 240,0-1-176,-2 1 64,0 0-64,1 2 64,-3 0-32,4 2 32,-3-2 0,1 0-32,0 0 80,4 0-48,-1 0 48,0 0-48,2 0 32,3-3-64,0 3 80,0-1-64,0-2 48,0-1 48,5 1-64,0-1 32,-2 0 16,1 1-16,2-1-128,-4-1 48,3 3 16,-5-1 16,3 2-16,-3-2 0,3 1 48,-3 0-80,0-1 128,1 1-96,-1 0 32,5 0 0,-5-1 0,3 4-32,2-1 96,-2 0-64,-2 1-16,6 4 96,-6-3-80,2 3 112,2-3-64,-2 0 80,-1-2-96,1 0-96,1 0 0,1-2 16,-2 2 16,0 0-32,2-2 64,3 2-64,-4-2 80,4 0-64,-3-1 80,2-1-32,1-1-16,0 0-16,1 1 32,-1 0 0,0-1-48,1 0 96,-1 1-80,1 2 64,2 2 0,-3-2 48,1 2-32,2 0 17,-2 2-1,4-2-32,-3 0-128,3 0-32,1 0 63,-2 0 17,4 0-16,1-2 64,-2-1 0,2 1-48,-1-2 64,-4-1 0,4-2-64,-2 3 129,-2-3-130,4 0 98,-1 1-33,-1-1 48,6 0-32,-4 0 48,4 1-48,0-3 16,0 2 16,0 0-16,0 1 48,-1-1-48,4-2-32,-1-1 32,-2 4 0,-1-3-96,1 0-16,-3-1-16,0 2-32,0-4 32,3 1-48,0 0 128,1 0-80,-1-1 64,5-1 0,-1-1-16,4 1 48,2-1 48,1 1-16,1-1-16,1 1 0,1-1-32,3 1 16,2-2 32,0 1-16,1-4 16,0 2-16,1-2 48,-1 0-48,2-2-144,0-1-16,-4 1 80,4 0-32,0 0 64,-2-2 16,1 2-32,-4-1 80,3 1-32,1-3 0,-1 0-32,-1 2 176,1-2-176,0 0 0,2 1 0,-2-3 0,1 3-48,1-4 0,-2 2-48,3 1 80,-4-1 48,1 1-48,1-2 48,0-2-16,-2 3 32,3-3-32,0 0 64,-2 0-80,1 0 0,2-3 0,-4-1 0,4 2 0,-6-1-96,5 2 48,-3-2 48,0 0-16,-4 2 16,6-2 0,-3-1 16,-2-1 16,4 1 0,1 0-32,-2-3 80,1 0-80,0-2 0,2-1 0,1 2 0,-1-1-96,3-1 80,-4 0-16,2 0 16,-1-1 0,0 2 0,-2-4 80,3 2-32,-1-3-16,0-2 64,1 0-80,-1 1 0,-1-4 0,1 2 0,-4-1 0,-1-2 0,-2 1 0,0-1-48,1 0 96,-4-3-48,-1 1 0,2-1 0,-2-1 0,-2-3 0,-1 0 0,0-2 0,-1-1 0,-3 1 0,3 0 0,-5-1 0,1 1 0,-3 0 0,-1 0 0,1-3 0,-5 1-48,1-3 96,-2 0-128,-2-2 112,0 1-48,2-2 80,-1-1-64,-1 0 0,1 0 0,1-3 0,-2 2 0,3-3-128,3 2 80,-5 1-32,1-1 80,3-1 0,-3 1-32,-1-1 48,-1 1 0,-2 1 48,0 1-32,-3 0 32,0-1-48,1 2 64,-3-2-80,3 1 0,-4 0-96,2-1 16,1 1 0,-4 2 80,0 0-80,-2 0 96,2 0 32,-3 0-48,0 1 64,0-2-64,-3 1 48,2 2-32,-5 1 16,1-4 0,3 2 48,-1 1-80,0-2-48,3-2 0,-4 4-80,4-2 96,-2 4-32,-1-2 96,0 1-80,1-1 48,-1-2 32,3 2-16,-3-1 16,-2-2 0,4 1 48,-2 5-80,-2-3 16,-3 3 64,5-4-32,-5 4-48,2 0-64,0-2-48,-3 0 48,1 5 32,0-4-32,-4 2 48,4 2-48,-4-2 80,-1 3 16,1 0-16,3-2 0,-7 0 32,4 2-32,-4-2 16,2 2 0,-4 1-32,1-1 64,0 3-32,-4 1 80,1-4-112,0 5 0,0-3 0,0 2-96,0-1 16,1 1-80,-4 1 112,3 2-48,-1 0 64,1 1-16,-1 2 32,-3-1 0,-1 2 0,-2 0 16,0 2 16,-1-2-32,-1 5 16,-2-2 48,1 2-32,-2-3 32,2 3-64,2-3 80,-3 3-48,2 0 48,0-2-16,-2 1-48,-2 4 112,2-4-112,-5 3-80,1 0-32,1 0 80,-2 2-16,-1 0 48,1 3-32,3-3 48,-1 3-16,2-3-16,-1 2 64,4-1-48,-2 1 48,4-1 0,-4 1 16,7-2-32,-1 3 0,0-3 16,-3 0-48,3 4 64,1-1-96,-4 0-16,3 2-32,0-1 48,0 1-48,0 0 112,-1 2-112,0-3 80,-5 3 0,4-1-16,-4-2 64,2 3-64,-1 0 48,-2-2-16,1 2 0,1 0 0,1 0 0,1 0 0,0 0 0,0 0 32,2 0 0,-1 2-32,3-2-16,-1 4-112,0-1 64,3-1 0,-1 0 32,1 1-48,2-1 48,-3-2-16,3 4 64,0-4-48,-5 3 32,5-2-48,-5 2 96,3 0-64,-3-2 0,-1 2 0,1 1 16,0-1 0,1 1 0,-4 1 16,3-3-32,0 3 32,-3-1-32,3 0 48,1 1 16,-1-1-64,2 1-80,-2 0 16,5-3 32,-2 2 0,2 0 0,0-1-16,3-1 32,-1 3 16,0-3 32,4 0-32,-2-2-32,4 3 48,-4-1-16,4-2 32,0 4-48,-1-1 32,1 1-16,1 0 16,-1 3-32,-1-2 32,1 2-64,-1 0 16,1-1 80,3-2-80,1 1 32,-3 0 0,2-1 16,1-1-16,0-2 16,1 4-16,0-5 16,0 2-16,-1-2-16,0 2 48,0 1-64,1-1 96,0 0-64,1 2-32,0-1 64,-2 1-32,2-1 0,1 1-48,1-2 80,-1 1-48,0-1 32,2 0-48,0-2 48,-1 0-32,-1 3 48,2-3-48,-2 0 16,2 0 0,-2 0 32,1 0-16,-1 1-32,0 2 32,-2-1-64,1 0 48,1 3-48,0-3 32,1 3 48,-1-1-64,-1-1 48,1 1-48,0-2 16,5 0 0,-3-2 16,2 3 0,-2-3 0,0 0-32,3 0 16,0 0 0,0 2 48,0-2-64,0 0 16,0 0 32,0 0-32,0 0 16,0 0-64,0 0-16,0 0-16,0 0 16,0 0 0,0 0 15,0 0-31,0 0 16,0 0 48,0 0-16,0 0-32,0 0 16,0 0 0,0 0 0,0 0 16,0 0 48,0 0-96,0 0 80,0 0-80,0 0-16,0 0-80,0 0 32,0 0-16,0 0 112,0 0 0,-2 0 16,2 0 0,0 0-64,0 0 16,-3 0-160,3-2-97,0 2-127,-2-5-400,-4 0-641,2 1-1488,-4-5-2562</inkml:trace>
  <inkml:trace contextRef="#ctx0" brushRef="#br1">21535 43597 10709,'0'0'2369,"0"0"-1409,0 0 33,0 0 239,0 0-287,0 0-273,0 0-192,0 0-95,-3 0-17,3 0 0,0 0-48,0 0-80,0 0-96,0 0 144,0 0-32,0 0 1,0 0 255,0 0-160,0 0-80,0-2-112,3 0 176,2-3-48,0-1-159,2-1-17,1 0 96,3-2-64,-2 0-16,0 0 0,5-3-48,-1 1 48,-1 0-96,2-2 0,-1 0-16,2-6 0,2 1 0,2 1 16,1-4-32,-1 1 0,4-1 48,2 1-64,-2 2 32,3-2 32,-1 2-16,1 0 64,-1 0 16,0 2-160,-3 1 64,1 1-32,-1-2 16,-2 3 0,0-3 32,3 0-32,-1 1 0,1-1 0,-1-1-96,3 2 64,-1 2 16,3-3 16,-1 2 0,-1-2-48,3 3 80,0-1-32,0 1-32,-2-2 80,2 1-16,0 1-32,0-3 16,-2 2 0,0-2-48,1 0 64,-2 1-16,-1-1 16,0 3-32,-1-1 16,-4 1 32,1-1-16,-2 5 16,-1-2-64,0 2 0,0-2-16,2 0 32,-2-1-144,6 1 16,-4-5-64,4 0 0,-1 1 32,1-1 80,0 0 32,-4 1-32,1 1 64,-1-2-32,-5 5 16,4-1 16,-4 1 32,-1 1-16,2 0 32,1-1-64,-2 2 48,-2-2-16,4-1 0,-1 4 0,-1-6 32,2 2-16,1-1-16,-5-3-32,7 3 48,-5-1-16,-2 1 16,4 2-32,-4 1 64,-1 2-96,1-1 96,-3-1-64,-1 4 16,2-3-48,0 3 16,0-4 0,-3 1 0,4 1-48,-1-2 96,-3 1-32,3 1 16,-3 1 16,1 0 16,0 0 16,-3 0-16,2 2 32,-2 1-80,0 0 64,1-1-64,0 1-32,0 1 64,-1-1-80,-1 2 0,1-3 96,1 0-64,1 4 64,-1-4 0,-2 0 16,1 1 64,0-1-16,1 1-128,-1-3 64,-4 5-48,5-3 48,-4 1-80,3 4 48,-5-2-48,3-1 32,-3 3-64,0 0-48,0 0 0,0 0 0,0 0 144,0 0-96,0 0 31,0 0 65,0 0 33,0 0-49,0 0 96,3 0 0,-3 0-80,1-2 0,2 0-32,-3-1 0,3 2-144,-3-2-33,0 3-95,0 0-16,0 0-224,0 0 96,0 0-48,0 0-33,0 0 81,-3 3-224,0-2-129,-4 4-175,0 0-801,-4 1-3025</inkml:trace>
  <inkml:trace contextRef="#ctx0" brushRef="#br1">42988 45208 5026,'0'0'1377,"0"0"-1761,0 0 2737,0 0-704,0 0-977,5-5-320,-5 5 16,0-2 96,0 2-111,3 0-97,-3 0-112,3 0-64,-3 0-16,0 0-16,0 0 48,0 0-16,0 0 128,2 0 112,-2 0 192,0 0 161,0 0 31,0 0-64,0-2-63,3 2-129,-1 0-192,-2-3-144,0 3-96,6-2 0,-6 0 0,0 2 0,1 0-16,2 0 16,0 0-16,-3 0 0,0 0 16,0 0 0,0 0 64,0 0 0,2 0-32,1 0-32,-1 0 720,4 0-335,-5 0-273,4 2-96,1 0 32,1-2 48,-1 0-80,1 0 48,0 0 144,-1 0 192,-5 0-304,4 0-64,1 0 0,-6 0-16,2 0 0,1 0-32,-2 0 64,6 0-48,-6 3-32,5-1 48,1-2 32,0 2-64,4-2 112,-1 0-32,0 0 113,-3 0-49,0 0-48,-2 0-16,3 0-48,-2 0 16,-5 0 0,3 0-48,-3 3 0,5-1 16,-1-2-16,0 0-48,-1 2 80,4 0-32,0-2 16,0 0-32,-1 0 32,-2 0-32,3 0 32,-7 0-16,5 0 16,-4 0-16,3-2 16,-5 2 0,6-2-16,-5 2 0,4 0 0,1 0 0,-1-2 16,0-1 0,-1 3 0,2 0-16,-1 0 16,-3-2-32,4 2 64,-2 0-48,1 0 32,0 0 32,1 0-64,0 0 64,0 0-48,-1 0 0,0-2-16,-1 2 48,1-3-64,3 3 64,-5-2-64,0 0 48,2 2-32,-4 0 16,2-3-16,0 3 16,-1-1-16,-2 1-16,5 0 48,-5 0-48,6 0 32,-5-3-32,5 1 16,1 0 0,-1 2 16,0-5-16,0 3-32,0 0 64,1-1-48,-3 3 48,1-2-48,0 0 32,2 2-32,-2-2 0,1-1 48,0 3-48,2-2 16,-2 2 16,1-4 0,-1 4 16,0-2 32,0-1-64,-4 3 96,4-2-64,-4 0 0,2 2-32,-1 0 48,0-3-32,-1 3-32,3-2 32,1 2-32,-5-2 16,7 2 0,-3 0 0,2 0 16,1-2-16,0 2 0,0-3 0,-4 3 16,1 0-32,3-2 48,-4 2-48,1-2 64,3-1-32,-4 2 0,4-2-16,-2 0 16,-1 2-16,3-2 0,-2-1 48,0 4-64,2-5 32,-3 5-16,2-2-16,0 2 16,-1-2 16,0 2-32,0 0 32,2-3-16,-2 2 32,2-2-16,-3 1-16,2 0 32,4-1-48,-3-1 48,-3 2-16,2-1 16,0-1 16,-1 4-32,-2-3 16,1 3-64,0-1 48,1 1-32,0-3 16,0 3 0,-1 0-16,3 0 16,-7 0 0,5 0 16,1-2-32,-1 2 32,0-2-32,0 2 48,2-3-32,-2 3 0,0-2 32,1 0 32,0 0 16,4 2 0,-3-3 16,-2 3-32,2 0 1,-3 0-49,2 0 48,-2 0-16,3 0-48,-2 0 0,-1 0 16,-1-1-16,1 1 16,3 0 16,-4-3-48,4 3 48,0 0-32,1 0 0,-1-3 32,3 2-32,-4-2 16,0 3-16,0-4 32,1 4-32,-3-3 16,6 1-32,-7 0 32,1 2-48,6-5 80,-5 4-96,2-2 96,4 0-48,-1 2 0,-2-2 16,4-1-64,-1 4 112,1-5-96,-3 3 64,0 0-32,2-1 32,-4 2-16,3-2 48,-4 0-16,0 2 0,3-2 0,-2-1 16,0 4 0,1-5-48,1 5 16,-3-2-16,4 0 0,-2-1 0,2 2 16,-4-2-16,6 3-32,-6-3 32,4 2-32,-4 1 80,6-3-80,-4 1 16,2 0 16,1 0 0,2-1-64,2 1 48,-1-3 0,-1 1-32,5 2 48,-5-1-32,-2-3 16,1 1 0,-6 3 32,4-3-80,-3 1 96,-2-1-64,2 3 128,3-3-48,-4 1-64,0-3 32,4 3 0,-2-3-48,2-2 0,-4 5 16,3-3-16,-3 2 16,1-2 16,0 1-32,-2 1 32,0 1-32,1-1 32,-1 1-48,0 0 32,0-1 0,2-2 32,-3 3-48,2-3 16,0 0 0,-1-2-16,1 2 48,0-1-48,0 1 32,4-5-32,-5 4 32,2-1-16,-2-1-16,1 1 16,-1-2 0,0 2 32,2 0-48,3 0 48,-4-2-48,0 2 32,-1 2-32,0 0 48,2 1-48,-2-1 48,0 0-32,0 3 48,1-1 0,-1-2 0,0 0 0,0 3-64,2-5 32,-2 2-32,0 0 16,4-1 0,0-1 0,-3 2 0,5-2 0,-4 2 32,3-1-16,-4 1 0,0-2-16,-1 2 16,0 0-32,0-2 48,-4 0-32,4 0 48,-4-3-32,2 4-16,-1-4 16,2 4-32,0-2 16,1 1 0,-2-2 48,4 4 64,-6-2 0,4 5 0,-1-3-80,-4 0 16,5 3-48,-4-1 80,1-2-96,-1 3 96,1-3 1,0 1 63,-2-1-80,4 3-32,1-3-16,-4 2-16,4-2 32,-5 3-48,4 0 48,1-3-16,-4 2 64,3-2-48,2 0 16,-1 3 0,-1-2 64,-3-1-16,1 0-16,0 2-16,-3-1-32,0 1-48,1-2 16,-1-2 32,5 5-32,-5-3-16,6 3 48,-1-3-64,-4 2 48,6 1-48,-6 1 32,5-1 48,-6 0-48,2 1 16,-2 1 16,3-2-16,-1-3-16,-2 4 0,0-3-32,6-1 48,-6 0-64,6 0 64,0-1-32,-4 3 16,6-2-64,-4-1 80,2 3-32,-1 0 32,-3 1 32,1-1-32,0 1 48,-3 0-112,4-3 64,-2 0-16,1-2 0,2 0 16,-2 2-16,0-4 0,2 2 0,-4 0 0,5 0-48,1 0 80,-1 2-48,-5-2 32,4 2 16,-2 0-48,2-1 48,-5 1-32,3-2 32,0 2-32,-2-2 16,3 2-48,-3-1 64,2 1-64,2 0 48,0 1-32,1-1 0,-5 0 32,5 2-16,-1-2 16,-3 0-32,4 1 80,-5-1-112,3 0 64,-3-1 16,-1 1-16,3-2-32,0 0 32,-1 0-16,2-3-48,3 3 80,-6-2-32,7 4-16,-3-4 48,1 2-48,0 0 32,0 2-32,-1-4 32,-2 2 32,2 2-48,-4-4 16,-1 2-16,0-2-16,3 0 0,-3-1 0,0 4-48,3-4 48,-3 1 32,2 0-64,3 2 32,-5-1 32,6 2-32,-5-1 0,4 2-16,-2-2 64,0-2-16,-1 4 0,4-5-16,-5 4 0,4-4-16,1 1 0,-6 2 48,5-2-48,0-3 32,-2 4-16,1-2 0,1 1 0,0 0-16,1-1 32,-5 1-16,4 0 16,1-3-16,-4 1 16,3 1 16,1-1-48,-5 2 48,5-5 0,-4 2-16,1 1-32,-3-3 32,2 1-16,-2-1 16,3 0-32,0 1 32,-2-1 16,4 2-32,1-2 0,-4 5 16,2-5-16,3 5 32,-3-2-16,-1-1-16,4 2 64,-4-3-96,0 2 32,3-1-48,-3-2 64,0-1-80,-1-2 48,4 4 16,-1-4-32,-4 2 32,2-1 0,0 2 0,-1-2-16,3 2 0,1 0 16,-6 5 32,4-5-48,-2 3 96,4-1-80,-4-2 16,4 5-32,-5-5 0,3 5 32,-3-5-16,5 5 0,-6 0 16,2-1-32,1-1 80,-1 2-64,4-2 0,-5-1 32,5-2 128,1 0-64,-1 3 0,0-3-64,2 3-16,3-3-32,-4 5 48,-2-2-48,3 3 0,-7-1 16,4 2-32,1 0 80,-6 2-48,2-4-32,1 2 32,-2 0 16,6 0 16,-6-4-80,2 1 32,0-2-16,2 1 0,0 2 16,-2 0 32,1-1-96,-2 1 96,4 0 0,-6 2-16,5-2-48,-2 4 80,-1-2-16,1 0-32,-2 2-16,5-4 16,-6 4 48,2-2-48,3 2 32,-2-1-64,0 1 48,-2 2 16,2-2 0,-1 3-16,-2 1-32,0 2 96,0 1-128,0 0 64,0 0-80,0 0-16,0 0-128,0 0 48,0 0-48,0 0-48,0 0 80,0 0 0,0 0 63,0 0-31,0 0-96,0 0 64,0 0 16,0 0 32,0 0 64,0 0-16,0 0 16,0 0-32,0 0-160,0 0-16,0 0-241,0 0-319,0 0-465,0 0-431,0 0-209,-2 0-272,-1 0 112,2 0-561,-5 0-911</inkml:trace>
  <inkml:trace contextRef="#ctx0" brushRef="#br2">42987 42263 8756,'0'0'3794,"0"0"-2754,0 0-431,1 49 559,-1-24 1,0-1-129,0 6-320,0-3-239,0 0-145,-1 0 16,1 0-80,0-3 144,0 1 0,0 0-79,6-2-113,0 1-48,-4-1 80,3 0-128,-2-3-64,0 2 0,-3-2-32,0 0-64,0-4 16,0 2-16,0 2 32,0-4 0,0 2-16,0-2 16,1 0 16,5 0-16,-6-3 16,0 2 32,0 4 32,0-4 64,-3 4-32,-1 1-32,-4 0 0,0-2-64,0 2 16,4 0-32,-1 1 0,-1-1 64,1 0-80,4 3 80,1-3-48,0 3 0,0-3 0,0 2 112,0-2-32,0 0 129,0-1-33,1 1-96,4-4-48,-2 2-16,0 2-80,-1-2 16,-2 2-16,3 0 0,-3 3 80,0-3-48,0 5 32,0-3 64,0 1 112,-3-1 64,3 1 32,0-3-112,0 0-64,-2-1-32,2 1-16,0-2-32,0-1-48,0 4 80,0-1-48,0 0-16,0 1 16,0-1 48,0 2-16,0-3-48,0 3 96,0-2-64,0 3-16,0-3 32,-3 3 16,0-3-112,-2 0 0,4 0 16,-5 3 16,6-3 0,-5 2-16,5 1 64,-2 0-80,2-1 48,0 0 0,0 1 0,0-1 32,0 3 0,0 0 64,0 0-64,0-3 80,0 5-128,0-2 64,0-3 0,0 3-15,0 0 31,0-2-48,2 1-16,1-1 32,-1 1 48,1-1-80,0 0 32,-3 1-128,1-1 96,-1 4-96,0 0 96,0 0 0,0 2 144,0 0-32,0-2-48,0 2-16,0 1-64,0-3 64,0-3-48,0 1-16,0 0 48,0 2 16,5 3-64,-5-2 96,3 6-80,0 0 192,-3 2 160,2 0-64,-2 0-96,0 2-272,0-4 64,0 2-16,0-2 16,-2-5 16,2 0-16,0-4 48,0 0-80,0-1 64,0-1-80,2 4 64,1 0-48,0 2-32,-2 0-48,-1 0-176,4 1-160,-3-3-17,-1-4-143,0-8-496,0-6-1185,0-9-2898</inkml:trace>
  <inkml:trace contextRef="#ctx0" brushRef="#br2">43032 45194 6915,'0'0'1793,"0"0"704,0 0-912,0 0-305,0 0-239,0 0-81,-20 14-255,20-14-225,0 0-96,0 0-16,0 0-32,0 0-208,0 0-112,0 0 32,0 0 401,0 0-481,1 0-32,2 0-449,0 0 241,2 0 753,3 0-722,-2-2 786,2-3-161,3 0 64,1-3 0,1 1 0,0-2-63,1 0-65,-1 0 32,-1 2-240,-2 0-16,0 3-80,-3 1-96,-1 1-80,0 2 16,0-2 64,-1-1 16,3-1-16,1 0 48,2-5 48,3-1 32,1-1 0,2-2-48,8-3-48,-2-2 64,2 2 272,0 1 96,0-1-304,-5 5-96,-2-2 48,1 3-48,-3-1 16,-1 2-16,-1-2-16,-2 2-96,2-3 64,-1 1 32,1 0 32,-2-1 0,4 1 48,-1-2-16,-1 2 144,5-1 0,1 1 80,-2-2 0,9-1-31,-5 1-49,2-1 0,1-2-144,6 1-16,-4-1-16,-1 0 16,0 3 16,-3-1-64,-2 1-128,-1-1 128,-6 3 16,-2-1-48,1 4 96,-1-4-32,-4-1-16,3 2 80,-2 0-64,2-3 32,1 1-32,1-1 32,0 1 0,1-1 32,3 1 16,1-3 16,2 0-64,-3 0 16,3 2 48,0-1 16,-3-1-32,3 3-48,-1-1-16,-5 3-64,1-1 64,-2 1-32,2 2-32,-2-2 64,-1 0-48,2-2 32,5 1-16,1-2 16,0 1 0,-1-3 48,4 1-16,-2-1 16,6 2-16,-7-2-64,2 3 64,1-1-48,-4-1 48,1-1 48,-2 3-16,-4-1-32,5-2-48,-7 3-16,2 2-16,-3 0 32,-2-1-48,2 1 80,-3 2-64,1-2-16,1 4 80,2-5 0,-1 1-16,1 2 32,4-2-32,-4-2 16,2-1 0,2 3 0,1-5 80,-5 5-80,7-5 16,-2 0-96,0 1 64,1-1 0,1 0-16,1 0 64,0 1 48,-1 3 80,-1-3-32,1 1-16,-2 1-80,0-3-16,-1 2 0,1-2 0,1 1-64,-4-1 16,6-1 16,-2-2-80,2 4 80,0-1-32,-2-2 48,1 2-48,1 0 48,-1 3 0,-2-1 0,0-2 0,0 1 16,3 1-48,-4 1 32,1 0 0,-5-1 0,4 2 16,-4 4-32,-1-4 16,-5 4-48,8-2 80,-8-1-48,2 2-48,3 0 96,1-2-96,-3 4 112,4-5-64,-1 4 0,1-4 16,2 1-16,1 0 48,-4 2-64,1-5 16,-4 1-64,3 2 80,1-1-48,-6 4 80,4-2-64,-3 1-16,-2 1 64,2-4-32,3 5 0,-5-1 0,2-4 32,-1 3-48,4 0-32,-1-2-16,0 2 64,0-2 0,-1-1-32,3 3-16,2-2 48,-1 0-32,-1 2-48,2-2-96,-1 2 80,-1-1 80,2-1-32,-2 1 48,1 0-16,-4-1 32,2-2-16,1 1 48,-2 1-16,0 0-64,3 2 64,-4-2-16,0-1-16,2 3 0,-1 0-16,-3 0 32,4 0-16,-1 0 16,0 0-48,0 0 48,-1 2-16,5-4 48,-2 2-64,1-2 16,1 2 0,4-2 16,-4 1 32,5 2-64,-2-4 48,0 4-16,0-2 32,-1 1-48,-1 1 48,-1 1-48,0-5 16,0 4 0,-2-1 48,1-5-64,2 3 80,1-3-128,-4 0-48,1 1 112,-4-1-48,3 3-16,-6 2 32,1 1-16,-1 3 0,-6 0-48,1 3 16,-1-2 48,0 1 64,3 1-48,-1 0 0,-2 2-48,0-4 16,3 4 32,-3-3 16,3 3 16,-3 0-48,0 0 32,2-2-16,-2 0 32,3 2-48,0 0 80,-3-3-32,0 3-80,0 0 48,0 0-64,0 0-240,0 0-656,0 0-49,-8 3-175,2 1-353,1 0-784,-2-1-2049</inkml:trace>
  <inkml:trace contextRef="#ctx0" brushRef="#br2">41699 43576 10997,'0'0'2609,"-13"39"-1584,12-4 736,1 12 464,0 7-113,0 8-543,0 0-432,0 4-129,-6-10-448,6-7-191,-5-8-161,3-5-48,2-9-128,-6-9 16,6-5-144,-1-8-961,1-5-1008,-6-5-1296,6-13-6436</inkml:trace>
  <inkml:trace contextRef="#ctx0" brushRef="#br2">41175 43604 13590,'0'0'1825,"0"0"-1009,20-34 193,-18 25 352,-2 3-289,0-1-352,0 2-31,-8 3 47,-6 2-352,-5 2-336,-7 5-16,-5 6 48,3 6-32,-3 1 48,5 5 0,9 4 80,7 2 257,4 10 351,6 2-176,8 4-79,7 3 47,1-3-128,-2 0-416,-2-6-32,-1-5-64,-3-2 48,-8-6-16,0-2 0,0-5-192,0-5-160,-6-6-401,-1-6-495,-3-4-817,2-3-1937,-2-12-7251</inkml:trace>
  <inkml:trace contextRef="#ctx0" brushRef="#br2">41407 43821 15559,'0'0'3090,"0"0"-2642,0 0 256,39 43 1297,-19-20-496,0 4-321,4 0-255,-3 0-369,0 4-352,-4-4-224,-2 0 16,-2-2 16,-3-4-64,-3-8-480,-7-2-801,0-7-784,0-4-1424,0-15-3026</inkml:trace>
  <inkml:trace contextRef="#ctx0" brushRef="#br2">40919 44023 11045,'0'0'5475,"0"0"-3138,0 0-1217,0 0 1009,43-25-1505,-13 16 417,4 2 31,2 1-175,-1-1-353,-2 4-336,-7 3-176,-1-2-112,-9 2-304,-4 0-577,-1 0-447,-7-2-193,-2 2-768,-2-5-736,0 1-1842</inkml:trace>
  <inkml:trace contextRef="#ctx0" brushRef="#br1">41350 44351 9060,'0'0'3810,"0"0"-1985,0 0-385,0 0-159,0 0-96,35-20-193,-22 20-432,-1-2-16,2 2 561,0 0-209,-2 0-399,-5 7-209,0 1-96,-2 6 112,-5-1 448,0 3-95,0 2-193,0 2-128,-6-1-128,-5-4-144,3 1 16,-1-4-32,-2-1-16,5-7-32,-2 1 0,3-3 48,-1 0-16,6-2 48,-1 0-32,1 0 32,1 0-48,7 0-48,7 0-16,2-4 32,7-1-32,1 3 32,-1-3 16,-2 1-48,-2 0 80,-4 4-32,-7-5-16,-1 3 16,-2 2-16,-6 0-208,0 0-880,-8 0-609,-7 7-752,-1-3-1617,-4 0-6291</inkml:trace>
  <inkml:trace contextRef="#ctx0" brushRef="#br1">40900 44957 11413,'0'0'3922,"0"0"-2353,0 0-417,0 0-383,0 0-193,42-9-112,-11 9 96,8 0 961,12-3-192,1 1-273,0 0-191,0-5-17,-4-2-176,-7 2-464,-7-2-160,-3 1-16,-11 1 16,-8 0-16,-5 2 0,-1 1-32,-6 0 32,0 1-240,0-1-448,-6 1-1057,-1 1-720,-5 2-1104,1 0-3459</inkml:trace>
  <inkml:trace contextRef="#ctx0" brushRef="#br1">40974 45240 8724,'0'0'5795,"0"31"-3170,-1-5-400,-5 7 0,1 5-528,-3 1-337,4-4-239,-4-1-273,6-8-256,-4-6-287,1-7-161,4-4-112,1-7 64,-3 1-64,0-3 96,-2-10 80,3-6-96,-1-5-112,0-9 0,3-8 0,0-1-16,11-1 32,-2-3-48,4 5 80,2 4-96,1 3 64,-4 4-80,-4 6-16,4 6-128,-5 3-80,0 4 64,4 1 127,-3 4 33,4-1-48,1 4 80,-1 0 16,1 8 0,-4 4 16,2 2 32,-4 6-16,-5-4 48,-2 4-16,0-2-16,-2 0-48,-11 0 0,3-3 80,-5 1-64,1-2-16,-5-3-32,5-4 16,2-1 32,-4-1-48,7-3-32,1-2-80,2 3 64,1-3-16,4 2 64,1-2-48,0 4 0,0 0-112,4 3 224,4 3 16,0-1-16,-2 4 48,5-2 48,-2 1 144,10 1 80,-5 1 81,9-3 15,-3 5-80,5-5-32,-3 0-32,-2 2-96,-3-1-112,-3-3 32,-2 0-176,-7-5 64,-3 3-16,4-5-32,-6 1-96,0-3-464,-3 0-513,-2 0-575,-3-9-1874,1-2-3793</inkml:trace>
  <inkml:trace contextRef="#ctx0" brushRef="#br2">45613 45246 11653,'0'0'3010,"0"0"-2594,0 0-32,0 0 352,6 0-63,1 0-209,5 0-32,4 0 128,-1 0-255,-1-3 79,5 3 112,-5 0-224,4 0 96,-4 0 0,5 0-63,-2 0-145,0 0-32,6 0-16,-1 0-80,1-1-48,-3-2 32,0-1-32,0-1 0,-6 3 32,3 0-32,-3-1 48,0-1 0,2 1 16,-1 2 144,-2-2 224,-1 1 160,2 2-272,2 0-47,-1 0-225,-1 0 32,5 0-96,-5 0 80,4 0-64,2 0-32,-1 0 16,1-2 32,0 0 48,4-1-48,-4 1 112,1 0 16,3-1 80,-4 3-96,-2 0-16,3 0-128,-3 0-32,2 0 64,-1 0 0,1 0-32,0 0 16,-1 0 0,0 0 0,1 0 16,-2 0-80,2 0 80,-3-4-32,1 4 32,-1-4 0,-5 4-16,2-3 0,-2 3-112,2-2 96,2 2 16,-1 0 16,2 0 0,5 2 16,1 1-16,5-2 0,-1 2 32,5-1-48,1 0 96,-2 1-32,-5-1 0,0-2-112,-7 2 16,-3-2 0,-6 0-80,-3 0-705,-7 0-383,0 0-193,0 0-544,-5-4-2369</inkml:trace>
  <inkml:trace contextRef="#ctx0" brushRef="#br2">41561 45215 15495,'0'0'2241,"0"0"-2113,0 0 112,0 0 1057,31 0-641,-24 0-416,6 1 16,-4-1 129,3 3 47,6-3-240,-3 0-32,2 0-32,3 0-64,4 0-48,-3 0-16,4 0 16,1-3-80,-1 2 80,2-2-16,0-1 32,4 4-16,-4-2 384,4-1 32,-2 3-95,-1 0-1,-1 0-192,-4 0-80,-2 0-64,3 0 48,-3 0-48,0 0 16,2 0 0,-1 0 0,-2 0 32,3 0-48,-1 0 64,1 3 432,-1-1 48,4-2-175,0 0-97,7 2-112,4-2-32,3 0 0,5 0-32,5 0-16,1 0-48,2-2 16,-2 2-32,2 0 64,-1 0-32,4 0 32,-3 2 16,-3 3 0,2-1-144,-5-4-16,4 4 64,-1-4-64,-4 5 112,2-5-64,0 0 48,-3 2 0,-3-2 16,3 0-16,-2 2 32,2 1 0,2-3-48,2 0 32,3 0-16,0 0 0,3 0 0,2 0 48,0 0-16,1 0-16,-1 0 16,-4 0 32,-1 0-15,-2 2-17,-2-2-128,0 0-33,-3 0 49,0 0 16,-3 0 16,1 0 0,-1 0 48,0 0 0,-2-2-16,-2 2 16,2-3-16,0 1 49,-3 2-65,7 0 96,-5 0-144,1 0 0,0 0-33,2 0 65,-3 0-16,0 2-32,-1 1 80,0 1-32,-1-4 32,-2 3-32,4-3 64,0 0-32,-2 0-16,2 0 48,1 0-32,4-3 33,-4 1-49,-3 0-33,-3 2-95,-1 0 128,-2 0-32,-9 0 32,-5 0 0,1 0-32,-8 2 32,-3 0-48,-4-2-400,-3 0-336,0 0-353,0 0-479,0-4-1106,-6-1-2992</inkml:trace>
  <inkml:trace contextRef="#ctx0" brushRef="#br1">42811 40282 9172,'0'0'2898,"0"0"-401,0 0-1617,0 0-656,0 0 0,0 0 289,0 32 159,1-10 224,4 10 353,3 9 79,3 10 337,-2 7 288,6 1-384,1-2-481,-2-8-591,4-9-289,-4-8 32,-1-10 0,-1-6-48,-4-3-16,-3-3-176,1-6 48,-5 1-64,-1-5 80,0 0-64,0-14 96,3-6 0,2-12-112,0-11-496,7-8 0,1-12-193,5-2-159,-1 2 240,0 2 464,3 10 32,-3 5 160,-3 15-32,-7 8 160,0 7-128,-2 12 0,-5 1-16,0 3-337,0 7-1856,-5 5-1264,4 1-2946</inkml:trace>
  <inkml:trace contextRef="#ctx0" brushRef="#br1">43392 40586 11365,'0'0'6003,"7"45"-4386,-2-18 352,-3 3-401,4-2-719,-6-5-481,1-3-192,2-6-96,-3-5-96,3-2-64,-3-3-720,0-4-833,0-11-1361,0-5-2976</inkml:trace>
  <inkml:trace contextRef="#ctx0" brushRef="#br1">43412 40382 5138,'0'0'8820,"0"0"-7667,0 0-913,0 0 160,0 0-208,0 0-192,7 38-2689,0-29-5987</inkml:trace>
  <inkml:trace contextRef="#ctx0" brushRef="#br1">43658 40546 17032,'0'0'2385,"0"0"-2241,0 0-32,0 0 448,-29 2 49,21 2-433,0 3-160,7 7-96,-5-3 48,6 5-48,0-1-129,6 4-95,1-4 128,6 1 32,-1 0-32,8-3 192,-6-4-16,2 0 560,-4 0 241,-2-2-513,-3-5-240,-4 3 160,-3-5 416,0 4 33,-4-1-449,-7 1-112,-1 3 32,-4-3-96,-1 5 0,1-4 16,3 1-64,2-1-400,6-5-209,5 0-895,0 0-2802,8-5-5667</inkml:trace>
  <inkml:trace contextRef="#ctx0" brushRef="#br1">44143 40357 6211,'0'0'5650,"0"0"-3152,0 0-1010,0 0-335,0 0-577,-3 41 176,0-7 753,1 11 48,-1 4 576,3 6-593,-3-4-335,3-4-625,0-6 17,0-10-193,0-4-144,0-4-160,0-7-64,0-3-16,0-3-48,0-6-528,0-4-625,6 0-848,-4-11-864,4-8-4290</inkml:trace>
  <inkml:trace contextRef="#ctx0" brushRef="#br1">44349 40677 8788,'0'0'9300,"0"0"-6947,0 0-1312,0 0-241,-9 39-560,6-31-240,1-3-1088,2-5-2466,-3 0-4449</inkml:trace>
  <inkml:trace contextRef="#ctx0" brushRef="#br1">44344 40441 9284,'0'0'3746,"0"0"-3650,0 0-1521,0 0-2032</inkml:trace>
  <inkml:trace contextRef="#ctx0" brushRef="#br1">44540 40783 14695,'0'0'3297,"0"0"-3089,0 0 481,0 0 1087,35-20-15,-28 6-560,-1 1-609,-1-3-240,-4 5 64,5 2 17,-6 2-81,2 3 32,-2 1-256,0 3-96,3 0 16,-2 3-16,6 3-64,-6 3 48,5 0 112,1-2-96,-1 2 0,0-2-16,0-3-16,0-4 16,2 0 0,0 0 0,-3-4-16,1-8-64,-2 1-16,-2 0-16,-2-2-80,0 1 96,0 1 80,0 2-112,0 4-48,0 3 112,0 2 0,0 2-176,6 8 144,2 1 48,-2 2 80,7 1 32,-1-1-64,3-6 64,3 0 112,0-5 128,-4-2-160,5 0-160,-10-7-752,-1-2-1553,-5-7-1009,-3 1-4097</inkml:trace>
  <inkml:trace contextRef="#ctx0" brushRef="#br1">44962 40342 19033,'0'0'3489,"0"0"-3761,0 0-1136,0 0 1328,0 0 112,0 0 16,20-2-3426,-8 6-5938</inkml:trace>
  <inkml:trace contextRef="#ctx0" brushRef="#br1">44972 40621 11461,'0'0'11077,"3"34"-9924,-3-19-609,0-1 401,0-1-577,0-4 16,0-2-320,0-7-48,0 0-1185,2-4-703,-2-8-722,0-6-3456</inkml:trace>
  <inkml:trace contextRef="#ctx0" brushRef="#br1">45110 40628 19529,'0'0'2497,"0"0"-2561,0 0 112,45-5 1409,-25 5 1040,2 0-1249,1 0-847,2 0-273,-5 5-80,2-3 32,-5 3-16,3-1-528,-4-1-2034,-4-3-1567,-2-3-4067</inkml:trace>
  <inkml:trace contextRef="#ctx0" brushRef="#br1">45172 40313 15623,'0'0'1313,"0"0"-1473,16 36 544,-11-9 2545,2 7-256,-5 8-624,1 1-768,-2 4-561,-1-4 129,0-5-17,0-4-32,4-9-479,-4-7-241,3-5-80,-3-2 16,1-6 16,-1-3-64,6-2-513,-4-9-783,3-7-1730,-5-4-2448</inkml:trace>
  <inkml:trace contextRef="#ctx0" brushRef="#br1">45413 40594 23163,'0'0'3169,"0"0"-3361,34 0-336,-19 0 480,-2 0 192,-6 0-96,-5 0-64,-2-2-112,0-3-1233,-6 3 97,-10 2 959,-1 0-287,-1 0-48,-3 7 656,8 4 800,2 5 529,4 4-225,7-2-639,0 2-385,13-2-32,5-4-192,3-7-849,5-7-1312,-4-3-3281</inkml:trace>
  <inkml:trace contextRef="#ctx0" brushRef="#br1">45647 40542 15527,'0'0'11669,"0"0"-10308,-33 32-1393,13-14 32,6-2 64,-1 4 16,5-2-80,4-2-64,6-1-720,0-6-81,8-2 673,4-3 128,7-4-320,-2-4-288,3-12 304,0-4 175,2-9 129,-2-7-144,3-9-320,-9-5-224,5-6 31,-7-7 97,-6 0-720,2 7-1826,-2 13-143,-6 13 4305,0 17 1985,-6 18-1040,-6 24-1745,-2 18 1281,-6 12 1921,-4 6-769,9 2-1105,3-6-1135,7-7-209,5-13-368,5-14-353,1-9-351,3-12-273,2-3-623,-6-3-1410,-4-12-2689</inkml:trace>
  <inkml:trace contextRef="#ctx0" brushRef="#br2">40405 42366 6419,'0'31'9172,"0"8"-6499,0-4-976,0 4-112,-3-8-465,3-8-607,0-8-273,0-8-112,0-7 128,6-9 176,-4-11 513,6-12-641,-4-8-320,1-9-80,1-10 64,-1-2 0,-2-2-48,-1-2-193,1 2-303,-2 2 112,7 10-192,0 8 608,1 16-144,-1 9 112,7 18-97,1 6-15,1 26 128,3 11 192,0 13 577,0 7 255,-6 4-624,5-6-224,-7-9-32,2-11-16,-1-13-64,-6-9-16,4-6-112,-3-6-512,-7-5-192,-1-2-609,0-7-480,-1-8-2401</inkml:trace>
  <inkml:trace contextRef="#ctx0" brushRef="#br2">40492 42287 17640,'0'0'2305,"0"0"-1873,31 0-112,-11 0 769,0 0-161,5 0-479,-5 0-353,-1 0-32,-3 0-96,-1-2-337,-1-5-895,0-5-1457,-5-1-2930</inkml:trace>
  <inkml:trace contextRef="#ctx0" brushRef="#br2">40872 42106 9572,'0'0'9317,"0"0"-6948,0 0-993,0 0 17,0 0-305,-37 38-271,24-8-193,6 1 96,0 5-543,4-5-97,3 1-224,3-10 160,4-2-48,5-6-481,2-9-559,5-5-369,-1-5-240,2-13-2336,0-2-6820</inkml:trace>
  <inkml:trace contextRef="#ctx0" brushRef="#br2">41047 42016 12758,'0'0'3778,"0"0"-2754,0 0-64,0 0 1073,-6 51-96,-5-19-256,2 4-384,-4 3-337,3-3-320,8-5 1,-4-4-353,6-9-112,0-5-64,6-6-96,3-2-16,4-5-256,2 0-448,-1-5-593,6-6-848,4-5-16,-4 1-48,1-1-720,-4 2 1168,4 1 1841,-6 6 48,-2-2 432,-3 2 801,-3 3 672,0-3 32,-2 0-128,1-2-81,-4 0-575,1-5-449,0-1-431,-3-3-241,0-3-112,0 1-48,-6 2-224,4 5-225,-4 2 257,1 6-16,-2 5-304,2 5-16,-3 10 624,2 8-128,-2 4 128,2 4-16,0 3 0,0-2 64,6-1 80,0-8 16,0-3-64,6-7-48,6-6 32,2-3-48,5-4 128,3-4-95,2-9-33,7-5 0,-1-9-80,-1-2-64,4-5-176,-2-9-273,-2-2 1,-4-7-160,-2-2-81,-9 3-127,-1 1 112,-7 12 63,-6 6 689,-11 12 193,-4 13 159,-7 7 256,-3 9-64,0 14-352,0 12 641,5 11 479,8 8-351,6 0-225,6-3-512,7-1-432,12-12-320,0-6 128,1-12 16,3-4-385,-1-5-431,-4-7-689,-4-4-704,-1 0-4306</inkml:trace>
  <inkml:trace contextRef="#ctx0" brushRef="#br2">41866 42147 21274,'0'0'3185,"0"0"-2977,0 0-64,0 0 225,0 0-241,0 0-1537,-31-13-4386</inkml:trace>
  <inkml:trace contextRef="#ctx0" brushRef="#br1">43860 41136 6643,'0'0'-272,"0"0"5746,0 0-2928,0 0-738,0 0-239,0 0 128,-8 0-465,8 0-335,6 0-289,7-7-208,1-2-63,6 1-129,5-4 80,1-2-192,-4 1-80,1 2-80,-4 2-176,1 0-561,-2 0-495,-5 2-1682,-6-2-4401</inkml:trace>
  <inkml:trace contextRef="#ctx0" brushRef="#br1">43880 41042 4802,'0'0'1857,"0"0"2577,0 0-3089,0 0-705,0 0-96,0 0 161,5-27 255,-5 22 145,0 5-81,0-2-80,0 2-111,0 0-33,3 0-128,0 4-319,-2 8-273,4 8 176,1 5 592,2 2 353,-3 2-449,2-4-384,-2-1-256,0-8-80,-2-5 32,1 1-80,-2-8 48,-2 3-800,0-7-705,-5 0-560,-2 0-1120,0 0-2546</inkml:trace>
  <inkml:trace contextRef="#ctx0" brushRef="#br1">44324 41268 10069,'0'0'4370,"0"0"-2786,0 0-175,0 0-16,-40 38-401,19-25-288,-5 3-111,-5 2 79,-1 5 208,-3 1-127,3-1-113,4 1-80,6-1-176,4-3-79,11 0-129,7-1-48,2 1 0,14-2-64,4 0 16,4-5 0,4-1-64,-1-5 64,-2-3-80,-5 0 64,-5-4-576,-5 0-897,-10 0-560,0 0-272,-7 0-1777,-5-4-3377</inkml:trace>
  <inkml:trace contextRef="#ctx0" brushRef="#br1">45496 41406 5651,'0'0'5842,"0"0"-3857,0 0-960,0 0 543,0 0 1,0 0-336,-19 0-385,12 0-288,-4 0 1,3 0 47,-4 0 32,-2 0-144,-2 0 33,1 0-257,-5 0 80,2 0 32,-2-2 80,-1 2-80,-4 0-207,2 0-17,-2 0-64,0 0 32,2 0-32,1 0 48,2 2-48,3 0 112,-2 1-32,5-3-80,2 0 0,-1 0 0,3 0 48,0-3-48,-1-1-16,2 2-48,-2-1 48,-3-1-112,2 4 80,-7-3-64,2 3 0,-6 0 16,-2 7-32,-1-2 0,-5 2 64,4 0-48,-4-1-64,4-4 80,0 3-48,-4-5 48,6 0-32,4 0 48,-4 0-32,5-5 32,-4 1 16,7 0-32,0-1 48,-3 0-80,0 1 64,0 4-32,-3 0 0,1 0 16,-1 0-32,-4 0 16,2 4-16,2 3 32,0-3-32,1 1 80,5 0-64,-1-3 0,4 0 0,-2-2 32,7 0-112,-2 0 64,3 0 32,1 0-32,2 0 0,0 0-16,1-2 0,-1 0-64,-3-1 64,3 1-80,-2 0-176,-4 2-112,3-3 144,3 2 16,-2-2-161,2 3-159,2 0-160,-2-2-17,4 2-111,-5 0-497,6 0-1856,0 0-4627</inkml:trace>
  <inkml:trace contextRef="#ctx0" brushRef="#br1">44111 40981 12966,'0'0'3458,"6"29"-2130,0-4 1249,-4 5-48,3 1-1040,1 2-208,-6-3-465,1-3-496,2-9-240,-1-5 0,-2-6-80,3-3 16,0-4 32,-1-4 208,4-10-79,-1-2-97,2-1-160,0-1 48,-1 4 0,1 3-65,-2 4 81,3 7-48,-7 0 0,4 9-32,1 2 112,1 3 48,-1-1 16,-5-1 32,7-1-63,-3-7 31,1-1-80,0-3 0,0-7 0,0-4-385,1-5-1423,-6-4-1186,5 2-4241</inkml:trace>
  <inkml:trace contextRef="#ctx0" brushRef="#br1">44415 41163 20970,'0'0'4594,"0"0"-4370,0 0-176,0 0 16,0 0 64,0 0-96,31-9-1665,-30-6-2625,-1-5-6515</inkml:trace>
  <inkml:trace contextRef="#ctx0" brushRef="#br1">44407 40945 21450,'0'0'2513,"0"0"-3009,0 0 96,0 0 416,23 31-465,-13-31-2704,-4 0-6708</inkml:trace>
  <inkml:trace contextRef="#ctx0" brushRef="#br1">44672 40969 21834,'0'0'1857,"0"0"-3026,0 0 1073,0 0 416,0 0 593,-34 30-545,19-14-304,-1 0-48,4-1 16,5 1 0,0-5 32,7 1-48,0-1 32,4-2-16,6-1 48,5-1-32,2 0 32,3-2-16,1 2 0,-4 1-48,1 4 513,-8-1-177,-3 0-320,-7 2 32,0 1 0,-9 2 48,-5-5 16,-5 3-64,1-3 304,-2-4-16,7-3-192,-1-1-96,8-3 48,6-3-368,0-8-1729,8-5-2337,4-4-6130</inkml:trace>
  <inkml:trace contextRef="#ctx0" brushRef="#br1">43115 40958 1056,'0'0'9669,"0"0"-6468,0 0-1808,0 0-817,0 0 385,25 54 447,-19-20 1218,-1 5-642,0 3-495,-1-3-288,2-4-545,-6-3-272,2-10-288,-2-1-48,0-6-96,0 1 16,-2-5-288,-4 1-848,0-4-577,-2-2-208,2-6-896,0 0-1730,3-7-5201</inkml:trace>
  <inkml:trace contextRef="#ctx0" brushRef="#br1">43044 41186 14215,'0'0'3489,"0"0"-2737,39 0 129,-16 0 1232,5-3-288,4 1-1169,-2 0-528,-1 0-128,2-1-32,-9 1-848,1 0-897,-3-5-2545</inkml:trace>
  <inkml:trace contextRef="#ctx0" brushRef="#br1">43360 41152 10757,'0'0'7667,"0"0"-5842,8 29-800,3-13 383,1 2-95,2-5-417,2 1-431,1-5-241,1-5-176,-4-4 0,-1 0-32,-1-2 0,-4-7-240,-4-7 16,3-2-97,-7-2-335,-3-4-256,-7 1-273,-1 0-480,-3 8-432,-4 3 1041,1 12 832,-3 3 208,-1 14-16,1 6 96,6 7 64,2-2 368,1 2-64,6-5-352,5-3-416,2-9-3697,6-6-9126</inkml:trace>
  <inkml:trace contextRef="#ctx0" brushRef="#br1">45546 42104 6227,'0'0'4610,"5"0"-3554,-5 0-239,3 0 607,0 0-79,-3-3-432,0 1-369,0 0-144,0 2 16,1-4-16,-1 1-64,0-1 161,4-1 111,-3-4-80,-1 0-32,6-2-319,-6-5-1,2 0 112,-2 1 96,0-1-16,0-4-80,0 2-112,0 2 64,0-2-80,-2 2-15,2-2-33,0 3-64,0-1-32,0-2 16,0 2-16,0-2-96,0 2 96,2-1-48,1-2 48,-1 4 64,-2 1 80,0-2 0,0 3 16,0-3 48,0 0 0,0 5-32,0-5-96,0 5-64,0-3 0,-5 1 32,3-1-64,2 1 32,0 2-32,0-2 16,0-1-64,0 2 96,0 1-32,0 0-16,0 0 48,0 0-48,2-1 208,-2 1 65,3 2-81,-1 0-112,-2-4-48,0 3 0,3 1-32,-3-2 48,3 2-96,-3 2 96,0-4-16,0 4 0,0 1-32,0-1 32,0 0-16,0 3-16,0-3 32,0 2-32,0-3 16,0 1-48,0 0 48,0-2 32,-3-2-32,3 2-32,0-3 64,-3 1-48,3-2 16,0 2 48,0-1-64,0 1-16,0 0-16,0 2 32,0-2 0,0-1-16,0 3 0,6-2 0,-2 0-48,1 0 64,0-1 32,-2 1-64,0 0 64,-3-1-64,0 4 64,1-4 0,-1 5-32,0 0 16,0 1 32,0 4-32,0-3-16,0 1 16,0 1-48,0-1 16,0 2 0,0-3 48,0 0-80,0 1 64,0 0-32,0-3 16,0 2 16,0 1-32,0 1 0,0 2-32,0-2-48,-1 3-400,-5 0-929,4 7-816,-3 0-2113,5 2-12198</inkml:trace>
  <inkml:trace contextRef="#ctx0" brushRef="#br1">45106 41085 8596,'0'0'3458,"0"0"-929,14 35-737,-8-19-191,-6 0-256,2-5-593,-2 0-176,0-6-15,0-3-81,0-2-112,0 0 288,0 0 225,0-7-33,-2-1-336,-4-6-319,0-2-17,0 3-48,4-3-64,2 2-32,0-1 0,0-1-32,0 5 0,2-3 16,4 1-16,0 1-16,2 1 16,3-2 32,3 1-48,-2 1 0,4 0 16,1 4 16,-5-2 0,0 5-64,2-1 32,-7 5-64,-1 0-465,-5 0 129,-1 0-48,0 0-240,0 2 143,0 3-319,-1 0-657,1-1-1248,-3 0-1617,3-4-5410</inkml:trace>
  <inkml:trace contextRef="#ctx0" brushRef="#br1">45393 40942 10949,'0'0'3586,"0"0"-3106,0 0 144,-29 3 929,18 4-144,1 2-497,0 2-496,5 2-112,3-2 80,-1 3 97,3-2-1,0-3-192,5-3 128,0-1 208,5-1-15,0-4-177,-3 0-32,4 0 80,-4-4-256,-1-1 17,-5 3-113,5-2-48,-6 4-64,0 0-16,-3 6-96,-1 8-64,-2-3 160,-1 5 16,4-1-64,3-3-1009,3-8-912,4-4-1120,6-4-2594</inkml:trace>
  <inkml:trace contextRef="#ctx0" brushRef="#br1">45502 41053 12694,'0'0'4034,"0"0"-3954,0 0-160,-8 32 144,8-28 768,0-4 993,5-4-977,1-3-640,2-5-160,-2-3 16,2-5 225,3-1 95,1 1-208,-4 2 128,1 0 160,1 5 144,-4 6-191,-2 2-225,-1 5-128,-1 0-48,1 9 0,-1 2 64,-2 5 368,6 2-64,-1 2-208,2-6-144,-1-5-16,5-4-144,2-5-624,2-3-1025,-2-6-1584,-4-7-2914</inkml:trace>
  <inkml:trace contextRef="#ctx0" brushRef="#br1">45815 40992 11637,'0'0'7108,"0"0"-6900,0 0-4194,0 0 3025,0 0 1618,0 0 799,-18 23-735,18-14-401,0-5-80,0 3 656,0-5 225,0 3-289,0-5-416,0 0-47,0 0 575,0 0-112,0-3-495,6-5-241,0-1-32,2-5-48,4-2 0,-1 0 0,-2 1 16,2 1-32,-3 5 368,-2 5 352,0-1-304,-6 5-111,5 2-81,-3 8 128,1 3 128,0-2 96,-2 3-336,4-1-128,-5-6-96,6 0-16,-4-5-240,1-2-576,0 0-449,-3-5-399,1-6-145,3 0-128,-3-1-640,5-1-1249,-1 2-864</inkml:trace>
  <inkml:trace contextRef="#ctx0" brushRef="#br1">45976 40914 12310,'0'0'4354,"0"0"-2946,0 0 97,0 0 80,0 0-177,-38 11-447,18-2-481,-4 2-320,4 2-112,0 1 16,3 2 80,1-1 352,7 1-47,1 0-1,7-5-96,1 5-272,0-5-16,9-6-48,7-1 32,-2-4-64,6-4 0,5-9-240,-5-6-160,5-3-80,1 1 63,-8-1 257,3 2 112,-3 4 48,-5 5 128,-6 6-112,0 5 32,-7 5 16,0 10 16,0 8 401,-2 8 271,-3 8-240,-1 4-96,2-1-240,0 1-16,0-3-16,2-1 33,2-10-225,-3 0 48,0-6 48,-2-5 32,-2-5 160,0-2 64,-7-2 64,2-4-112,-2-5-112,-1 0 0,-1-7-48,4-7-64,-2-3 0,3-6-192,3 1-144,2-5-176,6 0-241,0-1-31,0 4 320,6 1 320,10 3 160,4 2 112,2 2 128,9 5 128,3-2 241,4 3-97,1 2-144,0-4-192,0 4-48,-1-6-240,-5-2 16,-7-2 0,-1 0-80,-5-5 0,-4-1-80,-8-3-112,-7-4-65,-1-1-47,-9 5-128,-7 5-416,2 3 79,-4 13 865,4 6 32,-2 13 496,7 14 193,-2 7 223,8 6 225,3 3-417,0 2-48,8-4-368,4-7-112,4-6-128,-1-5 32,5-12-80,-6-8-304,5-3-624,-5-11-753,-2-8-2113,-4-8-3457</inkml:trace>
  <inkml:trace contextRef="#ctx0" brushRef="#br2">41343 42697 16600,'0'0'2305,"0"0"-2193,-32-15 48,12 10 96,-4 3 192,0 0 128,-6 2-47,-1 0-145,-3 4-80,-2 8-128,4 3 0,-1 10 144,4 6-272,1 10 464,14 11 145,1 2 15,13 7 32,2 1 81,21-3-433,4-8-160,5-5-16,7-11-64,0-5 64,-1-12-256,-3-7-80,-3-6-672,-7-5-289,-5-5-736,-8-8-1088,-1-3-1553,-11-7-4114</inkml:trace>
  <inkml:trace contextRef="#ctx0" brushRef="#br2">41655 42832 16680,'0'0'1088,"-42"0"-1056,19 12 160,3 3 1313,6 13-305,1 3-127,6 7 15,3 2 1,4 1-161,13 0 97,5-10-673,7-4-208,2-9-64,5-9 0,1-9-48,2-6-368,-5-12-208,1-12-65,-9-3 65,-5-8 112,-2-6 336,-10 0 64,-5-3-416,-8 3-705,-4 4 65,-7 9 143,-7 14 641,1 9 336,-2 11 64,-4 14-96,4 10-32,2 7-48,5 3 16,10 0-32,7-2-2689,3-8-5747</inkml:trace>
  <inkml:trace contextRef="#ctx0" brushRef="#br2">41911 43035 15655,'0'34'4946,"0"-7"-4401,0-7-369,9-6-48,3-8 256,-1-6 576,3-2 17,-6-14-257,3-6-560,-10-10-144,4-6-16,-5-7 64,-2-7-80,-2 3-144,-7-3-224,3 5-64,0 6 384,4 5 144,2 9-16,-1 5 80,3 1 112,0 1-16,8 5 32,7 1 161,2 2 47,5 4-368,3 3-112,1 5 32,-4 5-32,1 8 16,-6 5-64,-4 5 16,-4 4 96,-3 0-32,-6 0 0,0 2 48,-7-7-112,-9 1 0,0-3 80,-2-4-48,-8-5 48,7 0-16,-4-2-16,3-6-16,4 1 32,4 1-16,7-1 0,3 5-16,2 5-32,5 6 96,7 2-48,4 5 128,3-1 144,7-2 176,-1-4-288,7 0-47,-5-4 175,1-2 464,-4-3-112,0-2-384,-10-2-176,-4 0-128,-8-3 16,1 1-96,-3-1-32,0 0-304,-5-1-544,-2 1-1041,-1 1-1505,0-5-2961</inkml:trace>
  <inkml:trace contextRef="#ctx0" brushRef="#br2">42972 42287 6595,'0'0'6947,"-25"58"-4818,5-27-464,-2 3-80,-1-2-401,-2-1-527,5-4-449,6-8-128,1-4-64,6-10-16,3-5-160,4 0-433,0-12-447,5-8-929,3-7-304,3-7 272,3-4 1457,1-2 272,2-1 304,2 5 432,-1 5 784,3 11 177,-3 8-304,4 12-705,1 9-272,-1 9-48,3 7 560,0-3 97,1 5-129,0-4-176,-1-7-400,3-5-48,-3-2-656,-5-9-417,-2 0-1904,-5-5-4018</inkml:trace>
  <inkml:trace contextRef="#ctx0" brushRef="#br2">31113 43870 4546,'0'0'3122,"0"0"1840,0 0-2305,0 0-688,33-40-192,-19 24-385,-2-2-415,1-4-209,-6 1 97,1 1-193,-8 0-32,0 0-480,-2 2-64,-13 2-48,-8 2-80,-4 4-32,-5 3-112,-7 7 80,-3 4-48,0 15 64,-3 9 96,0 22 16,5 11 560,4 11 817,12 9 144,14 7-513,10-5-464,5-9-448,15-6 33,7-14-17,5-10-64,1-12-16,-1-7 16,1-12-48,-5-4 0,-4-7-32,1-2-80,-5-7-96,-3-6-273,-1-2-31,-4-4-64,4 4-272,-4-4 79,1 4 225,2-1 176,-1 3-112,-1-1 15,0 5-63,-3 0 64,-6 5-672,1-1-1666,-5 3-2688</inkml:trace>
  <inkml:trace contextRef="#ctx0" brushRef="#br2">31333 44213 8580,'0'0'6755,"0"0"-4818,30-7-977,-13 4 961,3 2-208,3-4-416,-3-2-337,-2 0-272,-5 0-480,-5 1-128,-2-1-31,-6 0 63,0 0-176,-14 3 96,1 2-112,-11 0 47,4 2-31,-6 0 112,2 7-64,3 6 0,2 8 16,7 0 32,7 6 513,5 3 319,5-6-80,13 2-383,1-9-305,7-5-64,-4-8 32,3-4-64,-5 0-96,-3 0-352,-5-9-673,-5 0-528,-6-2-256,-1-3-272,0-2-1040,0 1-1793</inkml:trace>
  <inkml:trace contextRef="#ctx0" brushRef="#br2">31620 44197 12838,'0'0'3409,"0"0"-1904,0 0 400,-3 40-32,3-28-400,3-4-513,5-1-352,0-2-400,-1-3 32,6-2 273,-7-4 31,6-7-224,2-3-64,-4-4-16,-1 0 16,2 0-15,-3 5-193,-1 3 32,-5 6 112,-2 4 96,0 9-208,0 7-80,0 6 352,0 0 16,0 4-240,0-6-80,5-2-32,1-5-384,3-6-672,3-5-801,1-2-608,-1-11-657,7-10-2800</inkml:trace>
  <inkml:trace contextRef="#ctx0" brushRef="#br2">31865 44145 16840,'0'0'1745,"0"0"-1794,0 0 770,0 0 1360,48 4 96,-23-4-897,0 0-671,-3-4-401,1 0 32,-6-1 16,-5 3-192,-1 0-240,-3-1-881,-7 2-543,-1-2-833,0-4-2802</inkml:trace>
  <inkml:trace contextRef="#ctx0" brushRef="#br2">32000 43877 14182,'0'0'3106,"0"0"-2018,0 0-159,0 0-161,0 0 225,11 41 175,-6-19 17,-1 10 319,-1 4-63,-1 7-144,-2 0-385,0-1-304,0-2-159,-2-3-145,-1-8-144,0-4-64,3-8-48,-1-3-16,-3-5 16,4-4-256,0-3-433,-1-2-511,1 0-353,0-2-736,0-5-480,0-2-897,0-3-1840</inkml:trace>
  <inkml:trace contextRef="#ctx0" brushRef="#br2">32107 44213 6067,'0'0'5842,"0"0"-2768,0 0-1714,0 0-415,0 0 191,0 0 289,31 9-144,-23-5-481,-2 3-432,0 0-192,-4-1 160,4-2 161,-6 3 15,0-2 128,0-3 97,0 1-193,0-1-208,0-2 0,0 0 112,0-2-48,1-3 1,-1-4-161,0-2-32,0-1-128,0-1 32,0-1-80,0-1 16,-1-1-48,1-1 16,0 0-16,0 1 16,0 1-32,5 3-16,-1 2 48,6 3-48,-3 4 16,6 3-16,-1 0 64,-1 7-80,-2 2 16,2 2-96,-3 3-336,-7-1-401,4-4-303,-5 1-609,3-6-720,-3-4-1409,0 0-3505</inkml:trace>
  <inkml:trace contextRef="#ctx0" brushRef="#br2">32391 43913 18152,'0'0'4130,"0"0"-3201,0 0-497,0 0-320,0 0-80,0 0-64,38-9-192,-27 14-1841,2-1-3314</inkml:trace>
  <inkml:trace contextRef="#ctx0" brushRef="#br2">32391 44183 13286,'0'0'4050,"0"0"-1537,7 41 432,-2-25-223,-3 1-1282,4-3-751,-5-5-417,4 0-192,1-7-64,-1-2-32,0-2-400,-2-9-1009,-2-3-1344,-1-6-609,0-7-1696,-4-2-2642</inkml:trace>
  <inkml:trace contextRef="#ctx0" brushRef="#br2">32600 44208 20745,'0'0'2097,"0"0"-2113,0 0 129,0 0 1903,0 0 177,0 0-736,29 34-625,-15-27-495,5 0-49,1-6-80,0-1-80,5-1-48,-2-11-96,2 1 32,-2 0-64,-4-3-96,-7 5-368,2 2-993,-12 3-1248,-2-1-1617,-2 4-5075</inkml:trace>
  <inkml:trace contextRef="#ctx0" brushRef="#br2">32845 43870 16824,'0'0'2529,"0"0"-2465,0 0 384,-45-22 769,23 22-177,-1 0-47,1 12-225,-1 5 128,3 9 273,8 5-193,4 7-319,3 2-97,5 3-320,5 0-64,6-3-32,-2-3-96,2-4 32,-5-1 32,0-5-64,-4-3 64,-2-3-32,0-3 160,0-2 97,-5-3-225,0-2-64,1-4-16,1-3-80,0-1-481,3-3-367,0 0-817,0-4-1040,0-3-1441,0-5-4834</inkml:trace>
  <inkml:trace contextRef="#ctx0" brushRef="#br2">32946 44240 21018,'0'0'4546,"0"0"-4258,0 0-576,14 40 432,-8-24 576,0 2 385,2-2-369,0-3-512,2 1-112,3-7-80,-1-7 16,-2 0-112,2-7-16,-1-9-208,-5-5 48,2-3-32,0-1-16,-4 3-49,-4 2 225,0 1 112,0 8 64,0 4 32,0 5-112,-6 2-32,0 0-48,4 2-592,-4 3-2177,6 0-2754</inkml:trace>
  <inkml:trace contextRef="#ctx0" brushRef="#br2">33295 44235 27020,'0'0'2401,"0"0"-2657,0 0-304,0 0 592,0 0 48,0 0 0,12-13-32,-24 24-80,-7 6 32,-1 2-32,1 3 80,2-1-64,8-3-224,1-1 64,5-5 176,3-3 16,5-7-64,7-2 112,7 0-144,-5-6 80,6-8-96,-2-2 64,-4 1-224,-1-1-272,-6 2-65,-2 1-95,-5 6 0,0 0 416,0 7 304,-6 0 80,-5 7 176,3 4 304,4 5 208,1 2-79,3 5-241,0 1-192,0 1-32,3 2-64,1 0-96,1 2-32,1-2 0,-1-2-32,-2 2-80,-2-3 16,4-1-48,-5 0 32,0-3 32,0 0 0,-6-4 32,-5 0-16,2-3 384,-4-2 113,1-4-17,1-2-224,2-3-192,-2-2-32,6-7-144,1-7-368,4-3-801,0-8-1200,0-4-1969,7-1-3922</inkml:trace>
  <inkml:trace contextRef="#ctx0" brushRef="#br2">33495 44210 14647,'0'0'3393,"0"0"-2288,0 0 207,0 0 513,0 0 0,0 0-400,-7-7-545,-5 17-144,-2 3-15,2 1-209,2 3-80,3 2-192,5-4-144,2-1-80,2-5 32,8-3-64,3-3 0,1-3-64,4-3-16,-5-3 80,-4-3-80,2 0 80,-6 2 0,-4 2 32,-1 5 64,0 0 80,-5 10 48,-2 3 33,-1 3 63,2 2-64,0 0-128,6-4-112,0-6-384,10-5-1057,6-3-1857,-2-14-2288</inkml:trace>
  <inkml:trace contextRef="#ctx0" brushRef="#br2">33743 43866 24763,'0'0'2834,"-21"52"-2402,14-13-272,0 5 800,7 8 33,0 0-401,5-2-160,3-6-240,1-3-112,1-8 16,3-3-112,-6-10 64,0-6-320,-2-5-336,-5-8-544,0-1-1810,-5-13-2464,-7-9-11510</inkml:trace>
  <inkml:trace contextRef="#ctx0" brushRef="#br2">34508 43788 6467,'0'0'6147,"0"0"-1953,2-38-2177,-7 22-481,-10 3-479,-5 2-369,-7-3-176,-8 5-111,-1 5-193,2 1-96,-2 3-48,7 12-32,4 6 16,5 9 0,9 11 144,11 9 352,3 9 272,20 12 513,4 2-112,4 2-513,1-7-432,-2-4-80,-5-10-144,-8-5-16,-10-6 16,-2-4 16,-5-5 0,-6-1-32,-7-3 48,1-7-64,-2-5-32,2-1-272,5-9-64,-3-3-464,6-2-593,4-14-1216,0-4-1409,0-6-5058</inkml:trace>
  <inkml:trace contextRef="#ctx0" brushRef="#br2">34262 44270 13094,'0'0'3954,"0"0"-1601,0 0-464,0 0 304,0 0-288,46-13-289,-27 10-511,4 0-433,-1 3-144,1 0-127,-1 0-113,1 0-208,-3 0-32,1 0-112,-4 0 80,3 0-384,0-1-401,-3-4-415,3-2-753,3-1-1025,-6-2-991,1 1-2979</inkml:trace>
  <inkml:trace contextRef="#ctx0" brushRef="#br2">34698 44238 16295,'0'0'3218,"0"0"-2882,-16 30 560,15-13 1137,1 4-304,0 1-336,7 4-321,3-2-383,2-1-257,5-6-192,2-6 32,1-6 48,2-5-208,1-6-16,-3-13 0,-6-3-64,3-5-64,-9-2-32,-2-1-64,-6 1-144,-6 2-32,-8 9 144,-5 5 192,-6 6-48,1 7-64,-1 2 16,0 12 0,2 1 48,9 4 32,1 1-16,6 0-16,7 0-977,0-4-1120,7-7-944,6-4-1473,4-5-7315</inkml:trace>
  <inkml:trace contextRef="#ctx0" brushRef="#br2">34992 44342 19081,'0'0'1937,"0"0"-1793,20 32 576,-7-21 1537,-1-2-304,-1-5-833,-2 3-559,-1-4-241,-3-3-32,1 0 272,-6-6-128,0-5-127,0-2-161,-6-5 112,-1-2-48,0-3-128,1 1-32,6 4-96,0-1 80,0 6-32,3 4 32,9 0-32,4 5 0,1-1 0,6 3-32,-5 2 48,3 0-32,-3 0 32,-4 4-384,-8 3-849,-4-3-1024,-2 1-1264,-2-5-1362,-8 0-13221</inkml:trace>
  <inkml:trace contextRef="#ctx0" brushRef="#br2">35521 44171 18905,'0'0'4258,"0"0"-2786,-36-5-735,21 5 783,1 5-431,-2 4-529,-1 2-64,-1 2-160,1 6-95,1 1 111,4 5 160,5-1-160,1 4-80,6-1-176,6 0 64,4-3-48,7-4-32,3-2-32,3-4 16,2-8-208,3-3-128,-2-3-320,2-9-769,2-9-976,-2-6-1793,-4-6-3873</inkml:trace>
  <inkml:trace contextRef="#ctx0" brushRef="#br2">35673 44284 4386,'0'0'14919,"48"4"-11862,-22-4-1872,-1-3 960,3-3-432,-3-3-881,-7-4-400,-5-3-176,-6 0-128,-7-5-96,0 1 16,-13 0-16,-6 5-32,-1 1 64,-3 9-48,1 5 32,-1 14-16,2 8 16,7 8 64,0 5 177,10 4-129,4 2-80,4-5-32,17-2 16,5-6-256,5-8-240,8-8-513,-5-5-848,3-7-144,-1-7-800,-7-9-3986</inkml:trace>
  <inkml:trace contextRef="#ctx0" brushRef="#br2">31016 44864 9764,'0'0'4979,"0"0"-2370,0 0-1489,0 0-111,0 0-257,0 0 81,-4-16-33,4 14-288,0 0-176,0-1-144,5 3 97,-5 0 15,0 0-48,0 0-128,0 0 64,0 0 96,0 0-80,0 5-112,0 8-48,0 13 176,0 11 689,0 15 175,0 9-79,0 4-257,0 3-192,3-8-528,2-7-128,0-13 32,-2-9 80,0-11-64,-2-6 64,-1-5-16,3-9 16,-3 0-64,0-7 96,0-6-32,0-6-16,-3-2 16,3-5 16,6 2 0,1 1-16,4 5-16,2 5 32,3 4-64,1 4 64,3 5-32,0 0 16,0 2 0,1 7 32,-4 1-64,1 0-32,-5 2 16,-4-1 48,2 0-16,-10-2 16,4-4 0,-5 0-48,0-4 64,0-1-64,0 0-176,0-1-512,0-2-785,0 1-912,0 0-592,0 2-1969,0 0-4387</inkml:trace>
  <inkml:trace contextRef="#ctx0" brushRef="#br2">31505 44893 18168,'0'0'3618,"0"0"-3378,0 0-224,0 0-192,-15 32-2881,13-25-11206</inkml:trace>
  <inkml:trace contextRef="#ctx0" brushRef="#br2">31481 45226 21866,'0'0'3057,"0"41"-2208,0-17 415,-3 3-383,3-4-417,0-5-288,0-9-160,4-7-336,4-2-1345,0-15-1328,-4-11-1809,1-2-13191</inkml:trace>
  <inkml:trace contextRef="#ctx0" brushRef="#br2">31605 45323 9156,'0'0'5411,"0"0"-2290,0 0-1792,0 0-177,0 0 65,0 0-641,23 13-400,-22-13-128,3 0-16,0 3-16,-1-1-16,0 5 672,-1 0-239,3 1-129,-5 1-48,6-2-96,-6 0-112,0-3 48,1 1-96,-1-5 16,3 0-48,-1 0 16,-2-9 64,3 0 16,0-5 112,-3 1-112,2-1-32,2 1-32,0 2 48,0 0-48,2 1 0,1 4 0,5 2-16,-4-2 32,4 6-16,4 0-16,-1 6 32,-1 7 16,-1 5 16,0 5 144,0 1 16,-8-1 113,-1-2-17,-1-2-192,-3-4 112,0-5 0,0-4-128,0-3-64,0-3-16,2-3-320,1-8-1217,-2-7-1680,7-3-3426,0 0-6547</inkml:trace>
  <inkml:trace contextRef="#ctx0" brushRef="#br2">32011 45325 9572,'0'0'3826,"0"0"-2945,0 0-17,0 0 497,0 0-337,0 0-208,0 3-47,-6-2 111,-1 2 33,-6 1-97,-1 3 48,-5 5 17,2-1-33,0 5 49,1-1-161,7 1-256,4-3-16,5 1-144,0-5-175,13-5-97,7-4-16,-1-2-32,1-9-80,5-9 32,-5-5-321,0-4-207,-2-5 112,-5-2 80,-4 0 176,-4 0 32,-5-3-273,0 1-127,0 5 64,-8 3 64,3 8 175,4 4 241,-5 9 337,6 4 127,0 5-48,0 0 0,0 12-128,7 6-32,1 6 257,3 8 527,-5 6-64,0 7-63,-6 7-129,0-1-320,0-1-191,-7-5-17,2-5-64,-3-8-112,2-11 48,6-5-96,-5-10 48,5-6-512,-1-2-769,1-14-976,0-6-2129,0-6-3858</inkml:trace>
  <inkml:trace contextRef="#ctx0" brushRef="#br2">32276 45231 11493,'0'0'5859,"0"0"-2033,0 0-2226,0 0-511,0 0-481,-33-5-416,27 10-160,2 2-32,0-3 0,3 1 0,-2-4 16,3 2-80,0-1-256,0-2 48,0 0 224,0 0 112,0 0-48,0 0 160,0 0 32,3 0-16,-2 0-16,7 2-48,0 1-16,3-3 257,-2 2-17,4-2-192,-3 0-32,0 0-48,-1-5 48,-1 1 128,-2 1 208,-5-1-79,4 0-129,-5 2 0,3-1-144,-3 3-48,3-2-96,-3 2 112,0-2-64,0 2 16,-6-3-48,1 1 16,-2 0-64,-3-3 32,-2 3-112,0-2-144,-1-1 0,1 3-177,1 2 305,3 0 80,4 9-16,0 9 32,0 7 64,2 4 96,2 7 352,0 0 177,2-5-177,6-1-208,-1-10-176,3-4-16,-3-9-32,4-5-16,-3-2-160,-2-7-400,0-7-513,-1-4-1024,-3-5-736,-2-1-2321,0 0-8821</inkml:trace>
  <inkml:trace contextRef="#ctx0" brushRef="#br2">32412 45323 11781,'0'0'8356,"0"40"-6691,0-20 224,0 0 320,0-3-945,0-6-399,0-5-465,0-3-240,0-3-112,0 0 64,0-7 48,0-6-112,0-5-64,4-2 16,-3-3 64,2 0-96,2 3 16,-1 2 48,4 2-96,0 8 64,3 1-16,-5 2 32,2 3-32,0 2 64,-1 0 112,-2 0 80,0 0-160,-5 0-96,3 0 16,0 0 32,-3 0-416,0 0-304,0 0-513,0 2-511,0 1-577,4 1 128,-2-4-849,6 2-3249,-1-2-2545</inkml:trace>
  <inkml:trace contextRef="#ctx0" brushRef="#br2">32676 45231 20826,'0'0'4546,"0"0"-3746,0 0-448,0 0 705,0 0-161,0 0-576,-23-3-224,10 17-80,-2 4-64,6 3 64,-2 0 0,6 2-64,3 0 80,2-3-64,7-2-16,5-5-96,8-2 0,0-1-80,5-1 176,0-5-240,-5 3 128,0 0 144,-4 2 80,-7-2 16,-3 2 48,-6 2 16,0 0 80,-11-2 128,-1 0-48,0 0 48,-4-3-127,4 0-97,-2-5-64,3-1-32,3 0-128,-1-4-369,4-7-319,-1-1-817,6-3-1312,0-4-849,0-1-3569,6 0-3234</inkml:trace>
  <inkml:trace contextRef="#ctx0" brushRef="#br2">32958 44868 13750,'0'0'5523,"0"0"-2626,-3 43 609,-2-18-769,1 2-1056,-2 0-545,1-2-687,5-5-337,0-5-16,0-3-256,0-5-545,0-7-848,5-3-1856,1-10-2290,1-5-10516</inkml:trace>
  <inkml:trace contextRef="#ctx0" brushRef="#br2">33056 44909 20762,'0'0'3729,"0"36"-2032,-6-16 368,1 1-688,3-6-1057,-4-6-256,2 0-945,0-6-1952,-2-3-3618</inkml:trace>
  <inkml:trace contextRef="#ctx0" brushRef="#br2">30755 44685 4226,'0'0'9396,"-29"9"-7395,5 6-960,3 11 271,-4 1 81,-1 2-337,7 0-655,-1-2-257,7-9-112,7-3-16,5-5-433,1-10-1968,12-3-3457,5-10-4675</inkml:trace>
  <inkml:trace contextRef="#ctx0" brushRef="#br2">30830 44731 15799,'0'0'3794,"-25"47"-2690,15-17-95,3-3-49,4-3-559,3 2-305,0-6-96,0-5-833,6-2-1456,0-3-3537</inkml:trace>
  <inkml:trace contextRef="#ctx0" brushRef="#br2">31237 45336 3105,'0'0'2738,"0"0"2864,0 0-2064,0 0-1185,0 0-128,0 0-448,0 14-417,-1 2-255,1 1-49,-3 2-271,3-4-417,0-1-240,0-3-96,0-2 0,4-7-592,2-2-881,-1 0-976,-3-6-2641,-2-5-9893</inkml:trace>
  <inkml:trace contextRef="#ctx0" brushRef="#br2">34033 44984 8788,'0'0'5491,"0"0"-2674,0 0-2257,0 0 497,0 0-1,0 0-560,0-20-240,0 38-208,0 16 0,0 8 193,3 15 1375,-2 6-63,5 4-785,1-6-239,-1-7-305,-2-7-144,-2-11-80,1-6 96,-3-10-112,3-6 16,-3-8-609,0-4-751,0-4-465,0-14-1168,-6-8-6292</inkml:trace>
  <inkml:trace contextRef="#ctx0" brushRef="#br2">33935 45282 12118,'0'0'4498,"0"0"-2145,0 0-625,0 0 17,37 0-432,-18 0-1,1 0-479,2 0-513,2 1-32,4-1-192,0 0-48,-2-4-32,1-3-800,-9 1-833,3-4-800,-6-3-1169,-4-1-3121,-6-1-4786</inkml:trace>
  <inkml:trace contextRef="#ctx0" brushRef="#br2">34295 44941 6323,'-2'32'7427,"2"9"-4465,0 3-545,5 9-176,5 0-48,3 6-753,-7-7-495,6-3-385,-4-9-256,0-6 48,-3-9 65,1-7-129,-5-7-64,-1-2-208,3-6 32,-3-3-16,2-3-32,1-10 32,2-5-272,3-8-304,-1 0-81,3 1 17,-3 1-256,1 5 383,3 6 481,-5 8-16,5 5 48,-3 5 80,1 11 129,2 1 239,1 6 112,1 0-144,1-3-176,-2-2-192,0-5 0,4-6-80,-4-3 32,-4-4-128,3 0-688,-9-4-913,-2-7-768,0-5-1329,-5-4-4882</inkml:trace>
  <inkml:trace contextRef="#ctx0" brushRef="#br2">34640 45337 12038,'0'0'4962,"0"0"-2865,0 0-1137,0 0 577,48 14-64,-26-14-481,3-2-48,0-5-207,-5-5-177,-2 1-304,-5-2-176,-7 2-32,-6-1-112,-5 4-128,-7-4-192,-10 5-96,-3 3-65,-2 4 385,-4 2 112,6 12 16,5 4 32,6 6 160,9 3 481,5-2-241,6 0-304,10-5-96,4-2 48,2-5-16,-2-3-128,0-6-816,0 1-961,-3-5-1217,-6 0-3553,-6-5-5698</inkml:trace>
  <inkml:trace contextRef="#ctx0" brushRef="#br2">35343 45239 2865,'0'0'2882,"0"0"-2994,0 0 2993,-33 0 160,21 0-1248,-4 0 64,-3 2-80,1 6-96,-2 6-225,0-1-191,7 6-177,1-1-239,7-1-177,5-3-288,3-2-208,14-6-160,5-4 80,4-2-48,1-8 0,1-6-48,-4-2 48,-3 0-48,-4 3-32,-10 2-80,-2 7-16,-2 1 128,-3 3-32,0 11 80,-3 8-32,3 2 288,0 5 129,0 1-145,0-3 64,8-4-64,3-2-176,-4-6-96,3-5 64,-3-5-112,-2-2-256,0-2-464,1-8-689,-6-3-576,0-5-864,0-5-2434,1 1-6658</inkml:trace>
  <inkml:trace contextRef="#ctx0" brushRef="#br2">35572 44993 8660,'0'0'5330,"6"45"-1552,-4-9-624,4 11-33,0 5-704,0 2-1136,1-5-801,-1-3-128,-2-8-272,-2-9-16,1-7-16,0-3-32,-3-8 16,0-4-16,0-3 48,-3-4-48,0-4 96,1-6-96,-1-5-48,3-5-160,5 0-48,3-3-32,4 5-112,4 0 112,-1 3 128,-1 5 96,2 3-16,-4 3 48,0 2 16,-1 2-16,-3 2 0,-2 5-33,0 1-15,1 6-16,-1 2-32,-5 2-96,2 2 96,-1-2-48,-2 0 0,0-2 96,-5-2 80,-2-6 0,0-1 0,-5-2 16,-2-5-64,2 0 96,-1 0-64,1-9 64,-1 2-112,1-2 96,3 2-64,3 3 0,1-1-32,3 3-352,2-1-400,0 3-465,2-4-592,9 0-1120,3-3-2050,-2-2-5041</inkml:trace>
  <inkml:trace contextRef="#ctx0" brushRef="#br2">35987 45306 15719,'0'0'3554,"0"34"-2642,0-14 961,0 0-48,0-2-913,-1-5-559,1-3-289,-6-4-16,6-6-1041,-5 0-1008,2-9-2401,-3-6-13462</inkml:trace>
  <inkml:trace contextRef="#ctx0" brushRef="#br2">35955 45054 9700,'0'0'13271,"0"0"-12007,0 0-1232,0 0 0,0 0 32,0 0-16,23 7-144,-15-1-1985,1 1-2529,1-3-10997</inkml:trace>
  <inkml:trace contextRef="#ctx0" brushRef="#br2">36220 44993 9412,'0'0'6531,"0"31"-4370,3-1 144,-3 6 144,0 9-208,0 2-480,-3 3-688,0-6-449,1-1-336,-1-5 96,2-8-79,1-7-209,0-8-32,0-3-16,0-6-80,0-4 32,0-2-673,0-2-559,0-7-865,4-4-1617,6-1-1824,-3-2-7060</inkml:trace>
  <inkml:trace contextRef="#ctx0" brushRef="#br2">36411 45299 3650,'0'0'21482,"0"0"-20330,0 45-1072,0-22-48,0-3 416,0-3-48,0-5-335,0-1-530,7-6-1696,-5-3-736,1-2-1377,-1-11-12310</inkml:trace>
  <inkml:trace contextRef="#ctx0" brushRef="#br2">36418 45065 21978,'0'0'2817,"0"0"-3665,0 0-465,0 0 1297,0 0 96,0 0-576,13-7-1905,-7 10-3073,-3-1-5652</inkml:trace>
  <inkml:trace contextRef="#ctx0" brushRef="#br2">36555 45279 20265,'0'0'3362,"0"0"-3026,0 0-368,43-9 1825,-21 9 256,1 0-897,2 0-575,-3 2-417,-2 1-96,0-2-369,-3 2-927,2-3-2258,-5 0-5154</inkml:trace>
  <inkml:trace contextRef="#ctx0" brushRef="#br2">36653 44973 5587,'0'0'5906,"0"0"-4705,0 45 3153,0-13-657,-4 8-655,0 5-705,2 5-672,-4-3-769,6-3-416,0-3-127,0-5-81,0-9-80,0-4-112,6-5 16,0-7-48,-2-5 0,0-1-48,2-5-224,-4 0-673,3 0-463,-5-6-721,0-4-1105,0-1-1344,-7-2-7379</inkml:trace>
  <inkml:trace contextRef="#ctx0" brushRef="#br2">36843 45317 4594,'0'0'22618,"0"0"-21065,0 0-1489,13 39 32,-6-28 176,0-5-96,-1-1-112,-2-3-32,1-2-336,0 0-352,1-4-128,-6-8-449,2-1-800,-2-5 737,3 0 1200,-2-2 64,2 1 80,2 4-64,0 3 112,2 8 256,1 4 496,0 0-96,-3 11-335,-1 5-49,2 7 160,-4 4-96,-2 7-208,3 1-160,-1 6 64,-2 1-31,6 4-33,-5-1 0,4-1 0,-5-3-16,6-2 32,-6-6-64,0-6 48,0-4-96,-8-5 32,-7-7-64,1-2 176,-6-5 176,-3-4-48,1 0-80,-5-8-80,9-8-16,5-5-64,0-5-32,6-4-400,7-1-481,0 1-191,0 3 256,7 5 543,0 6 289,9 3 273,1 1 287,8 4 448,1-2-175,0 1-209,5 2-224,-4-1-64,-2 3-256,-5-2-48,-8 0-688,-1-1-1569,-6-1-1457,-5-5-2865</inkml:trace>
  <inkml:trace contextRef="#ctx0" brushRef="#br2">30825 46084 9973,'0'0'5554,"0"0"-2016,0 0-1938,0 0 17,37-5 32,-11 3 80,7-3-449,1 1-559,3-1-449,1 0-144,-6 4-112,-6-2 48,-4 1-929,-5 2-1071,-4 0-1282,-6 0-1664,-2 0-4226,-2 0 1248</inkml:trace>
  <inkml:trace contextRef="#ctx0" brushRef="#br2">30947 45742 7299,'0'0'-1024,"0"0"4882,0 0-1681,0 0-401,0 0-31,0 0 48,0-3-192,0 6-385,5 6-159,-5 6-145,3 10 113,0 11-17,-1 9 177,1 9-337,0 4-208,-3 3-223,1 0-289,4-7-64,-2-5-16,0-8 16,2-8-240,-3-7-241,1-9-319,0-10-448,-3-7-753,0-7-448,0-10-1393,-6-9-4914</inkml:trace>
  <inkml:trace contextRef="#ctx0" brushRef="#br2">31175 46101 8132,'0'0'9460,"3"37"-6723,-3-15-1232,2 3-176,3 2 319,8-4-335,0-3-673,-1-5-528,8-6-64,-6-9-64,7 0 48,-4-9-48,-5-6-96,-4-5-32,0-3-16,-8-2-16,0 0-144,-2 1-144,-12 3-65,2 3 257,-5 4 304,1 6 144,-1 3 369,2 5-161,2 0-112,1 0-240,5 5-64,1-1-1377,6-4-2320,0 0-7124</inkml:trace>
  <inkml:trace contextRef="#ctx0" brushRef="#br2">31865 45967 3105,'0'0'2930,"0"0"2192,0 0-3009,0 0-656,0 0 304,0 0-353,8-5-63,-5 7-401,-1 11-95,2 6 79,-4 8 81,3 8 143,0 8 97,-3 2-449,0 1-144,2-3-127,3-8-209,-2-6-128,0-6-96,1-8-80,1-8 80,0-7-160,1 0 96,-4-11-16,2-7 32,2-7-128,-4-2 64,3 0-160,1 5-256,0 2 79,2 6 241,4 9 80,1 5-32,-3 5 80,6 7-16,-4 4 48,2 1-16,-1 3 16,-1 1-16,-1-4-16,-3-1 32,-7-2-80,-1-3 48,0 1 16,-1-6-16,-7 3 16,-3-2 0,-1-2 16,2 1 241,-1-1 95,-1-1-160,0-2-16,2 1-128,0-3 16,-3 0-48,7 0-16,-5-7-32,3 0-144,1-4-368,2-3-273,-3 0-335,4 4-801,2 0-96,-6 4 64,5 4-416,3 2-1393,0 0-2176,3 2 1856</inkml:trace>
  <inkml:trace contextRef="#ctx0" brushRef="#br2">32228 46227 9973,'0'0'3681,"0"0"-767,0 0-1538,0 0 385,0 0-480,0 0 47,-28-23 145,19 23-128,1 9-481,0 2-304,5 3-128,3 2 97,0-1-225,6 1-208,4-5-16,5-4-80,-1-5 48,2-2-32,1-2-144,-5-5-416,-4-2 63,0 3 225,-5 1 144,-3 5 128,-3 0-64,-5 13 32,0 6 144,2 1 272,0 2 17,1-2-225,5-1-240,0-6 32,3-4-80,5-4-769,-2-5-1184,0-5-1040,2-7-1953,-3-5-4547</inkml:trace>
  <inkml:trace contextRef="#ctx0" brushRef="#br2">32456 45979 10069,'0'0'6387,"0"0"-2962,-13 54-1520,13-25 640,0 7-304,2 3-720,6 3-337,1 3-351,-1-4-497,0-3 16,-1-5-144,1-7-32,-3-6-256,-2-7 64,-2-6 0,2-5 16,-3-2-160,0-9-640,-3-4-1521,-1-10-2529,-6-7-4915</inkml:trace>
  <inkml:trace contextRef="#ctx0" brushRef="#br2">32816 46242 9220,'0'0'2946,"0"0"63,0 0-1712,0 0-225,0 0-47,-38 5-257,27-3-240,-1 3-96,-3 2 16,-3 1 177,1 4 111,0 1 225,5 1-97,1 1-272,6-2-16,5-1-207,2-5-257,12-5-112,5-2 16,1-5 16,3-6 0,-1-5-16,-4-1-208,-4 1-177,-1 2-15,-7 5 112,-5 5 176,3 4 48,-4 0 80,0 11-16,0 2-16,0 6 64,0 1 224,0 0-176,4-4-48,4-5-80,0-4 16,-1-7-96,0 0-896,0-12-929,-2-1-1360,-5-8-2930,0-1-3042</inkml:trace>
  <inkml:trace contextRef="#ctx0" brushRef="#br2">32980 46348 11717,'0'0'4050,"0"0"-2513,8 29-80,-5-22 31,-2-5-383,5-2-337,1 0-96,0-7-31,1-4 127,5-2 80,-1-6-175,-1 2-305,3-1-176,-2 2-64,1 2 192,-1 4-32,2 4-144,-2 6-16,-5 3 49,6 10-65,-6 5-16,0 5 64,-2-3 48,3 3-96,-4-8-224,0-6-144,0-4-577,-1-5-927,0 0-1058,-3-14-1184,0-4-4898</inkml:trace>
  <inkml:trace contextRef="#ctx0" brushRef="#br2">33384 46168 15367,'0'0'4290,"0"0"-2641,-37 43-81,25-26 337,-1 4-400,6-1-400,-1 5-289,6-3-256,2-2-160,0 1-96,10-5-159,1-5-113,3-4-16,1-3 16,2-4-48,2-2 16,1-7-705,-6-5-911,4-1-1890,-8-4-2241,-1 2-9684</inkml:trace>
  <inkml:trace contextRef="#ctx0" brushRef="#br2">33507 46285 16007,'0'0'3810,"0"0"-2625,0 0 928,40 7 592,-21-7-1265,-5-3-815,1-4-513,-5-1-112,-3-1-176,-7-2-176,0-1-81,-7 1-223,-6 0 16,-7 4-1,1 2 17,-4 5 128,0 3 464,6 13 96,4 8 352,6 6 224,2 1 529,5 0-96,5 1-401,10-5-240,2-4-304,2-8-112,0-6-16,1-5-832,-8-4-1810,0-6-3504</inkml:trace>
  <inkml:trace contextRef="#ctx0" brushRef="#br2">34211 46267 13958,'0'0'5523,"0"0"-2434,0 0-2064,32 2 544,-10-2 223,8 0-767,2 0-705,1-2-304,-2-8-96,-5 2-448,-6-1-689,-4-2-1136,-7-1-1024,-6-3-1602,-3-1-2224,0-4 4834</inkml:trace>
  <inkml:trace contextRef="#ctx0" brushRef="#br2">34256 46011 10709,'0'0'4930,"0"0"-3265,4 40-545,-2 0 1298,4 10 207,-1 11-560,-1 0-865,1-1-255,1-8-289,-1-12-576,-3-6-144,1-14 48,0-4 0,-3-7-224,0-7-240,0-2-241,-6-4-575,-1-10-1378,0-3-879,-4-9-2994,3-1-3058</inkml:trace>
  <inkml:trace contextRef="#ctx0" brushRef="#br2">34498 45992 11093,'0'0'5266,"0"43"-2736,0-9-433,3 6 496,1 7-336,1 6-849,6-2-495,-6-4-449,2-4-128,-1-5-208,2-8-208,-5-10 32,0-4 48,-1-8-16,3-5 32,-5-3 16,6-10-16,-5-3 32,4-7-32,1-2 16,2-1-128,-3 3-320,2 6 48,0 5 192,-1 6 128,0 3-48,-3 7 112,8 5-48,-5 2 112,2 1-96,4 1 0,1-3 32,-1 1 64,4-2-16,-6-4 96,3-1-64,-8-1 32,-1 1-32,-1 0-48,-1 0 0,-2-2-48,3-1-16,-2-4-416,6 0-1041,-3-7-2144,-1-6-4035</inkml:trace>
  <inkml:trace contextRef="#ctx0" brushRef="#br2">34843 46370 19449,'0'0'2609,"0"0"-2593,0 0 80,38 5 144,-21-10 32,-2-6-224,-2-3-16,-4-1-576,-5-1 96,-4 0 336,0 1 128,-6 1 0,-6 1-128,-8 6 144,1 7 16,2 4 128,2 12 608,2 9 417,7 6 240,0 1-241,6-1-416,7-1-431,6-6-177,2-4-176,1-6 32,-2-5-400,1-6-1281,-5-3-1409,-3-3-2592</inkml:trace>
  <inkml:trace contextRef="#ctx0" brushRef="#br2">35448 46322 3826,'0'0'9764,"-3"34"-8531,6-10-401,5 8 1377,1 4 0,3 4-592,1 1-320,-5-3-513,-1-2-208,-4-9 96,-1-6 161,-2-10-1,0-4-47,0-7-113,0 0-144,0-14-192,-2-4-272,-4-7-16,2-9 0,-4-4-32,6-5 64,-9-6 0,10-3-16,-7-4 33,3-1-17,-1-1-369,2 4-95,4 5 32,-3 6 32,3 7 160,0 9 160,0 9 16,3 4 16,1 10-16,4 4-32,4 0 0,1 13-16,5 4-16,1 4-32,1 6 32,-1 0-48,-7 3-224,-2-3 160,-6-2 47,-4-3 33,0-2 80,0 0 32,-6-4-16,-8-2 64,2-5-48,-1 0-32,1-3 33,4-1-1,2 0-16,-2-1-32,5-2 16,3 1-273,0-1-943,5-2-721,1 0-752,0 0-1633,0-5-4258</inkml:trace>
  <inkml:trace contextRef="#ctx0" brushRef="#br2">35848 46099 12262,'0'0'3681,"0"0"-1776,0 0-1088,-40 23 703,27 4 321,4 4-192,-2 10 48,3 1-209,7 4-335,1-4-257,0-1-320,1-10-399,7-4-161,5-7-64,-3-3 96,3-11-48,1-2 0,-2-4-160,-4-4-161,3-8-159,-4-1-48,-5-2-48,-2 1 79,0 1 177,0 1 272,-8 3 16,1 0 16,-3 5 48,1-1-32,-5 1 16,5-1 64,-1 3 112,0 0 80,5-1 1,0 1 31,5 0-112,0-2-32,10-3-96,2 0 0,5-2-80,6-2 80,0 2-112,-4-2 0,7 4 208,-7 2-144,-5 3 32,-2 0 0,-2 2 0,-6 0-32,-4 2-32,0 0-32,0 0 32,0 1-16,-1-1 0,-5-2-144,1 0-480,3 0-241,-1-2-992,0-5-1136,-1-2-2530,2 0-10308</inkml:trace>
  <inkml:trace contextRef="#ctx0" brushRef="#br2">36121 46162 13494,'0'0'5139,"0"0"-4003,0 0-224,-11 56 1329,9-22 49,-4 2-706,2 2-495,0-1-321,4-6-208,0-4-143,0-7-145,0-7-256,0-3 16,4-8-80,0-2 80,-4-5-96,0-8-112,0-5 48,0-5-113,0-4-191,-4-6-48,-4-5-176,0-3-369,2-4-592,-5 2-79,3 5 335,1 7 897,0 8 496,1 7 1232,5 5 833,-3 7-560,4-1-448,8 5-593,8 0-416,4 0 16,6 0 304,7 2 64,4 2-288,2-1 17,0-3-33,-7 0-48,1 0 64,-10 0-48,-8 0-80,-2-3-192,-13 3-224,0 0-369,-8 5-928,-7 2-848,-6 0-1248,1 4-3891,-5 0-3601</inkml:trace>
  <inkml:trace contextRef="#ctx0" brushRef="#br2">36127 46272 19929,'0'0'4210,"0"0"-3954,0 0 256,0 0 1906,0 0-978,51 23-736,-26-23-399,-3 0-241,3 0-32,-7 0-96,-4 0-240,-2-5-1665,-4 1-1777,-8-3-1745</inkml:trace>
  <inkml:trace contextRef="#ctx0" brushRef="#br2">31811 46947 17096,'0'0'3874,"0"0"-2786,0 0-464,0 0-239,0 0-353,0 0-32,14-11-112,-2 20-625,4 0-1952,-4-4-3842</inkml:trace>
  <inkml:trace contextRef="#ctx0" brushRef="#br2">31823 47141 9044,'0'0'13334,"0"40"-12021,-6-13-545,5 3 1249,-4 1-864,5-4-673,0-9-384,0-4-80,0-6-48,5-5-192,2-3-833,-1-5-736,2-10-1168,0-8-1665,-3-7-1809,-5-3-1745</inkml:trace>
  <inkml:trace contextRef="#ctx0" brushRef="#br2">32011 47181 16215,'0'0'2225,"0"0"-1472,18 38 559,1-33 241,1-5-16,0-5-273,2-8-719,1-2-433,-1-6-144,-5 1 80,2 0-80,-5 1 16,-2 4-208,0 1-97,-4 3-191,-2 2-336,-4 2-209,1 3-63,-1-1-385,-2 0-176,0 1 689,0-3 560,0-2 432,0-2 16,0 0 48,0-1 144,0 1 432,0 5 657,0 1 31,0 5-431,6 11-721,-6 12-48,0 8 1152,1 8 881,-1 6-640,0 2-480,5-4-561,-2-5-304,8-9-48,-5-4-16,5-12-128,-3-3 240,1-6-32,2-4-80,-5 0-48,0-4-16,1-10 48,5-4-80,-1-4-16,1-5 0,4 1-496,1 6 16,0 7 32,1 13 368,-4 5 64,-1 17 96,2 7 432,-5 2 256,2 1 225,2-5-657,0-6-112,4-8-240,-4-6 0,2-5 0,-1-2 0,-5-5-432,-6-3-881,-4-4-1504,-1-2-1889,-15-1-6051</inkml:trace>
  <inkml:trace contextRef="#ctx0" brushRef="#br2">32082 46918 8996,'0'0'4930,"0"0"-1856,16 34-1025,-12-3 416,1 12-256,-2 6-432,-3 7-113,3-2-655,-1-4-353,-2-9-464,6-8-32,-1-10-288,-1-9 80,1-5 0,0-9-48,1 0-592,-2-12-721,-4-8-912,0-7-896,-4-7-2866,-7-4-8100</inkml:trace>
  <inkml:trace contextRef="#ctx0" brushRef="#br2">31065 47034 9588,'0'0'4306,"0"0"-3313,3-32-145,-3 23 897,0 4 240,0 4-721,0 1-191,-3 6-209,0 16-511,2 10 175,-3 9 1008,4 6-143,0 3-657,13-6-543,2-6-65,2-10-32,7-8-144,-3-11 32,4-7 0,-5-2 32,4-2 32,-4-12-32,-6-1-16,-2-3-16,-4-3-80,-4-1-48,0 4 15,-1 0-15,-3 6-32,0 8 128,0 4 0,0 23-128,7 6 112,0 9 144,5 3 224,8-3-384,0-5-32,5-12 16,1-12-112,-1-9-208,-3-7 128,-2-16 240,-3-4 16,-1-6 128,-7-5-32,-6-3 320,0-2-112,-3 0-224,-6 1-80,-3-1 0,-1 7 16,0 5 0,2 8-16,0 5 16,3 9 48,4 5-160,1 4-352,0 0-545,0 7-351,1 4-721,4 0-1089,3 0-1488,0-2-7203</inkml:trace>
  <inkml:trace contextRef="#ctx0" brushRef="#br2">33062 47211 7347,'0'0'10949,"0"0"-8099,0 0-1362,0 0 289,0 0-240,0 0-545,0 0-575,45-30-65,-19 14-32,7 1-320,-7 2-32,5-3-32,-4 5 64,-1-1-64,-4 5 64,1 0-288,-6 3-177,-2-1-47,-2 1 240,-1-3-16,-2 0 32,0 1 176,-8-5 64,3-1 48,-5-3-32,0-1 32,0-2-64,-2-5 32,-6 3-64,1-3 112,-1 1-96,3 4 48,2 2 16,-2 5-16,5 4 64,0 5-80,4 2 16,0 9-96,5 7 112,5 11 0,-7 6 496,3 12 112,-5 9 17,-2 7 159,-3 4 16,0-6-239,0-3-257,0-11-96,0-11-256,2-9-16,4-9 32,0-9 0,2-7 48,3-3 0,-2-13 64,3-4-80,1-9 96,-2-3-80,1 1-16,-4-1-224,1 7-224,-1 8-81,-3 5 257,-1 8 80,2 4 80,-1 11 64,-3 5 48,4 4 144,0 4 112,0-1-16,4-3 81,2-2-97,0-2-160,7-4-64,0-6 32,7-1 32,-1-5 128,1 0-144,0 0 48,1-7-192,-2 3 16,-5-1 80,-2 1-64,-8-1 48,-1 3 0,-6-1 32,2-1-48,-5-3 80,0-4-80,-5-3 16,-3-1-48,1-8-80,0-1-64,1-2-144,0 5-97,-2 2 193,2 8 176,0 8 64,-5 10 16,3 13-16,0 13 80,2 2 256,0 5 177,6 3-161,0-2-304,3-8-112,6-6-32,7-8 64,4-8-64,3-7 96,-1-4-272,3-8-577,-2-8-623,-3-2-1410,-7-1-1200,-6 2-5154</inkml:trace>
  <inkml:trace contextRef="#ctx0" brushRef="#br2">33115 47030 1153,'0'0'4946,"0"0"-5138,-10-33 4065,7 19-1648,3 1-464,0-3-160,0 1-256,5-2-241,3 7-175,-5-2-209,1 8-176,1 4-64,1 9-224,-4 13-79,3 14 671,-2 14 1329,0 6-416,-2 6-689,-1-2-463,0-7-193,3-5 48,0-12-160,-3-9-240,0-10-64,2-3 32,-2-5-96,0-5 48,0-4-432,0-4-609,-2-8-1408,-4-5-1489,-1-6-3313,0-6-4130</inkml:trace>
  <inkml:trace contextRef="#ctx0" brushRef="#br2">34611 47085 7523,'0'0'2770,"0"0"751,0 0-1328,0 0-320,0 0-64,-6-30-608,-1 21-401,-3 1 192,-6-2-287,-3 1-257,-7 2-176,0 3-32,-5 4-64,1 0-64,1 16-16,-2 6 32,6 12 32,8 9 609,5 6 159,7 5 97,5 3-337,12-8-160,8-4-304,7-8-192,5-13 32,6-8-48,2-9 32,-3-7-128,2-3 112,-7-10-320,-10-3-160,-5 1-272,-4-4-641,-10 4-768,-3 1-288,-3 1-768,-4 4-1249,-3 2-3730</inkml:trace>
  <inkml:trace contextRef="#ctx0" brushRef="#br2">34901 47206 13046,'0'0'2929,"0"0"-1952,0 0 591,0 0 337,0 0-224,-39 25-80,27-3-112,-1 5-161,7 0-239,6 3-513,0-3-464,6-7-80,10-4-16,7-9 0,-4-7 48,1-3 0,0-10 16,-2-5 0,-5-5-208,-7-1-16,-3-4-48,-3-3-128,-5 0-112,-7-1-49,-7 5 241,1 2 64,-5 8-80,1 5 192,2 8 48,1 4-48,7 4 32,-1 9-48,6 6-256,7 1-1217,0 2-640,0 1-1233,0-3-3649,0-4-1313</inkml:trace>
  <inkml:trace contextRef="#ctx0" brushRef="#br2">35130 47364 18985,'0'0'3233,"0"0"-2913,30 23-272,-18-19 0,2 0 417,-8-4 239,2 0 176,-5-2-159,-1-3-353,-2-3 96,0-4 272,-2 1-143,-3-2-321,-5-4 48,0-3 352,-1 0 65,4-4-257,-3-2-256,3-2-240,3 1 0,4 0-48,0 7 0,0 1 64,8 8-16,5 4 64,-1 5-64,4 2 48,4 0-64,0 5 80,-3 2-48,1 1 16,-4-1-128,-1 2-288,-5-2-625,-8-1-928,0-1-1152,-4-3-401,-2-2-3441,-6 0-6195</inkml:trace>
  <inkml:trace contextRef="#ctx0" brushRef="#br2">35470 46974 21370,'0'0'3729,"0"0"-2624,0 0-1073,0 0-96,0 0-208,0 0-208,-33 21-497,32-12-1328,-3-2-1809,4-3-6082</inkml:trace>
  <inkml:trace contextRef="#ctx0" brushRef="#br2">35432 47283 22762,'0'0'2434,"21"31"-2226,-11-15 288,-3-2 256,0-4-416,-2 0-256,1-6-64,-6-2-592,0-2-1345,0-6-384,0-10-1248,0-6-5492</inkml:trace>
  <inkml:trace contextRef="#ctx0" brushRef="#br2">35625 47179 17880,'0'0'4306,"-8"31"-3121,6-10-1025,-1 1 608,3 3 529,0 0-369,5-2-256,9-5-207,-2-2-353,5-6-96,4-3 0,-1-7 16,0-2 64,-6-7-48,-2-7 16,-1-2-32,-6-2 16,-5-5 0,0 1-16,-5-3-192,-6 1-208,-3 6 80,-4 5 224,-3 8 80,4 5-48,-3 2 112,0 13-48,3 3 48,5 2-48,2 0-96,4 0-2081,6-7-1793,0-4-3217</inkml:trace>
  <inkml:trace contextRef="#ctx0" brushRef="#br2">35908 46965 12182,'0'0'8531,"0"0"-6834,0 0-1489,0 0 609,0 0-65,0 0 321,7-11-289,-1 22-272,-5 9 96,4 7 193,-2 7-17,-3 9-64,0 4-303,-3 3-257,-3 0-16,-2-6-48,3-3 64,5-9-336,0-8 112,0-6 32,0-9-16,7-5-160,5-4-305,-4-11-687,3-6-1569,-4-10-2434,-7-7-10036</inkml:trace>
  <inkml:trace contextRef="#ctx0" brushRef="#br2">36094 47303 22762,'0'0'5395,"0"0"-4483,33 34-848,-19-23 753,-8-5-497,2 0-176,-3-5-160,-5-1-208,0 0-1201,0-11-1872,0-7-3074</inkml:trace>
  <inkml:trace contextRef="#ctx0" brushRef="#br2">36102 47001 24907,'0'0'3330,"0"0"-2914,0 0-432,0 0 0,0 0-480,0 0-849,20 3-1808,-32-3-1986</inkml:trace>
  <inkml:trace contextRef="#ctx0" brushRef="#br2">36353 47163 5939,'0'0'9284,"0"0"-5714,0 0-1682,0 0-591,0 0-481,0 0-239,-45 47 95,27-24-208,5 4 16,6-2-303,2-5-33,5-2-128,5-2-48,2-5 0,10-1-16,-1-2 0,4-1 64,5-1-64,-2 6-17,-3-1-111,-6 3-16,-1-1 0,-7 3 64,-6-2 144,-6-3 64,-7-1 48,-1 0-48,-4-6 160,4-1 65,-5-3-177,5 0-48,3 0-80,4-5-16,0 3-1105,7-1-848,0-1-1760,0 0-7188</inkml:trace>
  <inkml:trace contextRef="#ctx0" brushRef="#br2">37192 46812 11605,'0'0'3394,"0"0"-2242,-32-37-703,7 33 303,-5 2 96,-5 2-31,2 11-257,-4 9-304,7 7-144,3 9 128,11 7 673,10 8 591,6 10-47,1 5-545,12 1-367,2-4-385,1-7 16,-2-8-48,-2-10-240,-6-8 96,-1-6-16,-5-1 16,-3-6 16,-5-1 48,-1-5-48,-2-4-16,-1-4-192,5-3-593,1-6-735,2-7-1282,4-5-3729,0-4-6323</inkml:trace>
  <inkml:trace contextRef="#ctx0" brushRef="#br2">36863 47273 11429,'0'0'4738,"0"0"-3073,0 0-480,0 0 560,0 0 319,39-3-15,-14 3-464,8-2-720,2-3-385,2-1-240,1-1-144,-6-4-144,-4 4 64,-3-2-336,-5 2-241,-8 0-367,1 3-593,-2 0-448,-4-1-1216,6 1-4499</inkml:trace>
  <inkml:trace contextRef="#ctx0" brushRef="#br2">37330 47248 21834,'0'0'2561,"-34"38"-2273,15-13 1489,10 2-336,4 0-481,5-2-352,5-8-383,9-1-193,6-6 48,5-9-48,3-1 16,0-11-80,-6-5-112,-2-5-32,-2-5 63,-12 2-63,1-3-304,-7 0 176,-7 2-48,-5 3-32,-7 6 304,-7 5 80,1 8 64,0 3 0,1 4-16,2 6-80,6 3 64,6 1-32,10 2 0,0-3-705,6-2-1584,6-2-1056,5-4-2146</inkml:trace>
  <inkml:trace contextRef="#ctx0" brushRef="#br2">37649 47356 21402,'0'0'3217,"0"0"-3009,31 34 97,-21-23 1279,-2 1-671,-1-6-321,-4-2-272,-1-4-112,-2 0-128,0 0 112,0-9 256,-5-4-287,-2-5-81,-1-5-48,0-1 176,2-6-32,3-1 32,0 2-32,3-1 48,6 3-192,0 5-32,10 6 0,-4 3-16,5 3 48,2 4-16,1 4 48,-3 0-80,0 2 64,-2 2-112,1 2-560,-10 6-1185,0-6-1953,-6 0-1824,0-4-11670</inkml:trace>
  <inkml:trace contextRef="#ctx0" brushRef="#br2">38063 47107 6851,'0'0'14055,"0"0"-12103,0 0-1855,0 0 127,0 0 1424,0 0 49,10-7-784,-34 25 127,0 8-224,-6 4-207,2 4-1,3-1-80,10-1-112,3-3-224,2-2-224,7-7-16,3-2 96,3-5-48,7 1 48,2-5-15,2-5 31,0-1-32,4-3 16,1 0 0,1 0-32,3-3 32,2-1-112,-3 0-32,6-1 48,-3 1 16,3-3-17,0-2-47,-1 0 64,0-4-16,4-6 64,-6-3-32,-1-5 80,-2-7-48,-2-4 64,-1 0-304,-7-2 96,-7 3 0,-5 10 48,-8 7 80,-12 11-16,-5 9 48,-4 4-48,-7 19 80,2 6-48,3 12 128,9 3-16,4 2 80,11 1 49,7-2-17,18-5-368,9-8 0,8-7 112,8-9-48,3-5 48,-1-7 16,0-4-161,-7-4-351,-6-7-976,-12-9-2514,-7-6-3426</inkml:trace>
  <inkml:trace contextRef="#ctx0" brushRef="#br2">38738 47365 19849,'0'0'8916,"0"0"-8244,32 4-1936,-32 1 1008,0-3 288,-4-2-785,-9 0-927,-5-7-2434</inkml:trace>
  <inkml:trace contextRef="#ctx0" brushRef="#br2">31459 48054 15431,'0'0'3810,"0"0"-2370,0 0-47,0 0-432,0 0-65,0 0 385,11 39 367,-11-6-335,1 12-321,-1 9-383,3 12 207,-1 3-144,1 3-95,2 2-209,1-8-48,0-10-80,2-7-240,0-8 0,1-12 0,-3-7 0,-1-6-64,-2-6-224,-2-6-256,-1-4-433,0-4-640,-1-15-1376,-5-5-2289,-2-8-5043</inkml:trace>
  <inkml:trace contextRef="#ctx0" brushRef="#br2">31670 48610 13078,'0'0'3794,"0"0"-2226,0 0 257,0 0 208,9 38-192,-6-25-112,-1 3-321,4-2-559,3 2-465,1-3-96,8-2-32,2-1-160,0-6 96,5-2 17,-3-2-17,-2 0-144,-3-9 0,-1-2-32,-9-5-192,-5-2-97,-2-4-223,-5-3-128,-9 0-192,-6 1 143,-5 3-271,-1 3 576,0 7 240,1 8 48,2 3 240,7 0 256,4 10-144,2 1-144,7 0-128,3 3-128,0-3-608,11 1-1153,-2-6-848,2-1-2610</inkml:trace>
  <inkml:trace contextRef="#ctx0" brushRef="#br2">31986 48599 16600,'0'0'3377,"0"0"-2801,0 0-79,0 0 1568,0 0-257,0 0-511,-1 34-16,1-12-305,7 0-400,6 1-144,4-3-159,3-4-161,2-5-48,4-4-48,-1-5-16,-5-2 64,-2-4-32,-4-7 16,-4-1-96,-7-3-96,-3 1-160,0 1 63,-6 3-95,-1 8 176,0 2 160,0 0 112,3 12 96,4 1 16,0 2 113,12 1-209,7-2-96,3-3-16,5-6 64,1-3-96,2-2 16,-5-5-32,-2-8 48,-5-1 48,-4-3-128,-7-4-32,-7 1 128,0-3-64,-7-1-144,-7 4-81,2-1 33,-2 3 160,2 5 48,-1 3 240,7 2-144,0 1-48,0 0-32,6 1-288,0 0-256,0 0-784,0-1-849,7 5-545,1 0 193,-3 2-2113</inkml:trace>
  <inkml:trace contextRef="#ctx0" brushRef="#br2">31426 47897 13878,'0'0'5859,"0"0"-3490,0 0-736,0 0-112,-49-14-641,19 14-320,-5 0-320,-7 7-80,-2 4-112,-1 0 16,0 3-144,4-2 32,3 1 32,0-2 16,11 2 32,2-6-32,7 4 48,5-6-48,6-1 16,-1 1-16,6-5 0,-1 0-16,3 2-16,0-2 0,0 0 16,0 0-80,0 0 112,0 0-32,0 0 32,0 0-32,0 0 48,0 3-32,0-2-48,0 9-32,0 6 32,0 8 32,0 8-16,5 15-32,3 7 208,-2 7 272,0 2 305,-3 5-161,2-4-48,0-6-96,-2-5 65,0-6-65,-3-4-160,1-5-160,-1-4-176,0-1 64,0-3-32,0-3 32,0-3 16,0-5 0,0-6-240,0-4-192,0-4-417,0-5-559,0-10-337,0-7-704,-1-6-1377,-2-7-4354</inkml:trace>
  <inkml:trace contextRef="#ctx0" brushRef="#br2">30916 48626 13318,'0'0'5218,"0"0"-2512,0 0-433,0 0-16,0 0-592,0 0-657,45-23-448,-17 17-31,5-1-225,2-3-160,3 2-80,-4-1 0,-3 2-48,-5 0-528,-6 2-545,-7 1-768,-3 2-848,-8-3-785,-2 3-1200,0-2-1777,-6-1-1008</inkml:trace>
  <inkml:trace contextRef="#ctx0" brushRef="#br2">33090 48266 17912,'0'0'4290,"0"0"-3041,0 0-993,6-31-176,-6 31-32,0 0-176,0 4-1329,3 6-2128,0-1-4019</inkml:trace>
  <inkml:trace contextRef="#ctx0" brushRef="#br2">33091 48545 17576,'0'0'4242,"0"59"-1265,5-29-864,-5-6-704,3-1-897,0-10-464,-1-4-48,1-2 0,-3-5-96,0-2-352,0-2-528,0-9-1057,-5-10-1665,-1-6-1777,0-6-7779</inkml:trace>
  <inkml:trace contextRef="#ctx0" brushRef="#br2">33445 48377 12566,'0'0'9892,"0"0"-8771,-33 33-1137,13-14 640,0 1 1121,1 0-657,6 1-575,2 0-241,4 2-256,7-2 16,0-1 16,2-2-48,10-3-32,5-3 48,4-1 32,-1-4-64,3 0 32,-1-3-16,-4 1 96,-1-1-64,-4 0 0,-4 2 32,-6 0 192,0 1 32,-3 4 0,0-2-48,-11 5-64,-1-3-15,-8 0-113,0 0-16,0-2-32,1-2 32,5-2-16,2-4-160,7-1-529,5-1-479,5-9-1089,2-6-1569,6-1-2641</inkml:trace>
  <inkml:trace contextRef="#ctx0" brushRef="#br2">34655 48331 14038,'0'0'4098,"-48"0"-2801,22 0-497,-2 9 209,0 2 239,6 2-175,4 1-321,8 2-112,7 1-191,6 4-161,14 1-160,8 3 32,6 0 16,3 0-144,-1-1 16,-2 1-48,-6-2 80,-11-1-48,-2 1 16,-9 1-128,-3-1 112,-3 0-16,-3-3 320,-7-2 353,-1-2-129,2-3-48,-5-2-304,2-2-48,-4-2-96,-4-3-16,1-1-32,-1-1 0,-1-2-16,6 0 0,-2 0 16,7-5-96,1 1-64,6-3-576,6-2-337,0 0-896,6-2-1600,0 2-2002</inkml:trace>
  <inkml:trace contextRef="#ctx0" brushRef="#br2">34875 48522 13142,'0'0'3314,"0"0"-1890,0 0-95,0 0-209,0 0-191,-11 31-273,11-6 48,8 5 481,5-2 352,5 2-273,2-3-624,2-9-383,3-7-193,0-4-48,0-7-48,-5 0 64,0-9 0,-2-7 32,-5-2 16,-7-6-80,0-3 0,-6-5-32,0 3-288,-8-3-129,-2 5-127,3 4 224,0 8 112,0 3 192,3 6-80,4 1-369,0 5-223,0 0-304,0 0-801,4 0-384,4 0-1361,5 0-3985</inkml:trace>
  <inkml:trace contextRef="#ctx0" brushRef="#br2">35223 48650 3394,'0'0'1488,"0"0"-1408,0 0-304,0 0 784,0 0 1233,0 0 48,10-7-176,-10 7-208,5 9 207,-3 9 705,4 5 273,0 6-433,-3 7-112,2 3-369,-1-3-255,0-5-513,0-4-175,-1-9-337,0-5-192,-1-4-192,3-9 0,1 0 80,-5-11 0,-1-7 32,3-4-96,-3-10-16,0-4-32,-3-5 33,-1 3-65,-4-5 32,0 3 16,0 2-32,4 2-32,-4 2-64,2 3 31,0 1-31,4 6 32,-1-1 32,1 4 16,2 6-16,0 2 0,0 4 48,2 4-48,9 3 16,-2 2-128,7 4 0,-2 8 16,6 3 80,-2 8-48,-1 1 96,-4 6 0,-4-1-16,-1 0 64,-5-2-32,-1 0 48,-2-2-32,0-5-32,0-2 48,-5-5-192,3-1 112,-4-3-16,0-3 0,-5-3-96,2-1 16,-4-2-256,1-2-144,1-2-145,2-1-159,3 0-208,-1 3-273,7 0-272,0 2-576,7-2-672,5-2-3746</inkml:trace>
  <inkml:trace contextRef="#ctx0" brushRef="#br2">35505 48636 9508,'0'0'785,"0"0"-1105,0 0 1040,45-24 2081,-25 11-160,5-5-688,-2-3-336,-1 1-16,-4-1-129,-4 4-367,-3-1-385,-9 2-352,-2 5-111,0-1 303,-13 4-176,-4 1-208,-3 4-96,-2 3-32,-6 0-112,0 7 96,7 11-16,2 5-32,7 6 144,4 7 384,8 0 129,0 3-49,14-6-48,-2-2-352,5-6-176,0-9 16,1-3-64,-5-6-96,0-4-384,-4-3-352,-4-5-577,0-6-720,-5-5-816,0-6-1153,0-4-4050</inkml:trace>
  <inkml:trace contextRef="#ctx0" brushRef="#br2">35756 48669 13510,'0'0'3378,"0"0"-1361,0 0 176,29 28-96,-21-19-481,0 1-303,1-4-257,-4-1-335,3-1-193,-5 1-32,1-5-32,-1 0-127,-3-3-65,2-8-96,-2-2-128,0-3 16,0-7 0,0-1-16,-2-6-32,2 1 16,-3 0-144,3 4 16,0 4 32,0 8 80,3 2-96,2 7 144,3-1-48,4 3-16,2 0 16,5 2 16,-2 0-16,0 0-32,0 0 64,2 0-96,-5 0 32,-7 0-192,-1 0-64,-4 0-385,-2 0-751,0 0-513,-8 0-1121,-1-5-1328,-3-6-12998</inkml:trace>
  <inkml:trace contextRef="#ctx0" brushRef="#br2">36427 48478 12038,'0'0'4273,"0"0"-2704,0 0-272,-42 0 336,25 2-241,-1 7-319,-2 2-273,1 1-16,-1 3-15,1-1-145,7 2-304,4-3-176,2 3-96,6-2 48,4-4-112,9 2 48,2-7 0,7-3-80,1-2 96,2-7-64,-3-6 64,-2-6-112,-3 2 32,-9-4-16,0 3-80,-8 0 16,0 2 64,-8 3 16,0-1-32,2 6 80,-5 1-112,9 7 128,2 7-96,0 15-64,7 11 128,8 10 384,2 10 336,3 5 65,1-2-513,2 0-288,-3-8 0,-6-6-16,-3-6 48,-2-6-16,-4-8 32,-5-4-16,0-4 0,0-3 48,-8-2 64,-4-5 272,-1 3-144,-1-1-80,-1-1-31,-1 4-113,-1-2 16,2 2 16,1-2-32,1 0 32,2-1-32,4-3-48,2-3 32,-3-7-128,4-9-241,1-9-495,-2-4-865,5-5-944,0 1-913,0 1-2817</inkml:trace>
  <inkml:trace contextRef="#ctx0" brushRef="#br2">36666 48597 20842,'0'0'1760,"0"0"-2144,0 0 576,0 0 1105,0 0-273,0 0-720,39-15-224,-21 10 81,-5-2 159,1 0 448,-8 1-400,-1-4-304,-5 4-16,0-3 48,-11 0-160,-2 5 64,-4 1-64,-3 3 32,0 9-16,0 12 16,7 8 208,6 2 433,7 6 111,0-2-64,15-1-400,2-5-208,8-6 16,-2-5-32,-1-7-48,-2-4-336,-1-7-384,-5 0-561,-7-9-1248,-2-5-800,-5-4-1602,0-4-4433</inkml:trace>
  <inkml:trace contextRef="#ctx0" brushRef="#br2">36878 48649 6291,'0'0'1200,"0"0"-1120,0 0-96,0 0-224,33-18-1200,-32 9 399,4 3-47,1-1 880,-6 2 3233,0-2-96,0 3-127,0-1-449,0 3-384,0-2-401,0 4-319,0-3-465,-6 3-368,1 3-159,4 5-113,-5 6 192,-2 4 384,6 4 481,2 5-33,0 0-47,2 0-289,12-2-144,3-4-223,5-6-177,3-8-192,2-5 0,1-4-96,0-9 48,-6-10-48,-2-3 16,-4-3-96,-9-5-208,-5-2-177,-2-1-127,-8 3 48,-9 1-64,-3 8-129,-5 7 385,-3 9 336,2 7 112,-2 9 128,0 12-112,8 6-32,6 4 337,6 3-129,5-3-208,3-1-320,11-10-2209,1-6-2802</inkml:trace>
  <inkml:trace contextRef="#ctx0" brushRef="#br2">37435 48507 14279,'0'0'4834,"0"0"-3105,-47 0-753,27 2-96,0 8-159,0-2-97,4 4-224,4-4-144,9 8-80,3 0-144,3 0-144,14-1 96,3 4-16,5-5-176,6-1-192,-5-2 256,1-2-192,-7-2 224,-6 1 96,-3 2 0,-11 1 48,0 2-32,-6 1 128,-8 2 224,-2-3 64,1 3-32,-2-2-176,1-4-160,4 2-32,-1-3 0,1-4-80,3-1-336,-2-1-224,-2-3-80,4 0-417,-2-7-720,2-2-464,1-1-768,5-3-2994</inkml:trace>
  <inkml:trace contextRef="#ctx0" brushRef="#br2">37560 48635 16263,'0'0'3490,"0"0"-3154,40-12 0,-14 1 1761,5-2-256,2-1-1137,-1 1-591,-7 1-113,-5 3-625,-6 4-447,-6 5-657,-3 0-1585,-5 7-1760,-5 5 1408,-3 1-656</inkml:trace>
  <inkml:trace contextRef="#ctx0" brushRef="#br2">37679 48304 2577,'0'0'13590,"0"0"-11140,5 29-1970,-5 0 1313,6 7 912,0 10-608,-3 2-705,2 5-415,-5-2-193,0-5-240,0-4-143,0-9-145,0-6-80,0-6-224,-5-5 16,2-5-16,3-4-192,-5-3-641,4-4-671,-5-9-1010,-1-9-1952,0-7-6019</inkml:trace>
  <inkml:trace contextRef="#ctx0" brushRef="#br2">37767 48659 4338,'0'0'3330,"20"31"399,-7-15 1105,-1-2-1344,2-1-1457,-1-2-288,-6-1-32,1-4-321,0-1-511,-5 0-193,-2-4-80,-1-1-112,0 0-79,0 0 47,0-6-144,-1-3-144,1-4-128,-6-3-16,6 0 0,0-2 0,0-2-80,0 2-32,0-1 96,3 2-112,1 1 128,7 0-80,-4 3 16,0-1 48,1 5-16,3 3 0,-5 1 48,0 3-64,1-1 48,-1 3-16,-2 0-80,1 0-48,-2 3-480,-1 1-689,-2 0-1056,0-1-1281,6-1-1328,-5 0-9028</inkml:trace>
  <inkml:trace contextRef="#ctx0" brushRef="#br2">38124 48615 18889,'0'0'3393,"5"31"-2352,-5-11 1168,0 0-849,0 0-463,6-4-209,1-2-496,6-6-160,-1-5-16,1-3-16,1-3-16,-7-8-48,1-5-256,-3-4 128,-5-4-16,0-3-417,-10-3-271,0 1-48,-4 2-17,1 5 305,1 6 352,1 5 160,6 6 16,1 5-561,1 2-543,3 9-641,0 1-1136,4 3-1794</inkml:trace>
  <inkml:trace contextRef="#ctx0" brushRef="#br2">38311 48585 13094,'0'0'1169,"13"-45"-3779,-8 23-9043</inkml:trace>
  <inkml:trace contextRef="#ctx0" brushRef="#br2">38332 48545 15623,'0'0'3682,"0"40"-2434,-3-16 1041,3 6 593,0 1-1057,-2 1-593,2-3-319,0-2-417,0-4-224,0-7-80,0-3-144,0-6 16,0-5-48,0-2 48,0 0 0,0-12 80,2-3-16,1-6-96,-3-6-32,3-4-112,-3-3-128,0 3-320,0 2 192,0 2 176,-3 7 176,0 4 32,3 2-32,-2 3 16,-1 2-16,3-1 64,0 2-80,3-1 80,2-2-144,5-1 64,-3 1-161,5 2 97,0 1 64,2 2 48,-1 2 16,-1 4-128,2 3 112,-6 8-112,3 6 80,-7 4 16,-4 5 64,0 2 32,-4 1 32,-7-4-15,-1 0-17,2-5 32,-1-2 0,4-6-80,0-6-48,1-2 16,-2-4-16,8-4-48,-1-8-417,1-5-1247,1-6-1506,7-4-1152,5-4-5522</inkml:trace>
  <inkml:trace contextRef="#ctx0" brushRef="#br2">38587 48279 21210,'0'0'2945,"-14"61"-1600,8-17 399,-1 6 81,2 2-560,5-7-769,0-4-320,0-10-112,0-4 48,1-9-80,4-7-32,1-4 0,0-4 32,2-3-64,0-6 16,4-5 32,7-2-112,-5 0-112,3 2 0,-2-1 192,-2 8-48,-2 4 48,-4 0 16,0 4 32,-1 8 48,-6 3 96,1 3 32,-1 0 32,0 0 64,4 0-95,0-4-49,4-6-208,4-3 48,4-5-48,-2 0-257,6-9-415,-3-9-801,-1-5-1856,1-6-3474</inkml:trace>
  <inkml:trace contextRef="#ctx0" brushRef="#br2">38884 48599 24683,'0'0'3986,"-7"37"-3282,1-21-624,6 1 65,0-7-1,0-5-80,8-5-32,0 0-881,2-14-2512,-5-8-3330</inkml:trace>
  <inkml:trace contextRef="#ctx0" brushRef="#br2">38942 48234 23179,'0'0'3857,"0"0"-3937,0 33-240,0-19 16,0 2-1025,7-7-816,-1-2-2305</inkml:trace>
  <inkml:trace contextRef="#ctx0" brushRef="#br2">39192 48434 23515,'0'0'4690,"0"0"-3970,0 0-256,-15 43 209,5-21-209,-8 10-96,1 9-208,1 2-48,-1 1-16,8 1 64,3 0-16,6-9-288,0-4 64,10-9-96,6-8 128,-2-6-80,4-9 48,1 0-128,1-11-112,0-5-528,-1-4-865,-5 2-704,-3 2-1009,-11 4-3297</inkml:trace>
  <inkml:trace contextRef="#ctx0" brushRef="#br2">39775 48630 14711,'0'0'3057,"0"0"-1520,0 0 32,17 30 736,-12-1 400,-2 7-800,-3 2-833,0 3-896,-11-3-208,-1-5 16,-4-3-16,4-7-176,-1-10-160,5-4-432,2-7-449,3-4-1680,3-12-1793,0-6-9589</inkml:trace>
  <inkml:trace contextRef="#ctx0" brushRef="#br2">40567 48510 2001,'0'0'16247,"0"0"-13413,0 0-1586,0 0-255,33-7 207,-8 5 193,7-3-161,2-1-511,7 1-417,-4-2-208,-2 3 0,-2 1-144,-5 1-416,-2 2-1041,-6 0-1312,1 0-1953,-4 0-7604</inkml:trace>
  <inkml:trace contextRef="#ctx0" brushRef="#br2">40916 47749 3714,'0'0'9540,"-45"27"-6931,8 5-976,-3 10 112,1 17-144,0 8 143,13 10-191,7 4-192,13-3-465,6-1-768,0-10-112,12-3 160,-6-8-48,5-7 64,-3-3 81,-6-6-225,-2-2 32,0-6 0,0-5-16,-5-5-176,0-4-225,-2-4-239,3-6-720,0-3-961,-1-5-1217,-3-9-4818</inkml:trace>
  <inkml:trace contextRef="#ctx0" brushRef="#br2">41007 48557 21722,'0'0'4530,"-15"34"-4066,10-14-208,2 3 465,3-3-1,0-2-192,5-5-272,6-2-176,-4-4-96,3-7-16,-1 0-16,2-11-80,-3-7-112,-1-2 96,-5-5 32,-2 0 64,0 5-112,0 2-32,0 9 208,0 9-48,0 2 112,0 16 0,0 7 256,0 4 112,0 2-64,0-4-271,8-1 15,0-9-208,1-6-529,3-8-911,1-3-1394,-1-7-863,2-11-3443</inkml:trace>
  <inkml:trace contextRef="#ctx0" brushRef="#br2">41401 48480 26588,'0'0'1889,"0"0"-1937,0 0 32,-40 38 192,21-22 464,-4 2-287,3 1-209,6-2-208,3-1-80,8 0 15,3-1-95,6-3-400,8-1-128,5 3 480,3-1 192,1-2 64,-3 3 64,-1-3 48,-1 0-144,-4 0 128,-3-4 160,-3 0 32,-7 0-112,-1-5 32,-8 1 0,-4-3-32,-7 0-112,-1 0-64,-3-3 32,1-6-32,4 0-304,5-4-1249,9-3-1952,4-2-481,3-5-4290</inkml:trace>
  <inkml:trace contextRef="#ctx0" brushRef="#br2">41666 48123 21018,'0'0'2481,"0"45"-2385,-7-9 544,2 9 1601,0 9-352,2 2-640,2 1-529,-2-4-368,3 1-80,0-4 112,3-3-64,-2-6-47,2-6-113,0-5 16,-3-8-240,2-6 48,-2-5-96,0-6-80,0-5-769,3-3-736,-3-10-1328,2-8-2626</inkml:trace>
  <inkml:trace contextRef="#ctx0" brushRef="#br2">41544 48537 24891,'0'0'3186,"0"0"-2946,48 7-800,-20-3 576,6 5 576,3 2 336,2-2-511,0 0-337,-4 0 128,-1 0 160,-1-2-128,-7-4-96,-7-3-96,1 0 0,-7 0 16,0-10 32,0-1-80,-7-5 16,0-2-80,-6-2-64,0-1-112,-7 6 16,-6 6 64,-5 5 16,0 4 48,-3 13 48,2 7 32,-1 9-32,6 5 144,3 0 64,10 0-48,1 0-64,1-7-16,15-7-560,-1-7-929,7-6-1024,1-7-1297,-1-7-2016</inkml:trace>
  <inkml:trace contextRef="#ctx0" brushRef="#br2">42122 48581 19065,'0'0'2449,"13"44"-2241,-6-20 832,0 3 2418,0-2-1361,-1-5-1057,1-4-447,-4-5-289,0-4 128,2-5 112,-4-2-192,5-9-127,-6-7-129,0-6-16,2-10-48,-2-1-144,3-5-64,-2 2 111,6 2-111,0 4 128,0 8 0,0 8 32,1 7 32,-3 3-48,3 4 48,-1 0 0,3 3 16,2 3-80,2 1 16,-2-3-576,5 1-240,0-3-609,1 1-752,-3-3-1217,2-3-2240</inkml:trace>
  <inkml:trace contextRef="#ctx0" brushRef="#br2">31369 49224 6643,'0'0'4018,"0"0"-561,0 0-1552,0 29-688,3 7 944,-3 11 272,2 14 80,-2 5-464,0 1-1409,0-6-191,-2-7-193,-1-14-64,1-8-48,2-10-16,0-6-96,0-2 0,0-7-64,0-5-977,2-2-1264,3-5-1184,-5-6-3074</inkml:trace>
  <inkml:trace contextRef="#ctx0" brushRef="#br2">31254 49611 14231,'0'0'3905,"0"0"-1936,0 0-592,0 0-193,0 0-111,0 0-65,33-31-271,-16 24-97,3 2-176,3 1-80,2 0-192,0 1-144,-3 1 0,4 0-32,-7-3-240,1-2-416,-2 3-705,-4-5-671,-1-2-562,-7-5-1183,0-4-3475</inkml:trace>
  <inkml:trace contextRef="#ctx0" brushRef="#br2">31602 49242 11653,'0'0'5235,"20"61"-2642,-11-16 736,5 9 65,-8 4-1601,2 1-721,-3-7-688,-2-8-111,0-5-161,-3-10-48,0-6-32,0-7-16,0-7 32,0-3-48,0-4 48,1-2-48,-1-8 48,5-8-112,1-3-96,2-3-289,1 2-15,4 2 128,-1 4 192,0 10 80,1 1 96,-1 3 48,-1 7 48,-3 5 128,-2 1 32,2 2 129,-4 2-241,3-6-128,-6 0 16,5-6-80,1-3 0,-1-2-304,0-2-417,2-9-623,4-8-1522,-4-1-1936</inkml:trace>
  <inkml:trace contextRef="#ctx0" brushRef="#br2">32031 49627 16263,'0'0'3682,"0"0"-2914,0 0 17,0 0 415,0 0 273,0 0 176,28 0-657,-20-5-592,-4 1-191,4 0-33,-3-3 80,1-2-112,-5 2-80,3-2-32,-4 0 0,0 3-96,0-1 16,0 2-16,-4 3 16,-3-1-16,-1 3 16,2 0 48,-7 7 48,1 4-80,-4 3-16,1 4 64,6 0-48,-4 0 48,7 0 64,1-3 32,4-1-80,1-2 0,0-4-64,1-3 96,4-5 32,6 0-48,-2 0 112,4-9-144,-1-5 64,4-2-96,-4-1-48,3-6-176,-2 3-32,-4 5-32,-1 1 192,-3 2 128,-2 11-32,-3 1 176,0 6 0,-3 9-128,3 8 384,-5 2 96,3 4-32,2-4-95,0-3-225,5-3-80,3-8-64,1-9-641,3-2-655,1-7-993,-1-8-1777,-1-8-3490</inkml:trace>
  <inkml:trace contextRef="#ctx0" brushRef="#br2">32222 49594 22026,'0'0'1313,"0"33"-1281,0-18 192,3 1 944,1-5 465,-2-4-608,4-2-641,-1-5-272,3 0 48,-1-7 112,0-5-96,5-5-48,2-3-112,-2-3 320,1-2-192,1 5-48,-2 3-128,0 3 48,2 9-64,-1 5 48,-1 5 64,2 10 369,-1 4 351,2 5-224,-2 1-32,-1-3-319,-1-1-65,-2-5-80,2-5-16,-5-5-112,2-6-353,-3 0-335,1-6-416,-6-5-1105,0-3-2097,-6-2-2882</inkml:trace>
  <inkml:trace contextRef="#ctx0" brushRef="#br2">33707 49456 14919,'0'0'3633,"0"0"-2160,-50 18-704,24-7 111,0 5 16,-5 0 17,4 1-193,-1 2-96,5-1-255,6-1-17,5-3-48,7-1-96,5-1-144,5-5-48,12-3 48,3-4-48,11 0 16,-2-11-64,1-2 16,1-6-80,-6 1-32,-5 2-144,-8 3-16,-4 2-65,-7 4 145,-1 1 160,-1 1 16,-5 3 16,-1-1 0,-3 1 16,2 2-16,6 0 32,2 5-32,0 11-64,7 6-16,8 7 224,5 9 176,5 5-95,0 4-81,0 3-80,1-5 16,-9 0-16,-3-4 32,-6-6 16,-2-3-32,-6-2-16,0-6-32,-3-1 464,-5-1 96,-1-2-128,-2-2-239,2-4-49,-4-1-128,1-4 64,1-2-48,-1-1-112,-4-3 112,4-3-64,-5 0 32,1-4-80,-3-8-304,4 1-17,-1-5 81,4 2-80,4 1 96,4 2-16,1 0-385,3 4-239,0 1-545,0-1-1152,7 0-2177</inkml:trace>
  <inkml:trace contextRef="#ctx0" brushRef="#br2">33882 49658 16840,'0'0'1520,"0"0"-1584,22-38 128,-14 32 945,2 1 1008,3 0-208,-4 1-257,2-1-447,1 1-481,-2-3-272,-1-2-176,-1 1-32,0-4-112,-4 1 0,-4-3-32,0 3-160,0-2-176,-6-1-48,-8 0-176,2 3-209,-1 2 129,1 5 416,-1 4 176,1 4 48,3 12 336,-2 7 192,3 8 65,3 2-33,5 6-224,0 2-176,5-6 32,7-3 32,7-8-144,-2-5-48,6-8-256,-4-11-336,1 0-288,-1-9-657,-5-2-512,-7-3-736,-2 1-1633,-5 1-5107</inkml:trace>
  <inkml:trace contextRef="#ctx0" brushRef="#br2">34264 49503 17304,'0'0'3233,"0"0"-2224,0 0-465,0 0 401,-30 9 79,18 7-192,2 2-127,-2 4-385,6 4 32,4-2-64,2-1 64,5-3-224,10-5-80,-1-8-32,10-5-48,-4-2 64,5-11-64,-4-7 16,-2 0-64,-10-5 0,2 2 0,-9 0-16,-2 1-192,-10 1 80,-5 4-16,-5 2 64,-5 6 32,-3 5 64,0 2 96,3 10 16,5 4-64,3 5 16,9-2-16,2 3-128,6-2-1441,0-4-1408,5-3-3538</inkml:trace>
  <inkml:trace contextRef="#ctx0" brushRef="#br2">34671 49328 11429,'0'0'4258,"0"0"-2369,-37-3-1521,17 13 160,0 3 209,0 5-241,-2 5-272,5-3-128,-2 0-96,11 0 64,7-4 160,1 0-160,9-5-96,10 0-240,1-2 64,2 0-96,1-2 112,-4-2 96,1-4-96,-5 5 208,-2-2-16,-3 5 48,-10-1 80,0 8 272,0 2 224,-6 2-47,-6 3 63,-1 1-208,1 2-208,-3-4-160,2-1-48,1-1-32,-1-6 48,4-1-144,-2-6-208,7-6-336,-4-1-449,6-1-592,-4-11-1344,6-3-2433</inkml:trace>
  <inkml:trace contextRef="#ctx0" brushRef="#br2">34994 49141 11813,'0'0'4162,"0"0"-2545,0 0-961,0 0-47,0 0 207,0 0-128,0 29-239,0 9 143,0 14 896,0 11 561,6 7-240,-6-3-1120,0-3-465,0-11-16,-3-10 0,-2-9 96,-1-9-112,1-5-48,1-4-112,1-5-16,-4-5-96,0-1-640,-1-3-769,-3-2-1024,-1-4-512,2-7-2034,-1-5-9107</inkml:trace>
  <inkml:trace contextRef="#ctx0" brushRef="#br2">34845 49546 16408,'0'0'3473,"0"0"-2833,0 0-63,0 0 415,45-12 97,-23 12-273,1 0-128,-3-1-464,-1-2-160,-1-1-16,-4-3-48,2 0-288,-4-2-672,0-2-257,-1 2-223,-5-2-81,2 2-1120,-2-3-1489,-4 5-7764</inkml:trace>
  <inkml:trace contextRef="#ctx0" brushRef="#br2">35164 49614 17656,'0'0'2865,"0"0"-2432,0 42 559,0-30 417,3-6-257,-1-1-495,3-3-449,1-2-80,-2 0 0,-2 0 128,1-7 80,0 1-16,-3 0-80,0-2 240,0 1 49,0-2-209,-3 0-128,0-2-112,3 0 80,0-2-144,-2-1 32,2-2-80,0 5 48,0-2 16,2 3 0,6 1-16,-2 2 32,0 3-48,5 0 0,-2-1 32,4 3-64,-1-3 16,-1 5-208,-2-2-288,-1 0-241,3 2-655,-5 0-641,0 0-784,2 0-1714,-3 0-3920</inkml:trace>
  <inkml:trace contextRef="#ctx0" brushRef="#br2">35406 49557 13062,'0'0'3458,"0"0"-1313,-1 47-65,-4-26-207,-1 1-416,-2-1-224,8-4-529,0-3 176,0-5-271,8-7-417,3-2-80,3-7-96,4-8 48,-4-8-144,2 0-128,-4-4 80,-4 0 32,-5 3 32,-3 1-17,-3 3 81,-7 5 0,-5 8 81,-2 5 191,-2 2 64,2 4-272,2 7-32,-2 3-48,7 0-32,4-4-320,5 1-689,1-4-1248,1-2-1136,5-5-3251</inkml:trace>
  <inkml:trace contextRef="#ctx0" brushRef="#br2">35671 49668 16295,'0'0'1361,"0"0"-3554,0 0-560,0 0 2145,0 0 1584,0 0 1393,20-23-784,-20 23-561,-4 4 177,-4 3 239,0 5-79,0 1-497,4 2-399,-1 1-193,2 3 80,3-4 80,0 4 32,0-2 129,3-1-33,0 2-80,-1-2-48,-2 2 33,0-5-1,0 1-160,0-3-16,0-5 80,-2-1 64,2-3-127,-3-2-65,3-2-64,-3-11-64,3-6-64,0-8-176,0-6 16,3-5 16,2-5 16,-1-2-128,4 0 176,-2 0-65,1 7-31,-1 2-96,-5 9 128,4 4 144,-2 10 0,0 2-16,-1 5-16,4 2 16,0 2-32,2 2-32,3 0 0,3 9-16,-2 5-16,1 6 16,-3 5-112,0 0-128,-3-1 224,-2 1-16,-5-3 64,0-2 64,0-4 48,-6-5 224,-2 1 96,-3-5 1,2-3-49,-2-1-144,-1-3-112,4 0-64,2 0-112,0 0 64,1-6-224,3 5-369,2-2-559,0 1-865,0 0-1521,2-3-3617</inkml:trace>
  <inkml:trace contextRef="#ctx0" brushRef="#br2">35924 49409 8708,'0'0'5923,"0"0"-3218,0 0-848,0 0-481,0 0-383,20 42-65,-15-6 497,1 7 176,-6 4-513,0-2-223,0-2-193,0-7-304,-6-6-192,4-12-64,-1-5 192,0-6 32,3-7-31,0 0-97,3-11-48,2-3-160,2-6-48,6-5-128,-1 2-144,1 3-209,5 6 97,-4 6 288,-1 8 64,-1 4 240,-4 12 144,3 4-128,-7 2 144,1 4 97,-2-4-161,-1-4-112,1-4-112,0-5-16,-3-5 32,1-4-128,2-3-128,-1-5-401,-2-8-559,0-2-1569,0-4-2098,0-4-5057</inkml:trace>
  <inkml:trace contextRef="#ctx0" brushRef="#br2">36259 49618 22506,'0'0'4674,"0"0"-3617,3 36-257,-3-21 1,0 1-289,3-2-304,-3-3-96,0-4-176,2-2-800,-2-5-1249,0-5-1473,0-9-1776</inkml:trace>
  <inkml:trace contextRef="#ctx0" brushRef="#br2">36282 49346 19033,'0'0'4866,"0"0"-2705,0 0-1825,14 31-256,-11-15-32,2 2-48,1-2-1008,-4-6-3730</inkml:trace>
  <inkml:trace contextRef="#ctx0" brushRef="#br2">36612 49550 24747,'0'0'4210,"0"0"-3746,0 0-335,0 0 319,0 0-176,0 0-128,-31 37-80,11-17 0,-5 0-144,5 7 0,3 0 0,8-2 112,3 0-16,6-3-16,6-6 32,8-3 64,4-6 0,7-4-32,-3-3 0,3 0-160,-5-7-128,-2 0-400,-5-2-593,-7-2-1152,-6 2-1729,0-5-3233</inkml:trace>
  <inkml:trace contextRef="#ctx0" brushRef="#br2">37536 49246 6275,'0'0'7555,"0"0"-5570,0 0-1040,-42-34 159,25 31 145,-3 3-545,-3 3-352,-2 8-192,3 5-16,2 8 64,5 8 177,5 9 63,3 6 528,4 8 33,3 7-81,0 0-288,0-1-223,4-4-241,-4-5-96,0-7 128,0-8-32,0-3-64,-4-4-32,-4-6-16,0-5-48,2-6 48,-2-4-256,-3-7-592,4-2-529,0-7-832,1-6-1633,0-7-4481</inkml:trace>
  <inkml:trace contextRef="#ctx0" brushRef="#br2">37201 49693 10069,'0'0'7283,"0"0"-4754,0 0-1232,0 0 287,31 18-191,-9-13-240,3-3-673,6-2-208,1 0-64,-5 0-160,1-7-48,-3-2-16,-2 3-736,-3-1-753,-6-2-176,3 2-592,-3-3-992,-2 0-2482</inkml:trace>
  <inkml:trace contextRef="#ctx0" brushRef="#br2">37732 49331 13958,'0'0'2033,"0"0"-1216,0 0 1056,0 0-433,0 0-431,0 0-273,0 0 176,17 25 529,-10 2 112,1 7-433,-3 10-319,-1 6-17,-4 1 128,0 6-367,-6-3-177,-5-4-208,4-7 80,2-8 16,3-6-112,-4-6-48,6-9-32,0-6-64,8-5-128,3-3-352,-5-3-672,6-8-993,-4-2-1457,0-5-1745</inkml:trace>
  <inkml:trace contextRef="#ctx0" brushRef="#br2">37961 49733 11205,'0'0'10037,"0"0"-7988,0 0-1953,0 0 224,0 0 928,8 41-31,-8-22-177,4-4-399,3 1-465,0-5-128,6-5 16,-1-3-64,1-3 0,-1-3-128,-3-5 80,2-5-384,-6-6-305,-2 1-191,-3-5-81,-3 1-47,-8 2-337,-1 4 721,-1 3 416,-1 8 368,-4 5 624,4 2 241,-5 12-417,7 4-336,-2 0-96,3 2-176,9-4-1024,-1-2-1490,3-7-3072</inkml:trace>
  <inkml:trace contextRef="#ctx0" brushRef="#br2">38234 49693 22250,'0'0'4818,"0"0"-3777,5 32-1041,-5-17 32,0 8 192,0 0 512,0-3 81,0 2-321,0-4-304,6-4-160,3-6 0,7-3 32,-2-5-48,6 0-48,-2-9-144,-4-7-32,5 1-160,-10-4 144,-1 2 64,-7 1 63,-1 5-143,0 1 144,0 6 32,-4 4 16,2 4 96,-4 10 128,6 2 129,6 4-33,0 0-48,10 3-16,1-5-96,6-2-80,-1-5-128,4-4 144,-6-7-96,5 0 0,-5-14 16,-2-4 16,-5-4 0,1-8 16,-4-4-80,-7-1 48,-2-1-96,-1 2-304,-7 7 47,-3 9 161,-5 9 240,1 9-64,-6 2 32,1 10-96,5-1-736,3 2-737,4-2-1440,7-2-1601</inkml:trace>
  <inkml:trace contextRef="#ctx0" brushRef="#br2">38902 49793 29133,'0'0'3458,"34"17"-3282,-18-10-176,-4-3 0,-1-4 0,-5 0 0,-6-13-48,0-12-1809,-6-6-4786</inkml:trace>
  <inkml:trace contextRef="#ctx0" brushRef="#br1">18810 43960 4018,'0'0'3682,"0"0"-2322,0 0-367,0 0 95,0 0-175,-3-1-209,3 1-48,0-3 32,-3 3-31,3 0-161,0 0-256,0 0-48,0 7-128,0 6 16,3 7 448,2 7 401,1 3 63,0 1-127,2 1-193,0-3-160,-4-4 49,2-5-161,-1-5-128,-3-3 16,1-3 32,-3-3-160,0-3 16,0-3 112,0 0 145,-5 0-17,-3-9-288,-2-2-112,0-5-32,1-5-32,3 0-16,-4-5-16,7-3-64,2-2 32,1-1-80,0 0-161,0-1 65,0 1 160,1 5 96,2 1 0,-1 3 32,1 0 16,2 8-32,-5-1 32,3 5-48,1 2 80,1 2-96,3 4 0,0 2-64,4 1 32,0 1 48,1 9-96,2 3 64,-2 1 48,-4 4 0,-1 0 0,-4-1 16,0 0 0,-4-4 0,0 0 80,0-2-16,-8 1 0,0-5 0,2 0-16,-5-3-32,2-1 48,-2-2-64,3-1 32,-1 0-32,4 0 16,0 0-32,-1 0 0,5 0-48,1 0-160,0 0-224,0 0-321,0 5-639,1-3-1073,5 0-1265,-4-2-6163</inkml:trace>
  <inkml:trace contextRef="#ctx0" brushRef="#br1">19235 43193 4962,'0'0'3874,"0"0"0,0 0-1633,0 0-1553,0-33 48,0 26 257,0 0-177,0 2-207,0-2-289,0 6-176,1-4 0,-1 3 144,4-1-32,-3-1-144,-1 4-64,0 0-32,0 0 16,0 0-32,0 0 32,0 0-32,3 0 32,-3 0-16,0 0 32,0 4-16,-3 10 112,-6 11 433,-7 6 415,-1 7 81,-3 5-257,-2-2-48,2-1 97,2-8-545,1-5-80,4-7 48,5-5-48,1-5-144,2-1-112,5-7-16,0-2 0,0 0-320,5-7-320,1-7-193,0-3 225,2-6 112,4-4 32,-4 0 15,4-2 241,-1 2 192,3 2-32,2-2 80,-1 4-64,-1 3 48,2 0 16,-1 2 32,-6 7-16,-1 0 16,0 6-32,-6 0 48,1 5-16,1 0-32,2 5 16,4 9-48,-1 3 0,7 4 336,1 4 113,1-3-241,2 1 208,-3-6-144,1-3 64,-1-5 384,-2 0-31,-3-2-433,-1 0-64,-1-3-128,-6 0-16,-1 3 32,2-2-80,-5-1-64,5-1-512,-5-1-625,3-2-784,1 0-1729,-4-14-5970</inkml:trace>
  <inkml:trace contextRef="#ctx0" brushRef="#br1">31465 41745 14791,'0'0'4114,"0"0"-3170,0 0-368,-40-4-47,20 11 79,-2 4-80,-6 5 16,0 6-95,-4 6 95,7 0 176,5 4 97,6-1-113,11-4-64,7-4-288,16-8 0,11-5-47,8-10-161,5-10-48,-3-12-64,3-10-128,-10-3-16,-3-8-48,-12-2-129,-7-2-95,-12-1 64,0 1 0,-17 2-256,-5 2-113,-3 7 257,-6 7 240,-1 4 176,2 10-112,1 3-64,3 5 80,4 3-112,6 4-288,7 0-65,4 3-607,5 1-1714,2 0-2480</inkml:trace>
  <inkml:trace contextRef="#ctx0" brushRef="#br1">31768 41654 15383,'-7'28'3330,"2"8"-1618,0 1 385,2 0-896,3-4-321,0-9-255,5-6-161,3-5 400,-2-8-544,6-5-112,-5-2-32,3-12 129,0-3-145,-4-9-112,-5-5-48,3-9-32,-4-6 48,-4-3-96,0-3 0,-6 1 16,3 1-144,1 5 63,-1 6 209,1 4-240,6 10 144,0 4 32,3 6 16,7 6-32,3 4 64,6 5-112,1 0 0,5 9 0,1 10-48,-4 3-336,1 5 144,-9 2 224,-1 2 16,-7 1 64,-6-3-64,0-2-16,-6 1 0,-11-4 128,1-4-64,-4-2-176,3 1 336,-3-6-112,3-6-48,1-3-432,2 0-289,3-1-367,4-3-353,0 0-672,7-3-1601,0-3-6899</inkml:trace>
  <inkml:trace contextRef="#ctx0" brushRef="#br1">21090 41586 8772,'0'0'3121,"0"0"-1488,0 0-1121,0 0-15,0 0 767,0 0 609,0 4-272,0-4-753,0-2-432,0 0 65,0 0 319,0-1-48,0 1-159,0 0-97,3 2-192,2 0-64,0 0-144,10 9-80,5 11 0,7 7 256,5 7 993,4 1-577,1 2-368,0-4-128,-4-3 16,-5-7-240,-7-10 48,-2 1-64,-6-6 64,-6-3-16,-2-3 0,-4-2 16,-1 0 65,0 0 223,0-7-160,-1 0 16,1 0-32,-5 1-48,2 1-64,0 3-16,3 2-80,-5 0 0,-2 0-16,0 5 16,0 3 48,-4 4-48,-2-1 64,6 0-32,-3-2 48,7-2-32,2 2 48,1-2-288,0 0-657,0-3-448,1 5-127,2-2-417,-3 1-1072,0-1-3635</inkml:trace>
  <inkml:trace contextRef="#ctx0" brushRef="#br1">21327 41840 6835,'0'0'2353,"0"0"-1360,0 0 383,0 0 257,0 0-224,0 0 223,0-2-223,0 2-208,0 0-273,0 0-144,1 0-175,-1 0-177,0 4-224,0 7-144,0 9 208,-7 7 1073,-6 7-561,-1 5-512,-4 1-112,1-2-48,1 1-48,2-8-64,2-6 32,6-5-176,4-4-496,2-7-512,0-5-1154,5-4-1695,3-4-2178</inkml:trace>
  <inkml:trace contextRef="#ctx0" brushRef="#br1">22078 42527 8820,'0'0'3041,"0"0"-1504,0 0-256,0 0 287,0 0-159,0 0-240,12-7-401,-9 7-320,-3 7 96,2 6 49,-2 2 303,0 8 1,0 4-17,-2-3-288,-4 3-128,0-1-31,0-2-353,-2-5 16,3-2-48,1-6 16,-1 3-80,0-2 32,2-4 16,0-3-32,3-1 16,0 0 0,0 2 0,0-5-48,0-1 80,0 0-96,6 0 160,-1-4 128,0-7 0,-1-5-64,1-2-64,-2-7-64,-3-2-48,0-4 64,0-3-144,-3 2-96,-3-2-304,0 3-64,1 4 31,0 4 289,2 6-64,2 1 128,1 5 160,0 2 16,0-1 16,0 2-32,1-1 16,7-1-64,3-1-16,1 2 0,2-2 48,-1-2-48,-1 2 16,3-1 64,-2 4-32,-2-2 32,-4 6-48,0-1 32,-1 3-16,0 2 32,-3 0-64,5 2-48,-3 7 32,2 2 32,3 5 16,-4 2 0,0 2 16,0 3-16,-1-3 32,-5 3 16,0-3 0,0-2-48,-3 0 64,-5 3-64,-4-6 80,-2 3-96,-2-3 48,1-1 48,1-1-16,1-3-32,2-1-32,4-5 64,2 3-96,0-3-80,5 1-192,0-1 160,0 1 112,0-3-32,0 2 48,5-1 80,0-1 16,-2-2 64,1 0 176,1 0 0,-2 0-64,2 0-32,-2-2 32,-1-1-64,1 3-16,0 0 17,-2 0-33,2 0-64,5 0-112,0 7 160,4 5 16,5-3 80,5 6-32,1-3 128,2-1 0,0-4-32,0-3 113,0-1 15,-10-3-80,2 0-128,-9 0-128,-4 0-32,0-3-32,-4 1 0,0-3-304,-5 4-624,-3-2-945,-1 3-576,-2-3-801,2 3-1776</inkml:trace>
  <inkml:trace contextRef="#ctx0" brushRef="#br1">21894 42472 8916,'0'0'2529,"0"0"-1232,0 0-353,0 0-95,0 0-417,0 0-240,0-2 32,2 2-128,-2 4 0,3 6 16,-1 6 80,1 5 176,1 6 545,7 7 431,-3 5-127,4-1 112,-2-2-497,-3 0-592,-2-5-176,0-4-64,-5-2-48,0 0 48,-7-5-448,0-2-513,-6-2-495,1-2-833,-2-6-1553,2-5-1937</inkml:trace>
  <inkml:trace contextRef="#ctx0" brushRef="#br1">22410 42286 7924,'0'0'2321,"0"0"-1553,0 0 385,0 0-81,0 0-95,32 22-673,-24-7 304,0 11 881,-1 5-161,-2 7-31,3 7-33,-5 3-351,2-1-161,-4-3-304,2-5-111,-3-8-161,3-6-160,-1-7-64,-2-7 32,0-1 0,0-4-785,0-2-1216,-2-4-2385,-4-1-3601</inkml:trace>
  <inkml:trace contextRef="#ctx0" brushRef="#br1">21476 43876 3730,'0'0'7123,"0"0"-3970,0 0-1904,0 0-465,-2-16-95,2 14-1,0 2-112,0 0-384,0-2-128,0 2-48,-3 0-32,3 0 16,0 0-176,0 0 288,0 0-48,0 0 48,0 0-32,0 0-16,0 0 49,0 0 159,0 0 16,0 0-32,0 0 0,0 0-64,0 0-16,0 0 0,0 0-32,0 0-32,0 0-48,0 7-16,0 6 145,0 7 63,3 11 64,-1 8 368,4 6 64,0 2 305,0 0-385,-4-4-352,3-6 33,-2-6 111,0-9 16,-2-4-144,-1-4-112,3-5-144,-1-2 0,-2-6-48,0-1 0,0 0 48,0 0 32,0-8 65,0-8-81,-2-7-64,-1-6-32,-1-7 48,1-7-32,3-4-96,-5-4-16,3 1-81,-4-1-143,2 3 16,2 5 208,-4 5 80,1 2-48,2 7-16,-2 4 112,5 5-80,0 1-48,0 9 0,0 0 64,5 3-16,6 6-48,6 1 16,3 0-96,5 1 192,7 11-48,4 2 48,-2-1 32,-1 5 0,-1-2-16,-7-2-16,-5-4 0,-7 1 32,-2-4-112,-10 2 32,-1 1 80,0 1 0,-1 0 176,-10 5 16,-2 0-96,1 6-48,-2 0-96,0 8-16,5-1 112,1 0-64,3-2 32,2 0 80,-1-7-80,2-1 48,-1-8 112,-2-2 49,-1-5 111,-3-4-48,-4 0 16,1-4-240,-4-8-48,2-1-64,-4-1-48,4 0-16,1 4-192,3 3 96,0 0 0,4 5-80,1 2-128,1 0-17,1 0-79,3 2-272,-2 5-609,-1 0-111,3-1-1010,0 4-143,0-6-1889,8-2 1457</inkml:trace>
  <inkml:trace contextRef="#ctx0" brushRef="#br1">21895 45464 1937,'0'0'3425,"0"0"-1344,0 0-592,0 0-32,0 0 111,0 0-351,0-14-64,0 12-65,0 0-15,0-1-193,0 2-48,0-2-111,2 1-225,-2 0-64,0 2-32,0-3-128,0 3-64,0 0-111,0 0-33,0 0-48,0 0 0,0 0-16,0 0 16,0 0-48,3 0-16,-3 0 48,0 5-48,0 1 48,0 4 144,-5 3 32,-1 0 64,-6 8 128,-2 2-96,-5 3-80,-1 4-32,1-1-32,-1 3-16,0-1 48,0-2 145,3-4-1,3-2-64,2-6-80,2-3-48,3-2-16,2-4-16,2-1-16,1-1-64,2 1 0,0 0-32,0 0-16,0-1 0,5 4 32,0-1-32,2-1 0,-2-1 48,3 2-16,1-2 48,-3 0-80,2-3 48,-2 1-16,2 4 0,3-2 0,3 4 48,1 0-16,8 2 0,-1-1 16,3-3-16,0 0 0,0-2-144,-7-3-576,-4-2-465,-6 1-624,-5-3-3313</inkml:trace>
  <inkml:trace contextRef="#ctx0" brushRef="#br1">40086 44394 13062,'0'0'3618,"0"0"-2114,0 0-623,0 0-161,0 0-64,0-18-319,-4 16-161,-4 2 0,-2 0-64,-5 0-112,1 0 192,-6 4 272,-7 5 80,-2 2 49,-4 5-113,-1 2-192,-1 7-112,-1 5-32,7 5 16,7 4 80,9 3 208,7 4 209,12 1-401,8 0-144,14-7-32,8-3-48,1-10 32,-3-10-16,4-10 64,-6-3-64,-6-4-96,-7-8-368,-5-4-1105,-9-3-832,-5-1-1537,-5-4-4241</inkml:trace>
  <inkml:trace contextRef="#ctx0" brushRef="#br1">40228 44618 4418,'0'0'10613,"0"0"-8228,12 43-256,-12-21-288,0 5-32,0-2-561,0 0-527,-1-5-225,-4 0-320,5-8-80,-3-4-80,0-5 16,3-3 0,0 0 80,0-16 64,0-6-48,0-10-144,0-9-128,0-6 112,0-4-32,0-3-16,0 4-48,0 7-160,0 7 192,3 9 48,0 12 96,-1 3-48,-2 8 32,4 4 32,-4 0 32,3 0-48,0 2-16,4 5 80,-1 0-64,3-3 0,3-1-64,6-3 96,2 0 32,0-5-48,5-2-48,-5-4 0,3 0-16,-6 4-96,-4 1-624,-3 3-753,-8 3-432,-2 0-240,-2 11-1232,-8 5-865,0 2 672</inkml:trace>
  <inkml:trace contextRef="#ctx0" brushRef="#br1">40246 44575 6371,'0'0'5795,"0"0"-2706,0 0-1072,0 0-64,0 0-176,0 0-97,-7 9-479,19-6-257,5-1 97,3 0 31,2 2-319,-2-1-353,3 1-224,-6-4-128,0 5-64,-6-3 16,-1-2-384,-4 2-641,-6-2-864,0 0-576,0 0-384,-11 0-1249,-5 3-5186</inkml:trace>
  <inkml:trace contextRef="#ctx0" brushRef="#br1">40248 44729 1601,'0'0'14374,"0"0"-10724,0 0-2449,-2 33 415,9-22-127,0 1-401,6-1-287,5 0-449,-4-4-96,5-1-64,-5-3 32,4-3 96,-5 0-79,1 0-81,-2-4-112,-4-1-16,3 3 0,-5-3-16,2 3-80,-2 2-657,-4-2-671,-2 2-849,0 0-1537,-2 0-4882</inkml:trace>
  <inkml:trace contextRef="#ctx0" brushRef="#br1">40916 44496 8500,'0'0'5042,"0"0"-2513,0 0-976,0 0-128,33 30-449,-19-10 993,4 7-112,2 0-769,-1 0-95,1 0-209,-1-7-480,-2 0-176,-5-2-112,-2-2-16,-3-4-32,-4-1-288,0-2-544,-3-1-433,0-5-95,0-3-145,0 0-752,0-9-1153,2-6-5010</inkml:trace>
  <inkml:trace contextRef="#ctx0" brushRef="#br1">41240 44402 7123,'0'0'1969,"0"0"1393,0 0-1153,-1 38-80,-4-9 528,-3 5-1088,-3 6-241,4 3 177,0 0-192,1-2-529,0-5-464,3-5-224,0-8-80,1-5-80,2-9 64,0-2-240,0-7-688,0-3-449,0-8-560,0-9-1761,2-5-6242</inkml:trace>
  <inkml:trace contextRef="#ctx0" brushRef="#br2">46967 45086 17672,'0'0'1969,"0"0"-1793,0 0-112,0 0 16,0 0 16,-13 34 0,26-30-32,1 3-16,6 2-160,3 0 32,-1 4-144,-4 1 64,-4 4 176,-3 5-16,-6-3 0,-5 7 400,-3 0 401,-11 0-81,-5-3 192,2-1-271,0-1-161,5-8-304,-1-3-112,7-7-112,6-4-1137,0-4-2432,6-16-6340</inkml:trace>
  <inkml:trace contextRef="#ctx0" brushRef="#br3">24275 45274 8820,'0'0'4082,"0"0"-2385,0 0-497,0 0 465,0 0-144,0 0-449,0-21-480,-5 21-143,-3 7-417,1 2 16,-3 4 16,1 6 96,-5 3 192,2 7 224,-1 5 417,1 4-17,2 3-63,0 1-177,0-3-240,6-4-144,1-3 64,3-5-47,0-6-209,4-4-80,7-1-48,1-7-16,4-2-16,3-7 16,1 0-48,-2-7 0,2-6 32,-1-1-112,-7-1-32,-1-4-64,-6 4-145,-5-1 49,0-2 144,-5 2-224,-6 0-112,-2 3-32,-3 2 31,1 1 273,-3 4 240,6 4-32,3 2 16,-2 0 64,6 0-16,2 4 64,3-1-48,0 1 0,3-1 96,7-3-64,5 0 481,2 0-129,2-6-176,1-4-32,-3-1 128,-2-1-144,-2 1-80,-7 4-127,0 0 15,-4 5-16,-2 2-16,0 0-32,-2 0-209,-4 5-303,0 1-736,-2 1-513,0 2-624,5-3-913,2 0-3505</inkml:trace>
  <inkml:trace contextRef="#ctx0" brushRef="#br3">24499 45375 11269,'0'0'3058,"0"0"-2370,0 0-48,0 0 545,0 0 31,0 0-127,-4-5-385,4 5-336,0 0-160,0 0 129,0 2 175,0 9 16,0 8 144,0 5 561,0 6-161,0 1-351,0 1-49,-2-5 32,-1-3-95,0-6-241,2-4-208,-3-8-32,4 1 64,0-4-176,0-3 48,0 0 16,0-10 64,0-3-80,4-7-64,-3-9-112,2-5-368,-3-5-288,0-3-257,0-1-240,-4 0 241,-7 3 272,-2 6 351,1 5 353,-1 9 0,1 4 96,3 7 369,3 4-1,1 3 32,3 2 128,2 0-144,2 0-255,6 0-129,4 0 0,5 5 112,2-5 432,6 0-272,-1 0 0,4-5-48,5-4 49,-4-2-113,4 2-32,-4 0-96,-4 2 16,-5 3-64,-4 4-48,-7 0-32,-6 0-352,-3 0-305,0 2-511,-12 5-113,-4 0-544,-4-1-1552,-2-1-2706</inkml:trace>
  <inkml:trace contextRef="#ctx0" brushRef="#br3">24510 45440 10389,'0'0'3617,"0"0"-1808,0 0 128,0 0-96,0 0 48,38-30-368,-28 26-241,4 0-143,-1-1-417,-1 3-240,1 0-112,-1-1-47,2 3-161,-8 0-112,5 0-32,-3-2-48,-1 2-449,-5-2-543,3-2-1025,-2-3-944,-3-2-1569,0-2-6035</inkml:trace>
  <inkml:trace contextRef="#ctx0" brushRef="#br3">23910 45490 6243,'0'0'2769,"0"0"-1184,0 0-193,0 0 81,0 0-16,0 0-721,-3-30-512,-1 26 1361,4 1-625,0 3-95,0 0-97,0 5-304,0 10-223,-4 12-97,4 6 624,0 7 432,0 2-255,0-3-241,4-5-176,-1-7-287,-2-10-1,2-3 0,0-8 32,-3-3-176,2-3 80,-2-9 128,0-9 48,-2-9-240,-4-7-144,-2-9 0,-4-4 32,3-4-48,-4-3-128,3-1-304,-3 6 80,7 6 80,0 9 304,6 10-16,0 5 48,0 9-48,11 0 48,3 6 0,4 4 0,4 0-16,9 0 32,-2 7 32,1 4-32,-2 0 16,-4 3 0,-6 0 0,-5-1-96,-8 1-32,-5 1 48,-5 3-16,-13 0-16,-2 0 16,0 0 16,-5-3-32,0-1 80,8-5-64,1 0 48,4-4-16,7-3-208,2 0-241,3-2-47,0 0-368,3-9-337,7 0-736,1-4-1216,-4-4-2610</inkml:trace>
  <inkml:trace contextRef="#ctx0" brushRef="#br2">45082 45671 11285,'0'0'3714,"0"0"-705,0 0-1808,0 0 303,0 0 33,25 43-576,-9-19 367,-2 3-383,1 3-545,1 1-224,-2 3-128,-2-5-64,0-2-16,-4-4-176,-2-1-529,1-9-591,-7-3-529,3-8-1248,-3-4-3090</inkml:trace>
  <inkml:trace contextRef="#ctx0" brushRef="#br2">45343 45583 4114,'-12'43'12133,"3"5"-9203,-4 3-977,7-1-112,0-1-785,0-4-640,-2-7-288,6-6-112,-2-8 16,1-6-48,0-6-32,3-8-288,0-1-400,0-3-1089,0-7-368,6-9-4114</inkml:trace>
  <inkml:trace contextRef="#ctx0" brushRef="#br1">43717 47237 12166,'0'0'6419,"-25"63"-4146,12-20-241,-1 4 290,0 0-1170,8-4-608,0-9-240,1-7-95,5-12-129,0-3-32,0-10-48,5-2-16,3-14 32,0-10-305,2-8 161,-3-8 0,5-12 48,2-9-80,-2-4 0,1-7-272,4-5-304,3 3 79,2 4 337,-2 14 256,5 13 64,-5 14 112,0 14-96,3 15-32,-3 8-64,2 24 80,-2 15 64,-3 14 673,-1 16 127,-7 1-288,2 3-160,-3-7 65,-7-11-65,5-13-384,-4-12-32,1-11-16,-1-9 32,-2-6-48,0-10-16,0-2-753,0-14-591,0-4-1714,-5-6-1904,-3-6-5555</inkml:trace>
  <inkml:trace contextRef="#ctx0" brushRef="#br1">44214 47479 17336,'0'0'2801,"0"0"-2032,25 34 751,-13-27 497,2-7-400,-7 0-673,5-3-287,-6-6-225,2-2-96,-8 0 112,2-1-32,-2 1-127,0 2-17,-5-2 96,0 2-48,-6-1-256,4 2 16,0-1 0,1-2-64,5-3-48,-2 1 64,3 0-32,0-1-48,3 2 16,4 1 32,0 2 32,0 2-32,4 0-64,2 6 48,-6-2 0,6 1-48,-1 2 96,-3 0-80,4 0-240,-2 0-144,1 0-321,-4 0 17,-3 0-256,-4 0-273,-1 0-544,0 0-240,0-2-1168,-5 2-2706,-2-2-5202</inkml:trace>
  <inkml:trace contextRef="#ctx0" brushRef="#br1">43820 47286 15143,'0'0'4290,"0"0"-2881,0 0-97,39 24 561,-14-24-96,1 0-513,1-2-527,4-10-465,-6 2-304,-4-4-48,-1 3-16,-3-1-753,-6 6-847,-6 3-593,-2 1-897,-3 2-3233,-3 2-4690</inkml:trace>
  <inkml:trace contextRef="#ctx0" brushRef="#br1">44612 46967 7459,'0'0'7524,"0"36"-5043,0-6-384,0 10 208,0 11 192,0 3-640,1 5-704,5-5-225,-4-4 16,1-8-463,-1-6-241,1-6-32,0-10-112,-3-4-32,1-8 64,-1-1 48,0-7-144,4 0 48,-3-11 16,-1-5-80,6-1-80,0-4-128,2 1-208,-2 4-128,4 5 159,-1 4 257,-1 5 64,3 2-16,-2 2 48,2 5-16,1 4 48,-3 3 96,4-1-48,-1-2-64,1 1-16,-1-1 0,-4-2-16,3 2 64,-7-2-32,-1-2-16,-3 2 16,0-2 48,-6 1-80,-6-2 80,-1-2-32,-1 0 0,-6-2 16,2-2-32,-2 0 32,1 0-32,3-2 0,4-2 32,1 0-16,7-2-240,0 2-640,4 0-369,4-1-511,0-2-513,9 0-865,-6-1-2304</inkml:trace>
  <inkml:trace contextRef="#ctx0" brushRef="#br1">44965 47117 7395,'0'0'7076,"0"0"-5716,0 0-1264,0 0-96,0 0-96,0 0-848,0 4-3634,0 5-3298</inkml:trace>
  <inkml:trace contextRef="#ctx0" brushRef="#br1">44985 47393 5122,'0'0'1201,"0"0"-1297,0 0 2113,0 0-433,0 0-1103,0-4-353,0 4-112,0 0-16,0 0-16,0 0-80,0 0-96,0 0 48,0 0-49,0 0 65,0 0-48,-3 0-208,3 0-640,0-2-417,0-1 785,0 3 720,0 0 944,0 0 289,0-2-81,0 2-303,0 0 15,0 0-63,0 0-161,0 0-240,0 0-208,3 0-16,0 0-112,-3-2 1,0 2 127,0 0 208,0 0 16,0-3-48,0 3-128,0 0-112,0 0-31,0 0-33,0 3 64,0 6-96,0 2 240,0 0 864,0 5-431,0-5-337,0 1-224,0-3-32,0-5-80,0 1 96,0-3-80,0-2-16,0 0-48,0 0 0,0 0-32,0 0 0,0 2 0,1-2-32,4 2 48,-5-2-64,6 0-112,-6 0-512,0 0-673,0-6-655,0-8-1730,0 1-5891</inkml:trace>
  <inkml:trace contextRef="#ctx0" brushRef="#br1">45143 47339 1249,'0'0'13126,"0"0"-9637,0 0-2897,0 0-319,0 0 415,0 0 0,39-29-416,-21 21-192,-4 1-64,5-2 0,1 2 128,-3 0-32,-3 7-63,1 0-65,1 0 16,-7 3 16,4 5 0,-1 1-16,-1 1-465,-2-2-1071,4 4-737,-6-5-481,4 1-767,-5-3-1265,1 2 2016,-6 0 2450,5-3 2577,-4 2 224,3 1 2065,1 2-2161,-5-2-496,4 4-240,1-2 16,2 0-321,-2 0-159,0 0 48,1-2-209,-4 2-240,0-7-79,-2 3-177,4-5 48,-5 0-112,0 0-47,0 0 31,0 0-176,0-5-80,3 3-64,0-3 32,-1-1-16,-2-1 0,3-3-16,0 2-48,-2-8-16,4 0 0,-2-2 16,0-2-80,4-4 16,-1-2 49,1 2-82,0 6-127,4 2-16,-4 5 0,3 4 112,0 7 32,-3 0-80,0 7 48,4 2 32,-5 2-560,2 3-561,-2-3-511,1-2-721,-1-2-833,-5-7-3441,-1 0-5603</inkml:trace>
  <inkml:trace contextRef="#ctx0" brushRef="#br1">45255 47056 12790,'0'0'3297,"-8"58"-1968,8-15 224,0 9 256,0 0-433,6 2-447,0-7-577,2-5-448,-3-10 80,1-7 16,-6-5 0,0-7-16,0-3 0,0-3-80,-3-5-353,-5-2-399,3-7-817,-4-6-2881</inkml:trace>
  <inkml:trace contextRef="#ctx0" brushRef="#br1">45775 47281 13510,'0'0'4498,"0"0"-2673,0 0-1681,0 0 657,0 0 575,0 0-399,-31 27-641,22-12-112,-3 1-112,4 1 0,3-2 224,-1-2 32,6-1-304,0-8 32,8 0 0,3-4 64,1 0-63,1-8-49,-1-4 80,-3 1-112,2 2 32,-3 1-32,-7 2 16,3 6-48,-4 3-16,0 8 48,-4 5 432,3 2 656,-5 0-768,6-4-368,0-6 32,0-3-544,7-5-1249,4-7-1552,3-6-3954</inkml:trace>
  <inkml:trace contextRef="#ctx0" brushRef="#br1">45949 47357 11077,'0'0'10677,"-6"39"-9989,0-24-624,6-2 64,0-1 1105,0-7 48,6-5-561,-5-3-496,4-8-64,3 0-112,0-7 80,-4-3-16,2 0-64,1 0 0,-1 1 0,-5 7 48,4 1 80,-2 5 225,2 5-33,-1 2-256,3 0-96,0 5 80,-2 1 80,3 1-112,-2 0-32,8-1-64,-2-3-208,1-3-785,1 0-1056,6-7-656,-5-6-3858</inkml:trace>
  <inkml:trace contextRef="#ctx0" brushRef="#br1">46208 47261 19817,'0'0'5347,"0"0"-4467,0 0-784,-8 35-48,8-19 304,2 2 529,6-2-369,2 2-432,0-5-32,2-1-96,4-3-192,-4-7-80,2-2-321,1 0 241,-2-11 352,-1-5-96,1-1-224,-2-6 48,-4-2 16,-2 0-433,-4 5 81,6 2 512,-6 7 144,-1 6 176,0 5 336,0 5-304,0 10 593,-1 4 303,1 1-255,0 4-385,0 3-160,1 0-192,7 0 80,3 0 32,1 0-144,2 0 16,-1 0-96,-1-1 16,-1-2-80,-3 0 80,-4 3 0,-4-1 0,-3 1 0,-6 2 0,-8-2 80,-3 0-32,-5 0 0,-2-3-64,9-3 0,-2-5-16,7-8 16,1-3 0,6-5-240,-2-12 32,3-8-144,5-7-32,0-8-257,5-6-223,6-2-192,4 0 479,-2 6-47,1 4 544,4 9 224,-4 6 1089,2 9 191,-1 6-479,-2 3-289,-4 0-272,2 3-240,-2 1-144,2 3-32,-2-2-496,1-5-1089,2 0-1552,3-5-2018</inkml:trace>
  <inkml:trace contextRef="#ctx0" brushRef="#br1">47169 47159 13830,'0'0'3762,"3"32"-2465,0 2-65,4 6 689,0 3-448,4 2-897,3-9-160,-1-9-112,-1-7-192,2-6 0,-2-10-48,-2-4-15,0 0-1,-3-11 32,0-5 48,4-11 464,-1-4-64,0-9-288,0-6-160,-1-3-16,5-1-32,-2 5 16,1 10-16,-7 5-112,0 14-96,2 5-64,-6 11-48,-2 3-544,0 10-577,0 7-192,0 2 161,-2 5-1106,2-2-3584</inkml:trace>
  <inkml:trace contextRef="#ctx0" brushRef="#br1">47613 47238 6867,'0'0'4754,"0"0"-2016,0 0-1202,0 0-303,0 0 31,-38 11-143,31 1-145,-4 3-239,3 4-225,-1 1 128,1 0 209,0 2-305,8-6-256,0 0-96,0-5-80,6-2-16,7-7-64,-1-2 48,5 0-64,0-8 16,2-6-144,-2-6-176,-3-3-48,0 3-16,-8-3-48,0 6-65,-4 3 257,-2 5 176,0 7 64,-2 4 48,-4 16-96,0 4 176,0 10 369,-2 2 479,6 1-352,2-5-143,2-5-209,12-12-160,-2-6-112,5-7 32,4-7-240,-1-6-1313,-6-8-1184,-2-3-1697,2-3-6355</inkml:trace>
  <inkml:trace contextRef="#ctx0" brushRef="#br1">47867 46943 11733,'0'0'5571,"0"54"-2514,3-8-1136,-1 8 656,-2 6-464,0 3-1024,0-7-657,0-9-432,6-8 64,-6-12 16,4-5-96,1-9 48,0-3-32,-2-8-464,1-2-689,1-9-1040,1-7-1408,-4-4-3891</inkml:trace>
  <inkml:trace contextRef="#ctx0" brushRef="#br1">47988 47329 15927,'0'0'3746,"0"0"-2962,0 0 209,0 0 1280,0 40-384,1-27-993,7 3-560,3-3-96,-2 0-80,4-1 97,2-5-17,-1 0 16,6-5-144,-1-2-64,-1-5-16,1-6-16,-5-5-80,0-1-224,-2-2 0,-5-3-145,-1 2 1,-6 1 256,0 4 160,-3 2 16,-7 6 0,3 0 48,-4 5-64,3-1 160,2 3-48,6 0 0,0 0-112,0 5 80,1 0-64,10-3 48,3 5-48,2-3 48,1-4 16,1 4-32,-4-4 0,6 5 80,1-3 129,-4-2 95,3 0 160,3 0 0,-3 0-320,0-4-128,2-3-48,1-4-16,-3-5 0,-6-2 32,-1-2-112,-1-3 16,-6 3-144,-6 2-48,0 4 176,-10 7 96,-6 7-144,-6 7 144,-1 16 0,-2 6 96,5 5 192,6 7 80,3-4 112,10 2-207,1-8-81,6-8-192,13-5-80,1-9-497,5-7-303,2-2-481,0-7-1024,4-7-416,-6-6-1681,-4 0-9669</inkml:trace>
  <inkml:trace contextRef="#ctx0" brushRef="#br1">48780 47094 9492,'0'0'5507,"0"0"-2498,-43 4-1968,29 8-449,-5-1 64,2 7-15,8-2-273,1 4-208,8-2-64,0 2-112,8-1 32,6-4 0,1 1-16,2-3 16,-1 3-16,-1-5 32,-7 5-16,-3 0 48,-4-1 160,-1 4 256,-4-1-112,-4-1 1,-2 2-49,0-4-208,0-3-96,3-3-48,-1 0 48,3-7-80,2-2-288,1 0-353,2-11-591,2-5-1858,4-3-2945,7-5-4786</inkml:trace>
  <inkml:trace contextRef="#ctx0" brushRef="#br1">49209 47186 7539,'0'0'4563,"0"0"-1522,0 0-1248,0 0 336,0 0-625,0 0-703,5 27 383,-5 3 577,0 2-528,0 1-481,8-4-400,7-9-256,2-4-16,7-9 0,-3-5-48,3-2-16,-10-9-64,1-7-16,-4 1-160,-11-5-160,0 0-16,-3-1-48,-13 5-1,2 3 113,-9 4 288,1 4 32,2 5 16,2 2-32,4 5-32,8 2-1056,6-4-1329,6-5-3666</inkml:trace>
  <inkml:trace contextRef="#ctx0" brushRef="#br1">49417 47171 13334,'0'0'10725,"0"0"-9701,50 0-1104,-19 0 160,6-3 641,-3-1 159,-3-1-752,-9-2-304,-4 1-2177,-11 1-2945</inkml:trace>
  <inkml:trace contextRef="#ctx0" brushRef="#br1">49626 46784 16504,'0'0'4017,"-34"-5"-3168,11 5-417,3 0 640,-5 7-79,5 2-625,6 0-304,3 2-48,3 5 0,8 2 0,0 6 64,8 6 64,3 6 352,-2 5 177,2 3-33,-3 2 112,-3 1-15,-4 0-161,-1-2-272,-4-2-240,-6-7-80,2-5-16,1-6 32,-1-7-160,3-4-352,1-6-449,-3-8-511,3 0-1105,2-11-1233,2-5-4018</inkml:trace>
  <inkml:trace contextRef="#ctx0" brushRef="#br1">44982 48063 9973,'0'0'2257,"0"0"992,0 0-1488,0 0-96,15 56 448,2-15 400,2 8-144,6 7-816,-4-2-721,4-2-224,-5-7-672,0-9 64,-2-6 0,-3-9-128,-4-2-272,-5-6-288,0-6-321,-6 0-848,0-7-368,-3 0-672,-5-14-2433,1-6-8021</inkml:trace>
  <inkml:trace contextRef="#ctx0" brushRef="#br1">45314 47924 8020,'0'0'5570,"-17"39"-3809,14-8-672,0 7 895,3 16 65,0 5-288,0 6-464,0 1-353,-2-4-223,-1-8-81,-2-6 16,1-10-16,-2-7-223,1-6-305,3-7-16,-5-2-80,2-9-48,-3-6-272,2-1-1009,1-10-1776,1-8-1890,1-5-6754</inkml:trace>
  <inkml:trace contextRef="#ctx0" brushRef="#br1">45579 48406 13142,'0'0'4866,"0"0"-3473,-31 5-753,14 4 545,2 2 111,-4 2-239,3 3-369,1-1-288,6 1-256,1-2-112,5-1 0,3-2-16,3-4-32,6-2 0,7-5-80,1 0-80,1-5-240,-1-6-144,-1-5-32,-4 3 63,1-1 193,-9 3 144,-1 0 112,-3 5 16,0-1 128,-3 4-96,-1 3 64,-2 4 16,4 10 80,-1 6 192,3 7 192,0 9 129,0 1-113,11 3-16,-4-2-112,0 1-256,0-4-79,4-3-17,-6-5 16,-4-5-48,3-3 0,-4-6 96,-4 1 32,-2-8 464,-5 1 16,2-7-192,-6 0-159,-1 0-209,2-9-48,-4 0-32,5 0-192,1 2-289,2 1-79,6 1-256,-2-4-673,6 2-704,0-6-2801</inkml:trace>
  <inkml:trace contextRef="#ctx0" brushRef="#br1">45723 48541 15815,'0'0'4002,"0"0"-2897,0 0-1057,0 0 576,0 0 1121,0 0-433,31 25-575,-31-23-401,0-2-176,0 0 240,0-5 256,-6-6-368,5 0-224,-4-5 1,2-1 143,0-2-48,1-1-128,-1 5 0,1-1 16,2 5 160,0 1 272,0 6-16,0-1-48,5 1-207,0-1-65,3 1 16,1 1-48,2-3-80,-2 4-32,2-5 16,-2 0-352,0 2-337,-1-2-223,-2 1-561,-1 4-832,-3-1-256,-2 1-1121,0 2-2352</inkml:trace>
  <inkml:trace contextRef="#ctx0" brushRef="#br1">45999 48415 15783,'0'0'8740,"-35"13"-6915,18-3-1745,-1 0-48,5 4 32,6-2 96,1-4-48,5 4-64,1-4-32,0-1-80,7-2-48,0-5-256,-1 0-64,1 0 272,0 0 192,-1-5 0,0 5 96,0 0 32,-4 9-48,1 5 32,-2-1-128,-1 3 48,0-5-64,0-1-32,7-6-32,-6-4-912,7-4-1442,-3-10-1615,5-4-4387</inkml:trace>
  <inkml:trace contextRef="#ctx0" brushRef="#br1">46207 48455 21034,'0'0'3569,"0"0"-3425,0 0-96,-36 16 449,19-6 559,-1 0-592,1 4-288,1-1-144,7-2-64,4 1 48,5-5 0,0-3-64,9-4-560,9-4-288,2-10-97,3-4-143,-1-7 63,4 1 193,-1-5 223,-3 2 433,-5-5 320,1 3 593,-5-3-97,-6 3-320,-5 2-48,-2 2 64,0 10 33,-5 6 159,-4 9 592,-5 6 33,2 17-17,-1 8 49,7 7 47,-2 3-239,8 2-513,0-7-240,5-5-224,4-11 16,4-4-32,-1-9-256,3-7-465,-2-3-687,-1-10-1522,-1-2-1023,-6-5-3779</inkml:trace>
  <inkml:trace contextRef="#ctx0" brushRef="#br1">46412 48501 22330,'0'0'4258,"0"0"-3922,4 31-640,1-31 176,6-3 192,-5-10-816,0-7-2962,-4-5-4882</inkml:trace>
  <inkml:trace contextRef="#ctx0" brushRef="#br1">46445 48215 21130,'0'0'3121,"0"0"-3009,-6 34-912,6-26 63,0 1-479,3-6-2354</inkml:trace>
  <inkml:trace contextRef="#ctx0" brushRef="#br1">46532 48478 17272,'0'0'3393,"0"0"-3008,0 0 479,0 0 353,29 34-369,-15-30-368,-1-4-144,-1 0-224,2-7-64,-1-1-96,-1-6 32,-1-2-448,-7-1-208,-4-2 512,-1 4 160,-7 1-112,-4 7 0,-7 5 144,5 6 128,-1 8 752,2 8 97,2 2 95,5 4-544,6-5-351,0 0-177,2-5 0,9-5-337,1-6-1455,2-5-1618,5-5-3473</inkml:trace>
  <inkml:trace contextRef="#ctx0" brushRef="#br1">46755 48478 13222,'0'0'9492,"0"0"-8467,0 0-961,0 0 48,0 0 1121,0 0-401,-12 11-528,18-18-256,6-4 0,-1-5-32,2-1 16,-1 0-16,1 0-32,-1 5 48,-1 4 320,1 5 465,-4 3-145,1 7-160,-1 6-32,0 3-79,-1 2-193,-2-2-80,3-3-128,-7-2-80,7-4-609,-3-7-751,3 0-1378,-4-4-1295,2-10-3027</inkml:trace>
  <inkml:trace contextRef="#ctx0" brushRef="#br1">47099 48143 9060,'0'0'14727,"0"0"-12454,0 0-2145,0 0-80,5 43 816,-11-10 673,0 4-480,-1 5-465,0 1-368,1 2-192,4-7-144,2 0 64,0-4 16,2-7-160,8-7-112,0-2 0,2-11-273,0 0-479,2-7-737,-4 0-1328,-1-12-1730,-3 1-3921</inkml:trace>
  <inkml:trace contextRef="#ctx0" brushRef="#br1">47022 48358 24235,'0'0'3202,"0"0"-3042,37 7-160,-17 2 112,0 3 336,4-1-32,-4-2-448,-3-4-160,0-1-624,-2-4-833,-2 0-1489,-5-7-3313</inkml:trace>
  <inkml:trace contextRef="#ctx0" brushRef="#br1">47940 48354 8948,'0'0'2417,"0"0"0,-45 16-1504,28-5 191,-2 3 449,2 2-256,2 1-49,1 6-416,1 1-255,2-1-177,10 0 112,1-8-320,0-1-160,12-8-32,2-6-32,2 0 32,1-13-32,1-5-32,-4-2-64,-1-4-48,-2-2 112,-7 6 32,-1-2-112,-3 6-96,0 3 224,0 3 0,0 6 16,2 4-80,2 7-16,4 11 48,3 7 64,-2 9 336,7 1 144,-1 1 160,-2-2-255,-1-5-353,-4-6-64,-2-10 64,0-4-401,-4-4-591,-2-5-689,0-2-848,0-12-2225,-2-6-6595</inkml:trace>
  <inkml:trace contextRef="#ctx0" brushRef="#br1">48143 48498 6211,'0'0'7427,"9"38"-4770,-4-22-848,1 0 128,-4-1-368,1-3-337,-2-5-383,-1-3-145,0-4-128,0 0 161,0-11 111,0-2-480,0-6-160,-4-8-96,-4 0 65,0-7-97,2-1-48,0 3-16,1 1-48,3 1 64,-4 10 16,6 4 0,0 5-48,6 4 208,1 7 48,5 0-64,4 0 48,1 7 16,3 4-80,0 3-128,-2-3-80,1 0-16,-7-4-384,2 0-592,-4-3-369,-6-4-912,1 0-384,-5 0-2786,0-7-9508</inkml:trace>
  <inkml:trace contextRef="#ctx0" brushRef="#br1">48393 48427 10453,'0'0'10549,"36"5"-8484,-19-5-1761,6 0 1553,-1 0 368,-4-9-1121,-4 2-896,-1-4-128,-3 0-48,-5-3-128,-2-2 0,-3 1-224,-12-5-128,-1 1-64,-7-1 47,-5 6-95,-1 10 80,1 4 256,4 18 256,0 9 160,6 13 208,10 8 192,5 1 49,5-3-81,12-4-240,6-6-256,2-11-64,0-12 0,3-8-208,-7-5-448,0-5-545,-3-10-768,-5-8-640,-9-4-1297,-1-2-2529,-3-3-3745</inkml:trace>
  <inkml:trace contextRef="#ctx0" brushRef="#br1">45167 49509 14407,'0'34'3681,"0"-2"-1728,0-1-720,-3-5-161,0-9-287,3-7-65,0-10-320,0-6-144,6-11-112,-2-6-80,1-11 0,0-2 48,1-9 64,-5-2 113,7 0-1,1-3 16,2 8-112,5 6 112,-2 9 432,4 8-79,1 13-353,1 6-272,-1 9-48,1 11 48,-1 10-16,-4 7 0,-3 4 16,-1 2 32,-9 0-16,-2-5 48,0-4-16,-2-7 16,-4-5-48,0-4-48,0-6 0,4-5 0,-3-6 0,5-1-240,0 0-416,0-4-449,0-7-976,7-1-544,-1-3-1313,0-1-5042</inkml:trace>
  <inkml:trace contextRef="#ctx0" brushRef="#br1">45621 49413 12550,'0'0'6739,"0"0"-5266,-34 47-401,21-22 737,7-1 128,6 2-689,0-4-623,11-4-449,3-4-208,5-12 80,1-2-48,0-5 80,-1-10-96,-4-6-16,-3-1 0,-4-3-112,-5 0-145,-3-2 1,0 0-144,-12 3-112,-2 1 32,0 7 47,-3 8 401,-3 8 80,-3 6 193,2 15 63,4 3-176,2 0-64,10-1 32,5-3-128,5-9-2305,7-8-3122</inkml:trace>
  <inkml:trace contextRef="#ctx0" brushRef="#br1">45871 49316 12998,'0'0'5843,"0"0"-4259,32 2-607,-12 3 1008,8 2-80,0-5-833,-2 0-512,1-2-320,-7 0-176,-1 0-80,-4-4-528,-4 1-1249,-5-4-1312,0 3-1777,-6-2-6099</inkml:trace>
  <inkml:trace contextRef="#ctx0" brushRef="#br1">45993 49048 10837,'0'0'5747,"0"0"-2114,11 47-1104,-10-8 241,-1 9-833,0 10-673,0-2-383,-1 2-321,-4-4-192,-1-11-176,1-5-80,4-11-64,-5-6 0,6-10-96,-2-2-256,-3-7-272,2-2-753,0-4-624,3-8-1200,-1-6-1217,1-2-6211</inkml:trace>
  <inkml:trace contextRef="#ctx0" brushRef="#br1">46711 49381 11429,'3'48'6291,"-1"9"-3682,4-3-1024,-6-2 256,1-7-256,-1-12-321,0-8-351,0-7-209,0-9-288,0-3-64,0-3-48,-1-3-176,-5-3-15,1-5-129,3-1 64,-4-5-16,5-2-16,1-1 0,0-4 32,0 1 96,1-3-16,5-5-80,1-6-48,-4-7 96,0-4-240,-3-6 64,0-10-16,-6 2-32,1-2-209,0 10-79,1 11 208,0 7 112,4 13 176,0 9-64,0 6 96,5 5-48,6-1 0,1 1-16,4 0 112,2 1-96,3 11-80,5-1 32,-4 2-16,-2 6 16,-3 3-80,1 3 80,-11 2-32,-1-2 16,-5 2-16,-1-5 0,-1 0 48,-7-1-32,-3-3 48,-1-2 0,3-5 48,-10 0-48,7-4 32,-7-2-64,0-4-16,-1-1-16,3 0 0,2-1-144,1-2-208,3-1-128,6 4-352,5 0-465,0 0-1088,10 0-368,8 0-3058</inkml:trace>
  <inkml:trace contextRef="#ctx0" brushRef="#br1">47058 49270 22154,'0'0'3314,"-29"43"-2866,16-16 368,9 7 737,4-3-288,1 0-625,12-6-448,7-7-64,3-7-128,2-6-176,0-5-352,-2-16-273,-5-2 97,-4-4 384,-7-8 176,-1-1 16,-6 0-48,-6 1-32,-7 3 31,-4 5-255,-5 8 240,-1 12 208,1 2 80,-4 5 64,6 6-160,8 2 0,5-4-208,7-4-1200,0-5-2114,13 0-3137</inkml:trace>
  <inkml:trace contextRef="#ctx0" brushRef="#br1">47458 49157 7411,'0'0'9589,"0"0"-7396,0 0-560,0 0 415,-26 39 210,7-21-610,-6 4-623,-1 0-337,0 4-240,5 1-128,8-5 1,2 0-97,11 1-64,6-5-144,6-5 16,10 3-64,1-6-208,4-2-145,-1 1-127,-7-5-192,-1 3 224,-5 2 111,-9-2-143,-4 4 288,-3 1 208,-11 1 80,-6-2 320,-3 1 449,-2 1 31,5-6-192,0 0-399,7-7-241,1 0-48,4-9-689,8-9-1104,0-3-2144,6-3-4291</inkml:trace>
  <inkml:trace contextRef="#ctx0" brushRef="#br1">47739 49198 24987,'0'0'3698,"0"0"-3298,0 0-800,-42-7 368,19 9 128,-2 5-32,-5 0-32,2 0-112,4 4 0,-1-2-240,9 2 64,5 1 224,7 1 16,4-2-16,12 3 0,7-3 32,6 0 0,1 0-16,2 1-384,3-1-129,-6 0 225,-4 5 320,-4 0 208,-3 2-240,-9 2-16,-3-2 48,-2 2 16,-2 0-16,-9-4 256,2 0 17,-7-2 31,4-3-64,-3-2 256,1-5-208,-5-4-256,2 0-16,3 0-80,-5-11 80,7 0-160,4-5-336,2 3-624,6-3-1089,0 0-1553,2 0-3041</inkml:trace>
  <inkml:trace contextRef="#ctx0" brushRef="#br1">47959 49381 23627,'0'0'4850,"0"0"-4562,34 24-176,-26-8 176,3 2 769,-4-1-577,0 2-304,-4-6-144,0-2-96,-2-1-352,2-9-464,0-1-1410,-3-11-2144,0-6-2177</inkml:trace>
  <inkml:trace contextRef="#ctx0" brushRef="#br1">48046 49056 22666,'0'0'4402,"0"0"-3937,0 0-609,0 0-369,0 0-207,0 0-977,6-2-1856,-6 4-7364</inkml:trace>
  <inkml:trace contextRef="#ctx0" brushRef="#br1">48266 49129 20745,'0'0'2161,"0"0"-2561,0 0 160,0 0 576,0 0 1121,23 48 320,-23-14-545,0 7-383,0 4-241,0 2-64,0-2-31,5-5-209,-1-8-192,7-7 32,-1-7-80,0-9 16,3-7-96,-1-2-80,-2-5-80,0-8-16,-3-1 112,-1-1 48,-5-1-16,2 5 80,-3 2-32,2 2 16,-2 3 32,6 1-96,-4 3 80,9 0 0,-4 0-112,6 5 32,1 4 64,-2 0-32,-4 2-96,4 0 96,-4 1-49,-3-1 146,1-2-81,-5 0 32,-1 0 16,0 0 0,-1 0-32,-12 0 16,-1 0-32,-3 0 16,-4-2 0,-3-5-64,0 0 48,-4-2-96,6-2-65,-3-7-191,7-5-256,5-1 32,12-4-241,1 2-463,7-1-849,7-1-528,10 4-1073,-3-1-3489</inkml:trace>
  <inkml:trace contextRef="#ctx0" brushRef="#br1">48726 49052 28429,'0'0'1841,"0"0"-1537,0 0-208,0 0-48,0 0-16,5 58 176,-14-15 96,-10 11-320,0 7 64,-1 2 0,0 0-16,2-9 48,5-7-240,7-6 0,3-12-64,3-4-224,8-12-160,6-6-193,4-7-1456,2-4-3313,5-15-15656</inkml:trace>
  <inkml:trace contextRef="#ctx0" brushRef="#br1">48923 49580 25452,'0'0'2449,"0"0"-2017,36 3 64,-21-13 321,4-5-737,4-5-176,0-5-369,-1-5-463,1 2-129,-4-2 289,-5 1-144,-8 4-65,-6 1 657,0 8 416,-20 6 208,-6 8 64,-10 7 513,-1 13 495,0 11 49,4 8-528,8 3-609,7 0 80,11 1-64,7-5-176,7-2-208,5-10-768,8-4-1169,0-9-1585,-1-4-1920</inkml:trace>
  <inkml:trace contextRef="#ctx0" brushRef="#br1">31415 42537 9284,'0'0'3394,"0"0"-1137,0 0-1217,0-34 337,-1 26 208,-5 1-353,-8 5-47,-2 2-305,-4 0-288,-2 10 1,-4 7-145,1 0-32,4 9-160,3-5 64,5 2 97,8 0-65,5-5-160,11-5-208,9-6 176,6-5 112,7-2-96,4-11-64,-1-7-32,-1-2-48,-5-3-16,-9-2-48,-5 3-16,-11-3-336,-5 2-80,-7 1 128,-11 0-177,-7-1 97,-3 3 112,-1 0-96,1 2-128,-2 4 223,5 3 177,5 2 96,8 4 32,1 4-64,6 1-48,5 0-80,0 0-704,8 0-673,1 6-480,2 3-1120,-1 2-3234</inkml:trace>
  <inkml:trace contextRef="#ctx0" brushRef="#br1">31236 42166 8500,'0'0'3185,"0"0"-1184,0 0-304,35-16 192,-5 9-721,15-4 305,10-2 944,9 0-688,1 1-656,0-2-257,-1 7-352,-7 3-496,-7 4-16,-8 0 0,-2 0 0,-4 3-16,-10-3-304,2 1-128,-8-1-65,-3 0 33,-1-1-176,-4-2 31,-1-1-207,-6-1-64,-4 3-753,2 2-1633,-3 0-4481</inkml:trace>
  <inkml:trace contextRef="#ctx0" brushRef="#br1">31724 42502 7491,'0'0'-784,"0"0"5314,0 0-2209,0 0-736,-23 33 0,18-18-225,0 1-175,5 2-305,-6-2-223,6-2-257,-1-5-112,1-2-48,0-6-128,0-1 0,1-4-32,5-12 144,1-6-112,5-10-112,2-3-16,-2-6-32,2 0 64,5 3-32,-2 7 16,0 6 160,0 10 385,3 9-289,3 6-208,-1 14-16,-2 6 16,1 7 160,-4 5 48,3-3-64,-8-2-160,-1-2 32,-3-5-64,-4-9 16,-1 1-16,-1-5-112,-2-6-448,0-1-209,3-1 1,-1-15-1009,1-4-2817</inkml:trace>
  <inkml:trace contextRef="#ctx0" brushRef="#br1">32497 41905 13366,'0'0'3250,"0"0"-1602,0 0-303,0 0-321,0 0-495,0 0-305,38 0 16,-18-3 352,2 3 161,3-1-241,-2-2-176,-3 3-192,-1 0-80,-5 0-16,-5-2 0,1 2-32,-4-2-16,0 2-16,-3-3-144,-3 3-416,0-2-241,0 2-607,0 0-881,-3 0-1921,-6 0-2241</inkml:trace>
  <inkml:trace contextRef="#ctx0" brushRef="#br1">32515 42092 12262,'0'0'2193,"0"0"-1073,34 7 961,-15-7-416,-2 0-417,-2-5-47,-1-2-353,-1 0-319,-1-1-433,-4 1-64,0 2 32,-4 1-112,1 1-144,-5 3-689,0 0-608,0 3-1216,0 4-1825</inkml:trace>
  <inkml:trace contextRef="#ctx0" brushRef="#br1">33524 41794 8468,'0'0'2929,"0"0"-1360,0 0-336,5 43 687,-4-18-143,5 4-240,1 5-208,0 0-17,-1 2-351,1-7-257,-1-1-400,0-11 32,-3-3-64,-3-5 0,3-5 81,-3-1-81,0-3 192,0 0 208,-3-7-15,-1-9-529,-4-4-32,-2-7-224,0-7 32,2-2-97,0-5-63,2 1 80,0 2-32,1-1 176,2 6 0,3 1 32,0 3 48,6 4-80,2 0 48,4 7-32,-2 1 16,7 5-48,-2 1 48,5 7-128,-3 4 0,2 0-672,-2 8-1,-3 8 129,-3 2 160,-3 2 256,-7 3 160,-1-3 96,0 3 0,-9-3 80,-2-4-16,-3 2 48,-1-7 96,-1 0 0,4-2-48,-1-2-64,4-2-96,1-1 32,5-4-48,2 0-144,1 0-272,0 0-369,7-7-1552,-1 1-1440,8-4-1634</inkml:trace>
  <inkml:trace contextRef="#ctx0" brushRef="#br1">33924 41833 12662,'0'0'3489,"0"0"-1600,0 0-128,0 0-512,0 0-401,0 0-512,24-5-208,-7 5-96,4-1 48,0 1 16,2 0-64,-1 0 64,-2 0-192,-5 0-784,-2 0-113,-3 0-63,-5 0-705,-3 0-1136,-2 1-2610</inkml:trace>
  <inkml:trace contextRef="#ctx0" brushRef="#br1">34304 41808 2049,'0'0'12037,"11"54"-9459,-9-25-690,4-2-47,-1 0-704,-4-6-465,5-5-96,-4-8-175,2-3 31,0-5 48,0 0 192,-1-13 193,0-6-257,2-5-512,-3-6-96,-2-5 32,0-4-32,0-6-16,-5-2 32,3 0-32,-5-3-32,0-1 80,1-4-16,0 6 0,6-1-64,-1 3-176,1 0 80,1 9-80,5-1 112,0 8 80,8 4 0,-1 4-64,-4 6 80,4 3 0,-1 5 0,5 5 16,-3 1-144,5 3-161,1 10-111,0 3 160,0 7-32,0 7 64,-3 7 0,-4 1 96,-6 4 64,-2 2 48,-5-4 48,0-3-16,-9-4 64,-4-3-80,-2-3 64,1-3-16,-5-1 80,-1-2-64,3-2 32,2-1 16,-2 1-80,1-5 64,7-2 32,1-2-48,3 0-96,2-3-32,2-1-224,-2-1-480,3-2-577,0 0-1088,0-5-1793,-2-2-3762</inkml:trace>
  <inkml:trace contextRef="#ctx0" brushRef="#br1">33484 42366 9412,'0'0'3010,"0"0"-1169,0 0-273,0 0-463,0 0 95,0 0-479,33 0-241,-15 0 240,4 0 337,3 0-145,6 0-208,1 0-223,1 0 63,-1 0 32,0-4-272,3-1-96,1 0-64,3 1-64,-1-3 65,1 1-49,1 2 112,-2-2 720,2 2-544,-3 0-304,2 1-128,-7 1 0,3-2 48,-3 1-16,1-1-32,-4 0 64,2-3-16,-5 2 16,1-2 16,-2 3 0,-4-3 0,0 1 16,-4 1 0,-2 0 0,1 5-16,-7-2-32,-1 2 0,-4 0 16,2 0-96,-6 0 96,2 0-176,-2 0-48,0 2-32,0-2-192,0 0-304,0 3-145,0-3-47,0 0-1,0 0-127,0-5-721,-2 0-1360,-8 1-2914</inkml:trace>
  <inkml:trace contextRef="#ctx0" brushRef="#br1">34368 42481 9668,'0'0'2770,"0"0"-1682,0 0-175,0 0-145,0 0-240,0 0-144,0-12-208,1 10 145,4 2 255,-5-2 80,3-2 32,0 4-79,-3 0-177,2-2-128,-2 2 32,3 0-80,0 6-160,-1 12-48,2 9 80,2 12 1889,1 8-352,-1 4-400,-5 1-417,4-3 97,1-3-577,-1-11-272,-2-5-16,3-6 96,0-3-144,-4-5-16,3-3 16,-5-4-32,3-2 32,-3-5-112,0 0-304,0-2-401,0-2-559,-3-4-1281,-2-3-1377,-3-3-3362</inkml:trace>
  <inkml:trace contextRef="#ctx0" brushRef="#br1">34014 42600 5699,'0'0'4081,"5"38"-1856,-5-8 177,3 6-17,-3 4-448,0 3-673,0-2-191,-3-6-113,-2-3-256,4-5-127,1-9-129,-6-5-176,6-3-96,0-8-80,0-2-32,0 0 96,0-9 64,0-9-96,0-5-112,0-9-112,0-3-32,0-4 48,6-1-112,-5-2 48,4 1-48,-5 7 112,3 2-96,-3 5 112,3 7 16,-1 7 64,1 3-32,2 4-48,2 4-16,3 2 48,0 0 16,0 11-80,2 2 48,4 8 0,-6 3 64,0 1-32,-6 2 48,1-4 0,-5 2 16,0-8-96,0-1 80,-6-2 0,-5-3 0,2-2 16,-2-5 16,3 1 16,2-3 0,0-2 64,4 0 0,-1 0-64,3 0-64,0 2-16,0 3-64,3 1 16,2 4 224,4 1 272,-1 2 49,4 3 63,7-2-128,-7-1-224,5 1-48,-1-3-96,-2-2-32,-2 0 0,1 0-32,-7-4 0,0-1-32,-3 1-48,0-5-400,-1 1-593,-2-1-447,0 0-129,0 0-576,-2-6-2337</inkml:trace>
  <inkml:trace contextRef="#ctx0" brushRef="#br1">33755 42580 5955,'0'0'3409,"0"0"-1584,0 0-368,0 0-97,0 0-271,0 0-289,2-14-191,-2 14-145,0 0-144,0 7-208,0 9-112,0 6 128,5 10 1105,-2 11-177,0 4 65,3 2 175,0-3-784,-1-6-336,-4-2-79,6-8-49,-6-8 48,2-7-64,0-1 16,-3-5-64,2-2 16,-2-3-256,0 1-609,0-5-512,0 0-848,-2-5-1472,-4-6-3507</inkml:trace>
  <inkml:trace contextRef="#ctx0" brushRef="#br1">35269 41709 6115,'0'0'5842,"0"0"-3905,0 0-896,0 0-33,0 0 433,2 41 576,-15-19-608,-7 5-641,-5 2-400,-1-2-176,-5 0-64,3-4-80,2-3 64,6-4-32,2-5 16,8-4-16,2-3 80,6-1-15,2 3-33,0 1-96,0 9-144,13 7 224,1 4 128,9 4 192,2 0-128,3-1-192,-2-6-112,-3-5 48,-6-6 16,2-2-32,-13-7 16,2 1-32,-3-3-16,-2-2-80,-3 0-96,3-4-64,-3-5-16,0-2-785,0-3-431,0 3-785,0-1-1265,0 4-4594</inkml:trace>
  <inkml:trace contextRef="#ctx0" brushRef="#br1">35726 41664 14631,'0'0'3121,"-35"20"-2160,10 10-353,3 8 608,-4 7 113,7 12-32,7-2-1,9-1-399,6-6-385,16-10-192,8-8-32,11-15-96,2-13-112,5-4 32,-2-16 16,-4-6-32,-6-9-128,-1-4 48,-12-4-144,-1 1 32,-10-3-224,-6-2-240,-3-3 64,-6 3-145,-14 5 209,-5 4 224,-7 7 128,-7 10 32,-4 11-64,-4 8-160,-1 14-224,5 7-17,4 12 305,3 0 64,14 5-512,8-4-1169,10-7-1745,8-7-3201</inkml:trace>
  <inkml:trace contextRef="#ctx0" brushRef="#br2">23193 44582 11093,'0'0'3410,"0"0"-1906,0 0-47,0 0 112,0 0-545,0 0-336,-22 43-31,16-20 63,6 1 48,0 1 113,6-2-49,6-6-303,5-3 79,0-5-336,4-6-160,2-3 0,-3-7 16,-1-9-32,-1-4-16,-5-3-32,-6-4-80,-5 2-80,-2 1-32,0-1-224,-13 3-80,-1 3-49,-4 4 81,-2 3 128,0 6 80,1 6-16,-1 0 128,1 2-32,5 7 64,2 2 16,4-2-16,3 0-240,5 0-737,0-5-832,7-4-1024,5 0-2401</inkml:trace>
  <inkml:trace contextRef="#ctx0" brushRef="#br2">23448 44558 12486,'0'0'3393,"0"0"-2432,-6 43 383,1-19 481,4 1-544,-2 2-305,0-5-143,1-4-321,-1-2-288,3-5-64,0-4-80,0-2-32,0-5-16,-3 0 112,3 0 144,-5-7 64,4-5-192,-5-5-160,6-4 16,-2-6-48,2-2 48,0-2-48,2-3 16,4-2-48,0 0 112,2 0 16,-1 4-15,1 4-146,-3 7 17,0 5 64,-2 7 0,0 5 16,-2 4-32,2 0-96,-1 2 80,6 9 0,-2 3-48,0 2 96,2 1-16,3 4 32,-4-4-176,0-1-64,-1-2 80,-1-1 48,-4-2 64,-1 1 48,0 2-32,-1-4 16,-7 2 32,0-1 16,-1-1-16,-2-4 16,3 1-16,-1 0 32,4-3-80,-1-1 0,6-2 64,0 2 16,0 1-16,0 1 80,8-1 48,4 3 112,4 0 193,1 2-193,6-5 160,-1 3 96,-2-3 32,0 3-159,-3-2-209,-3-1-192,-5 0 32,-4 1-64,0 0 0,-5-1 0,0 1-304,-2-1-385,-6 0-591,-1-1-1121,-5-3-1825,2 0-4450</inkml:trace>
  <inkml:trace contextRef="#ctx0" brushRef="#br2">23037 44530 8820,'0'0'3890,"0"0"-1473,0 0-672,0 0-177,0 0-63,-3-23-320,-2 21-145,-1-3-768,-6 5-112,-1 0 64,-1 0-111,-4 5 31,4 6-16,-5 5 64,7 4 192,-2 5 176,3 2 128,3 3-31,3-2-97,4-3-80,1-3-160,1-3-160,7-4 65,2-3-65,3-5-16,1-3-48,3-2-64,4-2-16,-1-2-32,0-2 32,0-6-16,-3 4 16,-4-1-160,-1 3-32,-4 1-32,-5 1-49,-3 2-159,0 0-256,0 0-465,0 2-255,-5 1-465,-1-2-912,1-1-1521,4 0-1345</inkml:trace>
  <inkml:trace contextRef="#ctx0" brushRef="#br1">23977 43120 4226,'0'0'6371,"0"0"-4066,0 0-1025,0 0-159,0 0-257,0 0-191,0-16-257,0 13-208,0 3-16,0 0 0,0 0 32,0 0-48,0 0-128,0 0 0,0-1 0,0 1-48,0 0 32,0 0 16,0 0 113,0 0 63,0 0 32,0 0-16,0 0-48,0 0-32,2 0-32,-2 0 16,0 0-96,3 0-16,-3 1 0,3 5 0,-1 0 32,-2 1 480,3 4 17,0 0-449,-1 3 96,1 0 224,-2-1 32,2 2-128,0 2 1,-1-4-161,1 3-64,-1-2 176,-2-1-48,0-2-64,0 0-80,0-2-96,0 0 48,0-2-48,0 0 16,0 0 0,0-1-16,0 1-16,0 0 32,0 1-16,0-1 16,0 2-32,0-2 16,0 2 32,0-2-48,3 0 80,-3 2-32,0-2-48,3-3 64,-3 0 96,0 3-64,1-2-48,-1-1 48,3 0 16,-1 2-80,-2-2 0,0 2 96,3 1-15,-3 0 15,0 0-128,0 2 128,0-1-64,0 2-16,0-1 32,0-1-32,0 2-16,0-4 0,0 4 32,0-4-64,0-1 48,0 1-48,0-1 80,0 1-64,0-1 32,0 2-64,0 0 80,0 2 32,-3-3 96,3 3-112,0 1-96,0-1 80,-2-1-16,2-1-16,0 2 16,0 1-32,-3-2 0,3 1 0,0 1 48,0-2-48,0-1 48,0-1-32,0 1 0,0 0 0,0 0-32,3-2 64,-3 1 16,2 1-48,-2-3 0,0 1 0,0 0-32,0-4 32,0-1-48,0 0 32,0 0-32,0 0-16,0-8-224,0-4-336,-2-3-1313,-2-4-480,-2 2-2097,1 1-10437</inkml:trace>
  <inkml:trace contextRef="#ctx0" brushRef="#br1">23877 43579 10325,'0'0'4546,"0"0"-2609,0 0-785,0 0-143,0 0-273,0 0-336,0-5-224,0 5-96,-2 0 16,2 0-48,-3 3 289,3 1-49,0-1-16,0 3 128,0 3 128,0 0 32,5 2 97,2 5 383,4 3-31,-1 1-209,0 0-192,0-2-255,-1 2 143,-1-4-144,0-3-272,-4 1 80,2-6 48,-1-1-48,-3-2-16,4 2-32,-5-3 16,2 0-48,-1-1-48,1 1 32,2-1-32,1 1 16,0-2-48,0 1 16,4-3-16,-1 0 16,2-3 49,1-3 31,1-5-16,-1-3 64,5-2 16,-1 0-48,1-2-144,-2-2 32,1 3 0,-2 0-32,-2 4 32,-4 0 48,0 3-80,-1 3 0,-4 3-80,-1 2-32,3-2-16,-5 1-65,3-1-159,0-3-160,3 0-208,0-4-257,-1 2-383,-1-3 47,1 4 369,-2-1-273,-3 4 32,0 5-735,0 0-1666,-3 0-4434</inkml:trace>
  <inkml:trace contextRef="#ctx0" brushRef="#br1">24333 43392 4418,'0'0'3682,"0"0"-2434,0 0-255,0 0 95,0 0 113,0 0 127,-2 3 97,2-3 320,0 0-256,0-3-241,2-3 177,-2-1-353,6-5-111,2-1-305,-2-1-496,7-4 80,-6 2 208,1 5-143,-3 0 15,1 5-128,-4 3-160,-2 3 0,0 4-80,0 8-80,0 3 160,3 6 352,-2-3-160,2 2-112,5-2 64,0-5-32,4-3 64,1-1-32,-1-5 32,3-1 17,-5-3-1,5 0-32,-1-3 32,2-6-160,1-2 0,-2-2-96,-2-3-416,-1 2-337,-7 3-415,-2 4-561,-3 2-704,-3 4-320,-5 1-1713,-4 4-881</inkml:trace>
  <inkml:trace contextRef="#ctx0" brushRef="#br1">24496 43379 3185,'0'0'10853,"0"0"-8564,-27 34-1040,14-10 352,0 5-49,1 5 113,2-3-784,3 1-161,4-5-112,3-4 97,0-5-257,3-5-160,6-3-176,5-6 112,3-4 64,0 0-96,3-4-48,-3-6-96,-1-1-96,-1-1-656,-5 2-1473,-6-2-1008,-1 1-2098,-3 2-7427</inkml:trace>
  <inkml:trace contextRef="#ctx0" brushRef="#br1">24091 43064 5875,'0'0'1344,"0"0"-639,0 0 271,0 0 97,0 0-225,0 0-32,-15 16 1,15-16 255,0 0 161,0 0 15,0 0-175,0 0-273,0 0-240,0 0 305,0-3-513,0 1-336,3 2 48,1-2 96,1-1 0,-2 1 16,2 0-80,-1 2-96,0 0 64,3-2-16,1 2 64,0-3-48,1 3 417,4-2-49,2 0-96,-1-1-112,2 2-48,-1-2 48,-1-1 80,1 1 1,-2-1-129,-1 2-80,1-2-48,-1 1 0,0-1 0,-1 1 32,2-1 48,-1-1-48,4-2 32,-2 3-48,-2 0-16,2-1-16,-2 3 32,1-1-48,-4 1 48,-1 2-48,1 0 32,-3-2 48,1 2 16,-1 0 112,-2 0-32,1 0 49,3 0 15,0-2-64,-1-1-112,-1 3-16,5 0-16,-3 0-48,0-1 48,-2 1-32,2 0-32,0 0 48,-1-3-48,-2 3 32,3 0 0,1 0 0,-1-3 16,3 3 16,-2-1 48,2 1 48,1-3-48,-3 3 0,4-2-64,-1 2-48,-1-2 32,-2 2-16,2 0 16,-5 0-16,5 0 0,-1 0 16,0 0-32,-2 0 16,2-2 0,0-1 48,0 1 16,-3 0-32,-2-1 0,0 1 0,-2 0-32,-3 2 0,0 0-64,0 0-160,0 0-288,-3 0 96,-5 4-625,3 1-383,1 0-369,1-3-1041,-2 0-3745</inkml:trace>
  <inkml:trace contextRef="#ctx0" brushRef="#br1">24762 42816 14359,'0'0'3953,"0"0"-2144,0 0-368,0 0-241,0 0-367,0 0-257,-9 29-512,9-19-240,4 3 496,6 2 0,2 4-640,-1-1 464,-2 0 0,2 0-48,-6-2-16,-2-1-80,-3 4 96,0-2-112,-11 1 0,3-2 641,-4 0-193,4-3 16,-1-2 80,4-4-63,0 0-257,5-3-192,-3-1-240,3-1-17,0-2-447,0 0-480,0-5-1025,-3-3-1361,3-6-6098</inkml:trace>
  <inkml:trace contextRef="#ctx0" brushRef="#br1">25012 42856 10165,'0'0'3585,"0"0"-2224,0 0 848,0 0-112,7 39-608,-7-21-193,3 0-287,-3 0-161,3-4-112,-3-1-127,0-4-161,2-5-160,-2 1-32,0-5-96,0 0 144,0 0 96,0-7 161,0-4-289,0-5-240,0 1-32,0-4 16,0 2-16,0-2 32,3 4-16,-1-1 16,1 0 16,5 2-48,-1 1 0,-1-1 32,8 6-16,-4-1-16,2 5 112,1 4-64,4 0 64,-5 1-32,4 13-64,-4-1 0,-1 1-32,-2 2 112,-1-3 96,0 1 16,-4-5-128,1-2 16,0-1-112,-2-1 16,0-3 32,-2 5-80,5-3 32,-4 1-160,1 1-48,-1 3-144,-2-2-272,0 2-465,0-2-1184,0-5-1424,-2-2-5124</inkml:trace>
  <inkml:trace contextRef="#ctx0" brushRef="#br1">25031 42508 6499,'0'0'6851,"0"0"-4162,-7 38-127,-6-20-434,0 5-591,1-1-352,-2 0-289,1-3-352,6-4-127,2-3-113,-1-3-128,4-5-224,2-4 64,0 0-64,5-4 64,4-5 48,-1-10 0,4-3-64,1-7-128,2-1-96,-2-1-193,-3 7-95,0 1-112,-6 7 544,1 5 128,-2 4 32,-3 3-96,0 4 112,0 0 16,3 0-16,-3 8-32,2-1 112,2 5 64,4-1-16,5-2 49,-1-2-81,4-7 48,1 2-80,3-2 128,-5 0 0,1-2-144,-7 0-96,-1-1-48,-4 3 0,1 0-16,-5 0-32,0 0-192,0 5-336,-1 3-705,-7-1-912,-3 2-2593,-1-4-4882</inkml:trace>
  <inkml:trace contextRef="#ctx0" brushRef="#br1">24812 41472 5875,'0'0'5570,"0"0"-2993,0 0-1392,-14 40-145,9-11 257,2 12 320,0 8 16,1 5-337,-1 5-79,3-3-273,0-7-400,0-8-191,0-7-97,0-12-64,0-8-32,3-5-128,-1-5-32,-2-4-32,0-4 144,-5-12 112,0-7-464,-2-4-448,-3-8 63,3-4-79,-4-5-32,1-4-417,0-4 369,3 5 255,-3-2-47,5 6 256,0 3 208,5 6 144,0 2 0,0 7 48,6 1-144,8 4 96,-1 1-96,7 4 48,-1 1 0,4 5 0,2 3 0,4 1 32,-3 5 32,-4 0-32,-2 11 16,-3 5 96,2 5-16,-13 6 48,0 0 0,-6 1 0,0-1 64,-7 3-31,-9-3-49,1-3 112,-10 1-144,3-2-64,-3-1-16,0-2 16,5-1-16,5-4 32,4-3 128,6-4-192,5 4-64,8-4-16,9 2 144,2-4 176,2 1 112,3 2-80,-4-2 161,-2-3 47,-2 3-96,-5 0-160,-2 2-32,2 2 64,-6 5-96,-1 0 0,4 4 64,0-2-31,-2 0-145,5 0-48,-2-3 32,-1-1-32,0-2 32,-4-4-144,4-3-353,-3-5-223,-2 0-112,1-7-705,1-9-944,1-8-5475</inkml:trace>
  <inkml:trace contextRef="#ctx0" brushRef="#br1">25382 41456 5394,'0'0'9621,"0"0"-7444,0 0-384,-3 36 32,-9-9-225,-5 2-383,-5 7-241,-1 0-367,-2 1-225,-3-4-16,6-6-64,-3-2-64,7-7 0,1-7 112,1-2-79,4-4-81,4-3-32,-1-2-128,6 0 80,-2-7 16,5 2-32,0-1-32,0-1 96,8 3-112,1 4-32,5 0 32,0 0-32,6 6 0,-3 5-80,6 5 112,-1 0 0,-2-2-16,0-1-32,-3-6 16,-1 1-64,-4-2 64,-1-6-16,-1 0-112,-3 0 32,-2 0-128,0-3 0,1-4-224,-2 3-337,-2-1-271,-2-2-481,0 6-368,0 1-512,0 0-2129,-5 0-2065</inkml:trace>
  <inkml:trace contextRef="#ctx0" brushRef="#br1">25745 41507 5683,'0'0'8692,"0"0"-5923,0 0-1697,0 0-303,-37-8 111,21 16-304,1 4-15,-6 8-97,8 3 192,-3 4 209,4 7 335,4 1 49,8-1-193,0-1-191,8 0-81,9-9-208,7-4-208,3-6 0,2-5-127,7-6-65,-7-3-32,1-7-144,-5-7-32,-1-6-16,-3-3 16,-3-4-176,-5-5 48,-4-1-81,-4-3 1,-5-3-96,0 4-48,-7 6-80,-8 2 240,-5 6 96,-4 10-16,0 2 96,-3 9-17,-1 0 114,4 4-17,0 3-16,7 7-145,8-3 1,-2 0-688,8 3-1617,3-3-656,0-2-129,0-2-3089</inkml:trace>
  <inkml:trace contextRef="#ctx0" brushRef="#br0">24568 46114 9460,'0'0'3698,"0"0"-1649,0 0-480,0 0-129,0 0-447,2-37-577,-2 33-96,0-1 112,-5 3-96,-4 2-207,-7 0-145,1 2-16,-7 5 16,-1 5-65,-2 1 65,5 1-32,-2 3 48,5 1-16,3 1 16,2 3 16,10 3 0,2 4 113,2 0 255,10-2 176,8-2-80,0-3-160,5-6 32,-2-2 17,-1-8-81,-2 1-144,-1-4-80,-7-3-48,2 0 0,-6 0-48,0-7-96,-4 0-432,1-4-449,3-1-432,-5 1-495,0-2-994,-2 1-1360</inkml:trace>
  <inkml:trace contextRef="#ctx0" brushRef="#br0">24751 46088 1809,'0'0'8900,"0"0"-6659,0 0-1441,0 0-143,0 0 111,0 0 529,2 53 335,1-26-47,-2 4-464,-1-2 127,3 1-367,0-8-145,-1-2-288,1-7-224,-3-1 0,2-8-48,-2 0-96,0-4-64,0 0 64,0-8 48,3-8 49,-3-7-241,0-4-673,0-4-47,-5-2-17,-3 1-207,-1 0 80,-2 8 191,3 1 641,1 10 128,2 3 160,3 6 96,-1 2 49,3 2 175,0 0-176,0 0-240,0 0-80,0-2-48,10 2 96,0-5 32,6-2 0,1-1 0,0-4 416,3 1-304,0 2-127,-4 0-65,-4 4-48,-2 4-16,-3 1-433,-4 0-511,-1 1-465,-2 6-768,0 2-1425,0 1-912</inkml:trace>
  <inkml:trace contextRef="#ctx0" brushRef="#br0">24731 46226 7315,'0'0'3042,"0"0"-1634,0 0-127,0 0 400,0 0-97,0 0-335,0 0-128,0 0-65,0 0-160,1-2-111,7-1-193,3-3-208,6-1 128,0-4-95,6-1 191,-1 1-256,-2-2-192,-3 4-80,-1 2-16,-4 3-48,-4-1-16,-3 5-96,-5 0-304,0 0-256,0 5-193,0 1-735,-5 3-1426,-6 0-1984</inkml:trace>
  <inkml:trace contextRef="#ctx0" brushRef="#br0">24777 46377 3442,'0'0'3361,"0"0"-2048,0 0 111,0 0 33,0 0 336,0 0 144,0 13-272,0-13-161,3 0-239,5-4-129,1-5-15,9 0 143,2-3-287,5 1-97,1-2-223,0 4-177,-6-1-192,1 4-224,-9 1-16,-1 3-16,-5 0-48,2 2-432,-8-2-481,3 2-95,-3 0 15,0 0-543,-8-3-705,-1 1-2401</inkml:trace>
  <inkml:trace contextRef="#ctx0" brushRef="#br0">24013 46557 9236,'0'0'2321,"0"0"-1136,0 0-321,0 0-239,0 0-257,0 0-208,-11 4-128,11-1-48,0-3 48,0 0 64,3 0-32,-3 0 384,3 1 801,-3-1-353,0 0-208,0 0-63,0 0-1,2 0 0,-2 3-112,5-1-255,-2 3-65,1-1 48,7 3 0,-2-1 208,4 1 128,5 0 129,-4 0 15,7-2-352,-4-1 0,-2-4 17,-2 2-17,-1-2-128,-4 0-96,-4 0-64,-1 0-80,-1 0 48,-2-2 0,0 0-32,0 0 64,0-1-64,0 1-16,0 0 16,0-1-32,0 3 0,0-2 16,3 0-16,-3-3 0,5-3 16,-2-4-16,5-3 48,-4-6-32,1-1 64,0-1-160,1 1 64,-6-1 0,1 6-32,-1 3 80,0 5-64,0 2 80,0 4-112,0 3-288,0 0-481,0 0-431,0 3-593,0 1-1056,0 3-2498</inkml:trace>
  <inkml:trace contextRef="#ctx0" brushRef="#br0">23937 46307 2449,'0'0'5699,"0"0"-3570,0 0-673,0 0 33,0 0-352,0 0-449,-1-2-96,5 2 80,1 0 17,3 0-97,-1 0-256,1 4 785,-3 0 47,2 3-832,-2 0-176,0 2 145,-2-2-33,2-3-128,-2 3-128,-2-2 16,2-1-32,0-1 0,-1 1 16,3 0-16,-2-1 16,1 1 16,1 1 80,-2-3 160,2 3-144,-2-1 0,1-2-64,0 2-32,-3 1 16,2-3-16,0 1-32,-3 1 48,2-1-80,1-3 64,-1 2-16,1 0-16,1-2 0,2 2 16,-1 1 0,0-3 16,-1 1 0,1-1-32,-2 3 48,-3 0-48,3-2 0,-1 2 0,-2 1 16,0-2 0,3 3 0,-3 0 32,1-1-96,-1 0 64,0-1-32,0 1 16,0-2 16,4 1-48,-4-1 64,4 0-48,-4 2 16,3-1 0,0 1 48,-1 1-96,3 2 64,-2-3 16,0 0 0,-2 1-32,2 0 16,-1-3-32,-2 2 32,3-1-32,-3-3 16,3 2 48,-3 0-96,2 1 96,-2-2-64,3 2 16,-2 1 0,3-1 0,-4-1 0,4 0-16,-4 0 0,3 1 0,0-3 32,-1 1-32,-2-1 16,3 0-16,-3 3 48,2-3-64,-2 0 0,0 0 16,0 3-16,0-3 16,0 1-32,0 2 64,3-1-64,-3-2 48,0 2-16,0 1 16,0-3 0,0 0-32,0 0 32,0 0 0,0 0-16,0 0-32,0 0-16,0 0-32,0 0-80,0 0-32,0 0 80,0 0 48,0 2-16,0-2-16,0 0-16,0 0 128,0 0-48,0 0 16,0 0-16,0 0 32,0 0 0,0 0-16,0 0 32,0 0-16,0 0 16,0 0-16,0 0 16,0 0-16,0 0 32,0 0-32,0 2 32,0 0-16,0-2-16,0 3 0,0-1 16,0 0 0,3-2-16,-3 0 16,0 0-16,0 0 32,0 0-16,0 0 16,0 0 0,0 0-16,0 0 0,0 0-16,0 0-16,0 0-96,0 0-1,-3 0 49,3 0-48,-3-2-48,3 2-144,0 0-160,0-2-336,-2 2 15,-1-3-319,3-1-721,-2 2-1633,-1-3-3889</inkml:trace>
  <inkml:trace contextRef="#ctx0" brushRef="#br2">23299 45409 6851,'0'0'2337,"0"0"-320,0 0-1056,0 0-257,0 0 112,-2-1-127,2-2-33,0 3-80,0 0-208,0 0 32,0 0 81,0 0 79,-3 0-64,3 0-64,0-2-47,-3 2-145,3 0-64,-5-2 16,4 0 32,-5-1-64,4-1-80,-4 1 16,4-1 192,-2 2 128,1-3-207,-2 1 63,0 2 64,2-3-192,0 0-96,-1 1 48,-1 0 0,2-1-32,-2 1-32,2 0 16,-2-3 80,1 2-32,1 0-64,-2 1 0,0-2 48,2 0 0,-1 2-16,2 0-16,-4-1 64,1 1 32,2 1-32,1-1-31,-1 1-17,2 2 48,-5-2-96,6 1 48,-5 0-48,3 0-16,-1-3 32,3 3-32,-3-1 16,2-1 64,-2 0-64,-1-3-32,4 2 32,-1 1-16,-2 1 64,1-1-48,-1 2 80,0-3 96,3 3-80,-5-2 96,4 1-96,-2 1-80,3 0-32,-3-1 16,3 1-16,-2 0 0,-1 0 16,1-1-32,2 1 16,-3 0 32,0-1-32,2 2 16,-2-2 48,0-1-112,3 1 96,-5-1-32,3-1 32,-1 1-48,0 1 0,2-1 16,-3 0 16,0 1-16,1-1 0,3 2 16,-5-3-48,2 3 80,3-1-112,-5-1 96,4 2-80,-2 0 80,0-3-48,3 3-16,-5-3 32,5 1-32,-2 1 48,-1-3-32,0 1 48,2 1-64,-2-1 64,1 1-64,-1 1 16,0-1 48,1 2 0,2-3 0,-3 3-64,0-2 64,-2 0 0,4-2 16,-2 5-96,0-4 80,-2-2-48,3 3 0,-4-1 16,5 0-64,-4 1 80,2 0-32,-2-1-16,-1 1 64,1-1-48,1 1 16,1-1 0,-4 1 0,1 2 16,2-3 33,0 0-33,-2 3 64,3-2-32,0-1 128,-2 3-64,1-2 0,1-1 0,3 3 48,-5-3-64,3 1-112,-1-1 64,3 0-16,-3 1 48,2 0-80,-2-1 16,0 3-16,1-3 16,-3 3-32,2-3 16,0 4 0,3-4-16,-5 0 32,1 3-48,1-2 48,-2 0 0,0-2-32,1 0-16,-2 1 16,1-1 0,0 2-32,1-2 48,-1 0-64,-1 1 96,4-1-80,-4 2 48,6-2-48,-5 5 32,4-4 0,-2 3 0,0 0 16,1-3-32,-1 3 48,1-1-64,-1-1 48,0 0-16,-1-1 0,0 1 0,0-1 16,2 0-16,-4 1-16,4-1 0,-1 3 0,-1 0 80,1-2-112,3 1 96,-5 1-96,3 0 64,2 2-32,-3-3 32,0 1-16,3 0-16,0 2 64,-1-2-80,-2-1 48,3 1-16,-4 2 0,4-2 0,0 2 48,0 0-80,0 0 48,0 0-16,0 0 0,0 0 32,0 0-96,0 0 80,0 0-32,0 0 32,-1-3-16,-2 2 16,3 1-16,-2-3 0,-1-1 16,0 1-16,3 1 0,-1 0 0,-3 2 0,4-2 0,-1-1 0,1 3 0,-3-2 32,3 0-64,-3 2 32,3-3 16,0 2-48,0-2 64,-2 1-48,-1-3 32,1 3-16,2-5 0,-3 3 0,0 0 16,2-1-16,1 3 0,-3-3 32,0 3-64,3 2 64,0-2-48,0 2 32,0-3-32,0 3 32,0 0-16,0 0 0,0 0 0,0-2-16,0 2 32,-2-2-32,-1-2 32,1 1-16,-1-1 0,0-3-16,2 2 32,-3-2-16,3 6 0,-2-2 32,3 1-80,0 0 64,-3 2-32,3 0 32,0 0-32,0 0 16,0 0-32,0 0 48,0 0-32,0 0 0,0 0 80,0 0-128,0 0 96,0 0-32,0 0-16,0 0 32,0 0-16,0-3 0,0 3 32,0 0-48,0 0 0,0 0 48,0 0-64,0 0 32,0 0 0,0 0 32,0 0-80,0 0 64,0 0-32,0 0 16,0 0 16,0 0-48,0 0 64,0 0-64,0 0 16,0 0-16,0 0-32,0 0 0,0 0-16,0 0 16,0 0 0,0 0 48,0 0 32,0 0-48,0 0 64,0 0-64,0 0 32,0 0 32,0 0-32,0 0-16,0 0 48,0 0-64,0 0 48,0 0-32,0 0 32,0 0-16,0 0 0,0 0-16,0 0 32,0 0-32,0 0 0,0 0 32,0 0-48,0 0 48,0 0-16,0 0 0,0 0 32,0 0-64,0 0 32,0 0 0,0 0 0,0 0-32,0 0 48,0 0 0,0 3-64,0-1 32,0-2 16,0 2 0,3-2 0,-3 0-16,0 0 32,0 0-16,0 0 0,0 0 16,0 0-16,0 0 0,0 0 0,0 0 0,0 0 0,0 0 0,0 0 16,0 0-32,0 0 32,0 0-16,0 0 16,0 0-16,0 0 16,0 0-32,0 0 32,0 0-32,0 0 48,0 0-32,0 0 16,0 0-16,0 0-16,0 0 32,0 0-32,0 0 16,0 0 0,0 0 0,0 0 0,0 0 0,0 0 16,0 0-32,0 0 32,0 0-32,0 0 48,0 0-16,0 0 48,0 0-16,0 0-16,0 0 0,0 0-16,0 0 0,0 0-16,0 0 0,0 0 16,0 0-32,0 0 0,0 0 32,0 0-16,0 0-16,0 0 48,0 0-48,0 0 64,0 0-64,0 0 16,0 0 48,0 0-80,0 0 16,0 0 32,0 0-16,0 0-16,0 0 16,0 0-16,0 0 32,0 0-16,0 0 16,0 0-16,0 0 0,0 0-16,0 0 32,0 0-16,0 0 0,0 0 0,0 0-16,0 0 32,0 0-16,0 0 0,0 0 0,0 0 0,0 0 0,0 0 0,0 0 16,0 0 0,0 0-32,0 0 32,0 0-32,0 0 16,0 0 32,0 0-64,0 0 32,0 0 0,0 0 0,0 0 48,0 0-80,0-2 48,0 2-16,0 0 0,0 0 0,0-2 16,0 2-32,-3 0 32,3-3 0,0 3-32,0-2 48,0 2-64,0 0 48,-2-2-32,2 0 48,0 2-64,-3 0 48,3-3-32,0 3 16,0 0 16,0-1-32,-3 1 32,3 0-32,0-3 32,-5 0 16,4 2-16,-2-2 0,0 3-32,3-4 32,-2 4-32,-1-2 64,1-1-96,2 3 48,0-2 32,-3 2-64,3 0 48,0 0-48,0 0 64,0 0-48,0 0-16,0 0 32,0 0 48,-3 0-96,3-2 64,0 2-16,-1-3 48,-2 2-48,1-2-16,-1 0 16,0 2-16,1-2 64,2 3-96,0-2 80,-3 2-64,3 0 64,0 0-64,0 0 64,0 0-32,0 0-16,0 0 32,0 0-16,0 0-32,0 0 16,0 0 32,0 0-16,-3-2 32,3 2-32,0-2-32,-2 2 32,-1-3 48,2 1-48,1 0-16,-3 2 32,0-3-48,3 3 64,0 0-48,0-2 16,0 2-16,0 0 16,0 0 0,0 0 0,0 0 0,0 0-48,0 0 48,0 0-16,0 0 32,0 0-32,0 0-16,0 0 48,0 0-16,0-2 32,0 2-32,-2-3 16,-1 2-32,1-2 0,2 1 48,-3-2 0,0 1-48,3 1 16,0 0 0,-1-1 0,-2 3 16,3-2-48,-4 0 64,4 2-64,0 0 32,0-2 0,0 2 32,-1 0-48,1-3 16,0 3 0,0 0-32,0 0 32,-3 0 32,3-2-64,0 2 32,-2-5 16,-1 5 16,0-1-16,3-2-16,-1 1 16,-3 0-16,4-1-32,0 3 48,0-2-48,-1 2 32,1 0 0,0 0-16,0 0 0,0-2 32,0 2-48,-3 0 48,3 0 0,-3-2-32,3-1 32,-2 1-16,-1 0 0,1-1 0,-1 2 0,0-2 16,2-1-48,-2 1 16,-1 1 16,4 0 0,0 2-48,-1-2 64,1 2-32,0 0 16,0 0 0,0-3 16,0 3-32,0 0 16,0 0 32,0 0-80,0 0 80,0 0-16,-3 0-48,3-2 16,0 2 64,0-2-64,-2-1 16,2 3-16,0-1-32,0 1 48,0 0-16,-3-3 32,3 1-16,0 2 16,-3-2-32,3-1 16,0 1 16,-5 0-32,5 0 0,-1-1-16,1 3 64,0-2-64,-3 2 64,3 0-96,0 0 80,0 0-64,0 0 64,0 0-80,0 0 48,0-2 16,0 2 16,0 0-16,0 0-16,0 0 16,-3-3 32,3 3-64,0 0 32,0-1 32,0 1-48,0 0 16,0 0-16,0 0 0,0 0 32,0 0-112,0 0 48,0 0 16,0 0-16,0 0-48,0 0 48,0 0 32,0 0-16,0 0 64,0 0-32,0 0-16,0 0 32,0 0-32,0 0 0,0 0 16,0 0 16,0 0-96,0 0-64,0 0 16,0 0 32,0 0-32,0 0 80,0 0-48,0 0 80,0 0 0,0 0 48,0 0-32,0 0-32,0 0 64,0 0-64,0 0 64,0 0-32,0 0 16,0 0-16,0 0 0,0 0 0,0 0 48,0 0-48,0 0 16,0 0-32,0 0-16,0 0 80,0 0-96,0 0 48,0 0-16,0 0 16,0 0 0,0 0 48,0 0-32,0 0-32,0 0 16,0 0 0,0 0-32,0 0 16,0 0 80,0 0-144,0 0 80,0 0 0,0 0 0,0 0 32,3 1-32,-3-1-16,0 0 16,0 0 48,0 0-112,0 0 128,0 3-128,0-3 80,0 0 0,0 0 16,0 0 0,0 0-64,0 0 48,0 0-64,0 0 80,0 0-32,0 2 0,0 0 32,0 3-96,0 2 176,0 0-64,0 1 0,0-1-64,0 2 32,0 0-48,0 0 48,-3 0-16,3 2-16,0 1 16,0-1 16,-2 5 64,2-3-48,-3 3 80,3 2-32,-2-2 32,-1-1-80,0-1 64,2-1-16,-2-4-16,0 1-16,3-6-80,0 0 80,0-4-32,0 0 32,0 0-32,0 0 64,-2 0 0,2 0 16,-3-7-48,3-1-32,0-6 0,0-4-32,0-2 0,5-2-48,-2-1-16,0 3-48,-2 0-32,-1 4 32,0 0 64,0 2-16,0 1-96,-1-1 80,-2 3-64,0 0-145,1 2 161,-1 2 96,1 0-32,2 5 48,0 0 16,-3 0 16,3 2 32,0 0-48,0 0 32,0 0-48,0 0 0,0 0-32,0 0 16,0 0-16,0 0 16,0 0 16,0 0 16,0 2 0,0-2 0,0 0 32,0 2-16,3-2 16,-3 2 0,0-2 0,2 3-16,-2-3 16,0 0 32,0 0-32,0 0 32,0 2-64,0-2 48,0 0-16,5 0-16,-2 0 0,9 0-16,5 0 32,6 0 16,7-5 769,5-1-337,0-1-48,0-2-112,-5 2-64,-6 0-16,-5 3-144,-10 4-48,-4 0-48,-5 0-112,0 7-480,-12 4-16,-9 2-465,3-1-335,-8 1-497,1 1-624,0-6-1697,3-3-3762</inkml:trace>
  <inkml:trace contextRef="#ctx0" brushRef="#br3">23340 45430 4162,'0'0'1537,"0"0"4049,0 0-3345,0 0-720,0 0-353,0 0 17,-8 3-161,7-3-319,1 0-161,-3 0 144,3 0 81,-3-3-321,3 3 32,0 0-144,0 0-64,0 0-64,0 0-15,0 0 47,0 0-16,0 0-16,0 0 32,0 0 64,0 0-16,0 0-96,0 0-16,0 0-48,0 0-31,3 0-65,1 0 96,1 5-80,3 1 144,0 4 128,2-1 32,-3 0-192,-1 2 0,0-2-80,0 0-16,-1 0 96,-2-2-112,3 0 80,0-1-80,-1 1 48,3-3-64,-2 3 48,2-2 65,-2-1 47,3 0-32,-1 3-48,0-2 16,-2-1-48,2 3 32,-2 2-64,-1-2 16,-1 2 16,1 0 32,0 0-64,1 0-32,-2-3 32,6 4-64,-4-4 0,0 1 0,2 0 32,0 0-32,-1-1 16,-2 1-16,3 0 48,-5 2-16,3-2-16,-3 0 48,0 2-64,-1-2 64,1 1-64,2-1 16,-1-1 16,-4 1-16,6 0 0,-4-2 0,1 2 16,-1-3-48,1-1 64,0 1-48,-2 0 16,2 1 48,-1-1-48,1 0 0,0 3-32,-1-2 64,4 2-16,-5-3-32,4 3 0,-2-3 48,2 3-48,0-2 32,-2-1-16,1 3 0,2-3 0,-4 1 0,3-1 48,1 1-64,-5 0 32,4-1-64,1 0 64,-1 1-16,0 2-16,-2-3-32,1 1 64,1 1-32,0-1 16,-2-1-16,0 3 0,2-2 48,-4-1-32,5 0 0,-4 2-64,2-2 96,0-2-32,0 3 0,-1-3 16,0 2-16,-1 0 32,1-1-112,-1 1 112,1 1 0,1-3-64,1 3 32,-2-1 16,2 0-16,1 2 16,-4-5-16,2 4 16,2-1 16,-4 1-48,3 0 48,-2-1-32,0 3-16,-2-3 32,4 1 0,-5-1 0,6 3-48,-4-3 48,1 1-32,1-1 48,1 1-48,-5 0 32,6-1-16,-4 3-32,3-3 80,-5 1-32,6 2 0,-5-1-80,5-1 96,-4 1-64,3 1 48,-2-2-16,1 1 16,1-1 0,-2 2-16,2-3 16,-1 1 0,0-1 32,0 0-16,-4-1 48,3 1-64,0-1 16,-1-1-16,3 0 0,-5 1-16,0-1 16,3 0-16,0 0 16,-3 1 0,1-2-32,3 2 16,-3 0-16,2-2 80,0 4-96,-1-3 80,2 3-80,-4-1 80,4-1-48,0-2-16,-4 5 48,3-5-32,-3 2 0,3-1-32,-3-2 80,2 2-48,-2-2 0,0 2 16,0-2 0,0 0 32,0 0-32,0 0 64,0 0-64,0 0 49,0 0-17,0 0 0,0-4-32,-5 2-128,2-2-177,-1-2-207,-4 5-432,0-2-529,2 1-704,-5-3-768,3 1-1777,-4-2-6211</inkml:trace>
  <inkml:trace contextRef="#ctx0" brushRef="#br3">23728 46164 8516,'0'0'2369,"0"0"-1136,0 0 495,0 0 433,0 0-624,0 0-176,0 0-305,0 0-31,0 0-145,0 2-224,0 1-111,0-1-225,3 5-128,3-1 160,0 3 160,7 3 128,1-1 113,1 2-17,5 1 193,0-3-177,1 1-256,-4-6-80,0 1-79,-2-3-97,-2-1-96,-3-3-32,-3 1-32,0-1 0,-2 0-32,-2 3-64,2-3 64,-1 2-64,-4-2 0,4 2 32,-1-2 0,-2 0-16,-1 3 32,0-3-32,0 0 0,3 0-32,-3 0 64,0 0 32,0 0-64,0 0 32,0 0-32,0 0 0,0 0 16,0 0-16,0 0-32,0 0 32,0 0-32,0 0 0,0 0 80,0 0-64,0 0 16,0 0-32,0 0 32,0 0 32,0 0-32,0 0 32,0 0-64,0-3 48,3-5-16,-1-4-16,3-8 16,2-7 16,-2-7-32,3-4 0,0-2-32,-4 1-128,-1 5 128,0 6 32,-1 7 64,-2 5-32,0 5-16,0 5 0,0-1 32,0 4-32,0 1-16,0 0 0,0 2-16,0 0-64,3 0-224,-3 0-337,2 0-143,-2 0-32,0 0-97,0 0-175,0 0-81,0 0 97,-5 0-481,0 0-528,-2 0-832,-1 0-2002</inkml:trace>
  <inkml:trace contextRef="#ctx0" brushRef="#br2">23126 45584 8276,'0'0'-641,"0"0"4003,0 0-2337,0 0-561,0 0 48,0-4 368,3 4-1104,-3 0 448,3-3 113,-3 1-17,2 2 432,-2-2 192,0 2-223,0 0-17,0-2 0,0 2-79,0 0-161,0 0-240,0 0-192,0 0-64,0 0 0,0 0 160,0 0-112,-2 0 32,-1 4-48,0 1 16,2-1 0,-7 3 96,5-2 16,-2 3 80,2-2-16,-2 0 16,4 1-63,-5 0 47,6-3 32,-5 0-32,5 1 16,-2-1-48,-1 1-32,3 0-16,-3 2 16,2-3-80,-2 5 0,0-2 48,3 1-48,-7 4 80,4-1 0,0 2-16,-3-2 17,3 3 63,-2-1 96,0-1-64,2 2-32,0-3-48,3 2 0,-1-4-64,-2 2 0,3-1-32,-3-1 32,3-1-48,0-1 16,-2-2 0,2 2-16,-3-3 48,3 0-80,-2 1 64,2-1-80,-3 3 32,3-3 0,0 2-16,-3-2 16,3 2-16,0 1-16,0 0 16,-1 2 16,1 0-32,0-3 32,-4 4-32,4-1 32,0-2-16,0-1 0,0 1-16,4 0-16,-3-3 32,5 1 32,-1 1 0,0-1-32,-1-1 32,2 1-16,-1 2 16,0-3-32,-2 0 48,2 3-32,-4 0 16,5-2-16,-4 2-32,3-3 96,1 0-112,1 1 32,0-1-64,-1-1 144,0-1-176,2 0 144,3 1 0,-4-3-32,0 1 0,-1-1 16,0 0 16,0 0-48,-1 3 0,0-3 17,-1 3 15,4-2 0,3 4-32,-2-3-32,3 0 0,1 1 64,-1-3-64,1 2 64,-1-2-48,0 2 32,-4-2-16,-2 0 16,-1 0-16,0 3-32,-2-2 80,-2-1-80,3 0 80,-3 3-80,-1-3 64,3 0-32,-3 0 0,0 0 0,0 0 16,0 0 32,0 0-32,0 0 112,0 0-32,0 0 0,0 0-32,0 0 16,-3 0-64,-2 0-16,1 0-96,1 0 80,-4 0 32,1 0-80,2 3 160,-4-2-144,3 6 112,-3-2-48,1 2-32,-3-1 80,3 1-80,-1 0 16,0-3 32,2 3 16,0 0-16,-2-1 0,2 1-16,0 0 32,1 2-32,-3 0 16,4 0-16,-1 0 0,-3 0-16,3 0 48,1 0-16,-2 0-48,-1-2 80,1 1-48,-2-1 80,4 3 48,2-4-80,-4 1 64,5-3-32,-3 5-32,3-2-32,-2 0 80,0 0-80,3-1 96,0 1-112,-2-3-16,-1-1 16,3 1-16,0-1-32,0-3 64,0 2-16,-2 0-32,2-2 32,0 2-32,0 1 32,0-1-48,0 0 0,0 2 48,0 1-48,0 0 80,0 1-64,2-1 48,1 1-48,-1 1-16,1-2 16,0 2 32,-2 0-16,4-3 32,-2 3-32,0-5-16,-1 5 48,1-3-32,-3 1 32,5 2-48,-2-3 32,-2 0-16,2-1 0,0 1 16,-1 1 0,1-3-48,-1 3 32,1-4 64,-3 2-112,3-3 112,-3 3-112,1-3 80,2 0-16,-1 1-16,-2-1 0,3 0 32,0 0-16,2 0-32,-2 3 81,-1-1-81,2-2 48,-4 0-16,3 2 0,0-2 0,-3 3 0,2-3 0,3 2-16,-5-2 0,3 4-16,1-1 32,1-3-16,-2 1 0,2 2 0,-2 0 0,1-3 0,1 1 16,1-1 16,-1 0-48,0 0 48,-1 0-32,4 0 0,-3 0 16,1 0 0,-5 0 0,4 0 0,-2 0-16,2 3 48,-1-1-16,0 0-16,0 3 0,2-3-16,-4 3 32,6-4-48,-4 2 48,1 0-48,1-2 32,-1-1-16,0 3 16,-1-1 16,2-2-16,-4 0 64,3 2-48,-5-2 48,3 2-48,0 1 32,-2-1-16,2 0-16,-1 1 32,1-2-80,2 4 48,1-3-48,-1 1 48,-1-1-48,4 0 32,-3 0 0,-1 1 16,4-1-32,-3 0 0,1 2 16,0 1-32,0 0 80,-1-3-64,0 2 32,-1 1 16,4-3-16,-3-2-16,2 3 16,1-3-16,0 0 16,0 0 0,-4 0-16,1 0 16,0 1-16,1-1 32,-5 0-32,4 3 48,-5-1-32,3 0 16,0 1-16,2-3-32,-2 2 16,-1 0-16,2 0 48,-1 1-48,2-1 16,0 0-32,-2-2 32,1 3-16,1-2 16,1 2 16,-1-3-48,0 2 48,-1 0-48,4 1 16,0-3 0,-4 2 32,4-2-16,3 2 0,-5-2-16,2 2 0,3-2 32,-7 0-64,4 0 112,-6 3-128,4-3 80,-5 0-48,4 2 32,-5-2-16,6 2 0,-4-2 0,2 3 16,4-3 16,-2 2-64,1-2 80,0 2-64,-2 0 32,3-2-48,0 2 32,-1-2-32,3 2 16,-3-2 48,1 0-48,0 0 64,1 0-96,-1 0 80,0 0-32,1 0 0,-1 0-48,-1 0 64,1-2-16,0 2 16,-3-2 112,2 2 48,-2 0 33,0 0-113,1 0-96,-5 0 80,-1 0-64,4 0 0,-3 0-64,-1 0 48,0 0-16,0 0 16,0 0-64,0 2 64,0-2 0,0 0-16,0 2-16,0-2 0,0 3 0,0-3-48,0 0 32,0 0-33,0 2 162,0-2-113,0 0 15,0 0 34,0 0-1,0 0 32,0 0 16,0 0 32,0 0 32,0 0-32,0 0 0,0 0-16,0 0-80,0 0 32,0 0-48,0 0-16,0 0 64,0 0-144,0 0-256,0 0-577,-1 0-720,-7-2-1808,0-3-3458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07:17.831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ignorePressure" value="1"/>
    </inkml:brush>
  </inkml:definitions>
  <inkml:trace contextRef="#ctx0" brushRef="#br0">38111 52333 10357,'0'0'3745,"-36"-21"-3408,10 13 159,-4 8 864,0 0-303,2 8-337,2 11 65,-1 7 15,8 3 112,8 10 145,5 10-161,6 2-207,0 6 127,10 8 417,4 0-497,1-1-288,-1 0 0,-3-3 17,2-6-113,-4-3-304,-1-8 16,-5-4-16,-3-8-32,0-3-512,-3-7-433,-5-4-736,-1-9-272,-4-8-400,-1-1-2609</inkml:trace>
  <inkml:trace contextRef="#ctx0" brushRef="#br0">37830 52996 12710,'0'0'4194,"45"4"-1585,-17-4-80,9 0-576,1 0-624,-3-8-545,1-3-368,-4-1-352,-8 3-240,-4-2-1217,-11 3-1248,-5 0-1505,-4 1-5090</inkml:trace>
  <inkml:trace contextRef="#ctx0" brushRef="#br0">38318 52158 4114,'0'0'9748,"0"0"-6450,0 0-2082,0 0 1,0 0-129,0 0-383,22 0-449,-7-5-128,-1 1 912,3 0 49,-4 0-225,-4 3-143,-2 1-193,-7 8-368,0 12-96,0 7 112,-11 8 336,0 3 33,-4 6-273,2-1-96,8-7-32,5-2-64,0-4-80,9-7 160,8-6-16,1-4 176,6-11-192,2-2 112,-2 0-48,-3-9-160,-1-5-32,-1 3-96,-12 1-720,0 5-1185,-7 1-2273,0 4-4002,-13 4-4626</inkml:trace>
  <inkml:trace contextRef="#ctx0" brushRef="#br0">42026 52797 6835,'0'0'5042,"0"0"-1984,15 39-865,-9-10 688,-1 6-944,0 0-528,2-2-273,-7-2-207,0-11-321,0-1-208,0-9-32,0-4 80,0-6-127,-3-3 15,-2-10-16,-1-11-160,-1-8-160,1-10 0,3-11 0,-3-9 32,4-6 0,2-6-32,0-7 96,0 5 0,0 6-144,2 8-240,7 10 176,1 15 80,0 11-16,6 6 32,7 11-16,-2 6 0,3 3 0,5 7-32,-3 10 32,-2 6-176,-4 7-112,-5 2 159,-3 6-79,-6-2 0,-2 2 240,-4 1 48,-13-5 16,-2 4-32,-3-6 16,-2-4-128,-4-1 80,0-3 224,2-4-32,-2-5-111,3-5-49,5-2-32,-3-2 32,8-4-48,2-2-593,-1 0-1200,5 0-1056,2 0-2257</inkml:trace>
  <inkml:trace contextRef="#ctx0" brushRef="#br0">41805 52834 5154,'0'0'11654,"0"0"-9125,-48 27-1409,28-12-143,-3 4 79,0 5-287,0 0-145,9 0-160,-2 4-96,12-1-16,4-3-127,4-6-49,12-4-48,1-9-48,10-5-32,-1-13 0,4-11-32,-1-14 0,-5-7 32,-3-7-48,-5-4 32,-15-5-16,-1 2-432,-8 2-337,-15 3-367,-8 3 63,2 11 657,-1 8 96,4 8 256,-4 11 32,7 9-32,9 4 48,-2 0-16,5 2-32,5 4-736,3-1-1666,0-1-2304,3 0-7475</inkml:trace>
  <inkml:trace contextRef="#ctx0" brushRef="#br0">41730 53261 8516,'0'0'2417,"0"0"352,0 0-1040,0 0-80,0 0 16,0 0-561,-8 8-336,31-3-367,10 3 111,10-2 1169,4 2-673,11-7-112,-4 3-47,0-4-33,-1-4-304,-3-3-239,-5-3-177,-3-1-96,-4-2 32,-7-1-16,-4 1-288,-7 5-417,-7 1-351,-4 3-673,-9 4-960,0 4-2113,-16 6-9429</inkml:trace>
  <inkml:trace contextRef="#ctx0" brushRef="#br0">41837 53790 4722,'0'0'12998,"0"0"-10133,0 0-1872,-39-16 63,21 16-31,-7 0-369,5 3-304,-4 5-208,8 8 112,-5-1 241,5 10 31,8-1-48,2-1-32,6 5-31,4-5-65,10-2-64,6-8-128,8-4-48,3-9 0,2-9 0,4-12-32,-7-7-48,0-8-32,-7 0-96,0-2 32,-16 1-64,-7 1-32,0 1-176,-7 0-16,-12 6 192,-1 2-17,-11 7 129,5 5 0,-1 5 16,-2 7-32,5 0 0,7 3-64,3 0-48,7 0-64,1 3-80,6 0-416,0-3-689,13 0-336,4 0-704,4-3-1137,-4 0-3905</inkml:trace>
  <inkml:trace contextRef="#ctx0" brushRef="#br0">42077 53741 11013,'0'0'5362,"6"39"-2000,-6-13-1537,4 3 224,-4 3 48,0-2-881,0-9-415,0-6-401,0-4-320,-4-5 0,4-6-64,0-3 64,0-7 0,7-11-80,3-3-16,-3-11-16,2-2-32,5-6-32,9 3 16,-7 4-48,5 3 128,2 7 0,4 12 32,-1 12-16,-2 2 112,-1 8 16,6 13 192,-6 6 320,-6 1-95,-3 3-129,0-6-304,-5-3-32,-2-4-80,-7-8-16,3-4-96,0-3-96,-3-3-208,0 0-145,0-9-175,0-1-929,-3-6-1200,0 0-1201,0-2-4562</inkml:trace>
  <inkml:trace contextRef="#ctx0" brushRef="#br0">39883 52908 6835,'0'0'8884,"0"0"-6147,0 0-1120,0 0-192,0 0-65,0 0-511,53 35-529,-14-11 272,10 8 1553,4 4-1072,0 1-241,-3 1-32,-5-9-399,-6-5-273,-10-9 32,-9-1-128,-5-9 0,-6-1 32,-7-3-112,-2-1 48,0 0 16,0-1 80,-6-5-96,-3 1 0,3 1-64,5 2 64,-6 0-32,7 2 32,-6-4 0,6 4-48,0 0 48,-4 0-16,4 0-32,-6 0 48,-2 0 0,-4 12-16,-11 7 32,-7 4-32,-4 6 32,-5 6 48,-2-2 64,6-1-48,5-5 96,9-8 32,5-2-128,8-7-96,2-5 48,6-3-48,0-2-144,0 0-352,0-6-289,0-3-415,0-8-385,0 2-1056,-2-6-817,-5 1-3569</inkml:trace>
  <inkml:trace contextRef="#ctx0" brushRef="#br0">41076 52672 7619,'0'0'5811,"-30"51"-2465,15-15-1986,-2 7 369,-1-1 0,0 4-433,3-7-447,5-3-337,-3-10-256,7-5-176,2-5-64,3-9 16,-2-1 16,3-3-48,0-3 48,0 0-16,0-11 48,0-5 32,8-10-96,1-15-16,1-7-32,0-7 80,3-9-160,-5-5-400,1 0-400,-3 0 432,1 8 255,-6 12-223,6 5 144,-4 16 240,2 12 48,4 8 16,-3 8 0,7 0-48,4 13 64,-1 7-192,5 5-80,4 4 448,-4 5-96,2-4-96,-7-2 32,-6-3-16,-4-1 0,-6-3 112,0 0-32,-6 0 0,-8 1 16,-5-1 0,-4 0 0,3-2 0,1-4 32,-1 2-96,6-7-16,4 0 64,5 2 81,5 1-65,0-3 48,12 6-16,5 2 544,8 4 433,9 0-417,-1-2-144,3-1-16,-5-2 49,-1-4-305,-7 0-144,-7-6-176,-8 1-80,-8 0-689,0 0-367,-11-2-465,-7-5-544,-6-1-1248,-1 0-3651</inkml:trace>
  <inkml:trace contextRef="#ctx0" brushRef="#br0">40901 53184 7892,'0'0'5138,"0"0"-1536,0 0-1938,0 0-223,0 0-176,0 0-97,42-2-239,-9 4-321,8 4 784,9 2 17,9 0-16,4-6-625,-5 1-512,-2-3-160,-10-3-112,-9-6 0,-5 2-16,-9-1-16,-5 3-80,-6-3-112,-9 5-48,2 1-112,-5-1-32,0 0-257,0 1-863,0 2-946,0 0-1279,-5 0-4835</inkml:trace>
  <inkml:trace contextRef="#ctx0" brushRef="#br0">41080 53471 9700,'0'0'5427,"0"0"-2514,0 0-1856,-53 17-289,34-2 129,2 2-385,0 5-320,1 1-112,5 2-64,2 1 144,9-3 32,0 1-16,9-5-112,9-4-32,2-3 16,7-7-48,-1-2 32,1-3 48,2-8-16,-3-8-64,2 0 64,-5-3-32,-6-2-64,-2 2 32,-2 0 32,-12 2-16,-1 0 0,0 2 16,-6-1-48,-8 2 0,-4 6-64,-4 3 48,-2 5 16,-7 0 32,2 0-32,-3 7 16,5 2-32,1 2 0,9 1 0,4 5 48,5 2 224,8 4 129,8 7 95,14 2 96,3 4-144,8-2-160,2 4-96,-8-4-16,-1-2 49,-12-2-33,-1-4-256,-9 1 160,-4-4-48,-9 1 96,-6 0 0,-4-2 16,-1-4 48,6-2-160,-1-2-32,-2-2-32,10-4-112,7 1-865,0-7-575,0-2-1074,0 0-2704</inkml:trace>
  <inkml:trace contextRef="#ctx0" brushRef="#br0">39077 52251 3217,'0'0'2930,"0"0"2064,0 0-1824,0 0-993,39-16-593,-16 16-415,3 0-369,3 0 1425,0 0-512,1 8-64,-8 0-721,-11 1-656,-2 5-240,-9-1 32,0 4-16,-9-2 32,-1 4-48,-6 0 32,2-3-48,-5 2-16,7-2 32,4 0-48,1-1 96,7 0-112,3 1 96,9-3 1,3-2 15,8-2 80,0-3 64,7-4-48,-3-2-128,-1 0-16,-4-8-48,-8 1-240,-4-1-801,-9-1-1184,-1 5-464,-1-4-2161</inkml:trace>
  <inkml:trace contextRef="#ctx0" brushRef="#br0">38756 52817 6387,'0'0'5170,"0"0"-3393,0 0-480,-34 64 736,17-18 368,7 5-400,0 5-465,1 1-79,2-4-160,-3-13-321,7-12-256,3-9-351,0-15-161,3-8-128,7-19 96,0-13-32,2-13-160,2-13-64,-4-10 48,-3-10 48,-1 0-368,-5-6-225,-1 4-479,0 10-369,0 15 177,0 19 495,0 14 641,0 15 160,7 8-16,1 3 80,8 0-32,5 0-80,4 3 80,2 5 177,6-1 207,-4 6 0,1 6-80,-4 6 96,-5 1-95,-6 6-97,-7 4-144,-2 3 128,-6 0 0,0 1-192,-14 1-32,-1-5-32,-9-2 16,1-4-32,-1-7-48,-3-7 48,5-8 0,3-2-16,1-6 48,4 0-32,8-6 16,2 1-80,4 1 64,0 0-48,15 4 48,0 0 16,6 13 16,5 6 400,4 8 289,-3 5-17,-1 4-16,3 0-208,-5 0-368,-3-4-128,-4-2 16,-2-4-176,-7-7-240,-2-4-336,-6-7-321,0-3-655,0-5-289,-2-1-481,-3-16-2480</inkml:trace>
  <inkml:trace contextRef="#ctx0" brushRef="#br0">37931 53629 11621,'0'0'4162,"0"0"-2449,0 0-673,0 0 33,0 0-257,53 3 1,-8-7 1152,14-2 400,12-3-624,14 5-257,6-2-303,1-1-769,-1 1-256,-2-2-160,-10-3 48,-4-2 16,-16 0 32,-10 0-32,-5-1-16,-15 4 16,-5 2-80,-5 2 16,-7 6-96,-4 0-32,-8 0-128,0 7-112,0 2-16,0 1-273,0 2-447,-6-4-673,0-6-1456,-2-2-1538,-2 0-7730</inkml:trace>
  <inkml:trace contextRef="#ctx0" brushRef="#br0">38397 53781 17176,'0'0'4258,"0"0"-2321,0 0-529,0 0 33,0 53 64,-2-19-241,-2 9-559,1-3-225,-2 0-32,5-8-64,0-6 0,0-7-320,5-6 0,4-7-48,4-4 64,1-2-32,7-8 33,-1-2-33,8-2 0,-3 2-32,3 2 0,-8 3 0,0 1-32,-6 3-305,-4 1-303,-3 0-336,-5 0-593,-2 0-784,0 0-448,-2 0-433,-5-6-3297</inkml:trace>
  <inkml:trace contextRef="#ctx0" brushRef="#br0">38647 53749 13270,'0'0'3666,"0"0"-1489,-1 62-80,8-18 304,3 12 176,4 5-608,-1 6-352,-2-4-481,2-5-656,-4-4-191,-3-9-161,-1-7-144,-2-10 48,-1-9-16,2-6 0,-4-8-192,0-5-433,0-10-351,-6-12-1345,-2-7-1937,-5-6-4850</inkml:trace>
  <inkml:trace contextRef="#ctx0" brushRef="#br0">24646 50973 7571,'0'0'11350,"-23"66"-9173,9-21-16,-2 6-96,0 2-801,2-3-576,1-11-383,7-7-161,1-13-16,5-6-16,0-9-80,0-4 128,0-11 32,0-14 64,1-7-256,5-9-96,1-12-320,3-11-192,-3-11-97,8-7-735,-3-3 655,3-5 225,3 2-416,2 12 479,-1 12 209,1 17 176,-2 16 272,-2 24 112,6 14 80,4 33-223,2 22 479,-2 22 752,2 12 49,1 10-817,-6-7-464,-3-9-16,-6-10-80,1-20 97,-4-12-17,-2-8 48,-2-10-112,-1-6 0,-4-9 16,-2-6-96,0-5-96,0-4-641,-2-2-575,-4-9-1265,-1-8-3762</inkml:trace>
  <inkml:trace contextRef="#ctx0" brushRef="#br0">24716 51130 12598,'0'0'4850,"0"0"-2641,0 0-496,0 0-32,0 0-337,0 0-607,33-17-385,-15 17-128,2 0-48,3 0 80,1 0-192,2 0-48,-2 0-352,-1 0-1281,0 0-848,-13-2-1665,2-6-7075</inkml:trace>
  <inkml:trace contextRef="#ctx0" brushRef="#br0">25241 51286 11429,'0'0'2834,"0"0"-754,0 0 642,0 40-945,0-34-577,0-2-191,0 0-145,4-4-176,-1 0 33,4-8-97,3-3-96,-3-5-64,3-3-208,2-5-95,0 0 191,0 3-112,1 2-192,-5 4-64,-1 3 32,6 11 192,-1 1-144,-4 7-64,7 10 80,0 0 144,-2 6 0,-3-6-64,3 2-112,-3-4-16,-3-8-16,-4 1-32,1-6-32,-2-2-496,-2 0-560,0 0-865,0-8-1617,-2-1-3857</inkml:trace>
  <inkml:trace contextRef="#ctx0" brushRef="#br0">25731 51196 14487,'0'0'2593,"0"0"-2001,0 0 1585,-6-34-544,-3 30-545,-6 4-111,5 0-273,-7 12-16,3 1 177,-1 6-65,7-1-368,1 3-208,5-5 33,2 0 47,0-3-192,2-2 0,5-6-96,4 1 32,1-6-32,-4 0 48,5-6-32,-3-2-160,-3 0-32,-4 3 48,3 5 144,-6 0-64,4 13-176,-4 2 160,2 8 448,1-2-112,1-2-224,1-4-112,1-7-192,3-3-657,1-5-687,-6-5-593,2-9-865,0-3-2800</inkml:trace>
  <inkml:trace contextRef="#ctx0" brushRef="#br0">25941 50763 10821,'0'0'6067,"0"0"-3554,0 0-1441,16 46-31,-9-1 880,-7 10 1216,0 11-976,0 6-912,-3-3-353,-1-8-400,3-8-208,1-10-127,0-11-33,5-5-80,-2-11-32,0-4-352,0-6-497,-3-6-816,0-6-1456,0-13-2065,0-6-13111</inkml:trace>
  <inkml:trace contextRef="#ctx0" brushRef="#br0">26093 51158 17688,'0'0'1873,"0"0"-1857,0 0 80,0 0 352,0 0 1009,0 0-48,0-23-801,7 33-560,-1 3 96,3 6 624,0 2 241,-1 1-561,0 2-96,7-2 208,-6-7-95,6 1-113,6-5-80,-4-10-96,3-1-112,5-1 160,-8-15-208,2-3-48,-8-5-160,-2-5-384,-5-1-257,-3 2-175,-1-2-17,0 4 449,0 7 304,0 3 256,0 11 64,0 5 80,-1 10-128,-3 12 112,1 6 656,0 13 97,-3 3-401,3 7-112,3 0-176,0 2-16,6-2-16,7-1-240,3-2 96,2-4 833,1 2-641,-3-4-96,-9-2 96,-1-6 368,-6-2-48,-4-5-31,-11-3-65,-2-8-128,-6-1-192,0-6-48,-1-6-48,2-3-64,-1-8-80,7-11 32,5-10 0,8-11-64,3-3-512,0 1 63,0 1 209,7 10 432,0 7 80,2 9 192,7 3-112,-2 7-32,8 0 80,-2 0-127,4 0-49,-1-1-80,-3-2 32,0 1-337,-1-2-799,-7-4-1457,-4 0-929,0-3-1888</inkml:trace>
  <inkml:trace contextRef="#ctx0" brushRef="#br0">26598 51074 13302,'0'0'4034,"0"0"-2657,0 0-513,0 0 128,-50-3-239,33 3-241,-5 5 32,2 6 113,-1 0-177,5-1-192,0-2-96,9 2-96,7-1-64,7-1-144,10 0 144,12-1 48,8 5-32,3-2 64,-1 4-48,-3-1-16,-10 6 0,-6 1 80,-13 7-80,-7 0 96,-7-1 48,-9-3 49,-3 0 63,-5-5 16,7-8-112,-6-5 0,7-2 32,2-3-96,2-4-96,4-8-48,5-1-160,3-2-672,0-1-449,3 0-368,8 0-1040,1 0-2305</inkml:trace>
  <inkml:trace contextRef="#ctx0" brushRef="#br0">26977 51164 21050,'0'0'4898,"0"0"-4434,0 39-400,-4-20 432,4 0 1,0 0-257,0-6-144,0-1-144,0-8-1009,4-4-2032,-3-3-1905,-1-15-6580</inkml:trace>
  <inkml:trace contextRef="#ctx0" brushRef="#br0">26961 50835 17832,'0'0'5107,"0"0"-3603,0 0-1104,0 0-448,0 0-16,0 0-16,26-11-928,-13 24-913,-6-2-3329</inkml:trace>
  <inkml:trace contextRef="#ctx0" brushRef="#br0">27380 50984 18424,'0'0'4707,"-41"16"-3987,17 0-672,-1 2 96,8 4-32,3 1 0,5-2 64,9 3-176,3-3 0,11-2-96,5 0-128,1 0 112,3-6 128,1 2 80,-4 1-64,2 0 32,-7-1 112,-4 2 1265,-6-3-49,-1 1-975,-4-2-49,-13 4 384,-9-4-224,-1 2-287,-7-1-257,0-4-65,4-2 81,2 0-80,5-2-400,3-6-960,9 0-1426,7-14-2016</inkml:trace>
  <inkml:trace contextRef="#ctx0" brushRef="#br0">28211 51099 14118,'0'0'4467,"0"0"-2899,-37 16-63,21 5 96,0 8-113,9 6-447,2 5-305,5-6-192,12-2-336,8-9-111,5-6-33,-1-9-32,-1-8-16,0 0-48,-6-12-16,-4-3-65,-6-6 33,0-6 0,-7 1-64,0-6-32,-7 2-160,-7 2-16,-1 4-48,1 6 0,-2 6 272,2 7 31,4 5 49,3 0-128,7 4 0,0 0-1088,3 5-1089,11-7-1345,6-2-3890</inkml:trace>
  <inkml:trace contextRef="#ctx0" brushRef="#br0">28487 51115 18344,'0'0'2994,"0"0"-2530,53-3-112,-17 3 1985,10 0-112,5 0-912,-1 0-497,-7 0-384,-4 0-256,-12 0-95,-9 0-65,-10 0-481,-8 0-783,-2 0-369,-16-4-960,-6-8-913,-5 0-5826</inkml:trace>
  <inkml:trace contextRef="#ctx0" brushRef="#br0">28740 50815 16776,'0'0'2273,"0"0"-2033,0 0-16,-43-37 1281,29 31 15,-2 1-431,2 2-273,1 3-240,2 3-159,-1 10-193,6 9-32,2 10 160,4 4 208,0 9-320,0 6 0,7 3-47,1-2-81,-4-1-48,-4-6 0,0-5 64,0-2 144,-4-10 128,-4-3-240,5-6-64,-1-8-32,-1-2-32,3-6-80,2-3-416,0-8-561,-4-6-1376,1-4-2209,1-6-4482</inkml:trace>
  <inkml:trace contextRef="#ctx0" brushRef="#br0">30288 50675 10101,'0'0'5650,"0"0"-3905,39 53 400,-17-25 368,0 10-784,5 4-545,-3 3-479,-3 8-81,-3 0-32,-9 0-175,-8 6-81,-1-3-128,-8-1-96,-14 2 112,-2-6 224,-8-4-80,4-2-256,2-9-64,2 0 64,4-11 0,5 0-128,8-6-96,0-6-352,7-2-464,0-11-593,0 0-1248,0-11-1089,0-10-6851</inkml:trace>
  <inkml:trace contextRef="#ctx0" brushRef="#br0">30744 50343 2529,'0'0'3842,"0"0"1248,0 0-3025,0 0-752,6 52 1248,-6-8 897,-6 7-385,3 12-624,0-3-528,3 2-897,0-9-735,0-11-289,0-8-48,0-10 32,3-5-16,0-9-433,-3-1-655,0-9-817,-3-4-1088,-4-11-417,0-6-5570</inkml:trace>
  <inkml:trace contextRef="#ctx0" brushRef="#br0">30968 50539 14166,'0'0'3202,"14"34"-1505,-12-7 704,6 6-352,-7 9-48,-1 5-545,-9 3-383,-6 6-241,-5-1-288,-4 1-223,1-5-209,3-8 16,1-6-80,5-11-16,4-7 48,4-6-112,2-5 32,0-8-336,-2 0-705,4-3-1120,-6-9-2321,-1-7-5042</inkml:trace>
  <inkml:trace contextRef="#ctx0" brushRef="#br0">31074 50875 16680,'0'0'4098,"0"0"-2050,0 0 306,47-20-402,-24 12-543,-1 3-625,2-3-543,-1 8-177,-1 0 48,-7 0-80,-8 9 0,-3 10-64,-4 2 96,-11 6 112,-4 2-48,-9 4 32,3-7-144,1 1 80,4-3-16,13-3 32,3-2 48,13-6 16,10-3 208,9-1-48,6-5-95,8-4-177,0 0 80,-5-4-80,-2-5-112,-9 1 80,-7-3-208,-12 7-497,-11-5-479,-6 1-1553,-18 3-2178,-6 0-2528</inkml:trace>
  <inkml:trace contextRef="#ctx0" brushRef="#br0">31837 51091 1521,'0'0'13270,"0"0"-9172,0 0-2033,0 0-80,0 0-33,0 0-335,0-14-849,0 14-527,0 0-209,0 0-112,0 0 0,0 0-129,6 3-559,1-3-128,1 0-273,-1 0 241,-2-3 383,-2-2 145,-3 0 336,0 0 96,-8 2 0,-5 1 160,4 2 48,-6 0 113,7 2-49,2 3-224,0 1-144,6 0 64,0-2-448,6 0-833,7-4-2209,-3-7-3729</inkml:trace>
  <inkml:trace contextRef="#ctx0" brushRef="#br0">31836 51470 16359,'0'0'3106,"0"0"-2626,-14 37 529,11-26 431,3 0-431,0-5-369,3-2-272,2 0-256,4-4-112,-3 0 64,2-4 16,-2-3-80,-2-5-160,-1 2 128,-3 3 16,0-1 80,0 2 16,0 1-16,0 3 176,0 2-208,0 0-32,0 0-48,0 0-16,0 0-16,0 0 32,0 0-16,0 0-16,0 0-304,0 0-320,0-4-433,0-4-1232,0-8-3682</inkml:trace>
  <inkml:trace contextRef="#ctx0" brushRef="#br0">29836 50706 9028,'0'0'3778,"0"0"-2017,0 0-225,0 0 401,0 0-544,-28 45-497,16-21-143,-5 8 335,-2 10 65,-1 8 319,-4 12-207,4 10-497,-2 4 225,7 2-273,8-4-208,4-8-288,3-11-48,5-6-208,10-11-16,3-12-176,0-5-512,-1-8-352,1-3-433,-3-6-544,-4-4-720,-2-6-2482</inkml:trace>
  <inkml:trace contextRef="#ctx0" brushRef="#br0">33309 50964 10453,'0'0'5586,"0"0"-2912,0 0-962,0 0-431,-6 53-273,6 0 721,0 13 368,-4 11-640,4 0-577,0-2-239,0-12-193,4-9-288,4-18 16,-1-10-96,0-9-32,3-12-48,3-5 16,-5-22-16,0-10-16,-1-10-288,-6-10-160,-1-12-33,-1-8-319,-12-6-417,-1-1-47,-5-2-497,-1 1 256,2 10 321,-3 12 479,5 10 657,0 15 192,5 8 417,6 10 111,0 4 144,5 3 305,0 0-33,15-1-591,9 5-305,6-2-144,7-3 192,12 7 368,4 0 96,3-1-95,-1 3-33,1 0-192,-3 0-128,-9 3-192,-5-1 16,-10 0-96,-7 2-688,-7-2-353,-8-2-799,-3 0-514,-4-8-1087,-4-3-4771</inkml:trace>
  <inkml:trace contextRef="#ctx0" brushRef="#br0">33339 51064 4178,'0'0'12790,"0"0"-10037,0 0-1712,0 0 463,-24 35 97,34-30 144,14 0-385,5 1-351,10-4-225,-1-2-176,1 0-223,2 0-225,-5-2-128,-7-4-16,-5 5-625,-3-5-799,-6 3-1377,-8-5-1441,3 1-3810</inkml:trace>
  <inkml:trace contextRef="#ctx0" brushRef="#br0">33863 51181 19193,'0'0'2801,"0"0"-2241,-6 61 897,3-31 512,3 1-640,0 1-369,6-2-496,8-7-368,8-6-48,3-8-48,5-9 0,-1-2-64,2-17 0,-5-5-112,-6-4 80,-11-4 48,-5 0 0,-4 2-16,-13 6-64,-7 5 80,-6 6 64,-5 11 16,-3 2 0,8 2 32,-5 10-48,11-5 48,5 4-64,9-3-64,6 0-1201,0-8-1248,9 0-1281,7-6-3841</inkml:trace>
  <inkml:trace contextRef="#ctx0" brushRef="#br0">34210 51333 13446,'0'0'9188,"0"0"-7667,0 0-400,43 41 607,-33-37-383,3-4-369,-1 0-271,-7 0-321,2-5-224,-5-1 48,-2-2 32,0-2-192,-9-4 0,2-2-48,0 0 48,1-1-64,6 0 0,0 1-192,13 3-80,1 2 144,8 3 96,5 0 64,-1 5 0,5-3 0,-5 5 16,-6 1 32,-1 0-48,-7 0 0,-6 0-1201,-6 0-2688,0-6-2290</inkml:trace>
  <inkml:trace contextRef="#ctx0" brushRef="#br0">35160 51218 3586,'0'0'7779,"0"0"-4849,0 0-1602,0 0-383,0 0 175,0 0 353,-34-5-625,15 21 353,-1 5-1,2 6 129,1 2-161,5 3-31,9-3-257,3-5-255,10-3-401,6-8-128,8-5 0,5-8-48,8 0 32,-7-13-64,0-6 16,-3 0-240,-8 4-16,-5 2 64,-8 8 128,-6 5 0,0 10-32,-4 11 16,-5 9 272,9 4 256,0 4-256,0-4-128,13-6-16,5-8-32,-2-8-688,7-9-1233,-13-3-1681,1-13-3265</inkml:trace>
  <inkml:trace contextRef="#ctx0" brushRef="#br0">35877 51391 12390,'0'0'3841,"24"55"-1231,-4-19-481,-4-2-80,-1-2-657,0-4-239,-8-9-289,2-6-144,-2-5-239,-7-8-33,0 0 0,0-5 16,-13-11-112,3-3-320,-5-9-48,0-8-32,-1 0 48,5-3-16,-1-5-32,5 7 48,6 0 32,1 8 0,0 2 48,11 10 369,3 2-177,8 7 0,1 3-64,7 5-80,-4 3-32,2 7-32,-2 1-176,-6 0 64,-3-1 16,-1-1-16,-5-2-192,-5-4-384,-3-3-369,0 0-271,-3-3-273,0-9-880,0-5-1073,0-2-3937</inkml:trace>
  <inkml:trace contextRef="#ctx0" brushRef="#br0">36241 51388 16472,'0'0'4017,"0"0"-2944,49 3 175,-29-3 881,3-3-592,0-3-592,-9-3-529,3-3-224,-4 2-176,-4-3 16,-8 0 32,-1-3-48,-1 2 0,-12 1 0,-1 0-16,-5 7 32,-4 6-64,0 4 80,0 15-32,1 13 48,7 9 208,7 5 400,8 3-31,0-3-177,18-7-208,5-9-192,10-9 0,0-16-192,4-5-240,-4-7-545,3-12-927,-10-6-1490,-6-3-688,-5-4-1776</inkml:trace>
  <inkml:trace contextRef="#ctx0" brushRef="#br0">36736 51346 21146,'0'0'4658,"0"0"-4274,-41 10-288,14 1 288,-3 4 657,1 4-401,5 3-240,1 5-208,7-1-128,7 1-16,9-1 32,0-4-16,9-7-64,7-5 48,5-10 0,2 0-96,0-15-96,7-9-96,-6-8 128,-2-3-64,2 2 176,-5 2 0,-8 7-112,-2 11 176,-5 11 32,-4 8 96,0 14-16,-4 10 353,-2 4 95,3 4-400,3-4-128,0-5-80,0-4-288,14-10-1201,2-15-2064,0-3-2226,0-21-9636</inkml:trace>
  <inkml:trace contextRef="#ctx0" brushRef="#br0">37045 50852 15031,'-4'54'8244,"-4"14"-6371,0 15 159,1 9 354,6 5-1218,-3-14-352,4-7-543,0-12-113,5-17-48,2-12-32,1-15-48,0-8-16,-7-12-224,5-4-417,-3-17-191,-3-5-769,0-14-1440,0-8-2386</inkml:trace>
  <inkml:trace contextRef="#ctx0" brushRef="#br0">37709 51269 5635,'0'0'7315,"0"0"-3841,0 0-1490,0 0-111,0 0-48,0 0-512,30-14-497,-16 41-16,5 13 513,-2 5-401,-3 2-543,5-1-241,-9-9-80,6-2 0,-8-9-32,-1-8-208,-5-2-513,2-5-415,-2-3-545,-2-3-256,0-5-224,0-5-640,0-8-2001,0-10-7764</inkml:trace>
  <inkml:trace contextRef="#ctx0" brushRef="#br0">38046 51121 15223,'0'0'3698,"0"0"-2722,0 0-128,0 0 193,-38 57-65,29-19-127,-1 5-257,2 8-64,-4 6 145,4-1-17,-2-6-192,1-5-64,5-7 65,2-6-113,-2-12-192,4-6-144,0-6 0,4-5-288,-2-3-625,5-9-944,-4-8-1024,0-11-2033,-3 0-6980</inkml:trace>
  <inkml:trace contextRef="#ctx0" brushRef="#br0">38282 51325 9444,'0'0'6819,"0"0"-4417,0 0-578,-45 40 289,19-12 64,-1 7-272,3 2-672,9 3-401,1-6-63,14-4-401,0-9-224,14-13-112,9-8 0,6-6-112,-1-15-160,2-7-465,-3-8 129,-5-6 288,-3 2 224,-5 1-32,-4 7 48,-7 7-64,-3 15-16,-3 9 176,-7 5-32,1 15 48,-5 7 176,4 8 160,3 2-144,3-3-160,4 0-32,0-7-48,5-7-448,8-9-1009,-1-7-1520,2-3-240,-1-10-1410,-2-9-3440</inkml:trace>
  <inkml:trace contextRef="#ctx0" brushRef="#br0">38567 50926 11365,'0'0'4306,"0"0"-848,4 67-1713,-2-22 784,2 13 336,-2 9-864,-2 5-752,0-4-657,0-4-144,0-8-112,0-10-32,0-10-144,0-9-80,-2-8 16,2-6-64,-4-8-64,4-3-208,0-2-368,0-15-625,0-6-1904,0-9-3394</inkml:trace>
  <inkml:trace contextRef="#ctx0" brushRef="#br0">38706 51465 2305,'0'0'18873,"0"0"-16072,0 0-2385,0 0 1073,0 0 224,0 0-513,30 38-463,-12-23-369,3-4-320,-1-1 32,0-5-16,-2-5 16,2 0-32,-5-9-192,-1-10-48,-4-5-128,-2-5-241,-2-6-239,-6-2-129,0 0-191,0 5-17,0 5 385,0 6 624,0 10 480,0 11 769,-1 0-481,-4 11-176,4 5-32,1 0-288,0 3-111,0-6-946,0-2-2384,0-9-4659</inkml:trace>
  <inkml:trace contextRef="#ctx0" brushRef="#br0">39019 51373 22939,'0'0'3089,"39"9"-2977,-13-5-48,1-4 1393,-3 0 207,2-4-1199,-6-4-321,-3-5-144,-5 1 32,0-4-32,-8 1 48,-4-2-240,-8 3-161,-6 1 145,-2 6 48,-3 7-64,-1 7 192,6 14-16,1 11 320,3 6 112,9 7 1,1-1 15,0-1 0,11-3-96,9-6-224,-1-7-48,8-10-48,2-12-96,2-5-224,2-5-624,4-18-1345,-8-3-1521,-5-3-1121</inkml:trace>
  <inkml:trace contextRef="#ctx0" brushRef="#br0">39780 51446 20473,'0'0'4562,"0"0"-3425,-7 57-161,5-23 289,-2 0-193,4 3-431,0-5-417,-1-2-176,-3-6-80,-5-9-544,0-2-657,-8-7-624,3-6-1168,-2 0-305,0-6-1600,5-9-3858</inkml:trace>
  <inkml:trace contextRef="#ctx0" brushRef="#br0">35027 56141 12118,'0'0'3889,"0"0"-1408,0 0-1024,0 0-160,-43-26-321,25 26-127,-6 0-321,2 2-240,-9 15-64,6-2-128,-2 6 48,5 3-144,5-1 0,6 1 0,5 1-16,6 1 16,0 1 16,11 5 0,11 0 16,1 8 48,7 2 48,-4 3 705,7 2-241,-4 4-304,-3 2-112,-3 2-176,0 0 0,-7-3-80,-2-4-16,-4-1 48,-4-7 96,-3-2-80,-3-6 96,0-4-96,-9-3 80,-1-5 0,-4-3 80,-2-7-64,0-5 48,-5-2 16,1-3 80,0-3-96,-3-4-48,9-4-16,-6-3-48,5 1 33,4 1-50,-4-4-15,3 0 16,0 0-128,-1 2-256,5 6-432,-4 0-209,4 4-415,2-2-321,0 3-384,6 0-1697,0-2-5154</inkml:trace>
  <inkml:trace contextRef="#ctx0" brushRef="#br0">35403 56858 11445,'0'0'4194,"0"0"-2577,0 0 192,0 0 96,-4 40-353,4-22-383,0 1-273,13 0-384,2-6-175,3-3-193,6-5-16,-2-5 16,2-5-64,0-8-48,-3-6 0,-6-4 0,-14-4 0,4-1-192,-5 0 0,-13 1 48,-3 6-64,-8 2 128,-4 7 64,-1 6-32,3 6 48,-1 3-64,2 7 64,9 3-96,4 1 48,6-1 0,6 3-112,0-5-1057,10-2-1120,4-8-496,2-1-3314</inkml:trace>
  <inkml:trace contextRef="#ctx0" brushRef="#br0">35745 57863 12694,'0'0'3297,"0"0"-1808,-46 12 0,22-3-193,-3 6-287,4 0-81,-3 6-127,6 0-257,-3 3 144,15 0 144,2-1-63,6-6-481,18-3-32,8-9-32,13-5-192,-2-13 112,9-14-48,-9-10-80,2-6-64,-8-7-80,-15 0-96,-6-1-144,-10 1-176,-6 1 47,-18 5 113,-11 5 0,-7 0 32,-7 7 160,-3 12 112,5 3 48,1 11-64,8 5-48,11 1-320,8 0-305,12 5-175,7 3-689,14-6-2609,12 3-5586</inkml:trace>
  <inkml:trace contextRef="#ctx0" brushRef="#br0">36066 57660 12678,'0'0'4178,"0"59"-1585,0-19-160,0 10 80,0-2-912,0-3-785,0-5-352,5-11-255,3-7-113,0-13-48,-2-5 16,4-10-16,-6-15 160,2-11-112,-2-9-16,-2-10-160,-2-13 80,0-8-48,0-2 16,-2-2-16,-2 2 0,1 14-80,0 7-128,3 14 288,0 14-32,0 6-112,0 12 64,6 7 16,10 0-49,1 5 1,3 10 80,7 2-48,3 4 112,-4 4-96,-5-5-48,0 7-96,-10-3 144,-6-1-16,-5 3 32,0 1 16,-14 0 0,-7 2 32,-2-6-32,-1 4 64,-5-8-32,5-1 0,4-4-64,1-3 64,12-5-32,-6 1-336,10 1-1297,3-3-784,0-2-784,7-3-4275</inkml:trace>
  <inkml:trace contextRef="#ctx0" brushRef="#br0">44175 61781 13414,'0'0'3714,"0"0"-2193,-46-8-257,22 8 225,-5 5-113,-2 9-303,1 4-1,1 9 33,13 2-497,4 3-96,12 0-15,5-2-129,23-7-176,4-4 0,4-11-160,10-8-48,-6-8-16,5-14-16,-13-10 0,-2-1 32,-8-10 32,-15-5-64,-7 1 32,-6-8-48,-10 4-224,-15-1-96,-3 4 79,-5 4 209,1 12 48,-1 5 144,6 11-144,4 8 64,9 8-16,9 0-64,4 4-32,7 4-816,7-1-801,10 4-848,6-6 448,7 0-2529,-1-2-8340</inkml:trace>
  <inkml:trace contextRef="#ctx0" brushRef="#br0">44495 61731 17080,'0'0'2769,"0"48"-1120,0-20 320,-7 3 96,7-7-993,0-5-416,-2-10-239,2-3-193,0-6-96,0 0 64,2-8 256,5-8-208,1-5-176,6-6-96,3-7 96,-3 0-80,8-2 48,-3 8 32,5 4-16,-4 8-32,1 12 0,-5 8 128,7 15 0,-9 9 177,6 4 207,-1 3-192,1-3-208,0-6-112,0-5-64,-2-8 32,3-7 16,-7-4-48,-1-2-240,-3-2-272,-9-9-289,2 1-431,-3-3-1073,0-4-1361,-10-2-2769</inkml:trace>
  <inkml:trace contextRef="#ctx0" brushRef="#br0">44117 61192 6419,'0'0'7347,"0"0"-4337,47-9-865,-14 9 32,12 0 32,13 0-657,9 0-143,10 0-272,3 0-449,3-1-224,-7-2-288,-6-2-32,-4-1-160,-16 1-112,-13 1 16,-7 0-336,-16 0-513,-4 0-511,-10 4-289,0-3-832,-10 3-1409,-4 0-3778</inkml:trace>
  <inkml:trace contextRef="#ctx0" brushRef="#br0">44600 60623 5939,'0'0'7043,"0"0"-4466,15 48-112,-14-34-720,5 2-801,-6-6-447,4-3-193,-4-1 0,0-3-96,0 3-80,0-2 112,0 8 353,-4 3 335,2 7 224,-3 5-223,2-1-177,-1 6-288,4-6 1,0-3-225,0-4-128,0-7-64,4-11 0,0-1 32,6-15 96,3-11 208,-3-12-256,0-7-48,-1-10 16,-9-9 32,0-6-96,0-2-320,-7-2 144,-1 2-16,-5 4 80,2 12-16,2 3 112,4 11-48,-2 10 64,7 5 0,0 8 0,7 9-32,10 0-16,0 6-32,3 4 16,10 6-16,0 11 0,6 3 96,-3 9-192,-4 5 32,-5 4 16,-7 2-16,-4 2 96,-12 1-64,-2-6 144,-18-3-32,-5-2 32,-5-3-16,-4-4 48,-5-7-16,6-3-32,2-3-64,3-4 16,10-3-48,7-3-16,4-2-913,6 0-1536,13 0-1921,3-7-5650</inkml:trace>
  <inkml:trace contextRef="#ctx0" brushRef="#br0">42055 54411 6067,'0'0'-16,"0"0"3729,0 0-943,0 0-897,0 0-81,0 0 97,23 6-160,1-6-320,13-4-273,4 2 641,7-3 320,15-1-304,-3-1-705,-7-1-447,0 0-433,-14 1-176,-8 0 32,-8 2-320,-7 5-417,-9 0-175,-7 0-465,0 0-608,-10 4-208,-4 0-1120,-9 0-3426,-2 0-5186</inkml:trace>
  <inkml:trace contextRef="#ctx0" brushRef="#br0">42121 55166 848,'0'0'14615,"0"0"-10997,0 0-2770,0 0-192,0 0 289,47 0 31,-15-3 257,4-6-465,5 5-400,2-5 49,4 3 223,-4 2 80,-9 0 289,3 4-673,-15-1-304,-5 1-272,-10 0-305,0 0-447,-7 0-369,0-3 65,0 0 47,-8 1-512,-5-6-3217,3 2-6019</inkml:trace>
  <inkml:trace contextRef="#ctx0" brushRef="#br0">42246 54636 5811,'0'0'5250,"0"0"-2737,0 0-592,0 0-416,0 0-81,0 0-239,-37-7-417,29 24-191,-4 4 47,1 9 160,2 1 1,6 6 31,-1 1-384,4-3-192,4-7-112,8-4-96,3-5 64,0-8-16,5-11 16,0 0-15,0-13 31,4-6-112,-2-7 96,-5-6-64,-3 0 16,1-1-48,-8 7-48,-2 2 16,-5 6 16,0 1-48,-12 12-64,-3 3-49,-5 2-95,2 2 64,-4 3-128,3 7-240,7-7-321,0-1-527,9-4-1041,2 0-2097,1-9-6436</inkml:trace>
  <inkml:trace contextRef="#ctx0" brushRef="#br0">42267 54376 8068,'0'0'2385,"0"0"1024,0 0-1856,0 0-593,-6 50 225,6-18 624,4 10-160,2 12-145,0 6-127,1 6-16,-5 6-321,-2 0-496,4-6-63,-4-5-161,0-7-144,-4-10-112,2-8 64,2-10-112,-4-9 48,1-2-96,3-11-512,0-4-497,0 0-1104,7-12-976,-5-6-2722</inkml:trace>
  <inkml:trace contextRef="#ctx0" brushRef="#br0">41949 54782 5571,'0'0'6851,"0"0"-3634,0 0-2400,0 0-225,0 0 336,-15-41-127,6 39-273,2 2-288,-10 0-112,7 0 0,-6 8 224,2 3 208,-5 2-15,5 3-129,0 2-32,2 7 192,-2-1 97,-1 1-129,8-1-80,-3 0 48,10-2-191,0-7-49,13-2-48,6-1-32,1-5-96,6-4-64,1-3 32,-1-3-32,1-10 32,-7-3-144,2-5-144,-7-3-64,-4 0 64,-5-3-33,-6 1-31,0 0 64,0-1 128,-11 4 128,-2 1-48,-7 0 80,1 7-48,-5 4-16,-2 4 32,3 1-32,3 4-64,0-2 32,7 4 16,3-2-16,9 2-64,1-5-400,0-3-16,0-3-529,11-2-1984,4-6-2386,-1 2-4177</inkml:trace>
  <inkml:trace contextRef="#ctx0" brushRef="#br0">41952 54849 5843,'0'0'5330,"0"0"-2913,0 0-1328,0 0-177,0 0 49,0 0-81,12-7-336,-12 7 241,3 0-513,-3-4-16,0 4 112,0 0 192,0-1-160,0-3 17,-3 0 15,-3-2 208,4 1 80,-10-3-624,0-4-15,-2 3 79,-3-6 0,3 2-96,-2-5-16,-7-6 0,7-4 16,-2-3-16,-1-2-176,5 1 112,-1 0-48,5 2 48,3 10 0,0 1 64,0 2 32,7 7-48,-7 0 80,7 4 64,0 4 48,-2 2-16,-2 0-160,2 0-48,-5 5 16,2 5-32,1 1-304,-2 3-480,4-5-753,-1 2-1793,3-3-3665,0-2-1793</inkml:trace>
  <inkml:trace contextRef="#ctx0" brushRef="#br0">41114 54669 9364,'0'0'1921,"0"0"496,0 0-1504,0 0-449,0 0 32,-8 0-208,8 3-256,0-1 16,0 6-16,-1 0 0,-2 6-32,0 7 16,3 6 513,-7 12 911,6 6 353,-5 9-400,2 2 63,1-3-415,-3-6-513,4-7-32,2-11-144,0-7-175,0-7-65,0-7-48,0-3-48,-4-5 32,1 0 0,1-8 64,-6-8-64,3-7-16,3-11-32,-5-7 0,7-3 0,-1-7-64,1-2 32,0 0-48,1 2 0,6 4 32,-5 7-160,3 2 176,0 6-129,0 8 81,4 1-80,4 5 80,1-1-80,3 3 64,6 0-128,2 2 112,2 4 16,-2 5 48,0 5 16,-5 0 32,1 13-16,-9 11-16,0 5 80,-12 9 128,0-2 144,0 4-80,-9-3-16,-4-5-48,-2-5-192,1-3 32,3-9-32,-4-1 16,2-6-16,5-6 80,-4 1-112,7-3-144,-2 0-64,5-3 80,-2 3 96,4 0 96,0 0-64,4 7-16,5 8 80,-2 6 224,10 11 384,-3 2-271,1 6 79,2 0 384,0-3-304,-1-3-415,-2-7-65,0-9 16,-1-1-32,-3-10 48,-3-7-96,0 0-16,1-1-65,-1-11-95,-2 0-352,-3-2-400,5 1-529,-1 1-624,-2 7-1585,3 1-5618</inkml:trace>
  <inkml:trace contextRef="#ctx0" brushRef="#br0">39709 57868 11301,'0'0'3090,"0"0"-2098,0 0-32,0 0 113,-37 0 112,24 0-305,3 4-432,2-3-240,-4 5 0,1 2 0,-2 5 113,3 2 63,0 6 32,1 7 16,4-1 80,2 5 113,3-4-321,12 1 32,3-4-208,8-7 128,0-4-112,8-7 16,-2-5-80,-1-2 64,-2-9-128,4-10 80,-7-8-80,0-3-208,-7-4-96,-2-1-160,-6-2-128,-3 1-33,-5 4 129,0 2 128,0 6 304,-5 8 48,-3 0 16,1 6 0,-2 2-64,2 0 64,0 0 0,0-1 0,-2 8 0,2-5 0,-7 6-48,-2 0 48,-7 3-16,-3 7 16,-6 7-16,-1 6 0,2 6 32,0 2-32,9 5 96,0 4 224,13 2 160,6 0-47,3 0-17,6-2 208,10 0-368,4-2-96,3-4-96,1 1 321,3 0-1,-3-1-16,-1 0-48,-7 1-112,-9 1-144,-4 0 0,-3-2 16,-3 0-48,-8-4 32,-1-1-64,-4-5 64,2-5-64,3-3-32,-1-9-256,5-7-768,6 0-705,1-15-640,0-9-2770</inkml:trace>
  <inkml:trace contextRef="#ctx0" brushRef="#br0">38915 58786 8580,'0'0'2865,"0"0"-1488,0 0-97,0 0 1,0 0-176,0 0-529,19-1-192,1-3 176,13 2 497,9-4 848,4 1-177,14 3-479,2-4-161,6 0 49,0 1-385,-1 3-127,-3 0-273,-4-2-112,-4 2-16,-3 2 128,-3 0 304,-6 0-479,-3 0-97,-3 0-48,-5 0 0,-6 0 0,-3 0 0,-9 0-80,-8 0-529,0 0-447,-4 0-305,-3 0-720,-3 0-896,-11 0-1905,-8 0-11910</inkml:trace>
  <inkml:trace contextRef="#ctx0" brushRef="#br0">39491 58935 6179,'0'0'3569,"0"0"-1295,0 0-530,0 0-287,0 0-305,0 0-127,24 51 368,-15-13 704,4 7-129,-2 6-543,2 0-96,-6 2-289,0-9-416,-1 2-255,-6-9-193,0-5-48,0-3-96,0-7 48,-4-7-64,2-2 0,-5-5-64,7-4-624,-5-4-593,3-12-688,2-6-1264,0-7-2690</inkml:trace>
  <inkml:trace contextRef="#ctx0" brushRef="#br0">39202 59037 8692,'0'0'4626,"0"0"-1713,0 0-1232,0 0-272,0 0-273,0 0-207,7-28-321,-7 28-320,0 13-208,2 8 112,-2 9 673,4 1 399,-4 1-143,2 0-641,-2-5-96,0-9-112,4-3 193,-4-6-129,0-4-96,0-2-96,0-3-16,3 0-32,-1 0 32,7-3-48,5-2-64,5-4 16,5 5-16,2-1 48,3-1-64,-2 6 32,-1-2-128,-2 2-656,-3 0-289,-9 0-672,0-3-287,-4 0-257,-8-6-721,0 5-1264,-8-7-3617</inkml:trace>
  <inkml:trace contextRef="#ctx0" brushRef="#br0">34432 60492 10181,'0'0'4226,"8"-40"-2402,-4 30-367,-1 7 448,-3 6-801,1 26-735,-1 24 175,-1 21 1921,-6 19 304,-8 11-1536,7-1-737,-8-10-176,9-15-32,4-20 97,-1-18-145,4-17-80,0-6-64,0-12-80,0-5 48,0-13 80,7-17-32,-7-10-80,6-10 48,-5-14-32,9-8-432,-1-10-112,3-7-97,3-6-63,-1 0 16,10 3-193,-4 4 49,6 10 208,-2 21 320,-1 14 144,6 16 80,-6 22 32,0 14 96,-2 27-64,-1 23 384,0 20 560,-5 17 577,-1 10-753,3-2-576,-6-6-128,0-13-48,1-13 17,0-17 79,2-9-64,-4-12-32,2-10 32,-3-8-144,-1-6 32,-1-7-64,-6-3-481,-1-3-463,0-7-1313,0-4-1313,-8-2-2049</inkml:trace>
  <inkml:trace contextRef="#ctx0" brushRef="#br0">34550 60823 10405,'0'0'4850,"0"0"-2353,0 0-496,0 0-16,0 0-80,0 0-272,-12-4-369,12 4-528,2 0-127,13 0-305,7 0-32,0 3-160,9-3 80,-1 0-128,-6 0-16,6 0-144,-8-8-320,-5 2-512,1-2-577,-7 3-624,-7-3-240,-1 4-80,-3 2-689,0 0-1216</inkml:trace>
  <inkml:trace contextRef="#ctx0" brushRef="#br0">35186 60721 10693,'0'0'7395,"0"0"-4593,0 0-1490,0 0 289,0 0-112,-46 36-513,29-19-384,3-2-288,7-1-143,0 2-81,7 0-32,0 0-16,13-1 0,2 5 16,10-2-16,-4 1 16,5-1-16,-2 0 32,-4 3-64,-5 1 64,-1 1-48,-10 2 768,-4-1-480,-9-1 128,-6 0-95,-5-3-145,-3-4-128,-1 0-112,-1-5 32,9-4 0,-5 2 16,5-7 0,6-2 48,0 0-64,5 0-112,2-6-225,3-1-271,3-5-704,8 3-1490,3-5-735,5-2-2370</inkml:trace>
  <inkml:trace contextRef="#ctx0" brushRef="#br0">37234 60906 9828,'0'0'3698,"0"0"-1729,0 0 48,0 0-480,0 0-497,0 0 33,53 8 255,-18-4 305,3-4-368,5 0-529,-2 0-400,-6 0 0,-5-7-176,-3 2-112,-7 0 48,-6-1-176,-4 2 48,-8 0-320,-2 3-32,0-3-288,-8 4-385,-8 0-592,1 0-480,1 0-1248,-1 0-4307</inkml:trace>
  <inkml:trace contextRef="#ctx0" brushRef="#br0">37523 60694 4370,'0'0'10501,"0"0"-7028,0 0-2160,0 0-673,0 0-47,0 0 639,43 53 561,-35-21-304,0 3-753,-1 2-288,-1-1-192,-5 0 128,-1-2-223,-1-5 63,-8 0-112,-3-2 64,-4-4 64,1-4 144,1-2-128,2-5-192,0-4-64,6-2-48,4-4 80,2-2-96,2 0-624,8-2-897,1-5-1216,-2-8-1073,-1-1-7123</inkml:trace>
  <inkml:trace contextRef="#ctx0" brushRef="#br0">38092 60641 13446,'0'0'3778,"0"0"-2514,-58 27-207,25-1 224,1 8-257,1 12 97,5 9 127,9 7-79,7 4 63,10-3 17,14-4-417,15-9-64,12-12-591,5-15-1,14-12 96,-1-11-144,0-11 16,-1-12-16,-5-13 32,-7-3-192,-8-9 48,-9-3-160,-5-1-32,-16-3 32,-4-2-224,-4 0 96,-16-2-129,-7 3 129,-10 5 80,-5 9 192,-7 12 0,-2 14 96,-3 11-48,3 9-288,7 11 112,4 11 16,10 9 64,8 2-224,12 3-609,6 3-575,2-3-1009,14-4-785,0-6-2176</inkml:trace>
  <inkml:trace contextRef="#ctx0" brushRef="#br0">36630 60761 9476,'0'38'6275,"-2"11"-3666,-2 15-416,-1 3-80,-4-1-688,-1-2-545,3-11-127,-2-10-241,2-8-320,0-10-96,0-5-32,1-7-32,3-5 16,-4-6 0,3-4 48,-1-17 16,4-8-48,-3-15-96,4-12 32,0-12-64,5-8-240,4-7-224,1-7-64,-4-3 191,2 5 33,-2 7 208,-6 11 96,3 7 32,1 10-256,-4 12 32,6 7 160,0 8 48,-2 6-16,12 5 32,-4 5-80,3 7-64,3 1-192,2 10 63,0 9 289,5 8 0,2 9 64,-6 9 32,4 6-48,-11 2-16,2 4 32,-13-8-96,0-2 16,-3-3 80,-6-7 33,-10-6-1,-1-1 224,-5-3-144,-3-7-48,-3 0-48,7-10 32,-2-4-48,7-4 16,1-2-64,2 0 64,10 0-32,3 0-32,3 6 80,18 9-64,2 3 192,10 9 1009,10 5-481,-9 3-320,1-1 0,-5-2-79,0-6-113,-13-2-208,-3-5-64,-4-3 16,-5-5 16,3-2 32,-8-3-16,0-3 32,0 0-160,-4-3-16,0 0-561,4-6-944,0-4-944,-2-6-1425,2 3-5490</inkml:trace>
  <inkml:trace contextRef="#ctx0" brushRef="#br0">38978 61050 5587,'0'0'2657,"0"0"-1361,-39-9 81,35 9 480,4 0 48,10 2-913,11 16-271,-4 5 639,6 13 961,-3 6-160,-1 8-944,-6 0-481,-13 1-576,0-6-112,-13-7 32,-6-4 0,-1-7-16,-3-3 16,-2-9-64,-4-2-48,6-10-336,3-3-960,9-13-1778,-2-14-6290</inkml:trace>
  <inkml:trace contextRef="#ctx0" brushRef="#br0">39966 60949 13222,'0'0'3506,"-2"48"-1553,2-25 31,-3-4-255,3-8-352,0-4-497,-4-7-31,4 0 31,-6-11 32,5-6-239,-3-7-545,1-8-32,3-5-96,0-6 80,0 1 48,7-3-48,4 2-32,4 6 48,3 11-192,-2 7 48,1 14 96,-1 10 16,2 22-96,1 9 160,-5 12 384,2 2-127,7-1-417,-9-7 0,1-8 64,-4-12-32,2-9 48,-6-5-32,2-8-32,-1 0 96,-3-13-16,0-10 16,1-2-64,0-10 32,1-1-16,4-10-16,2 1 32,1-1 48,1 9-160,-1 9-272,3 11 272,-2 17 16,0 11 0,1 21-1,-2 7 194,-7 7 159,2-4-208,1-2-128,3-11 64,-6-8-80,0-4 64,3-12 32,-8-3-48,3-2 64,-5 0-32,0-10 0,0 0-464,0-7-689,0 2-976,-2-2-1585,2-2-1920</inkml:trace>
  <inkml:trace contextRef="#ctx0" brushRef="#br0">40672 60822 19769,'0'0'2817,"0"0"-2304,0 0-81,0 0 1377,12 57-257,0-30-463,3-3-801,-4-3-240,9-7-16,-1-6 32,-2-8-32,0-12 0,2-8 16,-5-10-48,0-3 64,-1-7-144,-11-6-80,3 3-128,-5 2-224,0 3-289,-5 9 145,-4 10 512,2 9 96,0 10-96,-2 1-80,2 16-481,6 2-703,1 0-1169,1-4-3506</inkml:trace>
  <inkml:trace contextRef="#ctx0" brushRef="#br0">41143 60624 22586,'0'0'2529,"-37"7"-2016,14 6 495,3 6-287,1 2-337,5 3-208,6 1-80,8 1-48,0 3-96,15-4-64,1-2-128,8-1 64,1-2 160,2-4 16,-4 0-48,-9-2 16,2-1 336,-9-3-208,-4 3-32,-3-1 128,-10-2 176,-13 0 32,-6-2-208,1-3-64,-6 1-16,10-6-144,2 0-48,7-2-112,12-9-768,3-5-1169,11-6-2065,11-6-4194</inkml:trace>
  <inkml:trace contextRef="#ctx0" brushRef="#br0">41265 60727 21018,'0'0'2801,"47"-5"-2673,-18 5 144,9 2 1697,2 4-640,2-1-721,-7 0-368,-6 1-224,-7-1-160,-7 0-1233,-13-5-2496,-2 0-4003</inkml:trace>
  <inkml:trace contextRef="#ctx0" brushRef="#br0">41428 60359 6419,'0'0'10005,"-10"63"-6644,10-12-207,0 7 239,0 8-1360,0 0-784,7-2-417,2-9-288,-1-6-416,-2-9 64,1-8 0,-7-9-64,0-2-96,0-2 17,0-6-49,-3-5-16,-7-3-497,6-5-399,-2-2-929,-1-15-1505,1 0-1808,5-7-6003</inkml:trace>
  <inkml:trace contextRef="#ctx0" brushRef="#br0">42134 60500 8756,'0'0'3714,"-7"47"79,6-2-1103,-6 11-49,1 6 64,3 2-672,3-4-816,6-9-817,5-15-304,4-6-32,-7-11-80,5-6 48,-1-7-32,-4-6 128,-2-4 32,0-11 384,-2-10-256,-1-3-160,-2-4-64,5 0-64,1 4 65,1 3-17,4 11-32,7 11 0,-2 6-96,6 13 15,-2 8 65,2 3 0,1 0 16,-2-1 65,-8-5-97,-7-8 48,3 0-16,-3-7-32,-5-6 32,-2 0 32,0-8-16,0-5-96,0-5-417,0-4-815,0 1-913,0 2-1825,0 1-2577</inkml:trace>
  <inkml:trace contextRef="#ctx0" brushRef="#br0">42627 60781 8148,'0'0'5650,"0"0"-4689,0 0-737,0 0 2209,0 0 416,0 0-848,-21-21-560,21 27-465,0 9 145,0 1 255,0 8-367,0 3-417,0-1-400,0-2-32,2-1-64,-2-4 16,6-6-64,1-2 0,-1-5-16,2-4-48,-1-2 81,3-8-81,3-11 64,-4-5-64,-2-2-65,3-5-63,-6 1-48,6 4 96,-7 7 96,1 4 16,-4 9 0,0 6 208,0 0-32,0 18-159,0 6 111,0 6 224,0 2-80,0 2-144,0-2 0,0-3-48,2-11-32,8-1-48,-6-10 16,9-4 0,-3-3 32,4-8-48,-6-5-48,4-6-320,-2-2-432,-1-3-1185,-3 1-1601,2 0-1760,-5 3-7908</inkml:trace>
  <inkml:trace contextRef="#ctx0" brushRef="#br0">42910 60848 21226,'0'0'3809,"0"0"-3536,24 37-225,-8-22 1440,4 5 129,-1-8-496,1 1-433,-2-1-544,-4-8-80,1 2-48,-2-6 32,-4-3-32,-7-10-80,2-6-64,-4-5 16,0-3-64,-6-5-80,-1-1 144,-2 0 0,3 7-1,4 5 65,-5 5-32,7 6 160,0 10 129,0 0-113,0 1-80,7 11 144,1 1 64,4 0 48,0 4-144,2-4-96,0 2-32,3-1 32,-1-1-48,7-2 48,-1-1 0,5-4 32,3-5 32,3-1-32,1-1 256,0-9-192,-1-7 32,-3-4 33,-1-5-33,-5-5-80,-5-2 32,-9 3-192,-3 1-96,-7 10 80,-13 10 31,-7 9 81,-7 7-48,-2 19 64,-2 6 49,-1 10 15,11 9 48,6 6 32,3-5-80,8-2 80,4-1-48,16-13-192,0-4 64,4-11-32,5-10-80,-1-5-448,-1-6-705,-9-8-1776,-8-14-3202</inkml:trace>
  <inkml:trace contextRef="#ctx0" brushRef="#br0">44296 60717 5747,'0'0'5554,"0"0"-2977,0 0-288,0 0 433,0 0-673,0 0-609,-23 16-303,4 0-209,-1 4 97,-1 10-1,-3 4-224,9 4-79,4-4-209,8-5-160,3-3-224,8-9-48,13-10-32,3-7 32,4-10-80,4-19 64,-1-9-16,-8-9 16,0-8 0,-16-7 65,-4-1-129,-6-1-593,-14 0 113,-12 5 144,-4 6 144,-9 11 96,2 8 32,-2 10-64,2 10 32,1 12 48,2 2-64,12 9-209,-3 6-63,14 6-416,4 3-689,10-1-912,7 1-32,9-3-656,5-2-2194</inkml:trace>
  <inkml:trace contextRef="#ctx0" brushRef="#br0">45568 60932 8804,'0'0'1745,"0"0"-721,0 0 1,0 0 143,-30-8 337,24 8-192,6-3-529,-1 0-80,1-2-111,0 2 351,0-2-128,14-3-63,2 1 63,14-2 193,16 1 175,7 0 849,14 1-480,3 3-609,5-1-384,-5 5-223,-9-3-209,-8 3 0,-7 0-96,-16 0 32,-7-1-32,-8 1-160,-7 0-160,-8-4 15,0 2 161,0-3-64,-6-3 16,-4 3-464,6-3 112,-2 4-65,0 2-239,-1 2-240,0 0-401,0 2-352,4 3-864,-3 2-1857,6-2-5123</inkml:trace>
  <inkml:trace contextRef="#ctx0" brushRef="#br0">46138 60596 14567,'0'0'4354,"0"0"-2369,0 0-193,-38 0-31,30 0-160,5 0-673,-1 6-319,4 2-337,7 5-112,10 6-96,11 1 352,3 7 32,5-1-176,-2 3-160,3-1-16,-15-5 33,2 2-274,-14-5 161,-5-1-16,-5 2 16,0 0 0,-8 1 65,-8 4-17,-9 5 96,-2 1 80,-3 4-48,-2-2-192,9-2-32,2-5 112,5-7-96,9 0 32,4-13-16,3-5 0,10-2-144,13-16-641,-3-4-1215,3-12-1906,-3-6-1921</inkml:trace>
  <inkml:trace contextRef="#ctx0" brushRef="#br0">46912 60578 9460,'0'0'4562,"0"0"-2657,0 0-1569,0 0 33,0 0 415,-47 17 465,21 6-33,-1 11-63,-6 11 255,1 12 177,1 4-32,11 4-193,6-1 33,11-2-481,3-6-335,15-9-369,7-12 16,15-6-32,7-10-64,5-15 16,4-4-48,4-15-16,-1-12 0,0-10 80,-3-3-288,-8-5 112,-9 0 0,-4 1 96,-10-2-48,-6 4-240,-10 2 64,-4 0-96,-2 6 128,-15 2 32,-2 1 16,-12 8-160,-8 5 48,0 3 64,-4 6 144,-1 4 16,0 5 0,5 0-32,-1 7-80,11 4-16,2 0 0,11-2 80,4 3-801,2-5-559,8-1-897,0-3-1041,8-3-848,6-5-3409</inkml:trace>
  <inkml:trace contextRef="#ctx0" brushRef="#br0">48481 60264 11013,'0'0'3121,"0"0"-1536,0 0-432,0 0-337,0 0-288,36 43-63,-32 7 687,9 14 1569,-3 21-111,-9 11-658,5 4-575,1-1-401,-7-12-191,2-10-241,2-13-240,-3-16-352,-1-11 48,0-9-48,5-6 48,-5-5 16,0-8-48,0-3-352,-6-6-432,0 0-769,-2-10-1440,2-9-1377,-1-6-4531</inkml:trace>
  <inkml:trace contextRef="#ctx0" brushRef="#br0">48330 60781 11989,'0'0'5475,"0"0"-2514,0 0-1392,0 0 240,0 0-64,0 0-641,32-24-191,1 20-97,3 4 208,1-3-351,8 3-273,-7 0-368,-1-3-16,-7 0-32,2-2-16,-2 0 48,-7-3-96,1-5-224,-4-3-256,-2-3-289,-2-2-415,-1 0-593,-2 0-256,-4 4 288,-7 6-240,-2 10-1153,0 1-2464</inkml:trace>
  <inkml:trace contextRef="#ctx0" brushRef="#br0">48912 60779 12758,'0'0'4802,"0"0"-3393,4 59-385,-8-25 897,4 2 0,0 2 96,0-4-689,14-4-591,6-9-497,4-8-80,3-7 48,6-6 16,-1-11-64,4-10 32,-5-6-80,0-5-48,-2-2 48,-5 2-128,-9 0-160,-1 4 64,-11 1 48,-3 6-16,-9-1 0,-8 1 48,-7 5 16,-3-3-16,-5 3-16,3 6 16,-4-1-32,5 9 16,-1 2 48,9 6 32,0 9-32,6 3 48,1 6-48,3 2 16,9-2-944,1-2-641,0-4-1408,0-6-913,0-10-3249</inkml:trace>
  <inkml:trace contextRef="#ctx0" brushRef="#br0">35776 63240 9108,'0'0'7428,"0"0"-4131,12-49-2256,-9 32-337,-1-7 192,4-5-127,-6-1-193,0 2-160,-6-8-240,-11 8-80,-6-3 32,-16 8-112,-5 4 16,-6 12-48,-7 7 48,-5 15-80,2 23-32,-6 22-96,3 20 112,10 24 416,13 13 1281,13 10-32,17 1-465,10-9-447,16-7-737,7-16-32,7-20 48,2-12 80,4-17 0,-4-15 48,5-10-48,0-13 0,5-9 0,-5-9-16,2-9-48,-1-4-416,-3-5-593,2-1-127,-6 1-113,5 3-720,-6 2-624,-4 6-1633,-9 6-4226</inkml:trace>
  <inkml:trace contextRef="#ctx0" brushRef="#br0">36248 63827 21594,'0'0'2081,"-38"-10"-2065,17 10 48,1 2 0,0 15 688,1 0 385,5 7-321,4 3-384,10-1-79,0-1-193,20-12-80,10-9 32,0-4-64,6-10 0,-7-14-32,0-5-240,-9-5 64,-4-4 128,-8 1 32,-8-1-81,0 7-191,-15 5-176,-9 7 256,-6 8 192,-7 11 32,-2 2-144,1 11 64,3 6-48,9 3 0,8 0-32,13-2-1553,5-1-1104,11-8-2402,9-3-7618</inkml:trace>
  <inkml:trace contextRef="#ctx0" brushRef="#br0">36482 63892 9140,'0'0'11349,"0"0"-10260,0 0-993,0 0 944,0 0 497,0 0 0,38-1-481,-27-15-543,3-6-209,1-3-208,-1 0 144,5 1-64,-4 3-112,-3 2-16,3 8 16,-6 5-48,-2 6-48,3 17 64,-4 10 16,-3 4 480,1 4-112,-3 2-352,2-7-32,1-5 0,4-8-15,-1-7-82,4-10-271,-1 0-432,7-13-609,-5-8-1504,2-9-1265,-3-4-5186</inkml:trace>
  <inkml:trace contextRef="#ctx0" brushRef="#br0">37026 63662 19721,'0'0'3554,"0"0"-3138,0 0-208,0 0 1345,0 0-33,0 0-351,-40-27-577,17 44-320,-6 4-336,9 5 0,6 3 16,8 1 0,6-1 32,12-3 0,8 1-16,8 0-48,1-7 16,0-1 128,-2-1-80,-10-1 0,-3-2-16,-7-1 64,-7 3 176,-7-2 64,-7-2-32,-3 0-160,-10-3-48,1-1 33,-1-3-17,1-4-161,-1-2-79,2 0-432,8-5-400,0-3-273,8 0-480,5-3 96,4-2-1024,9-3-3794</inkml:trace>
  <inkml:trace contextRef="#ctx0" brushRef="#br0">37117 63728 11765,'0'0'10933,"0"0"-8243,0 0-1618,0 0-79,60-13 175,-23 13-31,3 0-369,6 0-384,-6 0-208,4 0-48,-8 0-96,-4-2 32,-10-2-48,-6 2-272,-9 2-512,-7 0-593,-7 0-800,-7 6-912,-3-1-1873,2-1-12342</inkml:trace>
  <inkml:trace contextRef="#ctx0" brushRef="#br0">37314 63293 15303,'0'0'3458,"0"0"-2370,0 0-95,0 0 511,0 0 17,0 0-305,32 45 81,-25-10-176,-1 10-49,-5 8-143,-1 6-145,0 6 48,-7 4-143,-6 1-353,4-4-144,0-7-112,4-3 0,5-9-64,0-9 16,0-10-16,5-6 16,-1-10-16,0-6-256,-3-6-448,-1-2-513,0-17-928,0-10-2481,-5-9-3634</inkml:trace>
  <inkml:trace contextRef="#ctx0" brushRef="#br0">37697 63936 1056,'-2'2'5859,"4"-8"-3218,3 6 1457,-1 4-1425,2 9-1104,-3 6 416,1 1-208,2 5-352,-5-2-385,6-4-288,-7-6-143,2-5-193,4-5-96,-6-3 32,0-13 336,0-9-367,0-7-241,0-8 32,-8-9-32,0-1 48,-5-1-80,3 1-48,5 2 32,3 9-32,2 10 80,0 5-48,11 8 144,9 5-128,2 6 16,3 2-64,5 2 16,3 9-16,-4 1-80,-2 5 48,-3-4 0,-9 0-48,-8-5-352,0-2-497,-7-1-559,0-5-337,-7 0 48,0-4-1392,-6-3-4499</inkml:trace>
  <inkml:trace contextRef="#ctx0" brushRef="#br0">37697 63936 2257,'0'0'1121,"0"0"-2498</inkml:trace>
  <inkml:trace contextRef="#ctx0" brushRef="#br0">38193 63760 18937,'0'0'1536,"-35"-2"-1472,12 2 0,2 0 673,-2 0 880,0 8-337,3 7-400,6 4-415,4 5-145,8 3 256,2-1-16,2 1-191,13-7-177,4-1-16,-2-7 80,7-5-128,-8-5 0,4-2-64,-3 0-32,-2-9 0,-8-3-16,6-3-80,-7-7-112,-1-1-48,2-1-176,-5 5-17,4 3 129,-6 9 240,0 7 48,4 4-16,-4 18-32,3 4 256,-1 9 401,3-1-337,5-2-112,-2-2-128,5-7 0,2-8-464,0-6-897,-5-6-1568,3-6-1025,-6-13-3425</inkml:trace>
  <inkml:trace contextRef="#ctx0" brushRef="#br0">38480 63439 15527,'0'0'7572,"0"0"-6292,0 0-1392,0 0-816,0 0-33,0 0-976,38 32-3937</inkml:trace>
  <inkml:trace contextRef="#ctx0" brushRef="#br0">38486 63779 18392,'0'0'2818,"14"48"-2434,-12-22 944,2 6 129,-1-6-448,-3-5-321,0-7-448,0-5-192,0-8-240,0-1-1089,0-13-720,-7-13-2417,-1-6-7491</inkml:trace>
  <inkml:trace contextRef="#ctx0" brushRef="#br0">38646 63962 16215,'0'0'1825,"0"0"-1473,0 0 97,0 0 1327,0 0 33,0 0-416,46-34-657,-26 6-336,0-3 97,2 2 399,-7 2-304,-1 6-304,-2 6 33,0 9 431,-4 6-176,-1 14-256,-2 6-32,1 11 145,3 0-17,1 1-256,0-3-96,4-6-64,5-10 48,-1-5-64,2-8-288,-1-4-609,-3-15-687,-1-7-897,-3-12-1489,-2-7-5154</inkml:trace>
  <inkml:trace contextRef="#ctx0" brushRef="#br0">39255 63254 17128,'0'0'1729,"0"0"-1505,0 0 1104,0 0 465,0 0-224,12 42-305,-12 14 545,-5 17-112,-2 13-672,0 1-161,0 1-304,7-6-544,-4-13-64,4-14 16,4-9 160,3-12-32,2-12-64,1-6-64,-5-5 48,2-11-336,-7 0-368,0-6-401,-7-7-1072,-3-2-1680,-4-2-1778,3 2-8692</inkml:trace>
  <inkml:trace contextRef="#ctx0" brushRef="#br0">39151 63620 22538,'0'0'2770,"0"0"-2802,0 0-32,-23 44 64,23-25 928,0-3 513,7 0-417,3-5-512,9-1-320,11-7-16,7-3-79,11-8-145,1-8 16,1 0 64,-4 3-48,-8 2-17,-17 6-63,-13 5-96,-8 13-1056,-21 6-257,-11 7-624,-6-1-2561,-8-1-9493</inkml:trace>
  <inkml:trace contextRef="#ctx0" brushRef="#br0">40604 63728 12150,'0'0'9300,"-39"-6"-7395,15 10-1745,3 15 192,0 9 512,12 12 81,3 3 15,6 1-111,13 2-385,10-5-208,8-13-144,-2-12-48,2-9 32,2-7 0,-4-12-144,-5-12-48,-10-6 128,-1-1-16,-13-6-16,0-3 0,-14 3-32,-9 0-32,3 2 16,-3 8 16,3 8-192,1 9-480,5 5-161,4 5 65,10 5-417,0 11-896,10 0-832,4 6-849,6-7-3681</inkml:trace>
  <inkml:trace contextRef="#ctx0" brushRef="#br0">40886 63811 12774,'0'0'4050,"0"0"-3874,-3 45 528,0-24 1937,3 1-688,0-6-368,6-3-144,2-9-481,5-4-208,2-2 209,2-11-193,4-12-240,-1 0-239,0-10 47,2 3 64,0 0-304,2 9 0,0 4-32,0 15-48,-1 4 0,1 25 32,-5 7 32,-5 6 144,-3 1-80,1 1-144,-6-8 32,0-9-64,-2-6-128,-3-10-480,6-7-625,-7 0-1136,2-11-1569,-2-10-2849</inkml:trace>
  <inkml:trace contextRef="#ctx0" brushRef="#br0">41967 63354 15463,'5'39'3810,"-5"12"-1505,0 13 416,-5 8-624,-3 5-432,0-6-641,1-7-287,2-11-497,2-6-176,0-11-32,0-9 0,3-10 0,0-6-64,0-6-176,-3-5-529,3-1-687,-3-14-689,-1-2-1633,4-8-3585</inkml:trace>
  <inkml:trace contextRef="#ctx0" brushRef="#br0">41821 63713 13302,'0'0'6963,"0"0"-5746,0 0-1153,0 0 464,0 0 1313,0 0-160,39-14-641,5 14-271,3 0-481,6-10-144,3-4-16,-6-4-16,-4-4-160,-3 4-400,-14-4-33,-2 2-127,-12 1 304,-6-2-480,-9 2-753,0 0-464,0-2-512,-9 1 256,-1-5 176,5 4-912,-2-1-1954,7 4 1442</inkml:trace>
  <inkml:trace contextRef="#ctx0" brushRef="#br0">42262 63309 6355,'0'0'5186,"0"0"-1440,0 0-1281,0 0-496,37-13-448,-31 33-225,-3 21 385,-3 12 224,0 10-336,0 9-321,-7 3-159,-1-5-433,1-7-592,7-11 48,0-10-32,0-6-48,7-13 16,1-6 16,1-12 16,4-5-64,-3-9 96,3-14-96,3-6 16,0-2 0,-2-8-64,0 8-160,-1 4 32,-1 9 0,-4 4 112,-2 12 0,1 2-16,-4 10 32,1 9 16,-4 5 0,0-1 112,5 4 16,0 1-96,8-8 0,3-4 32,3-5-32,8-7 0,-2-4 16,8 0 32,-3-10-16,-3 0 0,2-4-32,-5 4 16,-2-5 32,-3 6-32,1-2 0,-2-2 32,2-1-64,-5 1 0,1-2-32,-4-4-32,-3-2 80,-8-6-240,-1-2-32,-1-1-224,-14 10-112,-7 3 95,0 12 353,-2 8 112,-3 20 32,2 12 368,11 9 113,12 2-177,2-1-48,8-2 16,16-8-96,9-9-48,5-11-48,4-6 0,-4-7-416,-6-2-656,-9-11-1473,-9-6-2226,-14-7-3232</inkml:trace>
  <inkml:trace contextRef="#ctx0" brushRef="#br0">43632 63063 5667,'0'0'8083,"0"0"-5954,3 55-816,-3 3 1408,3 20 769,-3 12-625,0 10-1072,0-1-657,0-8-848,0-16-207,0-16-17,0-10 0,0-19-48,4-5 32,-4-12-16,0-7 0,0-6-96,2-12 176,3-14-160,-2-8-96,7-14-49,-1-5 81,5-1-80,3 4-160,-2 7 128,6 11 224,-1 17 64,1 10-80,2 5 96,-3 19 80,5 6 160,-4 7 49,-4 8-129,-2-2-48,-1-2-128,3-4 0,-10-7-48,2-10 32,1-6-32,-2-7 32,-2-2-48,0-13-48,1-6-144,-7-2-304,0 0-369,0-3-944,0 3-1552,0 0-1537,0 3-8949</inkml:trace>
  <inkml:trace contextRef="#ctx0" brushRef="#br0">44097 63635 18921,'0'0'1873,"-6"40"-1553,6-21 464,0-4-336,0-3-400,0-12-112,6 0-2305,-6-14-5042</inkml:trace>
  <inkml:trace contextRef="#ctx0" brushRef="#br0">44101 63165 20794,'0'0'2673,"0"0"-2449,0 0-144,-11 41 48,11-28-64,7 1-848,0-10-2514,-1 1-6530</inkml:trace>
  <inkml:trace contextRef="#ctx0" brushRef="#br0">44413 63630 19257,'0'0'2817,"0"0"-2273,0 0-336,0 0 1345,-49 16 192,25 2-849,-3 7-447,7 1-177,1 0-208,8-1-16,6-4 0,5-5-48,2-8 32,11-2-48,1-6-80,3-12-64,1-6 64,0-9-16,-1-2 112,-2-3 16,-1 0-193,-1 6 97,-3 7 16,-2 4 80,-6 11-64,-2 4-32,0 14-96,0 10 176,0 5 0,0 8 320,0 3-47,0 5-81,0 3 0,0 3 16,0-4-64,4 3-112,2-2 64,-2-2-64,6-7 48,-4-4-16,1-3 0,-7-8 32,0-3 144,0-2 352,-13-4-47,2 2 31,-4-4-160,1-2-352,-9-1-32,7-2-48,-5-3 16,4-5-16,2 0-176,0-3-384,6-7-337,2-6-415,5-2-849,2-5-1105,0 0-1152,9-3-3649</inkml:trace>
  <inkml:trace contextRef="#ctx0" brushRef="#br0">44713 63256 9428,'0'0'5683,"0"0"-4322,0 0-849,-5-34 1441,5 34-128,13 2-641,-5 20-416,1 14 513,-2 18 976,-6 9-352,-1 9-625,0 5-543,0-3-641,-1-7-16,-3-11-80,1-6 0,3-13 64,0-9-96,7-9-128,-2-7 0,6-12 80,4 0 64,7-16 16,-2-6 0,6 1 0,5 0-16,-5 2 0,1 8 144,-6 11 176,-2 6-176,1 12-48,-7 5 384,-3 5-64,0-5-176,-1 2-95,-4-6-65,8-6-32,-4-8-32,2-5-176,1-3-417,3-12-239,-7-8-897,0-5-1392,-7-4-1409,-1 0-8388</inkml:trace>
  <inkml:trace contextRef="#ctx0" brushRef="#br0">45718 63670 12214,'0'0'8467,"0"0"-5201,0 0-2017,1 36-65,-2-17-239,-5-2-401,-1-2-288,1-6-160,3-1-96,0-2 32,0-4-880,2-2-1137,-6 0-1377,4-13-2224</inkml:trace>
  <inkml:trace contextRef="#ctx0" brushRef="#br0">41578 55432 5218,'0'0'1057,"0"0"4465,0 0-2656,40-17-1105,-20 15 319,3-3-303,2 0-224,4-2-400,4 6-225,2-2-96,2 3 33,1 0-241,1 0-192,-5 4 48,1 4 289,2 1-433,-3 1-288,2-1-32,-5-5 16,2 5-80,0-7 112,-1 4 80,1-6 80,-4 2-16,0-2 32,1 0 0,-7 0 97,1 0-161,-2 0-48,-1 0-96,-2-2 32,5-1-32,-4 0 0,4 1-32,0-3 32,4 1 48,-5 3-80,0-2 0,0-1 32,1 4-160,-1-1 96,-3 1 0,4 0 32,-2 0-16,-5 0 32,4 0 160,-4-4-32,-2 2-96,3 0 0,-7-4-64,5 3 32,-10 1-128,-4-3-96,-2 2-272,-8-1-465,-8 4-800,-6-1-1520,-5-2-2194</inkml:trace>
  <inkml:trace contextRef="#ctx0" brushRef="#br0">42119 56012 16984,'0'0'3633,"0"0"-1696,0 47 416,2-30-336,-2-2-1056,6-4-657,-6-3-160,3-6-96,1-2-32,4-2 16,-6-11 48,11-8-48,-5-6-32,7-10 96,3-3 32,5-2-112,1-1 48,2 9 112,-3 4 208,0 11 193,-7 15-97,2 4-352,-3 10-80,-1 8 32,1 9 192,0 3-128,-1 2-64,5-7-32,-1 5-16,-7-5 16,1-8 0,4-1 0,-12-6-64,6-1 16,-8-9 0,2 0-128,-1-3-368,-3-10-464,0-6-1089,-3-2-1921,-3-2-3073</inkml:trace>
  <inkml:trace contextRef="#ctx0" brushRef="#br0">41832 55919 4818,'0'0'6707,"0"0"-2097,0 0-1936,0-37-641,-6 31-321,-5 6-255,-2 0-481,-4 9-367,1 6-113,0 6-64,-5 6 64,5 5-15,2 5 47,5-1 16,9 2 48,0-4-175,0-4-177,15-11-112,0-6-144,8-13 32,0-3 80,7-18-16,0-11-16,-4-10 96,2-9-240,-8-2 48,-2-2-112,-10 1 80,-8 1 32,0 5-64,-6 9 32,-12 7 64,-2 7 32,-4 10-32,1 10 32,-7 5-144,4 0 80,-1 0 0,4 9 0,6-2-32,2-3 0,6 2-385,4 0-207,-3-6-352,8 0-417,0 0-608,4-8-192,1 0-993,1 2-1984,3 1-7412</inkml:trace>
  <inkml:trace contextRef="#ctx0" brushRef="#br0">40489 58017 8276,'0'0'2625,"0"0"368,0 0-1264,0 0-320,0 0-241,0 0-191,0-32-321,4 45-304,2 14-128,1 18 161,-6 16 1103,4 13 161,-4 7-641,-1-6-591,3-4-289,1-16-32,-4-13-32,0-13 144,2-8 64,-2-8 32,0-4-144,0-7 64,-2-2-16,-2-11 48,1-10-207,-3-7-65,5-15-65,-3-7-383,1-12 0,3-6 48,0-4-80,0-5-17,0 0 273,0 0 176,0 5-32,0 8-64,0 8 96,-3 12 64,0 4-64,-1 5 96,4 8-32,0 4 16,4 3-48,9 3 32,1 3-32,8 13 16,11 1-32,5 20 16,5 12 112,-3 12 16,-1 12 80,-3 6 0,-16 1 64,-9-4-176,-4-4 16,-7-10-48,-14-5 32,-9-4-128,0-10-32,-8-5 64,-2-2-32,-2-10 16,4-2 32,0-7 48,8 0-48,4 0 64,8-7-16,8 6 16,6 1 48,14 13-160,12 6 96,9 7 353,8 6 143,4 0-224,-7-1-16,0-5-96,-12-2-144,-8-5-96,-4-7 0,-5-3 48,-8-3-48,-3-4-128,-3 1-448,-6-3-449,-6 0-511,-3-11-1394,0-2-2977</inkml:trace>
  <inkml:trace contextRef="#ctx0" brushRef="#br0">35535 58308 13590,'0'0'3378,"44"-13"-1922,-10 5 289,12 4 64,7 4 192,7 0-16,7 0-496,9 4-609,3 4-272,-2-7-176,3 3-207,-7-4 255,0 0-320,-13-5-64,-10-7 0,-8 2-224,-11-6-432,-8 3-769,-13 2-1264,-10 6-1041,0 0 65,-19 5-3411</inkml:trace>
  <inkml:trace contextRef="#ctx0" brushRef="#br0">35727 58873 12534,'0'0'3809,"0"0"-1567,0 0-226,0 0-319,0 0-160,0 0-433,-47-32-543,18 49-129,-3 1-144,1 6 16,2 2 48,5 4 81,10-4-81,12 1-128,2-7-48,10-4-112,18-10 32,3-6 0,8-6 48,-1-15-32,4-11 16,-7-4-80,-6-7 112,-7 1-240,-13-3 80,-9 1 16,-7 5-240,-17 3-256,-7-3 144,-5 11 128,-8 4-48,5 7 79,-1 7-15,7 5 176,6 2-64,10 3-48,4 0-368,7 3-256,6 2-689,6 1-688,14-2-384,4-1-80,0 0-3058</inkml:trace>
  <inkml:trace contextRef="#ctx0" brushRef="#br0">35921 58833 13782,'0'0'3266,"-7"48"-753,1-18-336,6-3-368,0-3-385,0-7-671,0-6-369,9-6 64,2-5-16,5-5 17,-5-14-1,4-1-80,3-12-96,-1-3 64,1-8-64,3 3-96,0 0-96,-1 8-96,0 9-48,2 10 0,-5 10 208,3 9 1,-4 14 191,-1 10 96,-4 4 96,1 3-128,0-2-368,-3-3-96,0-3 16,-1-7 48,-1-6-80,-6-5 96,6-3-208,-4-7-128,-3-1-256,3-5-353,0-8-399,-3-5-1522,0-6-1536,-6 0-3089</inkml:trace>
  <inkml:trace contextRef="#ctx0" brushRef="#br0">37351 57899 7844,'0'0'3073,"0"0"-1296,0 0-256,0 0 159,0 0-47,0 0-208,18-27-321,-18 27-223,0-2-177,0 2-32,0 0-320,-9 0-176,0 0-128,-2 5 17,-1 0 79,-1 3 96,-1 3-80,0 0 32,2 5-48,-5-1 96,-2 6 48,2 6 208,0 2 1,-4-2-33,3 1-96,0 3-160,1-7 32,1-7-48,2 6-112,5-8 0,1-2-112,2-1 80,-1-8-80,7-1 48,-2-1 0,2-2 32,0 0-16,0 0-16,0 0 32,2 3-32,5 0 48,0 2-80,9 5 32,1 3 0,7 4 513,3 4-17,5-2-160,1 0 16,0-4-112,-2-4-176,-8-3-112,1 2 80,-2-3-96,-5-6 80,-3 5-32,1 0 16,-6-2-64,0 2 80,2-5-112,-2 3-176,-2 0 80,-1-4-256,-4 1-560,-2-1-721,0 0-752,0 0-625,-8-5-3009</inkml:trace>
  <inkml:trace contextRef="#ctx0" brushRef="#br0">39101 57174 9188,'0'0'2994,"0"0"-1122,0 0-303,0 0-320,0 0-305,43-32 49,-22 24-449,3 3-176,-3 3 320,-1 2 337,-1 2-177,-8 9-336,-5 10-271,-6 6-65,0 5 16,-10 5 272,-4 3 112,-1-1-288,-2-4-112,3-6-208,5-5 96,3-2 80,2-5 97,4 0 79,4-2-144,11 2 16,-1-1-16,6-3 80,6-5-16,5 1-16,-5-9 0,1 0-80,-5 0-47,-4 0-145,-5 0-209,-11-4-719,-2 4-497,-2 0-672,-12 0-640,-10 4-4290</inkml:trace>
  <inkml:trace contextRef="#ctx0" brushRef="#br0">38872 57384 13126,'0'0'1953,"-38"0"-1201,6 0-288,4 5-207,2 7 175,-1 5 224,-3 5-416,14 10 144,-7 8 97,15 8-1,0 7 128,8 9 240,0 5-143,0 3-65,0-6 32,8-3 1,-1-4-241,-7-6-112,1-8 80,-1-5-320,0-1-64,0-3-32,-1-2 0,-8-2 32,3-3-16,-1 0-16,2-6-80,2 0-544,0-7-625,-1-6-640,4-2-1280,-2-8-3362</inkml:trace>
  <inkml:trace contextRef="#ctx0" brushRef="#br0">38535 58089 15959,'0'0'3394,"0"0"-2146,0 0-399,0 0 79,0 0-191,45-12-385,-19 9-240,10-2 384,1-5-240,2 4-272,-1-4-32,-1-1-16,-6 0-864,0 1-849,-5-1-848,-6-2-2434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08:21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24346 64725 5699,'0'0'1824,"0"0"-2624,0 0 3089,0 0-816,0 0-401,0-9 49,0 6 47,0 3-15,3-2-65,-3 0-111,0 2-81,0-3-47,0 3-225,3 0-256,-1-1-48,-2 1-192,3 0-80,0 0-16,-2 0-16,4 0 16,-2 0-16,2 4 0,3 0-32,-4 1 48,7 6-32,-3-2 304,-2 2 449,2 1-241,0 2-192,-1-1-64,-2 2 32,3-1-63,-4-1-65,1 3-64,1 2 32,0-2-96,-2-3 48,0 3-48,-1-2 0,0-1 0,2 3 48,-3-3 16,4 1-16,-2 0 32,1-1-80,0-2 48,1 0 16,0 1 32,-3-1-64,2 0 0,0-2-32,-2 2-16,1 1 16,1-1-32,-2 0 48,2 1-64,1-1 32,-1-2 16,-1 2 0,4-4-48,-3 2 32,-1-2 16,2-1-32,-4 1 32,3-3 32,-5 3 112,3 0 1,-3 2 15,0 0-16,0-2 32,0 4-144,0 0-16,0 2-32,0-1 16,0 2 80,0-1-80,0 1 0,3-1 16,-2-2-16,3 5 32,-3-5 16,-1 3-48,3-1-16,-3-2 48,0 3 0,0 0 64,0-1-48,0 1-32,3-1 48,-3 1-48,0 1 32,0-3 0,2 1-48,-2-2 32,3 0 0,-3 3-32,1-3 33,-1 3-17,0-3 48,0 2-16,0-2 48,0 5-48,0 0-48,0 2 16,-1-2-48,-2 2 64,3 0-16,0 0 0,0 0-80,0 2 80,0-2-16,0 0 80,3-2-64,-2 4 80,-1-4-160,0-1 48,0 4 0,4-4-64,-4 4 64,0 1-16,0-5 16,0 5-16,0 1-16,0-1 16,0 3-16,0-3 48,0 0-32,0 0 16,0 0-16,0-1-32,3-1 48,-3-1 0,1 2-16,-1-4 48,0 1-32,0 0-32,3 2 64,-3-2-64,0 2 48,0-2 16,0 4-64,0-3 80,0 4-32,0-1 16,0 0 16,0 0-16,0 1 0,0-1-64,-3-2-96,3 0 128,0 2-80,0-2 80,0 1-48,0-2 48,0 2-48,0 1 32,0 0-16,0 1 16,0 0 32,0 0-48,-1 1 32,-2-1 16,3 1-16,-4-1-48,3-1 48,-2 0 32,1 3-64,-1-3 96,0 2-96,2-2 32,-3 3 32,0-3-48,1 3 32,3-1-16,-5 0 16,3 1-16,-1 0 64,0-3-208,2 2 128,-5 1-64,4-3 64,-3 5-64,-1-3 32,1 1 16,1 4 32,-4-4 0,3 1 0,-2 3 0,-1-2-16,0 0 16,-1-1-32,1 3 64,0-2-16,1 2 32,0 2-16,0-2 16,-1 0-16,0 5 0,-1-5 48,1 0-16,-3 0 16,3-2-32,-4 0-64,3-1 16,-1 1 32,-3-3-64,3 1 0,1 2-16,-2-3 16,2 3 16,-2-2-48,3-1 48,-1 3 32,1-2-16,0-3-16,1 0-16,0 0 32,0 0 0,-1-2 32,-3-2-64,5 2 64,-2-2-48,-3-1 16,4 4-16,-3-2 33,1 2-33,-4 1 32,3-2-32,0 2 16,-2 0 64,-2-2-80,5 2-64,-4-1 16,1-2-1,1 1 1,-1 1 32,-1-4 16,1 1 0,-1-3 0,4 3-16,-3-2 16,1-1-16,2 1 48,-2-1-32,-2 3 16,1-1 0,-1 1-48,1 0 80,-3 2-80,1-2 64,-5 0-48,2 4 81,1-5-49,-2 4 32,-1-1-32,-1-2 0,3 1 0,-3 0 48,0 0 0,0-1-128,3 2 80,-4-1-80,4 2 96,-3-4-48,5 4 16,-5-2 0,2 0 48,1 0-48,0-3-80,-1-1 48,1 1-16,1-1 64,2-1-48,-1-1 32,-1 0 0,2 1 0,-1-1 16,-2 0-48,1 0 32,1 3 0,-2-1 32,1 1-32,2-1 48,-1 1-64,-1 2 32,2-3-16,-1-2 32,2 3-64,1-3 48,0 1 16,-1-4-16,1 4 16,1-4-64,-2-1 64,4 2-32,-2-2 32,-1 0 0,4-3-16,-4 1-48,4-1 0,-4 0 16,2 1-48,-2 0 80,0 1-16,-4 1-16,1 2 16,-3 0-16,1 0-16,0 0 48,-1 2-16,-2-1-48,1-1 112,-1-1-112,1 2 96,2-1-48,0-2 16,-1-1-16,0-2 16,1 3 0,0-3-16,2 2 48,-5-2-48,4 2 32,-4 4-48,1-3 48,-4 1-16,3 1 0,-2-2 32,-1 2-48,1-2 64,-1 0-48,1-3 48,-1 3-80,1-1 32,-1-1-80,-2 0-16,2 1 32,1-1 16,2-1 0,-3 1 16,1-1 32,-1 1-80,1-3 96,-1 2-64,4-1 96,-4 1-128,-2-2 96,2 3-16,1 0 16,-2-1-32,-1 2 16,-2 1-32,1-2 48,-2 2 16,3 0-96,-2-3 144,-1 3-96,1-3 32,-1 1 16,-1-3-80,3 3-64,-4-4 64,2 2 32,2 1 48,-5-1 0,4 1-48,-4 1 64,2 2-80,-4-3 32,4 3 0,-4-3 0,1 3 32,1-2-64,-2-1 80,4 0-80,-1 1 128,2-3-112,-4 0 48,4 1-48,0-1 96,-1 0-192,1 1 16,-2-2 64,2 2 0,-1-1 80,-1 0-96,-1 3 16,-1-1 16,-1-1 16,1 1 0,-1-1-32,1 1 32,-2-2 16,1 0 32,-3 1-64,4-1 64,-1 0-16,1-2 0,-1 2-16,1 1-16,-1-3-80,4 0-32,-4 2 64,4-2 16,-4 0 32,0 0-48,4 2 48,-4-2-32,1 0 32,1 0 16,1 0 0,1 0 16,-2 0 16,3 0 0,3 0-48,-4 0 32,4 0-64,-3-2 144,3 2-128,-3-2 64,4-1-160,-4 1 64,3 2 0,-2-2 0,1 0 16,0 2-16,-2-3 80,0 3-96,0-2 48,3 2 32,-4-2-16,1-1 0,0 2 48,3-5-32,-1 2 0,3 0 32,-2-3-64,0 2 48,2-1-48,1-1 96,-1 3-96,3-1 80,-5-1-48,0 3-32,3-1-32,-3-1-80,-1 1 96,1-3 0,0 3-32,1-3 48,-1-2-16,2 2 48,-4-2-32,2 2-16,-1-1 64,1-2-48,0 1 32,1 2 48,-4 0-64,3-1 16,-3 1-16,-1 0 48,1 0-32,-2 1-16,1-1 64,-4-2-64,2 2 64,-1-2-96,-1 0-32,1 0 16,2-2-80,-2 2 48,-1-3 48,0 4-16,1-1 16,-1-2 16,1 1-16,-1 0 64,1-2-80,2 1 80,-2 0-32,4-1 32,-2 1-48,1 0 64,1-3-48,0 3 16,0-3 48,3 1-224,-1-1 112,0 3-16,4-2 32,-1-1-16,-2 1 64,5-1-64,-2 1 64,-1 0-32,1 1 0,2-2 32,-3 1-80,4 2 112,-4-3-64,3 3 32,-2-1-32,2-1 16,1 2 0,0-2 0,-1-1 48,2 1-48,1-1 16,1-2-32,-1 3 48,2-3-16,-2 2 0,0 1 0,1-2 32,-1 1-48,1-2-16,-1 3 0,2-5-64,1-1 0,-2 2-32,1-4 32,1 1 16,-2 0 48,6 0-80,-7 0 64,4-1 32,-2 1-80,1 1 128,-2 2-96,4-1 64,-4 0-80,4-3 96,0 4-32,-1-4-48,4 1 48,-2 0 0,3-3 16,-1 3-16,-2-3 32,5-1-64,-5 1 64,2 1-48,-2-3 32,2 2 16,-2 1 16,1-3-32,-2 3-16,4-3 48,-1-2-224,-2 2 112,3-2 0,-1 0 0,1 2 16,-1 1 16,1-1 0,-3 2 48,4 1-16,-6 0-16,4-4 32,1 2-32,-1-1 48,-2 0-48,3-2 16,-1 0 16,1-2-16,0 0 16,4-3 32,-4 3-16,3 0-16,-2-5 32,2 5-32,-3-5-112,0 5 0,1-3 0,-1 3 16,2-2-32,-2 1 64,3-1 32,-1 2 0,0-1-64,0-1 112,1 0-16,0-3-16,1 2 0,-2 1 16,-1-3-16,1 2 32,-2 1-16,4 0 16,-1-1 16,-3 3-64,4-3-112,1 3 64,-4-3-48,1 3 48,2 0 32,-1 2 16,2-2-48,1 2 64,-1-3-32,0-1 80,2 4-80,-3-5 16,3 4 32,-2-2 32,0-1-80,-2 1 48,0 3 48,1-2-64,1-1 32,-2 3-64,2-1 112,1-2-240,-1 1 80,0 0 16,-2 1-32,4 1 64,-2 0 16,0 0-16,-2 0-32,0 3 80,1-3-48,1 4 80,-2-1-64,0-1 16,-1 0-16,6 1 48,-4-2-32,2 2 0,-1 0 16,0-2-32,1 2 48,-1-1-64,3-2 96,0 2-64,-3-2-16,3 0-112,0 0 64,-2 3-16,2-3 32,0-3 48,0 3-64,0 0 48,0 0-32,0-2 48,2-1-48,4 2 48,-1-4 32,4 3-64,-3-3 80,1 1-96,0-1 128,1 3-96,0-3 48,-4 4 16,1-2-48,1 1 16,-1 2-176,3-3 0,-4 3 80,1 0 16,0 0 0,1 5 80,0-3-80,0 3 80,-1 1-80,0-1 64,-1 4-16,4-3 16,-3 1 16,1 0-32,-1 0 32,2-1-48,-1-3 80,2 1-32,5 3-16,-6-2 16,6-1-32,-1-2 80,4 3-80,-1-1 64,-1-1-64,-1 1 112,2 0-288,2-1 96,-5 1-64,7 1 128,-7 1-80,9-1 80,-4 2-64,3-3 64,0 3 32,2 0-80,1-3 80,2 3-64,3-2 32,-4 2 32,6-1 16,-2 1-64,1 2 64,-1-5 0,2 5 0,1 1 0,-2-2-16,4-1 96,-1 2-112,-2-2 48,2 2 48,-1-2-32,2 4-128,-4-2 0,1 2 0,-2 3 16,0-1-16,-1 1-48,-2 1 64,-3 1 0,1 4 48,-1-2-16,1-2 0,-3 4-16,0-2 32,2-2 32,1 2-48,-1-2 64,1 0-64,2-1 0,2 4 32,-1-4 32,3 1-32,-1 2 0,-1-2 64,1-1-64,-1 4-112,3-2 32,1-1 32,-2 0-48,1 2 80,2-3-32,1 1 48,0 2-64,-4-2 64,2 4 16,3-2-32,-6 2 32,0-1-80,0 3 96,-2-2 0,-1 0 0,3 3-48,-3 0 16,-2-1 32,2-2-32,3 3 32,-4 0-128,4-5 32,2 2-32,-2-5 64,4 4-16,-2-2 16,2-1-16,1 2 64,2-2-32,-3 2 32,0 2 0,1-2-80,2 2 144,-2 0-128,-1 1 96,1 1-48,1-4 32,2 5-16,1-3 80,0 0-48,2-2-256,0 2 144,-1 1-16,1-1 64,0 3-32,0 0 32,-1-2 16,0 5-16,-4-4 16,3 1 0,2 1 32,-2-4-32,3 3 64,-3 0-32,4-1 0,-2-2 0,1 5-240,0-3 80,0 1 112,2-3-80,-1 3 48,0-1 64,3 1-112,-2-3 144,-2 5-48,0-3 16,2 3-32,-3-1 80,-5 2-32,3-2 0,0 3 0,2-4-160,-2 4 96,1 0-128,2-3 144,-3-1-32,0 4 48,4-2-48,-4-1 32,0 1 16,2 2 16,-5-2 32,3-1-64,-4 3 64,2-1-48,0 1 48,-3 0-48,1-3 64,-1 3-208,1 0 64,-1 0 16,1 0-16,-2 0 48,1 0 0,-2 4 64,-1 1-64,-1-3 0,2 3 16,-2 2 48,0-3 0,-1 0-16,-2 3-16,2-2-16,0 2 80,1 0-112,-3-1 96,5 1-32,-7 2 16,5-2-80,-2 1 0,2-1-64,2 5 16,-3-5 32,4 1 0,0-1 48,2-2-48,3 3 16,-1-1 32,3-2 16,-4 2 0,1 0 0,-2-1 32,-4 3-32,-1 0 32,-5 0-64,-1 2 16,-2 0 32,-3 1-32,-1-1-16,1 0 16,0 3 16,2-3-96,-2-2 48,3 0-32,2 3 80,1-4-48,-2 4-16,6-4 48,-5 2 32,2-1-48,1 2 0,-2 0 16,-1 1 0,-2-1 48,4 0-64,-3 2 32,-1-1 0,1-1-16,-1 0 16,-3 2 16,1-1 0,-4-1-16,2 3 16,-1-1-32,-2 0 16,1 4 16,1-4 0,2 3-32,-1-1 48,4 1-16,0 0 32,2-1-32,-4-1-64,4 2 0,1 0 0,-3-3 32,2 1-96,-2-1 80,0 1-48,-2-1 32,-1 1-16,3 2 16,-8-3 16,4 1 0,1-1 0,-5 1-16,0 1 80,4-2-64,-1 1 16,1 2 0,-2-3 0,3 1 16,-1-1 0,-1 1 16,-1-1-32,1-1 0,1-1-16,-1 0 48,-2 2 0,1-1-16,1-1 0,2 0 16,2 1-32,-5-1 0,3 0 32,-1-2 0,1 2 0,-2 1-32,-3 1-32,4-2 0,-4-1-16,1 1 64,2 0-64,-1-2 32,2 0 64,-4 0-48,5 0-64,-4 0 96,2 0-64,-3-2 64,4 1-48,-4 2 32,-2-1 0,2-1-32,-4-1 64,4 5-48,-1-4 16,-2-1-32,2 2 80,-1 1-64,0-2 16,0-1-80,-1 0 64,-1-1-32,3 1 32,-4 2 0,0-2-32,0 0 48,1-3-96,-3 5 112,1-4-48,0 1 32,0 1-16,1-2 16,-1 2-32,1-3 16,0 3 16,0-1-32,1-1 64,2 2-96,-3-5 48,-1 3 32,1 2-32,-1-3 16,0 0-16,0 1 16,-1 2-48,0-3 48,2 0-64,-2-1 112,3 1-80,1 1 48,-3-1-32,2-1 0,-2 1 16,2-1-16,0-2 16,-1 2-48,-2 0 80,3-2-80,0 2 48,-4-1-16,6 2-16,-4-1 48,1 1 0,3 0-32,-1 1-32,-1 2 0,3 0-16,-2-3 64,2 5-64,-2-2 48,0 0 0,5 0 0,-4-1-48,-1 1 80,2 0-64,-2 0 32,-6-1 16,2 1-80,-2 0 16,-3 0 16,0-1-64,0-1-48,0-1-144,-3-2-257,3-2-559,0 0-1057,3-9-1409,2-6-4225</inkml:trace>
  <inkml:trace contextRef="#ctx0" brushRef="#br0">22979 64547 3474,'0'0'6354,"0"0"-3664,0 0-1250,0 0-79,0 0-112,6-3-161,-5 3-143,4 0-225,-5 0-240,6-1-112,-4 1-160,1 0-64,1 0-64,1 1 48,1 6 289,4 3 47,0-1 64,3-1 48,-1 4-79,2 2-33,2-4 48,-1 0-112,-1-2 0,-1 1-127,-6-2-49,4 0-64,-3 0-48,-2-1-96,0 1-16,1 2 32,0-2-48,1 0 32,3 1-48,-5-1 0,7 2 16,-6-2 16,4 4-16,-3-2 16,-2 1-16,-3 0 16,2 2 16,-1-1-32,-4 0 48,4 1 0,0 2-16,-1-1 16,2-2-32,3-2 80,1 2-48,-1-2-16,4-2 16,1 4 48,-6-4 32,4 2 128,-1 0-112,-3 0-16,-2 0-48,0 2 0,-2 0-32,0 3-32,-2-3 32,2 0-16,-1 3 32,1-1-64,2-1 32,-2 2-32,1-1 64,1 2-64,-2-1 32,2-1 0,0 3-32,-5 0 80,3-1-48,0 4-16,-2-4 16,-1 1 16,3 0 0,0 0 0,2-1-32,-3-1-64,4-1 80,0 3 0,-3-2 80,5 2 16,-3-1 81,-1 1-129,2 1-32,-1 0 32,-3 1 0,4 2-16,-5-2-64,4 5 64,-5-3-48,6 2 32,-1-2-32,0 3 0,-1-3 32,4 5 0,3-3 0,-5 3 0,2 0 0,3 2 0,-4-3 32,0 3-16,0 0 0,1 0 32,-3-1-48,1-2 48,0 3-128,0-2 16,-1-3-16,-3 5 16,4 0 0,-2 0 32,-1 0-80,4 0 96,-7 3-16,6-3 16,-5-1 0,3 1 16,-3 0 0,2 3 16,-3-3 48,0 0-80,0 2 80,0 0-48,0 0 48,0 4-32,0-5 0,0-1 64,0 5-64,0-5-112,0 4 16,0-1 48,3-1-32,-3 3 48,0-1-64,0-2 48,0 2-16,-3-1 48,0 1-32,-3-2-48,0 4 64,-4-5-32,0 6 64,-3 0-48,4-1 16,-2 4 16,-1-4-16,-1 1 64,-1 0-144,2-1-32,-1 1 16,-2 2 48,4-2-32,-3 0 48,-1-1 0,2 1 32,1-2-32,-1-1 0,1-1 32,1-3-16,-1 2 32,4-2-48,-4-2 96,5-1-80,0 3 0,-4-2 16,3-3 0,-1 1 48,-1 0-80,0-3-32,-3 3-48,1-3 96,-4 0-64,2 1 64,-4-1-80,4 2 112,-5-2-80,-1 0 96,1 0-48,1 1 0,-2-1-80,-2 2 16,2-1 16,-3-1 0,1 0 16,-1 3 32,-2-3-16,-2 3-16,-1-1 32,-3 1 0,2-1 32,1 1 0,-4-3-48,2 2 64,2 1-48,-1 0 64,-1-3-48,-1 2 65,2-2-146,-1 0 33,-1 1 0,2-1 16,-4 0 64,4-1-240,-4-2 128,2 3-16,-1-1 32,2-1 16,1-1 32,-2 2-64,1-4 80,1 1 0,3-2-64,-1-4 112,-1 2-96,5-1 80,-2-1-16,5-4 0,-5 3-32,5-4 16,-2 2-16,5-3 16,-3 1 33,0 1-97,-3-1 112,3-1-96,-5 3 0,-2-1-65,1 0 65,0 0-32,-2 1 16,-2-3 32,-1 3-16,2-3 32,-4 1-64,4 2 80,-4-3-32,1 0 32,-1 3-16,1-2 0,-1-1 16,-3 1-16,4-3 33,-5 2-33,1 1 80,-1-3-48,-3 3-96,1-3-32,0 3-1,-3-3 65,0-2-48,-1 0 64,3 0-16,-2 0 48,0 0-32,-2 0 16,4-2 48,-2-1-64,0 1 81,-3 0-49,2 0 64,-2-1-160,0 1-32,0 2-1,0-5 113,0 4-96,0-2 96,0-1-32,3-1 80,-4-2-80,4 0 48,2 1 49,-2-1-49,2 0 32,-1-1-48,1 1-32,-2-2-96,2-1 47,0 0 33,-2 0 16,1-1-32,1 2 64,-5-2 16,6 0-16,-1-3 0,0 0-16,-1 1 113,4-1-81,-3-1 0,3-1 48,1 0-128,-3-2 16,1 2-48,3 1 64,0-1-65,1 0 113,-2 1-64,2-1 80,-2 0-31,4-2 15,-1 0 0,1 3 32,-1-4-48,0-1 48,4 0-16,-4-1 16,4 1-64,-4-2-32,2 2 0,-1-3-112,2 3 80,1-3-1,-2 1 33,1 0-32,6-1 48,-4-1 0,0-2-16,3 4 80,0-3-48,0 1 32,1-3-48,-1 1 48,-2-1 0,6 0 17,-4 0-17,2 0 48,-2 3-32,3-3 0,-3 0 32,2 0-48,3-2 32,-2 2-32,4-3-256,-4 2 160,5-2-32,-3 3-1,1-2 33,-3-1 80,5 1-64,-3 0 32,0-2 48,0-1-48,0 1 16,3-1 32,-2 0 16,2 1-32,2-1 49,2 1-65,1 1 64,-1-1-48,6 0 48,-3 2-64,-1-3-96,5-2-17,-1 3 17,2 0 48,-1-3 0,-1 0 48,4 2-48,-1-2 64,1 1 16,0-1-16,1-2 0,2 2 16,-3-2-16,3 2-64,0 3 64,0-3-80,0 0 128,0 1-48,0-1-32,3 0-64,2 1 0,-1-4 16,2 4 16,1-1 64,4-2-96,-4 2 112,3-2-48,0 2 48,3-4-48,-4 4 48,4-2 32,-1 2-64,0-1 48,4 1-16,-4-2 32,4 2-16,-2 1-96,1-1-48,1 2 48,-2 1 16,-3 1 16,2-1-32,3 4 64,-4-5-16,1 4 0,2-2 48,1 0-64,-2 3 48,1-2 0,2 2 32,3 0-32,-3 5 16,4-3-32,-1 0 64,0 1-112,0-1-16,3 0 80,-1-2-128,1 0 32,-1 0-48,3 2 64,0-2 0,1 3 0,-1 1 16,1 1 64,-3-1-64,5 1 48,-1 1 16,-4 1-32,5 0 0,-2-3 0,2 3 48,2-2-32,-3 2 16,6 0 16,-5-1 0,4 1-32,-2 4 32,2-2-112,-4 0-32,5 0 64,1 2 0,-1 0 32,-2 1-16,-2-4 32,4 4 0,-4-1-48,4 0 16,-5 1-64,1-1 80,4 0-48,-1 5-32,1-5 16,2 3 32,-2-1 32,1 3 16,2-2 96,-1 1-192,-2 1 32,1 0-32,-1-1 16,-1 1 64,4 0-48,-4-1 64,-2 4 0,2-4 0,1 4-32,-1-1 32,3-1-48,-3 2 48,1 1 0,2-2 16,-2 2-64,-1-2 64,3 2 16,-3-2-48,-1 2-48,-5 1-48,7-1 80,-5 0-48,0 0 80,0 5-32,1-3 32,-1 1-64,2 1 96,-1 2-80,2-4 32,-2 3 48,2-3-64,-1 3 80,-1 0-80,-4 2 48,3 0-16,-3 0 48,0 0-64,0 0 0,1 0 64,0 2-128,-1 0 48,3-2-64,0 0 32,0 0 16,1 0 32,1 0-32,1 0 48,-2 0 0,4-2-64,-4 0 96,-1 2-80,2 0 80,-4 0-32,0 0 0,-1 0-16,-2 2 32,-1 0-32,4 3 64,-4 2-64,3-3 0,0 3 32,-2-3 0,2 1-64,0 2-16,-2-3-16,3 3 48,-3-3 0,-1 1-32,1 2 64,-1-3-32,-2 1 16,0 2-16,1-3 0,2 0 64,-2-1-64,4-1 48,0 0-32,1 1 16,-1-1 16,2-2-32,-4 4 16,2-1-16,-2-2 48,-4 2-48,1 1 16,0 1 16,-2 0-16,0-3-16,-1 5 48,0-3-80,1 0-32,-4 1 64,5-1-64,-5 1 64,1 1-16,-2-3 16,4 1-48,-5 3 48,0-2 16,4-1-16,1-1-16,2-2 32,-5 2 16,6-1-64,-2-2 64,-1 2-48,5-2 0,-3 0 16,-2 3 0,3-1 16,-5 0-16,-1 0 32,2 1-48,-4-3 32,4 4-16,-7 0 16,4-1-32,-1 1 48,3 1 0,-2-1-64,2-1 80,-1 1-48,5-4 32,-5 4-64,4-4 96,-4 3-64,-1-1 48,-1 0-48,1 3-16,-3-1-16,0 1 16,1 0-16,-2 1 0,3-1 64,4 1-80,-1-1 48,-1 2 0,2-5-16,1 3 16,1-1 0,1-2 16,0 0-16,-2 3 16,0-3-96,-2-2 160,1 5-128,-2-1 96,-2 0-96,1-1 80,-3 1-16,3 3-32,-1-2 48,1 3-48,-1-2 48,3 0-16,-2-2 16,2 1-32,-1 0 16,-1-1 0,-1 0 0,-1-1-16,-3-1 48,-4 2-32,1-1-48,-2-1 80,-1 0-96,-2 2 32,0-1 32,0-1 16,0 0-48,0-2-48,0 3 112,0-3-64,0 0 48,0 0-80,0 0 128,0 0-64,3 0 0,0 0 32,-2-3 0,4 1-32,-2 0 0,5-2-16,-3 1-32,2 1 80,1 0-144,0 2 112,-2 0-48,0 0-48,-1 0 0,-5 0-96,0 0-288,0 0-337,0 0-319,-11 4-369,-1-4-336,-2 3-1024,-5-3-2113</inkml:trace>
  <inkml:trace contextRef="#ctx0" brushRef="#br0">20345 65659 6499,'0'0'3666,"0"0"-3346,0 0-368,0 0 96,-36-21 368,31 16 881,-3 1 367,4 0-95,1 1-128,-2-1-273,0 2 17,2 2-225,-1-3-207,1 3-65,-4 0 16,1 0 129,-3 3-177,-2 3-208,-1 1-144,-1 0-128,-1 2-160,-1 0 48,-1-2 32,2 1 48,2-1-15,-4-2 47,6 2 0,0-3-64,1 0 96,-2-1 16,2 4-32,-2 0-32,-1-1-16,-4 1-48,4 2 128,-1-2 0,-1 4-31,2-2-81,-1 0-32,0 0-48,3 0-16,1 0 0,-2-3 0,3 1 16,1 2-16,0-2-16,1 0 16,-3 0-32,1-1 48,-1 1-32,1 2-16,-3 0 0,5 0 16,-5 2 32,3-2 0,1 1-48,0 0 48,0 0-48,-1-1 16,0 5 32,4-6-16,-1 4 16,-1-1 16,1 0-32,0 1-16,2-2 16,-1 1-32,4-1 0,-3 1 64,1 0-64,2 0 48,0 0 0,0 1-32,0 2 48,-3-3 16,3 2 16,-2 3 16,-1-2 48,0 2-64,-2-3 16,4 2-48,-2 1 16,0-5-64,3 5 16,0-2-32,-2-1-32,2 1 0,0-1 32,0 1 16,0-1-32,0 1 48,0-1-32,0 0 32,0 1-64,0-2 64,0 1 0,0 1 0,0-6 0,0 6-16,0-2-16,0-2 32,0 1-32,0 1 16,0-1 32,0 3-48,0-4 32,0 4-16,0 0 0,0-1 16,0-1-16,0 1 32,2 1-48,-2-1-16,0 1 80,3 2-16,0-3-48,-3 2 16,1-1 32,4 2-32,-5 0 32,6 2-64,-1-2 112,0 1-64,-1-1 0,4 2 0,0-2 80,0 0-96,-1-2 32,-1-1 64,5 1-128,-1-1 48,-3 1-80,4-4 80,2 4 16,-4-3-32,3 2 16,-1-1 0,-1 2-32,0-1-32,-3 2 48,3 4 112,0-2 128,-3 2-48,1 1-111,2 1-17,0-4 0,0 3-80,1-2 16,-2-2 64,3 2-96,1 0 64,-1-2-32,4 0 32,-4-3-64,0 3 48,1 0 32,-1-2-32,4-1 16,-4 1-32,0-1 80,1 1-16,-1-1 16,4 1-32,-1-1 32,-1-2-16,5 2 48,-2-2 0,0 1 32,3-4-32,3 4 32,-1-3-48,1 0 0,4 0-16,-4 0 16,5 0-48,-2 0-16,-1-2 64,6 2-80,-2-2-64,4 0-16,4-3 48,2 0 16,0-1-48,4-1 64,-1 0 16,1 0 48,-4-2-64,1 3 48,-2-1-32,0-2 64,-3 2-48,-3-2-15,1 0 15,-1 0 0,4 0 16,-4-4-224,1-3 127,1 1-15,-1-6 0,2 3 64,-1-3-32,4 2 48,-6-2-16,4-1 49,-2-3-65,5 3 64,-5-6-80,6 1 48,-3-2-32,4 3 16,-4-6 16,0 2-16,2-3-96,-5 4-81,2-1 97,-7 1 32,0-1 32,-5 4-48,-3-4 80,0 1-32,-3 3-16,-4-4 0,2 1-32,-4-3 80,4 0-96,-4 1 112,0 0-48,4-3 80,-4 0-80,2 2 32,5-1 16,-5-3-16,1 0 32,1-3-31,-2 3 31,-2-2-161,-1 0 1,-2 2 48,4-2 16,-6 2 0,4-4 16,-1 1-16,2-1 64,-1 2 16,-5-4-64,2 2 64,-5 0-48,-3 2 16,0-1-32,0 3 32,0 0 16,-5-2-16,2 0 0,0 2-16,-2-5 97,1 4-81,1-2-145,-4 0 49,0 4 0,-4-1 0,-2 2 64,1 2-16,-3 1-32,1 1 16,-5 1-16,5 2 48,-1-2 16,-1 0 0,-1 0 16,1 0 0,-2-1-64,-1 1 80,2 0 0,-6 0-32,4 1 48,-4 4-64,1-1 80,-1 0-64,1 1 32,-1-1-32,-2 2 48,5-2 0,-3 1-16,4 1 0,-1 0 0,2-1 64,-4 2-160,5-1 48,-3-2-32,0 5 80,-1-5-112,-2 7-32,1-2 32,-1 0 64,3 4 0,-5-2-80,5 2 128,-5 1-32,5-1 0,-5 0-48,5 3 96,-5-1-48,5 3 16,-5-3-32,4 3 16,-4 0 32,2-1-32,1-1 64,-4 4-64,4 0 16,-1-3 0,-2 3 0,0 0 16,0 0 0,0 0 32,2 3-80,-3-3 80,1 4-144,-1-1 32,4-1 0,-1 0 48,-2 1-64,3-1 64,-1-2-16,1 2 16,-1 0 16,1-2-32,2 3 16,-3-2 0,3-1 16,-2 3 0,5-3 0,-2 0-32,2 0 64,-3 3-48,5-2 0,-4 2 32,-1 1-48,0 1 48,0 3 32,-1-1-48,1 5 0,0-1 0,3 0 64,0-2-80,-2 5 64,5-3-144,-1 0 80,2-4-16,1 2-16,0 0 0,-1-5 64,-2 1-64,2-1 32,1-1-16,0-1-16,-4 0 32,4-2-80,-1 4 128,4-1-128,-7 1 48,6 1 16,0-1 32,-2 3-48,1 0 16,-1 2 0,2 0-64,-2 0 64,1 0-16,2 0 64,1-2-80,-1 1-48,-2-1 0,6-2 0,-3 2 64,4-5-48,1 3-64,1-4-224,-1 2-176,3 0-209,0-2-463,0-1-689,3 0-720,2-1-1585,4-9-5667</inkml:trace>
  <inkml:trace contextRef="#ctx0" brushRef="#br0">29245 65829 6803,'0'0'5699,"0"0"-3666,0 0-1217,-30 17 128,24-12 273,0-3-177,3-2-367,-2 3-273,2-3-128,1 0 80,-1 2-144,0-2-112,3 0-48,-1 0-32,-6 0-16,3 4 32,-4-1-48,2 1 32,-7 1 0,3 2-16,-6-3 16,4 5-16,-1-2 16,1 0 16,0-3 17,2 0 63,4 1-32,0 0-32,0-3-32,1-2 16,3 0-64,2 4 48,0-1-48,-6 1 32,6 0-16,-4 8 32,-1-1-16,0 0 16,-1 2 0,0 1-16,-2-1 16,0-1-16,1-1 32,-1 0-16,3-2 16,-3-2-48,7 2 48,-5-2-32,-1 0 0,4-3 0,-1 3 16,-2-1-16,1 1-16,3 3 32,-5-1-32,2-1 16,-3 2 0,0 0 48,1 0 0,-1-1 64,6-1 0,-4-1 48,0 0-16,6-2-48,-6-3-48,4 3-64,-1-1 16,0 0 16,-2 3-32,4 2 16,-7 2-16,0 1 32,-3 1-64,5 3 144,-1 0 112,-1 0 192,0-1 17,3 1-81,1-3 16,-2 3-128,6-5-64,-2 1-32,-1 2-32,1-4-96,2 0 64,-3 1-16,3 2 64,-3-2 0,3 3 32,0 2 0,-5-3 32,4 3-31,1 4 15,-6-2 160,1 0 16,2 0-96,-3 0-96,0-2-16,1-3-16,3 1-32,-1-5-16,0 0-32,3-3-16,0 4-16,0-4 16,0 1-16,0 4 16,0 1-16,0 1 48,0 3-48,0 2 32,3 0-16,0 2 32,-3 0 0,2-1-128,1-2 64,-1 1-16,4-2 32,-2-2-16,1-1 64,0-2-32,1 1-16,0-4 48,0 2-32,-4-1 32,3-1-32,1 4 16,-5-1-16,5 1 32,-6 1 16,0 1 1,0-1-1,0 1-48,0-1 16,0-2-48,0-1 32,0-2 0,0-1 0,0-1-16,2-1 32,-2 0-32,3 1 32,-1-1 64,-2 0-32,6 1 64,-5 1 96,4 0 16,3 0 48,-4 1-64,4 1-80,0 1 16,3-2-112,-5 1-32,0 3 48,2-4 0,-2 2-32,5-1-32,-3-2 32,1 0-48,2-1 48,-2 1 0,1 0-32,0 0 48,0-1-31,-3 1-34,4 1-15,-4-1 16,0 0 0,1 2 16,3-2-16,-5 0 16,0-1 16,0 1-48,1 0 48,-3 0-48,1-5 64,0 5-64,1-3 48,0-1-16,-3 1 48,2-2-64,1 0 32,0 1-16,0-1 0,1 0 0,-1 3 0,0-3 16,5 0-48,-2 2 48,4-1-16,-3 1 48,0-1-15,2-1 47,0 2-32,2-1-16,0-1 32,-1 0-16,5-2 0,-5 0-32,1 0-16,4 0 16,-4 0 80,2 0-96,-1 0 64,-2 0 32,1-2-64,1 0 80,2-1-96,-1-1 32,-1 2 0,-1-1 32,2-1-48,-4 1 48,1 2 48,-3 1-96,0-3 32,-1 3-48,-1 0 16,3 0-32,-4 0 64,0 0-64,3 0 32,-2 0-32,1 0 32,2 0 48,-1 0-48,2-2 80,0 0-80,1-3 32,2 3-112,-2 0 80,-1-3-64,1 3 32,-1-2-16,0 1-32,4-1 64,-4 1-32,-2-1 48,3 2-96,0-1 112,-1 1-96,2-3 48,-1 1-16,2 0 16,2-3 0,2 1-16,-5 0 0,4 0 0,-1-1 64,-1 0-80,-2 3 48,1 0-32,-2 1-48,-4-1 0,3 1-32,2 1 64,-7 0 0,5-3 64,2 1-16,-2 0-32,1-3 16,-1 2 16,2-2 0,-1 3 16,0 0-16,0-3-16,-1 2 16,-5 1 0,3-1 16,-2 0-48,0 3 0,-3-2 16,-1 2 32,1-3-32,-1 1 0,4-1-32,-2-2 0,1 0-16,0-1 16,4-1-48,-1-1 48,0-1 0,-3 2 16,-1-2 32,0 4-32,2-2 32,-1 2-48,1-1 32,0-4 0,0 5 0,1-4 16,2 1-32,-2-2 0,1-2 48,-3 3 0,1 0-80,3-1 48,-6 2 16,-1-4-16,4 1 32,-3-1-32,-1-2 16,2 0 0,1-2 0,0-2 32,1-4-16,3-2-32,-2-2 32,1-4 0,-3 2-80,1-1-96,-3 2 16,1 4 96,-5 5 16,3 0 0,-4 2 48,0 5-48,0-1 48,0-2-32,0 3 32,-4-1-48,3 1 48,1-3-80,0-5 96,0-1-80,0-3 48,0-2-16,0 0 0,0-2 32,0 2-16,0 2 16,-3 3-64,0 1 64,-2 4-32,2-2 0,-2 6-16,1-1 16,-4-1 16,3 2-16,-2-1-32,2-2-80,-3 0 128,-1 1-80,1-1-64,-3 0-64,3 2 32,-1 1-48,0-1 16,-2 3 96,2 2 15,-2 0 65,3 2 0,-4 0 48,5 1-32,-6 1 0,0-1 0,1 1 0,-1-1-16,-1 1-64,2-2-80,-7 0-16,5 3 32,-1-3 48,-1 0 128,2 1-112,-1-1 48,-1 3 0,4-3-32,-3 2 80,5-2-32,-2 3 16,-1 0-16,-2-3 48,3 5-48,-4-3-16,4 3 48,-1-3 0,-4 3-32,8-2-16,-7-3 80,4 5-80,0-3 64,1-2-32,-3 3 0,3-1-16,2 0 48,-2 1-48,1 2 16,0-3 16,-3 3 0,4 0-16,-4 2-32,-2 0 48,3 0-48,-4 0 32,-3 0 0,1 4 0,4-1 0,-6-1-16,1 0 0,2-2 48,2 0-16,2 0 16,-1 0-32,2 0-16,-1 0 16,-1 0-64,5-2 48,0 0-16,-4-1-16,0-1 32,3 4-32,1 0 16,-5 0 0,2 0 32,-1 0-32,-1 2 32,2 3-32,-1-3 0,-2 0 16,-1 1 16,4-2 32,-4-1-96,4 0 96,-2 0-32,2 0 16,-1 0-16,2 3 16,4-1-16,-3 0-16,3 1 32,-3-1-64,0 2 96,0 1-96,-2 0 32,-1-3 48,-1 2-64,2-1 16,3-2-48,-1-1-64,0 0-176,2 0 0,0 0-33,3 0-159,4 0-112,-2 0 160,0 0-401,1 0-319,-3 0-193,2 3-160,-4 4-752,2 0-1664,-6 2-4819</inkml:trace>
  <inkml:trace contextRef="#ctx0" brushRef="#br0">29299 66011 6083,'0'0'4834,"0"0"-1585,0 0-1440,0 0-544,0 0-209,-31 6-255,25-3-385,1-3-208,2 2-128,3-2-48,-2 2-64,2-2 32,0 0-144,0 3-304,0-3 16,0 2 143,0-2 209,-3 0 64,2 4 48,-5-1 0,-1 1-48,-3 3 80,0 0 17,-1-3 63,4 3-80,-6-1 48,5-1 0,2 0 16,-1-1-32,2 1 0,-1-3 0,6 0-48,-5 1-16,5-1-32,-2-2 0,-4 6 0,2-1 0,1 2 0,-4 2 16,-4-1 32,4 2-48,-3-1 0,0 2 16,3 0 48,-3-2-16,2 1 96,0-2 96,3-1 16,4-1-176,-5 0 0,6-5-32,-5 4-48,3-3 0,2 3 0,-3-3 0,0 0-16,-1 5 48,-1-3-32,0 5 16,-1-2-48,0 2 48,0-2-16,-1 2 48,1-3-48,2 4 0,-1-4-16,0 4 32,-1-2 0,1 1-48,4 1 48,-2-1-32,0-1 16,1 4 16,-1-1-16,1-2 16,2-2 32,-3 4 145,0-4 63,2 2-16,-2-2 32,0 1-48,-2 4-32,3-4-48,-4 2-16,1 1-64,4 0-32,-5-2 0,1 0-16,0 2 0,1-2 16,1 3-16,0-3-16,-2 0 0,5 0 16,-2 2 16,2 0 0,0-2 16,0 2-16,0 1 32,0-4-16,0 4 32,0-1-48,0 0 1,0 3-17,0-1 0,0 1 16,0-1 0,-3 3 32,0-2 48,3-1 80,-1 1 96,1-1-32,0 0-16,0-1-48,0-1 48,0 0 0,1-1-64,2-1-128,0-1 81,-1 1-49,3-2-16,-5 3-32,3-4 16,0 1-48,-3 0 16,1 1-16,-1 1 16,3-2-16,-1 4-16,-2 1 48,0-4-80,3 4 112,0-1-80,-1 0 128,-2 1 16,0-3 32,3 4-48,-3-4-16,0 0-16,0-2-64,0-3 48,0 3-64,0-4 16,3-1-16,-3 2 32,0-1-48,1 1 48,-1-1-16,5 3-16,-5-2 48,6 3 0,-6 0 0,2 0 80,3 2-16,-2-2 64,1 1 16,2-1 33,-4 2-81,3-2 64,1 0-96,0-1-32,0-1-64,1 0 32,-1-1-16,1 0-16,0 1 0,0-3 0,1 3-16,0-3 32,1 3 16,-3-1-80,1 3 64,0-5-32,1 5 16,0-3-16,-3 1 32,2 1-80,-2-1 64,0-1 32,2 1-80,-2-3 96,3 1-96,-1-1 48,-2-2-16,3 4 16,0-4-16,2 3 48,-3-3-16,-1 1 16,0 2-16,0 0 0,0-2 32,2-1-16,-2 5 32,1 0-80,-1-3 48,0 5-16,0-6 32,0 5-64,1-5-16,0 4 48,-2-1-48,3-1 48,-2-1-32,0 0 16,2 1-32,-3-2 64,2 2-64,0 0 32,-1-2 32,0-1-48,5 5 32,-2-3-64,2 3 64,-2-3-32,4 0 16,-2 1 0,-2-2-16,3 2 0,1-3 48,-1 0-48,-1 0 48,-2 0-16,4 0 0,-1 0 0,-1 0 32,-2 0 16,4 0 32,-1 0-16,2 0-64,-2 0-15,2 0 47,5 0-80,-2 0 96,0 0-128,0 0 32,3-3 0,0 2-32,-1-2 96,0 3-64,-4-2 64,2 0-16,-1-1-16,1 3 32,-2-2 0,1 0-16,-2-3 0,1 4-32,1-5 16,-2 2-64,1 0 64,-3-1 0,1-2-32,-1 3 48,1 0-48,-6-3 48,4 2-48,-1 1 0,2-3 64,-1 0-96,-2 1 64,4-1-32,-1-3 48,-1 2-48,1 1 48,-2-2-48,0 2 32,-3 1 0,0-1-32,1 0 0,-3 0 0,1-2 0,0 2-32,0 1 80,-4-4-32,6 4 0,-1-3 16,1 0-64,0-2 80,-2-1-16,5 1 0,-3-5-16,1 3 16,2-1-48,-5-1 80,2 1-32,0 1 16,-4 1-96,2 1 80,1 0-32,-1 0 16,-5 0-32,4-3 32,1 2 16,2-1 0,-3-5 0,2 1 0,-2-2-48,0 1 80,-1-2-48,4 0 0,-3 2-16,1 2-32,-6-2-64,1 2 80,-1 0-32,0 3-49,0-1 65,0-2-32,0 1 64,0-1 0,0-1 16,0-4-64,0 1-128,0-3-64,0 1 112,4 1 96,-4 1 48,0 2-16,0 2 16,0 0 32,-5 1-16,-1-1 16,-2 0 0,-1 3-16,1-2-32,0-4 80,2 1-48,-2-2 0,2 0-16,0 0 80,0 1-64,-1 1-16,4 1 80,-1 1-112,-3 2 112,3 1-80,-1 2-80,1-1 32,-1 4 32,-3-2-16,-3 4 0,4-4 16,-3 6-64,1 0 80,-4-3-16,0 2 0,0-2-16,1 0 0,-1-1 16,1-1 16,0 0-64,-1-1 64,-2 4 0,2-3 0,-1 0-16,2 2 16,-4 0 16,1 1 0,2-1 0,1 0-48,0 3 48,2-3 0,-2 0-64,1 2 64,3 1-16,1 0 32,-3-1-32,1 3-16,-5 0 32,5-1-16,-7 3 0,2 0-32,2 0 48,-1 5-32,-2-3 32,4 0-32,-1 1 32,4-3-32,-1 0 32,1 0-16,0 0 32,2-5-16,-5 3-16,3-3 0,1 5-16,-6 0 32,1 0-32,2 0 32,-5 0 0,3 3 16,-4 1-48,4 1 16,-1-3-48,1 0 32,-1 2 0,1-4-32,3 0 80,-2 0-48,2 0 0,-2 0 0,-2 0 16,1 3 0,0-3-32,-4 2 16,4 3-32,-5-1-80,1 3-112,2-1 192,-4 1 16,4 0 32,-2 0-32,1-1 32,1-1 16,1 0 16,1-3-48,4-2 0,-3 0 48,3 0-144,2 0-320,0 0-145,1 0-95,4 0 224,1 0-32,-3 0-385,0 0-143,3 0-81,-5 2-95,3 5-625,-1-1-1569,0 4-3073,-1-1-1088</inkml:trace>
  <inkml:trace contextRef="#ctx0" brushRef="#br0">29235 65669 5026,'0'0'5635,"0"0"-4419,0 0-591,0 0 287,0 0-31,-26 5 143,20-5 32,0 0-175,-1 0-433,1 0 16,-2 0 129,4 0-257,-4 0-128,-1 0-32,-1 0-16,-3 6-80,0 1-32,1-3-48,-1 6 0,1-4 16,4 1 0,-1-4 0,-2 1 0,5-2 16,-2 0-48,-3 0 48,3 1-16,-1-1 0,0 0-32,1 5 64,-3-3-48,2 5 16,-2 1 0,-1 1-16,2 0 0,0 0 0,-3 0-16,7-1 0,-5-2 32,3 1-32,1-2 0,2-3 32,-3 3-16,4-2 0,-1-1 0,0 3 16,-1-2 0,0 2 16,0-1-32,1 3-16,0 0 16,-2-2 0,-1 4 32,0 1-48,2-4 48,-5 1-32,2 1 48,3-3 32,-1-1 96,1 1 32,1-3-128,4 3-32,-5-3-64,6 1 16,0 2 0,-5 4 16,2-2-32,-2 6 32,1-1-16,-4 4 16,3-2 32,-3-1-31,1 2-1,-1-4-16,2 3 64,0-2-64,1-4 16,3 1 16,-1-1 0,0-1-32,2-1 0,-2 2-32,1-1 64,-4 2-64,1-2 64,2 5-16,-3-1 0,0 2 448,1-3 48,0 4-352,2-5-96,-1 0-16,0 1 0,4-4 0,0 4 0,0-4-64,0 2 64,0-1-16,0-1-16,0 6 0,0-2 96,0 3 96,0 1 33,0 2 31,0 0-16,0 2 80,0-2-144,-1-2-64,-2 2 48,1-2-16,-1 0-32,0-3-16,3-2 32,-5-1-80,4 0 0,1-3-80,-3 4 80,0-2-80,3 2 32,-2 1-16,2 2 65,0 3-65,0 1 16,0 2 0,0 1 32,2-1 0,1 1-32,0-3 0,-3-1-48,0-1-16,0-2 80,0-1 32,0 1 96,0-3-32,0 0-80,0 0-32,1 0 16,4 1-16,-2-1 32,0 5-64,-1 0 112,2-1-16,0 5 16,-1-1-16,-2 1-48,-1 1-16,3-4 48,0-1-64,-3-1 48,2-3-16,-2-1-48,5-2 64,-5-2-48,3 2 80,0 0-16,3 0 0,-3 2 96,5 0-48,1 3 144,-1 0-15,3 1-145,-2 1-48,2 0 0,1-1-16,-5 4 32,5-2-48,-4-1-16,-1 0 64,1-3-96,0-1 112,-3-1-112,-1-2 0,2-2 0,-4 0 64,3-1-96,1-1 64,-6 1 0,5 1-16,-4-2 48,2 3-64,0-2 32,2 0 0,-4 1 32,3-3-48,0 3 48,2-4-32,-1-2 16,3 4 16,-2-5 48,2 0 192,0 0-96,4 0 64,-1 0-64,1 0-64,-3 0 0,4 4-96,-2 1 48,-2 0-64,3 2 16,1-3 0,-1 2 32,1 1 0,-1-3 0,4 2 16,-4 0-16,0-2-32,1 1-16,-1 0 0,1 1 0,-1-1 0,-1-1-16,1 3 32,1-2-32,-1-4 64,0 2-48,1-1 16,2-2-48,1 0 48,-4 0 16,1 0-32,-1 0 48,-3 0-48,2 0 32,-3 0-32,-2 0 64,2 0-32,0 0 65,-1 2-17,1 1-96,0-1 80,4-2-16,-2 4 0,2-1-64,0-3 64,1 1 32,-1-1-32,1 3-48,-3-3 0,3 0 32,-4 0-16,4 0 0,-1 0-16,-1 0 64,-2 0-32,4-3 0,-1 2 32,-1-2-32,-2-1 32,4 2 16,0-1 0,1-1-16,-1 0-16,2 1-80,1-1 32,-4-1 16,2 3-16,-1-3-16,2 1 16,-2 0-16,2-1-16,-1 0 80,1-1-64,1-1 32,-1 0-64,-1 3 80,-1-3-48,-1 2 32,1 1-32,-1 0 0,2 1 0,-8-1 0,5 1 32,-3-1-64,1-1 48,2 1 0,1-3 16,-2 1-16,2-4 16,4 2-32,-2-1 16,-1-1 16,1 4-176,2-3 80,-4 2-16,-2-2 48,2 4 32,2 1-16,-8-3 32,5 0 0,-2 1-16,4-1 32,-6-2 0,6 0-80,-1 0 96,1-2-32,5 2 0,-5-2 0,1 1-16,1 1 16,-2 2 16,-1 1-32,-1 1-64,-5-1 96,5 2-32,-6-2 0,5 2-32,-3 0 64,-1-3-16,0 1 0,5-4-32,-2 4 0,2-1 64,-2-3-80,2 4 80,-2-1-80,2 3 48,-4-3 16,0 5 0,1-3 16,3-1 0,-5 1-16,2 0-32,0-1 48,2-1-96,3-2 80,-4 0-32,2 2-32,1-2 16,-2 0 16,2 0 16,-1 0-16,1 0 48,-5 1-96,6-2 128,-6 1-96,0 1 32,4-4 0,-5 3 16,2 0-80,-2-2-32,1 2-1,-1-2-31,-1 2 128,-1-3 16,-1 1 0,2 0-48,0-3 80,-2 3-48,1-5 32,-1 0-32,2 0-16,-3-4 80,4 2-64,0-4 17,0 0-34,-1-4 82,0 2-162,-1-1-47,2 0 64,-4 1 32,3-1 48,-5 0-48,3 5 64,-3-3-48,0 3 80,0-2-80,0-1 80,0-2-48,0-2 0,0 0-32,0-1 64,0-2-32,0 0 16,0 3 0,0 1 32,0 5 0,0 1-48,0 4 16,-3 3-16,3-1 16,-5 3 16,3 2 0,-5-2-32,2 0-16,-3-1 64,2 1-128,1-2 16,1-1 32,-1-2 0,0 3 0,2-3 0,0 1-16,2-1-16,-6 0 64,7 2 0,-4 1 32,-1-1-64,1 3 48,-1-2 32,-3-1-48,3 3-32,-5-1 48,2 1-16,0 1 0,2 0 32,-2 1-48,-3-2 16,2 4-64,-2 1 96,-3-1-80,-1 0 48,-1 0 0,2 1 0,-1-1 16,-1 0-16,2-2 16,2 0 0,-1 0-16,0 2 48,0-2-32,-4 2-16,2 3 0,-4-1 0,-4 3-16,3 0-16,2 2 0,1 0 32,-1-3-64,4 2 48,1-2-48,-2 1-16,3-3 64,-1 3 16,-2-2-48,5 1 32,-5-1 16,-1 1-16,2-1 16,-1 2-16,-2 2 16,4-2-64,-5-1-144,4 3 16,-5-2 32,7-2 192,-1 1-48,1-1 32,0-3 0,2 3-16,-2-3 16,1 2-16,-4 1 16,1 1-16,-5 2 0,0 1 0,-4 0 0,1 0-16,2 1 32,-3 2-32,3 1 16,3-4-16,0 5 16,1-3 16,1-2-48,2 0-16,4 0 16,-2 0 32,3-2 0,-4-3-16,6 4 32,-5-2-32,-1 0-32,2 3-32,-2 0-224,-2 0-321,5 0 81,-1 3 144,0 0 256,2-2 48,0-1 112,2 3-64,0-3 64,-1 0 0,-3 0 0,2 0-16,0 0 0,-1-3 32,1 3-48,0-1 0,0-2 0,2 0 32,0-1 0,0 2-16,0 0 16,1 0-16,-3-1 32,1 3-48,2 0 16,-3 0-32,-1 0 48,-2 0-32,5 0 16,-2 0 16,0 0-16,1 0 0,5 0-16,-6 0 48,5 0-48,0 0 48,3 0-32,0-2 16,0 2-32,0 0 16,-5 0-16,4 0 32,-2 0-48,-5 0 16,3 0-32,-2 0-929,3 2 657,-2-2 176,3 0 112,0 0 48,2-2-32,-3 0 32,3-2-48,-5 1 64,4 0-32,-3 3 16,-1 0-32,-2 0-16,2 0-32,-1 0 0,2 3-672,-1 1-273,-1 1-159,7-3-817,0-2-1489,0 0-1792</inkml:trace>
  <inkml:trace contextRef="#ctx0" brushRef="#br0">18389 62982 15991,'0'0'3138,"0"0"-2786,0 0 736,0 0 433,0 0-176,0 0 63,6 11-239,-6-19-609,1-6-320,-1-5 16,5-5 81,-2 1-289,0-1 0,2 1-112,3 7 144,-4 1 128,1 8 16,0 2-64,1 3-96,-1 2-48,-1 0-32,4 7 80,0 0-144,-1-3-160,3 3-929,2-3-816,-1-1-816,1-3-1473,-5-3-4754</inkml:trace>
  <inkml:trace contextRef="#ctx0" brushRef="#br0">18682 62696 15111,'0'0'4706,"0"0"-2561,0 0-352,0 0-192,42-9-401,-22 14 17,3 2-433,2 1-560,0-1-192,-2 0-16,-1-2-144,1-5-736,-6 0-897,-2-7-1248,-2-9-689,-1-9-2721</inkml:trace>
  <inkml:trace contextRef="#ctx0" brushRef="#br0">18744 62424 8020,'0'0'8724,"0"0"-7044,0 0-1471,11 43 943,-10-1 1809,-1 12-223,3 9-833,-3 5-625,0-1-431,3-8-209,-1-7-240,3-12-208,-2-8-96,0-12-32,1-6-128,-2-7 16,1-6 0,-3-1-400,0-4-320,-5-7-657,-5-9-1408,0-3-961,-2-4-2753</inkml:trace>
  <inkml:trace contextRef="#ctx0" brushRef="#br0">18969 62327 9364,'0'0'7492,"0"0"-5844,0 0-335,0 0 736,7 50 288,1-23-800,3 4-449,-5 5-303,2 2-241,0 9-48,-4 3 16,-1 2-79,-3 2-81,0 0-144,0-5 48,-4 1-32,4-7 0,0-7 32,0-7-112,1-9-176,7-7-48,3-10 16,1-3 64,2-11 32,2-9-80,1-6-96,-2-2-32,-2 3 16,-4 0 0,-1 6 128,-1 6 16,-3 6 0,-3 3 32,-1 0 0,0 4 48,0 0-32,0 4 16,0 7-80,3-2 80,5 5 16,1-3 0,7 3-64,4-3 64,2-2 48,2-2-48,4 1 176,-3-1-176,-2 0 32,-2-4-48,-4-1-96,-5-2-16,0-2 32,1-10-176,-5-1-96,-4-8 48,2-1-48,-4-3 32,1 0 64,-3 3 64,0 1 128,-3 6 16,1 3 0,-4 4 160,-3 8 48,1 0 16,-1 7-128,-2 6 0,-1 8 32,2 3 0,-1 5 48,4-2-16,5-2-80,2-5-64,0 0 48,2-6-48,10-2-144,-1-6-128,1 1-368,1-3-65,2 0-175,-1 2-32,-1-2 287,-1 0 81,-1 1-768,-2-5-785,-3 0-769,-1 0-3088</inkml:trace>
  <inkml:trace contextRef="#ctx0" brushRef="#br0">19514 62971 12886,'0'0'6131,"0"0"-5891,0 0-192,37 15 224,-24-15 993,-1 0 639,1 0-351,-6 0-544,-2-7-225,1-1-16,-1-4 97,-5-1-321,1-1-368,3-3 16,-4 1-64,3 0 96,-2 2-160,2 6 32,0 1 96,2 0-160,0 7-32,-1-5 0,4 5-16,1 0-32,2 0-416,2 0-496,-1-2-1009,1-3-1569,-1-3-2993</inkml:trace>
  <inkml:trace contextRef="#ctx0" brushRef="#br0">19764 62881 18424,'0'0'2001,"-8"36"-1809,3-21-96,5-3 1,5-1 1311,3-11 529,3 0-416,3 0-609,4-4-288,-1-8-287,3-3 127,-2 1-32,2-2-128,-5 3-48,-1 6 160,-1 0-111,-3 5-97,0 2 80,-4 0-160,0 2 48,0 5-112,-1 0 128,0 4-96,-1-2-64,2 0-16,-1-2-16,0 0 16,-1-3 0,1 3-32,3-3-16,0 1 0,-1-1-208,3 0-48,-3 3-128,1-2-129,-3 2-159,1 0-368,-6 0-657,0-3-1553,0-2-2928</inkml:trace>
  <inkml:trace contextRef="#ctx0" brushRef="#br0">17508 62575 8580,'0'0'5394,"0"0"-2336,0 0-1906,0 0 33,0 0 288,-7 49 191,4-13 417,-2 16-208,-6 4-400,5 7-241,-5 0-607,6-9-305,1-9-112,1-11-240,3-12 0,0-8 80,0-5 32,0-5 192,0-4 48,-3-4 112,1-8-79,-1-12-177,-2-10-80,-3-10-16,4-13-16,-4-6-224,3-7-64,1-6-241,-2 1 145,4 6 16,2 10 144,0 8 240,2 14-48,4 13 80,-5 12-112,7 12 0,0 5-128,4 17 16,4 10 112,1 15 16,3 11 0,5 8-64,0 10 32,-1 6-80,1-6 176,3-4 64,0-7 16,0-11-64,-2-11-336,-6-14 160,4-11 32,-7-9 144,0-9 32,-5-9 48,4-14 16,-4-10-48,0-12 0,1-9-64,-5-5 16,-1-8-272,-2-1 48,-5-1-80,0 6 160,-2 6 48,-5 6 64,-6 11 0,-2 5-32,-1 13 48,4 2-48,-2 8-32,3 1 32,6 7-16,1 1-80,1 1 128,3 0-256,0 2-384,3 0-513,6 0-1088,2 0-1264,-2 4-609,4 3-2561</inkml:trace>
  <inkml:trace contextRef="#ctx0" brushRef="#br0">18077 62831 10901,'0'0'3426,"0"0"-1746,-37 27 81,22-7 64,2 5-496,1 2-225,7 1 289,2-4-449,3-1-304,11-8-303,11-6-177,1-9 48,5 0 64,-2-16-48,2-6-48,-8-5-112,-3-5-32,-9-1-112,-3 1-160,-5 3-352,-10 2-257,-5 9 257,1 2 352,-5 9 176,2 5 96,2 2-96,1 9-96,3 2 32,3 3 32,7-1 16,1 3-753,7 0-1472,6-8-528,1-1-753,4-4-6274</inkml:trace>
  <inkml:trace contextRef="#ctx0" brushRef="#br0">20795 62359 10821,'0'0'2977,"0"0"-1808,33-4 512,-18 24 127,-2 18 786,-1 14 415,-4 9-448,-4 9-992,-4-1-689,-4-3-319,-1-8-113,-3-13-64,4-7-112,1-8-80,3-10-96,0-4-64,0-8 0,0-5-288,0-3-528,0-11-785,0-9-1280,0-5-1329,-2-9-3762</inkml:trace>
  <inkml:trace contextRef="#ctx0" brushRef="#br0">20866 62694 19369,'0'0'2481,"0"0"-2193,47 3 1025,-22-3 656,3 0-481,1 0-607,-1-4-369,-3-1-368,-2-2-48,-3 0-64,-3-2-48,-1-2-256,-2-5-160,-2-2 112,4-6 47,-4-6 17,3-6-64,-2-2 0,-1 0-320,-2 0-97,-3 4 33,-4 4 400,-3 8 224,0 6 16,0 7 64,-10 2 0,3 6 80,-3 1 112,2 0 240,0 4-64,3 5 81,1 2 95,4 3 64,0-1-240,0 3-16,0-2-175,4 1-1,1 3 64,3 5 144,0 11 48,-1 1 96,-2 12 129,0 3-65,-2 4 48,1 5-160,-1-5-95,-1-3-81,4-6-176,-4-4 16,4-12-96,-4-4 64,2-10-176,-4-5-176,0-8-465,0-4-303,-6-12-273,-2-10-1456,-4-8-2561,-1-6-4339</inkml:trace>
  <inkml:trace contextRef="#ctx0" brushRef="#br0">21408 62789 11685,'0'0'3570,"0"0"-1553,0 0-64,0 0-240,0 0-353,0 0-255,29 2-113,-19 1-95,2 1-65,4-4-128,-1 0-223,-1 0-193,5 0-128,-5-4-128,-2-5 32,-1-1-32,-2-3-32,-6 2 16,0-5 0,-3 5 0,-3 0-64,-8 4 16,-2 5-48,-8 2-16,-2 7 0,-2 10 32,5 3 48,-2 7 48,12 3 32,3 1 128,7-4 208,2 0-96,10-6-128,7-6-112,0-8-64,1-2 48,-2-5-512,-1-5-993,-1-4-1200,-10-4-336,-3-3-1361,-3-4-6115</inkml:trace>
  <inkml:trace contextRef="#ctx0" brushRef="#br0">21633 62933 14503,'0'0'2529,"0"0"-2081,0 0 1121,0 0 111,6 32 65,2-32-224,-2 0-433,3-5-479,4-6-193,-1-5-16,5 1-16,-4-4-176,5-1 17,-4 0-49,-3 4 208,-2 2 80,2 3-96,-6 2-160,2 9 16,-2 0-128,0 0-32,3 7 80,-4 5 113,7-1-81,-2 2-128,-1-4 0,3-2-64,-5 0 32,5-7 0,-3 0-32,-1 0 32,-2 0-64,0-7-16,-1-5-64,1-1-128,-2-5-161,2 2-127,-1-2-160,3 5 256,-3 2 335,4 6 97,0 5 32,1 5 0,0 9 273,5 3 287,-1 3 0,1-2 0,-2-2-63,4 0-289,-7-5-144,2-4-48,-7-3-48,1-4-48,-5 0-721,0 0-975,-5-2-2002,1-4-2769</inkml:trace>
  <inkml:trace contextRef="#ctx0" brushRef="#br0">22208 62849 19401,'0'0'3201,"0"0"-2720,0 0-337,17 33 960,-15-16 257,-2-1-785,0 0-432,0-5-96,-2-1-1104,-3-9-1089,-1-1-1089,2-8-3153</inkml:trace>
  <inkml:trace contextRef="#ctx0" brushRef="#br0">22185 62562 14535,'0'0'9988,"0"0"-8243,0 0-1713,0 0-912,0 0-577,0 0-560,29 15-1953,-41-1-11557</inkml:trace>
  <inkml:trace contextRef="#ctx0" brushRef="#br0">22508 62735 11605,'0'0'6755,"0"0"-4402,0 0-768,0 0 256,0 0-304,-42 17-369,27-3-159,-2 2-449,1 0-352,4 4-64,4-5-192,3 1 80,5-5-48,5 1 16,6-3-16,4-2-80,2 2-16,0 0-64,1 0 80,2-1-16,-8 4 64,-1-1-32,-2 0 32,-6 1 32,-3-1 32,-12-2-16,0 2-16,-9-4 96,-2 2 0,1-5 160,-1-1 64,6-3-176,5 0-160,4 0 16,6 0-144,2 0-288,2-5-737,10 3-1232,1-3-208,5 1-1105,-1-3-4481</inkml:trace>
  <inkml:trace contextRef="#ctx0" brushRef="#br0">22669 62937 14054,'0'0'3634,"7"27"-3090,-4-7 257,0 7 1440,-2-4-256,5 1 224,-4-4-465,6-1-719,-4-3-481,4-7-272,0-5 16,-3-4-63,2 0-33,-2-9-16,0-7 0,-2-1-48,0-4-112,-3-4 48,0 1-16,0-3 16,0-3-16,-3 1 48,0-5 160,3 0-48,0-1-48,0-5-128,0-1-80,3-2 16,6 0 16,-1 5-144,0 4 32,2 9 128,-3 7 0,0 9 16,1 9-48,-3 7-64,2 9 16,-2 8 64,1 6 0,-1-1 16,-3 5 16,4-3-16,-5-1 32,2-1-32,-3-4 48,0-3-48,0-4 48,-4 0 0,-9-2-48,-2-7 0,-5 2 0,0-2 16,-2-2-32,2 0 32,1-3-32,5 1 16,3-3-32,10 0-480,1-2-513,4 0-527,12-9-1346,1-2-1200,5-9-5330</inkml:trace>
  <inkml:trace contextRef="#ctx0" brushRef="#br0">22998 62514 11269,'0'0'2193,"0"0"-1857,0 0 1281,0 0 1024,0 0-528,3-31-576,2 31-465,-2 9-399,1 13-97,1 5 721,-5 13 351,3 6-431,-3 5-305,0 3-335,0-4-225,-3-3 16,-2 0-96,4-8-48,-2-5-112,0-10 16,3-6-224,0-5 48,0-6 48,0-4-32,3-3 96,5-10 0,1-7 0,3-6-16,4-6-80,-1 2-496,-1 2-256,-1 2 127,-1 8 449,-4 8 240,-4 7 0,3 0 128,-6 11 96,-1 7 193,3 1 143,0 3-128,2-2-144,3-2-80,1-2 1,8-5-177,3-7 0,5-1-64,1-3 0,-1 0-64,2-7-113,-7-2-223,-2 1-336,-8-2-705,-6 1-656,-4 2-1216,0 3-1297,-9 0-4514</inkml:trace>
  <inkml:trace contextRef="#ctx0" brushRef="#br0">23426 62860 19193,'0'0'3649,"0"0"-2432,37 0 752,-25 0-544,2-1-481,-4-5-336,-1 2-368,-1-5-128,-2 2-64,-6-4-64,0-2-48,-6 2-288,-4-1-208,-2 4 288,-3 1 256,-1 4 0,4 3 80,-2 10 208,1 7 80,2 1 16,4 9 161,-1 0-129,8 0-176,0-2-64,8-7-80,4-2 0,1-7-320,7-7-592,-5-2-785,2-4-1809,-1-10-2320</inkml:trace>
  <inkml:trace contextRef="#ctx0" brushRef="#br0">23699 62894 14999,'0'0'3313,"0"0"-2896,0 0 511,-10 41 417,10-26 335,-3-1-159,3-1-352,0 1-561,0-7-208,5-2 32,0-4 32,5-1 81,0-4-65,1-9-224,-2-5-112,-1-2-32,1-6-32,-6 2-176,2-5 112,-5-1-16,0 3 48,0 3 240,0 3-208,0 5-48,0 5 32,3 5-48,-3 3 32,3 3-48,3 5-48,0 2 32,4 1 48,-1 4-32,6-1-16,-2-1 32,2-2-48,2-3-256,-4-1-480,-1-4-545,-1 0-848,-9 0-336,-2-4-848,0-1-4003</inkml:trace>
  <inkml:trace contextRef="#ctx0" brushRef="#br0">23911 62825 21866,'0'0'3217,"0"0"-2576,33-9 31,-18 9-112,-1 0 241,2 0-49,1 0-192,-5-3-400,1 1-80,-6-3-16,1-3-32,-3 1 0,-5-2-64,-2-2-144,-10-1-176,-4 1 32,-4 2 64,0 5 144,0 4 64,0 6 16,3 12 320,1 14 272,4 4-144,2 7 161,7 0-33,3-3-256,6-2-96,11-9-336,5-11 112,3-6-48,3-4-64,3-8-480,-6 0-705,-4-6-1520,-8-5-1361,-5-3-2993</inkml:trace>
  <inkml:trace contextRef="#ctx0" brushRef="#br0">24491 62694 17224,'0'0'2833,"0"0"-2080,0 0 495,0 0 129,9-30-33,-13 30-127,-6 2-593,-4 14-176,-3 0 161,0 7 31,6-1 0,5 3-320,6-3-208,2-4-96,10-4 48,4-6-64,5-5 0,0-3-48,-3-7 16,-4-2-64,-1-2 32,-10-3 48,-3 1-80,0-3-16,-13 5 64,1-3-32,-4 5 80,-1 5-16,2 1 0,2 3-32,4 3 16,1 8-32,4 1 0,1-4-608,3 4-305,3-1-511,4-7-385,0 1-752,4-5-2354</inkml:trace>
  <inkml:trace contextRef="#ctx0" brushRef="#br0">24447 63069 1953,'0'0'16007,"0"0"-14182,0 0-1441,0 0 1169,0 0 240,0 0-577,0 3 113,-5 12-385,0 6-223,2-1-289,3-5-304,3-1 16,7-5-128,5-5 32,2-4-32,-1-1 32,4-11-16,-5-2 0,2-1-64,-4 1-96,-5-1 0,-4 6 48,-4 4 96,0 5-48,-4 0-48,-7 9 80,3 5 112,2-1 16,3 1 0,0-3-16,3 0-112,0-6 64,0-3-80,0-2 64,0-4-16,0-10-48,0-2-288,-5-2-64,3-2 0,2 1-481,0 6-367,0 2-481,2 4-288,3 3-1312,1-1-5940</inkml:trace>
  <inkml:trace contextRef="#ctx0" brushRef="#br0">32654 64379 15383,'0'0'3986,"0"0"-3042,0 0 417,0 0 448,36 30-305,-16-26-623,2-4-497,-2 0-96,3 0-160,-6-7-80,0-2 32,-4-2-64,-6 0 32,-2-1-32,-5-2-16,0 1 16,0 2-16,-6 0-48,-2 2 32,-3 4-32,-1 5 0,-1 0 48,-1 9-32,0 9 16,-3 0 48,5 5 16,3 1 80,1-1-16,3-3-16,5-4-64,0-3 32,6-6-96,8-2 16,-1-5-416,1 0-608,1-3-929,-2 1-224,-1-2-432,-7 4-1697,1 0-2049</inkml:trace>
  <inkml:trace contextRef="#ctx0" brushRef="#br0">32935 64469 16648,'0'0'2625,"0"0"-2593,0 0 16,0 0 640,0 0 497,0 0-433,12-20-496,-7 8-208,3 4-64,-1-4 80,-2 4 128,3 1 64,-4 2 177,4 5 463,0 0 16,0 12-447,-1 3 415,6 1 0,-4 1-559,7-1-49,-2-5-176,-1-1 0,0-10-240,1 0-577,-2-7-687,1-7-1393,-6-3-2498,1-9-9812</inkml:trace>
  <inkml:trace contextRef="#ctx0" brushRef="#br0">33208 64255 15879,'0'0'1969,"0"0"-1152,0 0 1776,0 0 384,26 34-704,-6-30-992,0 1-929,5-5-288,6 0-32,-3-2-416,-2-5-769,-1-2-1632,-9-2-721,-7-3-2000</inkml:trace>
  <inkml:trace contextRef="#ctx0" brushRef="#br0">33344 63983 11637,'-5'36'8004,"1"9"-4963,1 7-95,3 4-785,0 0-769,0-6-623,0-7-465,0-8-160,6-9-96,-2-6 16,1-9-32,-2-2-160,-1-7-240,-2-2-481,0-7-591,0-4-1810,-2-3-1744,-4-2-7892</inkml:trace>
  <inkml:trace contextRef="#ctx0" brushRef="#br0">33649 64334 4162,'0'0'8884,"0"0"-5907,0 0-1472,0 0 560,38-2 272,-26 4-800,0 0-913,2 1-336,-4-1-112,-1 0-80,-3-2-64,-4 0 16,-2-2 64,0-7-80,-10-1 16,-5 2-128,-5-4-16,-5 6-192,-3-1 128,3 7 32,5 0 16,3 7 112,8 9 128,9 6 176,1 3 32,18 4 369,0-2-177,4-2-80,2-5-304,-1-7-16,-3-3-112,-1-9 0,-8-1-272,-1 0-496,-5-8-609,-6-4-608,0-6-1136,0-2-3378</inkml:trace>
  <inkml:trace contextRef="#ctx0" brushRef="#br0">33881 64473 3618,'0'0'13190,"0"0"-10085,0 0-1168,0 0 112,0 0-384,0 0-625,14 27-368,-9-36-47,1-2-225,-1-5-96,0-4-32,-1-5-96,-1 1 144,0-1-95,-1 4-129,3 4-80,1 3 0,0 5 0,8 9 32,0 0-64,3 0 64,6 7 96,0-1 272,-1 1-272,-5 0-112,-1-4 0,-4 1-176,-3-4-448,-5 0-705,-4-2-896,0-7-1873,-4-5-4690</inkml:trace>
  <inkml:trace contextRef="#ctx0" brushRef="#br0">32528 63747 14807,'0'0'2497,"0"0"-1473,0 0 1057,0 0-576,0 0-160,28 22 15,-27-22-207,3 2-353,-4-2-96,3 0-127,-2 0-209,-1 0 16,0-2-112,0-5-128,-4-4-32,-4 0-192,-1-2 112,-4-3-48,-2 0 16,-6-2-48,1 0 0,0 2 16,0 3 48,-5 1-64,0 10 48,-3 2 0,-1 18-96,-5 14 112,-5 15-80,0 11 128,-1 17 0,3 8 96,4 7 224,7 2-303,12-4 159,6-7-96,8-6 80,3-13 0,11-10-16,6-10-64,5-8-16,6-9-240,2-7 0,1-9 80,3-2-16,2-7 64,-2 0-128,-4-4 16,-7-1 0,-3 1 112,-6-1-64,-6 5-160,-6 0-192,-5 0-17,0 0-303,-3 0-497,-5-6-1120,-1-6-1536,-1-4-4627</inkml:trace>
  <inkml:trace contextRef="#ctx0" brushRef="#br0">34693 64283 13158,'0'0'5651,"0"0"-2546,-33-4-1392,18 12 96,-1 11-337,4 3-479,4 6-289,3-1-112,5 1-239,5-5-225,11-7-80,4-9-32,1-7 0,6-5-192,-1-13-81,-6-5-111,-1-4-32,-7-1 48,-7 0 16,-5 3-337,-3 8 33,-10 3 384,-4 7 272,-6 7 16,3 2 96,1 10-64,4 1 16,3-2-96,7 1-64,5-4-1633,6-8-2016,10 0-3010</inkml:trace>
  <inkml:trace contextRef="#ctx0" brushRef="#br0">34915 64299 5218,'0'0'16104,"0"0"-13911,37-7-2113,-12 7 0,6 0 912,1 0 721,1 0-1073,-7 0-544,-3 0-160,-6 0-576,-4 0-1281,-7-5-2129,-6-1-7779</inkml:trace>
  <inkml:trace contextRef="#ctx0" brushRef="#br0">35093 63919 4946,'0'0'11205,"0"0"-8996,-36-13-384,24 13-16,-4 13-320,9 7-305,-3 9-111,7 10 63,3 1-303,0 5-145,3-2-512,7-3-128,-4-2 64,1-4 224,-5-5 113,1 1-33,-3-1-96,0-2-240,-8-2 64,1-2-48,-1-3-64,0-5-48,3-3-272,4-6-833,-2-6-1232,0 0-1777,3-6-2769</inkml:trace>
  <inkml:trace contextRef="#ctx0" brushRef="#br0">35848 63876 12454,'0'0'3954,"0"0"-2898,0 0-240,0 0-95,-6 47 127,12-10 305,0 14 543,5 7 289,-6 5-800,-1 3 111,-4-5-463,0-7-289,0-11-112,-6-10-80,-2-6-224,2-9-79,0-5-1,0-3-305,-1-10-751,1 0-1345,-2-10-1681,4-7-3425</inkml:trace>
  <inkml:trace contextRef="#ctx0" brushRef="#br0">35763 64233 11013,'0'0'6611,"0"0"-4162,0 0-1344,45 0 303,-19 0 865,7 0-768,-2 0-769,5-8-383,-4-4-209,-2-1-144,-2-5-96,-5 0-753,-6 0-688,-2-3-575,-8 1-850,-1-2-1968,0-3-5555</inkml:trace>
  <inkml:trace contextRef="#ctx0" brushRef="#br0">36113 63876 4994,'0'0'11526,"0"0"-8981,0 0-1681,0 0 145,0 0 399,30 38-175,-22-11 223,-1 12-287,-2 5-225,-5 8-223,0 3-97,-6 0-96,-5-3-64,2-7 33,3-6-1,6-8-192,0-11-80,0-4-128,6-9-48,6-7-48,1 0 16,1-16-144,1-2 16,2-4-128,-1 1-112,-1 1 144,-6 4 176,-1 7 0,0 2 0,-3 7 32,-1 0-48,-1 5 80,2 4-48,0 4 160,5 6-16,0-2 16,2 2-32,4-4-64,1 4 0,-2-9-32,2 1 16,2-5-80,-5-2 144,4-4-80,-5 0-32,-1-3 32,2-4-16,-3 1-16,-3-1-96,1 3-112,-4 0-128,1-2-353,0 5-351,-3-2-49,2 1-79,0 0 384,1-3 383,1-3 353,-2-4 96,3-6 0,-2-5 16,6-1-32,-4-6 160,3 6 97,-6 1 431,-5 6-80,0 7-96,-8 10-255,-8 3-193,3 14-16,-5 6 320,5 4 416,0 4-240,7 3-47,6-2-65,0-5-80,9-3-80,7-3-208,4-10 16,-3-5-64,5-3-32,-4-3-128,-1-7-320,-4-2-721,-4-5-591,-6-1-1666,-3 2-2032</inkml:trace>
  <inkml:trace contextRef="#ctx0" brushRef="#br0">37380 64074 10469,'0'0'7043,"0"0"-4210,-30 18-1200,15-5-496,-1 6-209,4-1-464,4 2-224,3 3-112,5-3-112,8 0-16,8 0 0,4 0-16,0-2-240,5 2 272,-4 3-48,-2-3-16,-5 1-160,-2 1 176,-7-1 32,-5-1 32,0-3-32,-6-1 16,-7-5 80,-5 0 112,1-4 16,-7-4-80,6-3-144,-8 0-48,7 0 64,-1-5-112,4 0-112,4 4-176,1 1-240,9 0-161,-1 0-303,3 0-753,5 0-1392,9 0-3330</inkml:trace>
  <inkml:trace contextRef="#ctx0" brushRef="#br0">37545 64335 11717,'0'0'4658,"0"0"-2705,0 0-480,14 34 640,-3-14-384,3 1-144,-1 0-625,7-2-384,0-4-336,3-3 16,-1-8 97,-2-4-113,3-2-176,-3-12-32,-7-4 16,-1-4-64,-6 0 0,1-4-48,-6 5 16,-1 2-208,-1 4 112,-10 3 48,3 8-145,-1 1-175,-1 3-416,3 0-561,0 3-752,3 1-1136,4-1-3058</inkml:trace>
  <inkml:trace contextRef="#ctx0" brushRef="#br0">37952 64427 18360,'0'0'2225,"0"0"-2081,0 0 65,12 31 1519,-4-28-207,4-3-256,1-4-689,-1-8-288,2-3-48,-2-1 416,-2-5 65,-1 1-241,-6 0-208,0-3-192,-3-1 128,-6 1 80,0 0 17,-2 3-49,-3 2-48,5 5-48,0 2-192,1 4 80,5 5-48,0-1 16,5 3-16,6 3-32,3 6 32,6-2 32,3 1 16,-1 1-80,-2 1-464,-2-6-353,-5 0-848,-7-4-2352,-6 0-4323</inkml:trace>
  <inkml:trace contextRef="#ctx0" brushRef="#br0">38542 63829 8580,'0'0'7635,"-32"-19"-5410,12 12-1920,-2 3 591,-1 4 545,1 4-1,-1 15-767,6 8-289,1 7 256,8 10 753,7 9 287,1 2-783,6 4-545,2-2-256,0-2 128,2-5 192,-3-5 97,-4-6-209,-3-3 0,0-5-112,-3-2-48,-2-2-80,-3-5 48,2-3-80,0-4 16,4-6-16,2 1-432,0-8-432,2-2-769,4-5-1088,0-8-1985,0-5-4707</inkml:trace>
  <inkml:trace contextRef="#ctx0" brushRef="#br0">38281 64249 21818,'0'0'2817,"0"0"-2689,31 3 224,-13-1 2050,3 0-674,5 1-815,3-2-433,6-1-176,-3 0-144,7 0 288,-7-4-368,-7 0-464,-5-5-720,-10-1-849,-7-1-1601,-3 0-3073</inkml:trace>
  <inkml:trace contextRef="#ctx0" brushRef="#br0">38758 64310 19417,'0'0'1521,"0"0"-2178,0 0 641,0 0 881,0 0 735,-40 34-191,14-16-400,-2 0-289,5 2 352,4-4-127,8-1-529,8-5-352,3-4-64,11-3 0,6-3-32,3-5 64,0-4-208,3-2-192,-1-3 0,-5 6 143,-4-2 161,-3 8 289,-2 2 191,-6 2 112,-2 12 208,0 4-31,0 2-161,-2 3-240,2-3-96,0-2-176,0-5-32,2-1-16,4-8-864,0-4-1249,2-2-1713,-3-12-1921</inkml:trace>
  <inkml:trace contextRef="#ctx0" brushRef="#br0">39151 64247 11365,'0'0'9044,"0"0"-6498,0 0-2130,0 0 816,0 0 657,0 0-400,-17 13-145,1 3-575,-3 5-321,-1 4-128,2 2 0,-2 0-96,6 0-64,3-3-47,6 1-33,5-5 16,0-4-112,12-3 64,6-3-64,8-6-32,6-4-417,3-3-239,8-5-977,-4-8-1216,-1 0-897,-7 1-1744,-4-1-9557</inkml:trace>
  <inkml:trace contextRef="#ctx0" brushRef="#br0">39299 64393 6211,'0'0'11605,"0"0"-7491,0 0-3314,0 0-191,0 0-65,35-10 624,-8 4 81,3 0-689,1-3-480,1 0-16,-2-4 369,-8-4 111,-4 2-304,-10-3-208,-6 2-64,-4 2-32,-17 3 96,-9 9-32,-1 4 224,-5 14 256,-2 9-224,7 7-80,9 2 289,9 1 143,11 1-416,11-2-64,10-7-224,7-7-368,5-4-417,2-7 321,0-7-1153,-6-2-2224,-1-7-5636</inkml:trace>
  <inkml:trace contextRef="#ctx0" brushRef="#br0">40133 63903 4562,'0'0'7988,"0"0"-6612,0 0 305,0 0 64,6-13-753,0 46-463,-6 17 975,0 12 1506,0 11-433,0 4-1521,-7-8-639,2-10-209,-3-15-16,5-14 48,3-10-112,0-11-48,0-7-96,5-2-16,-2-11-720,0-7-1025,-3-4-1329,0-5-1616,0 0-10981</inkml:trace>
  <inkml:trace contextRef="#ctx0" brushRef="#br0">40127 64225 16616,'0'0'3937,"0"0"-3056,37-9 143,-22 6 881,6-1-736,-1 1-817,-3-1-320,3 0-32,-3-3-1057,3 1-767,-7-1-578,5-3-2624,-4 0-7123</inkml:trace>
  <inkml:trace contextRef="#ctx0" brushRef="#br0">40397 63770 10277,'0'36'5378,"3"14"-1072,1 13-256,2 13-817,-6 3-1312,0-5-1136,0-6-385,0-12-208,0-9-112,0-13 48,0-10-96,0-8 16,0-6-48,0-6 0,0-4-416,-3-4-464,0-10-849,-1-6-1569,1-5-1776</inkml:trace>
  <inkml:trace contextRef="#ctx0" brushRef="#br0">40660 63954 7315,'0'0'11462,"0"0"-8661,0 0-2545,0 0-208,0 0-96,0 0-560,2 21-2482,5-19-4305</inkml:trace>
  <inkml:trace contextRef="#ctx0" brushRef="#br0">40662 64279 18376,'0'0'4402,"7"40"-1648,-2-19-945,-2-1-593,0-4-848,-1-8-288,-2-3-224,3-5-1024,0-2-1650,-3-9-1936,0-9-5667</inkml:trace>
  <inkml:trace contextRef="#ctx0" brushRef="#br0">40868 64245 14807,'0'0'2433,"0"0"-2161,0 0 817,-33 41 959,21-21 113,-1 2-208,0 0-304,6 1-624,1-3-449,6-3-368,6-7-176,4-5-16,5-5-32,2-2-16,0-11-32,2-4 48,-5 0-160,-2 1 112,-6 0-16,-4 2 48,1 6 48,-3 1-16,0 5 16,-3 2-16,1 4-32,-1 7-16,3 7 48,0 3 32,0 5 0,3 4-16,4 4 16,3-1 0,-2 5 272,0-1-208,-6-1-64,1-2-80,-2-3-32,-1-4 64,0-5-64,0-1 64,0-8 32,0-2-16,-4-4 64,-4-5 80,0 0 80,-4-2-48,-1 0-80,-1 0-96,2-6-16,1-3-416,6-5-1073,2-2-1904,3-6-2578</inkml:trace>
  <inkml:trace contextRef="#ctx0" brushRef="#br0">41080 63946 15303,'0'0'1953,"0"0"-1873,0 0 48,0 0 1969,0 51 208,0-6 16,0 11-16,0 5-672,2 0-673,4-5-672,0-13-159,2-12-49,4-8-32,1-9-48,2-10 112,-2-4-80,2 0 0,-1-14-64,-3-1-16,-2-5-112,4 0-49,-2 1-47,-2 6 0,2 4 256,-2 9 48,2 5 128,1 10 16,-4 7 225,4 5 31,-5 3-96,3-3-176,0-3-144,-3-3-32,4-8-640,-4-6-1025,0-7-1793,-1-2-2016</inkml:trace>
  <inkml:trace contextRef="#ctx0" brushRef="#br0">41783 64027 14295,'0'0'4418,"0"0"-2257,0 0-64,0 0 31,-31 31-303,26-15-624,5 0-737,0 0-272,5-2-160,8-3 32,0-4-80,-1-5 48,2-2-80,-1-7-96,-6-5-96,-2-1-32,-2-5 16,-3 2-48,-3 3 80,-3-1-1,-7 8 177,-1 1 16,2 5 64,3 5-16,-1 5 32,3 4-64,4 5 0,3 1-32,0-4-1376,3-1-1522,6-3-2864</inkml:trace>
  <inkml:trace contextRef="#ctx0" brushRef="#br0">41772 64439 8308,'0'0'8212,"0"0"-6868,-27 4-591,16-1 1023,4 4 497,2-1-32,5 5-384,0 0-832,5 3-497,7-2-368,4-1-48,4-5-96,1-3 16,0-3-48,-1-3 48,-5-6-32,-2 1-32,-9-4-16,-1 3 48,-3 3 0,-10 3-48,-3 3 32,-4 0 48,2 7 448,2 4 465,5 2-273,8 3-336,0-2-192,0-3-96,4-4-128,0-5-688,2-2-1505,-6-2-2065,0-12-4530</inkml:trace>
  <inkml:trace contextRef="#ctx0" brushRef="#br0">37338 65224 8836,'0'0'6259,"0"0"-3922,0 0-640,0-16-401,0 14 65,-3 2-225,3 0-367,0 4-369,0 10-240,0 8-48,4 16 657,4 15 415,3 9-79,-5 10-193,5 7-240,-3 0-127,-1-8-145,0-10-32,-1-8-128,-2-13 96,-2-11-144,1-7-192,0-8-16,-3-5 16,0-5 0,0-4 0,0 0 32,0-4-48,0-5 16,2 0-48,9 2 48,1 3-112,2 4 48,6 0 16,6 0 96,-7 6-32,7-1-32,-7 0 48,1-3-96,0-2 16,-1 0-304,-2-9-112,-5-3-65,-2 1 49,-3-2-64,-3-1-336,-3 3-417,-1 4-48,-1 1-239,-4 3-721,-1 3-1777,1-2-5299</inkml:trace>
  <inkml:trace contextRef="#ctx0" brushRef="#br0">37900 65719 12774,'0'0'6627,"0"0"-3842,0 0-1696,0 0 495,-43 7-47,34 11-320,-2 6-417,9 1-160,2 2-127,2-5-273,10-3-176,7-11-80,3-3 0,1-5 0,-5-2 16,3-8 32,-6-3-208,-6-2-113,-2-4-63,-7-1-32,0 0-128,-11 2-64,-2-2 159,-1 6 177,-6 3 208,2 4 16,4 2 32,-2 5-48,7 0-16,1 3-640,2-1-1441,6 3-944,0-5-3538</inkml:trace>
  <inkml:trace contextRef="#ctx0" brushRef="#br0">38062 65683 15719,'0'0'4066,"0"0"-3538,0 0-31,0 0 1439,6 44 353,-6-21-368,5 2-800,2 2-673,3-5-256,7-4-112,3-6 0,0-5 32,3-7-32,-3-3 0,-1-8-128,-5-5 32,-2-4-96,-5 0 80,-4-1-128,-3 1-32,0 4 32,-8 5 80,0 5 48,2 6 80,-2 0-16,5 10 112,3 9 64,0 1 32,8 2 0,7 4-112,4-6-48,4-3-64,5-3-16,-2-7-64,2-7-16,0 0 80,-6-11 16,-2-3-16,-7-6-32,-6-3 16,-7-1-80,0-3-80,-1 1-128,-10 2 112,3 4 160,-1 4 48,1 7 16,5 2-16,-2 5-64,4 2-768,1 0-545,0 4-1200,0 1-1217,4-3-3777</inkml:trace>
  <inkml:trace contextRef="#ctx0" brushRef="#br0">38960 65409 15655,'0'0'3202,"0"0"-2930,0 0-256,5 34-32,-2-23-913,0-2-1648,-1-4-6067</inkml:trace>
  <inkml:trace contextRef="#ctx0" brushRef="#br0">38981 65529 7075,'0'0'1617,"0"0"2065,0 0-1681,0 0-929,0 0 257,0 0-321,-13 54-31,24-14 815,1 12 994,1 4-337,7 1-961,-1-6-575,1-8-417,0-9-464,-2-12-16,0-7-16,-5-1-16,-2-7 0,-1-5 32,-4-2-176,-5-4 0,-1-8-160,0-5 256,0-8-176,0-4-224,0-3-17,-1 0-95,1 5-352,0 5 95,0 8 801,4 10 32,6 7 0,2 12 0,7 5 416,2 5 529,4-3-305,0-2-256,3-4-320,-3-5 0,0-8-80,-5-3 112,0-11-96,-8-5 48,1-9-16,-7 0 32,-1-6-160,-5-3 48,0 1 0,-5-4 0,-6 6-16,3 2-240,-1 8-176,-2 5-64,7 10-225,-1 6-63,2 5-705,1 8-480,2 5-704,0 5-672,8-3-2098</inkml:trace>
  <inkml:trace contextRef="#ctx0" brushRef="#br0">38997 65707 13798,'0'0'5043,"0"48"-2386,0-17-80,0 3-288,0-1-1344,0-3-401,0-8-400,0-8-128,3-5-16,0-7-32,-3-2-673,0-11-671,0-10-1441,0-6-1217,-3-11-3458,-5-5-3089</inkml:trace>
  <inkml:trace contextRef="#ctx0" brushRef="#br0">39607 65755 22170,'0'0'2833,"-7"43"-2320,7-22-385,0-4 992,3-3-511,3-9-305,2-5-256,-1-3-272,1-8-1345,-3-5-960,-2-6-609,-3-3-4049</inkml:trace>
  <inkml:trace contextRef="#ctx0" brushRef="#br0">39604 65490 7091,'0'0'14135,"0"0"-12679,0 0-1456,0 0-96,0 0 128,0 0-128,8-4-2305,-8 8-3377</inkml:trace>
  <inkml:trace contextRef="#ctx0" brushRef="#br0">39810 65819 7091,'0'0'2049,"0"0"592,-9 40-800,6-26-448,3-5-16,0-2-481,0-6-208,0-1 65,0 0 511,0-11-47,6-6-305,0-6-320,2-1-384,-2-3-79,6 0 127,-2 6 0,2 3 112,5 7 96,-1 6-64,4 5-112,0 7 1,0 11 415,-3 5 32,0 4-63,-1 0-337,-6-3-224,-3-4 16,-4-6-208,0-5-32,-3-5-160,0-4-497,0 0-479,-6-11-993,-1-7-1937,1-7-5603</inkml:trace>
  <inkml:trace contextRef="#ctx0" brushRef="#br0">40294 65749 14535,'0'0'2385,"0"0"-1729,0 0-656,0 0 192,-41 0 945,26 0-273,1 0-208,-5 5 65,2 2 207,0 1 193,-1 1-33,1 2-47,1 3-417,10-1 48,-5 3 49,9-5-305,2 1-208,5-4-208,4-3 16,10-5-80,-5-5-32,6-6-224,0-9-161,0-3-239,1-5-80,-4-4-113,0-2 177,-5-4 80,0-7 255,-1 0 97,-1-2 176,-4 4 96,-5 7 48,4 9 32,-5 9 320,0 11 321,0 7 31,-6 20-224,0 12 353,1 13 271,3 12 369,-1 1-225,3 5-479,0-5-289,3-11-208,4-8-208,-1-10 16,0-11-144,-3-7-48,0-7-32,-3-4-400,0 0-256,-6-13-417,-3-5-992,-1-5-1409,0-5-1584</inkml:trace>
  <inkml:trace contextRef="#ctx0" brushRef="#br0">41088 65568 12758,'0'0'4082,"0"0"-2241,-40-2-481,21 6 401,0 3-192,-1 2-273,8 0-447,-2 0-401,8 0-192,3 2-64,3 1-176,9 1 48,6 1-64,9-1 96,2 3-48,7-1-32,-1 1 16,1 0-16,-5 5 48,-5-1-80,-9 2-256,-6-2 80,-8 3 96,0-3 96,-10-2-32,-2-2 0,-7-3 64,-1 1 80,0-5 48,-5-2 32,5-3-112,-2 1 112,-1-5-80,4 1-32,-1 2-96,2 1 48,4-1-32,6-1-32,3-2-192,5 0-544,5 0-1217,4-2-784,7-8-2306</inkml:trace>
  <inkml:trace contextRef="#ctx0" brushRef="#br0">41300 65899 18504,'0'0'2209,"0"0"-2016,19 47 527,-11-22 1329,4-1 64,-4-1-592,0-2-641,-4-4-528,2-3-64,-4-5 64,3-7 97,-2-2-161,0-11-96,-2-7-112,3-9-32,-3-5 16,-1-6-16,0-7 96,-1-3-32,-4-3-16,-1 0-160,-1-4-80,1 3 48,5 5-48,-2 4-96,3 9 128,0 6 96,0 7 0,0 8 80,4 8-80,4 5 48,0 3-64,1 12 0,2 6 16,-2 3-16,2 6 16,-3 1-16,-2 0 80,-3-1-64,-3-1 80,0-5-64,0-1 48,-3-5-48,-3-2 32,-5-5 16,2-2-48,-2-2 16,2-4-144,-2-3-289,4 0-367,1 0-224,5-3-513,1 0-912,0-1-480,7 2-3154</inkml:trace>
  <inkml:trace contextRef="#ctx0" brushRef="#br0">41513 65797 15303,'0'0'4674,"0"0"-4018,45-9-576,-19 5 1729,2-3 384,5 0-352,-4 1-864,-1-5-385,-3 2-400,-7-2-96,-4-1-32,-6 1-16,-5-3-48,-3 3 0,-11-3 16,-3 6-96,-9 3 80,-2 5-48,-3 0 80,4 13-48,3 10 0,7 6 160,4 5 288,6 2 16,8 0-111,8-4-145,8-5-160,3-5-96,2-9 0,-3-4-240,1-4-401,-3-5-960,-6 0-1728,-3-9-1105,-3-4-3746</inkml:trace>
  <inkml:trace contextRef="#ctx0" brushRef="#br0">41894 65800 14695,'0'0'6147,"0"0"-3554,0 0-1969,0 0 465,40-27 287,-27 24-335,-1-1-353,1 2-384,-1-1-176,-4 2-96,-4-6-32,3 2 16,-7-4-96,0 0-304,-8 0-16,-8 0 16,-1 2-1,0 2 305,-6 5 32,1 7 96,4 12 48,4 5 337,6 6-1,3 1-80,5 3-160,7-7 32,8-3-144,8-8-208,-1-5 32,6-6-688,0-5-753,-2-2-1648,-1-9-1602,-5-8-5857</inkml:trace>
  <inkml:trace contextRef="#ctx0" brushRef="#br0">42300 65775 15127,'0'0'5955,"0"0"-4499,0 0-1488,0 0 96,0 0 881,-32-11-193,13 11-304,-3 0-128,-2 2 1,-1 7 223,5 7 0,1 0-32,7 1-95,4 4-17,8-4 0,3-1-208,9-5-160,9-6-80,2-5 48,2-2-128,1-14-304,2-4-193,0-9 177,0-5 96,-7-5 208,0-5 112,-4-6-80,-5-1-304,-4-6-433,-4 6-95,-4 1 96,0 10 671,0 10 241,0 12 417,-6 18 975,0 9-863,0 23-353,-5 10 592,3 10 353,4 9-289,1 2-288,3-2-320,6-7-175,3-7 79,3-11-112,5-9-16,-3-7-448,-1-9-161,-7-4-959,2-7-1186,-2 0-1055,-6-11-4051</inkml:trace>
  <inkml:trace contextRef="#ctx0" brushRef="#br0">42869 65644 13462,'36'12'4050,"4"-1"-1185,7 0-95,4-2-449,-6 0-1425,-6-2-576,-7-5-336,-1-2 16,-11 0-528,-3 0-865,-4-5-576,-8-1-272,-2-5-1024,-3-1-1201,-3 4-4258</inkml:trace>
  <inkml:trace contextRef="#ctx0" brushRef="#br0">43262 65487 4962,'0'0'8804,"0"0"-7219,7 41-192,6-14 784,-1 4-497,4 5-607,-4 0-353,0 0-79,-7 0-209,-5-5 144,0 1 400,-6-5-63,-7-2-273,0-8 64,-5-1-95,6-6-225,-3-6-304,5-4-144,1 0-945,1-11-2224,5-9-3282</inkml:trace>
  <inkml:trace contextRef="#ctx0" brushRef="#br0">44004 65680 16263,'0'39'3794,"-6"-5"-1889,0-3-80,1-8-529,2-6-415,-2-10-449,5-7-176,0-4-80,0-15 128,0-8-127,0-8-226,5-11 81,-5-7-80,6-8 64,-6-2-64,2-5-224,1 1-160,0 6-256,-1 11-321,1 15 241,-2 10 672,5 14 80,-1 11-48,3 11-16,1 9-80,8 10-48,6 6 336,5 4-64,-1 1-112,-3-6 16,3-1 16,-7-5 32,-8-6-496,-7-7 384,-5-2-193,-8-4-79,-9-3 336,-3-4 80,-5-2-64,-6-1 0,5 0-16,-2 0-16,8-1-912,4-2-1377,9 3-849,7 0-912,6 0-5810</inkml:trace>
  <inkml:trace contextRef="#ctx0" brushRef="#br0">44455 65327 10149,'0'0'7315,"0"0"-5602,0 0-385,0 0-159,-35-17-337,15 38 209,-2 13 95,-1 12 209,5 8-241,3 4-31,7 1-369,8-5-336,0-7-256,8-9-80,7-9 49,-1-6-81,2-9 32,1-6-32,-1-6-16,-4-2-97,-1-4-175,-5-9 16,0-3-96,-4-4 0,-2-3-32,-5-2 96,0 0-97,-2 3 17,-1 2 128,0 6 176,4 3 96,-4 4-32,6 3 32,-4 4 16,1 0-16,4 0-16,-2 6 96,3 1-16,3 0-16,6 2-48,7-2 64,4-3 48,1-1-48,4-3-48,0 0-32,1-3 32,-7-1-64,-5-3 80,-8 5-224,0-1-400,-6 3 64,-6-2 240,-3 2-833,-2 0-1296,-1-5-1361,2 1-4273</inkml:trace>
  <inkml:trace contextRef="#ctx0" brushRef="#br0">44657 65467 16872,'0'0'3521,"-20"62"-2272,7-19 480,4 2 864,4-2-736,-1-9-785,6-7-576,0-9-383,8-7-65,0-4-32,-4-7-16,4-7 32,-3-6-16,1-5 16,-6-7-48,0-5 16,0-3-96,0-8-161,-8-4-287,-3-2-336,4 2 31,-3 4 241,1 8 448,3 6 176,1 9 48,2 4 16,3 8 80,0-1-32,8 3 128,4 4-48,7-3-96,1 3-80,5 0 65,4 0 79,1 0-64,-2 3 16,-5-3-144,-3 1 112,-6-1-160,-3 0-384,-7 0-625,-4 0-752,0 0-208,-3 0-576,-4 0-1297,-6 0-4241</inkml:trace>
  <inkml:trace contextRef="#ctx0" brushRef="#br0">44629 65535 8756,'0'0'10229,"0"0"-8100,0 0-1793,0 0 992,0 0 209,0 0-480,39 24-545,-19-24-368,-3-3-112,-2-1-704,-1-3-1361,-3 3-1489,-9-2-3793</inkml:trace>
  <inkml:trace contextRef="#ctx0" brushRef="#br0">45987 65370 8308,'0'0'5698,"0"0"-3489,-37-7-576,20 12 352,-2 12-192,-1 13-208,6 8-289,3 5 193,11 4-209,3-2-255,14-4-353,14-12-368,2-7-79,6-10-81,-1-10 96,1-2-128,-3-14 0,-7-3-272,-4-9 96,-6-1 16,-5-6 32,-8-5-96,-6-3-113,0 1 49,-11-1-224,-6 8 80,-6 6 96,-2 11 224,-3 6-16,3 10 16,-1 3-64,6 10-112,1 3 16,7 2-304,12 0-817,0 0-1776,7-9-1906,11-4-8227</inkml:trace>
  <inkml:trace contextRef="#ctx0" brushRef="#br0">45150 65478 6707,'0'0'12150,"0"0"-9525,29 25-1217,-4-16-95,3 2 16,8-4-433,1-5-192,0-2-271,-1 0-273,-10-2-112,-6-5-48,-1 3-769,-13-3-415,-6 3-321,0 1 32,-5 1-223,-2 0-1282,-6 0-2672,6-3-5107</inkml:trace>
  <inkml:trace contextRef="#ctx0" brushRef="#br0">45410 65318 16199,'0'0'2065,"0"0"-1056,0 0-929,-12 47 736,24-28 625,2 3-369,5 1-399,-1-1-273,3 3-288,-1 0-80,-2 4-48,-5-2 64,-9 2-32,-4 2 752,-3 3 369,-11-2-897,-6-1-64,-5-4 304,-2-1 81,2-6-257,1-5-160,12-8-160,7-7-64,5-7-1681,10-8-3233,10-11-9253</inkml:trace>
  <inkml:trace contextRef="#ctx0" brushRef="#br0">47468 65454 12022,'0'0'8467,"-3"59"-7218,1-25 128,2 2 864,0-7-497,0-7-623,2-6-689,2-9-240,2-7-144,1 0 80,-1-16 32,-6-4-80,1-10-48,-1-1 16,0-7 0,-1-5-32,-2-6 32,0-3-64,3 0 48,0-2-512,0 9 128,0 5 64,6 13 304,0 7-32,5 10 32,-2 8-32,4 2 16,2 9 64,1 11-48,-2 5 48,1 4-32,-3 5 0,-1 2-32,-6-2-96,-5 0-496,-3-5 432,-10-4 144,-7-1-80,0-5 80,-2-4-80,-1-3 96,3-3 0,3-8 96,5 2 96,7-1-16,2 0 16,3 3-96,6 6-64,6 0-16,1 8 320,4-2-64,0 4-96,3-4-48,0-1 0,3-2-80,-4-5-32,0-2 16,-5-3 0,1-1 0,-7-3-768,-5 0-817,-3 0-832,0-5-512,0-2-1233,-8-2-4146</inkml:trace>
  <inkml:trace contextRef="#ctx0" brushRef="#br0">47823 65436 15383,'0'0'9428,"0"0"-8099,0 0-1361,0 0 288,42 30 993,-19-28-593,-2-2-480,3 0-176,-10 0-160,4-5-993,-12 1-1168,2-3-1905,-8-4-5650</inkml:trace>
  <inkml:trace contextRef="#ctx0" brushRef="#br0">47978 65275 16472,'0'0'5010,"0"0"-4402,-33-3-592,28 3 112,5 3 1329,2 3 0,9 5-465,6 3-496,5 2-288,2 1-128,4 4-48,3-1-16,-9 0 32,-5 0-64,-4 6-32,-13-2 16,0 3-16,-13 3 64,-4-4 64,-5 1 224,2 0 337,0-6 367,1-4-367,7-3-369,6-7-224,0-2-32,6-5-320,0-3-801,6-8-1264,6-7-3010,2-4-8915</inkml:trace>
  <inkml:trace contextRef="#ctx0" brushRef="#br0">46823 65398 9925,'0'0'5394,"0"0"-3297,-48 0-1185,26 7 225,-4 4-17,4 3-175,-1 3-433,9 2-160,1-2 176,7 4 129,6-5-225,3 0-304,10-3-48,4-4-64,6-4-16,-1-5 16,4 0 16,-7-10-32,4-3 0,-6-3-128,-2 1-48,-5-4 128,1 4-48,-10-1-80,5 4-48,-6 4 144,0 3-16,0 5 160,-3 9-80,0 11-48,2 10 80,-3 4 80,4-1 96,0 1-64,8-5-16,1-8-64,5-8 0,0-11-32,5-2-64,-7-11-1073,1-9-1568,-7-3-3330</inkml:trace>
  <inkml:trace contextRef="#ctx0" brushRef="#br0">47102 65365 18456,'0'0'3906,"0"0"-2433,0 0-401,0 0 241,0 0-785,0 0-400,-33 28-112,27-18-16,-2 1-64,8-2-16,0 2-128,0 1 48,2-1-48,6 2 32,4-1 144,5 1 48,-1 1-16,-1 1 0,-1 1 48,-3-3-48,-7 4 48,1-4-64,-5 0 16,-6-2 48,-8-1-16,2-2-16,-5-3-16,1-3 16,-1-2-16,3 0 32,0-2-128,8-5-336,-5-2-977,9 0-800,2-2-1393,0 2-3905</inkml:trace>
  <inkml:trace contextRef="#ctx0" brushRef="#br0">48533 65266 10565,'0'0'3746,"0"0"-657,-51 3-1536,32 11 384,-7 6 560,7 7 112,-1 6-896,1 5-641,7 3-127,4 0-241,8 0-256,6-6-160,11-3-192,11-8 48,9-3-32,13-12 49,7-5-210,9-4 33,2-9 32,-3-6-80,-6-8 144,-8-1-112,-14-9-48,-10-2-224,-14-8-336,-13-4-288,-3 0 79,-20 4-223,-9 6 159,-18 10 865,-4 14 176,-10 13 256,-1 5-255,8 13-33,5 6-16,17 2 48,12 1-16,16-7-1505,7-7-4289,13-11-8469</inkml:trace>
  <inkml:trace contextRef="#ctx0" brushRef="#br0">37999 66776 896,'0'0'10373,"0"0"-7620,0 0-1568,0 0-353,3 0 401,-2 0 256,-1-2-145,0 2-399,0-2-49,0-1-16,0-1-111,0-3-65,0 0-176,0-4-63,0 0-257,0-4-144,0-4-16,0 1-16,0-2 16,0 0 16,-1 0-32,-5-3-16,-1 0 32,0 1-128,-9-1 48,1 1-32,-6 1 32,-3 6-16,-1 3-16,-3 8-32,-3 4 16,0 18 16,-2 16-16,5 11 144,2 13 0,1 15 144,7 3-160,8 0 0,7-2 128,3-6 176,11-12-144,6-8-112,6-15-80,-1-6 64,6-8-48,-2-11 0,1-8-16,-1 0-32,-1-13-16,-5-2 16,-1-4 0,-5 1-128,-2-2-96,0 4-192,-5 0-289,0 5-191,-2 0-337,3 2-543,-2 5-754,6-1-1071,2 0-2210,-1 3-160</inkml:trace>
  <inkml:trace contextRef="#ctx0" brushRef="#br0">38247 66461 5683,'0'0'4898,"0"0"-3490,-13-33-335,13 25 240,-6 1-129,6 2-239,-1 3 63,1 0 0,0-1-239,0 3-257,0 0-128,0 5-16,1 13-143,2 13-113,0 17 928,2 12 1649,-3 15-480,1 4-768,0 2-1041,-2-9-32,-1-10-176,0-9 64,-1-11 81,-2-6-225,0-9-32,1-4-16,-1-7-48,1-5-80,2-7-448,0-4-609,0-2-928,2-11-1216,3-10-2066</inkml:trace>
  <inkml:trace contextRef="#ctx0" brushRef="#br0">38551 66856 9236,'0'0'6243,"0"0"-4290,0 0-865,0 0 561,0 0-304,-33-27-305,16 32-287,-5 8-113,-1 5 128,1 7 97,-1 4-49,6 3 64,5 2-127,4-6-337,8-2-160,3-6-192,9-7 0,2-6-96,7-7 80,2-7-48,3-9-48,-3-4-160,-1-7-96,-2 0 32,-7-2-32,-1 2 0,-4 5-65,-2 8 161,-6 8 192,0 6 80,-8 13 0,-3 16 80,4 7 369,-6 7 255,5-3-352,7 1-128,1-10-16,0-8-208,9-10-32,-1-3 0,4-9-208,-4-1-336,3-1-240,-9-6-545,1-5-864,-2-2-528,-1-1-1601,0-3-4610</inkml:trace>
  <inkml:trace contextRef="#ctx0" brushRef="#br0">38480 66971 5266,'0'0'11302,"0"0"-8021,0 0-1952,0 0-289,0 0 209,0 0 159,47 7-239,-22-7-417,1-5-223,-4-9-193,1-3-64,-4-1-64,-7-2-112,-4 0-64,-5 1-16,-3 1 16,-11 5-16,-8-1-112,-4 5 0,-6 5 16,-4 4-128,-4 2 80,1 11 48,4 8 0,4 8 96,8 4-64,10 8 208,7 6 336,3 0 144,13 1-240,13-6-127,0-5-97,5-8 16,3-11-96,2-9-96,-6-9 48,-1 0-48,-3-12 64,-7-1-48,-5-5-208,-5 1-225,-4-2-255,0 4-400,-5 1-513,0 2-496,-5 6-272,-3 2-1745,2 4-4770</inkml:trace>
  <inkml:trace contextRef="#ctx0" brushRef="#br0">38938 66885 13174,'0'0'6643,"0"0"-5458,1-38-465,-9 32 625,-4 3-65,-5 3-431,-5 13-241,-1 6-144,1 8 32,4 2 81,4 3 111,3-1-256,9-2-240,2-4-80,0-5-64,7-4-32,0-9 32,6-3-16,-1-4-80,-1-4 64,1-10-32,-2-2 16,2-1-32,-4 1-64,0 2-80,-4 7 112,2 7 64,-6 7-16,0 16 16,-6 6 144,2 3 256,-1 4-16,0-2-79,5-10-177,0-4-64,0-9-336,7-6-705,-1-5-704,1-9-688,0-9-672,-1-7-2370,-1-9-9764</inkml:trace>
  <inkml:trace contextRef="#ctx0" brushRef="#br0">39068 67040 21450,'0'0'2097,"0"32"-1857,0-16 992,1-5 561,10-4-288,-5-3-545,8-4-479,-1 0-289,-4-8 16,4-4 96,-1-4-96,-1-2-192,-5 1 64,0-4-112,-4 3 64,1 0-48,-3 5 0,0 2 16,0 1 16,-3 6-32,3 2 0,0-1 48,0 3-80,6-1 80,6-2-112,2-1 112,6-3-16,8 0-64,0-2-80,2 2-32,-2 1-160,-4 3-224,-2 1-209,-9 2-511,-1 0-257,-9 0-944,-3 2-1217,-5-2-3409</inkml:trace>
  <inkml:trace contextRef="#ctx0" brushRef="#br0">40192 66747 8564,'0'0'5538,"0"0"-2704,0 0-721,0 0-352,0 0-673,-35-11-144,18 12-31,-2 9-305,0 3-176,1 3-47,5 2-65,6 0-96,7 2-144,0 0-48,12 1-16,8-1-16,5 1-16,3 0 16,4 5 32,4-4-48,-6 3 96,-1-1-64,-9 1 48,-1-2-48,-10-1 32,-4-1-32,-5-4 48,-2 2 48,-10-6 336,-1 1 145,-7-6-289,2-1-96,-7-5-112,5-2-80,-2 0-16,-1 0 0,6-4-32,-3-1-64,4 1-112,4 1-193,-1-1 1,5 2-336,2 2-128,0-2-129,5-1-448,-3-1-784,4-2-1520,0-4-3619</inkml:trace>
  <inkml:trace contextRef="#ctx0" brushRef="#br0">40503 66516 5170,'0'0'9349,"0"0"-7444,3 38-833,-1-6 1361,1 13-112,1 9-400,1 9-320,3 2-273,0 2-447,-4-3-385,2-6 64,-6-8 49,2-10-337,-2-6-192,0-5 0,-2-6-16,-4-8-32,2-3-160,-1-5-384,-3-7-641,5-3-1136,-2-8-1649,4-9-2049</inkml:trace>
  <inkml:trace contextRef="#ctx0" brushRef="#br0">40735 66697 6579,'0'0'6195,"0"0"-4050,0 0-849,-35 32 513,17-10 64,4 1-448,-5 2-209,5 2-111,2-1-65,-1-3 145,3 0-305,0-5-15,3-2-193,-1-3-64,0-2 49,5-4-177,-3 2-64,0-2-80,1 0-96,3-1-96,2 3-32,0 3-48,2-4-64,9 6 64,1-5-128,2 2 64,5-4 16,1-5-48,-3 1 0,0-3 0,3 0-32,-3 0 48,-4 0-32,-1 0-64,2 0-112,-8 0-80,0 0-96,1 2-305,-7 2-703,3 1-833,0-3-833,-2 2-463,4-4-3154,3 0-4354</inkml:trace>
  <inkml:trace contextRef="#ctx0" brushRef="#br0">41000 67040 18665,'0'0'4033,"0"40"-2656,3-17-433,-2-5 177,5-2-625,1-12-336,0-4-112,4-3-1360,-1-10-2322,-3-12-3649</inkml:trace>
  <inkml:trace contextRef="#ctx0" brushRef="#br0">41000 66681 20938,'0'0'3633,"0"0"-3633,0 0-192,0 0 144,17 39 48,-5-28-1280,-1-4-3235,-2-3-13493</inkml:trace>
  <inkml:trace contextRef="#ctx0" brushRef="#br0">41217 67006 20425,'0'0'3538,"0"0"-3138,0 0-304,45 0 657,-27-3 415,2-3-496,-6-4-303,5-1-257,-10-2-128,-1-1-257,-8-2-31,0 3-128,-12-2 32,-7 3 176,0 5 208,-4 7 16,1 3 48,2 13 496,8 8 529,-1 6-209,7 3-192,6 3-15,6 0-337,4-4-192,5-3-64,-1-7-80,5-4-496,-5-6-593,4-8-800,-5-4-1264,-7-2-913,2-9-3233,-2-7-2258</inkml:trace>
  <inkml:trace contextRef="#ctx0" brushRef="#br0">41693 66828 19193,'0'0'4242,"0"0"-3058,-44-12-63,18 12 335,-5 7-623,4 7-321,-4 1-48,7 6-64,4-1-95,10 5-113,7 0-128,3 2-32,16-3 16,5 1-16,10-3-48,3-1-96,2-5-96,-2-3 144,-6 0 64,-3-1 80,-8-3-80,-9 0 64,-8-2-96,-13-1 48,-8 1 48,-10-3 144,-7 2-16,4-2 0,-4 0 160,5-2 48,11-2-336,5 0-80,6 0-432,10 0-656,1-6-1586,9-5-3216</inkml:trace>
  <inkml:trace contextRef="#ctx0" brushRef="#br0">37822 67552 14935,'0'0'2593,"0"0"-1841,-40-36 305,21 33 63,0 3-495,-4 0-17,3 9-80,0 2-256,6 5-48,0 0-80,8 5-47,6-1-49,1 2-48,18 0 16,0 5-64,13 3 80,1 1-48,7 3-32,3 5 112,-4-4-16,0 5-16,-5 1-48,-5-2-16,-8-2 32,-6 0 0,-10-4 0,-5-1 0,0-7-32,-10-5 48,-5-2 0,-1-5 32,-2-6 48,-5 0 176,1-7 0,-4 0-48,1 0-64,-2-7-64,-4-2 64,7-2-128,-4-3-16,3 1-16,0-3 16,3 1-304,4 1-240,1 2 112,7 6 15,3-1-271,2 3-400,5 0-1233,0 1-1569,9-1-3522</inkml:trace>
  <inkml:trace contextRef="#ctx0" brushRef="#br0">38268 67452 12758,'0'0'2945,"0"0"-2160,0 0-225,-20 34 864,16-9-95,4 7-240,0 11 79,7 11 161,3 6-225,-3 5-47,-2 2-257,1-1-80,-6-3-271,0-9-17,-3-5-192,0-10-112,-2-8-64,4-8-48,-2-8 16,0-8-96,3-5-736,0-4-961,0-13-1217,0-8-2064</inkml:trace>
  <inkml:trace contextRef="#ctx0" brushRef="#br0">38112 67839 13318,'0'0'5507,"0"0"-3442,0 0-1009,0 0 161,45-4-113,-19 8 273,5 3-273,8 0-447,0-2-385,-1-4-256,-2 2 48,-6-3-32,-7 0-368,-8 0-913,-5 0-1392,-6 0-321,-4 0-1904,-1-4-3057</inkml:trace>
  <inkml:trace contextRef="#ctx0" brushRef="#br0">38617 67923 12774,'0'0'3666,"0"0"-1858,0 0-159,-27-3-192,15 3-353,-4 9-159,1 2-241,3 5-112,-1 2 81,4 7-81,-2 0-208,6 0-64,2-3-96,3 1-128,0-7 80,8-5-96,3-5-32,1-6-15,2 0-1,-1-10-32,-1-9-97,2-1-31,-8-2-16,2-4-32,-5 4-96,-1 2-32,-2 6-48,0 3 224,0 9 128,0 4 0,0 14-32,0 6 96,-2 7 336,2 1 80,0 0-160,2-6-240,8-6-32,0-5-32,8-8-512,-5-5-976,1-2-1218,-2-12-1151,-1-6-3523,-6-3-1472</inkml:trace>
  <inkml:trace contextRef="#ctx0" brushRef="#br0">38855 67993 15287,'0'0'2641,"0"0"-2017,19-32 513,-19 21 576,3 1-257,-3 6-575,-8 4-417,-4 0-224,-3 9 320,-4 5 1,-4 6-225,3 2-144,4 1-128,2 2-16,6-3-16,5-2-32,3-4 0,6-2-16,4-8-80,5-3-544,-1-3-113,5-3-111,-5-10-289,4-3 33,-8-2 63,0-5 257,-8 2 288,1-2 96,-3 0 15,0 7-143,0 3 384,0 4 304,0 9 1505,0 2-849,0 11-319,0 6 431,0 5 513,2 3-417,4 0-272,-1 3-63,-1-1-369,1-2-192,0 2-112,-2-2 64,0 0-80,-3 0 16,0 2 48,0-2-32,0 0 0,-6-2 0,-1 0 48,1-2-32,-3-3 32,-1-2 16,0-5 160,0 0-96,-1-3 48,2-6-32,-3-1-96,1-3-64,-1-5-32,2-4-432,2-7-576,4 0-337,-2-2-544,1 1-592,5-4-2609,0 1-9413</inkml:trace>
  <inkml:trace contextRef="#ctx0" brushRef="#br0">38984 68107 5507,'0'0'224,"0"0"3009,0 0-720,0 0-688,0 0-64,0 0-320,20 3-513,-15-3-336,-5 1 289,0 2 63,0-3 65,0 0-1,-5 0-32,4-3-415,-2-5-225,0-5-112,3-6-128,0-3-64,7-1 32,6-2-16,-1 5 96,4 2 400,1 5 241,-2 3-241,2 6-288,2 4-128,-2 7-48,0 6 16,0 5 112,-1 5-32,-1 2-15,-3-3-145,-2 3 32,-4-4-48,-5-4 0,-1-1 16,0-2-48,0-3-49,-4-5-127,1-1-192,-2-5-352,2 0-433,3-9-623,0-9-1586,0-4-4690</inkml:trace>
  <inkml:trace contextRef="#ctx0" brushRef="#br0">39415 67995 14327,'0'0'2849,"0"0"-2225,0 0 321,-40-7 671,24 14-111,4 1-449,-4 6-223,4-1-97,6 4 273,-2-1-209,5-1-336,3-2-240,3-1-192,6-4 0,4-2-32,5-6 0,-4 0-16,5-7-128,-2-3-240,-3 0-144,-6 0 320,-1 3 144,-2 3 48,-5 4-112,0 0 64,-5 7 32,4 4 32,-7 2 96,2 4 64,6-4-112,0-2-32,0-2-16,8-7-753,3-2-1664,-2-4-2145,2-7-11333</inkml:trace>
  <inkml:trace contextRef="#ctx0" brushRef="#br0">39590 68123 14999,'0'0'4066,"0"0"-2866,0 0-1184,0 0 400,0 0 1249,0 0-624,19-33-753,-5 10-176,-2-2-96,-2 0 32,0 3 144,3 4 64,-7 4 336,2 7 657,0 7-129,-1 3-639,-4 12-273,4 4 96,-1 3 80,0 3-160,0-2-192,2-3 0,-2-5-16,2-3-256,0-4-672,-4-5-321,1-3-608,1 0-352,-4-4-304,-2-8-976,0-2-2178,3-1-2065</inkml:trace>
  <inkml:trace contextRef="#ctx0" brushRef="#br0">39868 67929 19033,'0'0'2433,"0"0"-2273,32 27-96,-10-17 1168,3-6 833,6-4-896,-2 0-785,1-7-352,-2 0-32,-7-2-368,0 1-1137,-9-4-2577,-6 1-7971</inkml:trace>
  <inkml:trace contextRef="#ctx0" brushRef="#br0">39990 67725 17032,'0'0'2753,"0"0"-2561,0 52-48,0-17 1809,0 8 800,0 2-736,0 2-992,2-4-497,3-4-272,-5-5-176,3-7-64,0-10 16,-3-3-48,0-8-352,0-1-160,0-5-545,-3 0-399,0-5-865,-2-1-673,3-1-2672,-1 0-5219</inkml:trace>
  <inkml:trace contextRef="#ctx0" brushRef="#br0">42294 67987 24235,'0'0'3057,"8"49"-2912,-3-22-145,-5 3 688,3-6-464,0-8-240,-3-5-128,0-4-1217,0-7-1264,0 0-688,0-16-2450</inkml:trace>
  <inkml:trace contextRef="#ctx0" brushRef="#br0">42314 67580 21898,'0'0'2865,"0"0"-2464,0 0-578,0 0 65,0 0 144,0 0-320,0 0-1328,0 2-2626,0-2-14519</inkml:trace>
  <inkml:trace contextRef="#ctx0" brushRef="#br0">42449 67890 14327,'0'0'8515,"0"0"-7186,0 0-1361,0 0 64,0 0 416,11 38 641,6-31-625,6 0-368,4-3-64,-2-4-16,6 0-112,-4-4-624,3-5-785,-2-5-2177,-2 1-5138</inkml:trace>
  <inkml:trace contextRef="#ctx0" brushRef="#br0">42620 67602 14999,'0'0'3169,"3"34"-2480,-3 1 623,-6 13 881,-1 6-272,-3 7-144,2 1-625,0-5-399,2-7-209,6-7-240,0-10-208,0-6-96,0-9 32,1-5-384,4-6-480,1-4-881,-6-3-1409,2-10-1984,-2-6-8868</inkml:trace>
  <inkml:trace contextRef="#ctx0" brushRef="#br0">42893 67957 12758,'0'0'13702,"-4"39"-11925,0-22-1537,1 0-160,3-1 240,0-5-224,0-5-32,7-3-432,4-3-1201,2-3-1968,-1-10-1441,-3-7-10293</inkml:trace>
  <inkml:trace contextRef="#ctx0" brushRef="#br0">42897 67650 23723,'0'0'4434,"0"0"-3458,0 0-1040,0 0-704,0 0-625,0 0-1664,10-3-1185,3 3-9428</inkml:trace>
  <inkml:trace contextRef="#ctx0" brushRef="#br0">43113 67946 10469,'0'0'8356,"0"0"-5507,-11 47-1232,3-22-145,3 0-511,4-2-545,-2-1-192,3-6-176,3-3-16,3-3 48,7-6 16,0-4-32,0-3-64,-4-8 48,0-5-32,-1-4-16,-5 0-176,0-5-288,-3-2-384,0 2-225,-7 5 241,-4 2 672,3 5 176,-4 8 0,5 3 48,0 2-112,4 4-64,3 5-2450,0-2-2656</inkml:trace>
  <inkml:trace contextRef="#ctx0" brushRef="#br0">43285 68000 8676,'0'0'7619,"0"0"-5442,0 0-1248,0 0 848,9 32-193,4-32-607,2 0-113,2-5-335,-1-6-129,7-7 128,-3-3 96,-1-3 81,1-3-65,0 0 0,-3 7-176,-3 4-320,-5 9-64,-4 7 113,-5 2-81,0 12-96,0 2 144,-5 4-80,-3-2-80,1 2-144,-1-2-1089,3-5-2144,5-6-3779</inkml:trace>
  <inkml:trace contextRef="#ctx0" brushRef="#br0">43772 67750 22842,'0'0'2930,"0"0"-2578,0 0-368,0 0 192,0 0 849,0 0 95,-21-10-240,4 17-720,3 0-95,1 2 31,0 0-96,8 0 32,4 2-64,1 3-96,5 0 47,4 1 17,2 1-48,-2 1 64,2 2-16,-5-1 32,0-1 16,-4 4-16,-2-1 256,0 0-192,0-1 0,-2-4-32,-4-1-16,5-6-16,-3 2-48,3-8-288,1-2-288,-6 0-64,-1-2 191,-6-5-527,3-4-1057,1-1 48,-5-1-2065,2-3-13446</inkml:trace>
  <inkml:trace contextRef="#ctx0" brushRef="#br0">40872 67818 8324,'0'0'6051,"0"0"-2786,10-40-1696,-10 26-161,0 2-143,-2 4-257,-9 3-303,-3 1-385,-6 4-160,-5 2 96,-1 9 192,-6 5-47,2 7-129,2 4-80,2 4 0,-1 5 64,10 5-128,8 1 192,6 3-32,6-4 0,11-3 17,14-5-177,5-7-96,7-11 0,2-10-32,3-5 32,-5-3-304,-3-8-625,-12-2-688,-5-3-784,-7 2-2161,-13-2-4610</inkml:trace>
  <inkml:trace contextRef="#ctx0" brushRef="#br0">41155 67926 8180,'0'0'8708,"0"0"-5795,-41 16-2145,29-1 625,4 8 272,2 2-369,6 0-319,2-1-337,10-4-96,8-4-319,5-9-129,6-7-80,-5-4-177,5-12-191,-4-4-64,-7-7 32,0-3 384,-8-4 48,-7 3-48,-5-1-1073,-5 5 49,-9 3 592,-12 8 416,1 7-96,-7 7 128,-1 2 48,1 11 176,7 5-96,5 0-144,7 1-96,12-3-144,1-1-1953,7-6-3490</inkml:trace>
  <inkml:trace contextRef="#ctx0" brushRef="#br0">41534 68003 11413,'0'0'6451,"0"0"-5570,0 0-625,-7 36 864,2-25 721,2-2-128,1-1-689,-1-2-447,3-5-225,0-1-64,0 0 16,0-8-16,0-6-288,5-6 64,3-3-48,3-4 48,-2 0-80,2 5 96,-2 4 240,2 4 289,1 9-129,-6 5-144,8 5-128,-7 6 0,5 7 160,-4 1-15,4-2-241,-4 1-128,3-4-16,-7-3 0,1-4-353,-2-3-399,-3-1-385,0-3-287,0 0-529,-3-7-480,0-4-1665,3-1-3986</inkml:trace>
  <inkml:trace contextRef="#ctx0" brushRef="#br0">41905 67937 15159,'0'0'3762,"0"0"-2514,0 0 577,0 0 720,0 0-560,-40-22-880,24 22-465,-1 4-208,2 7-208,-2 8-128,4 3-80,4 3 32,3-3 32,6 3-16,7-5-96,9-6-16,4-5-192,2-7-528,3-2-305,3-15 65,-1-11-145,-2-5-207,-2-9 607,-4-6 689,-3-3 128,-4 0 48,-1-3 17,-7 0-193,-2 5-65,-2 9 129,0 8 16,0 13 625,-5 7 719,1 10-591,1 14-353,-4 9 128,7 10 305,-6 5-145,6 9-384,-4 3-112,4 1-64,-4-3 32,4-5-288,-1-7 32,1-9 64,-3-5 16,3-8 16,0-7-32,3-6 48,2-1-720,5-8-2049,-3-6-1922,0-1-10579</inkml:trace>
  <inkml:trace contextRef="#ctx0" brushRef="#br0">37718 68635 7123,'0'0'5859,"0"0"-4354,0 0-737,0 0 385,0 0 95,-28-27-319,28 24 159,0 3-400,0 0-239,0 0-1,3 5 128,4 13-144,-2 11-64,-3 14 705,4 16 1232,-6 10-1073,0 3-255,0 0-353,0-5-288,0-8-80,0-14 113,0-9-129,0-9-128,0-7-48,0-6 0,0-5-64,0-5 32,0-1-64,0-3 16,0 0 0,0 0 16,1 0-32,4 2 16,3-2-48,0 2 80,2 1-16,3-2-48,-4-1 64,4 0-48,2 0 16,-1 0 0,6 0-16,-1-4 0,1 2 32,5 0-64,0-1-128,-4-1-16,4-1-33,-5 4-15,-1-5-176,-7 5-208,-4 1-561,-6 0-688,-2 0-368,0 0-320,-8 0-2145,0-5-7251</inkml:trace>
  <inkml:trace contextRef="#ctx0" brushRef="#br0">38184 69089 13542,'0'0'7332,"0"0"-5476,0 0-1567,0 0 335,-32-7 256,22 14-223,3 4-177,3 8-64,0 1-48,4 7-80,4-3 32,10 2-128,0-6-111,7-5-65,-1-8 16,3-5-80,-1-2-129,-5-7 1,-5-3-16,1-7-32,-10 1 32,-3-1 48,0-3-96,-8-1-160,-5-1-145,-2 4-63,-4-1 320,1 6 192,4 6 96,1 3-48,1 1-176,6 3-657,1 0-303,2 7-1265,3-4-3346,0-1-6707</inkml:trace>
  <inkml:trace contextRef="#ctx0" brushRef="#br0">38335 69089 7635,'0'0'7668,"0"0"-4114,0 0-2418,0 36-191,0-13 143,0 2 17,10-1-401,-3-1 48,5-3-240,4-7-303,1-3-161,-2-9 48,2-1 64,-1-8-80,1-8 0,-5-2-80,-4 0 32,0-3-32,-5 1-32,-2 5 48,2 3 0,-3 6-48,0 3 48,3 3 0,-3 9-160,5 7 192,3 2-64,4 2 192,2 0 0,5-1-112,1-5 16,-1-6-64,1-6 64,-2-2 112,-4-2-96,2-12 112,-7-1 256,-1-5 17,-5-3-209,-3 0-80,0-3-160,-8 1-16,-1 2-32,1 3-80,0 4-160,1 5-16,4 7-33,1 1-399,2 3-592,0 5-993,0 1-817,0 1-4161,2-2-3202</inkml:trace>
  <inkml:trace contextRef="#ctx0" brushRef="#br0">39184 68783 5779,'0'0'304,"0"0"2289,0 0-240,-6-38-464,6 32-80,0 0 64,0 6-145,0 3-943,0 20-337,2 12-64,5 12 977,-2 10 960,3 3-592,1 4-1297,-1-10-272,-1-11-80,4-12 64,-6-6-16,0-10-112,-2-3 32,-2-8-48,-1-1 16,0-3 80,0-5 32,-1-6-80,-2-3-48,3-4-48,0 0 16,0-2 48,4 4-96,9 2 64,2 6-32,5 3 16,2 5 0,4 0 80,-7 9-16,7 5-32,-9-1 32,-1 5-32,-4-2 16,-2 0-288,-7-5-96,-2 1 160,-1-4 128,-4-1 64,-4-2 64,-1-4 0,-4-1 0,-2 0 32,-1 0-112,2 0 64,-4-1-80,-3-4 16,4 3 0,-3-3 32,3 3-32,2 0-16,-2-1-80,7 3 16,-1 0 32,7-1-273,1 1-351,3 0-512,0-6-753,6 0-1649,6-3-3569</inkml:trace>
  <inkml:trace contextRef="#ctx0" brushRef="#br0">39597 69055 9412,'0'0'2690,"0"0"943,0 0-1696,0 0 80,0 0-80,0 0-528,-10 10-65,6 5-463,-1 3-273,5 3-64,0-1 0,0-5-224,9-1-207,4-3-97,2-7 16,-1-4-16,5 0-112,-5-6-17,-2-3-175,-1-5-144,-6 1-128,-1-1 128,-4 1 96,0-3 111,-4 3-15,-4-3 160,0-2 48,2 5-112,-5-1-48,2 2 48,-2 6 48,3 1 64,2 5 16,-8 3-80,5 8-96,-1 2-128,-2 3-177,1 2-47,2 0-128,3-2-385,1-3-1392,5-3-2017,0-10-7011</inkml:trace>
  <inkml:trace contextRef="#ctx0" brushRef="#br0">39824 69031 12102,'0'0'3105,"0"0"-1664,0 0-129,0 0 305,0 0-673,0 0-495,-7 0-289,7 0-32,0 2-64,0 4 208,0 4 432,0 6 305,0 1 143,0 4 33,7 1-177,4-1-400,-1-4-175,2-3-257,5-2-96,-1-8-64,-1-4 0,-1-3-48,0-8-96,-2-2-176,-2-5 47,-1 0 81,-6-5-16,0 3 112,-1-2-240,-2 1-128,0 5-16,0 0 288,-5 8 96,2 3-32,-2 5-1,1 0-143,1 2-688,1 5-593,-1 0-1040,3-4-2097,0-2-6019</inkml:trace>
  <inkml:trace contextRef="#ctx0" brushRef="#br0">40062 69161 8308,'0'0'10661,"0"0"-8628,0 0-1825,0 0 960,0 0 577,32 9-336,-26-16-657,-6-4-464,0 2-176,0-2-80,0-1 16,0 1 80,-6 2-64,6 1-32,0 3-48,0-2 160,0 5-112,3 2 0,5 0-48,1 0 48,4 2 16,5 7 417,-4 2 207,6 3-208,1 2 337,-4 2-513,1-5-80,-8 1-192,0-3-32,-8 0 0,-2-4-352,0-2-721,-5-4-688,-5-1-1264,3 0-1505,0-13-6019</inkml:trace>
  <inkml:trace contextRef="#ctx0" brushRef="#br0">40474 69186 12726,'0'0'3153,"0"0"-2048,0 0-961,0 0 1313,0 0 319,0 0-655,-39-38-257,27 31 97,-8-2 207,4 4 49,1 3-353,-2 2-464,4 0-384,1 7 48,1 4-48,5 5 80,6 2 81,0 2-97,0 0-32,6 0 0,8-1-32,0-8-16,3-4-48,2-5-273,-2-2-95,0-12-176,1-3-208,-4-10-17,5-4 369,-7-5 400,1-7 16,-1-6 32,0-4 0,-2-7 16,2-4-16,-1 1 32,-3 7 16,-2 7 16,-3 16 16,2 15 96,-5 16 1185,0 25-1057,-10 23-240,3 12 560,-3 8 833,4 2-369,2-3-463,4-9-305,0-15-240,4-12-64,4-8-256,-3-7-385,1-12-719,-5-1-721,-1-3-736,-1-7-929,-5-6-3842</inkml:trace>
  <inkml:trace contextRef="#ctx0" brushRef="#br0">40733 69058 5539,'0'0'3057,"0"0"-832,0 0-976,0 0-129,0 0-128,0 0 97,0-9-161,0 6 33,0 1-33,0 2-15,0-2-33,0-1-192,0 3-111,-6 0-129,-2 0-208,2 3-96,-7 6-64,6 0 16,-4 0 16,6 2 16,2 1-80,3-1 32,0-2-48,8-1-16,4 2 16,4-6-16,-1-2 32,-1-2-16,2 0 0,-1-6-16,-6-4 32,2 4-32,-9-1-48,3 3 32,-5 4 32,0 0 0,-2 9-48,-3 4 16,-1 5 0,1 2 80,4 0-112,1 1 80,0-5-64,0-7 32,6-5-64,2-4-624,3 0-608,-4-13-1378,0-3-3120,-1-6-3090</inkml:trace>
  <inkml:trace contextRef="#ctx0" brushRef="#br0">40947 69150 4530,'0'0'12886,"0"0"-10677,0 0-1024,0 0 79,0 0 17,0 0-545,0 0-384,31 4-160,-31-12-48,0-6 192,0 1-47,0-3-1,-6 2-96,1-2 64,2 1 48,-2 3-176,4 4 0,1 3 144,0 0 0,4 3-191,6 0-33,2 2-64,4 0 48,1-2-48,1 2-32,-1 0 32,-1 0 16,-7 0-177,-1 0-399,-5 0-416,-3 0-273,0 0 1,0 0-81,-6 0-640,-2 0-2465,2-3-6531</inkml:trace>
  <inkml:trace contextRef="#ctx0" brushRef="#br0">41155 69028 5442,'0'0'6932,"0"0"-4195,0 0-544,0 0-48,0 0-432,0 0-513,-3 11-191,6 5-17,1 2-47,4 1-449,-3 1-256,2-5-208,4-1 32,-4-5-48,3-3 16,0-3-96,2-3-96,0-5 32,2-6 64,-1 0 96,-4-5 16,2 0-96,-5 1 48,2 3 0,0 1 16,-4 4 80,1 5 64,3 0-128,-2 2-64,-5 2 64,7 7-16,-3 0 0,3 5-16,2 4 32,-3 2-64,4 3 48,-2 4-128,3 2 0,1-2 128,-2 4 16,-4 0-32,-2-1-16,-4-1-48,-1-2 16,-4-2 64,-4-5-48,-1-1 32,-4-6 16,3-2 16,-3-7 0,1-4-48,-2-4 16,1-10-32,1-6 32,-2-3-32,8-1-16,-7-3-160,7 4 16,0 3 160,6 2 64,0 5 96,0 1 32,12-1-112,2-1-32,10 1 0,0-1-16,4-1 16,-1-1 0,-3 0-48,3 0-64,-7 3-192,-3-1-913,-8 1-880,-4 2-1344,-5 0-2594</inkml:trace>
  <inkml:trace contextRef="#ctx0" brushRef="#br0">42139 68747 5971,'0'0'6083,"0"0"-4131,0 0-591,0 0-96,0 0 127,0 0-319,8-20-465,-3 33-208,-2 14-240,-3 12 240,0 12 1313,-3 10-96,-4 5-416,1-6-305,0-6-208,0-9-79,6-11-209,0-7-240,0-9-128,0-4-144,0-6-497,0-3-191,0-5-641,-2 0-479,2-6-626,0-8-3808,0-5-5668</inkml:trace>
  <inkml:trace contextRef="#ctx0" brushRef="#br0">42420 69022 8388,'0'0'5314,"0"0"-1056,0 0-2993,0 0-433,-41-16-144,29 16 49,-3 0-17,-3 6-96,1 4-207,0 3 255,5 3 272,-2-1-31,9 1-273,4 2-400,1-2-144,9-5-48,7 1-16,1-8 16,3-1-96,0-3-304,2-7-416,-4-2-225,-4-2 209,-1-1 368,-7 3 208,-2 3 240,-4 3-64,-3 3 80,-4 3 80,-6 10 528,4 9 641,-2 3-257,5 5-256,0-3-351,6-5-97,0-4-176,12-7-80,0-8-304,7-3-785,-2-12-1056,0-6-1472,-1-6-4467</inkml:trace>
  <inkml:trace contextRef="#ctx0" brushRef="#br0">42530 69078 12870,'0'0'5570,"0"0"-4257,-3 36 704,3-23 496,7-1-656,4 1-929,-1-4-495,2 0-273,5-4 0,-1-3-112,1-2 16,-2-4-160,2-6-432,-9-3 31,3-1 1,-10-2-96,4 3 16,-5 2 175,0 2 177,0 2 256,0 5 256,-5 2 177,5 4-145,0 6-48,0 3 272,3 1-128,5 1-272,1 5-128,4 1 16,-1 1-16,1 5 0,-6 2 0,-2 3 32,1 1 0,-6 6-96,0-3 32,-7 2 16,-4 0 80,-3-6-112,1-1 112,-5-4-31,4-4 223,-5-7 224,7-5-48,-1-7-256,4-4-192,-2 0-208,7-13-272,0-3-273,0-5-335,4-3-769,0 0-384,4-3-752,0-3-3650</inkml:trace>
  <inkml:trace contextRef="#ctx0" brushRef="#br0">42767 69125 16119,'0'0'9061,"0"0"-8485,0 0-1168,0 0 960,45-2 992,-22 2-383,-1 0-721,3 0-208,-2-3-32,-6-3 48,-1-3 0,-9-3-64,-2 4 16,-5-4 16,0 1-16,-11 0 16,-3 4-176,-4 5 0,-1 2 64,-1 9 32,1 9 16,2 9 64,8 4 112,3 1 48,4-1-128,2-1-80,8-7-224,6-10-1169,6-6-1376,3-7-1185,-1-3-4546</inkml:trace>
  <inkml:trace contextRef="#ctx0" brushRef="#br0">43107 69301 19961,'0'0'4050,"0"0"-3586,0 0 417,32 24 1264,-21-24-689,-3-2-703,-4-7-401,-1-4-256,-3-5-16,0-2-64,-6-6-16,-2-1-48,2 3 0,0-1 32,6 3 176,0 2 0,6 6-96,0 2-64,8 6 0,-1 1 48,1 1-48,4-1 0,1 3 16,1-3-64,-1 4-192,-5-4-416,-2 3-401,-4-5-768,-3 0-1648,-5-2-2050</inkml:trace>
  <inkml:trace contextRef="#ctx0" brushRef="#br0">43778 68662 6099,'0'0'64,"0"0"2593,0 0-480,0 0-704,0 0-193,4-3-271,-2 10-145,4 9 497,-4 11 320,4 14 960,0 8-176,0 9-832,1 3-529,0 0-320,-2-9-63,3-7-529,-2-14-48,-5-6-96,4-7 0,-5-5-32,0-6 16,3-4-48,-3-3 80,3-5-64,-3-9-96,5-6-80,3-7-32,-1-4 80,3-1-32,5 3 48,-1 2 144,5 9-32,-5 12 64,4 6 160,-4 6-112,5 16 64,-7 8 176,2 3-96,-1 4 80,-1-4-112,1-6-176,-6-4-48,1-8 0,-3-8 49,1-2-65,-5-5-65,4-5-255,-5-9-192,0-3-833,3-6-1296,0-6-1088,-3 2-3811,2-2-4850</inkml:trace>
  <inkml:trace contextRef="#ctx0" brushRef="#br0">44190 69039 12342,'0'0'7123,"0"0"-5554,0 0 127,39 21 449,-19-21-368,-1 0-624,1-5-529,-2-6-480,-2-2-96,-4-3-32,-4-2-192,-5 0-112,-3 0-32,-8 2 16,-9 2 112,-3 6 95,-3 6 97,-5 2-32,6 10 64,2 11-16,3 8 113,6 5 319,10 2 176,1 2-256,6-7-224,10-3-96,7-10-64,-2-7-192,4-6-384,0-5-304,-5-7-673,0-7-1265,-3-4-1455,-3-2-4708</inkml:trace>
  <inkml:trace contextRef="#ctx0" brushRef="#br0">44485 68732 16135,'0'0'5699,"0"0"-4194,0 0-1281,0 0 32,0 0-144,0 0-112,-17 7-1345,21-7-1952,4 0-4931</inkml:trace>
  <inkml:trace contextRef="#ctx0" brushRef="#br0">44477 69096 11397,'0'0'10805,"0"0"-8788,5 34-1377,1-28 337,0-1-401,2-5-480,0-5-720,-1-8-2129,-2-5-2418,0-5-8435</inkml:trace>
  <inkml:trace contextRef="#ctx0" brushRef="#br0">44677 69044 14967,'0'0'4434,"0"0"-2865,0 0-1297,0 0 1168,0 0 657,-29 36-656,18-20-929,3 7-336,3-3-144,4 2-32,1-1 48,0-6-16,1-3 32,7-5-80,3-6 64,-2-1-48,1-7-48,0-6-64,-2-2 48,0-4-96,-7 2-224,-1-2 32,0 8-16,0 2-145,0 5 289,0 4 208,-1 9-32,-2 6 192,0 6 305,3 6 127,0 4-160,0 0-32,0 3 48,7-4-79,4-1-225,-5-2-160,2-2-64,-2-5-112,-4-4-1,-2 0 65,0-8 96,-8-1 32,-1-2 48,-7-5 16,2 0 0,-1-9 16,-2-2-32,3-3 16,5-2-288,1 0-288,6 1-656,2-1-1073,2-4-1345,9-3-3537</inkml:trace>
  <inkml:trace contextRef="#ctx0" brushRef="#br0">44868 68783 17304,'0'0'2801,"0"0"-2609,0 0-304,0 0 240,0 0 1233,0 43 336,0-5 80,0 9-193,0 7-367,0-4-369,0-3-496,0-9-240,1-8-96,5-10 64,-6-7-48,5-6 0,0-4-80,3-3 48,-1-10-80,-1-3 16,5-5-32,-1 0 32,-3 2 64,1 7-16,-3 2 48,1 7 16,-4 10-32,1 5 16,-2 5 272,-1 3-143,3-5-97,0 0-32,4-2-16,0-9-497,6-3-623,-2-4-657,-2 0-1024,2-11-337,-5-5-3072</inkml:trace>
  <inkml:trace contextRef="#ctx0" brushRef="#br0">45032 68948 17080,'0'0'6851,"0"0"-4530,0 0-2177,0 0-112,0 0 256,36 40 817,-16-29-417,5-6-400,1-3-192,0-2-32,-1-2-48,-3-7-240,-2-1-640,-3-3-417,-4-1-256,0 1-1696,-6 2-6051</inkml:trace>
  <inkml:trace contextRef="#ctx0" brushRef="#br0">45153 68709 7892,'0'0'8483,"0"0"-7890,6-32-529,0 28 656,1 1 1249,-1 6-416,-2 15-609,-2 9-336,1 14 897,-3 8 192,0 10-481,0 1-367,-3-2-289,1-4 0,2-4-175,0-7-161,0-12 64,2-5-128,4-9-96,-4-6 16,4-4-176,-6-7-544,0 0-577,0-7-864,-6-4-1296,-2-5-1426,2-1-7666</inkml:trace>
  <inkml:trace contextRef="#ctx0" brushRef="#br0">45488 68891 22506,'0'0'4322,"0"0"-3153,-11-31-545,3 26 337,-6 5-593,2 0-224,1 5-128,2 6 0,3 2-16,6 5 16,0 5-80,6 0-112,1-1-241,0 3 1,0-2 192,4-2-32,-5 0 112,2-1 112,0-2 64,3-4 0,1-1-32,-2-2 16,0-4 16,-5-2 0,-3-1-48,-2-2 64,-13 0-16,-1 1 96,-6 1-32,-5 3 192,2 2 145,1-2-1,2 0-256,8 0-80,1-5-272,9 0-657,2-2-895,5-7-1890,4-7-1937</inkml:trace>
  <inkml:trace contextRef="#ctx0" brushRef="#br0">45792 69207 8516,'0'0'3666,"0"0"-1585,0 0-529,0 0 33,0 0-64,0 0-177,6 12-447,-5 10 159,4 7 369,-5 5 144,6 9-641,-6-5-624,0 2-160,0-7-96,-6-6-16,0-6 32,-2-5-48,2-5-416,0-6-512,0-5-529,1-5-1088,3-12-3314</inkml:trace>
  <inkml:trace contextRef="#ctx0" brushRef="#br0">46097 68813 8212,'0'0'2545,"0"0"-1280,0 0 239,0 0 337,0 0 176,0 0-304,-12-11-513,12 11-511,3 0-193,3 4-352,2 16 80,4 7 881,-4 14 431,3 6-575,-5 10-337,2-1-64,-8-2-128,3-7 129,-3-9-209,0-4-224,0-9-48,0-10 32,-3-6 96,3-2 16,-5-7 80,2-4 209,-3-9-49,-5-13-320,3-5-96,2-12-32,-5-8 80,2-6-224,3-6-16,-1-2-16,4 2-96,0 5 160,3 5-33,0 6 129,0 7 16,0 6 48,8 5-31,0 4-33,1 2 0,-1 3 48,4 0-161,1 2-15,-3 5-112,3 4-32,2 6-32,-1 3-192,6 12 0,4 8 368,1 11 64,-1 10 128,-2 4-64,-3 4-161,-7 1 97,-4-3 32,-8-1 64,0-9-32,-11-5 112,-3-5-15,-6-5-1,0-4 112,-8-6 16,-2-3-112,-1-2 32,-1-6-96,5-1-96,1 0 0,1 0 16,11-1-32,2-2 48,6 3-320,1-2-577,3 2-1232,2 2-480,0 5-224,2 2-1713,6-2-2770</inkml:trace>
  <inkml:trace contextRef="#ctx0" brushRef="#br0">46534 68665 7635,'0'0'2386,"0"0"-1474,0 0 385,0 0 383,0 0-351,0 0-369,13-23-143,-13 23 95,0 0-175,0 0-33,0 0-160,0 2-176,6 9-336,-5 12 16,4 11 320,1 13 1729,1 10-416,-1 3-656,-5 8 95,2-5-335,-3-8-257,0-9 0,0-11-224,0-7-64,0-8-32,0-9-16,-3-4 17,3-3-113,0-4-16,0 0 48,0-11 64,0-9-64,0-3-144,6-10 112,-4-8-256,3-2 80,1-4-80,-5-4 16,3-2-48,-3 4 192,-1 0-64,0 4 96,0 6 0,-1 3-16,-4 9 32,-1 0-16,4 7-16,-1 2 0,1 2 64,2 1-96,0-1 32,0 3-48,5-1-64,3 3 16,-2 2-32,2 0 15,4 6 17,7 1 0,-1 2 16,3 7 96,-1 4-16,5 5 16,-5 4 16,-2 1 32,-1-4 0,-1-1-160,-10 0 64,2-5-64,-4 0 32,-4 1 32,0-4-64,-12 4 80,0-3 16,-8 4 64,-5 1-112,0-1 16,-3 3-48,3 0 80,5 0 16,1 4-80,5-2 96,8 5-64,0-3 96,6 0-80,6 0 48,7-4-48,8-3 128,7-1-80,2-8 17,1 0 63,1-4-112,-5 0 112,-4 0-80,-8-4-96,-2 4 0,-7 0 64,0 0-80,-4 0 32,1 9 16,-3 5 48,0 1 16,-3 6 16,-5 1-16,-1 1 48,-1 1 0,0 1-64,0-7 80,-1 2-96,4-6 48,0-1 0,0-3 0,-4-4 0,3 1-64,-1-3 32,-2-1-64,-1-1 64,2 0-80,-2-2 16,-4 0 16,4 0-16,0 0-192,-1 0-240,1-2-193,2 0-319,3-1-369,0-1-400,6 2-111,1-3-369,0-4-961,1 0-3265</inkml:trace>
  <inkml:trace contextRef="#ctx0" brushRef="#br0">47043 68491 5635,'0'0'3825,"0"0"-2272,0 0-352,0 0 47,0 0 49,0 0-129,1-9-191,-1 7-193,0 2-64,0 0 193,0 0 143,-1 0-191,1 9-257,-3 9-464,0 13 528,1 12 801,-3 14 416,2 8-576,0 2-353,2-4-304,-6 0-320,3-7 97,2-8 79,2-7-144,0-6-80,0-3-208,0-8 80,0-1-64,6-5 16,1-2-144,0-3 0,0-2 0,0-1 0,4-4 32,-3 1-32,-2-4 48,2-2-48,3-1 32,1 0-64,2 0-48,5-7-80,2-1-32,3-1-16,-3-1 16,3 2-128,-7 3 79,0 1-287,-2-3-192,-5 5-561,0 2-624,-5-3-432,-2 1-608,-3-2-2594</inkml:trace>
  <inkml:trace contextRef="#ctx0" brushRef="#br0">37947 69800 7668,'0'0'6210,"0"0"-3328,0 0-1506,0 57 561,0-17 272,0 12-384,0 6-592,-2-2-609,2-3-112,0-9-16,0-10-240,0-10-175,0-8-33,2-6 0,1-10 64,-1 0 64,-2-14 416,6-9-320,-6-8-144,1-8-16,4-10-80,-5-7 32,0-5-48,0-4 80,0-3-176,-5 3-192,4 5-384,-5 3 32,1 8 287,5 8 177,0 10 208,0 6-96,0 7 96,8 4 0,1 10-16,7 4 16,4 4-48,3 14-16,-4 7 48,4 9-64,-3 7-16,-5 1 16,-2 3 16,-4 0 48,-4-2-16,-5-3 48,0-3-16,0-6 16,-8-6 0,-4-5-80,-1-5 32,-1-5 48,-4-4-31,-2-6-17,1 0 96,0-6-160,2-4 48,2-1-353,2 2-767,6 2-529,0 6 32,4-2-400,3 3-1696,3 0-3443</inkml:trace>
  <inkml:trace contextRef="#ctx0" brushRef="#br0">38313 70059 17000,'0'0'1825,"0"0"-1089,-16 34 1009,9-14 32,4 3-257,-2-1-671,5 0-209,5-4-352,8-2-112,1-5-96,7-8-64,2-3 32,-1-5-48,1-8-176,-6-6-160,-2-2-144,-8-5-193,-4 4 1,-3-3-64,-3 3 144,-7-1 367,-5 5 257,1 3-32,-5 5 209,-1 4 271,6 3-304,-1 3-144,5 0-80,4 0-288,6 0-977,0-2-1792,3-4-4147</inkml:trace>
  <inkml:trace contextRef="#ctx0" brushRef="#br0">38597 69604 8164,'0'0'5874,"0"0"-2464,7 32-2193,-2 4 1376,-5 13 416,0 5-704,0 9-656,0 1-401,0-4-271,0-6-785,0-4-80,-2-10-112,2-9 0,0-4 32,0-8-48,2-6-80,1-4-464,0-7-561,-1-2-880,4 0-1120,-5-13-801,4-3-2977</inkml:trace>
  <inkml:trace contextRef="#ctx0" brushRef="#br0">38795 69616 8276,'0'0'3906,"8"36"-449,-4-5 161,-2 10-913,-2 6-160,0 7-560,0 0-336,0 0-288,0-5-481,0-4-432,0-9-192,8-9-224,-2-4-16,-1-7 16,-1-8-16,-1-1-128,-3-2-336,0-5-512,0 0-769,-11-12-1473,4-1-1568,-1-5-5971</inkml:trace>
  <inkml:trace contextRef="#ctx0" brushRef="#br0">38877 70039 3169,'0'0'3266,"0"0"1488,0 0-2193,0 0 113,5 31 223,3-8-624,-1 4-144,3 4-432,2-2-353,0 1-399,4-8-433,1-6-208,3-5-176,-1-6-32,1-5-96,-1-7 80,-4-9-48,-3-7-16,-1-1-64,-6-6-96,-5 2-192,0-2-192,-3 3-129,-2 7-175,2 4-224,-3 7 351,3 7 353,0 2-64,3 2-561,0 5-335,0-1-625,7-1-2593,6-3-6131</inkml:trace>
  <inkml:trace contextRef="#ctx0" brushRef="#br0">39300 69730 11749,'-6'37'6163,"6"7"-3185,0 10-97,0 7 16,6 2-1168,1-6-961,3-6-480,0-8-239,-2-9-33,-1-10 0,-2-4-32,-5-4 64,0-6-48,0-2 16,0-3-129,-8-3-223,4-2-352,0-2-609,0-10-960,-1-3-1616,2-5-3443</inkml:trace>
  <inkml:trace contextRef="#ctx0" brushRef="#br0">39167 70023 1473,'0'0'14999,"0"0"-11702,0 0-1968,0 0-113,0 0-143,50 20 527,-19-16-191,3-4-753,1 0-383,-2-1-289,-3-6-33,-3 0-431,-5-2-1152,-2 2-1138,-1 0-1440,-7 3-4674</inkml:trace>
  <inkml:trace contextRef="#ctx0" brushRef="#br0">39558 69794 19129,'0'0'3858,"0"0"-3330,0 0-560,0 0 80,0 0-16,20 38 16,-11-25-913,4 0-2592,-1 1-4227</inkml:trace>
  <inkml:trace contextRef="#ctx0" brushRef="#br0">39584 70073 14423,'0'0'5458,"0"0"-3681,19 43-240,-13-32 79,2-2-479,-1-2-561,-2-6-400,1-1-144,-4 0-992,1-1-1521,-3-11-1041,0-6-3649</inkml:trace>
  <inkml:trace contextRef="#ctx0" brushRef="#br0">39733 70036 7876,'0'0'12373,"0"0"-10260,0 0-1937,2 41 32,2-25 577,7-3 143,-3 1-239,4-1-433,1-2-208,1-2-16,-2-4-32,3-3-256,-2-2-49,-2 0-175,-4-7-560,-2-3 447,-5-4 593,0-5-48,-5-1 32,-8 0-192,3-3-384,-2 8 448,1-1 144,2 3 304,1 8 336,6 3-287,-1 2-385,3 2-96,0 3-1633,5 1-3570</inkml:trace>
  <inkml:trace contextRef="#ctx0" brushRef="#br0">39933 70093 22058,'0'0'2753,"0"0"-2769,0 0 96,0 0-16,0 0 657,0 0 95,34 13-240,-23-17-480,-2-1-80,1-4 64,0 0 65,0-2-49,1 4-32,-4 5-32,6 0-16,-4 2 304,3 4 256,1 8 0,-1 3-192,1 1-143,-6 0-145,1 0-96,-3-1-16,1-2-673,-4-1-1087,2-8-2114,-4-4-3890</inkml:trace>
  <inkml:trace contextRef="#ctx0" brushRef="#br0">40862 69794 960,'0'0'10005,"0"0"-6387,0 0-2162,0 0-607,0 0 271,-5 47 321,5-11 32,5 6 351,2 5-175,4 3-64,-1-3-593,0-4-559,0-9-241,-3-7-80,-2-11-64,0-5 176,1-7 0,-6-4-64,0 0 32,0-8 32,0-8-144,2-9-80,2-4 32,2-3-32,1 3-48,0 2-224,6 7 160,-1 8 128,4 12-32,1 3-16,1 14 64,2 2-32,-1 5 32,0-1-16,-2-3-64,-5-2 32,0-2-112,-1-5 0,-6 1-192,-5-5 48,0-3 192,-5-2 64,-7 0 48,-7 0 0,-1 1 48,0-1 112,1-2-80,1 0-48,1 2-16,1-2-64,9 0 32,0 0-48,1-7 64,6-3-176,0-4-657,0 1-815,8-1-497,-3 1-400,1 6-1057,-5 2-2033</inkml:trace>
  <inkml:trace contextRef="#ctx0" brushRef="#br0">41327 70023 17768,'0'0'3730,"0"0"-3058,0 0-368,-25 52 1633,25-30 48,3 3-624,6-3-609,10-6-592,-2-2-80,5-8-64,3-3 0,1-6-112,-4-7-80,1-9 112,-6-1 128,-2-5-32,-2-2-32,-4 0 64,-4 2-96,-2 3-96,-3 4 0,0 2 128,-3 10 32,-5 3-48,2 3-16,-5 4-96,6 8-272,2-1-705,3-4-1568,0 0-1681,6-3-9588</inkml:trace>
  <inkml:trace contextRef="#ctx0" brushRef="#br0">41758 69762 22794,'0'0'4322,"0"0"-3441,0 0-753,0 0 16,0 0 0,0 0-96,-19-11-48,19 15-1825,-5 1-2897,5-5-5795</inkml:trace>
  <inkml:trace contextRef="#ctx0" brushRef="#br0">41727 70066 25276,'0'0'2929,"0"29"-2897,0-11-112,0 0 416,0-5 144,0-6-352,0-2-96,6-5-1024,-6 0-1489,1-7-721,-1-9-2897</inkml:trace>
  <inkml:trace contextRef="#ctx0" brushRef="#br0">41934 69858 7187,'0'0'9765,"0"0"-6452,0 0-1392,0 0-608,0 0-529,0 0-240,18 61 401,-18-25 207,0 9-63,0 5-321,0 2-256,0-7-63,0-1-225,0-7-80,0-6-80,0-6-32,3-9 0,-3-5-176,3-7-481,-3-4-991,1-7-1458,-1-8-1760,0-10-5955</inkml:trace>
  <inkml:trace contextRef="#ctx0" brushRef="#br0">42187 70191 14455,'0'0'1808,"8"-33"-751,-3 12 1120,-1 6-288,-1 2-224,-3 4-577,0 4-95,-7 5-337,-3 0-352,-5 11-48,-2 3 144,-2 6-16,2 0-31,5 5 175,2-3-224,4-1-112,6-4-160,6-3 48,7-7-64,1-7 0,4 0-80,2-16-176,-1-9-96,1-9-144,0-6-49,-1-9 145,-5-3-48,1-6-112,-5 1-49,1 6 17,-4 12 400,-5 10 64,-2 13 304,0 16 1041,0 16-897,-8 18 144,2 11 897,-5 11 303,2 7-671,3-2-481,4-7-144,2-9-192,0-9-144,2-12 33,4-8-129,0-7-241,2-7-63,-2-2-368,-5-9-849,3-6-1184,-4-5-721,0-7-3057</inkml:trace>
  <inkml:trace contextRef="#ctx0" brushRef="#br0">42545 70036 13910,'0'0'3442,"0"0"-1985,0 0-241,2 45 625,-2-18 128,3 4 48,-1 3-480,1-4-609,0-6-416,4-4-144,3-6-160,2-5-160,4-6 17,-2-3-17,4-7-32,2-9 0,-6-2-321,2-9-127,-4-2-112,-2-8-48,-4 4-81,-5-1 209,-1 5 176,0 7 144,-1 6 176,-7 9-48,3 7 16,-1 0-64,1 2-176,5 9-1377,0-1-1392,5-2-3586</inkml:trace>
  <inkml:trace contextRef="#ctx0" brushRef="#br0">42868 70111 18248,'0'0'3218,"-16"47"-2690,13-16 1649,3 3 977,0 2-1666,3-7-912,7-4-95,-3-5-209,6-4-128,-2-7-32,-4-7 32,6-2 96,-6-4-32,0-12-32,-1-4-64,-1-5 32,-4-4-32,-1-5-48,0-5-64,0-3 0,-5-3 0,1-2 0,-1-5 48,2 2-15,1 6 31,2 5-80,0 5-97,0 7-15,2 10 64,3 3 48,2 5-16,4 2 96,3 7-64,2 0 48,-1 9-80,5 9 0,-6 5 16,5 6 48,-5 5-32,-2-3 64,-1 3-96,-6-5-96,-5-2 64,-3-2 32,-10-2 32,-4-6-16,-6-3 48,-2-5 32,0-2-16,1 0 32,3-5-48,7-2-96,1 0 0,6 0 64,0 0 0,3 0-144,4 0-416,0-2-512,5-3-993,1 0-1601,4 1-1873,0-3-12773</inkml:trace>
  <inkml:trace contextRef="#ctx0" brushRef="#br0">43365 70122 26156,'0'0'4178,"0"0"-3474,30 29-544,-25-22 529,-1 0-289,-4-6-416,3-1 112,0-1-544,-3-11-1025,0-6-3345,0-9-20346</inkml:trace>
  <inkml:trace contextRef="#ctx0" brushRef="#br0">39660 70935 8468,'0'0'2241,"0"0"-256,0 0-1377,0 0-496,0 0-80,0 0-256,-15 16 288,18-16-32,1 0 48,-1-5 80,-1 3 657,-2-1 943,0 3-207,0 0-224,0 10-193,0 3 257,0 3-81,0 6-255,0 1-353,0 0-224,0-6-63,11-1-257,-5-5-80,5-4-32,-2-5 48,4-2-16,2 0 32,-2-9-32,2-2-16,-1 2-48,0-2 64,-5 0-96,-1 6 32,-3-2-128,-5 5 0,0 0 80,0-1 48,0 2-32,0 1-16,0 0 64,0 0-48,4 0-48,1 1-160,3 4 144,3 4 96,3 0-64,1 1 16,2 1 0,-5-5 48,4 1-32,-5-4-16,-2-3 48,-4 0 48,1-12 64,-1-2-112,-4-3 32,5-6-16,-4-2 32,1-2-192,-1-2-112,-2-2 32,0 1 112,0 7 16,0 3 32,0 5 64,0 8-32,0 5 48,0 2-257,0 13-543,0 8 240,0 3 352,0 5-545,0 3-1648,0-5-1152,0-7-1778</inkml:trace>
  <inkml:trace contextRef="#ctx0" brushRef="#br0">40114 70921 7203,'0'0'-560,"0"0"3393,0 0-384,0 0-448,0 0 128,0 0 32,0 0-336,8-2-224,-13 11-304,-5 4 127,3 3-319,-3 2-305,5-2-368,2 0-272,3-5-48,0-2-176,12-2 96,-1-7-96,3 0 112,2-4-144,-1-8 16,-3-1-16,-2 2 96,1 1-64,-10 1 64,-1 7 48,0 2 96,0 11 16,-6 7 128,-2 3 657,2 1-497,4 1-480,2-3-48,2-7-592,12-6-849,-2-4-1296,2-3-1025,2-7-3745</inkml:trace>
  <inkml:trace contextRef="#ctx0" brushRef="#br0">40302 70968 11525,'0'0'8148,"0"0"-7204,3 39-832,-3-23 657,2-1 111,4-3 193,0-4 223,-3-2-207,2-5-433,3-1-64,-4 0 81,4-7-225,-3-3-272,1-4 0,-5-2-80,4-2 64,-5-2-128,3 2-96,0 2 64,-1 3-64,4 1 112,-5 5 192,4 3-112,3 4-144,0 0 96,4 0-112,-1 0 16,1 4-64,2 1-496,-1-3-560,2 1-593,-6-3-736,5 0-753,-7 0-2352</inkml:trace>
  <inkml:trace contextRef="#ctx0" brushRef="#br0">40612 70928 19225,'0'0'1825,"0"0"-1537,0 0 656,0 0 593,0 0-625,-34 23-239,20-5-225,2 0-272,5 4 96,-3-2 192,10-3-192,0-4-224,0-4-64,4-7 32,9-2 112,-1-4-64,2-10 49,0-4-113,4-4 0,-5-5-32,-1-3-49,1-1-47,-4-2 0,2-1 16,-5 0 64,2 5 16,0 3 0,-4 9 48,2 10 16,-6 7 400,0 16-416,-7 15 97,-6 12 1231,1 8-47,-1-1-481,6 0-512,0-10-64,7-6-336,0-14-16,8-9 16,-2 1-304,-4-10-272,1-2-801,-3 0-1152,0-11-1777,-5-5-4562</inkml:trace>
  <inkml:trace contextRef="#ctx0" brushRef="#br0">38150 70792 15095,'0'0'2721,"0"0"-2513,-5 49 1505,5-18 128,0 12-384,2 2 31,3 5-31,2-3-593,1-2-528,3-9-143,-5-7 79,2-8 0,-3-8 16,1-4-32,-5-3-16,4-6-96,-5 0 96,0 0 193,-2-11-17,-2-5-256,-2-8-64,1-10-96,3-9 64,-4-6-32,6-7 48,-1-5-112,-2-5-432,3 2 160,0-4 95,0 9 97,0 5 112,0 10 64,4 5-32,2 12 16,1 7-32,-1 9 48,0 6-112,2 3 48,4 2-96,1 9 0,7 11 128,-2 9-96,7 10 64,1 5-48,1 9 16,2 2 16,-4-1 64,0 1 16,-8-6-112,-3-4 48,-5-4 0,-6-7 112,-3-5-96,-6-2-32,0-2-16,-8-5 32,2-3 80,-5-1 113,1-5-81,4-4-16,-5-2 0,-1-5-128,1 0 96,-1-2-96,-2-8 32,6 2 0,-2-4-160,4 5-209,1-4-111,2 5-368,4-1-209,2 3-639,3-3-626,0 5-575,5-1-2449,5 1-4323</inkml:trace>
  <inkml:trace contextRef="#ctx0" brushRef="#br0">38612 70991 15159,'0'0'4162,"0"0"-2962,0 0-383,0 0-113,0 0 593,0 0 271,11 42-431,-5-24-785,2-2-256,3-2-64,3-6-48,-2-1 80,1-7-48,2 0 32,-3-8-64,-1-6-96,-5-2 0,1-4-48,-6-3-288,-1 0-176,-8 6 175,-1-1 225,-6 6 208,1 5-16,-2 3 128,1 4 80,2 0-128,6 4-32,0 3-16,1 0 0,1 2-816,5 0-1345,0-2-1393,0-3-2176</inkml:trace>
  <inkml:trace contextRef="#ctx0" brushRef="#br0">38845 70957 4578,'0'0'12918,"0"0"-11365,0 0-865,0 0 497,0 0-65,0 0 193,0 35 383,0-9-479,0-2-289,4 3-543,9-4-193,-1-6-96,7-1-48,1-9-64,-2-3 32,3-4 32,-1-4 16,-2-7-160,-5-5 32,-4-4 0,-4 0-144,-5 2-193,0-1 113,-5 6 176,-3 2 144,1 4-64,2 5 80,3 2 0,2 4-32,0 5 16,0 3 48,7 1-64,0 3-48,9-3 48,-1 3-32,2-5 32,0 1-48,0-8 32,-1-1 32,0-3-128,-7-5 144,3-6-80,-6-5 0,1-2-64,-7-7-16,0-2-80,0 0-384,0 2-144,-5 3 383,3 4 257,-1 4 64,0 10 48,3 4-48,0 0-144,0 7-1136,0 4-433,0 0-992,0-2-3666</inkml:trace>
  <inkml:trace contextRef="#ctx0" brushRef="#br0">39262 71011 13526,'0'0'6195,"0"0"-5507,0 0-640,0 0 273,11 34 655,-4-32 545,-1-2 127,2 0-495,0-5-833,3-2-144,-5-4-32,5 0 32,-2-3-80,-3 1-64,1 2-80,-1 1 32,0 4 48,0 6 32,2 0 112,-2 9-79,0 2 223,1 5 224,-1 2 80,0-3-416,0-1-192,2-1-32,-2-6-112,0 0-544,-6-2-561,2-5-447,-2 0-673,0 0-273,-5-7-3825</inkml:trace>
  <inkml:trace contextRef="#ctx0" brushRef="#br0">41204 71087 12038,'0'0'2753,"0"0"-1152,0 0 159,0 0 241,0 0-608,0 0-353,0 0-351,31 24-161,-26-31-208,3-2 16,1-2 16,2-5-128,1 2 97,-2-3-129,2-1 176,0 2 80,1 0-64,-6 3-240,4-1 64,-4 5 81,-4 5-161,1-1-80,2 5-96,-4 0 96,3 7-112,2 7 80,1-1 16,2 5 144,-3 0-112,1-4-64,-3-6-48,1-1 48,0-2 16,-3-5 48,0 0 48,3 0-32,-2-9-16,3-2-32,-2-3 0,6-4-16,-7 0 0,1 0-208,-2 0-80,2 4 0,-2 3 63,-3 5 193,2 3 16,2 3-16,2 14-112,1 3 112,0 4 353,9 1 111,-1-1-128,2-3-48,0-5-160,4-4-64,-4-4 32,-2-5-16,-6 0-112,-1-2-448,-8-5-320,0-4-913,-4-3-1281,-4-2-2288</inkml:trace>
  <inkml:trace contextRef="#ctx0" brushRef="#br0">41745 70960 2993,'0'0'17817,"0"0"-15384,0 0-2145,0 0-176,0 0 688,20 43 513,-10-27-289,5-1-784,-1 1-208,5-6-32,-1-4-32,-2-1 80,-4-5-48,-4-3 48,-3-8-64,-5-2 0,0-4-112,-5-3 0,-3-2-48,-1-3-128,-3 5-176,-1 0 64,1 2 192,-1 6 95,6 5 65,-1 3 16,3 4-432,2 0-784,3 4-609,0 3-784,0-7-1393,8 0-3410</inkml:trace>
  <inkml:trace contextRef="#ctx0" brushRef="#br0">41979 70879 18248,'0'0'2337,"0"0"-2048,0 0-241,0 0 896,0 0 737,0 0-145,5-4-271,7 11-625,4 0-239,4-1-177,3-2-112,-1-1-80,1-3-112,-1 0-561,1 0-959,-6-5-721,-1-2-1585,2-1-6531</inkml:trace>
  <inkml:trace contextRef="#ctx0" brushRef="#br0">42068 70688 11157,'0'0'3009,"0"0"-2032,6-30 752,0 24 672,2 6-672,-3 0-513,2 13-415,-2 12 111,-3 7 1121,4 8-432,-6 7-609,0 3-336,0 0-159,-6-6-177,1-6-48,3-2 48,2-10-400,0-8 48,-3-8-32,3-3 112,0-2-80,0-5-272,0 0-369,3-6-431,2-8-1137,0-2-1361,-2-4-1936</inkml:trace>
  <inkml:trace contextRef="#ctx0" brushRef="#br0">42345 70732 18472,'0'0'4034,"0"0"-2465,0 0-1489,0 0-128,0 0-96,0 0-96,-6 44-609,12-28-1392,1-6-2769</inkml:trace>
  <inkml:trace contextRef="#ctx0" brushRef="#br0">42347 70991 23275,'0'0'2865,"0"0"-2817,23 35-256,-15-24 144,4-4 176,-2-7-64,0 0-160,-5-5-1617,-3-7-1008,4-5-1233,-6-8-2401</inkml:trace>
  <inkml:trace contextRef="#ctx0" brushRef="#br0">42513 70920 17912,'0'0'3330,"0"0"-3186,0 0-448,1 36 352,-1-21 496,3 1 640,-1 0 1,4-2-305,-1-1-816,3-2 0,-1-6-16,3-1 145,0-4-145,3 0-16,-1-6 0,-2-4-112,0-5-129,-3-3-111,-1-3-48,-5 1-416,-1 0-161,-1 2 225,-12 2 496,-5 9 240,-2 3 336,0 4 288,1 4-303,-1 3-97,7 7-48,2-1-112,10-2-112,1 1-1233,12-10-1856,2-2-4739</inkml:trace>
  <inkml:trace contextRef="#ctx0" brushRef="#br0">42739 70987 15479,'0'0'1585,"0"0"-1441,0 0 848,0 32 1137,8-32-432,3 0-112,1-7-257,2-4-703,-2-7-369,7-2 48,-5-6 128,6-1 96,-1 0-79,-2 0-33,0 6-288,3 2-192,-3 10 80,-1 9-112,-4 5 96,-1 11 16,-5 4 32,0 2 16,-4 1-16,1-1 0,-2-4-16,3-4-768,-1-5-865,-2-5-1585,2-4-2384</inkml:trace>
  <inkml:trace contextRef="#ctx0" brushRef="#br0">38268 71496 7411,'0'0'6019,"0"0"-3666,0 0-1584,0 0-529,6 42 928,0-3 529,1 15 544,-4 7-608,1 3-785,2-3-304,1-7 1,-1-7-225,-5-11-80,7-6-176,-3-7-16,-1-6-48,-4-3-688,4-5-641,-4-5-688,0-4-1184,0-4-2722</inkml:trace>
  <inkml:trace contextRef="#ctx0" brushRef="#br0">38195 71795 12726,'0'0'4226,"0"0"-2561,0 0-577,40 11 353,-21-11-145,4 0-303,5 0-433,-2 0-224,1 0-272,-2-4-64,-5-1-160,0 3-736,-8-3-449,1 1-816,-7 0-656,-3-1-1793</inkml:trace>
  <inkml:trace contextRef="#ctx0" brushRef="#br0">38552 71498 7780,'0'0'4834,"0"47"-2209,0-11-576,3 7 352,-3 9-96,0 6-336,0-2-512,0 1-577,0-6-208,0-8-143,3-9-97,3-7-96,0-9-160,2-4-128,-2-6-32,0-1-32,1-7 80,0 0-48,1-11 32,0-3-96,1-6-128,-1 0-16,0-7-64,-1 2-176,1 3 127,0-1 129,-3 5 112,-4 7 80,2 4-32,2 5 0,0 4-16,1 11-48,1 6 192,3 1 128,-1 5-63,3-3-33,-4-1-32,3-5-96,-2-3-32,-1-5 32,-3-2-272,1-5-289,-4-1-479,1 0-513,-3-8-128,0-6-1280,0-4-3218</inkml:trace>
  <inkml:trace contextRef="#ctx0" brushRef="#br0">38919 71914 8068,'0'0'5794,"0"0"-4753,0 0-145,0 0 529,0-30-145,0 22-127,-6 3-177,-5 3-207,2 2-97,-7 2 257,1 7 31,1 5-64,3 4-255,3 0-193,2 2-192,6-4-64,1-1 32,10-3-128,2-5-32,1-5 0,1-2-80,1 0 32,-2-7-32,-2-1-160,0-4-144,-4 1 96,-2 4 0,-4 3 160,-2 1 64,0 3-32,-2 11 48,-4 3 224,-2 4 240,4 3-240,2-4-192,2 1-32,0-9 0,6 0-160,2-9-528,5 0-1185,-3-5-832,0-10-2193,-2-5-5203</inkml:trace>
  <inkml:trace contextRef="#ctx0" brushRef="#br0">39073 71804 10789,'0'0'3794,"0"0"-2162,0 0-287,0 0 240,0 0-257,0 0-223,0 0-385,7-14-256,-5 14 49,2 0 255,4 7 64,0-2 65,4-1-225,5 6-144,4-6-79,7 0-17,4-2-96,4-2-128,2 0-160,-5-2 32,0-5-64,-7 3-112,-9-3-400,-9 3-689,-8-1-720,-3 3-624,-10 0-912,-4-1-3955</inkml:trace>
  <inkml:trace contextRef="#ctx0" brushRef="#br0">39178 71557 6275,'0'0'6467,"0"0"-4674,0 0-801,0 0 513,0 0 288,0 0-81,0 51-383,0-15-208,0 5 383,0 8 241,0 6-672,0-4-97,0-1-400,0-8-384,0-6-32,0-9-32,0-7-80,5-4 16,-4-6-64,2-4-48,-3-4-432,0-2-720,-3 0-689,-3-7-1265,0-4-1792,-2 2-5155</inkml:trace>
  <inkml:trace contextRef="#ctx0" brushRef="#br0">40335 71842 5795,'0'0'288,"0"0"32,0 0 2753,0 0-1584,0 0-304,-33-11-65,24 9 1,-4-3 159,1 1-143,-1 1 47,0 2-175,-5 1-129,1 0-80,-3 4-79,-3 9-49,4 5-80,-7 2-223,9 5-97,1-3-48,10 1-144,6-5 0,0-4-48,14-7-16,9-3-16,5-4 48,-1-7 16,1-9-16,0-1 32,-7-4-128,-2-1 80,-10 1-96,-1 4-16,-7 1-96,-1 2-32,0 7 160,-1 3 32,-7 4-32,5 0-16,-3 4 32,3 3 32,0 7-32,3 2 32,0 1-16,0 4 64,11 6 64,-2 2 64,3 5-32,4 4-32,-4 0-64,1 3 48,-3-1-32,0-2 128,-6-6 0,1-1-112,-5-6-48,0-2-80,0-7 48,0-3-32,-5-2 80,-2-4 48,-3 0 192,-2-3 0,-5 1-111,1-3-65,-1 0-16,-1 1 16,1-2-96,1 2 0,4-3-32,5 0 16,0-3-48,1-5-320,6-8-497,0-2-608,3-5-736,7-4-1472,0 0-4147</inkml:trace>
  <inkml:trace contextRef="#ctx0" brushRef="#br0">40578 71860 13910,'0'0'4178,"0"0"-1472,14 41-1442,-11-19 321,-1 1-417,-2-1-511,0-6-321,0-2-224,0-8-80,0-2-384,0-4-929,-5-1-464,3-11-1360,-4-8-3522</inkml:trace>
  <inkml:trace contextRef="#ctx0" brushRef="#br0">40583 71617 15623,'0'0'3954,"0"0"-3218,0 0-880,0 0 208,0 0 0,0 0-48,4 32-288,-4-22-1969,0-3-2865</inkml:trace>
  <inkml:trace contextRef="#ctx0" brushRef="#br0">40752 71831 5603,'0'0'7603,"0"0"-5650,0 0-945,0 0 369,0 0 208,0 0-225,20 53 545,-20-20-48,0 3-288,0-2-785,6-7-368,0-6 17,2-7-241,3-5-32,1-6-64,1-3-48,-4-5 32,3-9-32,-4-4 16,-3-4-80,1 0 16,-6-4-80,0 6 64,0 0-48,0 2 32,-6 5 32,1 1 0,3 5-48,2 1 80,0-1-80,0 3-128,0-1-48,7-4-113,-1 5 145,0-3-48,5 2-240,-6 1-192,-1 1-337,2-1-383,-6 4-305,0 0-1441,-7 0-2128</inkml:trace>
  <inkml:trace contextRef="#ctx0" brushRef="#br0">40958 71858 15703,'0'0'3714,"0"0"-2097,37 13-1585,-22-8 800,3-3 609,2 0-209,-3-2-239,-2-4-401,-1-3-352,-1-2-176,-6-2-16,-2-1-80,-5-3 80,0-1-128,-6 0-48,-7 5-176,1 0-80,-4 2 240,1 9 144,3 4 32,2 16-48,-1 10 160,7 6 176,1 6 320,1 1 113,2 0-81,2-6-208,10-6-160,4-9-256,-1-4-32,2-11 16,0-5-80,-1-4-448,-4-9-961,0-8-1072,-7-2-1313,1-9-3281</inkml:trace>
  <inkml:trace contextRef="#ctx0" brushRef="#br0">41513 71719 7331,'0'0'5283,"0"0"-1890,0 0-1472,-44 29-560,24-14-145,0 4-159,-5 1-193,4-2 17,-3-1-209,7-3-384,2-2-64,7-6-16,6-1-128,2-3-80,10 0-64,8 0 176,2-2-112,7 3 32,1 1-48,0-1 80,-7 3-16,0 1-16,-9 2-32,-4 2-80,-5 3-128,-3 2 96,0-1 112,-11 1 32,-1 0-16,-4-1-16,-3 1 32,-1-2 16,2-1-32,-7 1 64,3-5-64,-3-1 32,2-1 0,1-2 16,2-1-16,5-4 16,5 0-48,4-4 1,6-5-50,6-2-1359,7-3-1185,1-2-2418,4-4-11140</inkml:trace>
  <inkml:trace contextRef="#ctx0" brushRef="#br0">42379 71689 5571,'0'0'7555,"0"0"-4674,0 0-1472,-34 14-96,16-1-49,-2 5-223,2 3-289,-2 1-224,6 0-384,2-1-48,4-1-64,5-2-32,3-5 0,11 0-32,8-1 0,4-5 112,5 2-144,-3-3 80,-4 1-64,3 0 32,-11 2 48,-2 3-32,-8-1 0,-3 2 32,0 1 16,-14-1 48,2-2-64,-2 3 0,-4-5 48,0-2 33,3-3 31,-2-2-80,4-2-16,-2 0 16,9-2-48,-2-6-16,5-4-320,3-3-897,11-1-1232,3-5-2866</inkml:trace>
  <inkml:trace contextRef="#ctx0" brushRef="#br0">42522 71876 17656,'0'0'2049,"0"0"-2033,0 0 16,0 0 736,0 0 497,23 38 112,-9-20-417,5-2-608,-2 0-112,0-3-128,3-6 16,-3-7-80,2 0-16,-5-4 81,-3-10-146,-4-2 114,0-4-97,-1 0-32,-6-3 48,0 3-145,0 2-15,0 2 128,0 5 32,-3 5-64,0 0 16,-2 5-320,5-2-352,-2 3-545,2 0-1072,0-2-2097,0-3-4082</inkml:trace>
  <inkml:trace contextRef="#ctx0" brushRef="#br0">42835 71521 7411,'0'0'5667,"0"0"-2674,0 0-1728,10 60 432,-7-19 1184,-3 8-288,0 5-1008,1-4-689,-1-5-511,3-7-161,0-9-144,-1-9 32,-2-4 48,0-7 0,0-4-64,0-3 16,0-2 48,-2-5-48,2-6-32,0-2-112,2-3 16,9 5-112,-2 2 80,8 4-32,2 5 0,-5 2 48,4 10-16,-4 1 32,-6 3-32,3-3 32,-10 1-32,3-3 0,-4 0-176,0-4 144,-5-2 48,-1-1 64,-7-1-16,1-3 0,-1 1 16,-1-1-32,-1 0 16,-1 0 0,1 0 16,3 0 0,-1 0-16,7-4-80,-2 2-16,8-5-417,0 0-767,2 0-721,6-3-128,2-4-816,3-2-2770</inkml:trace>
  <inkml:trace contextRef="#ctx0" brushRef="#br0">43212 71746 11925,'0'0'5923,"0"0"-3362,0 0-1840,0 0-369,-33 2-64,19 9 112,0 5 0,2-2-96,3 1-159,1-3-33,6-2-80,2 0-48,0-2 16,10-3-80,2-1 176,5 1-48,2 0-32,1 1 16,-1 1-64,-1 7 32,-4 1-176,-1 3-113,-7 0 225,-6 2 48,0-4 32,0 0-48,-11-2 80,3-6-32,-4-1 16,-1-5 32,1-2-16,3 0 0,-4-2-31,1-6 15,1-6-64,3 2-161,4-3-575,0 1-272,4 1-817,0 1-1489,4 1-1456</inkml:trace>
  <inkml:trace contextRef="#ctx0" brushRef="#br0">43468 71896 21658,'0'0'3265,"0"36"-3024,0-18-113,0 0 144,0-2 96,1-9-48,4-5-176,-2-2-96,2-2-1088,1-9-1169,0-8-1297,-6-8-3489</inkml:trace>
  <inkml:trace contextRef="#ctx0" brushRef="#br0">43477 71584 15495,'0'0'5811,"0"0"-4275,0 0-1407,0 0-194,0 0 33,0 0 80,17 33-176,-11-15-1360,-4-4-2930</inkml:trace>
  <inkml:trace contextRef="#ctx0" brushRef="#br0">43885 71922 2065,'0'0'800,"0"0"-896,0 0-448,0 0 544,0 0-848</inkml:trace>
  <inkml:trace contextRef="#ctx0" brushRef="#br0">43885 71922 5026,'-3'-4'1457,"3"1"-1409,0 3-16,0 0-16,0 0-16,0 0-320,0 0-545,0 0-367,0 0 672,0 0 191,0 0 145,0 0 657,-2 0 399,-1-2 320,1 0-591,2-1-1890</inkml:trace>
  <inkml:trace contextRef="#ctx0" brushRef="#br0">43862 71849 5827,'0'0'3713,"0"0"-223,-33-2-1201,16-1-416,-3 1-80,0 0-305,-7-2-399,2 1 79,-2 3-623,2 0-257,-3 3-128,5 5-128,4 1-48,5 2-32,9 3 16,5 2 16,11-3-16,14 1 16,4-5 64,9-5 0,0-4-48,1-2 144,-3-16-176,-7-5-32,-5-5 80,-7-4 16,-5-2 16,-4 0 48,-5-1-32,-3 1 48,-6-1-128,-1 2 160,-3 2-64,0 1-128,3 8 16,2 4 0,-1 9 16,6 4 0,0 5-32,0 20-144,3 14 176,1 16 64,7 13 832,-4 11 465,0 0-433,6-4-559,-2-12-65,-2-10-64,3-16 32,1-12-176,-1-9-64,-4-11-16,3 0-1057,-4-16-543,-5-9-1570,1-8-3025</inkml:trace>
  <inkml:trace contextRef="#ctx0" brushRef="#br0">44106 71869 4802,'0'0'8404,"0"0"-6227,32-2 432,-23-5-176,3-2-384,1 2-576,-6 0-321,4 1-335,-3-1-289,-6 0-352,1 3-192,-3-3 48,0 3-112,0-3-208,-8 1-112,-3 0-48,-6 0-145,0 1-15,0 3 64,-2 2 240,-1 5 288,8 6 32,-1 9 0,6 5 448,7 2 352,0 2-207,7-4-385,12 0-64,-1-8-96,9-5-32,-5-5-272,2-7-1041,0 0-432,-4-12-1840,-6-3-3523,-3-8-4209</inkml:trace>
  <inkml:trace contextRef="#ctx0" brushRef="#br0">44288 71953 14903,'0'0'3826,"0"0"-1777,0 0-33,0 0-239,0 0-80,0 0-592,39-7-433,-27-14-416,4-6 96,-4-2-160,0 0-64,-1-2-96,-3 4 0,-2 4-16,0 7 0,-4 12 64,3 4-144,-2 13-32,0 10 32,1 8 400,-2 3-47,1 0-145,-3-5-112,5-7-32,-5-6 32,6-9-64,-5-7-369,4 0-479,1-4-481,1-8-992,-1-3-736,-5-6-1217,5 1-8660</inkml:trace>
  <inkml:trace contextRef="#ctx0" brushRef="#br0">44655 71732 6915,'0'0'9605,"0"0"-7204,0-38-913,0 31 609,-6 5-224,0 2-384,-8 7-817,-3 10-160,0 8 1,0 9 383,-2 4-112,7 0-351,10-2-241,2-9-64,2-4-32,10-9 32,7-10 80,3-4-160,2-2 32,1-7-80,6-5 48,-1-4-48,-1 0 32,2 0-16,-3 0 32,-6 3 0,1 1-48,-9-2 32,-2 7 16,1-5-16,-6 3-48,4-2 32,-5-3-16,-2-2 48,0 0-48,-4-4-32,0 2-64,-8 1-32,-4 6 80,-5 11 0,-3 6-32,-2 19-32,-1 13 48,6 11 96,6 7 112,11 2 160,3-2-144,22-6-32,6-10 288,8-11-127,1-10-209,3-10 48,-4-7-128,-6-1-689,-8-9-239,-5-6-833,-9-4-1408,-11-4-2258</inkml:trace>
  <inkml:trace contextRef="#ctx0" brushRef="#br0">38547 72850 6947,'0'0'3842,"0"0"-1201,0 0-176,0 0-640,0 0 0,0 41 144,0-18 80,0-3-785,0-3-639,0 1-209,-2-4-192,-1-3-96,0-2-80,-5 3-48,2-4-112,0-1-432,0-1-433,-2 0-383,3-6-465,-2 0-768,1-12-2642</inkml:trace>
  <inkml:trace contextRef="#ctx0" brushRef="#br0">38493 72571 6403,'0'0'9892,"0"0"-8691,-6-38-1169,4 31 96,-1 5-48,1 2-16,-1 0-1152,0 0-2626,3 4-736</inkml:trace>
  <inkml:trace contextRef="#ctx0" brushRef="#br0">38739 72873 6419,'0'0'5234,"0"0"-3537,0 0-304,8 31 95,-5-27-431,-1-4-17,4 0 257,0 0-209,0-1-159,2-6-1,-3 2 81,2-2 15,-2 0-175,0 1-337,-1-1-128,-1 0-96,-1 1-32,4-1-176,-4 0-32,4 3-48,-5-1-48,4 1 32,1 4 0,4 0-96,2 2 16,4 7 48,-2 2 16,1 3 48,1 2-96,-4-1 96,-3-2-48,-3-1 16,-4-1-32,-2-4-16,0 0-192,0-3-272,0-2-785,-2 1-528,-4-3-528,-2-7-2689</inkml:trace>
  <inkml:trace contextRef="#ctx0" brushRef="#br0">39130 72844 17064,'0'0'2801,"0"0"-2209,0 0 209,0 0 815,1 44 97,-1-18-192,4-2-737,6-1-448,0-3-239,5-5-17,-1-6-32,2-4-32,-1-5 80,-2-5 0,-4-8 32,2-3-16,-4-4-48,-5-5 0,1 1-16,-3-3-80,0-1-64,-8 4-208,1 1 16,-1 5-1,0 5 113,3 3 96,4 6 64,1 2 16,0 2-16,0 0-80,1 0-176,4 2 160,8 1 48,-3 1-32,6-2 64,1-2-112,3 0 224,0 0-32,5 0 0,3 2-32,-2 1 64,5-3 304,-4 2-192,1-2-160,-5 0-48,-9 0 64,-2 0-32,-4-5-16,-3-3 16,-2-2 32,-3-3-16,-3-1-16,-4-2 0,-5 1-48,-7 3 0,2 4-240,-3 3 32,0 5 48,5 5 176,2 15 16,7 7 48,0 7 256,6 4 32,6 2 257,6-3-65,1-8-464,4-7-176,-2-9-288,-1-3-513,-3-10-1104,-3 0-832,-8-7-1233,0-9-5042</inkml:trace>
  <inkml:trace contextRef="#ctx0" brushRef="#br0">39665 72903 14743,'0'0'5058,"0"0"-4594,35 16 241,-22-16 831,-4 0-191,2-2 32,-5-5-353,0-2-400,-6-2-304,0 0-63,0-3 63,0-2 240,0-2-64,-6 0-144,0-5-80,0 1 65,4-3-257,-1-2-48,3 0-32,0 3-64,0 4 0,0 4-32,0 5 128,3 4-32,-1 4 0,4 3-64,0 0-16,0 7 80,1 2-16,5-2 32,2 2-145,-2-2-735,-2-3-112,2-1-385,-1-3-1360,-5 0-1361,-6-7-4770</inkml:trace>
  <inkml:trace contextRef="#ctx0" brushRef="#br0">39987 72608 19145,'0'0'3393,"0"0"-1968,0 0 512,0 0-464,0 0-593,-29-17-560,6 23-272,1 8-128,-5 1 96,9 4-64,5 1 64,6 0-16,7 0 0,0 0 16,12-2-16,2 1-32,12-4 48,-1-2 32,2 1-160,0-5-192,-3 0 64,-4-2 288,-8 0-48,-5-3-16,-7 1-64,0 4 32,-7-3 16,-5 6 16,-8-4 96,-4 6 160,-3-1 48,0 1-64,-4-2 80,6 1-144,4-4 0,5-3-16,7 0-144,3-5 16,6-1-240,7-4-1008,11-10-1810,5-6-2496</inkml:trace>
  <inkml:trace contextRef="#ctx0" brushRef="#br0">40138 72790 18200,'0'0'5107,"0"0"-4403,20 37 657,-16-21 111,1 1-1040,-2-3-351,-1-3-97,-2-2 64,0-4-737,-5-3-1280,0-2-1584,-5-9-3635</inkml:trace>
  <inkml:trace contextRef="#ctx0" brushRef="#br0">40162 72514 21098,'0'0'3297,"0"0"-3313,0 0-128,0 0 112,0 0-416,8 36-1121,-8-22-2913</inkml:trace>
  <inkml:trace contextRef="#ctx0" brushRef="#br0">40352 72748 13574,'0'0'10661,"0"0"-9764,0 47-753,0-22-16,0 0 368,0 2 512,0 0-143,3-5-593,9-2-240,5-6-32,6-8-32,5-6 16,-1-6-128,-3-9-80,3-8 128,-13-2 160,-2-2 64,-6-2-32,-6-1-48,-10 1-176,-8 4 32,-6 5 0,-7 4 192,-2 8 32,1 5-32,7 3-64,0 0 32,11 7-64,0 0-192,9 2-1121,5-2-1520,0 0-1617,8-7-5603</inkml:trace>
  <inkml:trace contextRef="#ctx0" brushRef="#br0">40660 72863 9925,'0'0'12037,"0"0"-10916,0 0-513,0 0 961,0 0-721,34 11-80,-26-11-63,3 0-449,-2-4-192,2-3 0,1-2-48,-2-5 0,2-2-48,-1-4-16,1 0-32,-5-7 64,0 0 0,1 2-32,-3 5 64,1 4-32,-5 8 352,-1 8-32,0 8-272,0 12 32,0 10 496,0 3 417,0 1-545,5 0-272,3-9-144,0-3 0,2-10-224,3-6-64,-1-4-545,1-2-815,-4-4-1106,2-9-1552,-5-8-5010</inkml:trace>
  <inkml:trace contextRef="#ctx0" brushRef="#br0">41192 72494 23371,'0'0'3857,"0"0"-3104,0 0-65,-37-4 0,15 19-239,-6 7 63,0 1-112,6 4-192,2-2-112,8 2-32,6-5-80,6 1 80,11-8-128,6-1-80,6-2 0,3-4-160,5-1 176,-4-1 144,-1 1-16,-4 0 80,-5 5-48,-10-1-16,1 2 192,-8 5-48,0 0-48,-8 0 0,1-2-64,-7 2-112,1-5 64,-5 1 80,4-2 48,1-2-48,-2-3 80,2 0 65,3-4-49,3-3-80,-3 0-48,8 0 0,-1-3-16,3-4-224,0-4-289,5-1-207,5-1-801,3-2-1360,-7-6-1777,8-1-6227</inkml:trace>
  <inkml:trace contextRef="#ctx0" brushRef="#br0">41641 72716 3458,'14'5'3169,"-12"-5"-3185,3 0 4546,1 0-928,-5 0-1137,7 0-368,5-2-336,10-2-369,9-3-207,7 0 592,9-2-657,5-2-672,-4-1-208,-4 1-320,-4 2 16,-12 2-80,-4 3-816,-9 1-657,-6 3-128,-8 0-576,-2 0-2017,-2 0-336</inkml:trace>
  <inkml:trace contextRef="#ctx0" brushRef="#br0">41641 72716 6771,'0'0'288,"0"0"-416,0 0-1152,0 0-1170</inkml:trace>
  <inkml:trace contextRef="#ctx0" brushRef="#br0">41727 72874 12726,'0'0'3345,"0"0"-1600,0 0-144,0 0 192,0 0-161,0 0-319,-5 5-417,22-5-319,9 0-81,12-3 80,4-3-256,3-4-96,-2-1-47,-4 0-241,-7 2-113,-7 2-607,-6 2-737,-7 1-528,-4-3-928,-8-4-2113,0-5-6948</inkml:trace>
  <inkml:trace contextRef="#ctx0" brushRef="#br0">42024 72413 9380,'0'0'4947,"0"0"-1362,0 0-1872,-12 34-224,17-21-257,7 0-335,4 4-81,8 0 64,7 6-255,2 1-369,-1 6 16,-1-1-192,-10 3 32,-6 1-64,-10 1 0,-5 0-16,-14-3 48,-6 2 16,-8-3-16,-2-3 192,4-2 321,4-7 271,7-2-272,7-8-400,6-1-224,4-7-272,14 0-864,4-7-1089,-3-8-1665,1-5-4866</inkml:trace>
  <inkml:trace contextRef="#ctx0" brushRef="#br0">39407 73330 13718,'0'0'3602,"0"0"-2466,0 0-831,0 0 479,2 50 833,6-16-401,-2 11 33,-1 11 223,-1 5 129,-1 9-272,-3 0-385,0-3-399,0-4 63,0-9-32,-6-7-192,5-9-48,-3-8-240,4-8 16,0-6-15,0-4-65,0-6-48,0-4 0,0-2 32,0 0-64,0 0-1,5-2 17,1-3 64,1 1-64,6 1 16,0-1 0,1 2-32,9-2 16,2-1-32,3-2 16,4 1 16,-5-1 48,4 0-96,-6 0 112,-4 5 0,-5-3-64,-7 5 48,-1 0 0,0 0-16,-5 0-96,-2 0-112,-1 0-64,0-2-96,0 0-272,0 0-513,0-5-640,0-2-1360,0-4-1233,0-1-5811</inkml:trace>
  <inkml:trace contextRef="#ctx0" brushRef="#br0">40029 73797 9140,'0'0'4114,"0"0"-2609,0 0-257,-37-3 737,24 3-352,-2 0-464,-2 3-177,-3 1-80,0 2 225,-1 6 79,3 2-191,-5 3-289,7 4-95,7-1-113,4 3-48,5-6-320,2-1-80,16-7-48,4-3-80,7-6-256,2-4-320,2-9-177,-5-3-15,-3-4 176,-5-1 432,-8 4 176,-5 1 64,-7 5-48,0 4 80,0 4 352,0 3 464,-7 10-143,1 6-193,0 1-128,0 6-128,4-1-112,-1-2 16,3-1-128,0-4-64,0-3 64,5-3-432,-2-3-480,0-1-321,-2-5-544,3 0-416,-3 0-672,-1 0-1489,0-7-3137</inkml:trace>
  <inkml:trace contextRef="#ctx0" brushRef="#br0">40215 73947 17080,'0'0'1841,"0"0"-1265,5 50 1729,-2-23-464,2 0-625,-4-3-271,5 1-337,-4-6-448,3-6-144,-2-2 16,0-4 32,-2-5-16,5-2 80,-6-5 208,2-8 305,-2-8-209,0-3-96,0-10 0,0-6 64,0-3-272,0-4-47,-2-3-33,2 3 16,-3 2-32,3 6 32,0 6-48,0 6 48,3 5 48,-1 8 96,3 2-96,1 6-32,0 1-80,2 5-16,4 3-16,-1 8 0,-2 5 16,4 6-80,-1 3 80,-4 4-16,3 0 32,-7-2-16,1 0 0,-5-4-16,0-3 48,0-4 16,-3-5-48,-3-1 48,-7-6 0,1-2 16,-4-2-16,1 0-16,-1-2 16,4-5-64,3 3 64,4-1-48,2 0-144,3 1-705,5 4-703,7-2-1154,-1-1-959,-2 2-4931</inkml:trace>
  <inkml:trace contextRef="#ctx0" brushRef="#br0">40575 73709 11221,'0'0'7796,"-36"2"-5347,11 11-1201,5 1-111,0 2-209,6 2-335,3-3-321,7 4-128,4-4-128,7 1 16,9 0-80,2-2-64,9-4 16,2 0-160,1 1 64,-2-2 175,-4 2-31,0 0 113,-10 5-1,-2 0-32,-9 2 64,0 0 112,-3 2 64,-6-2 32,-3-4-48,-7-1 96,2-2 128,-4-4-207,-2-2-193,1-5-64,-1 0-16,1 0-48,2-7-48,5 0-337,2-2-383,4-2-721,6-1-576,0 1-480,13 0-2177,5-3-4450</inkml:trace>
  <inkml:trace contextRef="#ctx0" brushRef="#br0">40764 73864 13222,'0'0'5122,"0"0"-3553,0 0-432,0 0 383,20 36-95,-1-32-224,1-1-353,5-3-336,-4 0-144,4-5 65,-6-6-81,-5-3-208,-2-2-128,-6 1 0,-1-3 0,-5-3 0,-3-1-80,-6-3-304,-7 1-1,1 1-111,1 7 0,-5 8 416,0 8 32,1 11 32,4 13 32,-2 15 176,4 5 304,4 10-64,5 3 241,3-3 159,6-7-160,7-7-319,4-10-257,0-10-176,3-10-16,-3-6-224,-1-4-433,-1 0-591,-6-10-689,-4-5-1665,1-5-3553</inkml:trace>
  <inkml:trace contextRef="#ctx0" brushRef="#br0">41397 73913 8900,'0'0'3314,"0"0"-65,13 45-912,-6-16-32,4 8-416,-2-1-368,3-8-209,-1-2-431,-3-11-465,-2-6-208,0-6 144,-1-3 273,-2-14 175,-3-6-48,0-5-224,-3-6-207,-8-6-97,-1-3-48,-1-1-64,-1-2-80,2 5-32,-1 5 16,6 6-16,4 4 16,3 7 32,0 5-80,10 2 16,3 0-16,4 3 32,5-1-16,4 2-16,-1 1 16,-4 1 16,3 1 16,-4 2-48,-3 0 64,-8 7-48,2 4 0,-3 0-16,-8 3 0,1-3-16,3 0-336,-3-4-113,-1 0-495,0-5-849,0-2-1312,0 0-1265,0-6-5539</inkml:trace>
  <inkml:trace contextRef="#ctx0" brushRef="#br0">41905 73800 4930,'0'0'8052,"0"0"-6131,0 0-1297,0 0 208,0 0 65,0 0 111,22-29-207,-16 22-81,-6 2-176,0 3-95,0 0-113,-3-1 32,-8 3-112,2 3-32,-7 3-128,-1 6-32,-3 3-16,0 4-80,3 1-16,1 0 96,4 1 112,7-1 80,2-3-80,6-3-128,10-3 16,7-4-16,1-5 32,3-2-64,-1-4 113,-4-8-81,-1-1-112,-5-1 80,-6-1-49,0-1-31,-7 5 16,0 2 112,0 2-64,-7 7 32,1 0 16,-3 11-16,-2 9-16,6 3 0,1 4 48,1 2 33,3-4-49,0-5-48,7-4 32,4-7-64,-2-4-609,4-5-960,-1-5-960,-1-6-2401</inkml:trace>
  <inkml:trace contextRef="#ctx0" brushRef="#br0">42203 73492 3394,'0'0'11237,"-3"59"-8932,3-14-528,0 9 432,3 5-865,1-1-271,1-4-257,0-7-368,1-8-128,-5-8-47,4-7-17,-5-5-128,0-3-80,0-5-16,0-2-48,0-4-609,0-1-703,-5-2-433,4-2-960,-5 0-2065,-1-4-5203</inkml:trace>
  <inkml:trace contextRef="#ctx0" brushRef="#br0">42057 73760 10597,'0'0'4178,"0"0"-961,0 0-2064,0 0-209,0 0 305,43-16-257,-21 16 401,8 0 48,2 5-321,1 0-304,5-1-367,-5 1-225,-7-3-160,-1-2 0,-5 0-112,-7 0-737,-2 0-927,-7 0-866,-4 0-655,-3-2-1601,-3-5-3042</inkml:trace>
  <inkml:trace contextRef="#ctx0" brushRef="#br0">42424 73806 15591,'0'0'3938,"0"0"-2257,0 0-225,0 0-511,0 0-465,0 0-304,44-3 208,-24 3 433,-1 0-305,4 0-64,-6-2-240,-2-5-16,-2 0-80,-4-2 0,-1-2-48,0 0-32,-4-1-16,-1-1-48,-3-1 80,0 3-112,-3 2 48,-5 2-16,-4 6 0,-2 1-16,-4 1 80,-1 11-32,-1 6 16,-4 5 48,3 1-80,2 3-16,2-2 0,8 0 64,3-1 32,6-1 64,7-3-80,9 0 17,6-4-33,-2-5 48,5-1-48,1-6-112,-7-4-241,1 0-319,-2 0-993,-5 0-688,-4 0-688,-4 0-2081</inkml:trace>
  <inkml:trace contextRef="#ctx0" brushRef="#br0">43294 73683 4562,'0'0'1089,"0"0"575,0 0 2082,0 0-1329,0 0-384,0 0-304,-14-9-449,3 9-271,2 0-385,-6 6-256,-3 8 209,1 9-17,2 4-64,4 4 305,5 2 303,6 1-464,0-2-416,6-7-96,10-8-96,1-7-32,-2-6-16,2-4 32,2-7 16,-5-6-192,-3-5 96,-4-2 64,-2-5-32,-3 0 16,-2 1 48,0 1-48,0 5-32,0 6 64,-2 11-32,2 1-32,0 17-96,5 10 144,5 7 96,0 2 112,2 1-176,4-6 64,-2-4-96,-2-10-32,2-3-352,-5-9-704,-4-1-161,0-4-400,-5 0-287,0 0-578,-5-9-1167,-3-5-7941</inkml:trace>
  <inkml:trace contextRef="#ctx0" brushRef="#br0">43555 73424 10853,'-4'34'7475,"0"6"-4929,2 5-626,2-2-607,0-3-609,5-8-351,0-5-257,-1-7-16,2 0-32,-1 0-16,-3 6 32,-2 3 672,0 6 96,0 4-255,0 2-289,0-3-144,0-5-16,0-6-64,0-7 0,0-6-32,0-7-48,0-7 16,0-9 0,3-13 16,1-10-96,4-9 16,3-4 0,-2 1 16,7 3 48,-2 9 32,1 10-16,2 11 32,2 11-64,-5 0-48,4 13 0,-4 5 96,-1 4-48,-1 1 0,-6 2-64,1 0 0,-7-5 16,0-2 32,-2-2 32,-6-5 16,-3-2 64,5-2-16,-6 1 48,1-1 0,2 0 32,-2-2-112,3-1 80,-1 1-32,-2-3-64,5 0 48,-5-2-32,-2 0-64,4 0 16,-3-6 0,-1-4-16,1-3-256,-2-3-448,5-2-961,1-2-1665,3 4-431,5 1-1362,3 1-4577</inkml:trace>
  <inkml:trace contextRef="#ctx0" brushRef="#br0">43894 73807 22458,'0'0'3122,"-39"15"-2290,24-2 289,4 8-353,11 4-384,0-3 80,8 1-304,10-3-112,2-4-112,5-8-240,-5-5 0,5-3-128,-5-11 0,-6-5 192,-1-2 224,-1-5 16,-6-1 16,-6-1-16,0-4 0,-7 2-144,-6 4-81,1 5 161,-8 9 112,-4 9-16,4 2-16,0 12 0,1 4-32,6 0 16,6 2-32,4 0-1856,3-6-1602,5-2-2817</inkml:trace>
  <inkml:trace contextRef="#ctx0" brushRef="#br0">44147 73758 22586,'0'0'2610,"0"0"-2610,0 0 96,-20 48 912,20-24 481,0 3-353,6 0-592,0-4-367,6-3-97,4-5-80,-1-5 96,1-6-112,-4-4 32,1-4 16,1-7 48,-2-5-80,1-2 64,-3-5-64,0-4-16,-4 0-16,-5 0-192,-1 5 48,0 6-113,0 5 289,0 8-16,-4 3-48,1 9 0,3 5 32,0-1 16,0 3 64,0 0 80,6-1 0,6-3 129,-2-1-177,5-4 80,2-4 32,3-3 128,2 0-160,4-6-112,1-2-32,-2-1-64,1-2 48,-8-1-80,3 1 64,-9-2 16,-4-1-128,-2-2-96,-6 0-32,-6 1 80,-8 3 0,-5 8-49,-1 4 177,1 7 96,-1 13 64,0 9 241,8 5 63,-1 4 48,10 2 16,3-1-48,5-4-175,7-5-81,8-7-128,4-7-80,-3-8 16,4-8-337,-6 0-367,-2-7-977,-8-6-2032,-6-5-2930</inkml:trace>
  <inkml:trace contextRef="#ctx0" brushRef="#br0">44978 73721 15703,'0'0'3330,"0"0"-1826,0 0-415,0 0-97,0 0 337,32 27 272,-2-16-417,5 1-704,4-6-239,5-6 383,-4 0-416,-8-2-144,0-7-32,-6-2-144,-8 0-496,-4-1-353,-1-2 1,-12 1-97,4-1 129,-5 3 400,0-2 95,0-1 193,0 1 0,0-1-272,0-2-144,3-1-209,0-3 209,5-1 528,-6-4 208,2 1 16,2-1 320,-4-2 369,3 2-145,-5 5 368,0 5-15,0 5 15,0 8-15,0 4-305,0 23-528,-5 11-80,5 14 656,0 14 673,0 6-913,3 0-336,2-5-64,-1-8-48,1-13 65,3-10-65,-2-9 16,-5-9-32,4-5 16,-5-6-32,6-5-16,1-10 64,0-3 16,6-9-16,2-3-80,2-2-16,2 2-64,-1 9-112,3 5 192,-3 9-32,-4 4 48,-1 14-17,-1 2 17,-4 6-16,-1-1 81,-2-3-33,1 1 16,1-10 16,-1-2-64,1-9 48,6 0-16,-1-11-32,2-5 32,5-4-64,1-3-48,-1 3 96,7 5-32,-4 3 0,1 5 192,-4 3 32,1 4-112,-2 0-96,-1 2 0,-1 0 16,-2 1 0,1-3 0,-2 0 0,-4-10-48,5-1 32,-5-2 0,-4-7 32,0-3-32,-5-2 0,0 0 16,-5 1-48,-9 6 32,-6 9-16,-8 9 16,-2 6-32,3 17 0,2 8 16,6 7 112,13 3 160,6 2-32,12-4-112,8-8-64,2-4 0,3-10-64,3-5 0,-6-8-240,-2-4-96,-2-2-433,-5-7-767,-7-2-289,-6-3-784,0-1-417,-2-4-3361</inkml:trace>
  <inkml:trace contextRef="#ctx0" brushRef="#br0">45004 73519 2929,'0'0'3394,"0"0"368,0 0-3634,8-34 464,-3 27 1617,1 0-64,-5 5-432,4 2-16,3 11-465,-1 18-448,4 14 1073,-4 11 993,-1 10-962,-2 0-1023,-1 0-545,-3-11-192,2-8 48,-2-9-80,3-9 0,-1-6-64,-2-3-80,0-7-352,0-4-384,0-3-449,-5-4-448,5 0-160,-2-9-752,2-4-1777,0-8-2353</inkml:trace>
  <inkml:trace contextRef="#ctx0" brushRef="#br0">39842 74522 11381,'0'0'3506,"0"0"-2274,0 0-63,0 0 208,0 0-129,0 0-544,-2-5-351,4 31 47,5 7 704,4 8 385,-2 3-593,2 1-479,-1-2-369,0-7 0,-3-6 48,-1-8-96,-5-4 32,-1-9-32,3-3 64,-3-6 0,0 0 64,-4-11 192,-2-6-96,-1-10-208,-3-7 16,5-12 32,-3-5 0,5-5-64,-3-1 32,6 2-96,-3 5 16,3 7 16,0 12 48,0 5 32,4 9-48,9 6 0,5 6-112,1 5 32,9 0-16,3 13 16,-2 6 32,-1 1-112,-1 2-240,-9 1-593,-4-3 113,-8 0 512,-6-2 192,0 0 160,-10-2 48,-6-2 32,-3-1 224,-7-2 240,1-1 96,4-2-112,-3-1-159,4-2-129,8-1-160,-1 0-48,9-4-32,-1 0 16,2 0-416,3 0-801,0-4-608,5-5-656,2-2-1073,4-3-2736</inkml:trace>
  <inkml:trace contextRef="#ctx0" brushRef="#br0">40235 74450 9332,'0'0'3794,"0"0"-1745,0 0-416,0 0-1,0 0-255,2-9-208,-2 9-273,0 0-304,0 0-127,3 6-273,2 10-64,-1 9 384,4 11 608,3 11 465,-5 0-720,2-4-449,0-6-32,-4-10-320,2-11-112,-4-12 64,3-2-16,-2 0 0,0 1-112,-3-3 48,0 0 64,0-5 16,0-1 176,0-4-80,-6-3 80,-1-3 0,1-7 240,-2-1-320,4-6-112,-1-1-80,2 0 48,-2-1 16,4 3-48,-5 2 64,6-1 16,-5 1 16,5-1-64,0 1 16,0 0 16,0 0 32,11 4-48,-5 3 16,5 4-32,1 2 16,4 8 16,-2 3-16,4 3 16,1 3-64,0 6 16,-2 2 16,-5 2 32,0 1 0,-4-1-48,-3 1 48,-1-1-48,-4-4 64,0 2-48,0 1 32,-1-3 32,-4 4-48,-6 3-16,-1 0 48,0 2-32,-4 0 32,2 2 16,-4-2-48,5-2 64,1-5-16,2-1-16,6-4 0,-2-4 0,4-2 16,2 0 16,2 0-16,5-4-64,9 0 16,1-2 0,8 5 32,0 1-16,1 0 16,0 4-16,-1 5 0,-2 5-16,-6 3 16,-4 1-16,-5 5-16,-5 0 48,-3 1-64,0 1 80,-3 0 32,-2-1-32,-3-1-80,3 1 112,1-3-16,-4-1 112,3-1-80,-5-4 16,2-2 17,0-1-65,-4-5 64,-1-1 0,1-4-80,-1-2 16,-1 0-16,1-7 0,-5-1 0,3-6-64,3 3-112,5 0-80,-3 1-145,8 4-95,2 1-368,0 5-1073,2 0-816,10 0-865,0 3-1600</inkml:trace>
  <inkml:trace contextRef="#ctx0" brushRef="#br0">40739 74311 9796,'0'0'3538,"0"0"-1697,0 0 0,0 0 80,0 0-257,0 0-319,8-23-369,-3 26-287,-2 8 63,0 6 353,1 9 47,-2 2-367,1 8-113,-3 2-160,0 5-128,-3 4 96,-2 1 1,1-1-129,-4 0-48,3-6 96,2-5-272,2-7-64,1-6 16,0-5 64,0-5-16,1-4-96,5-2 64,1-5-96,3-2 33,6 2-1,-4-2 32,8 0-48,-1 0 96,7 0-64,-4 0-48,3 0 0,0 0-32,0 0 64,1-4-48,-7-1-48,1-3-144,-5 1-65,-2-2-63,-3 2-208,-3 0-192,-1 5-561,-5 2-224,-1 0-432,0 2-672,0 5-720,-4 0-4163</inkml:trace>
  <inkml:trace contextRef="#ctx0" brushRef="#br0">41829 74299 17784,'0'0'2481,"0"0"-2209,0 0 49,0 0 111,0 0-304,0 0-176,-5-18-352,5 28-1745,0-2-1809,0-1-5026</inkml:trace>
  <inkml:trace contextRef="#ctx0" brushRef="#br0">41837 74610 6051,'0'0'3777,"0"0"-2912,0 0-497,0 0 368,0 0-79,-2-7-497,2 0 0,0-2 96,0 2 400,0 1 321,0-1 79,0 3 353,0 4 80,0 0-161,0 4-271,0 16-465,0 5 320,0 4 305,2 5-353,2 2-576,0-6-256,0-9-32,2-2 0,-4-8-64,1-4-96,-1-5-800,-2-2-337,0-5-480,0-8-976,-10-5-3186</inkml:trace>
  <inkml:trace contextRef="#ctx0" brushRef="#br0">42113 74458 3073,'0'0'10133,"0"0"-8228,0 0-929,0 0 561,0 0 96,-31 34-369,17-17-383,1 4-129,1-1 97,1 0-81,3-4-32,7 0-384,1-2-224,6-6-48,8 1-64,0-2 16,9 0-32,-3 0 17,2-1-17,-2 4 32,-4-2-32,-7 4 32,-4 1-96,-5 5 96,0-2 0,-7 2 64,-3-2 64,-3-3 384,-2-2 32,2-2-128,1-2-176,-2-3-79,0-1-97,0-3-64,-1 0 16,5-3-32,-1-1-160,4-3-209,2 3-303,5-1-592,0-2-1298,3-1-2400,2-4-6467</inkml:trace>
  <inkml:trace contextRef="#ctx0" brushRef="#br0">42759 74400 7555,'0'0'2930,"0"0"-1730,0 0 449,0 0 144,0 0-176,0 0-497,8 20-319,3 7 719,-2 12-207,4 11-305,-1 4-303,0 1-193,1 2-224,-5-7-112,-1-7-240,-2-8 48,-2-6-48,-3-8 48,0-8-16,0-4-96,0-9-432,-5 0-577,-1-16-1168,-3-1-1505,-2-9-2208</inkml:trace>
  <inkml:trace contextRef="#ctx0" brushRef="#br0">42965 74686 16103,'0'0'561,"0"0"-481,0 0 16,0 0 448,0 41 897,2-19 63,6 5-335,1 2-513,3-2-80,2 0-127,5-9-225,0-4-144,1-9-48,-3-5 0,-2-5 16,-2-11 16,-4-4-80,-4-5-64,-5-2-32,-5-2 64,-7 0-64,-5 2-32,-4 2-177,-2 4 193,3 10 16,1 7 144,1 4-96,4 9 80,1 4-64,3 3 128,2 2-96,8 0-128,0-4 32,4-3-1633,10-5-1360,0-3-2113</inkml:trace>
  <inkml:trace contextRef="#ctx0" brushRef="#br0">43252 74684 15015,'0'0'6915,"0"0"-6083,0 0-848,0 0 48,-7 43 833,17-25-145,-3-1-112,8-1-319,1 1-337,-2-9 96,1-1 0,2-5-96,-5-2 48,2-9-321,-1-6 129,-7-5 64,0-6 48,-4-1 96,-2 5 32,0 4 16,0 7-144,-2 6 128,2 5 240,0 16-79,0 7-145,2 1 544,10 6 128,1-4-608,7-3-96,3-8-48,-1-5-32,3-8 0,-5-4-112,0-9 96,-5-8 128,-2-3 48,-9-5 0,1-2-48,-5-1 16,0 3-16,-5 3-128,-2 8 32,0 2 240,1 10 209,2 4-305,0 0-112,0 2-80,2 3-497,2-1-1616,0 0-1568,0-4-5011</inkml:trace>
  <inkml:trace contextRef="#ctx0" brushRef="#br0">43984 74655 3041,'0'0'10869,"0"0"-8003,0 0-1602,0 0 417,36 18 256,-13-9-96,9-2-401,7-3-543,2-1-513,2-3-128,-6 0-64,-4 0-192,-4 0-672,-9-3-1889,-10-1-769,-4-3-2080</inkml:trace>
  <inkml:trace contextRef="#ctx0" brushRef="#br0">44262 74505 17688,'0'0'1345,"0"0"-865,0 0-160,0 0 641,26 31 223,-1-11-384,1 7-335,5 0-225,-3 5-240,-9-3-16,-7 0 80,-4-4-144,-8 0 16,0-5 32,-8-4 16,-9-2 144,0-6 0,-3-3 464,0-3-224,-1-2-272,4-5-80,2-1-160,7-1-848,7 0-705,1 0-1040,1 1-3986</inkml:trace>
  <inkml:trace contextRef="#ctx0" brushRef="#br0">45100 74427 12982,'0'0'3954,"0"0"-2610,-45 5-303,19 6 367,4 3-143,-1-1-369,4 3-79,1 0-273,10 2-160,6-1-176,4 4-160,17-3 0,7 2-16,7-2-32,5 2-272,-4-2-736,4 1 288,-7-2 127,-10 1 49,-2 5-192,-13 0 175,-6-1 353,0 0 208,-12-2 0,-5-1 160,-3-4 273,-1-1 175,1-5-144,-1-7-176,0 0-144,4-2-16,-1-2-16,4-4-80,1-4-16,2 4-16,10 1 0,-5 0-224,6 1-448,0 0-625,3-3-672,1-2-1744,1-5-4451</inkml:trace>
  <inkml:trace contextRef="#ctx0" brushRef="#br0">45257 74625 14871,'0'0'2481,"0"0"-2241,0 0 1185,0 0 175,0 0-479,43-20-65,-16 11 97,4 3-17,3-4-271,-2 1-449,1 2-240,-2 1-112,-9 1-48,-2 3-96,-5 2-896,-7 0-465,-2 2-48,0 3-768,-4 0-1072,1-1-3538</inkml:trace>
  <inkml:trace contextRef="#ctx0" brushRef="#br0">45370 74345 8852,'0'0'3938,"0"0"-2001,0 0-465,0 0 81,0 0-448,0 0-513,-3 26 80,8 1 577,1 9 127,-2 7-15,-2 7-208,1 3-65,-3 1-448,0-4-223,0-3-193,0-9-304,0-6 96,0-5-80,0-9 32,0-2-112,-3-8-401,-2-1-335,4-4-801,-5-3-464,1-5-864,3-4-2466</inkml:trace>
  <inkml:trace contextRef="#ctx0" brushRef="#br0">45669 74667 11317,'0'0'8916,"0"0"-7699,-29 3-961,19 3 1297,3 1 47,1 4-799,1 2-417,3 4-240,-4 0-112,6 3 48,0-4-48,3 1 16,2-7-48,6 0 32,-2-9-32,7-1 16,-3-6-64,3-9-64,1-6-432,-1-4 16,-4-2 255,-1 7 241,-7 4 48,-2 5 32,-2 7 16,0 4 513,0 8-225,0 6-32,-2 4 80,-1 5-48,3 1-176,0-1-176,0-1-16,5-3 32,3-6-64,0-6-416,2-6-928,-3-1-1170,3-11-1295,-2-5-4611</inkml:trace>
  <inkml:trace contextRef="#ctx0" brushRef="#br0">45987 74384 19017,'0'0'1440,"0"0"-1408,0 0 657,-32 47 1344,30-22-577,2 8-431,0 4-385,0 6-256,2 1 80,-2 3-63,0-4-65,0-5-144,0-6-128,0-5 48,0-9-32,0-2-16,3-9-32,-2-7-64,7 0 16,0-14-192,1-4-384,2-4-33,-2-1-351,-1 7 31,-3 1 849,2 6 337,-1 4 367,-1 5-320,0-2-144,-1 2 16,7 0 0,-5 0 64,8 4-32,-7 3-112,5 2-64,-4 0-32,4 5 16,-4-3-16,0 0 16,-4 2-32,4-1 0,-3-1-176,-5-2 112,0 0 112,0 0-32,-5-2 16,-4-1 0,-4-1 0,-2-3 16,-2-2-32,-3 0 80,-4-2-80,3-3 80,1-1 0,1 1 80,7 0 16,7 1-176,5 0 32,0-3-96,11-2-944,3-5-1937,4-3-1634</inkml:trace>
  <inkml:trace contextRef="#ctx0" brushRef="#br0">46334 74330 21306,'0'0'816,"0"0"-768,-7-29-80,7 29 80,0 0 288,0 10 257,0 13-305,0 8-16,0 10 816,0 13 97,0 5-577,-5 1-224,0-3-192,-2-3 289,5-7-177,-4-9-320,6-9-48,0-6 48,0-9-160,3-8-913,0-6-1376,-1-6-1841,-2-14-5923</inkml:trace>
  <inkml:trace contextRef="#ctx0" brushRef="#br0">46398 74721 4770,'0'0'17704,"0"0"-16183,45 9-1505,-23-9 864,5 0 1409,3-2-1104,1-7-481,-5-3-368,-1-3-207,-2-1-97,-7 0 48,-7-1-337,-6-4-63,-3 1-192,-12 0-64,-7 0-177,-2 6 321,-4 5 256,-6 9 160,6 3 560,3 14 321,4 10-337,5 3-144,5 1 64,8 3-95,0-3-113,8-2-176,5-2-80,-1-7 0,4-4 0,1-5-80,-5-4-417,3-7-415,-2 0-705,-1-8-1024,1-2-208,-6 0-1057,-2-2-2417</inkml:trace>
  <inkml:trace contextRef="#ctx0" brushRef="#br0">42000 75669 28077,'0'0'1857,"12"44"-1809,-7-26-64,1-5 0,-2-1 48,-2-10-176,1-2-497,0-7-1264,-1-11-2256,-2-6-2723</inkml:trace>
  <inkml:trace contextRef="#ctx0" brushRef="#br0">42077 75205 22971,'0'0'4289,"0"0"-4128,0 0-257,0 31-65,-3-15-351,3 2-832,0-5-1554,3-3-2656</inkml:trace>
  <inkml:trace contextRef="#ctx0" brushRef="#br0">42100 75606 23915,'0'0'5731,"0"0"-4643,47 5-1104,-11-7-128,-2 2 16,6 0 80,-3-3 64,-4 1 16,-8 0-320,-2-1-1121,-6 2-688,1-4-1985,-4-2-4994</inkml:trace>
  <inkml:trace contextRef="#ctx0" brushRef="#br0">42297 75251 22762,'0'0'3314,"10"38"-3090,-4-7-160,-6 17 224,0 13 721,0 7-17,-6-1-79,-1-2-353,1-6-112,0-8-288,3-8-32,0-12-208,3-4 80,0-9-32,0-4-16,-2-7-272,2-7-544,-3 0-961,3-12-945,0-5-1664,0-9-4930</inkml:trace>
  <inkml:trace contextRef="#ctx0" brushRef="#br0">42539 75620 25948,'0'0'3986,"3"38"-3314,0-20-320,-1 5-240,3 0-112,-2-8-48,0-4 48,-2-2-496,5-4-961,-4-5-1696,3 0-1953,-2-12-4739</inkml:trace>
  <inkml:trace contextRef="#ctx0" brushRef="#br0">42592 75368 27469,'0'0'2369,"0"0"-1937,0 0-512,0 0-464,0 0-881,-30 9-1264,23-2-865,-1-5-3889</inkml:trace>
  <inkml:trace contextRef="#ctx0" brushRef="#br0">42795 75575 4386,'0'0'10613,"0"0"-7124,-16 40-1392,9-17 273,-6 4 207,1 3-512,-2-2-609,3 2-847,3-8-385,7-4-144,1-7-96,7-4 48,6-7-16,6-7-64,4-6-192,-2-3-321,6-4-47,-7 0 208,-1 0 160,-7 4 80,-6 0 144,-6 2 16,-3 3-16,-6 2-48,-10 2 48,2 3 16,2 0 0,-2 1 32,1 1-16,4 0 32,2-3-64,6 1-1169,1-3-1344,3-2-1409,3-5-3761</inkml:trace>
  <inkml:trace contextRef="#ctx0" brushRef="#br0">43029 75732 13014,'0'0'2993,"0"0"-1520,0 0 448,-9 41-272,4-30-321,0 1-287,5-6-49,-6-1-400,6-1-79,0-4 31,3 0-32,5-9 48,1-7-191,7-4-129,1-7-112,0-7-48,3-2 336,0-4 0,0 6-96,-3 3-144,-1 6-64,-4 9 33,-1 10-1,-1 6-80,-3 13-48,3 9 64,-4 10 176,0 4 48,0 6-80,2-3-80,-3-3-240,2-7 16,0-9 64,0-6 16,-2-5-16,3-7-32,-8-2-288,0-2-641,0-7-928,0-9-1776,-8-2-3266</inkml:trace>
  <inkml:trace contextRef="#ctx0" brushRef="#br0">43637 75467 20681,'0'0'497,"0"0"-385,3-34-16,-6 30 400,-10 2 1409,-1 2-144,-9 6-145,-5 8-367,2 3-481,-2 9-399,3 2-177,5 4-80,5-3 0,5 3-48,7-3 16,3-4-16,5-2-16,10-3-192,2-5 128,7-1-128,-3-5 32,4-2-80,1-1 31,-7-1-143,1 0 96,-7 1 64,-6 1 96,-2 4 16,-5 0 0,-6 3 128,-10-1 288,-4 3 113,-2-5-177,-4 1-64,1-3-128,5-2-48,0-6-16,8-1-96,7 0-80,5-6-881,0-8-1168,11 1-1824,9-5-3155</inkml:trace>
  <inkml:trace contextRef="#ctx0" brushRef="#br0">40637 75506 13734,'0'0'2161,"-20"-31"-1937,3 13-16,0-1 881,-7 2 47,0-1-191,-4-3 15,-5 6-303,0-1 159,2 5-256,-1 6-240,-1 5 97,1 12-49,4 12-144,0 10-112,8 13 288,7 7 481,13 7 63,5 4-256,14-1-256,10-6-255,7-7-225,3-10-48,4-7-1,-1-12 33,-2-9-128,-3-10-496,-4-6-593,-2-12-335,-5-7 15,-1-5-352,-5-3-416,-7 3-1217,-6 7-2817</inkml:trace>
  <inkml:trace contextRef="#ctx0" brushRef="#br0">40855 75723 18569,'0'0'2385,"0"0"-2289,0 0-112,25-33 192,-25 33 1328,0 3-63,-6 13-657,0 4-431,-5 7 191,3 0-160,7 4-320,1-4-48,0-7 16,7-3-16,0-11-80,5-6-16,2 0 128,-5-18-224,4-4 224,-4-8-144,5-3 80,-9-5 32,-4-3 32,-1 2-32,0 4-112,-6 3-288,-10 9 176,-1 12 112,-6 9 16,1 9 80,-1 15 0,1 8 32,2 4 16,2-3 80,10 1-176,6-10-112,2-4-1121,8-11-736,6-5-336,-1-4-1665,5-10-4850</inkml:trace>
  <inkml:trace contextRef="#ctx0" brushRef="#br0">41134 75747 22154,'0'0'1841,"0"0"-2001,0 0 160,0 0 112,0 0 368,16 31 545,-14-26-145,-2-5-464,6 0-192,-2 0 16,4-9 177,0-2-97,4-5-224,-2 0-32,0-4 0,3 2-32,-4-2 64,4 6-80,-1 3-80,0 6 16,7 5 16,-7 12 32,2 6 144,2 5 80,-4 1-48,1 3-96,-3-4-80,-3-6-32,0-3-16,4-7-528,-4-7-977,0 0-1616,4-11-2722</inkml:trace>
  <inkml:trace contextRef="#ctx0" brushRef="#br0">41620 75626 4178,'0'0'21018,"0"0"-19194,0 0-1760,0 0-112,0 0 176,0 0-144,-53-19 128,25 28-15,2 10-17,-5 3 48,11 5 16,-1 2 64,15 1-256,6-6 16,2-4 0,16-6-16,1-10-128,4-4 0,5-7 96,-1-13-225,0-7-255,-2-7 240,0-6 320,-5-2 16,0-8-16,-4-2-80,-1-2 16,-8 0 32,0 3 48,-2 5 64,-5 12 32,3 13 352,-3 9 369,-3 14-33,-2 25-608,-2 16 272,-6 15 817,4 15-353,-2 1-319,6-2-177,5-7-144,0-13-288,5-14-112,9-11 32,-5-9 48,4-9-224,-1-7-145,-1-2-367,1-9-769,-5-9-1376,3-6-2465,-5-8-5507</inkml:trace>
  <inkml:trace contextRef="#ctx0" brushRef="#br0">43982 75794 14919,'0'0'13462,"0"0"-11253,0 0-1921,0 0-80,0 0-144,0 0-592,18 4-865,-34-24-2993,4-7-15607</inkml:trace>
  <inkml:trace contextRef="#ctx0" brushRef="#br0">23248 67514 10581,'0'0'2225,"0"0"-1425,0 0 257,0 0 143,0 0-111,0 0-321,15 20-448,-9 1 1089,1 7-96,-3 4-113,-1 2-207,-3 0-113,0-3-192,0-2-224,-6-6 129,-2-1-177,-1-2-96,0-1-80,1 1 112,0 0-16,5 2-31,2 1-81,1 0-16,4-1-112,9-7-32,-1-1 32,5-5-96,2-9 48,-2-4-64,3-15 96,0-5-112,-3-10 32,0-4-288,-4-4-449,-1 1-255,-6 5-769,-4 6-144,-2 10-272,0 9 144,0 9-128,-2 2-1616</inkml:trace>
  <inkml:trace contextRef="#ctx0" brushRef="#br0">29082 64223 11973,'0'0'3954,"0"0"-1841,0 0-736,0 0-369,0 0-31,0 0-193,5-24-144,-2 24-479,0 9-129,-2 6-48,4 12 96,-2 12 320,0 11 640,-3 5 241,0 8-81,0-2-431,0-7-209,0-2-64,-3-10 16,0-5-143,3-11-113,0-3-64,0-7-112,3-2 16,5-7-80,1-3 0,4-2 64,2 0-48,5-2 16,3 0 16,-1 2-48,3 1-32,0 1 16,3 0 32,-5 2-32,-1 0 32,1-2-48,-6-1 48,-2-3-256,-8 0-16,0 0-304,-2 0-257,-5-5-111,0-3-193,0-2-1088,-6-1-528,0-1-657,1 2-2880</inkml:trace>
  <inkml:trace contextRef="#ctx0" brushRef="#br0">29570 64669 16520,'0'0'2961,"0"0"-1905,0 0 161,0 0-49,0 0-143,-3 38 95,3-16-271,5-1-257,7-1-320,1-4 0,2-7-144,2-2 1,2-7-65,-5 0 16,4-12-16,-8-3-48,-1-1 16,-3-4-16,-4-3-48,-2 0-176,-5-1-17,-7 1-31,-4 5 48,-1 5 112,2-1-64,-4 8-96,3 3 128,-1 3-80,3 3-176,5 6-33,1-2-351,4 1-833,1 4-608,3-5-2145,0-1-4898</inkml:trace>
  <inkml:trace contextRef="#ctx0" brushRef="#br0">29759 64617 13878,'0'0'4258,"0"0"-2417,0 0-432,0 0-193,0 0-271,0 0-337,9 22-80,-1-1 737,1 1 47,10 1-767,-5-3-321,6-4-64,-3-5-64,3-4-32,-4-7 96,-4 0-176,-1 0 112,-5-7-48,2-4 16,-5-2-32,-3-3-96,0-3-16,0 4-112,-5-1 32,-1 5-48,5 2 16,-3 2 144,3 7 80,1 0-192,0 11-112,5 5 31,2 0 305,0 4 16,6-2-63,0-6 47,1-4 16,-2-5 64,4-3 0,-4-7-32,1-9 0,-3-2-32,0-9-48,-1-5-16,-6-3-48,0-1-240,-3-1-305,0 2-79,-3 8-160,-5 9 31,1 7 593,0 8-224,-5 3 32,-2 16 128,2 0 48,2 9 48,3-1-1329,2 3-1424,5-7-2146</inkml:trace>
  <inkml:trace contextRef="#ctx0" brushRef="#br0">30294 64421 14743,'0'0'2321,"0"0"-881,0 0 882,0 0-97,0 0-673,-36 16-367,14-5-449,-4 5-240,1 0-95,5-2 15,8-4-224,5 2-144,7-3-48,0 0 64,18 2 48,6 1-16,6-4 48,5 4-144,0-1 64,0 5-128,-5-3 96,-10 3 0,-5 0 48,-10 0 64,-5 1 160,-5-1-16,-12 0 209,-8-1-177,-7-1-160,-1-1 64,-5-1-80,5-5 16,4-3-32,4-4-64,5 0-160,7 0-80,4-4-208,6-1 32,3-2-208,0 3-609,4-3-704,9-2-448,-1 2-464,1-1-2226</inkml:trace>
  <inkml:trace contextRef="#ctx0" brushRef="#br0">28722 65794 7812,'0'0'6018,"0"0"-4177,0 0-768,0 0-305,0 0-144,0 0-31,-3-30-33,3 29-256,0-2 96,0 3 176,0-2-47,0 2-49,0 0-112,6 2-208,1 14-48,-1 2 144,3 9 48,2 2 817,-5 2-209,5 2-431,-3-6-65,-1-3-64,-2-6-96,0-5-48,-2-1-128,-2-4-16,-1-3-16,4-3-64,-4-2 48,0 0-64,0 0 128,0 0-80,0-2-48,-4-3-32,4 1 0,0 2 32,0-3-16,11 1 0,3-3 48,5-2 16,1-2-16,5-2 112,1-3 112,0 0 128,-4-2 17,1 2-209,-9 2-96,3 1-48,-3 2 16,-7-1-48,0 8 16,-2 0-32,-5 1-400,0 3-305,0 3-880,-6 1-1856,-7 0-2978</inkml:trace>
  <inkml:trace contextRef="#ctx0" brushRef="#br0">29376 66248 544,'0'0'5027,"0"0"-4515,0 0 2625,0 0-1312,0 0-1105,0 0-143,0-13-81,0 13-400,0 0 688,0-2-384,0 2 81,0 0 143,0 0-288,-1 0-240,1 0-16,0 0 80,-3 0 369,1 0 207,-4 0-80,0 4-208,-2 0-111,-4 3 319,1-2-208,-2 4-48,4-3 16,-3 1-63,1-2-113,2-1-48,-2 3-64,3-4 48,3 1-80,-2-2-32,5 0 64,-3 1 0,5-1 48,-6-2-48,6 2-16,0 0-64,-4 3 16,0 0-16,-2-1 16,0 3-16,-3-1 48,-1 4-64,3-4-32,-4 1 48,2 2-48,-2-2 16,4 1-16,-3-1 16,5 2-32,0-2 32,-1 0-16,5 2-16,-3 0 32,3 0-48,1 2 48,-3 1-16,0-1 33,3 2-17,0-2 16,-5 1 0,2-4-16,3-1 112,-5 0-48,4 0 80,-2-2-48,0 1-16,1-1-48,-1-3 16,1 7-32,-1-2 0,0 0-32,2 1 32,-2 2 32,3-1-48,-2-1 32,2 4-16,0-4 0,-3 4 0,0-1 128,3 0 96,-2-2-48,2 2-48,-3-1-16,3-1 17,0-1 47,0 4-48,0-1-48,0-2-16,0 2 0,0 0 16,3 1 0,-1 2-64,1-4 144,0 2 0,-1-3 80,-2 0-96,3 0 0,-2 0-80,-1 0 49,3-2 47,0 2 0,-3-2-80,2 1-80,1-1 32,-1 0-48,1-1-48,1 1 80,-1 0-32,-1 0-48,1-1 32,0 4 16,-1-4-16,-2 1 16,6 2-16,-6-2 16,1 2-48,4-3 32,-5 4 0,6-4 16,-6 1-16,2-2 16,1 2-16,-1-1 16,1 1 0,0-2-32,-2 1 32,5-2-48,-4 2 48,3-2 0,1 0-32,-5 1 16,4-1 16,1 0 0,-4 2-32,2-5 32,4 4-16,-2-1 16,-4 1-16,6-3 0,-4 2 16,4-1 16,-3 1-48,3 1 32,2-1 16,-3-1-32,-1-1 32,0 0-32,2 2 0,-2-1 48,0-3-48,0 2 32,1-2-32,0 0 32,4 2 32,-2-2 64,2 3-32,-1-3 48,0 2-48,3-2 32,-4 0-48,0 2 0,-1-2-64,0 0 16,3 2 32,-7-2-96,1 0 64,3 0 0,0 3-48,-1-3 48,0 0 16,5 0-16,-4 0 32,4 0-32,-1 0 0,-2 0 33,4 2-49,-1-2-16,1 2 16,0-2 16,-3 0-16,-1 0-16,3 0 0,2 0-64,-7 0 96,5 0-113,-4 0 98,3 3-50,-4-2 33,0-1 0,0 3 16,1-1-32,3 0 32,-5-2-16,0 3-32,1-3 81,3 0-66,0 0 1,1 0 16,-2 0 16,2-3-16,-2 1 0,2 0 0,-5 2 17,2-3-1,-4 2-81,4-2 81,0 3-32,0-2 48,-4 0-32,7-3 17,-3 3-17,1-3 32,1-2-48,-3 3 32,6 0-16,-6-1 0,1 1 16,-3 1-32,3 2 32,-4-2-16,1 0 0,-2 2 16,2-2-16,1 1 0,0-3 0,2 1 16,0-2-48,-1-1 80,1 0-64,0-2 32,-2 2-16,0-2 0,-4 2 0,2-2-16,0 3 0,0-3-48,-1-1-1,0 1-79,-1-2 96,3 0-48,1-2-48,-5-1 32,7-2 16,-3 3 32,3-3 64,-1 2 48,-2-1-16,3 2 16,-1-3-64,-2 2 48,0 1-32,1-1 48,-5 1-80,3-1-16,-3-2 0,-1 3-16,0-1-48,0-2-176,0 3 112,0-3-32,0 3 176,0 0-16,0-1 64,-1 2 0,1 1-16,0 2 32,0 1 16,0-2 0,0 1-32,1-2 32,-1 2-48,6 0-32,-6 0 80,2-2-48,-2 2-32,0 0 64,0-2-64,0 1 64,0 1-32,0-2-48,0 0 64,-2-1-32,-4 1 16,1-2 0,4-1 0,-5-2-16,4 3 16,-1-1 0,0 4 0,3-4 16,-2 3-16,-1 4 0,3-2 32,-1 2-80,1 1 80,-3-1-16,3 0-16,-3 2-16,1 1 32,-1-3-48,1 3 48,-1-3 0,0 2 0,-1-2-32,2 1 32,-4-3 16,1 4-64,2-2 48,-3 1-16,-2-1 64,-3 0-80,3 3 16,-1-3 0,0 0-16,1 1-16,-3 2 32,4-2-16,-6 2-16,4 0 48,-2 1-80,-1 1 80,-1 2-32,-1-2 16,-1 2 0,5 0 32,-2 0-32,-2 0 0,2 0 16,5 0-16,-3 0 16,0 0-48,3-2 64,-4-1-48,4 2 32,-3-5-16,0 5-16,-2-4 16,-2 3 0,2 2 32,-1 0-64,4 0 80,-2 0-64,-1 0 64,5 0-48,1 0-16,0 0 16,0 0 0,1 0 0,0 0 0,1 0 48,-2-2-64,-1-1 32,1 1-16,-3 2 0,-2 0 0,2 0 0,-1 0 16,-3 0-96,3 5 80,1-3-16,-2 5 16,2-6-32,-2 5 48,3-5-32,2 4 32,-5-3-32,3 0 48,1-2-64,0 3 0,1-3 80,-2 4-64,-1 0 32,1-1-80,4 1 48,-1 1 16,0-1-16,-2 1 16,0-3 0,1 5 0,0-3-48,0 1 80,-2-1-64,0 3 32,-2 0 16,0 2-32,1 0-16,-5 2 32,2-2-64,-1 0-208,7 0-305,-5-2-47,3-3-304,4-1-193,1-1-127,-2-2-369,3-2-1248,-4-7-2034</inkml:trace>
  <inkml:trace contextRef="#ctx0" brushRef="#br0">29535 66350 5667,'0'0'6371,"0"0"-4243,0 0-1279,0 0 79,0 0 81,0 0-369,-21-5-160,20 3-256,-5 2-144,-2 0-48,-1 0 16,-1 0 0,0 0 65,-3 0-1,1 7 144,-1-3-80,-2 3-48,5-3-128,0 6 16,-3-4 32,5 1 32,-1-3 16,1 1 192,4-1-32,-4 1 0,3 0 32,1-1-79,-2 0 63,-1-1 16,1 1-48,1 1-96,4-1-48,-5 6-96,1-4 16,0 1 48,1 1-64,-2 4 32,1-3-48,3 4 64,-4-1-48,2 1 32,2-2-32,-4 1 80,4-3-16,-4 0-32,6 0 16,-2-2 48,-1-3 32,2 0-80,1 1 16,0 0 32,-3-1-32,0 2-16,3 1 16,-2 0 17,-1 2-1,3 2 32,-2 1 48,2-1 0,0 2-64,0 1-48,0 2 288,0-3-112,0 1-16,0-3 80,0-2 16,0 0-63,0-3 15,0 1-64,0-2 80,2 2-64,-2 0-144,3-3-32,-3 1-32,2 1 48,-2 1-48,0-2 16,3 1-16,0 1-16,-3 2 0,1-2 16,4 0-16,-2 1 0,2-1 64,1 2 112,-1-2 32,2 2 32,0-2 48,0 1-112,4 2-15,-3-4-81,4 5 0,-5-1-32,0-1-32,1-1 16,3 2-32,-5-4 32,0 1 0,0-3 0,5 3 0,-1-2 48,2-3 0,0 0 16,2 1 48,-1-3-16,-1 2-32,2-2-48,-1 5 64,-3-3-96,0 0 48,2 3-64,-4-4 48,4 4-16,1-3 0,-1-2 48,0 0-48,4 0-48,1 0 16,-1 0 48,1 0-16,-2-2 16,2 0 96,-1-1 16,1 2-32,-2-2-64,1-1-16,1 2 0,-2-3 0,2 0 0,-1-1 0,1-4-16,-2 4 0,-1-5 0,-1 0 16,2-3-32,-5 1 16,2-3 0,-4 0 0,-1-5 0,-2 4-16,1-1-16,-1-1-48,-3 4 32,1-1 32,0 3-96,-3-1 0,1 1 128,2-1-64,0-2-32,-1 0 48,1 1 0,-1-1 16,-2-1-16,0-2 32,0-1-32,0 2-16,0-2 0,0 2 48,0 0-16,0 2-16,0 0 32,-5 0-64,0 0 48,1 1-32,-4 2 16,0-3-112,0 2 48,1-2-32,-3 1-16,0 2 48,3-1 32,-5 2 48,1 1 0,2 0 16,-2 0-32,2 0 32,-4-3-16,1 5 16,-1 0 48,-1 0-80,2 0 48,0 2-80,-1 3 64,4 1 16,-2-1-64,-1 4 16,2-5 0,0 5 32,0 0-32,1 0 16,-5 0-48,2 0 64,2 0-48,1 0 16,-5 3 0,2-1 64,-1 2-80,1-1 48,-1 1-16,1-1 0,0 1-32,-1 0 0,1 1 16,-4-1-16,4 3 0,0 2 32,-4 0-16,4 3-48,-1 1 80,4-2-16,-4 1-32,3-4 48,0 2-16,-1-4 0,2-2-16,1-1 64,1 0-32,0-2 16,-3-1-32,2 3 0,3 1-16,1 3-16,-1 2 32,2 2-48,0 1-657,3 3-383,3-2-273,5 1-15,1-1-353,2-3-1473,-2-8-3201,-1-2-4273</inkml:trace>
  <inkml:trace contextRef="#ctx0" brushRef="#br0">29617 66489 5987,'0'0'2465,"0"0"560,0 0-1552,0 0-289,0 0 49,-5-2-144,5 2-289,0 0-272,0 0-224,0 0-128,0 0-16,0 0 1,-3 0-65,3 0-48,0 0 16,0 0-16,0-2 144,-2 2 368,-1 0-176,2 0-144,-5 0-160,4 0 80,-1 0 32,1 0 129,2 0-1,0 0-128,0 0-192,0 0 32,0 0-32,0 0 16,0 0 32,0 0-64,-3 0 80,0 0-48,-1 0 80,-1 0 0,-3 0-64,-1 2 16,-2 0 32,3 2 48,1 1-16,2-3 48,3-2 0,-1 3-32,0-3-64,3 0-32,0 0-16,0 0-16,0 0 16,0 0-16,0 0 16,0 0 0,0 0 0,0 0 16,0 0 0,0 0-48,0 0 65,0 0-33,0 0-16,0 0-16,0 0 64,0 0-16,0 0 32,0 0-16,0 0 176,0 0-32,0 0-32,0 0-96,0 0-32,0 0-32,0 0 48,0 0-64,0 0 64,0 0 0,0 0 128,0 0-16,0 0 64,0 2-48,0 2-64,3 7 48,0 3-128,-3 9 1473,2 3-769,1 8-383,-1 0 95,-2 2 48,0-2-64,0-5-208,0-2-144,0-6 16,0-6-64,-2-1-32,-1-7-16,3-3 0,-2-1 0,2-3 32,0 0 16,-3 0-48,3 0 0,0 0 16,-3 0-80,3 0 80,0 0-80,0 0 80,0 0-48,0 0 32,6 0 32,-4 0-32,9 0 32,-2 0-48,8 0 112,3 0-80,5-3-32,3 0 16,3-1-16,-5 2-32,-1 0 64,-6 2 0,-5 0 0,-3 0-16,-7 0-80,-4 0-448,0 0-384,-3 0 15,-3 0-672,-7-2-976,-2-5-1825,-1 0-4050</inkml:trace>
  <inkml:trace contextRef="#ctx0" brushRef="#br0" timeOffset="0.99">20836 66296 8852,'0'0'2817,"0"0"-1024,0 0 80,0 0-272,0 0-289,0 0-127,3-4-289,-3 4-143,3 0-113,-1 2-128,1 10-64,2 5 257,-1 6 511,-4 6 209,0 5-401,0 0-335,0-5-241,0-2-176,-4-7-160,2-4-48,-1-7 32,3-2-128,0-7 64,0 0-256,0-3-480,3-8-945,-1-5-1649,2-4-1360,-4-3-4434</inkml:trace>
  <inkml:trace contextRef="#ctx0" brushRef="#br0" timeOffset="0.99">21047 66191 5122,'0'0'6339,"0"0"-3906,0 0-592,0 0-48,0 0-64,0 0-465,17 42 273,-12-10 528,-2 6-80,-3 9-544,0 0-369,-3 3-320,-2-5-111,-3-5-385,4-8-192,-1-9-16,5-5 32,0-7-64,0-5 48,0-6-80,3 0-192,-1-4-384,2-5-529,-1-5-768,-3-1-1408,0-3-1682</inkml:trace>
  <inkml:trace contextRef="#ctx0" brushRef="#br0" timeOffset="0.99">20830 66424 13414,'0'0'4482,"0"0"-2545,0 0-256,0 0 32,0 0-193,29-27-383,-19 26-513,5 1-16,2 0-111,2 0 79,1 0-256,-3 1-208,5 5-48,-7-5-64,2 4 32,-1-5-16,-4 0-304,1 0-352,-6 0-161,-2-6-383,-5-4-529,0 4-288,0-4-688,-8 3-1249,2-1-1777</inkml:trace>
  <inkml:trace contextRef="#ctx0" brushRef="#br0" timeOffset="0.99">22069 66734 2385,'0'0'7043,"0"0"-5682,0 0-1313,0 0-80,0 0 32,6 0 16,-5 0-16,2 0 16,0 0 0,-1-3 448,1 2 1089,-1-2 144,1 1-241,-3 0-95,3 2-96,-2 0-273,3 2-352,-3 11-384,-1 7 1,0 7 1631,0 5-559,0 2-721,0-3-304,-1 1 1,-3-7 47,3-5 80,-2-4-96,0-3-48,3-2-160,-2-4-64,2 0-48,0 0 0,0-1-48,2 4 64,1-4-32,5 3 32,-4-2 0,4 0-64,-3-3 128,2 0-128,1-4 0,0-1 32,1-11 48,7-4-48,-2-2-32,6-4 0,-2 0-32,1 3 48,1 4-48,-7 6 64,0 4-16,-6 5-288,-4 0-288,-3 5-48,0 6-305,-3 2-560,-7 1-624,0-3-3441</inkml:trace>
  <inkml:trace contextRef="#ctx0" brushRef="#br0" timeOffset="0.99">24546 66875 5362,'-17'-15'1329,"17"13"2129,0 2-2770,0 0-560,0 0 80,0-3 336,0 3 17,0 0-177,0 0 80,0-1 96,0-2-31,-2 0 591,2 2 65,0-2-17,0-1 97,0 4-241,0-2-143,0 2-17,0-3-144,0 3-111,0 0-177,0 0-64,0 0-96,0 0-160,0 0-96,0 0 0,0 0-16,0 0 0,2 0 48,3 7-32,1 6 240,0 7 353,2 6 239,-1 1 176,1 4-239,0-2-225,-3-2-176,-1-2-32,2-5-112,-4-4 1,3-2-225,-5-5 48,3-2-80,-3-6 48,3 4-64,-2-3 32,3-2 0,-3 2-16,2-2 48,0 3-64,-3-3 80,2 0-80,-2 0 48,0 0-16,3 2 0,-3-2 16,0 0 0,0 0-32,0 0 16,0 0 32,0 0-48,0 0 48,0 0-48,-3 0 32,3 0-16,0-2 0,0 2-16,0 0 16,0 0 16,0-3-48,4-3 64,7-4-48,11-7 16,6-8 0,9-2 32,8-9-96,3 2 0,2-2 80,-2 5 368,-6 4-48,-10 4-256,-7 5 16,-13 5-96,-4 4-176,-8 4-16,-8 3-320,-9 2-321,-3 7-543,-5 0-1218,4 2-1423,-2-1-3795</inkml:trace>
  <inkml:trace contextRef="#ctx0" brushRef="#br0" timeOffset="0.99">24546 66875 6611,'0'0'-208,"0"0"2945,0 0-1968,0 0-593,0 0-144,-19 3-32,16-3-497,3 3-2832</inkml:trace>
  <inkml:trace contextRef="#ctx0" brushRef="#br0" timeOffset="0.99">19446 70229 15335,'0'0'4514,"0"0"-2961,0 0-1089,0 36 64,9 0 1249,-1 14 368,3 8-848,-2 3-305,-1-1-832,1-6-48,-6-8-32,2-11-32,0-8-16,-5-6-16,3-5 0,-3-3 0,0-1-384,0-4-576,0 2-641,-3-6-976,1-2-272,-1-2-945,-2-4-2545</inkml:trace>
  <inkml:trace contextRef="#ctx0" brushRef="#br0" timeOffset="0.99">19446 70520 12822,'0'0'3553,"0"0"-2256,0 0 0,0 0 63,0 0-303,0 0-273,0 33-224,9-26-95,10-3 303,1 1 0,6-3-416,2-2-127,5 0-49,-1 0-112,-2 0-32,-2-4 32,-5 1-288,-4 2-769,-9 1-367,0-3-689,-7 3-865,0-4-1648,-3-3-2705</inkml:trace>
  <inkml:trace contextRef="#ctx0" brushRef="#br0" timeOffset="0.99">19733 70226 13238,'3'34'3170,"1"9"-833,1 15 432,3 9-144,3 3-608,-2 2-832,7-11-545,-3-5-368,6-13-112,-5-9-160,2-10 48,-1-8-16,-6-5-16,2-4-96,-1-5-336,-6-2-513,2-9-671,-4-9-817,-2-6-1457,0-8-5170</inkml:trace>
  <inkml:trace contextRef="#ctx0" brushRef="#br0" timeOffset="0.99">19958 70364 12358,'0'0'5554,"0"0"-4033,0 0-785,0 0 49,0 0-337,0 0-384,0 0-32,6 8-176,6-8-1169,1 0-3505</inkml:trace>
  <inkml:trace contextRef="#ctx0" brushRef="#br0" timeOffset="0.99">19964 70690 2785,'0'0'16312,"7"29"-14407,-5-18-705,3-2-351,-2-4-737,1-5-128,1 0-705,1-14-1920,-4-6-3922</inkml:trace>
  <inkml:trace contextRef="#ctx0" brushRef="#br0" timeOffset="0.99">20201 70516 6691,'0'0'2769,"0"0"-1072,0 0 416,0 0 0,0 0-304,-28 40-128,20-21-161,-1 1-47,-2 2 208,2 5-129,-2 0-559,6-2-257,4 0-223,1-5-177,0-4-192,9-7-64,3-4-16,4-5-16,1-7 32,3-7-64,-3-6-32,-4 0-256,-1-5 48,-4 0-32,-2 1-1,-4 1-15,-2 7 32,0 2 128,0 6 112,-5 8 0,0 2-32,-3 14 32,1 7-16,-1 5 288,6 8 208,-1 5-111,3-1-33,0 3-96,8 0-80,1-2-48,2-3 16,3-2-112,-1-5 80,-3-2-16,3-6-176,-4-2 16,-6-6 48,0 1 64,-3-5 384,-3 0-32,-6-2-79,-7-3-49,-1 0-144,-3-6-64,2 0-64,-4 0-48,5-6-64,1-2-321,9-1-351,2-7-801,5-2-1808,0-6-1682,9-10-7106</inkml:trace>
  <inkml:trace contextRef="#ctx0" brushRef="#br0" timeOffset="0.99">20371 70379 7251,'0'0'4754,"0"0"17,0 0-2450,0 0-1025,0 0-207,0 0-1,19 6 225,-11 21 640,-4 16 48,4 9-593,-2 4-671,-1 1-145,0-6-272,-1-5-192,4-15-48,3-6-64,-2-11 0,4-8 16,-1-4-32,-1-2 16,3-11 0,-2-7-32,7-4 0,-5-1-16,6 3-48,-3 2 32,6 9 80,-3 9-32,5 4 32,-5 16 80,2 5 32,-2 5 64,-4-2-80,-4 2-15,1-6-33,-6-3-16,-2-8-80,0-6-32,1-7-433,-1-4-383,-4-14-801,-1-7-1824,0-11-1826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15:11.138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24634 6539 2241,'0'0'736,"0"0"-319,0 0 239,0 0 560,0 0 97,0 0-1665,7-41 560,-6 32 2865,-1 2-1872,4-1-705,-2-1-208,-2 5 0,4-2 209,-4 1 47,3-1 48,-3 3-32,0-2 81,3 2 79,-3-2 32,0-1-31,3 4-65,1-4-16,-4 1-143,6 0-161,-1 1-144,1-1-48,7 2-96,-6 0 80,10 1-96,-2 0 32,0-2-16,6 4 32,-1-1-48,2-3 64,-5 4-16,6 0 160,-9 0-64,-2 0-144,-1 0 48,-4 0-48,5 0-16,0 0 0,5 0 0,6 0-16,-2 9 144,5 1 1,-4 4-113,4-1 64,-2 3 48,4 1 16,-5-2 16,1 0 80,-1 1-112,-3 0 16,1-3 64,3 7-96,0-7 32,0 6 160,3 0-63,-3-2-113,6-1 32,-6 2 16,4-1 16,-2-1-112,2 3 16,-2 2-64,6 7 16,-2 1-16,2 4-32,-4 5 0,-2 8 96,2 1-32,-3 3 32,1 7 48,-5-5 0,3 4 48,-1-4 65,1-6-129,-1 1-64,1-5 32,-1-3-48,9-3 48,-12 1 0,4-4 96,-3 3-16,-1-7-80,-1 3-80,-4-4 96,4 1-80,-8-2 32,2 0-48,-6 3 16,3-2-32,-2 1 32,2 3-48,-4 1 48,4 4-48,2-5 0,-6 11 48,0-6-80,-1 0 64,1 2 0,-3-2 80,1-1 0,-4-1 33,0-2 15,0-3-64,0-1 16,0-2-48,0-2-16,0 2 0,0 0-32,-7 0-16,-8 2 16,3 1-16,0 3 32,0-1 16,1 1-64,2 3 64,1-7-80,1-1 48,0 1-16,4-2 48,0-5-64,0 2 32,-4-5 0,7 3 0,-5 0 16,3-5-48,-8 1 112,3 6-96,1-5 64,-2 5-64,2-2 64,-4 2 16,5-1 0,-4-8-48,3-1 16,2-2 0,-2-3-96,1-3 96,1 3-48,-2-1 0,0-1-16,2 2 48,-5 4-32,-2-2-16,2 1 32,0 1-32,1 3 48,-8-3-80,8 6 80,-1 1-48,0-2 16,-1 1-48,4 0 64,1-2-32,-2-1 32,1-3-16,0 0 0,-5 2 16,-6 4-32,0-6 48,-5-2-80,1 2 48,-4-2 0,-4-2 16,4-5 0,-4 0-64,3-3 144,-4 3-144,-1 1 96,1 3-96,0 0 96,-4 3-64,3 3-16,1 0 48,-8-1-16,8 0-16,-4 1 32,10-6 16,-2 1-112,2-1 112,0-7-16,0 3 16,-3-4-48,-3 0 64,-7 0-48,-2 0 0,-5 5 0,-6 1 0,2-2-16,-3 3-16,3 0 48,0-1-16,1-4 32,7 2-32,3-2 16,2-2-16,1 3 16,4-3 16,4 0-64,-2 0 80,2 0-48,-6 0 16,2 0-16,-5 0-32,-4 0 80,0 0-80,-4 0 80,5 0-112,-5 0 96,4 0-64,0 0 96,0 0-80,3 2 32,-2 2-16,-6 0-16,3 2 32,-2 2-16,-5-2 16,0 5-48,-7-1 64,1 5-32,-2-2 0,-2 3 0,7-3 16,-1 1-32,8-4 16,1 5 16,5-7 16,1-1-32,3 2-16,-1-5 48,1 2-48,-2-3 32,3 2-16,-2-2 16,-1 2 16,-3 4-64,-8-1 32,0 5-16,-5 0 80,4 7-112,-8 1 0,1-1 0,4-1 80,-4 5-80,6-6 32,3 1 16,-3 2 0,1-3 16,7-2-48,-3 3 16,6-6 0,8 1 32,2 0-16,2-3 0,5-3-16,-3 2 32,1-2 32,3 3-96,-4-3 64,-7 1-16,1-1 16,-3 3-32,-2-6 32,-3 6-48,3-3 48,2 5-16,0-2-32,3 2 96,-1 2-96,7 2 16,-3-2 0,3-1 16,6 1 0,-2-1 16,0 0-32,0-6 32,1 6-32,-3-6 32,-1-1 0,3 2-32,-4-1 16,-1 1 16,-1 1 0,-2 1-48,2 3 64,-4 2-64,-2 0 48,6-3-16,2 3 0,0-2 32,3-3-64,3 0 48,-1-2-16,4-5 0,-5 7-16,1-6 16,-2 3 0,-3 1 0,0-1 16,0 3-32,-3-2 32,3 1-32,0-1 32,-2 0-16,3 0 0,-1 2-16,3-6 32,3 3-16,3-2-16,0-1 80,7-2-128,-8-3 80,8 0-32,-1 3 32,-4-1-16,3 2 0,-4-3-16,-2 7 64,5 1-96,-2-1 80,-1 3-32,-2 0-16,5-3 16,-2-3 0,2 6 16,-1-2-16,4-5 0,-6 5 0,5-3 0,3-1 32,1-2-80,1-2 80,4-1-64,0 0 32,0 0-32,0 0-16,0 0-80,0 0-32,0 0-240,0 0-401,0 0-367,-6 0-769,-8 0-496,-7 0-1009,-12-15-5106</inkml:trace>
  <inkml:trace contextRef="#ctx0" brushRef="#br0">7112 3048 4450,'0'0'9156,"0"0"-7731,0 0-1025,0 0 512,0 0 305,0 0-160,0-33-145,0 31-176,0-2-79,0 4-81,0 0 64,0 0-176,0 0-95,0 0-289,0 6-64,0 11-64,0 7 48,4 13 352,-1 9 400,-3 11-48,1 3 1,4 3-113,0 2 16,1 0-80,4-9-159,2-2-1,0-5-192,2-8-64,2-3 48,-4-11-192,4-3 0,0-5-16,-1-6 128,4-7 160,5-1-64,0-5-80,6-5-112,1-9 64,-3-7-32,1-9 48,-5-8-48,-3-8-80,-3-6-176,-10-4 96,1-9-32,-6-5 32,-3-1-144,0 3-80,0 6 240,-3 5 160,-2 11 96,-1 10-128,0 12 80,-1 8-64,6 8 0,-5 3-16,2 5-144,0 0-144,2 9-1009,-2 4-864,4 2-768,0-1-1970</inkml:trace>
  <inkml:trace contextRef="#ctx0" brushRef="#br0">7750 3608 8756,'0'0'2017,"0"0"-1297,0 0 849,10 41 512,-7-20-128,6 9 224,-3 8-576,0 0-225,-1 3 65,4-3-81,-3-8-655,4-5-321,-5-9 448,-2-3-239,3-8-305,-2-5 48,-1 0-16,-3-10 400,0-13-15,0-6-497,0-7-128,0-6-16,0-7-48,0-3 32,0 0 32,0 4 0,0 2-336,0 3 144,0 4 96,0 13-32,0-2 16,0 9 48,-3 1-16,-1 2 16,4 2-48,0 5 80,0 1-80,0 3 32,7 5-64,0 0 0,4 4-96,4 11 64,0 2 48,-1 3 16,2 8 48,-2 1 0,-7 1 0,-1-2 0,4-4-16,-9 0 32,-1-8-32,0 1-32,-1-9 0,-9 3-16,1-6-32,-2-2 80,-2 2 16,2-5-113,1 0-223,1 0-192,5 0-224,4 0-177,0-5-879,4-3-962,8-5-3281</inkml:trace>
  <inkml:trace contextRef="#ctx0" brushRef="#br0">8084 3640 16103,'-1'36'1873,"-3"2"-432,4 0 544,0 0-128,5-2-305,4-7-191,5-5-321,-7-5-367,6-6-209,-7-2-64,3-7 0,-3-4-47,0-6-145,1-8 64,-1-10-80,-5-3-80,-1-6-48,0-4-64,0-2 64,-5-2-48,-4-1 80,-1-2-64,3-1-128,-3-2 0,7 4 16,-3-1 16,2 6-32,4 4 112,0 3-32,0 7 64,7 6-80,-1 3 80,5 10-64,5 2-32,-2 3 0,-1 6 48,4 11-80,1 1 0,-2 12 48,-3 0-48,-2 2 48,-1 3 64,-6-2-16,1-1-80,-5-4 32,0-4 16,-5-2 48,-3-3-16,-8-9-64,2 4 64,-2-11-80,-2-1 96,4-2-80,2 0-289,3-2 17,7-7-368,2-4-657,0 0-592,7-2-1344,0-1-2594</inkml:trace>
  <inkml:trace contextRef="#ctx0" brushRef="#br0">8340 3519 13254,'0'0'3282,"0"0"-1650,0 0-47,0 0 272,54 0-352,-29-5-305,5-1-111,-3 1-177,3-4 97,-5 1-593,-7-3-224,-10 3-96,-1-5-96,-7 2 80,-3-3-176,-13 4-272,2-4-1,-7 6 209,-2 3-80,6 1 144,-1 4 16,3 14 16,6 10 80,3 7 16,3 6 288,3 3 49,0 1-65,3-5-208,12-7-48,0-10-80,3-5-432,-1-11-449,2-3-1328,0-17-944,-7-3-3330</inkml:trace>
  <inkml:trace contextRef="#ctx0" brushRef="#br0">8635 3555 2353,'0'0'9220,"0"0"-7571,0 0 544,46 7 160,-37-3-208,-1 0-288,2 0-208,-4-3-385,0 3-383,1 1-385,-6-3-96,3 2 0,-1-4-272,0 2-16,3-2 0,1 0 129,-1-6 95,2-6 32,4-5-208,-3-7-112,3-4 0,-4-4-80,2-1 32,0 6-32,-4 2 16,2 6 96,-2 6-64,4 8 48,-2-1 0,4 6-32,-3 0-32,6 3 32,0 3-16,0 1 0,-1 1-144,-6-4-976,-6-2-1346,-2-2-1936,-2-2-4898</inkml:trace>
  <inkml:trace contextRef="#ctx0" brushRef="#br0">10012 2897 9925,'0'0'3329,"0"0"-1648,0 0-321,0 0-287,3 44 656,-3-7-129,0 11 545,0 12 64,0 10-736,3 4-240,0-3-81,3-6-720,-6-9-95,4-6-97,-4-11-16,4-6-96,-3-5 0,-1-9-144,5-2 112,-5-8-144,1 0-224,-1-7-481,0-2-543,7-8-593,-1-8-1713,0-12-3345</inkml:trace>
  <inkml:trace contextRef="#ctx0" brushRef="#br0">10168 3407 14711,'0'0'2433,"0"0"-2241,0 0 432,0 0 321,0 0 463,45 10 385,-21-10-288,4 3-193,2-3-143,4 0 160,-4 0-561,0-3-272,-10-3-304,1-2-112,-13-5-32,-2 2 16,-6-2-48,-2-4-128,-10 1-128,-9 3-112,-5-2 112,-2 11 32,3 0 80,1 4 48,7 12 16,4 12 64,11 4 0,2 1 0,2 7 224,11 1 16,7-7-128,6-3-32,-2-8 16,0-6-64,-3-7 16,2-3-96,-8-3-48,-3-9-1089,-3-4-1392,-4-9-944,-5-4-3026</inkml:trace>
  <inkml:trace contextRef="#ctx0" brushRef="#br0">10590 3379 16087,'0'0'1889,"0"0"-752,0 0 95,0 0-175,0 0 1072,18 56-80,-6-36-1073,-1-1-256,8 0-159,2-5-209,-3-10-224,2-4 32,-1 0-48,-1-7 32,-2-10-80,-5-2-64,-5-3 96,1 2-144,-7-3-16,0 5 32,-3 2-48,-4 2 48,7 5 64,-3 5-16,0 4-16,3-4 16,0 4-16,6 0 32,5 0-80,5 0 48,2 4 80,6 0 48,3-1 144,4 0 81,1-3 191,2 3-224,-5-3-96,1 0-64,-1 0-32,-8 0-80,-3 0-48,-8-9 48,0 1-32,-6-2 0,-4-9-96,0 0-64,-10-1-176,2 2-32,-4 2-208,0 0 303,2 10 257,0 6-32,3 2-32,0 18 48,1 4 96,-4 12 161,5 1 111,-1 6-112,6-2 144,0-3-112,6-11-176,6-2-96,5-15 16,9-7-80,1-3-64,3-16-624,-4-6-1377,3-2-2081,-13-7-1281</inkml:trace>
  <inkml:trace contextRef="#ctx0" brushRef="#br0">11459 2678 15975,'0'0'3154,"-8"76"-3010,2-17 2401,0 22 1329,2 17-1345,4 1-736,0 5-961,0-9-256,0-6-432,10-13 49,-4-14-113,-1-12 64,-2-18-224,-3-8-337,0-14-639,-3-10-1185,-8-10-2193,-2-20-2817</inkml:trace>
  <inkml:trace contextRef="#ctx0" brushRef="#br0">12878 3150 12870,'0'0'3201,"0"0"-1952,0 0 272,43 4 351,-17-8 145,6-7-416,3 0-368,1-2-641,-2-4-352,-5 4-48,-4 2-160,-1 2-64,-9 0-128,-6 6-1088,2 3-913,-4 0-1009,-4 12-2561,3 0-8387</inkml:trace>
  <inkml:trace contextRef="#ctx0" brushRef="#br0">12963 2665 6211,'0'0'3569,"0"0"-3024,0 0 431,0 0 241,-21-38-1,21 36-383,0 2-33,0 0-176,0 11-384,9 21-96,3 14 417,0 25 1840,3 18 32,1 11-736,-2 6-289,0-3-863,-4-14-433,0-10-64,-5-20 0,1-12 16,-6-10-16,3-9-16,-3-10-160,0-7-481,-3-7-415,-3-4-801,-3-9-400,-7-12-1633,2-1-2304</inkml:trace>
  <inkml:trace contextRef="#ctx0" brushRef="#br0">13369 3378 14455,'0'0'1376,"0"0"353,22 41 416,-14-31-240,-4-1-528,1-4-385,0 1-208,-4-6-239,-1 0-65,0 0 176,3 0 80,-3-11-95,0 2-497,0-4 16,0-6-48,0 6-48,0-3 48,0-1-96,0 3 80,0 4 80,0-4 0,0-3 16,4 1-64,2-1-64,0 2-64,2-1 16,5-1-48,-1 6 96,3 3-144,0 3 96,-3 0-64,0 5-32,0 0-432,-5 0-400,-6 7-113,5-1-656,-6 2-784,4-5-864,-4 2-3714</inkml:trace>
  <inkml:trace contextRef="#ctx0" brushRef="#br0">13733 3286 20441,'0'0'2369,"0"0"-2465,-17 41 112,13-23 481,1 1 623,3 1-400,7-2-399,5 1-209,9-11 0,-3 1 48,6-9 32,-4 0-48,-1-9-16,-8-4-32,-1-4-48,-6-4 0,-4-1-64,-4 2-16,-6-3-48,-4 5-32,-2-2-32,5 1-192,-2 8-160,6 3 191,0 5-255,7 3-496,0 0-705,0 0-336,7 5-977,0-1-1440</inkml:trace>
  <inkml:trace contextRef="#ctx0" brushRef="#br0">14047 3256 14215,'0'0'3457,"0"0"-2496,-12 52 335,9-28 513,3 0-448,3 4 15,9-10-319,9 1-513,0-6-304,6-4-160,3-3 80,-2-6-96,-2-11 16,-4-6-32,-5-7-80,-2-4-240,-11-1-224,-4-3-385,0 2-63,-10 3-449,-1 4 657,-4 5 112,3 10 784,0 5-160,-1 3-64,8 3-48,1 10-144,4-2-2033,0-3-3250</inkml:trace>
  <inkml:trace contextRef="#ctx0" brushRef="#br0">14489 3280 19529,'0'0'960,"0"0"-1920,0 0 944,0 0 144,0 0 560,0 0 113,4 19-97,-19-8-176,0 0-224,0 4-15,-2-3 95,10 0-208,0-3-128,7 6-64,0-7 48,0-3-48,4 0 96,4-2-48,2 0-48,-4-3 32,4 0 48,-2-9 0,-2-2-32,0-4 0,-3-4-64,-1 1-32,1-5-16,-3 5-64,0 3-128,3 2 176,-3 8 144,3 5 128,-3 0-112,0 16-48,0 5 336,0 12 880,0 4 49,0 4-705,0 6-336,0-1-160,0-3 81,6 1-81,1-9-16,1-3 16,1-2-80,-3-6-16,2-2-48,-4-3 80,-4-1-96,0 2 80,-8-6 0,-8 4-32,-2-4 64,-2-4-16,0-1 16,0-6-64,2-3-32,2-6-753,11-13-992,3-10-640,2-7-2017</inkml:trace>
  <inkml:trace contextRef="#ctx0" brushRef="#br0">14682 3001 15479,'0'0'832,"0"0"-1008,0 0 16,0 0 689,-3 36 783,6-7 625,4 12-96,-1 2 0,-1 6-705,-1 0-287,4-6-33,-4-2-288,0-9-240,4-8-80,0-2 17,-1-7-113,1-6-48,-1-3-16,1-3 16,-1-3 0,-2 0 0,1-9 16,0 4-64,-2-3-160,-1 3 32,-1 2 80,4 3-128,-3 8 0,1 5 128,2 7 160,0 1 208,2-2-96,4 1-128,3-9-48,-2-3-32,5-8-96,-2 0-752,-5-8-1698,2-12-1263,-7-4-2722</inkml:trace>
  <inkml:trace contextRef="#ctx0" brushRef="#br0">15147 3154 19481,'0'0'2449,"0"0"-2017,0 0 417,0 0-65,0 0 16,0 0-31,-23 7-369,2 10-320,7-2-96,-2 5 64,3-1-32,12-3 0,1-1-48,0 0-128,1-2-288,9-1 160,5 0 240,0 1 31,-2-1 66,1 2-33,-2 1 0,-3 2 0,-3-1 80,-2 3-16,-4-2 64,0 2-32,-10-3 160,1-3 192,1-5 160,-4 1 225,6-7-465,0-2-272,-1 0-80,1 0-208,1-8-1153,1-5-1904,-2-4-1393,4-5-4723</inkml:trace>
  <inkml:trace contextRef="#ctx0" brushRef="#br0">15932 3275 9476,'0'0'7556,"0"0"-5859,0 0-1553,-40-27 400,26 27 192,-4 0-288,-3 0-175,2 8-81,-4 5 0,5 4 64,-1 1 160,10 5 288,1-5-79,8 1-305,0-5-240,12-4 0,6-1 0,-1-9 16,6 0-16,1 0-16,-7-11 16,1 3-32,-6-1-32,-4 0 64,-2 5-48,-2 2 16,-4 2-64,3 7 32,-3 10-32,0 2 112,3 0 0,3 3-64,-6-3 0,7-3-464,-2-8-1009,1-3-736,0-5-1456,-6-8-5251</inkml:trace>
  <inkml:trace contextRef="#ctx0" brushRef="#br0">16109 3392 19049,'0'0'1809,"0"0"-1905,0 0 112,0 0 128,0 0 944,0 0 337,29 7-609,-24-13-608,7-1-176,-4-1 64,2-6-32,-4 1-32,2-1 0,-2 4 48,1-4 0,-1 4 321,-4 2-113,6 4 48,-3 4-112,1 0-256,4 8 32,0 6 0,4 1 144,0 2-112,2-6 16,-2 2-32,1-7-16,4-3 0,-5-3-800,-2 0-673,-3-9-352,-3-4-816,-6-3-2001</inkml:trace>
  <inkml:trace contextRef="#ctx0" brushRef="#br0">16606 3295 15335,'0'0'3314,"-36"-39"-2834,18 26-16,-6-2 656,7 6 17,-2 5-497,1 4-256,2 6-271,2 16-113,4 4-48,10 8 224,0-1 16,7-5-96,10-4-64,7-7-96,5-12 0,2-5-80,1-13 128,0-9-353,-3-10 1,-4-7 304,0-3 144,-7-10 112,-3 0 32,-6 1-176,-3 0-96,0 4-176,-3 15 144,1 3 80,-4 14 80,0 15 80,0 15-80,-4 20-160,-5 15 545,-1 15 1231,2 4-463,8 1-689,0-8-384,0-10-96,14-15-144,-1-9-416,2-18-1201,-3-10-1360,-4-5-3554</inkml:trace>
  <inkml:trace contextRef="#ctx0" brushRef="#br0">17240 3319 6227,'0'0'5058,"3"37"-2305,0-13-111,3 4-497,-6-2-625,7-3-575,-2-5-465,-3-3-160,5-6-80,-1-9 352,-2 0 337,-3-2 31,4-11-143,-5-4-577,0-7 96,0 0-336,-6-3 16,-1 4 16,-3-1 0,4 0-16,-2 6 32,2 1 0,3 0 16,-4 4 16,7 2 0,0-2 16,0-4-48,0 1 16,10 0-48,3-4 0,-2 7 16,2-3-32,-2 8 0,1 0 0,0 5-48,0 3-16,-5 0-32,4 6-32,0 4-432,-1-2-881,3 3-624,-4-3-480,-1 1-528,-1-4-1457,-7 1-6996</inkml:trace>
  <inkml:trace contextRef="#ctx0" brushRef="#br0">17547 3361 19433,'0'0'2785,"0"0"-2673,0 0-64,24 38 64,-17-27-32,-6 0 32,-1-3-80,5-3-64,-5-5-1616,0-2-1634,0-14-3553</inkml:trace>
  <inkml:trace contextRef="#ctx0" brushRef="#br0">17574 3056 19785,'0'0'1249,"0"0"-1473,0 0-273,0 0 241,0 0-592,0 0-737,15 27-2209</inkml:trace>
  <inkml:trace contextRef="#ctx0" brushRef="#br0">17806 3348 18985,'0'0'1440,"0"0"-1536,0 0-96,0 0 144,0 0 96,0 0 240,-18 40 97,12-23-257,6-1-80,0-3-48,6-4 48,6-3 0,3-6-96,0-9 48,4-6-96,-5-8-64,1-4 47,-3-8 49,-2-2-48,-6-4 64,0-6 32,0 1 32,-4-2 32,0 4 48,0 4 177,0 7-81,0 6-144,0 7-16,0 11 48,0 9 208,0 5 208,2 19-480,2 17 144,-2 10 1521,5 11-593,1-2-591,1 0-385,0-8-48,0-10 16,-3-9 16,4-9-96,-6-5 48,-4-6-16,0-4-272,0-7-849,-8-2-640,-7-5-944,4-10-2817</inkml:trace>
  <inkml:trace contextRef="#ctx0" brushRef="#br0">18213 3243 7668,'0'0'12437,"0"0"-11957,0 0-352,0 0 833,0 0 416,0 0-353,-14-9-688,0 14-384,-2 4 0,2-1 32,4 5 0,3-2-32,0 0-16,4 1 16,3-2-16,0 0 0,3 3 48,4-4 48,0 2-48,7 2 48,-5-2-48,2 1 64,-1 4-16,-1 1 0,-4 1 0,1 6-16,-2 3 32,-4-2 0,0-1-32,0-1-16,-6-3 32,-8-3 0,4 2 112,-8-1 96,-2-1-64,6-1-32,-2 1-47,5-4-113,-2-2-49,8-3 33,0-2-16,5-1-464,0-5-1024,0-4-1218,0-11-1120</inkml:trace>
  <inkml:trace contextRef="#ctx0" brushRef="#br0">18327 3286 18985,'0'0'2465,"0"0"-2113,54-19 112,-33 14 481,-3-6-33,2-1-480,-10 1-320,-4-2-96,-2-3-32,-4 3-288,-4-4-144,-8 6-80,1 3 240,-6 3 224,3 5 144,-2 13 80,5 12 16,-2 2 128,6 6-80,3 2 224,4-3-224,4-5-240,3-3 48,10-5-128,-3-7-656,2-7-657,-2-5-752,2-5-2193,-1-9-9364</inkml:trace>
  <inkml:trace contextRef="#ctx0" brushRef="#br0">18681 3107 24235,'0'0'1825,"0"0"-1713,0 0-176,0 0-16,0 0-160,-44-5 336,29 21-64,-4 5-80,4 3 0,3 4-16,8 0 32,0 1-64,4-2-417,5-3 65,10-2 256,4 2 128,1 0 48,3-5 32,-6 3 64,-3-6-32,-4-2 240,-4 0 81,-6-1-145,0-5-112,-16-2 16,-4-1-16,2 1-96,-5-6-721,0 0-1311,2 0-834,11-6-2672</inkml:trace>
  <inkml:trace contextRef="#ctx0" brushRef="#br0">7419 4484 5747,'0'0'7011,"0"0"-4962,0 0-641,0 0-143,0 0 32,-20-23-193,8 23-288,-4 0-159,-5 0-273,-6 6-208,-9 11 112,1 4 176,-9 3-95,2 6-49,6 3-144,6-3 0,6-1 224,13-2 32,11-5-320,6-3-80,19-10 0,5-5-80,10-4-48,-1-13 16,0-6-336,-5-5-128,0-3 128,-10 0 223,-7 3 113,-9-1 80,-2 6-16,-2 2 64,-4 2-32,0 6 33,-5 1-17,-1 3 288,2 5 32,1 8-224,3 13-128,0 9 64,3 13 352,7 4 384,5-1 17,-1-3-513,2-5-192,-6-11-128,4-5 48,-5-11-64,-4-3-80,-5-6-352,4-2-753,-4-10-512,0-4-2144,0-11-7589</inkml:trace>
  <inkml:trace contextRef="#ctx0" brushRef="#br0">7645 4673 9364,'0'0'6627,"-6"59"-4210,3-34-496,3-6-800,0-2-641,3-10-288,3-4 32,4-3 144,-5 0 241,11-14-65,-6-4 48,4-6-400,0-4-48,2-1 112,-5 2-127,-2-1-177,1 9 31,-2 9 50,2 6-66,0 8 17,-3 12 81,6 5 415,1 3 400,2 4-320,-1-4-223,-2-8-241,1-3-80,-2-6-144,-1-7-1041,2 0-1520,-7-14-737,-1-3-3793,-5-1-4338</inkml:trace>
  <inkml:trace contextRef="#ctx0" brushRef="#br0">8127 4589 14279,'0'0'3089,"0"0"-2689,0 0 1105,0 0-33,0 0-655,0 0-273,-24-24-320,8 29-64,4 12 208,-3-2 241,4 7-129,7 3-176,4-3-128,0-3-128,14-9 48,2-2-80,2-8 16,3-2-96,2-17-32,1-5-96,-4-4 144,-5-5-80,4-4-48,-12-1 80,3-3 64,-4 3-64,-2-5-288,-1 6 32,-3 4 303,1 10 65,-1 14 209,4 9 447,-4 24-480,0 17 464,0 12 1233,0 15-208,-5 4-609,2-3-415,3-8-337,0-17-256,3-14-96,6-11-384,3-16-561,-3-6-688,2-18-1520,-6-12-2209</inkml:trace>
  <inkml:trace contextRef="#ctx0" brushRef="#br0">9343 4372 7491,'0'0'4402,"-50"0"-2096,22 6-834,-7 3 193,2 6-432,0-1-305,5-1-304,4 3 17,4-2-81,14-1-144,2 1-208,4 0-128,16-1-16,8-2-48,6 6 48,8 1-32,2 1-16,-1 5 0,-6 4 0,-2-1-32,-11 3 96,-5-1-144,-6-4 32,-9-1-96,0-2 32,-11-6 80,-12-2 16,-1-1 48,-2-2 16,-2-8 128,-2 2-112,1-5 32,-1 0-64,2-8 48,5-3-80,4 3 16,5-1-64,4 2 32,5-2-80,2 1-512,3 3-592,3-3-577,6-1-1217,-3-1-2848,8 0-1522</inkml:trace>
  <inkml:trace contextRef="#ctx0" brushRef="#br0">9465 4592 6243,'0'0'6291,"0"0"-4899,0 0-799,0 0 1151,27 51-79,-13-27-16,5-4-577,2-1-447,6-6-369,0-8-16,-3-5 288,0 0-64,-5-10-111,-4-9-241,-1-3 80,-4 0-32,-8-5-128,2 1-80,-4 1 48,0 0-48,-10 4-96,4 4 32,3 3 48,-2 7 64,-1 4-48,6 1-32,0-1-209,0 3-95,0 0-304,0 0-753,1 0-1232,7 0-688,-3 5-241,-1-5-2977</inkml:trace>
  <inkml:trace contextRef="#ctx0" brushRef="#br0">9934 4678 14215,'0'0'2705,"0"0"-2257,0 0 688,0 0 161,0 0-80,0 0 31,0 0-223,15 20-305,-11-35-368,-1-1 0,2-8 273,-2 0-81,4-6-224,-1 0-64,0 4-64,-1-2-32,2 7-32,1 4 32,0 3-80,-4 4-96,-1 7 64,0 0-96,3 3-16,2 0-288,-2 8-448,2 0-897,4-4-784,0-2-1393,4-2-4802</inkml:trace>
  <inkml:trace contextRef="#ctx0" brushRef="#br0">10597 4150 16600,'0'0'3489,"0"0"-3009,-26-38 129,3 30 639,2 8-623,-3 0-369,0 8 176,4 12 96,0 6 48,9 7 161,5 10-49,3 3-160,3 5-96,6 1-143,3 2 31,0 1-112,-3-1 32,0-2-32,-2-7-48,-4-1-16,0-3-48,0-9 32,-4-3-176,-2-10 0,0 1 0,6-11 48,-4-2-64,3-2-656,1-2-561,0-3-576,0 0-320,0-3-656,0-5-2946,0-3-5170</inkml:trace>
  <inkml:trace contextRef="#ctx0" brushRef="#br0">10330 4489 18440,'0'0'3122,"0"0"-2482,0 0 177,0 0 335,0 0 49,0 0-417,11-3-304,13 6 80,9 2 177,7-3-257,1-2-256,2 0-224,-4-2 32,-8-6-48,2 3 0,-13-4-496,-9 4-609,-1 2-848,-4-4-1088,-6 3-1617,0-1-7908</inkml:trace>
  <inkml:trace contextRef="#ctx0" brushRef="#br0">10833 4524 8676,'0'0'3041,"0"0"-2320,0 0 719,-41 3 753,27 3 16,-6 2-480,6 5-176,0 6 16,4 0-497,4 5-240,6 1-159,3-3-321,13-9-272,5-2 48,3-11 16,6 0-32,-5-14-48,4-5-64,-5 0 0,-9-5-16,-3 5 16,-9 5-32,1 1 16,-4 5-32,-7 8 16,-2 8 48,1 10 0,-6 12 96,5 6 288,3 2 417,6-6-273,0 1-288,6-14-288,11-6-48,-3-8-864,2-5-1345,-5-13-1425,2-11-3954</inkml:trace>
  <inkml:trace contextRef="#ctx0" brushRef="#br0">11253 4337 9780,'0'0'1857,"0"0"-1825,0 0-64,0 0 96,0 0 160,0 0 497,-14 27 175,7-19 225,-9 3 559,2 2 17,-3 7-112,-6 1-272,-1 9 63,3 3-31,3 4-97,3 4-79,4-3-577,11 0-112,1-2 49,18-7-321,5-10-32,4-2-176,2-9 48,0-6-128,-3-2 48,-3 0 16,-3-10-368,-4-2-353,-3 1-303,-12-2-273,-2 2-832,0 3-944,-10-1-2690,0 5-6018</inkml:trace>
  <inkml:trace contextRef="#ctx0" brushRef="#br0">11440 4583 17416,'0'0'2737,"0"0"-2225,0 0 321,0 0 527,47-17-47,-31 10-80,2-1-433,-5-1-448,-2 0-256,-5-6 16,-6 2-128,0 2-16,-10-2-192,-7-1-192,-7 4 0,5 1 48,-1 6-17,1 3 97,4 7 320,6 11-16,0 14 176,6 8 385,3 7 303,6 5-64,8-6 1,2-9-401,3-4-320,1-14-176,2-6-80,-1-9-480,-4-4-849,-2-9-2033,-2-10-3521,-1-8-7524</inkml:trace>
  <inkml:trace contextRef="#ctx0" brushRef="#br0">12370 4182 5555,'0'0'1792,"6"49"1154,-6-5 719,3 16-95,0 5-593,-3 2-816,3-1-736,2-10-320,5-6-497,-1-16-160,1-12-128,-1-6-128,-1-8-144,-1-3 64,-6-5-48,5 0 0,-6-10-48,0-4 80,0-10-80,0-6-80,4-3 16,0 1-352,2 2-32,8 6 128,2 10 160,8 6 48,2 8 96,2 17 16,2 7 160,-1 8 176,1 1-176,0 2-96,-6-8-64,-4-2 48,-2-9-80,-6-6 16,-4-2 16,-2-8-48,-6 0-208,0 0-160,0-8-304,-2-8-961,-5-2-688,2-9-1985,2-1-7572</inkml:trace>
  <inkml:trace contextRef="#ctx0" brushRef="#br0">12959 4121 14871,'0'0'2785,"0"0"-2033,0 0-688,0 0-80,0 0-80,0 0-112,33 56-2481,-23-36-6675</inkml:trace>
  <inkml:trace contextRef="#ctx0" brushRef="#br0">13009 4559 15207,'0'0'5058,"0"0"-3473,23 41-705,-18-25 401,1-2-689,-3-3-464,0-9-96,-3 1-128,0-3-1777,0-16-768,0-6-3249</inkml:trace>
  <inkml:trace contextRef="#ctx0" brushRef="#br0">13413 4508 14807,'0'0'2833,"-47"0"-1985,25 0 577,-2 8 112,2 5-433,14 4-623,-2-4-273,10 6-160,4 1 32,10-7-64,5 0 64,0-2-96,3-5-400,-2-6-177,-6 0-15,-1-6 288,-5 1 96,-1-3 208,-7 2-48,0-2 80,0 2-80,0 6 32,-4 0 32,1 0 16,3 9-80,0 10 0,0 8 96,9 7 96,4 3 224,2 2-160,-1 0-112,8-4 16,-8-5-80,1-4 0,-2-3-16,-7-5 16,-2-3 0,-4-6 192,-7 0 288,-14-3 177,2 2-225,-8 1-128,3-4 144,0-1 80,6 2-159,1-1-289,8-1-64,5-4-64,4 0-865,4-4-1104,6-9-1472,10-9-3378,-2-4-1665</inkml:trace>
  <inkml:trace contextRef="#ctx0" brushRef="#br0">13663 4280 6035,'0'0'5490,"0"0"-3137,0 0-1264,22 51 880,-14-10 848,-1 8-688,-2 6-656,5-4-481,-1-5-304,-1-11-239,-1-4-209,1-13-96,1-8-80,0-4-32,1-6 16,1-6 48,2-7 96,-2-6-160,2-5 32,-2 2-64,2-2 0,-5 5 0,1 6-64,1 13 64,-1 0-96,2 9 112,-3 14 16,1-1 16,-2 2 32,1 0-48,-2-5-80,-4-6-1056,2-2-225,-1-7-816,-3-4-1681,0-4-4273</inkml:trace>
  <inkml:trace contextRef="#ctx0" brushRef="#br0">14187 4359 13430,'0'0'3234,"-45"13"-1586,21-2-159,0 2-112,10 2-305,0-2-335,12 3-241,2 1-208,10-2-64,7 5-96,7-4 32,6 3-144,0 2 0,4 1-32,-7 0 0,-6 2 16,-7 3 32,-8 1-80,-6-1-352,-6-1 336,-12-3 128,-6-3-48,-2-3-32,-2-4 176,5-2 112,0-2-32,9-9-128,4 0-96,10-9 0,0-4-976,4-9-1889,2-4-4291</inkml:trace>
  <inkml:trace contextRef="#ctx0" brushRef="#br0">15337 4496 6083,'0'0'4882,"0"0"-2273,0 0-1168,0 0-145,0 0-191,-42-24-209,18 33 1,-9 4-49,0 6-208,-2 1 129,3 6-129,0 2 160,10-2-399,2 2-145,8-6-32,8-3-80,4-1-48,10-7-32,8-3-48,8-8 64,4-3-80,8-13-32,-3-2-400,1-10-224,-3 4 367,-9 2 145,-5 6 192,-7 7-48,-9 9 0,-3 0 0,-3 23 96,-9 6 465,-1 3 271,1 3-48,-1 1-447,8-9-193,5-3-240,0-7 80,4-6-305,7-11-1039,0 0-977,2-9-1489,-1-6-4258</inkml:trace>
  <inkml:trace contextRef="#ctx0" brushRef="#br0">15506 4765 18344,'0'0'1969,"0"0"-1921,0 0 0,-6 38 112,15-38 593,2 0 655,5-16-399,-2-6-657,5-5-256,-1-3 32,-1-5 96,-1 3 224,-4-1-143,0 8-145,-4 3-32,2 9 368,-4 11-160,4 2-112,-2 8-112,4 11-48,3 6 288,-2 3 97,1 0-161,2 0-176,-1-10-64,0-4-80,-3-4-544,-3-10-465,-2 0-1088,0-5-432,-7-8-1265,4-6-4177</inkml:trace>
  <inkml:trace contextRef="#ctx0" brushRef="#br0">16170 4542 9877,'0'0'1632,"0"0"-479,-38-29-945,34 24-112,1 2 768,-3 0 993,0 3-32,-7 0-288,-2 11-673,-2 13-176,-7 4 161,3 9 367,-1 2-223,11 2-401,5-7-336,6-7-96,2-5-176,16-11 16,4-8 0,6-3 32,2-14-64,-1-10-288,1-3-224,-6-11-128,-4-6 47,-4-5-31,-7-1 192,-4-6-32,-5 0 255,0-1 177,0 0 48,-1 6-32,-7 10 64,3 8-16,2 9 176,3 16 337,0 8-129,0 16-272,0 23 0,0 9 800,6 17 737,0 4-320,3 5-705,3-8-448,-4-10-112,2-7-224,0-8-672,-7-14-65,-3-3-287,0-5-881,-3-2-1185,-11-10-1872</inkml:trace>
  <inkml:trace contextRef="#ctx0" brushRef="#br0">16922 4132 8260,'3'34'3986,"0"15"127,0 19-1023,1 11-705,-4 7-400,0-7-160,-7-4-1089,4-12-304,3-14-208,0-11 0,0-11-192,0-9-48,3-3 32,0-5-80,-3-2-512,0-2-977,0-6-335,-3 0-177,3-6-1201,0-11-3569</inkml:trace>
  <inkml:trace contextRef="#ctx0" brushRef="#br0">17147 4578 15031,'0'0'3265,"0"0"-2144,0 41-801,-4-17 544,4 6 321,0-3-401,8 1-303,2-4-321,4-5-128,0-9-64,2-2 64,1-8-16,-3 0 48,-1-10-80,-7-4 80,-2-4-176,-4-6 48,-4-4 0,-8-2-305,0-3-191,-3 3 96,0 3 96,3 6 224,4 4 128,-2 9-16,4 3 32,-1 5-144,1 5-209,1 8-303,-1 4-16,0 2-641,-1 1-1488,7-5-2401</inkml:trace>
  <inkml:trace contextRef="#ctx0" brushRef="#br0">17399 4508 15351,'0'0'2225,"0"0"-1633,0 0-544,-11 43-16,11-16 641,0 6 959,3 5-159,5-5-577,9-4-527,-1-8-193,8-5-144,1-9 16,-1-7-96,-4-3 16,2-14-256,-10-4-97,0-2 17,-9 3 96,1-2-64,-4 5 32,0 7 256,-4 4 48,1 6 32,-3 10-16,6 10 64,0 5 288,3-1 48,8 0-160,10-2-144,2-6-80,1-8-96,0-6-144,-1-2 48,1-12 160,-1-11-80,-6-1 32,-3-6 32,-7-5-48,-1-2-240,-3-3-144,-3 1-144,0 1-33,-9 2 513,2 7 96,0 7 192,-3 7-16,4 6-128,-2 3-32,0 6-80,2 3-224,0 9-1201,3 1-1024,-3-2-2625</inkml:trace>
  <inkml:trace contextRef="#ctx0" brushRef="#br0">18239 4387 18953,'0'0'2849,"-50"0"-2049,16 5-383,0 8-177,8 3-64,5 6 32,7 2 0,7 1-176,7 1 48,0-2-64,13 0 0,2-1-48,5-6-32,0-4-80,4-2 48,-4-6 80,-6 1-48,-1 2 48,-6-3-48,-7 8-80,-6 2-80,-12 1 240,-8 0 0,-8 5 32,0 1 48,-3-3 128,5-6 176,2 1-16,10-4 48,11-4-288,7-3-128,2-3-240,17-5-816,5-9-1377,1-5-2033</inkml:trace>
  <inkml:trace contextRef="#ctx0" brushRef="#br0">18592 4716 17304,'0'0'10613,"0"0"-9045,0 0-1423,0 0-193,0 0-593,0 0-1232,-4-21-1536,-12-11-2914</inkml:trace>
  <inkml:trace contextRef="#ctx0" brushRef="#br1">7725 5666 4050,'0'0'7603,"0"0"-5234,0 0-1392,0 0-353,0-5 193,0 5 95,0 0 32,0 2-95,-4 1-49,4-3-112,0 0 177,0 0-1,0 0 1,-6 0-225,3-5-176,-2-4-384,-1 5-32,-4-5-16,-1 3-16,-2 1 64,-1 1-96,-2 0 64,2-1 0,-6 5-16,6 0 16,-5 0-32,3 0-48,0 0 16,-2 5 0,3 3-32,-4 3 48,4-2-64,-2 4 32,3-2 0,-3 0 48,6 2-64,-5-2 48,2 3 16,4-1-16,-1 1-16,-4 2 32,3-2 64,0 1-96,-2 2 64,3 3 0,-3 0-16,1 2 16,2-3 48,-2 3 64,-3-3-48,5 1 129,-2 1-161,6 0 48,-3-5-16,0 3 0,2 1-16,4-1-48,-4-1 16,4-2 16,1 1 48,2 2-32,-3-6 80,-2 6-32,6-3-16,-4 1 16,4 2 48,0-1-32,0-1-31,0-1-81,0 3-32,4-3 64,-3 0-48,9 0 48,-7 1 0,1-3 64,2 0 0,-4 1 48,2-1-112,1-4-48,-2 2 16,3-2 0,0 1 0,4 1-32,-1-2 48,3 0-48,0 2 80,3-2-80,0 1 0,0 1 16,0-2-64,-2 0 64,-2-1-16,-1 2 16,4-3-32,-2 1 16,1-1 0,2-3 0,3 1-16,-1-6 48,6 0 0,-3 0-16,0 0 16,1 0 16,2 0-32,-3-6 16,1 3 16,0-5 32,0 2-80,1-4-48,-4 0 64,-1-3-32,2-2-16,-5 2 48,1-7-48,-6 1 80,1 1-80,-5-5 48,0 7-16,-4-2 0,-1 1 0,0 3 65,-6 4-65,1 0-32,-5-2 80,1 3-48,-2-1-32,1 2-16,-1-3 32,-5 3-113,1-3 81,-1 3-48,0-3 32,-3 3 32,-1 2-16,-4 2 64,5-5-144,-2 3 80,1 6-48,0-5 64,6 5 0,1-3 0,-2 3 48,3-5-80,7 5 80,-2 0-32,-1-4-16,1 3 0,5 1 48,-1 0-16,-2-4 16,4 4 16,1 0-32,0 0 16,0 0-96,0 0 96,1 0-32,9 0 0,3 4-48,1-4 96,8 5 0,6 0 32,2-2 144,-1-3-31,4 5 143,0-5-144,1 4-16,-2-2-224,2-2 96,-8 3-48,2-3 32,-4 2-32,-7-2 16,-1 0 0,-3 0-48,-5 0 80,1 0-112,-1 0 80,-4 0 0,2 0 0,0 0-16,-3 0 16,1 0-16,-4 0 16,0-2 16,0 2-48,0 0 48,0 0-32,0 0-16,0 0-32,0 0-112,-4 0-304,-2 0-449,-1 0-752,5 0-1680,-2 0-1329,3 0-4242</inkml:trace>
  <inkml:trace contextRef="#ctx0" brushRef="#br1">7904 6324 12102,'0'0'3857,"0"0"-1792,44 9 96,-24-7-256,2-2-368,2 0-433,-2-5-271,3-3-321,-2-6-144,-6 2-16,-3-5-240,-1 3-48,-3-2-16,-5 2-80,-5 1 32,0 2 0,0 3 32,-4-1 16,-7 9-80,-2 0 48,-4 0 0,-4 0-32,0 9 64,-4 2-64,1 2 48,3 0-48,1 2 80,2-2-48,2 3 129,11 0 63,2 0 16,3 3 16,4 1-32,10 1 112,0-2-64,13-2-64,-3-1-96,0-6-48,5-2-16,-9 1 0,-2-7 0,-2 2-32,-8-4-64,-2 0-208,-6 0-96,0 0-144,0 0-112,0 0-177,0 0-543,-3 0-625,0 0-288,3 0-1713,0 0-5362</inkml:trace>
  <inkml:trace contextRef="#ctx0" brushRef="#br1">8329 6314 8692,'0'0'5763,"0"0"-3346,0 0-977,0 0 689,0 0-496,-42-14-368,40 14-529,-2 0-32,-1 0-31,5 3-129,0 5-208,0 9-144,0-1 80,0 8 64,5-3 81,5 2-225,1-5-64,4-7-80,7 0 32,-5-11-112,6 0 16,-3-11 32,-2-8 0,-2 1 0,-5-5-48,-5-3 112,-3-1-96,-3-1 0,-3 7-256,-9-3 80,-3 9 64,-4 6 128,-1 5 16,-1 4 0,0 0 80,0 8-64,5 3 0,2 2-96,1-2 80,7 0-16,1 0-32,1-3-257,4 3-415,-2-2-416,-2 1-561,4-1-256,0-4-848,0-2-2978,0-3-5634</inkml:trace>
  <inkml:trace contextRef="#ctx0" brushRef="#br1">8664 6170 8756,'0'0'6419,"0"0"-4370,0 0 16,0 0-16,0 0-240,0 0-449,-24 11-367,5 2-465,2 7 0,-5 1-96,7 3-192,6-2-47,1-3-1,4 1-80,4-1-96,6-6-32,7-2-16,4-3 0,5 2 32,-1-4-16,-2-4 16,-2 4-16,-3-1 32,-4 0-16,-4 2 16,-6 1-16,0 0 16,-9 0 64,-3 2-16,-7 5-16,-1-6-32,-1 6 32,3-7-16,-1 2 16,8-2-64,1-2 48,4-6-48,3 0-128,3 0-593,0-11-815,7-6-1922,5-7-3585</inkml:trace>
  <inkml:trace contextRef="#ctx0" brushRef="#br1">8833 5886 9172,'0'0'5571,"0"42"-2290,0-6-928,0 8 449,5 12-241,2 9-576,-1 0-401,-4 6-591,2-6-289,0-6-80,-4-7-431,0-8-49,0-9-80,0-1 0,0-9-48,-4-3 16,-2-8-16,6-1-16,-6-7-128,2-6-561,1-6-463,3-12-1473,-2-10-3010,-1-7-6082</inkml:trace>
  <inkml:trace contextRef="#ctx0" brushRef="#br1">8718 6292 10277,'0'0'5922,"0"0"-2432,0 0-1809,0 0 704,0 0 48,0 0-624,49 0-769,-29 0-383,4 0-257,3 0-128,-4-5-192,-3 5-32,0-6-48,-1 4-32,-4 2-464,-4 0-465,-1 0-271,-1 0-433,-4 0-768,5 0-96,-4 0-1441,2 5-2641,2-2-1201</inkml:trace>
  <inkml:trace contextRef="#ctx0" brushRef="#br1">9054 6395 4274,'0'0'10645,"0"0"-8996,20 43-257,-12-29 689,2-1-96,1-2-496,2 0 15,-4 0-127,2 0-432,-1-3-81,-4 1-144,-1-5-208,2 0-207,-7-3 31,2-1 0,-2 0 64,0-9 48,0-6 1,0-3-273,-2-1-32,-5-3 64,2 0 32,-1 1-80,0 1-32,-1 2-128,7-4 0,-2 3 0,2 0 0,0-2 0,2-1 0,5 3 0,1 2 0,4-1 0,4 7 0,-5-2 0,2 7 0,2-3 0,0 7 0,-6-1-48,3 3 96,-3 0-48,0 0 0,-3 5 0,0 4-64,-6-1 48,3-1-400,-3 2-305,0-3-351,4 2-817,1-7-1392,1 3-1233,7-4-4755</inkml:trace>
  <inkml:trace contextRef="#ctx0" brushRef="#br1">9546 6311 3265,'0'0'9973,"0"0"-6964,-45 19-1552,24-5 192,2-6 32,0 3-289,5 2-383,7-4-177,3 1-272,4 4-336,10-3-127,5-3 15,14-3-16,1-5-32,-1 0 0,1 0-32,-7-9-80,-6-1 32,-9-4-160,-3 3-97,-5-2 81,-6 0 80,-7-3 80,-8 2 16,3 1-80,-3-1-32,0 6-48,3-3-48,3 3-16,6 5 16,5 0-64,4 3-481,0 0-623,9 6-1121,7-1-1761,5-2-176,0 2-1745</inkml:trace>
  <inkml:trace contextRef="#ctx0" brushRef="#br1">9775 6428 4514,'0'0'6787,"0"0"-3249,0 0-1569,0 0-160,0 0 127,26 57-191,-19-25-272,-1 1 48,4-1-417,-5 1-576,-3-9-272,2-5 49,2-6 31,-3-8-32,1-1 96,-4-4 32,1-9 32,-1-6-15,0-9-225,0-7-112,-1-7 0,-6-5-48,-5 2-16,0-5 80,0-2-80,-3 3 0,0 3 48,3 3-176,-1 7-96,9 3 128,-2 6 0,6 5 16,0 4-16,10 0 16,6 10 16,5 4 0,3 0 16,0 4-112,0 16 48,-4 4-32,-4 6 112,-3 7 0,-12-1 0,-1-1 112,0-2-96,-7-4-16,-6-2-112,-1-7 96,-6-4-16,6 0 48,-2-7-48,5-5 48,-2 0 0,7-4-80,5-4-96,1-4-689,0-8-511,7-1-705,6-7-929,-2-3-1504,5-7-9508</inkml:trace>
  <inkml:trace contextRef="#ctx0" brushRef="#br1">10096 5932 8836,'0'0'6819,"0"0"-4898,13 35 432,-7-5 48,-2 13-256,-3 9-208,3 7-464,-1 1-305,0-3-287,3-9-321,-6-7-128,7-9-448,-6-9 64,4-11-16,0-3 80,-5-1-16,4-8-16,-4 0-16,2-5 0,2-9 16,2 1-80,-2-7-80,4 2-208,0-1-48,-1 6-48,-2 4 240,1 9 144,0 0-80,1 0 80,1 5 32,1 4 96,4 2 80,4-3 32,-2 2-80,4-2-16,-5 0 32,1-2-128,-2 3 0,-7-4-48,0 3 0,-2-3-48,-4 1-64,0 2-192,-9-3-176,5 0-352,-6 1-545,9-6-736,-4 0-1601,4-8-1488</inkml:trace>
  <inkml:trace contextRef="#ctx0" brushRef="#br1">10497 6292 14054,'0'0'4947,"0"0"-3619,0 0-527,0 0 1088,0 0 111,0 0-63,16 32-400,-16-12-496,0 7-529,0-9-384,0 2-144,3-7 0,-1-5-80,2-5-817,-2-3-559,1-5-849,1-9-1105,-4-5-3217</inkml:trace>
  <inkml:trace contextRef="#ctx0" brushRef="#br1">10485 6040 9108,'0'0'13350,"0"0"-12261,0 0-1073,0 0-112,0 0 96,0 0 80,42-19-2065,-26 17-3330</inkml:trace>
  <inkml:trace contextRef="#ctx0" brushRef="#br1">10822 6170 12550,'0'0'7299,"0"0"-6707,45-19-512,-32 11 625,-1 3 1040,-3 1-321,-6 4-447,-3 0-401,-3 12-272,-12 7 224,-5 6 577,-3 7-273,2 5-400,3-4-208,6-1 1,7-1-97,5-6-144,2-7-16,11-2 32,2-8 48,1-2 112,9-4 48,-3-2-64,2 0-64,-1-8 0,1 0-64,-8-1 0,-2 4 16,-4 0-336,-7-1-545,-3 6-239,-3 0-785,-13 0-1585,-1 6-944,-1-6-5410</inkml:trace>
  <inkml:trace contextRef="#ctx0" brushRef="#br1">11694 5817 13254,'0'0'2353,"0"0"-736,0 0 368,0 0-1249,-34 79 145,28-11 1376,3 17 304,3 4-720,13-9-577,10-6-576,9-17-335,12-21-353,0-16 128,7-11-80,-8-9 0,-1-9 48,-5-9-32,-11-6 32,-8-4-96,-8-1 0,-4-4-160,-6-2-128,0 0-145,-10 7-79,0 4-128,-4 7 128,6 16 15,0 6 353,8 24 0,0 12 192,8 6 224,7-4 49,7 3 15,10-14-256,0-13-128,-2-10-32,7-9 64,-3-15 16,-3-11 48,-3-7 32,-2-5 16,-6-5-128,-2-1-32,-6 1 0,-7 0 16,-5 2 16,0 3-224,-11 0-161,-5 3 81,-2 0-16,-2 2 208,0 6 144,0 3 16,5 2-16,2 6 64,6 4-64,3 5 0,4 5 0,0 2-192,0 0-1825,11 0-624,-1 0-1569,-1 0-6675</inkml:trace>
  <inkml:trace contextRef="#ctx0" brushRef="#br1">12573 6324 22378,'0'0'2978,"0"0"-2786,23 39 1104,-16-29-255,-2-2-689,-2 0-240,0-8-16,1 0-144,-2 0-1153,-2-16-1440,0-8-2593</inkml:trace>
  <inkml:trace contextRef="#ctx0" brushRef="#br1">12590 5872 20457,'0'0'2786,"0"0"-2578,0 0-464,0 0-81,0 0-271,0 0-1377,13 10-4370</inkml:trace>
  <inkml:trace contextRef="#ctx0" brushRef="#br1">12814 6340 14102,'0'0'4627,"0"0"-3843,0 0-848,41-1 208,-31-8 32,-6 7 1425,1-6-177,-4 2-351,3-2-369,0 0 1,2-3-49,3-3-48,0 0-272,-1 1-160,5-1-16,-2 4-112,4 2 65,0 5 303,0 3 160,4 5 32,-1 6-47,-3 6-33,4-2-224,-5 2-160,-2-6-112,-3 0 16,-3-3-32,-6-8-256,0 0-721,0 0-1087,-3-10-1586,-4-7-2993</inkml:trace>
  <inkml:trace contextRef="#ctx0" brushRef="#br1">13297 6186 14295,'0'0'11269,"0"0"-9637,0 0-799,0 0 207,0 0-672,0 0-175,-33 19-113,18-2-16,0 5-80,6-1 64,3 4 48,6-4-48,6-8-16,3 2 0,9-10-80,7-5 32,1 0 16,2-16-256,2-6-193,0-11-63,-2-5-144,-4-7 320,-7-7 96,-2-5-193,-8-3-303,-7-5-48,0 4 319,-7 0 81,1 10 32,-3 10 416,0 12-80,3 9 720,-4 20 449,6 11-513,-2 27-256,0 17 705,2 10 288,4 13-449,0 3-544,11-2-272,6-9 0,0-13 64,5-11-32,-5-11-80,-3-8-128,-4-10-400,-4-6-416,-2-3-737,-4-8-912,-4-3-801,-11-13-1200,0-6-4978</inkml:trace>
  <inkml:trace contextRef="#ctx0" brushRef="#br1">13779 6040 11365,'0'0'3394,"0"0"-321,0 0-1392,0 0 32,0 0-257,0 0-815,25-5-337,-21 19 192,-3-1 48,2 3-240,3-2-111,4-6-33,1-3-64,-1-5-16,4 0-80,-1-5 64,-3-9-64,-3-4 32,-3-1-48,-4-3-80,-4 3-176,-7-1 127,-8 7 17,-1 7 96,-1 4 16,3 2 0,-1 8 0,13 11 0,6 3-16,0 2-432,15-4-2273,3-2-2834</inkml:trace>
  <inkml:trace contextRef="#ctx0" brushRef="#br1">13879 6450 19193,'0'0'3345,"0"0"-2944,0 0 175,0 0 960,0 0-95,0 0-272,42 24-561,-23-24-416,2 0-176,-1-4 80,-2-1-112,-6 1 112,1 0-96,-11 2 0,-2-3-16,0-1 0,0 0-32,-8 1 32,1 0 16,1-1 16,0 4 16,2-1 16,3 3 272,-2 3 32,-1 7-47,-4 1-65,0 3 0,1-4-160,0-1-64,4-4-80,0-5-352,3 0-1409,3-14-2465,7-10-5299</inkml:trace>
  <inkml:trace contextRef="#ctx0" brushRef="#br1">15521 5872 3506,'0'0'6787,"0"0"-2962,0 0-1423,0 0-722,0 0-511,0 0-737,4-5-144,2 24-128,7 18 481,4 13 815,7 14 353,10 13 80,1 3-448,4-1-369,1-8-384,-5-6-560,-1-13-176,-4-15 0,-6-9-48,-6-4 96,-6-5-16,-3-9-288,-5-2-480,-4-8-465,-4 0-127,-1-16-849,-11-3-1105,8-7-3777</inkml:trace>
  <inkml:trace contextRef="#ctx0" brushRef="#br1">16173 5628 6195,'0'0'-80,"0"0"1568,0 0 705,0 0-1440,0 0 511,0 0-63,-16-4-209,16 8-431,-6 7 31,4 0 272,-2 2 177,0 4-49,-2 1-31,2 5-49,0 1-63,-8 9-49,7 4 400,-8 10-15,3 6 176,-1 7-81,-2 10-47,2 4-241,-4-3-143,4 2-225,-6-6-112,2-8 16,3-7-480,-2-6 0,4-7-48,1-7 16,0-8-16,3-2 0,0-8-32,3-9-192,3-2-320,0-6-544,0-10-945,13-10-2401,3-4-3970</inkml:trace>
  <inkml:trace contextRef="#ctx0" brushRef="#br1">16292 6428 5747,'0'0'3889,"0"0"-303,0 0-2161,0 0-545,0 0 129,0 0-65,0-4-64,0 4-255,0-2-209,0 2 128,0 0 176,0-2 1,0-4-81,0 6-128,-4-5 161,4 5-273,-2-5-176,-2 1-176,2 4 0,-5 0-48,2 0 16,-1 0-16,0 0-32,-1 5 48,1 4 0,1 5 48,-5-1 80,0 7 224,0 4 257,-4 2 31,4 7-96,-2 0-48,3 0 97,2-4 31,1 1-176,6-6-256,0-2-32,6-6-144,6-2 32,7-9 0,2-5-64,-1 0 32,8-5-48,-8-4-96,0-4-160,-4-3-32,-7 4 32,-3 2 64,-6 0 112,0 1 64,-7 3 0,-7 2 32,0 0 0,-5 4-16,2-1 16,2 1 0,0 0 32,6 0 48,0 0 32,5 0 16,4 0 16,0 0 32,4 0-64,6 0 48,6-4-32,6 4 160,-2-5 16,1 2 17,2-2-17,-6-1-16,-4 4-160,-5-1-64,-2 3-48,-3 0 16,-3-4-16,0 4-48,0 0 16,0 0-80,0 0 0,0 4-320,-6-1-401,3-1-783,0-2-1330,-1 0-2272</inkml:trace>
  <inkml:trace contextRef="#ctx0" brushRef="#br1">16860 6049 5875,'0'0'6547,"0"0"-3490,0 0-1008,0 0-144,0 0-368,0 0-257,5-4-415,-4 4-369,9 0-208,3 0-16,4 0 80,5 4 96,4 0 769,4-4-529,0 7-239,3-7-49,-3 0-128,0 0-128,-6 0-64,-1 0-64,-6 0 32,-3 0-48,-6 0 0,0 0-48,-8-3 48,4 3-112,-4-4-16,0 4-64,0 0-112,0 0-193,0 0-335,0 0-625,-4 0-624,2 0-496,-2 0-3169,-2 0-8021</inkml:trace>
  <inkml:trace contextRef="#ctx0" brushRef="#br1">16902 6292 5811,'0'0'176,"0"0"3169,0 0-1520,0 0-240,0 0-128,0 0 79,-6 0 97,9 0-112,0-2-145,0-1-191,4 3-81,4-3-207,5 3-161,4 0 32,4 0 49,6 0 175,3 0-271,-3 0-337,0 0-272,-11 0-64,-4 0-64,-2 3-352,-12-3-337,3 5-495,-4-1-401,-5-2 48,-8 0-304,-2 4-864,-4-6-2113,2 5-4594</inkml:trace>
  <inkml:trace contextRef="#ctx0" brushRef="#br1">16869 6569 11877,'0'0'4611,"0"0"-2482,0 0-625,0 0-63,0 0-32,0 0-401,-15 16-320,25-10-79,6-2-113,9 2-80,6-6-64,7 0-48,5 0-96,-1-6-48,-2 2-80,-9-2 1,-3 3-65,-7 3 0,-8 0-577,-5 0-623,-4 0-193,-4 5-32,-6 1-159,-8 2-849,-3-5-1473,-1 3-1937,-1-6 97</inkml:trace>
  <inkml:trace contextRef="#ctx0" brushRef="#br1">17890 6149 5731,'0'0'6307,"0"0"-2226,-34 0-1872,10 0-256,-6-3-320,0 3 0,1-3-513,-1 3-367,2 0-529,5-2-112,7 2-144,5-3 80,5 3-48,6 0-336,0 0-1153,10-5-1184,13-1-1985,0-2-6596</inkml:trace>
  <inkml:trace contextRef="#ctx0" brushRef="#br1">17903 6509 9092,'0'0'3570,"0"0"-209,0 0-1904,0 0-352,0 0-65,0 0-384,69-8-304,-13 8 513,17 0 1168,7 0-817,13 2-111,1 1-145,-6 0-223,-10-1-33,-9 4-496,-16-6-96,-18 3-48,-11-1-592,-12 2-513,-8-4-335,-4 0-417,-12 0-64,-4 0-1424,-7 0-4243</inkml:trace>
  <inkml:trace contextRef="#ctx0" brushRef="#br1">18160 5690 6483,'0'0'5474,"0"0"-4481,0 0-689,0 0 288,0 0 401,20 60-305,-14-12 977,0 12 1760,-2 5-895,-1 4-1058,3-8-527,-4-12-689,-2-10-128,3-10-96,1-9-16,-4-7-1185,0-13-1664,0 0-2065</inkml:trace>
  <inkml:trace contextRef="#ctx0" brushRef="#br1">19265 6062 1185,'0'0'11269,"0"0"-7972,-47-25-1840,21 17-96,-2 6 111,-7 2-175,1 0-209,-5 5-207,7 8-369,0 10-176,10-3 96,3 11 321,15-4-273,4 2-256,23-1-112,8-4 16,7-7-32,9-6-32,1-11-112,-2-6 112,-1-12-176,-5-10-288,-10-5 48,-9-8 128,-10 4 48,-8-6-17,-3-9 33,-11 0-16,-11 2 0,-3-6 0,3 8 96,-6 2 32,1 14 32,3 4 0,6 9-112,5 9-112,2 6-336,5 4-81,6 0-351,0 0-1361,6 5-2385,5 4-4451</inkml:trace>
  <inkml:trace contextRef="#ctx0" brushRef="#br1">19536 5961 10181,'0'0'4098,"0"0"-2946,0 0-159,30 66 1744,-20-25-368,-3 1-912,0-1-209,1 2-223,-6-10-241,4-3-288,-2-11-224,-4-8-96,3-6-112,2-5 16,-1-5 513,2-17 31,0-8-416,-3-7-256,-1-10 0,2-7 0,-4-8-16,-4-6-16,-1-4-80,-5 3 96,4 1 80,1 8 32,-2 10 0,7 6-32,0 12 48,0 7-128,7 5 0,2 5 16,6 6-64,0 1 32,2 8-32,-2 0-16,3 3-176,3 8-225,-5 6 209,2 1 192,-3 10 128,0 1-16,-2 3 112,-2 7-224,2 2 128,-7 2-64,-5-2 48,-1-4 16,0-1-32,-7-7 0,-10-5-32,0-4 48,-7-7 16,-3 0 48,-4-7-32,7-6 32,-2 0-32,5 0-224,6 0-1569,6 0-176,6 0-48,3 0-1696,4-2-6020</inkml:trace>
  <inkml:trace contextRef="#ctx0" brushRef="#br0">15691 7506 5234,'0'0'625,"0"0"-433,0 0-64,0 0 2849,0 0-1456,0 0-513,-4-18-47,4 18-17,-3 0 161,-2 0-145,-5 0 97,4 8-177,2-1-160,-3 2-79,7-1-113,0 1-176,0-4-112,7-1-32,25 2 32,15 4 17,11-6 143,8 0 1008,6 2-687,1-3-449,-7 3-96,-12-4-96,-12 1-16,-12 1-32,-9 0-16,-12-4-16,1 0 0,-10 0 32,0 0 16,0 0-48,0 0 64,0 0 0,0 0-32,0 0-32,0 0-16,0 0 16,-4-8-160,-2 5-224,0 1-497,3-4-63,3 6-257,0-3-255,0-3-737,0-2-1345,0-2-2737,3 0 2401</inkml:trace>
  <inkml:trace contextRef="#ctx0" brushRef="#br0">15778 7086 2913,'0'0'1425,"0"0"-369,0 0 17,0 0-289,0 0-1536,0 0 864,-10-3 2337,4 1-1120,6-2-225,0-1 97,0 0-17,0-3-111,0 2-161,0 1-31,0-3-97,0 3 144,0 1-95,0 2-321,0 2-192,10 0-48,5 0 97,6 0-129,10 0-112,4 0-16,7 6 336,6 2-32,4-3-16,-1-2 0,-3-3-95,1 0-65,-8 0-112,4 0-32,-8 0-96,-2 0 32,-1 0 16,-4 0-48,-6 0 0,-4 0 0,-4 0 0,-1 0 0,-12 0 16,1 0-16,-4 0 16,0 0-64,0 0 80,0 0-64,0 0 32,0 0-16,0 0 16,0 0-32,0 0-96,0 0 0,0 0-208,-7 0-97,2 0-271,-1 0-272,0 0-609,-2 0-1056,2 0-1297,2 0-5715</inkml:trace>
  <inkml:trace contextRef="#ctx0" brushRef="#br1">17983 6788 3009,'0'0'5795,"0"0"-1297,0 0-2289,0 0-752,0 0-113,0 0-319,-16-11-625,5 16-160,-6 6-32,-3 2 144,-1 4 49,-3 2 47,5 1-112,-1 4 0,2-3-64,9 3 96,2 0 33,7-1-17,0-2-128,19-2-96,2-6-16,9-4 32,1-9-48,0 0 0,-1-5-112,2-14-112,-9 2 48,0-4-80,-13-2-256,-4-1-192,-6 3 95,0-3 97,-8 0 64,-4 2 64,-7 0 0,-2 3 176,-3 2 112,4 7 16,-4 2-16,-1 8 0,4 0 0,0 0 112,0 13-16,4 7-32,1 12 144,8 11 208,8 12 225,0 6 159,8 4-192,4 0-351,6-7-322,-2-8 17,-5-3-16,-5-12 48,-3-5-16,-3-3-16,0-5-48,-12-6-32,0-5 32,-3-2-80,4-8-48,-3-1-320,5-1-801,4-14-864,1 0-2529,4-7-7267</inkml:trace>
  <inkml:trace contextRef="#ctx0" brushRef="#br1">18481 6764 5747,'0'0'6034,"0"0"-4385,0 0-336,-14-41 143,1 35-367,-3 6-273,1 0-303,1 0-241,-5 14 16,4 8 208,6 5 48,-2 8 257,1 8 143,1 4-16,4 3-95,0 0-161,5-2-272,-1-7-240,1-3-80,-4-5 97,4-4-1,0-1-32,0-7-80,-2 1-32,2-9-64,-4 6 96,0-5-144,-3-6-336,0 1-705,-5-5-736,4-4-688,-4 0-2225,3-13-6836</inkml:trace>
  <inkml:trace contextRef="#ctx0" brushRef="#br1">18205 7143 10917,'0'0'4146,"0"0"-2497,0 0 79,0 0 97,0 0-736,44-11-273,-14 11 497,5 0 159,5 0-415,-2-3-481,2-2-256,-10-1-208,-6 6-80,-9-5-192,-5 3-1472,-10 2-882,0 0-399,-10 0-1937,-5-6-7524</inkml:trace>
  <inkml:trace contextRef="#ctx0" brushRef="#br1">19291 7131 6083,'0'0'9524,"0"0"-6659,0 0-1728,0 0-129,-40-35-31,18 35-129,-2 0 49,0 0-33,-6 9-192,6 4-159,2 6-225,8 1 64,3 1-96,7 0 112,4 2-48,5-8-160,11-1-32,5-6-79,6-8 79,1 0-64,2-13 16,-4-7-32,4-7 0,-6-6-32,-6-2-144,-2-6-225,-8-4-175,-5-1-256,-3-2-97,-6 1 257,-9 6 48,1 3 400,-8 8 160,2 9-16,-4 5 96,2 4 64,-2 7 0,2 5-64,8 0 64,3 0-96,4 0-16,4 9-96,3-1-736,3 3-2082,4-2-367,4 0-2690,2-3-4162</inkml:trace>
  <inkml:trace contextRef="#ctx0" brushRef="#br1">19010 6582 12662,'0'0'3986,"46"-17"-1841,-11 9-577,15-1 225,12 5-304,3 0-81,12 3-255,-6 1-225,5 0-239,-7 0-529,-6 1-96,-12-1-96,-10 4 16,-12 0 0,-11-4-368,-12 0-481,-6 0-415,-4 0-257,-6 0-352,-6 0-928,-7 0-4034</inkml:trace>
  <inkml:trace contextRef="#ctx0" brushRef="#br1">19531 7004 3185,'0'0'8388,"0"0"-6195,0 0-16,8 60 705,-8-28-529,0 3-448,0 0-529,0-7-271,0 0-497,0-10-304,0-7-16,0-7-64,0 0-112,0-4 16,3-13 305,9-7-161,0-7-224,4-6 0,4-10-16,2-3 16,5 0-48,0 3-16,-4 6-112,1 9 80,-4 15-16,-2 7 96,-6 9-32,-4 17-80,2 8 128,-4 7 16,-1 9 80,1-3-64,-3-6 32,3-3-352,1-13-545,1-8-415,-1-11-593,1 0-1040,-8-11-2402,0-10-10516</inkml:trace>
  <inkml:trace contextRef="#ctx0" brushRef="#br1">20345 6326 8260,'0'0'2225,"0"0"320,0 0-864,0 0 224,0 0-1,-21-11-79,21 8-560,0-1-193,6 4-415,12-6-433,2 6 16,8 0 432,8 0-160,-2 0-207,1 0-177,2 0 0,-4 0-112,-9 0 0,0 0-48,-6 0-368,-2 0-97,-8 0-47,-2 0-144,-2-3-97,-4 3 289,0 0 240,0 0-32,-8 0-272,2 3-833,2-1-1216,-2-2-1905,-1 0-5059</inkml:trace>
  <inkml:trace contextRef="#ctx0" brushRef="#br1">20401 6498 5074,'0'0'7764,"0"0"-4034,0 0-1970,0 0-335,0 0-304,0 0-113,14 11-32,9-9-127,4-2 63,6 0-223,-1 0-337,1 0-144,1-5-96,-9 2-80,1-2-16,-12 5-496,-1-3-705,-7 3-720,-1 0-512,-5 0-1457,0-2-4033</inkml:trace>
  <inkml:trace contextRef="#ctx0" brushRef="#br1">21304 6282 5074,'0'0'5843,"0"0"-3234,0 0-704,0 0-288,0 0-145,0 0-303,-17-6-305,17 6-287,0 0-225,7 0 16,13 0 144,0 0 81,11 0 767,2 4-287,1-2-561,-5-2-400,1 3 16,-7-1-128,-7-2-48,-2 4-464,-10-4-97,0 2-255,-1-2-160,-3 0 271,0 3-15,-7-3-529,4 0-816,-2 0-1312,0 0-2098,5-5 225</inkml:trace>
  <inkml:trace contextRef="#ctx0" brushRef="#br1">21860 7141 13830,'0'0'3554,"0"0"-2193,0 0-257,0 0 129,0 0 47,58 14-207,-24-14-417,6-6-176,-5-2-176,1-5-192,-6-3-64,-6 4-432,-10 1-1136,-4-2-1282,-6 2-3328</inkml:trace>
  <inkml:trace contextRef="#ctx0" brushRef="#br1">21860 6469 4034,'0'0'11765,"0"0"-9524,0 0-1040,50 13 47,-15-13 433,12 0-288,3-9-209,4-3-319,-3 1-161,-3 1-80,-9 2 65,-9 4-673,-7 2-336,-12 2-753,-5 0-624,-3 6-496,-3-2-576,-13 1-2978,-2 1-7747</inkml:trace>
  <inkml:trace contextRef="#ctx0" brushRef="#br1">22117 6759 8452,'0'0'2769,"0"0"-368,0 0-1184,0 0 368,0 0-17,0 0-239,-54 3-273,33 7-207,2 1-257,2 3-48,-1 2-80,6 4-175,-4 4 63,10 3-32,0 6 48,6-1 112,0 6 33,0-1-225,10-1-144,-4-1-48,6 0 16,-6-1-192,-4-5 48,6 3 32,-8-4-32,0-4 0,0 0 0,-4-2-128,0-3-177,-2-3-319,0-8-400,2 1-641,0-9-848,0-4-2434,-2-9-7842</inkml:trace>
  <inkml:trace contextRef="#ctx0" brushRef="#br1">21978 5730 12134,'0'0'3601,"12"60"-1008,-7-12 113,1 9-353,2 4-625,-8 3-687,2-3-241,-2-11-480,0-7-159,0-11-145,0-3 80,4-12-240,-3-2-689,4-13-1472,-5-2-1040,0-11-3619</inkml:trace>
  <inkml:trace contextRef="#ctx0" brushRef="#br1">22985 6228 10389,'0'0'2449,"-37"0"-112,13 0-1553,-4 3 337,-2 5 368,2 5-161,2 3-367,2 3-321,6 3-224,6-1 96,8-1 161,4 1-145,19-4-160,9-7-144,9-6 80,10-4-16,-1-14-176,1-13 0,-6-6 17,-4-5-306,-7-5-159,-13 2-112,-13-2-208,-4 2-65,-11-2 257,-13 2 64,-6 0 256,-14-2 96,2 5 96,1 2-16,-4 7-32,2 10 64,4 6 208,5 9-272,4 4 0,9 4-16,3 9 32,3 1-96,10 4-544,1 2-3010,4-5-5106,4 2 4466</inkml:trace>
  <inkml:trace contextRef="#ctx0" brushRef="#br0">9952 8100 10053,'0'0'3313,"0"0"-688,-51-5-800,21 5-160,-7 1-320,-1 7-289,-9 7-336,0 3-63,2 5-193,-2 3-32,7 4-240,6 3-48,14 4-16,5 2-32,12 2 16,6 1-16,14 5-32,13-1 81,9 2-145,6 7 128,7-4 256,2 0-160,1 1-96,-7 0-64,-7-10 16,-2 2-112,-11 0 32,-13-2-64,-3 5 96,-12-3-16,0 1 0,-12-1 64,-6-7 0,-3-1 32,1-1-160,-8-5 160,1-6 272,-4-5 64,5-9-287,-2-4 111,-2-6 64,0-7-240,6-12 16,0-9-128,-3-5 48,8-4 48,8 5-48,-2 4-80,8 7-496,-1 7-241,6 6-127,0 8-273,2 6-559,7 3 127,6 8 80,0-2-928,4-6-3458,2 2-5698</inkml:trace>
  <inkml:trace contextRef="#ctx0" brushRef="#br0">10235 8991 14022,'0'0'3714,"0"0"-2946,0 0 513,-25 56 448,25-30 176,0 6-449,0-5-495,16-3-385,2 0-416,3-7-64,6-7-96,-3-10 32,-1 0-32,0-4 32,-6-11 0,-4-3 0,-8-6-96,-5 1-64,-3-3-64,-8 2-112,-9-2 80,0 8 32,-4 4 208,3 9-16,-3 5-48,5 0 32,5 0-16,3 11-96,1-3-849,7 3-479,3-6-1090,0-3-3344</inkml:trace>
  <inkml:trace contextRef="#ctx0" brushRef="#br0">11386 8572 5987,'0'0'5858,"0"0"-3120,0 0-881,0 0-81,0 0-271,0 0-352,0 18-353,0 17-192,0 16 913,-4 17 208,4 14-305,-3 4-447,-2 0-353,2-7-160,0-10-224,-1-18-64,4-4-79,0-14-178,0-5 1,0-9 32,0-2-416,0-10-496,0-7-833,-2-5-704,-8-14-577,5-5-4577,-2-8-3362</inkml:trace>
  <inkml:trace contextRef="#ctx0" brushRef="#br0">11205 8977 11285,'0'0'4834,"0"0"-1760,0 0-1970,0 0-367,0 0 527,41 0 49,-7-10 175,10-1-303,3-5-641,0-3-448,2 2-96,-6-2-48,-2 5 48,-7 1-96,-4 2-656,-10 7-353,-2-5-31,-5-2 223,-5-2 321,1-6-32,-5-9-96,6-4 207,-9-6 113,6 0 192,-5 3 160,2 2 96,-2 7 208,-2 4 176,0 8 225,0 5 175,0 4 64,0-1-79,0 6-129,0 0-176,0 0-159,4 0-145,0 11-16,3 4-48,0 6 416,-1 12-64,5 10-128,-4 14 177,-1 8 255,-3 8-144,-3 3-303,3 2-17,-3-8-96,0-4 112,0-15-128,4-8-32,-3-10-288,5-11 80,-2-8-64,2-9 64,3-5 16,0-9 0,0-15 112,2-6-160,2-8-64,-1-2-48,1-1-288,-5 9 96,0 5 144,2 8 175,-4 8 1,1 2 48,-6 9-16,6 0-32,-4 0 32,3 0 32,0 9 17,3 4 47,0 4-64,-3 1 0,3 1 32,0 3-48,1-3 96,4 5-80,2-4 144,-2-2 0,7-1-64,3-3-32,1-7-64,4-4-112,5-3 32,0 0 48,-3-9-64,3-6 144,-4 1-112,-6-5 0,-5 6 32,-4-3-16,-3-1 16,-5 4 64,-6-1-64,-1-4 0,0 1 32,0-1-48,-8-5 32,-1-1-128,1-3-80,-5 4-129,1-1-239,-1 6 80,1 10 400,4 8 144,2 2-48,-4 22 32,7 9 80,3 8 352,0 8 193,0 2-177,7-4-128,5-5-48,6-6-160,-1-7-240,7-6 80,0-14-64,0 0 32,1-9-384,-6 0-577,-4-14-1120,-6 1-1680,-7-6-2322</inkml:trace>
  <inkml:trace contextRef="#ctx0" brushRef="#br0">13092 9115 2225,'0'0'3602,"0"0"-3282,0 0-272,0 0-801</inkml:trace>
  <inkml:trace contextRef="#ctx0" brushRef="#br0">13092 9115 4978,'20'-42'753,"-20"36"1119,1 1 962,5-4-801,-3-2-224,-3 3-401,4 0-175,-4-3 47,0 8-111,-7 1-465,0 2-256,-9 0-288,-6 11 65,-2 6 351,0 7 432,-2 0-15,1 8-81,6-3-47,2 3-385,9-8-128,2 0-176,6-7-96,7-8-80,6-3 0,8-6 0,3 0 32,0-19 16,2-5-64,2-9 64,-4 1 0,-3-1-128,-2 1-32,-8 8 128,-2 2-64,-3 8-48,-2 3-16,-4 8 80,0 1-16,0 2 80,-4 8-64,-2 6 16,0 7 32,3 7-16,3 4 80,0 2 0,13 7 112,3 6 16,-2 1-48,10 4-48,0 2 32,-3-2-80,3-1-32,-5 0 64,-4-7-80,-7-7 16,-1-4 0,-7-2 16,0-11 17,-7-3 79,-9-4 304,2-2-32,-3-11-160,-6 0-176,-1-4 0,4-12-96,-1-7 16,7-1-80,0-3-224,6 2-240,1-1 96,7 3 159,3-4-223,9 1-256,7-4-177,1-3 369,4-2 176,6-1 16,4-1 256,2-2 128,3 2 0,-2 4 96,3-3 544,-9 7 529,3 2-65,-4 3-336,-12 2-159,1 6-321,-10-3-208,-1 2-64,-8-1 0,0-1-16,0-4-16,0 2-16,-6-3-48,-5 3-96,-2-2 0,2 7-16,-8 3 128,4 8 32,-4 5 16,2 5-48,3 14 64,1 5 0,3 11 112,9 5 256,1 9 128,1 1 0,15-5 48,-2-4-255,5-8-113,2-9-208,-9-7 32,3-6-64,-4-11-273,-1 0-319,-6-4-769,-2-12-864,-2-8-1120,0-3-3650</inkml:trace>
  <inkml:trace contextRef="#ctx0" brushRef="#br0">13706 9194 12342,'0'0'6739,"0"0"-6195,12 46 448,-8-29 977,6-6-400,-5-7-240,4-4-369,1 0-528,4-4-208,-3-16 81,5-1 159,-2-12-96,5-5-256,-4 0-160,-4 1 16,6 3-48,-5 8 32,-2 6 48,0 12 0,0 8 48,-2 4-32,4 14 64,-3 7 272,0 2 304,5 3-239,-4 2-257,2-5-48,0 0-32,1-7-32,1-7-64,-1-5-80,-2-3-160,-1-5-545,-1 0-896,-5-13-1600,-4-6-1521,0-8-5475</inkml:trace>
  <inkml:trace contextRef="#ctx0" brushRef="#br0">14139 9064 20041,'0'0'3122,"44"3"-2850,-14-3 416,-2 0 1185,2 0-224,-2 0-625,-5-5-752,-10-4-320,-2 1 80,-4-3-112,-7-5-208,0-1-336,-17 4-321,2-1 193,-11 4 416,2 7 128,0 3 112,6 13 96,-2 14 432,8 10 336,2 6 145,10-1 79,2-1-63,18 0-385,4-11-400,3-6-144,3-11-96,-4-4-897,-1-9-1040,-4 0-2192,-13-13-3347</inkml:trace>
  <inkml:trace contextRef="#ctx0" brushRef="#br0">14501 9207 14775,'0'0'5730,"0"0"-3841,47 20-1232,-29-18 1023,2 1-111,-4-3-368,-4 0-417,-2 0-432,-4 0-160,-2 0 192,-4-5 17,0-4-129,0-2-176,-4-8-48,0-5 80,2-2 256,-2-9-176,4-6-224,0 0-48,4 2-64,2 4-192,4 5 192,-5 9 128,4 8-32,-3 5 96,3 8 0,3 0 48,1 0-32,-2 5 80,3 6-48,2-3-64,-2 2-64,2-2-48,-8-2-400,0-3-801,0 3-784,-8-6-1168,0 0-801,0-6-2817</inkml:trace>
  <inkml:trace contextRef="#ctx0" brushRef="#br0">15048 9040 11621,'0'0'1601,"0"0"-6419,0 0-2177</inkml:trace>
  <inkml:trace contextRef="#ctx0" brushRef="#br0">15048 9040 6771,'10'-8'8804,"-14"5"-7507,-6 3-1041,0-3 560,-10 3 385,0 0-33,-7 3-399,0 6-257,-4 0 144,7 6 465,4-2 127,7 0-159,8 2-513,5-5-368,14 0-80,10-4 16,6-6-16,7-2-96,1-12 16,-4-2-32,0 0-272,-14-3-80,-5 10 64,-6 1-160,-9 8 208,0 2 176,-6 18 32,-2 10 160,-4 2 480,4 3 32,7-2-192,1-3-319,1-9-225,13-7 32,-3-8-545,8-6-1296,-1-15-1248,-1-9-2338,-2-13-10420</inkml:trace>
  <inkml:trace contextRef="#ctx0" brushRef="#br0">15386 8568 15431,'0'0'4530,"0"0"-2993,-3 65 640,-1-8 80,4 11-672,0 13-497,0-3-384,0 3-287,7-12-257,-2-13-32,1-9 0,0-18-96,-2-7-304,-4-8-96,0-4-305,0-4-799,-10-6-1154,-1-3-1231,-2-10-4243</inkml:trace>
  <inkml:trace contextRef="#ctx0" brushRef="#br0">16764 8625 14102,'0'0'4434,"0"0"-2737,0 0-496,0 0-49,-60-5-287,25 7-305,-12 9-224,-7 8-176,-5 3-48,5 7-48,4-1-80,15 4-32,8 1 32,14 5 32,13-5-64,16-1 80,12-3-32,7-1-32,4-10-176,6-10-160,-9-2 32,-3-6-16,-8 0 304,-17 0 0,-4-2 80,-11 2 0,-17 11 112,-11 13 240,-9 8 208,-3 9 321,9 0 63,4 3-48,15-5-319,14-4-257,9-7-288,16-9-32,7-3-32,4-14 32,4-2-256,1-8-128,1-10-289,-5-6-527,-1 1-225,-8 5-143,-9-2-401,-4 12-256,-10 6-2129,0 2-2529,-11 0 2897</inkml:trace>
  <inkml:trace contextRef="#ctx0" brushRef="#br0">17008 8993 17800,'0'0'3794,"0"0"-3154,0 0 273,-51-16 511,24 16-175,-1 3-305,-2 8-367,6 4-257,4 0-240,8 4-16,5 3-32,7-3 16,9-3 0,9 0-48,3-6 16,4-1-144,3-9-112,-4 0 16,-1 0 79,-9 0 113,3-3 16,-10 3 0,-7 9 0,0 15 48,0 6 209,-5 13 367,-4 3-208,-1 6-80,3-1-192,0-8-112,1-2-16,3-9 16,3-8-352,0-9-448,3-6-401,6-9-1040,2 0-704,2-18-2834</inkml:trace>
  <inkml:trace contextRef="#ctx0" brushRef="#br0">17243 8977 11813,'0'0'6996,"0"0"-6036,0 0-864,0 0 416,0 0 1217,9 44 496,5-18-336,4 8-817,4-5-639,6-4-225,2-6-208,-1-9 208,4-10-192,-6 0 48,1-18 0,-8-5 128,-4-3-80,-8-7-112,-3-2-48,-5-1-128,-6 1-176,-4 9 0,-3 2-145,5 9-207,-4 7 320,2 8-320,5 0-737,1 0-784,-2 8-1713,6-2-3985</inkml:trace>
  <inkml:trace contextRef="#ctx0" brushRef="#br0">17717 8961 14647,'0'0'4802,"0"0"-3249,-53 19-161,28-6 417,5 6-176,1 3-705,12 0-416,-1 3-63,8-3-193,10-2-176,8-5-16,8-7 16,-1-7-144,5-1 32,-6-9-160,0-7-112,-5-3 144,-4-3 96,-9 3 16,0 4-49,-6 6 113,0 5-64,-3 4 64,-6 6 0,5 12 16,-2 5 113,6 1 47,0 3-80,0-5-48,10-6-32,-1-3-480,-3-2-881,3-8-1248,-3-3-929,-3-3-3089</inkml:trace>
  <inkml:trace contextRef="#ctx0" brushRef="#br0">17992 8941 19529,'0'0'4098,"0"0"-2850,0 0-1104,0 0 225,0 0 879,61 9-63,-37-1-369,6-2-528,1-6-256,-1 5-16,-6-5-224,-7 0-1024,-7 0-3106,-10-8-5315</inkml:trace>
  <inkml:trace contextRef="#ctx0" brushRef="#br0">18095 8614 15319,'0'0'2705,"0"0"-2337,0 0 385,0 0 495,15 47 305,-10-5 496,1 13-64,-2 10-480,-4 3-401,3-1-256,-3-4-415,0-7-225,0-10-80,0-7-16,0-13-16,0-7-96,0-8-176,0-8-577,0-3-655,0-5-673,-7-14-976,0-8-2194</inkml:trace>
  <inkml:trace contextRef="#ctx0" brushRef="#br0">18487 9073 16616,'0'0'3537,"0"40"-2464,-7-21 159,5 0 145,-2 0-785,2-6-448,-2-8-48,4-5-96,0 0-816,0-13-1345,-4-11-2721</inkml:trace>
  <inkml:trace contextRef="#ctx0" brushRef="#br0">18474 8685 16007,'0'0'4418,"0"0"-4114,0 0-1088,0 0 288,13 54 416,-12-35-1857,9-1-2833,-4-7-7044</inkml:trace>
  <inkml:trace contextRef="#ctx0" brushRef="#br0">18700 9015 21002,'0'0'2881,"0"0"-2721,15 52-64,-2-31 160,-2 4 160,5-6-224,-2-5-144,-1-4-16,-2-2 17,-5-6-370,1-2-207,-7-4 128,0-12-32,0-1 128,-9-7 192,2-4 80,-4-2 0,1-2-273,0 5-511,6 6 176,-1 4 512,0 8 144,-1 9 32,-4 4-112,6 12-1137,-6-3-2160,-1 1-4835</inkml:trace>
  <inkml:trace contextRef="#ctx0" brushRef="#br0">19101 9062 10757,'0'0'3313,"0"0"-1648,0 0-448,0 0-113,-16 43-335,16-33-305,7-2-112,2-2-96,2-6 16,1 0 417,3-11 207,3-8 96,1-7-351,-4 0-321,0-6-80,0 5-208,-4 3 16,-2 7-48,1 6-32,-1 11 64,2 5-176,2 23 128,-2 9 96,9 4 176,0 9 0,-2-9-128,6-4-80,-3-15-976,4-12-1329,-5-10-1729,-5-10-8628</inkml:trace>
  <inkml:trace contextRef="#ctx0" brushRef="#br0">20197 8573 15703,'0'0'2545,"0"0"-2241,0 0-416,0 0-16,15 47-784,-7-21-1249,-1 2-4370</inkml:trace>
  <inkml:trace contextRef="#ctx0" brushRef="#br0">20220 8956 17576,'0'0'3378,"0"0"-2322,0 50 593,0-22 64,4 0-929,-4-4-672,3-7-96,-1-7-480,-2 0-1185,0-10-672,0 0-1617,-5-10-2913,-5-12-3346</inkml:trace>
  <inkml:trace contextRef="#ctx0" brushRef="#br0">20554 8810 2577,'0'0'18921,"0"0"-16952,-47 33-1857,25-15-80,2 1 96,4 5-48,11-2 112,5-1-112,1 1-16,15 0-48,6-3-48,4 0-32,4-1-336,-6-1-160,0-4 303,-9 1 177,-5-2-32,-10-2-16,0 0 64,-11 5 64,-9-6 80,-4 3 0,0-1 208,4-6-143,-1 3-97,4-4 0,3-4-48,8 0-224,6-7-1025,0-3-1600,6-6-2546,8 0-5234</inkml:trace>
  <inkml:trace contextRef="#ctx0" brushRef="#br0">20868 8810 7299,'0'0'8836,"0"0"-5602,0 0-1825,0 0 47,0 0-655,0 0-577,0-28-240,0 31-64,5 3 48,-5-1 64,7 1-16,-4-2 0,3 0 64,-6-3-48,0-1 64,0 0 0,0 0 32,0 0-64,-6-1-112,-5-3-64,-9 0-16,6 4 48,-5-3 16,4 0 16,4 3 64,2 0 0,9 0 0,0 3-64,3 4-32,12 2-305,2 4-1359,-2-7-2114,3 3-9636</inkml:trace>
  <inkml:trace contextRef="#ctx0" brushRef="#br0">20907 9147 18456,'0'0'3010,"0"0"-2674,0 40 400,0-24 881,0-3-592,0 0-337,3-2-224,0 0-368,0-3-48,1 1-48,-2-9 32,3 0 48,-5 0-96,4-4 96,-1-7 16,0-4-64,0-2-16,0 3-32,0 4 16,-3 0-32,4 3 16,-4 2-16,0 5 48,0 0-48,0 5 0,0 2 0,-4 3 64,1-2 32,3-1-80,0 2 48,0-9-160,7 0-176,0 0-608,6 0-1,-3-5 273,-5-8 352,1 4 208,-6-2 64,0 3 32,0 3 240,-10-1-32,3 4-256,-6-4-1089,-2 1-4081</inkml:trace>
  <inkml:trace contextRef="#ctx0" brushRef="#br0">10705 12910 5010,'0'0'7108,"0"0"-4147,0 0-1697,0 0-511,0 0-177,0 0-176,-10 57 177,10-12 543,0 12 737,3 17 304,4 8-656,-3 1-305,6 1-255,-4-10-289,-1-6-256,4-15-320,-3-12-112,1-8 112,-5-12 0,4-4 64,-6-7-128,0-4 80,0-6-64,0 0 16,0-2 96,0-15 80,0-4-192,0-7-160,0-4-32,3-5 128,3 4-96,4 1 48,-2 4-16,4 4 96,2 5-16,-4 5-48,5 3-32,1 8 16,-2 3-16,5 3 64,-4 11 0,3 5 64,1 1 0,-4 3 0,-3 1-48,-2 1-64,0-6 80,-3-2-48,-6-8 48,-1 2-16,0-2 64,-8-5-16,-4 0 64,-6 0-32,-3-3 0,-3-1 0,0 6-16,-1-6 80,5 2 32,-1 4-48,7-3-160,0-1 144,5-2-144,4 4 112,1-4-96,4 0 80,0-4-176,9-9-256,4-2-720,-2 0-1394,4-3-751,0 1-1793</inkml:trace>
  <inkml:trace contextRef="#ctx0" brushRef="#br0">11127 13469 12486,'0'0'6099,"0"0"-5267,0 0-256,0 0 1153,0 0 240,51 7-512,-33-4-769,-2-3-464,0 0-16,-1-3-32,-2-3 112,-7-3-112,-3-2-64,-3-6-16,-3 4-80,-9-6-80,-6-1 0,-2 2 0,0 4 32,6 1 16,-6 8-32,9 5 256,-2 13 32,6 11-256,0 9 161,4 8 447,3 2 240,0 0-352,12-2-303,3-8-161,3-7-49,7-4 66,-1-11-33,-3-11-81,-1 0-335,-2-9-240,-2-4-449,-11-6-719,1 1-433,-6-2-737,0 1-3121</inkml:trace>
  <inkml:trace contextRef="#ctx0" brushRef="#br0">11571 13381 5891,'0'0'9524,"0"0"-8499,0 0 239,0 0 1041,0 0-80,0 0-400,0 0-384,-9-13-705,-6 17-224,-2 5 97,-2 6 79,1 0-32,1 5-128,0 1-15,6 1-17,5 2-336,3-5-128,3 6 16,3-6-128,7-2 80,7-4-32,-3-2 64,2-9-80,2-2-176,1 0-529,-4-6-799,-4-5-1330,-2-7-1408,1 3-7299</inkml:trace>
  <inkml:trace contextRef="#ctx0" brushRef="#br0">11803 13455 21850,'0'0'2417,"0"0"-2481,0 0 144,0 0 1057,0 0 559,0 0-687,-11 14-625,5 2-112,2 3 256,4 3-79,0-3-273,4-1-96,11-2-64,2-4 32,1-1 16,3-9-64,3-2 64,0 0 0,1-8 16,-4-9 48,-3-1-64,-3-4-32,-6-3 0,-6-7-192,-3 2-224,-3-2-209,-12 8-399,1 1 464,-11 10 432,-3 8 16,1 5 224,0 2-48,0 7-64,3-2-48,6 1 32,8 1-64,0-3-432,10-4-929,0 1-1184,0-3-1057,10-3-2353</inkml:trace>
  <inkml:trace contextRef="#ctx0" brushRef="#br0">12120 13545 10229,'0'0'5442,"0"0"-3281,0 0-336,0 0 320,0 0-128,0 0-112,5 0-449,-5 0-463,10-6-353,0-2-96,0-6-111,6-5-113,4-3-176,-1-2-32,1 0 144,-4 1-208,-4 8 16,-6 2-32,0 4 160,-3 9 32,-3 0-144,0 13-64,2 7 0,2 4 128,1 1 32,2-1-63,2-2-226,-1-5 97,2-8-48,3-3 48,-2-3-48,1-3 112,-4-3-16,6-8-16,-5-4 48,2-5-32,-1-5 65,4-1-65,-4 0-64,0 6-65,-3 3 49,2 9 32,1 5 32,2 3 16,0 16 0,3 7 305,5 3 159,-1 4-224,-1 0-272,-1-3 0,-1-2 0,-2-9 0,0-3 0,-5-4 0,-4-7 0,-1-2 0,-4 0-64,0-5-1057,0-9-767,-14-4-3171,6-5-7298</inkml:trace>
  <inkml:trace contextRef="#ctx0" brushRef="#br0">12731 13433 6195,'0'0'7059,"0"0"-4690,0 0-624,0 0 112,0 0-577,0 0-47,-12-2-177,24 2-447,2 0-193,7 0 352,3 0 513,6 0-305,-2-3-415,2-5-305,-6-3-80,-5-2-112,-8-2-16,-1 2-32,-10 2-16,0-2-192,-14 0-112,-6 4-49,-4-2 17,-3 8 176,-3 2 96,-1 1 48,8 9-64,5 8 48,5 7 16,7 6 80,6 3 112,6-1 32,11 1 32,6-4-15,1-6-113,6-5-64,-3-4-32,0-9-80,-3-5 16,-2 0-833,-5-5-1424,-8-3-576,-3-7-1089,-6 0-3986</inkml:trace>
  <inkml:trace contextRef="#ctx0" brushRef="#br0">13233 13227 11973,'0'0'4242,"0"0"-1648,0 0-1,0 0-384,0 0-528,0 0-689,7-11-272,-23 31-63,-5 4-241,1 0-224,0 7-112,9-2-16,2-5-16,9 6 0,0-8 16,12 2-16,10-5-32,8 0 32,0-5-32,5-1-32,-2-5 961,-2 3-865,-7-2-32,-9-4 0,-6-1-16,-9 5-48,0 3 64,-15-1-32,-9 4 80,-4 2 80,-2-1-16,-6 2 128,6 1-32,2-2-96,4-1-192,10-3 80,-2-5-160,8 1-176,5-7-400,3-2-641,0-5-1360,3-14-1745,5-10-5699</inkml:trace>
  <inkml:trace contextRef="#ctx0" brushRef="#br0">14034 13548 8724,'0'0'2257,"0"0"848,0 0-1248,0 0-544,0 0 320,0 0-289,0-37-319,0 33 191,2 4 49,4 0-337,6 9-383,9 19-257,8 9 352,2 13 1057,6 6-801,3 4-480,-5-3-224,-1-9-31,-8-8-113,-2-8-113,-2-11 49,-10-8-128,-1-2-416,-7-5-208,-4-6-385,-4 0-415,-3-11-850,-6-3-1359,-2-7-3795</inkml:trace>
  <inkml:trace contextRef="#ctx0" brushRef="#br0">14457 13427 12694,'0'0'3762,"0"69"-849,-4-17-48,-2 7 97,1 8-849,-10 3-881,3-4-560,-4-1-159,1-14-193,6-8-80,-2-10-96,5-12-48,2-4-48,4-11-80,0-6-640,0-8-1089,6-15-1457,2-10-2208</inkml:trace>
  <inkml:trace contextRef="#ctx0" brushRef="#br0">14639 13108 11605,'0'0'4226,"0"0"-2433,0 0-784,0 0-209,34-13 16,-13 13-63,3 0 111,6 5 1057,-2 8-400,-2 4-529,-2 2-304,-4 1-127,-10 6-209,-10-5-160,0 8-64,-2-3 128,-10 1-96,-4-3-80,2-3 32,3-2 32,1-2 176,7-4 17,3-2-81,0-3-112,14 3-16,1-6-16,10 1 0,-3-3 128,2-3-96,-4 0-80,7 0-32,-4 0-16,-7-3 32,3 1-464,-9-2-673,-1-1-1232,-8-1-2625,-1 6-4930</inkml:trace>
  <inkml:trace contextRef="#ctx0" brushRef="#br0">16304 13749 8404,'0'0'5090,"0"0"-2689,0 0-1056,0 0-625,4 55 161,5-7 655,1 15 961,-2 9-432,1 2-944,-2-8-593,-2-7-64,1-11-352,-3-10-160,0-7 32,-3-10-32,0-7 0,0-1-496,-6-7-624,0-6-577,1 0-640,-5-11-2418,1-8-10564</inkml:trace>
  <inkml:trace contextRef="#ctx0" brushRef="#br0">16165 14067 15735,'0'0'2673,"50"2"-1360,-8-2 992,5 0 32,5-2-576,-2-4-961,0-2-464,-12 2-287,-8 1-98,-9 2-975,-4 3-945,-11 0-752,-6 0-961,0 0-1632,-14 0-2978</inkml:trace>
  <inkml:trace contextRef="#ctx0" brushRef="#br0">17343 13596 6067,'0'0'6531,"-46"-17"-4466,15 17-993,-10 0 369,1 5-81,2 7-463,-2 3-257,7 3-240,8 6-160,5 9-79,14 3-81,6 7 208,2 9 80,16 5 96,4 2 0,2 4 321,0-3 47,-2-1-240,-6-4-384,-9-4 49,-4-8-97,1-2-192,-4-12 32,0-1-48,-4-7 48,-2-7-112,2-6-545,-4-8-751,0-5-1042,-4-12-3184</inkml:trace>
  <inkml:trace contextRef="#ctx0" brushRef="#br0">17018 14073 15847,'0'0'3762,"0"0"-2513,0 0-161,0 0 401,49 6 224,-20-4-33,9 2-527,1-4-225,-1 0-207,-4 0-273,-4 0-416,-9 0-48,-4 0-64,-1 0-625,-8 0-655,-2 0-1185,-6-9-1185,0-2-3073</inkml:trace>
  <inkml:trace contextRef="#ctx0" brushRef="#br0">17561 13908 16135,'0'0'3906,"0"0"-3089,0 0-49,54 56 1569,-33-17-320,4 6-897,-1 2-287,2-4-305,-1 0-176,-1-7-240,0-9-112,-4-6-80,-5-4-352,-2-12-560,-6 0-641,-2-5-656,-5 0-481,0-10-1007,-9-7-2674</inkml:trace>
  <inkml:trace contextRef="#ctx0" brushRef="#br0">17967 13693 10901,'0'0'3986,"0"0"-2001,0 0-849,0 0 177,13 47-193,-16-3 561,-9 6 112,-2 15-336,-4 6-97,4-1-223,-3-5-273,1-5-496,3-12-64,8-11-336,2-13 48,3-6-96,0-6 48,0-10-144,0-2-944,7-6-1265,-2-11-1281,-3-7-3457</inkml:trace>
  <inkml:trace contextRef="#ctx0" brushRef="#br0">18572 13956 3746,'0'0'2337,"0"0"-1265,0 0-1856,0 0 3393,0 0-64,-16-15-784,11 8-368,-2-1-1361,1-1 224,0 4 720,2-3 1,-5 3-465,4-1-208,2 1 256,0 2 65,-1 2-33,4-3 16,0 4 209,0-4-177,10 3-144,4 1-112,10 0 64,14 0-63,7 0 1071,5 0 33,9 1-176,-4-1-273,-1 0-704,-10 0-272,-9 0-48,-12 0-16,-7 0 16,-7 0-64,-3 0-320,-6 4-464,-1 0 31,-13-4 113,-1 1-561,4-1-815,-2 0-274,2 0-1679,1 0-3427</inkml:trace>
  <inkml:trace contextRef="#ctx0" brushRef="#br0">19572 13544 8132,'0'0'4130,"0"0"-3570,0 0-224,-42-35 1185,25 33-353,-6 2-672,-2 2-207,-4 9 79,5 6 80,1 1 208,-1 6 401,10 7-113,0 3 49,8 9-145,6 9 257,0 2-113,6 3 16,4-1-159,0 2-113,-5-10-384,1-1-176,-6-6-80,0-6-15,0-6-65,-3-1 16,-4-10 0,1 1-385,-2-6-575,-2-4-609,3-3-512,-3-1-496,0-5-2337,2-5-8772</inkml:trace>
  <inkml:trace contextRef="#ctx0" brushRef="#br0">19248 13969 9124,'0'0'3506,"0"0"-497,0 0-1584,0 0-321,0 0 65,0 0-113,62-7-335,-32 7 1664,6 0-833,-1 0-271,5 0 64,-3-3-433,-6 0-752,-8 0-144,-6 1-48,-9 2-272,-1 0-576,-7 0-721,0-2-1296,0-2-1185,-8-5-5251</inkml:trace>
  <inkml:trace contextRef="#ctx0" brushRef="#br0">19828 13721 13606,'0'0'3634,"0"40"-2658,3-2 529,8 14 752,8 6-160,2 3-528,3-4-577,2-3-416,-4-7-255,2-7-145,-3-13-112,-6-5 16,-4-6-192,-4-5-513,-7-5-815,0-4-625,-7-2-192,-4-6-1089,-8-10-3857</inkml:trace>
  <inkml:trace contextRef="#ctx0" brushRef="#br0">20155 13567 6243,'0'0'4274,"0"0"-3010,0 0-319,0 0-97,0 0-528,0 0-224,0 32-96,1-32 96,-1 0 209,0 0 703,0 0 81,4 0-113,-4 0-240,0 0-271,0 11 31,-8 11 192,-2 10 144,-6 14-223,-1 14 527,-4 13 145,0 6-305,1 2 145,1-3-417,4-13-128,2-8-79,7-10-177,5-15-336,1-8 32,0-5 0,0-5-32,0-3 32,-4-3-352,4-6-353,-4-2-351,4 0-257,0-2-432,0-9-512,0-2-1072,4-6-2994</inkml:trace>
  <inkml:trace contextRef="#ctx0" brushRef="#br0">20117 14269 6515,'0'0'-656,"0"0"1904,0 0 2162,0-36-1409,0 29-593,0-2 257,0 1-80,0 3-481,0-4-239,0 7-257,0 0-304,0-2 32,0 4-80,3-2-95,-3 2-65,4-3-48,-4 3 48,0 0 96,1 0 128,-1 0 0,0 0-32,0 0-80,0 0 160,0 0 33,-1 0-49,-6 9-48,-2 7-80,-3 5-16,3 7-32,-1 4 272,4 5 177,6 0-33,0-2-272,5-7-32,6-2-80,3-6-96,9-8-32,-1-5-16,3-7 32,-4 0-96,4-10 16,-9-4-16,0-5-32,-1 1-96,-8 2-32,-5-3-64,-2 2 144,0 6 32,-2 1 0,-5 1 48,-4 4-32,-3 2-64,4 0 48,-2 1 32,0 2 16,-1-3 0,4 3 16,0 0-16,6 0 32,-3 0-48,3 0 48,0 0 128,3 0-16,0 0 32,0 0-112,3 0-48,6 0-16,5 3 32,3 2 144,4-5-15,-1 3-17,4-3 192,-3 0-16,2 0-176,-7-6-80,2 1 32,-6 3-64,2-4-32,-6 4-32,-1-2 0,-2 2 0,0 2-384,-5 0-401,0 0-495,0 10-545,0-1-784,-5 2-2850,0-3-8179</inkml:trace>
  <inkml:trace contextRef="#ctx0" brushRef="#br0">20856 13918 544,'0'0'5459,"0"0"-145,0 0-2320,0 0-1138,0 0-143,0 0-128,-37-18-369,36 12-111,1 5 160,0-6-369,8 2-352,8 0-96,5-1 97,12 1 111,5 2 128,3 2 193,5-3-369,0 4-256,-10 0-208,-6 0-144,-2 0-64,-14 0 16,-2 0-64,-1 0-224,-11 0-352,4 0-193,-4 0-143,0 0-209,-6 0-431,-3 0-802,-3 0-1904,0 0-2257,0 5 240</inkml:trace>
  <inkml:trace contextRef="#ctx0" brushRef="#br0">20919 14079 13782,'0'0'4210,"0"0"-2385,0 0-592,0 0 79,0 0 289,47 15-160,-10-15-337,4 0-336,2-5-191,-2-3-161,1 2-416,-6 1 0,-5-1-112,-4 4-736,-9 2-577,-1 0-912,-10 0-384,2-3-1489,-9-3-3474</inkml:trace>
  <inkml:trace contextRef="#ctx0" brushRef="#br0">21700 13755 7860,'0'0'7363,"0"0"-5010,-41-5-1248,14 22 543,2 4 161,0 9-96,5 5-80,6 15-241,7-2-143,7 3-561,16-5-304,13-8-208,13-8 17,12-13-97,8-12 64,3-5-48,3-20 32,2-6 32,-8-9-224,-12-4 0,-5-4 64,-12-4 16,-12-1-64,-8-3-496,-12 0-529,-1-5 177,-14 10-33,-10 3 257,-9 14 528,-9 7 128,-7 12 48,-5 10 16,-2 4 112,2 16-32,-4 7 48,6 6-288,7 1 96,6-2-16,13-4 48,7-4-192,10-10-736,9-11-1409,13-3-497,4-17-1600</inkml:trace>
  <inkml:trace contextRef="#ctx0" brushRef="#br1">23554 5901 12678,'0'0'3297,"-38"27"-1696,14-7-336,1 6-65,-1 7 1,10 5-145,5-1 129,2 4-113,7-2-319,7-2-145,10-4-272,6-6-112,4-9-160,0-7 16,5-7-64,-2-4 48,1-15-64,-8-3 0,1-1-64,0-5 48,-5-4-80,-4 2-144,0-2-64,-4 4-128,2 0 144,-8 2-145,1 3 81,-2 0-112,-4 0-192,0 0 223,-10 0-15,-4 0 48,-4 1 0,-9 3 256,0 2 192,-4 5-96,1 5 32,4 3 64,2 3 0,2 5-48,6 3-48,2 0 48,8 0-48,0-3-1681,2-3-2033,4-5-2785,0 0 96</inkml:trace>
  <inkml:trace contextRef="#ctx0" brushRef="#br1">23619 5633 6419,'0'0'4818,"3"46"-2513,1-3 785,-3 13-417,-1 10-832,0 13-193,0 2-175,0 6-160,-5-6-401,-4-8-352,6-7-111,-4-9-257,7-15-128,0-10-128,0-4 16,7-11-64,2-4-545,-2-6-687,0-7-1217,0 0-1089,-7-9-2657,0-8-6707</inkml:trace>
  <inkml:trace contextRef="#ctx0" brushRef="#br1">23396 6522 6499,'0'0'6595,"0"0"-5010,0 0-481,0 0 465,0 0-128,50 0-49,-10-6 177,2 1-368,9-3 31,2-3 113,-4 2 31,4 5-15,-6-1-833,-8 1-512,0-1-48,-10-1 32,-3 4-256,-8-4-592,-5 1-689,-7-3-528,-5-1 0,-1-2-496,-5-2-2353,-10-3-5635</inkml:trace>
  <inkml:trace contextRef="#ctx0" brushRef="#br1">23428 5591 7251,'0'0'2513,"0"0"1441,0 0-1152,0 0-529,57-28-401,-25 19-319,18 0-256,4-2 928,5-2-1041,1 5-351,-3 1-545,-20 3-336,-4 0-16,-13 4-432,-7 0-705,-9 4-816,-4-4-352,0 5-688,-7-5-1537,-8 6-8661</inkml:trace>
  <inkml:trace contextRef="#ctx0" brushRef="#br1">22786 6834 5795,'0'0'5394,"0"0"-2625,0 0-1072,0 0-496,0 0 47,68-22 97,-24 19 32,19-5 687,17 0-735,9-1 128,17 5 224,10-7-817,5 0-560,3-5-64,-4 2 32,-3 1 0,-14-1-416,-16 0 64,-18 5 16,-21 5 16,-21 4-224,-18 0-16,-9 0-256,-9 4-385,-14 5-159,-5-1-1585,-6-2-1697,3-6-6611</inkml:trace>
  <inkml:trace contextRef="#ctx0" brushRef="#br1">23242 7358 13030,'0'0'4050,"0"0"-1953,0 0-416,-38-35-129,21 26-207,-5 5-497,-4 4-47,-1 0-257,-6 13-160,-1 7-96,4 8 64,6 0-80,10 1-47,8 2-49,8-11-64,20-3-16,10-6 32,7-11-160,10-6-48,1-16 64,-3-13-128,-7-2-176,-2-12 95,-15 1 193,-10 4 48,-9 0-64,-12 4-208,-12-1 64,-7 4 80,-10-2 112,1 4-64,-1 5-208,8 4-320,-1 6 112,13 7-49,0 7 209,11 1-48,6 5-320,0 0-769,9 5-576,11 1-1681,-3 2-1296,7-3-2465</inkml:trace>
  <inkml:trace contextRef="#ctx0" brushRef="#br1">23505 7354 16023,'0'0'2914,"3"37"-2018,-3-22 65,7 1 399,-6-8-319,5-6-193,1-2-32,2-2-239,-1-9-177,8-8-32,-2-5-16,2-6-144,6-3-80,-2-2 160,8 5-31,-5 2-17,8 8 192,2 12 176,4 4-48,-6 4-47,3 17-193,-4 2-96,0 5-144,-8-2-112,-6 2 48,-8-5-176,-2-2-256,-6-5-369,0 0-303,-10-7-369,0-1-736,-7-4-928,2-9-3378</inkml:trace>
  <inkml:trace contextRef="#ctx0" brushRef="#br0">22420 8374 5763,'0'0'208,"0"0"-16,0 0 2497,0 0-1136,0 0-1,0 0-175,-43 0 80,39 0-49,4 0-511,0 0-513,0 0-96,0 0 96,20 0-112,15 0-95,19-2 111,17-2 96,10-1 640,11-6 113,7 3-337,5-2-192,-12-4-111,-1 4-145,-16-2-240,-6 5-96,-9-1-32,-12 4 32,-8-1 0,-10 0-32,-2 5 16,-14-3-16,2 3 64,-9 0-64,3 0 32,-3 0-32,-6 0 16,5 0-32,-6 0-48,4 0 32,-4 0-80,0 0-64,0 0 96,0 3-144,0-3-273,0 0-31,-4 0-144,-6 0-353,-4-19-1504,0-13-2673,-2-9-5635</inkml:trace>
  <inkml:trace contextRef="#ctx0" brushRef="#br0">22314 7979 6451,'0'0'-560,"0"0"4882,0 0-3074,0 0-655,0 0 175,0 0-128,-49 29-352,49-29-160,0 0-32,0 0 289,10 0 623,4 0-208,2 0-191,2 0-193,1-1-128,5-8-96,-1 1-80,8-1 16,8 1 192,-3 2-176,5 1 769,-1 0-593,2-1-96,2 4-112,0-4 0,-3 1-32,6-3 64,-10 2-32,3-2-128,-13 2 32,-1 2-16,-7-2 16,-5 6 0,0-5-32,-7 5 16,10 0 16,-2 0 0,2 0-32,7 0 96,4 0 96,5 0 49,-2 0-161,7 0 16,2 0-16,-2-9-32,1 5-16,-6-7-16,4-1 0,-14 4 0,1 0 64,-8 3-48,-2 2 32,-4 3 0,3 0-16,-2 0 16,2 0-32,4 0 16,-3 0-48,-4 0 64,3 0-48,-5 0 0,-5 0 16,-3 0 32,0 0-48,0 0 80,0 0 112,0 0 208,0 0-176,0 0-176,0 0-16,0 0-32,0 0 16,0 0-80,0 0 64,0 0-176,0 0-64,0 0 144,0 0 64,0 0 16,0 0-16,-3 0-16,-8 0-128,-1 0-176,-2 0-337,0 0-303,0 0-577,-2 0-1184,-8 0-3058,-3 0-319</inkml:trace>
  <inkml:trace contextRef="#ctx0" brushRef="#br0">14392 10515 9108,'0'0'7460,"0"0"-6580,-4 44 48,-2-9 1490,-1 16-642,1 8-367,1 12 128,-1-1-673,0 1-176,-1-1-271,2-10-129,-1-8-144,0-11-32,-1-8-48,5-9-80,-2-9-144,2-6-400,2-7-561,0-2-1184,-3-8-336,3-6-3122</inkml:trace>
  <inkml:trace contextRef="#ctx0" brushRef="#br0">13975 10626 7539,'0'0'7860,"0"0"-5843,0 0-1681,45 41 897,-20 2 1776,3 9-528,2 10-912,-1 6-881,-3 0-176,-2-6-399,-1-5 15,-6-5-32,-4-10-48,-8-6-272,5-7-289,-8-10-319,-2-7-769,0-12-528,0-4-704,0-20-3762</inkml:trace>
  <inkml:trace contextRef="#ctx0" brushRef="#br0">14560 10258 13142,'0'0'4994,"0"0"-3057,0 0-608,0 0-353,41-14-303,-13 14-209,2 9-128,-1 0 1121,1 8-513,-1-1-368,-12 7-224,-9 1-191,-4 2-33,-4 7 32,-12-3-32,-10 0-16,2 0-80,-1-8 64,3-3-160,2-9 64,12-2 0,4 1-16,0-3 0,14-2 0,3-4 16,7 4 16,6-4 32,-6 0-32,0 0 16,2-7 0,-8 2 48,-4 0-80,-4 5-448,-8-3-1217,-2 3-1232,0 0-1297,-6 6-5395</inkml:trace>
  <inkml:trace contextRef="#ctx0" brushRef="#br0">14011 11558 8948,'0'0'3938,"0"0"-80,0 0-1745,0 0-513,48-11-287,-14 11 352,7 3 256,11 3-481,-2-1-591,4-2-241,1 0-224,-8-3-496,-12 0 48,-2-3 64,-3-5 0,-6-1-144,-7-2-64,3 1 64,-6 1 80,-4 1 0,1 3 80,-2 0-16,-3 1-16,-2 4-176,-4 0-385,3 0-319,-3 4-449,0 1-287,-7 3-834,-1-3-3248,-9 1-8597</inkml:trace>
  <inkml:trace contextRef="#ctx0" brushRef="#br0">14079 12087 10901,'0'0'3201,"0"0"-1360,6 67 1057,-6-21-609,-2 11-913,-7-1-143,-3-4-161,3-3-191,-4-8-417,7-14-192,-4-6 16,6-7-112,0-8 80,2-6-15,-2-6 79,0-16-64,4-7-192,0-12-128,0-11 64,4-8-48,2-1-128,-2-2 80,0 4 144,2 7-16,-6 9-16,4 7 48,0 14 16,-4 7-160,2 1 80,8 8-16,-2-2 48,11 8-64,-2 0 32,7 0-48,4 14 48,-4 3 64,-3 4-48,0 0 0,-6 3-192,-9 0 0,-3 2 96,-3 0 48,-3 2-65,-13-4 81,-1 4-16,-1-4 32,-1-3 16,-2-5-48,3-3 48,3-4-16,0-1 0,6-2 0,1-6 32,1 3-48,7-1 81,0-2-98,0 0 33,4 5 33,7 1 63,8 2 240,1 3 128,4 2 32,6 4 80,-2-1-15,-1 3-177,0 3-192,-9-3-176,-1 3 80,-7-3-224,0-3 160,-7-3-64,-3 0-48,0-4 48,0-7-112,0 2-112,0-4-257,0 0-271,1-4-464,4-7-1186,-4 2-863,7-6-1569,-6 2-8084</inkml:trace>
  <inkml:trace contextRef="#ctx0" brushRef="#br0">18149 11239 3922,'0'0'11509,"0"0"-8804,0 0-1200,0 0 176,41 11 112,-11-3-129,8-5-383,2 0-481,2-3-368,-2 0-367,-6-6 31,-4 0-96,-10 1-577,-8 5-1392,-9 0-1264,-3 0-1793,-6 0-10293</inkml:trace>
  <inkml:trace contextRef="#ctx0" brushRef="#br0">18232 11041 1169,'0'0'9188,"0"0"-5042,0 0-1505,0 0-560,0 0-561,0 0-399,30 28-241,-24 10 689,-1 13-32,-5 0-721,0 5-528,0-6-96,-1-7-288,-5-8 96,-2-5-48,2-6 48,2-1-16,0-7-160,-2-5-208,6-5-336,0-6-513,0 0-448,6-12-608,1-9-2737,-1-7-10085</inkml:trace>
  <inkml:trace contextRef="#ctx0" brushRef="#br0">19181 11239 6723,'0'0'5507,"0"0"-1858,0 0-1792,0 0 96,0 0-304,-52 32-417,29-18-319,-4 5-257,0 3 144,-4 1 161,5 2-273,5 6-144,8-4-127,7-1-129,6-4 96,12-5-112,12-6-80,6-11-128,7-4-48,2-14 0,0-15 0,-4-6-208,-5-11-112,-9-2 64,-7-2-64,-9-4-48,-5 2-161,-19 5 209,-4 4-160,-14 8-208,-2 6 271,-2 8 385,1 12 32,-2 10 16,9 3-16,2 5 33,7 6-65,9 6 48,6-4-401,9 1-2288,9-6-1777,10-6-96,7-2-8644</inkml:trace>
  <inkml:trace contextRef="#ctx0" brushRef="#br0">19481 11607 6387,'0'0'-128,"0"0"2609,0 0-208,0 0-992,0 0 175,0 0 241,-19 22-80,19-22-129,0 4-79,0-4-16,9 2-17,13-2-191,4 0-65,14 0 353,5 0-448,9-6-257,5 1-112,3-1-79,-6 0-209,5-1 208,-10 5-464,-8-4-80,-12 3-336,-15 3-561,-9 0-559,-7 3-385,-13 3 80,-7 2 128,-1-3-672,-2-5-1936,-3 0-2563,-2 0-447</inkml:trace>
  <inkml:trace contextRef="#ctx0" brushRef="#br0">19601 10968 14455,'0'0'4690,"0"0"-2785,0 0-689,0 0-303,0 0-97,0 49 240,0-14 49,0 9-417,0 3-256,3-3-207,-3-3 111,0 0-144,0-11-96,0-3-96,-3-8-32,0-8 96,-1-3 0,4 1-32,0-8 0,0-1 16,0 0-32,4 0 48,8-1-176,-4-5 32,8 3 16,-2 3 48,1-2-16,1 2 0,0 0 48,1-4-16,-3-4 32,6-2-32,-2-9 48,2-9-48,1-4-16,-2-6-48,-1-9-16,-2 5-160,-8-7-112,-5 5 47,-3 6 65,-6 5 208,-15 15-16,-10 4 112,1 12 48,-9 2-32,-2 2-64,3 9 112,3 2-128,8 4 96,6 5-63,0 5-17,5 6 16,6 8-32,0 1 48,3 1-48,-1-2-193,8-4-847,0-11-721,0-18-960,11-8-3058</inkml:trace>
  <inkml:trace contextRef="#ctx0" brushRef="#br0">19781 10643 9492,'0'48'4482,"-11"18"-1152,-2 17-689,2 19 401,-5 6-353,2 3-784,-1-7-657,2-5-415,1-16-833,8-18 32,-1-13-16,5-13-32,0-15-241,0-11-399,0-9-736,5-4-1442,-5-17-895,0-7-4435</inkml:trace>
  <inkml:trace contextRef="#ctx0" brushRef="#br0">19634 10602 6035,'0'0'6211,"0"0"-3122,0 0-1408,-40 0-257,34 0-15,5 0-176,1 0-81,0-1 81,7-3-545,9 1 32,8-2 81,5 5-225,10-5-64,5 1 785,6 2-593,4-1-384,-2 3-208,-7-2-64,-2 2-16,-13 0-144,-9 0-368,-7 2-368,-8 1-577,-6-1-592,0 2-272,0 1-656,-2 3-2898</inkml:trace>
  <inkml:trace contextRef="#ctx0" brushRef="#br0">20591 10348 5571,'0'0'672,"0"0"-496,0 0 128,0 0-256,0 0 48,0 0 753,0 30-289,0-30-416,0 0 272,0 0 416,0 0 81,0 0 31,0 0-271,0 0-129,0 0 112,0 0-48,0 0-351,0 0-97,0 0 64,4 0 48,-2 0 80,-2 0 176,0 0 225,4 0 31,-4 0-80,3 0-95,-1 0-113,4 0-224,-6 0-160,3 0-48,-3 0-16,4 0 0,-4 0-48,0 13 32,0 6 80,0 8 640,0 11-15,0 6-353,0 6-16,-15 7 64,0 7 33,-1-5-81,0-1 0,2-10-176,4-11-80,4-9-16,5-15 0,1-4-96,0-7 16,0-2-16,0 0 64,0 0 0,0 0 32,0 0-16,0 0-48,0 0 16,0 0-96,0 0 48,0 0-32,0 0 16,0 0-16,0 0 0,0 0-32,0 2 80,0 1-64,0 0 32,0 0 16,0-1-32,0-2 32,0 4-32,0-4 32,0 0-16,1 0 32,9 0 0,-4 0 0,2-4 16,6-7-32,-6 1 48,4-1 48,0 2 81,6-2-17,10 7-32,4-1-96,13 1 16,2 4 128,7 0 96,-3 0-112,-9 0-144,-6 9 16,-12 4-64,-6-2 48,-9-3-32,-9-3-64,0 1-16,0-1 80,0-2-32,-9-3-128,-4 0-80,4 0-144,0 0-129,3 0-47,5 0 176,-3 0 32,0 0 64,2 0 80,-2-8 144,-2 0 64,3-3-48,-2-3-48,2 0-145,-4 4-31,5-4-64,-5 9 64,4 0 80,-5 5 80,2 0-160,-7 0-465,3 0-847,-1 0-1906,0 0-4097</inkml:trace>
  <inkml:trace contextRef="#ctx0" brushRef="#br0">15797 11185 6499,'0'0'7283,"0"0"-3649,0 0-2610,20 73 1410,-16-22 575,-3 15-592,-1-5-1376,0 5-449,0-15-432,0-5-80,-1-7-80,1-13 64,-7-3-16,4-7-96,-3-3-480,-1-8-577,2-5-1056,-4 0-672,3-9-2065,0-6-7556</inkml:trace>
  <inkml:trace contextRef="#ctx0" brushRef="#br0">15703 11486 9508,'0'0'6691,"0"0"-3745,0 0-1858,0 0-287,57-6 287,-26 6 1105,0 0-528,7 0-1041,-6 0-512,-8 0-112,0 0-272,-9 0-1040,-6 2-1154,-5 4-1888,-4-6-5266</inkml:trace>
  <inkml:trace contextRef="#ctx0" brushRef="#br0">16915 10765 12262,'0'0'6082,"0"0"-4817,0 0-1105,-51-33 64,23 33 48,2 4-112,-6 11-144,-4 9 0,10 9 0,-2 11 0,10 9 224,6 12 1009,7 6-96,5 8-321,0 1 0,9-6-63,-1-3-177,-1-6-432,-1-14 64,-6-4 192,0-2-96,-4-7-207,-1-3-81,-7-4 32,3-11-64,0 1 64,-1-9-64,0-4-625,5-8-799,2 0-1057,-3-19-1681,0-5-8372</inkml:trace>
  <inkml:trace contextRef="#ctx0" brushRef="#br0">16538 11344 8132,'0'0'12005,"0"0"-9252,0 0-1584,0 0 48,0 0 175,61 21-175,-22-21-145,8 0-447,-1-3-385,-1 2-224,-10-3 48,-6 4-64,-12 0-929,-9 0-928,-2 0-1216,-6 4-721,-6-4-3505</inkml:trace>
  <inkml:trace contextRef="#ctx0" brushRef="#br0">17284 11138 9124,'0'0'5827,"0"0"-3266,0 0-480,15 46-32,0-11 336,9 5 32,1 10-736,-1-2-897,3-2-512,-3-8-192,-1-3-128,-6-11 64,-6-2-16,-1-9-352,-8-1-320,-2-5-465,0-4-463,-8-3-177,-6 0-448,3-17-2177,-3-7-7876</inkml:trace>
  <inkml:trace contextRef="#ctx0" brushRef="#br0">17624 11048 9380,'0'0'6387,"-7"43"-3521,-3 0-625,9 7 320,-5 6-80,-1 9-656,1-5-625,1-3-672,-1-5-223,-4-15-257,5-4 64,-2-9-80,1-10 0,4-1-16,-2-13-224,0 0-673,4-8-1136,0-11-2161,0-10-3281</inkml:trace>
  <inkml:trace contextRef="#ctx0" brushRef="#br0">19216 12376 656,'0'0'10805,"0"0"-6195,0 0-1792,0 0-769,0 0-769,-40-33-255,18 33-209,-8 0-16,0 8-111,4 4-321,4 3-144,6-2 0,15 4-64,1-1-112,11-2-32,17-5 32,4-4-32,6-5-48,-3-9-64,4-10 32,-5-10-16,-9-7-48,-5 1 64,-10-4 64,-10 2 16,0 5-96,-20-1 48,-4 4 0,-6 2 64,0 5-80,2 5 96,4 4-48,1 2 0,8 8-48,2-3-160,10 6-849,3 0-447,0 6-673,0-1-1409,13 1-3553,-2 0-385</inkml:trace>
  <inkml:trace contextRef="#ctx0" brushRef="#br0">18898 11788 4226,'0'0'8660,"0"0"-4866,0 0-2434,0 0-463,0 0-17,0 0-32,24-3-303,6 3-225,10 0 384,21 6 1185,4-6-320,20 4-449,3-4-335,4 0-305,3 0-208,3 0-80,-4 0-192,-5 0 816,-4-4-704,-13 4-63,-18 0-17,-15 0-16,-11 0-193,-17 0-191,-1 0-416,-10 0-625,0 0-416,0 0-512,0-6-1120,0-3-2946,0 4-4850</inkml:trace>
  <inkml:trace contextRef="#ctx0" brushRef="#br0">19478 12332 16728,'0'0'3761,"0"0"-2192,0 46-64,2-29 128,2-10-465,5-3-640,3-4-192,2-4-191,3-7-113,-2-4 112,1-4 16,4-6-80,-2 1-48,-3 1-48,2 5 64,-3 4 0,-4 4 96,5 10 64,-5 9-80,4 11 112,5 6 240,-1 2-79,5 0-65,1-4-64,0-2-224,0-5 16,-2-10-96,-4-1-32,-5-6-432,-5 0-609,-1 0-704,-7-6-1184,0-7-1361,-7-7-5523</inkml:trace>
  <inkml:trace contextRef="#ctx0" brushRef="#br0">20775 11447 6227,'0'0'7075,"0"0"-2497,0 0-2273,0 0-192,0 0-144,0 0-608,55-21-465,-19 9-160,5 0 145,6 1-241,-3 2-224,-3 4-432,-1 2-48,-6 3 16,-7 0-448,-3 0-512,-9 3-305,-7 2-624,-4 1-144,-4-1 32,0-1 16,-4 1-48,-4-1-672,1 5-1569,-4 2-2369</inkml:trace>
  <inkml:trace contextRef="#ctx0" brushRef="#br0">20826 11662 11893,'0'0'4210,"0"0"-1937,0 0-576,0 0 640,64 15-128,-23-11-416,6 0-448,3-4-481,1 0-368,-3-4-95,-8-1-225,-8-1-144,-11 0-64,-6 4-209,-5-1-143,-6-3-272,-4 5-400,0-6-321,0 2-944,0-6-785,0-6-2768</inkml:trace>
  <inkml:trace contextRef="#ctx0" brushRef="#br0">21693 11257 8852,'0'0'10389,"0"0"-8420,0 0-977,-65 33 321,35 8 528,2 15-257,3 9-399,14 0-209,11 0-271,10-5-369,16-11-80,13-12-96,8-15-64,7-12 80,6-10-96,-1 0-176,-1-19 32,-2-6-32,-10-11 96,-8-2 16,-6-11-128,-15-5-128,-7-6-112,-10-5-289,0 3-127,-20 2-416,-6 6 751,-3 10 209,-8 12 176,-3 13 0,-5 10 48,-2 9 16,0 15 48,6 6 32,3 3 0,4 4 16,10-6-224,5-3-2177,13-3-592,6-8-1393,0-5-4450</inkml:trace>
  <inkml:trace contextRef="#ctx0" brushRef="#br0">14174 14818 12966,'0'0'3570,"9"39"-2050,-5-1 817,-4 14 112,0 9-320,-4 4-688,-5 0-737,-1-4-303,5-10-17,-4-9-192,3-11-16,2-10-112,-2-5 128,1-8 48,-1-4 32,-4-4 0,2-4-79,-2-11-17,4-13-96,2-13-48,-1-5-32,5-8-32,0-9 16,9-2-112,2-2 112,12 6 96,-6 3 64,7 6-368,-1 9 176,-3 10 48,1 11-65,-3 10 98,-2 5-33,-2 7-113,2 12-63,-4 12 16,-4 5 32,1 10 16,-3-1-80,1 2-144,-5-1-48,-2-7 16,0-2 144,0-2 159,-2-8 33,-7 0-32,-4-7 96,-2 0-16,-2-7 32,-1 3 49,2-7-17,4 0 64,0-2 272,8 0 48,3 0-112,1 5-80,5 4-144,14 1 64,2 7 145,5 3 95,2-2-224,2 5-48,-2-3 32,-2 4-96,2 1-96,-8-3 0,-2 0 0,-1-3-16,-1-6 48,-8-2-192,5 0-128,-4-4-112,-5-3-161,0-2 177,0-2 128,-4 0-96,4 0-352,-4 0-321,0-11-1088,0 1-1184,-8-4-2914</inkml:trace>
  <inkml:trace contextRef="#ctx0" brushRef="#br0">14032 14416 3378,'0'0'352,"0"0"-64,0 0 2625,0 0 33,0 0-369,0 0-592,7-27-161,-7 25-63,2-2-128,8 2-368,4-1-225,10-5-112,13 8 401,11-4 176,6 4 47,10 0-367,4 0-48,0 9-657,-9 3-208,5 0-128,-10-4-128,-6 3 32,-2-2-48,-11-5 64,-5 0-64,-6 0-64,-10-4-368,-4 0-721,-6-4-608,-4-4-624,-4-3-576,-7 2-897,-8 5-2417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15:50.814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2">
      <inkml:brushProperty name="width" value="0.05" units="cm"/>
      <inkml:brushProperty name="height" value="0.05" units="cm"/>
    </inkml:brush>
    <inkml:brush xml:id="br3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37213 12814 7427,'0'0'5635,"0"0"-3666,0 0-657,0 0-191,0 0-209,0 0-415,-120 1-177,105 4-112,2-1-64,-4 0 32,2-4 128,0 2 16,-6 0-128,-4 0-16,-4-2 113,-6 5 79,-5-2-128,-13 5-208,-5 5 0,-3 0-48,0 5 32,3 0-16,2 3 32,7-3 0,6-2 0,5-3 0,10-2-32,6-4 128,9-1-16,6-4 48,7-2-32,-3 0-16,3 0 0,-2 0 16,2 0-32,-5 0-80,-6 0 80,-7 0-15,-11 0-1,-6 0-96,-12 0-32,-5 6 64,-5 8-16,5 2 0,4 1 16,2-4-16,8 2 16,9-6 64,7-2-80,6-1 16,7-4 32,1 1 0,8-3-32,0 0-16,-10 5 0,-2 3 0,-6 6-16,-11 4-16,-6 7 48,-5 5-16,-8 3 0,2 1 16,-5 1 0,6-1 32,2-4 80,2 0-64,6-5-16,7-1 48,0-6 224,10 2-16,5-3-160,1 5-48,2-2-64,4 4 16,0 0-32,1 2 32,-3 3-32,5-3-32,-4 3 48,1 2-16,-8 0 32,-1 4-16,-3 1 0,-5 5 112,0 0-16,-1 1 17,2 2-49,-2-2-32,5 2-16,3-2 16,-1-8 0,9 0 0,1-3-16,0-5 0,6 3-32,-4-5 32,-2 2-32,-2 3 16,0-2 16,-1 6-32,-2 1 0,-4 1-16,-2 1 32,5-4 16,-1 1-96,3-3 64,2-2-64,3 1 48,3-1 16,0 1 16,3 1 32,0 0 64,0 0-64,0 1 32,0 1-16,0-1 0,0-3-32,0 0 32,0-1-16,0-1-16,0-2-48,0 2 0,-4 0 32,2 1-64,2 3 48,-3 0 16,1 3-48,2 3 48,0 7-48,-1 2 48,-4 7 112,-2 0 0,-4 7-80,-6-2 16,2-1-48,-5-2-16,2-3-16,2-4 49,1-4-33,0 1-16,5-1 0,-2-1-16,6 2 48,-1 3-32,-4 3 16,4 3 0,-3-1 0,4 5-16,-6-4 32,2 2 16,2-7-32,0-4 0,1-3-32,5-2 32,-3-8 0,5 0-16,0-4-32,0-1 80,0 0-64,0 2-16,0-2 16,0 5 0,0 0 32,0 3-48,0-2 32,0 2 0,-7-1-32,3-3 16,0-2 32,1 1-16,-2-1 0,5 0 0,0 0 0,0 3-16,-6-1 0,4 3 16,-2 1 16,-2 0-16,-4 2 32,2 3-32,0-4-32,4 3 80,-1-6-80,5 1 16,0-1 32,0-4-32,0 3 32,12-3-32,-4 1 48,1-2-48,-3 4 16,-6 0 32,0 1-32,0-1 32,0-2-64,0 2 64,0-3-32,0 0 16,0-2-32,0 3 16,0-1 16,1 1-32,4-1 48,1 0-16,-6 2-16,6-1 0,-6 1-16,0-2 32,0 5 16,0 0-32,0-2 0,0 2 0,0 1 16,4 1-16,0-1 0,3 2 16,0 1-32,-1 3 64,3 1-48,-2-3 0,0 5 16,0-1-16,-2-3 64,3-3-80,-4 0-16,2-3 32,4-1-32,-3 1 16,-1-1 0,1-2 0,4 2 32,1 3-48,-2 2 32,2 2 16,0 3-64,0 0 48,0 4 0,-1-1 32,0-3 32,0 0-32,-1-1 0,1-3-64,-2 1 64,4 0-48,-2-5 32,1 2-16,-1-3 32,0-1-16,-1 0-32,-4 0 48,1-1-48,-1 3 0,-1-2 32,4-1 0,0 4 0,0-4-16,0 4-16,5-3 48,-1-2-16,5 5 0,-5-7-16,4 3 48,-2 1 0,1-4-32,-2 4 16,-2-1-16,2 3 64,1 1-80,-4-2 16,6 1-16,-4-2 0,1-1 16,1-3-32,3 2 48,-1-1-32,2-4 0,2 2 0,-3-1 48,2 0-32,-2 1-32,-3 1 32,4 4 16,-4 4-32,3 1 16,-2 2 0,2-1-16,-1 2 32,1 0-80,5-4 32,-5 2 0,0-4-16,4-1 32,-4-1-96,5-3 64,-3-1 16,6-2 32,-2-2-64,5 0 80,0 3-64,0-1 32,1-1 32,3-1-80,-1 0 64,0 0-16,-2 1 16,3-1-16,-3-2-16,3-2 16,-3 3 16,0-4-16,1 2-32,2-3 32,-3-2 16,4 2 0,-2 0 0,-2-2 0,5 5-16,0 0 32,-3-1-80,1-1 80,1 2 16,1-5-48,0 0-16,5-2 48,1 0-16,-1-5-16,1-2 32,-6 1-48,6-3 48,-6-3-16,0 1-48,-6-3 48,0 0 16,0 0 16,-1 0-48,2 0-32,-2 0 64,1 0 0,3-7-48,0-1 16,1 2 32,1-2-64,-1 1 80,1 1-48,0 0 16,-4-1 16,-2 2 48,-3-1-32,-3 2 16,6-2-16,-4 1-16,1-2 0,3-2-16,2 2 48,2-1-96,3 0 96,5-2-48,2-1 48,3 1-16,-1 1 32,1 0-16,1 0 64,-5 2-16,4-1-48,-1 2 0,0-4-32,0 4-48,-1-2 32,1-2 16,1-1-32,0 4 16,-2-4-16,0 1-16,3-2 49,1 0-33,5-3 0,1 4 0,-2-4 0,2 3-17,2 0 66,-7-1-33,3 4 144,-5-1-48,-1 2-16,0-2-16,1-1-64,0 1 0,7-2 16,-2 0-32,2-3-16,6 4 32,6-2 0,3 0-16,0-2 16,3 1-16,4-1 64,-4 2-48,9-1 0,-5-3-16,5 3 32,7-4-16,1 2 64,-6-2-80,5 0 32,-6-3 16,-1 3-96,-9 0 0,-2-1 0,-7 1 48,-7 0-32,-4 1 64,-9-1-64,1 2 48,-5-2-32,2 0 48,6 0-48,-4-2 32,8 0-64,2-1 80,-3-1-32,7 4-16,-4-2 16,1 3-16,-3-1 16,-1 0-16,3 0 0,1-2 0,-2-3 32,2 1 0,2 2-16,-1-2 0,-2 1-16,-11 1 0,0-2 48,-6 1-16,-7 3-16,-5-3-48,-5-2 48,-6 3-16,6-3 48,-6-1-48,4 0 32,4-2-16,3-3 0,2-1 16,0 0-64,4-5 80,-5 3-32,1-2-32,-4 2 32,1-2 48,-4 3-64,-5 2 32,3 1-64,-3-2 64,4-1-16,-2-1 16,5-1 16,-2 3-64,4-4 96,-4-1-112,3 1 80,-3 0-16,-6-1 0,5 1-32,-6 0 32,1-1-16,-1-1 16,2 2-32,-1-1 16,6 0 16,-3-1-16,5 0 0,-2-3 48,3 0-32,-6 2-48,0-6 80,2 5-48,-6-3-16,-6 1 64,3 1-64,-3 5 0,-5-2 0,0 3 32,0-1-32,0 4-16,0-1 80,2 3-48,2 3 16,2-1-48,-1 1 48,0 2-32,3-2 32,-3-1-32,0 2 16,0 0-48,-3-5 32,0 1 16,1-1-16,-3-1 0,1-4 16,2 1 0,-3-1-32,1 0 16,-1 2 16,6-1 0,-4 3 0,3 2 0,-5-3 0,1 3-16,3 0 16,-4 1 0,0-1 32,0 2-16,0-1 128,0 3-144,0-4 64,0 3-96,0 1 64,3 0-32,0 1 16,-3-1-16,0 2-16,2 0 48,0-2-48,0 0 48,-2-1-32,6 1 16,-3-1-32,2-3 48,-1 0-32,2-2-16,-1 1 48,-2-3-48,1-3 32,1 3-32,-5 1 48,5-3-48,-5 2 48,0-2-32,0 1-16,0-1 80,0-1-48,0 1 32,0-5-32,0 2 32,0-7 0,0 0-16,0-2-32,1-3 32,9 1 0,-3 2-64,-2 1 96,1 0-80,-2 3 48,-3-1-32,5 3 112,-5-1-64,-1-3 16,3 1-112,0-1 64,-3-1-32,0 3 0,0-3 32,0 3-96,0 0 96,0-3-32,0-1 32,0 1 0,0 1-48,0-6 16,0 1 64,0 0-64,6 1-16,0-5 80,1-2-112,-2 3 80,2-1-16,-3 2 16,1 1-16,-5-3 48,2 1-48,-2-3 0,0 2 32,0-3-64,0 0 48,0-2-16,0 2 32,0 0 16,0 3-32,0 1-32,0-1 64,0 4-48,0 1 16,0 1 32,0 0-64,0 1 80,0 1-64,0 3 16,-2-5 16,-3 3 0,-6-1-32,4 3-80,1 0 64,-1-3-16,-3 7 16,3-4-32,2 0 48,-2 0 0,-2 2-16,2-1-48,-4 1 80,2-2-16,1-1 0,-2 2 32,2-1-64,0 1 64,-2-1-48,2 2-16,-2-1 16,0-1 32,1 2 0,1 1 0,-7 0 0,0 1-16,-3 2 16,0-2-16,-10-1 16,5 1-64,-7-1 64,-3 1-32,0-3 0,-2 3-48,-1-1 112,-2 1-64,-3 4-64,-2-1 96,-2 3-48,-3 1 32,-3 5-16,3-2 32,-7 3-32,4-1-16,-3 2 32,2 2 0,0-1 16,1 2-32,-4-3 48,1 4-64,-5 1 48,3 1-16,-13-3 16,-2 3-32,-5 2 16,-11 1 0,0 3 0,-6 3 0,0 0 0,-2 3 48,6 4-64,1-2 48,4 4-48,6 0 80,9 0-48,3 0-16,3 0 0,-1 0 32,7 0-16,-4 0-64,0 0-16,-2 0 48,-4 0 0,-6 0-64,0 0 80,-5 0-32,-6 0 32,0 0 0,-3 0-48,2 0 64,2 0-32,4 0 32,5 0 0,6 0-32,5 0 16,5 0-32,6 0 16,5 0 32,2 0 0,4 0-16,4 0 32,-2-6-48,4 2 32,-1 0-32,3 2 32,-3 2-48,-1 0 32,-1 0-16,2 4-64,-3 8 48,5 3-96,-2 0 80,6 0 16,-3-3 32,5-2 16,-2-4-48,1-1 80,2 0-64,1-5 32,-3 2-32,1-2 64,2 0-80,-4 0 48,-1 2-32,1 2 32,-3-2 16,3 0-64,1 2 48,5-2-112,1 2 112,3-2-16,2 0-48,0-2 32,0 0 32,5 0 0,-5 0-32,1 0 16,2 0-16,-3 0 32,-2 0-48,-8-2 32,-2 2 0,-4 0-64,-6 0 0,-6 5-16,4 8 64,-4 5-16,8-4 0,1 1 16,5-3 16,5-3-32,2-6 64,4 0-48,-1-3 32,4 0 0,-2-6-16,2-5-16,0-5-48,3 1-48,4 4-16,-1 2 0,2 5 16,4 2-17,-3 2 33,0 0-48,3 0-128,-5 11-16,-1 2 112,1 2 80,-1-1-80,1-2-336,-1 0-273,0-5-351,-4-5-513,-2-2-432,-5-18-1360,-1-29-5139</inkml:trace>
  <inkml:trace contextRef="#ctx0" brushRef="#br0">21864 13766 6867,'0'0'6739,"0"0"-5138,0 0-1057,0 0-80,-1-2 1,-5 4-17,-1 2-64,-1 2 208,-3-2-63,2 0-129,0 0-32,0 0-128,-1-2 16,4 1 32,-1-2 80,-1-1-143,-4 0-33,4 0-64,-5 0-80,3 0 128,-3 0 384,-1-1-96,0-2-224,2 1-192,-3 0-16,2 0 0,0 0-32,-1 0 32,0 2-32,-1-2 0,1 0 0,-2 2 16,1 0 32,-3 0-48,0 0 32,-4 4-64,4-2 112,-3 2-112,-2 3 80,1-4-64,0 1 64,-1 0 17,1-2-49,-3 3 32,0-2-48,-2 4 16,2-4-64,-1 2 64,-1-2 0,3 2 0,-1-3 0,-1 4 0,4-4 32,2-1 0,-1 4 48,2 1 80,-2-2 16,3 2-32,0 2-64,0-1 16,1 4-64,0 2-16,2-2 16,1 2-16,2-1-16,0 0 112,3 3-80,2-4 16,-1 3-48,0 0 112,1 2 128,0 2 16,0 0-63,-1-1-17,1 3-112,0 1-32,1-3-16,0 3-96,0-3 80,4 0-16,0-2 16,0 2-48,-1-4 32,1 4 64,2-2-32,-5 2 64,4 1 0,1-1 128,-3 1-48,1-1-16,2 2-80,0-2 48,-2 2 0,-1-2-32,3 3 48,0 1-16,0-2-16,0 0-15,0 1-17,0-1-80,0 0 80,0 0-64,-2 1 16,2-3-128,0 2 80,-5 0-16,5 3 48,-1-4-16,-1 0-16,-1 4 80,3-4 0,-5 1 0,4 1-32,-2 0 64,0-2 0,3 1-16,-3-1 0,1 1-32,2 0 48,-3-2-80,0 2 16,2 1-16,1 0 16,-3-2-16,3 4 64,0-3-64,-3-2 32,3 4-16,0-3 32,0 1-32,0-2-96,0 0 32,-2 0 16,0 2 32,1-2 16,-2 5 32,0-4 16,-1 2-48,-1 2 48,3-1-48,-2 0 32,2-2-32,-3 1 0,3-1 16,-1 0 32,1 0-32,0-2 16,-1-2 48,3 5-112,0-3 80,0-2-80,0 2 64,0-1-80,0 1 80,0 0-48,0 0 0,0 0 33,0-2-17,0 2 32,0-1-209,5-3 145,-5 2-32,0 0 16,2-3-32,1 1 32,-1-2 32,3 1-16,-3-2-32,2-1 64,-2 0-16,1 1-32,-1-1 48,2 0-32,-1-2 0,0 0 0,-2-2 16,3 2-16,-1 0-16,0-4 0,4 4 16,-5-2 32,4-2-64,1 0 64,0 1-48,1-3 48,2 1-32,-2 0 16,4-1 16,1-1 33,0 2-1,4-1 64,-2 2-32,3-3-32,0 2 0,2-1 32,-2 1-16,3 0-48,-1-1-64,2 0-32,0 2 48,-1-4 32,2 4-32,-2-2 48,2 2-32,0 0-16,-3 0 32,2 1 16,1-2-64,-1 2 80,2-2-32,-2 1-48,1 0 80,3-2-48,0 0 32,2-2 16,-1 3 48,2-3-16,-3 0 48,4 0 16,-6 2-64,4-1-80,-4-1-96,4 3 80,-2-3-32,1 1 48,2-1-48,1 3 48,3-3 0,-3 0 32,1 2-32,1-1 16,-1 2-16,-1 1 16,1-3 80,-1 2-112,0 1 112,3-1-80,-3 0 64,4 0-48,-2-3-80,1 0-32,3 0-16,3 0 112,1 0-48,2 0 112,3 0-16,-2 0-16,2 0-16,2 0 32,-2 0 16,-2 0-16,1 0 64,-3 3-96,-1-1-176,1 2 32,-3-2 80,0 2 16,2-1 16,-5 2 0,1-3-16,-3 4 64,2 0-32,0 0 32,-1 0-32,1-1 80,0 1-32,0-3 0,-3 4 0,1-4-192,4 2 48,-4 1 32,3-2 32,2 0-32,-2 0 48,1 2-16,-4-2 48,3 0-16,2 2 32,-3-2-32,2-1 48,-1 0 16,0 1-48,-1-1 64,1-2-208,-1 1 64,1 1-16,-1-1 16,-1 0 32,5 2 0,-4-3 0,1 2 32,3-3 48,1 3-64,3-3 64,2 0-16,1 0 32,0 0 32,0 0-144,2 0-80,-3 0 48,2 0 0,-4 0 0,1 0 112,2 0-48,-1 0 64,0 0-32,-1 0 16,4-1 0,-4-1 80,4-1-64,-5 2-272,0-2 144,-3 0-64,3 1 144,-3-1-48,0 1 64,1 1-48,-1-2 48,-4-1 32,3 2-16,-4-2 0,1 0-16,-2 0 64,0 0-192,-3-4 48,-2 2-80,1-2 112,-1 0-48,-2-3 48,-4 1-16,-6 0 48,1-1-16,-2-2-48,-3 1 96,-1 1-64,-1-2 16,-4 1 16,3 0-16,-4-3 0,0 1 32,0-2-32,-1-2-32,-2-3 96,1 0-112,0-2 112,2-1-128,-5-2 80,4 1 0,-5 1 0,0-2 0,0-1-16,0 3 64,0-2-32,0-3-16,0 1-16,0-1-48,0-2-48,0 0 16,0 1 0,0 1 64,0 1 16,-5-1-32,4 2 32,-5 0-16,2-1 64,0-1-64,-4 4 32,2-2-32,2 1 48,-3 0 0,0 1 0,1 1 16,1 0 16,-4 0-32,0 1-16,3-1-48,-4 0-96,-1-1 80,0 1 0,0 3 32,2 0-48,-2 0 64,-1 1 0,1 2 16,2 0 16,-1 0-32,2-1 0,1 0-16,0-2 32,1 0 0,-3 2 16,0 1 16,-1-3-32,-1 5 0,-2 0 16,1 0-16,-3 1 16,2 5 0,-3-4-48,2 4 80,-1-4-32,0 4-16,0-2 0,2-1-32,0 2-32,-2-2 48,2 1-80,-2 2-16,2-5 32,-4 5 32,4 1 0,-5 0 16,2 0-64,1-2 112,1 1-48,-3 0-16,0 2 0,5-2 80,-5 2-48,1-1 16,-2 2-48,3 0 64,0-1-32,-6 5 16,3-2 0,-1 3-32,1-2 48,0 4-32,-1-2 32,-2 0 16,3 0-16,1 2-16,-1-1 16,2-2-32,-3 3 16,4-4 0,2 2 16,-3-2-128,3 0 64,-1 0 0,0 1 16,2 0 16,-1-1-32,-2 2 32,1 0-48,-2 0 48,4 2 16,0 0-32,-4 0 16,5 0 0,-2 0-32,4 0 64,-2 0-32,1 0 16,-1-2 0,-1-1 0,-3 3-32,2-1 48,-3 1-96,-3 0 80,2 0-16,-1 0 16,0 0 32,-2 0-16,-1 0-32,4-2 16,-4 2 16,3-3-48,0 1 80,0 1-80,-1-3 32,-2 4 16,3-5-16,-2 4-32,2-4-64,-2 3 32,2 1 16,1-6 32,-1 3-16,3-3 32,2 4-64,0-3 64,-4-2-32,4 1 32,-2 0-32,-2 1 32,4-1 16,-4-1-48,0 5 48,-2-5-48,3 1 16,-1 1 48,-1 0-48,3-2 0,0 1 48,-1 0-96,-1 1 96,2-2-32,0 0-16,-1 1 32,-3 0 0,3 1 16,1 0-64,-3-1 48,0 3 0,0-2-16,0 2 48,0-1-208,-4 0 128,4-1-32,-2 0 16,-1 2 16,2-2 16,-2-1-48,-3 2 64,3-1-32,-4-1 32,1 1 0,1 1-32,-4-2 48,1 1-16,-2 0 16,-2-2 16,4 1 0,1 0-96,-2 1 64,1 1 0,-2-4 0,4 2 32,-5 2-48,0-1-80,0-1 0,-1-1 0,1 2 32,0 0 32,-1 0-32,1 0 64,2 2-16,-1-2 0,0 2 0,3-2 16,1 2 32,-1 0-48,3 0 48,4 2-32,-3-3-16,4 3 32,-1 1-16,1-1 0,1 2-16,3 0 48,-6 0-16,4 0 16,0 0-112,-3 0 0,4 0 16,-4 0 16,1 0 32,0 0-16,4 0-32,-3 0 48,4 0 16,0 0-16,-1-5-16,3 5 16,-1-3 0,2 0 0,0 0 16,-3 3-16,4-5 0,-1 5 16,-3 0-80,1-2 96,0 2-48,-1 0 32,1 0-16,1 0 16,-2 0-32,1-2 64,-3 2-48,3-2-16,-1 1 48,2-2-64,-1 0 48,2 3 0,-2-5 0,0 3-16,-1 0-16,0 0 80,-3 0-96,4 0 96,-4-1-80,3 3 32,-2-3-16,3-1 0,-3 2 16,2-2 48,0-1-64,0 2-64,1-3 32,0 2-16,-1 0 48,6-3-48,-3 4 80,1 0-64,1-1 32,-1 3 16,-1-1-48,3-3 32,0 3 0,-1 1 16,-3-2-48,4-1 32,-4 2-32,3 1 64,-4-2-48,4-1 48,-1 0-48,-1 4 32,0-2-32,2-2 32,0 4 0,1 0-80,1-1 96,-2 1-64,2 0 64,4 0-48,-1 0 16,-1 0 32,1-3-32,0 3 0,0 0-16,-1-3 48,0 2-48,3-1 48,-3 0-32,3 0 0,0 2 0,0 0 0,0 0-16,0 0-16,0 0-32,3 0-160,0 0-368,2 0-353,-1 0-207,-1 0-577,-3 0-672,0 0-769,-3 0-2640</inkml:trace>
  <inkml:trace contextRef="#ctx0" brushRef="#br0">29855 14080 6115,'0'0'2609,"0"0"-928,0 0 128,0 0-33,0 0-303,0 0-144,24 3-113,-19 0-207,7-1 15,-1 0-31,7-2-113,7 2-64,2 0-175,2-2 111,6 0 689,-2 0-849,-3 2-448,6 0 48,-1 1-80,1-3 160,2 3 96,-3-3 17,6 0-161,-2 0-32,-3 0 64,-3 0-128,-2 0 48,-1-3-64,-9-4-64,4 3 0,-6-3-32,2 4 0,-3 0-32,-5 2 32,2-1 16,-2 0 48,3 0-16,1 2 80,1-2 16,4 2 33,3-2-17,6 2 0,1 0-16,-3 0-16,1 0-16,-2 0-96,-5 0-112,-1 0 16,-4 0 48,0 2-16,-2 2 32,-1-2-16,1 0 48,-2-2-48,1 0 48,3 0-16,4 0-48,2 0 80,-2-6-48,2 4 48,1 0-16,3-2-16,-4 1 48,-2 3-48,3 0 16,1 0-32,-2 0 64,0 0-80,-1 3 64,0 1 16,-3-4-48,0 2-64,-2-2 0,-2 0 16,2 0 0,0 0 96,1-2 16,2 2 0,3-4-80,-2 4-16,3 0 48,-2-3 80,2 3-64,2 0 16,-4 0-16,3 0 32,-1 0-32,5 0-16,-4-2 0,4 1 0,-2 1 16,2-3 0,-1 1 0,-2 2-32,1-3-32,0 3-16,-3 0-48,3-2 0,-2 2 48,-1-2 32,-1-1 0,4 1-32,-2 1 32,1 1 16,-3-3-64,4 1 64,2 2 16,-4 0-16,1 0 16,2 0-16,0 0 32,1 0 16,1-2-16,-1 2-16,3 0 48,-2 0-256,4 0 144,5 0 16,1-1 64,3 1 64,5-3-80,3 3-16,1-4 32,-8 4 16,1-2-16,-8 1 32,-6-2-48,-13 3 33,-3 0-338,-4 0-111,-6 0 64,0 0-128,-2 0-352,-3 4 47,5-2 241,-6 2-128,0 0-145,-11-2-239,-7 0-481,-10-2-1136,-10 0-4899</inkml:trace>
  <inkml:trace contextRef="#ctx0" brushRef="#br1">11762 14927 10245,'0'0'2705,"0"0"-1841,0 0 225,0 0 31,0 0 1,7-12-129,-7 12-15,0 0-145,-7 0-192,-7 0 145,-10 0-401,-5 12-192,-10 5-112,-3 4 16,-3 4 32,-8-1-16,0 3 144,-3-1 81,3 0-145,1-2-32,2 2 48,1-3 32,6-1-48,5 0-32,-1 0-32,3 3-16,-2-1-48,-1 5 0,2-2 0,-6 4-32,-2 1 64,0 1 64,-4 1 64,-1 2 17,-1-1-33,0-3-32,0-2 64,2-1-32,5-5 96,4-2-144,3 1-80,3-1-32,0 0-64,4 2 48,-3 2 0,0 5-16,-1-1-32,2 5 32,-4 3-16,1 1 16,-2 0-16,2 0 48,-1 2-16,2-5-80,0 1 80,3-3 0,1-1 16,7-3 0,-3-5 48,9 4 96,-1-4-127,2-1-65,2 0 16,-1 3 32,0 1 16,0 0 16,1 7-32,-4-1 32,0 5-48,-4 0 0,2 3-16,-2-2-16,1 0 64,-1-3-32,4-3 0,2-4-128,1-2 80,1 1-32,5-1 48,0 0-16,2 5 32,3-1 32,-1 0-128,3 5 48,2 1-48,-3 1 128,2 3-32,1 6 48,-4-1-96,1 4 64,-4-1 0,2 5-64,2-4 32,0-1-48,-2-1 64,3-1 16,0-3-80,2-5 64,0-1-16,0-3 16,0-1-16,0-1-80,0 0 32,0 0-16,6 1 32,3 4 128,0-2-64,-2 2 0,0 3-48,0 1 0,1 4 48,2 2-32,-3 0 48,-3 6-64,3-2 80,0-2-64,-2-5 64,1-1-64,0-3-16,3-3 16,0-5-16,2 0-48,3-4-32,-3 1 32,3-1 112,-1 1 80,3-1-96,-3 1 0,5-2-64,-4 6 32,1-2-48,2 0 48,-5 2 0,3 2-32,-2-3 48,-1 2-48,-1-3 96,-3 0-64,2-5 0,-1-2 0,-3 0-32,3-4 64,-3 1-64,4 1 48,-1-2-48,0 0 64,0-1-32,-1 0 32,2 2 0,1-1 32,-2-2-48,0 2 32,0-2 0,1-1 32,0-1 0,4-2-64,-2-1 32,0-3-16,2-2 0,-3 0 0,0-2 16,1 2 32,-1-2-48,-2 1 48,2-2-64,2 1 32,-1 0-80,-4 2 80,7 3-32,0-1-16,-1 2-16,3 0 32,1-2-32,2 1 16,0-3 32,1-4-16,-1 0 32,-2-2 32,0-2 0,-4 0-16,1 0 32,0 0 48,3 1-64,0 0-48,1 0-32,6 0 64,6-1-112,-2 0 112,6-2-80,0 0 16,-6 0 0,6 0 32,-9 0-16,1 3 16,1-2-16,-5 3 16,2 0 81,2 1-129,1 0 48,1 2-64,0-1 80,2 0-48,-2-2 0,-1 0-16,1 0 48,-5-2-48,-2 2 32,-1-3 16,-1 4-80,0-3 112,-2-2-96,5 2 48,2 0-16,2-2 0,4 0 16,4 0 16,9 0 0,3 0-32,7 0 48,2 0-64,0 0 64,1 0 48,-6 0 80,-3 0-144,-7 6-16,-1 8-32,-5 3 48,-1-2-32,0 0-16,-8-1 16,-1-2 0,-2-2 0,-8-3-16,-1-4 16,-5 2 16,-3-4-48,-2 1 64,-1-2-48,-3 3 80,3-3-80,-3 0 32,2 1-32,0-1 32,1 0-32,2 3 32,1-3 0,0 0-48,0 1 64,2-1-64,-4 0 48,2 0 16,-2 2 0,-3-2-48,-1 0 64,0 0-48,0 0 32,0 0-32,0 0-16,0 0 48,0 0-64,0 0 48,0 0-64,0 0-304,0 0-545,0-3-864,-23-26-2208,-14-9-3715</inkml:trace>
  <inkml:trace contextRef="#ctx0" brushRef="#br2">30027 16220 13718,'0'0'2930,"0"0"-2178,0 0 352,0 0 497,0 0-432,-25-4-145,19 4-303,-3 0-33,-2 0-48,-3 0 161,0 0 31,3 0-224,-8 0-144,8 0-159,-5 0 47,-1 0 16,5 0-96,-5-4-64,4 4 0,-3-4 0,3 2 16,-4 0-128,-1 0 80,1-2 257,-1 4-257,0-2-48,-2 0-80,2 2-112,0-3 128,2 2-16,-3-1-48,7-2 32,-4 1 16,3 0 0,-4 1 16,6-1-48,-1 0-16,0 0 16,0 1 32,-4 1 0,5 1-16,-2 0-32,-4-2 48,0 2-48,-1 0-32,0 0 112,-2 0-96,-1 0 0,-1 0 48,4 0 16,-5 0-48,4 2 32,-2-2-32,-1 0 16,3 0 16,-6 0 0,4 1 16,-4 1-32,0-2-32,1 3-64,-3-3 0,-1 3 32,5-3 16,-2 3 48,-2-3-32,3 2 16,-2-2-48,1 0 96,-5 0-48,4 0 0,-1 2 0,0-2 32,-2 1-16,-1-1 48,0 3-32,3-2-32,-5 2 64,0 0-48,-2 2 64,4-3-192,-2 2 16,0 0 32,1-2 80,-1 2-48,2 0 16,-3-2-16,3 2 64,-5 0 0,1 0-80,4 2 112,-5-2-48,1 0 32,4 0 16,-2 2-32,1-3 16,-1 3 32,0 0-176,-2-3-16,5 4 80,-1-4 0,2 3-32,4-1 48,-4 1 48,6-2-32,2-1 32,2 0-16,7 1-48,0-4 96,1 2-112,7 0 80,2-2-48,1 0 0,0 0 32,0 0-32,0 0 0,1 2 0,2 3-16,2-2 48,-5 1 0,2 2-32,1 2 32,-3 1 0,1-2 0,-1 4-16,4 1 0,-4 0 0,6 3 16,-6 1 16,1-1 16,2 2-16,-1-3-32,-2 0 64,0 2-112,0-1 0,0-1 0,0 0 16,0 0 16,0 4-16,0-2 48,0 3-64,0-1 64,0 2-48,-2 0 48,-1 2-16,2 2 64,-5-1-64,2 1 32,3 2 32,-4-1-32,-3-1 32,7 1-32,-3-1 0,1-2 0,1 2 16,2-3 16,-2-2-48,-1-1 0,3 1 0,0-1 48,0-2-80,0-1 16,0-2-112,0 2 112,0-3-80,0 0 64,-2 2-16,2 0 48,0 0-16,-2-1-16,-1 1-16,3 2 16,-1-1 32,-2 0-32,1 2 32,0 1-48,-1-2 48,1 2 16,0 0-32,-1-2 16,3 2-48,-2 0 96,-1-1-80,3 1 64,0-3-80,0 3 48,0-5 16,0 2 0,0 0-16,0-2-16,0-1 48,0 2-80,0 1 112,0-5-96,0 4 16,0-4 16,0 0 0,3 1 0,-1-2 16,-2 0-80,0-1-32,3 0 64,-3 0-32,0-2 96,0 2-128,0-2 128,0 2-80,0-2 16,0 0 16,0-1 0,0-2 16,0 0-80,0-2 80,2-1 0,0 0-32,3 0 16,1 0 32,-1 0-32,4-4 32,-1 2-32,0-2-16,1 2 48,-2 0-48,-1 2 32,0 0-32,1 0 32,3 0-32,-4 0 16,-1 0-16,4 0 16,0 0 0,3 2 0,-1 0 32,1-2-48,3 3 48,-2-3-48,2 0 32,1 1-16,1-1 16,-7 2 0,6 1 16,-2-2-16,-1 3-32,3-2 48,-4 3-48,4-2 16,1 1 48,-2 1-32,0-1 0,6-1-16,-2-3-48,0 2-32,-1 1 64,4-3-48,0 0 64,-3 0-32,3 0 32,-4 0 0,3 0 32,-1 0-64,-2 0 16,4 0 64,1 0-64,0 0 32,1 0-48,1 0 96,1-5-64,0 5 32,2-1 0,0-4 0,2 4 32,-2-1-32,1-1 64,0 3-80,-4-1-80,5-2-48,-4 2 64,2-1 32,-2 2 0,1-5 0,3 3 16,-2 1-32,0-2 32,2-1 48,-1 2-32,0-2 16,0 0-16,2 0 16,-2 0 16,5 1-16,-5-3 32,3 5 32,-2-3-48,0 2-112,5-2-16,-6 2 16,1 0 32,5-2 16,-1 2 16,-3-3-48,2 5 64,1-1 48,1-3-32,-5 4 80,4 0-32,1 0 16,-7-2-47,3 2 31,1-3 0,-1 3-32,-3 0-80,1 0-80,0 0 48,-5-1 15,5 1 49,-1 0-32,2 0 48,-4 0-80,1 0 80,1 0-16,0 0 48,2 0-48,-1 0 33,0 0 15,-1 0-48,2 0 48,-1 0 16,0-2-16,0 2-16,1 0-32,-1 0-80,-2 0 0,3 0 16,-4 0 31,1 0 33,1 0-48,-5 2 80,3-1-80,1-1 96,-3 5-80,4-5 64,-4 0-16,4 2-16,-2-2 49,1 0-33,1 0 32,0 0-48,-1 0 112,-1 2-112,2-2 96,-3 0-320,-2 1 160,0-1 31,5 3 1,-1-1 32,-1 0-32,4-1 16,-1 2 0,0-3 48,4 0-64,-3 0 80,2 0-48,0 0 48,1 0-15,-2 0 15,2 0-16,2 0 0,-4 0 80,3-3-80,-3 3-160,2-1 32,-3-1 48,4 2 15,-2 0 33,-1 0-16,4 0-32,-5 0 96,3 0-64,2 0 32,-4 0 0,1-2 17,-1-1 47,-2 3-32,-1-1-32,1 1 64,-5-2-16,-1 0-176,1 2 32,-1 0 16,0 0 64,0 0-32,5 0-1,-3 0 17,2 0 16,2 0-48,1-2 80,-1 2-16,-5 0-16,4-3 49,-5 3-66,1-1 34,-2-1-1,-4-1 64,-1 1-64,0 1-16,-4-4 16,-4 5 32,-2-2-16,0 0-64,-7 2 32,1-2 32,-1 2-32,0 0-32,0-1 64,0-2-32,0 3-16,-1-3 32,1 0-64,-5-1 64,5 0-48,-2 0 32,-1-2-16,0 2 16,3-4-32,0-1 48,0 2-64,0-4 32,0 0 48,0-2-80,0-1 64,0 0-32,0-2-33,0-2 49,0-3 0,3-1-32,2 2 16,-3-4 32,2-2 0,0-1 0,2-1-16,-4 0 49,0-1-33,0 1 16,-2 0 0,0-1 0,0 1 48,0-1-64,0 1 64,0 0-80,0-2 112,0-2-336,0 5 144,0-3 16,0 2 32,3-2 0,0 5-17,-3-2 65,0 1 0,0-1 33,0 2-98,0-2 146,0 3-113,3 0 48,-3-1-16,0 3 16,0 2 16,0-1-16,-3 2 16,0 0-48,0-1 32,-1 0-16,2 1 0,-1-1-144,0 2 64,3 0 16,-4 0-32,4 3 80,-1-1-16,1 1-17,0-2 66,0 3-50,0 0 17,0-1 33,0-1-33,1 2 16,3 0-32,-1-3 48,0 4-48,-3-2 48,2 1-32,-2 0 16,0 0 32,0 0-48,0 4 16,0-4-32,0 4 32,0-2-32,0 1 32,0 1 0,0 0-32,0 2 80,-2 2-128,2 0 112,-3 2-48,0 0 16,3 2-64,-4 0 48,3 2-16,-4 0-32,3 0 32,-4 4-48,2 2 80,-2-2-65,-1 4 49,2-2-32,-3-2 16,-2 3 0,2-4 0,-1 4 16,-4-4 0,2 2 16,-4-2-64,2 0 80,1-2-48,0 2 32,1-3-16,-6 3 0,6-3-16,-2 0 32,-4 0 0,2 0 0,0 0 0,-3 3-32,-3-3 16,3 0-16,-4 2 48,-1-2-16,1 0 33,-4 0-33,3 0-32,-7 0 64,2 2 0,-2-2 0,-3 0 16,-2 1-128,0 2-32,0-3 48,-2 4-1,-1-4-15,-4 3 80,5-3-64,-1 3 80,-1-3-32,3 3 48,-2-3-16,2 3 17,0-1 31,1-2-32,3 0 16,-1 2-160,0 0 32,4-2 16,-1 2 15,4-2-63,-1 0 112,0 0 0,3 0-16,-1 0-16,-3 0 64,6 0-80,-2 0 80,-4 0-48,4 4 16,1-4 33,-1 3-49,2 0 32,-1-3 0,0 2 32,1 0-80,2-2 96,-1 0-80,1 2-64,-2-2 16,1 0-32,-1 2 64,-2-2 0,1 0-1,-2 0-15,1 0 48,-4 2-16,2 0 0,-2-2 0,2 3-16,-1-3 65,-1 1-66,-2 1 66,4-2-49,1 0 48,-4 0 0,2 3 0,-1-3-32,-2 1 0,0-1-32,1 0-96,2 0 80,1 0-49,-3 2 65,4-2 16,0 0 0,0 0-16,3 0 32,2 0 0,-1 0-16,1-2 49,0 1-65,0-2 16,-1 1 32,2 1-32,-2 1 48,1-3-48,-3 3 32,0-2-16,0 0 16,-1 2 16,2 0 0,0 0-32,-4 0-144,4 0 48,-1 0 48,0 0-17,0 0 49,-2 0-16,0 2 16,-1 0-16,1-2 16,-3 3 32,2-3-32,-4 0 49,4 1-81,-3 1 80,-1-2 0,1 3-32,0-2 64,3-1-48,-4 0 0,1 2-16,1 2 80,1-4-224,1 5 64,-2-5 16,4 3 16,1 0-16,-1-1 32,2-1 16,-1 4 0,-2-5 32,5 3-48,0 0 16,-3-3 16,3 1-16,-1 2 16,4-3 0,-4 0 16,3 2-32,0-1 32,0-1-48,-1 3 96,3-3-64,-4 2-16,1 0 16,0-2 16,2 2 0,-3 0-80,2-2 0,3 0-32,-3 0 96,1 0-64,1 0 64,4 0-96,-4 0 80,3 0 16,0 0-16,3 0 0,-2 0 32,-1 0-80,3 0 48,-2 0 48,3 0-80,0 0 64,-2 2-48,-1 0 48,0-2-80,1 2 48,0-2 0,-1 0 32,0 1-32,-4 2-16,3-3 48,2 3-16,-3-2 16,0-1-32,3 0 16,0 0-16,2 2-48,3-2 96,-1 0-64,2 0 32,1 2-48,1-2 96,0 0-112,3 0 32,0 0 48,0 0-48,-1 0 0,1 0-80,0 0 15,0 0 1,0 0 0,0 0-80,0 0 32,0 0-96,0 0 0,0 0-96,1-2-128,-1 0-385,3-2-399,0 0-417,-3 0-880,0-2-545,-9-1-3537</inkml:trace>
  <inkml:trace contextRef="#ctx0" brushRef="#br1">20908 19261 11749,'0'0'2033,"0"0"-1809,0 0-208,-36-12 144,24 9 593,2-3 47,-3 1 65,-5-1 31,1 2 16,-1-2-31,-5 1-193,4 2-224,-6-1-143,0 0-113,1-1-48,-4 3-16,-1 1 160,0-4 64,-2 3 0,-1 0-64,1 0-48,0 2-47,-2-1-81,0-2 32,-4 3 128,4 0 0,-3 0-256,1 0 16,-4 0 0,3 0 144,1 3 16,-4 0-32,3 1-64,1-1-64,1 0 32,-1 2-16,5 1 48,-2-2 49,3-1 15,3 4-64,-2-1 0,0 0 0,-1 1-192,5 4 144,-3 2 0,5-2 0,0 6-48,-1 1 304,2 2-176,3 2-96,0 0-64,5 4 128,0 1 0,1-2-80,4 1 64,-2 2-80,2-1 96,1 0 0,-3 1 96,3 1-80,1 2-15,1 1-1,1-1-32,0 0-16,4 2 0,-3-3 64,3 0-32,0 1-16,0-1-16,0 0-64,0 1 80,0 1 0,0-1-32,0-2-48,0 5 48,0 0-48,0-2 64,0 1-64,3-1 48,-3 0-32,3 1 48,-2-1-32,3-1 32,1 0 160,1-2 16,0 1-256,0-5-48,1 1 80,-2-1-64,1 0 64,1-1-32,0 1 0,-1-3 16,3 2 16,2-1-48,-1-3 48,1 2 32,0-1-64,0-3 80,4 2-48,-3 0 16,2-2-32,0 3 32,-2-1 0,0-1 32,1 2-16,-2 0-64,0-1 112,4-2-64,-5 0-64,1 2-16,5-4 48,-3 3 64,-1-4 16,4 4 1,-3-3-65,3 1 80,2-2-208,-1 2 192,1-1 64,1 2 48,2-3-128,-4 1 0,1-2-80,3 0 64,-1-3 0,-2 0-64,4 2 16,-1-2 0,1-3 48,0 2-48,3-2 0,0 0 64,5 2-48,0-2 112,4 1 144,1 0-16,0 0-144,5-1-32,-4 2-16,3 0-160,1 1 64,-2-1-16,2 0 16,1-2 16,-1 2-16,1-2 32,-1-2 64,1 2-48,2-1 48,-1 0 32,-3 2-48,1-1 64,-2-1 16,1 4-272,-2-5 96,-1 2 32,2 2-112,-3-4 144,0 2-64,1-1 64,3-2-64,-4 1 80,4 1-16,-2-4 48,3 4-32,-2-4 16,2 2 80,-2-3-96,1 2-224,4 0 144,-3-1 64,-2 3 64,-1-3 0,-1 1-32,0 0-80,-1 0 80,-2-1-32,-4 3 32,4-3-16,-4-1 16,1 2 0,2-1-16,0 0 33,-3-3-130,5 3 1,-1-3 0,3 0 48,0 0-64,5 0 112,-4 0-48,1 0 32,2 1 48,0-1-64,-4 2 48,2-2-32,-1 0 81,-2 0-65,0 0 48,0 0-160,0 0 15,-1 0 17,-3 0 16,3 0 0,-3-2 48,2 2-16,-6 0 16,3-1-48,-2 1 32,-2-3 64,0 3-80,4 0 64,-1-3 17,3 0-65,0 1 96,-3 0-80,2-2 96,3 0-112,-3 1 0,3-2-64,0-1 64,1 2-32,1-5 32,1 4-16,-2-5 0,5 0 48,-3-1 0,-1 1 64,1-1-80,-1-2 80,-2-1-32,1-1 32,-2 2 0,-2-2-304,1-1 112,0 0 0,-3-3 32,1 1 0,0-2 32,0 2 0,-1-2 32,-2-1-32,-2 1 32,-4 1-33,2-2-15,-5 0 48,-1 0 32,-4-4-16,-3 1 1,2 0 15,-6-4-32,1 1 96,2-2-80,-2 1 0,4-2 64,-4 2 0,4-2-32,0 0 48,1-2-224,-1 1 48,1 0 32,-4-1 0,1 1-96,-2-1 95,0 0-95,0-3 32,-4 1 128,1-1 0,-3-1 32,-1-1 0,0 3-32,0 0 112,0-3-111,0 3 95,0-2-80,0-1-193,0 3 49,-1-3 64,-2 3 0,3 0 32,-1-1 48,-5 2-64,2-1 96,-1 2-64,-4 1 64,3-3-48,-5 5 64,-1-2 49,-1-1-145,0 1 64,1-1-80,-2 1-64,5 0-49,-1 0 65,0 1 16,-1 1 48,-1 3-48,2-2 80,-1 1 0,-4 2 0,3-2-32,-4 3 16,-1-3 80,2 3-96,-3 2 48,0-1 0,-2 4 0,-3-2-32,1 3 48,-1 2-16,0 0-32,-5 2 97,3-3-113,-1 3 112,-4 2-209,1-2 146,0 2-49,-1-1 48,-3 3 16,1 0-241,-2 1 129,-2 0-16,1 1 64,-1 1-16,-3 2 16,-1 0 32,2 0 16,-2 0-48,-1 1 64,4 0 0,-4 3 64,-2-4-15,2 3-17,-2-1-64,3 0-145,-1 2 33,-1-4 96,1 4-48,0-2 64,-1 3 16,-1-2-48,3 2 80,-2 0-32,2-2-16,-3 2 97,4 0-49,-2 0 48,1 0-272,2-2 48,1 2 79,-4 0 1,2 0 48,-1 0-16,0 0 81,-1 2-81,-2 0 64,2 0-16,1 1 16,0-2 48,-1 1-16,3 1-160,-1-3-64,-1 0 96,5 0-80,-4 1 144,3-1-64,-2 3 48,0 0-16,0-1 48,2 3-16,-2-1 0,1 0 48,1-1-48,3 0 80,0-1-80,0 0-80,0-1-64,2-1 64,2 0-16,0 3 80,-1-3-64,2 0 48,-1 0 16,1 0-32,0 0 96,4 0-96,-3 0 48,2 0-16,2 0 16,2 2-16,1-2 16,-1 2-16,1 0-16,0-1 96,0 2-112,-1-1 64,-1 0-64,1 2-80,-3 0 64,0 0-16,2 1 32,-4-2-16,1 1 48,0 0-32,1 0 48,-1-1-32,0 0 16,-2 0-48,1 0 96,1 1-48,-2-1-32,2 0 80,-2 2 0,2-2 16,0 2-32,3-1 32,1-3-32,-2 4 16,5-3 0,0-1-112,3 2 0,2-1 16,-3 2 0,2 0-16,3-2 64,0 4-48,-2-2 32,2 0-80,1 2-48,3-2-48,0 0-64,2-2-17,-1 1-239,6-3-416,0 0-881,0-9-1489,0-6-2688</inkml:trace>
  <inkml:trace contextRef="#ctx0" brushRef="#br2">25453 20306 10789,'0'0'2033,"0"0"-432,0 0-945,0 0 320,-12-7 225,12 7-209,0 0-31,0 0-257,0 0-224,0 0-224,0 0-47,0 0 31,2 0 64,3 0-64,0-2-32,-2 0-16,2 2 96,5-1-16,-2-2 161,3 3 95,5-2 192,2 1 96,-2-2-111,4 3-225,0 0-144,3-2-128,-3 2 144,2 0-95,1 0-17,-3 0 0,1 0 64,-4 0-144,4 2 48,-2-2-224,-1 0 80,3 0-64,2 0 0,-2 0 64,4-4-16,0 3 0,2-6-16,0 4 64,0-2 0,0 1-16,-1 0-16,2 4 0,-4-2-48,1 2 16,3 0 0,-9 0-32,4 4 16,-1 0-16,-1 0 32,-1 0 0,1 0-16,-2-2 0,5 1 16,-7-3-64,3 0-48,0 1 48,1-1-16,-1 0 48,3 0-32,-3 2 64,1 0-32,5 1-16,-1-3 16,2 1 0,-1 1 32,3 1-32,0-2 32,-1-1-64,3 0 112,-2 0-96,5 0 96,-5 0-48,0 0-16,1 0 49,-3 0-33,-3 0-96,1 2-33,-2 0 65,-1 3 0,-4-3 32,4 1-64,-1 0 80,2-1-16,-3-1 0,4-1-16,-2 3 16,1-3 32,2 0 16,0 0 161,0 0-65,-2 0-16,3 0-48,-1 0 0,0-3-16,-2 2-16,2-4 32,1 2-80,-1 1 96,-3-1-192,0 1 64,0 0-16,1 0 32,-1 2-32,3 0 16,1 0 16,-3 0 0,7 0 32,-2 0-32,0 0 48,3 0-16,1-4-32,-1 2 32,4-2 32,-1 2 0,-2 0-16,2 1 48,0 1-64,0-3 64,1 3-208,0-2 96,3 2-32,0-2 32,1-1 16,5-2-16,0 1 48,4-2 0,-1 0 32,3 0 0,-1-1 32,1 4 32,-3-4 32,-1 3-224,2 0-32,2 1 96,-4-2 16,7 2-48,-7 0 48,4 2 48,-2-2 0,-1 1 16,-1 1 0,-2-2 32,0 3-208,1-2-16,-4 1 80,1-2 16,1 1 32,-2 0 0,-1 0 48,1 0-64,-1 1 32,-2 1 32,2-3 32,-4 0-32,0 3 32,0 0-48,-4 0-160,2 0 80,-5 0-16,0 0 64,1 0-64,-2 0 48,-3 0 0,3-3 48,-5 1-16,5 2 0,-6-2 0,-2 2-16,1 0 48,-1 0-64,-4-2 32,1 2 16,1-2-16,-1 0-16,1 0 16,-2-1 0,3 0 16,-3 3 0,0-3-16,-2 0-16,-2 1-48,-5 0 32,3 0-32,-9-1 0,-1 2 80,0-1-48,-1-3-48,-10 1-208,-4 3-769,-5-4-1312,-4 2-2241,-8-2-4242</inkml:trace>
  <inkml:trace contextRef="#ctx0" brushRef="#br3">14290 14961 10277,'0'0'6115,"0"0"-3826,0 0-897,0 0-335,0 0-81,0 0-160,12-2-575,13 2-49,4 0 1328,4 0-319,1 2-529,1 1-336,-8-2-192,1 4-112,-8-4-64,-6 1 16,-3-2-400,-1 2-176,-5-2-96,-4 0-49,-1 0 129,0-4 16,-5 0-225,1-2-1888,2 2-2049,-5 2-1617,2 2 672</inkml:trace>
  <inkml:trace contextRef="#ctx0" brushRef="#br3">14429 14761 5539,'0'0'400,"0"0"2033,0 0-1265,0 0-207,0 0 832,0 0-801,0 7-192,0-7-15,0 0-81,0 0-192,0 0-47,0 0-17,0 0-96,0 0-80,0 0-96,1 0 32,-1 0 48,0 0-32,0 0-63,0 0-49,0 0-48,3-3 128,-3 3-48,0 0-32,1-2 80,-1 2-16,0-2 32,0 2 80,0-2 80,0 0 1,0 2 47,3-2-64,-3 2-128,0 0-80,0 0-32,0 0-48,0 0-64,0 0 32,0 0 0,0 0-16,0 0-16,0 4 0,0 5 0,0 10 0,0 7 673,0 11 735,0 7-415,0 5 143,0-2-159,0-1-513,0-3-176,0-9-128,0-8-16,0-6-32,0-6-48,0-1-32,0-7-16,0-4 0,0-2-448,0 0-496,0-10-881,0-2-1601,0-5-1472,0-1-5091</inkml:trace>
  <inkml:trace contextRef="#ctx0" brushRef="#br3">15045 14620 8084,'0'0'3281,"0"0"-255,0 0-1698,0 0-207,24 31-289,-7 1 2354,1 7-417,4 9-976,2 1-401,-4 1-671,-3-8-545,-1-5-144,-5-7 0,-2-8-48,-4-4 48,-1-3-160,-4-7-337,0-4-303,0-4-577,-7 0-527,3-12-1010,-1-3-3425,2-5-7715</inkml:trace>
  <inkml:trace contextRef="#ctx0" brushRef="#br3">15397 14524 6035,'0'0'4674,"0"0"-2401,-21 42-1089,14-22 129,1 3 384,-3 8-64,-1 4 79,2 4 145,0 3-352,-4 2-208,0-2-289,3 3-288,-1-6-47,1-1-273,-3-6-272,3-2-80,2-5-16,0-5-32,3-3 16,-1-8-288,3 0-513,1-5-415,-2-2-577,3-2 32,0-5-368,3-2-2353,2-4-3217,2-5 4353</inkml:trace>
  <inkml:trace contextRef="#ctx0" brushRef="#br3">15739 14827 8916,'0'0'3602,"0"0"-81,0 0-1408,0 0-128,0 0-176,0 0-320,13 2-465,9-4-287,4 2 191,7-3 737,3 3-801,1 0-240,-4 0-111,-4 0-305,-8 0-160,-5 0-112,-6 0 0,-2 0-64,-8 0-241,4 0 1,-4 0-32,0 0 128,0-2-160,-4 1-481,-1-2-703,0 3-769,-1 0-305,1 0-2768,-1 0-7300</inkml:trace>
  <inkml:trace contextRef="#ctx0" brushRef="#br3">16313 14615 5154,'0'0'8276,"0"0"-6291,0 0-1041,0 0 721,0 0-208,0 0-641,-5-25-207,13 25-209,2 14-224,2 10-112,4 13 304,1 12 1889,1 3-736,0 6-481,4-3-688,-4-5-288,0-11-64,-6-8 0,2-10 16,-2-2-16,-4-9 16,-6-2-208,1-4-176,-3-4-240,0 0-96,-3-2-113,-4-6-912,1-6-1536,0-3-2498,-3-3-6610</inkml:trace>
  <inkml:trace contextRef="#ctx0" brushRef="#br3">16655 14483 6211,'0'0'1697,"0"0"159,0 0-1151,0 0 207,-5 32 417,0-18-145,5 5-319,-6 3-1,-1 4 145,2 6 223,-5 7 513,2 3-208,-4 3-1,1 1-255,1 2 80,2-3-689,-2-2-240,3-5-208,2-5-160,-1-5-16,2-8-16,2-4-64,2-6-32,0-5-704,0-5-849,0-7-560,5-7-1569,-4-4-7939</inkml:trace>
  <inkml:trace contextRef="#ctx0" brushRef="#br3">16738 14919 5362,'0'0'4675,"0"0"-2274,0 0-1073,0 0-191,0 0-289,0 0-256,0-5-319,0 5-177,0 0-32,0 0-16,0 0 16,0 0 64,-4 0-48,-4 0-32,5-3 80,-4 3 112,-1-1-48,1-1-112,2-1-32,-1 2-16,1 1 0,0 0 176,-2 0 32,1 0-112,1 4-96,-2 2-16,2-1-16,0 4 16,-1 0 0,2 0-32,-3 1 16,3 2 16,-3-2 1,2 2 143,3 0 304,-2 3 96,-1-3-16,3 0-31,2 0-161,0 0-64,0-2-208,0 3 0,2-4 0,7 1 48,2-1-32,3-3 32,4-4 0,4-1-64,1-1-16,-1-1-48,-4-5 16,-2 0-16,-4 0-96,-7 1-80,-2 0 96,-3-2 0,0 4 48,-4-4 32,-5 3-96,2-1 16,-2 0 16,0 1-32,4 2-16,-3-2 16,1 2 48,-1 2 32,1-2 16,-1 2-16,1-2 64,1 2-32,1 0 208,3 0 16,-3 0-48,5 0 0,0 0-48,0-2-144,7 2 0,0-3 64,4 3-48,1 0 464,1 0 129,0 0-113,1 0-128,0 0 0,-3 0-96,0 0-144,-3 0-112,-2 0 16,0 0-64,-3 0 64,-1 0 1,-1 0-49,-1 0-17,0 0-159,0 0-176,0 0-240,0 0-320,0 0-625,0 0-1617,0 0-5282</inkml:trace>
  <inkml:trace contextRef="#ctx0" brushRef="#br3">17248 14955 10021,'0'0'4081,"0"0"-2512,29 0-272,-6-1 608,6-2 992,6 0-512,0 2-528,1-3-673,-7-1-383,-3 2-209,-5-2-208,-7 4-304,-5-1-80,-5-1-48,-1 3-128,-3 0-144,0 0-128,0 0-304,-3 0-369,-3 0-896,0 3-352,0-3-1025,0 0-4033</inkml:trace>
  <inkml:trace contextRef="#ctx0" brushRef="#br3">17249 14750 13638,'0'0'3746,"0"0"-2690,0 0-207,0 0 175,39 3-111,-15 0 848,5 0-289,7-3-287,0 0-193,0 0-271,-4-1-305,-4-5-336,-7 1-32,-6-1-192,-3 2-240,-5 2-145,-4 0-367,-3 2-321,0 0-127,0 0-353,0 4-1072,-6 0-2114,5 2-9155</inkml:trace>
  <inkml:trace contextRef="#ctx0" brushRef="#br3">18029 14567 4738,'0'0'9444,"0"0"-6418,0 0-1345,0 0-929,0 0 32,-33-14-191,25 14-209,-2 0-128,1 0-16,-1 4 32,-1 4 16,0 2-32,-1 3 17,2 5-1,3 0-16,-4 6 112,4 0 16,1 4 128,1 2 145,-2-1-65,5-1-16,-1-1 0,3-1-207,0-1-129,0-1-80,0-2 0,7 0 48,0 1-112,2-1 48,4-1-48,2-2-80,0 1 144,5 1 16,0-3-112,3-2 96,4-4-96,0 0 48,0-5-64,1-3-32,-3-4 97,2 0-113,-1-6 48,-5-6-128,2-2-17,0-5 65,-1-4-32,1-3 16,2-3 0,-5 0 16,5-4-96,-3-2-112,-3-1-128,2-2 96,-2 2 80,-7-2 48,2 1-48,-7 0 128,-3 5 0,-1 3 16,-3 5 96,-4 2-48,-6 6 32,-4 2-64,2 2 48,-4 2 0,-5 1 16,3 1-16,-2 1-32,0-1 32,0-1-32,-3 3-32,0 0-16,0 0 96,-1 2-48,-3 0 80,1 2-80,-2 0 48,1 0-16,2 2-96,2 0 64,2 0-64,2 0 64,6 2 0,-2 2 16,2 2 0,-1 2-16,0 2 16,3 3-64,-3 0 80,6 2-48,-1 1-1,3 2 1,-2 0-64,1 1-368,4-3-288,-2 0-417,2-2-31,1-4-513,2-2-544,0-8-2593,0 0-8965</inkml:trace>
  <inkml:trace contextRef="#ctx0" brushRef="#br0">19409 14726 7139,'0'0'2353,"0"0"-320,0 0-240,0 0-16,0 0-224,0 0-177,-23-2 81,23 0-401,0 0-191,6-2-337,4 2 16,6 1-31,10 1 143,3 0 784,12 0-31,6 0-288,5 3-529,-1 3-320,-1 3-160,-2-3 32,-11 1-272,-3-1 80,-11 0-176,-6-1-144,-5-4-32,-6 2-161,-6-3 49,0 0 256,-4-4 240,-4-2-144,-2 0-432,-2 1-353,4 3-159,-2 2-449,4 0-768,0 7-1105,0 3-1808,1-1-3698</inkml:trace>
  <inkml:trace contextRef="#ctx0" brushRef="#br0">19473 14934 6499,'0'0'5170,"0"0"-2961,0 0-448,-29 6 32,21-6 32,3 0-304,1 0-145,1 0-239,3 0-129,4 0-192,12 0-127,9 0-193,8 0 577,8 0 15,4 1-464,3-1-352,-7 0-127,0 3-81,-7 0 0,-9 2-417,-4-2-335,-9 4-80,-4-4-209,-5 2 161,-3-2 496,0 0 272,-3-1 16,-5-2 16,1 0-176,2-2-449,-1-4-639,0-2-497,3 0-448,1-2-1521,-2 0-2849,1-5 2081</inkml:trace>
  <inkml:trace contextRef="#ctx0" brushRef="#br0">19768 14572 15303,'0'0'4098,"0"0"-2177,0 0-465,0 0-191,0 0-128,0 0-161,-22 0-304,22 1-240,4 7-335,9 2-65,7 5 0,10 3 304,6 2-80,5 5-176,1-1 32,-2-2-144,-6-2 144,-7 1-112,-7 0-272,-14 2-112,-6 3 64,-15 5 239,-11 7 65,-11 4 96,-6 3 641,-1 1 399,4-5-111,4-4-81,9-7-271,9-6-321,7-10-192,6 0-112,5-7 0,0-4-80,6-3-224,8 0-417,1-6-479,-1-8-1153,1-4-1201,-8-2-1136,-2-7-4098</inkml:trace>
  <inkml:trace contextRef="#ctx0" brushRef="#br0">24581 14264 14583,'0'0'3137,"0"0"-2192,0 0-145,0 0 272,0 0 81,-25 22-145,25-22-63,0 0-65,0-7 113,0-6-273,-3-3-192,-2-5-96,5-3-95,-8-4-81,1-4-144,1-5-128,-3-1 16,0-5 16,-3 1-16,1-2 0,-3 1 48,3 5 16,3 3-32,-2 7 64,4 3-112,3 8 0,3 0-48,0 6 96,9 0-16,9 3-64,10 2-16,7 4 16,6-1 0,4 3 64,-3 0-16,-3 3 32,-10 0-48,-9 2-64,-9-3-529,-6 2 81,-5-4-352,0 0-529,-12 2 257,1-2 271,-7 0-1728,2 0-3234</inkml:trace>
  <inkml:trace contextRef="#ctx0" brushRef="#br0">25057 13592 11973,'0'0'3650,"0"0"-2065,-16 45-273,9-4 593,1 11 576,1 11-352,5 1-128,-2-3-1072,2-7-545,0-11-224,2-12-112,-2-11 112,3-6-144,-1-11 48,-1-3-64,-1-17 48,0-10 128,0-9-208,0-10-64,-1-9 0,-8-8-48,0-2-208,-2 1-80,1-1-625,2 5 129,1 7 496,0 10 368,4 9 80,3 5 16,0 10 32,7 1-32,5 1 192,1 3 16,10 2-64,-1 2-16,6 3 0,1 7-192,1 0 32,-2 11-32,-4 4 32,-1 6-32,-7 3 0,-3 7 48,-8-1 0,-5 3-32,-3-3-16,-7-2-48,-6-2 96,-4-1 0,0-6 32,-4-2 0,2-3 0,2-3 0,0-3 16,2-5 16,2 1-48,5-1 0,0 0-16,4 2-16,2 1 16,2 1 144,3 8-80,8 5 240,2 5 161,7 1 111,6 2-160,0 5-64,1-5-224,-2 0 129,1-2-161,-5 1-80,-6-3-16,0-2-16,-6 0 64,-1-5-64,-3-4 48,1 0-80,4-3 48,-1-7-16,1 0-80,4-3-353,-2 0-543,-1-3-721,-3 0-752,-5 0-912,0 0-2658</inkml:trace>
  <inkml:trace contextRef="#ctx0" brushRef="#br0">25455 13902 7011,'0'0'8564,"0"0"-6835,0 0-897,0 0 641,-27 3-144,22 6-353,-1 6-336,0 4 81,6 5 143,0 3 96,0 1-207,12-4-225,2-1-160,1-7-144,3-5-176,3-8-128,-3-3 208,0-8-112,-5-5-48,-2-4-32,-6-8-32,-5-3-112,0 0-80,-6 2-112,-9 3-128,2 3 416,-6 6 176,3 6 0,-2 6 128,4 2-208,5 6-16,0 2-64,4 4 0,1 2-64,4 4-1169,0-1-816,0-3-1409,1-2-4817</inkml:trace>
  <inkml:trace contextRef="#ctx0" brushRef="#br0">26077 13697 12070,'0'0'3153,"0"0"-1232,11 46 528,-7-14 48,1 5-400,-3 2-656,1-5-785,-1-6-160,0-4-240,-2-6 0,3-7 33,-3-8-113,1 4 16,-1-7 32,0 0 160,0-4 32,-1-7 64,-4-2-367,-2-8-65,-2-11 48,2-5-80,0-7 16,1-7-112,1-3-193,-1-3-111,0 4 208,-1 4 96,6 7 96,-1 8 16,2 6-48,0 8 32,3 8-32,7 6-32,4 1-64,6 5 0,6 8 32,4 7 0,1 5-16,-1 5 32,-4 2-336,-8 1-193,-1 1 145,-11-5 192,-6 0 224,-6-4 96,-11 1-48,-1 0 16,-5-3 48,-5-3 32,4-3-32,0 3 128,6-3 177,8 0-129,3 4 0,7 2-16,2 0 0,9 3 80,7 0-96,4-3-96,6 0-48,2-9-32,-7 2 80,2-4-48,-2-4 17,-8-1-129,-2 0 64,-9-2-32,-4 0-81,0 0-399,-4 0-32,-6 0-160,-1 0-929,-1 0-1184,4 0-609,-4 0-2128</inkml:trace>
  <inkml:trace contextRef="#ctx0" brushRef="#br0">26474 13785 19817,'0'0'1985,"0"0"-1937,0 0 704,-33 16 1041,25 2-384,4 3-401,4 0-672,4-1-143,9-2-97,-2-2-16,4-8-128,0-1 80,2-7-80,-4-3 336,-2-7-144,-4-4-32,-2-1-32,-5-4-32,-2 1-144,-9-3-144,-1 3 96,-6 4 48,5 1-144,-2 5 63,5 6 97,2 2-128,8 0-672,0 5-1233,0-2-720,6 2-2114,0-5-3761</inkml:trace>
  <inkml:trace contextRef="#ctx0" brushRef="#br0">26735 13715 18985,'0'0'5170,"0"0"-4626,0 0-144,0 0 689,-36 10 96,16 4-369,2-2-592,0 2-96,6 1-48,7-4-112,5 2-48,0-5-688,5-1-177,10 0 33,0-3 688,3 2 240,0-4 16,-3 0-32,-4 2-32,-1 0 64,-8 2-112,-2 1 112,-5 1 128,-6-2-144,0 1 48,-2-1-96,0-1 64,-2-5-224,2 0-304,5 0-465,-1-2-432,3-4-287,6 0-129,0-4-1136,6 2-5956</inkml:trace>
  <inkml:trace contextRef="#ctx0" brushRef="#br0">26932 13673 21546,'0'0'2337,"0"0"-2145,0 0 848,-37-7 401,19 17-688,0 0-529,0 5-112,0-1-80,1 2 16,11-1-16,-1 0-32,7-3-48,3 3-288,7-8-257,2 2 225,6-5 96,0 0-160,3 0 208,-5-1-96,-5 4 223,-7-1 129,-4 2 81,0 3-49,-11-4 192,-3 4 288,-1-1-160,0-1-272,3-2-80,1 1 16,6-5-48,0-3-64,5 0-1040,3-7-1313,4-5-2674</inkml:trace>
  <inkml:trace contextRef="#ctx0" brushRef="#br0">27117 13412 3810,'0'0'10517,"0"0"-8164,-11 43 256,3-9 1441,1 11-529,-1 7-1344,7 1-976,-1 2-673,2-6-224,0-7-160,2-6 48,-1-8-144,4-7-48,-2-9 0,-3-4 0,0-1 64,0-4-96,0-3 48,0 0-64,0-6-80,0-4-176,2-3-240,4 0-144,1-4-369,0 3-223,4 4 351,-4 2 545,3 2 320,-5 3 80,2 3 80,-2 0 368,0 0-16,1 5-63,-1-1-161,0 4-16,-2-2 32,4 2-160,-2-2-48,-1 2-80,2 2 48,-5 1-48,-1-1 16,0 4 0,-1 0-16,-6 0 80,-3-4 16,-1 1 32,-1-4-32,6-3-16,0-2 64,0-2 0,3-6-32,3-6 16,0-1-80,0-4 0,3 3 16,4 0-16,3-1 48,-4 7-208,1 2 160,4 2-16,-1 2-32,-2-2 16,6 4-32,-3 0 32,3 0-16,-1 0 16,-2 0 32,3 0-32,-3 0 32,-1 0 32,-2 2-32,-4 0 64,2 0 80,-6 4-32,0 3-32,0-1 64,0 2 0,0 0-112,0 1-48,5-4 0,2-1 16,3-1 0,3-2-32,0-3 32,2-3-112,3-6 16,-2-3-16,3-3 144,-3-4-64,2-4 112,-1-1-48,1 3 0,-7 0-192,0 5 160,-4 5 0,-7 7-16,0 4 80,0 0-48,0 6 32,-1 4 32,-2 5 16,3 0 0,0 4-32,0 1 16,0 0-32,3 5-96,-2-1-48,2 4 96,0 2-64,-3 1 80,0 1-32,0-1 32,0 1 0,0 0 480,-6-4-303,-1-1-33,-4-2 32,0-4-128,-4-5 16,-3 2-64,0-7 32,-2-3-48,-1-6-64,3-2-176,3-4 16,0-10-113,10-7-47,0-5-96,5-3-320,0 2 127,10-1 49,2 3 384,6 5 304,-2 5 320,2 1 176,2 4 321,1 2-225,-4 0-176,6 0-127,-6-2-209,1 2-32,-1-2-96,-4-1-16,-2 0-385,-1-2-671,-6 1-1425,0-1-2898,-4 0-5970</inkml:trace>
  <inkml:trace contextRef="#ctx0" brushRef="#br0">27945 13369 10565,'0'0'5650,"0"0"-3313,0 0-1536,8 65 191,-3-9 1922,1 14 591,3 9-1520,0 1-976,2-12-577,1-9-160,-6-13-320,4-11-64,-8-11 96,3-7-32,-5-6-80,0-1-96,0-7-209,-5-3-271,-3-3-672,8-10-1346,-1-8-1232,1-3-3553</inkml:trace>
  <inkml:trace contextRef="#ctx0" brushRef="#br0">28213 13375 6035,'0'0'9716,"0"0"-7667,0 0-736,-23 38 464,17-6-209,5 10-271,-2 10 320,3 8-321,3 9 33,1-5-689,2-3-208,-1-4-112,2-12-336,-4-9 64,1-9-48,-3-8 0,-1-4 0,3-5-336,-3-9-576,0-1-897,0-6-1344,0-9-2226</inkml:trace>
  <inkml:trace contextRef="#ctx0" brushRef="#br0">27917 13676 9893,'0'0'5554,"0"0"-3745,0 0-801,0 0 497,0 0 48,0 0-433,0 0-63,41 14 271,-1-10 593,7-4-720,5 0-209,0-5-351,-6-6-305,-10 3-208,-3-3-96,-11 2-625,-8-2-143,-3 2-464,-5-1-129,-4-1-704,-2 5 160,3 2-48,-1 4-272,0 0-1857,1 10-1920</inkml:trace>
  <inkml:trace contextRef="#ctx0" brushRef="#br0">27906 13843 12342,'0'0'3601,"0"0"-2032,0 0-448,0 0 79,0 0-47,0 0-225,2-1-240,9 5 161,5 0 351,7-2 81,8 0-305,5-2-255,8 0-17,1-8-16,6 0-127,-4-2-161,-5-1-144,-7 3-192,-12 0-160,-9 5-64,-5-2-320,-7 3 15,-2-2-15,0 2-256,-7 0-145,1-1-319,-1-2-353,-1 5 80,-1 0-479,3 0-1570,2 0-3425</inkml:trace>
  <inkml:trace contextRef="#ctx0" brushRef="#br0">28777 13752 7075,'0'0'3842,"0"0"-320,0 0-1457,0 0-561,0-6 65,2 4-304,4 2-353,9 0-480,9 0-64,5-2 1153,2 2-416,8-2-417,-5-1-400,-4 2-160,-2-1-160,-6 0 0,-9-1-704,0 3-513,-8 0-304,-5 0-496,0 0-320,0 0-944,-5 3-129,-5 1-6322</inkml:trace>
  <inkml:trace contextRef="#ctx0" brushRef="#br0">28835 13931 5667,'0'0'9140,"0"0"-6899,35 11-224,-11-9-224,5 0-305,0-2-543,-1 0-449,-3-2-272,-2 0-240,-5-2-304,-4 0-785,-7 2-1216,-6 1-2273,-1-5-7139</inkml:trace>
  <inkml:trace contextRef="#ctx0" brushRef="#br0">30638 13746 6275,'0'0'3586,"0"0"-1458,0 0-303,0 0-80,35 39-464,-27-25 47,2 0-95,-6-1-449,-3-5-127,4-2-97,-5-4 272,2-1 49,-2-1 31,0-1-192,0-4-159,-2-5-369,-3 0-128,0-4-64,-3 0 80,1 0-64,-2 0 0,3-1 0,-4 2 0,4 0 224,1 2 48,5 0-64,0 1-80,5-4-64,1 4 64,10 0-128,-2 2-16,1 1 0,2 6 32,-4 1-32,0 0-32,-3 1 0,-5 6 16,1-4-64,-6 2-208,0 1-128,0-5-64,0 2-129,-3-1-175,0-2-208,0 0-209,3-2-592,0-6-2577,0 1-1520</inkml:trace>
  <inkml:trace contextRef="#ctx0" brushRef="#br0">30887 13666 5667,'0'0'5890,"0"0"-3601,-28 0-1024,11 8 336,5 6-1,-5 0-383,4 6-385,2 1-15,4 0 31,7-3-160,0-1-287,13-5-145,5-6-192,3-6 112,1 0-160,-2-8 80,-2-6-16,-4-2-160,-6 1-48,-2-3 96,-2 5-64,-4-1 0,0 4 32,0 3 112,0 3-80,0 4-48,-3 0 0,3 14-48,0 1 112,0 9 96,3 0 112,2 0-80,4 1-80,2-4 0,-3-4-32,2-5-80,1-6-240,-2-6-433,-3-1-1056,-1-12-960,-5-5-3554</inkml:trace>
  <inkml:trace contextRef="#ctx0" brushRef="#br0">31106 13748 14343,'0'0'3329,"0"0"-1920,0 0 352,11 31-609,-9-23-368,5-4-351,-2 0-49,-4-4-128,3 0 0,4-4 432,-3-8-63,0 0-417,5-4-64,-3-2-80,-1 4 0,1-1 0,3 9-48,-4 2 0,6 4-112,-4 8 16,3 5 304,3 2 128,-6 1-80,4-1-256,-6-4 0,-1-4-64,0-1-656,-3-6-1121,-2 0-1088,0-10-1345,0-1-5010</inkml:trace>
  <inkml:trace contextRef="#ctx0" brushRef="#br0">31402 13680 18264,'0'0'3234,"0"0"-2946,-32 30 1137,20-13 127,0-1-511,3 2-705,2-2-272,7 0-32,0-3-80,7-6-64,7-3 112,-1-4 32,0-4-144,3-8 128,-2-4 64,-1-5-64,-4 3-64,-5-1-16,1-4-176,-5 7-352,0 2 127,-2 1 209,-2 8 160,-2 5 112,2 4-128,2 10 144,2 8 336,0 4 385,0 7-273,0 1-336,6 1-128,1-3 48,0 2 0,3-6-96,-5-1 48,3-5 16,-1-5 32,-4-2-32,-3-2 16,0-5 32,0 0 64,-5 0 0,-8-5-48,3 4-16,-3-3 32,1 0-96,3-1 32,2-2-80,3-1-320,4 0-784,0-10-1474,4-6-2112</inkml:trace>
  <inkml:trace contextRef="#ctx0" brushRef="#br0">31584 13666 3794,'0'0'21017,"-9"36"-19896,5-18-1009,-2 2-208,6 1 624,0-10 176,6-4-511,1-5-354,2-2-1055,-1-6-945,-3-8-240,0-7-1041,-5-7-4994</inkml:trace>
  <inkml:trace contextRef="#ctx0" brushRef="#br0">31560 13463 16920,'0'0'3681,"0"0"-2688,0 0-1073,0 0 240,0 0-16,35 33-192,-21-19-688,0 0-1922,-6-1-3841</inkml:trace>
  <inkml:trace contextRef="#ctx0" brushRef="#br0">31729 13628 19737,'0'0'2257,"-10"38"-2065,3-16-352,3 2 224,1 1-64,3-11 1137,0-1-81,3-5-864,1-3-240,3-5-32,3 0 288,-5-8-96,2-4 16,3-2-96,-3-2 64,-6 4-16,-1-1 0,3 9 209,-1 4 207,-2 0-448,5 14 96,-4 1 848,4 4-479,2-1-449,-4-3-64,5-1-64,-3-4-977,-1-6-1040,1-4-912,-2-4-2770</inkml:trace>
  <inkml:trace contextRef="#ctx0" brushRef="#br0">31935 13733 18729,'0'0'5170,"0"0"-4818,0 0-464,0 0 304,0 0 1009,0 0-193,-3 4-576,10-11-368,3 1-48,1-3 48,-4 3 0,-2-5-144,3 5-64,-4 2 144,1 4-32,1 0 128,4 4-128,-2 8 304,3 0 625,-2 2-625,0-1-272,-3-3 16,-1 0-192,-5-6-1201,6-4-1904,-6 0-2370</inkml:trace>
  <inkml:trace contextRef="#ctx0" brushRef="#br0">29610 13381 10917,'0'0'2689,"0"0"-1024,0 0-496,0 0-737,0 0-96,24 52 480,-11-11 2530,2 11-577,0 7-1056,-6-3-737,-3-6-47,1-8-225,-4-8-208,-3-8-160,0-6 65,0-3-305,-3-4 64,-1-2-112,-4-3 0,7-4-48,1 0-16,0-2 32,6-2-96,8 2 96,7 0-32,2-2 96,7 0-32,-5 0-192,0 0 48,-6 0 48,-1-4-64,-1 0 112,-6-2-16,-5-2-128,3 2-1,-4-5-111,2 1-240,-3-4-544,3 4-625,-3 0-880,-1 2-561,-1 2-2896</inkml:trace>
  <inkml:trace contextRef="#ctx0" brushRef="#br0">30134 13676 8532,'0'0'7555,"0"0"-5090,0 0-800,-26-27 288,12 26-432,0 1-417,-1 6-303,1 10-369,1 2-128,3 3 112,3 3-224,7 0 48,3-4-160,11-4-64,1-3-128,6-8 176,1-5 0,-2-2-47,3-8-66,-7-4-15,-5 0 48,-4 0 32,-5 3 32,-2 2-48,0 5 32,-2 4 33,-7 7-49,0 11 48,-1 5 48,4 3 48,4 1-80,2-5-128,0-4 48,8-10-48,6-3-657,0-5-895,3-15-1154,-3-3-927,-3-9-2466</inkml:trace>
  <inkml:trace contextRef="#ctx0" brushRef="#br0">30359 13720 7203,'0'0'6547,"0"0"-4162,0 0-1024,0 0 240,0 0-17,0 0-127,-13-26-416,13 24-305,0 2-320,-2 0-160,-1 0-176,-3 8-48,-4 4-32,-3 3 64,1 4-32,6 2 112,-4 1-48,9-2-96,1-3-16,5-3-48,3-4 64,3-6-128,6-4-16,0-2-160,1-10-80,0-4-80,-2-2 80,1-3 176,-4 0 159,-8 3 33,0 0 81,-3 5-33,-2 2 16,0 5 336,-4 6 336,0 0-224,-3 6-336,0 9 64,2 3 497,2 3 79,3 2-240,0 2-432,0-1-80,1-2-80,10 2 16,0-2 16,1-2-64,-1 3 48,6-1-128,-5-1 208,0-2-48,-6-1 497,0 0 47,-2 0-464,-4-5-16,0-2 176,-4-2-16,-4-3-176,-2 0-32,0-1-32,-2-3 16,-3-2-208,-1 0-192,0 0-208,4-7-209,0-3-767,6-1-721,-1-8-1537,4-4-6355</inkml:trace>
  <inkml:trace contextRef="#ctx0" brushRef="#br0">32577 13435 15511,'0'0'2689,"-36"-4"-2000,11 4-225,0 6 928,-5 10 145,4 7-608,1 9-145,7 7 144,10-1-111,5 5-17,3-7-240,11-4-287,7-8-273,5-9-81,2-12 33,0-3 32,-3 0-32,0-11-16,-5-6 16,-2-4 16,-7-6 128,0-2-48,-4-1-176,-4-2 128,0 5-48,0 6 32,-4 6 0,2 7 64,-4 10-80,0 19-80,0 10 96,3 6 160,3 5 225,0 0-145,5-7-112,5-7-336,7-7 48,-4-11-369,3-6-591,0-4-1121,-4-8-881,-2-6-1712,-3-6-6691</inkml:trace>
  <inkml:trace contextRef="#ctx0" brushRef="#br0">32856 13456 18488,'0'0'3682,"0"0"-3138,0 0 129,0 0 1039,0 0-479,-46 32-240,23 4-129,-2 7-304,2 2 0,5-3-15,8-7-193,6-10-304,4-4-80,7-11-16,8-6-16,3-4 64,5 0-16,6-11-240,-1 0-465,1-6-159,-5-3-2274,-3 2-1280,-8-4-4466</inkml:trace>
  <inkml:trace contextRef="#ctx0" brushRef="#br0">32967 13457 20970,'0'0'4802,"0"0"-4386,-12 39-496,-2-11 560,-1 11 1233,3 3-593,2-1-623,2-4-369,3-6-16,5-7-304,0-3 128,7-9 16,4-6-112,3-6-97,2-2 129,5-10-144,3-2 32,5-8-80,1 2 240,-7-1-192,5 1 16,-8 2 128,-2 3 32,-4 5 64,-7 0 32,-1 6 128,-6-2-32,3 2 80,-3 0 176,0-2-64,0-2-176,0-2-64,-3-8-32,3 0-64,-2-2-64,-2 1-192,-2 4-96,-1 8 320,2 7 96,-6 13 16,1 11 16,2 7 160,2 8 176,6 0-64,0-5 80,12-5-143,0-10-257,4-4-81,3-7 33,4-8 16,-3-3 96,1-12-64,2-6-16,0-11-32,2-7-80,-5-5-160,0-9-16,-5 1 16,-2-3-32,-8 8 240,-5 10 128,0 8 64,-5 9 240,-9 9 48,-2 10-336,-2 1-32,0 13 32,0 14 80,0 12 225,3 10 95,3 10-128,7 0-160,5 0 32,10-10-176,5-11 0,8-13-80,2-7-144,-3-9-144,-1-2-288,-6-7-1393,-7 0-1873,-8-9-1104</inkml:trace>
  <inkml:trace contextRef="#ctx0" brushRef="#br0">30158 14325 11813,'0'0'3154,"0"0"-1201,-30 0-288,19 0-33,-6 0-191,-1 0-241,-4 0-255,-8 0-97,1 8-384,-6 2-47,0 7-177,1 7-192,0 6-32,8 9 64,5 3 32,8 2 448,11 1 64,4-5-239,14-3-161,6-9-192,7-10-64,7-8 80,2-10-641,1-1-591,2-11-1153,-5-11-1169,-3-1-4609</inkml:trace>
  <inkml:trace contextRef="#ctx0" brushRef="#br0">30383 14476 20906,'0'0'2513,"0"0"-2305,-32-4-160,14 15 272,0 7 480,0 6 145,6 0 79,7 2-271,5 0-609,1-4-16,15-3-96,0-7 48,2-6-304,2-6 0,0 0-145,-2-10 33,-1-6-160,-4-2 160,-8-5-64,-5 1-17,0-3 1,-3-1 32,-6-2 32,-2 4-48,-1 4 192,0 2 160,1 5 64,6 8-64,2 5-321,0 0-607,3 8-32,0 2-177,0 4-384,3-1-2577</inkml:trace>
  <inkml:trace contextRef="#ctx0" brushRef="#br0">30563 14617 15863,'0'0'3506,"0"0"-3186,29 33-320,-18-23 2113,0-6-400,-3-2-465,4-2-175,-7 0-369,1-6 81,-1-4-65,-3-5-176,2 3-256,-1-3 48,-3 0-47,3-1 63,-3 2-112,0-3-48,-3 6-48,0-4-144,-3 5 48,1 1-48,0 0 16,2 3 0,0 3-16,3-2 0,0 2 16,0 0-64,10 1-240,2 0-160,2-2-97,7 2-79,-3 2-432,4 0-129,0 0-864,-4 0-432,-2 0-3170</inkml:trace>
  <inkml:trace contextRef="#ctx0" brushRef="#br0">30854 14496 17672,'0'0'4402,"10"32"-3954,-6-15-80,0 5 1425,3-2-368,2-2-529,-4-4-479,2-1-337,-6-5-96,-1-2-705,0-6-703,0 0-945,-4-8-1105,-5-4-3297</inkml:trace>
  <inkml:trace contextRef="#ctx0" brushRef="#br0">30904 14298 6099,'0'0'18328,"0"0"-16295,0 0-2001,0 0-144,0 0 16,0 0 16,-4 4-192,4 9-2113,0-4-2626</inkml:trace>
  <inkml:trace contextRef="#ctx0" brushRef="#br0">31032 14580 19033,'0'0'1889,"-11"37"-1777,11-16-64,-2 1 96,2-3 576,9-6-64,2-2-207,5-8-257,-1-3-240,6-1 128,-3-9-32,-1-6-16,-5-3-96,-1-3 96,-9 0 0,-2-3-64,-2 3-16,-9 2-96,-6 3 144,5 5 32,-6 6 448,1 6-352,5 0-112,-3 3-80,5 5-785,1-5-1328,0 0-3697</inkml:trace>
  <inkml:trace contextRef="#ctx0" brushRef="#br0">31344 14270 5939,'0'0'8099,"0"0"-5393,0 0-97,5 45 64,-7-10-192,-10 10-256,6 8-304,-4 0-928,4-5-369,1-6-208,5-7-128,0-7-160,5-10-64,0-5-32,0-6-128,1-4-336,-4-3-656,2-7-1073,-4-7-2017,0-8-1585</inkml:trace>
  <inkml:trace contextRef="#ctx0" brushRef="#br0">31445 14335 20842,'0'0'3425,"0"0"-3025,0 0-912,0 0 256,0 0-737,38 22-1520,-23-12-3409</inkml:trace>
  <inkml:trace contextRef="#ctx0" brushRef="#br0">31450 14565 22506,'0'0'1873,"5"33"-1809,-3-20 1201,0-2-241,2-5-752,1-2-256,-5-4-32,2-6-1312,-2-4-1201,0-7-1121,0-5-3858</inkml:trace>
  <inkml:trace contextRef="#ctx0" brushRef="#br0">31695 14462 19417,'0'0'5314,"0"0"-3921,0 0-593,0 0 577,-27 26-689,19-12-544,-2 4-80,2 0-96,3 3 64,0-3-48,3-2-144,2-1-352,0-6-256,0 0 175,0-6 513,7-3-192,4 0 16,1-3 32,6-6 48,-6 3 48,4 3 96,-4 3 64,-7 0 144,-5 0 16,0 8-80,-4 4 112,-4 3 32,-3 2-128,-6 2-96,4 0 32,3-4-32,-5-1 0,7-4-32,-2 0-32,2-6-48,1-4-160,-3 0-224,3-8-752,1-2-1122,-3-7-1791,2 2-5812</inkml:trace>
  <inkml:trace contextRef="#ctx0" brushRef="#br0">32088 14450 11733,'0'0'2594,"0"0"-1522,0 0 97,0 0 463,25-29-319,-23 28-145,-2 1-383,0 3-305,-9 10 176,-3 5 33,1 4 127,-4 9-176,7-3-207,-2 0-17,10-4 16,0-3-176,10-3-128,2-9-128,4-6 0,0-3 0,-1-4 48,2-8 32,-6-2 0,0-4-80,-10-1 0,-1-1-16,0 4-80,-1 1 80,-6 3 16,-3 6 32,5 6-16,-2 8 64,-3 9-16,9 5 32,1 2 224,0 1-95,5-1-65,5-8-144,4-4-32,3-6-257,-3-2-655,1-4-1777,-4-8-689,2-4-3585</inkml:trace>
  <inkml:trace contextRef="#ctx0" brushRef="#br0">32419 14444 21274,'0'0'2833,"0"0"-2625,0 0-224,0 0 865,0 0 687,-40-24-607,22 35-385,-5 6-336,5 7 0,1 0 224,5 7 16,7-3-143,5 0-177,0-7-48,12-3-48,6-5 16,-1-5-64,6-3-96,-3-5-513,1-2-1103,-4-9-1314,-6-7-1024,1-1-6611</inkml:trace>
  <inkml:trace contextRef="#ctx0" brushRef="#br0">32576 14450 24347,'0'0'3378,"0"0"-3122,0 0-208,0 0 848,0 0 81,0 0-529,-5 0-224,-1 7-160,-6 4-96,-4 7 112,1 0-32,-1 5 16,6-1-48,0 0 0,7-3-80,3-5 96,14-2-64,2-6-176,7-2-64,6-4-304,2-4-545,1-7-272,-2 1-159,-2 0-305,-5-1 416,-5 2 1153,-7 1 304,-3 0 320,-1 4 689,-4-2 367,-2-1-15,3 4-80,-3-4-225,4 1-416,0 1-335,8-4-177,-1 2-112,-2-6-16,-1 1 32,0 0-16,-7-2 0,-2 0-80,-2 1-16,-11 5-112,-8 8 95,2 2 49,-2 12-16,3 5 16,5 6 16,3 2 144,10 2-47,0-5 127,11-4-160,6-2 16,-2-7-80,4-6 48,6-5-32,-2-1 48,5-12 0,2-5-32,-2-8 16,3-5-48,3-11 32,2-3 0,-3-7-80,-5 0 96,-5 1-16,-10 8 0,-8 11 48,-8 11 160,-11 10 160,-8 11-272,-8 5-80,1 16 48,-2 13-176,3 9 512,7 7 113,8 1-353,8 0-192,5-5 16,9-10 0,6-6-80,7-6-64,1-9-289,2-1-319,-4-7-1633,-2-7-2962,-3-11-10756</inkml:trace>
  <inkml:trace contextRef="#ctx0" brushRef="#br0">38230 22013 11541,'0'0'6947,"0"0"-4657,0 0-1634,0 0 592,0 0 145,-5-24-336,5 24-193,0 14-416,0 12 128,0 12 561,-13 13 175,3 5-399,-3 5-353,-4-2-128,4-7-528,3-4 272,0-11 49,5-4-33,3-9-144,2-6 32,-1-8-80,1-6 32,0-4 16,0-1 112,0-16 48,1-5-112,4-9-80,-3-9 32,5-9-16,-1-7-16,3-4-48,-3-5-32,4-3-176,-4 6-16,1 2 112,-2 6 64,0 12 0,-1 6 96,0 8 16,6 7 48,-3 5-96,4 5 64,1 4-48,5 5 16,1 2-16,-1 6-16,0 8-144,-2 6 80,-6 7-49,-3 5 49,-6 3-64,-1 3 64,-10-2 128,-6 3-48,5-5 48,-6-3 16,1-5 16,4-4-80,0-4-16,-2-6 64,7-6-96,-2-1 48,5-4-32,0-1 16,0 0 32,3 0 0,2 5 0,0 2 80,7 10 33,-1 1 191,6 8 64,-2 3-288,2 1-80,-1 0 0,-4 1 32,3-3 32,-4-4-64,1-1-64,2-8 0,-1 0 48,3-9-32,6-2-16,1-4-128,-2 0-96,-1-4-64,0-2-209,-2-2-639,-5 1-1153,-5-1-689,-3 2-1024,-3 0-3089</inkml:trace>
  <inkml:trace contextRef="#ctx0" brushRef="#br0">38502 22369 18825,'0'0'3425,"0"0"-3297,-6 44 416,6-20 2194,0-1-577,0-1-881,5 0-415,8-6-449,0-3-160,9-8-64,1-5-32,2 0-112,0-8-32,-5-8-16,-4-2-144,-8-6-48,-3 1-96,-5 1-272,-1 4-497,-13 4 641,-4 6 528,-2 6 272,-3 2 112,-5 3 145,7 6-33,1 1-208,2 2-272,1 0-96,6-1-16,5-4-128,6-2-496,0-5-1265,0-5-2865,0-7-6003</inkml:trace>
  <inkml:trace contextRef="#ctx0" brushRef="#br0">38896 22093 15207,'0'0'4626,"0"0"-3041,30 9-785,-10-5 993,6 1-320,6-4-545,2-1-368,-1 0-288,-1 0-224,-6-1-80,-8-4-368,-1 1-1184,-6 4-962,-9 0-639,-2 0-1921,0 0-3650</inkml:trace>
  <inkml:trace contextRef="#ctx0" brushRef="#br0">38932 22289 13190,'0'0'5475,"35"16"-3907,-13-10-1136,2-4 689,3-2-113,-2 0-319,-2 0-593,-11 0-833,-3-2-3184,-7-2-6260</inkml:trace>
  <inkml:trace contextRef="#ctx0" brushRef="#br0">39448 21638 9861,'0'0'3121,"0"0"-1776,0 0-225,0 0-175,6 36 175,-6 2 321,2 19 720,2 16 528,1 14-96,-4 14-736,4 0-576,2 0-369,-7-8-160,3-12-432,-3-8 49,0-11-225,0-6-64,-3-13-48,-4-4 48,5-12-48,-2-3-256,4-11-273,-2-5-399,2-8-721,0-1-896,0-13-1921,0-9-4898</inkml:trace>
  <inkml:trace contextRef="#ctx0" brushRef="#br0">39739 21752 9604,'0'0'5347,"0"0"-2946,0 0-816,-2 37 31,4-18 65,7 8-176,7 5 32,2 2-209,3 1-447,1-3-401,1-2-256,-5-6-112,0-6-64,-3-1-32,-7-5-256,2-2-641,-9-4-383,-1-2-625,0-1-400,-6-3-480,-6-5-2306</inkml:trace>
  <inkml:trace contextRef="#ctx0" brushRef="#br0">39995 21640 7411,'0'0'6243,"4"41"-4290,-4-9 352,0 7 320,-6 9-880,0 5-432,-6-2-305,-1-1-319,1-6-353,4-5-176,1-11-80,-1-1-64,5-9-304,3-4-801,0-8-688,0-6-1248,1-4-2514</inkml:trace>
  <inkml:trace contextRef="#ctx0" brushRef="#br0">39730 22243 5955,'0'0'11589,"0"0"-9268,0 0-1424,0 0 271,29 0-79,-6 0-129,8 2 769,12-2-673,4 0-367,7 0-129,-1-6-112,-2-4-352,-8-1-128,-8 4-64,-7 1-32,-7-2-432,-6 4-209,-7 2-95,-4-1-161,-4 2-319,0 1-17,-2 0-576,-3 0-432,-6 0-3505</inkml:trace>
  <inkml:trace contextRef="#ctx0" brushRef="#br0">39876 22459 11765,'0'0'3730,"0"0"-2017,0 0 192,0 0-849,-38-18-528,15 18-175,-2 3-1,-5 4-128,7 1-48,-5 2 0,11 3 32,1-2 144,4 2-176,6 3-96,6 7 81,0 3 271,5 2 368,6 7-80,1-4-111,-2 4-289,-1-4-192,-2-5-96,-5-2 32,-2-4-64,0 1-256,-6-5-256,-4-5-337,4 2-207,-3-5-49,2-4-159,0-4-657,6 0-1377,-3-8-3569</inkml:trace>
  <inkml:trace contextRef="#ctx0" brushRef="#br0">39625 22757 912,'0'0'12566,"0"0"-9476,0 0-2002,44 0 577,-19 0 384,4-5-545,3 2-303,-2-4-385,3-1-415,-8 2-273,-5 1-112,-5-2-224,-4 1-1425,-4 2-528,-3-2-961,-4-2-3729</inkml:trace>
  <inkml:trace contextRef="#ctx0" brushRef="#br0">40002 22574 4770,'0'0'9717,"3"35"-7188,-3-3-640,0 7 368,-6 4 64,2-1-448,-3 0-737,6-3-400,-4-7-287,0-8-129,3-6-96,2-5-128,0-7-80,0-6 48,0-4 80,0-12 128,0-9-176,5-5-64,-3-9-32,3-5-48,-4-3-176,4-3-336,0 1-160,-1 5 31,2 3 513,2 7 192,0 5 16,2 9-32,1 4 80,0 6 16,2 2-16,-3 6 80,7 2 16,-4 0-64,0 13-79,-3 6-50,-3 4 34,-2 5 15,-5 0-16,-5 1 0,-2 1 32,-6-4-32,-2-1 64,-2-3-16,1-2-32,1-7 48,-1 3-32,4-8 16,1-2 32,4-4-32,3 1 96,4-1-48,0 3 80,10 5-112,1 0 128,5 7 224,4-2-15,0 6-289,1-3 80,-3-1 32,-6 0-48,-1-3-144,1 0-96,-2-4-32,-4-2 0,3-6-592,-3-2-705,1-2-576,1-8-672,-4-4-769,-4-2-3073</inkml:trace>
  <inkml:trace contextRef="#ctx0" brushRef="#br0">40416 21665 5138,'0'0'4306,"0"0"-2465,0 0-944,-14-31 255,11 26 481,3-2-449,0 5-415,0 0 31,0 2-304,0 14-384,3 12-96,1 19 32,6 22 1313,-3 16 2113,1 16-1041,0 0-1153,-2-2-783,-2-10-193,-1-13-112,3-14-208,-3-16 144,-1-8-144,2-3 16,-4-9 32,0-4-16,0-4-352,-4-3-241,-3-5-351,0-7-337,1-1-495,1-5-1218,2-12-4449</inkml:trace>
  <inkml:trace contextRef="#ctx0" brushRef="#br0">40439 22217 10021,'0'0'1904,"0"0"-1215,4 44 1616,-1-11 608,3 7-672,-5 4-480,2 3-448,-3-3-385,0-2-304,0-11-208,0-5-223,2-7-129,3-5-32,-4-6-64,6 0-529,-2-8-831,2 0-593,-3-4-1505,-4-4-5666</inkml:trace>
  <inkml:trace contextRef="#ctx0" brushRef="#br0">20878 14209 13542,'0'0'4562,"0"0"-2737,0 0-672,0 0-257,0-8 97,0 8-97,0 7-368,0 4 0,0 4 193,5 9 31,2 6 128,4 10 17,0 9-17,7 5-111,3 6-225,2 0-128,3-2-112,-4-9-112,3-6-112,-4-6 32,-6-12 16,0-4-128,-9-7-32,0-4-48,-3-6 64,-3 0 0,0-4-240,-3 0-176,-1-6-448,-1-6-1585,-1-9-2274,1 0-2992</inkml:trace>
  <inkml:trace contextRef="#ctx0" brushRef="#br0">20923 15083 6275,'0'0'6627,"0"0"-3778,0 0-832,0 0-192,0 0-624,0 0-305,35-2 401,-9 4 351,12-2 97,3 0-400,9 0-385,6-2-224,5-4-303,-1-2 175,-2-2 464,1-1-719,-8 1-337,-5 2-112,-11 2 16,-10 0 96,-4 6-32,-9-2 48,-7 2-80,0 0-177,-5 0-95,0 0 0,0 0-80,-2 2-368,-3-2-865,-1 0-1297,-1 0-1263,-1-2-4371</inkml:trace>
  <inkml:trace contextRef="#ctx0" brushRef="#br0">21070 15294 5362,'0'0'8612,"0"0"-4930,0 0-1393,0 0-720,0 0-465,0 0-543,28 39 639,-16 1 1025,4 6-832,0 7-385,-1-4-447,0-4-241,-2-7-160,-1-6-80,-2-8-16,-1-3-16,-2-8-32,0-2-64,-3-7-96,-1 0-288,-2-4-321,2 0-447,-3-8-657,0-5-1153,0-1-1664,-3-1-4418</inkml:trace>
  <inkml:trace contextRef="#ctx0" brushRef="#br0">21182 14128 3249,'0'0'6900,"0"0"-2754,0 0-2226,0 0-575,0 0-224,0 0-241,15-9-464,-15 22-256,0 11 256,-3 15 401,0 6 1376,-1 12 400,2 5-864,-4 3-481,3-1-527,-2-5-225,-2-7-128,0-5-192,1-6 16,1-11-112,3-2 48,-4-7-96,3-3-16,1-7-80,-3-1-48,5-3-288,-2-5-352,2-2-705,0 0-1088,5-6-1409,-1-7-3041</inkml:trace>
  <inkml:trace contextRef="#ctx0" brushRef="#br0">21341 15161 6995,'0'0'5795,"0"0"-3618,0 0-945,0 0-223,0 0 95,0 0 161,0 36-129,0-20-383,0 1-113,0 2 160,-4 6 65,3 3 207,-2 7 369,-1 5 16,-1 7-449,-4 1-272,2 1-159,0-1-113,-1-5-112,3-5-208,1-7 32,-3-3-64,5-8-64,-3-2 16,1-5-48,1-5 32,0-2-16,3-5-128,-1-1-240,1 0-208,0-1-400,1-8-1041,7-1-849,-1-1-223,-4-8-2466</inkml:trace>
  <inkml:trace contextRef="#ctx0" brushRef="#br0">21425 14588 10309,'0'0'4402,"0"0"-1473,0 0-1712,0 0 239,0 0-175,0 0-161,0-16-287,0 17-417,-5 7-192,2 2 256,-7 5 289,3 5-225,-1 5-112,-2 3 192,2 0 257,0 4-81,7 3-128,1-7-271,0-1-337,4-6-112,7-6 80,3-3-32,-3-4-48,4-8 16,0 0 32,-3-10-32,-1-5 32,1-1-208,-2-2-49,-7 0-63,0 0 32,-3 2 176,0 5 64,-5 1 16,-1 2 16,-4 4 32,0 4 16,1 0-32,-1 0 80,3 0-80,0 2 32,5 0-16,-1-2 64,0 2 128,0-2 128,-1 0 49,2 0-65,-1 0 16,3 0-112,-2 0 32,2 0-112,0-2-32,2 2-96,7-2 0,-2 0-32,4 0 0,0 1 16,4-2 16,-5 3 144,0-3-16,-2 3 16,-1 0-128,-2 0-16,-1 0-16,-4-3 16,0 3 0,0 0-224,0 0-160,-8 0-448,-2 0-1585,-3 0-2946</inkml:trace>
  <inkml:trace contextRef="#ctx0" brushRef="#br0">36232 13687 9540,'0'0'4803,"0"0"-1298,0 0-1792,0 0-593,0 0-15,-6 23-273,0 4 1,-1 14 15,-3 12 417,3 10-305,2 5-240,-2 3-63,-1-4-177,5-11 0,-3-9 32,5-13-143,-2-11-209,3-9-48,0-7 0,0-7-32,0-1 0,4-18-16,-1-5 48,0-10-64,-2-6-16,-1-11-336,0-4 112,0-7-48,0-1 48,-1-4-97,-5 1-31,5 1-96,-2 5 144,3 0 48,0 8-80,10 5 96,1 7 96,1 8 128,3 6-48,0 3 32,3 10-16,-2 5-64,1 5-545,1 3-111,0 3 224,5 8 95,-5-1 97,-1 4-176,-5 3 272,-1 1 144,-6 4 96,-5 2 32,0 7 48,-11 3 272,-2 6 0,-4 1 49,0-2-177,-1 0 32,-3-2-352,3-6 48,3-4 160,1-2 32,1-6-112,2-1 48,1-6-32,2-5 32,-2 0-48,6 1 32,-3-6-80,6 2 0,-5 0 32,6 0-48,0 6-48,0 0-32,7 4 176,9 2 144,2 4 112,10 1 145,-2 3 383,1 0-256,2 1-80,-7-1-271,-4 0-33,-1-3-112,-6-6-144,-4-2 16,-2-5 64,-5-2-80,6-2 64,-4-4-144,1 0-224,4-4-305,-4-4-479,2-1-833,-1-1-1281,-1 2-2928</inkml:trace>
  <inkml:trace contextRef="#ctx0" brushRef="#br0">36656 14070 7988,'0'0'7651,"0"0"-3585,0 0-2657,0 0-209,0 0-31,0 0-369,-18 26-240,13 0 225,5 4 175,3 0-63,6 1-273,7-9-352,4-4-256,0-10-48,3-3 16,-5-5 32,0-8-48,-2-7 64,-8-3-64,-1-4 0,-7-2-176,0 0-80,-9-4 96,-2 4-64,-6 5 95,-1 2 1,3 9 176,0 6 96,0 2 16,2 9-111,2 7 15,0 4-16,5 5 16,-1 0-48,4-1-177,1-1-1503,2-5-1090,0-8-927,5-8-4835</inkml:trace>
  <inkml:trace contextRef="#ctx0" brushRef="#br0">37392 13736 8996,'0'0'6483,"-40"34"-4226,15-7-448,-3 1 272,-1 0-336,0 3-401,5-6-303,2-2-273,9-5-192,2-4-191,6-3-129,1-4-32,4-4-80,0-2-32,9 6-64,4-4 16,10 4 16,5 4 208,7 4 64,3 1-96,0-2-80,-4 2-47,-4-1-1,-7-1-64,-5-7-32,-6 0-64,-2-1-305,-7-2-31,-3-4 64,0 0-16,0 0 48,-3-2-336,-5-2-401,4 0-800,-1-4-496,5 2-752,0 0-3106</inkml:trace>
  <inkml:trace contextRef="#ctx0" brushRef="#br0">37873 13755 6147,'0'0'5522,"0"0"-3441,0 0-1328,0 0 559,-13-33-143,13 26-81,-5-4-223,5 4-17,-2-2-96,-2 5 97,-1 3-65,-1 1-128,-1 14-175,-4 10-193,1 12-32,2 11 576,0 5-127,6 5 111,2-4-224,10-9 33,2-7-321,12-13-192,-2-8 0,5-12-144,-1-4 48,4-10-160,-8-13-80,2-1 160,-5-7-64,-3-4 47,-3-3-95,-3-4 48,-6 5-144,-4-6 32,0 8 48,-9 3-352,-4 8 144,-4 8 368,-1 3-16,-4 11 0,3 2 32,-4 0-48,5 2-33,1 7 33,9-5-352,4-2-560,4-1-17,0-1-559,1 0-129,6-1-1297,4-5-719,0 0-2946</inkml:trace>
  <inkml:trace contextRef="#ctx0" brushRef="#br0">38228 13917 13526,'0'0'6467,"3"34"-5346,-3-17-497,0 5 753,0 0 175,0-6-543,0-2-769,0-8-160,0-2-608,0-4-1265,6-5-528,-6-10-3618</inkml:trace>
  <inkml:trace contextRef="#ctx0" brushRef="#br0">38439 13595 8196,'0'0'6387,"0"0"-2594,0 0-2064,0 0-608,20 63 832,-16-12 976,-4 5-688,0 5-1313,0-8-351,0-2-337,0-13-16,0-9-128,3-5-48,0-11-16,3-5-224,0-5-240,0-3-545,-1-11-1040,-5-5-2017,0-6-4017</inkml:trace>
  <inkml:trace contextRef="#ctx0" brushRef="#br0">39484 13583 2929,'0'0'3890,"0"0"-4530,0 0 3089,-7-12-560,2 9-833,5-2 129,-5 1 272,4 0-321,1-1-15,0 2-65,-2 0-15,2 2-145,-3-1-32,3 2-47,0 0-225,0 8-320,6 11-192,6 12 288,4 12 1073,2 12 304,5 3-833,1 3-416,1-8-159,-4-5-145,-3-10-64,-6-7-32,-1-7-112,-4-6 16,-2-4 16,-5-4 0,0-4-48,0-1-64,-5-3-144,-2-2-193,6-5-575,-4-5-673,0-6-368,3-2-1104,2-4-2370</inkml:trace>
  <inkml:trace contextRef="#ctx0" brushRef="#br0">39709 13490 8724,'0'0'2337,"0"0"-928,0 0 79,1 29-143,2-9-96,-1 9-113,-2 5 545,2 8-529,-2 5-15,0 1 127,-2 3-383,-3-5-257,-3 0-80,-1-7 145,3-5-177,-2-3-272,4-9-112,-2-4-80,6-5-32,0-7-256,0-3-752,0-3-721,0 0-336,6-6-2001,-4-6-2577</inkml:trace>
  <inkml:trace contextRef="#ctx0" brushRef="#br0">39892 13909 10021,'0'0'1680,"0"0"-991,0 0 271,0 0 161,0 0-81,0 0-95,4-10-49,-4 10-144,0 0-15,0-2 63,0 0-256,0 2-64,0 0-47,-2 0 31,-3 0 64,-1 0-272,-3 0-192,0 8 64,-2-2-64,0 6-32,1 0 16,2 6 16,3-1 193,0 5 15,5-2 80,0 2-64,5-2-32,1-1-80,6-3-48,-2-4 0,2-3-64,0-6-16,-1-3-16,-5 0 80,4-2-32,-3-2 32,-4-4-64,0 2-112,2-2 16,-5 2-80,0 0 80,0 4 0,0-2-32,-5 2 128,0-3-112,-2 1 96,-1-2-80,-1 0 48,-2 0 0,2-2-16,0 1 16,2-2 32,3 0-16,4 6-48,0-3 64,0 2-48,5 1 128,3 2 0,1 1 64,2 0 129,-3 0-49,2 6-224,-4 2 48,1-5 16,3 4-96,-6-1 32,0-4-32,6-2-16,-6 0-144,3-6-336,0-3-481,-3 0-127,1-3-401,-3 6-992,-2-2-1921,0 6-4034</inkml:trace>
  <inkml:trace contextRef="#ctx0" brushRef="#br0">40005 13972 13190,'0'0'3266,"0"0"-1970,0 0 913,0 0-96,19 38-688,-15-20-465,2-1-528,-6 1-159,4-4-33,-2-7 48,1 0-128,-1-3-80,-2-4-48,0 0 448,0-6 256,0-5-319,0-1-241,0-6 48,-5 2 32,0 2-160,1-1-64,0 2 272,0 0-48,-2 4-96,5-1 48,-2 1-112,3 1-96,0 0 32,0 2-48,4 0 16,2 2 16,-1 0-32,7 4 48,0 0-96,-1 0 64,0 0-16,1 0-16,-2 0-400,-1 0-176,0 0-352,-7 0-241,1 0-480,-3 0-400,-3 0-384,-4-2-2113,-4 0-4706</inkml:trace>
  <inkml:trace contextRef="#ctx0" brushRef="#br0">40203 13966 15175,'0'0'1985,"0"0"-1873,0 0 288,0 0 1569,0 0-48,0 0-673,-13 0-447,8 10-65,-7 4 289,3 2-145,2 2-352,2 0-352,5-2-48,0-1 0,7-7-64,4-2 1,4-6-49,-3 0 64,4-6-96,-4-9 48,-1-1-48,-4-2 16,-3 0-32,-3 0 0,-1 4 32,0 1 32,-5 7 0,-2 4 64,0 2 48,0 8-80,0 9-16,5 0 224,-3 6 464,5-2-320,0-2-272,5-4-112,4-9-32,2-2-256,0-4-320,1-7-352,-2-2-977,2-8-1057,-7 1-1312,1-5-4418</inkml:trace>
  <inkml:trace contextRef="#ctx0" brushRef="#br0">40405 13994 20345,'0'0'1041,"0"0"-1169,0 0 320,0 0 1345,0 0-1,-41 24-927,24-12-17,2 3 224,1 3 161,3 0-49,3-4-480,5-1-288,3-2-160,5-3-16,8-6-96,2-2 160,6 0-80,-1-10 0,-2-8-96,0 0 64,-1-7 16,-9-1 16,-4-3-80,0-2-64,-4 0 80,0-4-112,-4 4-16,-3 4 176,2 5-16,-1 8 112,0 6 80,3 8 112,1 2 0,2 10-144,0 8 96,0 6 272,2 3 65,6 8-225,-1-1 32,-2-2 64,1-2-240,-1-4-64,-1-7-64,-2-7 16,-1-4-176,-1-6-224,0-4-320,0-1-609,0-10-1168,-1-5-2177,-5-2-6083</inkml:trace>
  <inkml:trace contextRef="#ctx0" brushRef="#br0">40609 13888 6227,'0'0'7988,"0"0"-4627,0 0-1504,0 0-224,41-36 240,-17 15 15,0 3-671,1-3-273,-3 5-511,-7 6-401,-3 4-96,-7 6-16,-3 2-81,-2 12-111,-2 7 320,-5 3 80,3 4-16,1-4-48,3-1 0,4-7-31,13-2 31,-1-8 176,9-5 48,-2-1-224,-1-7-48,-1-4 48,-6-4-32,0 0-16,-7 0-16,-3 0-688,-5 5-593,0 4-1392,-5 6-113,-1 2 257,-5 10-1104,-1 6-2610</inkml:trace>
  <inkml:trace contextRef="#ctx0" brushRef="#br0">40633 14120 17688,'0'0'2161,"0"0"-2017,0 0 608,0 0 753,0 0-368,30-14-593,-7 6 288,5-3 33,-4-1 239,-2 4-159,-3 0-369,-8 3-304,-4 0-176,-4 4-48,-3 1-16,0 0-48,0 0-16,0 8 48,0 2 16,4 4-32,5-1 80,3 4-80,10-7 0,1-2-80,3-6 80,2-2-16,-5-6-16,-1-4 112,-5-2-176,-6 0-752,-9-4-1089,-2 1-896,-12 1-1521</inkml:trace>
  <inkml:trace contextRef="#ctx0" brushRef="#br0">41207 13665 3105,'0'0'9685,"0"0"-6996,0 0-1568,18 41 415,0-10 1138,-1 12 127,6 5-704,-7 3-849,3-2-671,-3-7-385,0-3-32,-2-11-96,-3-4 16,-4-10-16,-2-2-48,1-3-48,-5-5-352,2-4-177,-3 0-463,0 0-337,0-7-447,-3-4-1474,2-5-2609</inkml:trace>
  <inkml:trace contextRef="#ctx0" brushRef="#br0">41501 13517 1008,'0'0'6756,"0"0"-5284,0 0-559,0 0 31,17 35 1057,-14-7 1120,-3 11-415,0 9-33,-7 9-384,-4 9-336,-3 4-817,-1-4-511,-3-7-305,1-7-144,6-14 0,5-7 48,1-13-304,5-4 32,0-10-272,10-4-833,1-4-848,2-16-848,-1-5-3394</inkml:trace>
  <inkml:trace contextRef="#ctx0" brushRef="#br0">41683 13953 4578,'0'0'5571,"0"0"-3026,0 0-800,0 0-49,0 0 113,0 0-336,1-2-385,-2 2 1,-4 6-97,-4 0 1,-1 5-177,-1-1-112,0 6-111,-1 2-257,2 3-96,2 5 256,3-2 0,5 3-127,0-3-49,5-5-176,7 0-80,6-7-32,0-2-32,3-10-48,-3 0 80,0-4-64,-7-6-144,0 0-80,-4-3-64,-2 4-1,-5-1 33,0 3 96,-5 4-16,-4 0-16,0 1 144,0 1 48,0 1 0,0-3 32,0 1 16,0-4-16,2-1 32,2 0-16,1-4 80,1 4 32,3-3 240,0 0-16,3 5-176,4 0-47,2 3 47,1 2 160,3 0-176,0 0 0,-3 0 0,2 2-16,-2 1-80,-4-1-32,0-2-16,0 0 0,0 0 0,-1 0-96,2-5-160,-6-3-448,2 0-705,-2-2-1248,-1 1-897,-1 1-3953</inkml:trace>
  <inkml:trace contextRef="#ctx0" brushRef="#br0">35672 15318 7748,'0'0'7459,"0"0"-4258,0 0-1904,0 0-305,0 0-351,-28-25-129,19 24-112,-4 1-48,0 0-80,-1 8-175,-1 2 79,1 8 128,0 6 208,1 6 176,7 11 161,-1 3 175,4 5-207,3 3-193,10-3 0,2-4-96,10-7-63,8-6-321,5-11-112,0-7-96,5-10-32,0-4-17,-3-10-127,1-8-128,-7-11 48,-3-1 144,-6-3-16,-4 3-160,-5-2 16,-3 2 224,-3 1 48,-6 3 64,-1-3 0,0 1 48,-1-4-96,-6-1 80,-3 3-113,-3-1-239,-3 5 128,-2 6 192,-4 6-16,-5 6 0,-5 6 32,1 2 0,-3 2-80,0 6 16,3 0 16,5 0 16,2-1-16,9-2 64,6-1-32,6 0-1024,3-1-481,3 3-448,10-1-736,4 5 448,-2 3-833,0-1-7218</inkml:trace>
  <inkml:trace contextRef="#ctx0" brushRef="#br0">36129 15541 19017,'0'0'3361,"0"0"-2833,8 44 769,-8-22 256,5 2-561,-5 1-319,0-7-305,2-6-336,1-5-32,1-2-657,0-5-1151,1-10-1330,2-4-2592</inkml:trace>
  <inkml:trace contextRef="#ctx0" brushRef="#br0">36339 15216 14359,'0'0'3025,"5"53"-704,-4-12 336,5 12-64,-3 1-352,-1 0-880,5-1-689,-1-6-416,-5-9-127,3-6-33,-1-10-48,0-5-433,-3-7-207,0-7-656,0-3-977,-6 0-1297,1-7-3569</inkml:trace>
  <inkml:trace contextRef="#ctx0" brushRef="#br0">36934 15230 5603,'0'0'1584,"0"0"-2000,0 0 4338,0 0-1697,0 0-144,0 0-336,-4-9-241,4 9-143,0 6-144,-6 6 63,1 7 273,-5 10 80,-3 4-497,-5 3-624,0 2-288,-4-3-47,-1-4-33,4-7 48,3-2 0,-1-8 48,10-2-112,1-3 48,1-6-48,5 1-64,7 0 16,9 0 80,1 0 16,6 4 144,7 1-111,-2-3-97,7 0-32,-6 0-32,-5-5 0,4 2-48,-10-3-545,-3 0-175,-7 0-577,-1 0-591,-7 0-337,0-3-144,-7 0-1009,-4-4-1152,-1 6-4402</inkml:trace>
  <inkml:trace contextRef="#ctx0" brushRef="#br0">36783 15777 14679,'0'0'2993,"0"0"-2257,0 0 881,0 0 352,49 24-192,-16-20-320,2-4-289,5 0-400,-2-6-191,-2-2-289,-5 2-128,-8-2-64,-5 4-656,-6-1-865,-11 4-1184,-1-2-1377,-1 2-4274</inkml:trace>
  <inkml:trace contextRef="#ctx0" brushRef="#br0">37585 15289 12902,'-5'28'3842,"3"13"-993,-1 14-1120,3 11 384,0 4-112,5-7-497,2-4-639,-2-12-529,1-10-96,-1-16-384,-1-7 176,-2-5-64,1-8 224,-3-4 64,0-12 256,-3-9-191,-3-8-145,-4-9-64,4-7-176,-7-9-64,2-4-1,0-3 65,-2-2-32,2 0-16,5 6-32,1 8-32,5 10 240,0 8-224,10 10 96,2 6 0,5 12 48,1 6 16,5 8-64,-4 14 0,3 6 48,-4 11 112,-1 6-112,-6 3-240,-4-3-128,-2-3 64,-5-4-161,-3-7 225,-6-8 176,-2-4 128,-1-5 16,-4-4 16,4-2 48,0-3 81,0-5-17,6 0-48,0 2 96,6 6-128,0 2-80,8 8-32,8 5 368,6 2 80,5 6-144,5-3-64,-1-3-127,3-7-49,-6-4-64,-5-7 16,-3-2-16,-5-1-64,-7-4-353,-5 0-271,-3 0-144,-6 0 95,1-6-351,-5-2-913,-1-2-416,2-4-2209,-2-1-6932</inkml:trace>
  <inkml:trace contextRef="#ctx0" brushRef="#br0">37975 15647 11077,'0'0'10357,"0"0"-9621,0 0-1040,0 0 560,0 0 1153,0 0 544,-3 43-545,6-23-559,9 2-577,-1-2-96,3-3-208,1-10 80,1-1-80,0-6 64,-2-3 16,-1-7-96,-3-7 80,-4-3-160,-2-6-64,-4 2-224,0-5-321,-7 5-223,-4 7 95,-4 6 705,-3 11 368,-4 3 225,-3 18-289,4 7 16,3 4-128,1-1 80,10 1-96,1-8-544,6-3-2050,6-11-4097</inkml:trace>
  <inkml:trace contextRef="#ctx0" brushRef="#br0">38553 15233 8356,'0'0'4818,"0"0"-752,0 0-1633,-21 37-384,9-15-208,-5 3-256,-3 3-353,-1-1-496,3 0-351,1-2-17,1-4-144,4-4 32,6-5-144,0-6 0,6-2-96,0-4 80,2 0-144,8 0 112,7 3-32,6 0 0,3 5-32,1 0 16,2 2-16,0 3 0,-6-3-288,-2 1-256,-8-4-32,-1 4-209,-7-8-832,0 1-480,-5-2-704,0-2-1329,-5-6-3233</inkml:trace>
  <inkml:trace contextRef="#ctx0" brushRef="#br0">38461 15752 13878,'0'0'3394,"0"0"-2338,0 0 321,0 0 176,37-21 95,-9 17 305,6-1-480,2 4-480,2 1-257,0 0-240,-7 0-176,-4 4-224,-4 2-128,-10-2-784,-3 0-929,-5-4-1232,-5 0-897,0 0-2993</inkml:trace>
  <inkml:trace contextRef="#ctx0" brushRef="#br0">39992 15612 17016,'10'45'2497,"-3"-1"-2097,-6 0-144,-1-1-16,0-7-96,0-6-176,-6-7-48,0-10-192,-5-2-528,1-5-577,2-6-1456,-4-10-1921</inkml:trace>
  <inkml:trace contextRef="#ctx0" brushRef="#br0">39022 15274 4274,'0'0'3041,"0"0"-1376,0 0-288,0 0 223,0 0 337,-2-35-1793,-2 27 273,1 0 1215,0 2-191,0 3-384,-1 3 47,-1 0-176,0 15-95,4 12-113,-3 10 193,4 13 431,4 6 49,2 6-561,3-2-448,0-11-160,-3-4-111,1-11-33,2-7-48,-7-9-273,5-8-207,-3-4-496,1-6-881,-3-4-544,-2-11-176,0-6-3122</inkml:trace>
  <inkml:trace contextRef="#ctx0" brushRef="#br0">39278 15277 13190,'0'0'4146,"0"0"-2545,0 42-465,0-6 561,0 8 480,0 4-624,8 1-497,2-4-368,6-9-383,7-9-225,0-12 32,4-13-80,-1-4-128,1-16-32,0-10 32,-6-6-81,-4-5 129,-3-6 48,-7-1-256,-4 1-352,-3 3 208,-10 2 224,-4 6 144,-3 7 48,-6 9 16,-2 10 16,-3 8 112,-2 8-32,-2 12-96,1 8 0,6 5-48,4-1 32,9-2-64,5-2-32,7-7-80,4-11-1777,8-6-1569,-2-8-2336</inkml:trace>
  <inkml:trace contextRef="#ctx0" brushRef="#br0">40476 15440 9780,'0'0'2706,"0"0"-193,0 0-1841,5 32 113,2-6 1328,4 11 15,4 4-591,4-3-256,-1-2-401,0-5-176,-1-7-239,4-10-241,-3-8 64,0-6-192,0-6-16,-5-12-16,1-7 0,-6-5-128,-1-2 48,-1-3 0,-6-2-64,0 6-224,0 2-128,-6 8 144,6 8 175,-2 2 81,2 8-80,0 3-352,0 2-768,0 6-433,0 2-1088,0-3-1745,2 4-5299</inkml:trace>
  <inkml:trace contextRef="#ctx0" brushRef="#br0">40968 15346 14086,'0'0'3874,"-35"0"-2849,16 10-17,-7 0 641,2 5-433,2-2-495,4 4-289,5 1-144,3-4-112,10 3 0,3-2-176,10 1 0,4-1 48,9 1 16,-1 3-16,0-6 32,-2 4 0,-5-2-48,-6 2-32,-3-1-32,-7 0 16,-2 0 32,-6-1 80,-8-6 1,-1 2 15,-1-4 16,0-2 304,2-3-176,1-2-32,3 0-16,2-2-160,4-3-16,-2 2-32,6-3 80,6-4 16,6 2-128,0-7 32,4-1-32,7 2-144,-1-4 16,3 0-48,-2 1-128,-2 3 288,2 1 0,-3 2 32,3 3 0,-5 2 48,-2 2 16,-4 2 128,2-2 192,-3-3-160,-1 2 64,2-3-96,-6-5 64,0 1-111,0-2-65,-5-4 0,-1-3-16,0 0 48,-9 0-64,-1 3 64,-7 4-128,-1 8 96,-2 6 336,0 14-272,2 13-96,2 6 192,7 8 544,6 2-79,6 1-193,11-6-256,3-5-176,7-7-48,-1-8-32,0-7-496,-5-8-497,-4-3-655,-6-8-1010,-3-5-991,-5-6-1826,0-4-7715</inkml:trace>
  <inkml:trace contextRef="#ctx0" brushRef="#br0">36265 16460 12934,'0'0'3522,"0"0"-2034,0 0-511,32-10 207,-12 4 657,5-2-832,3 1-769,-2-2-112,1 1-112,-2 1 0,0 1-96,-7 1-561,0-2-911,-7 4-689,-5 0-1121,0-1-240,-6-2-2112</inkml:trace>
  <inkml:trace contextRef="#ctx0" brushRef="#br0">36353 16080 12102,'0'0'3633,"0"0"-2336,0 32-161,4 4 1,2 12 816,-2 6 32,0 7-593,5 2-271,-2-7-273,2-3-560,0-9-160,-4-9-96,1-7 0,-1-6-16,-1-6-80,-3-4-240,-1-6-496,0-2-545,-1-4-416,-6-1-1360,-1-10-2241</inkml:trace>
  <inkml:trace contextRef="#ctx0" brushRef="#br0">36550 16217 4914,'0'0'5715,"0"0"-3378,12-36-224,-7 33-688,-5 0-225,2 3-95,1 4-241,-2 13-112,6 4 465,-2 12 400,1 7 79,4 9-223,-5 4-673,2-3-335,0-3-113,1-5-176,-2-9-96,1-7 0,-5-9-48,3-6 16,1-7 0,-1-4-64,0-8 112,2-8 32,-2-5-48,2-4-96,-1-4 16,-1 2-240,1 3-96,0 6 48,-3 4 112,-1 6 128,-1 6 0,4 2-16,-5 2-32,5 10 48,-3 1 80,3 1 64,1 1-48,4 0-48,-2-3 32,3-2-64,3 0 112,1-2-80,-3-2 16,4 2 0,-3-1 32,4-4-16,-5 2 32,4-3 32,1-2-16,1 0 16,0 0-48,4-7 64,-4-3-128,-3-1 112,-1-6-96,-3-1 16,-4-1-48,-6-3-80,-1-2 16,0 0-96,-1-1 64,-10 4 48,1 0 48,-3 7 32,1 8 48,-1 6 192,2 4 48,0 12-96,4 8-16,0 4 128,5 7 16,2 1-128,2 1 33,5-4-49,6-7-144,-3-2 0,1-6-32,0-7-160,-2-5-225,1-5-191,-2-1-160,-1-7-449,-4-4-1088,3-5-1344,-6-2-3891</inkml:trace>
  <inkml:trace contextRef="#ctx0" brushRef="#br0">37490 16290 11237,'0'0'5106,"0"0"-3297,0 0-1072,0 0 143,40 53 481,-17-15 1312,-2 11-416,4 4-1025,0-3-367,-4 0-593,-2-7-224,-3-7-16,-4-7 0,-6-5-32,1-4-240,-2-4-128,-5-3-80,0-5-257,0-2-687,0-6-321,0 0-112,0-6-784,0-8-3106</inkml:trace>
  <inkml:trace contextRef="#ctx0" brushRef="#br0">37801 16217 6483,'0'0'7988,"0"0"-5427,0 0-1777,0 0-160,0 0 1217,2 49-256,-4-15-160,-1 11-369,1 8-111,-3 3 303,4 3-159,-4 0-321,3-5-208,-1-7-256,1-5-176,-3-9-80,0-7 33,4-5-17,-4-7-257,1-7-335,-1-5-288,1-2-353,2-12-928,-1-2-1008,3-6-1697,0-4-5571</inkml:trace>
  <inkml:trace contextRef="#ctx0" brushRef="#br0">37970 16604 9460,'0'0'2786,"0"0"-609,0 0-1569,0 0 64,0 0 177,0 0-65,-12 14-240,7-10 16,0 5 209,-1 3 63,-6 1 145,4 4 63,-2 5-47,5 0-1,-1 1-144,6-4-159,6-2-385,5-7-240,1-4-16,10-6-64,-4-7-384,1-10 48,-1-1-49,-4-3-175,-6 1 368,-3-2 160,-5 5 48,0 6 48,-6 1-32,-6 7 80,6 3 192,-4 0 32,6 7-144,1 4-128,3 4 32,0 1 17,5 4 47,7 0-32,-1 3 16,2 1 0,-1 0-32,-1-2 80,1 1-96,-7-1-80,2 0-64,-1-2 96,-2 1-48,-3-1 48,-1-2 0,0 2-32,-5-6 32,-1 1 80,-1-5 96,-1-2 32,-1-5 0,-5 0-144,3-3-48,-3-4-32,3-6 16,2 0-64,0-5-448,5-3-464,1 2-257,3-2-704,6 1-1040,4-3-2722</inkml:trace>
  <inkml:trace contextRef="#ctx0" brushRef="#br0">38162 16691 14182,'0'0'2834,"0"0"-1970,0 0 1297,0 0 128,34 33-592,-27-28-544,-1-1-289,-2 0-128,2-1-111,-5 0 15,-1-3-128,0 0-240,0 0 176,-7-6 81,2-2-433,-5-2 0,2-4-80,-4-3 0,2-1 0,4 1-144,0 0 96,0-1-16,5 7 80,1-2-48,0 5-32,9 2 80,0 2 48,2 1 16,2 3 48,-1 0-128,-2 3-48,3 3-16,-8 0-176,2 0-497,-2-2-431,-5-1-193,0 0-608,0-3-432,0 0-320,0-6-2113,0-2-7172</inkml:trace>
  <inkml:trace contextRef="#ctx0" brushRef="#br0">38347 16622 6675,'0'0'13606,"0"0"-11989,-39 34-1345,26-20 1825,1 1 64,1-2-832,10-2-689,1 2-432,0-6-144,11-1-64,2-4 16,4-2-96,1-4-160,-1-4-112,-4-2 176,-2 0-112,-6 0-17,-5 2 177,0 1 128,0 6 16,-6 1 0,-1 0 16,-1 8 177,5 3 111,-2 4 16,5-3-128,0 3-96,6-7-80,4-6-64,3-2-352,0-2-753,1-6-1376,-1-7-1185,-1-1-4737</inkml:trace>
  <inkml:trace contextRef="#ctx0" brushRef="#br0">38515 16680 15047,'0'0'6003,"0"0"-5219,0 0-832,0 0 320,0 0 993,-34-10-145,22 10-143,6 0-481,0 3-368,1 4-80,4 4 0,1-1-16,1-2-48,8 2 48,5-5-48,-2-5-48,0 0-32,4-5-304,-4-5 208,-1-2-16,-2-5 144,0-1 48,-7-4 80,0-2-80,-2-4 32,-2-3-80,-6-3 15,1 4 33,-1 2 32,1 7 0,3 7 49,2 13 559,0 2-80,2 19-336,0 6 160,2 8 849,4 8-209,-2 0-335,6 0-257,-3-5-96,0-5-256,-1-5 16,-1-9-32,-4-4-112,-1-8-48,0-2-224,0-4-288,0-2-321,-3-6-576,0-6-1504,-1-3-1553,2-1-7588</inkml:trace>
  <inkml:trace contextRef="#ctx0" brushRef="#br0">38666 16636 6659,'0'0'2817,"0"0"-1584,0 0 720,0 0 944,0 0-656,0 0-704,-5 31-241,11-28-415,6 0-161,-1-3-32,6 0 129,-5-3 47,5 0-63,-6-8-177,0 4-240,-4-4-256,-5 1-160,-2 2 32,0 0-64,-9 0 32,-2 4-80,-6 2 0,-1 2 128,1 2-48,-1 6 64,7 9 240,0 4 208,8 2-127,3 0-49,4 2-48,7-2-112,5-5-112,1-4 0,-5-4-432,5-6-353,-6-4-415,-3 0-961,-1-12-592,-4-1-2626,-3-5-10212</inkml:trace>
  <inkml:trace contextRef="#ctx0" brushRef="#br0">38707 16405 20762,'0'0'3649,"0"0"-2448,0 0-49,0 0-447,0 0-561,0 0-160,5-13-401,-2 8-1183,-3 4-1554,0-4-3041</inkml:trace>
  <inkml:trace contextRef="#ctx0" brushRef="#br0">38846 16650 9252,'0'0'3442,"0"0"-1745,0 0-417,0 0 481,0 0-208,0 0-641,23 9 1,-11-9 95,4-3-416,0-4-272,-2-4-208,-3-2-80,-4 2 0,-3 1-16,-4 0-16,-4 4-48,-9 4 16,1 2-112,-3 4 32,-3 6 224,0 10 48,8 3 321,5 4 415,5-2 97,3-1-369,12-2-304,5-5-320,1-11-208,4-6-448,-3 0-657,-2-13-64,-2-3-1376,-7-4-1585,-1 0-4194</inkml:trace>
  <inkml:trace contextRef="#ctx0" brushRef="#br0">39023 16618 10293,'0'0'3441,"0"0"-1472,15 28 416,-5-18-208,-3 4-560,-1-4-512,-1 1-177,1-7-256,-1 2-496,0-6-64,-1 0-48,0-6 161,1-4 15,1-5-80,1-5-64,0 1-64,0-2-32,1 5 0,-1 5 16,3 5 32,-4 6-32,6 6 0,-6 9 16,1 1 64,3 5 0,-4-3-64,-2-2-16,1-5-48,-1-3-272,0-5-288,1-3-673,1-3-496,-3-8-464,0-4-2417,-3-4-4098</inkml:trace>
  <inkml:trace contextRef="#ctx0" brushRef="#br0">39239 16600 20986,'0'0'4194,"0"0"-4098,0 0-96,30 8 688,-7-9 400,5-10-239,-3-2-561,-3 0-336,-4-2-336,-7 6-1025,-5-2-1664,-6 7-2338</inkml:trace>
  <inkml:trace contextRef="#ctx0" brushRef="#br0">39345 16408 17720,'0'0'4082,"0"46"-2673,-3-11 688,1 3-177,2 5-383,-2-1-624,2-5-225,0-6-496,0-2-112,0-9 0,0-6-80,0-7-256,0-6-176,0-1-545,0-8-703,0-8-1170,0-6-1040,-5-6-2913</inkml:trace>
  <inkml:trace contextRef="#ctx0" brushRef="#br0">39907 16598 17816,'0'0'2865,"0"0"-2112,0 0-593,0 0 1024,0 0-15,0 0-641,23 16-208,1-12-176,5-4-32,-1 0-48,2 0-31,-2-8-66,-4 2-207,-2-4-592,-6 2 0,-2 2-449,-9-2-688,3 4-912,-8 0-1297,2-1-1585</inkml:trace>
  <inkml:trace contextRef="#ctx0" brushRef="#br0">40087 16311 10581,'0'0'3906,"0"0"-2050,0 0 33,-3-31-256,-6 27-416,-2 4-145,-6 0-239,2 0-289,-6 8-176,4 5-144,1 5-112,3 0-16,2 6 80,4 6 336,3 3 145,4 5-161,2 5-80,7-3-48,0 1-64,-1-5-95,-1-8-145,3-1 64,-9-5-80,4-6 32,-5 0-64,0-3-16,-3-3-432,0-2-273,-7-2-864,3-6-800,1 0-1072,-1 0-1922</inkml:trace>
  <inkml:trace contextRef="#ctx0" brushRef="#br0">40307 16294 17896,'0'0'3154,"0"0"-2578,0 0-304,-23 37 512,23-5 817,0 10 192,0 3-240,1 4-497,9-2-352,-3-3-239,-1-6-193,-1-7-160,0-5-16,-4-8-48,5-4 0,-5-4 0,-1-4-144,0 1-400,0-7-513,0 0-784,0-5-1104,2-6-1473,0-4-4706</inkml:trace>
  <inkml:trace contextRef="#ctx0" brushRef="#br0">40446 16649 21226,'0'0'3521,"0"0"-3136,0 31-434,1-16 146,4-1 127,2 1 176,2-10-304,0 1-64,1-1-112,0-5-224,-2-3 400,-3-7-336,-2-4-177,-1-4 353,-2-3 16,0 0-416,-5 0-608,0 5-113,-7 4 689,-4 8 480,3 4 432,-4 4 224,4 8-399,3 3-225,2-2-113,4-1-783,4-1-1841,0-8-4514</inkml:trace>
  <inkml:trace contextRef="#ctx0" brushRef="#br0">40685 16572 24299,'0'0'3026,"0"0"-2594,-30 44-432,24-22 96,6 2 368,3-1 432,7-3-399,5-6-401,3-4-80,2-6-160,2-4 48,6-9-209,-4-6-143,-1-3 112,-1 0 256,-4-2 96,-5-1-624,-3 7-1,-8 0 289,-2 8-80,0 2 288,-7 4 320,1 7 224,1 8 241,-2 1 79,7 1-64,0 1-384,12-5-223,1 2 47,5-5-64,2 0-16,-2-6 32,2-4-48,-5 0-176,2 0 32,-8-10 80,0-4 32,-8-2-16,4-4 0,-5-4-193,0-3-111,0-1-16,0 0 160,-5-1 160,4 8 16,-1 3 32,-1 9-48,1 2 32,0 7-976,0 0-1169,2 4-1905,0 0-5314</inkml:trace>
  <inkml:trace contextRef="#ctx0" brushRef="#br0">41670 16167 9332,'0'0'5779,"0"0"-1681,-40 32-2850,8-7 353,-4 5 240,-1 3-16,-3 1-305,10 1-895,2-7-481,10-2-128,7-4 176,11-4-96,5-3-64,8-5-16,5-7-224,4-3-32,0 0 112,-3-2 112,-6-2-112,-5 4 96,-8 0-32,-3 9-64,-10 6 80,-11 6 64,2 8 80,-2 1 0,-1 4 144,7 0 64,7-1 160,9-3-48,4-5-96,12-6-256,8-6 0,2-7 65,4-6-1,-3-2-32,-1-7-112,-3 0-208,-3-1-417,-6-1-527,-5 1-817,-4 6-1953,-3 4-1440,-4 0-4275</inkml:trace>
  <inkml:trace contextRef="#ctx0" brushRef="#br0">41738 16594 16311,'0'0'3746,"0"0"-2913,0 0 63,0 0 1249,0 0-96,-27-6-608,9 16-561,2 0-128,-3 0 17,8 4-289,0 0-176,5 1-240,6-6-64,2 6 80,8-8-64,2 2-48,9-9 0,-3 0 0,2-4-144,0-6-16,-4 0 32,-2-3 112,-8 5 16,-4 5 32,-4 3 0,-9 11-16,-12 12-32,1 7 176,-4 8 272,7 5-48,3 1-64,7-3 128,8-3-352,1-7-112,5-5 32,5-7-64,1-8-112,3-8-64,1-3-144,1-9-128,-1-9-513,2-2-1040,-4-8-1648,-2-1-2562</inkml:trace>
  <inkml:trace contextRef="#ctx0" brushRef="#br0">42025 16650 29069,'0'0'1953,"0"0"-1777,5 41-96,-3-23 64,0-3-32,0-4-32,-2-5-128,0-4-816,0-2-1825,0-8-3250</inkml:trace>
  <inkml:trace contextRef="#ctx0" brushRef="#br0">35927 17506 10901,'0'0'4818,"0"0"-3809,0 0-849,-5 54 80,5-7 1345,0 15 752,0 15-368,0 3-721,0-4-223,0-3 143,2-12-384,1-13-367,1-12-97,0-10-144,-2-8-16,1-7 96,-1-4-176,-2-7-48,0-3 32,0-12 16,0-6 96,0-10-144,0-7-32,-2-8-48,-3-9 16,4-4-192,-6-5 80,2-3-368,0-2 96,0 0 31,4 5-95,-1 5-32,2 8-80,0 9 320,0 7 64,2 14 128,4 4-17,1 5 49,4 10-48,0 2-416,7 10-256,5 11 576,6 6 256,0 8-16,0 8 32,-1-3-96,-4 1-48,-8-1 64,-3-6 0,-8-4-64,-5-3-32,-6-6 48,-11-3 64,0-1 112,-11-4 80,-1-3 176,0-2-48,-2 0 144,-1-4 17,6 2 127,3 2-112,7 2-160,10 4-288,6 6-48,16 4 128,8 7 273,11 1 239,6 2 144,4 2-416,-2-9-240,0 2 1,-5-5-17,-11-4-128,-3-4 32,-6 1-80,-11-3 32,0-4-32,-7 0-48,0-4 48,-3-1-33,-3-5-223,0 0-64,-1 0-368,2-7-849,2 1-960,1 1-368,2-2-2194</inkml:trace>
  <inkml:trace contextRef="#ctx0" brushRef="#br0">36375 18036 14871,'0'0'2897,"0"0"-1744,-29 21 671,18-4 65,5 5-400,6 2-224,0 2-321,6-5-288,8 0-223,7-8-241,1-6-128,2-7 32,3-2-160,-1-9-48,-7-5-257,-5-2-47,-2-3 64,-12 0-128,0 0 144,-5 1 224,-13 2 96,0 4 0,-4 4 32,-3 5 304,4 4 32,3 1 144,1 1-400,4 7-80,8-4-32,-1 2-112,6-1-880,6-5-1569,5 0-1457,-3 0-4066</inkml:trace>
  <inkml:trace contextRef="#ctx0" brushRef="#br0">36842 17739 12230,'0'0'4242,"0"0"-2081,0 0-513,0 0-175,0 0-465,29 12-255,-3 1-1,8 9 593,3 0-129,6 5-111,-3-3-721,-7 0-224,-6-4-128,-6-6-64,-8-4-32,-4-2-128,-8-1-48,-1 1 80,-1-2 80,-13 1 112,-1 4-16,-8 7 96,1 3 288,-2 3-160,1 2 0,2 0 0,3 2-16,5-8-80,7 1 1,-1-9-97,6-6-32,1-2-64,0-4-209,1-4-223,7-8-32,-3-2-400,-3-5-769,0 1-640,0 0-481,-2 4-1055,0 7-2610</inkml:trace>
  <inkml:trace contextRef="#ctx0" brushRef="#br0">37395 17666 15895,'0'0'3954,"0"0"-2385,-3 62 240,-3-11 528,2 7 48,2 5-816,-3-1-673,5-2-384,0-15-320,0-6-48,0-8-144,5-7-32,0-8-64,-1-3-192,-1-8-192,-2-5-401,3 0-623,-4-10-545,3-4-752,0-2-609,-2-6-4049</inkml:trace>
  <inkml:trace contextRef="#ctx0" brushRef="#br0">37635 17769 11413,'0'0'3938,"0"0"-1889,0 0-288,0 0-112,0 0-337,0 0-463,-8-10-257,-1 22 80,-2 8-64,-1 5 193,1 6 207,4 6-79,2 3-113,4-2-96,1 4-175,4-7-177,8-4-224,3-5-80,8-6-48,4-9 32,2-10-144,2-2-48,6-14-128,-4-9 48,-4 0 160,0-9 112,-6 6 16,-5-6-96,-7 3-401,-2-5-127,-9 3 176,0-2 64,-5-1-32,-10 4 15,-3 3 305,-2 6 112,-8 6 113,-1 8 175,-2 8 160,-2 4-304,-3 14-160,0 6 176,2 7-16,5 3-112,8-1-144,9-1 16,7-4-384,5-6-992,11-1-1346,1-9-1216,5-3-4609</inkml:trace>
  <inkml:trace contextRef="#ctx0" brushRef="#br0">37238 18703 14311,'0'0'2753,"0"0"-2305,-29 6 384,15 2 705,0 2-256,2 5-321,-5 2-63,-1 4 127,1 3 129,-1 1 143,2 3-303,7-1-33,5-3-464,1-3-80,3 0-159,9-5-49,3-4-112,5-1-32,1-5-96,0-5-16,0-1 16,3 0-160,-9 0-129,3 0-575,-5 0-705,0 0-1008,-2-4-128,1 1-64,-2-4-1377,2 1-4194</inkml:trace>
  <inkml:trace contextRef="#ctx0" brushRef="#br0">37436 18555 8804,'0'0'9140,"0"0"-6739,-18 37-672,12-11 1056,6 9-368,0 3-1056,0 4-432,0 3-337,8 2-128,-1-5-240,-4-4-48,3-1-16,-4-7-64,0-3-64,-2-9 48,0-2-80,0-8 32,0-2-432,0-6-512,0-8-1281,0-10-2273,0-7-3842</inkml:trace>
  <inkml:trace contextRef="#ctx0" brushRef="#br0">37593 18819 20906,'0'0'2385,"0"0"-2273,-8 42 64,5-22 1441,3 1-337,3-4-303,5 0-481,4-6-304,4 0-128,-1-7-32,6-4 64,-4 0-96,4-4 64,-3-7 32,1 0-64,-9-6-64,-3 2-112,-3-4-176,-4 0-240,-4 0-289,-7-2 193,-7 6 368,-5 0 224,0 5 192,0 6 576,0 4 369,2 0-257,3 8-736,4 2-128,9 4-192,-1-3-1185,5-1-1856,-2-6-4211</inkml:trace>
  <inkml:trace contextRef="#ctx0" brushRef="#br0">38003 18651 14919,'0'0'2785,"-36"24"-2145,16-6 161,0-2 463,1 2-127,5 0-433,9-4-256,-1-1-191,6 1-145,11-2-16,13-2-32,0 1 48,5-4-48,4 4-32,-1-3-16,-5 3 48,-3 0-64,-12 3 0,-2 0-16,-9 4-96,-1 1 96,-6-1 48,-11 0 32,-1 3-16,0-8 48,1-2 160,-3-3 32,2-4-192,2-4-32,0-4-32,5-10-16,0-1-80,4-3-400,2-2-128,4 2-801,-1-2-928,2 3-1809,0 3-4386</inkml:trace>
  <inkml:trace contextRef="#ctx0" brushRef="#br0">38173 18826 10453,'0'0'6883,"0"0"-4914,0 0-817,0 0 545,30 3-16,-10-6-208,5-4-641,-1-1-192,5-3-208,-3 4 65,-5 0-289,2 3-176,-5 2-64,-1 2-240,-2 0-497,-2 2-511,0 2-801,-1 0 80,-2 1-704,0-2-1905</inkml:trace>
  <inkml:trace contextRef="#ctx0" brushRef="#br0">38259 18501 13398,'0'0'4194,"0"42"-2129,7-5-592,4 9 704,1 11-208,3 5-833,-1 4-272,-3-6-303,-4-5-161,-1-7-208,-1-9-32,-4-7-48,-1-7-112,4-12-32,-4-2-16,0-8-288,0-3-865,-7-8-559,-2-10-1442,-5-8-1760,-1-6-7140</inkml:trace>
  <inkml:trace contextRef="#ctx0" brushRef="#br0">38590 18968 13398,'0'0'4898,"0"0"-3297,6 34-160,-4-26 352,3-1-257,-3-7-511,1 0-433,-3 0-144,0-9-16,0 1 65,0-3 111,-3-2-208,-4 1 208,0 0-63,-1 2 95,-2 0-320,4 0-112,1-1-96,1-1-16,4-2-16,0 0-80,4-1-16,7-2-16,3-1 64,0 1-48,1 3 0,-1 4 0,-1 4-48,-1 1-112,-6 5-80,4 0-112,-4 3-192,-4 3-449,2 2-480,2-4-671,-3 1-1250,5-4-3105</inkml:trace>
  <inkml:trace contextRef="#ctx0" brushRef="#br0">38861 18804 20794,'0'0'2593,"0"0"-2113,-22 46 1057,11-22-33,6-3-207,0 3-97,5-3-495,5-1-401,6-6-208,2-2-112,6-7 32,2-5-128,-3-5-48,-1-7-128,-4-4-64,-3-2 47,-5-6 49,-5 1-16,0 1-160,-8 0 48,-6 2 176,1 2 176,-5 5 64,2 5 224,1 2 144,1 6-48,3 0-288,-1 2-64,6 7-48,-1 0-432,5-2-1329,-1-4-1761,2 0-2832</inkml:trace>
  <inkml:trace contextRef="#ctx0" brushRef="#br0">39137 18940 9028,'10'41'7075,"-4"-1"-4754,1-3-1712,-1-6 623,-1-6-511,2-7-433,-3-8-144,-1-6-48,0-4 64,-3 0 96,0-10 448,-7-8-319,-3-6-305,-1-5 32,-2-5 224,-4-5 16,5-3-176,-5-3-112,2 1-96,3 2 48,4 1 0,8 5-32,0 3 96,4 7-48,10 4 80,3 5 64,7 8-80,-2 4-16,2 5-96,-4 9 16,0 6-48,-2 3-96,-6 6-32,-1-3-16,-6 4 0,-3-1 208,-2-2-32,-2-2 32,-8-2 16,2-1 32,-3-7-32,-1-2-32,2-2 32,-5-6-16,2 0 16,5 0-48,-7-4 0,7-2-192,-3 2-256,4-2-113,0 2-111,4 0-240,3 2-833,0 0-1056,11-4-1441,6 2-6787</inkml:trace>
  <inkml:trace contextRef="#ctx0" brushRef="#br0">39391 18422 11221,'0'0'3778,"-5"36"-2850,5-3 913,12 13 1409,4 9-513,-3 4-848,8-3-801,-8-1-656,3-6-304,-8-11-95,-1-10 95,-2-6-64,-5-5-16,0-4 16,0-5 16,-2-5 176,-3-3-144,5-4 0,-1-10-96,1-4-80,1-2-208,9-1-48,0 3 144,5 5 144,-3 6-49,-1 7 113,4 0 65,-5 12 175,-2 4 48,0 2 32,-1 3 112,-3-2-112,2-4-192,-3-1-128,2-4-16,-1-6-32,3-4-208,-3-2-576,3-10-1025,3-5-1552,-6-7-1938</inkml:trace>
  <inkml:trace contextRef="#ctx0" brushRef="#br0">39728 18484 2513,'0'0'20105,"0"0"-17271,0 0-2770,0 0 0,0 0 48,22 35-64,-11-21-304,2-4-2914,-2-4-5922</inkml:trace>
  <inkml:trace contextRef="#ctx0" brushRef="#br0">39796 18825 20778,'2'28'3169,"-2"-4"-2625,0 1-288,0-5 1217,3-5-384,-1-8-673,4-7-384,-1-2-320,-3-12-1473,3-9-1008,-5-5-1698,0-6-6337</inkml:trace>
  <inkml:trace contextRef="#ctx0" brushRef="#br0">40069 18707 12005,'0'0'2177,"0"0"-416,0 0 784,0 0 49,0 0-705,0 0-481,10-4-431,-25 31 367,-8 5-287,0 6-625,1 5-240,4-5 48,5 0 256,6-7-95,7-3-161,0-7-80,11-10-64,5-4-32,5-7-64,-3 0-64,4-10-128,-7-5-241,-1-1-1199,-2 0-1794,-12 0-2336</inkml:trace>
  <inkml:trace contextRef="#ctx0" brushRef="#br0">36561 18578 11733,'0'0'2257,"0"0"-1328,0 0 47,0 0 177,0 0 207,10-32-415,-9 25-193,4 4 17,-5-2-97,2 2 128,1 0-191,-3-1-225,0 4-208,0 0 16,-5 0 112,-1 0 48,-8 0-320,-4 2 0,-5 4 0,-3 4-16,-4 5-64,-5 1 16,2 4-48,4 2 0,0 2 48,6 1 32,5 3 16,11 4 0,7 1 240,10 1-32,12 3-96,11 1-32,0-3-48,3-1 48,2-2-64,-6-1 17,-8-5-17,-2-6-337,-9-6-175,-3-4 0,-3-7-352,-2-3-241,-5-13 177,1-5 576,-1-2-833,3-5-336,-1 5-368,0 2 465,3 8-385,0 2-3826</inkml:trace>
  <inkml:trace contextRef="#ctx0" brushRef="#br0">36736 18784 14983,'0'0'4818,"0"0"-3377,-2 27-641,2-6 673,7 4 160,3-1-705,2 0-576,5-6-160,1-5-128,-3-5-16,1-8 16,-1 0-80,1-15 48,-3-3-64,-3-1-208,-3-10 64,-1 1 144,-6 1-16,0 5 32,0 5 16,0 10 16,0 7-48,-2 18 32,-1 13-32,3 7 208,0 11 272,0 3 33,0 0 143,5-1-208,-5-7-48,5-5-304,-5-11-80,2-7 0,-2-8 16,0-4 16,0-5-16,0-4-224,-2-2-336,-3-9-545,-1-2-1264,6-5-848,-5-3-3266</inkml:trace>
  <inkml:trace contextRef="#ctx0" brushRef="#br0">40541 18751 14567,'0'0'3489,"0"0"-2240,0 0-305,26 33 1073,-2-22-192,10-6-496,2 1-513,-1-4-208,5-2-111,-5-8-193,-1 1-224,-8-4-32,-4-2-192,-6 0-545,1-1-479,-9-1-849,2 5 208,-4-1-32,3 1-288,-1 3-1120,2 1-3218</inkml:trace>
  <inkml:trace contextRef="#ctx0" brushRef="#br0">40824 18141 11365,'0'0'4610,"-31"-16"-2769,15 14-848,-3 2 159,4 12-95,2 12-289,1 10-288,6 13 241,1 11 735,5 13-111,0 5-193,5 4-303,1-5-337,6-4-416,-6-7-64,0-4 0,-2-8 48,-4-4 0,0-6-32,-4-1 16,-8-6 16,6-7-16,-6-6-64,6-6-80,-1-4-208,2-9-432,0-3-465,0-8-1008,4-10-1809,-4-5-5458</inkml:trace>
  <inkml:trace contextRef="#ctx0" brushRef="#br0">41011 18212 15399,'0'0'1041,"0"0"-929,0 0 368,0 0 1377,-8 34 32,18 5 512,-2 9 32,0 9-688,-1 5-609,0 7-144,-7-2-255,0-1-289,0-6-176,0-8-112,0-4 0,0-9 96,0-8-79,1-10-145,-1-3 32,3-5-32,-2-7-144,-1-4-401,0-2-447,0-10-897,0-8-1953,0-6-3681</inkml:trace>
  <inkml:trace contextRef="#ctx0" brushRef="#br0">41200 18795 17032,'0'0'6195,"0"0"-4435,0 0-1664,0 0 17,0 0 831,-17 44-16,17-24-191,0 2-481,7-1-192,3-4 16,6-2-160,-1-5-336,0-7 64,2-3 287,-4 0 98,-3-10-242,-4-4-655,-4-4 32,-2-3-369,-2-6-656,-9 0-48,0 1 609,-7 4 447,0 6 705,-5 4 721,5 9 1215,-4 3 129,5 8-736,5 5-881,5-1-288,4 2-160,3-1-1713,4-7-2625</inkml:trace>
  <inkml:trace contextRef="#ctx0" brushRef="#br0">41425 18744 16295,'0'0'6115,"0"0"-4978,-4 32-641,1-13 817,3 0 79,0 4-431,3-4-305,7-4-272,3-5 0,4 1-112,-1-8-63,1-3-97,-1 0-32,-1-8-112,-4-5 16,-2-4-160,-1-1-161,-7-2-15,-1-1 32,0 3-96,-1 4-32,-7 4 320,2 10 160,-1 0-32,2 10 96,3 8 352,2 2 96,0 1-272,11-3-144,3 0-96,4-5-32,4-3-16,4-7-16,-1-3 16,-2-6-16,0-8-16,-5-8 32,-1-4 32,-9-9-176,-4-5-96,-4-1-288,-2 3-417,-8 8 465,-7 3 512,-1 15 592,-5 8-159,4 4-369,-2 6-112,5 4 64,8 5-320,3-3-1025,5-3-1840,3-2-1442,5-4-10227</inkml:trace>
  <inkml:trace contextRef="#ctx0" brushRef="#br0">38567 19945 5234,'0'0'6451,"0"0"-2529,0 0-1361,-10 34-128,5-9 113,2-1-337,-5 5-977,4-10-608,-1-1-319,0-5-225,5-8-96,0-5-401,4-3-911,-1-15-929,2-5-1009,-2-9-3409</inkml:trace>
  <inkml:trace contextRef="#ctx0" brushRef="#br0">38567 19638 4450,'0'0'15223,"0"0"-12358,5 34-1952,0-20 383,3 4-687,4-2-497,2 1-320,0-5-1889,-1-6-1985,0-2-7668</inkml:trace>
  <inkml:trace contextRef="#ctx0" brushRef="#br0">38746 20031 19625,'0'0'736,"0"0"-736,29 11-48,-17-15 721,-1-6 1616,0 0-689,-3-4-623,2-1-225,-3 2-368,-1 0 97,-1 5 15,0 0-64,-4 2-112,1 6-208,1 0 0,-3 0-16,2 6-16,1 2 256,4 2 81,-6 2-161,6 0-208,0-1 16,1-1-48,2-2 0,3-4 16,0-4 0,4 0-112,-2-4 0,1-7 16,-1-1 16,-3-1 64,-1-1-144,-4 1 128,-2 5 0,-1 2 0,-4 6 80,0 0 96,0 14-48,1 2 96,5 2 144,-1 0-176,10-1-160,0-5-32,6-6-48,-2-6-16,5-4-288,-2-6-464,-4-6-737,-6-4-704,-6-1-736,-1-1-609,-5-4-4178</inkml:trace>
  <inkml:trace contextRef="#ctx0" brushRef="#br0">39251 19941 17880,'0'0'2769,"0"0"-2096,0 0-369,0 0 1505,0 0 560,0 0-608,18-4-785,-19 12-448,-4 5-240,-2 0-111,0 5-161,3 0 0,4-1-32,0-3 0,0-6 0,8-2-145,2-6-31,3 0-144,0-8-32,2-5-16,-5 0 32,2-1 272,-6 4 48,1 2 64,-7 4-16,0 4 160,0 4 256,0 7 400,-2 2-255,2-1-369,2-3-192,8-2-288,5-3-1025,3-4-1648,1-11-3122</inkml:trace>
  <inkml:trace contextRef="#ctx0" brushRef="#br0">39460 19854 23403,'0'0'3425,"0"0"-2176,0 0-1169,0 0-32,29 12 352,-9 1 545,0 0-289,4-2-400,-2-1-208,-2-4-224,1-1-624,-3-2-1233,-1-3-1873,1 0-2449</inkml:trace>
  <inkml:trace contextRef="#ctx0" brushRef="#br0">39616 19623 23547,'0'0'4082,"0"0"-3586,-11 49-448,5-14 208,5 9 352,-2 6 289,1 3-209,-3 2-128,1-3-208,0-3-207,1-9-145,1-3 16,2-9-32,-3-10 32,3-4-32,-2-7-225,2-7-287,0 0-560,-1-11-929,-3-9-2145,3-4-3170</inkml:trace>
  <inkml:trace contextRef="#ctx0" brushRef="#br0">39858 19753 23355,'0'0'4034,"0"0"-2930,0 0-1008,-28 0-128,28 6-112,0 2-496,6-2-641,1-4-1616,-2-2-2129</inkml:trace>
  <inkml:trace contextRef="#ctx0" brushRef="#br0">39825 19963 23595,'0'0'3906,"0"0"-3618,22 32-320,-15-21 160,-1 1-112,0-6 16,0-2-304,0-1-1153,-6-3-1552,5-7-1457,-4-5-7156</inkml:trace>
  <inkml:trace contextRef="#ctx0" brushRef="#br0">40010 19937 19945,'0'0'2833,"-11"39"-1792,2-15 1168,6 0 32,3 2-1041,0-6-687,8-2-449,7-5 0,3-5 0,6-6 48,0-2-48,4-12-176,-6-6-64,-3-6-16,3-2 144,-10-1 32,-6-1-160,-6 3-49,0 1 161,-12 6 48,-12 6 48,-3 6 32,-3 3-80,-4 3 80,4 0-192,7 4 16,5 1 16,6 1 48,7-3-1520,5 1-1490,5-4-1472,8 0-4930</inkml:trace>
  <inkml:trace contextRef="#ctx0" brushRef="#br0">40207 19937 17864,'0'0'3042,"0"0"-2706,0 0-320,0 0 912,36 21 561,-23-21-449,3 0-351,-4-5-449,5-3-160,-1-3 16,2 0 0,0-7 80,1-2 80,2-4 192,-1 1 81,-5 4-113,0 4-128,-6 10 400,-5 7-160,-4 16-432,0 7 16,-3 3 417,-1 3-81,1-5-384,2-4-128,1-5 32,0-8-112,1-4-288,9-5-785,-3-3-1088,-1-11-1297,-1 0-1280,2-6-10757</inkml:trace>
  <inkml:trace contextRef="#ctx0" brushRef="#br0">40636 19955 21290,'0'0'1681,"30"4"-1537,-18-2 1776,-3-2 498,-2 0-1298,-5-2-880,-2-6-224,-12-2-1168,0-2-2114,-9-7-2480</inkml:trace>
  <inkml:trace contextRef="#ctx0" brushRef="#br0">36741 19648 8628,'0'0'2433,"0"0"336,0 0-576,0 0-480,-12 27-352,-1 12-209,0 12 1105,-5 6-240,3 3-832,-2-9-449,6-11-432,7-13-48,1-14-16,3-8 1,10-5-225,3-18 0,0-9 224,9-9-112,-1-13-192,4-5-32,-2-7-304,-1-5-1,-2-8-207,1 9-64,-3 9-1,-3 14 385,-1 16 304,-1 24 48,-2 20-128,-2 28 272,0 16 1217,2 16 64,1 1-369,0-3-768,0-9-127,2-12-65,0-19-353,-3-9 129,0-11-64,-7-6-160,-1-9-384,-3-1-561,0-7-207,-7-10-193,-4-4-912,-5-6-1729,-3-5-2929</inkml:trace>
  <inkml:trace contextRef="#ctx0" brushRef="#br0">36785 19795 12262,'0'0'8067,"0"0"-5506,-4 27-1280,15-19 192,6-3-145,7 0-319,3-5-577,3-5-352,1-2-96,-3-5-176,0-3-817,-5 1-1488,-5 0-1440,-7 0-3651</inkml:trace>
  <inkml:trace contextRef="#ctx0" brushRef="#br0">37180 19909 18921,'0'0'1873,"12"52"-1681,-6-24 784,0 1-32,-1 1 177,-4-3-289,2-8-127,-3-1-289,2-5 192,-2-7 145,0-4-113,0-2-208,0-10 64,5-4-64,-3-8-175,3-8 31,-4-3 80,4-5-112,0-3-144,0-3 96,-1 1 16,-1 1-144,-2 3-128,-1 7 96,0 7 0,0 6-32,0 7-16,0 6 16,0 3 0,0-1 0,0 4-16,5 4-16,4 6-32,2 4 32,3 2 64,-1 7 0,3-3-48,-4 4-192,-6-3-80,-4-3-80,-2-2 176,-2-2 112,-11-2 32,-2-1 64,-3-5-16,-1-3-112,-2 1 32,2-4 16,0 0 32,5 0 0,7-1-48,4-2-304,3 3-577,3-2-1152,14 1-944,1-2-769,5 0-3585</inkml:trace>
  <inkml:trace contextRef="#ctx0" brushRef="#br0">37447 19927 15719,'0'0'8692,"0"49"-7203,0-25-1377,0 4 80,5 1 1009,-1-5 223,0-4-415,0-6-497,2-6-288,-5-2-80,4-6 80,-5-2-16,5-10-112,-3-9-16,3-3-64,-5-8 16,1-2 16,1-9 32,-2-2 0,0 1 17,0-2-1,0 5-305,0 7 225,0 8 177,2 9-17,-2 5-32,6 9-176,-2-1 48,4 1 0,2 3 48,3 0-64,4 3 0,1 2 0,0 2 0,2 3-32,-5-1-176,-4 3 112,-1-1 0,-10-1 96,0 4-48,-11-1 15,-5-2 33,-8 2-32,1-1-64,-2-2 96,-1-1-16,8-2-176,6-1-32,0-1-208,7-4-336,5 3-737,5-4-784,7-2-1137,0-6-1328,5-5-6067</inkml:trace>
  <inkml:trace contextRef="#ctx0" brushRef="#br0">37708 19897 4466,'0'0'19241,"0"0"-16888,35 37-2273,-24-24-48,2-2 560,-3-4 145,-3 1-145,-5-5-144,1-3-192,-3 0 32,0-5 209,0-5-49,-5 0-240,0-7-128,3-1-16,-3-6 160,0 3-16,5-2-48,0 1-16,0 4-128,0 1 64,4 7 48,2 0-64,1 2-16,-1-2-32,6 3-32,-2-1 16,1 2 64,6 2-80,-4 1-32,4-2-240,-4 5-160,3 0-208,-5 0-689,2 0-720,-2 5-1232,1 1-1057,-1-2-3474</inkml:trace>
  <inkml:trace contextRef="#ctx0" brushRef="#br0">38022 19780 20281,'0'0'2786,"0"0"-2034,-30 19 609,22-4 383,1 3-207,5 0-496,2 4-577,0-3-320,6-1-160,8-4-16,1-6-64,3-2 0,-1-6-208,0-3 47,-6-7 161,2-1 48,-9-7 32,-4 0-32,-3-1-16,-11 1-304,-3 8 160,-1 2 128,-4 3 80,-2 5 32,4 5 0,7 3-32,6-3-400,7 6-1665,0-7-1297,11-1-1744,6-3-8132</inkml:trace>
  <inkml:trace contextRef="#ctx0" brushRef="#br0">38171 19775 22010,'0'0'3009,"0"0"-1840,0 0-1153,12 30 1024,-5-13 369,5 7-224,-2 4-481,5 1-80,-4-1-336,2 0-240,1-4-80,-3-3-48,1-3 112,0-9-48,5-2-64,-6-3-192,2-4-384,-2-6-449,0-8-703,-4-4-1298,-7-7-848,0-5-2785</inkml:trace>
  <inkml:trace contextRef="#ctx0" brushRef="#br0">38335 19738 14279,'0'0'3425,"0"0"-2945,-9 45 1345,0-14 1072,-8 8 209,0 5-945,-6 0-624,-4 2-977,1-5-128,-2-6-256,8-7-32,4-8-64,5-6-48,5-10-176,6-4-272,1 0-480,9-14-961,2-8-1057,3-5-1648,-2-8-4306</inkml:trace>
  <inkml:trace contextRef="#ctx0" brushRef="#br0">24784 15439 12662,'0'0'4050,"6"42"-1153,-5-7-48,-1 3-672,0 1-592,0 3-480,-3-8-529,-1-5-368,0-5-64,3-8-48,-2-4 16,0-7 32,3-5-16,-1-9 16,1-9 80,0-9-144,0-8-176,0-10 32,4-4 32,0-1-80,0 1-208,3 5 288,-1 5 128,0 5-96,-1 6 80,0 3-48,-2 7-80,2 6 0,-2 4-16,5 0 80,-1 8-32,4 0-16,-2 0-16,4 8 16,-1 2 32,1 4 32,2 5-16,-7-1 0,-1 2-32,-4 0-16,-3 2-48,-3-2-32,-6 1 48,-2-1-32,-6 1 112,-1-3-48,0 0 96,3-4-48,0-2 0,0 0 0,7-4-16,1 0 0,3 0 64,2 2 0,2-2-16,0 5 48,3-1 112,4-2 48,3 4-16,1-1 145,7-2 63,-3 2-64,5-1-128,5 0-64,0 0 144,1 2-80,-7 1 193,2-2-353,-3 0 0,-7-2-80,-5 0 0,-3-4-80,-1 0-64,-2-7-48,0 0-305,0-7-239,-2-4-849,-1-11-1984,-1-9-2978</inkml:trace>
  <inkml:trace contextRef="#ctx0" brushRef="#br0">24623 15265 7892,'0'0'5106,"0"0"-816,0 0-2225,0 0-1681,-35-20 32,21 20 32,-2 0-47,0 8-225,4 2-64,0 2-32,3 6 256,2 3 368,5 3-111,2 8-145,0 5 160,4 3 320,4 2-47,-2 1-177,0-3-272,0-1-224,-6-7-128,0-1-15,0-7-17,-6 0-64,0-6 64,-3-2-144,2-4-145,0-6-319,1-1-432,3-5-481,1-5-736,2-5-1697,0-4-3761,6-4-1185</inkml:trace>
  <inkml:trace contextRef="#ctx0" brushRef="#br0">24450 15565 13078,'0'0'4818,"0"0"-2945,0 0-640,0 0 191,0 0 1,27-15-225,-9 15-431,5 0 159,1 0-255,-1 0-177,1 2-176,-2 0-224,-4-2-48,-2 0-64,-4 0-32,-5 0-512,-1-4-465,-3-2-399,-2 0-369,-1-4-688,0-2-1841,-1 2-4402</inkml:trace>
  <inkml:trace contextRef="#ctx0" brushRef="#br0">24513 15109 10901,'0'0'4914,"0"0"-2929,27-3-192,-2-2 32,9-1 304,6 2 320,8-2-1040,3 2-689,5 0-384,-4 0 496,-5 1-111,-4 3-673,-15 0 0,-4 0-192,-11 0-192,-6 3-593,-4 1-143,-3-4-305,-3 0-416,-4 0-176,-5-4-1776,1 0-3267,-3 0-3697</inkml:trace>
  <inkml:trace contextRef="#ctx0" brushRef="#br0">24768 14391 6563,'0'0'4258,"0"0"-1073,0 0-1888,0 0-705,1 45 481,-2-8-129,-6 13 2050,-3 12-769,2 5-337,-2 2-239,-1-3-208,4-6-1073,2-16-336,2-9-64,3-9 32,0-6 0,-3-6-16,3-6-64,0-2-720,-2-6-561,-2-4-800,-2-10-1409,3-4-5250</inkml:trace>
  <inkml:trace contextRef="#ctx0" brushRef="#br0">21980 14885 8692,'0'0'5026,"0"0"-2513,0 0-159,0 0-546,0 0-543,0 0-289,3 0-95,2 1-97,-1 2-112,5-3-47,7 2-81,2-2 400,6 0-127,5 0-81,0-2-256,3-2-112,0-2-239,-10 2-49,-2 2-32,-5 0-32,-7 2-16,-1-3-16,-4 3 48,-3 0-48,3 0 16,-3 0 0,0 0-80,0 0-177,0 0-143,0 0-192,0 3-400,-3-3-449,0 0-720,1 0-368,-5-5-2898</inkml:trace>
  <inkml:trace contextRef="#ctx0" brushRef="#br0">22073 15038 6211,'0'0'7923,"0"0"-5249,0 0-1058,0 0-127,0 0-288,0 0-337,11-7-48,-7 4-15,7 1 143,2 1 113,-1-2-17,6 1 209,3 0-257,3 2-351,-2 0-161,2 0-128,-2 0-128,-4 4-144,0-1-48,-7 0-16,-2 0-32,-3-3 48,-3 0-192,-1 0 64,-2 0 16,0 0 32,0-5-64,-2 1-352,-4-1-289,3-2-143,0 4-497,-1-2-1264,4-1-849,-2 0-3185</inkml:trace>
  <inkml:trace contextRef="#ctx0" brushRef="#br0">23703 14857 6723,'0'0'7443,"0"0"-5217,0 0-674,0 0 449,44 20 672,-20-16-95,2 0-738,1-4-863,1 0-513,-5 0-208,-5-2-192,-3-2-16,-7 2-272,-6 0-992,-2-2-1138,-2-2-975,-9 1-4435</inkml:trace>
  <inkml:trace contextRef="#ctx0" brushRef="#br0">23772 14589 6467,'0'0'5811,"0"0"-3058,0 0-1120,0 0-161,0 0-159,0 0-417,0 48 641,0-7 288,4 7 320,-4 7-224,0 1-449,3-3-1344,-3-5-144,0-14 32,0-1 48,0-12-48,0-3 16,-3-6-15,-1-5-1,3-2-97,-4-5-463,3 0-592,-1-15-1201,1-3-2177,2-2-4515</inkml:trace>
  <inkml:trace contextRef="#ctx0" brushRef="#br0">23090 14621 5683,'0'0'5650,"0"0"-2961,0 0-1200,0 0-1073,0-29 961,0 26-96,0-4-369,0 5 80,0 1-143,0 1-17,0 1-96,0 16-479,3 13-241,2 16 896,0 7 1681,2 9-976,-2 1-929,-4-4-592,-1-10-128,0-7 80,0-10 16,0-4 32,-4-5-64,0-5 0,-1-6 16,2-3-48,1-8 64,0-1-432,-1-5-384,3-8-913,0-5-1648,3-7-305,1 1-1937</inkml:trace>
  <inkml:trace contextRef="#ctx0" brushRef="#br0">24429 14546 3217,'0'0'7284,"0"0"-3699,0 0-1808,0 0-928,0 0 351,0 0-159,9-10-497,3 27-224,4 7 192,3 12 1681,4 8-336,-3 5-640,1-3-49,1-1-463,-3-7-513,-3-9-80,-3-5-16,-2-6-64,-1-2-16,-4-5-32,0-4 64,-5-1-80,-1-6-304,0 0-433,0 0-399,-7-6-721,3-7-1121,-1-4-2624</inkml:trace>
  <inkml:trace contextRef="#ctx0" brushRef="#br3">12654 16785 17976,'0'0'2609,"-36"-3"-1936,17 7 735,-5 5 161,2 5-144,-2 1-257,4 4-431,1 3-257,4 5-192,8 0-64,5 2 0,2 2-64,2 2 16,6 0-176,6 0-112,2-3 48,-2 0 64,-4-2-48,0-4 64,-5-1 0,-4-3 0,-1 0-16,0-4 32,-4 1 16,-3-3-64,-1-4-112,1-2-352,-1-2-657,5-6-959,-2 0-978,1-8-2480</inkml:trace>
  <inkml:trace contextRef="#ctx0" brushRef="#br3">12435 17108 5619,'0'0'8676,"0"0"-6371,0 0 80,0 0 32,32-12-368,-19 12-80,5 1-273,5 6-543,-3-3-449,4 0-272,-3-1-287,-1 0-49,-7-3-80,3 0-48,-5 0-609,-4 0-1023,-5-6-2178,-2-4-3330</inkml:trace>
  <inkml:trace contextRef="#ctx0" brushRef="#br3">12814 17165 7812,'0'0'6354,"0"0"-3952,0 0-530,0 0-191,0 0-464,0 0-273,0 36 145,0-20 79,3 2-175,-3-2-481,0 0-288,0-1-144,0-7-80,0 0 32,0-2-336,-3-2-576,3-4-321,-5 0-416,0-8-704,0-5-2449,1-7-4322</inkml:trace>
  <inkml:trace contextRef="#ctx0" brushRef="#br3">12773 17018 14903,'0'0'4370,"0"0"-3618,0 0-368,0 0 177,0 0-353,0 0-224,14-18-1425,-11 20-2113,1 3-2336,0-4-2674</inkml:trace>
  <inkml:trace contextRef="#ctx0" brushRef="#br3">12985 17244 7459,'0'0'4723,"0"0"-2706,0 0-385,0 0 1,-2 33-336,2-26-417,0-1-208,0-3-31,0 2-161,0-3-112,0-2-32,0 0 16,2-2 177,1-6 31,2-2 64,-2-3-144,6-3-160,-4-2-111,3-1-33,0 4 128,0-1 192,-1 1 48,3 7-48,-4 2-143,0 2-193,0 4 32,-1 0-112,1 10 96,3 2 96,-3 2 16,1 3-128,0 0-128,-1-4 0,-4-1-64,3-4 48,-2-2-16,-1-3 16,-2-2-288,0-1-448,0 0-417,0-7-656,0-5-1296,-5-7-2129</inkml:trace>
  <inkml:trace contextRef="#ctx0" brushRef="#br3">13293 17193 6083,'0'0'5810,"0"0"-2640,0 0-1297,0 0-289,0 0-223,0 0-561,7-4-95,5 0-129,0-4 433,2-3-193,0-1-320,-1-2-304,-4 0-144,0 2 16,-7 0-16,1-1-32,-3 3-48,-3 4-96,-6 0-16,-2 2-80,-7 4 80,1 0 32,-1 10 96,0 8-32,1 6 48,4 7 208,8 4 368,3 1 369,4-4-145,11-1-224,5-10-240,4-6-271,4-9-1,1-6-16,0 0-32,-5-12-673,-2 0-751,-2-4-961,-11 1-1377,-3 1-3554</inkml:trace>
  <inkml:trace contextRef="#ctx0" brushRef="#br3">11715 16767 7716,'0'0'2785,"0"0"-128,0 0-1729,0 0 321,0-11-209,2 23-479,-2 11 223,3 13 1121,-1 14 800,3 9-496,-1 5-880,0 1-465,-4-6-528,5-11-112,-3-7 1,1-13-33,-1-6-128,-2-10 96,0-5-32,0-7 32,0-5 48,0-13 256,0-8-256,0-11-160,0-7-64,0-11 64,0-3-16,0-5 32,0 3-144,0-1-400,0 6 208,2 7 112,2 7 112,-1 7 64,1 8-32,1 3 16,0 8 48,-4 2-64,3 7 48,2 4-32,0 2-128,0 8 16,6 6 64,1 10 32,3 7 0,5 7 32,-2 7 0,4 3 64,-3 0 0,3 1-112,-2-4 96,-6-5-48,0-5 48,-3-5-144,-5-4 0,-3-2 112,-4 1 160,0-1-96,-1 1 48,-9-3 32,-2-1-112,-1 0 96,-3-3-48,1-2 0,0-1-48,-6-6-16,2 2-16,1-5 16,3-2-64,-3-4-48,3 0 80,4 0-48,-1-3 48,2-2-48,4-3-32,2 0-128,2-5-80,2 3-240,0 2-272,0-2-593,2 5-1072,5 0-449,2 4-1824,-3-2-2561,5 1-1457</inkml:trace>
  <inkml:trace contextRef="#ctx0" brushRef="#br3">12196 17115 5234,'0'0'10245,"0"0"-7780,0 0-416,0 0 288,30 7-496,-12-7-560,-3 0-481,6 0-288,-6-7-288,0 0-112,0-4 0,-8 2 1,-4-1-113,-3-1 0,-2 1-97,-9 0-159,-7 2 112,-5 4 32,-2 4 64,2 1 32,-2 14 16,3 5 96,11 6 272,3 5 289,8 0 95,4-4-368,10-4-288,6-5-64,2-6 0,3-6-192,-3-3-400,-4-3-513,0 0-799,-6-4-1234,-2-5-704,-7-1-2624,0-1-5620</inkml:trace>
  <inkml:trace contextRef="#ctx0" brushRef="#br3">14189 16877 5539,'0'0'7955,"0"0"-4545,0 0-1345,0 0-256,22 30 560,-7 2 96,3 16-528,1 6-417,-1 4-575,0 2-561,3-8-352,-6-6 32,1-11-64,-2-9 48,-3-7-32,-1-8-64,-5-3-128,-5-3-144,0-3-144,0-2-161,0-4-31,-5-7-721,-1-2-992,-1-6-368,2-4-1489,-1-1-3890</inkml:trace>
  <inkml:trace contextRef="#ctx0" brushRef="#br3">14482 16768 1761,'0'0'4594,"0"0"320,0 0-2481,0 0-1136,0 0-321,0 0 433,1 28-160,-2-3-353,-2 2-144,1 12 561,-3 2 256,4 5-97,-3 3-191,-2-1-385,0 1-367,1-7-81,-3-1-176,0-5 64,5-3-192,-5-7-96,6-4-48,-3-5 16,3-6 0,2-3-64,0-3-544,0-5-1057,0-6-1152,0-7-721,0-3-4930</inkml:trace>
  <inkml:trace contextRef="#ctx0" brushRef="#br3">14664 17244 5410,'0'0'1009,"0"0"3537,0 0-2033,0 0-816,0 0-448,0 0-433,0-17-704,0 15-64,0 0 48,0 2-16,-2 0-80,-3 0 240,0 0-112,-1 0-112,-4 0-16,2 6 32,-3-2-48,0 2 320,-3 0-15,3 2-113,-4 1-16,5-4-32,-1 3-96,2 1 96,0-3 32,4 2 64,1 0 16,1 0-48,0 0-32,3 2-80,0 0 64,10 1 0,-2-3 97,7 2 31,0-4-80,-1-2-160,1 0 0,-1-4 0,0 0 0,-5-4-448,0-3-225,-3-3-95,-3 1 336,-3-6 256,0-1 80,0 0-513,0 1-63,0 2 416,0 2 224,-3 5 32,3 5 192,0 1-64,0 0 64,3 7-32,3 6-16,-2 1 1025,4 4-289,-1 3-239,-1-1-81,0-2-144,0-4-208,-3-2-80,-1-4-192,1-2 80,-3-3-48,0-3-432,0 0-464,0-3-545,0-5-1808,0-6-5892</inkml:trace>
  <inkml:trace contextRef="#ctx0" brushRef="#br3">14890 17227 5651,'0'0'5090,"0"0"-2193,0 0-1616,0 0 208,0 0-465,0 0-384,-11-18-192,9 16-31,-3 2-97,-3 0-128,-1 0-80,0 4 96,-3 2 176,-1 4 64,1 2 49,1 2 63,0 2-80,3 2 48,-2 3 49,6 1 143,4 3-48,0-3-111,3 0-273,5-2 48,3-5-80,4-3-176,4-6-64,1-5 0,0-1-16,1-1-16,-3-10-240,-3 1 96,0 1-32,-7-2 48,-4 3 16,-4 0 0,0 2 15,-4 0-31,-4 2-48,-4-1 128,-2-1 0,0 2 0,1 1-32,0 1 16,-1-1 80,5 3 16,2 0 96,5 0 240,2 0 33,0 0-97,7 0-64,6 0-176,5 0 288,2 0-240,2 0-16,-1 0 48,-3-1 0,-3-4-80,-5 3-32,-4 2-16,-6 0-208,0 0-16,0 0-16,-4 0 48,-3 0-384,1-2-625,1 1-528,-4-2-1280,5-1-3954,2-2-4130</inkml:trace>
  <inkml:trace contextRef="#ctx0" brushRef="#br3">15190 17088 6579,'0'0'4370,"0"0"-960,0 0-1297,0 0-129,0 0-207,0 0-208,2 0-224,5 0-97,7-3-127,1 3-33,7-2 177,4 0-321,1-2-304,1 2-223,2 0-161,-7-1-224,-3 2 16,-2-1-64,-7 2-16,-4 0-240,-2 0-321,-3 0 49,-2 0 96,0 0 112,0 0-96,0 0-97,0 0-495,0 0-1137,-2 0-224,-1 2-1473,-2-2-4274</inkml:trace>
  <inkml:trace contextRef="#ctx0" brushRef="#br3">15267 17242 7075,'0'0'4770,"0"0"-1248,0 0-1729,0 0-64,0 0-241,0 0-559,-14 24-113,21-24-144,1 0-31,7 0 383,0 0 161,6 0-161,-1 0-111,2 0 95,-1 0-320,-2 0-143,-1-3-305,-4-1-112,-2 2-128,-6 0 48,3 0-224,-6 0-352,-1 2-705,-2-3-992,0 3-1281,0-3-2096</inkml:trace>
  <inkml:trace contextRef="#ctx0" brushRef="#br3">15935 16870 5763,'0'0'6034,"0"0"-2800,0 0-1345,0 0-353,0 0 113,0 0-80,28 32-80,-11-10 544,4 5-209,1 3-511,0 4-369,3 3-207,-2-1-625,-3 0 48,0 1-32,-5-5 16,2 1-32,-4-7-64,-7-2 32,4-4-32,-4-3 96,-3-5-48,0-2-32,-3-4 0,0-2-96,0-4 64,0 0-464,0 0-400,0-8-1121,0-4-1537,0-4-1360,1-3-5395</inkml:trace>
  <inkml:trace contextRef="#ctx0" brushRef="#br3">16345 16770 3522,'0'0'2433,"0"0"-2081,0 0 3842,0 0-2353,0 0-1233,0 0 1537,-5 27-352,0-17-913,4 2-304,-2 5 97,0 3 191,-2 9 0,-1 8 257,-1 7 432,2 7 192,-1 2-273,-3 1-559,1-1-209,1-4-192,-3-5-16,4-7-159,0-7-113,-1-5-176,3-6 0,-3-5-48,1-3 32,1-5-80,0-4-369,0-2-431,5-2-657,0-9-1120,0 0-592,7-2-977,1 0-4850</inkml:trace>
  <inkml:trace contextRef="#ctx0" brushRef="#br3">16583 17126 6227,'0'0'4338,"0"0"-528,0 0-1313,0 0-256,0 0-528,0 0-273,0 0-319,31 7-113,-16-7 225,6 0-1,6 0-271,1-7-145,2 2-208,4-1-207,-5 2-177,-5-2-128,-7 3-128,-6 3-224,-4 0-177,-5 0-239,-2 6 192,0-2 160,-7 2-48,0 0 223,1-1-383,-1 1-528,2-2-481,0-2-592,-1-2-1585,2 0-5026</inkml:trace>
  <inkml:trace contextRef="#ctx0" brushRef="#br3">17019 16898 6723,'0'0'4946,"0"0"-976,0 0-2017,0 0-608,0 0-449,0 0-416,16 35 337,2-7 735,6 8 561,7 9-256,2 3-992,2-1-369,-6-5-96,0-4-176,-4-5-144,-2-8-48,-8-6 32,-4-4-160,-4-5-64,-1-4 32,-6-3-224,0-3-80,0 0-97,0 0-447,-3-9-1377,0-3-737,1-5-2464</inkml:trace>
  <inkml:trace contextRef="#ctx0" brushRef="#br3">17406 16742 2497,'0'0'3346,"0"0"-2882,0 0 2481,0 0-784,0 0-288,0 43 208,0-16-128,0 2-160,0 10-161,0 3 161,0 5-160,-5 1-464,0 3-161,-4-3-512,0-3 33,-3-2-97,2-7-80,-2-4-224,1-3-144,4-10 64,2-4-64,2-9-304,0-4-657,3-2-639,0-10-1234,3-6-1840,0-5-9540</inkml:trace>
  <inkml:trace contextRef="#ctx0" brushRef="#br3">17552 17244 5811,'0'0'6291,"0"0"-3666,0 0-1009,0 0-383,0 0-160,0 0-209,1-4-368,-1 4-128,0 0-64,0 0 1,0 0 47,0-2 16,0 0-96,0-3-128,0 2 48,0-3-16,0 0-32,0 0-64,-1 0-112,-2 1 64,3 1 0,-3 4 0,2 0 32,-2 0-32,-1 7-64,0 1 64,-4 2-48,2 1 16,-1 2 0,0 1 32,-4 3 161,4-2 159,-4 2 0,5-1-16,0 0 192,3 0-128,3-1 1,2-2-113,6-1-32,8-1-80,2-1-32,2-7-80,3 3-80,-1-6 16,-1 0-144,-6-3-192,0-3-336,-10 2 47,0-2 305,-5 1 224,-2-1 96,-5 2 0,-4-1 16,-4 0-32,4 1 64,-5 0-64,4 1 32,-1-2 48,3 4-16,4-1 48,1 2 80,4 0 192,1-3 17,0 3-113,3 0-160,6 0 64,5 0 16,1 0 112,3 0-64,4 0-48,-3 0-80,-1 0-128,-2 0 64,0-2-80,-8-2-320,-1 2-112,-4-2-64,-3-2 64,0 2-33,-6 0-207,1-1-208,-5 4-225,2 1-608,1 0-1568,-3 0-3202,5 1-641</inkml:trace>
  <inkml:trace contextRef="#ctx0" brushRef="#br3">17998 16999 5426,'0'0'6804,"0"0"-4307,0 0-1057,0 0 177,-25-14 112,25 9-400,0 4-177,0-2-127,7 1-449,9 1-144,2 1-48,7 0 288,4 0 1,1 0-337,0 0-256,-1-2 0,-5 2-80,-4-3-320,-5 1-432,-4 2-401,-6 0 81,-3 0-321,-2 0 0,-2 0 49,-3 0-417,-3 0-1441,-2 2-3921,4 3 2401</inkml:trace>
  <inkml:trace contextRef="#ctx0" brushRef="#br3">18047 17173 11637,'0'0'4194,"0"0"-2273,0 0-416,0 0-49,0 0-271,0 0-417,17-9-175,-2 7-65,4 2 480,0-2-111,2 0-465,-2 2-368,-5-2-32,0 2-80,-6 0-288,0 0-689,-5 0-271,2 0-113,-3-2-544,-2 0-688,0 0-1729,0-2-6531</inkml:trace>
  <inkml:trace contextRef="#ctx0" brushRef="#br3">18955 16957 5651,'0'0'5842,"0"0"-3425,0 0-848,-29-4-160,17 4-161,1 0-31,-6 0-401,-1 6-127,0 4-113,1 6-80,-6 2 0,6 6 65,-4 1 95,6 2 176,4-3-31,6 0-113,5-4-368,5-4-224,10-4-64,8-3-32,3-7-16,2-2 80,2-6-112,-4-6-176,-1-7-80,-5-3-64,-2 1-16,-8-1 95,-3 2-191,-4 1 208,-3 6 240,0 2-16,-4 4 80,-5 4 48,2 3 32,2 5 64,2 9 0,-1 6 64,4 6 225,0 4 239,7 1-32,1 1-272,-1-6-304,3-5-128,-3-5 0,-1-4 0,-1-3-224,-3-5-368,1-4-497,-3 0-351,0-3-305,0-4-1200,-3-6-3650,-2 1-3970</inkml:trace>
  <inkml:trace contextRef="#ctx0" brushRef="#br3">19240 17055 7539,'0'0'1249,"0"0"2177,0 0-1954,0 0-943,0 0 255,0 0 176,-23-8 65,16 5-257,-1 3-16,-1 0 145,-4 0-17,3 0 17,-3 0-161,-1 9-112,0 3 145,3 2-161,0 3-32,7 1-16,1 0 49,3 2-369,7-2-96,7-3-16,4-3-96,2-5-48,1-7 48,1 0-48,0-6-128,-4-7-272,0-5-145,-7-3 97,-2 1 256,-3 0 96,-6 0 32,0 2-128,0 3 80,-6 3 144,0 6-48,0 2 160,2 2 112,3 2-64,-4 2 0,3 4 16,-1 4 16,3 0 17,0 4 15,3 3-160,4-1-16,-2 4 0,7 4-96,0 1 32,-3 3-32,2 2-16,0 3 48,-2-2 32,-2 2-32,-5-3 0,1 1 16,-3-3 32,0-3 16,0-1 192,-3-4 144,-4-2-16,5-1-192,-7-5-112,2 0-16,0-2 48,-1 0 113,-1-2-81,3-3-96,-4 2 32,2-5 0,3-2-48,-5 0-48,6 0 32,-3-10-176,3-2-257,-1-3-527,3-2-625,2-1-79,-3 5-481,3 1-1377,0 4-2369,0 4-2336</inkml:trace>
  <inkml:trace contextRef="#ctx0" brushRef="#br3">19404 17081 6419,'0'0'3602,"0"0"-1201,0 0-961,0 0 17,0 0-112,0 0-97,-12 23 17,22-21-177,1-2 161,2 0-17,5-4-239,1-6-305,1-7-144,-4-1-255,3-2-289,-8 0-32,-1 4 0,-6-1 16,-4 4-193,0 2 65,-9 3-64,-1 2 32,-7 6 80,1 0 112,-3 8 32,2 9 0,-1 4 192,6 13 112,0-1 369,7 4 351,5 1-79,0-4-401,11-4-432,3-6-144,1-5-32,3-11 64,0-4-336,4-4-336,-4-7-433,-3-8-512,-2 1-159,-1-2-289,-6 4-1425,-6 0-3969,0 5-2386</inkml:trace>
  <inkml:trace contextRef="#ctx0" brushRef="#br3">19749 16938 7828,'0'0'2833,"0"0"128,0 0-1104,-33 33-624,20-20-113,-4 8-207,2 3-321,2 2 16,1 2 128,8-1 241,4-1-17,3-6-319,12-6-17,4-4 160,9-5-143,-1-5-305,2-6-224,0-11-64,-2-3-16,-3-5-64,-8 1-192,-2 0-385,-6 2-159,-6 1 96,-2 3 160,-10 2-129,-4 5 289,-1-2 48,-3 5 176,-1 2 80,0 2 32,4 1 0,1 2 16,4 1 0,6 0-160,4 0-336,0-2-609,10 0-1776,2-2-2850,3-5-2689</inkml:trace>
  <inkml:trace contextRef="#ctx0" brushRef="#br3">20116 16903 6291,'0'0'-16,"0"0"3986,0 0-641,0 0-752,0 0-576,0 0-912,-15 7-257,0 4-15,0 6-145,2 1-176,1 3 240,1-3 33,9-3-289,2 1-304,6-5-112,8 1-64,4 0 0,0 0-160,2-2 80,-2 3 48,-6-2-32,-6 4 80,-6 1-80,-1 0 112,-11 3-48,-4-6 112,-2 2 240,1-5 32,-4-2-47,3-6-209,3-2-32,-1 0-128,4-8 64,1-1-128,5 2-161,1 1-223,0 0-288,5 1-577,0 4-592,0 1-1280,5-2-2258,1-1-3361</inkml:trace>
  <inkml:trace contextRef="#ctx0" brushRef="#br3">20306 16786 11477,'0'0'4594,"0"0"-2737,0 0-832,0 0-177,0 0 369,18 28 47,-12-10 161,0 7-289,0 8 129,-1 6-145,-5 10-95,0 2-321,0-1-111,0-3-209,-4-5-352,0-6-112,1-12 64,2-9 16,-2-5-32,1-4-80,-1-6-417,1-6-799,1-8-2034,-5-6-2272,0-6-9029</inkml:trace>
  <inkml:trace contextRef="#ctx0" brushRef="#br3">20231 17008 15415,'0'0'4690,"0"0"-3425,0 0-193,0 0 369,0 0-209,35 2-751,-10-7 47,2-5-464,5-1-128,-3-1-272,-2 3-401,-10 0-239,1 2 128,-10 6 191,-4 1-111,-4 1-513,0 8-688,-2-1 177,-3 2-673,4 0-1841</inkml:trace>
  <inkml:trace contextRef="#ctx0" brushRef="#br3">20530 17124 11365,'0'0'5347,"0"0"-3795,11 32-767,-2-21 1104,-2-5-129,-1-2-303,4-4-112,-1 0-369,-3-3-15,-2-3-49,1 0-224,0 0-207,-5 0-145,0 0-80,0 4 96,0-2-64,0 0-192,-2 0 0,-1-2-112,-3-1 80,0-3-80,3-4 48,1-4-32,-3-2-80,5-4-32,0 1 64,0 5 16,2 2 0,3 5 48,4 4-32,-3 3 80,5 2-112,-1 2 64,-2 0-48,3 0-16,0 4 0,2 0-80,-5-2-352,1 1-529,0-2-591,-2-1-1010,-2 0-655,-2 0-1825,2 0-4227</inkml:trace>
  <inkml:trace contextRef="#ctx0" brushRef="#br3">20788 17015 13030,'0'0'5555,"0"0"-3571,-6 42-1407,1-24 703,0 4 337,5 1-16,0-2-593,7-6-496,7-1-400,1-5-63,5-5 431,1-4-256,-1-4-160,0-8 0,-2-3-16,-4-3-16,-3-2 0,-4-2 0,-1-2-304,-6 0-368,0 3 127,-11 5 273,-4 4 208,-7 6 128,1 4 320,-4 2 193,2 3-1,3 3-256,7 0-304,6 0 0,5 1-784,2-3-1281,2-4-2321,0 0-4962</inkml:trace>
  <inkml:trace contextRef="#ctx0" brushRef="#br3">21015 17154 5683,'0'0'7091,"0"0"-4450,0 0-96,6 41-368,-1-21-512,2 2-208,-3 5 63,3-1-463,-2-2-465,0-4-176,-4-4-16,2-5-79,-3-5 255,0-6 80,0 0 97,0-9-65,0-3-400,0-8-128,0-5 16,0-2-64,-3-4-64,3 1 64,-4-3-32,2 3-16,2-3 144,0 4-64,0-2-63,5 3-274,-1 1 113,4 3 16,-1 6 64,3 2-64,-3 6 112,-1 4-64,-1 2-32,1 4 0,-4 2-64,1 6-32,-1 5 80,1 6 80,-1 4 32,-2 1-48,2 2 0,1-2 0,-2-1 96,-1-3-176,2-4-48,-2-2-96,0-4 128,0-4 32,-6 1-16,-6-6 48,2-1-48,-2 0-96,-2-1-320,3-8-97,4 0-479,3-4-737,4 1-640,4-2-785,7-2-2960</inkml:trace>
  <inkml:trace contextRef="#ctx0" brushRef="#br3">21299 16733 12550,'0'0'2865,"0"0"-1969,0 0 177,-14 29 560,14-9-193,1 6-127,7 7-64,2 1 111,-4 9 465,0-1-176,-1 5-401,-4-7-95,-1-1-545,0-8-240,0-6-192,0-7-32,0-8 17,0-3-161,0-4 96,0-3-128,0 0 64,5-10 48,0-1-32,2-7-96,2-3-112,2 0-49,0 3-47,-1 6 16,1 6 64,-2 6 160,1 2-16,-2 11 64,0 2 96,3 2 160,-4 1 16,0-2-224,0-1-15,1-6-114,-2 0 82,1-6-50,-5 0-63,1-3-304,3 0-224,-2-3-721,3-4-960,-1-1-1664,1-3-2274</inkml:trace>
  <inkml:trace contextRef="#ctx0" brushRef="#br3">21659 17110 24475,'0'0'4386,"0"0"-4098,0 0-336,0 0 256,-6 26 241,12-24-353,-5-2-32,3 0-673,3-6-1696,-2-4-1937,-5-8-2385</inkml:trace>
  <inkml:trace contextRef="#ctx0" brushRef="#br3">21651 16806 22378,'0'0'3538,"0"0"-3458,0 0-48,0 0 48,-16 39-112,16-29-993,3-6-2720,0-2-9813</inkml:trace>
  <inkml:trace contextRef="#ctx0" brushRef="#br3">21917 16976 15591,'0'0'3842,"0"0"-2610,-33 36 433,25-16 1473,-2 6-1121,-1 4-561,0 3-303,5-1-497,1-1-464,5-5-208,0-6-32,16-8 64,11-8-16,5-4-32,3-6 16,5-6-384,-8-4-432,-6 1-481,-11 4-912,-12 1-1329,-3 3-1840,-18 6-7412</inkml:trace>
  <inkml:trace contextRef="#ctx0" brushRef="#br3">22438 17052 8996,'0'0'3282,"0"0"1456,0 0-2225,0 0-1264,0 0 575,5 50 273,-5-23-384,0 1-833,7-4-415,6-6-129,8-4-160,-1-5-128,2-8-64,0-1 32,1-3-96,-5-10-160,-2 1 0,-3-2 176,-2 1 32,-5 2 48,-5 4 0,-1 6-16,0 1-16,-1 8-64,-5 10 96,6 2 208,0 5 0,7-1-256,3-3 32,8-10 0,-1-7 0,3-4-48,3-12 80,-3-8 48,0-6-16,1-4 80,-9-7-80,3-2-64,-7 1-16,-5 4 112,-1 5-336,-2 7 128,-5 8 80,-3 10 16,-1 4 16,-4 6 16,2 3 32,6 4-80,0-2 0,5-1-384,0-2-1153,0-2-1264,6-5-497,4-1-4129</inkml:trace>
  <inkml:trace contextRef="#ctx0" brushRef="#br3">22965 16807 5587,'0'0'18728,"0"0"-17255,0 0-2434,0 0 449,0 0 576,37 32 16,-21-23-192,-5 0-2641,-4 0-2994</inkml:trace>
  <inkml:trace contextRef="#ctx0" brushRef="#br3">22998 17144 25612,'0'0'1969,"0"0"-1969,25 40 16,-13-32 48,-4-5-64,2-3-128,-6-6-817,-3-8-2448,-1-6-1970</inkml:trace>
  <inkml:trace contextRef="#ctx0" brushRef="#br3">23192 17179 15927,'0'0'4386,"0"0"-4146,0 0-1120,33 10 1056,-20-12 849,1-6 127,0-3 1,-2-2-49,0-1 33,-3-1 367,0 0-399,-4-2-401,-4 3-272,3 4-112,-3 2-47,-1 4-17,2 4-32,3 0-192,2 5 0,2 6 16,3-1 96,-1-2-160,1-2 0,0 1-256,-1-4-705,-1-3-976,-2 0-1424,-3-3-865,1-5-5266</inkml:trace>
  <inkml:trace contextRef="#ctx0" brushRef="#br3">23592 17011 23771,'0'0'3810,"0"0"-3250,-39-18-32,21 18 497,0 4-513,-1 7-320,-3 5 48,7 2-192,7 3 48,-2 0 16,10-3-80,0-2-80,11-5-304,4-7 64,4-4 16,-1 0 0,4-15 15,2-5 49,-5-6-48,7-4-208,-5-9-16,-1-7 208,3-2-64,-6-5 47,1 0 161,-3 5 96,-5 7 80,-2 13 48,-6 10 529,-2 13 47,-7 13-288,-6 18-144,-5 16 465,-1 6-17,6 13-112,1 3-240,6-1-208,6-6-16,2-7 33,12-8-65,1-11-481,4-7-255,-1-10-384,-3-5-849,1-7-2561,-10-2-4642</inkml:trace>
  <inkml:trace contextRef="#ctx0" brushRef="#br3">23982 17014 15319,'0'0'7379,"0"0"-4705,10 38-1122,-10-20 417,0 2-800,0-5-833,0-5-336,0-4 0,0-6-880,0 0-2306,0-15-3873</inkml:trace>
  <inkml:trace contextRef="#ctx0" brushRef="#br3">13134 18159 4802,'0'0'10021,"0"0"-8244,0 0-673,0 0 241,0 0 31,18-8 65,-8 0-176,-2-5-1,4 2-79,-2-6-401,3-1-320,-3 0-192,1 0-63,-5 2-49,-5-1-80,-1 4-48,-12 0 32,-11 7-208,-8 1-161,-7 5 97,-8 7 32,-1 7 112,-5 7-16,3 9 64,5 8 96,9 7 192,11 3 305,10 3 95,14 1-64,7-5-352,16-9-64,10-5-288,10-7 112,5-10 0,0-8 241,3-4-113,-6-4-96,-6 0-64,-5-4-225,-12 0-607,-10 2-593,-9 0-511,-3 2-802,-11-4-239,-6 1-2578,-3-6-5890</inkml:trace>
  <inkml:trace contextRef="#ctx0" brushRef="#br3">13420 18298 10309,'0'0'9796,"0"0"-7475,0 0-1248,0 0 303,-29-21-159,21 21-433,0 6-271,5 3-97,3 4-160,1 1-96,10-2-128,6-2 16,2-4-112,4-3 32,-1-3-144,2-7-176,-2-1-33,-7-4-95,-1 2-176,-8-1-160,-6 1 447,0 2 273,-12 1 64,-7-2-64,-2 5 128,-2 4 128,-3 0 161,6 0 143,0 2-112,6 2-64,6-2-272,3-2-16,5 0-576,2 0-1025,8-4-960,-2-4-2738</inkml:trace>
  <inkml:trace contextRef="#ctx0" brushRef="#br3">13607 18341 9748,'0'0'5155,"0"0"-3122,0 0-1473,0 0 961,0 0 31,26 4-367,-11-16 0,-2 0-225,2-3-240,3-1-15,-2 3 63,0 0 240,-4 2-495,-3 8-385,-6 1-128,2 2 0,-3 12-48,-2 6 96,0 2 304,5 5-48,-2-3-96,5-2-96,3-4-16,-2-5-64,0-8-32,2 0-384,-6-3-496,2-9-641,-5-3-1392,-2-6-1633,0-2-9317</inkml:trace>
  <inkml:trace contextRef="#ctx0" brushRef="#br3">13987 18238 11509,'0'0'4866,"-27"0"-3009,11 0-736,2 0-1,3 4-223,3 2-305,3-1-240,5-2-320,0 3-80,9 2 0,6 0 80,4 2-16,2-1-48,2 0 80,-1 0-32,2-3 16,-9 2-32,-1-2 0,-8 2 0,-6 2 0,0 2 16,-5 0 96,-8 3-16,0 0 208,-5 2 65,3-4 15,1-2 80,0-3-240,2-2 80,4-2-176,-2-4-48,7 0-16,-4 0 0,5-5-80,-1-4-96,3-1-656,0-1-465,0 4-928,0 1-1744,3 1-2418,2 2-1457</inkml:trace>
  <inkml:trace contextRef="#ctx0" brushRef="#br3">14253 18033 10981,'0'0'5394,"0"0"-2944,0 0-1090,0 0-303,26 45 383,-22-9 545,-1 11-560,-3 6-289,0 3-383,0-3 47,-3-2-79,-1-7-369,2-10-176,2-6-112,-3-9-32,3-9-96,0-4-32,0-6-529,-2-2-767,2-12-1233,-4-6-1393,1-9-4802</inkml:trace>
  <inkml:trace contextRef="#ctx0" brushRef="#br3">14173 18297 14134,'0'0'4771,"0"0"-3075,0 0-207,0 0-16,0 0-241,0 0-623,28 9-49,-4-13 16,4-1-288,2-4-128,-1-1-144,-4 2 32,-2 2-96,-5 2-864,-8 4-929,-2 0 176,-6 2-63,-2 4-866,0-2-335,0 1-449</inkml:trace>
  <inkml:trace contextRef="#ctx0" brushRef="#br3">14484 18387 12102,'0'0'4690,"-5"29"-2337,5-17-64,0 0-256,2-2-625,1-4-527,5-1-177,-3-4-96,0-1-175,-1 0-1,0-1 96,0-4-176,-4-1-96,3 0-32,-3 0 145,0-1-145,-3 2-128,-1-3 32,0-3 0,1 2-80,-3-2-16,1-2 32,4-2-80,-2 1 16,3 0 0,0-1 16,4 5-96,1 1 64,7 0 48,-1 4-48,1 0 48,3 1-80,0 2 48,1 0-16,-1 2 16,-3-2-144,-1 2-320,-4 0-449,-6 0-239,-1 0 47,0 2-720,-4-2-432,-3 0-1152,-1 0-3042</inkml:trace>
  <inkml:trace contextRef="#ctx0" brushRef="#br3">14755 18315 11189,'0'0'5427,"0"0"-4659,0 0 16,0 0 1089,0 0-448,0 0-145,-40 38-191,24-17 79,0 0-111,5 2-65,2-1-127,9-6-369,0-2-368,11-4-48,4-5-112,0-5-16,0-2 0,3-8-160,-3-5 0,3-1-176,-6 0 176,-6 2 176,2 2 48,-6 1 32,0 9-32,-2 2 384,0 5-96,-4 9-48,0 2 176,-1 2 145,3-2-353,2-2-160,0-5-48,0-3-192,3-6-769,2 0-1184,0-5-1825,1-7-4001</inkml:trace>
  <inkml:trace contextRef="#ctx0" brushRef="#br3">14983 18389 19497,'0'0'3842,"0"29"-3058,0-16 1009,0 2 0,0 0-609,4-8-287,-1 0-321,0-6-480,2-1-144,-1 0-96,2-8-352,-1-2-1281,-2-6-2049,-3-2-1776,0-4-9349</inkml:trace>
  <inkml:trace contextRef="#ctx0" brushRef="#br3">15016 18120 12614,'0'0'12902,"0"0"-11862,0 0-1168,0 0 16,0 0 64,0 0-592,0 0-801,15 7-1616,-12-4-4499</inkml:trace>
  <inkml:trace contextRef="#ctx0" brushRef="#br3">15187 18452 6051,'0'0'7027,"0"0"-5426,27 28 464,-23-19 384,1-4-496,0 2-513,-5-4-159,1 2-209,-1-5-447,3 0-97,-3 0 0,1-5-64,-1-5-223,6 1-145,-4-6 32,3 1-112,0-2-64,1 4-16,0 4 64,0 1 32,4 7 192,-3 0 80,1 5 256,1 5 144,3 2 81,0 3-209,0-4-272,5-1-208,-5-3-112,5-4 80,-4-3-288,-2 0-464,0 0-961,-8-6-1136,0-4-817,-3-4-3697</inkml:trace>
  <inkml:trace contextRef="#ctx0" brushRef="#br3">15490 18283 21322,'0'0'3073,"0"0"-2288,0 0 415,0 0-239,0 0-65,0 0 160,36 12-335,-15-6-321,2-2-176,0-4-176,0 0-80,2 0 32,-4-7-144,1-1-336,-9 1-465,-4-2-639,-5 1-1666,-4 1-2288</inkml:trace>
  <inkml:trace contextRef="#ctx0" brushRef="#br3">15573 18088 11909,'0'0'2914,"0"0"-2562,0 0 464,0 0 1473,0 0 0,0 0-432,-8 8-432,8 5-641,0 5 321,0 10 303,0 7 33,0 7-416,0 3-257,-3 1-192,3-1-128,0-6-79,0-4-177,3-7-112,2-5-32,1-7-160,-2-6-96,1-4-305,-2-6-479,-3 0-929,0-10-704,0-6-897,0-7-2305</inkml:trace>
  <inkml:trace contextRef="#ctx0" brushRef="#br3">17193 18275 5939,'0'0'6707,"0"0"-2817,0 0-1601,0 0-529,0 0-495,0 0-241,15 13-95,3 1 239,5 1 481,2 6-592,-3-3-561,1 3-240,-5-7-96,-5-2-48,-4-2-112,-3-1 0,-2-4 0,-4 1-96,0 0 32,-7 4 48,-3 0 64,-1 5-32,-1 1 32,-5 0 0,-3 4 0,2-2-96,3-4 48,1 1-16,2-6 32,4-2-32,6-5 48,2-2-64,2-9-512,6-2-1153,7-5-1120,0-5-561,0 1-2737</inkml:trace>
  <inkml:trace contextRef="#ctx0" brushRef="#br3">17618 18196 16920,'0'0'4482,"0"0"-2913,-33 41-65,23-7 65,5 7-48,5 3-273,3-4-367,10-1-417,9-8-240,3-12-144,8-9-80,-5-10-208,7-3-128,-5-12 128,-5-5-33,-3-2 81,-5-4 0,-6 0-16,-5-1-96,-6-3-240,-2 2-160,-8-2-17,-8 1 1,-1 5 64,-3 5 512,-3 10 176,0 3 192,-2 6-16,6 3-224,4 5-32,4 2-32,3-1-496,5-1-1938,4-4-2096,1-4-9684</inkml:trace>
  <inkml:trace contextRef="#ctx0" brushRef="#br3">16574 18212 6563,'0'0'5442,"0"0"-1952,0 0-1585,0 0-256,0 0-705,0 0 289,-6-22-257,6 23-544,6 12-240,6 8-96,6 8 929,2 12 896,1 6-993,5 1-560,-1-2-223,-3-5-97,-2-7 64,-2-9-272,-3-10 79,-2-2-95,-5-5-112,-4-4-112,-4-2-336,0-2-65,0 0 81,-7-4-465,2-6-975,-2-3-1330,0-1-3025,3-4-2113</inkml:trace>
  <inkml:trace contextRef="#ctx0" brushRef="#br3">16859 18097 6019,'0'0'5234,"0"0"-2032,0 0-1105,0 0-401,0 0-287,0 0-337,11-3-463,-8 22-209,-3 9 464,0 9 769,-3 10-112,-2 5-641,-7 4-207,3-3-129,-3-4-240,-1-9 112,1-6-48,6-7-400,-3-9 64,3-6-32,1-2 0,3-5-16,2-4-224,0-1-656,0-1-1025,7-6-688,2-1 304,-3-1-833,0 2-3649</inkml:trace>
  <inkml:trace contextRef="#ctx0" brushRef="#br3">18879 18208 6707,'0'0'5859,"0"0"-3330,0 0-1537,0 0-15,7 38 303,4-12 145,4 7-64,8 3-241,-1 4-528,6-3-287,-3-5-225,-3-6-16,-2-5-48,-2-5 0,-4-6-32,-6-5-32,-3 2 64,-3-5-192,-2 0-177,0-2-623,0 0-577,0-6-976,-2-6-3137,2-5-4403</inkml:trace>
  <inkml:trace contextRef="#ctx0" brushRef="#br3">19223 18072 6691,'0'0'3586,"4"28"-1057,-4 2 640,0 12 785,-6 6-1297,-9 9-896,-4-1-480,1-2-529,0-7-304,3-5-176,5-8-112,4-9-224,3-8-48,3-5-144,0-6-272,4-6-753,6 0-447,2-6-113,0-5-1729,2-1-3921</inkml:trace>
  <inkml:trace contextRef="#ctx0" brushRef="#br3">19366 18420 6083,'0'0'7443,"0"0"-4097,0 0-1954,0 0-463,0 0-81,0 0-304,5-14-239,-5 14-113,0 0-48,0 0-48,0 0 16,0 0 16,-5 0-16,2 4 96,-7-1 160,1 6 48,-6-1-95,-2 4-97,2 2 80,0 3 96,5 1 288,3 1 225,7 4-273,7-3-192,9 0-224,4-3-96,7-5-96,-4-6 32,3-5-112,-6-1-320,-2-1-272,-3-7-64,-8-1-65,-6 0 273,-1 0 368,-8 1 80,-7-2 48,0 4 48,-3-2 16,4 4 0,-1 0 32,1 2 48,8 2 112,4 0-16,2 0-32,2 0-64,9 2-31,2 0-33,4 0 240,5 0-112,-3-2-64,4 0 16,-6 0-80,-2-2-64,-4 0-16,-4-2 0,-6 1-64,-1 3-288,0-3-32,-6 1-561,0 0-832,-4 0-368,4 0-1184,1 2-4275</inkml:trace>
  <inkml:trace contextRef="#ctx0" brushRef="#br3">19712 18186 9428,'0'0'7140,"0"0"-4339,0 0-1008,-31 3-33,31 2-255,0 8-608,9 1-417,6 6-80,5 4 256,5 0-191,2 1-273,2-3 0,-1-4-80,-5-4-32,-1-2-16,-7-4-48,-4-1 32,-1-1-80,-8 2 112,-2 2-144,-12 4 48,-6 4 128,-5 4 176,0 2 192,0 0-208,3-3-208,5-5-16,9-4-80,2-3-16,4-6-288,0-3-560,4 0-209,5-8-607,0-3-1058,2-7-2288</inkml:trace>
  <inkml:trace contextRef="#ctx0" brushRef="#br3">20155 18246 10357,'0'0'6611,"0"0"-4082,0 0-768,0 0 32,-16 51-97,14-20-63,-5 3-16,5 2-545,2 1-575,0-5-177,11-6-96,5-5-48,5-5-192,4-8 384,-2-4-288,7-4-32,-2-4-80,0-8 64,2-6 16,-7-5-64,0-3-48,-5-4-384,-7-3-224,-5 1 47,-5-2 161,-1 1-304,-7 3-81,-4 4 433,-7 3 384,-2 7 80,-6 6 96,-4 7 32,-4 3-160,0 3 16,1 5-48,4 5 48,6-1 16,5 0-128,9 0-832,7-2-1969,2-4-1617,9-4-5187</inkml:trace>
  <inkml:trace contextRef="#ctx0" brushRef="#br3">21227 18106 7844,'0'0'3041,"0"0"-512,0 0-1104,0 0-609,0 0 97,-7-26 207,6 24-79,-2 2-305,3 0-512,0 0-192,4 8 16,1 12 16,2 9 1121,-1 9 960,1 11-225,1 6-463,-1-1-881,-1-1-239,0-9-1,-3-6-128,-1-7 32,-1-9 0,-1-8-96,0-4 64,0-4-112,0-3-16,0-3-16,0-6 96,0-3-48,5-5-112,2-6-64,4-7 64,0 1 32,6 0-256,-2 2 32,-1 3 80,-1 7 16,-2 4-16,-4 5-80,0 5-160,2 0 48,-4 5 128,-1 8 64,-1 0 96,-3 4-16,0 3 32,0 2 16,-3 0 0,-1-4 32,-1 1 0,-1-5 32,-1-4-16,4-2 16,1-4 0,-3-2 64,0-2-16,2 0-112,-6-6 16,0-2-16,-3-5 16,1 2-64,-3 1 48,7 0-64,-1 1 32,4 5-16,1 0-16,3 4-160,3 0-577,3 0-1312,3 0-384,2 0-944,0 0-4355</inkml:trace>
  <inkml:trace contextRef="#ctx0" brushRef="#br3">21597 18316 6035,'0'0'7059,"0"0"-3553,0 0-1473,0 0-497,0 0-207,0 0-161,-15 25-255,12-7-129,0 7 209,-1 3 95,4 0-95,4 0-225,5-3-336,0-5-256,4-5-80,0-8-64,1-5 16,2-2 48,-3-6-64,1-8-272,-1-4-48,-2-2 0,0-4-144,-4-3 96,0 1-81,-4 0 1,-3 5 48,0 3 160,-5 7 192,-4 6 80,0 3-64,4 2-64,-1 2-128,-1 3-721,5 2-735,2-1-1282,0-4-2976</inkml:trace>
  <inkml:trace contextRef="#ctx0" brushRef="#br3">21825 18287 16215,'0'0'5379,"0"0"-3378,0 0-128,0 0-401,38 10-191,-18-9-449,3-1-432,-1 0-335,1-3-98,-5-4-351,-2 2-608,-10 0-913,-3 1-1745,-3 0-2753</inkml:trace>
  <inkml:trace contextRef="#ctx0" brushRef="#br3">21890 18060 14999,'0'0'4722,"0"0"-2737,0 0-1201,2 39 481,-2-8 768,0 12-144,0 8-689,0 2-287,0-1-609,0-5-176,0-5-128,0-8 48,0-7-16,0-7-32,3-6 48,-3-6-16,0-1-144,0-7-288,0 0-625,-3-5-816,-1-8-1584,-3-4-1057,1-3-3426</inkml:trace>
  <inkml:trace contextRef="#ctx0" brushRef="#br3">23299 18067 11957,'0'0'6515,"0"0"-4258,0 0-1408,19 46 431,-7-1 625,2 10 80,4 8-272,3-1-512,-4 1-401,6-10-592,-5-9-16,2-10-64,-2-8 32,-3-7-128,-1-7 64,-3-4-48,-2-4 0,-2-4-64,0-4 48,0-11 64,0-6-64,-1-12 0,3-7-64,2-9 16,4-7-32,-3-5 48,4 2 16,-3 0-368,4 9 192,-4 7 144,-4 11-32,-5 10 80,1 8-32,-5 6-48,0 5-32,0 3-256,0 0-240,-2 5-593,-4 1-336,2-2-2688,3-1-2226</inkml:trace>
  <inkml:trace contextRef="#ctx0" brushRef="#br3">23795 18338 15431,'0'0'4258,"0"0"-2865,0 0-785,0 0-48,-33 18 96,25 3 273,1 3 223,2 2-191,0 2-321,5-1-256,0-6 65,5-4-369,1-5-144,5-6 160,-1-4-32,1-2 32,1-8-48,-2-4-64,1-5 32,1-2-32,-1-1-144,-6-3-209,1 4 1,0 2-48,-6 3 0,0 1 32,0 5 160,-3 5 112,-4 3 240,2 0-16,-1 3-96,2 7 128,-1 7 112,2 1 144,3 6 128,0 1 209,0 1 47,8-2-304,0-1-160,2-8-128,2-3-47,1-5-81,-2-5-32,0-2 112,-5 0-96,-1-4-272,-3-2-465,-2-2-111,-2 1-721,-3-1-1136,-6 5-1297,2-2-1088</inkml:trace>
  <inkml:trace contextRef="#ctx0" brushRef="#br3">24059 18338 11605,'0'0'4787,"0"0"-2514,0 0-513,0 0-895,0 0 175,-32-16-207,26 16-65,0 0-352,-1 3-128,4 4-160,1 1-96,2 1 0,0 2-16,0-1 16,0 3 0,0-1-64,2-1 160,-2 2 49,0-2 95,0 2 80,0-1 112,0-1-96,0-2-112,0 1-80,0 1-16,0-4-63,2 4-81,3-1 32,-2 0-80,5-2 32,-1 1 32,1-2 0,-3-2-32,4-4-161,0-1-47,0-3 368,-1-6-80,2-3-47,-3-1-33,-3 0 48,-1 1 0,-3 2-32,0 2 32,0 2 48,-6 0-16,1 1 0,-5 2-64,3 0 0,1 3-32,-1-1 32,2 1 0,1 0-16,2 0 0,2 0 0,0 0 16,0 0 16,0 0-32,6 0 224,1 1 80,4-1 112,3 0 64,2 0-95,2 0 15,-1-1-96,4-4-16,-8 1-80,1 1-368,-6 0-144,-2 1-304,-6-2-561,0 2-992,-3-2-2145,-7 1-4770</inkml:trace>
  <inkml:trace contextRef="#ctx0" brushRef="#br3">24825 18173 12838,'0'0'4050,"0"0"-1745,0 0-672,0 0-177,0 0-175,0 0-513,-36 14-368,14 4-64,-3 6 177,0 6 239,5-1 32,2 4 17,10-4 63,2 0-352,6-2-255,6-3 15,9 1-256,5-4 32,5-3-32,4-3 48,3-5-144,-3-4 32,0-3-272,-6-3-561,-5-3-896,-7-3-1456,-6-6-1185,-5-1-4434</inkml:trace>
  <inkml:trace contextRef="#ctx0" brushRef="#br3">25129 18306 8356,'0'0'8532,"0"0"-6083,0 0-912,0 0 287,-35-22 193,20 25-1633,1 8 273,-5 6-129,4 3 176,4 4 1,4 1 15,7-3-32,0-4-480,7-2-80,8-4-112,0-8 0,3-4-128,0-1 208,0-12-160,-3-3-80,1-4-224,-5-2 144,-4-1-272,0 3-336,-3 4 303,-4 4 385,0 4 240,0 5 208,0 3 113,-2 6 47,-3 7-352,0 3 0,-1 2 336,2 4-48,4-1-112,0-3-192,2-3-144,6-4-64,0-3-400,2-3-320,-2-5 800,-1 0-448,-3 0 159,0 0-143,-4 1-96,0 4 272,0-1-16,0-1-625,-4 4-912,-3-6-1744,0-1-3587</inkml:trace>
  <inkml:trace contextRef="#ctx0" brushRef="#br3">25268 18319 15063,'0'0'3409,"0"0"-1440,0 0 368,2 38 49,2-24-834,1-1-927,2-5-369,-1 0-144,1-6 16,0-2 272,1-2-160,0-6-16,1-5-112,2-1-48,-3-1 16,2 0-64,-4 3-32,1 8-32,0 4 16,3 4-32,-5 8 112,5 3 400,-2 3-63,4-2-273,-1-5-112,1 1-48,1-6-128,-3-1-465,1-5-799,-4-2-1698,-7-10-2144</inkml:trace>
  <inkml:trace contextRef="#ctx0" brushRef="#br3">25781 18059 10885,'0'0'2817,"4"36"-176,2-2 1121,-1 9-240,2 8-849,3-4-1040,-2 2-497,2-10-495,-2-7-529,2-8-16,-4-9 176,-1-5-224,-3-4-48,2-4 32,-4-2 16,0-2 16,3-9 80,1-2-16,3-4-192,3-5-16,-2 2 16,3 1-96,0 4 0,4 2 32,-5 5 64,-2 5 16,4 0 16,-6 3-48,4 6-16,-3 6 48,-1 2 0,1 5 32,0 1-81,-3 3-63,-1-5 0,-2 2 32,-1-5 80,0 1 64,0-5 32,-5-1-16,-2-3 80,-3-4 48,-1-3-16,-1 0-31,2-7-129,-5-2 80,4-1-64,1 2 16,1 2-48,2 2 16,3 0-48,-1 4-49,5 0-15,0 0-256,0 0-112,2 1-560,8 2-913,-2-3-913,3 0-1552,-1-4-8276</inkml:trace>
  <inkml:trace contextRef="#ctx0" brushRef="#br3">26107 18348 13158,'0'0'4690,"0"0"-2417,0 0-512,0 0-80,0 0 16,0 0-817,43 0-208,-20-8-63,-2-3-161,4 1-208,-7-4-128,0 2-224,-9-1 64,-4 6-32,-5-1 16,0 2-96,-9 2-112,-5 2 128,-4 2 240,-1 3-32,-5 10 32,2 5-128,4 4 176,6 2 320,7 2 544,5 1-399,5-4-353,13-5-192,5-5-16,2-5-16,2-5-256,1-3-32,-7-4-577,-3-4-399,-3-1-1362,-14 0-1119,-1 1-1474</inkml:trace>
  <inkml:trace contextRef="#ctx0" brushRef="#br3">26996 18345 12022,'0'0'3857,"12"61"-1103,-7-17 175,2 3-240,1 2-720,1-1-544,-3-8-577,-1-10-416,1-6-112,-4-9 1,3-5-49,0-8 32,-5-2 96,1-9 64,-1-6 0,0-7-352,0-7-15,0-9-65,0-5 0,-1-3-32,-4-2 48,3-5-48,-3 0 128,3 5-64,-1 5-192,3 3-48,0 8-65,0 3 193,7 7 32,3 1-112,1 9 32,-2 2 32,5 8-80,-2 2 16,2 12-96,2 9-32,0 5 224,-3 5-64,-2 3 0,-5 1-128,-1-4 208,-5-2 32,-5-5 32,-5-6-80,-5-3-112,0-5 176,0-4 64,-3-4 160,0-2-256,0-5 16,5-3-112,3-2-224,8 2-849,2 0-656,2 0-1488,14 4-1041,2 0-1793</inkml:trace>
  <inkml:trace contextRef="#ctx0" brushRef="#br3">27362 18331 20553,'0'0'1297,"0"0"-1153,0 0 1617,-24 40 320,18-22-705,6 3-271,0-3-433,10 2-304,4-3-207,3-6-49,1-1-48,2-7-112,0-3 112,-3-4-48,-1-11 16,-8-3 16,-1-4-160,-7-4-113,0-2-335,-7 2-16,-4 1-96,-4 5 255,-1 5 321,-1 8 128,2 7-16,2 0 0,1 0-48,6 7-272,1 1-1072,5-1-1089,0-1-833,6-4-5986</inkml:trace>
  <inkml:trace contextRef="#ctx0" brushRef="#br3">27762 18232 22346,'0'0'2433,"0"0"-2016,0 0-241,0 0 752,-30-3 321,13 14-449,-3 2-416,0-2-272,-1 3-80,3 0 16,5 0-32,4 1 48,6-1-32,3 1 0,5-2-64,8 3-16,5-1 32,4-2 0,1 2 16,-2-6-48,-3 4 32,-4-5 16,-3 1 16,-7-4-16,-4 2 16,-3-4-32,-5 1 0,-9-1 48,0-1-16,-3-2-32,2 0 0,0 0 32,5 0 0,1 0-192,7-2-848,5-1-513,7-4-1376,8-1-2674</inkml:trace>
  <inkml:trace contextRef="#ctx0" brushRef="#br3">27960 18355 19033,'0'0'5970,"-23"40"-5121,16-19-737,3 1 944,4-2 481,4-3-753,8-6-607,-3-3-274,2-1-655,-2-7-544,0-2-241,-4-11-1360,-5-5-2962</inkml:trace>
  <inkml:trace contextRef="#ctx0" brushRef="#br3">27955 18112 24059,'0'0'2001,"0"0"-1793,0 0-304,10-26 48,-9 24 64,4 2-384,0 0-1985,-1-2-3122</inkml:trace>
  <inkml:trace contextRef="#ctx0" brushRef="#br3">28109 18369 19113,'0'0'3858,"0"0"-3138,0 0-432,47 23 897,-18-20 399,2 0-255,2-3-657,0 0-512,-7-4-192,-4-4-944,-4-1-1697,-6-3-3762</inkml:trace>
  <inkml:trace contextRef="#ctx0" brushRef="#br3">28183 18133 22971,'0'0'2449,"2"36"-2273,-1-7 256,4 8 1233,-3 6-401,1 0-287,2-1-289,-1-3-512,2-4-128,3-7-144,-2-7 112,0-6 0,3-3-96,-8-6-112,0-6-288,-2-2-369,0-11-447,-7-5-1073,-3-3-2145,-1-7-4130</inkml:trace>
  <inkml:trace contextRef="#ctx0" brushRef="#br3">28398 18386 18809,'0'0'3009,"0"0"-1824,8 32 1648,-3-16-640,-2 0-1329,1 0-640,2-3-224,-2-6 16,-3 0-384,4-6-816,0-1-1314,-3-8-1423,3-8-3042</inkml:trace>
  <inkml:trace contextRef="#ctx0" brushRef="#br3">28406 18172 18072,'0'0'6195,"0"0"-5683,0 0-1280,0 0 128,0 0 1136,26 19-800,-17-9-2770,-3 0-5217</inkml:trace>
  <inkml:trace contextRef="#ctx0" brushRef="#br3">28563 18329 13174,'0'0'3506,"0"0"-2050,0 0-431,0 0 415,0 0 17,12 0-416,-7 10-113,0 1 64,-1 8 337,0 6-96,1 3-17,0 0-287,1 1-193,4-5-192,-2-2-240,3-6-352,0-5 64,4-8-16,-2-3-16,0 0 80,-3-9-16,3-6-16,-7-6-64,1-3 32,-3-4-160,-1 0-144,-1 0-16,-2 2 96,0 3 32,0 7 128,2 5 80,-2 6 48,3 3-80,-3-1 32,0 3 16,3 0-48,-3 0-48,1 0-96,2 3-721,-2-1-992,6 0-1744,-2-2-1442,1 0-7682</inkml:trace>
  <inkml:trace contextRef="#ctx0" brushRef="#br3">28852 18329 12278,'0'0'9220,"0"0"-6947,32 10-912,-17-10 976,1 0-561,2 0-687,-1 0-465,-3-6-304,2-2-224,-7 2-48,-2-2-32,-5-1 0,-2 2-208,-12 0-240,-3 2-96,-6 0 192,-1 4-64,-2 1-49,0 6 81,8 8 320,2 4 144,7 4 144,5 2 160,2 4 1,11 1-161,6-1 0,1 1 144,0-5-48,5-4-192,-2-4-176,-2-5-80,-2 0-192,-4-6-416,-2-3-977,-4-2-2545,-4-2-3409</inkml:trace>
  <inkml:trace contextRef="#ctx0" brushRef="#br3">29482 18327 14823,'0'0'3729,"0"0"-1359,-33-3-802,22 18 641,0 5-224,0 7-896,4 2-209,7 2-176,0-2-159,14-5-433,4-8 0,5-6-224,1-8-80,1-4-225,2-11 337,-8-5-64,0-4-32,-3-4 16,-9-5 48,-7 3-32,0 2-416,-12-1-32,-1 8-17,-4 4 209,1 5 256,-5 8 176,1 2 80,3 6-64,5 4-64,3 2-48,1 3-576,7-4-1777,1-2-705,1-8-4737</inkml:trace>
  <inkml:trace contextRef="#ctx0" brushRef="#br3">29717 18460 6691,'0'0'14343,"0"0"-12679,34 31-1472,-22-28 481,0-1 976,5-2-545,-6 0-208,0-5-127,-2-4-497,0-1-64,-3-2 32,-3-2 192,-3 0-192,0 0-79,0-2 127,0 0 16,-3-3-160,3 3-176,0-2 48,0 3-48,7 3-96,3 3-80,1 2 80,0 3-16,3 3 48,-3 1-49,-5 0-383,1 5-528,-4 2-1009,-3-1-1857,0-5-6035</inkml:trace>
  <inkml:trace contextRef="#ctx0" brushRef="#br3">30515 18454 17896,'0'0'3122,"2"42"-1218,-2-23-175,-4-4-288,4-4-721,-2-7-272,2-4-191,0 0-49,6-12 48,-1-6-96,-1-4-32,1-8-32,-1-5-160,1 1 16,1 3 32,-1 2 48,2 8 432,4 6 192,-2 11-191,2 4-273,3 3-96,2 8 16,-1 8 128,3-1-96,-3 2-48,3-4 0,-6 0-80,-1-1 80,-1-5-112,-7-4-64,1-1-80,-4 4 0,-5-3 0,-2 0 0,-3 3-128,4-2-273,1 1-383,4-4-577,1-4-1104,6 0-1473,7-10-8804</inkml:trace>
  <inkml:trace contextRef="#ctx0" brushRef="#br3">30842 18383 22538,'0'0'2946,"0"0"-2802,0 0-400,0 0 1312,40 8-31,-22-16-161,-1-4-368,1-4-432,-4 0-48,-6 0-160,-2-1 64,-6 3-64,-6 4-384,-10 7-32,-3 3 480,-2 3 128,2 13 112,2 9 192,4 4 240,8 6 64,5 0-47,7-3-241,9-5-272,7-6-16,1-6-352,-1-5-176,0-8-577,-4-2-784,-2-4-1984,-9-9-1074,-4-5-5778</inkml:trace>
  <inkml:trace contextRef="#ctx0" brushRef="#br3">31214 18303 16920,'0'0'8276,"0"0"-7156,0 0-1488,0 0 464,0 0 128,0 0 432,-43-18-512,23 31 80,-5 4-127,5 5-49,2 2 0,7 1-16,4-3 0,7-2 16,3-2-48,5-7 32,8-4-32,2-7 0,0-1-96,2-14 16,-2-1 64,-2-4 0,-5-1 0,-7 1 0,1 0 48,-5 3-96,0 6 32,-5 3 16,1 6 32,-5 2 32,3 10 16,-4 8 240,3 4 368,3 6-112,3 3-208,1 1 113,0 2-1,5 3-160,2-3-240,4-2-64,3-1-48,0-5 48,-6 0-16,4-5 32,-8-1 16,2-6-48,-6 0-16,-6-1 64,-6-3-64,0-2 32,-4-2 32,3-2 0,-1-2 64,0-2 80,8 0-144,1-2 16,5-6-400,0-5-704,0-3-1570,0-2-2304,5-6-6115</inkml:trace>
  <inkml:trace contextRef="#ctx0" brushRef="#br3">31425 18298 12758,'0'0'3281,"0"0"-2032,0 0 656,-39-16 64,28 16-112,0 10-145,0 6-383,2 4-433,5 4-175,4 1 63,0 0-448,6-5 32,8-6-368,1-4-288,3-8-80,-1-2-240,-2-6 320,-1-6 32,-6-3 31,0-3 129,-4 2 112,-1 4 16,-3 6-32,0 4 176,-7 4 321,2 14-17,0 7 0,0 3-16,5 3-15,0-2-193,10-5-160,2-5-208,3-10-561,0-7-559,2-1-1409,-6-13-897,0-7-1792</inkml:trace>
  <inkml:trace contextRef="#ctx0" brushRef="#br3">31558 18274 19961,'0'0'2561,"0"0"-1856,0 0-577,0 0 2513,26 5-960,-8 1-337,4-3-415,4-1-385,0-2-96,-1 0-192,3 0-144,-1 0-64,-2-5-304,-6-4-240,2 1-865,-3-2-3137,-5-3-6115</inkml:trace>
  <inkml:trace contextRef="#ctx0" brushRef="#br3">31686 18048 18168,'0'0'2994,"-7"48"-513,4-12 176,3 7-480,0 1-704,3 3-657,1-3-416,3-2-224,0-5 64,0-4 33,0-9-49,-5-4-176,3-5 64,-1-8-80,-3-1-160,-1-6-336,0-1-273,0-8-287,-3-3-1521,-4 0-1633,-1-2-1025,0 1-5234</inkml:trace>
  <inkml:trace contextRef="#ctx0" brushRef="#br3">31939 18371 13542,'0'0'13126,"10"41"-11797,-4-27-1249,1-1 16,4-2 144,-1-7-128,-2-4-192,3 0-1281,-6-12-1264,2-6-1937,-5-6-6019</inkml:trace>
  <inkml:trace contextRef="#ctx0" brushRef="#br3">31955 18126 23995,'0'0'3746,"0"0"-2786,0 0-944,0 0-528,0 0 224,0 0-897,24 9-239,-14-4-1506,-4 0-4081</inkml:trace>
  <inkml:trace contextRef="#ctx0" brushRef="#br3">32141 18347 7251,'0'0'5203,"0"0"-2242,0 0-848,0 0 288,0 0-240,0 0-336,28 30-128,-26-20-225,8 5-303,-7 3-353,2 1-303,5-1-129,-5 3-32,2-5-96,1-1-96,1-4-144,-3-2 32,-1-5-32,-1 0 48,-2-4-16,5 0-16,-2-7 16,-4-4-32,6-6-96,-2-1 16,2-6-144,-3-3-144,3-1 0,-3 2-48,2 2 47,-1 2 273,-5 5 96,6 7 32,-6 4 321,0 4-17,0 2-224,0 0-32,0 6-64,1 3 0,4 2 0,1 2-32,1 1 0,4 2 48,-1-4 0,2 0-64,-2-1 48,3-5 32,0-1 16,-1 0 128,3-3 32,3-2 32,0 0 0,-3-7-112,0-1-176,1-3 48,0-6-80,-4-3 0,1-4-112,-2-3 48,-5 0-48,-1 2 16,-5 1 48,0 7 48,-2 5 112,-7 9-48,-2 3 80,-5 8-128,0 10 128,-2 2-64,4 6 32,1 2-16,6 5 0,4-3 16,3 0-48,6-3 0,6-3-160,-4-6-240,6-3-288,-6-8-369,3-5-1200,1-2-2785,-2-9-10021</inkml:trace>
  <inkml:trace contextRef="#ctx0" brushRef="#br3">32727 18475 26892,'0'0'3362,"31"7"-3266,-20-5-528,0-2 592,-2 0-80,-7-2-336,-2-8-1697,-7-5-2065,-6-3-7507</inkml:trace>
  <inkml:trace contextRef="#ctx0" brushRef="#br3">28329 16862 18569,'0'0'3681,"0"0"-2160,0 0-305,0 0-175,0 0-289,0 0-223,15-9-401,-2 22-64,-1 5 320,6 9 496,1 8-208,2 10-95,2 4-49,0 0-32,-2 1-112,-2-3-144,2-5-400,-6-8 80,2-5 64,-8-4-16,0-6 16,-4-3-48,-4-6-240,-1-6-160,0-4-416,0-4-385,-1-14-896,-2-6-2129,1-7-2321</inkml:trace>
  <inkml:trace contextRef="#ctx0" brushRef="#br3">28715 16768 14231,'-3'28'4930,"2"9"-2673,-1 7 32,-2 7 160,4 6-464,-4-1-737,3-1-335,-5-2-305,2-7-160,0-5-464,-3-10 144,0-2-80,0-6-32,3-5 0,-1-6-32,2-6 80,-1-6-384,3-6-464,1-15-1425,0-5-3234,6-9-6306</inkml:trace>
  <inkml:trace contextRef="#ctx0" brushRef="#br3">29074 16911 8372,'0'0'5346,"0"0"-1104,0 0-2321,0 0-528,0 0-113,35 3 81,-11-3 288,8 0 448,4 2-785,-2 0-559,-3 2-401,-2-2-144,-7 0-160,-8-2-192,-3 2 32,-6-2-352,0 0-273,-5 0-319,0 0-49,0-4-752,0 2-1440,-5-2-3538</inkml:trace>
  <inkml:trace contextRef="#ctx0" brushRef="#br3">29155 17102 18328,'0'0'4402,"0"0"-3185,0 0-161,0 0 673,51 2-688,-25-2 47,3 0-464,1 2-463,-4 0-65,-8 3-641,-1 0-1231,-11 1-2402,-6-2-2465</inkml:trace>
  <inkml:trace contextRef="#ctx0" brushRef="#br3">29890 16753 7828,'0'0'5474,"0"0"-4177,0 0-497,0 0 1217,0 0-352,0 0-833,-3-4-480,9 31 193,6 12 639,1 16 1986,3 12-481,2 4-1024,1-2-705,-1-8-208,-3-9-223,-2-13-513,0-11-48,-1-6 112,-2-8-112,-4-4 48,0-3-32,-1-7 64,2 0-48,-3-13 80,3-5 0,-1-6-16,5-6-16,1-9-16,1-6 80,1-3-64,0-3-160,1-3-32,-1 2 48,-3 0 80,1 7 32,-6 8 16,-4 7-32,1 5 96,-2 11-128,-1 5 16,0 6-96,0 1-289,3 2-287,0 0-929,1 2-1744,3 0-2002,-6-2-8707</inkml:trace>
  <inkml:trace contextRef="#ctx0" brushRef="#br3">30341 17136 4882,'0'0'5699,"0"0"-865,0 0-2401,0 0-656,-27 4-432,13-1-369,3 8 97,-5 1-129,1 2-80,-1 6 177,4-2-225,7 5-79,5-5-321,0-2-176,11-1-208,7-10 48,4-3-16,2-2 0,2-7-176,-5-6-192,-3-3-176,-6 0-65,-2 1-207,-10 3 128,0 5 400,-6 2 128,-5 5 96,0 7-32,-2 4 32,2 7 64,4 3 144,3 0 144,4-2-224,5-4-64,7-4-48,6-4 0,-2-5-800,2-2-1522,-1-6-1743,-6-7-4083</inkml:trace>
  <inkml:trace contextRef="#ctx0" brushRef="#br3">30555 17176 6675,'0'0'2257,"0"0"1057,0 0-2418,20-31 177,-13 24 335,-4-4-287,2 6-225,-2-2 113,-3 5 399,0 2 161,-8 0-481,-2 11-495,-1 5 47,-4 4 448,0 6-175,4 5-113,2 0 33,3 2-161,3-3-128,3-1-432,4-6-16,6-8-64,2-4 0,6-8-16,-1-3-48,1-3 64,-1-12-176,0 1-192,-6-4-144,-4 0 32,0 4 368,-7 1 64,0 6 16,-7-2 32,-3 5 0,-1 2 0,0 2 16,-3 0 64,3 0 32,-1 0-48,6 2 112,0 0-96,6 0 96,0 1 16,6-2-48,6-1-80,0 0 144,10 0 129,-4-6-177,2 0-64,0-1-96,-7 0-16,0-1 0,-4 5 0,-3-4-320,-6 3-497,0 2-591,-10 2-1202,-1 0-1471,-1 0-4659</inkml:trace>
  <inkml:trace contextRef="#ctx0" brushRef="#br3">31011 17073 14054,'0'0'6403,"0"0"-4514,0 0-272,37 0 112,-13 2-129,-2 0-1007,2-2-449,3 0-144,-3 0 0,-5 0-272,-3-4-1105,-4-5-1680,-2-1-1057,-5-1-3730</inkml:trace>
  <inkml:trace contextRef="#ctx0" brushRef="#br3">31060 16881 5426,'0'0'641,"0"0"4993,0 0-2464,0 0-1009,0 0-576,0 0-529,5-5-576,-5 24-160,0 7 513,2 11 1152,1 5 240,0 4-737,2 3-271,0-8-513,-3-5-432,1-8-368,-1-5 64,-2-9-16,0-3 32,0-4 48,0-3-112,0-4-320,-5-6-560,3-8-1409,-3-7-1409,0-3-4306</inkml:trace>
  <inkml:trace contextRef="#ctx0" brushRef="#br3">31499 16756 13030,'0'0'4098,"27"63"-1153,-9-17 769,2 10-817,-2 3-1504,-1 0-433,1-7-351,-1-7-161,-4-6-272,3-11-352,-7-8 96,0-4-144,-3-7-177,-6-2-207,0-7-208,0 0-273,0-4-463,0-8-1266,-4-4-1360,2-3-3553</inkml:trace>
  <inkml:trace contextRef="#ctx0" brushRef="#br3">31819 16670 6019,'0'0'3761,"0"0"-319,0 0-1153,11 53 1121,-11-17-625,-5 7-320,-1 7-624,-11 8-416,5-1-225,-6 1-416,4-8-367,0-3-97,7-9-176,1-5-176,4-12-48,-1-6-16,3-3-224,0-5-193,5-7-495,-4 0-673,4-6-1808,-5-7-3042</inkml:trace>
  <inkml:trace contextRef="#ctx0" brushRef="#br3">31962 17122 5667,'0'0'3457,"0"0"-191,0 0-145,0 0-1456,0 0-673,0 0-303,19-9-65,-19 8 16,0 1 49,0 0-129,-7 0 32,-1 3-192,-4 6-208,-1 3 225,0 3 223,-4 3 80,6 3 113,3 2 63,1 3-256,4 1 129,3-2-225,6 2-144,5-5-224,1-4-64,10-2-32,-4-6-96,1-5 32,2-5-128,-8 0-144,-2-5-160,-4-5-112,-4-1-97,-3-2 369,-3-1 160,-9-1 64,0 5 0,-5 0 16,-1 2 16,3 5 16,1 0 0,1 3-32,2 0 48,6 3-48,5 0 48,5 1-16,6 0 64,9-2 80,8-2 192,1 0-192,5-2 33,-6-6 319,-1 0-80,-6 0-96,-6 0-368,-7 2 16,-8 2-16,0 2-48,-6 0-176,-9 2-224,-1 2-321,-5 4-639,-1 4-1362,4-2-1263,0 1-7573</inkml:trace>
  <inkml:trace contextRef="#ctx0" brushRef="#br1">13329 19871 9861,'0'0'2193,"0"0"-1057,0-26 545,-3 18-128,3 2-705,0 1-224,0 2 97,0 0-97,0 1-64,0 2-240,0 0-112,3 2-112,3 9 64,3 7 97,2 4 543,3 11 897,4 3-369,1 4-287,5 1-145,-1-1-320,-4-4-319,2-1-145,-6-7-32,-1-4-16,-6-5-80,-1-4 64,-2-4-160,-3-3-401,-2-6-591,0-2-817,-2-6-624,-6-10-1729</inkml:trace>
  <inkml:trace contextRef="#ctx0" brushRef="#br1">13398 20006 496,'0'0'6627,"0"0"-6627,0 0 1473,0 0-785,-20-26-528,15 20-144,1 0-16,1-2-320,-1 2-576,-1-2-721,3 0-576</inkml:trace>
  <inkml:trace contextRef="#ctx0" brushRef="#br1">13418 20862 7844,'0'0'11093,"0"0"-9172,0 0-1361,0 0 961,47-31 1120,-22 25-864,1 3-849,4 3-720,-6 0-80,-5 0-64,-1 0-16,-2 3-64,-6 2-368,-4-4-256,0-1-33,-6 0-447,0 0-721,0-9-128,0-3-2321</inkml:trace>
  <inkml:trace contextRef="#ctx0" brushRef="#br1">13431 20367 9861,'0'0'4049,"0"0"-2784,0 0 640,0 0 416,0 0-752,0 0-529,28-5-192,-4 3 753,12 2 320,9-1-368,6 1-321,7 0-223,-2 0-417,-5 0-144,-4 1-144,-6 4-336,-10-2-96,-6 0-208,-9 1-208,-7-2-192,-6-2 143,0 1 17,-3-1 176,0 0-192,-6 0-513,-1 0-1040,-1 3-256,-2-3-512,3 4-2770</inkml:trace>
  <inkml:trace contextRef="#ctx0" brushRef="#br1">13605 20605 14631,'0'0'2401,"0"0"-1681,0 0 961,0 0-320,0 0-577,-25-31-64,12 30-112,-2 1-63,-3 0-1,-1 4 128,1 4-224,2 2 81,0 3-33,7-2-144,3 5-176,6 1 16,0 3 160,6 5-79,6-1 111,1 4 0,0 0-32,-1-1-176,-3-1-80,0 0-64,-4-1 64,-4-5-48,-1 2-32,0-6 48,0 2-144,-4-3 0,-3 1-240,3-4-176,1 0-288,2-2-433,1-2-704,0-4-720,0-4-1233,0 0-3361</inkml:trace>
  <inkml:trace contextRef="#ctx0" brushRef="#br1">13575 19674 9540,'0'29'6163,"0"9"-4386,0 7 576,0 8-224,0 2-656,0-1-801,0-4-128,0-3-240,0-4 17,-1-10 255,-3-4-208,4-6-192,0-7-112,0-5-32,0-4-128,0-7-976,4 0-913,-4-14-528,0-5-3026</inkml:trace>
  <inkml:trace contextRef="#ctx0" brushRef="#br1">13661 19493 10245,'0'0'4562,"0"0"-2769,0 0-1041,0 0 561,33-10-305,-13 7-352,4 3 1121,-2 0-32,-2 5-817,-5 6-592,0 2-191,-9 2-17,-4 3 80,-2-1-48,-2 1-80,-6-1 160,-2 0-128,2-6 16,1-1-64,2-3 0,0-3 32,5-3-48,0 2-64,11-2 0,0-1 48,6 2-16,1 1 112,5-3-80,-2 2 16,2-2-16,-3 0-32,0 2-64,-5 0-544,-3 0-1201,-6 2-288,-6-2-1120,0-1-3730</inkml:trace>
  <inkml:trace contextRef="#ctx0" brushRef="#br1">13787 20763 17416,'0'0'2929,"0"0"-2657,-9 38 769,9-14 784,0 5-112,2 3-657,5 3-256,-3-2-47,3-5-385,0-4-144,-2-6-192,-2-6 16,0-4-128,-1-6 112,-2-2 96,0-6 80,0-10 224,-5-6-304,0-8-32,-2-5-32,-1-5 81,2-1-97,-1-2-289,2 6 81,5 0 96,0 2 48,0 5 0,0 2 0,8 4 0,-1 3 16,-2 5 32,5 4-16,1 6-48,0 6-128,0 2-64,4 12-160,-5 4 64,-1 7 144,0 1 112,-1 2-48,-4-2-64,-3 1 160,2-5 32,-3 0 0,0-5 0,-3-4 16,-2 0 0,-1-5 32,-3-5-64,3 2 64,-1-3-16,0-2 48,3 2-16,2 0 224,-1 2-32,3 2-96,5 4-16,4 3 64,4-2-128,1 5-16,4 1 80,-3 1-47,0-1-97,0-2-16,0 1-16,-4-3 16,-4-3-32,3-1 16,-4-2-16,1-4-49,-5 2-47,2-3 48,-1 0-80,-2-2-176,2 0-192,0 0-385,-1 0-895,-2-6-1234,0-4-2352</inkml:trace>
  <inkml:trace contextRef="#ctx0" brushRef="#br1">14577 20243 12934,'0'0'4722,"0"0"-2049,0 0-624,0 0-608,0 0-193,38-8-511,-16 8 255,6 0-31,3 0-305,2 0 80,1 0-287,-2-5-241,-5 3-144,-7 0 0,-4 0-240,-7 1-401,-8 1-415,-1 0-209,0 0 97,-6 0 127,-3 1-159,-2 5-497,1 0 16,2 1-1120,-1-3-2497</inkml:trace>
  <inkml:trace contextRef="#ctx0" brushRef="#br1">14667 20031 9540,'0'0'3666,"0"-29"-1265,0 17-640,0 1 208,0 5-577,0 1-431,0 0-225,0 3-175,0 2-337,4 2 0,-2 14-80,6 11-16,-4 12 688,0 11 705,-2 10-577,0 3-239,-2-1-257,0-8-208,0-6-64,-2-9-176,2-11-96,0-10 64,0-3 0,0-10-64,0-3-688,2-2-577,1-14-832,-3-4-1841,0-7-5666</inkml:trace>
  <inkml:trace contextRef="#ctx0" brushRef="#br1">15138 19922 4562,'0'0'9781,"0"0"-6436,0 0-1552,0 0-400,0 0-161,0 0-432,10 24-143,-2 7 960,6 9 207,4 10-511,2 7-401,2-2-159,3-3-465,2-5-64,-5-10-128,2-8 48,-8-6-64,1-7 0,-6-6-176,-4-1 48,-3-6-64,-4 1-48,0-4-112,0 0-256,-2 0-305,-5-7-784,5-6-1552,-2-3-1713</inkml:trace>
  <inkml:trace contextRef="#ctx0" brushRef="#br1">15493 19799 13430,'0'0'3026,"0"0"-2418,0 0 400,3 38 625,-9-5-96,-1 11-177,-4 10 65,1 11 496,-2 8-544,-1-3-353,3-2-352,0-10-191,5-11-225,2-9-48,0-12-256,3-8 32,0-5 0,0-7 0,0-4-256,0-2-753,3-12-816,-2-8-1808,-1-7-3747</inkml:trace>
  <inkml:trace contextRef="#ctx0" brushRef="#br1">15607 20275 6483,'0'0'4450,"0"0"-1729,0 0-1456,0 0-625,0 0-112,-28 2 193,20 10 159,-2 3 177,1 3 143,2 2-63,0 2-49,5-4-111,2 1-529,0-6-192,5-5-144,2 1-128,-2-8 0,5-1 16,-2-1 0,4-8-16,-6-2 0,1-4-112,1-1 48,-5 0-336,1 4-593,-3 0-191,-1 4 127,0 4 241,0 4 752,0 6 16,-5 6 64,5 4 288,0 2 640,0 0 17,4 0-209,4-5 112,3-3-351,3-6-145,1-2-80,-1-2-192,0-2-64,-6-6-144,0-1-1473,-8-3-720,0 2-1681,-3-2-4802</inkml:trace>
  <inkml:trace contextRef="#ctx0" brushRef="#br1">15872 20247 13686,'0'0'4002,"0"0"-2385,0 0-481,0 0-191,0 0-321,0 0-384,-4-9-128,-2 15-144,-3 3-16,-1 5 80,-1 2 192,3 6 401,-1 1 271,3 2 193,0 2 15,6-3-352,0 1-335,3-7-225,8-4-176,0-6 0,4-3 16,2-5-32,-2 0 0,0-5-160,-5-3 32,-2 2 48,-3-2-81,0 4-31,-5 0 160,0 2-16,0-3 48,-5 5-32,-3-1 64,-1 1-112,-2-2 32,1-1 0,-1-1 32,4 1-112,0-2-16,0-1 192,3 2 16,2-2 192,0 3 48,2-2 177,0 1-49,4 2 176,7 0-192,1 0 81,1-1-49,5 3-160,2 0-160,-2-3-32,3-1-48,-6 0-32,1 0 64,-7 1-112,-5-3 0,1 5-112,-5-1-128,0 2 112,0 0-112,-6 0-129,-3 0-399,0 3-497,-2 3-1264,-2-1-1681,5-3-6691</inkml:trace>
  <inkml:trace contextRef="#ctx0" brushRef="#br1">16337 20093 8116,'0'0'3297,"0"0"241,0 0-1169,0 0-544,0 0-369,0 0-127,5-13-176,4 10-209,5 1-160,2 2-335,6 0 175,4 0 624,-4 0-559,3 0-209,-2 0-352,-2 0-48,-6 0-32,-4-1-32,-1-2-96,-5 1-144,1 2-112,-5-2 16,-1 1-161,0 1-207,0-3-641,0 3-399,0-2-705,0 2-1505,-3 0-3794</inkml:trace>
  <inkml:trace contextRef="#ctx0" brushRef="#br1">16388 20212 11221,'0'0'4242,"0"0"-2033,0 0-432,0 0 32,0 0-80,0 0-353,41 22-175,-19-22-65,-1 0-239,6 0-321,-5-4-240,-4 0-80,0 2-128,-4 0-48,-5 2-80,2-3-32,-6 3-224,0 0-528,-3 0-481,-2 0-688,0 0-672,-7 3-1137,-3-1-3825</inkml:trace>
  <inkml:trace contextRef="#ctx0" brushRef="#br1">17055 19809 11093,'0'0'6499,"0"0"-4194,0 0-912,-27-3-241,14 15-319,-3 4-257,0 11-96,-2 7 0,2 6 177,1 9-1,2 3 112,8 1-95,2-3-273,3-3 32,8-7-256,10-10 48,4-6-32,4-7 64,8-10-144,0-7 0,4 0-63,3-11 47,-4-2-112,5-6-48,-7 1 240,5-2 48,-5 1-160,-1-1-112,-8 0 80,1 0-16,-9-5-48,-1 1-256,-9-11-289,2-3 49,-9-5-352,-1-1 175,0 0 337,-1-3 240,-12 7 128,-2 6 80,-3 5-80,-5 7 176,-2 7-160,-4 8 0,0 3 16,1 4-48,-5 4 48,5 8-16,-2 1 32,4 6 32,1 4-32,4-2-32,6 0-176,6-1-1072,2-2-817,4-4-240,3-1-1089,3-5-2593</inkml:trace>
  <inkml:trace contextRef="#ctx0" brushRef="#br1">25326 19578 5410,'0'0'13110,"-9"47"-10388,6-8-673,-2 11 64,2 5-433,1-1-719,2-3-465,0-11-208,0-6-112,0-11-112,0-8 160,0-5-160,0-3 32,0-7-64,0 0 97,0-10 271,0-8-272,0-6-96,-5-9-80,2-7 96,2-9-80,1-7 32,0-7-16,0-2 48,1 2-160,5 3 176,-2 3-224,0 7 16,0 7 80,4 7 32,-4 5 64,1 7-32,1 4 32,4 3 0,-2 5-96,6 6-193,1 4-63,2 2-176,2 11 96,-1 4 128,3 9 96,-8 1 96,-2 7 48,-4 5 64,-4-1 0,-3 1 0,-10-1 0,-2-1 16,-5-5 0,-1-5-32,1-4 80,-4-3-160,1-2 48,4-3-32,1 0 160,0-2-16,5 2-32,2-3 112,7 4 0,1 1 0,1 4 144,11 1 192,1 0-176,8 3 65,3-1-305,4-2 160,-2-4-96,1-1-64,-3-3 0,-5-6-16,-3 2 16,-6-6-128,-7 2 64,0-3-48,-3-1-48,-5 0-80,-1 0-112,-4 0-289,2 0-511,1-1-1153,0-3-1697,0-2-2321</inkml:trace>
  <inkml:trace contextRef="#ctx0" brushRef="#br1">26014 19651 10053,'0'0'6258,"0"0"-3792,0 0-1298,-35 4-47,18 8 319,-7 8-95,2 7-241,4 4-223,2 3-17,6 2-47,5-1-113,5-4-384,5-2-160,10-6-48,1-4-64,4-4 32,1-7-48,-2-2-32,2-6-400,-3 0-592,-1-9-1025,0-3-1201,-4-4-1904,3-2-9077</inkml:trace>
  <inkml:trace contextRef="#ctx0" brushRef="#br1">26252 19736 8068,'0'0'3777,"0"0"962,0 0-1858,0 0-1344,0 0-321,-30-8-159,14 14-129,1 6-192,-3 2-31,-1 7-33,6-2-64,-3 6-47,9-3-193,2 1 16,5-5-128,0-4-128,10-4-144,3-4 16,4-6-16,1-4-16,-1-8-32,1-4-112,-2-4-240,2-1 16,-6 3 175,-4 2 97,-4 5 176,0 5-96,-4 6 96,0 9 48,-4 9 161,0 3 287,-3 3-112,6 2-160,-5-4-176,6-3-32,0-8-64,0-7-16,7-4-464,0-1-705,0-12-1168,-2-3-1088,-2-6-2882,3-4-7603</inkml:trace>
  <inkml:trace contextRef="#ctx0" brushRef="#br1">26377 19821 6019,'0'0'6259,"0"0"-4419,0 0-223,0 0 16,0 0 160,4 30-160,1-21-81,-5 1 113,5 0-240,-4-2-465,-1-2-368,4-2-143,-3-3-1,-1-1 16,5 0-32,-3-3-48,5-9-224,-3-1 97,5-5-129,-1-2-48,-4 2-32,2 2 0,-4 1-48,2 7 16,-4 5 16,3 3-80,-3 0 96,4 6-96,-4 6 192,5-3 96,2 2-176,-2-1-64,0-2 16,5-4-64,-2-2-272,0-2-465,2 0-735,-5-4-1266,2-4-959,-1 0-3315,-6-4-5201</inkml:trace>
  <inkml:trace contextRef="#ctx0" brushRef="#br1">26895 19576 9572,'0'0'2001,"0"0"128,0 0-1040,0 0 896,0 0-128,0 0-321,-11-7-367,11 34 79,5 9 737,-4 9 176,4 6-896,-5-3-609,5-4-240,-5-7-192,2-11-96,2-8-64,-4-5 49,6-9-33,-3-4 16,2-6 0,5-9 128,-5-5-64,2-4-32,4 2-48,-4-1-16,3 7-32,-2 5-32,0 4 32,2 7-64,-1 4 48,2 4-16,1 6 32,-1 3-80,-4-1 48,2 0-16,-5 0-64,-1-4 16,-3 0 48,-3-1 16,-4-5-16,-4 0 48,0-4-48,-5-1 32,1-1-32,-1 0 16,3 0 0,1-1-48,0-3 48,6 1 0,1 2 16,4 1-32,1 0 16,0-2-288,0 2-289,6-4-527,-1 1-513,3-2-944,-3-4-1281,2-1-5074</inkml:trace>
  <inkml:trace contextRef="#ctx0" brushRef="#br1">27172 19792 10069,'0'0'6018,"0"0"-3553,0 0-944,0 0 0,0 0-176,0 0-449,-10 4-448,20-4-208,7 0-16,3-1 833,2-8-673,0-1-288,-1-2-64,-2-2 0,-8 0 0,2 1-16,-8 1-32,-5 5 64,-3-2-80,-8 6-32,-3 0-16,-9 3-32,1 3 32,0 9 64,-3 3 32,7 6 0,3 3-16,3 3-16,12-1 144,0 2 0,15-3 0,3-3-96,7-7 64,2 0-224,-1-9 80,0-2-112,-3-2-464,-6-2-1089,-4 0-880,-8-2-1185,-5-5-3185,0 2-881</inkml:trace>
  <inkml:trace contextRef="#ctx0" brushRef="#br1">27888 19587 5683,'0'0'7651,"0"0"-4177,0 0-1121,0 0-480,0 0-65,0 0-255,3 0-688,12 4-465,5 7-144,3-1 832,0 6-607,2-2-161,-2 2-224,-5-2-96,-3-2 16,-2 0-16,-11 3-16,-2 0-192,-2 0 96,-11 6 112,2 3 0,-7 0-32,2 2 48,4-1 32,0-3 64,6-4 144,0-2-192,6-4 0,0-4-64,6-3 0,0-5-624,0-2-1025,4-10-1777,-3-7-3409</inkml:trace>
  <inkml:trace contextRef="#ctx0" brushRef="#br1">28812 19681 14423,'0'0'3297,"-45"34"-1456,27-10 336,5 4 0,3 5-512,10-3-753,3 1-336,9-7-400,3-6-95,6-7-1,-1-8-48,0-3-96,-2-10-161,-5-6 65,-1-4-208,-3-4 240,-8-3 96,-1-2 32,0 2 32,-10-1-64,-2 3 64,-1 7-16,-3 4 48,-2 8-96,2 3 80,2 3-96,9 6 0,-2 5 16,4 2 0,3-2-1457,3-1-1632,4-2-3410</inkml:trace>
  <inkml:trace contextRef="#ctx0" brushRef="#br1">29324 19529 11013,'0'0'6611,"-19"36"-3698,2-7-1072,-5 8 688,0 2-640,2 2-944,-4-3-321,3-5-176,3-7-16,1-6-31,9-7 47,3-3-96,0-7-224,5 0-16,10-3-80,3 2 16,5 0-64,4 2 64,8 2-16,-1 2 0,0 2 0,0-2 0,-1 1 48,-4-1-48,-6-2 0,-1-2-128,-6-1-144,-5 0-336,-1-3-433,-5 0-639,2-9-962,1-3-1279,-3-4-4691</inkml:trace>
  <inkml:trace contextRef="#ctx0" brushRef="#br1">29005 19764 7459,'0'0'2129,"0"0"1089,0 0-769,-11 34-336,10-12 160,1 5-320,0-2-32,0 0-561,6-2-319,-1-8-481,-4-5-80,4-4-95,0-6 47,0 0-96,-4-7 0,2-7-48,-3-2-80,0-7-160,0-1 0,-3-4-32,-3 1 32,1 1-64,0 4 32,4 4 48,1 3-16,0 8-96,0 2 48,11 1-16,1 4 32,3-2-64,4 2 80,0 0-96,-1 0 32,-2 0 32,-4 0-464,-4 0-592,-4 0-945,-4 0-625,0 0-383,-7 0-1297,-4 0-4290</inkml:trace>
  <inkml:trace contextRef="#ctx0" brushRef="#br1">29869 19383 11029,'0'0'3025,"-29"-1"-1760,12 1-353,-4 10 417,2 6-224,-5 11-177,5 11 48,4 11 385,4 9 416,7 9-16,4 1-369,9-1-415,7-8-545,8-9-288,0-11-48,2-11-48,1-10 0,-2-9-16,0-8-16,-2-5 0,-2-12-144,4-8 48,-5-10 32,3-7 48,-3-4-80,-5-4 32,1 0 64,-5-4-48,-4 3-256,-2 0-80,-5 7 256,0 3-177,-12 6 81,0 8 0,-10 6 96,-1 5 0,-5 8 96,-3 7-16,-4 0 16,2 13-112,-3 8 80,5 3 16,-1 6 32,8 1 32,3 1 16,8-5-16,7-3-832,6-6-1025,6-5-608,10-11-1297,2-2-5410</inkml:trace>
  <inkml:trace contextRef="#ctx0" brushRef="#br1">30279 19969 6003,'0'0'5474,"0"0"-2080,0 0-1089,0 0-560,0 0-529,-75 18-303,57 0-289,1-1-304,6-1-32,2-2-64,3-1-16,2-5-64,1-1-96,1-2-32,2-1 1,0-4 15,0 0 32,0 0 48,0 0 80,0 0 256,0-4-224,0-5-48,0-1-112,0-1-64,0-4 16,2 3-64,9 0-176,3 4-432,1 4-65,-4 4-687,-5 0-1778,-6 4-5250</inkml:trace>
  <inkml:trace contextRef="#ctx0" brushRef="#br2">25975 20769 11461,'0'0'2577,"0"0"-1568,0 0-81,0 0 801,5 29-544,-5-5-129,0 2-95,0 7-81,-5 3 192,0 5-15,-1-3-145,-3 3-95,3-5-369,-3-2-160,4-3-96,-1-5-64,-4-4 16,8-5 32,-3-4-112,1-2 32,1-7 97,3-2 15,-1-2 16,1-11 176,0-7-144,1-4-304,2-10 16,6-4-80,-4-5 64,-1-4 16,-1 0-32,-2 3 16,-1-3 32,0 6-64,-1 2-48,-4 3 32,0 4 80,1-1-16,1 3 64,3 0-16,0 1-80,0-1-48,10-1 48,3 5 16,-3 4-32,9 2 80,-3 2-32,2 3 16,-2 7 0,-1 2-49,4 4 65,-1 0-48,0 4 48,0 6-16,-3 4 32,0 1-16,2 4-16,-6-1 80,1 2-64,-6-2 16,0 2 0,0 0 49,-5 0-49,-1-2 0,0 2 48,-1-1-64,-6-1-48,-3 1-16,-3-1 15,-3 0 17,3 1 0,-4-4-32,2 1 80,1-1-32,-2-1-16,4-4 16,0 0 48,0 1-48,4-2 0,-2 0 32,0-1-16,3-3-16,2 1 16,0-1 16,2-2 16,0 0-64,3-1 64,0 0-48,0-1 32,6-1-32,-1 0 48,2 3-16,0-2 32,1 4 49,2 3 15,-2 0-48,4 4 160,2 4 208,1 1-224,-1 2 144,2 2 64,4 1-112,0-2-127,3 1-49,-3-3 0,1-3-16,-1 2-32,-2-4 32,-5-3-48,0-1-32,-6-3-16,0-1 16,-3-2-32,-2-3-48,0 3 48,-2-3-32,0 0 0,0 0-80,0 0-432,0-3-449,0 0-816,-2-5-1536,0-2-1489</inkml:trace>
  <inkml:trace contextRef="#ctx0" brushRef="#br2">26547 20831 5218,'0'0'6595,"0"0"-4402,0 0-688,0 0-128,0 0-209,0 0-95,-19-2-353,19 7-96,0 1 1,0 2 63,4 1-16,4 4-79,2 1-65,2-3-112,4 5-96,-3-5 0,1 2-32,0-3 1,-5-4-17,0 1-128,-8-1-16,4-1 48,-2-3 16,-3 0 0,0 0-32,0 2 112,-3-1-64,-3 3 145,-3-1-81,0 2-128,-2 0-128,-4 3 48,2 0-64,0 0 48,1 1 48,1-4 32,5 2 96,-1-3-144,3-2 32,1-2-128,1-2 32,2 3 0,0-3-32,0 0-96,0 0-352,0-3-273,0-1-239,0 0-641,0 0-544,0 2-144,0-2-496,0-2-1489,0 2-6723</inkml:trace>
  <inkml:trace contextRef="#ctx0" brushRef="#br2">26906 20870 6611,'0'0'2993,"0"0"-864,0 0-1088,0 0 656,0 0 368,0 0-881,-9-11-432,-1 18-95,0 4 143,1 4 257,-5 4-177,6 2 193,-5 4-81,8 0 144,2 0 33,3-2-273,0-1-255,8-6-305,7-2-16,5-8-144,-2-4-96,6-2-32,1-4-16,2-8 0,-5-2-64,-1-4 48,-3 2-48,-4-3 64,-3 1 16,-5 2-64,-1 1 32,-3 0 0,-2-1-32,-5 1-32,-3 1-64,-6 2-192,-4 0 96,0 4-272,-2 1-209,-1 1 177,2 5 176,1-2-128,2 3-353,4 0-143,1 3-417,4 1 1,7-3-97,0-1-1953,0 0-2880</inkml:trace>
  <inkml:trace contextRef="#ctx0" brushRef="#br2">27699 20665 6163,'0'0'576,"0"0"3378,0 0-1761,-4-28-128,1 23-96,3 2-240,0 3-689,0 0-256,0 8-335,0 8-161,0 9 224,3 7 785,1 10 207,1 3-367,1 4-81,-1-3-303,-3-3-177,3-7-160,-5-6 32,5-4-64,-5-5-79,0-3-209,0-2-16,0-4-16,0-2 0,-3-4-48,1-1 16,2-5-16,0 0 0,0 0 0,0 0-16,5 0-16,0 0 32,9 0 0,2-5-64,2 1 80,4-5 16,3 4 16,3-1 288,-6 0-32,-2 2-176,0 2-128,-7 2 64,-1 0-96,-1 0 16,-4 0-192,-2 0-32,-4 0-80,4 0-192,-5 0-161,0 0 17,0 0-272,0 0-417,0 0-1008,2-2-720,1-8-2930</inkml:trace>
  <inkml:trace contextRef="#ctx0" brushRef="#br2">28146 20958 13958,'0'0'3170,"0"0"-1970,0 0 689,0 0 144,0 0-560,0 0-545,-1 35-287,1-22-33,0 0-144,0-1-16,4 1-112,3-5-224,5-2-31,0-2-49,-1-4 32,0 0 112,1-7-112,0-3-80,-7-4 16,-2 0-256,0-3-321,-3-1-111,-3 3-385,-4-1 161,-1 2 384,-6 5 336,-1 6 192,-4 3 16,-2 2 0,4 3 64,1 8 80,3-3 80,4-1-176,6 2-16,3-4-448,0 0-1841,10-3-2033,3-4-3394</inkml:trace>
  <inkml:trace contextRef="#ctx0" brushRef="#br2">28411 20932 15879,'0'0'2577,"0"0"-1888,0 0 559,0 0-15,0 0-465,0 0-304,0 0-159,-17 23 239,17-7 336,0 2 209,4-1-449,4-2-320,0 0-32,3-3-48,0-5-79,4 0-65,-2-5 0,2-2-48,-1-4 48,-3-6-80,0-4-16,-5-1-48,0-3-32,-5 3 0,2 0-16,-3 3-1,0 4 33,0 4 80,0 0 0,0 4-16,0 0 16,2 4-32,5 4 0,2 2-32,5 2 80,-2-2-64,4 1 48,7-4-80,-3-2 112,5-4-80,-2-1 48,-5-1 0,4-8 0,-7-3-48,-4-2 48,-4-2 16,-2-7-48,-5 1 32,-2-2-80,-8 2-48,-1 0 32,-1 2 96,-3 3-16,2 7 48,0 0-80,2 5 80,2-1-48,1 5-64,7 1 80,-5 0-112,6 0-1136,0 1-1297,0 5-273,0-6-3056</inkml:trace>
  <inkml:trace contextRef="#ctx0" brushRef="#br2">26272 21587 11605,'0'0'3922,"-13"56"-2049,8-14 416,-3 10-112,0 2 0,1 5-544,4-7-673,0-5-400,1-10-95,-1-6-193,3-10-32,0-7-144,0-6 0,5-3-64,-2-5-32,-3-7 48,2-7 32,-2-8-64,0-7-48,0-4-16,1-9 0,-1-2-32,6-6-304,-6-1-32,4-2 143,-2 3-223,1 2 352,-3 5 48,2 5 96,-2 4-16,0 7 0,0 2 48,0 5-16,5 4 0,1 4 0,7 4 16,4 4-64,1 4 48,4 6-128,2 10 48,-2 7-48,1 2 80,-5 4-16,-1 1 32,-6-2 32,-4 1-256,-7-5 64,0 1 160,0-4 64,-10 0-48,-3-3 48,-4-2-16,2-2 48,-3 0-16,0 0-32,5-1 0,-1 1 48,5 2 64,2 1 80,5-4-48,2 8-96,4-3 112,7 0-32,1 2-64,4-3-80,-1-3 1,0-2-1,2-2 288,-6-1 256,2 0-288,-1-1-112,-2 2-80,0 2-64,-2-1 0,4 1-16,-1 0 48,-4-2-96,3-2 112,-5-2-576,1-2-641,-4-4-1360,-2-6-1825,0-9-4850</inkml:trace>
  <inkml:trace contextRef="#ctx0" brushRef="#br2">26863 21706 11317,'0'0'4690,"0"0"-2625,0 0-576,0 0-561,0 0-15,-22 32 319,9-9-111,-5 1-177,-4 2-239,5 1-209,-1-5-48,2-2-160,5-2 32,2-4 113,0-2-33,5-3-240,1-3 32,3 0-96,0 0 48,6 3 80,6-2 208,6 3 0,7-1-175,1 4-17,7-2-16,-3-1-16,5 0 160,-8-2-320,-2-5-48,-7 3 16,-6-5-64,-2 3 48,-4-4-224,-3 0-96,-3 0-80,0 0-145,0 0 1,-4 0-160,-4 0-609,6 0-672,-3 0-464,4-2-1008,1-4-3314</inkml:trace>
  <inkml:trace contextRef="#ctx0" brushRef="#br2">27287 21783 16648,'0'0'2865,"0"0"-2001,-28 0 673,16 8 32,1 4-385,3 6-303,1 5-129,2 2-16,5 3-207,0-2 111,5 0-96,3-2-272,9-5-128,0-6-32,6-5 0,1-4 49,1-4-1,2-4-32,1-7-32,-5-7-32,2-5-128,-2 1 16,-2-5-80,-8 3-48,-1-4-33,-7 3-47,-5 4 48,0-2 96,-11 7-128,-4 4 160,-10 4 32,-5 8 128,-5 0-80,-4 9 48,4 6-48,-1 3-48,7 0 16,8-1-16,8-4-80,6 0-1553,7-8-1200,0-5-1425,12-5-4754</inkml:trace>
  <inkml:trace contextRef="#ctx0" brushRef="#br2">28295 21595 5859,'0'0'7187,"-5"37"-4738,-1-4 240,-1 7-63,2 9-49,0 4-400,2-3-545,0-6-895,1-5-369,-1-7-176,2-6-96,1-6 16,-3-6-48,0-1-16,3-5-80,0-4 0,-1-4-656,-1 0-561,2-8-1376,-2-2-1665,2-8-5554</inkml:trace>
  <inkml:trace contextRef="#ctx0" brushRef="#br2">28284 21871 15127,'0'0'3506,"0"0"-2178,35 2 689,-13 0 48,2-2-592,-1 0-625,0-4-384,0-6-256,-3 2-112,-2-5-32,-3-1 0,-3 0-48,-1-1-448,0-2-208,-4-1-192,-2 2 47,2-1 289,-2 3 304,-4 2 48,2 2 64,-2 0 64,-1 2 0,0 1 64,0 1-48,-1 2 32,-2 1 16,2 0 64,1 1 112,-3 2 0,3 0-112,-2 0-128,2 5 96,0 1-32,0 6 64,0 1 80,-2 6 48,-1 5 257,3 7 127,-2 6 16,2 2-47,-5 4 79,5 0-192,-1-3-128,-2-2-80,3-6 17,0-7-241,0-7-16,0-6 16,0-4-32,0-6-96,0-2-545,0-10-367,-3-4-1409,3-4-1777,0-8-4130</inkml:trace>
  <inkml:trace contextRef="#ctx0" brushRef="#br2">28753 21962 10741,'0'0'9428,"0"0"-6771,0 28-207,0-20-113,0-2-1009,0-1-992,0-3-240,2-2-64,1 0-352,-1-7-976,3-3-1858,-5-4-2304,1-4-13095</inkml:trace>
  <inkml:trace contextRef="#ctx0" brushRef="#br2">28784 21667 17208,'0'0'2081,"0"0"-1841,0 0 16,0 0-64,0 0-320,0 0-2529,22-9-5091</inkml:trace>
  <inkml:trace contextRef="#ctx0" brushRef="#br2">29014 21881 10533,'0'0'5730,"0"0"-3985,-22 34 160,13-16 176,0 3-576,2-1-529,3 0-496,-2-3-143,6-4-209,0-2 48,6-5-80,2-6-64,1 0 64,3-6-112,-1-6-80,0-2-256,-5-2 111,3 1 129,-4-1-192,-1 5 0,2 3 304,-6 5-48,0-1 48,0 4 64,1 0-16,-1 7-32,0 4 256,0 1 369,3 2-113,-2 2-304,5 2-160,-5 0-80,3 3 32,2-1-16,-5 0-32,5 5 48,-6-4-16,0 4 16,0 0 32,0 1-16,-9-4-16,1 0 80,0-1 0,-2-4 144,1 0 208,0-5 1,0-2-257,1-2-80,3-1-64,-1-6 16,-1-1-80,2 0 16,-1-1 32,0-6-224,2-3-352,3 0-369,1 0-303,0 0-49,0 2 481,0 0 736,1 0 80,3-1 64,2 3 48,-5-2 160,4 1 0,0 1-96,2-3-208,-3 0 16,-2 6 0,3-3 16,-4 4 32,-1 0-32,0 0-16,4 2-48,-3-4 0,1-1-112,1-1-48,3-3 48,0-5 32,2-3-48,2-3 16,1-2 80,0-2-16,2 0 192,-2 6 528,3-3 176,1 3-191,-1-1-65,1 1-256,2 0-80,-4 1-96,3-1 48,-1 0-16,0 2-144,-3-2 64,-1 2 0,1-2-16,-2 0-16,3 0 1,-8-3-17,5 3-129,-3-1 33,-1 1 16,-3 4 16,-1 2-48,-2 0 16,-2 4-48,-3 0 96,-4 2-16,3 2 32,-5 2-48,4-1 48,-3 3 32,4 0-48,-1 3 16,2 4-48,1 4 16,0 1 16,-1 4 16,3 4 48,-1 5-16,-2 2 0,5 4 16,-6 1 112,0 3-16,0 0 209,-1-4-49,4 0-32,-4-5-176,6-3-32,-4-5 0,5-5 16,-3-6-96,3-5 32,0-2 0,4 0 0,3-8 16,1-4-64,7-1 16,-1 2 16,-2-2-16,5 6 48,-5 0-32,1 3 64,-2 4 32,-5 0 64,0 4-112,2 4-16,1 1-16,-3 1 0,6-2 0,-1 0 0,1-2 0,-1 0-16,-2 1 48,1-6-16,0 5-16,-4-4 0,1 0 48,-3-2-32,3 0-32,0-2-880,-3-6-1793,-4-2-2658</inkml:trace>
  <inkml:trace contextRef="#ctx0" brushRef="#br1">19973 19693 8628,'0'0'4418,"0"0"-2161,0 0-704,0 0 79,-2-14-447,7 29-305,3 12 129,9 14 928,2 15 864,9 11-944,-1 6-496,1 0-705,4 0-320,-4-9-128,-2-9-48,0-10-128,-2-9 64,-6-9-32,-5-9-176,-2-7-336,-7-4-208,-1-7-609,-3-5-512,-3-8-800,-2-11-1025,-5-7-2048</inkml:trace>
  <inkml:trace contextRef="#ctx0" brushRef="#br1">20384 19628 9044,'0'29'8996,"0"3"-6435,0 8 113,0 7-225,-2 10-656,-4 7-433,-3 5-287,-4 4-417,2-1-288,1-2 48,1-10-63,0-7-81,4-13-176,1-6-96,1-7-80,2-9 32,1-6-96,0-2-353,0-5-143,0-5-560,1 0-625,2 0-881,1-7-127,1-1-1025,0-4-3441</inkml:trace>
  <inkml:trace contextRef="#ctx0" brushRef="#br1">20617 20176 4546,'0'0'5523,"0"0"-3106,0 0-929,0 0-191,0 0 256,0 0-385,-25-2-127,15 6-129,-1 7 113,-1 0 47,1 6 97,1 5 15,-2 7-63,5 0-241,0 2-80,7-3 17,0-1-513,0-7-32,7-6-192,4-4-32,0-4-96,6-6 112,-4-4-16,3-8-32,-4-4-384,-4-5-160,2 0-81,-6-2-159,-3 2-368,-1 3 31,0 7 561,0 5 544,0 6 128,-5 2 80,5 12 32,-3 4 368,3 2 385,0 2-417,3 0-208,2-3-112,2-5-80,3-3-159,1-8-1,-3-1 16,4-2-64,-2-5-49,-4-4-559,-4-1-1105,2-2-560,-4 1-1024,0 4-3458</inkml:trace>
  <inkml:trace contextRef="#ctx0" brushRef="#br1">20866 20150 8708,'0'0'3810,"0"0"-257,0 0-1456,0 0-416,0 0-208,0 0-289,-24 0-287,19 10-241,-8 4 16,3 4 385,1 3-225,1 3-63,-5 4 31,8 3-64,-1-2-15,6 5-145,0-2-480,6-4-16,6-4-112,2-3 0,5-10 16,2-2-192,0-9-288,-4-5-177,0-8 17,-5-5 64,-5-5 208,-3 1 47,-4-1-223,0 3-48,-5 2 368,-5 7 176,-1 2 112,-3 5-32,3 4 256,-4 0 224,3 2 192,4 3-63,-2 4-193,7-3-96,3 3-96,0-2-64,8-3 48,2 0-48,5-1-112,0-3 32,1 0-16,-1-5 65,-3-1 95,-1 2 112,1-2-64,-6 2-112,-2 2-112,-1-2-32,-3 4-16,0 0-176,-7 0-736,-1 2-1041,-7 2-2801,0-2-6788</inkml:trace>
  <inkml:trace contextRef="#ctx0" brushRef="#br1">21297 20106 4850,'0'0'7892,"0"0"-4899,0 0-1424,0 0-16,0 0-129,0 0-367,-17-11-241,17 9-128,5 2-47,0 0 143,7 0 161,3 0-129,6 2 481,2 3-81,9-2-239,2 0-417,-1-2 64,1 2-320,-5-3-112,-4 0-128,-7 0-48,-4 0-112,-7 0-192,-6 0-112,-1 0-128,0 1-1,-4 1-15,-6 3-240,2-2-801,0 1-1184,-4 1-881,6-4-3201</inkml:trace>
  <inkml:trace contextRef="#ctx0" brushRef="#br1">21366 20271 9476,'0'0'4899,"0"0"-3203,0 0-383,0 0 432,0 0-241,0 0-255,-7 6 64,7-5-17,0 4 97,7-1-241,-1 4-111,4-5-273,1 4-111,4-1-177,3-2-144,2-3-16,0-1-80,3 0-112,-1-1-64,-1-6-48,-1 4 0,-7-4-16,-1 4-208,-3 3-448,-5 0-689,-4 0-416,0 3-816,-7 4-320,-4 1-2001</inkml:trace>
  <inkml:trace contextRef="#ctx0" brushRef="#br1">22960 19665 8612,'0'0'6067,"0"0"-2306,0 0-2160,0 0-528,31 19-401,-18 16 1233,5 14 272,2 9-496,3 7-465,2-3-800,-5-5-304,0-6-112,-4-12 64,-1-11-48,-3-7-64,-4-8-352,-5-7-256,0-6-593,-3-2-607,-3-12-514,-5-7-1071,-4-3-2818</inkml:trace>
  <inkml:trace contextRef="#ctx0" brushRef="#br1">23292 19612 6211,'0'0'8612,"-5"45"-6131,5-9-272,-1 10 384,-2 8 128,-1 9-368,-3 3-1104,-2-4-449,-3-3-447,3-9 47,1-6-112,-2-8-32,3-9-112,4-6-160,0-9 64,-2-6-64,4-6-448,1-3-785,0-11-1024,0-8-2417,6-5-3266</inkml:trace>
  <inkml:trace contextRef="#ctx0" brushRef="#br1">23384 19388 14535,'0'0'4802,"0"0"-2961,0 0-609,0 0-15,35-14-1,-12 14-447,1 0-145,5 7 609,-1 4-305,-4 2-128,-6 5-383,-7 0-81,-7 4-272,-4 3 64,-10 1-80,-6 1 16,-3-2 16,1-2 16,0-1-64,3-2 32,7-4 32,2-1-112,6-3 48,7-2-16,7-2 0,2-2-64,6-2 64,2-4-48,-1 0 32,5-7-16,-4 2-32,1-5 64,-3 1-240,-3 2-144,-4 2-321,-9 3-623,-6 2-673,-1 7-1441,-16 5-367,-1 4-4131</inkml:trace>
  <inkml:trace contextRef="#ctx0" brushRef="#br1">22107 20075 6243,'0'0'3201,"0"0"-1168,0 0-864,0 0-65,0 0 97,0 0-177,-5-2-175,4 2-209,-3 0 897,4 0-353,-1 0-207,1 0 63,0-2 1,0 2-225,0 0-160,0 0-175,0 0-81,5-2-144,3 0-64,8 0-32,4-2 32,7 0 672,7-1 65,1 1-81,1 3-175,1-3-417,-6 1 192,-6 3-208,-3 0-160,-4 0-80,-7 0 48,0 0-64,-4 0 0,-2 0 64,-3 0-80,-2 3 0,3-3-80,-3 0-48,0 0-16,0 0-96,-3 0-369,-2 0-351,-1 0-673,3 2-432,-1-2-368,2 0-1329,2 0-2961</inkml:trace>
  <inkml:trace contextRef="#ctx0" brushRef="#br1">22717 21027 2673,'0'0'10389,"0"0"-8580,-7-27-513,7 19 1122,11 0-274,7 0-367,5 2 16,5 0 144,9 3-176,2 0-433,-1 0-575,-5 3-353,0 0-144,-8 0-240,-2 0 16,-5 0-128,-4 0-288,-6 0-481,-1-3-463,-4-3-657,-3-3-1120,0 0-1922,-4-1-7907</inkml:trace>
  <inkml:trace contextRef="#ctx0" brushRef="#br1">23005 20644 5987,'0'0'7251,"0"0"-3665,0 0-1425,0 0-1057,-10-32-159,-1 26-49,-3 2-288,-2 1-111,-5 3-241,1 0-128,-5 1-32,3 9-48,1 3 176,3 2 112,6 6 160,0 7 337,6 4 15,6 9-560,0 1 1089,0 6-609,8 5-128,2-1-287,-2-4-289,-1-4-128,-3-2 48,-1-3 16,-2-10-16,-1-8 48,-1-6-32,-3-5 16,-4-8-64,1-1-112,-2-1-241,3 0-367,0 0-625,-1 0-1056,2-1-1152,-1-5-1714,6-5-2993</inkml:trace>
  <inkml:trace contextRef="#ctx0" brushRef="#br1">22699 20390 5186,'0'0'3522,"0"0"176,0 0-1617,0 0-401,0 0-223,0 0-48,11 12-65,7-10 145,5-2 224,8 0 32,7 0-241,8 0-127,2-4-417,8 0-223,3 0-353,6 2-176,5 2-112,4 0 0,6 0 288,2 0 385,1 0-369,3 0-400,-6 0 144,-3 0-80,-9 0 48,-9 0 0,-18 0-16,-7 0-96,-10 0-64,-16 0-96,-4 0-256,-4 0-177,-4-3 49,-7 2-528,-4-3-1570,-2-1-2272,-1 4-3698</inkml:trace>
  <inkml:trace contextRef="#ctx0" brushRef="#br1">23314 20817 15367,'0'0'5138,"0"0"-4577,-28 14-273,20 6 1569,3 12 64,0 4-401,-2 8-399,7 1-513,0 0-320,0-3-208,0-8 32,0-5-64,0-10 16,2-7-48,-2-4 0,0-5 32,0-3 112,-2-13 545,-3-3-449,-1-10-272,1-6 32,3-7 16,-3-7-16,4-2 64,1-7-144,0 2 0,0 1-96,6 3-352,1 7 143,4 7 241,1 9 144,1 6-16,3 7 80,1 7-16,-3 6 16,1 6 32,2 11-96,-2 7-112,-3 5 32,-2 2 32,0 0-96,-4-1-80,-1-4-272,-3-5 144,-2-8 160,0 0 128,-7-5 0,-4-3 48,-4-5 0,-1 0 48,-3 0 0,1 0-16,0-3 0,3 3-80,2 0 48,1 0 48,5 6 16,6 2 80,1 2-16,0 3 112,8 1 64,7 0-16,3 4 64,5-1 65,-1 1-129,2 1 80,-5 2-240,2-1-16,-3 1-64,-6-3 0,-4 0-64,-1-4 32,-2-2 48,-3-6-80,-2-2-144,0-4-368,0 0-401,0-11-591,0-8-2530,0-1-5058</inkml:trace>
  <inkml:trace contextRef="#ctx0" brushRef="#br3">12708 13923 12054,'0'0'3777,"2"38"-1248,1-16-480,-3 0-192,3-2-544,-3-4-721,5-5-272,-2-5-64,-1-2 0,3-4 81,-5-2 527,4-6 112,-1-5-255,-2-5-273,-1-2 48,0-4 96,0-3-223,0 1-193,0 2-64,0 2-48,3 5-32,1 3 0,3 7 64,1 1-80,2 1-16,4 5-48,-3 0 80,2 0-80,1 0 48,-5 0-48,0 3-160,-5-1-529,-1-1-255,-3 4-801,0-4-928,-3 1-481,-4 0-2544</inkml:trace>
  <inkml:trace contextRef="#ctx0" brushRef="#br3">12382 13901 10741,'0'0'5859,"0"0"-3874,0 0-593,-29 20 17,20-8 31,0 3-415,2 0-385,3 6-32,4-1-63,4 0-177,10-2-160,5-3 0,7-5-48,3-6-16,0-4-144,-2-3 16,-3-6 0,-2-6 0,-7 1-336,-4 0-112,-7-4 192,-4 4 80,0-4 48,-7 2 0,-8-2-209,0 0-31,-3 1-112,-3 5-112,-2 2 304,4 4 224,-2 3-32,3 3 96,5 0-64,2 0 16,1 3-32,9 0-64,1 6-705,5-1-1616,10-1-1825,0-6 1633,6 3-8820</inkml:trace>
  <inkml:trace contextRef="#ctx0" brushRef="#br3">13320 14310 6707,'0'0'7475,"0"0"-4369,0 0-1265,0 0-353,29-4-463,-6 4-145,-2 0 705,4 6-256,1 2-593,-8 0-80,-3 2-192,-8 6-319,-5-2-65,-2 3-32,-7 1 80,-4-2 48,-1 0-48,-3-3-48,7-4-80,-2 0 64,8-4-32,2 1 0,0 0 112,6 1-80,5 1 0,4-2 0,0 0 160,3-2 48,0 1-48,0-2-64,0-3-79,-3 0-49,-3 0-48,-1 0-417,-2-3-735,-4 3-705,-5-5-1297,0 5-1103,-9 0-5860</inkml:trace>
  <inkml:trace contextRef="#ctx0" brushRef="#br3">13191 14527 5875,'0'0'7107,"0"0"-5154,0 0-689,0 0-223,0 0-225,0 0-223,0 0-161,0 0-208,0 0-64,0 1-64,-2 5-80,-2 2 0,1 6 16,0 6 336,-2 9 336,0 9 417,-4 9 560,0 7-241,-3 3-159,1 1-160,2-5-449,0-6-160,-3-11-112,5-5-208,4-10-32,-2-4-64,3-7-32,2-5-16,-1-5-80,1 0-336,0-7-1040,0-12-1666,0-2-1792,1-3-7444</inkml:trace>
  <inkml:trace contextRef="#ctx0" brushRef="#br3">12862 14591 5539,'0'0'6194,"0"0"-3264,0 0-1666,0 0 257,28 41 464,-15-11 624,1 9-400,4 1-480,3 5-384,-4-3-289,3-4-480,-4-3-352,0-8-128,-5-3-96,-2-6 48,0-7-64,-7-1 32,1-3 0,-3-4-16,0-3-176,-3 0-288,1-3-480,-3-9-1185,5-2-1697,0-5-3153,0 0-7780</inkml:trace>
  <inkml:trace contextRef="#ctx0" brushRef="#br3">12919 15270 7155,'0'0'2129,"0"0"1841,0 0-2065,0 0-400,0 0-97,0 0-287,22-4-385,-10 4 97,6 0 415,3-2 49,12-1-97,3-1 177,4 0-417,5-2-15,0 2-177,-1-2-112,2 4-367,-1-2 15,-3 2 160,-2-2-64,-3 1 176,-4 0-256,-4 1-95,-8-3-193,-3 4 0,-7-1 0,-2 0-16,-6-1-80,-1 2-321,-2 1-111,0 0-336,-5 0-609,0 4-768,-2 1-1393,1 4-1312</inkml:trace>
  <inkml:trace contextRef="#ctx0" brushRef="#br3">13211 15769 5138,'0'0'11302,"-6"39"-8261,0-9-1168,0 6 512,-4 6-528,3 3-641,1-4-463,1-5-401,1-4-272,-1-8 0,5-6-112,0-7 112,0-3-96,0-3 64,0-5 0,0 0 64,0-8 64,0-8-64,0-3-80,5-6-64,-1-5 112,2-4-80,-1-5-64,2-3-272,-3-4-352,2-2-241,-5 0-575,1 4 719,3 1 193,-1 6 528,-1 7 96,1 8 176,0 4 192,2 4 128,-1 6 193,1 3-161,1 5-304,-1 0-208,5 7-80,3 3 32,1 4 32,2 4-64,-5 3 64,5 0-64,-6 3-16,-4 0 0,-1-3 16,-6 4 64,0-3-64,-6-2 96,-4 1-32,-3-3 16,1-2 16,0-2 0,-2-2 0,0-2 32,3-1 16,4-4-32,-1 0 48,0-1-16,7 1-32,1 2-48,0-1 81,1 4-49,7 1 304,2 0-16,6 2-64,1 0-96,3-1 80,0 5-64,4-3-16,-4 2 33,0 0-81,-2-2 32,-4 3-128,-3-6-48,-6 2 32,-2-3-80,-3-2-96,0-2-112,0-1-145,0-5-303,-1-3-673,1-9-1168,0-4-2609,0-6-12390</inkml:trace>
  <inkml:trace contextRef="#ctx0" brushRef="#br3">12974 15578 8180,'0'0'3761,"0"0"1,0 0-1617,0 0-448,0 0-400,0 0-369,-7-11-544,-4 11-144,0 4-160,-1 2-64,-3 2 0,1 0-32,-1 2 48,1-1-16,1-1 0,2-1 0,1 4 112,3-4-16,1 4 145,4 1 95,-1 2 48,3 6 0,0 6 96,0 5 145,5 3-97,0 5-96,-4 1-112,2 1 16,-1-4-256,-2-1-112,0-4 0,0-4 0,-2-1 16,-1-6-32,0 0 16,-2-5-16,1-1 48,1-7-240,0-1-192,3-4-416,0-3-337,0 0-271,0-4-914,3-7-2416,1 1-7043</inkml:trace>
  <inkml:trace contextRef="#ctx0" brushRef="#br3">12752 15961 9812,'0'0'7044,"0"0"-4787,0 0-753,0 0-111,29-16 32,-5 12 111,-1 0-287,5 0-353,-4 2-287,-1 0-369,-4 0-176,-3 0-64,-7 2-32,-1-2-544,-5 2-353,-3 0-303,0 0-689,0-2-480,0-3-2562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6:29:40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00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32 150 640 0 0,'0'0'10043'0'0,"1"34"-5777"0"0,7 3-2838 0 0,1-1 0 0 0,27 65-1 0 0,-47-148 306 0 0,7 25-1838 0 0,-1 0 0 0 0,-1 1 0 0 0,-13-32 0 0 0,-19-55-343 0 0,37 107 428 0 0,1-1-1 0 0,-1 1 1 0 0,1-1 0 0 0,0 0 0 0 0,0 1 0 0 0,0-1 0 0 0,0 0 0 0 0,0 1 0 0 0,0-1 0 0 0,0 0 0 0 0,0 1 0 0 0,1-1 0 0 0,-1 0 0 0 0,1 1 0 0 0,-1-1 0 0 0,1 1 0 0 0,-1-1 0 0 0,1 1 0 0 0,0-1 0 0 0,0 1 0 0 0,0-1 0 0 0,0 1 0 0 0,0 0 0 0 0,0-1 0 0 0,0 1 0 0 0,1 0 0 0 0,-1 0 0 0 0,3-2 0 0 0,0 0-9 0 0,0 0 0 0 0,1 0 0 0 0,-1 0 1 0 0,1 1-1 0 0,-1-1 0 0 0,1 1 0 0 0,0 0 0 0 0,7-1 0 0 0,-3 0 0 0 0,-1 1 0 0 0,1 1 1 0 0,0 0-1 0 0,0 0 0 0 0,0 1 1 0 0,1 0-1 0 0,-1 0 0 0 0,0 1 1 0 0,14 3-1 0 0,-22-4-74 0 0,24-6-3605 0 0,-19-1 443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18:01.373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19203 25406 6995,'0'0'-736,"0"0"4145,0 0-1984,0 0-817,0 0-352,8 40 1809,1-21-496,-1-2-945,4 1-223,1 2-33,-1-1-32,2-1-80,-5-1-112,4 2-16,-4-4-16,2 1 32,-3 0 16,-4 0-16,4 2 97,-3-1 31,-1 2 48,2 1-32,1-2-64,-1 0-64,0 0 48,2-3 64,3-1-112,-4-1-96,0-1-32,-1-1 16,-2-2 33,-2 2-17,-2 1 32,0-1 64,0 5-32,0-5 0,0 5-32,0-1 16,0-3 0,0 1-16,0 1 0,0-3-64,0-2 16,0 0-32,3 2 16,2-4 16,-2 2-32,0-3 16,2 4-16,-4-1 16,2 0 64,2-1 64,-2 4-32,-1-5-16,1 4 16,0-2 16,-2-2 1,4 1-81,-2-1-16,2 0-16,-2 2 80,0-2-80,-1 2 32,1-2-32,-2 1 32,-1-1-32,3 5-16,0-5 0,-1-1 0,3 1 48,-2 2-48,1-3 112,1 1-16,1 2-64,-4-2 48,4 7 64,-5-1-48,-1 1-16,0 2-96,0-3 32,0 3 0,4-1 0,-3-3 80,-1 2 48,6-4 48,-4 0 17,3-2 95,1 4-16,1-1 32,-2 0-48,-3 1-96,4 1 80,-5 1-240,3-1 16,-3-2-32,-1 3 16,3-3-16,0 0-16,-1 0 32,1 1-48,-2-4 32,3-1-16,-1 5 32,-2-4 0,-1 4-32,0-1 128,0 0 17,3 3-129,-3-1 16,0 3-16,0-5-16,0 5 32,3-2-32,2-1 48,-3-2-48,5 1 48,-2 1 16,1-2 0,2 1 80,-3-1 16,-4 3-96,5-1-48,-4-2 64,1 2-144,-1-1 48,-2-1 16,3 3 0,-3-1-16,3-2-48,-3 5 48,1-5 32,4 3-16,-2-1-16,2-1 32,-2-1-64,0 2 48,2-3 0,-4 0 16,2 0 0,0-1-32,-1 2 32,-2-2-32,3 2 64,-3 0-64,0 1 64,2-1-48,-2 0 16,0-2-32,3 5 16,1-3-16,-1 0 32,2 0 16,0 0-16,-2-1 48,0 1-48,-2 0 16,4-2 16,-5 3-16,3-2-16,-3-3 48,3 5-32,-3-1 0,2-2-16,1-2-48,-1 1 64,-2-1-48,3 2 32,0-2 0,-2 0 0,2 0-16,2-1 16,-2-1-16,-1 0-16,1-1 32,0 0-32,-2 1 16,4 2 0,-2 0-32,0 1 16,-3 1 0,2 1-16,2 1-80,-4-5 32,4 4-64,-1-4 16,-2-1-272,2-3-81,-3 0-95,3 0-144,-3 1-449,0-3-159,0 0 287,0 0 241,0 0 112,0 0-81,0 0-127,0 0-545,-3-3-1136,-4 3-1505</inkml:trace>
  <inkml:trace contextRef="#ctx0" brushRef="#br0">16211 26033 12422,'0'0'3521,"0"0"-1824,0 0-592,0 0-193,9 6-64,-3 6-15,-1 2 175,3 3-159,-4 4-81,6-1-128,2 4 49,0 2-81,-1-4-160,2 0-112,2-2-144,-1-1-16,-1 1-96,-3-2-48,3 0 48,-1 0 65,-2 2-1,0 2 0,6 4-32,-2 1 32,-2 0-64,4 2 1136,1-2-879,1 0-321,-1 0 0,1-5 16,-1 1-32,3-1 0,5-4 0,-5 0 48,5 0 0,1 0-64,0 1 48,-1-2-16,-5 3 48,3 1-64,-5 1 96,-1 0-32,-2-1-48,-3 1 48,4-2-80,-4 1-16,4-1-32,-2 0 64,1 0-48,2-1 64,2 1-16,0 0 0,1 1 16,-2-4-32,-1 4 32,0-1 16,1 0 0,0 0-16,-1-1-32,0-2 32,2 0 0,-2-2 48,5-2-48,-2-1-32,5 1 48,-2-2-16,5 0-48,-3 1 80,-1-1-64,1 0 48,0 1 16,0 1-32,-5 1 0,5-1 16,-5 3 32,5-1-64,-2 1 48,-1-2 16,6 2-16,1-2-48,-1-4 80,3 4 0,-2-3-64,1-2 16,2 2-160,-4 1 64,2-4-48,1 4 96,1-3 16,-2 2 96,2 0-64,1 1 32,1-4-32,-1 4-48,-1-3 48,1-3 16,-1 4 0,-1-3-48,-1-3 80,-1 2-80,2 0 64,-5 0-32,1-2 0,-1 3 32,-1-3-160,3 2 32,-3-2 32,6 0-32,-2 1 32,4-1 48,-1-1-32,4 1 96,-2 0-80,2 1 64,1-3-48,0 3 16,0-3 16,1 3-16,0-4 48,1 2-80,-3-3 96,-1 2-16,3 0-128,-4-2 16,1 3 0,3-3 16,-1 0-16,0 0 16,2 0-16,-5 0 80,3 0-48,-1 0 48,-1 0-16,-1-3 0,4 1 0,-3 2 16,1-2-16,-2-2 32,3 1-16,-1 1-112,-2 0 32,2-1-32,1-1 16,0 2 16,2-1 16,-2 1 32,0 0-16,1-1-32,-1 2 64,3-4 16,-3 0-48,0-1 48,2-1 32,-2 0-16,-2 0-48,-3-2 80,1 2-160,-1-1-32,1-1 64,-1 2-48,1-2 112,3 0-80,-2 0 16,1 0 32,1 0 32,-2 0 32,2 0-64,-2 0 64,1 0-64,0 0 80,-3-1-80,-4 0 112,2-1-96,-3-1 64,-2-2-96,0 1-16,1-1-64,-1-1-32,0-1 80,0 0-48,0 3 80,3-1-64,-4-1 80,1 1 16,-2-1-64,-1-1 64,1-2-32,-3-1 64,-1 2-64,1-1 64,0-1-64,4 2 80,-4 1-80,2-2 16,1 2 64,2 1-64,-1-1 80,-2 0-48,1 0 0,-1 1-32,-2-1 80,5-2-288,-5-1 256,5-1-96,-2 0 48,0 0-16,2-2 0,2 2 64,-4-1-16,-1 1 0,-2-1-16,0-1 32,-3 2-160,-2 1 80,3-1-16,-5 0 32,1 2 0,3-2-16,-3 2 16,0 0 16,2-3 32,-4 1-80,4 3 80,-4-4-32,2 1 32,-1 0-16,-3 0 0,0-3 0,2 3 16,-1 0 0,-2-3-64,4 1 96,-2 1-80,-2-1 112,3 2-112,1-1 96,-1 1-80,2 2 80,-2 3-96,1-2-32,-1 4 32,1 2-32,-4-2 112,3 1-112,-1-2 0,-2 1 0,2-1-32,-1-1 64,0-1-48,3 0 48,-4-2-16,4 0 16,-1 0-32,0 2 0,4-2-64,-4 2 48,-2 1 96,2 2-48,-4 1 32,4-2 16,-4 1-16,3 2-64,-2-2 96,2-1-64,1-2 48,2 0-16,-1-2-16,-1 1-32,0-2 112,2 1-80,-4 1 32,-6-2-16,4 6-16,-5-1 32,-1 3-48,1 2 32,0 2-16,-3 0-16,0 3 64,0 0-64,2-1 0,-2 3 16,3 0 0,-2-1-64,-1 3 80,0 0-48,0 0 80,0-2-96,0 2-80,0 0-16,0 0-96,0 0-96,0 0-64,0 0-177,0 0-351,0 0-481,0 0-848,-1 0-560,-4 2-833,-3 3-4065</inkml:trace>
  <inkml:trace contextRef="#ctx0" brushRef="#br0">15105 26643 10245,'0'0'2289,"0"0"-1329,0 0-15,0 0-81,0 0-32,0 0-175,5-5-161,-2 5-240,-3 0-32,3 0-96,-1 0 0,1 0-16,-2 2 96,3 3 129,0 0-17,-1 1-80,0 1 32,2 2 192,-3 0-96,4 0-64,-1 0 1,-4 2 127,5 0 80,-1 3-96,0-1 48,-1-1-143,2 3-81,1-1-112,-1 2 16,-2-3-16,4 1 32,0-3-64,-2 2 64,0-1-48,1-1 80,-1-2-32,-2 2-48,6 1-64,-4-1 16,0 0 96,0-2-96,1 2 1,-1-2-65,-2 1 64,4 0-32,-3 0 0,3-2-32,-4 1 16,4 2 16,-3 1-48,2-1 48,3 3-32,-3 2-32,1-1 416,3 3-272,1-2-64,1-1-16,1 2 96,4-1-80,-1-3 32,4-2-48,-1 0 16,0 1-48,-3-4 32,5 4-80,-4-4 80,-1 4-16,0 2-16,2-1 32,-5 1 16,1-1-16,1 3-32,-4-1 32,1 4-32,1-4 64,-2 4-48,4-2 48,1-1-48,-5-1 32,8 1-32,-7-2 32,5-1-16,-4 1-64,-1-3-32,2 2-16,-3 1 48,1-1 0,2 1 0,-2-2 16,2 1 0,-1 1-16,-1-1 32,2 1-32,2-4 16,-4 4 48,-1-1-80,3 1 64,-2 2-16,2 0 16,-2-1 32,-1 1-80,1 2 64,2 0-16,-2-2 32,-1 2 0,0-2-64,4-1 80,-4 1-16,2 0-32,-1-1 16,-1-1 48,2 2-48,-2-3 32,1 1 0,-1-1-32,-3 1-16,4-1 0,-1 1 64,1-1-80,-1 1 96,4-1-80,-4 1 112,5-2-80,-3-1 129,0-2-97,1 2-48,1-2-32,-2-1-16,1-1-32,1 2-16,-2 1 64,4 1-48,-1-2 64,1 2 0,2 0 96,0 1 0,2-1-48,4 0 96,-1 0-48,1-2 16,2 3-96,3-1-16,-2 0 0,1 0 32,2 0-32,-1 1-16,-1-1 32,4 0 0,-6-2 16,3 2-16,-2 1 64,-1-1-96,-1-2 64,-3 2-128,4-2-16,0 0 64,2 0 0,1 0 0,1 0-32,1-3 48,1 1 16,3-2 48,2 2 0,0-3 112,1 1-80,3 0 64,-1-1-32,3 0-16,0 1 0,-3-1-16,3 1-112,0 0-80,-5-3 64,5 0-16,-4 3 0,2-4 48,-4 4 0,1 0 0,-3 2 64,2-1-48,-5 1 0,2 0 32,-4 2-48,1-1 80,-4 2-32,1-4 32,1 4-96,-5-3-64,2-1 16,2 1 16,-3 0 48,4-1-32,2 1 64,-2-3-64,2 3 16,-1 0 80,4 0-64,-4-3 32,4 2 0,-2 0-32,2-2 32,-2 0 16,2-1-16,-2-1 33,1-2-17,-2 0-48,2 0-113,-4 0 49,2 0 16,0 0 0,-1 2 64,1 0-48,-1 1 32,1-1-32,2 0 80,-2 2-48,0-1 16,-1 1 0,1-1 0,-4-1 0,4 0 16,-4 0 16,4 1 0,-5-1 1,1 0-82,-1 1-63,1-3 32,4 0 48,0 0 0,-2 0 16,1 0-48,1 0 48,-4 0 32,4 0-48,-4 0 80,4-3-64,-2 3 32,-2-2-16,7 2 32,-4-2-16,3-1-16,2 1 81,1 0-81,-3-3 112,0 1-320,2 0 159,-2-1 1,0 0 32,-2 1-64,2-1 48,-4 1 16,2 0-64,0-3 128,2 2-96,1-4 80,-2 3-64,3-6 48,-1 3-16,1-2 16,0 2 0,0-3 1,-1 4-82,0-1-79,1-1 128,-3-1-64,2 2 32,1 1 16,-1-1 32,-2-3-48,4 3 64,-3-2 0,0 2 0,-1 0 0,4 0-16,-3-2 0,1 1 16,-2 2 32,2-4 17,-4 1-226,1 0 81,-1-1 32,1-1 0,1-1 16,-1-1 0,-1-1 0,1 3 80,-1-3-96,-2 0 64,1 3-32,-5-3 48,0 3-32,-1-1 48,2 1-32,-4-1-32,2 1 49,-1-1-1,1 1 0,3-3 0,-3 2 16,0 1-96,0-3-16,1 1 0,-1-1 32,1-2 32,-3 2-145,2-2 145,-2 0-128,2 2 128,-3 0-48,3 0-16,0-1 48,-5 1-16,4-2 48,-3-1-16,-1 2-32,0-1 32,-3-2 0,3-1-16,-4 1 16,1-1 16,-2 1-16,1 0 0,-2 0 16,4-2 0,-4 2 17,5-3-17,-2 0-16,-2 3 64,2-2-64,-1-1-64,-2 3 32,1-3 16,-2 3-16,2-3 16,-1 1 64,-1-1-96,-1-1-80,4-1 15,1-2 65,1 2 0,-1-2-16,0 2 32,3-2 16,1 3-16,-4-1 16,1 0 48,2 1-80,-7 1 96,1 0-64,-2-1 0,1 1 48,-3 1-64,-2-1 80,2-1-48,-3 1 0,-2 0 17,3 1-17,-4 2 32,4-3-16,-3 3 0,1 2-16,-1-3-48,-1 1-32,1 2 32,0-2-17,1 3 49,1-2-32,-2 1 32,0-2-32,-1 2 0,1 0 16,1 0 48,-1 2-32,0-2 16,-1 2-16,2 3 16,-6-3 0,7 1-16,-4-4-16,1 1 16,1 1 16,1-3 33,-1-1-33,0 1 0,-1 2-16,2 0 16,-4 2-32,3 0 64,-2 5-32,0 0 0,-2-1-32,4 4 64,-5-2-96,6 1 96,-1-2-16,0 2-32,-1 1 16,2-4-48,-1 1 80,0 0-48,2 2 0,-2-3-64,0 6 32,-2-1-16,0 2 32,-2 1 16,-1 1-16,0 1 32,0 0-48,0 2 32,0 0-49,0-2 49,0 2-96,0 0-64,0 0-32,0 0 80,0 0-64,4 0 48,-4-3 48,0 3-144,0 0-96,0 0-192,0-2 47,0 2-111,0-2-112,0 0-1,-4 2-239,4-2-593,-1-1-1184,-2-1-2449</inkml:trace>
  <inkml:trace contextRef="#ctx0" brushRef="#br0">17841 29673 9700,'0'0'6227,"0"0"-3009,0 0-1970,0 0-143,0 0 127,0 0-383,6 0-129,-4 0 113,3 0-305,1 0-144,0 0 80,2 0-96,0 2-48,2 2-47,3-1 95,-1 1-112,2-1-16,-1-1-80,2 2 32,2-1-64,-1-1-32,1 0-80,1 1 64,-1-3 0,3 1-32,-2-1-32,2 0 32,-3 0-16,1 0-48,-4 0 64,2 0 16,-4 0 0,1 0 16,-3 3-80,0-3 33,2 4-17,-3-1 32,5-1-16,-1 0-48,1 0 48,4-2 0,-1 0 0,0 0 16,4 0-32,-4 0 64,1 0-32,-1-4-32,-1 4 0,-2-2-96,1 2 80,-2-3-32,-1 3 32,-1 0-64,1 0 64,1 0-16,1 0 16,-2 0 0,7 0-16,-2 0 16,0-2-48,1 2 80,1-2-48,0 2 48,-5 0-32,4 0 16,-4 0-16,-1 0 16,2 0-48,-3 0 64,4 0-16,-4 0-32,4 0 48,-2 0-32,1 0 48,1 0 128,-4-3 48,2 3 0,2 0-32,-1 0 0,2 0-48,-1 0-64,4-1-16,-1 1 0,1-3-32,-2 1 16,2 2 16,-1-2-32,0 2 32,-5 0-176,1 0 80,2 0 0,-1 0 16,1 0-48,1 0 80,2 0 0,-1 0 64,1-3-80,5 3 16,-5-2 16,5 0 0,-5 2-16,5 0 16,-5 0 0,3-2-32,-2 2 96,-4 0-64,0 0 0,-2 0-16,-2 0-32,-3 0 64,-3 0-32,0 0-16,1 0-16,-3 0 48,3 0-64,-1 0 81,3 0-49,0 0 16,0 0 0,2-3 0,4 3 0,1 0 16,-5 0 0,8 0 0,-4 0 128,1 0 32,1 0-48,1 0 48,-4 0-128,6 0-80,-4 0 0,1 0 48,-1 0 16,-1 0 0,-2 0-32,-2 3 48,-4-1-64,0-2 0,-4 0 0,1 2 0,-5 0 0,0-2 0,0 0 0,0 0 0,-2 0 0,-1 0-96,2 0 0,1 0-96,0-2-128,0-2-257,0-1-303,0-1-913,0-4-1744,0 0-2546</inkml:trace>
  <inkml:trace contextRef="#ctx0" brushRef="#br0">27887 25867 12422,'0'0'5778,"0"0"-3681,0 0-1152,0 0-321,14 54 481,1-7 719,10 19-143,6 8-384,0 7-497,5-3-160,-4 1-191,-2-11-305,-2-12-192,-8-11 16,-5-7 48,-5-6-48,0-12 48,-10 0-96,2-11-257,-2-2-255,-2-7-224,-5-5-433,-4-11-1296,3-6-1137,-1-7-2160</inkml:trace>
  <inkml:trace contextRef="#ctx0" brushRef="#br0">28340 25696 10853,'0'0'2417,"0"0"-1937,0 0-384,0 0 112,3 50 1969,-11-7 193,-1 17-466,-2 16 129,-4 19 528,1 4-576,-5 2-656,5-2-577,-1-11-239,2-14-561,5-13 48,7-14-32,-5-9 80,6-11-16,0-6 16,0-10-176,0-4-385,0-7-703,0-5-1201,0-8-1473,0-10-3954</inkml:trace>
  <inkml:trace contextRef="#ctx0" brushRef="#br0">28512 26384 7619,'0'0'4322,"0"0"-2209,0 0-672,0 0-48,0 0-113,0 0-79,0-6-177,-5 6-319,4 6-273,-5 8 0,-1 6 128,-7 10 241,5 7 159,0 6 97,1 7 47,3-3-159,5 1-321,0-8-176,13-4-256,1-11-80,6-8-96,3-5 0,4-12-32,-7 0-64,0-12-224,-3-3-80,-3-3-80,-9 0 127,-4 0 241,-1 2 80,-6 3 48,-8 3-48,0 2 48,-3 1 0,-3 2 32,1 1-32,2 4-16,5-5 17,2 5-33,4 0 16,5 0 112,1-2 80,7-2-48,6 2-160,7-3 304,2 0 160,2 1-80,4-1-16,-3 3-79,-5 0-209,-4 2-64,-7 0 0,0 0 16,-5 0-16,-1 2-64,-3 0 32,0-2-64,0 0-321,0 0-143,0-7-432,0 0-753,0-1-992,0 1 95,0 2-1888,0 5-5026</inkml:trace>
  <inkml:trace contextRef="#ctx0" brushRef="#br0">28010 27021 6419,'0'0'3522,"0"0"-833,0 0-720,0 0 160,0 0-224,0 0-129,48 0-95,-19 0 48,10 0 144,8-5-433,10-3-511,11 1-369,5-5-96,4 1-176,3-2 257,-6 2 191,-6 2-400,-7 2-224,-15 0-16,-13 3-64,-13 2-176,-8-1-192,-6 3-208,-6 0-16,-7 3 351,-4-1 97,-2 2-656,-1-1-753,1-3-640,0 0-592,7-7-1921</inkml:trace>
  <inkml:trace contextRef="#ctx0" brushRef="#br0">28235 27291 10085,'0'0'3873,"0"0"-2352,27 43 64,-6-5 880,6 5-192,1 8-400,5 2-96,-8-4-961,1-4-720,-7-9-144,-5-9-16,-2-5 16,-4-3-80,-4-6-256,0-4-209,-4-3-191,0-6-192,-4-4-145,-2-12-512,-1-6-1984,2-10-2754</inkml:trace>
  <inkml:trace contextRef="#ctx0" brushRef="#br0">28565 27172 7940,'0'0'6066,"0"0"-4465,0 0-608,-5 31 287,2-1 289,3 8-192,-2 13 63,-2 8 353,1 6 128,-5 3-609,0-5-223,2-3-609,-5-10-272,3-9-80,4-8-64,-1-6-32,2-6-32,1-8 16,2-4-128,0-6-768,0-6-1041,0-15-1040,0-7-1697,5-11-10101</inkml:trace>
  <inkml:trace contextRef="#ctx0" brushRef="#br0">29494 26390 13462,'0'0'4082,"0"0"-2561,0 0-353,0 0 257,0 0 144,0 0-625,3-16-480,14 25-384,8 9-16,0 7 272,6 4-95,-5 4-97,2 4 32,-8-4-144,-3-3-64,-1-3 64,-7-7-16,-3-4-32,-6-5 64,0 0 0,-11 1 16,-1-1 48,-5 0 32,-6 2-48,2 3 352,3 0-32,-2-2-95,4-1-145,7-2-64,-2-4-16,8-3-160,3-4-288,0 0-641,11-2-688,1-11-944,1-3-1729,2-7-5394</inkml:trace>
  <inkml:trace contextRef="#ctx0" brushRef="#br0">29469 26975 12966,'0'0'3938,"0"0"-2386,0 0-47,0 0 64,42 20-321,-14-20 33,4-3-64,6-8-497,0 1-672,0-4 16,-4 2 16,-6 1-48,-4 2 64,-6 5-128,-5 1-432,-11 1-769,-2 2-896,-2 2-496,-11 3-1425,-5 2-7059</inkml:trace>
  <inkml:trace contextRef="#ctx0" brushRef="#br0">30466 26187 13190,'0'0'4818,"0"0"-3185,-1 67-448,1-8 799,0 13 818,6 15-849,2 3-817,0 1-688,-1-6-128,1-11-63,-3-13-97,-1-16-64,1-9 48,-2-9-480,0-12 15,-1-5-159,-2-6-304,0-4-881,0-7-1248,0-8-1889,-8-8-9061</inkml:trace>
  <inkml:trace contextRef="#ctx0" brushRef="#br0">31499 26431 16392,'0'0'3217,"0"0"-2673,-25 36 177,18-9 495,-1 5 81,8 6 95,0 0-63,6 1-465,8-5-207,6-6-241,5-9-192,3-8-128,0-9-48,0-4 48,-2-9-112,-3-8 80,-6-3-112,-1-3 96,-7-2-320,-3 0-32,-4 0-64,-2 3 128,0 4-1,0 1 145,-5 6-32,1 2-160,-2 4-240,1 3 48,3 1-337,2 1-543,0 2-257,0-2-592,0-3-2481,0-2-2610</inkml:trace>
  <inkml:trace contextRef="#ctx0" brushRef="#br0">31969 26364 11493,'0'0'7027,"-33"2"-4802,16 8-1472,-3 3 479,3 1-143,2-1-273,5 0-287,6 3-193,4 0-224,1 0-96,18-1 16,0 1 0,4 2-32,2-3-224,-2 2-112,-6 0 95,-2 3 145,-10 1 144,-5-1-32,0 3 353,-11-3 47,-9 0 176,1-2 160,-4-5-95,-2-1-161,2-5-192,1-5-96,5-2-240,2-5 32,4-6-32,11-2-352,0-3-625,3-2-703,10 0-1346,4 0-2224</inkml:trace>
  <inkml:trace contextRef="#ctx0" brushRef="#br0">32136 26564 11925,'0'0'9525,"0"0"-7636,-12 37-817,12-27 81,0 0-833,0-9-240,6-1-96,0-8-1729,2-8-1729,0-7-4689</inkml:trace>
  <inkml:trace contextRef="#ctx0" brushRef="#br0">32130 26236 10373,'0'0'9556,"0"0"-7923,0 0-1297,0 0 128,0 0-384,-6 33-128,17-23-1601,-2-6-4673</inkml:trace>
  <inkml:trace contextRef="#ctx0" brushRef="#br0">32315 26629 16840,'0'0'2561,"0"0"-1585,0 0 721,0 0-256,0 0-177,0 0-223,35 16-369,-28-18-384,0-3-128,1-1 64,3-4-15,-5-1-129,5-2 16,-3-5 112,-2-2-144,2 1-48,-2 2 16,-1 3 0,2 5 32,-2 9 272,3 0-208,-2 11 64,8 5 576,-5 4 33,1 0-161,3 1-288,0-3-240,-4-7-80,0-1-16,-1-6-32,-2-4-144,-4 0-400,-2-3-544,0-5-1250,0-6-1759,-2-4-1858</inkml:trace>
  <inkml:trace contextRef="#ctx0" brushRef="#br0">32769 26490 10437,'0'0'5922,"0"0"-3777,-39 29-544,16-7-96,1 4-273,4 1-271,1 0-49,7-3-159,10-1-225,2-3-272,16-6-32,1-6-160,7-5-16,-1-3 16,2-14-64,-1-4 16,-4-4 0,-5-5 0,-5 0 32,-4 2-64,-3 0 48,-5 3-16,0 6-16,0 3-48,0 6 48,0 4 0,-5 3-48,5 16-32,0 5 48,0 8 0,0 5 64,5 6-32,2 2 32,-1 4-64,-1 1 272,-3 0 128,-2-2 177,0-2-33,0-7-160,-2-7 0,-3-4 48,-2-7-239,-1-5-49,-3-3-80,-1-6 32,2-4-16,-5 0-16,3-2-16,-1-3-32,4-2-96,-2 0-64,3 1-161,4-1-911,4-2-1297,0-4-1249,0-5-3569</inkml:trace>
  <inkml:trace contextRef="#ctx0" brushRef="#br0">35838 26732 15607,'0'0'4050,"0"0"-2465,0 0-209,48-14 209,-20 12 64,-1 2-529,5 0-399,-1 0-449,-1 2-224,-5 3 48,-2-1-336,-9-1-1553,1-3-1905,-5 0-2785</inkml:trace>
  <inkml:trace contextRef="#ctx0" brushRef="#br0">35894 26475 7700,'0'0'3665,"0"0"113,0 0-1521,0 0-592,14 43 160,-8 0 960,-6 6-320,0 8-704,0-1-705,0-5-303,0-7-273,0-11-304,0-10-32,0-8-128,2-3-16,-2-10-80,0-2-272,0-5-273,0-8-527,0-7-1169,0-3-1665,-5-4-1088,-2 3-6099</inkml:trace>
  <inkml:trace contextRef="#ctx0" brushRef="#br0">36367 26417 9284,'0'0'2705,"0"0"273,0 0-1409,0 0-577,0 0 321,20 54 351,-2-12 321,2 8-48,5 4-416,2-2-769,0-5-304,1-6-304,0-7 17,-6-10-97,1-5-64,-9-4-160,-1-6-609,-3-2-896,-8-3-864,-2-4-704,0-4-801,-9-10-1873</inkml:trace>
  <inkml:trace contextRef="#ctx0" brushRef="#br0">36748 26323 5635,'0'0'8003,"0"0"-5426,0 0-1568,0 0-193,0 0 273,-8 55 127,3-18-63,-2 7 63,-4 9-143,3 3-17,-4 0-79,-1-2-193,6-5-176,0-6-383,-3-6-129,2-10-16,6-6-32,-1-7 0,0-7-224,3-5-737,0-4-1472,8-16-640,-2-6-3042</inkml:trace>
  <inkml:trace contextRef="#ctx0" brushRef="#br0">36916 26700 7315,'0'0'5395,"0"0"-3106,0 0-961,0 0-191,0 0-401,0 0-528,-14-27 17,8 23 111,4 2-96,-4-3-80,1 3 224,1 2 160,-1 0-336,0 2-112,2 7 113,0 4-17,2 6-64,-2 5 176,3 6 128,0 4-64,4-3 16,2-2-160,1-4-79,-1-5-65,3-4-48,2-7-96,-5-5 80,7-4-64,-3 0 32,0-11 64,2-2-161,-4-6 258,3 2-129,-10-1-225,2 2 33,-3 5 112,-3 2 48,-5 6 32,2 2-32,-6 1 64,1 0-48,2 0 32,-2 0-32,3 1 32,3-1-16,4 0 0,-5 0 32,6 0 129,0 0 79,0 0-64,0 0-160,7 0 32,4 0-80,2-1 160,-1-5 368,2 2-320,-2-2-128,4 1-48,-4-2-32,-1 2 16,-6 1-64,-2 4-304,-3-2-128,0 2 208,0 0-193,0 0-543,0 2-401,0 0-1200,0-2-1937,0 0-5507</inkml:trace>
  <inkml:trace contextRef="#ctx0" brushRef="#br0">37120 26734 11989,'0'0'5251,"0"0"-3714,-13 45 15,13-24 1,0 1-432,3-2-305,2-1-272,0-9-128,-2 0 81,0-6 127,-2-4-64,-1 0 128,0-7 65,0-6-113,0-3-336,0-5-112,-1 0-64,-5-2-128,1 0-16,3 0 16,-4 8 0,1 2-16,5 1 112,-1 3-64,1 4 0,0 1-16,0 0 0,0 1-32,1 3 16,4-2 0,6 2 32,-2 0-64,4 0 16,-1 0 32,0 0-32,-1-2 16,-1 2-32,-3-2-80,1-3-288,-3 3-176,1-2-224,-6-1-289,0 3-768,0-1-864,2 3-1249,-2 0-2401,4 0-2657</inkml:trace>
  <inkml:trace contextRef="#ctx0" brushRef="#br0">37320 26678 9828,'0'0'9365,"0"0"-8133,0 0-607,0 0 1231,-42-9-287,32 18-624,-2 4-305,4 6-416,-3 3-32,10 3 352,1-3-159,0-1-177,6-6-144,8-3 0,-2-8-80,2-4 96,2-4-80,-1-10 32,-2-2-64,-1 0-128,-4-1 80,-7 1-80,-1 2-1,0 3 33,-1 6 96,-5 5 16,-7 5 16,4 10 80,-3 8 209,1 2 79,6-3 80,2-2-144,3-6-272,11-9 16,4-5-608,5-12-609,-2-5-1232,-1-6-784,-2-2-1601,-6-4-2722,-1-1-95</inkml:trace>
  <inkml:trace contextRef="#ctx0" brushRef="#br0">37487 26716 13142,'0'0'3282,"0"0"-2146,0 0 385,0 0 192,0 0-577,0 0-224,-5 7-351,-4 2-17,-2 2 480,-1 3 145,4 1-177,2 1-335,0-3-513,6-1-32,3-5-80,6-5-32,5-2 48,-2-7-16,2-7-160,5-6-128,-2-4-64,-2-3-65,3-3 177,-5-1 64,-2 2 32,-1-5-80,-4 0-192,-2 1 0,-4-1 80,0 2 256,0 5 64,-4 5 32,-2 9 16,-1 7 432,0 6 48,-6 14-176,2 13 161,4 9 271,0 7 256,1 4-287,6 3-353,0-5-48,6-7-208,1-9-112,4-6-16,-4-8 0,-1-6-64,1-4 16,-6-5-320,-1 0-240,0-5-593,0-4-1120,-8-4-1873,-4-5-3489</inkml:trace>
  <inkml:trace contextRef="#ctx0" brushRef="#br0">36427 27183 6003,'0'0'2161,"0"0"-160,0 0-1153,0 0-464,0 0 80,0 0 97,3-14-273,-1 14-96,-2 0 112,0 0 176,0 0-32,0 0-47,0 0-145,6 0 64,-6 0 320,1 0 177,4-2 143,-5 2 433,6 0-337,-4-3-207,1 2 47,2 1-48,2-3-159,3 3 79,2 0 80,3 0 65,3 0-129,8 0-64,0 0-143,5 0-49,2 0-32,-4 0-256,4 0-48,-4 0-128,2 0 0,2 0-15,-7-4 47,-1-5-64,1-1 16,-1 2-160,-5-4 96,0 4 16,-1-2 0,1 1 144,0 5 32,-1 0-128,-5 1-48,3 1 48,-1 2-80,-1 0 80,-1 0-96,1 2 64,1 1-16,-1-2 0,3 2 0,-5-3 16,8 0 0,-3 0-16,-1 0 64,0-3-80,2 2 64,-5-2-48,1 1 32,1 0-32,-4-1 16,2 1 16,2 0-32,-1-3 48,2 4-48,-1-5 80,4 2-64,-3 0 64,3-1 0,0 1 0,-1 1-128,0 1 144,-2 0 16,-2 2-64,-2 0 48,-4 0-80,3 0 32,-4 0-32,0 0-48,-1 0 80,1 0-80,0-3 64,-2 2 16,2-2-48,-3 1 0,1 0 0,-5 0-16,-1 2 0,0 0-64,0 0 32,0 0-32,0 0 32,0 0-64,0 0-160,0 0-48,0 0-48,0 0-113,0 0-175,-1 0-160,-5 0-257,-1 0-784,-3 0-400,0 0-384,-5 0-2433,-1 0-8004</inkml:trace>
  <inkml:trace contextRef="#ctx0" brushRef="#br0">33817 26302 4786,'0'0'12854,"0"0"-10949,0 47-640,10-11 896,8 9 144,4 7-513,3-2-767,0-3-513,-2-6-240,-3-6-208,-6-10 0,0-4-64,-8-6 16,0-6-256,-6-2-272,0-5-288,0-2-193,0-6-816,-6-8-1232,5-6-2706,1-10-7939</inkml:trace>
  <inkml:trace contextRef="#ctx0" brushRef="#br0">34090 26174 12262,'-12'38'5010,"1"9"-2705,6 5-416,2 6-128,-1 6-897,4-6 64,-4 3-127,0-7-465,2-7-176,-4-11 128,5-9 112,-3-9-224,3-7-128,1-6 0,0-5-832,0-9-1153,0-11-1328,0-7-5123</inkml:trace>
  <inkml:trace contextRef="#ctx0" brushRef="#br0">34251 26554 13302,'0'0'3922,"0"0"-2754,0 0 49,0 0 464,-6 43 400,0-16-433,0 2-335,0 5-561,6 0-223,0-5-129,0-4-144,11-8-144,-2-5-48,6-10-16,1-2-96,-2-7 96,-2-8-96,1-4-208,-6-1-32,-2 3-64,-5 1 208,0 5 80,-6 1 32,-7 6 80,-1 2-113,5-1 82,0 3-1,3 0 16,-1 0 64,7 0 16,0 0-80,0 3 32,2-3 16,9 2 48,1 0 96,2-2-48,5 0 0,1 0-48,-1-2-128,-4 0-48,-3-1-240,-1 3-1249,-9-2-1728,-2 2-1089,-2-2-5523</inkml:trace>
  <inkml:trace contextRef="#ctx0" brushRef="#br0">33909 27049 12902,'0'0'4978,"0"0"-2449,0 0-176,50 13 33,-18-10-498,8-3-511,5 0-321,5 0-319,-2 0-193,0 0-368,-6 0-32,-5-3-64,-6-1-32,-9-1-656,-5 1-529,-3-3-1168,-5-2-1552,-4-2-1218,0 2-8403</inkml:trace>
  <inkml:trace contextRef="#ctx0" brushRef="#br0">33985 27325 13478,'0'0'4690,"0"0"-2609,0 0-544,0 0 176,0 0-273,0 0-415,1 1-369,10 18 177,-4 8 239,6 8-47,0 4-257,-1 4-192,-6-1-128,8-3-320,-1-5-144,-1-7-16,-2-5-16,2-9 48,-1-1-240,-7-5-224,1-5-352,-2-2-929,-3-9-912,0-10-945,-6-8-1824</inkml:trace>
  <inkml:trace contextRef="#ctx0" brushRef="#br0">34230 27237 10885,'0'0'6323,"-16"42"-3122,9-6-1088,-3 12 352,-1 3-464,-1 5-336,3-2-496,-4-1-593,1-9-384,4-6 0,2-8-80,4-12-48,2-7-16,0-8-16,2-3-272,6-14-512,0-8-1297,2-8-1937,-8-4-2705</inkml:trace>
  <inkml:trace contextRef="#ctx0" brushRef="#br0">34731 26888 6723,'0'0'5939,"0"0"-2738,0 0-1472,0 0-224,0 0-273,0 0-351,-1 0-305,7 0-176,8 0 128,0 0-63,6 0 1183,5 0-63,6-4-304,1-2-401,-5 5-304,1-4-191,-5 0-289,-9 3-16,-3 2-224,-5-2-113,-6 2-271,0 0-160,0 0-32,-6 0 191,-2 0-415,-3 4-881,5 1-656,-8 0-801,8 2-2160,-5-1-6836</inkml:trace>
  <inkml:trace contextRef="#ctx0" brushRef="#br0">34801 27070 9925,'0'0'7635,"0"0"-4850,0 0-1776,31 5 399,-9-10 97,3-2-416,3 0-657,-4 0-336,-4 1-160,-4 4-2113,-8-3-2369,-7 1-5075</inkml:trace>
  <inkml:trace contextRef="#ctx0" brushRef="#br0">35452 26486 6291,'0'0'4562,"0"0"-2017,0 0-1104,0 0 528,15 46 720,-7-12-656,-3 13-48,-2 7 384,-2 9-688,-1-2-657,0-3-528,-1-6-240,-2-12-192,3-11-144,0-8 80,0-10-80,0-4-144,3-7-752,-2-3-897,2-10-1104,-3-5-1073,0-9-2737</inkml:trace>
  <inkml:trace contextRef="#ctx0" brushRef="#br0">26960 28803 13814,'0'0'2610,"-8"56"-754,3-15 545,-2 6-608,0 2-528,-3-4-289,0-7-287,4-11-225,5-7 0,-3-6-64,4-9-160,0-5-144,0 0-48,4-14 289,0-6-193,1-12-96,6-11-48,-2-11-32,2-11 16,1-9 16,1-7 0,-4 0-192,6 5 128,-2 8-145,-1 14 1,-2 15 144,2 18 80,2 18 0,-2 12-64,5 27 64,0 18 256,4 16 737,2 13-161,-1 5-31,-2-1-673,3-6 64,-9-8-144,-2-15 0,1-8-64,-6-13 96,-2-4-64,-2-9 0,0-11 32,-3-3-64,0-9 48,0-1-400,-6-4-385,1-7-1087,-2-5-1506,2 0-544,-3 1-2304</inkml:trace>
  <inkml:trace contextRef="#ctx0" brushRef="#br0">27088 28910 5635,'0'0'8948,"0"0"-6051,-32-2-960,18 2-112,9 5-112,4 2-385,1 0-175,0 1-305,6-1-368,8-2-112,5-1-159,7-1-65,-1-3-96,1-6 32,5-2-689,-3-5-751,-6-4-753,-2 1-496,-5-1-1537,-2 1-3394</inkml:trace>
  <inkml:trace contextRef="#ctx0" brushRef="#br0">29911 28527 5843,'0'0'8211,"0"0"-5970,0 0-832,0 0-224,8 47 575,-8-9 1090,0 10-257,0 3-784,0-1-1073,0-3-96,-3-9-223,3-6-49,0-10-192,0-3-80,0-6-64,0-6 48,0-3-96,0-4 64,0 0 16,6-9 0,-1-2-48,2 2-32,0 0-32,0 4 16,4 5 16,-3 0-32,-2 14 64,2-1-32,0 1 16,-1 2 176,1-5 48,0 0-128,-2-6-64,5-1 48,-2-4-144,-1 0-80,0-4-560,-1-7-801,1-5-1648,2-2-1762,0-5-7474</inkml:trace>
  <inkml:trace contextRef="#ctx0" brushRef="#br0">30237 28939 24107,'0'0'3650,"0"0"-2882,9 38-208,-4-29 49,-2-2-49,0-7-240,-3 0-272,0-9-128,0-7-960,0-6-1506,0-10-1119,-3-9-1378</inkml:trace>
  <inkml:trace contextRef="#ctx0" brushRef="#br0">30234 28540 18296,'0'0'4274,"0"0"-3938,12 37-416,-1-17 144,3 0-1344,-2-4-1649,4-2-2610</inkml:trace>
  <inkml:trace contextRef="#ctx0" brushRef="#br0">30566 28745 23003,'0'0'3745,"0"0"-2944,-31 43-641,17-21 656,-6 5-208,4 1-127,1-1-33,2-3-224,6-1-64,7-1-80,0-4-16,0-4-64,12-6 32,4-3-48,4-5 80,3 0-128,-4-9 16,7-4-224,-4-3-336,1 1-689,-9 1-896,-2 1-1457,-6-1-3233</inkml:trace>
  <inkml:trace contextRef="#ctx0" brushRef="#br0">27530 28896 9764,'0'0'3522,"0"0"-833,0 0-1408,0 0 432,0 0-1,0 0-159,-32-27-320,19 38-225,4 8-31,-2 1-113,5 4-304,0 3-127,6 0-113,0-4-144,12-3-64,1-6-96,2-6 64,2-5-64,2-3 48,-2-5-48,-2-11 0,-2-4-16,-4-3 0,-1-1 0,-5 0-112,-3-2 16,0 6 16,-11 5 96,3 6-48,-6 9 48,2 0-32,1 6 32,2 10 32,2 5 96,3 0-48,4 6-80,4 3 80,7 1-112,2 3 96,-1 0-80,5 4 80,-4-1-48,-3-2 64,-2 1-32,-3-5 432,-2 1 17,-3-2-241,0-6 0,-6-1-160,4-5 32,-4-2-144,1-5-16,1-5 48,1-3-16,-4-3-96,1-12-240,0-6-657,0-4-880,4-5-1264,2-4-1729,0-6-7508</inkml:trace>
  <inkml:trace contextRef="#ctx0" brushRef="#br0">27736 28979 13270,'0'0'11813,"0"0"-10500,0 0-1361,35-36 128,-18 27 96,-5-5 705,3-1-161,-2-5-512,-2 0-208,-7-1 16,-1-1 0,-3 2-64,-13 1-64,-6 6-112,-4 6 144,-5 7-144,1 13 176,-4 19-32,10 11 352,5 9 704,8 6 145,8 1-529,16-5-320,6-7-128,9-11-16,-2-11-16,4-14-208,-4-9-144,-1-2-448,-5-16-785,-3-6-1504,-10-10-1457,-7-8-2914</inkml:trace>
  <inkml:trace contextRef="#ctx0" brushRef="#br0">28023 28866 5330,'0'0'9733,"0"0"-6836,0 0-1616,-37 37 79,20-6 193,3 5 128,5 5-80,9-1-433,0-1-271,17-11-449,8-5-176,2-12-208,6-6-16,0-10-32,-4-10-16,-3-8 0,-4-8 0,-9-1-48,-3-6-112,-10 4-16,-3-2-128,-9 5-65,-5 2 17,-3 8 64,-4 5 208,4 12 48,0 4 48,3 9-176,5 5-336,7 4-289,5-1-831,2 2-913,11-6-2066,6-6-4513</inkml:trace>
  <inkml:trace contextRef="#ctx0" brushRef="#br0">28493 28783 18296,'0'0'1953,"-40"20"-1681,10-6 1249,2 4 544,2 3-688,0-6-209,9-1-367,4 0-417,8-4-256,5 0-96,2-2 16,14 4-96,4-4 80,5 2 16,-1 1 0,1 2 0,1 3 16,-8 0-64,-6 6-48,-4-2-16,-8 3 48,0-3 64,-7-1-64,-5-4 64,-2-6-48,-4-2 32,0-4 16,1-3-128,0 0 16,2-7-80,-1-2-176,9-1-321,2-1-575,5-2-1169,0 2-305,8-3-1792,4-2-5922</inkml:trace>
  <inkml:trace contextRef="#ctx0" brushRef="#br0">28743 28558 11477,'0'0'5619,"0"0"-3618,10 52-64,-5-14 1088,0 9-368,1 6-976,-5 2-576,3 0-417,-3-1-336,-1-9-256,3-7-16,0-6-48,-3-10 64,0-4-80,0-7 32,-6-4-48,1-7 16,1-2-320,-1-14-592,-1-7-1489,4-8-2370,-5-3-1760</inkml:trace>
  <inkml:trace contextRef="#ctx0" brushRef="#br0">28619 28916 18376,'0'0'5443,"0"0"-4739,0 0-736,40 11 112,-12-11 1201,2-4 288,2-5-641,-1 0-608,-6 0-272,-5 2 16,-3 3-32,-7 4-16,1 0-32,-7 0 0,4 4 32,0 7-16,-1 3 32,6 4-64,-4 3 288,8 3 144,-1-1-31,4 1 111,-3-4 64,1-2-192,-4-4-96,-1-5-64,-5-3-79,2-6-1,-8 0 16,3-6 48,-5-5-112,0-8-48,0 2 16,0-4-32,-7 1-16,1 0 0,-2 2 32,4 2-48,2 0 32,-1 8-16,3-4 48,0 4-32,3-2 16,3-1 16,8 2-64,0-2 32,3 4-176,4 0-305,-3 0-127,-1 3-224,0 2-833,2 2-1024,-5 0-1425,4 0-2593,-8 0-1425</inkml:trace>
  <inkml:trace contextRef="#ctx0" brushRef="#br0">29258 28892 19785,'0'0'4066,"0"0"-2930,-13 42 417,10-22-32,3 3-513,8-5-431,6-5-129,12-1-288,-1-8-64,5-4-48,2 0 0,-4-11-16,-6-2-32,-4-3 48,-8-5-112,-7-1 0,-3-3-80,-13 2-64,-5 3-80,-7 5 48,-3 8 207,-1 5 33,-4 2 97,5 7-1,2 3-32,6 2-96,7 2-96,7-6-1857,6-1-2593,0-7-5107</inkml:trace>
  <inkml:trace contextRef="#ctx0" brushRef="#br0">29562 29024 13014,'0'0'4114,"0"0"-2337,0 0-145,-10 45 81,6-20-176,-2 5-160,6-2-257,-2 4-336,2-7-207,0-8-113,2-5-288,4-3 80,-2-9 160,1-5 193,0-11-33,1-4-144,0-8-240,0-9-64,-4-1-96,3-3-32,1 3 0,-5 4-48,5 1 112,-4 3-48,3 8 32,-5 0-32,3 4-16,-3-3 32,3 6 16,-3-1-48,5-1 16,-4 4 0,7 0-32,-4 4 48,4 4 0,0 3-48,3 2-64,-7 11 48,1 7-32,0 7-64,1 4 112,-4 3-16,-2-1-16,0-4 48,0-1 32,0-9 0,0-1-16,-2-7 0,-6-4-32,2-4 96,0-1 0,-7 0-80,3-8-80,0-1-32,-1-2-208,4 1-224,2 4 15,3 3-79,2 2-336,0 1-321,2 0-912,9 0-656,-2 0-1185,4 0-5410</inkml:trace>
  <inkml:trace contextRef="#ctx0" brushRef="#br0">30995 28593 14150,'0'0'5203,"-17"32"-3618,8 11-81,-4 11 993,0 11-352,11-2-944,2-5-705,8-8-320,6-14-64,6-12-112,5-13-16,3-8 112,-1-6-96,1-12 64,-6-5-48,1-10 32,-6-1-64,-1-2 48,-10-1 16,0 6-112,-4 8-16,2 13 64,-4 7 48,4 21-224,0 10 176,4 7 128,4 5 48,9 0-144,2-5 16,3-11 16,2-7-32,2-10 32,2-10-192,-6-10 144,-4-14 32,-2-6-64,-4-10 16,-15-10-16,-1 1-48,0-7-48,-12 2-144,-2 4-32,-2 7-32,-1 16 224,3 12 80,2 6-32,6 9-16,3 4-208,3 9-1185,3 1-1408,9-1-833,5-1-4210</inkml:trace>
  <inkml:trace contextRef="#ctx0" brushRef="#br0">31677 28942 22266,'0'0'2994,"0"0"-2706,5 33 592,-4-19 433,5-2-945,-4-6-288,1-1 0,-1-3-208,1-2-1249,0-2-1456,-3-12-1569,0-6-10293</inkml:trace>
  <inkml:trace contextRef="#ctx0" brushRef="#br0">31694 28649 23531,'0'0'1408,"0"0"-1408,0 0-2545,0 0 608,0 0-2064,0 0-2675,17 0-2528</inkml:trace>
  <inkml:trace contextRef="#ctx0" brushRef="#br0">31870 28964 17512,'0'0'3073,"0"0"-2592,0 0-97,0 0 1024,0 0 129,31 27-80,-22-29-289,3-5-543,1-4-193,-1-2-144,1-3-160,2 1-80,-4-4-32,1 4 48,-5 1 0,-1 7 112,-5 1 160,2 6-80,-1 0-95,1 8-17,2 2 224,1 0-160,0 4-192,7-5-96,2-2-1025,5-4-1648,3-3-3042</inkml:trace>
  <inkml:trace contextRef="#ctx0" brushRef="#br0">32313 28803 24859,'0'0'3538,"-37"-6"-2978,9 6-464,-3 12 192,9 4-95,-1 4 47,11 1 0,5 3-176,7-4-64,2-2-32,15-4-240,9-8-321,1-6-63,-2-6 176,7-15 64,-4-7 79,1-8 305,-2-10 32,-1-5 32,-3-7-32,-2-6 17,-4 4 15,-5 7-337,-7 15 145,-2 14 272,-3 21 913,-11 20-753,-8 20-144,1 15 656,1 7 161,4 6-273,10-5-560,3-6-192,19-8 16,7-12-400,5-14-977,-1-11-2016,-1-9-3154</inkml:trace>
  <inkml:trace contextRef="#ctx0" brushRef="#br0">35774 29518 6243,'0'0'7683,"0"0"-5009,0 50-770,0-7 770,0 15-257,-7 12-64,-4 7-656,-3 3-401,-2-1-832,1-9-143,1-10-161,3-10-128,2-14 16,3-14-48,4-6 48,2-9-208,0-7-433,2-9-1007,10-11-1058,-4-8-2032,0-5-6243</inkml:trace>
  <inkml:trace contextRef="#ctx0" brushRef="#br0">35889 29262 7203,'0'0'9573,"0"0"-7348,0 0-1681,42 0 64,-22 7 1345,3 2-288,2-1-385,-5 6-511,-1 0-161,-5 1-176,-8 4-48,-6 1-95,-6 2-177,-8 3 16,-5 0-64,-1-1 16,2-4 0,4-1-32,3-4-112,9-3 96,2 1-80,7-4 64,6 3 0,6-6-16,1-3 48,0-2-96,5-1 16,-5 0-32,4-6-64,-4-1-353,-6-2-495,4 0-1217,-11 3-864,-1-4-3378</inkml:trace>
  <inkml:trace contextRef="#ctx0" brushRef="#br0">35478 30452 5378,'0'0'9093,"0"0"-6564,0 0-1025,0 0 1,0 0-240,38-14-417,0 14-368,13-4 1777,8 0-464,11-1-752,-3 1-433,-2-3-128,-5-4-160,-10 2-224,-5-5-32,-8 1-336,-12 2-192,-5-1-32,-7 4-160,-7 2-449,-6 2-560,0 4-464,-11 0-720,-2 3-3298,4 4-6467</inkml:trace>
  <inkml:trace contextRef="#ctx0" brushRef="#br0">35906 30861 12742,'0'0'4754,"-20"43"-3297,11-4-577,3 6 2161,-1 9-223,1 0-961,6-5-1073,0-6-432,3-9-240,2-10-144,0-6 80,1-9 16,-2-9-16,1 0-48,-2-13 160,-1-10-64,-2-5-16,3-6 0,-3-9-16,0-4 0,0-7-64,0-3 81,0-3-338,-3 1 49,3-2 16,0 10 48,0 3 80,6 12 32,0 5-16,7 8 32,2 10 64,2 8 16,3 5-64,0 11-48,5 12 80,0 6-176,-5 7 64,-1 4 48,-5-1-48,-7-3-800,-2-3 399,-5-7 241,0-4-16,-6-2 208,-8-4 64,-3-5 0,-5 1 32,-1-3-16,-2-3 64,3-1-32,2 2 160,5-3 161,4 2 79,9 4-192,2-4-192,10 5 16,8-1 80,4 3 32,3-2 16,3 1 96,-3 1-336,-1 1 256,1-1 289,-5 1-113,0-3-208,-2 0-32,-5-2-112,0 0-80,-1-2 64,-6-3-64,2-1-64,-2-1-432,1-2-417,-7 0-927,0-5-1138,0-6-1184,-5-5-6210</inkml:trace>
  <inkml:trace contextRef="#ctx0" brushRef="#br0">35689 30706 12550,'0'0'4482,"0"0"-2385,0 0-1521,-31-31-64,9 31 97,-2 0-257,-7 9-272,-2 4-32,7 8-16,1 4-32,5 1 128,9 8 544,9 4 385,2 8-289,7 3-128,5-1-47,4-1-49,1-3-192,-2-6-320,1-6 48,-7-2-144,-1-6 48,-5-4 16,-3 1 0,-6-5-160,-4-1-16,-2-6-224,1-2-417,2-3-287,1-4-513,6-4-752,2-10-2817,0-3-6932</inkml:trace>
  <inkml:trace contextRef="#ctx0" brushRef="#br0">35438 31066 17208,'0'0'2833,"0"0"-2241,0 0-319,0 0 927,0 0-79,0 0-1,33-2-127,-1 2-289,4 0-432,4-5 16,0-3-144,-2-4-64,-6-1-96,-5 2-304,-7 0-784,-8 1-945,-1 1-512,-9 1-1809,-2-4-4018</inkml:trace>
  <inkml:trace contextRef="#ctx0" brushRef="#br0">37157 27501 9668,'0'0'7316,"0"38"-4531,0-5-192,-2 10-144,-4 6-800,0 1-752,0-4-81,6-9-368,0-7-288,0-10-48,0-9-112,0-8 64,6-3-64,-5-14 16,4-9 0,-2-8-16,0-9-48,-3-8 64,0-4-80,0-4-176,-3-2-16,0-1 96,3 1 160,0 4-272,0 6 208,6 11-16,0 7 96,2 12-16,0 7 32,4 6-48,1 5-16,5 11 16,-4 8-16,5 5 64,-7 7 0,2 8 0,-1 2 0,-6-1 16,-2-2 16,-5-2-32,0-5 48,-5-1-192,-4-7 64,-3-6 16,-4-3 16,1-3 16,1-6-32,-5-5 96,7 0-16,-1-3-32,6-1 48,7-1 240,0 5-64,6 0-112,11 7-16,5 5 272,4 1-127,5 2-97,2 1 64,-1 0 32,-4 0-16,-5-2-96,-3-3-112,-6 0 32,-3-5-64,-3-3-144,-8 0 0,0-3-256,0-6-193,0-2-575,0-4-545,0-1-1056,-6-1-353,-2 1-4161</inkml:trace>
  <inkml:trace contextRef="#ctx0" brushRef="#br0">36942 27311 5699,'0'0'4706,"0"0"-3009,0 0-593,0 0 225,0 0 335,-23-35-479,15 28-289,3 0 145,-3 2-273,-1 3-240,-2 2-95,-1 0-145,-2 9-64,-6 10-176,1 2 0,5 12 0,2 4 192,1 8 672,9 1 1,2 3-1,0-1-95,7-1-529,-1-7-80,0-4-32,0-2-64,-6-5-16,0-4-80,0-1 0,0-3-64,0-4 0,-6-1-320,5-5-513,-4-1-271,5-4-321,0-1-512,0-3-1760,0-2-2434,0-2-2001</inkml:trace>
  <inkml:trace contextRef="#ctx0" brushRef="#br0">36703 27701 9684,'0'0'3666,"0"0"-416,0 0-1746,45-4 1009,-19 1 129,5 1-545,2-2-705,0-1-127,-1 0-753,-4-1-432,-3 1-80,-5-1-48,-3 1-608,-6 3-593,-6-1-432,-5 1-688,0-5-672,-5 0-2770</inkml:trace>
  <inkml:trace contextRef="#ctx0" brushRef="#br0">32719 30016 10053,'0'0'8580,"0"0"-5971,0 0-336,0 0 208,32 27-832,-18-23-625,5-1-400,-2-3-335,-3 0-209,1 0-80,-4-3-64,-1 2-657,-7-4-607,-2 5-769,-1-2-929,-1 0-1184,-7-3-4658</inkml:trace>
  <inkml:trace contextRef="#ctx0" brushRef="#br0">33116 29798 9636,'0'0'5699,"0"0"-4114,0 0-417,0 0-207,0 0-321,0 0-192,29 27-64,-13 7 961,1 9 1056,6 8-464,-1 6-768,6-4-177,-4-3-368,1-9-352,0-8-288,-5-11 0,-4-1-32,-4-7-240,-1-6-176,-9 2-208,-2-6-337,0 1-159,-2-4-145,-6-1-208,0-1-784,4-8-1376,-2-9-4147</inkml:trace>
  <inkml:trace contextRef="#ctx0" brushRef="#br0">33492 29647 8708,'0'0'4226,"0"52"-1041,0-12-15,-6 12-737,0 12-128,-3 7-496,-1-1-481,0-5-367,2-9-401,0-6-144,2-14-480,0-9 64,1-9-32,0-2 16,1-8 0,-4-1-256,3-7-448,-1 0-465,6-8-1232,0-8-1393,0-4-4065,8-3-3218</inkml:trace>
  <inkml:trace contextRef="#ctx0" brushRef="#br0">33691 30138 8020,'0'0'6146,"0"0"-3168,0 0-1089,0 0-353,0 0-383,0 0-49,-16-16-223,12 14-529,-6 2-160,3-3 48,-6 3-32,2 0 32,2 0-112,-3 3-31,-1 4 15,1-1 96,-2 8-96,2 1 0,-1 5-32,7 6 32,-2 1 256,2 2-80,6 0 16,0 0-64,8-4-128,3-3-32,1-4-31,2-6-17,0-5-32,0-3 64,3-4-80,-3-3 80,-2-3-80,2-1-48,-1-2-161,-6 3-95,1-1 48,-3 2-16,-1 3 16,-4 0 128,0-3 144,0 3 0,0-2 48,0-3-80,-4-2 112,2-1-112,-4-1 32,0 1 16,0-2 16,-1 1-32,1 4 0,-1 0 16,2 3-32,3 4 80,-4 0 32,5 0 0,-3 2-16,4 4-48,0 1 48,5 3 16,1-4 128,7 4-32,4-6 48,0-4-47,6 0-1,-1-3-48,-2-5 96,0-1-48,-3-1-128,-9 3-48,-3 3-16,-5 0-320,-2 4-208,-9 0-465,-1 0-912,-1 4-864,-1 3-1633,-1 0-8308</inkml:trace>
  <inkml:trace contextRef="#ctx0" brushRef="#br0">32010 29856 10277,'0'0'4786,"0"0"-2273,0 0-800,0 0-176,0 0-353,0 0-560,5-1-191,11 25 191,4 12 1345,3 16-208,3 4-577,2 5-159,-3-5-401,0-7-464,-2-8-480,-6-12 288,-1-9 0,-7-4-16,-1-2 64,-4-8-48,-1-1-176,-3-5-241,0 0-271,-4-2-464,-2-7-1122,-1-7-783,1-2-897,1-5-4097</inkml:trace>
  <inkml:trace contextRef="#ctx0" brushRef="#br0">32364 29717 6291,'0'0'5186,"0"0"-3329,0 0-240,26 47 512,-20-10 928,1 10-560,-7 8-352,0 11-480,-7-1-544,-5-2-401,-7-5-48,5-5-208,-4-13-239,5-9-49,6-5-160,0-11-32,1-3 0,5-8-385,1-4-543,0-3-609,0-8-1616,0-5-1889,1 1-4115</inkml:trace>
  <inkml:trace contextRef="#ctx0" brushRef="#br0">29406 29683 15655,'0'0'4114,"0"0"-2625,0 0-225,0 0-191,37 3-241,-14 33 49,4 15 895,5 19-367,7 15-224,3 4-321,0 0-192,-4-8-63,1-11-834,-8-18 81,-4-11 32,-7-13 32,-8-7-32,-1-8-160,-6-6-272,-5-7-657,0 0-704,-10-15-1024,-1-8-2001,-1-7-5203</inkml:trace>
  <inkml:trace contextRef="#ctx0" brushRef="#br0">30001 29506 5987,'0'0'7859,"0"0"-5249,0 0-1874,0 0 48,-3 36 97,-5 3 751,1 15 721,-6 15-63,4 13-498,-1 10-319,0-2-401,2-6-271,6-10-369,-4-12-256,1-12-272,4-10 48,-5-6 64,1-7-64,2-7 48,-2-4-16,1-5-80,1-6-128,3-3-288,0-2-481,0-4-976,3-6-1616,1-3-929,-1-2-4098</inkml:trace>
  <inkml:trace contextRef="#ctx0" brushRef="#br0">30218 30188 5747,'0'0'5858,"0"0"-2864,0 0-1858,0 0-143,0 0 63,0-29-63,-3 24-209,-2 4-240,4 1 80,-7-3-63,0 3-33,-2 0 0,3 3 97,-5 5-161,-1 5-96,-5 8 256,4 4 273,0 2-129,5 3-128,1-3-160,6-3-159,2-4-193,7-4-16,5-7-96,7-7 32,-2-2-128,6-11-32,-4-7-144,1-3-97,-5 0-111,-2 0 160,-3 5 176,-8 5 64,-2 6 32,0 5 32,-5 0 32,-6 14 80,5 4 272,0 4 128,0 4-15,6 0-81,0-1 128,0-5-176,0-2-224,6-6-112,2-6-32,-4-1 32,4-5-64,-2 0-448,-1-3-384,-3-5-945,-2-4-1889,0-3-4546</inkml:trace>
  <inkml:trace contextRef="#ctx0" brushRef="#br0">30471 30164 6531,'0'0'8228,"0"0"-5267,0 0-992,0 0-848,0 0 63,0 0-288,-36-7-463,27 18-241,-2 5 80,-1 4 320,2 7 177,3 3-81,3 1-80,4-2-160,0 2-144,8-5-15,5-4-145,2-4-48,1-4-16,-2-8-16,4-4-64,-1-2-16,-4-2-16,-1-7-192,-1-4 0,-5-3-209,0 0-31,-6 3 112,0-1 144,0 3-64,-11 2 224,-1 3-16,0 3 0,-4 0 16,-4 3 32,8 0 16,-5 0 48,7 3 160,4-3 112,1 0 0,5 0-112,0 0 128,5 0-224,7 0-48,4-4 241,1-1 63,2-2-64,-2 0 80,-2 0 48,-1 1-224,-1 2-112,-3-1-96,0 3 48,-3-1-64,4 3 32,-5 0-32,5 0 16,-3 0-16,0 0 32,-7 0 0,4 0-32,-5 0 48,0 0-48,0 0-80,0 0-352,0 0-304,-2 0-753,-2 0-1408,-2 0-1793</inkml:trace>
  <inkml:trace contextRef="#ctx0" brushRef="#br0">31183 30027 15959,'0'0'4803,"0"0"-3267,0 0-623,0 0 127,0 0-63,0 0-481,33 0-48,-5-2 320,3-3-111,-2 1-257,1-2-224,1 1-80,-6 0-16,-5 1-80,-6-1 64,-2 3-112,-1-2-144,-6 4-384,-2-2-241,-3 2-399,0 0-641,-3 0-192,-5 2-1137,-1 2-3345,-4 3-3617</inkml:trace>
  <inkml:trace contextRef="#ctx0" brushRef="#br0">31249 30194 8820,'0'0'8516,"0"0"-6547,0 0-657,0 0 433,0 0-384,18 34-465,-1-34-127,0 0-401,3 0-240,1 0-48,-4 0-80,-2 0 48,-2-3-945,-3 3-959,-3 0-1250,-7-2-4705</inkml:trace>
  <inkml:trace contextRef="#ctx0" brushRef="#br0">34148 30042 10517,'0'0'4402,"0"0"-785,0 0-2000,0 0-480,41 4-321,-14-4 225,4-1 95,8-4-752,-6 1-272,-7-1-64,-1 0 0,-5 1-32,-7 4-272,-6-3-784,-1 3-289,-6 0-352,0 0-1168,-6 3-1105,-3 1-2561,-2 1 2097</inkml:trace>
  <inkml:trace contextRef="#ctx0" brushRef="#br0">34203 30234 14967,'0'0'5250,"0"0"-3889,0 0-753,0 0 929,35 2-112,-12-2-497,4-5-624,5-2-224,-1 1-32,-4-4-144,-2 6-832,-7 0-1521,-9-1-2370,-5 3-8147</inkml:trace>
  <inkml:trace contextRef="#ctx0" brushRef="#br0">34871 30022 17512,'0'0'3314,"40"0"-2690,-11 0 913,7 2 79,1-2-623,-3 0-577,-6-2-336,-3-1-48,-6 3-1361,-13 0-1184,-3 0-1297,-3-1-5490</inkml:trace>
  <inkml:trace contextRef="#ctx0" brushRef="#br0">35435 29696 10085,'0'0'7795,"20"40"-5762,-7-4-32,5 9 656,-1 13-352,0 3-944,2-2-721,0-8-272,-4-3-256,2-10-64,-1-9-16,-4-9-144,-1-6-272,-2-5-256,-4-5-80,1-4-385,-4 0-672,1-13-176,-2-5-1008,-1-6-2962</inkml:trace>
  <inkml:trace contextRef="#ctx0" brushRef="#br0">17061 25655 6243,'0'0'112,"0"0"3297,0 0-1151,0 0-1074,0 0-95,0 0 239,0 10-111,-8 9-145,-4 3 353,-1 3-369,1-3-239,-2-2-289,9-8-288,1-1-128,4-7-48,0-1-48,0-3 64,0-7 64,0-9-112,4-6-240,7-5-304,-2-5-208,7-3 383,-1 1 17,3 7-96,-6 6 176,3 10 112,-1 11 160,-1 7-112,-2 11 240,-4 7 176,0 4 416,-4 0-15,0-2-337,-2-7-336,-1-4-16,0-5-64,0-2-16,0-6-528,0-3-1073,0 0-1745,0-9-5009</inkml:trace>
  <inkml:trace contextRef="#ctx0" brushRef="#br0">17143 27190 5138,'0'0'3826,"0"0"-1537,0 0-832,0 0-161,0 0-239,0-11 31,0 8-15,3 3 63,-3-1-95,0-2-225,0 3-159,0 0-97,3 0-176,-3 0-224,4 7 368,1-3-15,0 1-33,1-1-48,0 3-48,2-3-128,0 1 96,-4 0-47,4-3 31,-3 2-16,1 1-32,0-3 16,2 3-32,3 1-48,-4 1 96,6 2 97,-1-2-225,2 2 16,-1 0-48,-1-2-48,4 0 32,-4 0-16,0-3 0,1 0-64,-6 1 0,1-3-48,0 3 32,-3-4 16,2 5-16,-2-2-16,0 2 16,1 1 112,-1 3-144,-1-4 0,1 3 0,3-3 0,-1-1 32,3-3-64,-4 3 32,0-3-16,2 0 0,-4 1 0,4-3 32,-5 2-32,2 0 16,0-2-32,1 3 32,0-2 1,-3 2-34,2-1 17,-2 0 33,0-2-49,-1 3 32,-2-3-16,0 0-65,0 0-47,0 0-32,0 0 16,-2 0-112,-1-5-320,-2-4-641,-1-2-607,4 2-770,-2-5-1696,-2 1-4129</inkml:trace>
  <inkml:trace contextRef="#ctx0" brushRef="#br0">17504 27210 6403,'0'0'3025,"0"0"705,0 0-1297,0 0 80,0 0-576,0 0-304,4 29-449,-2-19-399,-2-1-177,3-2-80,0 1 1,2 4-33,3-4-288,-1 4-64,0-1-16,-4 0 0,1 5 0,-4 0 48,0 4 144,-1-2 33,-10 7 271,-3-3-48,-2-1 32,-1-1-255,-3 0-209,2-4 64,1-5-64,1 1-32,4-5-64,5-6-16,0-1-32,4 0 48,0-7-48,3-4-144,-2-5-368,-1-1-305,1 1-463,-1 2-625,0 5-448,3 7-112,-5 2-1777,4 0-3474</inkml:trace>
  <inkml:trace contextRef="#ctx0" brushRef="#br0">17219 26974 6307,'0'0'6387,"0"0"-3794,0 0-1344,0 0 127,0 0-79,0 0-321,-11-7-143,11-2-369,0-4 32,0-3-240,7-2-160,4-2 16,-4 2 48,3 4 305,0 5 63,2 9-400,-6 0-112,4 12 272,0 3 688,0 8-143,-1 1-257,5-1-256,0-3-240,1-4-96,1-9 128,1-5 0,-2-2 80,3-7-112,-4-4 129,-1-2-49,-3-1 32,-1 3-128,-6 2-32,2 2-32,-2 3-416,-3 1-481,0 3-752,0 0-1200,-3 11-833,-5 1-3921</inkml:trace>
  <inkml:trace contextRef="#ctx0" brushRef="#br0">17369 26947 7780,'0'0'2513,"0"0"1489,0 0-1377,0 0-464,0 0-160,0 0-193,-20 41-303,7-19-192,-2 5-305,-1 4 65,4 2-241,0-5-288,7 2-288,5-8-63,0-6-65,12-5-128,5-9 16,4-2-48,2-4 80,2-7-176,-5-5-385,-3-2-207,-5 5-497,-4 1-783,-6 3-354,-2 4 17,-5 1-1120,-8 4-2050</inkml:trace>
  <inkml:trace contextRef="#ctx0" brushRef="#br0">17363 26661 784,'0'0'9317,"0"0"-6820,0 0-704,0 0 31,0 0 1,-20 32-64,7-14-432,1 4-177,-1-1-239,-1 1-177,4-6-128,0 0-272,3-5-272,-1-7-16,5-1 16,3-3-64,-2-10 129,2-5-113,0-5-1201,0-7 145,0-5 367,0 3-335,0 0-129,0 6 449,2 7 464,1 8 304,0 3 32,3 5-48,2 9 16,4 4 304,1 5 400,7 7 449,5 0-272,-2-1-433,-1-3-304,1-5-80,-6-5-64,-2-4-48,-5-3-32,-4-4 64,-5 0-48,3 0-128,-4 0-256,0 3-257,0-2-655,0 2-529,-5 4-1248,2 0-3394</inkml:trace>
  <inkml:trace contextRef="#ctx0" brushRef="#br0">16551 26572 4882,'0'0'1201,"0"0"3185,0 0-1697,0 0-896,0 0-192,0 0-289,0 10-191,0-8-417,0-2-352,0 4-128,0-4-16,3 0 32,-1 0 33,4 0-49,2-6 128,4-11 192,5-5 160,8-12-239,5-6-257,5-8 64,1-3 64,-2 4-144,-4 4-64,-3 5 32,-3 8 288,-10 10-400,-2 4-48,-1 8-80,-2 3 64,-6 5-96,0 0-528,-1 0-448,-2 5-33,0 2-144,0-1-879,-2-2-658,-4-1-2256</inkml:trace>
  <inkml:trace contextRef="#ctx0" brushRef="#br0">16828 26140 6291,'0'0'2977,"0"0"129,0 0-1041,0 0-385,0 0-495,-37 15-513,20-10 65,-2 2-177,0-6 96,1 2-224,4-3 17,3 0 15,3 0-256,7-7-96,1-2-96,0-2-128,1 0-64,7-2 144,0-1 32,4 7-208,-1 0 352,3 5-144,1 2 0,1 9 80,3 5 240,-1 4 112,-1-1-16,-1 6 65,-7-5-129,2 0-160,-6-7 112,-4 0-80,2-6-32,0-1 192,-1-1-176,-2-3-80,0 0-112,3 0-96,-2 0 192,6 0-176,-6-3-784,2 3-817,-3 0-1392,0 0-2514,0 5-8099</inkml:trace>
  <inkml:trace contextRef="#ctx0" brushRef="#br0">17014 26016 960,'0'0'10581,"0"0"-6819,6 40-1313,-3-26-144,-3 1-800,3-1-561,-1-3-383,-2-1-289,5-4-128,-5-4-112,0 1 16,0-3-16,3 0 32,-3 0 48,0-10 272,0 2-128,0-8-64,0-4-176,3-6-64,-2 2 64,5-3-48,1 2 32,0 3-16,4 4 176,-1 6 208,2 5-79,0 6-97,-1 1 80,3 1-48,-1 11-96,-1 3 144,2 1 96,-2 2-80,-2-2-240,-3-5-32,3 1-48,-7-4 80,0-3-112,-3 0-80,0-3-576,-3 2-336,-2-1-577,-6-3-816,2 0-2065,-2-3-8821</inkml:trace>
  <inkml:trace contextRef="#ctx0" brushRef="#br0">12111 23568 6675,'0'0'9877,"0"0"-6580,0 0-1888,0 0 79,0 0-15,20-35 96,-20 25-561,-12 0-399,-5-4-273,-6 2-224,-5 1-112,-5 2-32,-4 2 16,-3 7-48,1 0-16,-4 12 0,2 15 80,1 11 32,6 13-48,4 19 176,7 11 544,8 9 304,5 7-175,10 0-513,5-7-336,10-14-48,13-6 96,-1-16-32,5-15 48,4-12-32,-3-12 0,-4-12-16,-1-3-80,-3-18-224,-2-5-64,-1-6-241,-5-1-15,1 3 112,-5 7-545,-1 5-207,-4 8-1041,-3 7-96,-4 0-2017,2 2-7780</inkml:trace>
  <inkml:trace contextRef="#ctx0" brushRef="#br0">12431 24077 19929,'0'0'1393,"0"0"-1345,-50-12 96,25 17 1457,-3 9-49,4 6-127,-1 9-273,8 0 17,4 1-273,10-3-559,3-5-305,13-4 16,7-9-48,3-7-32,2-2 0,1-11-80,0-7-129,-4-7 17,1-3 0,-9 1 112,-1-1 112,-5 8 0,-4 4 32,-4 10-32,0 6 128,-9 17 0,-3 10-32,1 7 160,1 2 49,3 5-17,2-8-64,5-3-176,0-10-16,5-4-160,5-8-448,-3-8-433,4 0-688,1-15-1072,-3-7-1281,2-8-7347</inkml:trace>
  <inkml:trace contextRef="#ctx0" brushRef="#br0">12686 24034 18905,'0'0'2961,"0"0"-1840,0 0 767,0 0-127,-40 20-704,20-4-529,3 2-256,6-2-96,2 2-160,9 0 0,0-4 16,9-1-96,10 1 0,1 1-192,5-2 256,-4 1 96,4 2 192,-5 0-208,-7-3 0,-2 5 0,-10-4 0,-1 2 80,-5-3-32,-4 1-64,-6-5-80,-1-5 32,2-2-32,-1-2 32,-1-5-16,4-3-16,-1-4-160,6 1-160,0 2-192,1 0-288,5 2 239,1 3 1,0-3-801,1 3-671,12-3-850,-2-2-2528,2-2-9205</inkml:trace>
  <inkml:trace contextRef="#ctx0" brushRef="#br0">12849 24113 22538,'0'0'3714,"0"0"-3458,30-14-64,-15 12 737,2 0-273,-1-1-176,1 3-288,-5-1-192,-4-2 32,-3 1 0,-5 0 16,-5-1-128,-6-1-96,-11 4 96,2 0 0,-3 0 16,4 4 48,1 12 32,4 5 80,8 1 320,6 5 97,0 0-1,7 0-272,14-2-224,2-3 16,3-4-48,5-4 32,-6-3-16,0-6-384,-8-4-593,-5-1-431,-4 0-817,-8-1-977,0-9-1312</inkml:trace>
  <inkml:trace contextRef="#ctx0" brushRef="#br0">14369 24217 10677,'0'0'4322,"0"0"-1521,0 0-1376,0 0-321,-8 36-287,16-29-225,4-3-144,4 3-160,-4-5-208,-2 3-64,-3-3-368,-2-2-784,-5 0-1025,0-2-1681,-6-12-4594</inkml:trace>
  <inkml:trace contextRef="#ctx0" brushRef="#br0">14402 23873 13206,'0'0'3570,"0"0"-2290,0 0-191,-33 20-145,28-15-255,5-3-497,0-2-176,0 0-96,3 0-721,2 0-511,0 0-193,-2 0-368,-2-2 112,-1-1-224,0 1-576,0 0-320,0-1-2209,-1 3 6738</inkml:trace>
  <inkml:trace contextRef="#ctx0" brushRef="#br0">13679 23738 6307,'0'0'7603,"0"0"-5025,0 0-1138,23 54 881,-14-11 593,2 14-337,-5 6-656,-3 6-785,0-3-415,-3-5-177,0-8-224,-6-8-32,6-6-192,-5-8-32,5-8-32,0-7 0,0-5-32,4-9-384,-3-2-480,7-9-449,-5-7-928,2-7-1905,-2-1-3601</inkml:trace>
  <inkml:trace contextRef="#ctx0" brushRef="#br0">16276 23763 9989,'0'0'2497,"0"0"-496,0 0-1073,0 0 481,0 0 624,0 0-369,8-3-671,-20-10-737,-5-5-192,-3-5-96,-8 2 64,-2-2-96,-5 0 64,-7 3-112,0 9-128,-6 4 176,3 7 32,0 20 64,0 14 0,8 16 80,6 12 112,11 12 592,10 8 785,10 3-128,17 0-801,11-5-496,5-13-112,7-11-64,0-15-16,-2-10 0,-4-12 32,-2-11-48,-7-5 32,-5-3-432,-4-7-561,-7-11-287,-3-1 15,-1-5-207,-4 4-337,7 1-384,-2 6-80,1 6-240,0 7-2610,4 3 1153</inkml:trace>
  <inkml:trace contextRef="#ctx0" brushRef="#br0">16397 24177 10293,'0'0'4690,"0"0"-2417,0 0-1073,0 0-143,0 0-129,0 0 225,-23 56 192,23-22-145,6-3-464,7-4-271,4-6-225,0-10-80,8-7-80,-5-4-16,0-11-144,0-9 80,-4-7-32,-7-2 0,-4-3-16,-5 0-16,0 4-224,-5 5-129,-3 10 273,4 6 160,-4 7 0,6 16-16,2 11 0,0 11 96,0 13 417,5 8 143,3 4-80,-1 0 81,-2-7-273,-3-2-192,1-11-288,-3-9 64,0-10 32,-3-4 0,1-8 32,-3-12-64,-1-2-128,5-16-801,-2-12-1632,3-6-1777,0-8-9796</inkml:trace>
  <inkml:trace contextRef="#ctx0" brushRef="#br0">16970 24098 13686,'0'0'5859,"0"0"-4098,-47 7-689,21 13 321,-4 7 48,1 7-321,4 4-15,2 1-433,7-1-80,10-5-96,6-3-31,0-6-305,14-4-16,6-6-96,8-5-32,1-5 32,9-4-16,-3-4-16,-2-5-176,-1-2-337,-10 0-447,-3 2-753,-7 2-976,-7-4-256,-5 2-1217,0-5-3506,-3-6 1650</inkml:trace>
  <inkml:trace contextRef="#ctx0" brushRef="#br0">17202 23759 9364,'0'0'7860,"0"44"-5571,-3-3-528,1 9 1040,2 8-16,0 7-992,0-4-800,2 0-577,1-5-176,2-9-128,-2-6-64,-3-7 48,0-10 0,0-1-32,0-7 48,0-8-96,-3-5 0,3-3-112,0-14-784,0-6-1730,3-7-2688,6 0-6691</inkml:trace>
  <inkml:trace contextRef="#ctx0" brushRef="#br0">17464 24233 13270,'0'0'10933,"0"0"-9732,0 0-1778,0 0 465,3 50 304,-3-28 673,3 5 111,2 0-528,7-2-335,5-9-130,2-2 146,0-13-129,1-1-177,-8-7-175,1-13 240,-6-4 80,-4-8-208,-3-2-416,-4 3-193,-9 1-239,-5 9 560,-2 7 528,-7 7 464,4 7 368,-2 4-159,5 10-177,3 2-176,5 2-288,1-1-368,9-1-1665,-1-5-2049,3-6-7059</inkml:trace>
  <inkml:trace contextRef="#ctx0" brushRef="#br0">17695 24305 5571,'0'0'6451,"0"0"-3698,14 41-1040,-11-33-129,0 2 81,2-3-256,-2-5-225,-1 2-159,2-4-81,-4 0-224,3-4-159,0-1-97,-1-2-144,1 0-64,2-1-144,-1 1 16,4-4-128,0 0 16,1-3-16,4 2-32,-3-3 112,0-1 96,2 5 97,-1-1-81,-2 6 128,-1 6-128,0 0-112,-4 13-64,1 3 64,-2 0 64,2 4-64,-2-4-64,2-3-16,-1-4-544,-1-4-785,0-3-1072,2-2-928,-3-7-3106</inkml:trace>
  <inkml:trace contextRef="#ctx0" brushRef="#br0">18120 24231 15287,'0'0'11509,"0"0"-9892,9 33-1521,-9-21-48,0-5-48,0-3-272,3-4-496,-3-4-1169,0-12-2321,0-4-6707</inkml:trace>
  <inkml:trace contextRef="#ctx0" brushRef="#br0">18108 23911 21290,'0'0'4082,"0"0"-3922,0 0-1601,0 0 176,5 34-31,-5-22-1601,0-5-5299</inkml:trace>
  <inkml:trace contextRef="#ctx0" brushRef="#br0">18453 24089 6419,'0'0'10453,"0"0"-7412,0 0-2273,-50 25 593,25 0 544,0 4-224,5 2-657,5 1-464,2-3-207,12-2 79,1-7-176,9-6-128,8-5-144,3-9 64,5 0-48,-2-2-32,-2-5 0,-4 0-144,-2 3-512,-7 1-673,-7 3-1088,-1 0-737,-1 0-4177</inkml:trace>
  <inkml:trace contextRef="#ctx0" brushRef="#br0">19530 23543 5250,'-32'-20'321,"-6"6"5041,-7 6-2801,-4 8-464,1 0-800,3 11-337,6 9 241,0 7 47,14 4-143,8 8-177,7 11 177,10 1-113,3 7 65,9 3-225,5 2-288,3 0-256,-1-4-176,-7 0-15,-4-3-49,-6 0 112,-2-2-144,-2-2 48,-6-3 16,-3-6-64,2-3 64,-2-8-112,3-7-272,4-8-497,2-10-1104,2-7-1024,0-11-1729</inkml:trace>
  <inkml:trace contextRef="#ctx0" brushRef="#br0">19118 24142 15959,'0'0'3922,"0"0"-1937,0 0-1553,48-2 417,-16-1 1808,6 3-832,2-2-817,-3 0-448,-4 2-352,-5 0-111,-8 0-65,-6 0-64,-7 0-721,-2 0-367,-5 0-241,0 0-480,0 0 32,-2-4-464,-1-3-4002</inkml:trace>
  <inkml:trace contextRef="#ctx0" brushRef="#br0">19710 23575 8452,'0'0'7491,"0"0"-4898,0 0-1312,11 45 400,-7-14 272,1 12 64,-2 13-417,-3 5-175,0 9-144,-3 7-305,-2-1-608,-2-4-96,2-7-80,2-4-31,3-9-17,0-7-80,6-9-16,-1-9 48,-1-7-240,1-11-401,-5-9-543,0-6-1201,0-20-2049,0-8-2385</inkml:trace>
  <inkml:trace contextRef="#ctx0" brushRef="#br0">19949 24184 15687,'0'0'5315,"0"0"-4483,1 33-544,-1-16 1345,0 6 96,6 1-337,4-1-303,2-1-673,4-1-304,1-6-32,0-3-32,3-10 32,-3-2-96,2-4 64,-7-13-80,-4-3-64,-1-4-96,-7-3-176,0-5-128,-7 5-353,-6 0 177,-2 5 560,-2 6 112,1 5 0,-1 6 0,2 5 80,5 0-48,4 7 0,2 2-48,4 0-768,0 0-2146,7-3-1728,1-3-11221</inkml:trace>
  <inkml:trace contextRef="#ctx0" brushRef="#br0">20240 24187 17256,'0'0'4002,"0"0"-2546,0 0-495,0 0 720,6 43-273,-6-19-399,0 1-417,0 0-288,2 2-64,9-7-112,3-2-96,4-6-16,2-8-96,2-4 0,1-11 16,-4-3-32,1-8 0,-4-1 48,-1 0-16,-5 3-160,0 5 96,-3 6 96,-4 4 96,0 5 48,-2 7 16,4 8 96,-2 1 192,2 5-192,7 1-176,-1-4-16,4-2-16,-1-5-352,7-6-160,-1-5 128,3-9 48,2-9 176,-3-10 128,-5-3 32,-2-5 16,-3-2-64,-7 2 16,-5 7-48,0 2 160,-5 11 352,-7 4 256,3 11-416,-4-2-288,1 3-48,-2 0-176,5 0-512,1 4-817,3 1-1200,2-3-1009,-1-2-4081</inkml:trace>
  <inkml:trace contextRef="#ctx0" brushRef="#br0">21655 24034 11461,'0'0'4786,"0"61"-2352,0-21-113,0 10-609,3-1-383,-3-4-449,2-3-191,-2-3-177,3-12-160,0-4-224,-2-12 0,2-5-128,0-6 48,-3-4 144,0-12 497,0-7 111,0-10-624,0-8-80,-6-6-48,5-9 32,-5-5-32,1-2 48,0-2-320,1 0-64,-1 4-144,-1 5 128,6 6 256,-5 10 80,5 3-16,0 6 0,0 6 16,8 3 0,1 2-32,4 4 16,2 5-64,2 2-96,3 6-433,3 3 177,-1 7-64,1 11 32,-1 9 16,-3 7 208,-5 4 159,-3 8 33,-7 1-16,-4 0 16,0-5 48,-3-1-48,-9-7 64,-2-7-31,-5-5 15,2-4-16,-3-4 64,0-7 0,3-3 32,4-2 144,2-2-32,5 0 96,0 0 48,6 2-32,0 7-176,8 2-112,4 8 225,8 3 623,5 5-304,8 1-64,-1 0-15,4-1-337,-3 3-80,-6-3-128,-2-5 16,-8 0-64,-4-3 48,-4-6-112,-3-4-288,-4-4-353,-2-5-335,-5 0-65,-3-5-1280,-4-4-2225,0-2-6483</inkml:trace>
  <inkml:trace contextRef="#ctx0" brushRef="#br0">22329 23883 11941,'0'0'6339,"0"0"-3906,0 0-464,0 0 0,0 0-336,0 0-721,6 36-399,10-25 31,8 0 288,7 5-271,2-5-241,1 3-32,-1-5-144,-4 0-64,-3-2-96,-7-5-48,-5 0 32,-8 2 16,-3-4-48,-3 3-80,0-1 96,0 0 64,-3 3 16,-2 2-48,4-3 48,-5 3-32,6 0 16,0-5 0,0 5 0,0-6-32,0 2 0,0 4 32,-5 2-32,0 5 32,-2 6 48,-6 4 176,-2 6-32,-5 3 48,3-1-64,0-3-128,-1 1 0,3-6-80,4-6 48,2-4-80,6-6 96,-2-3-32,5-3-32,0-2-192,0-8-352,0-6-721,5-4-1584,2-2-1809,-2-3-3122</inkml:trace>
  <inkml:trace contextRef="#ctx0" brushRef="#br0">23040 23894 12934,'0'0'3201,"-40"5"-2160,15 6 159,-1 5 305,-5 8-96,-2 8 63,-1 8-95,-1 7 224,5 6 160,10 3-321,12-5-319,8-3-545,25-8-320,18-8-128,9-12 16,13-13-128,5-7 96,2-16-32,-2-11 80,-5-7-224,-12-2-272,-16-4 48,-6-3-192,-17 2-144,-14-2 175,-5 1 33,-10-3 224,-10 4 128,-7 6-112,-1 3 64,-4 7 160,-3 9 16,2 5 0,4 6 48,3 5-240,2 0 16,6 7 64,10 2-832,1 3-529,12 1-1088,0 1-1409,6 1 1345,3-1-3058</inkml:trace>
  <inkml:trace contextRef="#ctx0" brushRef="#br0">25071 23788 16920,'7'64'3521,"1"3"-751,-3 6 367,2-2-1360,-2-4-785,-2-7-255,0-16-289,2-6-128,-3-8-224,1-8-16,-3-8-96,3-5 32,-3-9-32,0 0-544,0-16-481,-3-7-2224,-7-6-2738</inkml:trace>
  <inkml:trace contextRef="#ctx0" brushRef="#br0">24799 23764 13558,'0'0'2321,"0"0"-1008,45-9 608,-18 7 672,8-1-208,2 1-400,8 0-544,0 2-337,5 0-640,-4-2-272,-7-1-160,-2 2-16,-1-5-16,-6-2-176,-4-4-688,-9 1-545,-2-2-656,-8 2-464,-4 4-272,-3 2-609,-8 5-95</inkml:trace>
  <inkml:trace contextRef="#ctx0" brushRef="#br0">25497 24169 8756,'0'0'5250,"0"0"-2448,25 45 111,-18-21-656,0-1-432,-1 4-224,-5-7-545,4-4-288,-5-7-319,3-4 111,0-5 32,-1-9 177,6-9-129,-4-7-384,2-4-112,1-1 16,-7 1 16,0 2-32,0 5-64,-5 6 96,-3 0 64,0 5-31,-1 2-113,1 2-80,4 0-80,1 3 16,3-3 32,0 2 48,6 1-96,6-5 0,5 2-17,0-4-95,7 2-32,-4 0-192,-3 0-16,-2 0-48,-5 2 48,-1 6-289,-9 1-495,0 0-481,0 4-480,-6 5-16,-5-1-1393,3 2-3201</inkml:trace>
  <inkml:trace contextRef="#ctx0" brushRef="#br0">25858 24077 16600,'0'0'1856,"0"0"-1776,0 40 1137,-4-15 464,-1 4 256,2 3-160,3-3-721,0-2-480,8-2-15,7-10-257,5-6 80,0-9-144,7-4-96,-4-12-64,-1-7 0,-4-1-48,-4-3 64,-1 0-48,-10 3-368,-3-2-336,-8 6 31,-6 2 497,-9 5 64,-1 1 0,0 8-16,4 1 128,1 3 48,0 0 0,7 0-64,7 0-32,2 5-32,3-3-1088,3 3-1185,5-5-1089,1 0-2080</inkml:trace>
  <inkml:trace contextRef="#ctx0" brushRef="#br0">26193 24104 12886,'0'0'4114,"0"0"-2193,0 0-721,0 0 209,3 40 464,5-20 336,7 3-577,-1 1-623,6-3-721,5-5-272,0-5 16,1-9 0,-1-2-32,0-9 96,-8-6-48,0-5-32,-9-3 32,-3-2 16,-5-4-64,0-1-320,-7 3-448,-5 4 159,-2 3 257,2 9 256,-1 7 0,5 4-432,-1 0-961,6 7-688,2 0-1200,1-3-2994</inkml:trace>
  <inkml:trace contextRef="#ctx0" brushRef="#br0">26706 24050 10757,'0'0'3009,"0"0"-1744,0 0 96,0 0-417,0 0 673,-22 29 240,7-9-513,-2 1-447,-3 1-177,4 0-96,1 5-208,7-4-192,3-3-111,5-2-33,5-6 0,6-6-80,4-6 16,-1 0 32,5-11 0,-2-7 0,-2-2-64,-1-1-112,-3 1-177,-5 3 113,2 3 48,-8 7-176,0 2 112,0 5-48,-4 3-32,-1 10 208,-3 5 80,4 5 32,-1 6 464,2 0 240,3 5-448,0-1-159,3-1-33,3 2 112,5 0-112,-2-1-48,-3-3 16,1 1 48,-4-4 336,-3-4-96,0-1-128,-3-4-80,-10-2 48,-1-5 97,-4-1-33,1-9-128,1 2-80,-1-3-32,2-3-48,8-1 16,-3-7-416,10-1-177,0-1-655,7-5-1201,9-9-1441,1-5-4738</inkml:trace>
  <inkml:trace contextRef="#ctx0" brushRef="#br0">26898 23888 11973,'0'0'4803,"0"0"-2226,0 0-560,0 0-561,0 0-559,0 0-257,24 44 193,-24-3 1151,0 4-719,0 4-385,-7-1-351,7-7-353,0-6-224,0-8 48,4-7-16,0-4 48,7-5-48,1-6 32,4-5-16,1-5 32,3-8 16,7-5-64,-1 5 16,0-1 32,-1 10-16,-5 1-32,-7 6 32,-1 11-64,-4 1 48,-2 3 0,-6 0 0,2 0 0,1-5-80,-2-4-561,2-2-639,0-7-1313,-3-2-1713,0-9-5683</inkml:trace>
  <inkml:trace contextRef="#ctx0" brushRef="#br0">22408 25191 8516,'0'0'3121,"0"0"145,0 0-1569,0 0-865,0 0-320,-16-32 337,15 30-193,-7-1-336,0 3-64,1 0 96,-3 0 16,-2 0-111,-2 5 15,-5 4 32,-1 4-16,-3 8-16,1 1-96,-1 5 0,6 0 112,1-2 97,12 0-81,4-5-64,3-2-144,16-7 0,7-2 64,6-9-48,3 0-32,2-7-32,0-6 0,-4-5-32,-6 0 16,-3-3-32,-10 4 48,-7-1-224,-7 0-112,0 2 112,-7 0-80,-7 3 96,-2 1 112,-1 4 16,-1 1-80,0 4 48,3 1-112,3 2 63,-1 0 65,4 0 32,1 0-64,5 0-320,3 2-256,0-2-577,0 0-1040,8 0-1648,4-4-2050</inkml:trace>
  <inkml:trace contextRef="#ctx0" brushRef="#br0">22391 24932 10389,'0'0'3185,"0"0"-2400,0 0 95,0 0-16,0 0 1,-39 29-289,33-4 32,-2 9 193,0 8 543,4 10 65,-2 9 32,6-1-209,-2 1-127,2-5-497,0-6-352,0-8 0,0-10-144,0-5-32,-3-4-32,3-9-32,-2-3 0,-1-7-80,3-4-944,-3-2-769,3-14-1088,0-4-3282</inkml:trace>
  <inkml:trace contextRef="#ctx0" brushRef="#br0">22071 24824 7828,'0'0'2705,"0"0"-1024,0 0-1,0 0-223,0 0 16,0 0-481,33-2-159,-21 2 495,5 2-207,9-2-81,8 0-63,11-7-17,8-4-80,9 0-287,9-1-145,-7 3-192,-3 3-80,-9 1-80,-11 3-224,-14 2-32,-14 0-608,-12 8-449,-2 2-528,-12-1-224,-13 0-464,-3 0-2209</inkml:trace>
  <inkml:trace contextRef="#ctx0" brushRef="#br0">22343 24808 8260,'0'0'2593,"0"0"-960,0 0-273,0 0-79,0 0-145,0 0-591,12-11-337,-12 11 80,0 2 32,0 2-160,0-1-64,3 1-80,-3-2 16,0 1-16,2-1-16,1 3 16,-1-3 32,-2 5 16,3 1 176,-3 8 673,3 7-177,-3 1-160,0 6-191,0-1-241,0-3-112,0-3 16,1-2-432,4-8-1249,3-8-2161,-1-5-4914</inkml:trace>
  <inkml:trace contextRef="#ctx0" brushRef="#br0">22152 25533 4546,'0'0'3794,"0"0"-2386,0 0-31,0 0 624,0 0-256,0 0-241,-20 20-175,26-18-64,4-2 111,7 0-511,9 0 623,5-2-127,8-3 64,-1-2-321,3 3-223,-4 1-449,-1-1-352,-7 2-32,-3 2 0,-7 0-96,-7-2-608,-4 2-449,-5 0-416,-3 0 129,-3 0 351,-5-2-207,-1-1-1314,-3 1-1407,-1-3-3363</inkml:trace>
  <inkml:trace contextRef="#ctx0" brushRef="#br0">23559 25332 10725,'5'31'3457,"-2"6"-1392,0 6-272,-3 1-416,0 6-529,0 0-223,0-1-17,0-2 80,0-2-208,-3-7-336,3 1-48,0-10-47,0-7-1,4-6-32,3-5-161,-1-4-975,-3-7-545,1 0-480,0-7-720,-3-9-2386</inkml:trace>
  <inkml:trace contextRef="#ctx0" brushRef="#br0">23566 25555 9668,'0'0'4290,"0"0"-1424,0 0-1554,0 0-351,0 0-337,-33 33-80,16-12-176,3 4-31,-2 2-97,4-3 128,4 1 16,5-5 32,3-1-224,13-6-80,7-4-48,5-9 32,1 0-16,7-12-80,-7-5-16,2-3-48,-3-6 32,-5 4-48,-3 2-176,-6 2-224,-7 2 128,-4 5 208,0 2 48,-3 3 64,-3 0-176,-5 2-32,2 0-1,-4 1-111,-2 1-272,-1 0-32,2 0-1,1-1 49,3-1 0,1 0-305,3-3-607,0-5-689,2 5-545</inkml:trace>
  <inkml:trace contextRef="#ctx0" brushRef="#br0">23499 25901 11541,'0'0'2866,"0"0"-1570,0 0-47,0 0-225,0 0-271,0 0-273,-8 23-192,16-23 112,1 0 416,4-3-47,4-5 175,6-1 33,-1-2-49,1-3-160,-1 5-383,1 2-321,-6 3-64,0 1 32,-3 1-112,-2 2-337,-5 0-399,-1 0-272,-5 0-305,-1 2-240,0 1-320,-4-3-944,-9-3-2850</inkml:trace>
  <inkml:trace contextRef="#ctx0" brushRef="#br0">23378 25315 11205,'0'0'2497,"0"0"-1456,0 0 95,43-7 225,-21-5 736,11-2-352,2-1-33,-1-6-703,4 6-545,-7 3-400,-5 1-48,-6 7-48,-7 2-304,-1 2-672,-9 0-401,-3 2-400,0 2-1168,0 3-1489</inkml:trace>
  <inkml:trace contextRef="#ctx0" brushRef="#br0">23899 25561 8500,'0'0'4002,"0"0"-2081,0 0-769,0 0-111,0 0-161,0 0-48,37 0 161,-17-6 79,7-5-399,-3 0-401,0-1-176,-4 1-64,-5 2 16,-8 5-897,-1 1-895,-6 3-1058,0 0-1760</inkml:trace>
  <inkml:trace contextRef="#ctx0" brushRef="#br0">23969 25456 5587,'0'0'4113,"0"0"-3584,0 0 143,0 0 1697,0-29-480,0 26-801,0 3-463,0-2-177,0 2 96,0 0-96,0 0-127,0 2-97,0 5-16,0 5 128,0 1 16,0 7 128,1 3 32,5 4 17,-4 0-17,3-3 48,1-1-288,0-5-96,-3-2-144,2-5 0,-2-4-16,-2-1-64,-1-1-672,0 0-208,0-5-1,-4 0-671,-1 0-1218,2 0-1888</inkml:trace>
  <inkml:trace contextRef="#ctx0" brushRef="#br0">24366 25422 9973,'0'0'2337,"0"0"-1713,-48 22 320,29-10 81,-4 2 95,3-1-143,-1 1-193,7 3-16,0-1-143,8-2 47,3 2-32,3-8-287,9 4-209,7-5-48,4-6-48,3-1 32,2 0-80,-3-8 32,-2-4-32,-3-3 0,-4-4-16,-3 2-176,-5-6-97,-2 0-47,-3-1 48,0-3-16,-5 0 96,-2-3 144,1-1-160,-1 2 144,1 2 128,6 4-80,-1 3 48,1 6-32,0 6 16,0 3 48,1 5-16,7 5-16,0 8-16,2 8 16,0 6 96,-1 4 256,-1 2 272,0 4-175,-4-4-209,-4-1-208,0-5-32,0-7 0,0-4 0,0-5-32,0-4-48,0-5-817,0-2-719,0-4-882,0-7-2704</inkml:trace>
  <inkml:trace contextRef="#ctx0" brushRef="#br0">24456 25132 10533,'0'0'3041,"0"0"-1968,0 0 159,0 0-127,0 0-209,0 0-191,45 0-337,-16-9 848,6-3-111,3 1-177,1-5-560,0 1-208,-7 3-112,-5 4 0,-9 3-592,-8 3-1057,-7 2-672,-3 0-1216,-6 5-1105</inkml:trace>
  <inkml:trace contextRef="#ctx0" brushRef="#br0">24592 25730 8404,'0'0'3585,"0"0"-1664,0 0-128,-32 16 0,30-13-496,2-1-385,2-2-176,10 0-207,7 0 383,6-7 625,1-2-161,7-2-287,-6 2-225,1 0-255,-6-1-241,-3 4-400,-7-1 0,-4 3-288,-2-1-449,-6 0-527,0-1-257,-5-3-640,-7 4-833,-3-3-1103,-4-2-3443</inkml:trace>
  <inkml:trace contextRef="#ctx0" brushRef="#br0">24623 25343 9460,'0'0'4242,"0"0"-1825,0 0-496,0 0-304,-32 32-561,24-12-479,0 5-177,5 2 160,3-3-16,6 2-63,8-6-209,7-7-144,2-6-64,3-7-64,2 0 80,-3-13-48,-2-4-48,-9-3-96,-1 0-16,-7 2-48,-6-2-96,0 7 176,-11-3 112,-2 2 16,-4 7 0,-3 1 32,0 2-144,3 4 96,0 0-96,3 0 64,5 0-273,4 0-927,2-6-561,1-5-1584,2-2-6324</inkml:trace>
  <inkml:trace contextRef="#ctx0" brushRef="#br0">24597 25091 9925,'0'0'3121,"8"57"-1472,-5-17 576,-2 7 272,-1 7-608,4 5-208,-1 4-449,-2-3-416,5-5-383,-4-6-225,3-9-144,2-8 0,-2-10-48,3-3 32,-2-8-64,0-4-48,0-3-368,-4-4-609,3 0-448,-5-7-495,0-4-1122,0-2-1664,0-1-2353</inkml:trace>
  <inkml:trace contextRef="#ctx0" brushRef="#br0">25244 25193 6227,'0'0'3249,"0"0"-1424,0 0-160,0 0-432,0 0-529,0 0 96,-20-11 145,15 11-241,-1-2 224,1 2-111,4-2-129,-2 2-128,0 0-95,3 0 15,0 0-160,11 0-160,2 2-160,14 3 32,2 3-16,7 2 832,-4 3-239,-1-2-401,-3 1-144,-4-4-96,-10 2 48,-7-4-64,-2 1 64,-5 2-32,0 0 16,-12 0 64,-2 4 0,-5-1-48,0 2 16,1-1 32,4-2 0,1 0-16,6 1-64,4-5 16,3 1-32,7-3-64,3-3 32,2 0 112,4 1-368,-4-3-833,0 0-432,-1-5-736,-5-2-1232,-6-1-1938</inkml:trace>
  <inkml:trace contextRef="#ctx0" brushRef="#br0">25748 25124 11621,'0'0'3458,"0"0"-1889,0 0-289,0 0-63,0 0-321,0 0 65,-13-16-273,6 23-336,0 9-144,-1 6 32,3 5 257,5 2 335,0 3-96,14-5-400,5-5-79,7-3-209,2-12-64,3-6 32,0-1-16,-3-13 64,-3-5-144,-7-7-17,-5 0-31,-6-6 80,-7 4-16,0-2 64,-13 2-96,-6 2 16,-4 3 0,-5 4-16,1 4 112,1 7-64,-3 5 80,7 2-128,-4 9-96,7 5-656,-1 4-321,4 2-304,7 0-976,-2 0-1761,8-2-5698</inkml:trace>
  <inkml:trace contextRef="#ctx0" brushRef="#br0">25750 24782 8740,'0'0'2241,"0"0"-1745,0 0 145,5 36 703,-5-14 1041,0 8-160,0 6-656,0 4-481,6 5 385,-1 5-224,2 4-257,3 0-207,0 0-305,3-5-96,-1-6-176,-2-5-144,0-7-128,-3-8 48,-1-3-16,-5-4-128,-1-5-224,0-1-321,0-9-207,0-1-833,-4-4-720,-4-9-3185</inkml:trace>
  <inkml:trace contextRef="#ctx0" brushRef="#br0">25728 25527 11509,'0'0'2994,"0"0"-1650,0 0 577,0 0 112,0 0-576,0 0-561,0 0-384,30-9 353,-10 2 367,5-4-319,0 2-257,4-7-256,-3-2-80,1 2-144,-2-2-95,-5 0-33,-2 0 16,-4 5-673,-8 3-511,-1 2-337,-5 3-336,0 5-272,-11 0-1312,-1 0-2066</inkml:trace>
  <inkml:trace contextRef="#ctx0" brushRef="#br0">25615 24815 5619,'0'0'4145,"0"0"-2288,0 0-576,0 0-33,0 0 129,0 0-272,-9-3-225,9-1-16,4-3 161,6 1-129,8-1-95,1-2 15,14-2-112,7 1 433,0 1-17,2 1-159,-2 3-561,-9 3-288,-9 2-96,-10 0-720,-4 0-1073,-8 4-432,0 0-720,-8 1-881,-4-3-1521</inkml:trace>
  <inkml:trace contextRef="#ctx0" brushRef="#br0">38119 25022 13446,'0'0'3842,"0"0"-2658,-31 11-335,24-4-289,0 2-400,7-4-160,0 0-80,0-4-1008,0 2-1297,1-3-1953</inkml:trace>
  <inkml:trace contextRef="#ctx0" brushRef="#br0">38243 24966 8500,'0'0'2529,"0"0"-528,0 0-1409,0 0 465,0 0-1,-27 29-367,27-24-353,0-1-192,0 3-48,0 2 32,0 2-64,0 5-16,0-3-112,0 3-1233,2-3-560,1-4-784,-1-2-5362</inkml:trace>
  <inkml:trace contextRef="#ctx0" brushRef="#br0">38266 25588 7844,'0'0'6803,"0"0"-3538,0 0-1344,33-15-400,-12 13-113,4-3 497,3 3-640,3-2-465,-6 1-384,-4-1-272,0 1-79,-9 1-97,-1 2-513,-10 0-735,4 0-689,-5 0-464,0 0-961,0 0-1248,0 0-8324</inkml:trace>
  <inkml:trace contextRef="#ctx0" brushRef="#br0">38359 25278 1024,'0'0'4867,"0"0"-1042,0 0-2544,0 0-256,6-34 783,-3 30-287,0 2-529,-3-1-15,0 3-257,0 0-208,0 0-175,2 0-145,3 7-48,-2 12-32,1 9-16,1 13 1072,1 15 833,-6 11-448,0 8-176,0-5-369,0-3-336,-3-11-287,0-13-337,-2-11-48,4-12 64,1-4-80,-3-9-16,3-5-337,0-2-735,0-14-769,-3-4-896,-2-5-2834</inkml:trace>
  <inkml:trace contextRef="#ctx0" brushRef="#br0">38671 25658 8308,'0'0'6627,"0"0"-4242,7 34-256,-4-21 80,4 3-416,-1-2-16,-5 2-353,4-5-543,-2-2-193,0-2-80,-3-5-64,2-2-143,1 0-113,-2-5 64,3-4-96,-1 1-112,-2-6-64,-1 2-64,0 1 48,0 1-32,-8 0 0,2 1 32,0-2-32,1-2 0,5-4-16,0 0-64,8-6-48,1 0 48,5 3-32,0 0 16,-1 5 160,-1 1 64,1 7-128,-6 1-32,-2 3-16,-2 3 32,0 0-16,-3 0-176,0 0-256,0 4-368,0-1-849,0-1-1104,2-2-833,1 0-1921</inkml:trace>
  <inkml:trace contextRef="#ctx0" brushRef="#br0">38985 25602 23739,'0'0'2817,"0"0"-2721,0 0-32,-26 43 272,26-27 481,9-3-49,7 1-320,-2-1-352,6-3-80,3-2-16,-3-6 80,0 1-32,-2-3-32,-5-5 48,1-2 33,-7-6-49,-1-2 16,-5-4-16,-1-3-32,0-3-96,-4-2-16,1 2-113,-2 0-95,3 7 64,2 7 96,0 5 160,-3 1-208,0 5-80,3 6-464,-4 6-785,0-1-1040,4 0-721,0 1-3969</inkml:trace>
  <inkml:trace contextRef="#ctx0" brushRef="#br0">39229 25609 23419,'0'0'1696,"0"0"-1888,0 0 529,34 0 1279,-16 0-143,1 0-753,0-5-400,1 1-304,-3-1 48,0-2-48,0-1 49,-3-1-65,-2-2 16,-2-1-32,-6 1 32,-4 0-16,0-3-32,-9 3-49,-8 2-95,-2 7 16,-1 2 160,0 11 64,1 11-16,4 8 80,4 5 209,5 1 111,6-2-16,0-2-160,6-7-256,13-8-128,1-7 48,2-8-32,2-2 16,4-5-400,-3-6-721,-5-5-512,-3 1-576,-9-1-864,-3 0-1809,-5 2-6243</inkml:trace>
  <inkml:trace contextRef="#ctx0" brushRef="#br0">37106 26414 11221,'0'0'2769,"0"0"-79,0 0-1474,-18-43-127,24 18-385,8-11-272,11-14 64,7-11 49,12-15-241,8-9-48,7-3 32,5 9 144,1 11 81,-6 14 111,1 21-336,-7 15-176,-6 13-160,-9 5 32,-5 5-256,-7 3-769,-7 6-255,-13 2-49,-3 0-656,-3-3-2193,-12-2-6995</inkml:trace>
  <inkml:trace contextRef="#ctx0" brushRef="#br0">39843 25515 5539,'0'0'7379,"0"0"-4498,0 0-1008,0 0-416,0 0-513,-10 32 529,13-7 96,4-1-657,4 1-528,2-4-240,6-3 48,1-9-16,0-5-176,-1-4 64,1 0-176,-1-7 192,-5-4-160,-2-2-256,-4-1 128,0 0 0,-4 1 0,2 2 48,-6 4 176,5 7-32,-5 4-208,2 15 176,4 5 288,6 3 384,1 2-352,1-4-176,6-6-64,5-13 32,-2-6-192,-1-6 144,-2-15 144,-2-4-224,-5-6 32,-1-6 16,-4 1 32,-7-2-32,3 2 16,-4 1-80,-4 5 80,0 7 16,-4 8 32,0 6-16,1 9-96,2 2 16,3 12-16,-4 1 64,6 4-32,0-2-432,0 1-1009,3-2-912,7-7-2193,3-7-7876</inkml:trace>
  <inkml:trace contextRef="#ctx0" brushRef="#br0">40430 25311 16584,'0'0'4097,"0"0"-3168,0 0-385,0 0 192,0 0-271,0 0-321,0 0-160,31-3-336,-21 6-1649,0-3-1633,0 2-4770</inkml:trace>
  <inkml:trace contextRef="#ctx0" brushRef="#br0">40474 25592 19305,'0'0'2145,"0"0"-1473,0 38 817,0-31-209,0-5-415,0-2-609,0-9-112,0-2-752,0-5-1153,0-7-528,0-4-1745,-7-4-5522</inkml:trace>
  <inkml:trace contextRef="#ctx0" brushRef="#br0">40609 25646 16904,'0'0'3137,"0"0"-2881,0 0 32,24-32 897,-11 14 224,-1-2-449,1 0-336,-3 4-175,3 1-17,-7 5 384,-3 4 65,0 3-129,-3 3-512,0 3-192,0 8 112,2 0 400,4 5-208,3 0-287,1-5-33,8-2 32,-1-5-80,6-4-113,-4 0-607,1-8-1073,-1-6-1552,-7-4-1778,-4-4-12036</inkml:trace>
  <inkml:trace contextRef="#ctx0" brushRef="#br0">40998 25488 19785,'0'0'3842,"0"0"-3010,0 0-768,0 0 817,-33 41 111,19-23-160,2 0-415,-1 2-433,10-4 128,3-3-160,10-6 32,8-5-352,2-2-353,5-13 353,0-5-400,0-7-273,-2-6 545,2-7 304,-5-5 80,-1-2-112,-7-5-48,2 3-113,-13 4-319,-1 12 144,0 11 576,-1 15 1088,-13 11 673,2 27-560,-2 11 720,3 10 64,3 3-865,6-1-432,4-9-560,13-9-144,9-13-352,-3-7-368,7-7-529,-6-11-1456,-2-2-2177,-9-12-8612</inkml:trace>
  <inkml:trace contextRef="#ctx0" brushRef="#br0">41781 25433 12790,'0'0'4178,"-41"9"-2225,20 5-593,-4-1 65,0 5-225,5 0-495,7-2-305,6 0-144,7-3-208,12 1-32,10-1-32,6 1 64,7 2-96,-1-3 96,2 3-96,-6 2 80,-7 2-32,-9 0 32,-8 0 64,-6 1-32,-8-5 64,-4-1 112,-7-3 177,2-6 111,-5-1-160,-4-5-96,7 0-144,-7 0-32,6-3-64,6-4-16,2 3-368,1 2-464,3 2-641,8 0-384,0 0-1168,0 2-4002,11-2-2946</inkml:trace>
  <inkml:trace contextRef="#ctx0" brushRef="#br0">42008 25730 224,'0'0'18377,"21"32"-16104,-12-17-1665,3 6 929,4-1 239,-1-2-527,-1-2-289,-1-5-303,-6-4-225,-2 0-96,-5-7 80,0 0-96,0-3 81,-6-8-97,-8-5-192,5-4-48,-1-4 16,3-3-16,-4-7 128,9 0-128,2-2-80,0 0-112,0-2 80,0 4 16,8 0 32,-2 5-32,2 5 16,3 3 112,-2 3-128,2 4 96,-2 3-64,1 5 32,3 3-16,0 3-32,1 0 0,1 9 16,1 7 16,-4 5-16,2 0 48,-6 5-96,-3 1 32,-5-5-16,0 0 48,-7-1 32,-11-3 16,-2-5-32,-1-1-64,3-6 16,-2-2-48,1-4 48,7 0-224,4-6-192,8-3-305,0 0-992,11 0-1616,1-2-129,4 2-3201</inkml:trace>
  <inkml:trace contextRef="#ctx0" brushRef="#br0">42308 25600 7571,'0'0'15015,"0"0"-13510,32 0-1473,-13-2 432,-1-3 1505,3 1-544,-3-1-737,2-4-496,-7 2-160,1-2 0,-7-2 0,-2 2-16,-5-2-64,-5 0-192,-10 2 64,-4 2 128,-4 4 80,1 3-64,-4 10 128,7 7 64,1 10 112,9 7 160,-2 2 17,11 1-81,0-4-96,12-6-144,7-4-112,2-10-64,4-6-96,6-7-16,-4 0-496,-1-9-561,-4-5-304,-5-2-624,-6-1-832,-4-1-2417</inkml:trace>
  <inkml:trace contextRef="#ctx0" brushRef="#br0">42649 25622 20233,'0'0'3314,"0"0"-2914,0 0-448,0 0 464,0 0 593,29-31 207,-21 26-512,0 1-607,-4-3-49,-1-2-16,2 0 16,-5-2-32,-5 0-144,-2 0-17,-6 1 81,-5 4 32,4 3 0,-5 3 80,2 7 321,2 11 159,2 4 96,5 5 176,8 1-143,0-1-433,11-5-160,5-3-64,1-6-16,0-5-480,0-5-769,2-3-1120,-7 0-1505,-3-7-2081</inkml:trace>
  <inkml:trace contextRef="#ctx0" brushRef="#br0">42953 25611 20794,'0'0'2961,"38"-29"-2753,-28 13-240,-6 2 80,-1 3 80,-3 0-64,-12 2 336,-13 5 128,0 4-255,-7 0 79,1 4 400,3 7 129,9 1-209,1 3-32,10 1-256,3 2-272,5 0-80,5 0 0,9-6 16,3-4-16,5-5 32,1-3-16,2-11-240,-4-10-96,6-4-32,-9-4 0,3-5-32,-3-6 64,-5-5-177,-6-7-287,-2 0 96,-3-2-49,-2 3 305,0 11 288,0 7 208,-7 16-48,0 17 721,-6 11-449,1 21 352,-1 10 513,-1 12-289,5 5-336,5 2-240,4-5-63,0-5-177,7-8 16,3-7-64,2-9-48,-1-6-336,1-10-497,-4-4-688,-2-7-1872,-6-5-3138</inkml:trace>
  <inkml:trace contextRef="#ctx0" brushRef="#br0">43205 24735 8356,'0'0'4994,"0"0"-2705,0 0-1008,0 0 464,0 0-257,0 0-527,13 24-129,-2-3 321,-10 3-97,5 1-464,-6 2-384,0-2-160,-6-5 0,0-2-160,-2-4-992,5-6-1201,0-5-1217,-2-3-2929,5-11-3089</inkml:trace>
  <inkml:trace contextRef="#ctx0" brushRef="#br0">43424 24674 13318,'0'0'5827,"0"0"-4371,-19 41-447,10-19 576,-2-2-625,5-1-752,6-6-128,0-5-144,0-5-1649,9-3-2048,1-9-6132</inkml:trace>
  <inkml:trace contextRef="#ctx0" brushRef="#br0">19778 29505 6227,'0'0'8516,"0"0"-5283,0 0-1232,0 0 64,0 0-144,0 0-160,-12 27-337,12-22-431,0 3-289,6 2-176,3 3-255,8 3-145,2 5-80,3-1-32,2 4-112,-4 1 16,-7 2 32,-5 2 0,-8 3 16,-10-1 64,-10 0-16,-5 2 16,-1-6 304,1-6 512,5-2 0,3-8-255,9-2-209,7-5-240,1-4-144,1 0 0,10-11-224,-3-5-432,-2-4-641,-3-7-1904,-3-4-4067</inkml:trace>
  <inkml:trace contextRef="#ctx0" brushRef="#br0">20377 29542 12630,'0'0'3249,"0"0"-1968,0 0-177,0 0 545,0 0-48,0 0-321,-9-9-495,18 18-129,3 9 16,2 9 913,5 9-80,1 9-385,5 7-575,1 0-369,-1-5-80,0-4-144,-3-7 112,-4-9-48,-4-7 0,-3-5 16,-6-3-224,-2-5-289,-3-5-415,-6-2-657,-1-5-1152,-5-8-1201,-2-7-6659</inkml:trace>
  <inkml:trace contextRef="#ctx0" brushRef="#br0">20787 29339 12870,'0'0'4226,"0"0"-2753,0 0-449,0 0 64,0 0-15,-23 56-65,18-16 129,3 10-17,-4 8 305,5 12-160,-6 2-161,1 3-528,-5-11-175,4-3-65,-6-11 16,6-10-16,0-8-112,7-12-112,-3-4-80,3-7 0,0-6-320,3-3-592,2-12-785,-3-6-1905,1-5-2833</inkml:trace>
  <inkml:trace contextRef="#ctx0" brushRef="#br0">21014 29804 6819,'0'0'7908,"0"0"-4755,0 0-1248,0 0-512,0 0-193,0 0-431,-11-4-353,6 7-272,1 1-112,-4 5 0,0 5 176,-1-1 336,-2 2 289,-1 4 63,2 1-96,-2 0-47,1 2-33,3 1-224,8-3-32,0 3-255,6-6-1,8 2-128,3-5-32,7-6-48,-1-3 0,-4-5-48,1 0 80,-8-3-48,1-6-128,-7 1-144,-6-1 31,0-1 65,0 2-16,-3-1-32,-5 2 16,0 0 16,-1 2-16,-2 3 160,5-2-48,-5 4-144,3-2 272,2-1-32,-2 3 48,2-2-32,0 2 256,3-2 224,0 2 48,3-3-16,0 3-175,12-4-161,4 2-64,7-5 208,3 0-144,5-2 64,-4 2 64,-7 3-96,-2 0-128,-5 1-48,-9 3-32,-4 0-32,0 4 64,0 3-64,-7 0 80,-1-1-64,0 0-144,2-5-272,-5 2-288,3-3-1105,1 0-2401,0-10-3057</inkml:trace>
  <inkml:trace contextRef="#ctx0" brushRef="#br0">17916 30888 6435,'0'0'-416,"0"0"2209,0 0 1136,0 0-944,0 0-368,0 0-193,0-2-143,0 2 15,0 0-367,0 0-129,0 0-144,0 0-63,0 0-97,0 0-80,0 0-160,0 0-48,-5 0-32,4 0 49,-5 0 31,1 0-192,-3-3 0,-1 2 96,-2-2 96,2-1 112,-4-1-64,2 1 16,-1 1-79,3 1-49,-1 0-80,3-1 32,-4 2 0,3 1-64,3 0-32,-2 0-32,2 0-32,2-3 32,-3 3-16,0 0 32,1-2 0,0 2 96,1-2 144,-4 2-16,0 0-80,-1 0-112,-4 0 0,-1 0-16,2 0-80,0 2 48,-1 3 16,1-1 48,-1-2-48,6 0 128,-3 1 1,6-3-17,-2 0 208,1 0-128,0 0-96,2-3-32,-3-1-48,-5 0-16,3 1 64,-4 1-112,0 2 16,-4 0 16,-3 0-32,-1 0 32,0 2-32,-5 2 16,2-1 0,-2 1 32,2-1 16,-2-1 16,0-2-64,5 0 128,-5 0-64,5 0 32,0 0-16,0 0 64,3-2 80,-3 2-47,0 0-145,1 0-32,-4 0-32,3 0-33,-2 0 17,2 2 32,1 0-16,-1-2 48,6 2-16,-1-2 0,2 3-32,1-3 80,4 0-64,0 0 32,4 0-16,-1 0 16,2 0 0,1 0-32,2 0 16,0 0-16,0 0 16,-3 0-16,3 0 0,-3 0-16,3 0 32,-5-3 0,1 1 0,1 0-16,-2 2 32,0-2-32,1 2-16,-4 0 48,5 0-48,-2 0 16,-3 0 16,4 0-32,-1 0 32,0 0-16,-1 0 32,5 0-32,-5 0 16,6 0 16,-5 0 0,0-3-16,2 1 0,-2 2-16,4-2 48,-2 2-32,0 0-16,3 0-32,0 0 0,-2 0 0,2 0-48,-3 0-112,3 0-192,0 0-16,-3 0-64,3 0-81,-2 0-15,2 2-192,0-2-241,-3 5-271,-1-3-513,1 2-1393,-2 1-3521</inkml:trace>
  <inkml:trace contextRef="#ctx0" brushRef="#br0">17947 30251 3153,'0'0'3890,"0"0"-2209,0 0-256,0 0-65,0 0-223,-33 0-65,31 0 113,-2 0-273,-2 0-127,6-2-1,-5 2-80,5-3-127,-2 3-17,2-1 64,0 1-176,0-3-64,0 3-95,0-2-1,0 2-128,0 0 128,0-2-128,0 2-80,0 0 80,7-2-96,-4 2 32,1-3 32,1 3-48,3 0 32,-2 0 48,0 0 81,2 0 543,0 0-400,-4 0-192,4 0 32,3 0-96,-5 3 16,7-3 161,-3 2 143,6-2 208,-2 0-144,1 2-208,2-2-15,4 2-1,-4-2-96,3 0 16,-2 0-32,-1 0-64,0 0-32,-1 0 128,-1 0-96,-1 0-96,-1 0 80,-1 0-80,-1 0 32,-3-2-64,1 2 32,-1-2 16,1 2-32,-3 0 0,1-2 16,0 2 0,1 0-48,0 0 64,-4 0-64,4 0 80,-3 0-32,3 0 0,-1 0 32,3 2-32,1-2 0,-2 2 0,-1-2 0,2 0-32,0 0 96,-2 2-176,-1-2 80,-1 0-16,-2 0 32,3 0-16,-2 0 32,0 3-16,2-3 0,1 0 16,0 0-16,1 0 32,-3 0-80,4 0 64,-6-3 32,4 1-64,-3 0 16,1 2 16,-5 0 0,4-2-32,1 2 48,1 0-64,-1 0 48,1 0-32,0 0 0,0-3 64,1 3-48,0 0 0,-3-2-32,-2 2 80,-2 0-96,2 0 96,0 0-32,-3 0 16,2 0-16,3 0 32,-2 0-16,0 0 32,2 0-48,-4 0 0,5 0 32,-4 0-48,2 0 16,0 0 0,-4 0-16,4 0 0,-1 0 33,2 0-49,3 0 64,-1 0-48,1-2 0,0-1 32,-2 3-48,0-2 48,-1 2-48,-3 0 32,-2 0-48,3 0 48,-3 0-16,0 0 0,0 0 16,0 0-32,3 0 48,-3 0-64,0 0 32,0 0 0,0 0 16,0 0-32,0 0 32,0 0-16,0 0 16,0 0-32,0 0 32,0 0 0,0 0 0,0 0-16,0 0 0,0 0-96,0-2-353,-6 0-399,4-1-817,-6 1-1600,4-4-1105,-7 1-7668</inkml:trace>
  <inkml:trace contextRef="#ctx0" brushRef="#br0">18721 30087 2449,'0'0'8308,"0"0"-5539,0 0-816,0 0-288,0 0-321,0 0-271,-8 11-385,6-7-224,2-1-143,0 1-49,0-1-112,0 1-80,0 1-32,2 6-16,4 2-16,3 3 1024,7 6-239,1 1-113,3 0 369,0-3-337,1-2-352,-8-5 208,1-1-159,-4-5-337,-6 0-48,1-6 0,-5 2-32,3-3 16,-3 0-16,0 0 80,0 0-48,0 0-16,0 0 0,0 0-48,0 0-16,-3 0-32,3 0 16,-5 4 16,-2 1-17,-3 2 65,-2 1 16,-5 4-48,-2-1 0,2 2 32,0-2 32,2 1 33,2-3-33,5-3 96,4-1-144,4-3 48,0-2-112,4 0 48,7 0-177,2-4-447,-1-3-576,-3-2-785,2-5-1361,-9 1-2881</inkml:trace>
  <inkml:trace contextRef="#ctx0" brushRef="#br0">21673 30244 18360,'-8'28'3794,"4"9"-1105,1 3-143,3 7-1058,0 3-735,3-5-209,4-2-368,3-10-96,-3-3-16,1-10-32,1-6 16,-5-3-16,-1-5 0,-3-1-160,0-5-240,-7 0-465,1 0-879,0-2-1298,-3-3-335,4-2-1522,0-1-6706</inkml:trace>
  <inkml:trace contextRef="#ctx0" brushRef="#br0">21555 30477 17928,'0'0'2785,"0"0"-2528,0 0 767,25 39 1041,3-31-384,3-5-817,1-3-448,-1-3-336,-3-5-64,-7-1 32,-9-2-704,-4-3-1745,-8-2-1601,0 0-3873</inkml:trace>
  <inkml:trace contextRef="#ctx0" brushRef="#br0">19288 30123 8132,'0'0'7539,"14"43"-4946,1-10 417,2 8-657,6 4-352,2 0-945,3-5-399,-6-2-129,1-4-320,-6-5-96,-1-6-64,-7-5-64,-1-5 112,-5-3-160,-2-4-256,-1-3-673,-4-3-271,-4-7-689,-1-11-1697,-2-4-4706</inkml:trace>
  <inkml:trace contextRef="#ctx0" brushRef="#br0">19585 30105 5875,'0'0'9284,"0"0"-6627,-15 45-896,12-16 160,3 7-128,0 9 15,0 5-143,0-1-592,3-4-529,0-2-128,-3-7-224,1-9-48,-1-5-112,0-6-32,4-5 16,-4-2-560,0-4-881,0-5-655,0-2-290,-4-10-767,3-3-4995</inkml:trace>
  <inkml:trace contextRef="#ctx0" brushRef="#br0">19798 30407 9204,'0'0'2785,"0"0"-1456,0 0-128,0 0-401,0 0-240,0 0-144,0-7-95,0 7 143,-1 0 48,-2 0 64,-1 0-79,0 0-321,-1 0-64,2 0 80,-2 0 64,4 0 0,-2 0 64,3 0 0,0 0-144,0 0-128,0 0 32,0 0-96,0 2 32,-3-2 16,3 5-32,-5-1-64,3 0 112,-4 3-32,2 2-16,-4-2 32,3 2 145,-3 0 47,1 2 80,-1 0-80,3 1-16,1 2 32,1-1-16,-2 2 144,5-1-80,0 2 33,0-3-65,5 1-128,5 2-32,0-5 96,2 2 64,1-2-128,-3 1-48,0-4-48,1-1-16,-4 0-32,3-2 32,0-3 0,0-2-128,-1 0 192,2-5-64,-2-1-32,-1-1-160,0 0 144,-5-2 0,-2 2 0,-1 0 32,0 3-64,-4-3 80,-4 1-16,-4-1 16,-1-2-32,-2 2 16,2 0-16,-1 0 16,3 3 0,4 0 0,2 1 48,3 1-16,2 2-32,0-2 16,7 0-80,5-1 112,0 2 32,7 1 176,-2-3 16,0 3 337,-4 0-129,-1 0-256,-1 0-128,-2 0-96,-6 0-16,-3 0 32,3 0-64,-3 0-208,0 0 48,0-4-64,0-3-465,0 0-767,2-2-481,3 0-144,-2 2-1377,0 3-3505</inkml:trace>
  <inkml:trace contextRef="#ctx0" brushRef="#br0">20025 30544 10709,'0'0'4114,"8"35"-1217,-3-12-400,-2 0-656,-2-1-544,2-4-177,0-4-415,-3-3-305,2-2-64,-2-7 16,0 0-144,0-2-32,0-4 80,0-5-64,-2-5-128,-4-2-80,5-4 16,-4 0 64,-1 2-16,1 0-48,2 0 145,-2 4 287,4-1-112,-2 3 0,3-1-192,0 2-64,0 0-32,0-1 16,3 5-16,3-1-16,2 1 64,3 2-80,-2 3 64,2 2-80,1-2 64,-3 2-64,-1 0 48,2 0-64,-4 0 16,-5 0-80,5 0-176,-6 0-160,0 0 32,0 0-145,0 0-335,0 0-529,0 0-608,-3 0-896,0 0-3074</inkml:trace>
  <inkml:trace contextRef="#ctx0" brushRef="#br0">20216 30501 10661,'0'0'3762,"0"0"-1745,-33 23 31,21-10-415,-4 1-416,5 3-305,5 4-95,0-1-193,6 0-32,3-2-80,10-2-159,4-7-145,3-5-144,5-4 0,-5-4 48,3-8-368,-9-5-433,1-1-47,-7-1 96,-5 2-17,-3 1-15,0 2 272,-6 3 208,-3 4 160,1 3 96,-1 4-48,1 2 128,3 11-32,-1 3 80,6 5 256,0 1 112,11-1-127,1-1-193,4-5-160,3-3-48,-4-5-48,2-5-16,-1-2-400,-6-2-833,0-10-1744,-6-2-3234</inkml:trace>
  <inkml:trace contextRef="#ctx0" brushRef="#br0">20561 30557 14263,'0'0'4914,"0"0"-3490,-45 1-399,28 6 416,-3 5-113,0 1-527,4 5-369,-1 2-112,8 0 128,1 3 224,5-3-127,3 1-209,12-5-192,4-8-112,6-3 0,-2-5-48,5-5 64,-5-9-208,-5-3-128,1-6-32,-7-1 15,2-3 1,-5-3-16,-6-1 64,3-3-112,-3-2 144,0 5 16,-3 1-161,1 8 337,-1 8 80,2 7 289,-2 7-33,3 7-160,0 11 32,0 9 560,0 7 257,7 4-97,1 0-128,0 1-319,1-5-129,1-7-256,-4-5 32,0-7-80,2-5 16,0-8-192,-4-2-528,4-9-625,-3-11-784,-2-5-2161,1-11-5250</inkml:trace>
  <inkml:trace contextRef="#ctx0" brushRef="#br0">20792 30376 18152,'0'0'5091,"0"0"-4707,0 0-448,0 0 80,0 0-240,0 0-2321,-11 7-7060</inkml:trace>
  <inkml:trace contextRef="#ctx0" brushRef="#br0">20792 30635 24731,'0'0'2209,"0"31"-2049,2-19 465,2-3-225,4-9-224,3 0-144,-5-9-1553,2-7-2769,-8-7-3409</inkml:trace>
  <inkml:trace contextRef="#ctx0" brushRef="#br0">20972 30626 9444,'0'0'4386,"0"0"-256,0 0-1601,0 0-896,0 0-432,0 0-321,46 0 177,-18-5-97,2-1-560,1-4-384,-5 2 48,-3-4-80,-7 1-64,-10 2-464,0-2-64,-6 2-65,-6 0 337,-6 0 128,-5 0-240,-4 5 304,0 1-48,-3 3 112,3 7 80,2 6 16,-1 6 16,11 3 64,1 5 16,6 2 112,2 1 240,5-3-128,4-3-240,10-4-64,0-8 0,4-5-16,-1-7-144,1 0-784,-3-9-497,-5-8-1296,-2-5-3682</inkml:trace>
  <inkml:trace contextRef="#ctx0" brushRef="#br0">21319 30648 10453,'0'0'5330,"0"0"-3281,2 34-272,-2-29-304,3-5-465,1-2 81,4-12-273,1-4-368,2-7-240,2-4 289,-1-3 31,1 3-384,-1 0-112,-1 7 0,-5 5 32,2 11 176,-1 6 0,1 16-224,-3 7 304,3 4 465,-1 4-273,1-2-304,-3-2-144,3-5-16,-4-8-96,4-5-560,-3-5-625,-1-4-576,-1-7 129,-3-6-1058,0-5-2496,3-9-9253</inkml:trace>
  <inkml:trace contextRef="#ctx0" brushRef="#br0">22314 30258 5138,'0'0'7556,"0"0"-4595,0 0-1264,0 0-192,0 0-465,8-18-272,-5 18-303,-2 0-257,7 11-160,0 11 160,1 12 928,-1 9 513,3 7-256,-2 4-513,-1-4-320,-5-6-287,-2-8-65,3-7-48,-4-6-96,0-5-16,0-7-16,0-4-16,0-5-336,0-2-481,0-14-799,0-6-1586,0-4-2881</inkml:trace>
  <inkml:trace contextRef="#ctx0" brushRef="#br0">22312 30490 13862,'0'0'3650,"0"0"-2642,0 0-207,0 0 559,0 0-271,0 0-401,0 0-368,27 4 161,-7-13 223,0 0-512,0-2-160,0 2-64,-3 0-672,-4 4-449,-1 1-383,1 4-337,-6 0-1777,1 2-1280</inkml:trace>
  <inkml:trace contextRef="#ctx0" brushRef="#br0">22567 30537 8804,'0'0'7860,"0"0"-6692,0 36-47,3-25 736,1 0-769,1 0-47,0-6-305,1 0-224,-1-3-96,-4-2 273,2 0 63,2 0-160,-5-2-176,5-3 177,-5 0-1,0 1-192,0 2 16,0-3-64,0 3-175,0-2-97,0-3-80,0-2 64,0-5-48,0-1-48,0-8 48,7-4-32,1-2 16,0-1 0,1 3-48,3 7 16,-4 7 32,0 6-32,0 7-48,0 2 15,-4 8 49,-1 3-64,-1 1-16,1-1-736,-3 1-385,0-3-639,1-2-1106,-1-7-1328,4-2-3713</inkml:trace>
  <inkml:trace contextRef="#ctx0" brushRef="#br0">22790 30508 15271,'0'0'2801,"0"33"-1856,0-15 735,0 2 145,0-1-240,6-1 48,5-5-561,4-4-415,-1-2-177,7-7 96,-1 0-80,1-9-320,0-5-80,-6-3-112,1-4 32,-7-1-16,-1 1-32,-5 1 80,-3 4-96,0 3-16,-3 4 16,-2 4 0,-3 3-80,4 2 16,-1 0-240,2 7-432,3 0-673,0 0-1296,5-3-1297,2 0-3281</inkml:trace>
  <inkml:trace contextRef="#ctx0" brushRef="#br0">23067 30524 19593,'0'0'4226,"0"0"-3474,42 1 385,-25-1 784,4 0-625,2-1-559,-2-6-401,-3 0-224,-3-2-96,-4 0 48,-5 0-48,-3 0-16,-3-2-160,-9 4-272,-10 0-145,-1 3 177,0 4 192,-2 2 160,5 12 64,2 6 16,2 4 272,10 6 80,3-1 81,3 2-113,14-4-112,8-4-96,3-8-80,2-3 0,-4-5-32,-4-5-96,-5-2-544,-5 0-833,-9-9-1216,-3 0-1457,-3-7-5186</inkml:trace>
  <inkml:trace contextRef="#ctx0" brushRef="#br0">23648 30418 10549,'0'0'3057,"0"0"-1056,0 0-240,0 0-368,0 0-289,0 0-416,-14 56 513,14-22 448,1 6-17,12 1-799,5-8-433,4-8-96,3-9-208,6-7-16,-5-9-48,2-5-32,-3-8-288,-5-3 144,-4-4 48,-7 0 48,-1 0 16,-5 0-128,-3 3-32,0 1 128,-3 8 80,0 6 0,-2 2 208,5 6-96,0 10 80,3 2 368,6 5-175,10-3-129,0-2-176,4-5-16,-1-4-192,4-4-208,-8-5-177,3 0 289,-6-10 48,1-1 96,-7-6-96,2-4 64,-5-4 64,0-2-48,-4-4-48,-2-3-160,0 1 192,0 3 80,-2 6 48,-4 3-16,0 8 0,0 6-16,-1 7 32,0 0 16,0 9-96,3 4 32,2 3-96,2-2-945,0-1-2000,6-6-2322</inkml:trace>
  <inkml:trace contextRef="#ctx0" brushRef="#br0">24313 30246 25420,'0'0'1760,"0"0"-1888,0 0-256,0 0 400,0 0-944,0 0-1329,32 27-1809,-24-27-8100</inkml:trace>
  <inkml:trace contextRef="#ctx0" brushRef="#br0">24318 30488 24587,'0'0'3794,"-5"37"-3122,5-18-656,0 3 112,0-4-64,5-4-80,5-10 48,-2-1-1120,0-3-2066,-2-7-1936,-3-12-4482</inkml:trace>
  <inkml:trace contextRef="#ctx0" brushRef="#br0">24530 30627 14951,'0'0'1905,"0"0"-1489,0 0 240,8 32 2258,-2-32-625,0-5-272,0-4-609,1-4-575,0-3 63,6-5 32,-6 4-255,1-3-113,0-1-304,-3 5-192,-1 5-96,2 2 80,-4 5 0,3 4 0,-2 4-48,4 7 48,1 2 64,5 3-32,-4 2-16,6-4-112,1-3 32,-2-6-384,3-3-416,-2-2-1089,3-7-832,-5-9-1009,1-4-3361</inkml:trace>
  <inkml:trace contextRef="#ctx0" brushRef="#br0">25113 30478 13894,'0'0'4658,"0"0"-2400,0 0-482,0 0 49,0 0-208,0 0-545,-25-24-431,5 21-529,-2 3-48,-6 0-80,-1 10 48,1 0-64,0 7 0,8 0 48,6 2 0,0 3 96,12-4-32,2 2 0,10-6 0,5-3 16,8-4-96,-1-7 96,3 0-96,0-10 48,0-5-80,-5-5-48,0-3 16,-3-1 32,-3-8 96,-2 1-80,1-8-112,-1-2-64,-3-3 0,2-1-32,2-5 96,-6 3 32,0 7 80,0 6-193,-2 4 177,-5 13 241,3 5 79,-3 10 16,0 2-80,-3 21-80,-3 16-128,-5 13 368,3 18 769,0 8-241,2 3-864,3-7-144,3-10 80,0-9 0,5-13 80,-1-11-32,4-6-32,-2-10-48,-1-4-144,0-7-256,-1-2-641,1-11-463,1-9-1826,0-10-3585</inkml:trace>
  <inkml:trace contextRef="#ctx0" brushRef="#br0">25456 30647 22506,'0'0'7668,"0"0"-6660,0 0-864,0 0 0,0 0-32,0 0-272,3-11-1008,6-19-3762</inkml:trace>
  <inkml:trace contextRef="#ctx0" brushRef="#br0">37112 29834 3634,'0'0'3489,"0"0"1554,0 0-3235,0 0-575,0 0 96,0 0-305,10-25 49,-7 25-177,-3-2-48,0 2-191,0 0-17,0 9-208,-7 7 48,-6 7 625,-7 8-209,-5 5-528,-1 2-224,-3 0-63,1-2 191,6-4 0,2-8-16,4-6 64,7-6-48,-2-4-32,10-3-16,-4-5 32,5 2-63,0-2-65,0 3-96,1 3-80,7 4 48,5 5-32,2 8 272,5 1 240,2 5 144,1 1-384,4-6-144,-1-1 0,-1-9 65,-4-5-49,4-7-48,-1-2 16,-3-2-128,-1-10 96,-1 1-64,0 0-160,-7 2-273,2 2-31,-9 3-16,-4 4-433,-1 0-687,0 2-769,-6 7-145,0 0-2048,-7-2-6931</inkml:trace>
  <inkml:trace contextRef="#ctx0" brushRef="#br0">37722 29773 6035,'0'0'5826,"0"0"-3697,0 0-448,0 0 224,0 0-112,-35 0-449,18 12-175,-5 5-209,-4 9 193,-4 9 0,2 12-225,3 10 176,5 6-79,11 4-289,6-2-63,3-4-273,18-9-96,7-14-48,5-9-32,10-13-96,5-14-32,8-4-48,-4-14 48,6-11-112,-4-4 80,-2-3-288,-7 0 80,-3 0 80,-10 3-16,-7 2 32,-3 0 32,-10 2-64,-4 0-64,-2 0-32,-3-5-144,-8 2-113,-7-3 33,-10-1-32,-8 0-48,-4 3-192,-5 4 143,-6 9 145,3 5 384,3 11 32,3 2-112,10 0 32,9 6-32,6 1 96,8 0-80,6 2-752,3-1-2162,12-1 17,-1-2-577,6-5-4577</inkml:trace>
  <inkml:trace contextRef="#ctx0" brushRef="#br0">39417 29614 12550,'0'0'5746,"-52"3"-4193,14 11-753,-7 7 513,-3 9 0,3 4-305,5 2-560,11-2-272,10-3 16,14 1 33,16-4-225,16 2-64,16-3 64,10 2-96,1 0 192,6 0-144,-5 1-561,-10 0 369,-13-2 32,-12 2 96,-12-1-160,-8-2 176,-9-2 160,-11-3 16,-5-1 224,-6-8 400,1-2-15,-2-4-161,2-5-128,-2-2-224,5 0-128,3 0-80,7-4-16,4-3-16,4 2-272,3-2-400,6-1-353,3-1-848,6-2-1088,10-5-2770</inkml:trace>
  <inkml:trace contextRef="#ctx0" brushRef="#br0">39701 30071 15351,'0'0'5507,"-14"50"-3074,9-30-1073,-1-2 129,5-7-913,1-5-496,0-6 0,1-4-320,5-12-1264,1-6-1410,-1-10-4401</inkml:trace>
  <inkml:trace contextRef="#ctx0" brushRef="#br0">39682 29648 13830,'0'0'3266,"0"0"-2530,0 31-656,7-12-16,5 1-848,-4 2-4034</inkml:trace>
  <inkml:trace contextRef="#ctx0" brushRef="#br0">39896 30197 16888,'0'0'2305,"0"0"-1649,0 0 481,0 0 159,16-38-495,-8 15-305,-4-4-208,1 3-64,0-1-96,-2 5 64,0 1 80,-2 11-64,4 1 129,1 7 63,-1 7-352,3 4-16,1 5 544,2 2-224,3-2-48,-2-5-256,4-2 0,1-5 32,-5 0-48,4-4-16,-6 0-48,-3 0-384,-4 0-448,-3 0-1345,-5-4-1329,-7-3-4802</inkml:trace>
  <inkml:trace contextRef="#ctx0" brushRef="#br0">40352 29945 9124,'0'0'5363,"0"0"-3891,0 0-623,-37-29 735,17 29-383,-7 7-401,1 15-15,-5 10 95,6 6 49,5 2-1,11 1-144,9-1-432,3-8-271,16-7-17,8-9-32,6-5-48,4-9 16,2-2 80,-2-7-817,-4-4-335,-7 0-241,-3-3-560,-7 1-1056,-10 3-1793,-3 2-5875</inkml:trace>
  <inkml:trace contextRef="#ctx0" brushRef="#br0">40574 30031 14519,'0'0'3553,"0"0"-2336,31-11 784,-19 11-192,2 0-561,-1 0-576,-3 0-351,-2 0-209,-2-5-112,1 1 128,-6-6-32,-1 1-80,0-2 0,0-2-48,-8 3-64,-4 2-64,-2 5 48,-9 3 64,3 14 16,-2 6 0,5 12 48,3 3 176,5 4 288,9 2 64,0-6-240,9-1-160,6-11-80,9-5-64,2-11-96,5-7-432,3-3-624,-3-10-913,-4-6-1201,-1-3-2497</inkml:trace>
  <inkml:trace contextRef="#ctx0" brushRef="#br0">41207 30028 7635,'0'0'8468,"3"66"-5282,-3-26-1409,0 1 288,0 1-273,0-8-671,0-6-321,3-13-239,-3-6-257,6-6 32,0-6-32,-4-13 112,2-8-208,4-8-192,-8-9-32,0-8 32,0-3 0,-9-6-48,-2-5 144,-1-2-128,5-1 160,0 8-112,1 6-304,6 9 112,0 10 64,7 10 64,6 9-32,5 5 32,2 9-32,7 0 32,4 20-64,-5 7 32,-1 7 32,-5 7-144,-7-1-416,-7-4 271,-6-2 161,-6-5 176,-12-6-128,-2-5 96,-5-2 0,1-3 32,2-2 48,2-1 64,1-2 177,11 4 79,7 3-112,1 6-96,8 4 128,4-1 48,5 3-32,6 0-128,-4-7-111,7-1-1,1-8-32,-2-5 32,1-3-96,-1-3 32,-5 0 0,-6 0-112,-2-3-48,-6 1-497,-6-2-447,0 1-129,-10-1-896,-3 0-784,-2-3-1521,1 0-4402</inkml:trace>
  <inkml:trace contextRef="#ctx0" brushRef="#br0">41646 29759 14295,'0'0'4290,"0"0"-1937,0 0-481,0 0 241,0 0-336,0 0-704,37 17-321,-12-3-176,8-1-175,-1 7-177,1 1-96,-9 1-160,3 1-112,-13 4 32,-3 0 31,-10 2 65,-1 3-96,-6 2 80,-13 2-16,-1-2 96,-6-1 32,-1-2 17,1-1 287,1-6-112,7-4-48,4-3-80,3-7-32,6-3-96,2-7-16,3 0-224,0-7-368,6-6-1041,1-7-2001,5-5-2016,2-7-12663</inkml:trace>
  <inkml:trace contextRef="#ctx0" brushRef="#br0">42103 29803 15127,'0'0'2449,"0"0"-768,0 0-1329,-24 32 1201,16-7 496,0 4-161,2 9-255,0 7-496,1 3-337,5-4-304,0-3-192,12-7-15,9-7-161,3-10 32,9-7 0,4-8 0,8-2-128,0-9 32,3-7-32,-5-2 32,-4-5 16,-8-1-128,-9 0-128,-5-6-96,-3-1 128,-8-5-16,0-5-273,-6-4-31,0-4-80,-7-1-64,-9 5 31,-4 9 17,-8 7 272,-5 15 240,-4 14 112,-8 14-80,-1 13 16,1 9 192,6 4 128,13-2-80,7 1-96,18-8-752,1-8-2177,12-8-1937,0-8-7028</inkml:trace>
  <inkml:trace contextRef="#ctx0" brushRef="#br0">19814 33238 19177,'0'0'3569,"0"0"-3168,42 7-321,-22-10 1056,3-4 193,-1-4-225,3-2-271,-10-1-545,1-2-304,-9-1-32,-5 1 64,-2-2-160,-13-1-192,-7 6 15,-5 6 241,1 6 80,-4 5 288,8 16 81,1 9 271,11 7 416,5 5 17,6-1-337,11-4-448,6-4-144,11-10-272,-1-9 64,2-6-288,-2-7-304,-5-4-657,-2-12-928,-8-2-1296,-8-5-801,-4-1-3954</inkml:trace>
  <inkml:trace contextRef="#ctx0" brushRef="#br0">20253 33158 22154,'0'0'1985,"0"0"-2049,0 0 560,0 0 1041,-45 11-272,24 1-321,0-1-400,1 5-304,4-1 96,10 1-175,6-3-97,1-1-16,16-3-128,7-4 128,1-5-16,4 0-16,-1-5 16,-3-6-64,-5 1 32,-2 4 64,-11 4-16,-1 2-48,-6 11-80,0 7 16,-6 4 48,1 3 0,3 0 32,2-3-16,2-8-48,10-9-145,5-5-1439,2-12-1634,-5-13-2785</inkml:trace>
  <inkml:trace contextRef="#ctx0" brushRef="#br0">20498 32577 10773,'0'0'3522,"0"33"-1041,0 2 1248,0 17 17,0 16-705,0 8-960,0 7-928,0 0-449,0-9-127,0-10-65,10-15-144,0-11-288,2-11-80,0-11-64,-4-2-32,-2-10-352,-4-4-465,-2 0-575,-2-11-1650,-5-7-2849</inkml:trace>
  <inkml:trace contextRef="#ctx0" brushRef="#br0">21086 33132 8180,'0'0'2097,"0"0"1776,0 43-1215,0-14 143,3 10 16,5 1-544,1 0-992,4-3-737,5-10-384,2-10 0,2-7 48,1-10 16,2-6-127,-3-7-49,-2-7-64,-3-5 16,-5-2-177,2 3 33,-12 1-272,3 5 128,-5 9 208,0 9 96,0 4-80,0 19 80,0 7 336,7 4 385,4 1-129,3-3-528,5-8-16,3-6-32,2-11-112,1-7-288,1-4 224,-7-17 128,0-6 0,-5-4 128,-3-5-96,-7-7 64,-1 1-96,-3 1-144,-3 3 112,0 6-112,-3 10-17,-5 6 97,3 14 16,0 2-32,4 7 16,-1 4-304,5 2-544,0 1-1057,0-1-1105,3-4-3745</inkml:trace>
  <inkml:trace contextRef="#ctx0" brushRef="#br0">21750 32981 25756,'0'0'2033,"0"0"-2017,0 0-160,0 0-144,0 0-1377,0 0-1697,9 0-3889</inkml:trace>
  <inkml:trace contextRef="#ctx0" brushRef="#br0">21745 33355 26236,'0'0'1441,"2"47"-1361,2-27-64,2-4-64,1-9-32,3-7 80,-5-2-929,0-12-1840,1-7-1329,-6-5-4562</inkml:trace>
  <inkml:trace contextRef="#ctx0" brushRef="#br0">21982 33415 17528,'0'0'2097,"13"46"-1665,-6-33 289,3-4 399,2-7-320,4-4 529,-4-13-64,0-8-561,-2-4-464,-3 0 16,-2-3 64,-5 3-208,0 3 0,0 6-32,-5 6 353,5 6 207,-1 4-16,1 2-368,1 8-208,4 6 112,7-1 289,-1 3-129,5-2-224,-4-1-48,1-3-32,-4-2 0,-1-3-256,-4-5-449,1 0-591,-2-5-561,-3-6-1969,0-6-4418</inkml:trace>
  <inkml:trace contextRef="#ctx0" brushRef="#br0">22379 33299 23371,'0'0'2993,"-29"20"-2593,8-11-192,4 7 689,3 0-465,2-1-112,3 1 80,6 0-256,3-1-128,11-3-48,2-3 64,8-7-112,5-2-112,-4-14 48,2-6-80,1-7-64,0-7 48,-6-2 176,-2-6 128,-5-6-16,-7-1-288,-5-5-256,0 2-177,-8 10 417,-1 8 224,-4 13 96,-2 19 977,6 16-337,1 22-80,3 15 417,0 8 159,5 4-207,0-3-321,7-3-608,5-10-112,-1-9-16,1-8-176,-2-10-400,1-9-625,-10-11-1776,-1-7-3650</inkml:trace>
  <inkml:trace contextRef="#ctx0" brushRef="#br0">23359 33089 9172,'0'0'2962,"0"47"-785,11-8 816,9 8 192,6 10 113,7-2-705,4-5-1344,-1-5-721,-1-11-384,-5-9-144,-2-9 32,-8-8-176,-3-3-592,-8-5-769,-9-5-704,0-6-32,-8-7-1057,-5-4-2448</inkml:trace>
  <inkml:trace contextRef="#ctx0" brushRef="#br0">23779 32948 9636,'0'0'3762,"0"0"-1745,0 0-944,0 0 223,-25 45-159,21-7 255,-1 9 289,-1 10 64,-2 5 240,3 6-192,-2-5-833,2-4-512,-3-8-160,2-8-128,0-9-80,-2-10 17,3-8-49,4-5-96,-5-6 48,4-5-385,-1-12-399,3-5-1281,0-8-1681,0-7-1472,8 1-7124</inkml:trace>
  <inkml:trace contextRef="#ctx0" brushRef="#br0">23236 32905 8980,'-14'43'3250,"1"20"-145,-5 14-112,9 8-1040,1 0-288,8-6-705,2-12-559,13-10-321,3-13-96,5-10 0,2-8-801,-1-9-911,1-8-658,-5-9-2512,0 0-6499</inkml:trace>
  <inkml:trace contextRef="#ctx0" brushRef="#br0">23964 32853 11333,'0'0'2593,"32"36"-640,-16-2 80,1 8 32,-5 15-448,0 3-513,-5 4-463,-6-4-289,-1-3-160,0-7-224,-8-8 16,-1-6 0,0-5 16,-4-6 16,-1-7-16,2-5 16,3-1-16,-1-7-176,4-5-577,2 0-575,1-3-1361,-2-6-2866</inkml:trace>
  <inkml:trace contextRef="#ctx0" brushRef="#br0">24912 32813 15799,'0'0'2001,"7"-37"-1617,-1 24 257,-5 6 367,5 3-384,-6 4-416,0 0-224,0 7-176,0 6-1216,-3 1-1970,0 3-880</inkml:trace>
  <inkml:trace contextRef="#ctx0" brushRef="#br0">24937 33143 15479,'0'0'4450,"0"0"-3169,0 0-209,0 0-448,0 50 625,2-14 816,4 5-624,-1-1-1265,-1-9-240,1-6-16,0-7-337,1-9-287,-2-4-400,-1-5-353,-3-5-224,0-6-336,0-7-1488,-7-6-2338</inkml:trace>
  <inkml:trace contextRef="#ctx0" brushRef="#br0">25300 33024 13494,'0'0'1649,"0"0"-1345,0 0-32,0 0 2113,0 0-64,-19 50-768,-2-23-144,-7 2-241,3 3-752,2-1-304,6-6 289,9-3-113,8-4-160,15-2-128,7-4 64,11-6 0,2-2-16,2 1 0,-1-3-112,-10 1 80,-7 4-64,-11 1 48,-8 4-16,-6 1 144,-8 1 480,-10 1 17,3-2-225,-4 3 48,-1-5 192,4-1-320,2-4-256,4-1-96,8-5-64,2 0-448,6-7-656,0-7-1202,0-1-1599,2-3-3683</inkml:trace>
  <inkml:trace contextRef="#ctx0" brushRef="#br0">26997 32806 13222,'3'45'6419,"0"11"-3874,-1 5 32,-2 5-320,3-2-1024,0-3-561,-1-9-384,1-14-224,-2-4-16,-1-10-48,6-8 16,-6-5 32,0-8 0,2-3-64,1-4 145,2-12-65,-1-5-96,9-1 16,-2-3-81,3 3-111,-1 4-96,-3 4 96,-1 5 96,2 2 48,-3 5 80,-1 2-48,0 0 16,0 0 0,4 0 32,2 5-32,-1 2-32,0 1 0,4 4 16,-7 1 0,1 5 0,-4 2-32,0 0 80,-6 1 0,0-3-32,0 0 48,-5-7 0,1-2 0,-6-2-16,-1-5 32,-1-2 0,-3 0 32,-2-5-64,-1-1 32,-2-3 0,0 4-160,0 1 144,5 4-48,2 0 160,4 3-80,4 3-96,2 3 16,3-4-96,5-1-1040,2-2-1570,6-2-1616,-2-9-7587</inkml:trace>
  <inkml:trace contextRef="#ctx0" brushRef="#br0">27487 33159 11141,'0'0'3538,"-38"23"-1809,18-3 223,-5 5 1,5 1-288,1 4-560,8-3-321,8 0-208,3-7-160,16-4-288,4-7-64,8-7-64,1-4-48,1-12-80,-3-8-224,1-5-128,-8-2 320,-4-1 144,-10 3 112,-6 0-80,0 7 0,-1 4-16,-10 5 16,3 4-16,2 7 48,0 3-96,1 12 16,5 5 0,0 8 16,5 3 64,5 6 16,3 3 0,2 2 48,-1 5 144,2-1 16,-1-2-112,-8-1-32,3-5-48,-5-1 129,0-6 127,-5-2 96,0-6-16,0-3-256,-5-2-48,-3-6 112,-4-4 48,-1-5-95,-2-3-81,3 0-64,-5-7 16,1-2-64,4-5-16,5 1-208,0-3-433,7-2-511,0-2-913,4-3-1297,6-6-3201</inkml:trace>
  <inkml:trace contextRef="#ctx0" brushRef="#br0">27784 33222 8964,'0'0'7283,"0"0"-5762,0 0-416,0 0 960,32 5-161,-13-5-799,1 0-385,-3-5-207,-2-4 63,-2-2-224,-4-2-144,-4-3-128,-5-2-48,-2-1 32,-9 2-32,-3-4 16,-6 4-32,0 1 16,-3 9-128,3 7 80,3 9 16,1 18 48,10 14 208,6 8 337,0 5 255,6 0-176,10-5-304,7-6-416,-4-9 48,1-14-304,0-9-608,-2-6-305,-5-5-463,-7-9-626,2-9-463,-5-9-1265,-3-2-1552</inkml:trace>
  <inkml:trace contextRef="#ctx0" brushRef="#br0">28126 33216 22778,'0'0'1809,"0"0"-1761,-32 15 256,19 1 1233,5 4-384,2 5-465,6 4-176,0-2-272,10-2-64,7-3-96,6-9-16,-1-3-64,1-10-320,-1 0 144,-4-14 0,-4-3 128,-1-6 32,-7-4-176,-5-4-368,-1-3-225,-4 0-95,-9 5-176,-2 6 399,-5 10 465,1 8 224,-7 7-48,1 14-32,3 4 0,-1 5-64,3 0-2193,6-7-1857,3-5-9380</inkml:trace>
  <inkml:trace contextRef="#ctx0" brushRef="#br0">28455 33199 12342,'0'0'2705,"-36"9"-1377,21-2 673,-5-1-288,3 5-656,4 1-609,4-4-112,3 4-32,6 2-80,7-3-160,12 0-16,3 2 0,2-1-160,1 2 272,0 1-256,-5-2 48,-4 6-128,-9-2 112,-7 4 64,0-1 0,-12-2 64,-7 0 16,1-4 48,-5-4 128,2-3 257,1-4 95,6-3-320,-1 0-208,4-4-64,6-6-64,4 4 0,1-4-416,1 2-417,7 1-655,3-2-929,1 0-2033,-5-2-8837</inkml:trace>
  <inkml:trace contextRef="#ctx0" brushRef="#br0">26237 32851 10117,'0'0'5922,"0"0"-3953,-48 18-1392,24 0-113,0 6 32,4 3-16,1 5-96,3-1 1,6 2-33,10-2 16,6 0-176,11 1-160,11-3-48,4-2-48,2 0 48,4-2 0,-3-3 48,-5-1-64,-5-4 48,-10 4 0,-4-4 0,-11 4-16,0-3 32,-16 0 16,-4-1 48,-2 0 80,-4-6 544,0-2-95,1-2-209,-3-5-192,3-2-144,0 0-96,5 0-64,5-7-288,2 1-272,6-1-161,4-2-303,3-1-1073,6-1-2562</inkml:trace>
  <inkml:trace contextRef="#ctx0" brushRef="#br0">26537 33193 15255,'0'0'3938,"11"50"-2161,-2-21-177,8 2-319,3-1-705,5-8-384,0-6-144,1-12 0,1-4-16,-3-9-16,0-11-16,-7-5 48,-5-6-176,-4-3 16,-3 0-320,-5 1 48,-7 1-128,-3 5 111,2 6 369,-2 8 48,3 6-16,-1 7-32,6 0-16,-1 7-80,0 2-1456,3 1-1442,6-4-4305</inkml:trace>
  <inkml:trace contextRef="#ctx0" brushRef="#br0">28746 32884 14118,'0'0'3890,"1"50"-2081,4-9 608,1 11 144,2 9-320,-2 3-752,0 0-801,1-6-223,0-4-241,-1-9-112,1-4-16,-7-12-64,3-4-32,-3-8 64,0-3-112,-8-5 32,0-9-352,1 0-561,-6-7-720,7-11-1312,-8-2-1041,8-2-3329</inkml:trace>
  <inkml:trace contextRef="#ctx0" brushRef="#br0">28633 33307 11461,'0'0'10501,"0"0"-8756,0 0-1745,32-15 32,-9 13 464,2-2 849,0-2-641,-3 2-448,1-2-192,-6 1-32,0 0-16,-9 3 32,0-3-464,-4 5-720,-4-1-33,0 1-176,0 0-736,0 0-2016,6 1-5300</inkml:trace>
  <inkml:trace contextRef="#ctx0" brushRef="#br0">28978 33431 16568,'0'0'1648,"0"32"-1536,2-17-80,3-1 833,1-1 928,1-1-81,0-5-543,-1-3-401,0 0 353,-3-4 63,2 0-79,-2-4-321,-2-5-208,-1 1-271,0-6-1,-1 0-112,-7-1 0,4-4-144,-1 1 0,-3-2-32,3 0 0,5 0-16,0-1-32,0 4 64,0 1-32,10 5-16,-1 1-48,3 4 48,2 3-16,-1 3-16,1 0-16,1 3-96,1 1-224,-4-2-513,2 3-399,-3-3-113,-2 1-528,4-3-896,-6 0-2418,1-7-10740</inkml:trace>
  <inkml:trace contextRef="#ctx0" brushRef="#br0">29243 33276 20633,'0'0'3698,"0"0"-3362,0 0-272,-26 37-112,25-22 464,-3 1 577,4 1-97,0 4-543,4 1-225,0 1 32,1 2-48,3-3-80,2-1 32,0-4-32,-1-5 0,7-4 0,-4-8-16,5 0 16,-3-6 0,-2-12-16,1-2-16,-7-5-32,2-4 32,-2 2-240,-5 0-64,-1 4 288,0 6 32,-7 3 80,-1 5 112,-4 5-16,2-2-96,1 6 0,-2 0-112,2 0 32,-4 0-96,3 6-496,0-6-513,-1 1-944,-1-1-848,4-7-2290</inkml:trace>
  <inkml:trace contextRef="#ctx0" brushRef="#br0">29507 33407 13350,'0'31'3122,"0"5"-1746,0 5 801,8 3-400,0-1-689,-1-5-271,1-8-289,-3-7-144,-2-8-16,-2-6 129,-1-4 191,0-5-192,-7-2 193,-3-10-273,1-6-256,-5-5-128,2-4-96,-1-4 64,7-3-48,0-3-16,4-2 16,2 1 48,0-3 0,5-2 48,4 3-96,-1-3 96,3 5-16,1 6 16,-2 8-32,2 6 48,0 11-112,4 7 32,-1 2-80,-2 14 48,-1 9 16,-3 4-16,2 4-64,-5 1 80,-6 2 32,0-4-32,0-3 64,-6-6 16,-5-3-16,-1-6 48,0-5-16,2-3-32,-1-4-16,4-2-48,2-2 32,2-4-48,3-3-240,3-5-561,8 3-848,1-5-688,-2 0-1040,5-7-3923</inkml:trace>
  <inkml:trace contextRef="#ctx0" brushRef="#br0">29820 32988 14615,'0'0'2385,"0"40"-1121,0-7 1250,3 11 95,-1 6 48,1 6-784,-2 0-545,3 0-623,0-6-417,-1-9-96,0-10-16,-1-6-144,3-10 48,-5-5-64,6-8 32,-2-2-16,1-9 0,6-7 0,-2-7-48,1-4-96,2-2-64,2 4 80,-2 5 16,-2 6 128,0 8-64,-3 6 16,-1 6-48,-1 8 64,-1 4 64,-1 3 128,4-1-96,-4 0 0,7-4 16,-3-5-112,0-7 64,6-4-64,-2 0-48,-2-4-192,2-7-480,-2-3-945,2-4-1168,-5 0-1201,5-2-3409</inkml:trace>
  <inkml:trace contextRef="#ctx0" brushRef="#br0">30233 33368 21722,'0'0'5683,"0"46"-3843,0-29-1583,0-1 207,0-2 0,4-10-176,4-4-288,-3-7-80,1-6-864,-2-7-993,-2-10-1457,-2-8-1088,-2-6-4210</inkml:trace>
  <inkml:trace contextRef="#ctx0" brushRef="#br0">30223 33035 22522,'0'0'2674,"0"0"-2594,-6 47-160,6-26-1,8-1-1359,3-7-1361,-2-6-4243</inkml:trace>
  <inkml:trace contextRef="#ctx0" brushRef="#br0">30560 33211 24539,'0'0'2673,"0"0"-2368,0 0-594,0 0 337,0 0 1,0 0 31,-30 42 224,10-16-176,-2 5-64,2 7-64,2 1 800,11-1-272,4-5-288,6-3 17,16-10 111,7-9-128,7-4-144,1-7-48,3 0-64,-9-9-240,-5-3-593,-10 2-1183,-12-4-2371,-2 1-3120</inkml:trace>
  <inkml:trace contextRef="#ctx0" brushRef="#br0">22408 34304 5458,'0'0'10213,"0"0"-6995,0 0-1970,0 0 1,7-40 47,4 28-79,3 3-81,5-3-543,2 4-177,4-1-176,3 2-192,0 3 0,0-1-32,-6 1-32,-2-1-48,0 0-480,-3 4-545,-5-5-287,1 0-529,-5-3-784,-1-5-2322,-2-4-6818</inkml:trace>
  <inkml:trace contextRef="#ctx0" brushRef="#br0">22473 33896 9620,'0'0'3682,"0"0"-1345,0 0-400,0 0-368,0 0-305,0 0-207,3-13-337,0 33-432,-2 12 193,7 11 751,0 11 129,1 11-449,-1 2-304,3-4-351,-5-2 111,0-10-112,2-8-256,-2-6-64,0-8 0,-1-7 48,-3-3-128,1-4-497,0-6-463,-3 0-513,0-5-400,0-4-912,-6 0-2450</inkml:trace>
  <inkml:trace contextRef="#ctx0" brushRef="#br0">22758 33876 12406,'0'0'4002,"0"0"-2258,0 0-767,0 0-209,0 0-16,25 43 401,-10-4 912,1 12-400,1 10-433,-5 6-431,-3 0-129,2-3-16,-3-6-352,-3-11-224,-1-11-176,1-9 48,-2-8 16,0-6 16,-3-6 32,2-7 0,1 0 32,-2-12-160,3-6-48,0-6 128,2-3-176,1 0-96,0-1-192,4 8 416,-1 5-16,2 6 80,-1 2 0,-5 4 64,2 3 16,-1 0 64,1 0-32,0 5 96,0 2-64,1 4 48,2 0 32,-2 1-96,0 1-32,5-2-128,-7 3 64,0-5-48,-2-2-16,1 0-288,-1-5-592,-2-2-977,-3 0-817,0-2-1087,0-10-2850</inkml:trace>
  <inkml:trace contextRef="#ctx0" brushRef="#br0">23228 34301 13254,'0'0'3073,"11"41"-1472,-7-16 384,5 2-240,-1-2-545,-2-5-207,-1-4-305,-3-5-384,1-5-32,0-1 273,-3-3-49,0-2 48,0-4 113,0-5-33,0-7-400,-6 1 0,1-4 112,3-1 16,-4 2-64,2-2-79,0 1-81,0 4-16,2-1-32,-1 3-80,3 2 32,0 1 16,0 4 144,0-4-64,5 6-48,3-3-48,2 1-64,3 2 64,-4-2-48,4 2-16,-3 0-160,0-1-320,-1 3-305,-3-3-399,-1 4-385,-2-5-512,2 5-16,-4-4-576,-1 5-1681,3 0-3442</inkml:trace>
  <inkml:trace contextRef="#ctx0" brushRef="#br0">23488 34237 19721,'0'0'3826,"0"0"-3266,0 0-176,-9 31 465,6-14 63,3 4-96,0 1-175,0 3-257,9-5-96,2 1-64,1-8-144,4-1-80,-2-8-48,4-4 0,-4 0 32,5-9 32,-7-4 48,2-1-48,-1-4-16,-6 0 32,1 0 0,-5 2-144,-3 0-96,0-1 16,-11 3 0,-1 1 144,-3 1 0,1 4 32,-3 2 416,3 5 176,4 1 16,1 0-255,3 0-289,4 1-48,-1 2-48,3 1-657,0 1-831,-3-1-1778,3-4-1792</inkml:trace>
  <inkml:trace contextRef="#ctx0" brushRef="#br0">23860 34272 12070,'0'0'5394,"0"0"-3713,0 0-1025,0 0 369,-9 47 415,18-20-79,4 3-65,5-1-383,-1-5-481,3-3-208,1-8-160,-4-8 32,0-5-32,1-6 48,-4-13-32,-1-1 48,-7-7-32,0-2 0,-6-3-64,0-2 49,-5 5-65,-2 4-145,0 8 17,-3 5 16,0 12 0,4 2-208,0 15-400,0 3-929,4 0-1008,2-2-2802</inkml:trace>
  <inkml:trace contextRef="#ctx0" brushRef="#br0">24222 34285 6819,'0'0'14167,"0"0"-11958,0 0-1825,0 0 896,0 0 17,-32 37-657,26-15-192,1 3-175,5 2-129,0 0 192,0-2-48,11-5-208,1-6 0,2-6-160,5-5 80,-5-3-192,4-7-32,-8-9 0,-1-4-80,-1-2-193,-5-5-95,-3-1 0,-3-1-129,-5 2 209,2 5 288,-2 6 144,0 7 80,1 7 496,5 2 401,2 11-193,0 5-304,0 4 16,0 3 81,6 1-385,5 1-112,-2 2-32,4 0 32,-1 2 0,1 3-48,-3-1 64,0 3-32,1 0 0,-7 2 16,1 0 64,0-2-48,-5-1 16,0-1 64,-7-5-32,-4-3 128,4-3 416,-6-8-160,1-1-208,-2-8-176,0-4-80,0-7-64,-1-7-400,2-6-528,1-4-961,4-6-1169,0 3-911,7 3-3971</inkml:trace>
  <inkml:trace contextRef="#ctx0" brushRef="#br0">24571 34094 8788,'0'0'6611,"0"0"-3810,0 0-1024,0 0 208,3 54-160,5-19-240,1 5-225,4 2-223,-1 1-449,1-5-176,-1-4-368,2-9-96,-2-7-128,-5-5 128,-1-6-48,0-5 0,-6-2 16,3-6-32,2-10 80,-5-2 48,3-5-48,0 3 17,2 2-17,-1 7-80,4 11 80,1 2-144,4 14 240,-1 6 272,7 3 256,-2 2-672,3-2-32,-3-5 32,0-7 0,-1-3-48,-4-6-64,0-4-256,-4 0-496,-3-8-881,-5-9-912,0 0-929,-10-3-4578</inkml:trace>
  <inkml:trace contextRef="#ctx0" brushRef="#br0">25570 34333 19417,'0'0'2465,"0"0"-1681,0 0-736,0 0 865,45 22 896,-17-20-401,2-2-559,5-2-337,1-12-224,1-3-176,-3-4-16,-3-1-128,-4-3-864,-7 2-353,-8 2-320,-1 0-335,-9 1-850,1-3-1328,0 3-3649</inkml:trace>
  <inkml:trace contextRef="#ctx0" brushRef="#br0">25635 33960 11541,'0'0'4130,"0"0"-1713,0 0-624,0 0-608,38 28-97,-26 18 609,2 14 448,-2 10-608,-2 6-385,0-2-464,-5-6-335,-3-9-513,-2-12 79,0-9 81,0-9-32,0-6 64,-7-7-112,0-5-160,1-7-384,-1-4-416,1-4-929,0-9-897,6-6-1616,-3-3-5522</inkml:trace>
  <inkml:trace contextRef="#ctx0" brushRef="#br0">25983 34047 15511,'0'0'3826,"0"0"-2065,0 0-177,0 0-335,0 0-529,0 0-352,28-20-15,-24 38-81,2 11 512,-4 12 64,-2 13-79,0 6-321,0 3-128,0-2 16,0-7-160,0-11-48,5-9-79,1-10-82,3-6 49,2-9-32,-5-6 32,7-3-16,-3-12-48,3-6-32,-1-9 64,1-2 16,2-2 64,-1 4-96,-2 6 80,4 5-16,-1 10-48,1 6 64,-4 9 1,1 4 47,1 5 192,-3 2 224,1 0-64,0 1-144,-2-5-240,5-3-48,-2-3-32,4-9 32,-2-1-16,1 0 64,-2-7-48,-2-1 0,4-1 64,-1 2-64,-1 3 64,0-3-16,-2 4-32,2-1 0,5-1-48,-7-2 65,2 1-49,2-5 16,-4-3 0,1-4-48,-3-7-17,-3-2-15,-1-2 64,-6-5 80,-6 6-256,-8 2 32,-11 11 144,-3 8 0,-5 7-16,4 18-144,3 12 128,7 5 16,5 5 160,9 6 32,5-6-224,16-2 48,6-4 32,4-7 16,0-7 16,7-6-32,-5-5-144,-3-7-112,-2-2-800,-9 0-1425,-6-5-1537,-4-3-1489</inkml:trace>
  <inkml:trace contextRef="#ctx0" brushRef="#br0">27389 33997 14134,'0'0'3810,"0"0"-2737,6 38-465,-3 10 593,2 17 1280,2 12-320,1 6-609,0-2-863,0-6-753,-1-17 96,0-14-64,-1-10 64,-5-9-80,4-9-32,-5-7-561,0-9-559,0-2-817,-1-12-880,-10-6-2594</inkml:trace>
  <inkml:trace contextRef="#ctx0" brushRef="#br0">27263 34409 7475,'0'0'10213,"0"0"-7908,0 0-1312,0 0 543,0 0-159,0 0-545,36-13 65,-14 4 127,7-3-432,4 1-303,-1-2-145,1 3-80,-2 2-64,-5 3 0,-6 5-192,0 0-449,-1 2-399,-5 5-273,3-3 177,-3 1 127,-2-3-399,-2 1-241,2-1-32,-1-2-512,-2 0-1104,0 0-4099</inkml:trace>
  <inkml:trace contextRef="#ctx0" brushRef="#br0">27731 34468 14999,'0'0'2593,"7"31"-1520,-1-13-209,0 3 625,0-4 63,2 1-303,-3-2-1,2 0-335,-2-5-353,0-2 96,-1-2-111,1-3-161,-2-4-96,2 0 32,1-4 48,-5-5-128,3-5 17,-3-1-113,-1-3 32,0 0-96,0-1 64,-6 4 32,0 2 80,1-1 112,-3 1 64,4-1-256,-1 1-112,0-6-32,2 2 17,0-1-49,3-3 0,0 3 32,0 2-16,6 5 0,1 2 0,0 5-32,6 4 0,-2 0-65,-2 0 81,3 2-64,1 5 16,-1 1-16,0-1-112,2 0-304,-7-2-272,0-3-225,1-2-79,-3 0-113,-2 0-239,-2-5-177,-1-1-400,0-1-944,0 0-2274</inkml:trace>
  <inkml:trace contextRef="#ctx0" brushRef="#br0">28080 34364 20521,'0'0'2514,"0"0"-1970,0 0 960,0 0 65,-26 40-304,20-17-433,1 4-448,5 4-176,0-1-15,5-1 127,7-4 16,0-5-144,4-6-128,1-8 0,3-6-16,-1 0-64,-2-11 48,-2-5-96,-2-4-128,-4-4 0,-4-3-160,-5-5-177,0 0-319,-5 3-192,-4 0 287,-4 9 433,-5 4 304,1 9 96,1 7 352,-1 0 16,2 11-127,2 5-257,1 0-64,4 2-48,3-2-497,5-5-1600,0-4-2673</inkml:trace>
  <inkml:trace contextRef="#ctx0" brushRef="#br0">28376 34348 8724,'0'0'5475,"0"0"-4211,0 0-1120,0 0 64,0 0 352,0 0 289,-18 25 95,24-16 209,0 5 159,0 6 113,1 5 32,-1 6-81,0 1-79,2-1-497,3-1-239,-2-6-225,6-8-176,1-9-112,2-5 48,3-4-48,-3-14-32,2-7-32,-1-4 32,-4-4-32,-2 0 32,-5-3-48,-4 5-384,-4 2 128,0 6 256,-1 5 64,-10 7 32,-2 5-64,-2 4 0,3 0 16,-1 7 0,1-1-112,4 1-129,3-2-1055,5-3-769,0-2-1008,5-2-3042</inkml:trace>
  <inkml:trace contextRef="#ctx0" brushRef="#br0">28803 34384 14583,'0'0'2849,"0"0"-1696,0 0 767,0 0 113,-38-2-336,26 4-464,-3 10-369,1 6-64,-2 5-31,7 5-209,-2 6-336,11 0-112,0-1-16,8-3-80,4-5 16,5-7-32,3-9-48,0-5-176,1-4-112,-1-6-176,-5-11-81,-1-3 113,-3-4 240,-3-3 192,-7-3 64,-1 3 32,0 5 0,-1 4-32,-5 11-16,-4 7 240,0 4 273,5 17 63,0 4-256,2 4-128,3 3-48,3-1 0,7-2 0,-3-2-176,4 0 80,-2 0-48,4-2 16,-1 0 32,-6-1 0,1 1-32,-1-2 32,-5 2 0,-1-1 64,0 1-48,0 0 16,-4-1 16,-4 1-160,0-2 16,-4-3-16,4-2-16,-4-5 64,-1-1-144,1-5-128,-1-5-128,1-2 0,0-5 0,2-6 223,4-2 1,0-3-48,3 0 16,0 0 64,3 0-16,0 0 0,6-1 80,0 1 48,0-2 48,4 0-112,-3 0 128,3-7-64,-3 0 16,4 1 16,-1 1-32,0 3 48,-5 4 48,0 5 16,-1 6-80,0 5-128,-3 0-1281,-1 0-496,0 0-1376,0 5-3698</inkml:trace>
  <inkml:trace contextRef="#ctx0" brushRef="#br0">29055 34042 14022,'0'0'2321,"0"0"-1328,0 0 400,0 0-257,0 0-191,4 57 287,-4 1 865,0 14 96,0 12-640,1-1-577,2-2-976,0-12-16,2-10 32,-4-16 64,7-9-80,-5-14 32,2-6 0,0-13 32,2-1-144,1-15 64,3-12 48,1-7-112,5-11 64,0 2 16,7 1 0,-3 5 0,3 13 48,-4 11-32,-2 13 0,-2 6-32,-1 12 32,-2 5 80,-1 1 128,1 1-96,-4-3-128,5-4 32,-2-4-80,-2-7 32,0-5-16,3-2-112,-4-7-96,4-4 32,-3-2 0,0-3-720,-3 2-1201,-2 1-1329,-2 3-1840</inkml:trace>
  <inkml:trace contextRef="#ctx0" brushRef="#br0">29679 34481 23947,'0'0'3410,"20"31"-2370,-11-19-576,2-1 369,-5-2-513,0-4-464,-4-5-641,-2-7-623,0-7-2626,-8-6-6531</inkml:trace>
  <inkml:trace contextRef="#ctx0" brushRef="#br0">19817 27517 5699,'0'0'4690,"0"0"-3122,0 0-911,0 0 159,0 0-320,0 0-256,-7 27 1,7-27 47,0 1-16,0-1 160,0 0 256,0 3-63,0 0-161,0-3-224,0 1 0,0-1-48,0 0 160,0 0-96,0 0 17,0 0 79,0 0-96,0 0 48,3 0-80,0 0 0,-3 0-32,1 0 16,-1 0-112,0 0 64,0-1 113,0 1 47,0-3-48,0-1 16,0-3 80,-1 0-160,1-2-112,0-2-80,0-1 32,0 1 80,0 0 32,-3 0 65,3 0 63,-3-1 48,-2 1-144,0 0-16,2-3-128,-5-2 16,2-4 48,0 3-64,-3-4-64,1-4 16,0 1 48,1-1 16,-3-2-32,1 4 208,3-2 417,-2 3-273,3-1-112,4 3-96,-5 0-64,1 2-96,0-2 48,-3 4-32,4-2-32,-1-2 32,-1 2-48,1-3 32,1 1 0,-1 2 32,-3-2 0,1 0 0,-1 0-48,0 1 16,-1-1 128,1 2-128,0 2-32,0-1-16,2 1 32,0 0-16,0 2 16,3-1-16,-2-1-16,2 0 32,1 1-32,2-4 64,0 4-80,5 2 64,-3-4 0,4 4 16,-5 2 0,-1-1-16,0 1-32,-4 0 16,-1 0 16,-3 0 0,-2-1-32,3 1-16,0-3 64,-1 3-48,0 0 16,3-3-16,1 3 48,4-2-32,-3 2 0,3-1-16,0 1 48,0-3 0,0 1-32,0 0 16,0-4-16,0 2 0,-3-1 16,1 0-16,-3-1 32,2-2 0,-1 4-32,-1-1 16,-3-2 0,2 2-80,-3 0 0,-1 1 32,0-1 0,0 0 32,-2-2-16,1-2 0,3 2-32,0-3 80,2 1-96,3 2 80,0-2-16,-2 2 32,4 2-32,-2 0 0,0-1 16,-2 1-32,0 1 64,1-1-48,-2-2 32,4-1-80,-1-1 96,3 2-64,0-2 32,0 4-16,0 0 16,3 1-16,-3 6 0,0-1 16,-3 2-32,-2 3 48,2-2-64,-3 0 16,0 1 0,-2-1 0,3 0 0,4-1 0,-2-1 32,0-1 0,3-1-16,0 2 16,-2-2-16,-1 0-32,1 2 16,-1 0-16,-1-1 16,-1 2 32,-3-1-48,2-1 48,1 2-32,1-1 16,1-1 0,-2 2-32,5-1 48,0-1-48,0 2 16,0 3 0,0-2 32,0 7-32,0-4 0,0 4 0,0-3 32,0 2-32,-2-2 32,-1-1-16,3-1 0,-3 1 0,3-3-16,-4 3 0,4-3 16,-2 2-16,2 1-32,0-1 16,0 3 16,0-1-16,2 3-16,-2 0 16,0 0-32,0 0 0,0-1 96,0 1-16,0-3 16,0-1-32,0-1 32,0 3-32,0-3 0,0 1 0,0 2-16,0-1 32,0 3-48,0 0-176,0 0-368,0 0-113,0 0-207,0 0 48,0 0-113,0 5-528,-2-3 65,-1 0-401,0 1-1120,-2-1-1153,2-2-3954</inkml:trace>
  <inkml:trace contextRef="#ctx0" brushRef="#br0">19828 25872 7523,'0'0'2946,"0"0"-65,0 47-528,0-11 176,0 6-576,0 8-512,0 2-177,0-7-271,0-5-433,0-8 64,0-10-159,-3-8-177,3-10 48,0 1-80,0-5-32,0-2 16,0-9 16,0-5-176,-3-7-32,1-4-48,-2-7-96,1-1-48,0-4-192,-2-4-96,3 1-112,-1 2 336,3-1 80,0 7 176,0 0-80,3 5 80,4 6-48,0 6 16,6 5 0,2 5-80,1 7 48,1 0-160,0 16 96,1 2 47,-5 7 17,-4 2-48,-1 2 96,-6 0-80,-2-2 32,-7-1 64,-5-5-48,-1-2 64,-5-4-15,1-1 15,1-5 32,4-5 32,4 1 96,4-3 0,4 0 0,4 3-32,9-3-80,7 5 272,5 0 129,6 2-193,-4 0 0,0 2-112,-2-2-112,-5 0-80,-5 0 0,-2 2-32,-6-6-112,-2 2-304,-2-6-273,-3 2-303,0-3-433,-6 0-384,0 0-368,-5-4-3121</inkml:trace>
  <inkml:trace contextRef="#ctx0" brushRef="#br0">17049 31299 7732,'0'0'2417,"0"0"-1009,0 0 289,0 0-512,0 0-401,-32-30 144,29 28 1,3 0-33,0 2-31,0 0-305,0 0-272,0 0-144,4 4-16,4 10-64,5 6 192,4 11 721,-2 8 720,8 4-449,2 4-303,0-2-161,-3-2-208,1-8-160,-3 0-320,-6-8-48,2-3-96,-4-4 64,-1-3-96,-5-4 80,-3-2-464,0-2-496,-3-5-241,0-4-208,-6 0-207,0-9-1218,-5-6-4337</inkml:trace>
  <inkml:trace contextRef="#ctx0" brushRef="#br0">17386 31085 9989,'0'0'3457,"0"0"-2288,0 0-609,0 0 368,-28 36-255,23-25-369,4 5-176,1 4 0,0 10 304,0 12 689,0 12 127,6 9-31,-3 7 207,2 0-207,1-3-369,-5-9-271,3-10-97,-3-9-192,-1-11-192,0-8-64,0-6-16,3-5-48,-3-6-480,0-3-1089,0-14-1008,-3-9-1201,-2-4-5618</inkml:trace>
  <inkml:trace contextRef="#ctx0" brushRef="#br0">17254 31649 7283,'0'0'1265,"0"0"2321,0 0-1329,0 0-1137,0 0-272,0 0-159,-3 0-81,3 10-192,5 1 16,-2 2 161,6 6 47,-1 1-48,0 0 17,2 0 31,-3-2-256,0-4-160,1-3-144,-3-5-32,1-1-16,-4-3-32,2-2 16,-4 0-80,3 0 96,-3 0 112,3 0-32,-1 0-32,1 0-64,-1 0-16,1 0-16,0 0 96,1 0-48,-2 0 32,1 3-48,-3-3-16,3 0 32,-3 0-48,0 0 81,0 0-82,0 0 66,0 0-33,0 0 32,0 0-112,0 0 64,0 2 16,0-2-32,0 0-49,0 0 65,2 0 16,-2 2-64,0-2 48,0 0 0,0 0 32,0 0-32,0 0 33,0 0-17,0 0 32,0 0-32,0 0 0,0 0-16,3 0 16,0-2-145,-2-5-191,4-4 208,3 0 240,0-5-48,-4 0-144,2 0 144,-1 3-80,-3 2-48,-2 4 0,3 2 32,-3 1 16,0 1-16,0 3-16,0 0-48,0 0-16,0 0-48,0 0-176,0 0-224,0 0-225,0 0-351,3 0-225,-3 0-399,0 0-2146</inkml:trace>
  <inkml:trace contextRef="#ctx0" brushRef="#br0">17626 31582 7908,'0'0'3841,"0"0"-2176,0 0-336,0 0-1,0 0-191,0 0-113,-9-2-351,6 2-81,0 0-112,-2 0 0,0 0-31,1 0 15,-4 5-144,0 1-16,-1 3-64,1 3 96,-3 1-64,4 5 81,-3 0 79,3 4 80,2 1 64,2-3-15,3 3 79,0-3-208,3-2-160,5-2-176,-1-3-16,0-2-64,0-4 0,1 2 0,0-2-16,0-3 32,-1 1-32,0 0-64,-4-5-208,1 0 16,2 0-208,1-10 224,-1-1 64,-1 0-177,-1-3-15,1 1 112,-1-1 144,0 3 144,0 4 0,-4 1-32,0-1 48,0 3-16,0-1 32,0-2-16,0 0-48,-4-1-64,-1-2 48,0-3-160,-1 2-240,1-2-64,4-1 208,1 1 144,0 1 96,0 3-16,0 2 80,0 2 16,0 4 48,0 1-32,0 0 80,0 4 48,0 3 64,0 2-16,0 2-48,0 3-112,0-1 16,0 3-48,0 2 64,0-1 80,6 4 144,-3-1 145,6 0 95,-1-1 32,-2-4-192,4 1-143,-6-5-129,4-2-32,-3-4-112,3-3-16,-4-2-208,2-7-801,-4-7-1056,1-6-1392,-3-7-5428</inkml:trace>
  <inkml:trace contextRef="#ctx0" brushRef="#br0">17856 31621 7635,'0'0'5651,"0"0"-3778,0 0-496,0 0 95,0 0-351,0 0-161,0-21-159,-5 21-161,-3 0-64,0 2-224,-4 5 96,0 0 209,-1-1-113,6-1-64,-6 2-352,7-5-80,0 1 0,1-1-16,2-2 32,1 2 16,-2 3 0,1-1 17,0 7-1,-2 2-16,0 8 176,2 6 96,-1 2-32,2 1-16,2 1 176,0-2-63,0-4-177,6-5-112,7-4-80,-1-5 16,2-4-96,-2-7-32,2 0-128,2-5 0,-4-4-65,-3-2 161,5 0 48,-4 2 48,-3 0-16,-2 2 32,0 3 0,-2-1 0,-3 3-32,0-3 80,0 1-80,-3-3 64,-5-4-96,2-1-64,-5-3-304,3 2-208,0-1 112,2 2 432,0 6 128,5 1 16,-3 5 176,4 0 144,-1 0-32,1 7-112,0 0 80,0 2-15,0 0-113,6-3-64,0 1 48,0 0-64,5-7-64,-1 0-16,2 0-32,2-7 160,-2-4-64,1 0 336,-4 2 96,4 0 33,-6 2-129,-2 3-224,0 1-16,-2 1-80,-3 2-80,0 0-32,0 0 0,-3 5-112,-2 4-560,-3-2-929,-1-1-1953,-2-1-3345</inkml:trace>
  <inkml:trace contextRef="#ctx0" brushRef="#br0">16893 30738 8164,'0'0'3393,"0"0"-960,0 0-1376,0 0-273,0 0-47,-3 26-225,3-26-128,0 0-16,0 0-16,0 0 65,0 0 47,0 3 96,-3-1 176,-5 4-15,2 6-209,-6 6-224,-4 5-128,-4 4-32,0 1-48,-2 2-80,2-3 16,2-2 16,4-3-16,1-6 128,7-3 112,1-3-128,4-2-64,1-1-80,6 0-96,5-2 64,4-1-64,4 3 32,1-5 176,-1 2-32,-2-1-80,-2-1-96,-2 0-144,-6 2-160,0 1-448,-7 2-657,0 0 480,0 4-223,0 2-481,-5-1-688,3 1-1649</inkml:trace>
  <inkml:trace contextRef="#ctx0" brushRef="#br0">19267 32723 10133,'0'0'4434,"0"0"-3042,0 0-575,0 0 79,0 2 337,0 9 31,3 7-559,0 11-129,2 12 352,0 11 369,2 15 176,3 8-241,-3 3-320,4-1-223,-2-5-49,2-11-480,-4-12-144,0-11 16,1-11-16,-3-6 0,-2-10 64,0-7 16,-3-4 112,-3-13 241,-2-10-209,-6-9-192,2-12-16,-2-10 16,-1-12 32,-1-6-16,6-6-240,-3-8-304,1-2 47,1 1 113,2 1 160,0 3 208,0 7-16,4 8-112,-1 9-288,3 10 240,0 9 80,5 6 16,2 5 32,9 6-16,1 3 16,3 4-112,5 5-80,6 4-433,1 7 209,1 2 128,1 16 48,-1 12 128,-4 10 128,-1 10-32,-11 5 64,-1 6 32,-9-2 0,-4-5 16,-3-3 0,-7-3-144,-9-8-48,-4-4 48,-2 1 96,-4-6-32,-3-2 64,1-4 64,-2-3-160,5-4 48,8 1 16,-1-2-16,11 4 96,1 1 16,6 1 144,3 2-15,7 1 63,5-1 80,2 0-32,6-5-48,-1 1-96,3-6 145,-2 1-81,2-3-16,-5 3-16,0-2-32,-3 2-128,0 2 96,-3-1-32,-4 2-192,-1 1 64,-1-5-64,-2 1 32,0-2-128,0-5-272,1-5-528,-4-4-1409,1-7-2145,1-9-3954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28:15.933"/>
    </inkml:context>
    <inkml:brush xml:id="br0">
      <inkml:brushProperty name="width" value="0.05" units="cm"/>
      <inkml:brushProperty name="height" value="0.05" units="cm"/>
      <inkml:brushProperty name="color" value="#177D36"/>
    </inkml:brush>
  </inkml:definitions>
  <inkml:trace contextRef="#ctx0" brushRef="#br0">8428 35253 11621,'0'0'7460,"0"0"-5219,0 0-1665,0 0-128,0 0 369,0 0-225,-8 6-304,8-6-224,0-2-48,4-6-176,3-2 544,-2-5-464,2 1 128,3-8-48,-1 0 64,1-2 208,-3 0-80,3-2-48,-1 3 81,0-1-33,2 1-16,-3 2 16,0 3 16,0-1-64,-1 2-64,2-3-48,2-3 16,0-4-32,1-2 48,3-3-80,2-2 64,2-3-32,0 2 0,0-1 16,3-2-32,0 5 96,-1-2-176,1 2-64,-5 0 112,2 4 64,-2 2 0,0 1-80,-3 2 96,1 3-32,-3-3 32,5 2-80,-2-3 80,1 2-48,3-1 16,1 0-32,-1 1 32,0-3-64,0 2 80,3-1-16,0 0 0,-4 2-48,5 0 96,-4-1-96,1 4 80,3-3-160,-3 0 48,-1 1 32,1-2 0,1 0 32,0-2 0,-1 3 0,-1-4 32,3 2-48,-3 0 16,3 2 32,-3-1-16,5 2-192,-5 0 208,0 4 0,3 3 112,-3-5-96,-1 1 0,5 2-16,-3-2-16,-1 0-48,5-3-32,-4-1 96,6 0-48,-2 1 32,0-4-32,0 3-16,0 0-48,-2 3 16,-1 4 32,1 1 32,-3 3 0,-2-2 16,3 5-32,-7-1 16,5-1 16,-1-1 0,0 1 16,4-3-64,-2-1 48,8-4 16,-3 0 0,1 0 0,5 2-16,-3-2 64,-3-1-16,1 5-16,-2-2-144,-4 1 64,1 4 16,-3-2-16,4 2 32,-4-2-48,5-1 32,-1 3 32,6-3-16,-4 1 0,7 0 48,-1 2-64,1 0 32,3 0 0,-2 2 32,0-3 0,3 4 32,-3-4 96,0-1-32,3 4-64,0-3-16,0 0-48,4-2-144,1-5 64,4 5-48,3-5 96,4 4-64,3-4 96,0 1-48,0 0 48,3 2 0,-4 1 0,-3 4 112,-1 1-80,-2 0-32,-5 5-80,0-3 32,-3 3 0,3-1 48,-3 1-48,4 0 32,-4 2 0,1-1 32,-3 3-48,-4-1 64,6 3 0,-9 0-32,-4 0 0,3 0 32,-7 0-48,-1 3 16,-2-3-96,1 3 32,0 1 32,0-4-16,4 0 0,-3 4 48,-2-4-16,5 2 0,-2-1 16,1 4-64,0-3 64,-3 3 0,3-1-16,-3-1-32,2 5 64,-4 0-16,0-2-64,-1 5 80,-1-3-32,2 0 16,-2 2-48,0-4 96,6 4-64,-4-4 32,0 1-48,2-1 80,3-1-48,-3 1-16,1-2 64,3 3-48,-4 0 16,2-1-112,-2 3 64,0-3-32,2 2 80,-2 2-80,3-1 32,-3 1 16,5 0 32,2-3-32,4 1 16,1 0 16,3-2-16,1-2 128,0 2 161,-2-1 63,1 4-112,0-3-48,-3 6-16,0-5-96,-2 3-48,-1 0 48,2-1-64,-1-1-112,-1 3-32,4 0 64,2-3 32,-3 2-64,2-2 80,2 3 0,-2-2 0,-4 2 0,-1-1 0,0 2 32,-4 1-64,-5 0 48,3 0 0,-5 1 16,3 0 0,-2-2-48,1 1 48,1 0-16,1 3 32,-1-3-48,1-1 48,1 0-64,2 3 0,-2-2-16,2-1-32,-3 4 32,2-3 48,0 3 0,-2-2 32,3 2 0,1-1-48,-1-3 32,3 4-64,-3-4 80,1 4-32,-1-3 0,-1 3 48,-3-2-32,0 4-16,-5-1 32,2-1-32,-2 3 32,-1-2-16,1 1-80,-1-1 0,2-2 16,-1 5 64,2-4-64,0 3 64,-4 0-16,1-1-48,0 1 0,-4-3-48,0 3 80,4 0 0,-5 1-16,1-4-16,0 1 32,2 3 0,-4-5 32,3 4-16,1 2-16,-2-4-16,0 2 16,1-1 32,1 4-32,0-3 16,0 4 32,-3 0-16,4-3 0,-1 7-64,3-3 112,-5 0-32,4 0-32,-5 0-144,3-1 96,0 4 0,0-3-16,-2-4 48,2 7-16,0-6-16,1 2 32,1-2 16,-4-1 0,3-1-32,0 1 32,-1-1 48,-3 3-80,1-3 16,-4 1 64,5-3-48,-4 5 16,-2-3-16,5 0 16,-6 2-32,2-2 64,3 0-64,-2 1 48,0 0-16,1-3-32,-4 2 64,4-2-64,-4-1-16,4 3-32,-4-2 0,4 1 32,-1-1-32,-2 1 32,2-1 32,-2 0-16,0-2-32,-1 5 16,2-5 16,0 2 0,-1-1 48,0-2-16,-1 2-32,-1-3 0,2 3 0,-2-4 16,-1 3 16,3-1-32,-5-1 0,2 0 0,2 2 16,-4-3-16,3 1 0,0 0 16,-1 3 0,3-3 0,-3-1-16,1-1 32,2 1-48,-4 2 16,7-3 48,-5 0-48,0 1 16,2 3-16,-1-5 16,1 4-16,-3-1 32,3-2-16,-3 1-16,-1-1-48,3-1 16,-2-1 16,1 2 16,-1 0-64,1-1 48,-3 2 16,2-2-16,-2 0 48,2 3-48,0-2-32,2-2 48,0 2 16,-1 0-16,-1 2 16,0 1-32,3-4-16,-1 5 48,-1-2-16,0 3 16,-1-3-32,1 2 48,-1-1-80,0-2 64,1 2-16,-2-1 32,4 0-32,-2-1 0,2-1 16,0 2-16,-3-2 16,2 2-16,2-2 0,1 1 32,-2 2-32,0-2 16,0 2-32,2-1 32,-3 1-16,0 1 16,2-3 32,-1 2-32,0-1-16,-2 1 16,1-3 32,-2 2-48,1-2 0,2-1-16,-3 1 0,2-2-48,1-1 48,-2 1-32,0-2 32,-1 0 0,1-2 32,-1-1-16,0-3-16,-2 1 0,0-2 16,0 0 16,0 0-32,0 0 16,0 0 16,0 0 0,0 0-64,0 0 80,0 0-48,0 0-64,0 0 64,0 0-32,-2 0 32,2 0 32,-2 0-64,2 0 64,0 0-64,0 0-96,0 0 96,0 0-80,0 0 32,0 0-16,0 0-32,0 0 32,0 0 80,0 0-32,0 0 64,0 0-64,0 0 80,0 0-32,0 0-128,0 0-16,0-2-257,-3 1-463,3-3-465,-5 0-736,2-1-2080,-6 2-5444</inkml:trace>
  <inkml:trace contextRef="#ctx0" brushRef="#br0">9615 35487 16504,'0'0'2849,"0"0"-2289,0 0-32,0 0 481,0 0-545,-2-28-224,2 16-32,5 1-48,0-3 208,2-1-111,2-5 175,-1-3-112,3-4 112,2-4-240,2-5 80,0-4 145,5 0-49,0 1-112,-3-1 96,2 4 192,-4 3-176,-1 3-192,1 1-127,-5 0-33,1 2 0,1-3 48,3-3-64,-1-3 0,2-1-32,2-2-16,2-4 80,3 1-16,1-3 80,-3 3-112,4 3-96,-7 0 144,5 5-64,-4 0 80,-3 5-96,0-1 112,3 1-64,-2-1-32,-2-1-48,8 2 63,-2-5 17,2 0 0,3 4 33,1-2-98,2-1 114,-4 2-17,7 1 0,-3 2-48,0-1-65,2 3 49,3 1 80,-1-2 1,6 1 31,2-1 32,3-2-16,4-2 32,2 2 176,3-1-176,0-3-32,3 2 48,-1 1 0,-3 0-64,2 3-48,-3 1 64,-2 1-32,-2 5 48,-3-1-48,-5 1 48,3 2-112,-2 1-192,-3 1 16,2 0 16,0 3 112,-1 2 16,-2 2 16,-2 1 0,-2-1 48,1 2-48,-2 0 48,3 1 16,-2 0 16,1-2-32,1 0 32,-1 0 16,-2 1-48,1-2-48,-3 8-80,0-4 64,0 0 0,-3 5 16,1 0-32,-1 0 64,1 0 16,-1 5-16,2 0 112,0 1-32,-2-2 48,2 3 16,2-3-64,1 0-16,1-1-16,1 2 33,1-2-65,-3 2 80,3 1-80,-4 0 16,5 4-64,-4-1 32,1 1 0,0 3-16,1 3 16,2-2-16,0 1 32,-2 0-16,5 3 32,-1-3-16,1 1 16,1 2-112,0-3 96,-3 3-32,0 2 64,0 1-48,-2 0-64,-3-1-96,0 3 64,3 0 64,-1-1-48,4-3 80,-3 4 0,4-4-48,-2-2 112,3 2 32,-3 0 96,0 2-80,-5-4-32,1 4-16,-5 1 0,1 2-48,-6 0 64,-1 0-16,-1 2-112,-5-3 16,5-1 16,0 3 0,2-5-16,-3 3-48,0-1-32,1-3 32,-4 4 0,1 1 16,-2 0 64,-1 2-48,1-2 32,-3 2-16,2-1 32,-2 0-48,3 2 64,-1-4 0,1 1-48,-3 0 80,4-1-64,-1 3 32,-3-2-16,2 3 48,-2 1 0,0-3-16,-2 4 0,0-2 0,-1 4 16,-1 0-48,-1-3-80,0 3 16,-1-3 16,7-1 0,-3 0-16,4-2 48,1 2 48,2-6-16,0 2-16,-1 0 0,1-1 32,-6-3 32,5 4-144,-4 1 80,-3 0-48,1 0 96,-3 0-80,2 0 32,-3 0 0,1 0-16,-2 0 64,0-1-48,-1 1 32,4-3-192,-5 3 96,2-2 0,-1 3 16,-2-2-16,1 1 32,-3 2 0,2-1-16,-2-3 48,0 4-16,0-3 32,0-4-16,5 3 16,-3-3-48,-1-4 64,3 2-64,1-1 48,0-3-16,-3 2 16,0-2 16,0 3-32,2-4 16,0 1 0,-2-2 0,1 1-16,-1 0 32,-2-1-64,5-1 16,-2-1 0,-2 1 0,5-4 48,-4-2-48,-2-2 0,5 0-32,-5-1 32,0-1-16,0 0 16,0 0 32,0 0-16,0 0 0,0 0 32,0-3-96,0-3-80,0-4-320,0 0-961,-7-5-2721,-3-3-2000,-6-7-12087</inkml:trace>
  <inkml:trace contextRef="#ctx0" brushRef="#br0">12203 31138 8484,'0'0'6723,"0"0"-5010,0 0-465,2 0 17,-1 0-113,8 0-207,0 0-305,3 5-272,8-5 97,4 3 239,7 0 128,5-3 161,7 0-113,6 0-16,-2-5-527,0-1-129,-4-1-112,-8 3 112,-3 1-96,-8 3 32,-7 0-64,-3 0-64,-4 0 0,-5 3-48,-1-3 64,1 4-32,-2-1 32,0-3-16,-3 2 0,2-2-48,0 0 48,3 0-256,-1 0-96,2-5-64,1 1 160,-2-3 79,0 3 33,2 0 32,-5 4 80,1-2-64,-3 2 64,0 0-16,0 0 64,1 0-32,-1 0 0,4 0 16,-2 0-32,-1 0 0,3 0 0,1 0 64,0 0-48,-1 2 16,1-2-32,0 0 32,0 0-16,0 0 16,-3 0 0,-2 0-16,2 3 0,-2-3 16,0 0 16,2 1-32,-2-1 32,0 0 48,6 0-128,1 3 32,3-3 64,2 1-80,2-1 96,-1 0-32,3 0-32,-2-4-16,-2 0-48,0 0 96,-4-3-64,-4 1 64,-4 2-16,0-1 16,0 0-80,-3-1-48,-1 6-304,-3-2-672,-1 1-273,2 1-864,1 0-624,2 0-1809,1 0-4387</inkml:trace>
  <inkml:trace contextRef="#ctx0" brushRef="#br0">12943 30947 4642,'0'0'6835,"0"0"-4690,0 0-656,0 0-64,0 0 207,0 0-223,-2-4-433,2 4-159,0 0-1,0 0 65,0 0 47,0 0-16,0 0 49,0 0-33,0 0-143,0 0-433,0 1-128,2 2-128,3-2-144,5 6 272,2 0-80,2 2 80,-1 1-128,5 1-32,-3-1 112,-1 2 209,-2-1-209,0-2-96,-4 4-48,-3-3-48,-5 2 16,0 6 48,-5 4-16,-6 5 64,2-3-16,-6 3 128,4 1 16,-1-6 48,5-1 96,-3-5-224,6-5-32,3-5-96,1-4 0,0-2-128,0-7-272,0-5-464,1-6-497,3-4-1328,-3 1-1009,3 1-2064,-4 6-5892</inkml:trace>
  <inkml:trace contextRef="#ctx0" brushRef="#br0">13457 30782 8820,'0'0'5395,"0"0"-3138,0 0-801,15 33 161,-5 2 464,0 7 768,1 8-656,4 2-944,-2-2-225,3-9-351,-2-4-177,-1-9-224,1-6 48,-5-9-32,-2-5-80,1 0-144,-4-7 0,-2-1-32,1 0 96,-2-5-32,3-1 1,1-2-33,-3-3-48,2-2-16,4-4 0,2-3 0,4-9 0,2-5-80,3-7-209,-1-11 65,2-1-16,-3 1 128,-5 6 32,-3 10-288,-2 10 288,-4 9 112,-2 11 0,-1 1-32,-1 4 16,-6 1 0,-1 0-16,0 3-224,4 3-641,0 2-1023,-1 0-1714,2-4-2529</inkml:trace>
  <inkml:trace contextRef="#ctx0" brushRef="#br0">13987 30961 11717,'0'0'4835,"0"0"-2706,0 0-193,0 0-303,-29 5-544,11 9 175,-1 12 65,1 0-113,1 9-207,3-2-129,4 0-415,5-7-81,5-4-208,0-6-128,10-6-32,1-4 16,4-4-32,-3-2 48,3-8 0,-1-6-16,-2-2 32,-2-4-16,-3 0-16,0 1-16,-4 5-16,-1 3 32,-2 3-32,0 3 0,0 5-16,0 0 0,0 10-64,0 0-16,0 5 96,0 4 48,0 0 0,0-5-16,3 2 16,3-9-64,0-4 48,-1 1-144,2-4-368,-1-4-849,2-3-736,-2-5-848,-1-5-2210,4-1-10068</inkml:trace>
  <inkml:trace contextRef="#ctx0" brushRef="#br0">14207 31044 12294,'0'0'9796,"-31"15"-7219,12-3-1072,1 0 368,1 5-801,0-2-415,2 4-193,6 0-128,4 0-112,5-5-176,0-3 0,3 1 0,4-6-96,5-1-64,-1-5 112,2 0-80,2-5 64,-1-8 0,1 1 16,-5-6-32,1-1-48,-2-1 48,-1 2 32,-3-1-96,-3 8 32,1 0 48,-3 4 0,1 7 48,-1 0-48,0 10 0,0 3 16,4 4 176,-3 2-48,-1 3-48,6 4-64,-4-3 32,1 2 0,-3 2-16,0-2 48,0-2 224,-3 1 32,-2-2 97,-3-1-65,2 1-192,-1-1-32,1-2-80,-3 0-64,4-2 0,-2 1 0,0-3 0,-4 0 0,5-2 0,-4-7 0,2 3 0,-3-7 0,2-2 0,-1 0 0,0-7 0,3-1-192,0-1-128,2 1 192,1 1 96,4 1-256,0-1 15,0-3 97,0 1-48,4-4 48,3-3 16,2 2 16,-1-5 48,2-4 48,2 1-16,1-1 16,0 4 48,2-2-16,0 5 80,1 1-32,1 1-32,2 2 0,-2 0 48,1 4 16,-2 1-80,-4-1 32,-1-2 32,2 4-64,-6-2 16,-3 2-192,-1-4-48,0 4-224,-3 0 143,0 1-95,-6 5-496,0 0-913,-4 0-1296,2 3-2594,2 1-3953</inkml:trace>
  <inkml:trace contextRef="#ctx0" brushRef="#br0">11338 31746 5394,'0'0'8612,"0"0"-5602,0 0-1409,0 0-161,0 0-239,0 0-705,-2-8-432,6 8 16,5 0 0,4 0-96,1 0 80,2 0 240,2 0 112,1 2-15,1 1 127,1-3-32,3 0-96,-2 0-176,2 0 0,0-5-95,-3 2-17,-2 1-64,2 0 32,-2 2 0,-2 0-48,-3 0 64,2 0-112,4 0 64,0 0-16,1 0 32,1 0-48,1 0 96,1-4 80,-1 0-112,-3-3 80,-1 2-112,0 2 64,-7-1-160,0 0 80,-3 4-48,-2 0-16,2 0 32,-3 0-32,4 0 16,-3 4 16,2 0 16,2-4-32,-2 0 16,2 0-16,2 0 32,-4 0 16,1 0 16,1-4-16,2 0-32,-2 3 0,5-1 0,-4 2-32,-1 0 48,2 0 0,-2 0-64,-1 3 48,-1 1 0,-1-4-16,-3 4 48,1-2-32,-1-1 32,3-1-48,-4 0 80,3 0-32,-1 0 16,1 0-32,-4 0-16,-1 0 16,-1 0-48,-1 0 32,4 0-48,-4 0 16,0 0-32,0 0-48,0 0-224,-4 0-144,1 0-513,-2 5-1280,-2-5-2513,0 0-10357</inkml:trace>
  <inkml:trace contextRef="#ctx0" brushRef="#br0">12176 31558 11381,'0'0'5891,"0"0"-4402,0 0-1,0 0 305,0 0-400,0 0-545,-5-12-432,8 20-256,-1 0 32,4 5 97,3 5 175,-2-1-128,5 0-176,-3 2-80,1 1 48,-3-5-112,-2 1 48,-5 1-80,0 0 0,-7 1 96,-8 0 544,-5 1 257,2-5-241,0 1-240,5-1-128,1-5-111,7-4-145,5-5-64,2 0-929,7-4-1056,1-6-2465,2-5-3874</inkml:trace>
  <inkml:trace contextRef="#ctx0" brushRef="#br0">12688 31490 11317,'0'0'7412,"12"44"-6148,-2-9 1313,0 5-96,1 1-880,1-4-480,0-2-705,-3-10-480,2-7 64,-3-5 0,-2-3-32,-4-5-192,3-4-689,-5-1-463,0-1-177,0-7-640,0-10-2353,0-4-8148</inkml:trace>
  <inkml:trace contextRef="#ctx0" brushRef="#br0">12919 31384 17944,'0'0'2577,"0"0"-2128,-6 38 1071,0-8 177,-4 11-608,-2 7-225,-3 3-64,-6 1-207,7-3 95,-3-5 32,5-11-704,2-6 48,8-10-96,-1-3 16,3-8-80,8-6-800,4 0-945,0-8-1216,0-10-2882,-3-5-7555</inkml:trace>
  <inkml:trace contextRef="#ctx0" brushRef="#br0">13161 31644 7059,'0'0'5731,"0"0"-4835,0 0-255,0 0 191,0 0 224,0 0-367,-18 3-369,13 1 0,-2 2 624,-3 0 225,-2 5-241,-2 3 145,0 4 544,-5 5-177,0 4-367,8 2-337,-2-2 81,7-2-273,6-4-272,2-4-224,8-6 0,2-3-48,3-2 16,-1-6 64,-2 0-32,0 0-64,-2-6-128,-1-2 192,-4 3-64,-1-2 32,-1 0-16,0 1 48,-3-3-64,0 0-16,-6 0 48,2 3 0,-4-4-16,2 4 32,1 2-32,0 0 64,5 4-48,0-2 64,5-1 16,9 1-192,2-2 128,3-1 80,5 3-48,-4-4 128,0 1 16,-5 4 16,-7-3-176,-3 1-32,-2 3-48,-3 0 0,0-2-96,0-1-320,-3 2-416,-2-4-1009,-1-4-1953,-4 3-3601</inkml:trace>
  <inkml:trace contextRef="#ctx0" brushRef="#br0">11368 32216 5619,'0'0'6739,"0"0"-4226,0 0-1073,0 0-111,0 0-112,-5-7-257,5 7-192,0 0-223,0 0-81,0 0-80,0 0-96,0 0-48,0 0-80,7 0 0,1 0 1,1-4-1,2 4 352,7-4-160,-1 4 16,2 0 320,-2 0-47,5 0-49,-3 0-32,-2 0-128,2 0-47,-3 0-1,0 0-48,3 0-144,-2 0-64,-2 0-16,5 0-48,0-1 16,-1-4-16,1 1 32,-1-1 0,-6 5 48,2-1-64,-2 1-15,-4 0-1,1 0-16,-3 0-64,2 1 32,2 4 32,3-3-32,-1-2 0,10 0 0,-2 0 16,6 0 48,0-7-112,-3 6-48,2-2 32,-4 3 0,0 0 16,-5 0 32,0 4 16,-3 3-32,3-3 96,-3 3-80,-2-2 96,3-2-80,2-3-16,-1 0 16,4 0 32,-1-3-32,0-5 16,2 4-16,-2-2 64,-1 0 48,-3 3-32,-5 1 0,4 2-80,-8 0 32,2 2-48,2 2-16,2 1 32,-3-1-16,6-2 32,-2 2-32,5 0 64,-1 0-64,0-4 80,-3 0-96,3 0 64,-2 0-32,-3 0-80,2-4 32,-4 3 0,-1-2-32,1 3 32,0 0 48,-1 0-32,3 0 16,3 0-16,-2 0 32,5 4-64,-3 0 48,-1-3 16,2 1 0,-1 2-16,-3-1 0,0-1 16,0 0-16,-2 1 16,0-1-32,-1-2 0,-4 4 48,1-4-64,3 2 80,-7 0-96,6 1 48,-2-1 0,2 2 48,-3-2-48,4 3 16,1-1-32,-1 0 16,3 0 48,3 0-32,-3-3 0,0-1 16,2 2 0,0-1-32,-1-1 48,-3 0-80,-3 0 48,0 0-16,-5 0-16,1 0 64,-3 0-64,1 0 0,-1 0 16,0 0-16,0 0-32,0 0 48,0 0-32,0 0 64,0 0-48,4 0 32,-3 0-32,5 0 32,-4 0 16,1 0-64,-3 0 32,1 0-64,3 0 64,-4 0-48,0 0-32,0 0-80,0 0-48,0 0 48,0 0-48,0 0 31,-4 0 1,3 0-32,1 0-32,0 0 16,-3 0-48,3 0-432,-2-3-705,-4 2-880,1-4-1937,1-5-6691</inkml:trace>
  <inkml:trace contextRef="#ctx0" brushRef="#br0">12956 32065 9572,'0'0'6227,"0"0"-3057,0 0-1666,0 0 321,0 0 112,0 0-288,0 8-561,5-4-543,0 4-273,6 5-160,-3 6-80,3 4 48,0 2-32,-1 4 16,-3-4 16,-2 0-80,-3-7 48,-2-2-32,0-5 0,-7 0 0,-3-2 16,-3-3 32,2 1 224,2-1 144,-3 0 145,7-2-17,-1-3-256,4 4-144,-1-5-112,3 2-32,0-2-32,-1 2-32,1-2-192,-3 0-384,3 0-353,0-2-495,0-3-721,0-2-721,4 1-591,4-3-2818,0-1-1601</inkml:trace>
  <inkml:trace contextRef="#ctx0" brushRef="#br0">13812 32077 13238,'0'0'6691,"0"0"-5170,0 0-689,0 0-15,0 0-369,8 34-112,-13 1 1121,-5 8 383,1 6-607,-3 0-513,0-6-79,2-1-641,3-13 224,1-6-128,5-4-96,-2-8 32,3-2-48,0-8 0,0-1-224,0-1-673,0-13-1248,0-7-2081,4-6-5106</inkml:trace>
  <inkml:trace contextRef="#ctx0" brushRef="#br0">13476 32148 19961,'0'0'3074,"0"0"-2882,0 0 96,0 0 512,18 46 465,-3-18 207,5 12-559,1-2-225,3 0-352,2-7-240,-4-5-32,-1-4-32,-3-9-16,-6-4-80,-7-3-176,-3-2-224,-2-4-352,0 0-385,0-6-496,-5-6-1328,1-3-1761,-1-8-5539</inkml:trace>
  <inkml:trace contextRef="#ctx0" brushRef="#br0">14119 27948 14759,'0'0'3970,"0"0"-2370,0 0 97,-17-31 32,3 17-256,4 4-321,-7-4-207,-7 5-417,0-1-64,-8 0-256,-4 7-48,0 3-96,-5 3-80,0 20 32,0 7 80,5 15-48,5 16 16,8 13 288,14 8 273,9 1 127,9-1-128,16-5-143,6-11-177,7-13-400,0-12-48,6-13 32,-1-9 96,-1-8 0,-6-9 48,-3-2-64,-5-8-81,-7-8-111,-8 0-128,1-3 32,-12 5 0,1-1-208,-3 2-113,0 3-367,0 4-1329,0 2-1233,-5-1-2144</inkml:trace>
  <inkml:trace contextRef="#ctx0" brushRef="#br0">14492 28303 18424,'0'0'3314,"0"0"-2754,0 0 481,0 0 527,-25-31-255,13 27-385,-4 4-479,-6 0-97,1 12-16,-1 8 144,3 4-144,2 3-16,7 3-15,5 2-81,5-8-208,5 0-32,7-10-96,5 0-32,5-10 160,-1-4-96,1-7-145,2-11 177,-5-1 80,1 0 81,-8-1-81,-5 7 64,-2 5-96,-3 0 112,-2 8 192,0 5 64,0 11-176,-7 3 48,0 8 80,2 3-288,0 0-32,-2-2-64,4-5 96,3-7-64,0-4 0,0-4-128,0-5-16,0-3-128,0 0-160,0 0-609,3-6-431,4-7-785,-1-4-1121,5-5-2337</inkml:trace>
  <inkml:trace contextRef="#ctx0" brushRef="#br0">14812 28261 21546,'0'0'4818,"-39"7"-3617,14 2 95,3 2 81,-5 1-561,8-2-256,-3 4-223,11-2-225,5 0-32,4-1-64,2 1-128,8 2-16,12-2 48,-2 1-16,3 1-177,1-1 113,-3 3-16,-4-2 112,-4 0 80,-1 2-32,-7 2 32,-1-3-32,-2 0 80,-5 0-64,-7-2 48,0 0-16,-5-2 32,-2 2-80,-3-2 16,3-1 16,4-1-48,1-4-96,7-5-560,3-2-657,4-11-1744,14-9-2818</inkml:trace>
  <inkml:trace contextRef="#ctx0" brushRef="#br0">14954 28350 24171,'0'0'2481,"0"0"-1456,0 0 591,0 0-591,0 0-513,0 0-256,17 25-112,1-25-80,0 0-16,2-9-32,1-9 0,-4 0-64,-2-3 0,-8 0-16,-5 1-48,-2 2-80,-9 5-64,-11 8-128,-4 5 240,-3 12 64,-1 13 160,1 9 48,8 6 368,6-2-96,9 5-80,4-6-288,7-3-144,8-9 64,-1 0 48,6-10-288,-1-2-112,-3-7-96,2-2 208,-4-4-48,1-5-961,-6-5-1825,-3-2-1424,-2-4-5170</inkml:trace>
  <inkml:trace contextRef="#ctx0" brushRef="#br0">15406 28172 6435,'0'0'5747,"0"0"-1201,0 0-1425,0 0-624,0 0-320,0 0-352,-1-18-592,10 12-465,8 0-448,5-1-64,9-4 144,3 2-143,2 3-33,0 1-16,0 3-176,-4 2-48,-6 0 32,-2 12-32,-8 3 32,-3 9 80,-8 3 80,-4 11 128,-1 3-48,-3 2-80,-5 0-32,-4 1-16,3-1 48,-3-6-192,-3 0-32,3-7 16,-2-4 16,2-4 16,2-5 32,0-4-16,2-7 16,-1-1-16,5-5 16,-2 0 16,6-9-16,-2-4-48,2 1-112,0-2 80,8 4-16,1-2 64,3 5-32,3 2 16,4 0 16,0 3 176,2 2-48,3 0 17,0 2-33,-5 8-16,1 3-80,-4-1-48,2 2 64,-6 0-48,1-1 80,-5-2-64,0-3 48,2-3 96,-4-4-48,5-1 16,-3-3-48,1-6-16,0-2 0,-1 2 0,-1 1-48,-2 1-48,-5 2-96,0 4-144,0-1-160,-3 2-225,-4 0-479,-3 0-1025,1 0-2594,-6 0-4785</inkml:trace>
  <inkml:trace contextRef="#ctx0" brushRef="#br0">16171 28214 7347,'0'0'2658,"0"0"-1426,0 0-704,0 0 225,0 0 175,0 0 1,11-32-49,-11 22 305,0 3 511,0-2 65,0 2-80,-7 3-64,-3 4 143,-4 0-303,-5 8-304,3 7-177,2 2-336,0 1-127,6 3-273,8-2-96,3-5-64,11-3-16,8-3-16,2-7 0,2-1 112,0-9-256,-7-6 112,-1-2-16,-6 0 32,-5-1 16,-7 5 112,0 1-32,-4 4-64,-9 5-48,1-1 32,-2 4 80,0 7-96,-1 4-32,5 1 48,3 5-32,2-5-320,5-1-368,0 2-1025,8-4-1536,2 0-881,6-5-3330</inkml:trace>
  <inkml:trace contextRef="#ctx0" brushRef="#br0">16242 28632 18953,'0'0'4402,"0"0"-3842,-29 40 272,26-32 785,3-2-336,3-3-929,11-3-160,1 0-80,4-4 16,-3-4-144,2-5 48,-6 3-16,-5 1 32,-5-2-16,-2 3 48,0 0 48,-7 0-80,2 0 64,-2 1-48,0 3-16,-2 3-48,5 1-16,0 0 32,2 0-64,-3 3 32,0 3-16,1 0 32,3 2-16,-1-2 32,2 1-16,0-5-64,2-2 0,4 0-64,5-2-144,-3-5-208,1-2 80,-4 1 63,-3-1 257,-2 1 128,-2 3 48,-6 5-48,-4 0 145,-1 0 143,5 5 16,1 1-128,-2-2-144,9 0-64,0-1-80,0-3-96,6 0-688,4 0-1586,-3-7-1039,0-3-3474</inkml:trace>
  <inkml:trace contextRef="#ctx0" brushRef="#br0">17367 28041 10661,'0'0'5666,"0"0"-3152,0 0-1074,0 0-15,3 60 576,-3-14 16,0 7-577,0 8-639,0-1-145,3-4-240,-3-7-128,2-12-272,-2-7-32,0-8 48,0-7-16,-2-3 96,-4-9 97,-1-3-81,-2 0-16,-1-13-80,5-11-16,-4-10 48,4-14-192,0-15-192,3-9-97,-1-7-543,3-6 112,0 2 79,0 9 529,0 15 224,5 10 112,1 15-80,3 14 48,-2 9-64,0 9 80,3 2 64,4 0 48,2 6-16,3 4 129,5-1-177,4 3-192,1-3 96,1-3-48,0 0 0,-1-6 32,-1 0-16,-3 0-64,-7 0-337,1-6-223,-6 2-608,-8 2-545,0 2-448,-5 0-993,-7 12-5122,-9 7-432</inkml:trace>
  <inkml:trace contextRef="#ctx0" brushRef="#br0">17310 28226 15639,'0'0'4114,"0"0"-2145,0 0-544,22 37-129,2-29 177,5-2-305,2-3-639,1-3-177,1 0-144,-7-3-160,-4-7-32,-3 4-32,-8-2-784,-5 2-1073,-3-3-1137,-3-5-2048,-5 4-10069</inkml:trace>
  <inkml:trace contextRef="#ctx0" brushRef="#br0">17821 28301 11173,'0'0'5987,"0"0"-4498,0 0-97,-7 41 641,4-20-128,-2 0-400,3 4-321,2-2-383,2-4-561,13-3-160,3-8 0,1-5-48,5-3 32,-5-9-16,4-9 16,-8-2-16,-6-7-16,-6 1 0,-3 1-160,-6-2-16,-10 7 0,-6 4 0,-3 5 32,1 9 64,-1 2-32,-2 9 0,10 6 80,5 4-17,5 3 34,7-3 15,5 0-385,10-5-1824,6-6-800,2-8 320,0 0-2546</inkml:trace>
  <inkml:trace contextRef="#ctx0" brushRef="#br0">18137 28410 13654,'0'0'6883,"0"0"-6642,0 33-161,0-17 1872,4-4-207,3 4-448,2-6-257,1 0-111,-1-2-289,2-5 0,-2-3-111,1-8-129,-3-5-112,-1-9-64,3-3-16,-2-5 16,1-6-112,-2 2-64,4 4-224,-2 4-16,3 4 128,1 7 64,0 6-48,5 5 32,-2-1 32,0 5 0,3 0-16,-3 0-16,-1 0-240,-4 0-368,-5 0-737,-4 3-992,-1-3-1089,-4 0-2128</inkml:trace>
  <inkml:trace contextRef="#ctx0" brushRef="#br0">19120 28271 12310,'0'0'5506,"-28"3"-3169,7 14-144,1 5 320,-1 7-544,5-2-704,8 0-449,5-3-384,3-5-448,11-7-16,7-4 80,1-6 0,1-2-16,-6 0 49,2-6-114,-4-6 66,-1-3-17,-2-3 16,1-1 0,-3 0 16,-2-3-160,0 7 63,-3 1 1,-1 6-32,-1 8 96,0 2-32,0 14-64,0 7 112,-1 6 128,1 3 113,0 1-129,0-6-176,7-5 0,3-4 64,-2-11-64,6 1-16,-2-8-80,-3-2-289,1-7-607,0-3-881,-2-6-1537,-2-4-1952,-1 0-7828</inkml:trace>
  <inkml:trace contextRef="#ctx0" brushRef="#br0">19356 28489 19433,'0'0'2881,"0"0"-1664,8 39 640,0-33 352,0-6-1089,6-4-368,5-11-415,-5-4-113,5-8-128,-3-3 0,0 0-48,-4-1 16,-4 6-160,3 3-80,-4 6 112,-2 10 48,-1 3-16,0 6-32,0 9 16,-2 9 128,3 2 208,4 1-64,-1 0-96,2-1-96,4-8-128,3-3 16,0-8-480,-1-4-273,0-6-879,-2-7-1410,-2-9-1056,-6-7-2513,0-3-2465</inkml:trace>
  <inkml:trace contextRef="#ctx0" brushRef="#br0">19730 28261 19817,'0'0'4178,"10"33"-3682,5-18-240,9-3 433,5-1-33,3-5-400,5-6-240,0 0-16,1-6 0,1 0-736,-1-5-2578,-3-2-2833,0 1-7971</inkml:trace>
  <inkml:trace contextRef="#ctx0" brushRef="#br0">19871 28018 13606,'0'0'8900,"-4"44"-6547,2-8 145,-2 13-193,-1 2-1057,5 5-271,0-4-529,5-5-224,4-11-96,6-9-48,-3-7-240,1-11-144,0-6-96,-2-3-241,-5-12-351,-4-8-673,-2-5-1152,-2-7-769,-8-6-1472,-5 0-7620</inkml:trace>
  <inkml:trace contextRef="#ctx0" brushRef="#br0">20248 28348 24203,'0'0'5186,"-15"52"-4449,7-26-513,8-1 64,0-2 48,0-6-224,0-5-96,0-2-16,6-5-256,2-5-848,4-15-1970,-3-5-3249,-1-13-9252</inkml:trace>
  <inkml:trace contextRef="#ctx0" brushRef="#br0">20294 28042 23131,'0'0'3697,"0"0"-2960,0 0-417,0 0 272,0 0-544,0 0-336,-22 28-1409,10-19-2241,-2 1-4369</inkml:trace>
  <inkml:trace contextRef="#ctx0" brushRef="#br0">20518 28198 15703,'0'0'2449,"0"0"-2032,0 0 591,0 0 881,0 0-433,0 0-575,2 33 944,-21 7 320,-5 4-881,0 2-447,5 0 15,7-8-64,7-5-784,5-8 96,12-6-32,8-9 65,6 0-130,3-9 66,-2-1-49,-3 0-32,-1-5-305,-2-1-303,-9-4-560,1 3-465,-3-5-1681,-2-2-1680,1-1-6547</inkml:trace>
  <inkml:trace contextRef="#ctx0" brushRef="#br0">20776 28233 11781,'0'0'10021,"0"0"-8228,9 47-1137,-3-21 2209,-2 6-784,3-1-864,1 2-689,-1-3-112,2-6-256,0-2-128,4-9-32,4-5-16,-4-8-16,6-2-16,-1-11-32,2-6 64,-2-7-32,0-6-48,-5-3-80,0 2-144,-3 6-96,0 1 160,-10 17 192,0 9 112,-3 9-112,-8 17 128,5 6 64,-7 7 192,5 4 96,0 5-288,0-3 176,1 1-48,1 2-47,0-4-193,-3-2 48,0-2 0,1-4-16,1-8 0,2-6-16,-1-4 0,6-11-144,0-7-321,4-1-607,6-19-913,2-7-2737,1-13-3122</inkml:trace>
  <inkml:trace contextRef="#ctx0" brushRef="#br0">21354 28048 10293,'0'0'5138,"0"0"-2705,0 0-1664,0 0 591,0 0 257,0 0-192,-9-6-321,2 6-528,-5 8 1,-4 13 159,-3 5 128,0 15 1,0 12 223,1 10-223,3 4-161,10-3-160,5 0 16,5-9-512,13-13-112,3-7 32,9-11 0,-1-11 16,4-6-96,-1-7-128,-7-7-368,-1-6-240,-6-2-401,-8 0-1008,-8 2-1393,-2 1-752,-12 5-4978</inkml:trace>
  <inkml:trace contextRef="#ctx0" brushRef="#br0">21332 28038 13334,'0'0'2705,"0"-53"-2577,3 26-64,-1 2 737,2 9 207,-1 2 353,1 8 656,-4 9-529,3 18-1279,-3 11-209,-3 15 1216,-6 11 641,-6 11-704,1 5-385,-2-1-256,1-5-96,2-6 16,7-12 145,1-8-449,5-13 80,0-6-160,0-6-32,0-5-32,3-9-80,-1 0-400,-1-3-417,4 0 17,3-6 31,-3-4-1023,0 0-946,0-7-591,-3-2-5539</inkml:trace>
  <inkml:trace contextRef="#ctx0" brushRef="#br0">21298 27978 4306,'0'0'368,"0"0"-1536,0 0 1376,0 0 1168,0 0-1216,-32 31-784,27-26-96</inkml:trace>
  <inkml:trace contextRef="#ctx0" brushRef="#br0">21740 27968 15767,'0'0'2497,"0"0"-1040,0 0 704,0 0-1024,0 0-801,0 56 944,0-4 1041,0 11-656,0 10-560,0 4-353,-2-6-336,0-7-16,2-10-240,0-7-240,2-13 48,5-9 16,-1-7 16,7-10-96,-2-8-288,5 0-624,1-13-1473,0-6-2930,2-8-5474</inkml:trace>
  <inkml:trace contextRef="#ctx0" brushRef="#br0">21962 28484 2225,'0'0'22874,"0"0"-20440,-22 36-1602,20-20 721,2 0-257,11 0-992,4-3-176,8-3-47,5-3-17,1-7 32,1 0-176,-6-7-401,-5-7-15,-3-3-224,-9-7-33,-6-3 49,-1-1-32,-10 0 304,-7 2 127,-4 7 49,-2 6 176,-3 8 112,-3 5 176,1 7 33,8 8-33,1 3-80,4-4-112,7-1-64,8 1-817,0-10-3473,13-4-5858</inkml:trace>
  <inkml:trace contextRef="#ctx0" brushRef="#br0">22352 28531 12310,'0'0'9972,"-23"31"-7763,15-14-800,1 0 544,3 1-449,4-7-975,4-5-401,8-4-48,5-2 0,7-13 64,0-5-48,7-5 16,-1-7-48,0-3 128,-3-2 64,-1 1 48,-7 3-176,-4 7-16,-5 6-224,-6 13 144,-4 5-64,0 12 0,-4 8 128,-6 4 97,0 4-209,5 3-65,3-7-47,2-2-160,2-6-384,9-2-817,7-8-1440,-3-6-1473,2 0-2609,-4-6 1056</inkml:trace>
  <inkml:trace contextRef="#ctx0" brushRef="#br0">22774 28572 25276,'0'0'1952,"0"0"-2112,0 0 304,0 0 353,0 0-305,33 11-192,-25-19-176,-2-5-1057,-2-3-1616,2-6-1905,-1-4-6323</inkml:trace>
  <inkml:trace contextRef="#ctx0" brushRef="#br0">22869 28154 21402,'0'0'2049,"0"0"-2065,0 0 96,0 0 96,0 0-80,0 0-112,0 19-384,3-19-1537,0 0-2929,2 0-8885</inkml:trace>
  <inkml:trace contextRef="#ctx0" brushRef="#br0">23199 28248 13990,'0'0'4803,"0"0"-4083,0 0-464,0 0 544,-38 25 321,25-10 111,1 0-415,-7 9-273,1 8 192,-1 1 209,5 7-289,2-6 16,3 1-47,9-9-353,0-4-208,10-8-16,11-5-32,1-6 32,3-3-64,3-3 16,-4-6-32,-5 2 64,-3 0-208,-4 1-961,-5 1-800,-7 3-1120,0-3-1905,-1 4-9173</inkml:trace>
  <inkml:trace contextRef="#ctx0" brushRef="#br0">23693 28337 1249,'0'0'17528,"0"0"-14055,0 0-2064,0 0 64,0 0-225,40-1-175,-13 1-33,4 0-512,4-4-304,3 2-128,-8 0-96,2 0 0,-9 0-512,-2-3-1313,-11 4-1360,-4-7-2418,-3 1-9027</inkml:trace>
  <inkml:trace contextRef="#ctx0" brushRef="#br0">24068 27866 14118,'0'0'3762,"-31"-8"-2513,7 8-113,-9 0 321,2 7-80,-6 5-385,-2 6-256,1 5 129,6 6-1,6 3-208,4 9 1,11 6 63,6 1-208,5 7-95,9 1-49,3-2-112,0-2-32,-1-4-368,-3-4 96,-3-6 16,-2-3 16,-3-6-16,0-6 48,-5-4-16,-1-4-80,1-11-272,1-4-561,2 0-576,-5-12-1600,1-7-1585,2-5-4178</inkml:trace>
  <inkml:trace contextRef="#ctx0" brushRef="#br0">24267 27889 9364,'0'0'6947,"0"0"-3601,0 0-1233,2 28-224,-2 13 960,0 13-192,-2 16-1088,-5 2-512,1 5-305,2-8-528,2-10-224,2-11 0,0-15 0,2-6 0,1-9 0,1-6 0,-1-5 0,-3-5-368,0-2-465,0 0-223,0-5-721,0-7-1632,0-4-1954,2-1-6338</inkml:trace>
  <inkml:trace contextRef="#ctx0" brushRef="#br0">24399 28402 24859,'0'0'3842,"-15"31"-3474,14-10 65,1 0 431,1-1-304,12-2-336,1-7-160,8-8-16,5-3-80,-4-3-16,-3-11-112,-1-3-80,-8-4-48,-2-3-32,-7-3 208,-2 1-112,-7 2-193,-8 4 225,1 6 112,-4 3-16,2 9 144,2 2-48,-3 0 32,5 6-80,3 1-448,8-1-1617,-4-1-1441,3-2-1488,-1 1-7668</inkml:trace>
  <inkml:trace contextRef="#ctx0" brushRef="#br0">24667 28397 25868,'0'0'3313,"0"0"-3041,5 46 353,-2-24 287,4-1-368,2-3-127,1-2-209,-1-2-64,7-5-112,-1-6 16,7-3 16,-5 0-208,2-7-16,1-8-16,-1-5-112,-6-4 79,3 0-15,-8 1 32,1 4 112,-5 5 16,-4 5 112,0 9-16,0 0 160,0 13 128,0 4 49,0 2-113,3 3-192,4-3 16,7 1-48,1-5-48,4-4-16,0-4 32,2-2-16,-2-5-32,-1-3-48,-1-6 96,-2-3 48,-3-2-16,-3-9-48,-2-1 80,2-2-96,-5-7 16,0 4 48,-4-5-16,0 5 0,0 0 64,-2 6-16,-4 9-208,-3 1 64,2 5 0,-2 4-64,1-1-193,1 5-143,4 0-320,-2 0-721,5 2-1312,0 2-1489,0-1-3250</inkml:trace>
  <inkml:trace contextRef="#ctx0" brushRef="#br0">26284 28102 12774,'0'0'5090,"0"0"-3073,0 0-848,-26 69 127,16-8 865,-2 11 352,-3 14-752,0-3-1137,2-10-335,1-12-97,4-13 96,4-18 96,1-8-128,3-14-64,0-4 0,0-4 16,-4-15-32,0-6-192,-2-7 80,1-12-144,-4-7 64,6-7-16,0-11 32,3-7-64,3-5-16,9-5 32,3 7-320,5 4-368,4 10 352,1 11 304,2 13 64,-1 10 16,2 13 80,-5 8-80,-3 6 16,-1 13 16,1 12-48,-5 9 0,0 11 16,-6 2 0,0 3-16,2 0-272,-8-2-33,1-7 241,-4-6-128,-5-5 176,-8-6-48,-5-6 32,-4-6 96,-6 1 240,3-4-48,1-1 97,2 1-81,3 1-128,7 1-16,4 5 16,8 3 16,0 3-48,13 2-64,3 2 32,6-2 0,5-3 48,-2-2 32,2-3-32,-3-5 256,-5-3-79,0-1 31,2-3-208,-4 1-96,0-4 16,-4 3 16,0-3-96,-2 1-352,-5 3-289,-6 2-575,-3 0-1394,-9 6-2896,-7-5-10165</inkml:trace>
  <inkml:trace contextRef="#ctx0" brushRef="#br0">27077 28171 14599,'0'0'3473,"-34"47"-1152,10-16 465,-5-1-433,-9 3-673,1-1-495,1-5-465,4-3-223,4-5-145,6-6-64,9-6-112,8 1-144,5-3 0,9-2-112,3 2 80,7 2 32,4 4-48,1 2 0,3 3 16,0-2 16,-5 6 64,-1-6 0,-7 2 16,-1-3-32,-1-5-32,-5-3-32,-5-1-16,1-2 16,-3-2-16,0 0-224,0 0-352,0 0-545,0 0-1216,-5 0-1889,3 0-4098</inkml:trace>
  <inkml:trace contextRef="#ctx0" brushRef="#br0">27511 28135 11909,'0'0'3794,"0"0"-1425,-31-11-496,19 8 64,-6 3-480,1 0-609,-2 6-336,-5 8 145,0 7 15,2 12 112,0 5 145,3 11-81,3 2 129,10 6-305,6 0-128,3-6-160,14-3-16,7-7-143,7-8-33,3-7-96,4-9 32,1-8-96,-1-9 48,1-5-80,-1-11 16,-3-9 16,-2-5 16,-3 0-32,-6-5 48,1-1-48,-7-4-128,-3-1-64,-4-1-240,-4-3 31,-7 3-79,0 0 80,-13 1-32,-8 5 32,-8 6 224,-8 7-81,0 7 145,-9 7 32,-1 9 32,3 0 32,6 7 0,8 9 112,6-1-48,7 2-16,10 2 0,7 1-336,4 0-1585,7-4-1280,4-2-2530,3-3-10244</inkml:trace>
  <inkml:trace contextRef="#ctx0" brushRef="#br0">16532 29439 3970,'0'0'7171,"0"0"-4178,0 0-1824,0-33 304,0 24 271,0-1-463,0 0 240,0 4 31,0 3-271,0 0-208,0 3-17,0 3-160,0 16-399,0 11 47,-1 11 256,-3 10-47,3 0-385,1 2-224,0-8-48,0-10 0,5-12-96,-4-5 16,5-10-48,-4-5-48,1-3-16,-1-11-48,-2-8 192,0-10 224,0-9-224,-2-6-48,-5-10-16,-3-5-32,0 0-176,2 3 80,-1 6-176,9 11 272,0 9 112,0 8-16,5 9 0,12 6 32,2 1 48,10 2 64,7-1-32,3 1 0,-2 0 16,1-1 64,-9 2-160,-3-1 0,-7 4-96,-9 0-32,-3 0-256,-4 0-160,-3 4-497,0-1-303,-6 0-641,0-1-880,-2-2-1713,-3 0-6371</inkml:trace>
  <inkml:trace contextRef="#ctx0" brushRef="#br0">16543 29510 18488,'0'0'4146,"0"0"-2065,0 0-224,31 18-320,-7-16-369,3-2-303,-1-2-321,-1-3-256,-2 2-112,-6-1-128,-5 0-224,-5 2-480,-4 2-1121,-1 0-2049,-2 0-2080</inkml:trace>
  <inkml:trace contextRef="#ctx0" brushRef="#br0">16969 29593 24251,'0'0'2401,"0"0"-2337,0 0 64,0 0 833,0 0-337,0 0-544,-22 41-112,27-15 304,-1 2 561,-1 0-449,2-2-256,-2-9-64,-1-4-112,-2-3 128,3-9 224,-1-1-32,-1-1-48,4-15 240,-5-3 33,6-5-113,-4-4-192,1-2-192,-1 1-64,1 6 48,-3 3 32,3 4-16,1 5-32,-2 3 48,5 1 16,-4 3-64,4-1-64,0 4 112,3-1-96,-3 2 32,3-3 64,1 2 0,-5 1-32,-2-3-32,1 3-48,-1-2-128,-4 2-401,0 0-255,4 0-1121,0-2-2033,4 0-3281</inkml:trace>
  <inkml:trace contextRef="#ctx0" brushRef="#br0">17259 29588 20697,'0'0'6435,"-31"33"-4850,19-9-32,1 2-193,4 3-687,7-4-321,0 2-240,12-8-112,2-4 0,6-9-208,-1-2-192,-3-4 80,2-4 272,-4-10 112,-3 0 80,-5-5-64,-4-3 0,-2-1-128,0-3-16,-4 0-32,-4 6-96,-1 2 128,-6 6 15,3 7-63,-2 3-48,1 2-240,2 3-112,2 9-32,1-1-897,5 1-2257,3 1-2288</inkml:trace>
  <inkml:trace contextRef="#ctx0" brushRef="#br0">17428 29653 15143,'0'0'10373,"0"0"-9141,0 0-575,0 0 799,-1 40-207,8-27-561,3 0-304,-2-5-240,5-2 160,2-6 209,-1 0-209,-2-8-144,3-5 0,-3-2-160,-3-1 0,2-3 0,-2 4 0,-2 2 0,-2 4 0,-3 5 0,-1 1 0,-1 3 0,0 5 0,0 6 0,0 2 0,0 2 0,0 0 0,0 1 0,11-3 0,2-3 0,3-5 0,6-3 0,-1-2 0,2-2 0,0-7 0,-4-3 0,-4 5 0,-4-2 0,0 6 0,-7-1 0,0 4 0,4 0 0,2 7 0,2 4 0,1 0 0,7 2 0,4-3 0,-1 0 0,-3-7 0,-1 0 0,-3-3 0,-8 0 0,1 0 0,-9 0 0,0-5 0,-9 1-944,-1-3-1329,-4-1-3778,3-6-6371</inkml:trace>
  <inkml:trace contextRef="#ctx0" brushRef="#br0">19003 29373 10213,'0'0'6050,"0"0"-2768,0 0-753,0 0-224,0 0-208,0 0-448,6 3-353,-2 29-559,-3 11 79,5 11 129,1 6-433,-1 2-240,7-9-208,2-11-64,-1-10 0,1-12 0,-1-10 0,-2-5-96,0-5-48,-2-7 128,2-9 32,-2-6 96,2-11 16,-1-6-128,4-6 0,0-3 0,-2-4 0,5-2 0,-4-4 0,1-1 0,-1 2 0,-2 4 0,-6 1-208,2 16-176,-5 9-145,0 11-95,-3 13 336,-6 12-416,-5 20-721,-4 3 16,-3 7-2224,5 2-5091</inkml:trace>
  <inkml:trace contextRef="#ctx0" brushRef="#br0">19488 29538 9428,'0'0'5795,"0"0"-3538,0 0-304,0 0-32,0 0-224,5-31-417,-10 31-287,-3 4-209,-3 12-64,2 7 49,-4 10 207,3 3-128,4 5-287,1 2-129,5-7 16,0-5-112,9-11-368,3-4-16,5-7 0,-1-9 16,4-2-48,-3-8 48,0-9 64,-4 1-48,-4-1 128,-4 3-112,-5 3-16,0 4-64,-10 3 64,-2 6-32,0 0 48,-2 2 48,1 4 48,4 1-16,3-1-64,6-2 32,0 1-128,8-3 32,3 0 48,5-2-32,3 0 0,0 0 48,3-4 16,-5-1 0,2 2 128,-1 3 64,-6 0-80,-5 0-160,-3 0-96,-4 3-480,-4 2-1329,-6-1-3185,-7 3-6435</inkml:trace>
  <inkml:trace contextRef="#ctx0" brushRef="#br0">19034 30094 18520,'0'0'4194,"32"7"-2033,-5-2 128,11-4-416,8 2-496,4-3-385,3 0-591,1 0-353,-2 0-80,-4 0 32,-3-4-16,-5-4-177,-9-2-543,-7 1-272,-8 1-17,-6 2-463,-7 1-705,-3 3 592,-5 2-16,-8 0-560,-2 2-1056,0 7-2034,-5-1-4705</inkml:trace>
  <inkml:trace contextRef="#ctx0" brushRef="#br0">19177 30301 15143,'0'0'4210,"0"0"-1745,0 0-512,0 0 608,0 0-736,40-13-881,-27 35-143,3 5 95,-2 8-144,4 1-447,-5 2-257,-1-5-64,-5-6 16,2-6 16,-2-5-144,-4-7-161,1-9-239,-3 0-384,3-12-1025,-2-10-384,1-5-1057,-1-8-2000</inkml:trace>
  <inkml:trace contextRef="#ctx0" brushRef="#br0">19452 30255 13574,'0'0'11061,"0"0"-8436,-20 30-1232,13-5 80,-3 7-497,0 4-271,2 3-305,2 3-160,1-7-48,0-8-160,5-5 16,-3-6-112,3-9 16,0-3-160,0-4-272,0-4-465,0-3-864,0-9-960,0-1-1217,3-7-2849</inkml:trace>
  <inkml:trace contextRef="#ctx0" brushRef="#br0">20097 29790 4018,'0'0'9220,"0"0"-5538,0 0-2001,0 0 31,0 0-31,0 0-192,-24 20-337,24-19 145,0 3-1,4-3-79,5 4-321,4-3-223,6-2-129,1 2-48,6-2-208,1 0-144,-2 0 16,3 0-15,-7-2-33,-4 2-112,-3 0-176,-4 0-257,-5 0-303,-3 0-513,-2 2-559,0 0-978,-7 1-655,-1-3-1762</inkml:trace>
  <inkml:trace contextRef="#ctx0" brushRef="#br0">20142 30016 13814,'0'0'10901,"0"0"-8307,0 0-1442,34 31 49,-15-27-369,2-4-384,-2 0-208,0 0-128,-8-4-192,-4 0-512,-4 1-865,-3 0-1360,-3-1-1985,-6 2-4787</inkml:trace>
  <inkml:trace contextRef="#ctx0" brushRef="#br0">21524 29768 18264,'0'0'5251,"0"0"-3602,0 0-1329,43 8 720,-10-6 257,-3 1-609,7-3-208,-3 0-224,-3-5-192,-5 0 0,-6 2-512,-6-2-1601,-9 1-1905,-5 1-1728,0-2-8757</inkml:trace>
  <inkml:trace contextRef="#ctx0" brushRef="#br0">21643 29512 6947,'0'0'11654,"6"52"-8645,0-13-464,1 6 288,-4 7-1248,0-1-624,1-7-385,-4-5-400,0-8-64,0-4-128,-4-8 32,3-6-64,-4-2 0,-2-5-176,1-4-385,0-2-543,1-7-1169,3-2-1473,-1-10-1424,3 3-11318</inkml:trace>
  <inkml:trace contextRef="#ctx0" brushRef="#br0">21023 29554 16215,'0'0'4466,"0"0"-1824,0 0 15,0 0-576,0 0-881,0 0-623,11 53 95,-11-8 384,0 7-543,0 1-225,0-3-48,0-9-352,0-8 48,0-8-32,0-7 16,0-7-144,0-5-209,0-4-207,0-2-304,0 0-1025,0-7-1361,0-2-1392,0-5-6643</inkml:trace>
  <inkml:trace contextRef="#ctx0" brushRef="#br0">22327 30083 19801,'0'0'4898,"0"0"-3249,56 1-480,-7-1 335,13-1-431,15-6-129,5-2-191,1 2-81,-1 4-368,-11 3-448,-15 0-176,-13 0-561,-15 7-495,-16 1-1426,-9 3-927,-3-7-977,-15-2-305,-3-2-5570</inkml:trace>
  <inkml:trace contextRef="#ctx0" brushRef="#br0">22412 29385 4194,'0'0'12742,"0"0"-8933,20 32-1295,-6 1 191,1 10-144,0 8-896,3 2-865,-1-4-288,-4-2-191,2-13-113,-2-8-112,-2-7-176,-3-8-48,-3-5-273,-2-3-143,-1-3-144,-2 0-257,0-6-383,0-5-481,0-4-560,1-8-1217,4-2-2432,3-5-5508</inkml:trace>
  <inkml:trace contextRef="#ctx0" brushRef="#br0">22386 30714 11861,'0'0'9093,"0"0"-6564,0 0-961,41 7 33,-18-7-416,8-6-193,2-2-15,-3-4-497,-6 2-240,-1 1-176,-8 3-64,-1 2-784,-5-1-737,-4 3-1777,0-2-1936,-2 2-10885</inkml:trace>
  <inkml:trace contextRef="#ctx0" brushRef="#br0">22576 30325 6179,'0'0'6243,"6"-32"-2225,-2 23-801,-4 1-368,0 5-528,-7 3-560,-4 3-624,-5 5-561,2 8-96,-1 6-176,1 4 16,4 8-143,3 3-97,2 3 16,3 4 32,2-1-64,0 2 16,0-4 0,0-1-16,0-5 16,0-5 0,0-5-128,0-2-16,-4-6 16,3-4 32,-6-7-224,4-3-929,-4-3-1424,0-14-1825,-3-2-4834</inkml:trace>
  <inkml:trace contextRef="#ctx0" brushRef="#br0">22764 29311 19177,'0'0'3858,"0"0"-2546,0 0 337,0 0 144,-28 39-1057,22 5 208,-12 16 49,5 9-305,-1 5-111,-2-5-209,5-4-16,3-13-32,4-11-320,0-9-80,4-16 48,0-7 32,0-9-176,4-6-544,0-10-481,2-8-1232,-2-4-2241,-1-4-2738</inkml:trace>
  <inkml:trace contextRef="#ctx0" brushRef="#br0">22822 30680 19849,'0'0'3570,"-10"59"-1938,5-21 289,3-1-656,2-7-353,0-7-559,0-7-337,0-10 32,2-6-112,3-3 320,0-14 64,1-7-32,0-11-64,0-8 176,1-6-64,2-8-96,2-5-208,7-6-176,1 3 80,0 2 16,5 8-80,-4 13 208,2 12-48,-4 12 16,-4 9 0,-2 9 16,-1 9-32,-4 10-48,-5 7-16,1 5 0,-3 2-80,-3 1-80,-4-1 16,-6-1 80,1 1 48,1-6 0,-2 2 64,-1-7-16,2-2 64,5-5-32,2-3 32,-2-4 48,5-1 80,-1 1-80,3 0-64,0 3 48,0-3-48,6 6 64,8 3-31,0-1 63,5 5-112,2-1 0,4 0 160,-1 0-16,-2-2-96,-3-3-16,-4-5-32,-6-1-48,-2-4-160,-4-5-352,-2 0-369,-1-3-608,0-8-592,0 1-1376,-4-4-2242,-3 3-10660</inkml:trace>
  <inkml:trace contextRef="#ctx0" brushRef="#br0">24785 29651 9636,'0'0'5075,"-3"-54"-2914,3 25-1105,0 2 337,0 4 160,3 2-513,-1 3-336,-1 6-159,-1 2-17,4 6 240,-4 4 65,0 17-353,0 18-224,0 13 640,0 15 561,0 8-385,0 4-495,0-3-385,0-10-32,0-6-80,0-14 16,1-6-32,-1-11 32,0-5-128,0-7-32,0-3-32,-5-9-176,2-1-224,-4-1-513,2-11-1088,1-3-1008,-2-5-1922,4-6-13493</inkml:trace>
  <inkml:trace contextRef="#ctx0" brushRef="#br0">24648 29843 18953,'0'0'3025,"0"0"-1632,0 0 624,0 0-225,0 0-1039,0 0-161,34-10-224,-6 10 224,1 0-31,1 0-449,-2 0-32,-2 0-80,-4 0-64,0-4 80,-8 4-128,-4-4-513,-3 4-287,-6-1-353,-1 1-976,0 0-160,0 0-96,0-2-1745,-1-3-7891</inkml:trace>
  <inkml:trace contextRef="#ctx0" brushRef="#br0">25068 29448 12022,'0'0'5314,"0"0"-2817,0 0-624,0 0-192,0 0-417,0 0-495,0 41 79,0-6 625,0 9-481,0 5-288,0 6-95,0 1-289,0 3 0,-1-3-32,-2-3-16,3-4-160,0-7 32,0-10 0,0-9 65,0-7-81,7-5-64,-2-7-80,5-4-16,2-2 64,0-9-48,2-7-32,1-4 16,-1-4-224,1 1 47,-3-2-63,0 8-16,-6 4 128,2 3 144,0 11-16,1 1 48,-2 6 0,3 5 80,2 5 192,3 1-80,-2 1-96,5-3 64,1-3 49,-2-1-161,-4-5-160,3-1 48,-4-3-81,-2-2-207,-6-2-288,-2-4-593,1-2-431,-3-3-1426,0-1-1712,0-8-5042</inkml:trace>
  <inkml:trace contextRef="#ctx0" brushRef="#br0">25429 29901 23275,'0'0'3329,"0"0"-2208,0 0 79,0 0-127,0 0-561,42 21-368,-22-27-176,-6 1 32,2-5 0,-3-1 0,-7 3-400,0-3 112,-6 3 48,0 2 144,-11-2 80,-3 7-48,-2 1 15,-3 4 33,2 9 48,1 6 65,3 5 159,2 7-96,10-1 16,-2 2 64,3-2-16,4-3-48,7-8-160,1-2 16,0-5-96,1-8 48,3-2-64,-4-2 16,-1-6-80,4-2-448,-6-4-897,2-1-1953,-6-2-2048,-2 3-11014</inkml:trace>
  <inkml:trace contextRef="#ctx0" brushRef="#br0">25707 29930 20681,'0'0'4787,"0"0"-3491,-5 38 305,5-26-80,3-2-977,4-1-400,3-4-80,-4-2-48,5-3 128,1 0-48,-3-3 32,2-8 224,2 1 113,-2 2-225,5 4-112,1 4-32,0 0 128,1 11 16,1 6-240,-1 1 0,-4-1 0,-3 0 0,0-7 0,-4-2-128,-5-4-993,-2-4-287,0 0-913,0-4-1521,-4-5-2529,-3-5-8276</inkml:trace>
  <inkml:trace contextRef="#ctx0" brushRef="#br0">27102 29473 11477,'0'0'3442,"0"0"-1761,0 0-1,0 0-191,13 8 144,-8 14-145,5 13-303,-1 9 688,8 9-240,2 3-401,1 0-608,4-4-351,-3-9-241,3-4 80,-7-5-80,3-10-16,-11-8 0,0 0-32,-3-7 0,-6-2-288,0-7-257,-6 0-31,-3 0-416,0-10-1330,-1-3-1615,0-6-3523</inkml:trace>
  <inkml:trace contextRef="#ctx0" brushRef="#br0">27417 29403 6019,'0'0'5410,"0"0"-2576,0 0-1778,0 0-112,0 37 641,-9-1 496,-1 15 945,0 9-673,-3 5-208,2 0-417,-1-2-447,3-2-737,-3-12-224,2-5-208,2-7-32,2-4-48,1-7-16,2-7 0,-3-4-16,6-4-208,-1-3-256,1-5-368,0 1-913,0-4-1617,1-2-1248,5-8-5234</inkml:trace>
  <inkml:trace contextRef="#ctx0" brushRef="#br0">27679 29799 13798,'0'0'2225,"0"0"-1424,0 0 799,0 0 513,0 0-352,0 0-464,-24 0-305,18 5-15,-8 8-1,3 5-127,-3 5-113,2 7-32,2 7-64,3-2-95,7-1-225,0-3-128,7-7-80,5-4 0,-1-6-48,7-4-64,-6-9 32,2-1 0,-1-4-32,-2-8 16,2-2 0,-7-5-32,-1 1-80,-2-2-128,-3 3-48,0 4 48,-9 2 160,-3 9 48,-3 2 0,0 0-32,4 2 32,1 7 64,5-2-16,5-2 64,0-2-96,3 0 64,6-3-32,3 0 32,5 0 64,0 0 48,-1-6-80,3-1 32,-3 2-80,-4 1 16,-3-1-64,-7 5 16,-2 0-64,0 0-240,0 5-576,-4-1-1137,-7-2-2305,3 3-4210</inkml:trace>
  <inkml:trace contextRef="#ctx0" brushRef="#br0">27258 30363 15975,'0'0'3842,"59"-7"-2769,-12 1 1232,8-1-240,11 1-385,-2 3-415,-2-2-465,-5 2 241,-9 3-513,-9 0-416,-15 0-16,-8 3-144,-8-3-304,-8 0-256,0 0-1,-12 0-79,0-7-1057,-8-1-1360,2 1-801,-1-5-5810</inkml:trace>
  <inkml:trace contextRef="#ctx0" brushRef="#br0">27323 30558 8756,'0'0'9780,"0"0"-7250,12 32-1650,0-1 1265,2 6 320,5 5-784,-6 2-721,2-2-415,-6-3-161,1-5-32,-5-3-160,-5-5-128,0-3-144,0-5 16,0-3 32,0-3-128,-3-5-320,3-4-577,0-3-1328,8-10-1553,-2-13-3009</inkml:trace>
  <inkml:trace contextRef="#ctx0" brushRef="#br0">27567 30527 17720,'0'0'3218,"0"0"-2370,0 0 481,0 0 63,12 44-223,-7-16-1,-5 10-287,0 5 15,-11 9 81,-3 4-65,-5 0-336,-3 1-224,3-9 257,2-7-577,2-9 48,9-11-96,1-8 16,5-8-176,0-5-625,10-6-912,-3-13-2448,2-8-3427</inkml:trace>
  <inkml:trace contextRef="#ctx0" brushRef="#br0">28795 29848 9925,'0'0'7043,"0"0"-3650,0 0-1408,23 63 272,-16-13 609,0 11-946,-1 11-607,0 0-417,-1 0-303,-2-7-17,-3-8-576,0-11 0,0-6 0,0-13-80,0-4 64,-5-6-96,2-5-368,3-8-433,0-4-607,-2-9-1490,-2-5-3681</inkml:trace>
  <inkml:trace contextRef="#ctx0" brushRef="#br0">28348 29966 14311,'0'0'5634,"0"0"-3473,0 0-640,-23 63 1088,3-17-448,-9 8-784,0 7-561,-2-5-368,4-5-32,6-8 241,4-11-449,7-9-32,2-7-96,6-4 16,2-6-48,0-3-48,6 0-48,3-1 48,8 1 32,-4-1-32,6 4 0,5 1 64,-4 0-64,3 7 0,-7-2 0,1-5 0,-6 5 0,-2-8 0,-2-1 0,-5 1-288,-2-4-144,0 0-81,0-7 49,-2 1-320,-1-5-1105,-4-2-2065,1 2-1552,2 0-10374</inkml:trace>
  <inkml:trace contextRef="#ctx0" brushRef="#br0">29427 30500 1601,'0'0'14374,"0"0"-11957,0-30-1824,0 27 783,0 3 257,0 0-320,0 3-417,3 8-384,-1 10 209,0 7 495,3 7-367,-3 6-385,2 2 48,0 0-32,-2-4-272,-2-4-128,0-4-48,-7-7-16,-3-1-304,-3-6-896,0-2-753,1-9-720,0-6-1057,2 0-3409</inkml:trace>
  <inkml:trace contextRef="#ctx0" brushRef="#br0">31570 29993 19033,'0'0'3505,"24"42"-3072,-7 1 1792,2 15 528,0 5-1184,-2-1-593,-1-5-512,-1-3-272,-3-11-192,-2-12-64,-4-5 64,2-11 16,-4-5 0,0-2-128,-4-8-272,0 0-320,0-12-401,0-3-1184,-4-10-1985,0-8-1408,2-5-6644</inkml:trace>
  <inkml:trace contextRef="#ctx0" brushRef="#br0">31868 29910 8100,'0'0'10709,"0"0"-8532,0 0-1617,12 42 256,-22 10 1521,-10 19 0,-3 14-800,-6 6-528,-2 1-449,1-9-336,10-12-48,3-14-64,7-16-64,8-11-32,-1-11 16,3-7-80,5-10-672,6-4-865,2-12-1953,-2-9-2785,-3-6-9348</inkml:trace>
  <inkml:trace contextRef="#ctx0" brushRef="#br0">32010 30444 22746,'0'0'2257,"0"0"-2112,0 0 1199,0 0 913,0 0-912,0 0-913,-12-14-368,-6 33 80,-6 8 80,1 5-112,2 3-96,3-2 32,7 0 64,8-1-80,3-8 0,10-5 0,12-7-48,3-5 0,10-7 80,-3-3-32,3-8-32,-7-7 0,-9 3 80,-3 0-176,-12 1 0,-4 4 64,-6 1 16,-11 4 96,-4 4-32,1 1 64,0 0-80,2 4 48,8-1-64,7 2 0,3-2 0,13-3-64,10 0 80,6-4 65,7-7 47,5 3 96,-1-2-304,-3-1 304,-7 5-64,-4 1-80,-13 3-128,-7 2 16,-6 0-144,0 0-304,-14 0-241,-3 5-575,-7-3-2466,0-2-2929</inkml:trace>
  <inkml:trace contextRef="#ctx0" brushRef="#br0">30447 29977 16424,'0'0'3633,"0"0"-2961,34 50-255,-20-11 1872,-3 13-416,5 7-561,-4 4-111,-2-3-97,-4-4-576,2-7-512,-3-8 113,0-4-33,-4-12 96,-1-6 0,0-3 16,4-5-32,-4-7 0,2-2-80,-2-2-96,0 0 144,7-2-112,3-10 16,4-10 0,10-11 48,2-10-48,6-12 0,2-4-256,-5-9 48,0 6-160,-9 1-544,-3 11 271,-4 9 289,-6 12 320,-2 10-16,-4 5-16,-1 8 16,4 4-32,-4 2 32,0 0-144,-4 2-720,-2 8-241,-1 3-848,-6 0-1056,1 1-3618</inkml:trace>
  <inkml:trace contextRef="#ctx0" brushRef="#br0">31196 30169 9812,'0'0'3346,"0"0"-2386,0 0-431,0 0 127,0 0-272,0 0-352,-19-4 0,19 4-64,0 4 32,0-1 0,0 0 48,0-1 913,2 0 159,-2 0 97,3-2-49,-1 2 1,-2-2-353,0 0-112,0 0-143,1 0 15,4 0-112,-1 0-160,1 5-96,6-2-111,2 2-97,1 3 32,6 1 0,-5 1 80,3-4 112,-3 1 16,-4 0 208,2 1 48,-8-4-64,-1 4-175,-2 4-113,-2-2-48,0 4 96,0 1 32,-5 1-176,4 0-64,-4 1 16,-2-2-64,-1-4 64,1 2 16,-4-4 16,3-2 256,-3-5 144,0 2 48,-2-4-255,7 0-177,-4 0-32,5 0 32,2-4-96,3 4-81,5 0-399,8 0-784,-1 0-1153,6 0-817,-4 0-3073,5 0-8916</inkml:trace>
  <inkml:trace contextRef="#ctx0" brushRef="#br0">34220 30081 15031,'0'0'3602,"0"-38"-1586,0 23 17,0 4 320,6 11-176,12 7-848,2 23-689,-1 16 369,5 17 47,0 12-303,1 7-321,-2-3-96,-2-5-336,-2-11 0,-1-14 0,1-15 0,-8-7-48,2-12-16,-7-5 32,0-9-16,2-6-16,-4-14 144,4-10 16,1-11-16,6-21-80,6-10 0,6-18 0,1-9 0,4-10 0,-2 2-96,0 9-96,-12 19-192,-2 18 80,-6 21-65,-10 24 273,0 15-256,-6 18-480,-5 11 224,-2 4 543,7 5-175,1 3-1552,5-8-2210,0-1-2497</inkml:trace>
  <inkml:trace contextRef="#ctx0" brushRef="#br0">34833 30482 5475,'0'0'12309,"0"0"-9588,0 0-544,3-32 240,-8 32-512,-10 5-656,-4 13-673,0 8 177,-8 7 111,3 6-400,7-3-192,4-1-176,13-5-48,6-12-16,11-11-80,3-7 32,11-11 32,-5-9-128,3-8-112,-5-3 16,-5-2 160,-4 3 96,-9 11 0,0 2 16,-6 5 32,0 12 160,-10 0 32,1 18-79,-3 5 31,-2 11 112,3 2-16,4 5-224,7-3-112,0-4 0,0-9 0,10-6-112,2-11-384,4-8-113,-1-7-175,2-8-1233,2-9-1857,-2-8-1728,1-4-6404</inkml:trace>
  <inkml:trace contextRef="#ctx0" brushRef="#br0">35089 30494 18921,'0'0'5314,"-31"33"-3329,16-12-48,-2 5-400,0 5-561,-2 2-544,6 1-192,7-4-96,1-1 145,7-2-145,13-11-96,3-7-64,12-8 16,-3-2 0,8-14-80,-3-8-64,-7-7 47,0 0 113,-12-2 0,1 5 1,-14 1-1,0 6 0,0 6 0,-9 6 64,3 3 16,-3 4 0,0 1-32,3 0-48,-1 1 48,1 6-16,6-3-64,-1 3 0,1 2-16,0 5 16,0 4 0,1 8-16,7 3 16,0 11 48,1 3-48,-2 3 128,4 1-16,-2 1-48,-4 0 32,1-6 48,0 3-16,-6-11 16,0 1-128,0-6 0,0-7 0,-11 0-64,0-6 64,-4-2 64,-4-2-64,-2-6 0,-2-1 0,0-5 0,3 0 0,1-7 0,5-4 0,4-5 0,10-3-816,0-6-417,12-8-2048,6-5-4307</inkml:trace>
  <inkml:trace contextRef="#ctx0" brushRef="#br0">37089 29949 8900,'11'29'10405,"8"6"-8244,4 6 320,3 9 608,1 0-1216,-3 1-928,-5-3-353,0-4-144,-8-5-256,0-2-96,-6-8-16,-3 0 32,-2-6-176,0-7-224,-2-4-400,-3-4-401,-1-5-751,5-3-1074,1-16-1200,0-7-6851</inkml:trace>
  <inkml:trace contextRef="#ctx0" brushRef="#br0">35563 30338 19657,'0'0'3137,"0"0"-2384,0 0 799,0 0 1186,0 0-1025,29-3-769,0-1-416,8 1-96,5-1-272,-3 0-176,-7 1-32,-8 2-384,-6 1-528,-10 3-1793,-8 6-2162,-12 6-2752,-12 0-4659</inkml:trace>
  <inkml:trace contextRef="#ctx0" brushRef="#br0">35553 30585 14711,'0'0'8452,"22"29"-5475,6-20-1921,9-1 145,6-4 272,1-1-593,-1-3-368,-9 0-272,-10-3-112,-7 3-160,-17-2-1408,-3-5-3058,-18-4-3394</inkml:trace>
  <inkml:trace contextRef="#ctx0" brushRef="#br0">36357 30347 18713,'0'0'4898,"0"0"-3329,0 0-401,33 13 113,-7-4 15,4 1-239,2 1-321,1-2-400,-4-2-80,-9-4-192,-3-3-80,-6 3-464,-4-3-848,-5 0-1986,-2-5-1888,0-5-3762</inkml:trace>
  <inkml:trace contextRef="#ctx0" brushRef="#br0">39308 30336 8260,'0'0'7139,"-12"57"-3857,7-8-561,-2 17 384,1 0-352,0 6-1264,-1-9-865,5-13-143,-2-13-417,4-13 144,0-8 160,0-11-32,0-5-80,0-5 112,0-14 65,0-2-145,4-14-64,-2-8 0,0-9-80,3-7-144,0-11-192,2-6 64,5-6 0,3 0 16,2-1-256,2 15-177,-1 10 369,5 16-464,-3 16 448,3 19 48,-2 7 0,-2 23 80,-1 11 64,-4 7 80,-8 5 96,3 2-224,-7-4 16,-2-2 48,-6-5-224,0-7 528,-7-5-208,2-6-48,-3-4-32,-1-9 208,1 0-64,0-4-96,6 3-48,-3 0 64,6 4 16,5 7-96,0 6 0,5 4 208,6 4 17,4 5-113,1-2 64,4-6-32,-1-2-112,0-11 0,-2-1-128,-3-7-48,-1-1-240,-4-5-97,-4 0-287,-5 0-449,0 0-848,-2 0-944,-9-5-913,2 4-3041</inkml:trace>
  <inkml:trace contextRef="#ctx0" brushRef="#br0">40038 30316 13990,'0'0'5251,"0"0"-3330,0 0-257,-36 27 802,14-6-353,-3 5-801,0 2-736,1 4-287,4-3 63,3 0 64,8-3-64,5-5-80,4-2-112,0 1-32,6-7-48,1 3-48,6-6 32,3-4-32,1 1 16,2-5-48,2-2-32,2 0 48,-1 0-16,-6 0-16,-2 0-176,-1 0-160,-8 0 48,-4 0-80,-1 0-176,-1 2-289,-9 6-191,2 0-721,-3 0-1280,1 0-2226,5-7-7523</inkml:trace>
  <inkml:trace contextRef="#ctx0" brushRef="#br0">40332 30383 12950,'0'0'11973,"-31"16"-9443,9 7-1330,3 5 593,-4 15-528,7 0-545,6 1-384,10 2-336,5-5 0,15-3 0,8-12 0,5-7 0,7-8 0,1-8 0,-4-3 0,0-14 0,-5-7 0,-6-11 0,-2-1 0,-7-12 0,-8-8 0,-5 1-48,-4-4-384,-6-3 32,-8 9 127,-9 7-271,-2 8 160,-4 13 128,-4 14-80,1 8 64,-3 12 144,5 14 48,-3 7 32,6 11-529,0 2-1120,8 2-1632,4-4-1713,8-4-9557</inkml:trace>
  <inkml:trace contextRef="#ctx0" brushRef="#br0">40881 30709 27901,'0'0'3393,"0"0"-3249,0 0-96,0 36-32,0-31 80,1-5-64,-1 0-752,4-6-1633,-4-12-3714</inkml:trace>
  <inkml:trace contextRef="#ctx0" brushRef="#br0">17696 32837 15815,'0'0'3170,"0"0"-2498,0 0-320,0 0-16,3 57 801,-3-10 336,0 15-161,0 14-63,-7 10-385,-2-1-416,3-2-256,-1-12 113,5-14-113,-2-15-80,4-16-288,0-13 320,0-11-176,0-4 32,0-16 672,0-12-208,0-11-288,-1-14 240,-4-6-304,3-8-272,-3-6 48,2-7-16,3-7 304,0-3-96,3-1-224,6 2-96,3 10-144,4 9 64,-1 8 160,7 17 224,-1 8-80,2 11 32,1 8-32,-4 11-240,3 5 16,-2 4-33,-3 11-175,-1 8 80,-3 12 176,-2 3 96,-2 11 16,-5 7 112,-1 1 0,-4 6-16,0-3 48,-2-8-16,-5-1 32,-3-11 64,-2-5-80,-2-5-192,-6-4 160,-1-5 0,-3-2 64,-1-2 48,1-3 32,8 0 16,0-4 1,10 5-81,3 2-64,3 6-208,5 8 176,7 0 112,3 6-80,4-1 80,3 2 0,-3-6 384,0 1 144,0-6-63,-2-4-145,-2-1-176,-1-5-160,-4-4 64,0-3-160,-4-2 48,2-2-96,-3-2-48,0 0-336,-5 0-417,0 0-1136,0 0-784,-8 0-768,-2 0-5828</inkml:trace>
  <inkml:trace contextRef="#ctx0" brushRef="#br0">18202 33262 5475,'0'0'13318,"0"0"-10517,0 0-1264,0 0 608,0 0-497,29-12-543,-18 11-321,5-1-224,-4-2-335,-3-1-113,-3 0-128,-2-1 80,-4-2-32,0-2 16,-8 2-96,-7 2-96,2 1-129,-6 5 145,-1 3 112,3 12-48,3 8 192,2 6-128,7 6 144,3-3 97,2 0-129,9-8-144,3-5 32,5-9-96,4-7-209,2-3-623,3-13-1057,1-4-1585,-2-4-1856,-1 0-5939</inkml:trace>
  <inkml:trace contextRef="#ctx0" brushRef="#br0">18458 33276 14407,'0'0'5346,"0"0"-3601,0 0 336,0 0 464,-29 6-496,21 0-672,2 2-945,0 3-224,4 2-96,0 0 16,2-2-80,4 0-80,6-2 32,6-7-16,2-2-64,-1-4-160,-1-8-16,-1-1 16,-5 1 128,-4 1 112,-2 0-17,-4 7 66,0 4-17,0 0 368,0 10-48,-4 6 128,2 3 112,0 3-175,2 0-145,0-3-160,4-5-64,6 1-16,0-10-256,2-2-513,-2-3-335,-1-7-961,1-9-1201,-4-9-879,0-5-2595</inkml:trace>
  <inkml:trace contextRef="#ctx0" brushRef="#br0">18723 32761 8324,'0'0'11493,"0"0"-10212,0 0-737,0 0 1041,3 65 768,-3-18 128,6 10-768,-5 8-625,3 0-656,-2-2-192,3-2 49,-2-9 15,1-5 32,-2-5-32,2-8-304,0-8 0,-2-4 0,-2-8 0,0-10-320,0-4-657,0-11-735,-2-11-2466,-2-11-4978</inkml:trace>
  <inkml:trace contextRef="#ctx0" brushRef="#br0">19162 33047 13494,'0'0'6147,"0"44"-2930,0-6-31,9 6-337,0 4-1440,6 3-545,-1-8-464,5-8-79,2-11-209,2-8-48,-3-9 16,3-7 32,-3-7-96,0-7 0,-2-6-96,-4-5-112,-8-6 96,5-2 0,-6 1 0,-3 3-17,1 10 1,-3 9 96,2 10 16,-1 8-96,5 13 48,2 8 80,1 3 16,5 3 32,1-5 97,7-2-81,0-5-112,-1-9 128,1-5-144,-3-7 64,-3-2-48,-3-12 0,-7-6-16,0-9-32,-4-3 48,3-7-129,-2-3 49,4-2-256,0 1-16,-1 7 160,1 2 128,2 13-16,-4 7 80,-5 8 32,0 4-32,-3 0-128,-8 11-144,4-1-625,-5 3-703,6-2-1826,1-2-3553</inkml:trace>
  <inkml:trace contextRef="#ctx0" brushRef="#br0">19822 33250 2497,'5'34'18553,"1"-1"-17129,0-5-415,1-2 2016,2-3-896,1-11-576,1-7-641,-4-5-544,3-8-272,-5-6-80,0-8-544,-3-7-1089,-2-7-2112,-2-7-2962</inkml:trace>
  <inkml:trace contextRef="#ctx0" brushRef="#br0">19864 32956 1697,'0'0'20377,"0"0"-18552,0 0-2209,0 0 240,0 0-16,0 0-145,19 0-1471,-19-3-2690</inkml:trace>
  <inkml:trace contextRef="#ctx0" brushRef="#br0">19993 33221 17848,'0'0'2865,"0"0"-1552,12 40 816,-2-28-304,2-1-609,1-6-191,6-5-193,2-11-319,2-6-113,1-7-240,0-2-112,-5-5-48,-3 5 32,-7 3-48,-1 6 80,-6 5-48,-2 10 448,0 4-160,-2 14-176,-6 4-32,1 8 224,2 2-207,0-1-17,5-4-48,8-3 16,9-10-80,-1-7-321,4-5-463,-2-5-705,0-7-1488,-4-6-1905,-9-1-3314</inkml:trace>
  <inkml:trace contextRef="#ctx0" brushRef="#br0">20449 33185 5955,'0'0'16103,"0"0"-13430,0 0-1888,0 0 1088,-27 11-721,10-1-576,-2 5-191,-1 3 31,6 2-160,7-1 80,7-1-16,7-6-192,12-5-64,8-7-16,0-8-96,3-11-16,-1-13-80,-1-4 32,-3-12 112,-3-4-96,-3-7 16,1-8 64,-7-4 16,0-3 0,-1 4-32,-6 8-272,-2 14-176,-4 18 448,0 19 32,-4 20 160,-7 27-96,-3 19 432,-1 12 144,1 9-16,4-1-111,7-3-497,3-14-48,11-10-48,2-10 0,6-9-192,0-9-1,-1-6-159,-3-2 0,-8-8-592,-3-1-1169,-4-3-1633,-6 0-1136,-11-9-4659</inkml:trace>
  <inkml:trace contextRef="#ctx0" brushRef="#br0">21526 32628 15655,'0'0'3698,"-34"2"-2722,8 15-624,-1 9 561,0 11 319,3 13 49,4 8-192,9 12 15,11 2-31,0-1-785,11-2-144,9-8-112,4-9 16,1-9-80,1-10-80,-1-5-609,-6-8-911,0-7-225,-4-7-736,-6-6-1729,-4 0-7204</inkml:trace>
  <inkml:trace contextRef="#ctx0" brushRef="#br0">21825 32871 13398,'0'0'4050,"0"0"-2033,41 26 80,-20 0 672,3 7-560,3 5-928,-3 2-577,-1-2-336,-5-1-208,-4-6-48,1-4-32,-6-5-96,-4-5 48,-3-3-80,2-5-384,-4-8-704,0-1-881,0-5-464,-4-7-1505,2-12-6291</inkml:trace>
  <inkml:trace contextRef="#ctx0" brushRef="#br0">22193 32782 12614,'0'0'3826,"0"0"-1810,0 0-207,-26 30-32,17 1-128,3 8 176,1 5 32,-3 9-865,3-1-512,2-4-128,-2-3-320,0-8 16,-1-9-16,5-4 0,-2-8 0,1-4-96,0-5-176,-1-7-656,3 0-929,0-13-1344,0-7-1842,3-6-9395</inkml:trace>
  <inkml:trace contextRef="#ctx0" brushRef="#br0">22420 32611 12774,'0'0'4482,"7"47"-1313,-5-11-319,1 4-449,-3 5-817,1 4-447,-1-2-417,0 3-255,0 2-401,0 2-64,0-2-32,-4 5 0,2-6 96,-8-1-16,1-3 16,-5-6 64,1-6 512,-4-9-208,3-5-240,-1-9-96,3-5-96,3-7-240,3-11-992,2-11-1618,2-1-2784,2-6-8757</inkml:trace>
  <inkml:trace contextRef="#ctx0" brushRef="#br0">23448 33000 18200,'0'0'3602,"0"0"-2770,2 38 417,-2-5 656,0 9-513,0-2-495,-2 2-513,-2-1-112,4-6-416,-4-10 96,4-6-32,0-4-320,0-12-881,4-3-1648,2-10-1281,2-12-7011</inkml:trace>
  <inkml:trace contextRef="#ctx0" brushRef="#br0">23501 32689 13654,'0'0'7364,"0"0"-5956,-29 4-1168,21 2 497,2 0-369,1 7-336,2-3-192,3 4-2641,0-4-4611</inkml:trace>
  <inkml:trace contextRef="#ctx0" brushRef="#br0">23912 32984 18841,'0'0'4274,"0"0"-3330,-35 9-464,16 1 673,-1 6-129,1-1-592,5 5-304,1-3-63,7 2-33,2 2-64,4-5-17,4 4-63,10-6-32,5 3 160,0-5-64,3-1 32,0 0 64,-1 1 16,-1 0 16,-7-1-32,-2 4 0,-10 5 161,-1-1-177,-6 0 144,-9 4-96,-1-4-32,-3-3-48,3-2 0,-5-4 16,2-5 48,2-5-32,4 0 0,2 0 48,1-6-176,5-3-176,3-1-257,2-4-1231,0 1 63,8 1-960,1-4-1137,-2 1-5122</inkml:trace>
  <inkml:trace contextRef="#ctx0" brushRef="#br0">24990 32941 15271,'0'0'5042,"0"0"-3665,0 0-433,-39-19 337,26 19 16,-1 14-545,2 5-368,3 7-336,0 4 144,8 5-48,1 3-112,6-2-80,7-3-16,7-1 32,-3-5-128,2-3-320,-1-7 144,-4-2 272,0 0 64,-5-2 112,-2 3-32,-7-1-48,0 2 144,-7 1 160,-2-2-16,-6 2-32,1-2-48,-3-2 17,0-3-145,0 0-96,1-3 0,3-4-16,-1-3 0,4-1-273,3 0-335,1-8-352,5 0-673,1-1-800,5-6-560,4 1-3314</inkml:trace>
  <inkml:trace contextRef="#ctx0" brushRef="#br0">25240 33106 2561,'0'0'15031,"0"0"-12550,-12 32-1472,10-10 831,2 3 129,4 7-96,2-2-624,8 5-721,3-5-240,1-5-272,1-7 32,4-3 0,-3-8-64,-1-6 48,1-1 80,-3-8-80,-4-4 16,-1-3 64,-6-5-16,-2-2-16,-2-3-15,-2-4-33,-2 6 16,-3 0-16,-3 4-112,1 5-241,-1 7-111,4 6-128,1 1-513,-1 5-960,4 1-1072,0-1-2097</inkml:trace>
  <inkml:trace contextRef="#ctx0" brushRef="#br0">25599 33354 15511,'-7'38'4930,"2"-1"-3297,0 0 384,1-5 272,4-6-880,4-8-257,3-6-431,-1-5-177,8-7 16,-5 0-16,0-11-127,3-7-145,-5-2-48,6-7 0,-8-2 48,1-2-224,0-5-48,-4 1 0,1-5 0,-1 3 0,-2-2 0,0 2 0,0 1 0,0-2 0,0 10-128,0 0-144,3 11 0,4 1 192,0 8 80,0 6-16,5 2-32,0 6-16,3 9 48,-3 7 16,0 4 48,-6 4-32,-2 3-96,-4 0 48,0-2 48,-5-5-160,-5 0 63,-4-7 65,-1-2-16,1-2 48,-1-5-48,-3-3 0,7-1 32,2-2 32,2-4-112,4 0-336,3 0-416,0-10-1137,10 3-2609,2 0-1745</inkml:trace>
  <inkml:trace contextRef="#ctx0" brushRef="#br0">25914 33264 19817,'0'0'5779,"0"0"-4659,0 0-463,37-2 783,-19 2-95,1-4-769,5-4-384,-5 2-192,4-2 96,-6-4-32,-7 2-32,-6-3-256,-4-3-112,-7 3-16,-7 6-176,-6 0 79,1 7 289,0 3 48,4 14 208,1 6 16,6 7 128,3 3-143,5 2-33,0-3-16,3-1-96,5-5 64,1-7-593,6-5-1312,-2-10-832,3-4 352,3-4-64,-2-5-1761,2-8-6515</inkml:trace>
  <inkml:trace contextRef="#ctx0" brushRef="#br0">26223 33309 12534,'0'0'10709,"0"0"-9173,1 45-1344,-2-29 113,1-1 815,0-4 593,7-5-817,3-4-432,6-2 177,-1-9 95,-1-8-352,1-2-112,-6-4 1,-1-6 31,-4-1 128,-1-3-176,-1 3-256,1 1 0,-2 4 0,5 7 0,1 6 0,-1 5 0,5 4 0,1 3 0,2 0 0,-3 3 0,5 1 0,1 1 0,-3 0 0,2-5 0,-3 0-384,-7-3-465,3-4-95,-7-1-673,-2 0-1984,-2-2-2178,-8-1-12629</inkml:trace>
  <inkml:trace contextRef="#ctx0" brushRef="#br0">26810 33161 13686,'0'0'3762,"0"0"-1873,0 0-304,0 0-49,0 0-207,-41 18-193,27-2-95,-2 8-193,1 4-143,3 1-129,7-2-240,5 3-240,1-5-112,15-6 32,3-7 16,5-6-32,5-6-112,-4-6-48,3-9-32,-4-5 176,-2-7 48,-3 1 0,-9-3 48,-2 4 32,-8 2 32,0 4-64,-5 7-64,-6 4 64,-1 8-80,-3 0 64,4 12-32,4 8-32,-3 1-64,8 7 96,2-3 0,2 7-16,5-5 32,3 1-16,-4 1-64,2 1 96,-3 0-16,-5 3 304,0-1-15,0 2 79,-5-2-80,-3-4 16,2 0-64,-1-5-96,1-6-112,2-5-48,-1-3-48,-2-3 0,2-6-80,0 0-176,-2-8-224,1-9-561,1-7-463,5-3-1346,0-5-719,5-1-1345,3 0-10630</inkml:trace>
  <inkml:trace contextRef="#ctx0" brushRef="#br0">27116 33227 20633,'0'0'2882,"0"0"-2578,0 0 32,0 0 881,0 0 223,0 0-575,39 6-625,-26-10-160,6-5-32,-5-3-16,-4-6 0,-1 4 48,-9-4-112,0 2-16,-9 1 48,-4 7-32,-6 2 16,-3 4 16,3 2 16,1 12-32,5 7 80,7 7 112,4 7 496,2 2-111,10 5-577,1-4-17,7-4-15,-4 1 16,1-9 0,-1-4-64,-2-5-688,-2-10-737,2-2-1344,2-3-993,1-11-3393</inkml:trace>
  <inkml:trace contextRef="#ctx0" brushRef="#br0">27482 33224 23595,'0'0'3681,"0"0"-3248,0 0 559,0 0 33,-31 31-257,17-10-432,0-1-256,8 2-80,2-1-32,4-5 48,6-1-32,12-8 48,1-7-192,4 0 96,0-11 176,-2-6-96,-1-2 16,-4-5-16,-7-3 0,-1 1-80,-5 0 0,-3 4-16,-6 1-16,-5 9-48,-2 6 96,-1 6 80,-7 6-144,4 6 48,-1-1-689,1 3-703,4-3-1618,1-4-1328,2-3-6867</inkml:trace>
  <inkml:trace contextRef="#ctx0" brushRef="#br0">27804 33052 9028,'0'0'5154,"0"0"-2128,0 0-721,0 0 256,0 0-576,0 0-208,-47 21-337,18 7-687,-1 1-353,7 1-160,3 0 16,9-3 16,8-6-304,3-1-48,8-6 16,11-3 48,0 1-144,5-6-16,0 2 16,0-2-80,-4 2 16,-1 0 160,-8 0 16,1 3-32,-5 1-96,-1 0 32,-6 2 32,0 0 112,-13-1 32,1 3 16,-6-6-16,-2-1 48,-1 1 48,1-7 16,1-3-64,5 0-48,6-2-112,4-9-464,4-3-1665,12-8-321,7-4-2464,6-7-11509</inkml:trace>
  <inkml:trace contextRef="#ctx0" brushRef="#br0">27971 33295 16968,'0'0'4722,"0"0"-3393,0 0-913,0 0 656,36-12-127,-11 6-145,-1-3-480,2 1-160,-2 1-48,-3 3 80,2 2-176,-7 2-192,-1 2-384,-7 9 48,6 0 32,-4 4 191,-1 0 145,0 4 144,3-2 32,2 1 225,-1 0 639,-2-3 176,2-2-143,-1-2-81,0-2 33,-2-4-241,-1 0-96,-3-5-112,3 0-63,-4-2-33,-1-6-112,-2-1-96,4-2-144,-6-5 112,2 1-128,-2 0 64,3-3 0,-1-1 0,3 2-16,-4-1 0,4 3-16,3 5 64,-1 1-64,3 4 0,2 0 48,-2 4-144,2-1 128,0 2-48,-3 0-208,3 0-304,-2 3-369,0 2-976,-3-2-2513,-2-3-2977</inkml:trace>
  <inkml:trace contextRef="#ctx0" brushRef="#br0">28072 32978 20025,'0'0'2273,"0"0"-2017,-27 48-48,26-22 1745,1 9 304,1 4-768,10 0-625,-3 1-335,0-2-161,0-4-432,-5-4 64,-3-1 16,0-6 0,-1-5 0,-4-3 0,-2-5-80,-3-5-80,3-3-497,2-2-623,2-11-1345,-2-4-1201,4-4-2065,-2-2-9716</inkml:trace>
  <inkml:trace contextRef="#ctx0" brushRef="#br0">28588 33236 16984,'0'0'3954,"0"0"-2706,3 35 449,-3-16 960,4 3-512,0 2-704,2 2-737,6-3-400,2-1-16,10-4-96,0-7-160,5-10 65,-2-1-49,-1-4-32,-6-8-144,-4-7 111,-11 0-175,-2-2 96,-6-4 16,-11 3-48,-3 3 16,-6 2 32,-1 6 160,3 5-64,3 6-128,3 0 64,6 0-48,8 9-528,1-3-1057,5 0-2097,5-1-1712,0-2-11430</inkml:trace>
  <inkml:trace contextRef="#ctx0" brushRef="#br0">28858 33315 21674,'0'0'2497,"0"29"-2385,0-9-128,0-1 112,1 2 1137,2 0 367,0-5-623,-1-1-209,3-4 97,-4-1-241,4-8-320,-1-2-160,-2 0 96,1-7-64,-1-4 16,0-2-80,3-4-112,2-2 32,1-5-48,-2-2 16,4-6 32,3-7-64,1-3 0,0-2-48,-2-8 64,3 7-112,-2 2-144,-2 8 192,-3 8 48,-2 11 32,-1 7 224,0 7-16,-2 2-128,3 11-16,-3 9-32,7 3 65,-5 9-33,2 3-32,0 0 32,-2-2-80,0-5-32,-3-2 112,0-6-192,-2 1 31,-8-5 65,-3-4 0,-8 1 32,0-5 0,-3-3 0,3-4 0,3-1 0,5-1-48,9-10-368,2-4-304,12-7-1089,7-6-1905,6-5-2256</inkml:trace>
  <inkml:trace contextRef="#ctx0" brushRef="#br0">29277 32954 1937,'-8'37'23082,"1"6"-19304,2 5-2321,1 0-113,4 1-543,0-8-433,6-1-368,4-12 0,0-4 0,0-6 0,2-5 0,-3-7 0,3-6 0,1 0 0,-3-10 0,7-4-112,-1-8-224,-2 2-64,1-1 208,-6 6 111,-1 4 97,-4 6 33,-4 5 191,0 0-48,0 12 144,-7 0-160,5 4-112,-4-1-16,5-2-48,1 0 0,0-2 0,1-4 0,5 0 0,1 0 0,-2 3 0,1-5-112,2-2-192,-2-1-272,5-2-657,2-5-1328,5-5-3234,-1-9-1728</inkml:trace>
  <inkml:trace contextRef="#ctx0" brushRef="#br0">29575 33276 22874,'0'0'5091,"-16"39"-3554,8-18-689,3-7 64,5 0-768,0-8-112,0-6-112,3 0-400,4-15-672,5-4-2258,0-10-3745</inkml:trace>
  <inkml:trace contextRef="#ctx0" brushRef="#br0">29649 32943 22378,'0'0'3570,"0"0"-2578,0 0 17,0 0-385,0 0-560,0 0-112,-19 6-992,19-1-2386,0 2-3969</inkml:trace>
  <inkml:trace contextRef="#ctx0" brushRef="#br0">29817 33123 22410,'0'0'2161,"0"0"-1873,0 0 769,20 42 1472,-15-28-1040,-5 12-497,-5 5-448,-6 5-480,-4 4-144,2-2-48,2 1 32,9-7-336,2-8-80,13-6 288,6-7 192,9-6 32,1-4-657,-6-1-175,2-1-48,-8-8-257,-5-1-672,-7-5-1264,-5-1-2001</inkml:trace>
  <inkml:trace contextRef="#ctx0" brushRef="#br0">30691 33238 17640,'0'0'4402,"0"0"-2945,0 0-481,38 20 913,-10-20-432,12 0-913,3-5-368,3-5-96,-5-2-48,-5 0-768,-6 1-2578,-10-4-4081</inkml:trace>
  <inkml:trace contextRef="#ctx0" brushRef="#br0">30805 32904 16776,'0'0'3105,"-5"59"-1376,4-11 240,1 11-144,0 1-305,0 5-607,0-7-289,1-4-704,4-7 96,1-12-80,0-6 80,-2-10-16,-2-3 0,-1-8-80,-1-3-320,0-5-1089,0-10-624,0-9-1857,-7-3-5794</inkml:trace>
  <inkml:trace contextRef="#ctx0" brushRef="#br0">31098 32932 12742,'-3'68'8884,"3"3"-6131,0-1-320,3-3-480,6-7-960,3-13-801,0-13-144,3-9 64,-1-10 352,-2-3-128,0-9-160,-2-3-144,-3 0 32,0-6-16,1-4-16,-1-4 0,2-2-112,1 1 0,1 2-160,2-2-208,-2 9 48,0 6 240,-3 0 128,6 6 0,-5 9 48,1-1 16,1 4 304,4-3-64,0-3-96,2 0-64,-2-6-32,-1-1-16,-4-5-64,-1 0 32,-4 0-336,-5-8-528,0 0-993,-5 0-2241,-4-3-1985</inkml:trace>
  <inkml:trace contextRef="#ctx0" brushRef="#br0">31637 33231 10965,'0'0'6499,"19"40"-3778,-7-12-192,0 3 49,-2-3-786,0-1-783,-3-5-353,-5-8-64,3-4-79,-5-5-17,0-4-128,0-1-32,-2-6 48,-3-4-111,-5-7-177,1-4-32,-3-3 0,-2 1-32,6-6 16,-2 5-64,4 3 48,3 3-32,3 5 0,0 6-32,12 3 48,3 4-80,5 0 96,7 0 16,5 0-160,-1-3 32,-2-2 32,-3 1-161,-4-3 1,-10 1-128,-5 4-96,-7-1-176,0 1 15,-7 2-479,-5 0 512,0 0-1089,2 2-656,1 3-1713,2-3-2241</inkml:trace>
  <inkml:trace contextRef="#ctx0" brushRef="#br0">32062 33276 17240,'0'0'1713,"0"0"-1313,-32 14 1329,15 3 416,4 3-545,4 8-175,2 0-64,3 3-289,4-4-528,11-2-352,8-12-192,5-6 64,3-7 1,4-1 31,-4-12-64,-1-6 0,-4-1-16,-8-4 16,-4-2-48,-9-2-16,-1 3-16,-3-4-32,-9 5 32,-5 5 48,-5 4 16,0 5-32,-4 8 112,-2 2-128,8 2 16,-4 8-48,4 0 15,8 3-255,3 0-416,6 3-753,3-4-1312,6-1-624,10-4-1890</inkml:trace>
  <inkml:trace contextRef="#ctx0" brushRef="#br0">32315 33272 19929,'0'0'2961,"0"0"-2672,0 0 927,0 0 769,0 0-704,-30 48-449,30-21-64,0 0-175,7 0-145,4-7-224,12-5-272,1-7 80,3-8 144,-1 0-160,-2-13 0,-3-4 48,-3-2-96,-6-8 80,-5-2-32,-5-1-144,-2 3-112,-2-2-224,-5 7-257,-5 8-47,2 5 32,0 9-481,1 1-656,0 14-288,8-1-1088,1 3-4147</inkml:trace>
  <inkml:trace contextRef="#ctx0" brushRef="#br0">32640 33276 23163,'0'0'2961,"0"0"-2545,0 0-432,-43 6 1873,28 8-608,5 4-881,-4 1-320,11 2-48,3-5 16,3-1-64,11-2-256,-4-4-321,5-4 241,3-5 240,-4-3 192,1-10-16,-1 0 16,-2-4-16,-2-5 16,-6 5-32,0-3 0,0 4 48,-4 4-96,0 4-16,-4 3 32,0 5 0,-2 0-32,1 11 32,2 3-32,-3 4 32,5 6 80,1 5-32,0 1 0,0 4 160,1 6 128,3-2-176,-2 5 17,-2-5-1,0-2 64,0-3 48,0-3-16,-6-4 112,5-6-112,-4-2-64,-2-5-48,-4-3-48,5-3-64,-1-2 0,-3-5-64,3-5-240,2-10-336,2-5-833,3-13-2160,8-5-2354</inkml:trace>
  <inkml:trace contextRef="#ctx0" brushRef="#br0">32957 32965 24379,'0'0'2273,"0"0"-2113,-10 30-272,1 5 384,-5 14 1393,4 6-384,-4 1-561,4 3-160,1-5-432,9-7-96,0-9-48,0-8-16,6-7 0,6-4 48,3-12-32,1-2 32,6-5-112,0-2-32,2-8-16,0-5 128,-4 6-16,6-1-32,-7 5 32,0 5 16,-8 5-32,2 6 48,-1 5 16,-4 1 0,-2-2 96,-2-2-64,3-3-48,-3-3-80,0-4-768,1-3-1505,1-6-2257,-6-10-3490</inkml:trace>
  <inkml:trace contextRef="#ctx0" brushRef="#br0">33764 33335 18104,'0'0'3954,"0"0"-2817,0 0-481,43 3 512,-12-4 193,3-5-529,7-6-447,-4 1-305,-2 0-32,-1 3-721,-10 2-1648,-2 1-2849,-11 0-6435</inkml:trace>
  <inkml:trace contextRef="#ctx0" brushRef="#br0">33894 32985 9428,'0'0'3298,"0"0"-1665,0 0-401,0 0-15,0 0-289,-3 23-15,3 9 399,5 9 401,0 9-48,-4 8-401,3 1-223,-4-2-657,0-6-304,-4-5-128,-2-10 64,-2-6-16,-1-4 64,0-11-48,2 0-32,-1-7-480,4-7-641,-2-1-608,6-6-1264,-5-8-4594</inkml:trace>
  <inkml:trace contextRef="#ctx0" brushRef="#br0">34262 32979 16840,'-9'41'4130,"2"11"-1601,4 10 176,-2 3-608,5 1-752,0-5-1073,0-9-160,0-7 0,5-14 16,-2-5-48,4-11-64,0-6 64,0-7-48,8-2-32,-4-5 48,7-10-32,-4-3-48,3-5 64,0 4-64,-3 1 16,-2 6 0,-2 5-64,-3 7-48,-2 8 0,0 8 112,0 3 32,-1 3 48,4-3-32,1-2 48,6-3-16,-2-9-16,1-1-48,4-4 0,-6-4-80,-4-1-272,-3-4-577,-4 0-607,-1-1-1426,-1 1-2336,-4-1-6003</inkml:trace>
  <inkml:trace contextRef="#ctx0" brushRef="#br0">34580 33397 22698,'0'0'1617,"30"-11"-1553,-9 8 352,-4-2 1745,-3-2-784,-4 1-625,-4-3-688,0-2-16,-6 3-32,0-5-160,-12-3-160,-1 4 64,2 4 144,-2 0 80,2 8 0,-4 3-16,8 14 80,0 4 32,3 8 112,3 4 192,1-3-64,7 2-31,5-6-161,3-3-144,9-9 16,0-3 64,0-5-80,-4-6-272,1 0-929,-7-6-2401,-6-4-4177</inkml:trace>
  <inkml:trace contextRef="#ctx0" brushRef="#br0">35474 33397 8628,'0'0'1617,"0"0"-1921,0 0-1329,0 0 1537,0 0-432,0 0 175,-13 14 1186,19-2 1408,-5 3 560,5 4 160,1 6 369,-1 2-705,5 0-416,-4-1-432,-1-4-304,3-6-577,-2-6-224,0-7-63,0-3-65,3-12-96,-3-5-112,-4-5-80,-1-7-96,-2-4-32,-2-2-63,-10-4-1,-2 2 0,6 3 32,-4 0 0,2 9 16,3 6-64,1 3 16,1 5-16,5 5 48,0-3 0,5 3-16,11-3-16,0 2-96,9 3 32,0 1-96,5 3 48,-6 3-16,-5 8 0,1 1 16,-11 2-16,-5 1-144,1-3-257,-5 3-287,0-3-609,0-4-1632,0-3-2449,3-3-4275</inkml:trace>
  <inkml:trace contextRef="#ctx0" brushRef="#br0">35916 33423 23915,'0'0'3169,"-1"42"-2704,1-19 367,0-2 801,1 0-1041,10-8-400,-4-7-144,5-1 16,-5-5-304,-1-5-672,3-8-1201,-5-4-1873,-4-5-1649,0-7-2544</inkml:trace>
  <inkml:trace contextRef="#ctx0" brushRef="#br0">35946 33067 21946,'0'0'2273,"0"0"-2145,0 0-288,0 0 160,0 0 80,0 0-16,31-6-912,-19 9-2034,-4 0-3088</inkml:trace>
  <inkml:trace contextRef="#ctx0" brushRef="#br0">36231 33364 13686,'0'0'5283,"0"0"-4611,0 0-608,0 0 2497,0 0-304,0 0-1024,4 32-257,-16-15 33,-3 2-81,2 3-416,5 0-240,3-3-127,5-1-97,2-7-32,8-5 0,4-6-32,6 0 32,-1-11-80,3-7 48,-3-5-129,-6-8 65,5-3 16,-6-9-16,0-3 32,3-5-48,-4-1 16,1 3 48,1 4 144,-3 9-400,-7 12 224,2 12 80,-5 12 352,0 16-112,-11 18-127,-2 9 623,0 15 80,1 0-47,2 4-545,2-9-16,8-5-176,0-8-64,8-7 32,2-12 16,-1-1-80,-4-10-400,2-4-545,-4-6-816,-2 0-2000,5-8-2210</inkml:trace>
  <inkml:trace contextRef="#ctx0" brushRef="#br0">36579 33390 23419,'0'0'3137,"29"-19"-3057,-13 12-64,2-6 48,1 3 32,-7 0 96,-2 0-16,-6 2 97,0 0 95,-4 0-256,0 2-144,0 3 32,0-2 0,-6 0 32,4 0-16,0 5 80,-6 0 32,2 0-48,3 5 32,-5 5-48,-1 2-32,-3 3 16,-6 5 0,1 0-80,-2 1 48,-1 0-32,5 1 0,0-3 16,8-3 0,7-3 208,2-4-96,15-7-96,5-2 80,4 0 0,3-5-32,-1-3 32,0-3-96,-4-1-48,-7 2-16,-5 1 464,-5-1 33,-2 3-65,-5-2-64,0 6-144,-5-5-96,-2 5-32,2-1-16,-2 3-16,1 1 0,1 0 16,4 1-80,-2 10 48,1 2-16,2 7 64,-3 2-48,3 9 48,0-1-32,0 9 208,3 2-32,2 3 224,1-1 17,7 0-161,-1-2 96,-2-5-256,-2-2-48,0-9-96,-4-2 16,-4-7 16,-4-5-16,-5-4 16,-6-7 32,1 0-96,-4-8-80,3-8-32,5-6-272,5-4 63,2-7 1,3-3-352,10-6-257,7 0 1,2-3 240,8 6-145,0-4 657,6 7 224,-3-1 272,7 4 384,-1 1 129,-3-1-177,4 2-320,-7 0-160,3-2 16,-9 6 16,-2-5-64,-8 6 0,-7 0-16,-4 5-96,-3 5-160,-3 11 112,-4 5 96,-4 5 240,5 14 385,-2 8-145,3 9-96,4 3-208,1 2-144,0-1 0,6-2 288,2-4-304,2-9 32,-3-2-32,-5-10 32,1-7-256,-3-6-432,0 0-1137,0-13-2225,-3-4-3585</inkml:trace>
  <inkml:trace contextRef="#ctx0" brushRef="#br0">37278 33442 17032,'0'0'3137,"0"0"-2528,0 0 575,0 0 721,0 0-881,0 0-864,17-5-160,-17 0-528,-3 3-544,-1-2-1714,-4-3-4465</inkml:trace>
  <inkml:trace contextRef="#ctx0" brushRef="#br0">37571 29612 16712,'0'0'3041,"0"0"-2529,49-2-224,-18 7 1361,7 2 144,-1 0-480,-5 5-337,1 3-544,-14 3-272,-9 1-256,-10 1-208,-5 12 352,-14-2 128,-5 6 144,-5-4 113,0 3-17,4-7-64,6-4 48,7-1 208,12-4-159,0-3-225,18-6-112,10-3 80,6-5-96,0-2 64,1 0-176,-3-12-112,-8 5-144,-6-5-1169,-5 5-1056,-10-1-2593,-3 4-5523</inkml:trace>
  <inkml:trace contextRef="#ctx0" brushRef="#br0">37478 29729 8484,'0'0'6003,"0"0"-3314,9 54-1024,-9-10 976,-9 12 192,-10 10-304,-1 7-976,-4 4-368,2-5-529,6-2-304,1-10-160,6-12-96,3-7 16,2-9-208,4-16-240,0-7-384,4-8-625,3-2-960,4-15-1505,-4-1-3889</inkml:trace>
  <inkml:trace contextRef="#ctx0" brushRef="#br0">37126 30705 18536,'35'-8'4467,"5"5"-2274,7-1-273,5 4-63,1 0-768,-3 0-673,1 0-144,-6 4-128,-1-2-96,-3-1 16,-5-1-384,-5 0-816,1-6-817,-8-2-1361,-5-8-2160,-6 2-8501</inkml:trace>
  <inkml:trace contextRef="#ctx0" brushRef="#br0">37455 31390 15639,'-11'30'7107,"-2"5"-5794,7 3 368,-4 2 1408,5-5-1088,5-7-1104,0-8-385,0-8-288,0-8 80,6-4-304,3-11 0,0-13 0,-1-4 0,4-10 0,0-11 0,0-2 0,2-12 0,6-4 0,-1-4 0,5 1 0,0 5 0,0 8 0,1 8 0,1 14 0,-5 8 0,1 10 0,-4 7 0,0 5 0,-3 5 0,-6 8 0,-8 15 0,-1 10 0,-1 3 0,-11 10 0,-6-1 0,0 3 0,0-7-192,2-2 64,2-7 16,-1-3 96,3-6 32,0-5-16,-1-6 0,2 0 48,4-6 16,1-1-32,2-4 64,2 2 0,2 2 0,0-2-96,2 9 0,8-2 0,-3 9 0,4 4 0,2 2 0,-1 2 0,-2 3 0,2-5 0,-1 4 0,6-5 0,1-4 0,1-10 0,0 1 0,-1-8 0,2-3 0,-2 0 0,-9-3-720,-4-4-865,-5-1-1456,0-1-3010,-13 1-9268</inkml:trace>
  <inkml:trace contextRef="#ctx0" brushRef="#br0">37313 30945 15623,'0'0'4658,"-30"-32"-3169,9 26-80,-8 6 175,-3 7-95,-1 16-352,-2 7-401,10 7-112,1 7-352,7 3 257,7-4-257,8 3-16,2 0-48,5-7-160,5 1 64,4-3-32,-3-3 80,2 5-80,-7-6 128,-2 5-48,-4-3-80,-4-2 16,-2 1-80,-7-9 48,2-3-224,3-4-400,-3-11-705,6-2-960,-4-5-1616,8-18-1730,-4-5-9332</inkml:trace>
  <inkml:trace contextRef="#ctx0" brushRef="#br0">36982 31401 14999,'0'0'9588,"0"0"-8435,29 10-721,-3-2 1585,3-8-624,5 0-721,-2 0-448,1-10-48,-2 2-240,-3-3 16,-3 0-704,1 0-1217,-1 0-1409,-1-2-1936,-3 2-11190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20:04.43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177D36"/>
    </inkml:brush>
    <inkml:brush xml:id="br2">
      <inkml:brushProperty name="width" value="0.05" units="cm"/>
      <inkml:brushProperty name="height" value="0.05" units="cm"/>
      <inkml:brushProperty name="color" value="#3165BB"/>
    </inkml:brush>
    <inkml:brush xml:id="br3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25428 981 5747,'0'0'9844,"0"0"-7491,-2-8-1216,-3 7-145,5 1-143,-4-3-401,3 1 32,-4 2 32,0 0-16,-1-1-143,-1 1-97,1 0-80,-4 0-32,-2 0 16,0 0-48,-5 0 64,2 1-64,1-1 128,-1 5-128,-1-2-32,2 1-48,2-2 0,2 2-16,0-2 16,2 0 16,2 0-80,-1 0 112,1 0-16,1-2 113,1 0 15,-3 0-64,1 0-80,0 0-64,-3 0 48,-5 0-48,2 0 48,-4 1-48,0-1 48,-7 3-16,2-3 0,-3 0-32,-3 2 32,0-1-16,-2 2-16,-1-3 96,-1 3-160,3-3 64,-1 0-64,0 3 80,2-3-64,0 0 96,3 0-48,-3 2 32,2-1 16,-1 1-80,-1 1 80,4 0-32,-6 1 32,4 2 16,-4-2-16,1-1-16,-2 2-16,0-1 64,-2-2-48,5 1 16,-4 0-96,6-2 32,-4 3-16,5 0 0,3-2 48,0 0 0,3 1 0,2 0 0,1 1 16,1-3-16,3 4 16,1-1-16,-1-1 32,3 2-64,1-2 32,4 0 16,-2 0-16,0 1 0,3 2 0,0 0-16,0 2 16,2-2 80,0 3-96,0 3 64,-2 0-32,-1 2 16,2 0-16,-2 0 0,1 2-48,-2 0 64,-1 3 48,3 1 48,-3 2 64,4 2 32,-4-2 0,5 3-128,-2-1-32,0-1-16,2-3 32,0 2-32,-3-3 32,3-3 32,0 2 17,0-5 95,0 2-80,-2 4 64,0-2-48,1 0-16,-4 2 0,3 3 16,-2 0-64,-1-2-64,4 1 48,-2 2-32,1-1-96,-3-1 16,3 0 0,0 3-48,-1-1 80,3 1 16,-2 0 16,0 0 48,1 2 0,-4-2 32,3 3-32,-2-4-16,-2 5 80,3-3-32,-1 3-80,-3-1 80,4 0-64,-1-1-15,3-1 63,-4 1-96,5-3 80,0-2-64,0-1-64,0 0-16,0-2 32,0 2-65,0 0 81,0-1 0,0 3-32,0 0 80,0 0-32,-2 2 0,-2 2 32,-2-3-48,6 4 16,-6-1 16,2-1 16,0 5 49,1-3-49,-1 0-16,3-1 32,-2 1-48,1-2 96,2 1-80,0-5-16,0 1-64,0-1-48,0-1 112,0-3-48,0 3 16,5-2-33,-4-3 81,3 0-48,1-1 48,-3-2-32,2 2-16,2-5 32,-3 5 0,1-4 16,1-1-16,0 2-16,-4 0 16,3-1 16,1 0 0,-3 0-16,5-1 0,-4 2 32,3 0-32,0-2-48,2-3 96,-1 2-80,5-1 16,0-1 48,-2 0-32,7-1-16,-3-2 48,6 3-16,-4-2 1,7 2-17,-3 2-17,0-2 34,2 3 31,2-1-16,2 2 0,2-4-16,1 2 0,-1-2 64,3 1-64,-2-3 64,5 2-48,-1-2 0,-2 2-112,2-2 48,0-1 96,1 3-96,1 0 64,1 2 0,-1-4 0,3 2-16,-1 0 0,-2 2-16,6-5 0,-2 3 80,0-1-16,-2-2-16,2 3-80,0-4-80,0 0 64,0 0 48,0 0-32,0 0 64,-1-2 112,1 4-32,0-4-16,0 3-32,0-3 16,-3 3-48,0-2 64,3 2-16,-4-3-96,3 0-80,-4 1-32,3 1 128,-1-2-48,0 0 80,1 0-64,-3 0 96,5 0 64,0 0 48,0 0-16,0 0-80,-1-2 48,5 1-80,-5 1 96,1-4-352,4 1 96,-3 2 64,-1-1 48,2-2-16,1 0 32,-1 2 32,-2 2 0,3-4 48,-3 4-64,0-2 64,-2 1 0,2-2-32,-5 3-176,3-2 16,-2 1 16,1 1 80,0 0-16,-1-3 0,-1 3 64,0-2-64,4 2 80,-5 0-80,7 0 80,-1-1 32,-2-1 0,2 2-32,0-3 48,3 3-256,-2-3 32,4 3 96,-2-3-16,0 2 48,2-1-16,1 2 48,-3-2 16,0 2-16,-2-2 0,-1 2 64,0-2-47,-2 0-194,0 2 49,1-4 16,-2 4 32,0-2 48,-1 2-48,-2 0 48,0-1-16,-5-2 48,1 3-32,-7 0 32,0 0-32,-5-2 0,1 1 0,-2 1 0,-5-5-16,-5 4 64,2-1-64,-3-2-16,-1-2 48,-1 0-48,-1 0 32,-2-2-32,0 2 32,0-3-32,-5 1 0,1-2-16,-1 0 48,2 1-48,-2-5 48,-1 0-32,0 1-48,1-7 112,3 0-64,-1-1 0,-1-5-16,1-1 64,-1-2-48,3-3 16,-4-1 48,0 0-32,-2 0 32,2 0-32,-2-2 49,-2-1 31,1 1-64,-2 2 32,3-2-321,-3 0 193,5-2 0,-5 4 0,6-3 48,-2 2 48,1-4-64,1-1 64,-1 0 16,1 2 16,3-4-16,-2 2 16,1-2 1,-3 0 47,3 0-289,-3 2 49,4-2 48,1 4 48,-2 0-16,2 0 80,0-1 16,2 2-16,4-1 16,1 1-16,-1 1 16,3 2 33,-3 0-49,0 0 64,0 3-176,0-1-17,-1 3 17,0 1 16,0 0 80,0 1-48,1 1 48,-2 2-32,0-1 0,1 2 48,0 1-48,-2 2 48,-1-1 0,1 2-16,-3 1 0,0 1-16,0 1 0,0-1 16,0 2-32,0 1 64,-3-1-80,3 0 48,-4 2-16,3 1 65,-4-3-82,0 2 17,1 1 17,0-2-82,-2-1 1,1 2 0,0 0 48,0 0 0,-5 1-32,3 1 32,-1 0 0,-1 0 16,-1 1-16,-2 1 0,0-2 0,-1 3 32,-2-2-64,-2 1 48,-4 1 16,4 1 0,-5-2-64,-1 2 64,-1 3 32,-3-3-64,0 1 96,-2 2-64,-3-1 32,0 2-32,-4 2 80,0-3-160,-2 2-16,2 1 0,-1 0 80,-2 0-80,2 0 64,2-2 48,-1 2-32,-1 0 48,4-2-32,-1 2 48,-4 0-32,4 0 32,-3 0-16,1 0 0,1 0-208,-3 0 80,3 0 64,-1 0-16,-1 0-16,3 2 80,-1-2-48,-1 0 64,1 2-32,2-1 16,-1 2-16,1-1 32,-5-1 32,3 2-32,1-3-16,0 2-160,1-2 16,-1 0 80,5 0 16,0 0 0,1-5 0,2 4 32,-1-1-16,6-1 16,-3 0-32,5 3 48,-1-2-32,-1 0 16,3 2 0,-1 0 16,-1 0-16,3 0 0,0 0 16,0 0 16,0 0 0,-2 0-32,-1 0-32,3 0-16,1 0-32,-2-2-16,-2 2 80,3-2-32,0 2 48,-1 0-48,2 0 16,-2 0 16,-2 0 0,2 0 0,0 0 0,1 0-48,0 0 80,1 0 0,-2 0-32,5 0 32,-1-2-32,2 0 16,2 2 0,-4-2 0,3 1-16,1 1 16,-1 0-32,-2 0 32,1 0 0,-1 0-32,1 0 32,-4 1 16,4 5 0,-4-4-32,1 0 16,1 2 16,0-2 0,0-2-32,3 0-48,-3 0 0,3 0-16,-3 0 64,4 0-32,1 0 48,0 0-48,3 0 48,-2 0-16,1-2-32,0 0 80,2 2-96,-1-2 64,0 2-32,1 0 32,-3 0-64,-1 0 64,-2 0-32,0 0 0,-1 4 0,-1-1 0,-2 2 64,4 1-80,-5-5 48,8 4-32,-1-4 32,5 1-80,2-2-144,-3 0 0,5 0-128,0 0-112,0 0-305,0 0-463,0-2-1089,-1 2-1105,-4 0-1376,0 0-8196</inkml:trace>
  <inkml:trace contextRef="#ctx0" brushRef="#br0">19663 6341 6707,'0'0'1697,"0"0"1216,0 0-1744,0 0-481,0-11-304,0 11-144,0 0-48,0 0-64,0 0 17,0 0 63,0 0 272,3-3 224,-1 3 177,3-4 63,-5 2 16,4 0-63,-3-4-81,4 3-143,1-4-161,0 0-64,1-3-112,3 1-16,-5 1 16,2-2 65,3 2-1,-4 0-64,-2 3 16,-2-2-48,3 1 0,-4 3-80,2-3 33,-2 1-97,2 2-32,1-3-64,0-2-16,-1 2-32,3-1 0,-2 1-16,1 0 16,0-2 16,0 2 32,0 0 112,0 1-32,-1-1-64,0 0-64,3-2-16,2-2-16,2 1 16,1-2-32,2-2 16,0 1 0,-1 1-80,2-3 48,2 0-16,-3 0 48,-1 1 16,-1-1 0,2 0 32,-3 2-64,0 1 48,-3 1-32,4 1 32,-2-2-16,2 0 0,0-1-32,1-1 32,2-4 16,1 0-32,0 0 0,2-1 16,-5 3 16,-2 1-16,0 0 0,-2 4 16,-1 3 0,-4 1 0,3-1 0,-3 1-32,3 0 16,-3-2-16,2 2 32,4-2 16,-3-2-80,-2 2 80,2 1-48,0-1 16,1 2-16,-1-2 32,-1 2-32,1-2 48,0 3-32,3-6-16,-1 0 0,1-1 16,2-2 32,0 1-32,3-1-16,-3 0 48,0 1-32,1 3 0,-1 0-32,-5 1 32,3 4 16,-3-2-16,-4 5-16,2-2 16,-1 0-16,1 1 16,1 0 32,4-4-80,-1 1 48,5-2 0,-1-2 16,0 0-16,1 1-16,3-3 48,-5 2-32,1 0 16,-2 3-16,-3-1 32,3 2-64,-2 1 32,0 2 16,-3-1-32,3 0-32,0-2 64,1 3-32,1-1 0,3-2 32,-1 0 0,-1 1 0,4-4-48,-5 1 80,4 1-48,-1-1-32,2 0 64,1-2-32,1 2 0,-3 2 0,2 3-16,0-3-16,0 2 64,0-2-48,-1 2 32,4-2-16,-1-2 0,4-2 0,-1 1 32,0 1-32,-2-1 0,-1-2 16,-1 2-32,-2 5 32,-4 0-48,-1 0 48,3 2-48,-4 0 0,5 0 16,2 2-16,1 0 0,3-3 32,1 3-16,5-3 16,-2 0 16,2-2-32,3 2 48,-2-3 0,3 0-16,-3 0 16,2 0-32,-3 0 0,-1 0 0,-2 1 32,-2-1-64,0 3 48,1-4-32,3 1 48,-1 2-32,2-4 16,-1 0-16,-1 1 0,2-1 32,-4 0-32,0 0 16,-1 2 32,-4 1-32,3-1-32,-4 3 32,0 0 0,0-1 32,0 0-64,1 4 48,-1-2-16,0 2-48,1 0 48,1 0-32,-2 0 32,3 0-16,-1 0-16,4 0 16,-4 0 16,1 0 32,-1 0-48,1 0 32,-4 0-16,-2 0-16,1 0 0,-2 0-16,1 0 16,-2 0-16,1 0 0,2 0 32,2 2-32,0 2 0,0 0 32,0 2-64,0-3 64,0 2-32,-2-4 32,2 4-16,0-2-16,-2 0 48,-1-1-32,2 3-16,-1-1 0,0 0 32,0 0-32,3 2 16,-1-3 16,3 1 0,-3 2-16,1-2 0,1 1 160,1-2-128,-4 1 48,1-3-64,-3 2 64,-3 0-32,-1 2-16,0 1-32,-4 1-16,3 1 16,-1 4-16,-2 2 16,6-2-32,-2 1 48,6 1-32,-3-3 48,4 1-32,3-4 16,-3 0-32,0-3 48,0 1-32,0 0-16,0 0 16,-5 0 16,4 0-16,-4 1 0,-1 2 0,5-1 0,-5-1-16,1 3 48,1 0-32,1-4 0,-2 3 0,1-1 16,-1-2-16,1 2 64,-2-5-16,-3 4 16,2 0-48,-3-1 0,0 1-48,1-1 64,-1 5-80,0-2 48,1-1 0,1 2-16,1-1 48,2 2-32,-2-3 16,3 1 0,1-1-16,-3 1 0,1 1 16,-1 0-64,-1 0 80,1 0-16,1 0-32,-3-1 16,1 1 0,0-2-32,-5 0 64,4-2-48,-2 0 48,-2 1-64,2-3 48,-1 2 0,-1 1 0,0-1-16,1 0-48,-1 2 80,-1 0-16,0 0-48,0 0 16,2-1 32,-1 3-16,2-4 16,0 2 0,1 0-32,1-1 32,-1 1-16,-1-2 16,3 0 16,-4 2 32,0-2 48,0 1-80,-2 4 17,1-4 15,-3 3-48,3-2 48,-3 0-48,0-1-32,-1-1 48,5 1-64,-6-4 80,4 0-64,-2 2 32,0-3 112,1-1 240,-2 2-64,-1-3-144,2 1 0,0 1 0,-2-2-16,0 0-32,0 0-48,0 3-32,3-2 32,-1-1-80,0 2 64,1-2-32,-1 2 0,-2 0 16,2-2-16,-2 0 16,3 3-16,-3-2 16,0-1-32,6 4 64,-5 0-96,4 0 32,0 0 32,0-1-64,0 5 48,0-5-32,-2 3 32,1-1 16,2-2 1,0 2-17,-4-1 48,4 0-48,1 2 32,0-2 0,-1 0-64,-1-1 80,-1 1 48,0-2 32,-4 0-80,4 0 0,-4-2 16,0 2-64,5 0 0,-5 1 0,2-3 0,2 3 0,-4-3-32,5 3 64,-4-3-80,-1 5 32,5-3 0,-5-2 0,2 4 32,-2-4-16,3 3 80,-1 0-128,0 0 48,1 0 32,-3-2-80,1 3 96,-1-2-80,3 2 32,-3-2-48,1 0 80,-1-2-64,0 2 64,0-1-96,0-1 112,3 3-48,-1-3 32,-2 0 32,0 3-64,0-3 0,2 0-32,-2 5 32,3-5 16,-2 1-16,-1-1-48,0 0 80,0 0-16,0 0-48,0 2 48,0-2-16,0 0 32,0 0-16,0 0 0,0 0-48,0 0 80,0 0-112,0 0 64,0 0-16,0 0 16,0 0-32,0 3 32,0-3-48,0 0 64,3 0-64,-3 1 32,0-1 32,0 0-64,0 0 80,2 0-64,-2 0 48,0 0 16,0 0-48,0 0 192,0 0-96,0 0-64,0 0-16,0 0 32,0 0-16,0 0-48,0 0 32,0 0-64,0 0 80,0 0-32,0 0-32,0 0 32,0 0 32,0 0-16,0 0-64,0 0 112,0 0-128,0 0 128,0 2-64,0-2-32,0 0 16,0 0 32,0 0-32,0 0 16,0 3 16,0-2-64,0-1 64,0 2-48,0-2 64,0 0-80,0 2 96,0 0-48,0-2 0,0 0-48,0 0 96,0 0-80,0 2 16,0 0 64,-2 0-48,2 2-32,-3-3 48,3 4-48,-4-1 0,4 2 0,-2-3-16,2 2 0,0-2 32,0 1-48,0-4 48,0 2-16,0 2 80,0-4-80,-2 0 0,2 0 48,0 0 0,0 0-64,0 2 64,0 0-64,0-2 16,0 0 32,0 2 0,0-1-48,0-1 32,0 3 48,0-1-80,0 0 48,0 2 16,0-2-48,0-1 64,0 2-48,0-3 64,0 3-64,0-3 0,0 0 0,0 0 16,0 0 48,0 0-48,0 0-32,0 0 64,0 0-64,0 0 16,0 0 32,0 0 16,0 0-80,0 2 96,0 2-96,0-4 96,0 4-64,2 0 48,-2 0-48,0-2 0,2-1 16,-2 2-32,3-1 64,-3-1-16,0-1-64,1 0 48,-1 0 48,0 0-96,0 0 96,0 3-64,0-3 32,0 0-16,0 3 0,3-3-16,-1 5 32,-2-2-32,1 1 16,-1 1 16,3-2-32,-1 1 32,-2 0-32,0-2 16,0 0 16,2 0-32,-2-2 16,0 1 16,0 2-32,0-3 16,0 0 16,3 3-48,-1 0 48,-2 0-32,0 2 32,5-2-16,-5 3 16,1 2-32,3-2 16,-1 1 16,-1 2-32,0-2 32,2 0-16,-1-1 0,0 1 0,0-3 0,-1 2 0,0-5 0,1 5-16,-1-2 32,0 0 0,1-2-48,-2 2 48,3 0-16,-1 0 0,-1-2 16,0 2-48,2-1 48,-4 0-16,3 0 0,0 2-16,-3-2 32,6 1-32,-6 2 16,4 0 0,-2-2 16,3 2-32,-5-2 32,1-1-16,3 3 0,-1-2 0,-1 3 32,0-1-64,2 1 64,-1-3-32,0 2-32,-3-3 80,6 1-48,-6 0-16,1-2 16,2-2 0,-1 4 0,-2-4 0,0 0 0,0 2 16,2 0-16,1 0-16,-2-1 32,1 2 0,0-3-16,1 2 0,-1-1 0,0 4 16,1-5-32,-1 1 32,-2 4-48,2-2 48,1-3-32,-2 4 16,1-2 0,1 2 16,-2 0-16,4-2-32,-5 2 48,2-4-16,1 4 16,1-4-16,-3 3 16,2-3-32,-1 0 32,0 3-16,-2-3-16,3 0 32,-1 1-32,-1 1 32,4 1 0,-3-1-32,3 1 16,-1 0 16,1 0-16,1 3 0,0 2 16,4-2-16,-2 5 32,1 1 0,3 3-64,-1 2 80,-1-4-32,0 4-16,-2-3 0,3 2 0,1-3 16,-7 0-16,5-2-32,-3-2 64,0-1 0,-2 1-64,1-4 64,-2 0-32,-4-2-16,5-1 32,-5 0-16,0 0-32,2 0 32,1 0 0,-2 0 16,2 0-32,0 2 32,-2 0-32,5-1 32,-1 6-32,4-1 16,-3 3 0,6-2 16,-2 4 0,1-2 16,1 3-32,4-1-16,-1 1 48,5 4-48,-4-1 32,7 1 32,-6 2-48,0 0 16,3 0-32,-5 0 48,-1 1 0,5-3-16,-9 0-32,7-3 16,-5-2-32,-2 0 48,2-4-32,-1-1-48,-3 1 112,1-2-80,0-1 32,-2 0 0,0 0 0,4-3-64,-4 5 64,2-2 0,-1 0 0,2-2 0,-3 4-16,2-4 48,-4 1-80,1-1 80,-1 2-48,2-2 16,-2 2 0,2 0 16,0 0-16,1 1-16,-1 1-16,-1-2 48,3 4 0,0-3-48,0 1 16,2 0 0,-3 0 32,-1 0 0,3-1-48,1 1 32,-3 0-16,4-2 48,-1 0-48,-3-2 16,0 2 16,4-2 0,-1 1-16,0 1 16,-3 0-32,2-2 16,1 2-16,0-3 48,-2 4-32,-1-3-48,4 2 64,-3-3 0,-3 3-32,5-2 0,-3 0 16,2 2 16,0-2-16,2-1 16,0 2-64,-2-4 64,4 4 16,-4-2-16,5 3-32,2 0 16,0 0-48,-1 2 64,7-1-32,0 1 16,1 2 0,2-2 16,-3 0-32,4 2 32,-5-3-16,0 3-16,-3-2 32,2-2-64,2 3 96,-6-1-80,2-2 16,0 2 32,-1 0-16,-1 0 0,1-2 0,-1 2 16,3-2-32,-4 0 48,2-1-32,-2 1 0,2-3-16,-6 4 48,3-4-64,0 1 32,1 0 16,-1-2-32,0 0 32,3 0-16,-4 1 16,5 0 0,-1-3-32,3 2 32,-3-1-32,4-1 32,0 3-16,-3-1 0,3-2 32,0 0-48,2 0 16,-3 0-16,3 0 32,-2 0 16,2 0-48,-2 2 48,-1 2-80,0-1 48,1 1 0,2 0 32,2 2-32,-1 0-16,2-2 32,-1 2-32,2-3 32,-4 2 16,2 1-48,-3-3 16,-1 2 0,-4-2 0,-1-1-32,2 2 64,-2 0-16,-2-2-16,0-2 16,2 2-32,0-2 16,0 0 0,0 0 16,0 0 0,-2 0-16,3 0 0,-6 0-16,5 0 32,1 0-32,-3 0 16,2 0 32,-1 0-32,0 0 0,-2 0 0,1 0-16,2 0 16,-1 0-16,3 0 0,3 4 32,2 0-32,1 0 32,2 0 0,3-1-64,-2 1 32,-1-2 0,1-2 16,-4 0 0,-3 0 0,-3 0-16,-3 0 48,0 0-48,-1 0 16,-4 0-32,2 0 80,0 0-96,-2 0 80,1 0-48,2 0-64,2 0 112,2 0-96,0-2 112,1 1-80,3-2 32,-3 0 0,4 0-16,0-1 16,-2 1-16,-1-1 48,1 0-48,-1-2 0,-2 2 32,0 2 0,0-1-80,0 1 80,0-3 16,0 1-64,3 1 48,-2-3-48,-1 1 80,-1 0-96,-3-1 64,-1 3-48,-2-2 64,1-3-16,0 2 0,-2 1-48,-1-1 16,3-4-16,0 4 48,3-1-16,1 0-48,-5 0 64,7 1-16,1-1-32,3 1 48,2-2-48,-1-1 48,-3 2-16,1 1 0,-1-2-16,-2 2 48,1-2-48,-4 2 32,3-2-16,-5 3 16,4-3-32,-4 1 16,2-2 0,0 2 0,4-1 0,2 0-16,-1 1 48,1-4-48,-4 2 32,2 3-16,-2-2 0,-1-2 32,-2 4-48,-2-2 0,0 2 16,1-1 32,0-1-80,0 0 96,3 1-64,-3-1 16,3-1 0,-3 2 0,1 1 0,2-1 0,-2 0 0,1 0-16,-2-1 48,0 0-64,-1-2 96,-3-2-80,1 3 16,2-5-48,1-2 16,-1-1-32,5 2-16,-5-1 16,4 0 80,-5-1-32,2 3 0,-2 1 48,0-1-32,-5 0-16,5-2 16,-3 3 16,4-1-16,-2-2 16,5-1-16,-4 3-48,2-2 80,0 1-48,1-1 0,1 3 0,-4-1 48,2-3-48,2 1-16,1 0 64,1 1-32,1-5-32,-1 4 16,2 1 64,-2-1-96,2-1 96,-2 3-80,0-2 48,-2 2-32,0 1 16,-1-1 32,-3 0-48,0 3 64,0-1-64,-1 1 0,-3-2 32,1 2 0,2-1-32,-4 3 16,5-5 0,-2 4 0,3-1 16,-1 0-64,0-1 80,0 4-48,2-1 16,-5-1 0,4 3 16,-4 0-32,2 0 16,-2 1 16,-1-1-16,-1 1-16,3-2 32,1-2 0,-3 0-32,5 3 16,-2-5-16,-1 1 32,3 0-32,0 1 16,1-2 16,-2 1-32,2 1 16,2-3-32,-1 3 48,-1 0-32,0 0 16,-2-1-16,2 1 32,-7 2 0,7-2-64,-4 0 64,1 1-32,2-2 32,-5-2-48,5 3 0,0 0-16,0 1 48,-2-2 0,2 0-32,0-1 48,-3 1-32,6-1 48,-1 0-64,-3-1 48,4 1-16,-4 1 16,2-3-16,0-2 0,3 3 0,-3-1 0,0-2-32,-2 2 16,4 3 32,-1-3-32,-1 2 16,-1 1-16,5-2 0,-4 0-16,5-1 16,-2 1-16,-1 0 32,2 0 0,-1 2-32,-1 1 64,-2-2-32,1 3 16,-5 3-16,3-2 16,-4 2-16,0-2 0,-4 2-32,4 0 64,-3-1-16,3-3-80,2 0 112,-2-4-32,1 1-32,1-1 32,-3-1-16,5 1-16,-6 0-32,0 1 96,5 2-80,-3 0 48,-1 2-32,3-5 16,-2 2-16,3 0 32,0-2-32,-1 1 0,1 1 48,4-2-48,-3 0 32,-1 1-48,1 2 32,2-3-32,-1-1 32,-2 2-16,4 0 0,-2-1 16,1 2 0,2-1 16,2 0-64,0 2 48,-5-1-16,4 1 16,-4-1 16,-1 0 0,2 0-32,-4 1 32,1 1-16,2 1 0,-7 1 0,7 2-16,-4-4 48,6 4-32,-3 0-16,1 0 32,-1 0-16,5 1-16,-1-1 16,-2 0 16,5 2-16,-6-2 16,3-2-32,-3 2 48,0 3-48,1-3 16,1-2 0,-2 2 0,1 2-16,1-4 16,3 2 16,-6 0-32,1 3 16,2-3 0,-4 2 0,1 0 16,0 0-48,-1 1 32,4-2 32,-1 1-32,-1-1-16,2-1 64,-1 0-64,-1 2 0,2-3 32,-1 1 16,-1-3-48,0 2 16,1-1 16,1 2-32,-2 0 16,1 1 0,1-1-16,-2 1 0,4-1 64,1 3-96,-2-3 96,0 0-96,3-2 96,-1 2-64,-2-1 48,0-1-32,-3-1-16,-2 4 48,-1-1-80,-1 0 64,-2 3-16,1-1 0,6-2-48,2 2 64,5-2-16,-1-1-16,3 2 32,0-1-32,0 0 32,-3 3 0,-1-1-32,-4 0 16,-3 2 0,0-2 48,-5 4-64,-1-4 32,0 4-16,-1 0 32,-1 0-48,1 0 112,-3 0-80,4 0 16,-1 0 32,-2 0-16,3 0 32,-4 0-16,4 0 64,-5 0 48,0 0 32,0 0-80,0 0 49,0 0-49,5 0 16,2 0-48,3 0 80,2 0 0,5 0 32,-5 0-48,4 0-160,-5 0 0,-6 0 0,0 0 0,2 0 0,-5 0 0,1 0 0,-3 0 0,0 2 0,3-2 0,-3 2 0,0-2 0,0 0 0,0 0 0,0 0 0,0 0 0,-8 0 0,1 0 0,2 0 0,1 0 0,4 0 0,0 0 0,0 0 0,0 0 0,0 0 0,0 0 0,0 0 0,0 0 0,0 0 0,-1 0 0,1 0 0,-3 0 0,3 0 0,0 0 0,0 0 0,0 0 0,0 0 0,0 0-112,0-4 80,3 4 0,-2-2 16,1 0 32,0 0-32,1 2 32,-1-3-32,0 0 0,3 0-16,0 1 16,7-2-32,-2 2 48,0-1-112,0 2-32,-1-1 48,-3 2-80,-2 0 112,3 0 16,-2 0 32,1 0 0,0 0 16,5 0-32,3 0 80,-1 0-32,2-2-32,-1-1 64,3 2-96,-7-3 64,2 3-48,-2-2 32,-3 1 0,-3 0 0,0 2-48,0 0 32,3 0 16,1 0 0,1 0 32,4 0-64,-1 0 16,0 0 0,-2 0 32,0 0-32,-2 0 48,-2 0-32,4 0-16,-2 0 48,3 0-48,2 0 48,2 0-32,0 0 0,1 0-16,-4 0-32,4 0 48,-5 0 32,-3 0-64,2 0-1,0 0 50,2 0-34,-1 0 34,7 2-1,2 4-32,1-4 16,4 1 16,-3 2-32,1-3 16,-1-1 16,-5 2-32,-1-3 48,-2 2-64,-3-1 64,-1-1-48,0 3-17,-3-1 66,3-1-17,1 1-16,1 1-16,-1 0 32,5-1-48,-3 2 15,2-4 66,0 4-33,0-2-16,1 0-32,-4-2 80,3 0-48,-3 0 0,0 0-16,-2 0 16,0 2-32,-3 0 32,1 0-16,-1 2-1,0 2 50,-1 2-66,5 1 1,0-1 32,-3 1 16,3 1 33,2 0-49,-2-3-16,0-1 16,-3 1-17,3-3-15,1 2 81,-4-3-98,3 1 98,-1 2-98,1-2 65,0 2-32,2-2 16,-2-1 16,-3 3-16,4-1-16,-7 1 16,2-3 16,3 5-32,-5-4 0,0 2-16,2-2 96,-1 2-80,0-2-16,1-3 64,-3 1 0,0 1-32,1-3 17,-3 1-50,3 1 66,-4-2-17,4 4-49,0-2 17,1 2 0,0-3 65,1 2-49,2 0-33,-3 2 33,1-1 0,3 1 0,-3-1 0,3 2 0,-3-2 0,3 2 16,-5 0-32,6 1 49,-5-2-50,4 1-15,-1 0 48,-1 1-16,4-1 0,-2-2-16,-2 2 65,3 1-66,-1-2 17,2 1 17,-3 0-17,-1-1 0,3 1 16,0 0-49,-1 1 66,-3-1-1,4 2-113,-4-2 146,2 0-81,-4 2-17,5-2 33,-2 3 33,1-1-82,2 4 98,0 0-98,2-3 65,-1 5-16,5-4-16,-5 4 97,3-5-97,0 5 64,-1-4-48,1 3 16,-3-3 0,0 4-32,-1-3 48,0 1-48,-1 4 48,1-3-48,2 3 32,0-3-48,1 4 48,-3-4 16,5 1-32,-4-3 32,2 1-48,-3-4 96,-2 2-96,2-4 32,-4 2-16,-2-2 16,2 1-32,0-1 16,-1 1 16,1 2-32,0-2 16,-2 3 0,2 0 32,3 0-80,-3-3 64,3 4 0,-2-4 16,-1 3-48,0-4 0,3 1 16,-3-1-16,3 2 64,-1 2-64,1 0 16,3 0 0,1 3 0,1-1 0,0 1 48,5 2-80,-5-2 32,-1 2 0,1-1 0,-3-2 16,-1-1 0,0-1 16,-4 4-64,1-5 0,-4 2 64,6-2-16,-5 1-16,2 1 0,-2 1 0,5-1-16,-4 0 48,6-1-64,-1 4 64,-1-1-48,2-1 32,0 0-32,-2 1 32,7-1-32,-7-1 32,2 0 48,0-2-128,-1-1 144,-5 2-112,4-2-48,-3-1 80,-1 1-32,4 2 32,1 0 16,-3-3-16,2 3-32,0 0 96,1-1-112,0 2 80,-1-2-48,4 1 32,-4 0-16,2-1 0,-5 0-16,3-1 16,-5 1 0,2-1-16,0 0 48,-3 0-64,0 1 64,3-1-48,-2 1 32,-4 2-32,3-4 0,1 1 16,-3 0 16,1 2-16,-1-2 0,0 1-32,1-3 64,-2 2-32,4 0 0,-3-3 0,2 1-16,-4 0 48,0-1-48,2 2 0,1-1 32,-3-2-64,0-1 112,0 4-80,1-5 16,-1 0-32,0 1 48,0 0 0,0-3-16,0 3-16,3-3 16,-3 3 16,1-2-32,-1-1 16,0 0 0,0 0 0,0 0-16,0 0 0,0 0-48,0 0 0,0 0 16,0 0 16,0 0 48,0 0-32,0 0 16,0 0 0,0 0 0,0 0 0,0 0 16,0 0-16,0 0-16,0 0-48,-8 0-225,-6 0-79,-7 0-208,-3 0-288,-2-1-593,2-8-1232,7-11-1473,0-8-4962</inkml:trace>
  <inkml:trace contextRef="#ctx0" brushRef="#br1">31992 5445 5122,'0'0'6643,"0"0"-3841,0 0-1330,0 0-15,0 0-240,-1-3-401,1 3-432,0 0-240,0 0-16,5 1 16,0 5-48,0 0 176,5 4 241,-1 1 319,1 6 48,0-4-191,3 1-81,-2 0 32,1-1 49,-2 1-257,4-2 48,-1-1-128,-1 3 16,0-5-111,-1 4-33,1-2-96,3-2-64,-1 2-16,1-3 32,-2 1 16,2-1-48,-4 0-32,1 0 16,-2 1 0,-1 2 0,-3-5 0,1 5 16,0-2-16,-2 1 96,2-2 0,2 1 0,-1-3 0,3 2 48,0-2-80,-1 0-16,2 0 64,-2 0-16,0 0-47,-3 2-33,0-2-32,3 1 16,-5 3 32,2-2-32,4 0 64,-5-1-80,5 0 16,0 0 16,0-1 32,2 1 16,-2-1 32,-1 5 48,2-4-80,-2 3 64,1 0-32,-2-1-80,0 2 16,1-2-80,0-1-16,-3 2 16,5-3 16,-2-1 0,0 1 48,-3 2-80,5-1 64,-6-2-48,3 1 96,0 1-32,-3-2 48,3 4-112,-3-3 112,3 2-48,-3-1-32,1-1 16,4 3-64,-5-4 48,3 1-16,0 3 16,0-3-48,0-1 80,-2 5-16,0-4-16,-2 2 80,1-2-48,1 3 0,2-2-32,-3 1 16,3-1-80,1 2 64,2-4 0,-2 1 16,0 0-16,2-1-16,-2 1 81,1 0-17,-4-1 0,2 1-32,-2 0 80,-2 2-128,0-2 48,2 1 32,-2-2-64,0 2 16,2-1-64,-1 1 80,1-2 16,0 0-32,0 0-16,-1 1 0,0 0 0,-1-1 16,0 1 32,1 3-80,-2-4 96,0 4-80,0-1 64,3-1-64,-3 2 64,2 0-32,4-2 32,-5-3-64,2 3 16,0-2 64,0-2-64,-1 2 32,1-2 0,0 2 80,-2-3-128,4 3 32,-1-1-32,2-2 64,-2 1-64,1 2 48,2-2 16,-3 0-80,2-1 112,-5 3-96,2-2-16,2 2 80,-2-2-64,-6 2 16,4 0 16,0-2-64,-4 2 16,3-2 64,1-1-64,-5 1 16,5 0 48,-1 2-32,-1-2-64,3 2 64,0 0 16,-1-1-32,-4 1 32,3 0-32,1 2 48,-3-2-96,1-2 96,-1 2-32,0-3 32,1 2-32,-3-2 32,3 0-48,0-2 0,-2 1 80,2-2-96,-1 0 64,-2 0-16,5 0 0,-5 0-16,0 0 0,0 0-32,0 0-32,0 0-64,0 0-144,0 0-224,0 0-337,-5-3-720,0-8-1616,4-2-2241</inkml:trace>
  <inkml:trace contextRef="#ctx0" brushRef="#br1">33246 6365 7956,'0'0'6403,"0"0"-2786,0 0-1376,0 0-560,0 0-112,0 0-369,-1 10-159,-4 2-289,3 2-240,-1 3-63,3 5-81,5-1-192,1 3-16,5 1-64,5-4-256,-2 1 80,0-5 96,-2-3-48,-1-2-16,-4-1 48,-3-1-64,-4 0 32,0 2 64,-6 1 16,-10 6 16,-3-1 112,-8 4 240,0-1 288,-2 3-31,7-4-33,1-7-336,6 1-176,4-7-96,7-1-16,-1-6-16,5 0-64,0-4-304,5-9-544,1-3-881,-1-4-1233,1-5-1232,1 2-4962</inkml:trace>
  <inkml:trace contextRef="#ctx0" brushRef="#br2">26693 7496 5795,'0'0'496,"0"0"1393,0 0-577,0 0-431,0 0 127,0 0 81,0 0 95,0 0-127,0 0 15,0 0-175,0 0-145,0 3-112,0-3 33,0 0-113,0 0-32,0 0 48,0 0-47,-1-6-97,-2-5-256,3-1 16,0-1 80,0-4-16,0-3 0,0-2 80,0 1-95,0-1-81,0-1 144,0 1-144,0-1 96,0 4-32,-1-3-48,-2 2-128,0-1 48,2 3-96,1-3-16,-3 1 16,3 3 0,0-3-16,0 1-32,0 0 64,0 1-64,0 0 32,3 1 16,-3 0 0,0 0 0,0 4-32,0-4 16,0 3-32,0-2 48,-3-1-16,0 0 0,-1 2-96,3 0-160,1-2-64,-5 0 16,5 3 48,-2 1 207,0-1 114,2 2-66,-2 1 34,2-3-34,0 2 50,-3 0-17,3-1-65,0-3-15,0-1 64,0 4-64,3-4 32,-3 0 32,2 1-64,0 0-16,0 1 16,-2 1 64,0 1-32,0-1 48,0 0 0,-4 2 0,2 1-48,-3-2 32,1-1 48,1 2-64,-1-2 32,3 1-16,-5 1-32,6-1 32,0 2 16,-1-1-16,-2 1 16,3 1 16,0 1-16,0-4-16,0 4-16,0-3 64,0 2-48,0 1 80,0-2-64,0 3 16,0-1-16,0 2-16,0 1 32,0-2-32,-1 2 64,1 3-64,-2-4 33,-1 0-1,1 1 32,0 1-64,0-2 48,2-1-48,0-4-32,0 3 64,0-2-112,0 0 112,0-1-64,2 2 32,2-1 16,-1 2-16,-1-2 0,-2 2-32,1-1 48,-1 0-32,0 0 64,0 1-64,0-3 0,0 2 0,0-4 32,0 3-32,0-1 0,0-2 32,0 4-48,3-1 32,-2-1 0,-1 2 32,0 2-32,0-1 16,0-1-48,0 0 48,0 3-32,3-5 32,0 0 16,-3-1-64,1 0 80,2-1-48,-2 1 32,-1 0-32,0-1 16,0 2-16,0 0 0,0 3 32,0 1-32,-4 2 0,3-2 16,1 6-16,0-2-16,0 0 16,0 4-16,0-2-16,0 1-16,0 1-209,0-3-127,0 3 112,0 0 96,1 0-32,-1-1-48,0 1-64,0 0 48,0 0-17,0 0-63,0 0 16,0 0 80,0 0-32,0 0-32,0 0-321,0 0-735,-1 0-1297,-5 0-945</inkml:trace>
  <inkml:trace contextRef="#ctx0" brushRef="#br0">20147 7287 6275,'0'0'-720,"0"0"3281,0 0-961,0 0-879,0 0-465,0 0-128,-2 0-48,-1 0-80,3 0 32,-2 0-16,2 2 32,0 0 112,0-2 192,-5 4 16,5-4-31,0 0 15,0 0 336,0 0 16,0 0-79,0 0 31,0 0-16,0 0 1,0 0-129,0-4-48,0 0-96,0-2-32,0 2-32,0-2 33,0 3-65,0-2-16,5 5 32,-5-1-144,0 1 0,0-2-48,0 2-16,0-3-48,2 3-16,1-3-16,-1 0 16,3 0 48,0-5-64,2 2 112,3-4 96,-5 3 97,7-3 95,-7 0-64,2 3-64,-2-4-16,0 8-48,-2-5-96,-1 2-48,1 2-64,1-2 64,1 3-112,-4-3 64,3 1-16,1-4 48,2 1-80,-1-1 80,1-1-32,2 0-48,-4 0 96,2 0-96,0 4 16,2-1 32,-5 1-16,3-2 0,1-2 0,3 1 0,0-5 0,3 0 48,-1 0-96,-1-2 96,-2 2-64,1 1 16,-1 2 0,-7 1 16,4 4-16,-5 0 0,3 2 16,-4 1-80,6-3 96,-2 0-32,4 0 0,-3-4-64,3 4 96,1-4-80,0-1 64,0 1-32,-1 0 16,0 0 32,-1 0-48,0-1 48,-1 1-32,-1 1-32,4 1 32,-4-1 64,0 0-96,3 1 0,-1-2 48,2 1 0,2-3-48,2-1 16,0-3 32,2 2-32,1-3 32,0 1 0,0-2 0,1 0-32,-3 3 112,3 1 32,-3 1-112,-3 2 16,0 2-48,-3 1 48,-1 2-48,-1 3 16,-1-3 0,3-2-32,-1 4 64,4-2-64,-2-2 48,1 1-32,2-1 48,0-2-32,0 0 16,0 2 0,0-2-32,-3 4 16,2-1 0,-3 3 0,-1-2 0,2 0 16,0 1-32,-2-1 32,3 0-32,3-2 0,0-2 48,4 1-64,-1-2 48,3-2-32,-1-1 16,-1 5 0,-4-2 16,3 4 0,-5 0-32,-3 1 0,-2 2 32,-1-1 0,-4 4 1,2-2-1,3-2-16,3-1 16,7-3-16,-3-2 16,5-5-32,2 3 48,4-5-32,-4 4 16,-1 1 48,-2 3 16,-5 0-48,-3 3 16,2 3 0,-7-2 16,2 3 32,3-2 0,-2-1-32,2 0-32,4 3 0,-1-7-16,3 2 16,2 0 64,-2 1-48,-1-1 48,0 2-64,0 0 112,-2-2-112,2 4 80,-3-2-112,0 2 48,-1 0 0,-1 3-64,2-4 48,1 2-32,-2-1 16,-2 2-16,3-2-32,-1 0 48,-1 1 0,2 0-32,3-1 32,3-2-16,-1 2 0,5-2 0,-1-1 0,-1-1 48,-3 2-48,-2 0 0,-3 3 0,-4 0 16,0 1 0,-2 2-16,-6 0 0,6 0 0,0 0-16,-1 0 0,3 0 16,3 0 0,2 0 0,-1 0 0,6 0 32,-5 0-16,2 0 0,-2 0 0,-2 0-32,-3 0 32,-1 0 0,-2 0-48,0 0 48,-2 0-64,4 2 80,0 2-32,-1 1 16,3-2 0,-1-3 0,2 4-16,-3-2 32,4 0-32,0 0 32,-2-1-48,-1 2 16,-3 1 0,4-2 0,-3-1-16,3 2 0,-2 0 48,3 1-80,1-2 48,0 2 16,2-4 0,1 4-16,-2-1 16,-2 0-16,1-1 16,1 0 16,-6 2 32,3 2 0,-2-3-112,-1 3 80,0 2-32,-1-2 16,1 2-16,3-2 0,-2 1 0,1-2 0,-2 1 32,3 0-48,0-3 64,-1 1-48,2 2 16,-2 0 0,2 2-16,1-1 0,0 1 16,-4 3-16,3 0-16,-3 2 32,3 1-32,-2 0 48,1-1-32,-1 1 32,3-2-32,0 2 16,2-3 0,-2-2-16,-1 2 16,-1 1-64,1-1 96,-4-1-48,0 1 16,-1 1-32,-2 0 0,2 0 32,2-3 16,-4 3-64,1-2 64,3 0-16,3 2-32,-4-3 48,0 3-32,3-2 0,-2 1 16,1 1 49,1 0 191,-3 0-64,5 2-96,-4-3-80,3 2 32,1 1-32,0 0 16,1 0-32,-4 0 32,5-1-16,0 2 32,-3-1 0,0 2 16,3-2 48,-2 1-48,-1 1 0,-1-3 0,1 1-48,0 1 32,0-2-32,-2 0 16,2-1 16,-2 2-32,1-5 16,0 1-16,-1 0-16,1 0 32,-1-3 0,1 1 32,-2 0-48,1 0-16,0 0 48,2 1-16,-2 1-16,-2 0-16,4 0 32,-1 4-48,-1-5 48,-2 5-32,3-2 16,0-1-16,0 3 0,-1-1-16,2 0 64,2 0-80,-2-1 0,1 2 48,2 1-32,2-3 0,3 1 32,-5 0 0,5 4-16,-3-5 0,2-1 16,-2 2-32,-1-2 0,0 2 16,-1-3 16,-1 3-32,1 1 32,-1 0-32,0 2 32,-2-2-16,2 0 16,0 1-16,3-1-48,-3-3 96,2-1-48,-1 1 32,0-1-64,3 0 80,-4 0-64,1-1 16,-1 1 0,1 0 0,-1-2 0,-1 1 0,-1 4 16,3-2-32,-3-2 16,2 4-16,-1-2 48,5 1-48,-4-2 32,5-1 0,-5 1-16,4-3 32,-4 2-48,2-1 32,-1-1-16,-2-1-16,1 4 32,-2-3-16,2-1-16,-4 2 16,1 1-16,1-2 32,2 3-16,-1-3-16,0 4 48,1-2-32,1-1 0,1 1 0,1 2 16,-2-2-32,4 1 32,-4 0-32,2-3 32,3 4 0,-3-4-16,3-1 0,-6 0 0,3 2 0,1 0 16,-1-1-32,5-1 16,-4 2 0,2-2 48,4 2-48,-3-4 0,1 3 16,-1 1 32,1 0-48,-3 2-16,3 0 48,-6 1-32,3 1-16,-5 0 0,1 2 16,1-2-16,-6-3 32,3 1-16,0-2 0,-1 1 0,1-5 16,0 3 0,3 0 32,-1-1-48,1 1-16,0-1 48,1 2-64,0 0 48,0 0-32,-3 0 0,3-2 32,2 1-32,-3-1 32,0 0-32,-1 2 32,0-2-48,0-3 48,-2 5-16,-3-2 0,3-2 0,-1 2-16,2 1 0,-1-2 16,0 1 0,1 0 0,4-1 16,0 1-16,2 0 0,-2 0 0,2-2 32,-2-1-32,2 3 0,-5-1 0,1 2 0,3-2 0,-2 0 0,-2 1 16,3-2-32,-2 2-16,3 0 32,3-1 0,-3-2 0,5 3 16,-3-3-32,2 1 32,1-4 16,-2 4-48,-1-1 64,-2 0-64,0 1 48,-1-1-16,-3 1 48,5 1-31,-1 0-1,1-1 0,1 1 16,-2 0 0,4-1-32,-3 0 32,3 0-80,-4-1 32,1 1 32,4 0-48,-5-2 0,5-2 32,-2 3 0,-1-3-16,3 0 16,-2 0-16,0 0 16,1 1-16,1-1 16,-3 4 0,3 0-32,-2 0 32,-1 2 96,1 0 0,-1 0-64,-2 0 48,1 2-64,-1-2 16,3-1-32,-2 1 16,-2-2-16,4-1 32,-1 0-16,-2-3-64,0 3 64,0-3 0,-2 4-32,-2-2-32,-1 2 80,2 0-64,-1-1 16,-1 0-48,2 1 96,-1 0-32,-2-2-48,2 2 64,-4-1-32,-1 0-16,1 0 0,4 1 32,-3 4-48,0-2 48,4 0-16,1-3 0,2 5 16,-3-2-32,4 2 32,-1 0 0,2 0-16,-3-2 0,1 2 16,0-2 0,0-3 32,-1 1 16,2 2 96,-2-2-48,0-1-64,1 2 0,-2-3-16,0 2-16,0-1 32,1 1-64,-4-2 80,5 2-112,-5 2 80,1-2-32,1 2 64,-2-2-48,1 2-16,2-1 0,1-2 32,2 3-32,1-3 80,1 0-48,1-2-48,0 3 112,1 0-80,-3-2 48,-2 2-48,1-2 16,-2-1 0,0 2 0,0-3-64,2 0 80,-1 0-32,2 0-32,1 0 32,2 0-32,-1 0 64,-1 0 33,-1 0-17,-1 0-32,-3 0-16,-1 0 0,0 0-16,-1 0 16,-1 0-48,0 0 80,-2 0-80,3 0 48,3-3-16,1 3 0,0-1 0,3-1 0,0 2 0,1-4-16,2 4 0,-2-2 16,2 0 32,0-2-64,0 2 64,-1-2-48,0 2 48,0-2-32,0 1 0,-4-2-16,-1 2 32,2-1-32,0-1 0,-6 2 16,4-1 0,-2-2 16,2 1-16,0-1 16,1 0-16,3-2-16,-3 2 48,3-2-64,-3 2 16,3 0 32,-3 3-48,3-3 64,-3 1-64,4 0 80,0 1-80,0-4 32,0 4-16,-1-2 48,-1 3-48,-1-2 48,1 4-48,-3-4 16,-1 4 16,-2-1-16,1-1-16,3 0 32,2 1-16,-2 0 0,1-2 32,1-2-64,-4 2 48,2-2-32,-1 0 16,-1-1 0,-5 0-16,1 0-80,-2 1 96,4-1 0,-1 1-16,-1-2 32,6 1-64,3-5 112,-1 4-64,2-2-32,2-2 32,-1 0 32,0 2-32,-3 1 0,-1 1 0,-6 0-16,2 0 16,-3 4 16,0-3-16,-2 1 0,7-2-16,-5 0 16,3-2 0,3-1 16,-4 1-48,0 0 48,1 3-16,-3-4 0,0 2 0,-1-2 0,1-2 0,4 4-16,-1-5-49,0 4-111,0-2 96,2 3-32,0-1 128,-3 0-64,1 3 96,0-2-80,1 1 80,2-3-80,-4 2 96,1-4-32,3 4-48,-4-2 64,3-2-80,-5 3 48,1 1-16,2 1 16,-4-2-16,-1 2-32,3-1 16,-3 3 32,-1-4 16,4 2-32,-1-2 16,-2 0-32,4-1 16,1-1 0,-1 1 16,1-2-32,-2 0 48,1 1-64,-2-1 48,-2 1 0,3 1-32,-2-1 16,-1 0 0,-2 2 16,2-4-48,4 3 48,-1-3-32,-1 0-16,6 0 16,0-3-64,-3 4 64,4-1-16,-1 0 48,-1 2-16,-2-1 0,0 2 16,-1-2 0,-1 2 32,-2-1 16,4-2-16,-2 0-32,1-3 16,1 1-48,6-1 32,-4 3-32,-2-3 32,0 3-32,0 1 0,-5-1-16,4 2 48,-4-2 16,4 1-48,-1-1 32,-1-2-48,5-2 80,-1 1-48,2-2-16,2 1 32,-3-2-16,0 0 0,1 2 0,-2-2 0,-2 3 0,1 1-48,-2 0-64,-3 3 64,4-1 0,-1 0 48,-1 0 32,3-3-80,2-1 96,0 0-128,0 0 128,0 0-96,-1-2 96,-3 2-96,0 1 64,-3 1-16,1 1 0,0-1 16,0 2-32,-5 0 32,5 1-32,0-3-16,0 1 64,-2-1-48,2-1 16,-1 0 16,4 0-16,-3-2-16,1 1-16,-1 2 16,0 2 48,1 1-48,-2 2 32,-1-1 0,-1 1-16,1 0 0,-1 2 0,2-5 16,3 1-64,-2-1 80,-1-2-64,2 2 64,0 0-48,1 1 16,-2-1-16,2 4 16,-5 1 0,1-1-16,-1 2 48,2 2-32,-4-2 16,0-1-32,3 1 48,-1-4-48,3 2 16,0-1 0,3-3 16,-1 1-64,-2-1 32,1 2 80,-1-2-80,1 5-16,-4-3 16,5 2 80,0 0-128,-3 1 96,7-3-64,0 0 32,-1 2 0,2-1 0,2-2 16,-1 0-48,1 2 64,-1-1-32,1-2 16,-1 0-32,-2 5 16,1-1 0,-3 0 0,0 2 16,-1 3 0,-2-1-32,3 0 16,1 0-32,-1 2 16,0 1 48,0-3-80,0 1 64,-1-1 16,2 0-48,0-4 48,2 3-80,-1-3 112,-1 2-112,4 1 80,0-1-48,2 2 0,-3 2 16,1 0 0,-3 0 48,-2 2-112,-1 1 96,-3 1-64,0 0 48,-1 0-64,1 0 64,0 0-48,2 0 48,-1 0-16,3 0-16,6 0 80,-1-3-112,-4-3 80,7 1 0,-4-1-48,1 0 48,1 2-32,-2-2 0,2 2 16,-1 0-32,-1 1-32,-2 0 80,0 0-96,0 1 96,0 0-64,-1-2 16,1-2 32,-5 4-16,3-2 0,3 0 16,-5 3-64,2 1 64,-4 0 16,0 0-64,1 0 16,0 0-16,-2 0 32,-3 0 0,3 1 16,-5 3-32,5-2 16,-3 2 16,0-4-32,3 2 64,0-2-64,3 1 32,-2-1-16,-1 0 16,2 3-32,-1-3 16,0 2 0,-6 0 0,2 2 16,-1 2-48,4-3 16,-8 4 0,7 0 64,-3 3-48,0-4-32,5 2 32,0-1 0,0-1 16,1 2-16,3-2 32,-1 2-48,1-1 112,-3-1-96,-2 2 64,-4 0-16,5 0-16,-4 0-32,-1-1 16,1 3 32,2-4-64,-3 2 64,5-2-64,-5-3 48,4 2 0,-5 0 0,2-1 16,0-2 48,2 2-15,-4 0-49,6 0 16,-4 0-48,4-1 16,-5 3-32,4 0 32,-2 2-32,1 2 48,0 0-48,-2 0 96,6 1-80,1 1 64,-1-2-48,4 1 16,0-2 48,0-2 0,-3 3 48,0-2-128,-2-2 80,-1 1 0,-1-1 0,2 0-64,-2 2 32,2-5 0,-1 3 16,0 2-48,1-4 16,-2 2-48,1-2 0,1-1 64,-3 0-64,-1 3 16,-2-2 64,4 2-128,-4 1 96,0 0-48,0 4 16,1 3 0,0-1 64,0 3-96,-1 3 96,3-1-96,-1 2 80,-1-3-16,3 3-64,1-3 80,-2-1-32,2-2 16,2 0 0,-1-1 32,-2-3-64,2 1 16,-2-1 16,0-2-32,-1 1 32,1 1-16,2 0 16,-1-4-48,-3 4 32,0-2-16,4 0 0,-6-1 48,5 1-64,0-2 0,-2 2 16,-1 0 48,1 0-64,-1-1 16,-1 0 0,2-1 0,-3 5-16,1-5 32,0 4-32,1-1 16,1-1 0,-1 1-16,-1 3 80,2-4-64,-3 0 16,6 2-16,-7-2-16,4-1 32,-1 1-32,3 0 48,-4-2-48,4 1 32,-5-1-32,1 5 16,-3-5 16,3 1-48,-3 3 32,1 1 48,-1 1-64,3 2-16,-2-1 96,7 1-112,-4 0 96,4-1-64,-2 1 48,0 0-48,2-5 48,-3 5-32,2-4-16,-4 2 16,3-2-32,1 1 48,-5-1-48,3-2 48,-2 2-16,-1-4-48,-2 1 48,1 0 16,-2-4-16,2 0 0,-3 4 32,2-3-48,2-2 32,-3 2-16,4-1 32,2 4 0,-1-2 0,4 1-16,-7 2-16,7-1 16,-7 0-32,2 0 32,-2 3-48,0-2 48,-2-1-32,2 3 16,4 0 0,3 0 32,4 0-48,6-1 48,6 2 16,-3-4-16,4 3 32,-4-4 0,2 2 64,-8-2-31,1 0 47,-2-1-96,-4 1 32,0 0-32,-3-2-48,-5 4-16,0-2-16,1 0 80,-3-3-112,2 1 80,-2 0 16,3-2-16,3 2-32,0-4 64,2 2-64,-1 0 64,3-2-48,-4 0 16,2 0 0,-6 0 0,-2 0 0,1 0-48,-3 0 48,-2 0-48,2 0 32,0 0-16,1 0 0,0 0 32,2 3-32,0 0 32,4-3 16,-1 1-64,3 1 48,0 1-64,1-3 16,-1 0 32,2 0 32,-2 0-32,-2 0 16,-3 0-32,0 0-16,-3 3 16,0-1 64,-3 4-80,0-3 0,0 0 0,0 1 0,0-2 48,0 0-32,0-2 48,0 0-32,0 0 0,0 0 0,0 0-16,0 0 16,-6 0-16,-4 0 16,-1 0-64,0 0-48,1 0-145,-4 0-111,-1 3-256,-4 3-400,-9-3-929,-5-3-1553,-6 0-1056,-1-9-4658</inkml:trace>
  <inkml:trace contextRef="#ctx0" brushRef="#br2">21820 7719 6771,'0'0'7668,"0"0"-5956,0 0-847,0 0 207,0 0-15,-12 20-497,12-20-144,0 0-32,0 0-15,0 0 191,0-3 144,0-3-80,0-5-383,0-5-177,0-1-80,0-4 48,0-3 16,0 1-32,0-1 0,0-3-16,0-2 64,0 2-32,0-1 16,0 1-112,0-1 32,-1 3 0,1-3-48,0 5 48,0 0 16,0-1-32,0 1 32,0 2 0,0 1-49,0 0 98,0 1-50,0 1 17,0 1-16,0 3 32,0-1-80,0-3-64,0 4 16,0-1-32,0-3-16,0 1-64,-2-3 96,-3 3 0,3-3 16,2 0 80,-5-1-112,5 1-48,-1 1 16,1 1 160,0 1-32,0 3-32,0 2 64,0 1 0,0-1 0,0 0 32,0-2-32,0 1 32,-2-3-48,-1 2 16,3-2-16,-4-1-128,2 3-17,2-1 1,-5 1 48,5 1 96,0 1 64,0-1-16,0 2-16,0 2 16,0-1-48,0 0 64,0 3 0,0-4-32,0 2-16,0-1 32,0 0 0,0-2-32,0 0 48,0 1-48,0-2 32,0 1-16,2 1 16,1 0-16,-3 4 16,0 1 0,0 0 16,0-2-48,0 2 16,0 2 32,0-3-48,0-2 32,-5 1-48,4-1 16,1-1-16,-3 0 48,1-1-32,2 1-16,0 0 48,-2-2-80,2 5 80,0-3-16,0 2-32,0 2 32,0-2 16,0 2-48,0 3 48,0-1-32,2-2 32,-2 2 0,0-2-48,0 2 48,0-2-32,0 1 16,0-1 0,0 2 32,0-2-48,0 4-16,0-2 64,0 3-48,0-2 16,0 0 0,0 0-32,0-1 16,0 0 32,0 1-16,0-3 0,0 2 0,0 0 0,0-2 16,0 2-32,0 2 32,0 1-64,0-2 80,0 3-112,0 0 128,0-2-112,0 1 48,0 1 16,0-3 16,0 0-16,2 1 16,-2-1-16,0 0-16,3 0 48,-3 0-48,0-1 16,0 0 16,0 2-32,0-2 16,0 4 16,0-4-16,0 4-32,0-2 48,0 2-32,0 0 32,0 0-64,0 0 32,0 0-16,0 0 16,0 0-16,0 0 16,0 0 32,0-1 0,0-2 0,0 3 0,0-3-16,0-2 0,0 2 16,0-1 0,0-1-16,0 2 16,0-1-32,0 4 48,0-4-64,-3 2 48,3 1-16,-2-2 32,2-1-80,0 1 80,0 0-48,-2 0 0,2-3 48,-3 1-64,3-1 80,-1-1-64,1 3 16,0-2 0,0 3 0,-3-3 0,3 2 0,0 2 32,0 0-64,0 0 80,0 0-80,0 2 32,0 0 0,0-2-32,0 2 48,0-2 0,0 0-16,3 2-16,-3-2 32,1 0-32,-1-2 32,3 3-16,-1-4 0,-2 2-16,2 0 32,-2 0-32,3 3 16,-3 0 16,0 0-48,0 0-144,0 9-1505,-3-1-528,1 4-1616</inkml:trace>
  <inkml:trace contextRef="#ctx0" brushRef="#br1">19249 7701 4962,'0'0'8068,"0"0"-6147,0 0-1297,0 0 289,0 0-33,0 0-432,4-4 32,0 1 33,0-2 223,6-2 144,-2-4 33,2 4 351,2-6-303,-2 0-289,6-4-48,-3 1 129,4-2-161,-1-3-240,0 1-64,1 3-16,-3-2-15,1-1-81,-2 3-80,2-1-48,-4 3-48,0-4 0,-2 4 32,1-3-80,-1 3-48,2-1 0,2-3 128,0 3-32,1-2 48,-2-1-32,3-3 16,1 3-80,-4-1 0,5 3 48,-5 0-16,-2 0 16,2 4-16,-7-1 0,5 0-209,-3 5 113,-2-5 80,2 3 80,3-2-48,-4 0-16,5 0 64,-1-3-128,3 0 64,-3 1-48,4-2 32,0 2-32,-3 3 64,-1-2 0,-2 3-32,-2 2 48,4-4-48,-3 5 80,-2-4-48,2 4-32,0-2 48,1-2-16,-1 1 0,3-3 16,0 2-16,0-2 16,1 0 0,-3 3-48,2 1 96,-3 1-48,-1 3-32,-5-1 64,4 2-64,0-1 48,-4 2-48,6-2 48,1-4-32,-1 2 0,2 1-32,-1-5 48,1 2 0,3 3 0,-4-3-16,-1 0 64,-1 4-48,-2-2 16,0 2 0,1-2 16,0 3-15,-2-3-33,2 2-17,2-2-15,-1-1 64,1-2-64,0 5-176,-2-1 112,0 0 64,-3 0 48,1 5-48,1-2 32,-4 4 0,0 0 64,0 0 16,0 0-64,0 0-32,0 0-16,0 0-16,0 0-400,0 0-576,0 4-833,-4-2-656,-1 2-1809,0 0-7364</inkml:trace>
  <inkml:trace contextRef="#ctx0" brushRef="#br3">20285 12461 13766,'0'0'3778,"0"-5"-2545,0 4-705,0 1 96,3-3-112,1 1 17,1 2 111,4 0-192,1 0-80,5 0 481,2 0 255,5 0-271,6 0-433,-1 0-16,3 0-144,5 0 0,1 0-192,-1 0 0,3 0-16,-2 0 0,-1 2 176,-3 1 257,0-2-209,1 1-16,0 2 80,4 0-64,-1-2-80,8-2 64,0 0-304,5 0 80,1-2-16,4-2-16,-1 0 64,-1 1 16,-2 0-48,-3 1 48,-1 2 0,-4 0 16,-3 2-16,-3 2-160,-3 2 16,0-2 16,-3-1 0,-3 3 16,0-3-32,-1 0 48,-1 2 32,-3 1 16,-2-5 0,0 5 16,2-2 0,1 0 32,4-2-16,-2 2 48,6-2-16,2 2-32,-1-2 16,4-1 16,-2 2-80,2-1-128,1-1 80,-4 1 16,-4 2 0,0-2-16,-2 4 64,-11 0 0,2-2-16,-8 2-16,2-1 0,-1 1-32,-5 0 0,0 0 48,-2-1-32,1 4 32,0-4 0,-4 4 16,5-2-16,-3 3 16,2 2 16,2 0 0,-1-1 0,2 5 32,2-2-48,-2 0 32,1-1 48,-1 0-80,2 0 96,-3-2-48,2 3-128,1-2 96,-3 1-64,-1 3 80,-1-1-112,0 3 128,-5 2-32,0-1-16,0 1-16,0-1 0,-3 1 32,3-3-48,0 1 32,0 0-64,3-3 96,3 0-32,0 3 16,-1-2 1,1 1-1,1-1-16,-3 0 96,-2-1 16,1 2-48,-3 2-16,2-5-32,-2 5 48,0-4-64,0 3 0,0 0 16,-2-1 16,-1 1-48,1-1 32,-2 0-48,3-1-80,-5 1 64,2 1-16,2 0 64,-3-1-64,2 0 0,3 0 48,-3-2 0,3 1 16,0 0-64,0-1 80,3 1-16,-1 0 16,-1-2 0,2 3 0,-1-1-16,-2-2-32,0 5 32,0-4-16,0 3 48,-5 0-80,2-1 96,0 1-64,-1-1 0,-1 0 16,3 3 16,2-2-48,0 1 80,0-2-16,0 1-64,0 2 48,-1-4-112,-3 1 16,4 2 16,-3-1 16,0 0 32,2-1-64,-5 1 64,5 2-16,-2-3 16,0 0 0,0 3 16,1-2-64,0 0 80,0-1-16,2-2 0,0 3 0,0 0 0,0-1-48,0 0 96,0 0-80,0 0 64,0 0-48,-3 2 16,3 0 0,-2-4 16,2 3-16,0-1 0,0-1 32,0 0-32,0-3 48,0 3-160,2-2 80,-2 0-64,3 0 32,-3-1 80,0 2-96,0-1 64,0-1 0,0 2-16,-3-1 16,3-1-48,-2 2 64,2-3 0,0 2-16,0-1 16,0 1-32,0-1-16,0 1 48,0 0 16,0-2-16,0 1-16,0 1 16,2 0 0,-2 1-32,0-1 32,0 0 0,0 1-16,0-1 16,0-1-16,0 1 16,0-2 0,0 2 16,0-1-32,0-1 64,0 2-64,0 0 0,0-3 0,0 1 48,0 0-32,-2 2-80,2-2 32,-4 1-16,3-2 32,-5 3-80,5-2 96,-5-1 0,5 1-16,-3-3 0,-1 3 0,3-1 16,-2-4 16,-1 3-16,4-2 0,-4-2 16,0 1-48,1 2 64,1-3-48,-2 1 16,-2 0 0,-2 2 16,2-1-16,-1-1-16,0 1 32,-3 0-32,0-2 48,-1 1-16,2-1-64,-1 2 64,0-2 16,-1 0-32,-2 2 16,-1-4 16,0 2-32,0-1 32,-2-1-32,-2 2 16,2-2 32,-1 0-16,-4 1-32,2 0 32,-2 0 0,-2-1-16,2 2 48,-2-2-64,2-2 48,0 2-144,-1-1 16,0-2 48,1 1 0,0-2 16,2 2 32,0-2-32,-5 2 16,4-2 0,-4 1-16,1-1 32,-1 0-16,1 3 48,0-3-80,2 0 96,-1 0-80,1 0 48,1 0 0,1 0-16,-1 2 16,0-2-48,-1 1 112,1 2-96,-1-1 16,2-2-112,-2 1 48,1-1 0,3 0 32,-4 0 0,5 0 0,2 0 16,-2-1-48,4-4 64,-4 2-16,1 0 0,1 2 32,-2-1-32,-2 0 16,1 2-16,-3 0 16,-2 0-16,1 0 0,0 2 16,-1 0 0,-3 2 48,2-2-32,1-1-32,-3 2 32,1-1 48,4-2-80,-2 0-32,0 0 0,4 0-32,-1 0 48,1 0 0,2 0 0,2-5 32,-3 4 0,3-1-80,-2-1 112,1 2-96,-2-1 64,3 2-16,-2-2 32,-1 2-32,4 0 32,-4 0-32,1 0 32,2 2-48,1 0 48,0-1-16,1 2-16,1-1 16,0-1 0,-1 2-16,2-1 0,-2-1 16,1-1 16,0 0 0,-1 0-32,-1 0 16,1 0 0,3 3 16,-5-3-64,4 0 0,1 0-16,-2 2 16,3-2 16,-2 0 16,1 0-16,-1 0 32,-2 0-80,3 0 128,-4 0-144,1 0 96,1 0-16,0 0 16,-3 0-16,5 0 0,-4 0 0,3 0-16,3 0 0,-2 0 0,7-2 48,-2 2-16,3-3-16,2 3 16,0 0-32,0-1-112,0 1-272,5 0-321,-1-2-31,3-2-673,-1-1-1472,0 0-1537,-3-1-5282</inkml:trace>
  <inkml:trace contextRef="#ctx0" brushRef="#br3">20555 15087 11365,'0'0'8052,"0"0"-6099,-37 33-849,16-14 161,-6 7 192,1-1-289,2 4-143,1-1-177,3-1-112,8-4-143,2 0-97,10-6-256,0-1-48,10-2-80,4-3-96,5-2 32,3-3-48,2-4-32,2 0-64,-6-2 96,-3 0-256,-3 0-224,-9 2-497,-2 2-319,-3 2-465,-7-1-320,-5 1-448,1-1-3042</inkml:trace>
  <inkml:trace contextRef="#ctx0" brushRef="#br2">36191 14967 1024,'0'0'5155,"0"0"-305,0 0-2449,0 0-416,0 0-240,0 0-16,0-3-321,0 3-239,0 0-273,-2 0-127,-1 0-257,2 0-48,-2 0-176,-4 0-176,1 3-80,-6 2 0,-5 0 48,0 3-48,-5-2 64,0 0-80,-5-3 32,3 2-64,-3-1-48,2-2 0,1 1 160,2 0 16,2-3 96,-1 1 161,3-1 31,-3 2 96,-1 1-176,4-3-208,-9 1-64,3 1 16,-3-2 0,3 0-32,-1 0 32,1 0-16,-4 0 16,4-2-32,-3 1-16,2-2 65,-1 1-33,-1 1 80,5-2-96,-5 3-16,3-2 80,2 1-80,5-4-32,-5 4 304,4-4 0,2 4-80,-1-1-160,-3-1-16,1 2-16,-1-1-16,1 2 32,-4-2-32,1 2 48,4 0-80,-4 0 80,1 0-48,3 0 16,-3 0-32,1 0 96,-1 0-48,3 0-16,-2 0 0,-2-2 32,0 2-48,3 0-64,-3-2 32,0 2 0,0 0 16,0 0-48,-1 0 80,1 0-32,3 0 0,-1 0 0,1 0 48,-1 0-48,3 0 32,2 0 0,0 0-32,0 0 64,-1 0-48,4 0 16,-5 0 16,3-2-48,-1 2 48,-1 0-32,4 0 16,-4-2-32,1 2 64,1 0-32,-1-2-32,3 2 32,-4-2-16,4 1 64,-5-2-64,0 3-48,0-1 16,1-1-16,-2 2 16,1-3 16,0 3-32,2-1 48,-3-1 0,5 0-48,0-2 80,1 2-64,2-1 80,3 0-64,-4-1 48,5 0-32,0 1-32,1-3 64,-1-1-32,3 0 48,1 0-80,-2-2 96,1 1-112,-1 1 48,3-3 0,-5 2 16,2-2-16,-2 3-48,2-4 48,-1 2 16,3-1-16,-5 1-16,7-1 32,-4 0-48,3 0 64,1 1-48,-3-2-16,0 2 32,3-1 32,0-1-16,0-1-48,0 0 64,0 0-32,0 1 16,0-3-16,0 0-16,0 0 64,0 3-48,0-3 16,-4 0-16,3 0 32,-4 1-64,-1-1 64,3-1 16,0 1-48,3-1 16,0-1 0,0-2-32,0 0 48,1 1-32,4-4 48,1 1-112,-1 0 0,-4-1 32,3 1-48,2 1 64,-2-1 0,-3 3-16,2-3 64,0 2-32,-2 1-16,-1-3 32,2 3-48,1-2 32,-3 1 32,0-2-16,0 0 0,2 0 0,-2 0 16,4 0-16,-4 1-16,0-1 32,5 0 0,-5 3 16,1 0-48,3-2 0,-1-1 48,0 2-16,-2-2 16,3 1-160,-4-1 48,6 1 16,-5-1 16,-1 2 16,5 0 0,-3-2-48,5 2 80,-4-2-32,7 3-16,-3-1 32,0 1 0,2-1 16,-3 3-32,4-1 80,-3-1-64,-2-2 48,-2 5-48,-1-5 16,-2 2-16,0 0 64,0-1-96,0 3 64,-2-3-16,2 2-16,0 3 32,0-3 0,0 2 0,0-1-64,0 1 112,2-2-96,-2 1-80,0-1 80,0 0-16,2 2 0,-2 0 0,4-2 0,-4 0 16,3 1 16,-1 1 0,-2-2 16,1 2-16,-1-1-32,3-1 48,0 1 16,-3-1-16,0 0-16,0 1 16,0-1-16,1-1-16,-1 0 32,3 2-16,-3-2 0,0 3 48,0-1-32,0 1-32,2 0 48,-2 1-48,0 1 32,5-2 0,-4 4-16,3-1 32,1 0-32,-3-1 16,1 1 0,4-1 0,-1 1 0,-5-3 32,4 2-160,0 0 112,-5-1-32,3 1 16,-1 1-48,1 0 48,-1 0 16,0 2-32,3-4 48,0 4-32,-5-2 16,6 0 0,-5 2 0,4-3-32,0 4 48,-4-2 0,3 2-16,-4 1 0,5-3 0,-5 2 16,5 0-16,-3 1 16,3-1-16,-2 0-16,1 0 0,3-1-32,-3 1 32,0 2-32,3 0 48,-2-2-32,1 2 48,0 2-16,-1-2-64,1 3 16,3-2 32,-2 2-48,-1-1 16,4 2-32,-3-1 32,4 2 32,0-1-32,5 2 0,1-2 48,1 0-16,1 2 0,2-2 32,0 0-32,6 0 0,-3 0 64,3 0-64,-5 1 16,1-4 0,0 4 32,-1-2 0,1 2-48,-2 1 32,-3 0-240,1 0-16,-5 0 96,4 0 64,-3 1-65,0 2 49,3-2 80,0-1 16,0 2-48,3-2 16,-4 0 32,5 0 16,-5 0 16,1 0 64,3-2 17,-2 1-33,1-2-16,-1 2-32,1 1-48,-1-2 32,1 2 0,-2 0 16,0-2-16,3 2 16,-3-3-16,4 3 96,-2-1 32,-1-1-32,3-1 64,0 3-112,-5 0-16,0-3-64,0 3 32,1 0 48,-4 0-64,-1 0 16,-1 0-32,2 0-64,-1 0 64,-1 0-16,4 3 0,-4-3 0,3 3 32,2-1 16,-3-2-48,1 0 96,1 0-48,-1 0 16,-2-5-16,0 2 16,0 0-16,-5 0 16,-2 1-32,-1 2-16,-5-2 32,0 2-112,0 0 80,0 0 0,0 0-112,0 0-160,-2 2 48,2 0-65,0 1-15,0 3 96,0-6 0,0 5-64,2-4-48,-2 2 96,0-1 48,0-2 128,2 2 32,1-2 32,-3 0 16,0 1-481,0-1-447,0 0-641,0 0-896,0 0-3089</inkml:trace>
  <inkml:trace contextRef="#ctx0" brushRef="#br2">32144 15212 12166,'0'0'6354,"0"0"-4337,0 0-1088,0 0-177,0 0-160,0 0 1,18-6 47,-5 4-336,-1 0-16,8-2 192,4 2 577,0 1-385,2-2-512,-3 1-32,1 2 32,1 0 65,-1 0 79,-5 0-176,4 0 64,2 0-64,-2 0-64,4 0-32,-4 0 32,4-1 0,-3-2-16,1 3-32,-1-2 32,0 2 16,-3 0-32,3 0-16,-2 0 64,-1 0-48,2 2 32,0-2-48,-1 3 48,1-3-48,-1 0 64,0 0-32,2 0 16,-2-3 48,0 1-16,-3 1 0,1-1-63,-3-1-17,-1 1-16,1 2-32,-1-1 48,1-2-16,0 2 0,1-1 0,-2 0 32,1 0-48,-1 0 32,1 0-48,0 0 96,-1-2-96,-1 2 48,-2 2 0,-1-2 0,0 0-16,-2 1 48,2-2-64,0 1 32,1 1 0,1-2-32,3 1 48,-4 1-32,2 1 48,1-2-32,-4-1-16,1 2 16,1-1 32,-2-2-32,-1 2-16,3-2-64,-1 2 32,-1-2 0,0-1 0,0 0 48,-2 0-32,2-1-16,-2-1 64,0-2-48,-3 1 64,5-1-32,-4-3 0,4 2 0,-2 0-16,-1 2 16,1 1-32,0-1 64,-3-1-64,-1 2 32,-2-1-16,0-1 32,-1-2-112,-2-2 64,3 0-48,1-1-32,-3-4 64,3 3 0,-4-5-1,6 2 17,-2-1 32,-1 1-32,1 1 0,-1-2 16,0-1 32,0 0-32,-1-1-16,-1 0 32,-1-3-16,-1 0 49,4 1-17,-4 1 0,0-1 32,0 2 16,1-1-48,-1-1 0,5-1 0,-3 1 32,1-2-48,3-3 16,-5 3-144,4-3 16,-3 1 32,-2 2-32,0 1 64,0 1 16,0 1-17,-4 3 33,0-1 0,-2 3 17,1 1-1,0-1 0,4 0-16,-3 2-32,3 0 15,1-1-15,0 1 81,0-1-49,-2 0 0,2 1 16,-3 1-16,3-1 16,0 2-16,0-1 48,0 3-32,0-1-32,0-2 32,0 1 16,0-1-16,0 0-32,0 0-64,0-2 48,0-1-1,0 0 17,0 1-48,0-1 48,0 1 0,0-2 16,0 3 16,-4 0-32,2 1-16,-3-2 16,4 2 64,1 1-32,0 0-32,0-1 0,0-2 48,0 0-16,1 1 16,4-3-48,0-2 32,-4 3 0,4-3-16,0 3 65,-4-2-33,4 1-16,-5 0 0,0 1 0,2-1 16,0 0-16,-2 1 48,1-1-80,-1-1-32,0 2-48,4-1 64,-4 0 16,2 2-1,-2-1-47,0 2 64,0 1 16,0-2-16,0 2-32,-2 1 16,-2-1 32,4 1 0,0 0 0,-1 2-16,-1-3 32,2 2-64,0 1 32,-2-2 65,2 1-82,0-2 17,0 0-16,0 0 32,0 1 1,0-1-1,0-2 32,0 3-48,0-1 0,0 1 32,0-1-32,0 0 32,0 1-48,0 1 64,-5 0-32,5-1 16,0 0-64,-5 4 80,5-3-112,-1 0 32,1 0 0,-2 3 16,-1-1 0,3-1 48,-4 0 0,2 2-16,2-1 0,-2 3 16,-1-6-16,2 6 16,1-3 0,0 2-48,-5 0 48,5-2-80,-2 3 64,0-3 16,0 3-16,2-1-16,-3-1 32,1 1-32,-3 1-32,4-1 64,-1 0-48,-1 2 32,-4 1-16,3-1 16,-2 2-32,0-2 48,1 3-32,-6-2 32,4 1-32,-3 0-32,-1 0 80,0 1-64,0-1 48,-1-2-32,0 2 16,1-2-32,1 0 80,-2 2-96,0-2 48,2 3 16,-2-3-48,1 1 32,0 2 16,1-1-16,-2 0-16,2 0 16,-2 2-16,-2 1-48,-1-2 16,-1 3 0,-1 0 16,-5 0-32,3 0 48,-2 0-64,-6 0 64,2 3 0,0-2-48,1-1 80,-1 2-32,0-2 32,-1 0-48,2 0 32,0 0 32,-1-2-48,0 1 48,3-2 0,-5 1-32,-2 2 0,1 0 48,0 0-48,-4 2-80,2 2-16,-4 0 48,7 0-16,-6 0 32,5 0-32,-1 0 48,1-4 0,2 2 16,1-1-16,-2-1 48,4 0-16,-1 3-48,-2-1 64,2-1 0,-3 1-64,5 1 80,-5 0-48,3 0 48,-3-2-48,2 1-144,-1 1 80,4-2 32,-4-1-32,5 0 0,-1 0 48,2 0 0,-2 0-16,3 0 16,-1 0 16,1 0-16,2 2 16,-3 0-16,3 0 16,-2 0 0,1 2 0,-2 0 0,4-3 16,-2 3-48,2-2 32,1 1 32,2-3-64,2 0 80,4 0-80,2 0 32,-1 0-32,6 0 32,0 0-16,0 0 16,0 0 0,0 0-64,0 0-32,0 0-272,3 0-401,0 1-992,-3 7-1680,1-3-1473</inkml:trace>
  <inkml:trace contextRef="#ctx0" brushRef="#br3">24683 12556 1809,'0'0'9652,"0"0"-6130,0 0-2210,0 0-287,0 0-1,0 0-271,-18 0-113,18 0-48,0 0 65,0 0 207,0 0 16,0 2-47,-5-2-209,-1 0-240,-6 0-192,4 0-48,0 0-80,-6 0 32,0-2-15,-2 2-65,-1-2-65,-5 0 49,-2 0-48,-2 2 48,-4 0 241,3 0-33,-1 0-128,5 0 272,-1 0-208,3-2-96,0 0-16,4 1 0,-5-2-48,4 0 48,-3-2-16,0 4 0,2-4 64,-8 4-64,2-1 112,-4-1-16,-3 3-16,-2 0-32,2 0-64,0 0-64,2 0 32,-1 0 16,0 0 0,6 0 32,1 0-48,0 0 208,2-1-32,2 1 80,3-2-15,2 2-33,0-3-80,3 2 32,0-1-48,2 0-32,-1 0 80,0 2-64,2 0-48,1 0 32,-2 0-48,0 0 16,-1 0-32,-2 0 16,0 0 16,-3 0 48,-1 0-64,0 2 48,1 0-48,2 0 16,2-1-64,2 4-16,0-4 48,0 2 16,4-1 0,-6-1-48,4 1 64,0 1-32,-1-2 32,-4 1-32,1-2 32,0 0-16,-1 3 0,-1-2-32,-1 1 32,2 1 0,2-2-16,1 1 48,-2 0-64,5 0 64,-3 0-32,2 0 0,-1 2-16,1-2 16,-1 2 0,-2-3 0,0 4 16,0-2 16,0 2-48,3-2 48,-1 0-80,3 0 80,-3 1-32,5-2-48,-3 2 80,3 2-16,0-2-64,-2 3 64,0-1-16,-2 2 0,1 1 0,1-1 32,-3 1 0,0-1-16,-2-1-16,3 1 48,0-2-32,-4 2-32,6-3 32,1 3 16,0 0-32,0 0 0,0 0 32,1 0-64,1 1 32,-3 1 0,2-3-64,2 4 64,-3-2-48,2 3 48,-2-3-16,1 3 16,-1 1 16,-1 0-48,0 0 32,-4 1-32,3 2 16,-3-2 0,4-1-32,-3 1 32,1 1 0,3-1 16,-1 0 0,1 2 16,0-2 0,4-1 0,-4 2-16,5-1 16,-2 2-16,2-2 16,0-1 16,0 1 32,0 1-32,0-1 96,-2 2-16,-3-1-32,2-2-48,-2 1 32,-1 0-32,1 0-32,4 0 32,-3 0-32,3-1 64,1 2-32,0-1 16,0 2 16,0-2 32,1 1 80,-1 0 16,0 2-80,0-2-96,4 0 33,-3-1-98,1 2 49,2-4 33,3 1 79,2 2-16,-3-4 16,0 1-112,-1-1 64,0 1 32,-5 0-48,0 2-48,0-5 32,0 2-16,0 2-32,0-4 48,0 1-32,0 0-16,0 0 64,0-1-80,0 1 96,4 0-48,-2 1-16,0 2 32,-2-2 112,0 3-32,0 1-64,-2 1-32,-2 1 16,-1-1 48,3 1 0,-3 1 32,2-2-16,0 0 16,-1-1-96,2 1-80,-3-2 64,4 2-64,-2-5 64,1 3-32,0-1 64,-1-1-80,2 2 64,-2-3-16,1 3 16,2-2-32,-1 1 16,-3-2 16,3 2-16,1-2-48,0 1 64,0-2 32,0-1-64,0 1 32,0 0-48,0 0 96,1-2-64,4 1-16,-5 1 32,2 0 32,-2 2-48,0-2-48,0-1 112,0 1-96,0-1 80,0 2-64,0-2 16,0 1 0,0 0 16,0 1 0,0-1-16,0 2 48,0-1-48,0 2 16,0-2-16,0 3 0,-2-2 0,2 2 64,0-3-48,0 1-16,-1-1 16,1-1-96,0 2 80,0-1-64,0 2 48,0-2-16,0 1 32,0 2-32,-4 1 48,4 1-64,0 0 32,-1 1 16,1-2-16,0 3 48,0 0-48,-2-1-16,-1 0 48,3 0-16,0 0 16,0-1 0,0 1-16,0-1 32,0 2-16,0-1 0,0 2 0,0-1 0,0-1 0,-4 1-16,1 0 0,3-3 32,0 1-32,-2-2 16,2 0 16,0-1 0,0 1-48,0-1 48,0 0-80,0 0-16,0-2 32,2 3 16,-2-2-48,0-1 48,3 1 16,-1 0-16,0 0 32,1-3-48,-1 2 16,-2-2 16,1 1 0,-1-1 0,4 1 16,-3-1 0,-1-2-16,0 0 32,2 2-48,1-4 16,-2 1-48,4-2 80,-3 2-16,4 0-16,-1-2-16,2 2 48,-4-2-64,2 1 64,2-1-16,-3 1-32,1 0 32,1-1-32,0 0 64,-1 0-64,3 0 0,0-1 32,-1 1-16,3-2 80,-3 1-96,3 0 32,1-1-48,0 1 0,-1-2 32,4 1-32,-2-2 16,1 3-48,1-2 48,1-1 16,-2 2 16,2 0-32,-3-2 48,6 2-80,-5 0 64,2-2 0,-4 2-16,5 0 16,-2-1-48,0-1 32,4 0 0,-4 0 32,1 0-48,2 0 32,1 0 16,-1 0-16,1 0 0,0 0 16,0-1 48,0 1-96,2 0 112,-1 0-64,1 0 0,2 0 16,-4 0-16,4 1-16,0 2-16,0-3-80,2 2 16,-5-1 48,1 3 16,2-1 32,-5 0 0,-4 0-16,4 0-32,-3 1 16,3-2 0,-5 3 0,4-4 16,-4 1 0,3 0 16,-1 0-48,3-1 32,1-1-16,-1 0 32,2 0-16,4 0 16,0 0 48,4 0 32,-2 0-31,1 0-1,2 0-16,1 3-64,-3-1 112,0-1-272,-2 2 128,-1-1-16,-3-1-17,-1 2 81,-1-1-64,-1-1 48,-1 1 0,0 1-16,-2 0 48,1 0-16,0 0 0,3-1 0,-3 2-48,4-2 48,-3 0-16,2 0 33,4 0-17,2-2-16,2 0 32,2 0 32,6 0-32,-4 0 16,2-2 16,3 0 16,0-2-224,-3 0 48,0 0 48,1 0 32,-5 1-33,1 0 66,-2 1-17,-5 1 16,2-1 0,-2-1-48,-2 3 48,-3 0 64,-2 0-80,-4 0-16,2 0 64,-5 0-80,4 0 48,-2 0 16,1 0-48,2-1 16,5-1 48,2-2-16,1-1-16,3 0 64,0 2-48,4-4-224,-2 3 96,2 1 80,-4-2-16,1 4 15,-4 1-47,-6-3 96,-2 3-32,-5 0-64,-2 0 64,-6 0-128,0 0 16,0 0-32,0 0-16,0 0-48,-6-1-176,2-3-64,2-2-161,2 0-447,0-1-657,0-2-848,0-1-640,0-1-3442</inkml:trace>
  <inkml:trace contextRef="#ctx0" brushRef="#br3">18004 1118 12262,'0'0'4466,"0"0"-2898,0 0-319,0 0-225,0 0 17,0 0-177,-8-18-207,8 16-273,0 2-176,0 0-192,0 0 16,0 6-48,3 6 0,2 2 144,2 11 432,3 10 513,8 8 127,-1 8 177,5 6-513,-1-1-79,4-3-353,-4-4-368,4-10-128,-5-6 80,-1-6 16,-2-3-48,-4-5 96,-2-5-96,-5 0 16,-1-5-160,-4-1-304,-1-2-289,0-6-463,0 0-545,0-11-848,0-9-1921,0-5-6371</inkml:trace>
  <inkml:trace contextRef="#ctx0" brushRef="#br3">18378 1013 1105,'0'0'8659,"0"0"-4977,0 0-2129,2 32 416,-2-8 560,-2 10-784,-5 7-289,0 7-175,-3 11 32,2 1-321,-6 4-368,6 1 1,-4-5-129,2-7-512,3-9 96,2-7-16,2-8-16,3-8 0,0-2-32,0-6-16,0-6 0,0-5-48,3-2-832,4-12-1025,-2-6-1873,1-6-4082</inkml:trace>
  <inkml:trace contextRef="#ctx0" brushRef="#br3">18559 1365 8452,'0'0'7171,"0"0"-4017,0 0-1650,0 0-63,0 0-80,0 0-369,14-3-48,1 3-287,5 0-33,2-1 192,2-6-255,-2 4-321,0 0-192,-2 0-16,-6 1 0,-4 2-176,-3 0-673,-1 2-191,-6 1-529,0 2-64,0-1 65,0 0-737,-8 0-1681,1-2-2545</inkml:trace>
  <inkml:trace contextRef="#ctx0" brushRef="#br3">18547 1529 13430,'0'0'3666,"0"0"-1633,0 0-160,44 3 176,-25-3-337,1 0-479,-1 0-481,1 0-288,-6 0-303,-3 0-97,0 0 0,-6 0-96,1 0-112,-6 0-337,2 0-495,-2-1-929,0-4-928,0 2-3122</inkml:trace>
  <inkml:trace contextRef="#ctx0" brushRef="#br3">19061 1171 5218,'0'0'8132,"0"0"-5315,0 0-1056,0 0-320,0 0-417,0 0-527,8 16-177,2 4 128,7 5 768,-2 8 481,6 4-224,-4 4-705,-2-3-191,0-3-177,-3-5-208,-1-4-160,-3-4-64,-2-4-16,-1-3 16,-1-5 32,-1-1-144,-1-3-433,-2-4-255,0 0-465,0-2-591,0-8-401,0-3-2786</inkml:trace>
  <inkml:trace contextRef="#ctx0" brushRef="#br3">19366 1058 6051,'0'0'4658,"0"0"-2145,0 0-1088,7 35-17,-7-10-31,0 8 912,-4 5 48,-5 5-656,2 0-224,-4 0-417,0-2-400,-1-4-31,-1-6-305,1-1-128,2-7-320,0-5 144,0-3-80,4-1 96,1-4-80,4-2-417,1-2-447,0-3-705,3-3-864,4 0-1393,0-2-3985</inkml:trace>
  <inkml:trace contextRef="#ctx0" brushRef="#br3">19518 1454 4386,'0'0'1697,"0"0"2048,0 0-1295,0 0-1010,0 0-63,0 0-64,-4-6-257,-3 6-224,-1 6-127,-6 3-113,0 2 32,-2 3-15,-1 4-49,2 1-240,1 1 272,6-3 32,1-1-111,7-3-225,0-3-80,10-6-96,5-4-32,2 0 64,2-7-96,1-9-16,-1-1 64,-3-2-96,-4 4 32,-1-3-48,-5 3-176,-1 1 32,-5 2 80,0 5 32,0-1-144,-5 4 96,4-1 160,-4 5-80,1 0 16,1 0-64,1 6-16,0 3-16,2 0 48,0 3 32,7 2 0,2-3 48,3 5 32,4 0 80,1 3 160,0-1 32,4 2-128,-4 0-112,-5 4-96,1 0 32,-3 0-16,-8-1-32,-2 1 16,0 2 16,-2-2-16,-8-3 48,3 1-32,-7-3 16,3-3 48,-3-4-16,2-4-16,1-5 64,0-3 17,0-8-33,5-5-48,0-7-112,1-6-64,5-2-481,0-2-255,0 1-49,5 2 369,1 3 432,5 7 128,0-1 0,1 2 80,2 5 256,1 1 81,0 2-81,2 3-16,-1-2 16,-1 4-112,0-1-48,-2 2-144,1-2 64,-4 0-96,-2 1 48,-1-3-32,0 1-128,-6-1-352,-1 3-512,0-3-545,0-1-864,-1 1-2882</inkml:trace>
  <inkml:trace contextRef="#ctx0" brushRef="#br3">19958 1360 6659,'0'0'-624,"0"0"5714,0 0-2721,0 0-896,0 0-177,0 0-303,-6-2-241,4 2-288,-1 0-143,3 0-49,0 0 32,0 0 64,0 0-80,0 0-48,0 0-32,0 0 48,5 0 65,4 0 95,4 0 16,4 2 80,5-1 33,4-1 1103,-1 0-767,2 0-449,-4 0-128,-5 0-160,-2 0-16,-5 0-128,-5 0 16,0 0-32,-3 0-208,-3 0-448,0 0-257,0 0-95,-3 5 15,-3-5-207,1 1-769,0-1-1713,-2 0-3425</inkml:trace>
  <inkml:trace contextRef="#ctx0" brushRef="#br3">20154 1199 7684,'0'0'6691,"0"0"-4803,0 0-943,0 0-17,0 0-239,0 0-305,-20 10-176,17-1-160,3 7 48,0 5 160,0 8 416,0 5 225,0 2 47,0 4 17,0-5-305,0-2-352,3-7-320,-1-7 0,-2-3 32,1-2-80,-1-5-640,0-3-1201,0-2-1505,0-4-2753</inkml:trace>
  <inkml:trace contextRef="#ctx0" brushRef="#br3">20435 1249 9284,'0'0'5091,"0"0"-3219,0 0-287,0 0 208,0 0-464,0 0-417,20 5-384,-15 14 0,2 10 49,0 6 1440,0 6-385,-1 0-655,1-1-465,0-11-416,-2-4-64,2-6-32,0-7 48,-1-2-80,1-4 80,0-6 16,-2 0 144,2-4 289,4-6-129,0-2-176,-1-3-112,1-7 0,5-2-32,-1-4 0,0-5-32,2-5 80,1-5-384,-3-4-48,1 3-257,-4 1-143,-1 3 240,-5 9 48,1 10 320,-3 5 0,-1 10-33,-3 6-239,0 2-560,-3 10-561,-1 2-784,-4 1-1793,1 1-4562</inkml:trace>
  <inkml:trace contextRef="#ctx0" brushRef="#br3">20858 1425 4530,'0'0'5827,"0"0"-1681,0 0-1905,0 0-368,0 0-81,0 0-511,-19-7-337,8 10-351,-6 5-273,2 4 112,-3 6 32,3-4 225,2 9 15,4-6 0,4 2-192,5-1-159,0-2-177,7-4-96,7-5 16,-2-2-80,5-5 96,1 0-160,-1-11-144,-2 2-80,-1-3 31,-4 0 65,-3 3-48,-3-2 112,-2 8 48,-2-1 64,0 4-16,0 1 32,-6 8-48,2 0 80,-3 5-16,3-2 96,0 0-64,4-3-96,0-3 16,2-4-256,1-2-1072,7 0-385,-2-3-592,-1-6-1905,2 1-5635</inkml:trace>
  <inkml:trace contextRef="#ctx0" brushRef="#br3">21050 1462 6627,'0'0'5779,"0"0"-3586,0 0-529,0 0 433,0 0-176,0 0-480,-7-2-208,0 2-257,-3 2-192,-2 4-31,-1 2-193,-1 2-336,4 3-208,3-1 48,1 2-80,1-1 80,5-1-80,0-2-32,3 0-32,5-7-64,2-3-112,2 0-64,0-2 0,5-7-145,-7-1 209,1-2 64,-3-2 112,-1 3 64,-3-1 32,-1 2-48,-2 3-48,-1 0 80,0 4 32,0 3 112,0 0-80,0 3 32,0 4-96,0 3 176,-1 5 272,-2 0-127,3 5-241,0 1-48,0 2-48,7-2 0,1 2 48,4-3-80,-4 1 80,0 1 0,2-1-32,-6 0 16,-1-1 16,-3 2-16,-3-1-16,-6-3 48,0-1 0,-2-1-64,4-2 16,-5-7-32,2-2-112,-2-5-176,4 0-273,-1-12 49,1-2 0,1-5-65,2-1-95,3-2 208,0 5 448,2-1 208,0 5 1009,4 1-257,6 1-448,2-1 160,5 1 1,1 0-33,6-2-288,-1-1-208,1 0-144,3-2 80,-8-1-144,1-1-208,-4 1-464,-4 3-465,-11 2-816,-1 3-512,-1 4-609,-11 5-1904</inkml:trace>
  <inkml:trace contextRef="#ctx0" brushRef="#br3">20135 1374 7764,'0'0'5282,"0"0"-3185,0 0-784,0 0-33,0 0 33,0 0-353,11-6-304,-4 5-191,-3-1 15,2-1 144,3 2-32,4-1-223,-1 0-65,5-1-64,1 3 528,3-1 209,-3 1-449,0 0-368,-3 0-80,-5 0-96,2 0 48,-7 1-32,-2 2-160,-3-3-320,3 4-209,-3-4-47,0 0-80,0 0 111,-3 1-143,1 2-369,-2-3-848,0 0-864,-1 0-1905</inkml:trace>
  <inkml:trace contextRef="#ctx0" brushRef="#br0">34248 7631 5090,'0'0'673,"0"0"3232,0 0-1215,0 0-914,0 0-159,1-15 80,-1 13-160,0-1-113,0 0-159,0 1-177,0 1-271,-6-2-177,-3 3-176,-4 0-368,-4 0-48,-7 9-64,-2 2 0,3 3 16,-6 5 16,2 3 48,3 3 112,9 6 481,3-2 223,7 6-272,5-1-191,14-4-145,4-1-64,11-5-128,2-7-176,-1-2 48,3-9 32,-3-3-16,3-3-304,-4-7 16,0-7 207,0-6 17,-4 0 96,-1-6 0,-4-1 32,-5-3 0,-6-1-128,-3 4-32,-2-3-48,-4 3 64,-4 3 64,-7 3 64,-1 6 0,-5 1 16,-7 3-80,3 5 64,-7-1-80,3 3-48,-1 4-704,-1-2-289,4 1-127,3 1-193,2 0-256,6 0-160,-1 3-640,3 8-672,2-2-2450</inkml:trace>
  <inkml:trace contextRef="#ctx0" brushRef="#br0">34214 7298 6531,'0'0'112,"0"0"2865,0 0-1168,0 0-320,0 0-96,0 0 15,-3 27-191,2-17-113,-4-4-303,3 1-305,-1 1-96,2 2 80,-4 4 113,5 13 63,-1 12 320,1 14 481,-3 15 272,3 10-321,0 8-143,0 0-721,0-6-320,0-5-144,3-13 64,-2-11 16,4-9-47,-1-10-33,-2-8-224,0-7 95,-2-6-31,0-5-192,-2-2-288,-3-4-336,1 0-417,-2-7-800,-3-5-720,4-4-3266</inkml:trace>
  <inkml:trace contextRef="#ctx0" brushRef="#br0">33958 8216 6883,'0'0'2929,"0"0"241,0 0-913,0 0-336,0 0-128,0 0-337,1 1-303,9-2-129,-2-1 17,7-1 95,7 3 97,5-2 96,7 1-81,6-1-255,5-1-273,2 0-208,0-3-80,2 2-144,-7-2 1,-3 0-161,-10 2-96,-5 0-144,-6 1-241,-6 0-79,-5 2 0,-7-3 64,0 2-96,-2 0-369,-7 0-415,-2 2-289,3 0-672,-3 0-512,1 0-1761</inkml:trace>
  <inkml:trace contextRef="#ctx0" brushRef="#br0">34036 7358 1169,'0'0'5026,"0"0"-4738,0 0-48,0 0 2273,0 0-1280,0 0-769,-9-12-112,7 8 112,-3 1-416,1 0 80,2 0 433,-4-1 639,3 4-47,1-1 544,-3-2-353,5 3-383,-1 0-241,1 0 0,0 0 33,0 0-113,0 0-80,0 0-128,0-3 49,0 3-17,1 0-16,11 0-160,5 0-112,8 0-64,13 0 304,9 0 1313,10-3-496,3-1-241,-1 0-303,-5-2-257,-10 3-288,-13-1-64,-11 0-48,-8 2 0,-6 2-64,-2 0-112,-4 0-144,-1 0-209,-8 0-207,-2 0-592,-2 0-1122,-4 0-1375,1 2-2802</inkml:trace>
  <inkml:trace contextRef="#ctx0" brushRef="#br3">25865 14999 10469,'0'0'9652,"-25"0"-6818,0 6-1586,-4 7 129,-2 3-417,1 1-384,6 2-255,4 0-81,11-1-176,9-1-112,2 1-32,15-1 96,5-1-336,2-1-145,4 1 113,-1-3 192,-4 3 80,-1 2 64,-9-1-16,-3 1-96,-9 1 0,-1 1 64,-8-3 96,-3-1 16,-5-3 0,-3 0 96,-1-6 80,-2-3 32,4-2-32,-2-2-192,2 0 64,3 0-112,2-4 32,1 2-64,9 0-480,-1 1-288,1 1-865,3 0-576,0-3-1633,4 0-4978</inkml:trace>
  <inkml:trace contextRef="#ctx0" brushRef="#br3">25967 15247 9604,'0'0'8500,"0"0"-5955,0 0-2336,0 0 335,10 32 1073,-5-17-177,9 2-319,1-1-769,-2-3-288,1 0 0,4-6-80,-2-3 80,-1-4-96,-2 0-64,-1-8 112,-2-4-128,-2-3 80,1-3-48,-5-3 48,1-1-160,-3-1-160,-1 1 207,-1 1 81,0 5-16,0 2 112,0 5-80,0 5-208,-1 4-336,-4 0-240,1 4-481,2 5-720,-3 2-1152,5-2-3058</inkml:trace>
  <inkml:trace contextRef="#ctx0" brushRef="#br3">26294 15297 19241,'0'0'2001,"0"0"-1937,0 37 48,0-23 1248,0-4-399,2-1 111,2-9-335,3 3-529,-2-3 144,3-8 208,0-4-128,-1-4-272,3-4 49,-4-2 207,0 0 32,-1-1-64,-5 4-16,1 0-208,3 6-96,-4 3-32,3 2 32,-1 5-48,0 0-16,1 2 0,-1 1-112,4 0-656,-1 0-817,4 0-1488,1 0-2338</inkml:trace>
  <inkml:trace contextRef="#ctx0" brushRef="#br3">26795 14948 9764,'11'-33'11974,"-2"1"-10822,-5 2-943,-4 5-81,0 5 784,-9 6 369,-1 8-353,-10 6-384,0 0-256,-3 11-159,0 9 143,4 6 336,2 7 32,7 6-144,1 2-303,6 4-49,3 0 64,0 0-64,5-2-32,4-3 80,-4-2-16,-2-2 0,0-2-48,-3-3-48,0-6 0,-6-1-48,1-8-16,0-5-32,-1-1 48,3-6-384,1-4-528,2-2-1297,0-10-1425,0-3-1985</inkml:trace>
  <inkml:trace contextRef="#ctx0" brushRef="#br3">26587 15208 14743,'0'0'9796,"0"0"-8211,0 0-1521,0 0 48,0 0 624,44-18 305,-19 18-33,7 0-591,-6 0-209,8 0-32,-6 5 256,1-4-576,-7 1 112,-5 0-160,-7 0 80,-1 0 64,-6-2 48,-3 0-16,0 2 0,-3 0-32,-8-1 80,-2 4 160,-6 0-96,5 1 288,1 0 80,2 2-160,5 0-176,1 1-112,5 2 48,0 1-64,11-3 0,0 0-64,1-3 32,3 0-128,2-4-64,-2-2 48,-1 0 32,4-8 0,-4 1 48,-7-3 112,0 0-80,-2 1 96,-5 1-32,-6 2-16,-7 3 96,-1 3 192,2 0 16,1 5-16,-1 5-32,8 1-64,3 1 1,1 2 15,0 1-128,1 1-48,6-1 16,2-1-16,-4-3 16,7 2-32,1-6 32,1-1-16,0-4 16,6-2-48,-3-2 48,5-6-96,-3-3 16,2-5 32,1-1-96,0-4 0,0-2 0,-5 0 96,0 2 0,-6 1 16,1 0 32,-6 5-80,0 1 96,-2 5-32,1 3 16,-5 0 0,2 2 16,-2 2 16,0 2-16,-2 0-16,-7 8-48,3 4 0,-6 1 0,0 6 16,2 1 16,-2 4 0,1-1-16,5-2 32,1 2 16,5-6-48,3 0 32,8-4-32,4-2 112,6-4-80,3-1 16,7-6 80,4 0-80,-1-4-32,5-5 48,-5-5-64,5-6-176,-6-3 64,-5-4-48,1-6 48,-5-3-96,-3 0 15,0 0-95,-9 2 80,-2 6 128,-4 2 96,-6 9 16,0 3 0,-11 6 32,-6 4-32,-4 4 0,-3 12-64,3 6 32,-1 8 80,7 4 32,4 5-16,8 0 81,3 3-65,0-4-64,14-2 0,4-5-48,1-8 48,5-3-144,1-8-209,0-6 1,-4-2-288,-3-13-993,-4-5-1664,-7-5-2466,-1-4-1056</inkml:trace>
  <inkml:trace contextRef="#ctx0" brushRef="#br3" timeOffset="0.99">32753 13490 10053,'0'0'3505,"0"0"-1856,0 0-368,-3-2-65,1 2-191,2 0-337,0 0-128,-4 2 80,2 1 81,-3 4-97,3-1-112,-3 0-208,3-1-63,-1 1-49,0 2-32,1-2 16,0 3-16,-1-2 64,2-1-64,1-1-32,0 3 16,0-2 16,0 2 144,0-2-80,0 3 49,0 0-17,0-2-64,0 3-32,0-2 112,1 2-112,-1-1 48,0 1 64,0 0-48,0 0-112,0 0 33,0-3-97,0 3 32,3-4 0,-3 1-48,0-1 32,2 2 16,-2 0 32,0-2 16,0 1 16,2-1 48,1 2-80,-3-2-32,1 0-16,3 0-16,-1-2-16,-1 0 0,0-1-32,3 0 16,-5-2 0,2 3-16,1-2 16,-2 1-16,-1 0 16,2 1 0,-2 0 32,3 0-80,-3 0 96,0 0-48,1 1-80,-1 0 80,5-1 16,-5-1-48,5 2 80,-4-2-80,3 1 16,3-2 16,-2 2 32,0-2-16,-2 0 48,0 2 16,1-2 32,-2 2-112,3-1 48,-5 1-32,1 0 0,4 0 0,-3-2 0,2 1-32,1-3 16,1 0 17,-1 0 31,1 0-32,0-3-32,1 3 16,-3-2-16,1 1-16,1 1 32,-1 0-16,-1 0 0,1 0 0,-2 0-64,4 0-1,-3 0 65,2 0-16,4-3 16,-3-1 0,3 0 0,-1-2 0,4-1 0,-2-3-32,1-2-16,1 0 64,1-1-80,-2-1 48,0 0-128,-1 3 16,-1-3 64,2 2 32,-6 1 0,3-2 48,-2 1 0,0 0-32,-2 0 48,1 2-16,-1-1 16,1-2-32,-3 2 32,-1-1-16,-1 1-16,-1-3 16,0 2-16,0-1 0,0 1-32,-1-2 64,-6 2-80,0 1 48,-1-1-16,2 2 32,-5 0-32,2 0 16,2 2-16,-4-1 0,4 1 48,-1 1-80,2 1 16,-1 0 0,0 2 0,1 0 16,-3 2 0,3-2 0,-3 2 48,0 0-64,3 0 48,-3 0-16,3 1 0,-1-1-48,2-1 48,-5 0-32,3 0-16,-1 2 32,-1-3 16,1 1-16,-1 2 16,1-1 0,-1-1 48,-1 0-32,4 1-48,0 0 16,0 0 0,-1 0 0,3 0 16,-1 1-32,0 1 48,2-3-32,-2 3 0,-1 0 16,-3 3-16,3 0 0,-5 5 16,-1 0-16,2 1 16,-1 3 0,-2-2-16,4 2 48,1 0 0,-2-2-32,4-2 32,2 3-112,2-2 80,-3 0-32,5-2 32,0 1 0,-1 1-32,1-2 48,0 0-64,0-1 48,0 0-16,0 2-64,0-4-560,1 2-113,4 0-271,0-3-273,2 2-239,-1-2-81,2 1-384,-2-4-832,1 0-2578</inkml:trace>
  <inkml:trace contextRef="#ctx0" brushRef="#br2" timeOffset="0.99">32745 13559 6467,'0'0'16,"0"0"4594,0 0-2049,-5-25-832,3 15-560,2 0 319,0 3 49,0 0-304,0-2-65,0 5-143,0 0 271,0 1-159,0 3-321,0 0-336,0 6-336,2 13-96,0 10 80,3 10 625,-2 6 543,-3 6-543,0-4-513,0-4-256,0-8 96,0-8 0,0-4-48,0-6 16,-1-4-32,-1-3-16,0-4 16,-1-2-320,1-1-417,0-3-527,-3 0-881,5-7-1281,-2-3-2256</inkml:trace>
  <inkml:trace contextRef="#ctx0" brushRef="#br2" timeOffset="0.99">32329 13544 9156,'0'0'8260,"0"0"-5555,0 0-1232,-28-4 80,26 4 31,2 0-271,0 0-593,5 0-464,5 6-144,10 6-80,4 1 0,1 3 225,4 2 15,-1-1-144,-3-3 32,-5-1 480,-6-4-96,-3-2-528,-4-1-32,-7-2 0,0-1 0,0 3 16,-7 0 32,-4 4-16,-3 2 0,-3 6 0,-2 1 16,-1 4-96,1 1 32,-1 3 208,5-3 177,6-5-225,2-4-80,6-2-64,1-8 32,4-3-272,5-2-449,2-2-527,0-7-769,-3-5-704,1-1-1233,-7-5-4178</inkml:trace>
  <inkml:trace contextRef="#ctx0" brushRef="#br2" timeOffset="0.99">31551 13894 15623,'0'0'4002,"37"-6"-1649,-14 1 32,6 3-176,3-2-752,4-2-577,-2 0-159,3 1-145,-2-3-320,2-2-160,-3-2 16,-6 1-128,0 1-16,-6 0-96,-6 0-336,-5 4-209,-7 0-271,-1 1-737,-3 2-1248,-7 3-1361,-4 0-4210</inkml:trace>
  <inkml:trace contextRef="#ctx0" brushRef="#br2" timeOffset="0.99">31598 14125 8996,'0'0'6995,"0"0"-4738,0 0-1056,0 0 496,0 0 15,-27-13-447,11 13-305,-1 4-79,-1 5-113,-4 7-31,0 3-33,5 5-208,0 3-80,7-2-80,8 1-111,2-4-193,8-4-64,7-9-48,8-5-401,2-6-207,-1-9 48,2-9-49,-4-4-239,-2-5 384,-8 0 480,-6-5 144,-1 4-80,-5-4 64,0 3-48,-5 1-16,-2 3 0,-3 7 32,4 3 304,0 5-64,1 6 32,1 2 0,4 4-80,0 0-112,0 3-160,4 8 96,3 8-64,0 5 369,0 10 367,-1 3-224,-5-1-64,2 3 113,-3-3-17,0-7-112,0-3-256,-3-7-160,2-3-16,1-6 48,0-2-96,0-5 0,0 0-592,0-3-657,0-3-688,0-5-1408,1-5-2146</inkml:trace>
  <inkml:trace contextRef="#ctx0" brushRef="#br2" timeOffset="0.99">31851 14033 10021,'0'0'7043,"0"0"-3394,0 0-1936,6-28 80,-3 28-240,-1 3-817,-2 11-368,0 7 177,0 8 207,0 5 96,-5 4-79,-1 0-145,0-5-192,-4-1-192,9-9-128,-5-4-32,6-3-32,0-5-16,0-1 16,0-5-48,10-1 16,-2-4-64,3 0-144,-1 0-32,4 0-80,1-3-32,-5 3-176,0 0-385,-3 0-960,-4 3-1472,0-2-1041,-3 3-6211</inkml:trace>
  <inkml:trace contextRef="#ctx0" brushRef="#br2" timeOffset="0.99">31768 14229 17400,'0'0'3666,"0"0"-2882,0 0-224,0 0 865,28-8 112,-12 8-625,6 0-336,-3 0 273,1 0-33,-1 0-272,1 0-272,-8 0-208,-5 0-32,0 0-560,-5 0-1089,-2 0-1744,0-2-1697</inkml:trace>
  <inkml:trace contextRef="#ctx0" brushRef="#br0" timeOffset="0.99">24335 1458 10021,'0'0'7443,"0"0"-5058,0-22-1440,0 19 143,0 3 1,0-5-305,0 5-176,-3 0-144,3-1-159,0 1-113,0 0-128,0 0-64,0 1-32,0 4 0,3 1 80,1 1-32,-1 7 48,7 3 384,0 11 320,4 7 289,3 12 63,3 7-175,-1 7-225,3 3-272,0-1-144,-4-2-32,0-7-79,0-7 63,-5-4-128,-1-8-288,-2-6 144,-3-4-16,-2-5 48,-3-4-32,3-2 16,0-7-32,-1-1-209,0-2-223,3-4-272,0 0-737,-4-10-1776,0-3-2162,-3-4-13637</inkml:trace>
  <inkml:trace contextRef="#ctx0" brushRef="#br0" timeOffset="0.99">24725 1342 6451,'0'0'-272,"0"0"5746,0 0-3121,0 0-912,0 0-64,0 0-305,15-17-592,-15 20-287,0 8-97,0 10 288,0 8-32,0 10 992,-4 9 962,-3 8-674,1 3-335,-3 3 160,2 1-561,-3 1-320,2-2-32,-4 1-95,2-4-49,-1-1 96,-1-3-272,1-6-128,1-5-48,4-5-16,-3-5 64,5-7-64,-1-5-32,5-7 48,-2-3-160,2-6-288,0-6-416,0-3-1073,0-10-1937,0-6-1296</inkml:trace>
  <inkml:trace contextRef="#ctx0" brushRef="#br0" timeOffset="0.99">24913 2021 10501,'0'0'7843,"0"0"-5474,0 0-1136,0 0 96,0 0 79,0 0-415,-11-14-561,6 14-224,-7 0-96,1 6 48,0 6-16,-1 4 32,2 1 144,0 3 177,3 1 159,4 1-320,3 0-112,0-7-80,0-1-80,8-4-48,-2-5 0,5-5-16,1 0 16,-2-8 32,-1-5 0,-1-3 0,-1-2-16,-2 1-16,-4-1-48,-1 3 32,0 4-32,0-2 16,0 6-16,-1 3 48,1 1-64,0 2 64,0 1-96,0 1 16,0 10-64,0 2 80,0 3 96,1 2-32,3-1-48,1 0 48,1-3-16,1-2 0,0-6-16,2-2-256,-4-4-800,2 0-801,0-6-1425,-4-8-1792</inkml:trace>
  <inkml:trace contextRef="#ctx0" brushRef="#br0" timeOffset="0.99">25075 2000 5667,'0'0'9204,"0"0"-6771,0 0-384,0 0-48,0 0-352,-31 0-273,23 5-175,-2 2-177,2 2-352,-1 1-223,5 0-273,-1 0-96,3 3-96,2-3 48,0 1-64,0-3-32,5 1-16,1-6-144,0 1-97,4-4-127,-2 0-48,1-4-144,2-8 112,0 1 351,0-7 257,-1 1-192,-2-1-80,3 2-448,-5 4 384,-1 3 272,-3 3 16,-2 4 48,3 2 208,-3 0 144,0 4-112,0 3-63,0 5 207,0 2 352,0 2-224,0 2-431,0 3-81,0 2-48,0 3-32,0 3 16,0 0 32,0 4-48,0-1 80,0 0 272,0 0-208,2-3-64,0 1 16,0-3-32,-2-1-32,0-5 48,-2-1-64,-5-3 64,1-3-64,-5-5 64,3 2 320,-3-8 16,1-3-335,-7 0-65,7-3 0,-1-11-64,0-3-225,3-3-207,3 0-256,1 1 32,2 5 639,2-2 113,2 5 49,7 0-113,-1 2-32,3-1 112,2-1 64,-1 1 32,6-3-64,-2 2-64,2-2-48,1-1 0,-5-1-561,2-2-1183,-4 2-577,-5-5-1105,-2 6-3393</inkml:trace>
  <inkml:trace contextRef="#ctx0" brushRef="#br1" timeOffset="0.99">32347 2065 4994,'0'0'993,"0"0"-609,0 0-304,-5-32 832,5 22-591,0 0-273,0 1 64,0-2 768,0 5-32,0 1-79,0 1 15,0 2-48,0-2 33,0 4-49,0 0-176,0 4-448,0 6-32,5 8 16,1 7 97,-1 8 79,0 6 2401,1 8-1377,-5-2 1,-1-3-785,0 0-112,0-6-31,0-8 319,-1-4 192,-5-5-431,5-5-225,-1-2-96,2-4-112,0-5 16,0 1-80,0-2-192,0-2-801,0-3-1008,0-6-1473,0-5-3921</inkml:trace>
  <inkml:trace contextRef="#ctx0" brushRef="#br1" timeOffset="0.99">32510 1963 6099,'0'0'7555,"0"0"-6194,0 44-49,1-14 401,4 7 1313,0 4-1170,-4 0-751,6-4-193,-3-2-271,6-3-353,-4-9-176,0-5-16,-1-3-48,-1-4 0,-3 2-48,-1-4 0,0-1-336,0 1-1169,0-4-816,-5-2-1201,-5-3-2688</inkml:trace>
  <inkml:trace contextRef="#ctx0" brushRef="#br1" timeOffset="0.99">32964 1946 6627,'0'0'2641,"0"0"465,0 0-1602,-29 17-351,12-4 208,-3 4-241,1 3 257,1-2-129,3-5-271,3 0-321,2-6-352,8-1-192,0-5-80,2-1-64,0 0 80,2 0-32,5-6-32,-2-2 16,7-9 16,-1 2-432,0-5-144,4 1 192,-2 3 79,-1 0 161,-1 8 112,0 1 0,-4 5-32,0 2 64,-4 2 0,1 5 0,3-1-32,0 2 64,4 2 225,-1-4-49,4 0-144,-1-2-64,-1 0 16,2-4-16,-3 0-128,-4 0-913,0 2-399,-7-1-417,0 2-881,0-1-1744</inkml:trace>
  <inkml:trace contextRef="#ctx0" brushRef="#br1" timeOffset="0.99">32880 2360 12534,'0'0'3906,"0"0"-2466,0 0-303,0 0-33,0 0-255,-14 30-193,11-26-304,3-4-192,0 0-80,0 0 128,6-4 545,4-6 95,1-5-512,1-5-64,1-1-224,2-4-16,1 1 128,-5 4-160,0 5 144,-5 3 17,0 6 143,0 6-64,1 4-64,0 8-176,0 5 80,-1 3 112,3 4 160,-3-3-288,3-4 0,-4-1-16,0-6-32,0-2 32,0-2-32,-1-3 16,-2-3 48,-1 0-16,-1 0-48,3 0-16,0 0-368,-3-2-752,0-2-1297,0 1-929,0-2-3729</inkml:trace>
  <inkml:trace contextRef="#ctx0" brushRef="#br1" timeOffset="0.99">31755 2088 8260,'0'0'6819,"0"0"-5186,0 0-1009,0 0 80,-23 27 49,18-10-273,0 9-112,2 5 320,0 6 257,-1 4-33,2 5-111,0-2 111,-1-3-288,3-4-176,0-4-207,0-10-97,0-1-96,0-9 16,0-2 0,0-5-64,0-6 48,0 0 80,0-5 272,-1-8 64,-5-9-432,5-3-112,-1-8-32,0-8-48,2-3-48,0-6-176,4 0-80,1-1 95,3 1 161,-2 6 80,0 0 144,4 8 64,-3 6 0,1 3-176,0 3-16,-1 3 64,2 4 0,-2 1 0,-2 3-32,7 0-16,-4 4-160,1 1-192,1 0 160,1 2 96,1 1 63,0 2 65,2 3 16,-4 0 16,2 3 32,-5 4-48,0 7 32,-1 0 32,-5 6 32,-1 0 0,0 4 0,0 3 48,-7 1 33,0-3-33,2 2-32,-4-3-80,1-1 32,-2-3-48,2 1 48,-1 1-48,-2 0 64,0-2-64,3 0 96,-1-1-64,0 1 128,1-4-32,1-3-32,1-1-16,2-6-32,-1-1 32,5-2 16,-5-3 48,3 0 128,-2-8-128,0 2-80,0-1-64,-1 1 64,0 0-48,2 4-16,-2 2-96,1 0-16,1 0 48,1 6 32,0 2-32,2-1 64,0 4-48,2-4 48,3 3 48,4-3 16,4 2 48,-1-2 64,8 3 400,0-1-16,2 2 177,1 2-81,-2 3-288,-3-1-192,-1 5-64,-4-1-32,1-1 16,-9 0-16,8-5-16,-8-1-16,0-2 16,-1-6-64,1-1-304,-3-3-560,2-3-481,-2-6-240,-2 0-1360,0 0-2514,-2-1-3200</inkml:trace>
  <inkml:trace contextRef="#ctx0" brushRef="#br1" timeOffset="0.99">33840 2212 6003,'0'0'5602,"-4"39"-2720,-3-16 159,6 3-896,-4-3-1008,1-1-385,2-9-416,2-3 144,0-3-336,0-4-48,0 0 16,0-3 113,0 0 447,0-7 512,0-7-303,0-6-625,6-3-192,-1-10-112,0-6 48,2-4-128,3 0-240,-7-4-1,4 6-63,-2 1 96,-2 4 112,1 5 0,2 7 96,-1 1 112,2 7-32,0 2 0,2 3 16,-4 2 16,8 4-48,-8 3-32,6 2-240,-5 2-609,5 6 465,-4 6 240,2 5 96,-7 4 96,2 5 48,-4 3 80,0 1-48,0-1 64,-9-4-96,2-2 48,-7-2-16,1-3 64,1-4-16,-5-2 80,5-5 96,0-1 112,1-2 64,6-2-143,0-2-33,1 2-64,4-1-16,4 2-160,6 4-64,8 3 80,-1 2 656,10-1 1,-4 1-353,4 0-80,-4-3-64,-3-1-80,-5-2-80,-1-2 16,-4 0-80,-3-3-64,-5 0-544,0-1-417,-2-2-351,-2 0-257,-3 0-1185,-3-5-3056</inkml:trace>
  <inkml:trace contextRef="#ctx0" brushRef="#br1" timeOffset="0.99">34387 1943 4242,'0'0'11093,"0"0"-7283,0 0-2322,0 0-159,0 0 96,0 0-353,-16-3-608,23 9-400,2 4-48,3 7 48,6 3-16,2 4 113,-3-1-177,-1-1 16,1-3 16,-5-2-64,-1-3 96,-5-4 0,0-2-80,-1-2 48,-5-3 48,2 1 16,-2-2 96,0 0 16,-2 1 416,-3 6-144,-7 1-288,1 7-144,0 0-32,0 6 273,-1 0-129,3-2 0,1-3-48,3-2-32,0-5-48,4-3 32,-2-4-80,0 0 80,3-4-96,0 0-224,0 0-305,-4-4-495,4-4-1361,-1-4-2754,1-1-6450</inkml:trace>
  <inkml:trace contextRef="#ctx0" brushRef="#br1" timeOffset="0.99">34784 2034 10901,'0'0'5763,"0"0"-2482,0 0-2048,0 0-289,0 0-256,-38 28-127,21-1 287,-2 4 673,4 2-433,6 3-383,7-2-289,4-6-240,12-6-112,9-5 96,6-9-80,3-5-48,2-3-32,3-9-192,-4-7-240,-3-3 112,-6-7 240,-7-3-209,-4-3-607,-6 0-481,-5-6-31,-2 5 575,-6 0 561,-7 6 240,-7 7 64,-2 3 272,-4 7-272,1 8-128,-2 2 32,3 6 0,4 5-256,6 5-1393,4 4-3249,7-3-10165</inkml:trace>
  <inkml:trace contextRef="#ctx0" brushRef="#br0" timeOffset="0.99">36040 3993 6579,'0'0'5875,"0"0"-3570,0 0-544,0 0 512,0 0-208,0 0-593,14-14-703,12 9-257,12-1 512,2 0 609,8-1-384,-1 1-401,3 3-208,-8 1 81,-7 2-145,-7 0-384,-7 0-288,-5 0-48,-6 0-272,0 2-177,-7 1-319,-3-3-673,0 0-784,-2-6 224,-4-5-1985,0-2-13974</inkml:trace>
  <inkml:trace contextRef="#ctx0" brushRef="#br0" timeOffset="0.99">36243 3529 10245,'0'0'7187,"0"0"-4146,0 0-1728,0 0-337,-25-2-223,9 17-465,-11 7-32,4 7 64,1 6 112,5 3 129,4-2-33,9 4-16,4-8-208,10-2-240,7-8-32,7-7 0,3-9-128,3-6 176,1 0-64,-2-12-288,4-5-80,-2-7 272,-1-1 48,-4-2 112,-2-5-16,-6 1-80,-6-2-400,-2 2-1041,-10-1 401,-5 5 511,-9 1 289,-6 7-144,-7 5 240,-6 5 160,-2 1-160,-4 5 208,5 3-16,1 0-64,7 0-176,2 7-1489,12-3-304,1 2-1248,4-3-3282</inkml:trace>
  <inkml:trace contextRef="#ctx0" brushRef="#br0" timeOffset="0.99">36140 3183 5683,'0'0'3889,"0"0"129,0 0-1553,0 0-240,45-12-656,-12 9-32,6-5-337,7 2 1121,9-2-1216,-4 2-465,-5 0-208,-7 2-368,-11 4-80,-6 0-32,-11 0-144,-6 0-928,-5 4-1041,0 2-801,-5-2-703,-6 0-5107</inkml:trace>
  <inkml:trace contextRef="#ctx0" brushRef="#br0" timeOffset="0.99">36289 3201 5875,'0'0'-16,"0"0"4706,0 0-3073,0 0-561,0 0-368,0 0 1137,10 40 384,-10-10-208,0 9-16,0 10 0,-2 9-96,-3 9-529,4-1-223,-4 2-209,1-3-623,2-8-193,-3-4-64,5-11-16,0-6 0,0-9 16,0-4-48,0-6-96,0-5-273,0-4-383,0 0-817,-1-6-1408,-2-2-977,-1 0-4081</inkml:trace>
  <inkml:trace contextRef="#ctx0" brushRef="#br0" timeOffset="0.99">36717 3556 15143,'0'0'4578,"0"0"-2369,0 0-480,0 0-321,27-10-431,-9 5-145,5-1-335,5 2-81,5-2-112,-3 3-176,-1-2-32,-5 5-112,-6 0-320,-6 0-1025,-3 5-784,-8-2-592,-1 1-945,0 2-1648</inkml:trace>
  <inkml:trace contextRef="#ctx0" brushRef="#br0" timeOffset="0.99">36731 3747 6435,'0'0'10901,"0"0"-7492,32 6-2304,-5-6 464,3 0 416,5-6-913,0 0-528,-5-1-384,-3 1-112,-5 2-320,-5-2-1969,-12 2-2065,0-3-5330</inkml:trace>
  <inkml:trace contextRef="#ctx0" brushRef="#br0" timeOffset="0.99">37479 3465 6371,'0'0'5554,"0"0"-3393,0 0-944,-28-27 112,11 20 127,1 6-255,-7 1-321,-5 0 177,1 6 79,-1 6-271,-1 5-49,2 3-144,9 5 49,7-2-193,6 3-112,5-3-240,10-2-192,14-4-48,-2-6-64,7-5 208,4-6-352,-6-6 336,0-5-64,-3-6 0,-8 0 112,1-2-32,-9-1 16,1 0 0,-8 3-208,-1-1 32,0 5 48,0-1 0,0 8 64,0 0-48,0 4-16,0 2-16,0 0-96,0 4-16,0 8 80,0 4 48,4 7 112,3 7-32,-1 4-32,4 4 208,1 1-464,1 2 176,-1-4 32,-4 0 0,-4 0-16,1-4 64,-4 0-16,0-1 32,-5-5 32,-4 2 0,4 1 32,-7-3 0,1-1-48,-1-3 48,-5 0-48,3-3 16,2-7-48,-5 1-112,5-10 32,-1-2 48,3-2-16,0-12 96,4-7-32,3-7-48,1-7 16,2-4-192,5-1 16,1 2-288,4 1 304,4 6 144,1 4-32,1 6-48,-2 2 128,5 5 64,-1 1 256,2 3 32,-1 2 0,-2 0-176,0 0-208,-5 2-32,1 0-96,-4 0-496,-3 1-481,-2-2-864,-4-1-512,0 0-2609</inkml:trace>
  <inkml:trace contextRef="#ctx0" brushRef="#br0" timeOffset="0.99">37749 3279 15463,'0'0'4226,"0"0"-2705,0 0-369,0 0-47,0 0-273,24-5-304,-11 5-352,4 0-160,5 0 32,0 5-48,2-4 0,-2 4 16,-4-2 0,3 0 0,-4-2-32,-5 3 32,4-2 17,-4 0 271,2-2 128,-4 0-176,-1 0-160,-3 0 112,1 0-128,-3-2-32,-1 2-16,0 0-64,-3-2 48,0 2-32,0 0 0,0 0-32,0 0-48,0 2 0,0 2-16,0 6-16,-6-1-16,-2 9 144,-1 2-16,-2 3 16,-1 4-64,-4 2 80,4 7-16,-5 0 0,5-2 0,-3 1 64,3-4 32,2-3 224,-1-5 16,3-3 32,1-7 161,0-1-289,6-2-160,1-4-48,0 1 16,0-4-64,5 0 48,5 2-16,-2-4 0,3 4 16,-1-2 16,2 1-16,-1-2 0,1 2 80,2-4 0,-1 0-32,3 0-32,2 0-48,-1 0 32,5-6-80,0 2 80,2 1-48,-3-2 32,-3 4-32,-3-2 16,-3 1-400,-7 2-497,-5 0-687,0 0-1218,-5 0-191,-7-1-1537,-1-4-10021</inkml:trace>
  <inkml:trace contextRef="#ctx0" brushRef="#br0" timeOffset="0.99">37913 3497 5795,'0'0'576,"0"0"2881,0 0-1568,0 0 48,-34 0-256,26 0-224,1 0-33,-3 0-463,10 0-289,-6 0-160,6 0-79,0 0 31,6 0 0,0 0-272,5 0 96,5 0-128,2-5 160,-1 2 209,5-1-17,-5 2 16,-1-2-96,-4 2-240,-1 0-112,0 0-96,-4 2 0,-3 0-400,1 0-976,-1 0-369,-2 0-1505,0-2-3361</inkml:trace>
  <inkml:trace contextRef="#ctx0" brushRef="#br0" timeOffset="0.99">38456 3302 7395,'0'0'240,"0"0"3266,0 0-1857,0 0-401,0 0-719,0 0 463,7-18 49,-7 17-417,0 1-272,-3-3-96,2 2-48,-5 1-96,1 0-64,-2 0-80,2 0 80,0 1-96,-2 3 16,3 2 0,-5 3 128,2-2 48,0 6 353,2-1 223,0 4-112,-2 0-48,2 1 1,2 3-209,-4-1 48,5 3 64,-3-3-144,0 3-95,-1-2-17,5-1 160,-4 3 16,3-3-48,-1 2-64,3-2 32,0 5-47,0-4 31,0 2-64,0-1-112,0 0-48,0-4 96,-1 3-96,1 0-16,-2-2 16,2-5-48,-3 1 0,3 0-48,0-5 16,0 1-48,5-4 32,1-2-144,3-1-336,-1-3 127,3 0-255,-5 0-464,4 0-369,-8-3-1248,-2 0-2274</inkml:trace>
  <inkml:trace contextRef="#ctx0" brushRef="#br0" timeOffset="0.99">38634 3468 6419,'0'0'1345,"0"0"2432,0 0-1568,0 0-352,0 0-112,0 0-448,4-4-401,-4 4-256,0 2-160,3 6-63,-1 6 255,-2 3 160,0 4 17,0 5 47,0 1-208,0 1-15,0-3-145,0-2-160,0-1 32,0-6 65,1-5-113,-1-1-160,0-4 32,0-6-16,0 0 0,0 0 96,0-4 96,0-4-143,3-3-193,-3-5-64,2-2-16,-2-1-32,0-3 96,0 1-80,0-4 16,0-2 48,0-3-32,-2-1-16,-1-3 32,2-2 16,1 2 0,-5 1 0,5 6 16,0-1 16,-2 9-16,2 2-64,0 3 48,0 2-96,0 2-16,0 2 96,0 0-48,2 5-16,3-3 32,6 3-48,0 2-32,6 1 80,1 0 16,4 4-33,-4 2 33,3 5-32,-3-1-48,0 2-176,-3-1 16,-5 0 0,-3-2 160,-2 1-48,-4 1 80,-1 1-16,0 2 32,-6 1 64,-1 3-16,-3 1 0,-2 1 0,0 2 16,-3-1-16,3-3 96,-2-1-112,1-1 96,1-7 64,0 2 0,2-4-48,-1-1 32,4-2-48,1-2-80,1-2 0,3 0 48,2 0-80,0-2-176,2-4-560,4 1-721,-1-1-736,6-2-336,-4 2-1457,3 0-6819</inkml:trace>
  <inkml:trace contextRef="#ctx0" brushRef="#br0" timeOffset="0.99">38862 3535 2097,'0'0'10293,"0"0"-5747,0 0-2593,0 0-849,0 0 33,0 0 47,34-8-31,-18 5-225,-1 2-256,4 1 465,-1-4-321,-1 4-447,-2-2-257,1 2-112,-8 0 0,2 0-96,-4 0-193,-2 0-527,-2 0-256,-2 0-193,0 0 0,0 0-367,-5 0 159,-1 0-1264,-1 0-2930</inkml:trace>
  <inkml:trace contextRef="#ctx0" brushRef="#br0" timeOffset="0.99">38871 3641 5891,'0'0'8980,"0"0"-7748,0 0 481,0 0 352,0 0-288,35 1-689,-23-1-15,5-3-209,-3 0-239,-1 0-257,-2-2-224,-5 4-144,3-4-32,-6 4-352,2-1-609,2 2-672,-2-4-1008,-1 0-1745,2-2-5250</inkml:trace>
  <inkml:trace contextRef="#ctx0" brushRef="#br0" timeOffset="0.99">39153 3290 3105,'0'0'3922,"0"0"-4498,0 0 3809,0 0-1120,0 0-448,0-10-144,0 10-433,-5-2 1,5 2-81,0 0-303,0-2 15,5 0 0,4 2-175,5-4-385,8 1-48,1-2-96,4 3-16,-5 0 112,0 2 16,-5 0-112,-6 6-96,-4 4 16,-7 0-96,0 4 208,-3 1-32,-5 0 48,-4 2 224,2 0 192,-2-1 32,2-2-224,3-1-143,2-3-97,2 0-48,3-3-32,3 1-49,4-4-127,5 0 96,1-1 96,-1-1 208,5 1-144,-5-3 80,1 0 65,-4 0 31,-1 1-160,-4 4-48,-4-2-32,0 2-16,0 4 192,-1 1 144,-6 4 336,-2 0-288,-3 5-160,-5-2 17,3-1 15,-1 2-96,-3-1 0,4-1-16,-3-1-48,5-3 0,2-2 80,3-6-80,2 0-48,0-2 0,5-2 0,0 0 16,0-6-320,5-2-609,0-2-575,-4 1-401,2-2-1216,0 2-1602,-3 1-8899</inkml:trace>
  <inkml:trace contextRef="#ctx0" brushRef="#br0" timeOffset="0.99">39519 3392 592,'0'0'14119,"0"0"-9877,0 0-2610,0 0-303,0 0 112,0 0-113,-10-13-671,1 21-209,-1 4-240,-2 2-32,6 5 0,-1 3 288,7 1-32,0-3 81,7 4-145,4-7-128,1-4-176,5-1 32,1-4-80,-4-4 0,3-4 48,-5 0-32,-2-10-32,-3 1 48,-1-5-64,-5-1-64,2-5-32,-3-2-64,0 1-48,-4-3-64,-3 1-48,-4 3 111,2 5 81,-2 5 64,-3 4 16,4 6-80,0 0 80,-2 2 16,6 3-80,0 1-32,6 0-1441,0 1-1232,0-6-1617,11-1-5410</inkml:trace>
  <inkml:trace contextRef="#ctx0" brushRef="#br0" timeOffset="0.99">39739 3407 16824,'0'0'2417,"0"0"-2209,0 0 752,0 0 833,-31 0-480,25 6-929,1 4-304,-1 4-32,6 3 624,-3 0 177,3 3-337,3-4-112,3-1 0,5-3-288,2-2 0,0-4-80,0-5 0,0-1-32,0-3 96,-2-7-96,-2-4-48,1-3-144,-3 0 64,-3-5-16,-1 4-32,-1-1-128,-2 1-32,-2 1 160,-5 5-96,-1 4 192,-3 2 0,0 6 64,-2 0-48,-2 0 0,4 3 64,0 3-16,-1 0-49,7 2-1135,0-2-481,5-2-992,0-4-2257</inkml:trace>
  <inkml:trace contextRef="#ctx0" brushRef="#br0" timeOffset="0.99">39898 3558 11253,'0'0'3362,"0"0"-2354,0 0 865,0 0 304,0 0-384,0 0-641,17 3-239,-14-8-49,4-1-79,-2-1-113,3-3-128,-3 0-384,3 1-80,-2-2 128,1 5 80,-5-1-47,3 3-81,0 1 0,-4 3-16,4 0-128,-3 3 0,0 3-32,2 5 64,-1-3 16,2 2-32,0-1 0,2-4-32,-1-3 80,1 0-64,2-2 16,-1-2 80,1-2-80,-3-3 0,-1-2-32,0 0 32,-1 1 0,-1-2-32,-3 3-16,5 1-48,-5 2 80,5 4-32,-4 0-32,5 4-48,-6 2 64,7 3 32,0 2 48,0 2-48,-1-2 64,0-1-32,0-3-32,-1-1-64,0-3-897,-1-3-687,-1 0-961,1-9-1393,-4 0-5747</inkml:trace>
  <inkml:trace contextRef="#ctx0" brushRef="#br0" timeOffset="0.99">40228 3210 4930,'0'0'4322,"0"0"-1921,0 0-320,0 0-16,0 0-352,0 0-769,6-10-751,-5 22-177,2 8 496,-2 7-240,2 7 2945,0 0-1472,-3 5-608,1-4-49,-1-5-383,0-5-385,5-5-112,-5-6-96,2-5-32,0-3 16,0-1 0,-2-2 0,0-3-64,5 0 32,-5-8 96,4-1-224,3-3-240,0 0-256,-2-2-257,0 4-15,1 3 336,0 1 400,-2 2 112,3 4-48,-1 0-16,-2 0 112,2 4 64,0 2 16,4 1-16,3 3-96,-3 0 192,5 1-176,-1 1-16,-4 0 32,1-2-64,-5 0-64,-1-1 64,-3-1 0,-2 0 16,0-2-48,-7 0 112,-5-4 48,2-1 192,-1-1-80,-1 0-96,-2 0-32,1-3-64,1-1-32,1 0 0,1 0-48,-3 2-304,6-1-32,-2 3-192,4 0-112,4 0-609,-2 0-736,3-3-544,0-1-1777,6-2-4930</inkml:trace>
  <inkml:trace contextRef="#ctx0" brushRef="#br0" timeOffset="0.99">40475 3013 1745,'0'0'4674,"0"0"112,0 0-3249,0 0-321,0 0 193,0 0 192,0 0-161,5 33-415,7-13 63,5 9 513,3 6 192,1 3-144,0 8-497,1 5-143,-6 2-481,-5-2 272,-4 1-608,-3-2-160,-4-3 48,-4-3-48,-3-5 32,-4-5-48,0-3 113,-1-8 111,4-5 144,0-5-128,3-3-224,3-6-16,-2-2-80,4-2-240,-3-6-593,1-4-991,1-6-1858,-2-5-1921</inkml:trace>
  <inkml:trace contextRef="#ctx0" brushRef="#br1" timeOffset="0.99">32546 5699 6211,'0'0'8468,"0"0"-6099,-28 25-1409,22-22 97,-1 0 111,3-3-159,4-6-1,0-12-207,12-13-305,15-8-400,10-16-48,10-5 16,12-5 32,5-1 272,0 11 769,-3 5-545,-5 9-496,-4 9-112,-10 6 48,-6 5 16,-5 3-272,-9 7-512,-4 2-433,-6 2-832,-3 0-1569,-1 1-3505</inkml:trace>
  <inkml:trace contextRef="#ctx0" brushRef="#br1" timeOffset="0.99">33336 4890 5475,'0'0'11941,"0"0"-9668,0 0-1697,6 54 1073,-6-13 1472,4 12-687,-4 6-1170,3-3-495,1-5-321,3-3-176,-1-15-48,1-10 64,0-6-96,-2-7-64,1-6-96,1-4 32,-2-4 96,6-12-32,0-5-16,2-8-128,2-10 0,3-6-16,3-10 0,-3-1 64,2-5-16,1-2-80,-3 9-80,-5 9 64,-2 10-240,-8 13 176,-1 11-64,-2 8-176,0 3-272,-4 6-625,-2 8-768,0-1-1761,0 1-1952</inkml:trace>
  <inkml:trace contextRef="#ctx0" brushRef="#br1" timeOffset="0.99">33672 5208 1008,'0'0'9109,"0"0"-4835,0 0-2193,0 0-225,11-31-207,-11 28-496,-11 3-273,-1 0-176,-6 5-79,-2 4-1,1 7 240,-1 1-79,3 3-289,6 0-80,5 0-64,6-3-128,0-4-144,6-2-32,10-5 33,-1-6-33,2 0-32,1-9-80,-2-2-81,2-3-31,-2-2 0,-4-1 96,-1 1 64,-4 3-32,-4-1 32,3 6 16,-5 2 0,2 6 32,-1 0-48,-2 10-96,0 11 192,0 7 320,2 7-15,0 8-17,0 2-48,3-2-32,1-2-192,1-4-160,-2-6 0,0-5 496,-5-5 112,0-6-416,0-1-47,-5-4-97,-5-2 112,-3-6-96,1-2 48,-4 0-144,-1-8 32,6-6 15,-1-4 1,2-1-224,6-2-224,4-3-208,0 1 256,4 2 47,7-1-399,2 0-64,5 3 239,0-1 433,6-1 192,3 3-48,-3 0 64,3 3 0,-5 0-32,1 4 0,-11 2-48,2-1-1777,-7 2-2256,-6 1-3635</inkml:trace>
  <inkml:trace contextRef="#ctx0" brushRef="#br0" timeOffset="0.99">36297 4891 8132,'0'0'3521,"0"0"-719,-6-34-994,-1 24-303,-3 0-272,-7 4-465,-4 6-240,-1 0-144,-1 2-47,-5 12-209,0 5-96,1 6 208,5 5 192,5 1 240,9-1 17,8-3-449,0-6-144,12-5-144,6-10-32,6-6 16,1-2 448,2-12-448,-1-7 416,-5-3-320,1 1 0,-6-2-96,-8 3 16,-1 3 16,-3 1 16,-1 8-16,-3 0-96,1 7 16,-1 3 144,0 3-176,5 13-208,1 12 352,-1 7 112,6 7-48,0 9 80,-3-1-32,1-3-16,-3 0-240,-1-6 128,-5-7-16,0-1 64,-5-10-32,-1 1 112,-5-7 384,-5-3 48,4-2 129,-4-2-161,1-2-64,-2-5-192,2 1-80,0-4-112,-1 0-48,5-4-48,3 1 16,4-7-544,4 2-512,0-4-561,5-2-816,9-3-1345,1-2-3922</inkml:trace>
  <inkml:trace contextRef="#ctx0" brushRef="#br0" timeOffset="0.99">36402 4956 6259,'0'0'10917,"0"0"-8852,0 0-737,0 0 209,41 10-112,-24-10-33,0-8-447,0-4-353,-1 1-352,-5-5-144,-5 2-48,-4 0-16,-2 1-80,-2-1 32,-9 5-32,-4-3 48,-3 6-16,0 0-32,-4 6 48,2 4-112,3 8 128,3 9-48,4 7 80,8 5-64,2 2 144,2 0-32,8-2-64,0-2 32,7-7-16,-5-4-80,0-7-192,-1-3-496,-3 0-401,-2-6-383,1-1-113,-2-3-1344,2-3-2866</inkml:trace>
  <inkml:trace contextRef="#ctx0" brushRef="#br0" timeOffset="0.99">36707 4955 16936,'0'0'4930,"-29"11"-3697,15-1-593,-1 5 1217,-1 5-273,10 1-623,6-1-529,0 2-224,11-3-176,2-5-80,4-5-96,3-5-672,-3-4 336,-5-4 47,0-8 257,-6-1 64,-4-4 0,-2-1 64,-2 0-32,-4-1 32,-6-1 16,2 0 0,-2 3-32,1-1 32,-1 3-48,4 3-512,4 3-801,0 3-384,4 1-192,0 5-1600,1 0-2242</inkml:trace>
  <inkml:trace contextRef="#ctx0" brushRef="#br0" timeOffset="0.99">36947 4978 11989,'0'0'2674,"-6"41"-657,5-14 704,-2 7-672,1-4-368,2 0-657,0-7-416,0-7-304,2-4-63,1-5 95,-2-3 192,5-4-16,-6-2 225,0-12 351,0-1-416,0-6-335,0-7-97,-3-5-16,-4-4-32,0-2-144,2-2-128,-2-2 16,2 4 0,3 0-16,2 6 80,2 1 32,3 6-48,7 3 16,-1 5-16,7 1-32,-3 8 48,2 5-64,0 4 16,0 0-96,-3 10-225,0 7 65,-2 3 144,-3 3 144,-2 1-112,-3 0 128,-3 0-16,-1-4 32,0 0 0,-5-6 16,-4 3 0,-5-8-16,3 1 32,-5-6-16,-2 0 16,-4-4-48,5 0 16,-3-4 32,3 0-288,5 0-592,0 2-257,7 2-111,5-1-353,0 1-672,10 0-2545,2 0-2145</inkml:trace>
  <inkml:trace contextRef="#ctx0" brushRef="#br0" timeOffset="0.99">37238 4894 18424,'0'0'2530,"0"0"-2338,-25 29 1568,18-14 273,5 3-704,2 2-865,5-5-336,3 3 32,6-8-144,0-1-304,-1-5-144,1-4 144,-3-5-96,-5-6 208,0 0 64,-2-5-112,-4-1-353,0 0 33,0 0 176,-4 0-208,-2 4-241,-6 2 625,2 2 128,-2 6 80,-5 2-32,5 1 48,-4 0-32,5 4-48,3-1-960,4 0-2114,4-3-4369</inkml:trace>
  <inkml:trace contextRef="#ctx0" brushRef="#br0" timeOffset="0.99">37339 4890 14919,'0'0'3345,"0"0"-3409,0 0 2033,39 18 560,-12-18-320,2 0-944,4 0-545,-3-3-320,-2 0-127,-1-5 207,-6 2-176,-3 2-176,-2-2-64,-2 2 16,-4-2-64,0 2-32,-5 4 32,2-2-32,-2 1 16,-4 1-16,3 0 0,-3 0 16,-1 0-16,0 0-16,2 0 16,-2 0-64,3 0-16,-3 0 32,0 0-48,0 0 96,0 0 0,0-3-80,-3 3 0,-4 0 32,-1 0 16,-7 3 16,0 4 0,-3 3 16,0 2 48,4 1-48,1 3 32,7 0 48,3-1-64,3 3 0,7-4 32,5-1-64,8-3 112,2-2 48,4-5-128,-3 0-736,1-3-1105,-4-3-1553,-3-4-2369</inkml:trace>
  <inkml:trace contextRef="#ctx0" brushRef="#br0" timeOffset="0.99">37480 4641 16151,'0'0'3714,"0"0"-3506,0 0-128,0 0 320,0 0 865,0 0-289,0-3-719,5 17 127,-5 6 176,4 1 96,-3 5-79,2 4 271,-1 4 32,-2 1-15,0 2-177,0-1-96,0 2-272,-2-5-143,-1-4-49,3-1-48,0-9 16,0-5-96,0-3 48,0-6-368,0-5-769,0-8-720,0-8-1696,-4-9-4771</inkml:trace>
  <inkml:trace contextRef="#ctx0" brushRef="#br0" timeOffset="0.99">37764 5009 16552,'0'0'2129,"0"0"-2097,0 0 128,33 12 1680,-22-12 321,1 0-528,0-6-960,0 0-385,-2-4 32,2-4 288,-2 5-32,-3-3-191,3 3-65,-7-2 192,0 5 112,1 5-16,-2-1-223,-2 2-145,2 3-208,1 8-16,0 0 80,-1 5-16,5-3-64,-2 5 32,1-3-48,3-5-160,-2 0-801,1-6-591,1-4-1202,2-6-1648,-5-7-4498</inkml:trace>
  <inkml:trace contextRef="#ctx0" brushRef="#br0" timeOffset="0.99">37964 4810 18232,'0'0'2530,"0"0"-2755,32 3 305,-10 2 2209,2-4 401,1 4-1138,2-2-495,-4 1-577,1-2-208,-2 2-176,-2-4-128,-2 4-48,-1-4-832,-2 2-721,-2-2-1120,-1 0-1297,-1 0-4130</inkml:trace>
  <inkml:trace contextRef="#ctx0" brushRef="#br0" timeOffset="0.99">38124 4622 19753,'0'0'3826,"0"0"-4034,0 0 272,-18 44 704,17-17 1313,-3 2-464,4 6-721,0 8-576,0-2-96,0 3 145,0-2 271,4-5-432,-3-6-160,4-7 64,0-3-96,-4-9 48,5-4-176,-3-8-800,-1 0-1602,0-16-1135,-2-6-2082</inkml:trace>
  <inkml:trace contextRef="#ctx0" brushRef="#br0" timeOffset="0.99">38307 4917 20249,'0'0'4802,"1"32"-4081,5-19-417,-2-1 32,-3-1-224,6-5-96,-3-4 48,2-2-1072,4-5-2258,-3-11-3185</inkml:trace>
  <inkml:trace contextRef="#ctx0" brushRef="#br0" timeOffset="0.99">38336 4614 23755,'0'0'3586,"0"0"-3506,0 0-241,0 0-415,0 0-160,0 0-241,-17 27-1039,17-16-2210,0-5-7300</inkml:trace>
  <inkml:trace contextRef="#ctx0" brushRef="#br0" timeOffset="0.99">38531 4902 7347,'0'0'10613,"0"0"-8724,0 0-768,0 0 463,-33 3 177,22 3-560,-1 4-577,2 0-416,1 2-176,5-5 32,4 1-192,0-4-96,7-4-128,5 0-96,-1 0 31,-1-7-271,2 1 128,-6-2 448,-1 2 128,-1 2 48,-4 4 48,0 0 0,0 4 64,0 5 64,0 5 288,0 0-31,2 3-305,8-4-144,0 0-48,3-6-224,4-2-833,0-5-704,-1-8-720,2-9-3442</inkml:trace>
  <inkml:trace contextRef="#ctx0" brushRef="#br0" timeOffset="0.99">38795 4524 19641,'0'0'1377,"-2"38"-1297,-1-3 1728,3 8 1122,0 2-1105,5 2-785,6-7-688,0-2-192,1-7-80,-1-6-64,0-7 64,-5-5-928,-1-8-1249,-3-5-1889,-2-3-3105</inkml:trace>
  <inkml:trace contextRef="#ctx0" brushRef="#br0" timeOffset="0.99">35477 5390 15239,'0'0'3570,"0"0"-2482,0 0-111,0 0-33,42-30 193,-10 7-961,7-8-64,2-3-32,-2 1-32,-6 0 64,-10 6-608,-7 7-1649,-7 4-1249,-7 5-2801,-2 3-4658</inkml:trace>
  <inkml:trace contextRef="#ctx0" brushRef="#br0" timeOffset="0.99">34883 6249 4658,'0'0'5443,"0"0"-1313,0 0-1809,0 0-449,0 0-191,27-25-240,-14 19-465,2-1-191,3 3-33,-1 2-240,0 1-144,-1 1-143,-4 0-193,1 0 32,-3 0-112,-5 0-32,2 0-465,-4 0-575,-3 1-401,0 1-528,0-2-1473,0 0-2848,-3 0-802</inkml:trace>
  <inkml:trace contextRef="#ctx0" brushRef="#br0" timeOffset="0.99">35415 6264 12886,'0'0'4642,"0"0"-2737,0 0-753,0 0-351,0 0-177,-9-30 64,0 30-287,-1 0-113,-7 2-144,0 10-96,1 1 0,0 3 64,1 2 16,1-1 112,8-1 0,6-2-224,0-5-16,5-1-32,8-6-128,0-2 96,1 0 128,3-10-160,-2-4 224,2-1-128,-5-6-80,5-2-192,-5-1-48,-2-6-80,2-1-65,-1-3-47,-5-6-224,-1 1 47,0-7-31,-2 0-96,-1 3 143,-2 2-111,0 7 384,0 9 336,0 8 288,-5 7 640,5 8-15,-4 2-321,4 0-192,-1 14-48,-2 3-80,3 9-80,0 5 657,0 12 335,3 4-207,-2 6 191,3-5-223,3 1-497,-4-6-272,-1-6-16,-2-7-16,0-6-32,0-4-16,0-6 0,0-4-128,-2-4-720,-1-6-657,-1 0-768,1-8-1745,2-4-12357</inkml:trace>
  <inkml:trace contextRef="#ctx0" brushRef="#br0" timeOffset="0.99">35809 6152 5603,'0'0'8163,"0"0"-5634,0 0-944,0 0-384,0 0 15,-33-6-335,20 9-81,1 3-256,-5 4-144,5 0 33,0 3 271,7 1-128,-1 3-144,2 3-47,4-2 79,4-5-240,7 3-48,5-6-144,2-6 64,-1-3 64,2-1 16,1-7-16,3-7-176,-3-2 0,0-1-96,-5-3 0,-3 3-224,0-1-160,-7 1 96,-5 1 176,0 3 111,-5-1 17,-7 4 32,0 0 32,-5 3 16,-3 1 16,-4 0-64,4 1-576,0 4-304,6-1-433,3-2-416,3-4-1088,5 0-3522</inkml:trace>
  <inkml:trace contextRef="#ctx0" brushRef="#br0" timeOffset="0.99">35811 5707 5795,'0'0'6499,"0"0"-4979,0 0 225,-14 41 192,10-22-336,0 7-385,1 5-95,3 10 271,0 3 81,3 9 352,-2 6-464,3 4-737,-4-2-368,0-3-96,0-4-48,-5-5 0,-2-6-64,-4-3 80,2-9-96,1-4 48,-3-3-64,1-5-176,4-3 64,4-4-400,-2-5-593,4-1-687,0-2-625,6-4-369,3 0-879,0-6-4579</inkml:trace>
  <inkml:trace contextRef="#ctx0" brushRef="#br0" timeOffset="0.99">35587 6561 10037,'0'0'7843,"0"0"-6322,0 0-833,0 0 1025,33-23-144,-16 19-497,10 0-159,2-2 47,9 2 65,2 2 431,-1 1-303,0-2-721,-6 2-368,-5-1-112,-5 2 32,-7-4-64,-4 4-400,-6-4-257,-1-2-431,-3 3-609,-2-4-688,0-3-144,0 3-2466</inkml:trace>
  <inkml:trace contextRef="#ctx0" brushRef="#br0" timeOffset="0.99">35698 5716 4994,'0'0'7524,"0"0"-5139,-28 0-1057,17 0 81,-2 0 64,4 0-401,3 0-367,0 0-257,6 0-256,-3 0 96,3 0 0,3 0-144,3-4 0,11 4 208,5-4-224,11 2 257,8-2 591,8 2 385,7 1-177,-3 1-479,0 0-369,-7 0-288,-10 0-32,-8 0-48,-9 0-80,-7 0-545,-7 0-975,-5 0-769,-5 3 848,-9-3-640,-1 0-3490</inkml:trace>
  <inkml:trace contextRef="#ctx0" brushRef="#br0" timeOffset="0.99">34400 6197 12166,'0'0'4706,"0"0"-2321,0 0-480,0 0-241,0 0-207,7-24-400,-7 22-401,0 0-384,0 2-64,-7 0-32,-4 0-96,-1 4-16,-6 6-112,-3 4 96,-2 5-64,0 6 96,3 4-48,2 5 144,10 3 321,6-3 303,6-4-320,19-4-240,4-7-64,10-9-144,5-8-48,3-2-16,-1-15 80,-5-4 16,-6-4-128,-4 0-64,-7-4-160,-10 0 32,-2 3-32,-6-2-64,-4 1-16,-4 2 96,-6 3 31,-4 1 113,-4 5 96,-1 4 16,-8 2-32,4 8-80,-6 0-224,7 0-224,0 0-481,5 0-591,5 4-465,7-4-1089,3 0-2384,2-6-6260</inkml:trace>
  <inkml:trace contextRef="#ctx0" brushRef="#br0" timeOffset="0.99">34474 5878 3073,'0'0'7636,"0"0"-4451,0 0-1872,0 0 416,0 0-193,0 0-575,4-4-433,-4 14-368,0 8 176,0 5 113,-4 10 639,-3 6 49,1 10-273,-3 2-224,3 5 193,-1 7 223,3-1-47,-1 1-289,3-5-208,1-5-64,1-5-127,0-6-418,0-7 65,1-9 32,1-5-16,0-5-112,1-6-528,-1-8-1185,-2-2-1776,0-14-865</inkml:trace>
  <inkml:trace contextRef="#ctx0" brushRef="#br0" timeOffset="0.99">34191 6587 5587,'0'0'4241,"0"0"-1535,0 0-753,0 0 208,0 0-257,0 0-479,14-4 16,1 2-241,7-2 113,11 0 304,7-2 208,6 3-737,3-3-288,2 1-239,-7 2-193,-4 0-208,-4 0-96,-9 3 16,-2-4-80,-6 4-48,-4-4-128,-9 4-224,1 0-321,-5 0-255,-2 0-481,-2 0-768,-5-2-672,-4-2-1681</inkml:trace>
  <inkml:trace contextRef="#ctx0" brushRef="#br0" timeOffset="0.99">34251 5821 5811,'0'0'4594,"0"0"-2177,0 0-704,0 0 400,0 0-225,0 0-703,0 0 32,17-14 207,-12 11-191,2-2-1,3 3-319,2-2-385,8 2-128,5 1-112,8-2 129,11 0 111,-1 3-128,3 0-144,-5-2-176,-2 2-48,-9-2-64,-4 2-752,-8 0-961,-5 0-944,-7 0-385,-4 0-1312,-2 0-1905,-2 0-1728</inkml:trace>
  <inkml:trace contextRef="#ctx0" brushRef="#br0" timeOffset="0.99">38150 6268 12838,'0'0'5186,"0"0"-3425,0 0-768,-34 9 415,14 3-95,2 4-241,4 2-143,0 1-241,6 0-192,5 1-224,3-5-144,6-1-80,13-1-48,1-2 32,2-4 32,5-1-48,-3-2 32,2-4-15,-7 0-66,2-4-63,2-8 32,-4-1-64,1-5-112,-4-4-112,-3-3 96,-3-2 0,-4 0-529,-6 0 97,0 3 224,-9 4 304,-5 6 208,-11 8 0,-2 6 144,-6 0-96,-5 10 32,6 2-160,4 0 16,7 1-16,5-2-832,10-5-2370,6-5-4289</inkml:trace>
  <inkml:trace contextRef="#ctx0" brushRef="#br0" timeOffset="0.99">38184 5922 8388,'0'0'4802,"0"43"-1408,0-8-625,0 8-224,0 12-320,0 7-96,-4 6-848,-2 3-513,-1-1-448,-3-5-176,-2-7-48,7-8-16,-2-6 0,4-11-16,3-6 48,0-7-80,3-7-288,-1-2-496,4-8-529,-2 1-896,1-4-880,-5 0-2962,0-7-7715</inkml:trace>
  <inkml:trace contextRef="#ctx0" brushRef="#br0" timeOffset="0.99">38003 6645 16504,'0'0'3633,"0"0"-2608,0 0 383,0 0 257,30-6-176,-8 6-417,1 0-79,10 0-97,1-4-288,5-2-127,-1 0-321,-2-2-64,0-1-96,-6 2 80,-7 3-32,-5 1-64,-3-1-641,-6 2-543,-5-2-625,-1-4-736,-3 0-913,0-4-4737</inkml:trace>
  <inkml:trace contextRef="#ctx0" brushRef="#br0" timeOffset="0.99">38135 5945 848,'0'0'4947,"0"0"-4579,0 0-240,0 0 2161,0 0-720,0 0-753,0 0 737,-5-2 592,8 2 64,-1-4 80,0 3-288,1-5-465,1 0-271,0 2-209,0-2-143,1 2-273,0 1-240,0 0-304,2-1-16,2 4-80,-1-2 16,8 0-32,6 2 16,1-3 48,10 0 0,0 3-16,2-3 193,-1 3-81,-4-3-192,-6 2-64,-6 1 80,-7 0-465,-6 0-1071,-5 0-1074,0 0-1584,-5 0-1984</inkml:trace>
  <inkml:trace contextRef="#ctx0" brushRef="#br0" timeOffset="0.99">37756 6292 9989,'0'0'7331,"0"0"-5202,0 0-993,0 0-63,-31-14-353,14 14-320,-5 0-272,-1 0-15,-4 6-1,-2 4-48,4 6 80,-1 2-32,2 3 192,9 2 144,4 4 416,11-4-479,4 1-321,15-2-144,10-7 128,4-7-80,0-8 0,2-4-96,1-13-97,-6-7-31,-1-6-32,-7-4 288,-1-2-176,-9-5-240,-1-3-224,-6-3-81,-3 0-159,-2-4-48,0 7 79,0 2 145,-2 11 320,-1 7 336,1 11 112,2 11 256,0 4 128,0 11-448,0 14 32,0 9 112,0 9 977,2 5 47,-2 8-416,0-4-399,0-1-65,-2-6 288,-3-6 16,-2-5-384,2-2-144,-1-9-48,2-6 0,-1-2-48,3-6-1152,-1-5-1169,1-6-3026</inkml:trace>
  <inkml:trace contextRef="#ctx0" brushRef="#br0" timeOffset="0.99">38802 6227 11621,'0'0'4835,"0"0"-2178,-28-2-1185,22 2 1,1 2 64,5 1-337,5 5-543,10-1-193,7 6-320,4 4 816,7 0-335,-3 1-305,1-3-176,-8-1-176,-3-3-16,-7-1 48,-4-1-32,-6-2 16,-3 0-48,0 3-48,-8 2 128,-6 2 32,-4 6 80,-6 1-48,-2 2 0,3 1 96,1-3-112,5-3-32,5-4-48,5-3 16,5-7-48,2 0-48,4-4-768,8-2-1185,-1-8-1185,3-4-1952,1-3-11366</inkml:trace>
  <inkml:trace contextRef="#ctx0" brushRef="#br0" timeOffset="0.99">39261 6267 13846,'0'0'4674,"0"0"-2673,0 0-576,0 0-128,-38 21 95,26 2 241,-4 5-304,10 2-417,6 3-176,0-5-415,16-2-113,7-8-128,5-5 16,7-9-80,2-4 112,-3-2-48,1-10-80,-7-3-48,-6-6-400,-6-1-145,-10-4-143,-1-5-176,-5 4-257,-14-3 161,-3 3 687,-7 4 321,-4 3 48,-6 5-96,-1 5-48,0 4 0,2 2-400,1 2-929,5 2-720,10 0-3249,0-1-5443</inkml:trace>
  <inkml:trace contextRef="#ctx0" brushRef="#br3" timeOffset="0.99">21466 12303 1793,'0'0'7971,"0"0"-3296,0 0-2194,0 0-464,0 0-160,0 0-289,0-3-143,0 3-257,-3 0-383,3 4-337,0 3-224,4 3-160,7 6-64,2 2-16,7 1 32,4 4-32,0 1-16,1-3 16,-2 1-16,-7-5 48,-2 0-32,-8-2-16,-6 0-64,-3 3 48,-11-1 112,-4 3 0,-3 0-32,-4-1 16,7-3 0,0-4-16,5-3 32,6-1-64,3-4-672,4 0-1377,0-4-672,7 0-2386</inkml:trace>
  <inkml:trace contextRef="#ctx0" brushRef="#br2" timeOffset="0.99">20858 7131 5843,'0'0'2609,"0"0"-1345,0 0-239,0 0 31,0 0-79,0 0 79,-4-2-127,4 4-241,-2 12-160,1 2 81,-4 7 287,0 6 513,1 5-641,-1 2-304,-1-2-144,4-1-80,-3-2-79,4-5-113,-5-5 16,6-3-48,0-6 16,0-3-16,0-3-80,0-1-737,0-4-751,0-1-1170,0-4-2272</inkml:trace>
  <inkml:trace contextRef="#ctx0" brushRef="#br2" timeOffset="0.99">20958 7229 7267,'0'0'4578,"0"0"-3409,0 0-305,0 37 1217,0-15-672,-6 1-385,-2 7 17,-1 0-257,-1 0-256,4 1-31,0-3-177,0-9-224,1 1 0,3-11-80,0 2-16,2-8-16,0-3 0,0 0 32,0-9 16,4-5 80,2-6-112,1-7-16,2-3-48,-3-1 16,3-2-32,-2 2 16,-1 0-64,0 1-48,0 3 64,-1 1-16,0 5 112,0 1 16,-1 3 0,-1 7-16,2 0 48,1 4-16,-3 2-32,0 4 0,2 0-64,0 10 32,2 4 32,-3 3 0,0 3 0,0-1 16,0 5-32,-1-3 32,0-2-16,-3-2-16,0-2 48,0-1 16,-6-2-16,-2-3 16,0-1-16,-4-2 0,1-4 0,0 0-16,-1-2 16,1 0 32,2 0-64,2 0 32,4 0-48,-1 0 32,4 0 0,0 4-80,0 4 80,4 1-16,4 4 64,1 0 80,1 0 80,2 3 0,2-2 96,-3 0-112,1 0 0,-2-3-80,2 1 16,-5-5-112,3 1-16,-2-2-16,-1-3 0,-3 0-16,0-3-752,-2 0-753,1 0-1504,-3-3-2642</inkml:trace>
  <inkml:trace contextRef="#ctx0" brushRef="#br2" timeOffset="0.99">21195 7122 8500,'0'0'1665,"0"0"512,0 49 144,0-21 688,0 10-752,0 5-640,0 1-208,0 3-449,0-4-384,4-2-336,-4-7-128,5-7-32,-3-7-144,2-3 0,-4-7-304,0-1-496,0-3-753,0-4-832,0-2-2641</inkml:trace>
  <inkml:trace contextRef="#ctx0" brushRef="#br2" timeOffset="0.99">21854 7672 4882,'0'0'10069,"0"0"-8468,-40 11-1137,24-2 256,-1 1 193,4 4-129,-1 3-336,4 3 64,3-3-95,6 2-81,1-1 64,1-4-192,10-4-144,2-5-48,2-5 16,2 0 0,-2-5-80,1-9-80,-3 0-96,-4 0 80,-4-3-144,-5 1 192,0-1-80,-9 0 79,-2 1 65,0 2 16,-4 5 16,0 4 0,1 5 129,2 0-33,2 6-16,4 6 112,0 4 80,3-1-80,3 1-80,0 0 48,9-5-128,4-1 0,4-8-64,3-2-304,2-8-368,2-6-337,-3-4-640,-3-2 513,-8 0 1152,-5 1 48,-5 5 48,-5 4-80,-10 6 80,-2 4 384,-5 2 368,-2 10 241,2 2-449,5 1-192,2 3-143,7-4-65,8-1-192,0-3-384,1-10-4051</inkml:trace>
  <inkml:trace contextRef="#ctx0" brushRef="#br0" timeOffset="0.99">25397 1880 3826,'0'0'11861,"0"0"-7427,0 0-2161,0 0 304,0 0-768,0 0-720,27 1-385,-11-1 0,8 0-15,4 0-65,1-4-144,-1 4-208,-4-3-176,-5 3-48,-1 0 0,-5 0-48,-5 0 0,2 0-128,-7 0-208,0 0-80,-1 0-192,-2 0-177,0 0-159,0 0-289,-7 0-575,2 0-834,-1 0-1888,-5 0-6899</inkml:trace>
  <inkml:trace contextRef="#ctx0" brushRef="#br0" timeOffset="0.99">25412 2055 10453,'0'0'7091,"0"0"-6034,0 0-129,0 0 897,0 0 0,0 0-513,7 0-447,-2 2-65,-4-2 112,6 2 49,-3-2-225,3 0-224,2 0-111,2 0 47,4-2-32,6 0-160,7 0-80,5 0 272,5 2-47,1 0-49,0 0 16,-6 2-144,-5 4-224,-6-2 0,-10-3 0,-4 4 0,-6-5 0,-2 0 0,0 0-336,-10 0-112,-2-5-353,0 0-960,-3-7-2144,-5-4-2690</inkml:trace>
  <inkml:trace contextRef="#ctx0" brushRef="#br0" timeOffset="0.99">26642 1584 9796,'0'0'6820,"0"0"-4307,0 0-993,0 0-63,0 0-352,0 0-481,22 10-448,-8 13 80,3 7 416,3 7 417,-1 4-401,3 0-368,0-3-160,-5 0 17,-1-6-129,-5-6 64,0-2-64,-6-7-64,-2 0-321,-3-4-207,0-7-320,0-2-577,-3-4-304,-2-4-496,2-12-2817</inkml:trace>
  <inkml:trace contextRef="#ctx0" brushRef="#br0" timeOffset="0.99">26965 1474 8980,'0'0'2273,"0"0"352,-5 30-912,1-7 128,3 7 448,-4 7-944,-2 6-161,2 2 145,2 2 448,0 4-689,-3-4-320,-2-5-79,1 0-289,0-6-144,1-6 16,-3-8-144,2-2-144,2-6-48,0-4-96,0-4-704,3-6-1057,-3 0-1537,5-14-1504</inkml:trace>
  <inkml:trace contextRef="#ctx0" brushRef="#br0" timeOffset="0.99">26146 1851 13702,'0'0'4514,"0"0"-4065,0 0 95,-30 2 1073,30-2-17,0 0-207,1 0-721,10 0-368,7 0 33,3 0 79,6 2 544,-1 0-416,-2 1-336,-2 0-127,-8 1-1,1-3-32,-4 4-48,-4-5 0,-3 0-209,1 0-287,-5 0-224,0-6-257,0 2-911,-2-2-626,-1 0-1535,-3 0-4035</inkml:trace>
  <inkml:trace contextRef="#ctx0" brushRef="#br3" timeOffset="0.99">21933 16313 14166,'0'0'3458,"0"0"-2401,1-28-65,-1 21-144,-5 1-335,-7 1-321,1 4-112,-5 1-80,-2 1 32,-2 7-16,-1 2 32,0 2 144,0 4-112,4-1 48,1 1 176,6-1-96,5 3-16,5 1-64,3 1-64,9 3 32,9 5-32,7 2 97,5 4 287,5 5-80,1 5-320,0 3-16,-3-1 0,0 0 48,-11 1-64,-5-3-208,-6-5-144,-13 0 208,-1-6 48,-4 0 64,-7-4 16,-4-3 32,-2-3 48,-5-6 160,0 0 32,-1-8-160,-5-3 80,3-4-64,-4-2 48,2-10-32,-2-3-32,1-5-16,5-3-144,0 1-16,7-1-16,4 3-416,6 3-144,6 3-225,0 0-351,2 2-449,8 3-1072,2-2-1297,-2 3-4946</inkml:trace>
  <inkml:trace contextRef="#ctx0" brushRef="#br3" timeOffset="0.99">22237 16844 9925,'0'0'4498,"0"0"-2209,0 0-1201,0 0 177,-12 29-305,7-8 1,2 3 15,3 3 193,0 0-241,0 1-320,6-5-272,5-5-47,2-3-129,2-5-32,3-6-48,0-4 80,-1 0-64,0-10 0,0-3-48,-7-5 48,2 0-112,-4-3 64,-4-2-96,-4 1-160,0-1-112,0 3 32,-4 3 160,-2 1 144,-3 5 64,2 5-96,-1-1-64,2 6-177,0 1-15,3 0-80,1 0-368,2 0-593,0 0-688,0 3-1088,2-3-2162</inkml:trace>
  <inkml:trace contextRef="#ctx0" brushRef="#br3" timeOffset="0.99">22523 16951 12230,'0'0'4033,"6"26"-2624,-1-15 144,2-1-161,2-3-255,-3-2-97,0-5-95,0 0-497,1-2 0,-2-8 145,0-2 271,-5-4-304,0 1-176,0-5-15,-7 2-49,-4-5-176,2 2-160,-2 1 112,5 1-80,-3 5 32,3 0-32,3 7-16,3 1-64,0 2 32,9 1 0,5 3-48,-2 0 32,8 0 0,-1 0 32,3 0-465,-5 0-415,-1 0-304,-4 3-513,-3-1-656,-4-2-2354,-3 0-4865</inkml:trace>
  <inkml:trace contextRef="#ctx0" brushRef="#br3" timeOffset="0.99">23084 16490 15319,'0'0'2113,"0"0"-2049,0-35 32,-8 27 128,-3 2 593,-2 3 271,-1 1-464,-1 2-256,0 2-47,2 7-81,-1 7 96,4 2 0,4 5 112,-3 4 225,7 6 143,2 6-80,0 3 65,0 2-145,0 3-160,2-2-32,2-2-208,-2-2 81,1-4-193,-3-3 144,0-4-64,0-2-32,0-5-80,0-4 0,-3 0-80,0-7-16,0-1 0,1-3-176,2-3-400,-5-2-721,5-3-1056,-1-4-608,1-6-2498</inkml:trace>
  <inkml:trace contextRef="#ctx0" brushRef="#br3" timeOffset="0.99">22859 16896 14134,'0'0'4418,"0"0"-2577,0 0-1505,0 0 817,0 0 464,0 0-177,-27-15-239,34 12-465,4 2-287,3-4 47,8 5 16,-2-3 16,6 1-192,-4 0-256,0 2 0,-3 0 16,1 0-112,-2 0-32,-2 2 32,2 0-160,-3 1-240,2-3-224,3 3-192,0-3-161,-4 0 305,1 0 336,0-3 288,0 0 80,-5-1 32,-1 0 64,0 1 192,-6 0 16,0 1 32,-4 1 0,-1 1 64,0 0-31,-6 0-193,-3 0-80,-2 6 0,0 1-64,-2 5 16,1 2-48,1 3 128,-2 0 144,3 3-16,2 0-64,6-2-48,0-3-64,2-1-80,2-4-16,7-3 32,2-3 16,2-4-16,-2 0 16,1-8-16,4-4-80,-4-1 0,-1-4 16,0 0-32,-2 2 32,-5 1-32,0 2 32,-4 5 48,0 1-16,0 4 128,-4 2 16,0 0-15,-3 2 15,0 5 48,4 4-80,-2 1 16,3 1 32,-1 2-112,3-1 0,0 2-16,0-3-48,0-1 0,5-1 48,2-4-16,-1-3 0,5-4-48,0 0-48,6-6 16,0-6-112,0-1 112,4-1 48,-4-2-112,-2 2 112,-4 3 96,-3 1-80,-2 1 48,-6 3 0,3 0-48,-3 0 80,0 0 0,0 2-32,0 2-64,0 0 16,0 0-32,0 0 32,0 2-16,2 0 32,-2 0-64,0 0 64,0 2-32,0 4-48,-5 2 64,2 3-32,-1 1-16,-1 2 16,3-1 16,2 1 32,0-2 0,4-2-16,6-5 32,2-1 16,5-2-16,5-2 48,-1-2-64,2-5-48,2-3 0,-1-1 48,0 0 0,-2-1-32,-2 3 64,-3-3-64,-4 3 64,-1-2-48,-1 0 16,0-2 16,1-1-64,-4-6-80,0-3-32,-2-3-96,-1-1-225,-5 2-47,0 3 112,0 7 224,-8 5 160,-3 10-32,-4 4 48,-5 13 16,3 4-32,-1 9 160,7 1 256,5 0-96,6 1-192,0-3 16,13-6-32,4-3-80,3-7-32,2-5 16,1-6-96,-3-2-128,0 0-432,-3-8-849,-7-1-1344,-5-5-1169,-5 1-5922</inkml:trace>
  <inkml:trace contextRef="#ctx0" brushRef="#br3" timeOffset="0.99">23929 16550 6867,'0'0'-608,"0"0"3601,0 0-544,0 0-816,0 0-240,0 0-481,22-23-336,-18 23-47,-1 0-145,0 0-112,0 3 272,0 9 337,-2 9-33,4 14 289,-5 12 1248,0 10-432,2 5-401,1 3-463,1-5-641,0-5-336,3-14-16,6-8-32,-5-8 48,0-7-48,2-6 16,-3-4-32,0-8-32,3-2 64,-5-10 48,7-6-48,-1-2-32,-3-4 0,5 1-80,0 3 64,-3 6 0,2 8 0,-1 6-112,-3 0 32,4 12 0,1 4 80,-1 1-16,4 1 16,-4 0-16,1-3-32,1-4 48,-3 1-64,-4-6 48,0 0 32,0-4-80,-3 0-272,-1-2-464,-2-4-785,-1-6-1328,0-5-1153,0-9-6083</inkml:trace>
  <inkml:trace contextRef="#ctx0" brushRef="#br3" timeOffset="0.99">24420 16983 20553,'0'0'3650,"0"0"-1633,6 33-544,-4-25-353,3-3-624,-1-5-352,1 0-63,-1-9-1010,0-8-1808,-4-9-2081,0-5-3938</inkml:trace>
  <inkml:trace contextRef="#ctx0" brushRef="#br3" timeOffset="0.99">24364 16592 16375,'0'0'3202,"0"0"-2306,0 0 129,28 23-289,-16-10-672,5 1-1216,-1-5-3875</inkml:trace>
  <inkml:trace contextRef="#ctx0" brushRef="#br3" timeOffset="0.99">24722 16894 18312,'0'0'3266,"0"0"-2994,0 0-208,-38 37 1025,21-22 191,-1 4-95,2 1-625,0 4-320,4-4-192,5 5-16,3-6-48,4-2 32,0-3 32,4-4-80,4-6 48,3-4 0,5 0 16,0-10-256,2-3-176,-1-5-96,-1-2 320,-4 3 63,-1 0 81,-4 4-64,-3 6 64,1 5 0,-5 2-96,0 8 64,0 7 256,0 4 385,0 5-1,4 2-112,1 5-240,3-1-32,4 4-64,-2 2-80,2-1 32,0 2-64,-2-1-32,-3-4 32,-4-3-64,-3-2-48,0-3 48,-10-2 16,0-5 80,-8 1 240,-4-4 81,1-2-113,-1-5-144,-2-1-16,5-4-96,1-2 32,4-8-176,3-8-240,0-5-257,6-5-367,5-2-145,0-4 49,7 3 416,3 1 623,8 0 162,2 5 415,5-1 352,7 4 49,0-4 191,2 1-63,0 1-481,2 0-272,-1 3-48,-6 0-112,-6 2-96,-4-1-16,-4 4-528,-9-2-769,-2 3-624,-4-1-576,0 5-1665,-4 0-5154</inkml:trace>
  <inkml:trace contextRef="#ctx0" brushRef="#br3" timeOffset="0.99">24946 17073 13334,'0'0'4450,"0"0"-2993,0 0-369,-4-31-511,8 18-433,3-4-128,3-2-1265,-2-4-3489</inkml:trace>
  <inkml:trace contextRef="#ctx0" brushRef="#br3" timeOffset="0.99">25052 16615 9796,'0'0'4611,"0"0"-1810,0 38-1537,0 2 657,-6 10 1761,-2 8-609,1 6-1216,0 0-1024,2-8-785,2-9 0,3-8-96,0-9 112,3-11-80,2-8 16,2-5 0,0-6-112,1-3 128,4-11-128,0-4 0,3-3-49,-3-6-47,9-1-64,-2 3 144,-2 3 80,1 8 32,-1 5 32,-3 7-32,-2 2 96,-3 5 192,-1 7 0,3 0-95,0 0-81,0 2-96,2-5 32,2-1-48,1-2-273,-1-2-383,0-4-368,0 0-529,-3-2-1200,-2-6-1249,-3-6-5971</inkml:trace>
  <inkml:trace contextRef="#ctx0" brushRef="#br3" timeOffset="0.99">22760 11521 12758,'0'0'4050,"0"0"-2065,0 0-529,11-33 49,-11 22-128,-3 2-337,-5-1-608,-8 4-240,-6 4-128,-3 2-64,-6 6-16,-9 12 16,-3 9 32,-2 10-32,2 10 128,1 8-48,8 7 1025,11 2 608,11 1-737,12-5-496,12-5-191,13-12-145,12-6 48,4-13 0,3-8-64,0-10-288,1-6 112,-9-3-368,-5-5-209,-8-3-159,-6 1-529,-3-2-656,-7 0-96,-6 3-528,-1-3-2257</inkml:trace>
  <inkml:trace contextRef="#ctx0" brushRef="#br3" timeOffset="0.99">23335 12435 5458,'0'0'4483,"0"0"-3251,0 0-400,-19-27 465,13 16 288,5 4-161,-2-1 1,1 0-352,2 1-129,-5 1 193,5 0-97,-1 1-64,-5 2-191,-2 3-337,-2 0-64,-7 9-208,-3 9-16,-6 10 145,1 9 351,3 8 32,0 5 129,6 7-257,9-2-96,3-7 320,4-4-367,11-10-1,10-8-176,8-8-16,6-9-144,4-4-16,3-5-64,-1 0 32,-12-5-32,-2-3-432,-10 2-961,-12 5-1344,-5-1-1233,-16 2-3793</inkml:trace>
  <inkml:trace contextRef="#ctx0" brushRef="#br0" timeOffset="0.99">21000 4318 4466,'0'0'9877,"0"0"-8325,0 0-239,0 0 256,0 0-241,-4-20-223,5 20-241,5 3-352,-1 11-240,7 5 113,-2 15 527,7 7 801,-1 6-513,-1 3-511,2-3-497,-2-6-16,1-4-96,-5-9 64,-1-9 112,-1-3-80,-3-4-32,-1-5-64,-1-1-48,-1-6 16,-3 2-16,2-2 176,-1-2 65,3-10 31,3-3-160,0-5-128,4-7-16,-1-7 32,4-7-32,-1-3 64,-1-6-80,2-4 80,-1-3-112,-2 4-464,-5 5 191,0 4-47,-3 10 240,-3 10 144,0 7 16,0 5-144,-3 8-64,2 2 16,-2 2-304,3 0-673,0 5-1104,3 2-576,1 1-1873,4 4-4963</inkml:trace>
  <inkml:trace contextRef="#ctx0" brushRef="#br0" timeOffset="0.99">21468 4549 6835,'0'0'-1184,"0"0"5794,0 0-3074,0 0 193,0 0 224,0 0 48,6-20-336,-6 20-545,-5 0-175,-6 8-81,-1 4-48,-2 7-15,-1 5 15,2 1 49,2 3-209,5-5-224,3-2-224,3-4-80,6-8-112,1-1 80,4-6-112,4-2 80,-1-6 32,0-6-96,0-3-160,-1-3 0,-2 3 32,-3-5-224,-1 2 64,-3 3-208,1 3 111,-5 2 305,0 7 80,0 0 0,0 3 16,0 6 0,0 8 32,0 2 273,0 1 271,0-1-320,0 2-144,0-5 16,2-3-96,2-3-64,2-1-16,-2-4-320,3-2-608,-1-2-769,1-7-1153,-2-5-4897</inkml:trace>
  <inkml:trace contextRef="#ctx0" brushRef="#br0" timeOffset="0.99">21765 4493 10533,'0'0'4642,"0"0"-1361,0 0-1632,-33-4-112,17 9-353,3 3-383,3 4-273,1 2 16,3 1-224,4 1-31,2 1-161,4 1-64,9 2 0,0-3-80,4-3 32,0 1 48,-2-3-64,-1-2 48,-6 0-48,-3-1 16,-5 5 0,0-4 48,-6 4 80,-5-3 128,0 1-16,-3 2-48,0-5-144,3 1 32,-3-2-80,4-2 48,-1 0-48,2-3-16,2-1 16,2 1-16,0-3 32,5 0 0,0-6 48,0-2-48,0-4-32,5-3-80,0-2-64,7-2-16,-7-1-48,7 3-32,-4-4 48,4 5 64,-5 1 48,5 3 48,1-2 0,1 4 48,0 0-16,1-1 32,1 1 48,3 2 96,-2-1-16,0-1-64,-2 0 16,2 0 48,-7 4 0,1-2 16,-5 1 16,-1 1 49,-3 0 63,-2 2-80,0 0-144,0 2-48,0-2-64,0 4 64,-5-3-48,3 3-48,0 0-96,-2 0-176,2 0-113,2 0-303,-3 0-513,3 3-415,-4-3-81,4 4-816,-2-4-2386</inkml:trace>
  <inkml:trace contextRef="#ctx0" brushRef="#br0" timeOffset="0.99">21745 4490 5651,'0'0'3633,"0"0"-191,0 0-1473,0 0-160,0 0-305,0 0-303,0 0-289,9-17-255,-8 17-225,-1-3 0,0 3-16,0 0-80,-1 0-256,-4 3 0,-1 0 0,0 4-16,-4-1 0,3 4 129,2-3 63,0 3 112,3 0 0,0-2-176,2 1 32,0-1 128,9-2-96,2-2-31,3-2-1,5-2-16,-2 0-96,1-2-32,4-6-48,-5-2-192,0 4-529,-10-2-335,-2 5-561,-5 3-352,-8 0-784,-13 3-3410</inkml:trace>
  <inkml:trace contextRef="#ctx0" brushRef="#br1" timeOffset="0.99">30069 5156 6515,'0'0'4050,"0"0"-1969,0 0-977,0 0 449,0 0 16,0 0-337,-4-2-287,3 1-33,1 1-79,0 0-241,0 0-32,0 0 0,0 0-144,0 0-111,0 0-145,0 0-16,0 0-112,0 0 16,0 0-16,0-3 32,0 2 32,0 1-64,0-2 48,1 2-48,3-2 32,-1 0 0,-1-2 16,3 4-32,-1-4 48,2 2 16,1-2 16,0 1-80,1 0 80,1 0 112,-4 0-31,5 1 31,-2-1-80,1 0 32,-1 0-48,2-1-64,-2 0-48,3 0 16,-1 0 16,0 0-16,2 3 80,-3-2-64,-1 0-16,4 0 64,-2 0-16,1 1 0,0-2 16,1-1-32,0 2-96,1-1 64,1-2-48,-4 0 32,2 2-32,0-1 32,-4-1-64,1 4 80,2-2-48,-5 0-16,4 0 96,-5 2-64,5-2 32,-2 2-16,1 0-32,-1-1 16,1 0 16,-1 0-48,2-2 32,1 4-16,-5-6 0,5 3 16,-3 1-16,0-1 32,-1 0-32,0 0 49,3 2-65,-7-2-1,4 4 34,0-3-17,-2 0 0,2 3 0,3-3 48,-5 0-48,2 1-32,2-1 64,-3 0-113,3 0 97,-3 0-32,1 0 16,0 3-16,-2-4 48,0 4-15,2-4 95,-2 4-16,1-2-32,-2 1-32,0 1-16,-1-3 0,1 3 0,-3 0 0,2 0-16,-1-1 32,-2 1-32,2-3 0,2 3-16,-1 0 32,1-2 16,-2 1-32,1 1-48,-1 0 64,-2 0-16,0 0-16,0 0 32,0 0-128,0 0-257,0 0 129,-2 0-16,-3 0-80,4 0 32,-2 0-16,0 0-96,2 0 95,-2 0 161,1-3 64,2 3 96,-5 0 32,1 0-80,0 0 32,-2 0-32,-1 3 128,-1 0-128,-3 1 112,0 0 0,1 2-80,-7 0 64,7-2-32,-2 4 96,0-2 97,2-3 15,3 3-128,-3-2 80,0 0 112,2 0-96,-3 2-112,0-3 48,-2 3-32,-2 0-32,-1 2 0,-1-2-64,-2 0 32,1 2-80,4-4 64,0 0 0,3-2-16,3 1 32,2-3-16,3 0-16,0 3 16,2-2-16,-2-1 0,1 2-32,-3 2-16,1 0-32,0 0 64,-3 3 32,0 2-16,1-1 16,2-2-32,2-3 48,-3 1-96,4-2 64,-2 0-64,3-2-176,0 0-32,0 0 112,-1 0-112,1 0-193,0 0 17,0 0-192,0-2-224,-3 2-209,1 0-111,2 0 191,0 0 337,-2 0 80,2 0 63,0 0-271,0 0-1201,7-2-4770</inkml:trace>
  <inkml:trace contextRef="#ctx0" brushRef="#br1" timeOffset="0.99">30490 4865 6387,'0'0'-32,"0"0"2049,0 0-721,0 0-847,0 0-257,0 0-128,0-11-128,0 11-32,0-4 144,0 4 224,0-4 400,3 4 193,-3-4-49,2 2 64,-2 2 433,0-2 96,0 0-241,0 2-63,0 0-97,0 0-80,0 0-47,0 0-65,0 0 145,0-2-161,2 2-128,-2 0-111,0 0-129,3 0-176,-2 0-16,4 0-64,-4 0-32,6 0 112,0 2-96,1 2 64,9 4-95,0 0-49,-1 1 160,2-1 288,2 3-64,-1-5-208,-6 2-128,1-2-16,-6 0 48,1-2-80,-4 0 1,0-2-1,0 2-32,-1 0 48,5-2-96,-3 2 48,3-1-16,-1 2 0,3 1-64,-4-3 48,2 0-16,-5 0 16,0-3-32,-4 4-32,0-4 32,0 0-96,0 0-145,0 0 257,-3 0 81,2 0-65,-2 0 80,2 0-96,1 0 48,0 0-96,0 0 16,0 0-16,0 0-1,0-2-31,0 2-48,0 0 128,0 0-80,0 0-32,0 0 16,0 0 16,0 0-64,-2 0 32,-1-2 32,3 2 96,0 0 16,-2 0-32,0 0-32,0 0 16,-1 0 48,1 0-48,-4 0-16,4 4-16,-2 2 112,-6 2-128,4 1 0,-5 5 80,-2 3 0,0 3 80,-1 4-16,0-1 224,1 1 128,2-3-143,4-1-81,1-5-144,1-1 64,4-4-48,-2-3-32,2-1-64,1-4-32,0 0-176,-3-2-128,1 0-273,2-4-543,-2-5-1570,2-3-1519,0-4-5380</inkml:trace>
  <inkml:trace contextRef="#ctx0" brushRef="#br1" timeOffset="0.99">29994 4666 6035,'0'0'-80,"0"0"3889,0 0-1872,0 0 224,-20 29-432,20-23 112,0 2 80,0-2-849,7 0-623,2-2 463,1-4-160,4 0 17,0 0 15,0-4-80,1-4-223,-5 1-305,2-4-112,-5 5-48,-1-1-16,-2 3 112,-2-2-96,0 2 96,1 4-48,-3-3-48,0 3 16,1 0-48,1 0 0,0 0-144,1 0 112,1 3-64,1 7-32,0 4-48,1 0 192,0 1 64,5 3 16,0-7-96,0-2 0,1-3 48,4-6 32,-1 0 0,0-1-16,0-11 64,-1-1-48,0-7 32,-3-1-80,2-3-112,1 1-48,-4 1-272,-1 7 191,0 1 129,-3 6 96,-4 6-64,1 2-48,-2 4-288,-1 6 80,0 3-640,0 5-865,0-2-736,0-1-5907</inkml:trace>
  <inkml:trace contextRef="#ctx0" brushRef="#br1" timeOffset="0.99">30171 4736 5827,'0'0'5602,"0"0"-2464,0 0-1249,0 0 207,0 0-319,0 0-544,7-11-385,-7 12-287,-3 8-369,-2 4 160,0 1 288,0 2 0,2 1-400,0 0-256,3 2 64,0-8-32,5 1 33,1-2-49,7-4 0,5-3 32,3-3 112,5 0-48,-2-3-112,3-3-32,-8-4-225,-4 4-511,-6 0-641,-9 0-447,-3 2-1634,-8 3-3233</inkml:trace>
  <inkml:trace contextRef="#ctx0" brushRef="#br1" timeOffset="0.99">30104 4422 8244,'0'0'3217,"0"0"-1088,0 0-1184,0 0 111,0 0 65,0 0-401,11-13 144,-11 13 33,3 0-241,-3 0-176,0 0-64,-3 0-159,-4 7-129,-3 3 112,-2 0-48,-2 4 64,1-1-64,1 0-160,7 0-16,-2-3 32,5-3-64,-1-3-16,3 0-48,0-2-32,0-2 80,5 0 16,2-2 48,-2-6 0,1-2-16,0 1-32,0-5-80,1-2-352,-3 1 80,1-1-209,-5 2-351,2 0 400,1 5 111,-3 1 449,6 6 49,-6-2 95,1 4 32,4 0 0,-5 0 80,5 0 48,-2 0-48,2 3-112,4 2-16,-4 3 321,7-1-17,1 4 96,2-2-224,-2 1-80,2 2-160,-4-7-48,-2 1 0,-1 0-32,-3-1 0,-3-4-32,0 1 16,-2-2-640,0 2-528,0-2-1233,-2 0-2386</inkml:trace>
  <inkml:trace contextRef="#ctx0" brushRef="#br1" timeOffset="0.99">29948 5209 3874,'0'0'2209,"0"0"1681,0 0-1986,0 0-511,0 0 160,0 0-321,0-16-383,0 15-129,0-1-32,0-2 17,-1 2-209,1-3-32,-6-1-288,6 3 32,-1-5 176,-2 2-191,1 0-113,2-1-32,-2 1 0,-2-2-16,2-1 80,-1 3-16,-3-2 32,1 2 32,1-2-96,3 1-16,-5-2-32,5 1-32,-5 1 64,5-3 80,-2 2-80,2 0 80,-4-1 0,5 1-16,-4 2 96,2-2 48,-3 2-47,1 0-97,1 1 64,2-1 32,-3 2-176,4-2-16,-6 2 32,2 0-16,3 0-80,-1 0 16,-1 0 64,-1-4-48,2 2 0,-3 0 32,4-1-16,-5 3 16,6-3-64,-1 1 96,-2 0-32,3 2 0,-1-3 32,1 4-16,-3 0 32,0-4 48,3 3-16,-1 1-80,-2-3-32,2 2 0,1-2 0,-5-2 64,5 2-80,-4-3 32,2 1 16,2-3 0,-5 5-16,5-1 32,-1 0-48,1 0 64,0 1-48,-3 0 0,1 1 0,2-1 0,0 0-16,0 2 16,-2-3 32,-1-3-32,3 0 16,-1 0-48,-2-2-32,0 1 80,2-3-160,-3 2-48,4 0 112,-5 3-16,3 1 0,0 2 128,-1 0-32,3 2 0,-2 0 16,0 1-16,1-3 32,1 2-112,-5-2 96,3 2-64,-3 0 32,3-2 48,-1-2-96,-2 2 112,2-1-96,-1 1-16,4 0 48,-3 2 48,1-2-48,2 2 48,0-4-48,0 5 0,0-1-16,0-2-16,0 2 32,0 0-16,-2-2 0,2 4-80,-2-4 15,2 1-15,-1-1 64,1-1-96,0 1 48,-3 1 0,0-1 64,3 3-16,0-3 16,0 3 64,0-1-48,0 1 0,-1 3 32,1-4 0,-3 2-32,3 0-16,-2-2 48,2 2-16,0-2 0,-2 0 0,-1 2 16,3 1-48,0-2 64,0 3-48,0 0 16,0 0-16,0 0-16,0 0-112,0 0-64,0 0 32,0 4 128,0-2-16,-1 2 0,-1 0 0,-2 2 16,4-2 0,-3 0 64,1 1-32,2 0 48,-5 1-32,4 1 32,-3 3-48,1 0 48,-1 0-16,-3 5 48,-3 0 112,5 5-16,-5-2 144,0 2 16,2-1 32,-1-2-175,2 0 47,1-4-32,1-1-96,-2-6-16,7 1-48,-1-5 0,-2 2-64,3-4 0,0 0 0,0 0 64,0 0-16,0-6 80,4-1-144,3-4 32,-2-2-288,1-3-433,1-1-47,2-1 0,-5-2-209,0 3-31,0-2-97,2 1-239,-2 1 431,-1 1 241,2 6 576,-2 0 128,1 3-16,-1-2 64,2 4 96,-3 3 48,1-2-96,-2 2-48,-1 0-64,0 2-16,0 0 32,0 0 32,0 0-16,0 0 240,3 0 128,-3-2-31,0 0-49,0 2-64,3 0 64,-3-2 0,0 2 64,0 0-96,0 0-95,0 0-33,0 0-32,0 0-32,0 0-96,4 0 48,-3 0-32,6 0 32,3 4-16,1 0 0,7 2 944,-1-3-416,3 4-239,-1-1 175,-3 0-160,-1-3-144,-4 5-80,-3-5-64,-3 0-64,-3 1 32,-2-2 16,2 0-64,-2-2-48,0 0-240,0 0-272,0-2-193,0-4-911,0-3-2578</inkml:trace>
  <inkml:trace contextRef="#ctx0" brushRef="#br0" timeOffset="0.99">31648 5237 6787,'0'0'-304,"0"0"2193,0 0-1233,0 0-528,0 0 64,0 0 401,-30 0 351,26 0-272,1 0-159,1-3 95,1 0 272,-3 3 305,4-2 31,0-1-31,0 3-241,0-1 177,-3-1-97,0 2-175,3 0-145,0 0-144,0 0 0,0 0 1,0 0-33,0 0 0,0 0 97,0 0-17,3 0-80,0 2-80,2 4-96,4 3-127,-1 5 15,9 2 368,-5 1-128,3 5-96,-2-3 32,1 1-15,-2-5-129,0 1-48,-7-6-80,2-1-32,-2-3 16,-3-1-32,0-2 0,-2-3-64,1 3 32,-1-3-32,0 0 16,0 1-64,0-1 32,0 0-16,0 0 0,0 2-16,0-2 0,0 0 32,0 0-144,0 2 128,0-2-64,0 0 64,0 0 0,0 0 48,0 0-80,0-2 80,0 0-80,0-2 0,0 4 32,0-3 16,0 3-32,0 0 16,0 0 0,0 0 0,0 0 0,0 0 0,0 0 0,-1 0 0,-3 0-16,-3 3-16,-3 7 16,-10 2 32,1 3 32,-4 1 80,1 1-48,1-3 144,9 0 16,-1-4-128,9-2 33,3-2-209,-4-3 16,5-3-1,0 3 17,0-3-128,3-3-64,-1 0-192,-1-8-192,2 2-577,-2-3-271,-1 3-545,0-2-1073,-1 2-896,-3 5-1984</inkml:trace>
  <inkml:trace contextRef="#ctx0" brushRef="#br0" timeOffset="0.99">30408 5676 5683,'0'0'6210,"0"0"-4129,0 0-912,0 0-225,0 0 49,0 0-129,-29 16-175,26-14-241,3-2-64,0 0-96,0 0 176,0 0 16,0 0-159,0 0 95,0 0-64,0-2 80,0-2 112,0 2-15,3-2-145,0 0-48,-2 0 0,2-2-16,1 3-64,0-8-64,3 3 1,2-1-65,-4-1 32,8-4-32,-6 5 80,2-5 16,1 4-32,3 0 16,-3 1 32,1-1-128,0-1 16,1 2 64,2 0-111,0-1 79,2-2-144,-4 5 48,5-4-112,0 2 80,0 1-32,0 2 32,-1 0-16,1 0 0,-1 1-16,1 1 0,0-2 64,-2 2-16,0-2-64,0 2 96,2-2-32,-1 0 16,-1-2-32,0 2-48,1 1 48,-4-1 0,2 0-16,-1 0 0,-1 2 0,-1 1 0,-1-2-16,2 2 32,-4 0-80,1 0 96,1 3-16,-3-4-96,3 2 144,2 2-80,-1-4 16,-1 2 16,2 0 16,0-1 16,0 0 80,-2-1-16,1 1-48,0 0-16,-4 2 16,3-1 0,-3-1-32,3 2-32,-5-1 16,2 0 16,-1-1-32,3 3-48,3 0 80,-5-3-64,4 3 80,0-3-64,-1 3 32,4-3 0,-1-1 0,-1 4 16,-2-4 80,1 4-48,-3 0 17,3 0-17,0 0-80,-2 0 32,-1 0-16,3 0 32,0 0-64,0 4 32,1-2 16,-2 0 0,-1 1 16,1-3-16,0 0 64,0 0-32,-3 0 0,-2 3-32,5-3-16,-3 0-48,-2 3 48,2-3 0,2 3-16,-1-1 48,2 0-64,-3-1 16,4 2 16,0-1 0,-1-1 0,0-1 0,-2 3 16,2-3-48,1 1 32,-5 1 32,5-2-48,-6 0 16,8 3-32,-8-2 32,6-1 0,-1 4 32,3-4-48,-8 2-128,6 0 128,0 0 0,-2-2-16,-1 0 48,1 2-48,-2-2 80,-1 2-16,0-2 32,0 0-80,-5 0 16,3 2 0,-4 2-16,5-1 16,-3 2-32,1-2 32,1 3-16,-1-3 16,2 2-16,2-1 16,-5-2-16,1 0-32,0 2 64,-1-4-16,-2 2-32,3 0 16,-1-2 16,-2 0-32,0 0 32,2 0-32,-2 0 16,0 2 16,2-2-32,-2 0 0,0 0 48,0 0-16,0 0-48,0 0 64,0 0-32,0 0-32,0 0 32,0 0 0,0 0 16,0 0 32,0 0-32,0 0-16,0 0 16,0 0-32,0 0 32,0 1-80,0-1 96,0 0-112,-2 3-16,-5-2-272,3 1-513,-2 3-719,-1-5-1634,-1 0-1584,3-5-8292</inkml:trace>
  <inkml:trace contextRef="#ctx0" brushRef="#br0" timeOffset="0.99">21307 5728 6787,'0'0'3826,"0"0"-1601,0 0-1297,-4 2 17,4-2 79,0 0 81,0 0-273,0 0-256,0 0-95,0 0 31,0 0-64,0 0-176,0 0-144,0 0-48,0 0 48,0 0-32,0 0 16,0-2 64,2 0-15,0-2 79,1 3 16,-1-2-16,4 0-80,-4-3 0,3 2-64,1 0 112,-2-2-32,3 3 0,0-2 16,-1-1-64,1 3-31,0-1-17,-2-1-16,5 0-16,-3 1 0,0-2-32,3 2 32,-2-2 16,0 2-32,1-2 32,0 3-16,0-2 48,-1 2 32,2 0-80,-3 0 0,3 0 32,-2 0-48,1 3-48,-1-4 48,1 0-16,-3 2 0,1 1 16,0-2 32,0 0 16,-4 0-16,2 2 0,2-2-32,-4 3 16,4-3-16,2 3 0,-1-4-32,4 2-16,-2-2 16,0-3 0,4 4 16,-6 0 0,3-2 0,-5 3-32,1-2 32,0 4-16,-2-2 32,-2 1-48,-3 1 32,5 0-16,0-3-16,-1 2 16,0-1 16,2 2 0,1-2-48,0 0 64,-1-1-48,0 2 32,1-1-48,0 2 80,-3-2-48,1 0 0,0 2 0,-2 0-16,-1 0 32,3 0 0,-1 0-32,0 0 32,1 0 16,1 0-16,-1 0 96,0 0-16,2 0 48,0 0-16,-1 0 1,-1 0 111,2 0-128,-4 0-16,1-1-32,2 1-32,-2 0 0,0 0 32,0 0-48,-2 0 32,3-3-16,2 3-16,-4 0 48,4 0-32,-3 0 64,2 0-32,1 0 32,0 0-48,-2 0-16,-2 0 16,2 0-48,-3 0 16,2 0-32,-1 0 32,0 0-16,-2 0 16,3 0-16,-2 3 0,3-2 0,-2-1 64,4 0 0,-2 2 32,0-2 160,-1 0 16,0 2-31,0-2-113,-1 0-16,-1 0-16,3 2-32,-1-2-32,-1 0 0,2 4-16,-3-4-32,5 4 48,-3-2-64,3 2 48,-3-4-16,3 3 32,-4-3-16,4 3 0,-2-2 16,0-1 32,-2 0 16,2 0 32,-1 2-16,1-2-48,0 0-48,-2 0 48,1 0-64,3 0 16,-3 0 16,1 2-32,1 1 16,-1-3 16,0 1-32,1 1 0,-1-2 48,1 0-64,0 3 48,0-3 16,-1 0-16,0 3 0,2-3 0,0 0-32,-3 2 32,3 0-48,0-2 32,-4 0 0,2 2 32,1 0-48,0-2 32,-2 0-16,0 2 16,-2-2-16,4 0-16,-3 4 0,0-4 48,2 0-48,0 2 16,2-1 16,-3-1-16,0 4 32,3-4 16,-3 3 0,2-2 32,-2 1-64,3 1 64,-3-2-64,3 1-32,0 2 32,-3-4 32,2 4-64,-2-4 32,1 2 16,1-1-32,-2-1 48,1 3-32,0-3 80,-1 0-32,-1 0 16,3 2-48,-5-1-48,4-1 32,-3 3 16,2-1-32,0-2 0,-1 3 16,1 0-16,1-3 0,0 3 16,1-3 0,0 5-16,-4-5 80,4 1-15,-1 1-33,-1 0-16,1 0-16,-4 0 16,4 2 0,-3-2-16,1-2 0,1 4-16,-2-4 16,0 4 16,2-2 0,1 2-16,-3-4 16,0 4-32,3-2 48,-3-1 16,4 2-16,-4 0-16,3 0 16,-2-1 0,0 1 0,1 0-16,1-3-16,-3 3 32,2 1 0,1-2-80,-4 2 48,4-4 80,0 4-80,-3-2-32,3-1 112,-1 2-80,-3-3 32,4 1-16,-3 1-32,2-2 32,-1 4-16,0-4-16,-3 3 48,3-2-48,-1 1 16,0-2 16,3 4-48,-5-2 64,5 0-48,-3 0 32,0-1-16,-1 2 0,2 0 16,-1-3-16,0 3 48,1-1-64,-2-1 16,-1 1 0,3 1 16,0 0-32,-3 0 32,3 0-16,-1-1 0,0 0 0,3 2 0,-5 0 16,5-2 48,-4 2 48,3-2-16,-1-1 48,-1 2-80,0-3 32,1 0-96,-2 2 32,-1-2-32,0 1 16,3-1-16,-3 0 0,3 5-16,-3-5 16,1 1-16,1 4 0,1-4 64,-3 1-48,0 2 0,0-2-32,1 2 32,-1 0 16,3-2 16,-1 0-16,-2 0-64,2 2 96,1-2-48,-2 0-16,3 0 0,-1 1 48,-1 0-64,0-2 32,2 3 0,-4-1-32,3 0 64,1 1-32,-4-2 0,2 0 0,1 0 16,-3 2 0,0-4-32,0 2 48,2-1-80,-2 2 64,0-3 16,2 2-64,0-1 64,-2-1-64,0 3 32,2-1 0,1-2 16,-2 3 0,-1 0-16,3-2-32,-2 1 48,-1 1-48,0-2 48,0-1-16,0 0 32,0 2-80,0-2 96,0 0-112,0 0 32,0 0 0,0 0-64,0 0 160,0 0-96,0 0 16,0 0 0,0 0-16,0 0-32,0-2-192,0 2-176,0 0-161,0 0 17,0 0-208,0-1 31,0 1 17,0 0 192,0 0 208,0 0 192,0-3 128,0 3-32,0 0 80,0 0-32,0 0 32,0 0-96,0 0 80,0 0-305,-1 0-975,-3 0-449,-1 0-896,-1 0-3666</inkml:trace>
  <inkml:trace contextRef="#ctx0" brushRef="#br0" timeOffset="0.99">22705 5695 5795,'0'0'2529,"0"0"272,0 0-1520,0 0 127,0 0 17,0 0-240,-6-3-113,6 3-208,-3 0-31,3 0 47,0 0 1,0 0-49,0 0-64,0 0-127,0 0-145,0 7 80,3 3-16,-3 2-239,2 3 111,-2 2 304,1 3-368,-1-1-80,4 1-64,-4-4-111,6-1-1,-2-1-32,-2-1 64,4-2-16,-6 2 112,2-3 64,1 2-64,-3 0 48,0 1-48,0 1 0,0-2-80,-5-1-31,4 3-97,-4-5 48,5-2-80,-5-1 48,5-5-64,0-1 0,-1 0 0,-2-1-16,3-5-16,0-1-145,0 0 161,0 1 0,0 2-16,0 1 64,0 3-16,-3-3 0,3 3-16,0 0 32,0 0-48,-4 0 32,3 0-48,-4 0 80,-1 0-32,-5 0 16,-1 0 16,-2 3-32,0-3 64,3 0 49,-1 0 31,2 0-96,0 0 0,3 0-48,3 0 0,3 3 32,1-3-48,-3 0-32,3 0-192,-2 0-161,2 0-63,0 0-112,0 0-48,0 0 159,0 0-63,0 0-96,0 0 0,0 0-97,0 0-175,0 0-209,0-3-127,0 3-81,0 0-208,0 0-447,2 0-450,-2-3-2064,3 0-1616</inkml:trace>
  <inkml:trace contextRef="#ctx0" brushRef="#br2" timeOffset="0.99">26635 5654 6419,'0'0'3570,"0"0"-3234,0 0 480,-29-20 849,19 17-545,-3 3-303,-1 0-145,-1 0-320,0 3-144,-1 7 128,5 0 33,4 4-33,2-3-112,2 2-64,3-2-128,3 1-16,5-5-16,3-1 32,0-2-48,3-4 48,0 0 16,1 0 0,-2-10 48,2-1-48,1-2 32,-4-4-48,-1 2 32,-4-1-64,-4 0 16,-3 2-32,0 3-32,-3 3 64,-4 1-32,-1 3 16,-3 1 32,-2 3-16,1 7-16,2 4 16,3 3 64,4 1 48,3 1-48,0-2-48,6 0-48,8-6-64,-2-2-48,3-3-208,2-3 224,-1 0 160,-4-3-32,-1-3 16,-4-5 16,-2 4 16,-3-3-48,-2 0 16,0 1 32,-2-4-16,-8 4 0,3-3-16,-3 2 0,0 2-80,-2 2 64,5 3-48,-5 3-32,4 0-32,1 2-80,5 4-320,-3-1-272,4 1-641,1 0-1104,0 0-2802</inkml:trace>
  <inkml:trace contextRef="#ctx0" brushRef="#br2" timeOffset="0.99">26874 6300 7748,'0'0'4257,"0"0"-2832,0 0-1121,0 0 721,0 44 1072,-5-20-753,0 5-335,-2-2-289,2 4-80,-1-5-95,1-2-1,5-4-224,0-5-160,0-6-80,0-3-16,0-1-16,0-5 16,3 0 128,-1-8 513,-2-4-49,0-6-480,0-3-128,0-5-32,0-1 16,1 0-32,-1-3 16,0 3-48,5 1 48,-5 1 0,5 4-32,-1-1 32,0 3-32,5-3 16,2 3 16,-3 1 32,4 2-128,-2 3 48,0 2-16,2 5-16,-3 6-48,-3 0-192,0 13-208,0 4 143,-6 3 129,0 7 64,0 1 64,0-2-144,0 0-240,-10-2 32,3-4 320,2-5 128,-7-3 48,4-4 0,-1-2 0,-1-3 80,3-3 80,0 0 48,3 0 0,-1 0-16,5-3 80,0 3 64,0 0-144,5 0-256,3 7 32,6 3 32,1 3 129,5 4-65,2 0 16,-4-1 128,3-1-176,-3 1-16,-2-7-32,-4 2 32,-2-4-48,-5-1-224,-2-2-609,-3-4-335,0 0-561,-3-6-1761,-1-8-6050</inkml:trace>
  <inkml:trace contextRef="#ctx0" brushRef="#br3" timeOffset="0.99">22514 15559 9684,'0'0'6659,"0"0"-3713,0 0-2066,0 0-271,-6 31 255,6-3 32,0 1 177,0 6-113,6 3-47,-2-4-289,0-2-208,2-5-176,-1-7-112,-1-5-80,-1-7 16,-1-2-32,-2-6 32,0-3 64,0-11 401,0-8-273,-2-9-240,-1-10 32,1-8 48,2-10-48,0-1 0,2-1-16,5 7 64,-1 6 48,3 14 112,1 8-208,2 13-48,3 6-64,0 7 16,7 3 0,-1 10 16,4 7 0,0 5-128,-3 5-208,2 4 32,-7 2 32,-1 1 111,-4 2 65,-3-2-48,-3-2 144,1-2 32,-7-1 32,0-3 16,0-4 112,0-1-64,0-1 65,-4-5-33,-5 0 80,0-5-32,-2-1 32,-2-2-80,-2-3 48,0-3-32,-5 0-64,3 1-80,0-5 32,0 3-32,1-3 16,1 3 0,4-3-16,3 0-32,-1 0-128,2 0-432,3 0-273,0-3-623,0 0-641,-1-2-96,0 3-865,4 0-1968</inkml:trace>
  <inkml:trace contextRef="#ctx0" brushRef="#br1" timeOffset="0.99">19961 6495 10309,'0'0'7747,"0"0"-5458,0 0-720,0 0-112,0 0-65,0 0-447,0 0-433,5-17-272,2 14-80,4 0-80,0-1 0,4 2-32,3-6-16,1 4 0,1-2 16,-1 2 16,-4-1 0,-5 5 64,0 0-144,-3 0 64,-3 5-64,2 5 80,-2 4 145,3-1 159,0 5 32,-3-2 272,3-3-128,-3 1-159,0-3-209,-4-1-176,0 0 48,0 0-96,0-1 96,-7 4-80,1-2 48,1-1-240,0 2-641,-2-6-703,4 0-1426,3-6-2096,0-3-6756</inkml:trace>
  <inkml:trace contextRef="#ctx0" brushRef="#br0" timeOffset="0.99">19697 6267 3666,'0'0'2897,"0"0"-3473,0 0 656,0 0 1921,-4-6-529,3 4-495,1 2-97,-3 0-143,3 0-257,0 0-208,0 0-64,0 0-64,0 0-96,0 0-48,0 0 0,0 0 32,0 0 48,0 0 64,0 0 160,0 0 145,-2 0 31,2 0-16,0 0-64,-5 0-80,4 0-176,1 0 0,-3 0 1,3 0 31,-3 0 32,3 0-112,0 0-48,0 0-32,0 0 16,0 0 16,0 0 32,0 0 16,0 0 48,0 4 48,-3 3-32,-6 3-64,4-1 144,-3-1-16,1 1-128,3-1-48,1-5-16,3 1 48,0 1-32,-3-4-31,3 3-1,0-4-16,0 2-16,0-2-1,0 4 50,0-4-33,0 4 16,-4 2 0,4-3 0,-5 3-32,3 2 32,-1-2 16,-1 2-48,3-4 48,-2 0-64,1-2 48,2 1-32,0 0 16,0-3 0,0 3 0,0-3 0,-2 0 0,-1 5 16,3-4-32,-1 4 48,-6-2-32,2 3 32,1 2-16,0-2-16,1 0 16,-1-1 0,3-1-16,-2 0-16,1 0 32,-3 0-16,1 0 32,0 2-16,2-2 16,-1 2-16,-3-3-16,4 2 0,-1 1 0,-1-3 32,3 1-64,1 0 48,-5-2-32,5 2 32,-5 0-16,3 2 0,-3 0 0,2 2 0,-4 1 0,0 1-16,2 1 48,-2 1-64,-3-1 64,4 0-48,-3-2 48,3 1-48,-2 0 16,2-2 16,-1 2-16,0-4 32,0 2-48,1-5 80,1 1-32,1 1 96,1-4-16,-1 1-16,3 0-32,-1 0 32,-1 2-96,-1 0 32,-1-2-16,2 4-32,-2-1 32,3-1-16,-2 0 16,1 1-32,0-2 48,2 0-48,-3 2 16,2-2 0,-5 3 0,4-2 0,-2 2-32,-2 0 64,0 2-64,-1 0 64,3-1-32,-2 1 0,2 0 0,0 0 0,-4 0 16,6-2-32,-4 2 32,2 1-32,0-1 0,0 0 48,-1 0-48,2-2 32,2-1-16,-3 1 16,2 0-16,0 0 0,1-1-16,-2 4 0,-1-1 16,0 1 0,2 3 0,-4 0 48,0-3-48,1 5-32,-3-4 80,3 1-48,-1-5 16,0 4-64,2-6 96,0 2-64,3 0 0,0-2 32,-3 0 176,3-1 80,-2 3-48,2-2-96,0 0-96,-1 0 48,-1 2-80,1-2 32,3 0-48,-4-2 32,3 2 0,-1 2-32,-1-3 16,-1 3-32,2 2 64,-3 0-48,1 4 16,1-2-16,-3-1 48,1 2-32,0 0-16,0-2 64,-1 1-32,0-4 16,3-1-64,1 0 64,2-4-48,0-1 48,0 0-16,0 0 16,0 0-80,0 0-16,0 0 80,0 0-160,0 0-544,0 0-673,0 0-1024,-5 0-2625,-2-3-3074</inkml:trace>
  <inkml:trace contextRef="#ctx0" brushRef="#br2" timeOffset="0.99">32393 12389 8388,'0'0'3121,"0"0"-319,0 0-1314,0 0 145,0 0 16,0 0-353,4 0-383,-4 0-209,0 0-208,0 4 33,-3 0 79,2 2-176,-6 7-128,-2-2-32,-3 6 144,-5 3 33,-4 4 63,-1 1-256,-2 0 16,3 1-48,-1-3 208,7 1-79,1-1-17,8-4-112,6 0-144,0-1-32,6 0-64,11-4 112,-1-3-144,0-2 128,3-6-176,-2-1-96,-2-2-48,2 0-224,-5-5-97,-3-1-207,-3 0-353,0 1-383,-3 4-257,-3 1-1280,-3 3-4227</inkml:trace>
  <inkml:trace contextRef="#ctx0" brushRef="#br2" timeOffset="0.99">33932 12123 9828,'0'0'1777,"0"39"929,0-5-513,-4 2 1296,1 3-1408,1 0-704,2-7-161,0-9-383,0-9-417,0-8-224,0-2 160,0-4 208,0-2 353,0-10-33,0-7-256,0-9-255,-1-9-241,-3-9-48,4-12-288,0-6 96,0-10 64,0 0 16,5-3 96,0 3 48,1 6-16,-1 10-208,-1 11-96,-3 10 31,2 10 1,0 8 96,-3 6-48,4 4-48,3 0-32,1 7 0,9 2-320,3 0-113,9 6 241,0 10 256,6 8 64,1 6 80,3 13 0,3 6 32,-5 4 112,-6 8 0,-6-2-96,-8-1-112,-5-5-32,-6-5 96,-6-1 32,0-6 64,-4-5-32,-4-3 16,-8-5-16,4-2 321,-8-2 15,1-4 0,-6-6-144,-2 0-64,-1-2-80,1-2-16,-6-2-128,3-6 64,-1-1 0,3-1-16,4 0 16,5-1 16,4-5-160,4 0-272,1-2-352,4 2-449,5 0-992,-5 5-432,6 1-448,-4 0-2194,3 7-6194</inkml:trace>
  <inkml:trace contextRef="#ctx0" brushRef="#br2" timeOffset="0.99">35517 12377 4738,'0'0'10261,"0"0"-6868,0 0-1408,0 0-272,0 0-16,0 0-288,-7-4-289,5 4-512,0 0-159,2 3-225,2 0-112,7 3-48,6 2-48,4 0 0,8 0 0,-5 1-32,5 1-64,-8 0 64,-3 3-16,-5 4 48,-11 6-48,-7 0 48,-7 4 48,-9-1 16,0-1 48,1-2-64,-1-5 32,11-2 0,2-6-112,4-6 16,6-3-80,6-1-688,4-7-1393,2-7-1073,6-6-4690</inkml:trace>
  <inkml:trace contextRef="#ctx0" brushRef="#br2" timeOffset="0.99">36736 12176 17784,'0'0'3538,"0"0"-2882,0 0-96,28 3-143,-1 2-369,0 3-16,7-3-16,-2 3-32,-2 2 80,-6-5-176,-4 6-417,-12-2-335,-8 2 48,0 0 415,-13 5 289,-4-1 128,-10 1 192,0 2 369,3-1 15,1 1 192,2-5 1,10 1-17,10-2-512,1-1-272,6 3-16,7-2-16,4 1 0,5 1 32,2-3 48,0 3 64,-2-4-32,-5 4 16,1-1 192,-8 0 16,-4 4 113,-6 0 95,0 5-144,-8-1 16,-5 1 0,-5-1-112,-3-1-176,1-2 145,-1-5 207,-1-1-96,2-4-128,3-4-160,4-4 0,4-4-32,6-9-384,3-7-897,6-6-1328,5-3-1217,6-4-3265</inkml:trace>
  <inkml:trace contextRef="#ctx0" brushRef="#br2" timeOffset="0.99">37190 12304 5426,'0'0'11158,"0"0"-9173,-18 38-337,7-9 977,3 4-143,4 3-946,4-1-687,2-6-561,13-7-160,4-8-144,6-8 80,1-6-128,1-9-48,-1-5-32,1-5 96,-8-4 48,-2-5 0,-8-3-192,-7-2-257,-2-2-159,-7-1 176,-9 2 176,-4 4 192,-4 7 112,-4 9-16,-1 10 16,1 4-48,0 7-16,5 10-16,1 2-16,9 5-1281,4 0-832,7 0-1296,2-4-4131</inkml:trace>
  <inkml:trace contextRef="#ctx0" brushRef="#br2" timeOffset="0.99">37578 12243 10901,'0'0'4018,"0"0"-1377,0 0-2113,-19 31 705,6-8 496,-3 7-113,-1 0 81,6 5-304,2 1-433,7-5-432,2-2-287,14-9-81,3-6-96,5-7 48,1-7-112,1-3-176,5-11-273,-7-5 1,0-5 240,-5-3 64,-5-3-272,-2 1-416,-10-3-241,0 2 113,0 2 367,-10 3 113,-2 5 240,-5 6 304,-2 9 80,-1 5 112,-1 0-208,2 9-32,1 4 0,3 2-96,9 0-1264,-3-5-3138,9-3-7044</inkml:trace>
  <inkml:trace contextRef="#ctx0" brushRef="#br2" timeOffset="0.99">38040 12367 7011,'0'0'4562,"0"0"-2177,0 0-896,0 0 336,0 0 512,0 0-448,25 33-320,-19-17-433,-5-3-47,5 0-241,-2-2-304,-2-3-128,0-4-111,1-1-33,-3 0-80,0-3-144,0 0 0,0 0-16,0 0 48,0-3-16,0-2 48,1-5-80,3-6-32,1-4-48,0-1 48,2 0 0,-1 2-32,0 3 32,2 2 32,-1 6 144,0 4-48,-2 2-32,5 2-32,-2 6-16,3 5 192,0 0-32,0 2-48,0 1-112,0 0-32,0-5 16,-3-1-64,1-2 64,-3-2-32,-1-4 65,1 0-49,-1 0 64,-3-8-16,3-3-48,-5-3 32,4-4-32,-3 1 16,2 0-16,-1 3-32,4 5 32,0 6-48,4 3-48,2 9 16,-1 5 48,5 6 16,-4-1-16,2 3-16,-1-5 64,-5-3-16,1-3-32,-3-5-545,3-4-127,-2-2-753,-3-2-319,-1-5-482,-2-7-991,-1-1-2306</inkml:trace>
  <inkml:trace contextRef="#ctx0" brushRef="#br2" timeOffset="0.99">38532 11957 15831,'0'0'4226,"0"0"-2977,0 45 335,-1-8 1906,-3 10-1105,-1 6-1232,1 0-689,2-5-400,2-7-160,0-5 80,11-11 80,-3-10-80,0-3 16,6-8 16,-4-4 16,1 0-16,0-10 32,0-5-48,-2-5 64,-1-4-160,3 1-48,0 2-64,-5-1-16,4 9 64,-3 3 32,-2 6-97,0 4 1,1 8 176,-1 5 16,-4 6 32,4 0 48,0 4-32,-1 1 32,3-3-16,-1 0-48,-1-3 32,5-4-16,-3-3 0,-3-3 16,-1-2 0,-3-2 0,-3-2-32,-6 0 64,-3-2 16,2 0 0,-7 0-16,2 0 1,-3 0 31,4-2-64,-1-2 16,-2 1 16,3-3-240,3-1-577,3 1-944,2-1-688,1-1-816,3 0-1986,-1 0-5105</inkml:trace>
  <inkml:trace contextRef="#ctx0" brushRef="#br2" timeOffset="0.99">35003 13454 528,'0'0'14503,"0"0"-10613,0 0-2770,0 0-608,-8-29 449,6 23-113,0 4-239,2-1 31,-4 3-128,-1 0 80,4 0-15,-9 9-177,3 9-48,-1 3 160,-1 10 192,4 4-15,2 3 63,3-4-352,3 0-432,9-9-112,3-3 80,7-9 48,0-5 16,2-4 0,1-4-48,0 0 64,-2-8-352,0-2-128,-2-1-176,-6 1-33,-2-1-239,-8-1-17,2 2 385,-7 0 448,0 2 128,0 1 16,0 1 0,-1 3 224,-5 2 321,6 1 95,0 0-224,0 6-240,4 5-96,2 5-128,3-1-32,4 2-48,1 0-528,4-5-160,3-7 191,-1-1 481,-1-4 96,-1-4-16,-2-3 48,-1-5-64,-2-3 32,-7 1 64,0-4-16,-1 0-16,0-1 16,-5-3 32,0-1-16,-7 1 273,-2 1-33,-2 0 32,-1 1 0,-1 4-144,-2 0-176,4 5-64,-5 2 64,5 0-16,0 5-32,3 3 16,-3 1-16,1 0-96,-1 0-16,2 1-288,2 3-577,0-1-768,7-2-1376,0-1-3922</inkml:trace>
  <inkml:trace contextRef="#ctx0" brushRef="#br2" timeOffset="0.99">35488 13492 12902,'0'0'8100,"0"0"-5427,0 0-2241,0 0-272,0 0 464,32 1 305,-11-1-497,-3 0-304,3 0-16,-1-1-112,-1-2 16,-7 1-48,-2 2-576,-3-1-881,-2 1-128,-4 0-1040,3 0-2929</inkml:trace>
  <inkml:trace contextRef="#ctx0" brushRef="#br2" timeOffset="0.99">35531 13622 15655,'0'0'2657,"0"0"-1296,0 0 592,27 14-320,-17-12-657,2-2-496,5 0-256,-5 0-112,1 0-112,1-2-272,-2-2-1008,1 0-1313,-4 0-2226</inkml:trace>
  <inkml:trace contextRef="#ctx0" brushRef="#br2" timeOffset="0.99">35987 13468 8676,'0'0'2385,"0"0"1809,0 0-1857,-28 7-688,14 2-369,-3 0-479,-1 3-369,-1 2-64,-1 3 0,4-1 321,4 1 95,1 0-32,6 0-175,5-2-81,0-3-320,5-3-32,6-3-48,5-4 16,1-2 16,1-9-64,3-9 64,-1-5-32,1-7 0,-5-3 16,0-2-48,-6-3-272,-7-2-176,-3 1-112,0-2-224,-3 0 175,-7 2-223,0 3 112,1 6 271,1 4 321,-4 9 80,7 4 0,0 8-48,1 3 80,2 1-32,2 1-32,0 0-48,2 0-2209,7 1-2113,2 5-6387</inkml:trace>
  <inkml:trace contextRef="#ctx0" brushRef="#br2" timeOffset="0.99">36170 13415 11061,'0'0'3810,"0"0"-1233,0 0-1521,-11 48 593,11-21 704,-1 5-400,1-1-400,0-2-593,1-6-511,4-5-257,1-6-16,-1-7 256,0-5-160,0-2 0,2-11 368,-2-7-207,1-9-337,-2-4 32,-4-6-48,0-4-208,0-3 32,-4-1-32,-2 1 16,-4 1 0,3 6-17,3 8 49,3 6 64,-2 7 80,3 8-80,4 5 32,10 5-80,5 0-32,2 3 48,3 7-48,3 1-48,-4 6-192,-1-2-64,-6 3-64,-5 2 32,-5-3 207,-4 0 145,-2 3 96,-7-2-16,-8 1 0,-7-2 64,-3 3 32,-3-4 145,0-1-49,1-2-144,8-4 32,4-4-48,4 1-48,5-1-400,6-4-1185,0-1-1489,6 0-2976</inkml:trace>
  <inkml:trace contextRef="#ctx0" brushRef="#br2" timeOffset="0.99">36775 13408 5378,'0'0'11462,"0"0"-8357,0 0-1024,-17 26 384,9-2-16,-3 4-464,-4 5-896,0 0-385,0-2-80,-2-4-320,2-1 97,-2-4-81,5-5-112,2-4-112,0-3 0,3-2-96,7 0 0,0-2 0,0 2 0,7 1 0,6 3 0,5 2 0,3-1-64,5 1 128,7-2-64,0-3 0,-3-1 0,-2-4 0,-1 1 0,-4-4 0,-7-1 0,-5 0 0,-5 0 0,-4 0-176,-2 0 32,-2 0 32,-4-1-16,-5-2-176,1 0-145,4 0-63,-3 1-336,6 1-705,-2-4-1008,5 2-1169,0-3-2273</inkml:trace>
  <inkml:trace contextRef="#ctx0" brushRef="#br2" timeOffset="0.99">37183 13456 4306,'0'0'12566,"0"0"-10021,0 0-944,-27-6 416,15 20 176,-5 8-273,2 7-559,3 8-288,0 3-145,7 0-320,2-1-176,3-8-255,11-5-145,6-7-80,7-8 48,0-6-16,4-5-113,3-5 65,-1-10-80,-1-5 64,-7-3 16,0-4-48,-5-4-160,-5-2-112,-6-4 0,-2 1 32,-4 1 47,0 2-95,-10 6 256,-5 5 112,-7 6 80,-6 8 80,-3 7-64,-3 1-48,0 9 48,2 5-48,8 0-144,8 1-336,5 3-1137,9-4-1520,2-3-945,7-2-3585</inkml:trace>
  <inkml:trace contextRef="#ctx0" brushRef="#br2" timeOffset="0.99">35883 14196 6019,'0'0'3826,"0"0"-737,0 0-544,0 0-208,0 0-336,0 0-960,-32-23-145,15 23 321,-5 9 175,0 5-175,-1 3-273,4 4-240,4 1-223,4 2-17,11-3-96,0-4-256,6-3-96,4-5 0,8-5 16,-1-4-16,5-1-16,-5-13 0,4-6-80,-4-5 32,1-6 48,-3-4 64,-1-2-64,-1-5 112,-4 5-64,-4 2 32,-5 6-128,0 5-128,-7 9 64,-3 5 64,-4 4-16,-1 4 0,2 2 48,-1 0-16,2 0 0,2 4 32,-2-2-32,6 0-336,-1 0-144,3-2-129,-1 0-399,5 0 47,0 0-495,0 0-609,5-4-1329,1 2-3345</inkml:trace>
  <inkml:trace contextRef="#ctx0" brushRef="#br2" timeOffset="0.99">35828 13847 7555,'0'0'5619,"29"-12"-2866,-3 5-800,9-2 848,4 1-527,6-1-530,4 1-479,-1 2-481,-6 2-288,2 1-351,-10 3-129,-5 0 0,-2 0-321,-12 0-95,-8 0 16,0 0-384,-1 0-417,-2-3-143,-4-3-481,1-2-1249,-1 1-3809</inkml:trace>
  <inkml:trace contextRef="#ctx0" brushRef="#br2" timeOffset="0.99">36080 14014 12550,'0'0'2961,"0"0"-896,0 0-848,-6-28 687,6 23-319,0 5-480,6 0-433,-1 8-272,0 8 305,-3 5 559,3 8 273,-5 5-337,-5 5-335,-2 0-609,-4 0 48,0-3-144,3-8-112,-1-1 32,4-7-16,4-6-32,1-4-64,5-3 80,3-5-128,5-2-224,1 0-80,3-2-208,-1-2-305,-3-1-335,1 1-673,-8-2-1553,0-2-2673</inkml:trace>
  <inkml:trace contextRef="#ctx0" brushRef="#br2" timeOffset="0.99">36016 14178 14503,'0'0'4466,"0"0"-3906,0 0-512,46 22 1169,-18-22 447,1 0-863,7-5-529,-4-6-480,-4 2-1249,-6-1-2049,-11-2-8195</inkml:trace>
  <inkml:trace contextRef="#ctx0" brushRef="#br2" timeOffset="0.99">38111 13439 11429,'0'0'3922,"0"0"-2065,0 0-769,0 0 33,0 0-193,0 0-303,-18 9-145,18 4 96,0 6 0,0 4 273,0 7 175,0 3-79,2 1-161,5-2-320,-1-5-256,3-3-48,1-5-32,2-7 17,3-4-97,0-5 0,-1-3-16,4-8 16,-1-5 32,4-7-128,-6-3 64,-1-4-96,0-2-97,-6-3-111,1 1-32,-7 2-112,3 2-272,-5 3 271,0 6-95,-5 5 208,0 3-80,2 4 48,-2 5 192,1-2-96,4 3-401,-2 0-431,-1 0-577,3 0-832,0 4-2017,0 0-8084</inkml:trace>
  <inkml:trace contextRef="#ctx0" brushRef="#br2" timeOffset="0.99">38452 13673 14263,'0'0'3409,"0"31"-1792,0-10 128,0-1-81,0 2-607,0-5-401,3-3-416,0-3-64,1-3-32,-2-2 17,0-6 159,1 0 320,-3-6 448,1-6-287,1-5-257,0-4-80,-2-9-32,0-1-159,3-4-113,-1 0-16,-2-4-48,0 1-16,2 4 32,-2 1-224,3 2 16,-1 3 32,3 4 16,-2 3 0,1 5 48,1 2 32,0 6-48,-4 2 32,4 5-32,1 1-128,0 4-161,4 7 65,-5 7 192,5 1 16,-2 5-112,-3 1-32,0-1 128,-4 0 0,-1-3 112,0-1-80,-6-5 80,0-4-64,-4-1-64,0-4 32,3-4 0,-4 0 16,5-2 48,0-2-752,1-3-625,3-4-1040,2-2-848,0-2-3362</inkml:trace>
  <inkml:trace contextRef="#ctx0" brushRef="#br2" timeOffset="0.99">38817 13563 9092,'0'0'3202,"0"0"-2418,0 0 945,0 0 912,0 0-800,0 0-817,-17-13-351,6 13-49,-1 6 48,-2 1 241,-1 3-81,5 3-144,-4 4 33,5-2-81,3 1-336,6-3-32,0 1-96,2-4-112,9-6-32,2-4-32,2-2 16,3-12-48,-1-6-64,-2-3-32,1-7 16,-1-3 64,-2-1 96,-4-1-112,-3-3 0,-2 3 0,-1 2 0,-3 2 96,0 5-16,-3 8-32,1 5 80,-4 9 144,4 4 0,-1 11-96,3 9 128,0 7 1,0 7 111,0 5-80,5 2 48,-1-1 80,3-4-48,-3-3-48,3-8-240,-4-7-128,2-6 32,-2-4 16,4-4-80,-4-4-688,-1-4-897,0-6-1552,1-7-1986</inkml:trace>
  <inkml:trace contextRef="#ctx0" brushRef="#br2" timeOffset="0.99">39030 13628 15991,'0'0'2802,"0"0"-1666,0 0 849,0 0 160,0 0-848,27 23-561,-27-23-144,2 0 225,1-7 191,-3-1-64,0-4-255,0 0-209,-3-1 80,-1-3-47,0 0-305,0 1-80,-1-3-64,5-1-176,0 2 80,0 0 0,0 2-48,5-1 96,0 5-32,2-1 32,4 4-32,-2 0 0,-2 5 32,4-2 0,-3 5-48,1 0-16,-3 0-129,-1 0-223,0 2-432,-2 2-865,0 1-1264,-2-2-2162,-1-1-5569</inkml:trace>
  <inkml:trace contextRef="#ctx0" brushRef="#br2" timeOffset="0.99">39243 13519 19097,'0'0'4130,"0"0"-3266,-39 31-752,27-18 1041,2 3-65,7 0-352,0-2-575,3-3-97,6-3-112,4-2 64,2-4 32,5-2-80,-3-4-113,1-4 97,0-2 64,-3 1 16,-2-1-16,-1 1 0,-5 4 33,0 3-1,-4 2 208,0 6-160,0 6 160,-2 1 528,-1 3-640,0 0-144,1-2-48,2-6-384,0 1-688,5-9-1154,5 0-1135,1-9-2978</inkml:trace>
  <inkml:trace contextRef="#ctx0" brushRef="#br2" timeOffset="0.99">39624 13242 11301,'0'0'4498,"0"0"-4226,5-36 833,-5 26 1392,-7 6-528,-3 4-1025,-2 0-447,-5 10-273,6 7-32,-4 8 432,2 4 288,3 4-271,0 5-113,3 2 32,5 1-224,-2-2-63,4-2 63,0-4 160,0-4 48,0-1-320,0-7-64,1-3-144,-1-4-64,3-5 64,-3-3-208,0-1-560,0-5-769,-3-3-848,2-5-1361,-4-1-4705</inkml:trace>
  <inkml:trace contextRef="#ctx0" brushRef="#br2" timeOffset="0.99">39456 13475 18729,'0'0'6290,"0"0"-6194,34 5-2545,-18-4 2497,2 2 1057,1-3-801,-1 0-240,-1 0-496,-2-3-577,0-3-703,3-5-1234,-3-3-6306</inkml:trace>
  <inkml:trace contextRef="#ctx0" brushRef="#br2" timeOffset="0.99">39647 13434 3314,'0'0'20921,"0"0"-20265,0 0-1792,41 0 1056,-19-1 1472,2-4-351,2 2-673,-5 1-368,0-2-128,-9 2-272,-6-4-1569,-6 0-3281</inkml:trace>
  <inkml:trace contextRef="#ctx0" brushRef="#br2" timeOffset="0.99">39769 13279 21354,'0'0'2401,"-17"27"-2353,6-10 48,4 9 2305,0 3-1072,5 2-497,2-1-400,0 0-272,0 0-96,0-4-16,0-5 0,5-1-48,-5-7-352,0-1 160,0-4-608,0-4-801,-3-2-608,0-2-400,-3-6-2770</inkml:trace>
  <inkml:trace contextRef="#ctx0" brushRef="#br2" timeOffset="0.99">33038 15082 11669,'0'0'3282,"0"0"-2162,0 0-159,0 0 479,0 0 65,0 0-320,-21-4-305,21 2-448,5 2-96,1 0-15,9 0 127,3 0-224,4 0 592,6 0-576,0 3-128,1 2-32,-4 1-64,-6 1 16,-5 4-80,-6 2 64,-8 4-64,-5 5 16,-7 0 80,-8 3 0,-4-2 17,1-2 623,2-3 224,1-6-271,5-2-385,4-7-224,11 0-32,0-3-481,1-6-1151,9-8-1890,-2-2-4962</inkml:trace>
  <inkml:trace contextRef="#ctx0" brushRef="#br2" timeOffset="0.99">34846 14827 736,'0'0'10341,"0"0"-6051,0 0-1889,0 0-704,0 0-112,0 0 47,-6 17-351,-4-3-353,-2 2-351,-5 1-145,1 0-48,4 1 48,-4-3-128,4 2-15,-1-4 111,4 1 112,3-3-160,0 1-128,6 2-64,0-1-32,7 3-48,7 2-96,3-3 16,2 3 32,1-3-32,-1-2 16,-3 0-16,-4-3 0,-5-5-16,2 1 0,-8-4-288,4 0-144,-5-2-32,0 0-48,0 0-33,0 0-79,0 0-336,-2 0-817,-2 0-897,-5 0-3760</inkml:trace>
  <inkml:trace contextRef="#ctx0" brushRef="#br2" timeOffset="0.99">34026 15391 12614,'0'0'3137,"4"-36"-1904,-1 16-145,0-1 465,-3-2-400,0 1-225,0-1-288,-6 6 113,-2 1-17,-7 8-160,-7 8-208,-8 8-192,-7 13 49,-4 14 111,-8 12-208,5 11 336,-2 6 288,9 2 241,13-2-33,8-5-304,16-11-447,22-8-33,15-14-96,15-9 0,9-12-16,7-5 16,-1-11 32,-2-6-560,-11-6-449,-10 5-223,-12-1-897,-17 6-1281,-13 5-1648,-11 6-6691</inkml:trace>
  <inkml:trace contextRef="#ctx0" brushRef="#br2" timeOffset="0.99">36707 14623 9124,'0'0'5939,"-39"31"-3202,9-5-1008,-8 3-641,2 3-415,-1-2-385,7 1 80,6-1 80,6-2-64,11-1-143,7-1-113,6-2-64,8-1 16,11-1-64,3-3-32,4 1 160,-2-3-96,-1 0-48,-5 0-16,-9 1-64,-9 0 16,-6 0-128,-1 0-33,-16 0 193,-1-1 16,-9-3 80,4-5-47,-5-1-34,-1-2 1,2-3 65,5-3-33,5 0-32,7-3 16,6-3-561,4 3-1376,4-5-2417,6 2-3489</inkml:trace>
  <inkml:trace contextRef="#ctx0" brushRef="#br2" timeOffset="0.99">36731 15125 13078,'0'0'4450,"0"0"-3345,4 31-481,3-15 1777,2-1-544,3-1-689,3-2 241,3-5-513,3-3-704,-3-4-128,4-2 81,-3-10 31,-1-2-80,-4-5-48,3-4-16,-5-2-16,-2-1 80,-5 2-64,2 1 32,-7 4-32,0 1-48,0 3 64,-5 3-80,-2 0-96,0 6-304,-3 0-177,0 4-95,3 2-176,2 0-785,5 2-736,0 2-2674,0 1-6354</inkml:trace>
  <inkml:trace contextRef="#ctx0" brushRef="#br2" timeOffset="0.99">37177 15000 10933,'0'0'3842,"0"0"-1041,10 30-1200,-6-16 768,1 3-672,-2 3-641,2-4-400,1-1-143,-3-5-225,0-1-144,-2-4 32,2-2 64,-2 0-80,-1-3-32,0 0 256,0 0 65,0 0 15,0-5-240,-1-2-96,-2-5-112,2-2 0,1-6 48,-3 0-48,0-6 0,2-6 48,-4-1-16,5 0-32,-5 2-112,5 2-48,-1 8 128,1 3 32,0 8-32,0 2-16,1 6 48,4 2-64,1 0 48,5 2-16,5 6-16,2-2 32,-1 2-48,5-2 48,-1-1-48,-3-1-160,-3-2-433,-2-2-175,-8 0 64,2 0-145,-5 0-15,-2 0-49,-2 0-319,-5 0-721,-4 0-944,-1 0-977,-3 0-5971</inkml:trace>
  <inkml:trace contextRef="#ctx0" brushRef="#br2" timeOffset="0.99">37495 14958 13718,'0'0'4018,"0"0"-2481,0 0-369,0 0 225,0 0-144,0 0-369,44 8 112,-15-8-159,0-4-449,4-2-272,1-4-80,-1 4-16,-1-1-400,1 3-1105,-2 1-496,-4 3-944,-3 0-2850</inkml:trace>
  <inkml:trace contextRef="#ctx0" brushRef="#br2" timeOffset="0.99">37759 14545 4562,'0'0'8836,"0"0"-6243,-3-24-752,-11 15-384,1 3-673,-6 5-288,-3 1-95,-2 1-145,2 9-48,1 4-144,2 6 0,2 9-16,0 8 192,9 8 272,4 10 417,4 7 31,2 7 113,4-1-177,5-6-384,-1-9-384,2-6 16,-6-10-32,-2-6-208,1-7 32,-5-1 16,0-6 32,-5-1-16,0-4-80,0-4-320,-1-8-736,0 0-721,-1-14-865,2-3-2384</inkml:trace>
  <inkml:trace contextRef="#ctx0" brushRef="#br2" timeOffset="0.99">37954 14989 11413,'0'0'4418,"0"0"-1777,0 0-1184,-27 17 1024,15-9 112,0 1-928,-4 0-784,8 1-465,0 2-224,3-1 0,0 1 32,4 2-128,1-3-128,0-1-16,0 0 16,6-2 0,-1-4-32,3-1 16,3-3-256,2 0-16,-1-7 32,5-5 15,-5-2-191,1-1 0,-4 1 112,-3 3 112,-1 2 160,-3 8 48,-2 1 80,-2 10 176,-9 4 144,-1 6 208,2 2-112,-1 0-319,5-3-17,6-5-144,0-5-16,6-4-561,7-5-671,5-5-1121,-1-8-1281,1-5-5186</inkml:trace>
  <inkml:trace contextRef="#ctx0" brushRef="#br2" timeOffset="0.99">38230 14925 17384,'0'0'5010,"0"0"-4081,0 0-737,0 0 1585,-34 23-17,21-7-479,-3 3-641,1 1-240,3 0-127,0-1 47,7 0-160,-1-3-96,6 0-64,6-5-16,4-1-16,7-4 0,5-2 32,2-3 0,6-1-16,2 0 48,6-5 0,-1-3 16,-1-3 16,-1-6 0,-3 0 48,-3-2-64,-2-6-64,-10-1-192,-5-1 32,-7-1 32,0 3-192,-9 3-129,-6 5 209,-8 5 208,-6 6 48,-3 6 0,-7 8 32,5 10-96,1 5 240,6 8 176,6 2-15,11 0-81,5-1-64,5-3-128,11-3 32,6-7-224,1-6-240,4-1-177,0-6-719,2-4-1009,-5-2-1681,-5-6-5282</inkml:trace>
  <inkml:trace contextRef="#ctx0" brushRef="#br0" timeOffset="0.99">25589 7708 5843,'0'0'5586,"0"0"-1632,0 0-2145,0 0-160,0 0-65,0 2-335,0 2-465,0-1-159,-5 3-81,0-1-32,3 1-48,-4 0-32,1-1-63,-1 1-49,-3 0 80,-4-2 16,-2 2 112,-3-1-111,1-2 31,-6-3-224,3 0 48,1 0-48,-1 0-128,2 0-64,6 0-16,0-3 0,4 3-48,-1 0 48,4 0-16,-2 4 0,6 2-32,-3 0-32,1 0 48,1 2-16,-2 4 32,3-1 0,1 3 0,-3 0 16,0 1-32,3-1-16,0-1 80,0 4-64,0-4 32,3-2-16,0 3-16,1-4 80,-3 0-64,1-1 0,1-2 16,-1-2-16,1-3 16,-3 2-32,4-2 0,-1-1-16,4-1-80,3 3-160,-2-3 240,5 2-160,0-2-144,0 1-145,-3 4 1,1 3-384,-6 1-625,-5 5-784,0-2-1409,-12-1-5538</inkml:trace>
  <inkml:trace contextRef="#ctx0" brushRef="#br0" timeOffset="0.99">25365 7775 7315,'0'0'-1488,"0"0"4817,0 0-1008,0 0-768,0 0 16,-2-6-17,2 4-255,0-1-369,0 3-191,0 0-273,0 0-64,0 0 32,0 0-144,0 0-127,0 0-33,0 0-48,0 0 0,0 0 32,2 0-16,0 0 48,1 0-32,1 0 16,1 0-64,-2 0 384,2 0 224,1 3-239,-3-1-97,1 1 16,0 0 48,1 0-64,-3 1-80,3-2-127,-1 2 31,0 0-128,0-2 0,1 2 32,-3-4 0,2 4-16,1-4 48,-3 2-16,2-1 16,1 2-32,-5-2-48,1 1 32,3-2 80,-1 3-96,-1-2 16,0-1 32,2 2 16,-1 0 32,1 1-112,1-3 32,-1 3 32,3-3-16,-2 4 32,2 0-48,0-2 32,2 2-32,-3 2-16,0-3-32,1 3-16,0-1 16,0 0-48,-1 1 64,0-2-32,-1 2 48,0-3-48,1 0 64,1 0-32,-7 2 16,5-4-16,2 4 48,-3-2 48,1 0-15,-1 0-33,0 0-32,0 0 0,3 1-16,-1 0 48,1-2-48,1 0 32,-1 1 0,3 0 16,-2-3-16,1 3-64,-4-3 80,2 3-64,3-2 0,-5 1 16,2 0-16,2-2 0,-2 2 16,1 0 0,0 0-16,-1 1 16,3 0-32,-3-3 48,0 2-32,2 0 16,-3-2 0,0 2 0,1 0-32,1-2 112,-1 0-48,-2 2 16,1-2-16,0 1-48,1-1-16,3 0 64,-5 3-48,2-3 0,0 2 16,-1-1-16,1-1 0,0 0 16,-2 3-32,2-2 16,0-1 16,1 2 64,-1-2-112,-2 0 112,3 2-32,0-2-16,1 0 16,0 0-32,1 0 16,0 0-16,3 0 32,-2 0-64,-3 0 64,1 0-16,-1 0 64,1 0-80,-3 0-48,1 0 48,2 0-32,-3 2 16,0-2-48,4 3 32,-2-2 16,1-1 16,-1 2 0,1 0-32,2 0 48,-2-2-16,1 0 32,-2 1-32,4-1 0,-6 3-48,5-3 64,-4 0-16,0 0 0,-1 0-16,-2 0 0,3 0 16,-4 0-16,4 0-16,-2 0 48,1 0 0,3 2-48,-3-1 32,0-1 0,1 0 16,3 0 0,-5 3-16,2-3 0,3 0-16,-4 0 32,0 0-32,0 2 16,1-2-32,1 0 64,-1 0 16,-2 0 16,1 0-32,0 0 0,-2 0-32,3 0-16,-2 0 32,1 0-16,-1 1 32,-3-1-96,2 0 48,1 0 32,0 0-64,2 0 32,-2 0 48,1 0-32,-1 0-16,1 0 0,0 0 0,-1 0 17,1 3-17,0-3-17,-1 2 17,0-2 0,0 0 17,2 0-34,0 0 34,3 0-17,-5 0 16,2 0 16,2 0-64,-3 0 64,3 0-16,-3 0-32,1 0 32,0 0-16,1 0 32,1 0-32,-3 0 0,1 0 16,2 0-48,-1 0 0,1 0 32,2 0-32,-2 0 32,-2 0-33,4 0 66,1 0-66,-1 0 33,-3 0 0,2 0-32,0 0 32,-1 0-16,-2 0 32,6 0 0,-8 0 0,6 0-64,-2 0 64,-1-5-32,3 5 32,0 0 0,-2-1-16,0-1-16,0-1 32,-1 2-32,-1-1 32,2 2-16,-3-3 16,0 2-48,1 1 16,2-2 16,-4 0 48,2 0-80,3 2 32,-5-1 0,7-2 16,-7 3 0,2 0-32,3 0 0,-2-2 65,1 2-82,-4 0 82,5-2-49,-3 2 16,-1-2-16,0 2-16,0-1 48,1-2-48,-3 3 32,3-3-32,-1 3 16,-1 0 0,2-3 0,-4 2 0,4 1 0,-2-2 0,1 0 0,1 0 16,-1 2-48,1 0 96,1-4-64,2 4 16,-5-3-16,5 3-16,-4-3 32,2 1 32,-1 0-48,0 2-16,-1-2 16,0 2-80,0-2 112,0 0-64,0 1 48,-1-2-32,0 2 16,2-1 0,-3-4-48,2 2 31,0 0-31,0 2 0,-4-2 0,1 3 32,0-2 16,-1 3 16,1-2-16,-1 1 16,0-2-32,1 1 32,-1 1-16,-2 1-48,2 0 96,1-3-48,-2 1-32,-1 2 48,0 0-48,2 0 16,1 0 48,-3 0-80,0 0 32,0 0 16,0 0 0,0 0-32,1 0 48,-1 0-16,0 0-16,0 0 16,0 0 16,3 0-48,-1-1-144,-2 1-64,2-2-16,1-1-64,-3 3 48,0-3-96,0 3-353,-10 0-1088,0 0-1136,-1-3-1633,-2 2-5715</inkml:trace>
  <inkml:trace contextRef="#ctx0" brushRef="#br0" timeOffset="0.99">27580 7921 5987,'0'0'5986,"0"0"-2384,0 0-1873,0 0-400,0 0-209,0 0-176,0-13-143,0 13-257,0 0-256,0 0-112,0 7-16,3 5 145,2 6 143,4 5 336,2 5 369,0-1-145,1 2-464,1-3-224,2-5-207,-4-3-178,-1-2 81,1-5-32,-4-1-16,0-2-112,-3-2-272,-4 0-288,0-3-241,0 1-79,0-4-129,0 0-543,-6-6-1042,3-7-3200</inkml:trace>
  <inkml:trace contextRef="#ctx0" brushRef="#br0" timeOffset="0.99">27813 7767 5907,'0'0'5058,"0"0"-3569,0 0-913,0 0 80,0 0 17,0 0-65,0-4-352,1 4-32,-1 4 160,0 4 369,0 4 79,0 5 208,-4 9 289,0 5-80,-3 4-17,0 2-47,-5 3-273,2 0-208,-2-2 65,4-3-177,-1-4-288,1-6-192,3-5-16,1-5-48,1-3 16,3-3-80,0 0-112,0-4-352,0-2-432,0 0-497,0-3-768,3 0-1393,-1-8-4065,3-4-3090</inkml:trace>
  <inkml:trace contextRef="#ctx0" brushRef="#br0" timeOffset="0.99">27982 7938 5362,'0'0'2081,"0"0"1185,0 0-1681,0 0-177,0 0 129,0 0-240,0 0-209,0-10-192,-1 10 33,-4 0-257,-1 4-192,-6 4-47,0 4 15,-2 5 272,1 1-96,2 3 33,0-3-1,5 1-192,4-5-272,-1-4-112,3-2-48,3-5-16,4-3 32,0 0-64,3-9 32,1-3-80,2-5-240,-4 0-48,-1-2-128,-1 4-176,-1 3 63,-3 5 305,-2 1 192,-1 6 128,0 0-48,0 6 0,0 7 80,-1 1 224,-5 3 353,5-1-177,-1 2-144,-1-5-224,3-3 64,0 0-160,0-4 32,0-3-272,0 2-320,0-2-81,3-3-287,-3 0-545,2-2-1088,-1-4-2785,2-3-6356</inkml:trace>
  <inkml:trace contextRef="#ctx0" brushRef="#br0" timeOffset="0.99">28160 7847 9989,'0'0'6274,"0"0"-3344,0 0-1842,0 0-351,0 0-177,0 0-96,-28-11-144,19 16-144,2 1-48,1-3-32,2 1 81,1 0-1,1-1-64,2 0-64,0 1 0,0 0-32,5 2-16,2-3 32,0 1-32,-1-2 16,-2 1 32,0-2 0,0-1 64,1 4 32,-3-2 160,2 2 64,1 3-48,1-1-48,-4 5-15,1-2-97,-1-1-80,0 0-32,-1 0-48,-1-5 32,0 3-32,0-4 48,0 1-96,0-3 32,0 0 16,0-6 16,3-5-224,1 0-129,3-5-63,-3 2-48,2-1 224,-1 1 160,0 5 80,-3 1-16,0 4 32,1 1-16,-3 3 16,0 0 48,0 0-32,0 0-48,0 0 32,0 0-32,0 0-64,0 0 64,0 0-32,0 0 48,0 0-16,0 0 16,0 0 0,2 5 64,-2 1-16,0 2-32,0 2 48,0 1 352,0 5 33,0 1-129,2 1 128,-2 2 192,1-1 65,-1 2-209,0 1-80,0 0-256,0 1-128,0-2-16,0-1 0,0 1 32,-3-1-80,-4-5 0,0-1 16,-1-2 16,-1-6-96,-3-3 16,2-3 32,4 0-160,-3-9-96,2-5-112,3-1-97,2-5-239,2 4 160,0-1 272,0 1 256,2 1 48,4 1 32,3-2-16,4 2 0,2 1 80,1-3 144,4-1-32,-1 1-32,0-1-48,2 1-144,-4 0 96,-1 2-112,-3 2 16,-2 1-64,-2 4 16,-3 1-256,-3-2-320,-3 4-561,0 0-80,-3 0-591,-1 1-1170,-3-4-2416,2 3-4707</inkml:trace>
  <inkml:trace contextRef="#ctx0" brushRef="#br2" timeOffset="0.99">26136 9133 4866,'0'0'5859,"0"0"-4226,0 0-401,-8-30 449,8 27-96,0 0-433,0 3-207,0 0-321,0 0-352,0 9-64,5 5-80,-4 13 192,4 14 145,-3 10 1439,0 5-543,0 5-625,-2-2-319,0-7-129,0-8-144,0-10-48,0-9 0,0-5-80,0-8 0,0-6-128,5-6-1153,1-2-720,-4-12-1344,1-5-4659</inkml:trace>
  <inkml:trace contextRef="#ctx0" brushRef="#br2" timeOffset="0.99">26002 9405 4834,'0'0'8420,"0"0"-6259,0 0-816,0 0-81,0 0-127,0 0-353,19-10-128,4 7-31,3 0 15,8 0 176,3-2 769,6-1-544,-4 3-465,-4-3-432,-7 4-96,-7 0-320,-7 2-945,-6 0-592,-8 0-352,0 0-704,-4 2-1169,-4-2-1808,-5 0 1280</inkml:trace>
  <inkml:trace contextRef="#ctx0" brushRef="#br2" timeOffset="0.99">26471 9547 11957,'0'0'8036,"-12"36"-6739,9-23-977,0-1 560,3-6 113,0-6-193,5-3 0,0-10-335,1-1-225,-1-6 16,2-1 528,-2 1-175,-3-3-17,-2 6-48,0 1 128,0 2-271,0 1-145,0 3-64,0 0-64,4 2-64,1 2-16,1-1-32,1 0-16,6 1-32,1-1 0,-4 3 16,2-2 0,-2 3-96,-3 3-64,-2 0 16,0 0-112,-3 0-193,-2 0-31,0 3-32,0 1-369,-5 1-847,3-4-1138,-3-1-1552,5 0-4802</inkml:trace>
  <inkml:trace contextRef="#ctx0" brushRef="#br2" timeOffset="0.99">26715 9438 10837,'0'0'9412,"-27"26"-7843,18-9-673,1 1 785,8 0 96,0 1-881,5-4-431,9-2-321,6-7-112,3-1-16,-2-5-16,4-5-32,-4-4-240,-3-1 63,-8-4 17,1 0 64,-8-3-48,-3 2 48,-3-3 96,-8 3-64,-4-1 96,1 2-48,-2 2 80,0 5-16,-1 1 0,5 2-32,3 2 0,2 2-48,3 0-320,1 0-865,3 2-992,3-2-1104,4 0-2930,1 0-3426</inkml:trace>
  <inkml:trace contextRef="#ctx0" brushRef="#br2" timeOffset="0.99">26949 9412 11301,'0'0'10885,"0"0"-9572,0 0-1313,-7 28 80,10-15 320,5 1 720,3-2-399,5 0-385,-1-6-240,0 0 16,2-5-64,0-1-64,-2-4 0,-1-3 0,-1-5-32,-4-2 48,-3-3 0,-2-1-96,-4-3-112,0-1-240,0 2 32,-7 1 111,4 3 33,-4 4 64,2 5 80,3 5 80,-3 2-64,5 0-736,0 6-1057,0 0-1969,5-3-7491</inkml:trace>
  <inkml:trace contextRef="#ctx0" brushRef="#br2" timeOffset="0.99">27307 9383 17416,'0'0'2689,"0"0"-2817,0 0-736,0 0 1008,0 0 960,0 0 145,-28-2-433,15 10-400,-3 6 97,3 2 399,-2-1 17,5 4-177,5-1-512,5-2-192,0 0-48,8-5 48,4-5-64,5-3-48,0-3-288,1-6 32,-1-5 208,-2-4 112,-4-3-48,-1-2-32,-3-1 16,-3-2 96,-4 1-32,0 3-32,0 3 96,0 6-48,-4 4 224,3 6 128,-5 3-80,6 8-80,-5 5 192,5 5 161,0 4-97,0 3-336,1 3-64,9 2 0,1 0-112,-3 3-144,2-1-112,1-2 288,-1-3 64,-4-1-32,0-2-240,-6-1 31,0-3 177,-4-4-48,-3 1 64,-5-4-48,-4-3 48,1-3-16,-3-3 48,1-4-80,2-3 112,2-4-96,-2-6 64,7-1 16,2-5-64,5-4 16,1-1-64,1-2-288,6-3-464,4 1-321,3-1-79,-1 1 543,-2 3 481,1 4 144,-2 5 352,1 1 177,-4 4-209,2 5-240,-1 0-48,2 0-176,2-2-737,-1 2-1632,2-7-3618,2-2-5122</inkml:trace>
  <inkml:trace contextRef="#ctx0" brushRef="#br2" timeOffset="0.99">27557 9103 6451,'0'0'8052,"0"0"-5795,0 0-849,0 0 129,17 33 464,-17-7-320,0 9-81,0 9-191,-9 2-384,1 1-289,-1 0-208,4-3-192,2-10-112,3-4-64,0-7-47,5-5-1,5-7-96,-3-7 0,5-4 0,-2-4-64,7-9-80,-5-7-17,5-1-31,-1 1-16,1-2-16,-5 7 80,3 4 128,3 4 16,-7 7 0,3 0 144,-1 13 112,-1 0 113,1 2 31,2 2 0,3-4-176,-1-2-112,3-5-80,-3-2-32,1-4-112,-3 0-656,-4-7-993,-7-3-1200,-1-4-1217,-3-1-6195</inkml:trace>
  <inkml:trace contextRef="#ctx0" brushRef="#br2" timeOffset="0.99">29204 9123 10245,'0'0'5186,"0"0"-3025,0 0-960,0 0-385,0 0-288,0 0-176,21 20-47,-16 12 143,0 9 240,-4 12 1457,3 2-736,-4 0-353,0-1-528,0-7-47,-5-8 95,0-8-16,3-4-272,-1-7-48,3-4-96,0-7-16,3-1-31,4-3-97,-2-2 64,5-3-16,-2 0 0,3-8 0,-1-1 48,0 1-112,0-2 0,1 0-48,4 4 32,1 2 0,1 4-64,0 0 48,0 0-193,0 6-111,0 2-160,-7 0-320,-4 0-241,0-2-127,0-1-225,-6 1-48,0-6-608,-3 0-608,0 0-1857,-4-9-5186</inkml:trace>
  <inkml:trace contextRef="#ctx0" brushRef="#br2" timeOffset="0.99">29567 9443 12630,'0'0'3874,"0"0"-2370,0 0 129,0 0 240,-1 29-160,-2-13-49,1 3-623,2 1-449,0-4-176,6-2 113,5-8-337,4-3-112,3-3-144,-1-3 112,0-8 0,-3-4-48,-6 1-240,-2-4-145,-6 1 1,0-1 64,-6-1 0,-6 3 32,2 0-176,-5 5 256,0 1 159,0 8 66,3 2-34,2 0-15,4 2-48,1 2-448,4 2-880,1-2-849,1-2-1281,10-2-2561</inkml:trace>
  <inkml:trace contextRef="#ctx0" brushRef="#br2" timeOffset="0.99">29686 10023 13414,'0'0'8708,"8"49"-7908,-2-19-783,0 3 31,0 0 128,0-8 128,1-2 672,-4-7-752,1-4-208,-1-6-16,-1-5-16,-2-2 240,0-11 337,0-10-337,-2-5 64,-3-8 80,3-6-176,-8-6-240,7-4 32,-4 0-48,0-1 112,4 0-32,3 8 48,0 7 32,0 7 0,6 7 224,2 9-31,3 7-81,1 3-176,0 4-80,3 6 16,1 9 64,2 4-112,-6 3 0,3 3-369,-2 1-399,-2-1-16,-2-1 527,-3-1 289,-1-3 64,-4-2 16,-1 1-64,0-5 96,-4 0 16,-3-3 273,-3-5-113,-1 0-160,-2-5 0,0-1-64,-1-1 0,-3-7-160,2-1-417,2 4-671,2 1 191,3 2-239,4 2-337,4 0-1472,0 0-3602</inkml:trace>
  <inkml:trace contextRef="#ctx0" brushRef="#br2" timeOffset="0.99">29786 9386 15735,'0'0'5235,"-26"47"-3250,11-17 15,7-1-223,6-2-528,2-9-625,5-5-336,12-6-192,5-7-32,2-7 48,1-6-64,-1-2-80,-8-3-240,0 0 112,-8 7 80,2 1 112,-9 3-16,-1 7-32,0 0 48,0 5-128,-1 4 144,-2 5-64,-1 4 64,1-3-32,3 3 0,0-5 0,11-3-128,2 0-320,6-4 64,-1-2 64,4-2 288,-5-1 64,0-1-32,0 0 48,-5-1-32,-2-7 0,-3 2-32,-2-5 48,0-6-48,-5-4 0,0-5-32,0-9-176,0 1-449,-3-8-335,1 7-49,2 2-383,0 8 911,0 10 417,0 7 80,0 8-256,-5 1-528,-2 12-353,2 1-1168,-7 4-2161</inkml:trace>
  <inkml:trace contextRef="#ctx0" brushRef="#br2" timeOffset="0.99">29948 10132 14951,'0'0'2577,"0"0"-1536,0 0-897,0 0 1296,31-13 929,-27-1-544,-1-2-624,-3 3-641,0-3-400,0 5 64,0-2 336,0 6-223,-5-3 191,0 4-16,3 0 48,-3 0-256,4-1-160,1-3-79,0 0-49,0-4 0,6 1-81,1 2 17,3-1 48,4 1 16,-4 8-16,3 3-48,1 0 48,-6 3-176,3 5-928,0 2-337,0 0-656,-2 0-976,-3-3-2946,-1 1-7299</inkml:trace>
  <inkml:trace contextRef="#ctx0" brushRef="#br2" timeOffset="0.99">30150 9984 20345,'0'0'2337,"0"0"-2289,32-7-48,-18 2 1265,-1 4 400,-1-4-897,-1 3-336,-6 1-288,-4-2-32,-1 1-32,0 1 16,-6-3-47,-5 2-81,-6 2-1,-3 0 1,-4 9 0,6 3 64,-3 4 0,6 3 49,7 1 143,3 2 64,5-3-224,13-5-48,6 0-256,4-8-961,4-6-1744,2-3-1537,-3-11-3394</inkml:trace>
  <inkml:trace contextRef="#ctx0" brushRef="#br2" timeOffset="0.99">30468 9816 24027,'0'0'4914,"0"0"-4642,0 0-320,0 0 48,-34 19 272,19-2 193,-3 2-305,1 0-128,2 1 16,7-3-16,2-1-64,6-2-384,6-5-561,5-1 241,6-2 464,5-2-80,1 0-97,1-4-31,-2 3 64,-1 1 320,-8-2 112,-5 6-48,-4 2-16,-4 0-128,-7 0 224,-6 2 0,-4-1 32,-4 1 48,3-3 192,-4-3-64,5 0-144,0-3-48,5-3-64,3 0-48,8-12-1168,1-2-2370,10-7-2561</inkml:trace>
  <inkml:trace contextRef="#ctx0" brushRef="#br2" timeOffset="0.99">30684 9791 12534,'0'0'12469,"0"0"-11188,-33-3-1265,12 11 1249,-2 1-65,1 2-736,4-1-352,-3 3-80,4 0-48,7-2 48,8 3-16,2-5-96,2-1-192,8-2 16,7 1 96,0-1-240,2-1-208,2-4 159,0 4 193,-3-4 112,-2 4 0,-3 1 176,-3-1-16,-3 3-32,-5 3-32,-2 3-160,0 0-80,-5 3 80,-3-1 144,-5-1 64,2 1 48,-1-4-16,-4-2 416,3-2 80,-2-6-208,3-2-191,2 0-161,3-10-193,4-6-1151,1-1-2066,2-5-3665</inkml:trace>
  <inkml:trace contextRef="#ctx0" brushRef="#br2" timeOffset="0.99">30759 9896 23963,'0'0'2801,"0"0"-3585,-6 28 400,6-15 1056,6-1 449,5-1-321,5 0-496,-1-5-256,4 1 80,-2-3-48,4-4-48,-3 0-48,-4 0-400,-3-4 304,-2-3-128,-5 2-16,-3-1 208,-1 0 48,0-3 16,-5 1 32,-4-4 112,1-1 16,-2-5-80,3 1-80,0-3-16,4 0 0,3 3-32,0 1 80,0 6-80,0 3 0,3 2-352,3 5-465,0 0-927,-1 6-1106,2 2-2144</inkml:trace>
  <inkml:trace contextRef="#ctx0" brushRef="#br2" timeOffset="0.99">30983 9919 23691,'0'0'3730,"0"0"-3698,0 0 16,28 0 352,-12-6 688,-4 3-672,1-3-191,1-2-129,-3-2-96,1 1 64,-1-5-48,-2 3 0,0-3-16,1 0 32,-3 4-80,0-2-80,-1 9 80,-2-2 32,1 5 32,0 0-48,-1 6 64,-3 2 0,4 4 96,-3 1 16,1 3 64,-3 1 64,6 1-160,-5-2-32,5 2-32,0-3 16,-1-1-96,5-3 112,-1-1-32,1-4 16,3 2-48,1-6 0,-3 2 0,1-4-16,4 0 16,-5 0-96,1-6 80,4-2-80,-3-2-16,2-1-32,-3-5-16,7-3 48,-2-9-48,3-3-32,-4-6-176,7-8-177,-11 0-207,4 1-144,-10 10 271,-6 7 337,0 7 961,-12 18 639,-9 4-912,3 18-176,-9 7 337,8 7 191,-1 8-176,8 5-160,6 0-191,6-2-209,5-2-64,8-6 64,4-6-64,5-6-273,-1-9-223,3-7-80,-3-9-849,1-5-1888,-5-15-2834</inkml:trace>
  <inkml:trace contextRef="#ctx0" brushRef="#br2" timeOffset="0.99">33395 10036 8596,'0'0'2913,"0"0"-512,-3 41-512,3-5 848,-2 12-287,2 11-626,0 6-287,0-1-144,0-6-449,2-3-336,5-13-319,0-10-193,-1-9-80,-4-7 16,2-6 16,2-7 32,-6-3 16,1-13 432,1-11-16,0-6-352,-2-14-32,0-9 32,-2-5-31,-4-6-226,-3-4-95,-1-1 64,0 5 16,3 3 64,-3 6 112,3 8-16,7 4 32,0 7 0,0 4-128,11 6-64,2 3 80,2 8 16,5 5 0,2 4 16,2 6 0,0 7-128,2 9 16,0 12 80,1 3 16,-2 8 80,-1 5 0,-5 0-112,1 3-16,-5-2-32,-1 0 64,-4-1 32,1 1-64,-3-2-16,2 3 128,-5-2 48,0-3 32,-5 2 0,0-2 48,0-4-160,-5 1-96,0-5 96,-7-6-48,0-1 0,1-6 32,-5-3 16,1-6 80,-3-3 48,-1-4 0,-1-4-16,-1-2-31,-4-8-113,4-1 48,-1-3 32,1 0-80,2 0-32,2 5-129,0 1-15,5 2 208,3 2-48,2 4-272,7-1-240,0 1-384,6-3-609,6 1-912,3-5-1073,7-5-4930</inkml:trace>
  <inkml:trace contextRef="#ctx0" brushRef="#br2" timeOffset="0.99">33964 10162 11013,'0'0'6483,"0"0"-4034,0 0-752,0 0 640,0 0-16,0 0-800,33 3-529,-17-1-416,-1-1-319,3 1-113,-1-2-96,-5 0-80,-1 0-481,-6 0-783,-3 0-689,-2 0-1040,0 0-977,-7 3-3218</inkml:trace>
  <inkml:trace contextRef="#ctx0" brushRef="#br2" timeOffset="0.99">33969 10319 16087,'0'0'2914,"0"0"-2642,0 0 1217,28 8 303,-12-8-335,1-6-529,5 0-719,-5 2-242,-4 0-63,-4 4-1184,-7 0-2674,-2 4-7331</inkml:trace>
  <inkml:trace contextRef="#ctx0" brushRef="#br2" timeOffset="0.99">34337 10151 9316,'0'0'4514,"1"53"-464,-1-13-864,0 7-401,0-1-544,3-1-784,0-8-561,1-8-480,2-13-96,-1-9-96,2-7 17,0-1 79,-2-12 80,1-7-80,-2-7-96,-1-7-64,-3-7-128,0-1-112,0-7-16,-7-2 32,3-4 0,-3 0 16,3 7 16,1 3 0,2 4 128,1 7-16,0 10-64,0 4-16,1 0 80,6 6-224,3 4 96,0 4 16,2 6 0,6 6-32,2 12-16,3 8 64,0 7 48,3 9-80,-2 8-64,-6 3-272,-1-1 80,-7-2-161,-4-3 49,-1-4 192,-5-5 272,-5-5 0,-1-4 32,-4-5 16,-2-5-64,-5-1 80,0-4 16,-1-3 96,-2-3 33,3-2-257,-2-1 0,4-3 0,-2 0-16,5-2-16,2 0-16,3 0-17,0 0-239,4 0-208,3 0-576,0-4-401,0 2-784,8-1-784,3-3-1858,2-4-3889</inkml:trace>
  <inkml:trace contextRef="#ctx0" brushRef="#br2" timeOffset="0.99">34747 10271 22154,'0'0'2785,"0"0"-2625,0 31 1041,0-17 112,2-1-593,-2-5-448,3-4-224,-3-2-304,0-2-1041,0-6-479,0-5-1186,0-10-4177</inkml:trace>
  <inkml:trace contextRef="#ctx0" brushRef="#br2" timeOffset="0.99">34772 9984 17832,'0'0'2113,"0"0"-2977,0 0 31,7 37 881,-5-20-144,3-1-4754</inkml:trace>
  <inkml:trace contextRef="#ctx0" brushRef="#br2" timeOffset="0.99">34886 10275 18985,'0'0'3521,"0"35"-3185,-6-13 1,6 3 2096,0-2-817,0-4-351,7-2-545,0-6-576,3 1-128,2-5 16,3-3 32,2-4-48,0 0 33,0-2-49,1-3 48,-3-1-32,1-4 32,-4 2-64,-5-1 64,0-2-80,-4-2 0,-3-1-16,0-1 0,0-1 48,-7 1-16,2 1 16,-1 1-81,2 2 65,4 2 16,-3 5 16,3-2 0,3 0-96,1 2 48,2 0-80,3 1-96,0 0 48,2 1 128,-1 2-48,2 0 80,0 5-16,1 0 32,2 3-16,1 2 0,2 1 48,3-3-80,-3 0 112,3-4-112,-3-2 48,1-2-16,-4-3 0,0-8-16,-7-2-32,1-3 80,-7-3-112,-2 0 96,-2 0-48,-8 4-16,-4 3 0,-1 2 48,0 8 16,0 2-48,1 10 32,2 8 16,2 5 208,4 9 16,6 1 32,0 4-176,6-4 33,8-2-49,1-6-273,2-7-415,3-6-624,2-7-305,-3-5-1232,1-2-2226,-8-13-5409</inkml:trace>
  <inkml:trace contextRef="#ctx0" brushRef="#br2" timeOffset="0.99">35468 10358 6051,'0'0'11589,"22"27"-9588,-13-17-688,0-2 688,2 0-17,-6-7-655,2-1-353,-4-1-303,1-7-65,-4-4-128,0-1-32,0-6-143,-7 0-193,0-2-80,2-3 160,0 1 80,3 2-224,2 1-64,0 3 16,0 3 48,2 2-48,7 4 16,-1 2 48,2 2-48,2 2 32,3 1 0,-3 1-48,5 0-16,-5 0-144,4 3-608,-5 0-913,1 0-1841,1-3-1936</inkml:trace>
  <inkml:trace contextRef="#ctx0" brushRef="#br2" timeOffset="0.99">35761 10215 17976,'0'0'2769,"0"0"-2368,0 0 671,0 0 817,0 0-512,0 0-641,-24 16 128,12-2-463,-6 7-273,3 0 96,-1 4 64,6-1-80,5-1-128,5-4-48,0-5 48,9-3-80,6-8 16,3-3-48,1-3-80,3-11-208,-1-2 32,2-5 80,-7-4-16,2 2-177,-8 0 113,0 4 256,-3 2 80,-7 6 272,0 4 193,0 5-33,-6 2-64,0 0 96,-3 6 145,8 8-81,-4-1-144,5 4-208,0 3-80,0 4-112,5 2 16,0 2 0,0 2 16,1 3 16,0 1-112,-5-4-96,4 6 48,-5-3 48,0-4 16,0 2-48,-5-3 64,-3-3 32,-3-1-32,-5-5 48,-1-2-48,-3-3 16,-4-4 0,1-3 48,0-4-32,2-3 48,2 0-48,4-6-32,3-2 16,7-4-32,5-2-272,0-1-288,5 0-497,7-2-687,1 4-1170,2-4-1632,-4 3-5570</inkml:trace>
  <inkml:trace contextRef="#ctx0" brushRef="#br2" timeOffset="0.99">36045 10211 6659,'0'0'4178,"0"0"-2001,0 0-928,28 0-33,-15 0-271,5 4-17,1-2 1281,4 1-1153,-2-3-655,-2 0-177,1 0 64,-2-6 112,-6-5-80,-3-2-128,-2-3-32,-2-2 0,-5-1-112,0 2-16,0-1-32,-7 2-64,-5 6 0,-2 5-48,-6 3-96,-5 2-96,3 4 224,-7 5 0,2 9 32,-1-1 0,7 7 48,3-1 128,4 5 128,5-3-80,4 3 0,5-5 0,0 4-48,11-3 1,5-3-49,1-3-16,0-1-96,0-5 224,0-1-160,0-3 0,-3-2-80,-3 2-64,-2-4-801,-3 0-800,-1-2-1216,-1-2-2417</inkml:trace>
  <inkml:trace contextRef="#ctx0" brushRef="#br2" timeOffset="0.99">36353 10321 7603,'0'0'8116,"0"0"-5186,-5 37-1058,5-27-271,0-3-544,0-3-273,1 0-240,3-4-112,1-4 193,0-6 207,2-3-64,-1-7-303,0-1-289,-1-4-144,0 1 32,0 3-32,0 1 16,-5 6-32,7 6 0,-1 5-16,-5 3 48,9 3-48,-2 9-16,6 4 0,-2 5 288,3 1-128,3 2-176,-4-3 48,0-4 0,-2-3 0,-1-5 0,-6-3-48,-3-2-144,0 0-160,-2-4-305,0 0-287,0-4-160,-4-3-1233,-1-3-2146</inkml:trace>
  <inkml:trace contextRef="#ctx0" brushRef="#br2" timeOffset="0.99">36783 10152 14519,'0'0'4658,"-27"11"-2865,10 1 63,1 0 49,-7 6-176,7 1-352,-2 1-481,3 5-368,3-1-111,11-1-81,1 0-112,1-4-128,16-5-64,2-1 0,5-7 32,4-6-16,1 0-288,-2-5-352,-3-4-913,-2-3-1104,-5-2-1873,-6 2-4530</inkml:trace>
  <inkml:trace contextRef="#ctx0" brushRef="#br2" timeOffset="0.99">37018 10214 8212,'0'0'13318,"40"-12"-11269,-16 6-1665,3 3 1361,-5-3 0,-3 0-769,1-2-752,-8 1-128,-1-1-32,-6-1-64,-4 0 64,-1 0-176,-6 0-272,-6 0 192,-10 1 160,-5 5-64,-2 0-32,-4 3-48,0 6 64,4 8 64,4 3 64,7 2 0,7 7 480,9 1 0,2 3-208,7-5-112,10-2-112,10-3-80,1-5 32,6-4-16,0-5-208,-1-5-608,-6 1-561,-4-2-1968,-7-2-1650,-5-4-8003</inkml:trace>
  <inkml:trace contextRef="#ctx0" brushRef="#br3" timeOffset="0.99">22403 10370 6611,'0'0'-880,"0"0"3761,0 0-1440,0 0-513,6-14-32,-5 12 113,4 0 432,-3-2 127,1-2 33,-3 0-32,2-1-97,-2-3-575,0 0-529,0-1 144,0-1-64,0-2-159,0 1-177,-5-1-64,-2 3 0,-6-2-32,-3 7-96,-7-2-321,-4 8-175,-6 0 112,-4 0 160,-5 14 224,2 5 48,-4 9 80,1 13 32,1 9 848,3 14 609,10 8 496,9 6-544,14-3-465,6-3-352,16-13-592,11-7 0,9-12 16,6-13-176,1-7 32,0-8-16,-1-6 16,-6-6-240,-2-4-32,-6-6-272,-2-1 272,-7-5-241,-2 2-31,-4 1-592,-4-1-673,-3 3 112,-3-3-1008,-3 2-2402,0 0-7651</inkml:trace>
  <inkml:trace contextRef="#ctx0" brushRef="#br3" timeOffset="0.99">22626 10547 14583,'0'0'3393,"0"0"-2256,0 0 47,0 0 193,0 0-241,0 0-463,18 7-225,-1-7 224,5 0-95,0 0-129,0 0-192,-3-1-224,-4-2 0,-1 0-32,-5 3-16,-3-3-656,-1 3-961,-4-2-448,3 1-1089,-4-4-2464,0 5-7108</inkml:trace>
  <inkml:trace contextRef="#ctx0" brushRef="#br3" timeOffset="0.99">22660 10695 12678,'0'0'5955,"0"0"-4627,0 0-1264,0 0 929,0 0 527,0 0-159,18 24-593,-8-24-336,2 0-159,2 0-33,-1 0-128,-2-5-32,2 4-64,-4-4-48,-3 5-400,-1 0-961,-5 0-848,0 3-1649,-10-1-8484</inkml:trace>
  <inkml:trace contextRef="#ctx0" brushRef="#br3" timeOffset="0.99">23528 10549 12726,'0'0'5602,"0"0"-4353,0 0-657,-24 31 833,14-8 0,0 7-657,6-1-128,4 0-256,4-3-256,9-9-32,7-5-208,-1-8 144,3-4 16,2-9-16,-2-5 209,-5-5-209,-4-2 16,-4 1 32,-6-3 0,-3 1-96,0 2 0,-7-2-96,-3 0-241,-5 6-31,-2 3 256,-1 3 48,-3 4 32,2 4-80,1 2-112,4 0-672,1 0-545,6 0-384,4 2-1296,3-2-2354,0 0-5218</inkml:trace>
  <inkml:trace contextRef="#ctx0" brushRef="#br3" timeOffset="0.99">23758 10634 17288,'0'0'1617,"0"0"-1505,0 0-16,0 0 1328,0 0 465,0 0-720,17 2-497,-12-11-272,1-5-112,0-2 401,0-1-225,4-1-400,-2-2 32,1 6 144,0 2 128,-1 1-128,-1 8 49,-1 3-113,-2 0-144,3 9 112,0 8 336,1 0 128,-1 4-352,3-1-144,1-3-64,1-4 48,-1-2-96,-1-5 48,2-3-144,-5-3-496,3 0-528,-6-6-849,-3-3-1345,-1-3-2064</inkml:trace>
  <inkml:trace contextRef="#ctx0" brushRef="#br3" timeOffset="0.99">24072 10516 20553,'0'0'3106,"0"0"-2850,0 0-352,0 0 592,0 0 1201,0 0-384,24 30-225,-20-7-272,2 3-383,1-2-241,1-2-112,-1-7-32,7-4-96,-1-7-64,2-4 112,-1-4 32,3-5 0,-1-5 0,-5-3-16,1-1-48,-7-3-64,-2-1 48,-3 2-16,-3 2 0,-5 1 0,-1 4 48,1 1 48,1 4-32,0 2 16,6 3-16,-1 1 32,2 2-48,0-3 16,0 3-177,6 0-207,1 0 128,0 0 192,3 3 48,-2 0 0,7 5-16,-2 2 48,7 0 0,4 0 32,4-1 96,5-1-32,0-4 0,1 0-32,-1-4-16,-5 0 112,-2-4-47,-4-2-1,-7-1-80,-5-4 32,0 0-64,-7-1-16,0-1-48,-3-4-80,-4 4-97,-5 1-143,-4 3 96,-4 5 112,0 4 48,0 4 80,0 13 32,0 3 96,5 7 64,4 4 112,6 2 176,2-4-191,0-1-209,10-4 48,4-7-80,6-7-256,-1-6-289,1-2-239,-1-2-721,-1-4-784,-4-4-608,-2-1-2722</inkml:trace>
  <inkml:trace contextRef="#ctx0" brushRef="#br3" timeOffset="0.99">24660 10610 13958,'0'0'3794,"0"0"-2673,0 0-1153,33 11 1584,-24-4 785,-1 0-448,-2-2-688,0 3-289,-2-3-239,-3-3-97,1 0-48,1-2-48,-3 0-32,2-4 17,-2-4-145,2-3-192,0-3-64,-2-4-112,3 1 96,0-3-96,2-1 0,2 1 32,-1-1-48,3 1 112,0 3-64,0 1 16,2 4 0,-3 3 32,-1 3-80,0 0 80,-1 6-48,0 0 16,-1 0-32,0 0-128,0 6-288,2 0-545,-2-1-816,7 4-768,-2-4-336,2-2-1985,3 0-4707</inkml:trace>
  <inkml:trace contextRef="#ctx0" brushRef="#br3" timeOffset="0.99">25001 10468 15175,'0'0'2769,"0"0"-2305,0 0 1281,0 0 640,0 0-128,0 0-912,-30 12-513,16 3-351,2 2-161,1 5-48,4 0-192,2-3-16,5 2 0,3-5-64,6-2 32,2-5-272,1-4-224,5-4-225,1-1-15,2-7 160,-2-6 192,-3 0 79,-3-7 97,0 5 160,-4-2-16,-1 1-16,-6 3 48,2 2 144,-3 4 577,0 2-97,0 5-128,0 0-256,0 0-144,0 11-48,0 1 16,0 3 0,0 5 1,0 0-49,9 4 48,-3 2-16,0 1 16,3 1-64,-3 2-32,0-1 0,1 3 48,3-3 160,-9 2-16,3-1-48,-1-3-80,-3-4 16,0 3 48,0-2 0,-7-5 48,1-1 16,-6-3-64,2-1 32,-2-5-16,-2 0 0,-1-6-80,0-3-16,2 0-16,2-7 32,5-7-96,2-5-16,-1-5-16,5-4-128,2-3-80,6 2-16,-1 0 240,3 1 144,2 3 192,3 3-80,-3 3 224,5-1-96,-5 6-80,5-3-16,1 5 49,2-1-97,-1 3-80,3 1-176,-1-3 48,1 2 32,0-4-48,1 3-64,-2-3-97,-3-4-111,-1 0 176,0-1-144,-5-2 64,-1 1 48,-7 4 144,3 1 48,-7-1 32,0 9 464,0-1 144,-7 2-239,2 0-193,-1 6-128,0 0-16,0 0-32,-3 6 0,2 0 0,2 3-16,-5 3 32,3-1-48,0 3 16,-3 2 0,2 6 0,-1-1 16,-3 4 48,4-1-32,1 4 64,6-6-48,-1 2-192,2-2 80,0-1-16,0-4 32,2-1 16,4 0-32,-4-4 32,3-3-16,2 1-16,-4-6-128,7 0-112,-3-4-145,3 0-255,1-8-577,-3-2-671,2-4-1266,-3-1-3137</inkml:trace>
  <inkml:trace contextRef="#ctx0" brushRef="#br3" timeOffset="0.99">25411 10693 7187,'0'0'5475,"0"0"-2994,0 0-480,33 24 176,-27-19-224,-1-4-305,-1 5-303,-3-4-288,-1 0-417,0 0-64,3-2 0,1 0-79,3-8-225,2-3-128,2-3-48,0-3 80,-3-5 80,3-1-112,-1-5 0,1 3-112,2 1-64,-4 3 96,1 6 304,0 4 17,-2 7-241,-3 4-16,-3 3-64,2 6 16,-4 7 0,5 1 96,-4 3-112,4 1-16,-3-1 16,2-4-48,2-2-64,-1-3-320,0-5-273,0-1-415,7-2-577,-3-3-1184,2 0-497,2-6-2384</inkml:trace>
  <inkml:trace contextRef="#ctx0" brushRef="#br3" timeOffset="0.99">25893 10450 23067,'0'0'2513,"0"0"-2385,0-31-144,0 25 48,0 0 208,0 2 768,0 0-255,0 4-481,0 0-256,0 12 0,-12 8 256,2 5 208,-2 10-32,-5 4 1,5 2-97,0-2 144,7-1-144,2-10-240,3-4-208,4-4 80,7-9-64,5-7 80,6-4 0,3-4 0,6-10-48,2-4-160,-1-5-48,-1 4-176,-6-3-577,-8 7-960,-3 1-432,-13 4 256,-1 6-368,-1 0-2273,-11 4-4915</inkml:trace>
  <inkml:trace contextRef="#ctx0" brushRef="#br3" timeOffset="0.99">26160 10557 21562,'0'0'4242,"29"5"-3698,-10-5-576,-2 0 128,7 0 752,-3-6 209,1-5-769,-2 2-240,-4-3-96,-2 0 48,-5-2 16,-9-3-80,0 4-144,-18-4-240,-3 6 96,-7 2 240,-1 9 64,2 3 160,0 13 128,3 8 224,11 5-16,4 6 144,9-2-95,2 0-289,16-2-160,6-7-304,5-8-817,4-6-976,5-10-1328,-4-3-1538</inkml:trace>
  <inkml:trace contextRef="#ctx0" brushRef="#br3" timeOffset="0.99">23257 10464 3249,'0'0'2145,"0"0"-1680,0 0 2816,0 0-1520,0 0-608,0 0-161,4-7 112,-4 6 33,0-2-65,3 0-79,-3 1-33,0-1-79,0 2-113,0-4-32,0 2-111,0 1-225,0 0-192,-3-4 64,2 6-96,-2-4-48,1 2-32,2 2 16,0-2-32,-4 2 0,2 0-32,-1 0-15,-4 0-1,1 0-32,-3 0 32,-4 0-32,1 4 0,-4 2 16,-2 2 0,1 6-48,-5 1 80,1 7-48,0 1 16,-3 8 32,2 4 16,3 3 240,3 1 400,10 0-112,6-2-127,6-1-161,12-8-192,9-1 48,9-7-48,-1-8-64,8-6 80,-6-6-144,0 0-16,-9 0 80,-7-4-16,-6 0-1345,-10 2-399,-5 0 47,0-2-16,-12 2-864,2-4-1553,-7 1-2209,2-1 2433</inkml:trace>
  <inkml:trace contextRef="#ctx0" brushRef="#br3" timeOffset="0.99">25421 12418 4770,'0'0'977,"0"0"-673,0 0 2817,0 0-928,0 0-896,0 0 63,-10-19-143,10 10-48,0 2-865,0 0 416,0-2 513,0 4-161,0 0-128,0 2 1,0 3-33,0 0-111,5 0-337,5 6-304,3 5-128,8 1-32,11 1 272,-2 4 416,4-4-175,-6-1-193,-3-1-208,-5 2-32,-13-1-96,-4-1 16,-3 2-48,-10 4 80,-10 3 0,-5 0 0,-3 1-16,0-1 32,-1-1 112,8-1 224,2-2-80,6-1-64,11-1-79,2 0-145,15-1-32,6 1 96,9-2-48,1-3 112,1-1-80,1 1-48,-5-4 80,-6 1 32,-5 2 144,-5 1-208,-10 3-48,-2 1 0,-2 6 32,-14-2 64,-2 5-16,-4-5-64,-7 0 64,1-1 112,-3-5 0,3-2-128,4-4 64,2-2-96,10-3-80,1 0 80,6-6-592,5-5-672,5-2-1089,10-2-1745,4-7-4178</inkml:trace>
  <inkml:trace contextRef="#ctx0" brushRef="#br3" timeOffset="0.99">25906 12551 16135,'0'0'4402,"0"0"-3505,0 0-689,0 0 1137,-11 35 719,-3-3-15,4 2-832,3 1-593,6 1-368,1-7-144,8-7-160,7-6-32,5-9 16,-1-6-96,3-1 16,-4-3 0,-2-11 32,-2-3 144,-5-4 32,-9-5-112,0-1-224,-6-3-80,-4 2-192,-2 0 239,-8 3 209,1 7 32,-4 2 0,7 9-272,-7 4-960,8 3-433,2 6 128,7 4-1969,1 0-5858</inkml:trace>
  <inkml:trace contextRef="#ctx0" brushRef="#br3" timeOffset="0.99">26177 12600 13462,'0'0'8884,"0"0"-7283,0 0-1793,-28 33 208,17-7 1008,0 5 849,2 0-752,7 2-529,2-2-528,2-6-128,9-5 80,7-6 16,0-8 16,0-6-80,5 0 48,-4-10-64,-2-3-160,-4-5 128,-4-6 64,-3-1-224,-6-4-160,-3-3 63,-7 3-159,-2 2 128,-8 5 256,1 9 176,-4 5-80,2 4-64,1 4-752,5 10-1329,6-1-1729,6 3-6211</inkml:trace>
  <inkml:trace contextRef="#ctx0" brushRef="#br3" timeOffset="0.99">26418 12798 16039,'0'0'3570,"0"0"-3122,0 0-288,0 0 1841,30 4 352,-20-4-528,-3-4-624,1 1-417,4-3-240,0-2-32,-5-2-15,1 0-241,4 0-32,-3-1 0,-1-1-64,-1 3-112,-2-1-16,-1 4-16,-3 2-16,4 2 16,-3 2-32,1 2-16,-1 6 0,3-1 48,0 3 0,7 0-16,-4 0-32,3-4-64,0-2 16,3-4-224,-3 0 80,1-6 48,-1-4 144,-3-2-32,2-1-80,-5-3 64,0 4 48,1 0 32,-6 6-32,3 3 304,-1 3 176,-1 2-176,3 5-256,6 7 32,0 2 32,4 0 32,4-4-80,-2-3-48,4-3 0,-2-4-144,1-2-304,-6 0-497,-2-4-559,-2-6-753,-3 0-1553,-1-5-4978</inkml:trace>
  <inkml:trace contextRef="#ctx0" brushRef="#br3" timeOffset="0.99">27045 12259 19817,'0'0'2545,"0"0"-2529,0 0-64,0 0 993,-5 46 1568,-3-11-752,-1 6-641,1 6-416,-1 2-527,4-1-33,1-5-32,1-4 0,3-4-48,0-4 48,7-5-64,-2-5 0,1-7 16,0-4-112,4-8-240,-2-2 16,3-9 160,-1-8-81,2-2-63,3 0-128,-4-3 208,0 4 160,0 5-16,0 3 64,-4 4 0,5 6-64,-6 0-16,3 4 16,0 8-32,-3 1 0,3 4-352,-3 0 16,1 3 224,2-2 208,-3 0 0,5 0 64,-6-3-16,0-1-80,2-3 112,-7-3 32,0 1-32,0-6 0,-12-1 32,-4-2 32,-7 0-128,-4-4-48,-2-2-16,-3-1-16,4 1 16,4 1 32,3 0 0,6 3 16,6-2-528,3 2-833,6-2-1760,0-2-2962</inkml:trace>
  <inkml:trace contextRef="#ctx0" brushRef="#br1" timeOffset="0.99">18696 7936 4626,'0'0'11685,"0"0"-9347,0 0-610,0 0-607,0 0-321,22 58 369,0-14 912,4 9-497,2 2-783,-2 0-321,1-6-480,-2-10 96,-5-7-80,-6-2 0,-2-8 0,-4-3-32,-3-3-560,-3-4-241,-2-6-719,0-6-1234,-7-6-431,1-14-3922</inkml:trace>
  <inkml:trace contextRef="#ctx0" brushRef="#br1" timeOffset="0.99">19004 7820 13910,'0'41'4482,"0"11"-1792,0 6 191,0 2-336,0 5-864,0-5-769,0-3-303,0-10-385,0-9-192,2-8-64,-2-4 48,3-9-32,-3-6-400,2-6-785,-2-5-1440,0-8-1985,-2-10-7364</inkml:trace>
  <inkml:trace contextRef="#ctx0" brushRef="#br1" timeOffset="0.99">19273 8219 5410,'0'0'9157,"0"0"-6468,0 0-1360,0 0-209,0 0-112,0 0-303,-37-12-417,24 18-208,-1 5 176,0 3 384,-1-1 209,4 4-113,3 0 16,5-4-175,3-1-241,0-1-224,11-5-112,2-5-32,5-1-160,-2-7-112,4-7-145,0-2 145,-8-1 96,0 0 96,-3 2-128,-5 3-48,-2 2 224,-2 6 48,0 1 48,0 3 128,0 0 16,0 11-176,-2 3 96,2 5 64,0 5 384,0 3 17,0 3-17,7 3-32,0-2-256,3 2 48,-1-2-159,-1-1-49,-2-1-32,-3-2-48,-3-2 80,0-1 80,-9-4 176,1-1 96,-6-5-128,3-6-80,-3-2-176,-1-6-64,-1 0 32,5-10-64,0 0-272,0-3-192,4-1 160,6 0 288,1-2 16,0-1 32,4 0-80,5-7 32,4 1 16,4-2 48,0-1 48,3 2 48,2 3 32,-3 3 0,-2 2-64,-2 7-80,-5 1 0,-3 4-96,-6 4-224,-1 0-545,0 0-751,-1 0-785,-6 0-849,-3 0-4305</inkml:trace>
  <inkml:trace contextRef="#ctx0" brushRef="#br2" timeOffset="0.99">20891 8476 10245,'0'0'3649,"0"0"-1648,0 0-464,0 0-320,0 0-289,-4-7-288,4 8-288,0 11-304,-1 13-16,1 12 64,-5 16 705,5 6 608,-2 3-417,2 2-160,0-6-303,0-14-209,0-9 96,2-9 16,1-6-240,-1-7-128,-2-5 0,0-3-48,0-5 64,0 0-16,0-3 112,-2-5-64,-3-6-96,0 1-16,1-3-16,0 0-32,2 2-16,2 1-64,0 2 96,0 1-32,0 0-16,2-1-64,1-1 32,2-2-48,-2-6-112,1-4-80,1-4-16,-4-8 256,3 0-161,-4-10-79,0 1-320,0 0 240,0 1 112,0 5 80,0 2 15,0 9 193,0 4 64,0 7-32,0 4 48,0 3-80,3 0 48,1 4-32,3 0 0,4 2-16,3 0-144,-3 3-192,7 1 112,2 1 128,-1 13-80,-1 6 64,-3 3 32,2 8-16,-5 3 64,-4-1 48,-1 0-64,-6-2-48,-1-3-16,0-5 128,-4-4 16,-7-2 16,0 0 32,-3-4-16,-1 1 64,-5-3-48,-1 0 32,5 1 80,0-5 32,4 7 32,2-5-176,4 5 48,6 2 128,0-3 96,6 1-192,5 2-80,2-1 32,2-3 16,0 0 80,3-4 209,-2-3 95,-4 1 32,4-2-64,-3 3-352,-3-4-64,1 7 0,-5 0-16,1 0-32,0 1-16,-3 1 64,0-1-224,-4-1-304,3 0-464,-3-4-689,0-5-1136,0-1-2482</inkml:trace>
  <inkml:trace contextRef="#ctx0" brushRef="#br2" timeOffset="0.99">21261 8584 17160,'0'0'2273,"0"0"-2113,0 0 80,-5-27 256,10 27-336,0 0-240,-4 0-2961,2 0-7060</inkml:trace>
  <inkml:trace contextRef="#ctx0" brushRef="#br2" timeOffset="0.99">21288 8793 15655,'0'0'5891,"0"0"-5475,0 0-336,4 27-48,-2-15 192,-1 2-208,2-7-112,-1 0-1633,0-4-2673,-2-3-5058</inkml:trace>
  <inkml:trace contextRef="#ctx0" brushRef="#br2" timeOffset="0.99">21476 8810 17368,'0'0'2673,"0"0"-2433,0 0-128,0 0 289,0 0 383,0 0-160,-20-17-272,10 18-192,-1 7-96,-5 2 48,4 4 353,-4 1 367,8 1-336,-2 0-192,9 1-111,1-3-113,0-5 16,8-1-112,7-5 80,1-3-32,3-6 48,2-6-192,2-8-144,-7-1-161,2-4 81,-2-3 128,-4-2 192,-2-3-32,-7-1 16,0-4-80,-3 5 32,0-1 32,-5 1 32,0 7 32,-1 2-16,2 4 0,1 6 80,-1 3-48,3 5 256,1 0 16,0 6-112,0 0-144,0 5-80,1 6 16,-1 10 32,3 9-32,-3 10 240,0 7 673,0 5 95,-4-4-223,2-1-417,-1-8-64,3-8-352,0-9 48,0-5 0,5-7-64,0-7-208,1-3-849,1-9-1216,-7-8-1217,5-7-4177</inkml:trace>
  <inkml:trace contextRef="#ctx0" brushRef="#br2" timeOffset="0.99">21754 8729 5266,'0'0'12310,"0"0"-10405,0 0-1393,0 0 1009,0 0-353,0 0-175,-34-17-385,20 29-192,-1 6-128,2 1 177,2 2 63,4-1-320,6 0-160,1-7-112,5-1 80,7-6-112,-2-6-160,7 0-128,0-6 15,0-6-31,0-3 208,-5-5 112,1-1 128,-4 3-16,-3-1 16,-2 6-112,-1 1 48,-3 6 144,-3 4 96,-4 2-32,-2 9-31,0 5 127,1 3 176,2 3-144,6 4-208,0 3-128,0 0-32,6 1 0,0 1-32,2 0-144,1 1 160,-3-2 16,1 0 80,-3-3 0,0 3 0,-4-4 0,0-1 48,-4-4-48,-3-1 64,-3-2 48,-2-5-64,1-3 32,0-6 64,0-2-80,0 0-16,2-8-48,5-4-16,0-1-16,-1-4-16,5-3 0,0 2 0,0-5 0,5 1 0,0-1 16,1-3 64,2-1-16,1 2 96,-3-1-64,0 3-32,4 3-32,1 3-32,-1 4 96,2 0-144,2 6 128,4-1-64,2 2 16,-1 2-16,2-2 17,5 2 31,-4 0-32,2-2 64,-4-3-80,-1-2 112,-6-2-112,-2-1 80,-2-3-176,-3-3 64,-6 1-80,0 0 16,0 3 15,-9 2 33,1 4 48,-6 5-16,1 5 32,-1 0-16,0 5-16,3 9-16,4 6 144,4 5 49,3 0-1,0 3 48,9-1-32,2-4-160,4-3-64,-1-7 16,6-2-64,-1-8 16,3-3 80,0 0-160,0-2-241,-3-5-383,-4 1-625,-2-2-784,-5 2-1040,-4 0-3634</inkml:trace>
  <inkml:trace contextRef="#ctx0" brushRef="#br2" timeOffset="0.99">29343 8596 9652,'0'0'6131,"0"0"-4258,30 20-960,-14 7 1135,1 8 33,0 4-352,-1 5-688,1-6-577,0-4-416,-1-11 48,2-6 80,-6-9-64,5-6 64,-2-2 16,-3-10 208,0-7 209,-1-5-17,0-7-208,-2-4-112,4-4-176,-2-7-16,1 3-16,3 1-32,3 7-464,-5 5-416,-2 10-481,0 12-656,-7 6-832,-1 3-2898</inkml:trace>
  <inkml:trace contextRef="#ctx0" brushRef="#br2" timeOffset="0.99">29406 8128 6195,'0'0'6003,"0"0"-4035,0 0-1071,0 0-177,17-31 433,-11 25-81,-6 2-319,4 1-385,-3 3-192,1 4-48,1 6 160,1 14-48,3 12 160,-1 15 785,0 14 111,4 11-239,-4 6-17,0-4-399,-1-11-385,-4-8-48,4-15-160,1-13-96,0-7 0,-1-9 0,0-7-224,0 0-1025,-1-8-544,-1-2-400,-3-10-1088,0-3-5379</inkml:trace>
  <inkml:trace contextRef="#ctx0" brushRef="#br2" timeOffset="0.99">30749 13402 3009,'0'0'14135,"0"0"-10918,0 0-1520,0 0-400,0 0 303,14 27-127,-8-3-400,1 8 335,0 3-287,2 2-401,2-2-352,-2-6 96,-1-4-255,2-6-145,-3-4-160,-2-7 80,1-2 0,-6-5-97,3-1-287,-3 0-128,0-6-240,-3-6-481,-3-3-576,1-4-1168,-2-1-1057,4-2-3954</inkml:trace>
  <inkml:trace contextRef="#ctx0" brushRef="#br2" timeOffset="0.99">30921 13429 10997,'0'0'5202,"0"0"-2800,0 0-498,-11 26 1,4-8-432,-2 5-401,3 3-31,1 3-17,-2 0 33,6 1-17,-1-5-399,-2-3-241,4-5-256,0-6 0,0-5-160,0 0 0,0-4 0,0-2-48,0 0-320,-3-5-481,1-5-799,-3-4-1778,5 1-1120,-1-6-5395</inkml:trace>
  <inkml:trace contextRef="#ctx0" brushRef="#br2" timeOffset="0.99">30912 13435 8964,'0'0'6819,"0"0"-4001,0 0-994,0 0 1,0 0-192,3 32-128,3-17-241,0 3-95,0 2 31,5 0-287,5 4-337,-4-1-64,5 0-160,-2-4-160,3-2-160,-2-3 32,-8-4-208,1 0 128,-3-6-288,-6-3-336,3-1-593,-3 0-575,-3-11-914,-1-5-2016,-3-4-9332</inkml:trace>
  <inkml:trace contextRef="#ctx0" brushRef="#br2" timeOffset="0.99">31072 13365 14711,'0'0'4386,"0"0"-2850,0 43 401,0-11 865,-2 7-930,-1 2-623,0-1-112,-2-1-625,1-3-144,-1-9-16,0-5-400,2-7 32,0-5 0,2-4-32,1-6-192,0 0-656,0-6-993,0-8-2241,0-5-4114</inkml:trace>
  <inkml:trace contextRef="#ctx0" brushRef="#br2" timeOffset="0.99">31235 13668 10437,'0'0'8132,"0"0"-6388,0 0-815,0 0 399,39 2 129,-24-8-481,0 2-639,-1-4-273,-4 2-272,-2 3-1281,-3-3-560,-3 2-1889,1 0-5938</inkml:trace>
  <inkml:trace contextRef="#ctx0" brushRef="#br2" timeOffset="0.99">31250 13504 16359,'0'0'4627,"0"0"-3267,0 0-127,0 0 464,0 0-497,0 0-704,34 16-79,-16-16-129,-1 0-160,0 0-112,-2-3 0,-1-1-993,-4 1-1312,-3 3-560,-4 0-849,-3 0-2545</inkml:trace>
  <inkml:trace contextRef="#ctx0" brushRef="#br2" timeOffset="0.99">31716 13493 5186,'0'0'10037,"0"0"-7460,0 0-1808,-33-17 207,21 16 433,-5 1-193,-5 0-480,0 1-111,-1 10 47,3 1 192,1 5 113,3 0-49,9 4 33,3 1-209,4 0-192,11-3-223,5-3-113,1-6-176,5-7-64,0-3-160,-4-6 16,4-7-97,-5-9-143,0-3 32,-2-4 176,-3-5 112,-6-1 64,0 0 0,-6-2-64,0 0-448,-6 0-145,-5 8 369,3 3 304,-1 8 64,4 11 112,-2 7 160,2 4 33,5 13 79,0 10 0,0 7 16,5 7-96,2 6-63,-2 0-1,0 0 0,-3-7-128,1-2-16,-3-9-96,0-8 32,0-5-144,0-6-80,0-8-400,-3-2-577,1-6-1040,-3-10-2241,4-5-5202</inkml:trace>
  <inkml:trace contextRef="#ctx0" brushRef="#br2" timeOffset="0.99">31834 13455 12518,'0'0'6451,"0"0"-3762,0 0-336,0 0 160,0 0-608,0 0-720,33 21-401,-15-18-192,-2-2-144,4-1-159,-1 0-1,4 0-176,-1-1-320,-5-3 160,0-1-16,-5 4-129,-7-3-255,0 2-336,-5 0-273,0 0-879,0 2-1042,0 0-688,-5 0-3617</inkml:trace>
  <inkml:trace contextRef="#ctx0" brushRef="#br2" timeOffset="0.99">31823 13327 9572,'0'0'8260,"0"0"-5699,0 0-1120,0 0 48,0 0-145,35-15-463,-20 15-145,3-2 144,-3 2-319,3 0-97,-3 0 32,-2 0-32,2 2-256,-2 1-47,-4-2-33,-1 1-96,-3 1-48,-5-2 0,0-1 16,0 0 32,-5 0-32,0 2 32,-1 2-112,0 0 48,0 6 16,1 3 16,-6 7 32,5 3-16,-6 7 160,5 3 64,-2-1 240,-2 4-208,-1-2-48,2-4-112,4-4 32,-3-7 96,5-3-96,-1-6-127,5-6-98,0-2 81,5-2 48,3-8-32,3-2 1,-1-2-178,4-1-47,1 3-16,-5 3 176,2-2-176,-1 7 128,-5 1-96,3 1-96,-2 0-48,0 0-145,-2 0-351,0 0-609,0 1-704,-5-1-736,6 0-1233,-6 0-3649</inkml:trace>
  <inkml:trace contextRef="#ctx0" brushRef="#br3" timeOffset="0.99">20431 13514 12438,'0'0'2401,"0"0"-576,-6 31-17,4-14 209,2 6-720,-3 0-337,3-2-31,-2 1-49,0-3-223,0-2-193,2-3-208,0-2-128,0-4-80,0-2 0,-3-3-64,3 1 32,0-1-16,-2-3-464,2 2-625,-4-2-255,3 0-401,-5 0-832,6-6-1825,-4-4-4675</inkml:trace>
  <inkml:trace contextRef="#ctx0" brushRef="#br3" timeOffset="0.99">20221 13538 9540,'0'0'4787,"0"0"-2162,0 0-560,0 0-401,0 0-367,0 0-529,17 3 33,-8 15-81,-1 3 785,4 4-353,-2 3-367,5-1-305,-4-3-128,-1-3-80,3-3-112,-3-4-96,-4-3-32,0-2 0,-2-3-16,-1 0-16,-3-1-256,0-2-256,0 0-304,0-3-433,-3 0-752,-1-3-560,3-8-1665,-1-5-9060</inkml:trace>
  <inkml:trace contextRef="#ctx0" brushRef="#br3" timeOffset="0.99">20601 13438 11845,'0'0'3202,"0"0"-1681,0 0-177,-6 27-79,1-9-97,1 5-127,1 4 95,-1 5 129,-2-1 112,1 4-225,-2-3-176,2-3-495,-2-4-97,2-5-128,1-5-144,3-4-64,1 0-32,0-5-96,0-5-752,0-1-577,0 0-640,0-5-720,0-8-1489</inkml:trace>
  <inkml:trace contextRef="#ctx0" brushRef="#br3" timeOffset="0.99">20417 13520 9108,'0'0'5363,"0"0"-2786,0 0-800,0 0-465,0 0-143,0 0-337,2-6-416,0 6-96,3 7 1,-1 5 95,3 4 384,0 1 401,0 5-449,5 2-304,1-3-96,-1-3-79,0-1-177,0-3 0,-1-3-96,0 0 16,-5-5 0,-2 0 32,1-3-112,-3-1-721,-2 0-303,0-2-241,0 0-127,-2-2-257,-3-3-1057,1-4-1760</inkml:trace>
  <inkml:trace contextRef="#ctx0" brushRef="#br3" timeOffset="0.99">20893 13451 13046,'0'0'5122,"0"0"-3777,-10 43 1200,-2-17 32,-1 1-1472,1 2-257,-5-1-144,0-3-223,3-3-97,1-5-32,1-3 0,6-4-32,0-5-128,4-1-96,-1-4 17,3 3-49,0-3-80,0 0 32,5 0-144,4 1 128,1 1 32,5 4 16,5 0-32,-1 2 64,-1 2 0,-1-3 16,-1 1-96,-3 0 64,-3-2-80,-1-1 32,-4 0 16,-2-1-64,2-3 16,-5-1-192,2 2-289,-2-2-255,0 0-224,0 0-321,0 0-544,-2-3-1024,2-8-2994</inkml:trace>
  <inkml:trace contextRef="#ctx0" brushRef="#br3" timeOffset="0.99">21227 13500 944,'0'0'9957,"0"0"-7252,0 0-1264,0 0-465,-28-3 273,22 4-65,-3 5-511,1 4-177,1 2 0,-2 1 128,3 3 129,-1 3 15,1 3-47,-1 0-129,1 3-128,4-2 128,-3 3-31,4-2 95,1-1-224,0-5-112,1 2-128,8-4 48,3-2-16,6-3-31,2-2-17,4-4 0,5-3-32,-2-2-112,0-2 64,2-8-64,-5 1-16,-2-6 16,0-2-32,-5-1-144,-4-1-160,-2-2 144,-2-1-48,-3-1 47,-1 2 129,-4-3-64,-1 3 0,0-3 64,-1 2-16,-6 1-48,-2 0 48,-2-1-208,0 0-80,-2-1-176,3 2 16,-5 3 111,1 2 273,2 4-32,-3 7 64,-5 5 16,-1 0-32,3 8 48,-4 3 0,2 5 96,-1 4-64,6 0 16,1 0 80,6 0-112,4 0-96,4-5 64,0-1-1457,4-2-736,4-7-960,6 0-1970</inkml:trace>
  <inkml:trace contextRef="#ctx0" brushRef="#br3" timeOffset="0.99">24276 13579 11381,'0'0'4434,"0"0"-2161,0 0-432,0 0 48,0 0-224,31 21-113,-19-5-479,6 2-321,2-3-95,-1 2-273,1 0-240,-2-5-32,-2-3-112,-3-3 48,-3 0-48,-3-3 0,-4 0 32,-1-2-112,-2 3-32,-2 2 64,-8 4 48,0 3 16,-3 5 0,-3 4 0,-1-1-32,5 3 80,-1-4 96,3-5-16,6-1-48,3-7-32,1 1-80,0-5-16,0-3-48,5 0-480,2-5-673,0-3-880,-1-3-416,-1-3-1217,-1-3-3889</inkml:trace>
  <inkml:trace contextRef="#ctx0" brushRef="#br3" timeOffset="0.99">24677 13645 14391,'0'0'3537,"0"0"-2128,-4 30 880,-3-7 224,-1 6-624,1 4-849,4 1-95,3-3-305,1-8-384,15-5-144,2-6 0,4-9-64,5-3-32,-3-9-48,0-7-16,1-4 32,-5-3-16,-5-1-32,-1-2 48,-7-1-16,-1-3-112,-6 1-192,-6 1 80,-4 1 80,-5 5 96,-6 3 96,-4 7 0,-3 4 32,-2 6-48,-3 2 0,0 5-32,5 4-240,5 5 16,6 1 128,6 3-833,2 0-768,6 2-1152,3-3-2049,3-3-10709</inkml:trace>
  <inkml:trace contextRef="#ctx0" brushRef="#br3" timeOffset="0.99">23698 13631 10021,'0'0'6883,"0"0"-4546,0 0-768,-4-25-193,2 19-527,0 3-273,-1 0 176,-2 3-400,0 0-96,0 3 129,3 6-145,-3 7 64,2 6 112,0 3-32,3 6 257,0 5-161,6-2-176,4-1-128,2-1 16,5-5-80,0-5-64,-1-5-32,4-7 32,-1-4-32,4-6 0,-4-3-80,1-6 112,-1-5-32,-1-5-32,-4 0 16,2-1-48,-7 0-160,-1 1 0,-6 3 0,2 1-32,-4 5 64,0 2 144,0 2 0,0 6 48,0 0-48,0 4-48,6 8 64,-1 2 0,9 3 16,0 0 16,7-1-32,3-2 16,-2-5 16,5-4-64,-5-5 32,-3 0-48,-6-8 176,1-4-80,-8-2-32,-4-3 32,-2-3-32,-2-3 0,-7-3-16,-5-1-16,0-2-48,1 2-257,-4-1 81,3 4-128,1 7-48,3 3 288,3 5 96,3 3-432,1 1-193,3 4 369,0 1-352,0 0-897,0 0-656,0 0-848,5 1-2306</inkml:trace>
  <inkml:trace contextRef="#ctx0" brushRef="#br0" timeOffset="0.99">26553 2227 8052,'0'0'3553,"0"0"-527,0 0-1217,0 0 255,0 0-783,0 0-192,-3 4-209,7-4-448,7 0 0,7 0 113,6 0 47,6 0 352,7 0-223,4 0-225,7 0-96,2 0-32,3 0-16,9 0 193,0 0-385,8 0 160,0 2 48,-3 0 32,-4 0-224,-9-1-16,-10 2-16,-8 0-96,-9-3-32,-9 3-96,-4-2-224,-7-1-368,-4 0-545,-3 0-864,0 0-1088,-6 0-849,-2 0-5042</inkml:trace>
  <inkml:trace contextRef="#ctx0" brushRef="#br0" timeOffset="0.99">27141 2708 12502,'0'0'4946,"0"0"-3601,0 0-1025,0 0 256,0 47 256,0-20 561,-1 8 160,-4 1-417,-1-1 1,1-4-209,-2 1-287,2-9-321,0-6-224,3-4-16,-1-6 16,2-7-64,1-4-32,0-9 272,0-10-352,0-7-400,0-7-49,1-4-191,4-9-400,0 2-65,0-2 65,2 3 527,4 3 529,0 7 112,2 4 64,2 8 336,-2 3 145,5 5-177,-3 3 240,2 4-256,0 2-272,-2 7-111,2 1-66,0 0-31,-7 7-496,2 5-128,0 2 320,-6 3 176,1 5 240,-3 1 0,-4 5-16,0-1-48,-7 2 32,-8-2-64,1 3 96,-6-3 48,-2-1 192,0-7 144,1-2-64,1 0 128,5-8 289,1-1-257,9-4-112,0-1-112,0 0-112,5 0-48,0 0-144,5 5 96,0-1-96,3 5 337,6 2 111,0 1 48,6 1-64,-1-1-144,6 3-32,-4-2-64,-2-3-15,-1 1-113,-3-3 16,-3-1-64,-6 0-176,0-4-161,-1-2-351,-5-4-593,0-4-1280,0-6-2017</inkml:trace>
  <inkml:trace contextRef="#ctx0" brushRef="#br0" timeOffset="0.99">26908 2500 10389,'0'0'5010,"0"0"-3041,0 0-1297,0 0 1,-29-29-17,16 25-352,-1 4-144,0-2 112,-1 2 96,3 2 65,1 4 79,-2 4-16,4 4-80,2 6-32,2 3-159,-1 7-1,6 4-128,-4 3 48,4 4 64,-2 0 176,0 0 112,-1-2-96,-2-2-79,0-5-49,0-2-96,3-4-96,-3 0-32,5-5 0,0-5-32,0-5-240,0-1-961,0-6-1136,0-4-1505,0-8-3489</inkml:trace>
  <inkml:trace contextRef="#ctx0" brushRef="#br0" timeOffset="0.99">26653 2793 6451,'0'0'7187,"0"0"-3281,0 0-2177,0 0-273,0 0-31,35-14-224,-19 14-321,1 0-240,0 2 321,0 2-497,3 4-192,-2-2-160,-4 1-96,0-3-16,-3 2-304,1-6-880,-5 0-753,2 0-705,-4-8-1616,1-1-3489</inkml:trace>
  <inkml:trace contextRef="#ctx0" brushRef="#br0" timeOffset="0.99">27110 1322 11333,'0'0'4178,"0"0"-1937,0 0-464,0 0-256,0 0-513,0 0 161,-6 0-1538,18 0 914,5 4-321,2-1-176,5 2 16,0 1 208,-3 1 224,-3 0 353,-4 3-353,-5 2-384,-4 4-48,-5 2 224,-5 3 192,-7 2 225,-2-1 15,-3 0-240,4-5-240,-2-1 64,6-2-96,4-3-143,5-2-81,0 2 16,5-5 64,7 1-48,5-5 96,2 0-64,2-2 0,1 0 0,0-4 0,0 0 0,-5-3-128,0 2-529,-7 0-511,2 1-401,-6-1-2112,-3 4-3683</inkml:trace>
  <inkml:trace contextRef="#ctx0" brushRef="#br1" timeOffset="0.99">29338 4763 6083,'0'0'5122,"0"0"-2305,0 0-1120,0 0-496,0 0-177,-29 14-239,19-1-273,0 4 64,3 3 224,-4 4 33,5-1-273,1-3-144,1-3-64,3-5-79,1-4-113,0-2-32,0-5-80,0-1 16,0 0 80,0-7 48,0-5-128,0-5-16,0-3-16,1-5-176,2-2-16,-2-3-464,2 1-321,1-3-576,0 9 673,2 3 432,1 3 400,3 10 128,-5 4 80,5 3-96,-2 0-32,3 10-32,2 0 48,2 3 48,1-2 64,-1 2 144,0 0-15,-1-3 79,-1-2-16,1 0 16,-6-2-48,-1 0-176,-3-4-96,2-1-64,-6 2 32,0-2-80,0 1 32,0-2-48,0 2-304,0 0-576,0-2-801,0 0-2193,0-4-6579</inkml:trace>
  <inkml:trace contextRef="#ctx0" brushRef="#br1" timeOffset="0.99">29367 5060 8516,'0'0'3409,"-6"29"-1376,1-9-144,-2 1 352,6-1-528,-4 3-480,3-3-49,-1-5-383,3-2-241,0-2-128,0-5-240,0-6-112,0 0 16,5-3 80,-3-8 96,2-5 81,3-1-225,-2-9-128,-3-1-16,2-2-16,-2 0-32,1 5-97,1 0-95,-3 5 224,6 5 64,0 4-64,2 3 64,2 4 16,4 3-48,0 3 32,2 6-16,3 5 32,2 2 0,-5-1-16,0 1-16,-2 0 48,-1-3-112,-6-1 64,-1-4-64,-3-2 0,-1-3-400,-2 0-480,1-3 127,0 0-31,-2 0 48,3 0-609,1-3-880,-4 0-1697,0 0-2977,0 2 1312</inkml:trace>
  <inkml:trace contextRef="#ctx0" brushRef="#br2" timeOffset="0.99">28990 6399 10389,'0'0'4882,"0"0"-2945,0 0-849,0 0-431,0-25-129,0 23 96,0 2-128,0 0-352,3 4-144,-1 13 145,4 12 111,0 13 400,0 12 1249,0 9-48,3 8-257,-3-4-559,1 0-849,-5-6-176,1-7 272,-3-3 352,-3-2-239,-4 0-113,0-7 16,2 2 112,-2-7-32,3-6-144,4-4-208,0-3-64,0-7 0,4-5 0,3-4 16,-2-2-16,2-6-16,4-6 64,-4-8 48,2-9 16,-4-12-32,5-8 48,-3-10 32,-1-4-144,-2-5-208,-2-2 128,-2 1-48,0 1 16,0 3 48,-4 6-32,-3 4 128,-4 2 80,4 3-144,-3 0-144,1 1 64,1-1 0,1-1-112,2-4-32,4 6-176,-2-2 47,3 8 273,3 3 160,1 7 0,3 6-32,1 5 32,-1 4-48,2 3 16,2 0-128,1 6 80,5 0-48,4 3 80,2 0-48,1 6 48,4 3-16,3 2 32,-2 5 80,5 1-160,-4 5 80,2 2-32,-1 1 64,-2 3-48,3 1 32,-4 2 32,-2-1 176,0 0-112,-5 1-32,-2 2-112,-2 5 48,-5-1-32,-2 4 64,-3 2 16,-2 1 80,0 3 129,-5 5-257,0-4 96,0 1 16,0-2-80,0 0 0,0-7 16,0 0 16,-5-3-48,-1-3 48,0-3-48,-1-4 96,-3 0-64,0-5 0,-5-1-48,-3-1-32,0-4 112,-3-1 32,-3-5 16,2-1-48,-6-4 16,5-4-80,-4-1 0,1-3-64,1-8 64,-2 0-16,1-4 0,1 1-80,2 0-80,0 3 64,1 0-64,0 2-112,5 5-352,4-2 400,4 2 192,4 4 16,5 0-96,0-4-353,0 2-671,12-2-1025,-2-4-1121,4-4-2416</inkml:trace>
  <inkml:trace contextRef="#ctx0" brushRef="#br2" timeOffset="0.99">23345 8073 12198,'0'0'3953,"0"0"-2720,0 0-465,-8 47 145,4-3 559,-3 13 657,1 10-272,2 3-592,-1-6-705,0-3-160,2-14-320,3-13-64,0-8 0,0-8 0,0-9-64,3-6-256,2-3-1153,-3-12-752,1-6-1008,-3-8-3106</inkml:trace>
  <inkml:trace contextRef="#ctx0" brushRef="#br2" timeOffset="0.99">23554 8141 13286,'3'39'5026,"-2"18"-2000,-1 7-161,0 7-816,0-3-992,2-3-385,1-9-672,-1-13-32,0-8 0,0-8 0,3-7-128,-4-8-369,3-7-527,-1-5-1073,0-7-1281,-3-13-3185</inkml:trace>
  <inkml:trace contextRef="#ctx0" brushRef="#br2" timeOffset="0.99">23709 8217 13766,'0'0'2786,"0"0"-2386,0 0-176,0 0-256,0 0-1665,28 18-7219</inkml:trace>
  <inkml:trace contextRef="#ctx0" brushRef="#br2" timeOffset="0.99">23306 8399 6451,'0'0'13094,"36"41"-10501,-13-28-1648,1-7 175,2-6 145,0 0-577,-2-6-272,-2-7-288,-5-1-128,-3-3-432,-6 0-1073,-1-3-480,-5 0-752,-2 2-1809,0 3-928</inkml:trace>
  <inkml:trace contextRef="#ctx0" brushRef="#br2" timeOffset="0.99">24064 8374 10949,'0'0'4466,"0"0"-2209,0 0 304,0 0-224,0 0-576,9 41-240,-4-7 304,-4 9-177,4 0-815,1-1-433,-4-6-288,2-5-80,1-10 64,-3-4-96,2-8 16,-1-1-16,-1-6 32,-2-2-32,1 0 48,3-6-16,-3-4-32,4-4-48,0 1-80,-2 3 64,6 2-16,-3 3 64,-1 5-16,3 0 0,0 0 16,4 5 16,-1 1 0,2 0 16,2 0-48,-3 1 32,0-1 80,-3 0 16,-3 0-80,0 0-64,-3 0-128,-3 0-512,0 0-689,-3-1-992,-1 0-1153,-3-4-1712</inkml:trace>
  <inkml:trace contextRef="#ctx0" brushRef="#br2" timeOffset="0.99">23971 8488 16824,'0'0'1905,"-27"25"-1713,8-5 1184,-1 1 417,1-1-192,4 2-513,-1-3-367,10-4-321,0-1-288,6-2-80,0-4 16,8-7-64,6-1-80,-2-5 192,6-5-112,-3-5-112,3-1-272,-7-2 192,-1 3 112,-4 1 64,-3 2-16,-1 6-81,-2 3-31,0 3 176,0 6-208,-2 11 208,-1 6 64,3 4 289,0 7 159,0 2-304,0 0 112,0 3-240,6-2-48,1 0 0,-2-3-48,0-4-112,-5-4 64,0-5 64,-3-3 48,-5-2-96,-4-6 176,1-3 384,-5-5 49,2 1-49,0-3-368,0-5-80,3-2-96,2-3-32,4 2-176,-1-4-192,6 1-417,0-5-912,6-1-1264,-1-5-2770</inkml:trace>
  <inkml:trace contextRef="#ctx0" brushRef="#br2" timeOffset="0.99">23721 8617 24299,'0'0'2641,"0"0"-2401,0 0-240,0 0 129,0 0 63,0 0-881,0 0-2224,5-46-1777,-5 16-7444</inkml:trace>
  <inkml:trace contextRef="#ctx0" brushRef="#br2" timeOffset="0.99">23621 8919 14343,'0'0'4242,"0"0"-2546,0 0-191,0 0 240,0 0-705,0 0-383,17 59 495,-14-16 465,-3 4-721,0 1-368,0-2-175,0-6-17,-3-6-240,3-9 16,0-5-64,0-7-48,0-3-192,0-6-545,0-2-607,0-2-1105,0-10-1009,-2-1-1744</inkml:trace>
  <inkml:trace contextRef="#ctx0" brushRef="#br2" timeOffset="0.99">23589 9173 6243,'0'0'12582,"0"0"-9525,0 0-2721,0 0-16,0 0 689,0 0 495,19 34-159,-13-11-449,1 4-223,3-3 31,-5-1-96,2-3-239,3-6-177,0-7-96,2-5-64,2-2 16,1-12-80,2-7 112,5-3-128,0-3 64,-5 2-16,0 1 32,-4 5 32,-2 6-64,-5 4-128,-6 5-513,-2 2-927,-9 2-1922,-3 5-2192</inkml:trace>
  <inkml:trace contextRef="#ctx0" brushRef="#br3" timeOffset="0.99">24043 6264 8132,'0'0'6291,"0"0"-3010,0 0-1888,0 0-113,0 0-15,0 0 15,-10 0-159,8-3-97,-3-1-175,0-2-241,-1-1-96,0-3-111,-3 0-161,1 0 16,-2-1-112,2-3-64,-2 2-32,-4 0-32,1 3-16,-4 3-16,-2-2 16,-6 6-16,1 1 16,-1 1-48,-1 0 48,-1 0 0,4 3-16,2 1 0,-2 0 16,4 2 0,2 2 0,-1-2-16,0 3 0,6-1 48,-5 2-16,-1-1-48,-2 5 48,1-2-64,-3 4-48,2-3 48,1 1 16,-1 1 48,6-1-80,-2-2 96,4 0-80,-2 2 80,6-1-32,-3 1 32,2-1-64,-2 3 48,3 1 32,-3 1-32,0-1 16,2 3-16,1-2 0,-2 1 16,3 1 64,0-3-32,0 3 0,3-3 32,0 3-32,-1-2 0,0 0 64,4-1-48,-5 3 0,0-2-80,2 2 16,0 0 0,1-1 48,-1 3 16,3 1-112,1-1 96,0-1-16,0 3 0,1-3 0,3-1 0,-1-1 0,-1-1 32,3 2 16,-4-3-16,2 0-31,-3-1 15,3 2-32,-3-1 16,0-1-48,0 1 48,6-1-32,-5 1 64,4-3-64,1 2 32,1-2 16,1 1 96,1 1-80,0-3 0,1 1-96,0 0-16,-2-2 48,3 3 0,-1 1 32,-3-3-96,4 4 64,-2-4-16,-1 3 48,3-3-48,0-1 16,3 1 80,-1-3-80,-1 0 16,2-3-32,0-1 80,-1 2-112,1-2 112,-2 0-80,-1 0 16,1 2 16,-4-2 0,1 1 16,1-2-48,2 1 16,0-3 16,4-3-48,0 3 0,2-3 32,-1 0 16,0 0 32,-1-3-48,-6 3 32,3 0 0,-3 0-32,-4 5 16,3-4-32,-1 4-16,3-2 32,0 0-16,2-2 16,2-1-32,8 0 64,-4-7-48,7 1 48,1-7-32,-2 2 48,1 1 80,-3 0-32,-1 2-48,-5 2-64,0 3 64,-7-2-64,-1 2 16,-1 0-64,-1 2 16,-2-1 16,0-2-32,2 2 0,0-2-32,2 0 16,-1-2 32,0 2 80,-3 1-48,0-1-32,2 0 0,-7 2 32,6 2-64,-6-2 48,0 0-32,0 2-64,0 0 64,-3 0-64,0 0 32,0 0-128,-1 0 112,4 0-176,0 0-208,0 0-225,0 0-255,0 0-113,0 0-159,0 0-401,-3 0-416,-1-3-1328,1-3-3827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29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2478 2471 6691,'0'0'4210,"0"0"-2577,0 0-145,0 0 641,0 0-80,0 0-384,12-7-320,-12 5-65,3-3-95,-3 3-33,0 2-175,0-4-321,0 4-160,-4-3-224,-15 3-143,-6 4-177,-7 10-1,-10 6-63,-6 10 96,-2 1-16,5 5 16,5 2 80,11-6 0,8-3 177,14-1-161,7-4-96,12-8 64,11-2-48,4-6 0,4-3 0,1-5 48,-7 0-112,0-5 80,-10 1-32,-5 0-48,-7 4-64,-3 0 112,-8 1 0,-7 11 48,-6 8-48,-3 7-16,-4 7 416,1 4 96,4 1 208,8-2-224,8-3-111,4-3-273,6-5-80,7-6-48,7-5 48,-2-3 0,1-3 0,-4-5 32,1-2-80,-6-2 16,-2 0-225,0 0-79,-5 0-112,3 0-96,-3-4-449,0 4-271,0 0-545,1 0-496,2 2-849,2 0-1696</inkml:trace>
  <inkml:trace contextRef="#ctx0" brushRef="#br0">2514 2956 9172,'0'0'6067,"0"0"-3778,0 0-528,0 0-240,0 0 15,0 0-223,24-28-369,-14 21-399,5 2-1,-2-6-80,2 4 0,-2 1 32,-4 1-320,2 3-111,-7 2-81,1 0-16,-2 9-113,5 6 209,-3 4-48,4 5 81,3 1 111,-1 2 64,6-5-208,-1-1-16,1-5-16,-2-3 16,-1-5-80,-1-2 32,-3-6-192,-2 0-561,-6-7-447,1-7-561,-3 1-304,0-6-128,-3 2-2417,1 1-6355</inkml:trace>
  <inkml:trace contextRef="#ctx0" brushRef="#br0">2780 2772 10469,'0'0'2897,"0"0"-784,0 0-112,-20 47 528,14-28-832,-8 5 112,0 3-257,2 0-431,-7 5-145,5-5-127,-1 0-369,2-5-224,4-2-80,1-4-208,0-5-16,5 1 0,-1-8-304,4-1-897,0-3-751,0-3-594,0-8-287,0-2-5171</inkml:trace>
  <inkml:trace contextRef="#ctx0" brushRef="#br0">2858 2977 10037,'0'0'5570,"0"0"-4737,0 0 783,0 0 97,0 0-416,0 0-241,3 22-544,-3-19-272,0-3-63,0 0-49,0 0 0,5 0 64,-1-5 272,2-6 64,4-5-144,2 1-47,1-5-97,-1-1 224,0 3-32,4 4 128,-4 3-256,1 2 145,-1 7-65,-1 2-32,1 2-240,-2 12-16,0 6 16,-5 3 192,4 1-16,-4 3-160,1 0-160,-1-7 0,0-4 32,-2-5-32,-2-4 32,-1-5-368,0-2-368,0-9-144,0-4-929,0-8-2353,-4-3-1521</inkml:trace>
  <inkml:trace contextRef="#ctx0" brushRef="#br0">2928 2959 9941,'0'0'5122,"0"0"-2497,0 0-368,35 0-352,-18-4-112,-1-1-369,-1 1-623,-2 1-513,-1-1-224,-4 1-496,-2 3-1089,2 0-1040,-5-1-3250</inkml:trace>
  <inkml:trace contextRef="#ctx0" brushRef="#br0">3211 2939 6067,'0'0'9044,"0"0"-8772,0 0 2561,0 0-159,20 43-818,-15-32-719,3 2-481,-3-2-320,2 1-256,-2-8 32,3 0-112,-4-4 0,-1 0 0,2-8 129,0-4-1,-2-1-64,1-2-32,-2 1 16,4 1 112,-4 1 240,4 1 32,-1 4 128,-1-2-143,1 5-145,3 1-128,-4 3 0,4 0-160,-3 5 32,2 2 32,1 4-32,0 2 48,-3 1-80,2-1 16,-4-2-16,2 1 16,-3-1-64,1-7 16,0-1-400,-2-3 111,3 0 241,0-7 112,1-4 0,3-1-16,-4-1 64,4 2-16,0 1 145,-4 2 47,4 3-48,0 3 16,1 2-80,-1 0-96,3 7 0,1 4 48,-2 0 64,5 8 16,-3-2 64,5 8-80,-1 0-176,1-3 96,0 3-64,3 0-16,-4-7 32,-1-3-96,-1-3 16,-6-4 48,3-2 16,-10-2 0,2-4 32,-3 4-48,0-2 80,0 1-16,-3 4 32,-1-3-80,-1 0 48,5 3-64,-3-2 16,3-1-48,0 0 48,0-1-16,3 0-32,-3-2 48,0-1 0,0 0 32,0-4 32,0-3 80,0-2-64,0-6 32,0-5 1,0-3-49,5 0-16,-1-8-48,1-1 0,1-2 16,-1-1 48,0-2-32,-2 0 32,-3-2 0,0 5-176,0-2 32,0 5 0,0 1 64,0 8 0,0 2 48,0 4 0,0 5 64,0 4 16,1 0-16,5 5-16,1 2-64,3 2 0,6 7-16,-2 4 16,4 6 16,0 3 0,-5 3 0,3 2 32,-5 2 16,-5 3-48,0-1 48,-6-4-48,0 0 16,-8-4-112,-4 0-32,0-6-16,-8-1 16,4-2 32,-4-6 32,0 1 16,3-2-48,4-7 80,1 0-64,4 0 96,3 0-16,5-7-192,8-2-593,5-6-1280,7-1-1520,1-7-2050</inkml:trace>
  <inkml:trace contextRef="#ctx0" brushRef="#br0">4016 2579 23899,'0'0'1825,"0"0"-1809,0 0-144,0 0 176,0 0 224,0 0 176,9 7-384,-9 17-32,0 10 1217,-1 9-17,-7 8-559,0 6-193,-1-1-112,3 0-32,-1-4-128,1-9-192,5-12-96,1-8 32,0-8 16,0-3-48,0-11-432,1-1-737,2-4-1104,-3-9-2417,0-5-4498</inkml:trace>
  <inkml:trace contextRef="#ctx0" brushRef="#br0">4081 2986 11621,'0'0'7300,"0"0"-6244,33-3-95,-12-1 1408,3 0 32,-3-3-1025,3 1-591,0-1-353,-4 0-128,-2 0-80,-6 1-112,-4-1-64,-8-2-48,0 2 32,-5 0-208,-6-4-80,-6 2 112,0 0 64,-2 2 32,6 0 32,-3 7 240,4 0-64,2 9-112,-1 9 32,4 7 256,2 4 209,5 3 127,5-1-544,6-1-96,6-6-48,3-6 0,0-5-96,0-6-176,0-7-753,-6 0-928,-3-8-1616,-11-6-1506</inkml:trace>
  <inkml:trace contextRef="#ctx0" brushRef="#br0">5427 2652 2769,'0'0'7092,"0"0"-4883,0 0-1329,0 0 288,0 0 337,0 0 176,-26-14-240,26 12-273,0 0-47,0-3 15,1 3-255,10 0-513,3-1-240,6 3-96,5 0 32,-2 7-16,-2 5-32,0 3-16,-5 3-16,-4 0 64,-7 2-48,-2 3 48,-3-5-64,-5 2 64,-6 3 0,-1-3 16,-5 0 0,1-2 16,1 0 144,3-4 128,5-3-208,0 0-64,3-4-64,4-2 16,0-1-48,5 1-32,6-5 96,1 1 16,4 2 48,1-3 209,3 0 111,-3 0-144,3 3-160,-3 1-80,2 3-80,-7 2 48,-2 2-16,-6 5-32,-1-1 16,-3 5 0,-3 3 0,-9 0 0,0-2 32,-6 2 0,1-2 16,-1-3 96,1-3 432,-3-3 33,3-4-193,1-2-96,-1-5-96,6-1-144,-1 0 0,2-1-16,3-6-32,-1 2-192,6-2-288,2 0-529,0-1-671,2-1-1186,6-3-1264,4-6-4417</inkml:trace>
  <inkml:trace contextRef="#ctx0" brushRef="#br0">5916 2785 13190,'0'0'5619,"0"0"-4595,0 0 609,-38 11 272,26 9-369,1 3-479,2 5-289,3 4 17,6 2-161,3-4-144,9-3-416,4-7-128,5-5 48,3-3-32,3-6 96,-2-4-64,0-2 32,-5-4 16,0-7-224,-7-5-64,-4 0-32,-4-9-32,-2-1-97,-3-4-31,-3-1-16,-7-3-32,-5 7 272,1 2 176,-5 7 32,-1 9 96,0 2-32,3 7 0,-3 0-16,6 12 112,1 6-112,6 4 0,1 3-32,6 2-1297,0-7-2304,7-4-4419</inkml:trace>
  <inkml:trace contextRef="#ctx0" brushRef="#br0">6369 2761 14919,'0'0'1136,"0"0"-880,0 0 1521,0 0 112,-34-16-320,26 21-353,3 6-527,-2 7-305,2 7 160,-1 2 241,1 7-33,0-3-224,5 1-48,-3-4-144,3-2-47,0-6-129,6-5-160,1-1 64,4-8-48,6-6 48,3 0 0,0-13-80,5-5-96,-2-5-272,-1-1 47,-2-7-15,-8 3 128,-2 1-64,-4 0 256,-6 5-32,-6 2 80,-8 4 16,-5 5-32,-3-1 48,-3 8-32,2 0 48,1 1 0,5 3-16,2 0-32,3 0-32,7 0-32,5 0-1024,0 0-1249,1-2-881,4-7-2224</inkml:trace>
  <inkml:trace contextRef="#ctx0" brushRef="#br0">6819 3022 5442,'0'0'6900,"0"0"-4755,0 0-817,0 0 97,0 0 16,0 0-225,-2 15-400,2-10-351,0-3-49,0 0-96,0-2-32,0 0 64,5-2 161,3-9 47,4-5 128,4-5-288,-2-3-240,4 0 433,-5 5 143,1-1-224,-8 9 97,-1 2-305,-1 9-176,1 0-96,-2 9-48,2 4-16,-1 5 144,2 5-80,1-3 64,0 3-224,4-10 64,-1-2 32,2-4 32,-1-4-16,-2-3 16,2 0 80,-2-7-32,-1 0 32,1-9-32,-1 0-48,3 1 48,-6-5-16,2 1-128,0 1-240,3 5 144,0 1 15,-3 8 145,4 1-16,3 3 0,-3 10-16,-2 3 128,4 7 97,-2 3-17,-4 0-48,0-3-112,0-2 16,-4-5-64,2-2 96,0-4-64,-5-5-273,0-2-511,0 0-593,0-2-175,0-9-1154,0-5-2048,0-4-5907</inkml:trace>
  <inkml:trace contextRef="#ctx0" brushRef="#br0">7445 2660 8276,'0'0'5714,"0"0"-3809,0 0-528,0 0-177,0 0-383,0 0-289,0 43 144,0-11 737,-3 8-192,0 3-17,2 2-95,-3 0-209,3-4-192,1-6-271,0-8-417,0-4 64,0-10-64,0-2 32,5-8-32,-1-3 64,4-5 64,1-8-64,-1-7 16,3 1-48,-5-1-16,2 2 0,0 2-16,-1 8 16,-2-4-96,3 8 32,-1 4 16,1 0 32,-3 0-32,4 4 48,-1 8-16,3-1 48,-2 5 16,-1-3-192,1 1 80,-3-3-32,-1 2 48,0-2-16,-2 1 32,-3-5-16,0 1 0,0-1 16,0-2 32,-8-1 16,3 0 16,-1-1 16,-6-1 16,2 0 0,-5 1-16,3-3 32,-4 2-128,4-2 48,-1 0-64,1 0 16,3 0 32,1 0 32,5-5-16,-2 1-16,3-3 0,-1 3-192,3 1-64,0 1-160,0 0-209,0 2-415,0 0-817,0 0-528,3 0-944,-1 0-3218</inkml:trace>
  <inkml:trace contextRef="#ctx0" brushRef="#br0">8240 2640 5571,'0'0'4658,"0"0"-2625,-3-38-16,3 25 384,0 6-336,0-2-881,0 6-319,0 3-129,0 5-480,3 15-256,-3 12 304,0 15 993,0 7 512,0 9-913,0 0-400,-5-2 48,2-11-31,0-8-449,-2-9-48,4-7 16,-2-6 0,3-7-16,-3-4-48,3-4 32,0-5-416,0 0-689,0-9-896,0-2-864,0-5-1601,0-2-4178</inkml:trace>
  <inkml:trace contextRef="#ctx0" brushRef="#br0">8403 2892 4194,'0'0'11381,"0"0"-10036,0 0-305,0 0 417,0 0-449,0 0-607,-13-2-289,15 2 16,3 0 176,5 0 160,0 0 80,5 0-96,2 0 337,2 0 447,-2 0-191,3 0-433,-6 0-288,0 0-144,-5-2-80,-1-5 32,0 2-48,-4-2-31,-4-1-17,0-1 16,0-2-32,-4 1-64,-9 1-16,1 1-81,-7 5 17,-1 1-48,3 2 0,2 9 48,1 7 80,1 2 48,7 6 32,1 3 96,5 5-32,0-5 96,0 0-96,5-7 16,3-4-80,0-5 16,2-2-48,0-7-16,-2-2 81,1 0-49,3 0-177,-4-8-591,0 1-817,-1-5-928,3 4-1345,-2-4-3841</inkml:trace>
  <inkml:trace contextRef="#ctx0" brushRef="#br0">8694 2858 14391,'0'0'3393,"0"0"-2048,0 0 239,0 0 81,0 0-128,0 0-256,6 32-353,-1-14-176,0 5-15,-2-3-1,1 2-160,4 1-240,-3-3-79,3 0-1,-4-4-112,4-5-32,0-4-64,-2-3 16,5-4-16,-3-2 48,-1-11-16,-2-3-32,4-4-32,-3-3-80,-1 1 0,-3-3 0,1 7 64,0 0 0,-3 4-64,0 6-16,0 1 96,0 2 16,0 3 48,0 2 0,0 0-80,0 0-16,0 0-32,0 0 32,0 0 16,1 0-32,-1 0 32,0 0-16,4 0-64,-3 0-32,-1 0 80,3 0-80,0 0-32,-1 2-32,2 3-97,4-1 81,5 3 176,-3 2-16,3-2 48,7-3 0,0 3-32,0-2 48,-3-5 0,5 0-48,-3 0 48,-5 0-32,-2-5 16,-1 1 16,1-3 16,-4 0 80,0 0 0,-4 1-63,6-1 95,-4-2-112,0 2-48,0 0 48,-4-2-80,3 2 48,-5 0 0,0-1 16,0 1-64,0-2 0,-2 2-32,-3 0 32,-1 1-16,-3 3 48,-2 1-80,2 2 64,-1 0-33,-5 9 49,3 4-48,1 6 64,-2-1 16,1 4 49,4 3-33,-1-2 16,6 1 64,-2 3-16,0-4-48,5 0-16,0-3 0,10 0 96,1-5-80,3 1 64,6-5 48,3-6 80,5-1-176,-2-1-16,-3-3-48,-1 0 16,-3-5-256,-5-2-272,-2-4-321,-6-5-815,-1 1-881,-5-5-1537,0-3-2129</inkml:trace>
  <inkml:trace contextRef="#ctx0" brushRef="#br0">9372 2512 11269,'0'0'5715,"0"0"-4403,0 0-815,0 0 1584,-2 38 432,2-6-208,0 3-592,0 8-433,0 3-287,0 1-241,0 2-160,0-4-272,0-2 97,0-2 63,2-10-224,-2-1-240,0-6-96,3-8 32,0-1 32,-2-8 16,4-2-496,-5-5-465,0 0-576,0-16-1232,0-2-3009</inkml:trace>
  <inkml:trace contextRef="#ctx0" brushRef="#br0">9675 2990 26764,'0'0'3362,"0"0"-3106,0 0-192,33 0 48,-33 0 304,0 0-128,0-4-240,-5-1-896,-4-2-2978,-7-11-6563</inkml:trace>
  <inkml:trace contextRef="#ctx0" brushRef="#br0">11925 2607 10613,'0'0'5554,"0"0"-3745,0 0 96,3 42 224,0-15-112,3 8-192,2 0-304,4 4-609,1-4-544,2-8-208,2-4-112,-1-7-16,1-9-528,-5-5-528,-1-2-801,-3-9-977,-4-7-1215,-4-2-3395</inkml:trace>
  <inkml:trace contextRef="#ctx0" brushRef="#br0">12110 2570 4546,'0'0'8020,"0"0"-5251,0 0-1793,0 0 465,0 0-352,0 0-609,-8 16-272,8-12-176,0-2 0,-3 0 32,3 3-32,0-3 320,-2 3 112,2-1-79,-3 0 47,3 6 192,-3 3 16,-2 5 49,1 11 223,-1 10 193,-3 10-33,1 3-63,-3 4-177,-1 0-192,4-3-432,-3-11-96,0-4 96,0-9 1,3-2-81,2-8-16,0-2-112,2-3 16,0-2 0,3-4-16,0 4-336,0-5-289,3 1-367,0-3-673,2-3-1440,-2-2-1538,-1-2-8226</inkml:trace>
  <inkml:trace contextRef="#ctx0" brushRef="#br0">12579 3696 5875,'0'0'-144,"0"0"3585,0 0-656,0 0-1312,0 0-176,0 0 127,0-20-479,0 16-417,0 4-176,0-3 64,0 3-159,0-1 47,0 1-176,0-3-16,-3 3-112,3 0 64,0 0-48,-3-3 32,3 3 48,0-1 160,0 1 304,0-3-96,0-1-31,3 2 255,4-3 160,1 0 17,5 1 159,1-5-79,4 5-113,2-3-16,2 2-111,6 0-33,1 4-176,9-4 1,7 3-97,3 0 16,7-1 112,4 3 80,5 0-159,-2-2-401,0 0 48,-2 2-96,1-5 48,-4 3-32,-4-3 64,-7 3 16,-5-3 32,-9 4-64,-4-2 32,-8 1-96,-6 0 32,-1 2 32,-1 0-80,-4 0-128,0 0 144,-1 0-16,3 0-48,-3-3 96,4 1-48,-5 2 0,5-2 0,-6 0 16,0-1 0,-2 3 16,0 0-32,-3 0 0,0 0 16,0 0-32,1 0 16,4 0 0,-2-2-16,5 0-64,1 2 64,4 0 32,-1-4-16,-1 4 48,1-3-48,1 3-16,2 0 64,-1 0-16,2-2-64,1 2 48,1 0 32,-1 0-48,0 0 32,-1 0-48,4 0 48,-6 2-16,5 1 16,-5-3-16,1 1 0,-3-1 32,4 0-32,-7 0 32,4 0-32,-7-1 16,0-2 0,-3 3 0,0 0-32,-1 0 0,-2 0 0,0 0 0,3 0 64,-3 0-128,5 0-48,-1 0 96,2 0-16,-1 0 80,0 0-48,2 0 48,-2 0-48,0 0-48,1 0-80,-4 0 0,-2 0-97,0 0-159,0 0-400,-5 0-801,2 0-1728,-2-2-1794,2-7-4913</inkml:trace>
  <inkml:trace contextRef="#ctx0" brushRef="#br0">14106 3394 17192,'0'0'1889,"0"0"-1841,0 0 1072,0 0 609,-33-11 64,26 11-96,2 0-545,0 0-111,2 1-193,0 6-272,3 0-240,0 5-175,3 1-81,5 2 112,4 4-16,4 3-32,1-2-48,-2 3 0,2-3-96,-1 3-16,-4-3-16,1 0 16,-9 3 0,1-1 0,-5-2 16,-5 3-32,-12 0 64,-6-1-64,-5-4 32,-1 0 16,1-7 368,8-2-256,0-5 0,10-4-96,7 0-64,3-8-240,6-4-560,8-3-945,5-5-896,-1-1-1329,6-4-4658</inkml:trace>
  <inkml:trace contextRef="#ctx0" brushRef="#br0">12885 2332 5298,'0'0'4611,"0"0"-2082,0 0-1649,0 0-352,0 0-400,0 0-128,-16-20 16,16 20-16,-3 0 16,2-4-16,1 1 0,-3 1 16,0 0 16,3 2 80,-5-5 769,3 3 287,-1 0 1,0-1-33,-6 3-15,-2 0-225,-1 12-383,-10 2-129,-1 7 80,-10 9 256,4-1-95,-4 3-225,5-1 208,2-6-80,7-2 17,5-12-49,6-2-208,4-5-192,1-4-32,3 0 96,4-11-48,4-9-16,8-5-336,-2-6-96,6-3 160,0-5-80,0 5-160,-3 6 95,3 5 129,-7 7 320,-1 9-208,-1 7 96,-2 7 64,4 9 144,-3 4 641,6 5 111,-2 0-287,1-3-289,1-2-144,-2-4-112,4-5-48,-4-4-64,2 0 32,1-5-272,-2-2-560,-2 0-721,-4 0-1136,-6 0-1105,0-2-5730</inkml:trace>
  <inkml:trace contextRef="#ctx0" brushRef="#br0">12823 2383 10069,'0'0'4690,"0"0"-4098,-14-39 272,11 31 433,0 3-401,3 3-175,0 2-113,0 0-288,0 7-272,0 8 0,0 5 32,6 7 16,1 12 449,-1 8 607,0 3-256,2 8-111,-1 0 527,-2 4-511,1 0-305,-1-6 48,-3 1 209,1 1 175,-3-2-400,0 3-128,0 2-63,-3 4-161,1 0 224,2 2-64,0-1-112,2-5-48,5-3-16,1-6-32,0-7-256,0-5 64,-4-6-32,-1-5 112,-3-4-80,0-7-64,0-4-48,0-7-96,0-6-96,-6-1-112,6-4-273,-5-9-864,5-3-880,0-2-16,0-2-288,0 2-2001,5 2-5027</inkml:trace>
  <inkml:trace contextRef="#ctx0" brushRef="#br0">13637 3882 7684,'0'0'2225,"0"0"-353,0 0-1007,0 0 511,0 0 273,0 0-368,0 42-161,8-26 401,-1 4 128,6 3 160,1 4 159,1 2-463,1 0-672,-2-6-417,-2-3-256,2-4-128,-8-1-32,0-6-32,-1-2 16,-3 0-144,-2-3-353,3-1-479,-3-1-929,0-2-496,3-5-1025,-2-8-5153</inkml:trace>
  <inkml:trace contextRef="#ctx0" brushRef="#br0">13809 3909 7684,'0'0'3377,"0"0"-416,0 0-1568,0 0-128,0 0-129,0 0-175,-20 15-273,15-8-272,-3 6 224,1 3 273,-6 7 319,1 4 225,-2 4-176,-2 3-401,-1-1-176,-1 1-127,-3-2-385,3-5-192,2-2 32,1-5-32,7-7 0,3-6-16,5-4-801,4-6-1936,5-13-1409,6-4-5890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32:07.865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5" units="cm"/>
      <inkml:brushProperty name="height" value="0.05" units="cm"/>
      <inkml:brushProperty name="color" value="#ED1C24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15661 2716 11509,'0'0'3010,"0"0"-1154,0 0-367,0 0-64,0 0-161,0 0-191,-5 2-81,10-2-255,1-2-1,4 0 48,6-1 49,2-1-49,6 4-80,-1-3-15,7 3-129,3 0-192,2 0-240,3 0-80,3 0-48,3 0 144,3 0-112,0 0 0,3 0-64,-2 0 80,1 0 0,-1 0 0,3-4 32,-4 1 33,-5-2 111,1 3-80,-4 0 48,-1 0-336,-3 2 112,-2 0-32,4 0 16,-3 0 48,2 0 0,1 0 0,1 0 16,2 0-16,2 0 64,-1-3 0,3 3-48,-3 0 144,-3 0 0,-2 0-80,-2 0-16,3 0-96,-3 0-16,1 0-32,0-2 64,1 0 0,2-3-48,-3 0 80,7-2-16,-2 0 64,4 3-48,0-4 48,0 4 80,1-3 144,-2 1 16,-1 2-48,2 0-128,-3 4 48,-1-3-144,0 1 33,0 2-65,1 0 16,-2 0-48,-4 0 48,-1 0 0,-1 0 16,-6 0 0,2 0-48,1 0 16,-5 0 96,5 0-96,-3 0 32,7 0 0,-2 0 0,2-2 48,1-1-32,6 1-96,-6-6-48,3 7 32,0-5-32,-2 5 48,-2-4 48,2 3 0,-1 0-16,-2 2 0,2 0 48,0 0-16,-1 0 16,3 0 0,0 0 32,2 2-64,-4 0 80,4 3-16,-5-1 16,7-1-128,-6-2-64,4 3 80,-1-4-32,-2 0 32,4 0 0,-5 0 48,1 0-32,0-4 48,-2 3-48,1-2 48,-3-1-64,-5-1 64,5 3-16,-6 2 48,5-2-32,-5 2-16,3-3 16,-3 3 16,3 0-112,-4 0 0,0-3 32,1 1 0,-4 2 0,-1 0 0,1 0-16,-4-3 80,-3 1-48,-2 2 0,-5 0 0,-3 0 32,0 0-81,-1 0-47,-4 0 48,0 0-32,0 0 0,0 0-96,3 0 0,-3 2-16,1 3 16,2-2-304,-3 2-625,0-3-752,-3-2-1232,-7 0-817,-7-7-3953</inkml:trace>
  <inkml:trace contextRef="#ctx0" brushRef="#br0">9584 4170 10949,'0'0'3522,"0"0"-2194,0 0-31,0 0 63,0-9-127,0 9-385,0 0-95,0 0-161,0 0 208,-1-4-31,-2 2 47,0 2-128,-2 0-127,0 0-97,-3-2-208,0 2-48,0 0-96,-2 0-64,-1 0 32,-2-2-64,0 2 48,-5 0-64,3 0 16,-8 0-32,2 2 48,-3 0-16,1 4-16,2-4 32,3 0 16,-4 1 16,7-1-64,0 0 160,-5-2 97,6 5 15,-5-5-48,1 1-112,1 2-80,-3 1 80,-3 0 112,5 0-256,-3-1 80,1 1-96,-1 1 64,3 0-48,-2-1 32,-1-1-16,2 1 48,-2 3-32,0-1-64,-5 1 96,-3-1 16,4 1 16,-8 5-16,-1-5-80,4 3 32,0-3 80,-4 1-32,7-1-32,-2 3 32,0-3-32,-1 2 32,3-1-32,1 0 80,-3-1 96,0 1-64,6 1-64,-4-4-64,7 2 16,-1-2 16,3 2-16,3-3-32,1 1 80,2 0-80,-5 2 0,5-3 0,-1 3 48,-3 6-48,-2-5 0,-3 7-32,0-2 48,0 4 32,-2-2-64,-1 1 80,1 0-32,-1-3-16,4 2 0,-2 2 32,1-6-32,0 4 64,3-4-48,1 4-32,4-2 64,-4-1-32,5 0 16,-2 0-48,5-1 64,1 2-32,-4-3-48,5 2 0,0 2 0,-1-1 64,0-2-96,0 6 80,-2-4 0,4 2 0,-4 1-32,-3 0 32,5 1 0,-2 0 0,-1-2-32,2 2-64,-3 0 48,3-2 0,-3 5 16,-1-2-32,3 1 16,-1 0 0,5 2-16,-6-2 80,4 2-64,-2-2 48,5 1-16,-2 2-32,-1-1 48,-1-2 16,4 5-80,-2-3 112,2 0-64,-1 1 32,0 2-16,2-1 16,-1 1-32,2-1 48,0 1-32,-3 1 16,5 2 32,-3-2-48,3-1-32,-2 1 80,0-1-80,3-1-32,0 1-16,-2-1 32,-1 1-16,3-1 80,0-2-64,-3 3 0,3-3 16,0 3 32,0-3-32,0-3 96,0 6-32,0-3-32,0 2 32,0-1-32,0 1 32,3-2-16,2 3-32,-5-4 17,3 1-1,1 0-16,1-2 0,1 2 64,0-1-80,3 0 48,-3-1-16,2 0 64,-1 0-48,1-3 0,1 5-112,0-5 80,-3 4-32,2-5 32,-1 5-64,1-4 48,4 5 16,-6-5 32,2 3-48,4 0 16,-3-1 16,2-1 0,-1 2 0,3 0-48,0-4 64,-1 5 0,5-4 0,-4 0 16,3 1 32,-1 2 0,-3-2-64,5 1 96,-4 1-64,3-3-64,-3 3-16,4 2 32,1-5 16,-1 4-48,1-5 48,0 2-16,0 0 16,0-2 0,2 2 48,-1 0-80,2-6 64,-2 6-16,1-3-48,4 0 16,-3 3-64,0-6 48,4 6 48,2-2-32,-1-2 96,0 3 48,0-2-128,2 0 96,1 2-16,2-1-32,2-1 32,-3 0-16,1 0 0,1-3-32,-1 2-80,0 0-48,1-1 64,-2 0 0,2 0-32,1-1 64,-1 2-16,3-5 32,-5 4-32,4 0 32,0-3-16,-3 3-16,1-1 64,-2-1-32,2 1 16,-7 2-32,7-2 16,-6-2 32,5 3-32,-7-1-16,5 0-16,-1-2-32,-2 0 0,3 3-16,0-5 32,1 3 0,-1 1 0,6-4 48,-2 3-16,2 1-32,3-3 64,0 1-16,0-2 0,1 2 32,-1-2 64,5 0-80,-4-1 48,2 2-64,2-3 48,-4 2-144,2-3-16,-2 1 32,5 0 0,-3-3 0,5 3 32,-5-3 0,4-2 0,-2 5 80,2-3-64,-1 0 32,-2 3 16,0-2 32,-2 1-16,3 1-32,-2 2-112,1-2-48,1-2 112,1-2-16,0 2 0,0-3 16,0 2 48,3 0 16,-2-2 0,-2 0 0,2 0 16,-1 0 16,0 0-48,0 0 33,-1 0 47,-4 0-257,2 3 49,0-1 16,1-2 32,1 0 48,-2 0 16,1 2-32,-1 0 48,0-2-48,-1 4 96,2-4-80,-4 2 48,3 0 32,-1-2-31,0 3-17,1-3-48,0 0-81,5 0-15,-2 0 96,0-3-16,3-1 32,-3-2-16,6 4 48,-6-3 16,3 1-16,-3 1 48,1-1-15,-4 4-17,0-5 16,5 5 16,-4-5-240,-2 3 112,2-3-1,3 1-31,-5-4 48,7 4 32,-2-3 48,2 0-64,0-3 96,0 3-80,0-2 81,0 1-81,-1 0 80,-2 1-64,3-3-64,-2 1-97,-1 2 97,1-5-48,2 5 48,-3-5 80,1 3-96,2-2 96,-3-2 0,-1 2 16,4-1 0,-5-2-32,3 2 48,-5-1-15,2-2-49,1 1-145,-5 0 113,4-3-16,-3 2 16,0-2-16,3-2 80,-3 0-64,2 1 96,-1-3-64,1 2 32,1-3 32,1 3-48,-5-1 113,6-1-113,-4-3 80,0 3-160,1-2 0,-2-1 15,-4 0 33,-1-1 16,0-1 48,-2 0 1,-4-4-130,1-1 17,-4 3 16,5-2-16,-7-1 32,4-2 64,-1 5-32,-3-5-16,3 1 32,0-1 16,1 2 48,-4-4-48,1 0 0,-1 0 33,-2 2-49,-4-3-65,2 0 66,-4 0 15,1-1-16,-3-3 80,0 3-257,0-4 17,-2 4 80,-4-1 32,1 0-32,0 2 64,-4 0-16,5-4 16,-4 2 48,1-1-48,-5-3 80,4 2-48,-1 0 32,-1 2-32,-3-1 32,0 1 33,0-1-17,0 0-337,0 2 161,-7 0 48,1-1-80,0 0 128,-1 1-32,-1 0 80,-3-2-32,3 3 0,-2-5 0,0 4 64,-4 0-16,1 2-32,0 1 16,-5 2 0,2-1 49,-5 3-49,1-4-177,-1 4 17,3 3 144,-5-1-208,2 1 112,-3-1 0,4 3 32,-4 1 48,1-1-80,-1 1 96,-2 0-16,0 3-32,-3-2 48,0 2 0,-2 1-16,0-1 0,-1 1 16,-2 1-32,3 2 48,-2 0-32,-2 2 32,2-2 16,-1 6-16,0-6 32,-2 6 17,3-3-113,-2 1-129,-1-1 129,1 2-48,-3 1 64,3-3-80,-1 2 32,2 0 16,-5 1 16,4-4-32,0 4 64,-1-1 0,-1 0-32,4 0 48,-5 1-32,2 2 80,0-3-48,-1 3 0,-2 1-96,2-1 0,1 0 0,-1-1 16,4 3 0,-2-2 32,2 1 16,-4 0 16,9 1-16,-3-1 16,-1-1-16,-2 5 32,-2-3-16,2 1 16,-4-1-16,-2 6 32,1-2-48,-5-1 112,2 1-176,3-2 0,-3 0-16,3 1 64,-3-1-48,0 0 32,3 1 80,-2-1-48,0 0 32,-1 1-32,-3-1 16,4 3 32,-4-4-16,1 4 16,-1-3 16,-1 4 48,2-2-336,-3-1 208,2-1-64,1 3 32,-3-4 48,4 2 32,-3 1-32,0 2 32,-1-2-16,0-1 32,-3 4-16,3 0 0,-5-3 48,3 3-112,-1 0-32,0 0-32,2 0 32,-2 0 32,0 0 32,-2 0 16,2 3-32,3 1 96,-5-4-96,5 7 96,-1-3 0,-2-1-32,0 2-80,3 0-48,0-1 0,-2-1 32,2 1 16,-3 0 32,0 0-16,4 0 16,-2 1 48,1-1 16,-3 1-64,3 2 96,-3-2-48,3 2 64,0-3-288,-2 1 144,2 3-96,0-4 144,-3 3-64,3 1 80,1-2-32,4 1 48,-2 0-32,4 3 32,1-3-16,3 1 48,0 0-48,5-1-32,-2 2-32,6 1-64,-2-3 112,0 0-80,3 0 64,0-2-16,2-1 0,-2 1 0,4-1 32,-4 4-16,2-4-32,-2 1 64,0-1-16,2 1 0,-4 1-16,4 2 16,-2-3 0,-1 2 0,7-2 64,-6 2-80,2 2 32,2-1 0,0-1 0,-2 2 16,-2-1-16,4 0-112,-4 4 16,-3-3 32,5 0-16,-2 2 32,0-4-80,0-1 96,-1 1-64,4-5 64,0 4-32,-1-2-32,6-1 64,0-2-16,3 2 48,-2-3-64,4 4 48,3-4-32,3 0-16,-2 6 32,4-6-112,2 0-160,3 0-64,-1 4-272,-3-4-577,3 4-1120,1-1-896,-3 1-1314,3 1-6562</inkml:trace>
  <inkml:trace contextRef="#ctx0" brushRef="#br1">17508 4423 2337,'0'0'1425,"0"0"-1073,0 0 0,0 0 256,0 0 625,0 0-1281,-3 21 3281,3-21-1552,0 0-993,0 0-15,3 0 319,-3 0 65,0 0-177,0 0-112,0 3-175,3-2-81,-3-1 96,2 5 33,1-3-145,-1 4-208,6 1-32,3-6 416,4 2-31,4 1 63,3-4 0,4 0 33,7 0-177,-2 0-32,2-1-128,5-5-160,-6 5 0,2-4-111,0 3 79,0 2 64,-5-6-80,2 6-64,-2 0 16,0 0 16,0 0-16,-2-4 16,0 1-16,-1 2 16,3-2 16,0-1-96,-4-1 32,1 3 17,1-1 31,-1 0-160,2 3-48,-3 0 80,7 0-32,0 0 16,1 0-16,5 0 64,-3-2 128,6 0-16,-3-1-80,1-1 16,-3 0 0,1 1-64,0-2 32,-3 0-32,-3 5 0,-2-4 0,-3 4 48,-4 0-80,-1 0 32,5 0-112,-5 0-16,5 0 80,0 0-16,1 2 80,1-2 144,1 2 32,1-2-48,5 0 0,-3 0 33,-2 3-113,5-1 0,-2-2-32,-2 0-32,3 3 0,-5-1-64,2 1 96,-4-3-64,0 4 16,-1-2 16,-2 3 0,-1-5-16,-2 4-96,0-4 32,1 3 0,-1-3-16,0 0 80,1 0-64,2 0 32,-2-3 0,6 1-48,0 0 48,-2-3 16,-2 3-32,2 2 48,-2-4-48,-2 4 16,2 0 16,-1 0 0,1 0 0,-1 0 16,1 0-32,-1-3 48,1 1-48,-1 2 64,3-3-48,-1 1 16,3-1-32,-1-1 32,-1 4-80,2-3 0,-2 1 16,0 0-32,0 2 96,0-2 0,2-1-16,1 3 16,2 0-16,0-3 0,1 1 0,-1 2-16,-1-2 16,0 0 32,1-1-16,-4-1-16,-1 1 64,-4-1-48,0 4-16,-5-6 0,-1 6-16,-2-4-16,-2 4 48,0 0-16,-6-3 0,2 3-48,0 0 32,0 0-32,-3 0 16,3 0 16,2-1-48,-2 1 112,5 0-112,3-3 32,0 3 0,-2-3 0,3 2 32,1-4-16,-3 5-48,3-3 64,3 1 0,-1-1-48,0 3 48,-2 0-48,-3 0 48,-4 0-16,-2 0 16,-5 0-64,-1 0 112,-1 0-96,-2 0 32,0 0 32,0 0-48,0 0 16,0 0-16,0 0 32,0 0-16,0 0 0,0 0-16,0 0 48,0 0-32,0 0-16,0 0 48,0 0-32,3 0 0,-1 0-16,-2 0-16,3 0 16,1 0 16,1 0 0,-1 0 16,1 0 0,-1 0-16,1 3 16,-1-3-48,2 0 80,-6 0-48,0 0 0,0 0-16,0 0 16,2 0-16,-2 0 16,0 0-32,0 0-16,0 0 48,0 0-32,0 0 32,0 0-48,0 0 0,0 0-32,0 0 16,0 0-32,0 0 64,0 0 0,-2 0-192,-4 0-225,2 0-527,-7 0-689,0 2-1104,1-2-240,-5 3-2962,4-3-4178</inkml:trace>
  <inkml:trace contextRef="#ctx0" brushRef="#br0">11631 5408 5587,'0'0'10837,"0"0"-7348,-38 0-1328,21 3-208,5 1-224,-4 6-545,5 0-479,4-2-385,2 2-208,2 0-16,3-1-80,6-2-16,7 0-16,0-5-32,2-2 16,3-2-384,-3-5 48,-1-5 127,-8 5 145,-1-4 16,-5 1 96,-4 6-32,-5-3-32,-7 7 64,-1 0-64,-4 0 112,7 0-16,-2 7 96,6-3 32,1 4-111,6 1-65,3-5 0,3 3 0,6-3-33,4-3 17,-3-1-16,2-5 16,2-2 32,-8-2-32,0 0 48,-3 2 16,-3 0 49,0-3 143,-8 7-16,1-1-112,-7 0-32,2 1-48,-1 1 16,-6 2-32,4 0 0,-3 0 16,1 0-16,-3-2 16,-7 2 16,2 0-16,-4 0-32,-5 0 64,1-2-160,-7-2 16,5 4 32,-7-2 0,3 0 48,-3-1 0,3 2 16,-6 1-64,-2 0 112,0 0-64,-5 0 0,-2 0-288,-1 0 432,0 0 320,-2 1-432,-1-1-112,2 3 48,-5-1 16,-1 0-16,-1-2 32,-1 0 0,0 0 64,5 0 16,-6-4 16,5 0-48,0-2-80,5 2 48,-4 0 112,3 1-64,1 0-48,1 3 48,-2 0-80,3 0 96,0 0-48,4 0 80,-1 3-32,3 0-16,1-1-240,4 0 144,3-2 16,1 0-64,3 0 112,1 0-48,6-2 32,-1 0 0,3-4-16,0 2 16,-1-1-16,7 3 32,-3-3-48,2 3 48,-3-1-32,-2 1 32,3 2-16,-5 0 32,-6 0-32,4 0 16,-4 2-80,4 3-48,-5-2 80,7-1-32,2 0 32,0-2 16,5 0 0,3 0 0,2 0 16,3 0 0,0 0 0,0 0 16,2 0-16,-2 0-32,-1 0 0,-6 0 48,2-2-16,-3 2 0,-2 0-32,-4 0 16,1 0 16,0 0-16,1 0 32,-1 0 0,0 0 16,0 0-48,-3 0 48,3 0-32,2 0-48,-2 2-48,4-2 64,0 0-16,4 0 0,3 0 48,2-2-64,2 0 48,0-1 16,-1-4 16,3 2-16,1 3 0,1 0-64,-7-5 64,5 7-16,0-5 0,0 0 16,1 5-32,-4-3 16,3-1-32,1 4 48,3-2-16,-3 0-16,0 2 32,-1 0-16,2-3 16,-3 1-48,2 2 64,0 0-48,0 0 32,1 0-32,1 0 32,-4-2-16,2 2 16,0-2-16,0-2 0,2 4 16,-6-4-80,4 4 96,4-3-16,-5 2-16,1 1-16,4 0 16,-1 0-32,-1 0 32,3 0-32,-2 0 0,5 0 32,-3 0-80,3 0-32,-1 0 16,1 0 64,0 0-32,0 0 48,0 0-16,0 0 0,0 0 0,0 0-32,0 0 48,0 0-64,0 0 64,0 0-16,0 0 48,0 0-32,0 0 32,0 0 0,0 0-32,0 0 48,0 0-64,0 0 48,0 0-80,0 0-224,0 0-80,0 0-177,0 0-159,0 0-352,0 0-433,0 0-416,0 0-1569,0 0-5041</inkml:trace>
  <inkml:trace contextRef="#ctx0" brushRef="#br1">18930 5910 7716,'0'0'1760,"0"0"497,0 0-848,-34 9-64,28-7 31,-1-2 177,0 0-144,4 0-177,-1 0-223,1 0-113,3 0-144,0 0-239,0-2-193,0 2-240,4-2 96,4-1-112,5 0 144,0-1 64,3 0 64,2-1 96,1-2 145,-4 2 143,3 2 32,3-1-191,-5 0-129,2-1-144,1 3 32,2 2-80,-2-2 48,5 2-79,-1 0 47,4 0-160,2 2-16,-3 0-32,1 3 16,0-4-48,-1 2 48,1-3-48,-1 0 32,-3 0 0,3 0-16,0-4 32,1-1 0,-4-3 0,1 1-16,-5 3-80,3-3 16,-2 2-32,-1 0 16,1 5 16,1 0-48,0 0 64,0 0-16,0 0-16,0 0 64,3 0-48,-9 0 0,3 0 16,2 0 0,-6 0 32,2 0-16,1 0 16,-3 0 16,1 0 16,3 0 0,2 0 32,-2 0-48,-1 0-32,4 5 48,-3-5-48,3 3 48,0-3-48,0 0 80,0 0 0,3 0 32,-5 0-32,6-3 32,-1-2-80,-4-2-96,1 3-32,0-1 0,-1 0 80,1 3-32,3 0 112,-4-1-32,1 3 16,0 0 0,1 0 80,2 0-15,2 0-81,-4 0 32,4-2-32,1 0-32,-1-1 48,-3 1-16,3 0-32,0 2-16,-5 0 96,-3 0-80,3 0 64,-6 0-16,1 0-32,0 0 16,-5 0 0,1 0 0,2 0-16,-4 0-16,0-6 16,0 2-32,-4-3-16,-1 3 16,-2-1-16,-3 3-16,0 2 16,-3 0-144,-5 0-192,-1 0-241,-5 4-159,-1 3-577,3 2-1104,3-1-1216,0-8-1122,7 0-8146</inkml:trace>
  <inkml:trace contextRef="#ctx0" brushRef="#br1">32002 6606 2145,'0'0'7828,"0"0"-4435,0 0-1728,0 0-385,0 0-239,0 0-145,0 0-175,2 0-1,3 0-96,1 0-63,1 0 63,1 0 64,3 0-32,-1 0-127,1 0-1,4 0-48,-3 0-80,8 0-64,-2 0-31,5-3 31,4-1-80,0-1 32,7-2 112,0-1 176,0 4-143,0 0-129,0 4-144,-4-2-112,-2-1-16,-1 3 80,-1 0 80,2 0-32,-2 0-16,-4 3-80,5-1 16,-2 0-64,3 3 80,-1-1-16,-1 1 192,3-2-127,3 1-49,-1 1 16,4-1 64,6-1 96,-1-3-112,2 0 32,5 0-96,3-3 64,0-1-64,-1-1-112,-2 1 16,3 1 16,0-2 16,-3 1-32,0-1 80,1 3-32,-2 2 96,1 0-64,0 0 16,0 0 0,-4 0 0,2 0-47,-2 0-274,1 0 177,-4 0 0,4 0 32,-1 0 0,3 0 128,-3 0 0,3 0-32,1 0 17,0 0-1,-1 0-16,-2 0-16,3 0 80,-1 0-96,5-2-96,-3 2-96,5 0 96,2 0 32,-1-3 16,1 3-16,-1-2 16,4 0 48,-5 2-16,-1-3 64,-1 3-64,-5 0 128,1 0-240,0 0-32,-5 0 64,5 0 16,-1 3-16,1-3 32,-4 2 64,3 0-48,1-2 32,0 0-16,0 0 96,0 0-80,0 0 48,3 0 16,0 0-176,-1 0 0,3-2-16,-2 0 144,0 2-80,-3-3 80,-6 3-32,0-3 32,-1 3 0,-6 0 0,-2 0-16,3 0-16,-2 0 16,2 3 16,4 0 16,-4-3-96,0 2-64,-1 0-16,-4-2 112,-9 0-32,-1 0 32,-7 0-32,-7 0 0,-6 0-176,-1 0-225,-16 0-15,3-4-496,-7-4-1697,-3-1-1777,1-6-1761</inkml:trace>
  <inkml:trace contextRef="#ctx0" brushRef="#br1">16078 7731 6915,'0'0'5395,"0"0"-4355,0 0-848,0 0 256,0 0 369,0 0 335,-11 12 257,10-9-337,-3-1-335,4-2-209,0 0-48,0 0-128,0 0-160,4 2-143,2-2 447,6 0 224,8 0 16,1-2-191,5-3-17,3 0-208,-2 1-32,6-1 689,-5 3-17,-3-3-672,3 2-64,-2 1-160,-4-1 80,4-1-96,1 2-16,-1 0 145,2-5-33,-3 1 80,3 2 80,-2 1 96,1-1-160,1 0 0,0-1-48,4-3 96,-2 4-63,8-3-81,-3-3-48,4 3 48,1 3-64,-4-3 32,-2 3-32,-4 4-32,0-4-16,-4 4-128,-2 0 80,-1 0-32,-5 0 48,3 0 16,-1 0-16,4 0 64,2-2-32,0-5 16,3-1 48,1-3 32,5 2 96,1-3-80,1 3-48,2 1-16,2 0 32,0 1-80,-1 2 80,-3 3 0,5 0-48,-3-1 48,3 1-224,-4-1 0,6 3 96,-3-3 32,2 1-32,-1 0-16,0-2 64,-2-1-16,1 1 0,0 0 16,-5 0 16,4 4 0,-4-2-16,-4-1 0,-2 3 49,-1 0-49,-3 0-177,0 0 49,-2 0 96,-1 3-32,1-1 32,-1-2-64,4 4 80,-1 0-16,1-4 16,0 0 0,1 0-48,2 0 48,0 0-32,-4 0 80,-2 0-48,0 0 0,-4 4-16,-1-4 32,-1 3-32,-2-1 16,-3-2 32,0 4-64,-5-4 48,-2 2-64,3-2 48,-6 0 0,1 0-16,-4 0-16,4 0 32,-4 2-48,1-2 32,-1 0 0,0 0-16,6 0 48,-3 0-32,5 0 16,-4 0-16,4-2 16,1 0 0,0 2 17,-1-4-33,-2 4 0,1 0 0,1-2-49,-3-1 33,2 3 0,-1 0 0,-6 0-32,0 0 96,0 0-64,0 0-112,-9-2-176,-2 0-320,-8-2-1057,-1 0-1184,-1-5-1137,1-6-3313</inkml:trace>
  <inkml:trace contextRef="#ctx0" brushRef="#br2">13042 11251 4466,'0'0'9012,"0"0"-6499,0 0-976,0 0 16,0 0-481,0 0-319,-9-7-273,9 7-128,0 0-112,0 0 32,6 0-48,0 0 80,1 0 65,4 4-65,6-1 64,1 1 288,4 0-16,2 0-63,7-2 127,3 0-304,-1-2-272,2 0-64,2 5 32,-3-5-48,-3 4 64,-1 1-15,5-2-49,-10 4 48,3 0-32,-1-1 80,-6 2-48,5-1-64,-2 0-16,2-5 32,3 3 48,-2-5-48,7 0 0,1 0-96,1-3 96,2-1-32,-3 1 112,4 1 16,-7 2 64,2 0 144,-6 2-320,-1 3 48,-4 5-128,1-3 128,-5 5-128,2-3 96,3-2-32,-1-3 0,1-1 16,7-3 0,-2 0-32,5 0-96,0-7 128,2 2-112,1 1 96,-4-3-16,5 7 128,-8-3 96,1 3-31,2 0-97,-6 0-80,2 0 48,2 0-32,3 0 16,0 0-48,3-3 48,2 1 32,3 0-32,2 0 48,3-3-240,-3 3 144,5 0 32,-2-1 64,-1-2-16,5 5 80,-5-2-96,1-1 0,4 3-16,-3 0 0,-1-2 16,3 2-16,0-2 64,-1 2-32,1-3-288,1 3 112,2-1 112,1 1-32,-4-3 0,4 3 64,-1 0 0,-1 0 64,-5 0-64,3 0 48,-4-2-80,1 2 112,-1 0-272,1 0 128,0 0-32,0 0 64,0 0-80,3 0 80,-3 0-48,0 2 64,0 1 16,-1-2-32,-2 2 96,-2-1-64,4 0 16,-6-2-16,2 3-128,3-3-16,-1 2 32,-1-2 0,4 0 80,3 0-48,-3 0 16,0 0 80,0 2-48,-2 1 32,-1-3-16,-3 5 0,-1-5 16,2 2 0,-1-2-32,0 0-176,6 3 160,-2-3-112,-2 0 96,4 0 32,0 0-16,-4 0-32,-5 0 64,-4 0 16,-2 0-64,-4 0 16,-7 0-224,-2 0-80,-9 0-112,-2-5-209,-8 0-431,0-2-625,-11 0-1472,-11-4-1313,-3-2-5363</inkml:trace>
  <inkml:trace contextRef="#ctx0" brushRef="#br2">22373 11825 5539,'0'0'5890,"0"0"-3697,0 0-800,0 0-481,0 0-255,0 0-193,-11 5-112,11-5-96,4 0-128,3 0-32,3 0 304,-1 0 65,6 0-33,0 0 432,2 0 97,-1 0-257,3 0-64,1 0-31,-1-2-177,-1-1-48,0 3-112,1-2-80,1 2 64,1 0 32,0 0 16,5 0 49,0 0-145,2-3-48,4 1-48,0-2 32,-2-1 16,2-2-32,3 0-32,-9 0-160,1 0 32,2 3 16,-3-2-48,3 4 80,-4 0 16,1 2 32,0 0 32,1 0 32,2 0-48,0 0-48,1 0 0,-1 0-64,6-3 128,-2 1-80,1-3 16,-3 1 16,3 1-16,-2 1 16,-5 2-16,0 0 32,-1 0-16,1 0-64,-1 5-80,0 4 112,0-2-80,4 2 48,-3-2 0,4 3 0,-2-6 48,-1 2 112,1-2 16,3-4 33,-5 0 31,2 0-48,0 0 64,-1 0-96,1 0-32,-3 0-16,3 0-32,0 0-16,0 3 0,-3-1-32,5 2 32,0-2-32,-2 3-96,1-5 48,5 5 0,1-5 0,3 0 16,3 0 192,2 0 432,3 0-400,-2-5-95,-1 3-97,0-1 128,-3 1-128,1 0 64,-4 2-64,-3 0 96,2 0-64,-3 0-128,0 4 32,-1-1-16,2-1 64,0-2-16,0 0-16,1 0 48,3 0 0,0 0 32,3-7-32,3 3 48,-5-3 96,6 2-16,-3-2-64,0 4 32,0-1 16,-1 1-96,0-1-112,2 4 32,-4 0-16,4-3 48,-2 3 0,-1-1 16,0 1 0,4-4 0,-2 0 64,-3 2-64,5-1 64,-3-1 16,-2 1 0,-2-1-32,0 1 112,0-2-240,-3 3-16,-1-2 48,0 1 0,-2 1 64,2 2-32,0-2 32,-7-1 0,6 3 16,-2 0-48,-1-1 32,2-3 16,0 4-16,-2 0 32,2-4-16,-1 4-32,3-3 80,0 1-48,-1 0 0,5-3-112,3 4 0,-2-2 48,2-2 0,0 2-32,-1-1 80,2 4-16,3 0 32,-6-3-16,3 3 16,-3 0 0,-1 0 0,2 0-16,-2 0 32,-1 0 32,-2 0-80,3 0 0,0-2-80,0 0 16,0 0 16,0-1 32,2 2 0,0-6-32,-3 7 80,7-1-32,-3-2 48,1 3-32,2-2 16,3 2 16,-3-2 0,0 2 32,3 0-32,-2-3-128,-3 1 0,2 2 32,-1-2-32,6 2 64,-9-2 0,7-2 32,-5 4 0,3 0 16,-4-1 0,-1-2 16,1 3 0,-8-3-16,6 2 64,-5 1-96,4-3 0,-2 3-128,0 0 96,3 0-32,3 0 32,3 0-16,-2 0 32,1 0 48,3 0-32,-5 0 48,4 0-64,-6 0 96,-6-4-48,3 4 32,-4-2 0,-1-1-32,1 1-80,-1-1-32,3 0 64,-8-1-64,7 1 64,-1-1 0,-6 0-32,2-2 32,-3 6 32,-2-4 0,-3 1-16,0-1 0,-7 2-64,6-1 96,-5-3-32,2 3-16,-2 0 0,-3-1 32,2 1 0,-5 1 0,0 0-16,-5 2-16,1-2 32,1 2-16,-6 0 0,5 0-32,-2 0-48,3 0-48,-2 0 0,-1 0 48,2 2-48,-3-2 48,1 2-64,1-2 48,-4 2-80,0-2-33,0 0-127,-7 0-240,0 0-320,0 0-401,-5 0-816,-1-4-512,0-3-1937,-2-6-10005</inkml:trace>
  <inkml:trace contextRef="#ctx0" brushRef="#br2">19691 11983 5939,'0'0'6083,"0"0"-3090,0 0-1793,0 0-191,0 0-97,0 0-111,-8 4-81,8-4-128,0 0-128,0 0 1,0 3 47,0-2 64,3-1-48,2 3-63,3-1-1,-3 0 32,8-2-112,0 6-48,1-6 33,6 0 191,4 2-96,-1-2-112,5 0-16,-2 0 113,3 0-17,-3 0-80,0 0-224,0 0-32,4 0 64,-2 0 0,1 0-32,-1 0-32,1-2-64,2-4 16,-4 6 0,1-2 32,-2 0 32,2-1 16,-2 2 17,0-2-1,3 3 48,0-2-96,-3 0 0,5 2-192,-4-3 48,-1 3 48,-3 0 16,3 0-80,-2 0 80,-3 0 32,-1 3 0,-2-1 64,0 0-64,1 2 0,-4-1-16,3-1 32,3 0-48,-4-2 16,4 0-16,1 0 0,-3 0 64,2 0-32,2-4 48,-2 0 0,3-1 64,-1 0-32,1 3-32,-2-6 0,-1 8-16,2-4-48,-2 4 48,3-3-64,-1 2-64,-3 1 16,2-3-16,0 3 32,2 0-16,-4-2 48,0-3-64,4 2 80,-6 1-16,3-3 16,-4 4 64,3-2-48,-2 0 16,-2 2-32,1-2-32,0 3 0,-2 0 0,0 0 32,3-2-32,-1 2 0,-2 0 0,0-2 32,1 2 0,0 0 1,-2 0-33,0 0 0,2 0 16,2 0-32,-2 0 32,0 0-16,2 0 32,-1 0 0,0 0-32,-1 0 0,-3 0 32,2 0-64,-3 0 0,2 0 0,-4 0 16,1 0-33,1 0 49,1 0-32,-2 0 32,0-4 0,1 4-16,3 0 16,-3 0 0,2 0-64,-2 0 112,2 0-128,0 0 112,0 0-32,-1 0 32,0 0-48,2 0 32,-2-2-16,0 2-32,3-2 32,0 2 0,-2-5 16,1 5-64,-2-1 48,0 1-48,0-3 64,0 3-16,0-3 16,-4 3 0,5 0-16,-2 0 48,1-1-48,-5 1 32,6 0-32,-7-3 48,4 3-64,3-2 16,-5-1-32,4 3 64,0-2-32,0-1 32,3 1-32,-3-3-16,-1 4 65,2-2-49,-2 0 16,2 2-16,-7-3-49,5 4 1,-6-2 16,9 2 16,-8-2-16,0 2-16,5 0-64,1 0 0,-3-2-16,1-1 48,-2 3 48,3-2 16,-3 2-16,0-2-32,-4-1 64,-1 3 0,1 0 16,-2-2-16,-3 2-32,3 0-96,0 0-16,-3 0 32,0 0-16,0 0 0,0 0-32,0-2-48,0 2-80,0 0-81,0 0-143,0-4-144,0 3-337,0-4-303,0-2-737,0 0-416,0-5-1969,0 1-6387</inkml:trace>
  <inkml:trace contextRef="#ctx0" brushRef="#br2">21239 13143 2561,'0'0'4034,"0"0"-4546,0 0 2081,0 0 1008,0 0-929,0 0-495,0-19-225,0 17 33,0 2-289,0 0-256,0 0-64,0 0 33,0 0-1,3 0 16,-1 0 176,1 0-192,0 0-79,3-2 15,1 0 256,0-1-144,3-2 0,1 1 129,1-3 127,1 5-64,1-3-79,0-1-257,-2 6 432,3-1-416,-1 1-112,-7 0 0,6 0 16,0 0 16,0 0 1,0 0-17,2 0 96,-1-6 16,2 5-48,0-6-16,-3 5 0,2-3 32,-2 5-127,-2 0-161,-1 0 32,2 0-48,-3 0 48,3 2-16,2 1-16,-2-1 0,2-2 32,1 0 0,-6 0-48,3 0 96,2 0 192,-2 0 96,1 0-112,-2 0-80,3 0-176,-2 2 32,1 3-48,1-1 16,-2 0 32,5 4-96,-3-5 112,-1-1-80,3 2 48,2-4 16,-5 0 0,3 0-48,2 0 32,-2 0 48,0-2-64,-1 0 48,1 0-64,-3-1 48,0 1-32,2 2 0,-1-2-16,-2 2 32,2-4 0,-2 4-16,5 0 32,-3 0 0,0-1 0,1 1-64,3 0 80,-4-3-32,0 3 16,-2 0-48,3 0 32,-7-3-16,4 3 32,-3 0-16,2 0-32,-4 0 32,-1 0-16,1 0 0,-1 0-32,-1 3 0,0 0 16,0-3 0,1 1-16,1-1 0,1 0 48,3 0-80,2 0 32,1-1-32,3-6 48,-1 0-16,-2-3 48,6 5-48,-5-1 32,-3 3 0,0-1-16,-3 4 32,5 0-32,-7 0 16,6 0-16,0 0 32,-1 0-32,10 0 16,-6 2-32,8 0 32,-4-2 16,1 0 0,3 0 0,-2-4 0,-1 2 16,0-2 0,1 0-32,-4 1 32,1-1 0,-5 4 0,3 0-48,-5 0 16,6 0-16,-4 0 32,4 0 32,0 0-16,0 0-64,7 0 128,-3-2-80,4-3-64,1 0 48,1-2 0,1 0 48,-4 3 32,0-1 0,-4 3-48,-3-2-64,-3 4 32,0 0 16,-2 0-16,0 0-16,1 0 32,-4 0-64,0 0 96,3 0-64,-5 0 0,4 0-96,-5-4 16,0 1-128,0 2-64,-6-2-80,-1-1-160,0 2-97,0 2-415,-8-3-945,-6 3-272,-6 0-1089,-1 0-2400</inkml:trace>
  <inkml:trace contextRef="#ctx0" brushRef="#br0">15809 4535 11285,'0'0'3794,"0"0"-2225,0 0-993,-24 32 160,21-27 433,1-1-305,-1 0-240,1-3-127,2 2-97,-3-3 16,0 4 144,3-4 113,-5 3-97,3-3-64,2 0 112,-3 0 49,0 0-209,3-7-112,0-10-48,3-6-208,7-5-128,3-13 0,8 2 16,5-3 16,6-3 32,4 6 0,5 3 48,6 6-144,5 6 48,6 3 16,2 6 16,0 0 16,-5 6 16,-1-4-336,-5 2-144,-8-1 48,-8-1 208,-5 0-32,-3 2-497,-3-6-287,-6 5-225,-3-4 1,-2 4 79,-4-4-207,0 4-497,-2 1-2273,-1 1-4338,-4 3 5539</inkml:trace>
  <inkml:trace contextRef="#ctx0" brushRef="#br0">17572 3668 10965,'0'0'8116,"0"0"-6147,0 0-1217,-9 31-304,6 11 945,3 14 272,0 10-497,3 9 97,5 2-401,2-12-368,-2-5-208,2-14 17,-4-9-33,1-11-64,-4-9 16,0-6-16,-3-5-32,0-6-16,0-6 176,-3-12 32,0-7-303,-4-11-97,-1-9-17,-3-11 1,1-10 32,-3-3-64,-3-8 48,0 0-128,-2 5 80,1 7 176,5 5-48,-1 11-352,6 10 208,1 1 96,6 7-64,0 6 32,13-3 48,8 7-80,5 1 48,7 9 32,2 7 32,1 4-48,4 11-272,-1 10 80,-1 10 80,0 7-128,-8 5-16,-6 2 48,-6 0 15,-5-3 1,-8 0 176,-5-6 80,0-4-192,-7-2 112,-9-1-16,-1-5 16,-3-2 64,2-1 144,1-4 81,-1 0-97,1-3-96,1-5-48,4 0 0,2-4-16,-2-3 16,3-2-32,0 0 0,2 0-224,2-4-273,0-1-495,-2 3-769,6-3-880,-4 5-192,2 0-1729,3 0-6067</inkml:trace>
  <inkml:trace contextRef="#ctx0" brushRef="#br0">18112 3935 3634,'0'0'1392,"0"0"-767,0 0-673,0 0 128,0 0 3329,0 0-688,-15 0-1168,15 0-48,-2 0 208,-2 0-1,4 0-239,0 0-400,0 0-17,0 0 17,6-2-65,6-1-64,5 3-79,7 0-17,3 0-63,2 0 399,5 0-320,0 0-447,-3 5-321,-6-2 0,-3 2-96,-6-4 32,-5 2-64,-5 1-80,-3-1-208,1 1-129,-4-4-159,0 0 16,0 4-225,-4-4-223,1 0-945,-3 0-912,-2 0-1425,1 0-4098</inkml:trace>
  <inkml:trace contextRef="#ctx0" brushRef="#br0">18151 4153 11605,'0'0'3618,"0"0"-2305,0 0 351,0 0 97,0 0-368,0 0-465,-13 12-143,13-9-65,0-3 96,9 0 81,3 0-49,9 0-112,5 0-15,5-3 303,3-1-191,0-2-401,-1 4-112,-7 0-32,-5 2-160,-4 0-112,-8 0 0,0 0 16,-9 0-16,3 0-48,-3 0 16,0 0-128,-3 0-96,-6 0-160,3 0-513,0 0-1088,-8 0-1616,8 0-1041,-2-3-7988</inkml:trace>
  <inkml:trace contextRef="#ctx0" brushRef="#br0">19273 3753 6083,'0'0'6195,"0"0"-4387,0 0-591,0 0 560,0 0-48,0 0-353,0 2-271,0-2-241,3-2-176,-2-2-95,-1 1 31,5-1 32,-5-1-368,0-2-15,0-2-129,0 1-64,-6 4-32,-5-5-16,2 2 16,-8-1-64,2 1 16,-4 3-32,-1 2 32,0 2-48,-4 2 32,-1 6 32,3 7-96,1-2 48,-1 7 16,8 1-16,3 2 0,3 5 0,6-2-16,2 2 0,2 0-65,9-4 97,4-1-48,4-6 48,2-2-64,-2-6 80,5-9 32,-1 0-48,-2-5 32,3-7-48,-2-6-128,-7-4-80,-2-3 80,-6-4 144,0-2-32,-7 3-112,0 0-128,-3 3-48,-6 6 240,7 6 96,-4 5 0,6 3 16,-1 5-32,1 9-64,0 8 48,1 6 32,5 7 48,-1 9 128,1 5 464,-2 5 32,1 1 49,-5 1-1,0-2-144,0-4-288,0-6 33,0-6 127,0-1-256,-5-10-80,4-3-96,1-7 32,0-1-320,0-5-721,0-6-928,1 0-672,7-14-800,0-6-3586</inkml:trace>
  <inkml:trace contextRef="#ctx0" brushRef="#br0">19669 3693 13910,'0'0'4322,"0"0"-2641,-49 9-464,23 6 399,-1-2-239,1 6-272,0-1-401,11 1-256,5 0-192,10 2-240,0 0-48,18 3 64,3-3-64,8-3 48,1 1-96,4-4 48,-8-2-32,1-3 64,-8-1-16,-4 3 0,-8 0-64,-4 0 32,-3 1 80,0 4 16,-10 2 32,-5-3 32,3 5-48,-1-2 48,-1 0-48,-3-6 64,4 2-64,-3-6 0,3-3 0,4-3-48,-5-3 0,6 0-96,1-7-432,2-2-1025,1-5-992,2 0-896,2-3-2114,0-2-7283</inkml:trace>
  <inkml:trace contextRef="#ctx0" brushRef="#br0">19570 3674 5218,'0'0'8676,"0"0"-5746,0 0-1346,0 0 177,0 0-64,0 0-256,-21 0-385,21 0-223,0 0-257,9 0-144,3 0-48,6 2 192,8-2 33,6 0 47,4 0 48,1 0-303,0-4-225,-3 1-64,-7-5-64,-6 4-80,-2-1 80,-6 1-160,-5 1-193,-5 2-207,-3 1-80,0 0-176,0 0-513,0 0-848,-3 1-1040,-5 2-2610</inkml:trace>
  <inkml:trace contextRef="#ctx0" brushRef="#br0">20039 3811 5186,'0'0'497,"0"0"-337,0 0 1953,0 0 1264,0 0-1760,0 0-336,-8 0 431,8-2 113,0 2-288,-2 0-305,-1 0-143,2 0-241,-6 0-143,0 10-225,1 6-192,-4 7 112,-1 11 352,6 1 417,4 3-177,1 1-175,4-6-257,13-5-208,2-4-160,5-13-96,5-1 0,2-10 0,0-5-15,1-7-1,-5-9-208,-6-2-65,-1-5-111,-5 0 96,-9 0 0,0-3 48,-6 0 64,0 3-16,-9-2 112,-5 4 64,-1 1 16,-3 4-64,-3 1 48,0 6 16,-1 5-80,5 4 0,-1 5-64,-1 0-64,4 5-176,2 7-160,1-1-337,3 6-815,1 2-577,4 1 64,-3-3-2289,0 0-7380</inkml:trace>
  <inkml:trace contextRef="#ctx0" brushRef="#br0">20406 4020 1313,'0'0'7187,"0"0"-3810,0 0-783,0 0-1,8 39-240,-8-29-688,7-3-241,-6-3-143,3 4-273,-3-8-95,5 0-113,1 0 177,1-5-161,0-2-224,0-5-144,2 3-143,-4-3-161,1 5 64,0-2-112,0 2 64,-5 2-160,3-3 32,1 8-32,1 0 32,-1 0-32,4 0 0,1 8 32,-1 1-64,0 3 64,4 4 16,-4-4-16,0 2-16,-3-4 0,2-1-16,-4-7 16,1 3-32,-5-5 64,4 0-48,-5 0 32,3-5 32,1-2-64,1-5 32,-3-4 16,4 0-64,-5-1-32,5 1 16,-4 4-32,4 3 80,-3 2-32,6 7-48,0 0 16,6 9 16,3 2 128,4 4 144,-1 2 16,-4-4 64,4 2-288,-5-6-32,-6-2-16,2-2 32,-5-5-48,-5 0 48,3 0-368,-5-10-400,0-4-1153,0-2-2001,-2-5-2609</inkml:trace>
  <inkml:trace contextRef="#ctx0" brushRef="#br0">20958 3709 9893,'0'0'4145,"0"0"-2352,0 0-848,0 0-561,14 45 128,-11-5 705,0 8 1168,-3 3-688,1 3-817,2-7-128,-1-5-240,2-11 33,1-8-33,1-7-256,-4-6-128,2-6-16,3-4-32,0 0 80,0-12 64,7-4 1,-2-5-49,0 2-80,0-5-112,2 7 16,-5 5-32,4 2-48,-2 8-96,-1 2-1,3 5 81,2 6 16,-3 6 80,-2-1 0,0 4 32,-2 0-32,-2-4 32,-3 0-48,-3-4 32,0 0 0,-3-7-64,-11 2 96,1-3-16,-1 1 0,-6-5-32,2 0 16,2 0-16,-2-2-16,5-5-176,4 0-448,-3 2-753,10-2-479,-1 2-482,0 1-1711,3 1-3315</inkml:trace>
  <inkml:trace contextRef="#ctx0" brushRef="#br0">21945 3854 10405,'0'0'3201,"0"0"-1504,0 0 304,0 0 384,0 0-896,-44 0-481,25 12-288,-1 12 81,-4 1 207,3 8 1,3-1 95,7 4-239,7-6-513,4-4-176,4-5-48,13-7-80,0-4 0,4-8-32,0-2 0,0-9-80,-5-8-64,-1 1 64,-8-8 48,-1 3-16,-3-3-64,-3 9-80,0-2 0,0 6 160,0 1-16,-3 6 80,3 4-64,0 0 32,0 8-80,0 5 80,0 5 48,3 4 64,2 3 64,3-1-160,-4-1 16,5 0-16,-1-4 16,-1-2-112,-1-6-624,-1-3-689,3-4-1248,-4-4-737,5-12-3089</inkml:trace>
  <inkml:trace contextRef="#ctx0" brushRef="#br0">22179 3641 12966,'0'0'4002,"0"0"-3106,5 52 705,1-15 2081,-1 7-1249,1 12-737,-2 0-383,-1 2-449,0-7-559,2-6-161,-3-8-96,1-9 16,-3-5 0,0-6-48,0-8 16,0-1-368,0-8-577,-5 0-591,-3-17-1570,1-2-2032,-4-9-5379</inkml:trace>
  <inkml:trace contextRef="#ctx0" brushRef="#br0">22081 3906 7652,'0'0'10660,"0"0"-8467,30 11-832,-4-8 848,8-3-320,0 0-913,0 0-656,-5 0-223,-4 0-129,-3-3-1105,-9-1-1888,-5-6-4419</inkml:trace>
  <inkml:trace contextRef="#ctx0" brushRef="#br0">22981 3885 7844,'0'0'9908,"0"0"-6963,0 0-1568,0 0 608,0 0 32,0 0-720,26-11-593,-5 7-224,5-1 144,7 3-95,5-4-193,4 2-144,1-5-112,-1-1 32,1 1-96,-10-2 96,-6-2-48,-5-1-384,-9 0-64,-2-2 48,-6-5 95,-5-3 33,0-4-48,0-5-32,-2 1 32,-6 4-16,2-1 96,-1 9 96,1 3 80,4 5-48,-1 5 48,3 3 32,-2-1-32,2 3 32,0-1 16,0 0 0,0 3 16,0 0 32,0 8-96,0 18-16,0 10 16,0 19 480,0 11 384,-3 11-303,0 0-417,3-6-112,0-5 0,0-17-16,6-10 0,1-6 32,-1-12-32,1-9 80,-1-5-96,-4-4 0,4-3 112,-1-12-48,-4-7 32,6-2-144,-2-6 16,0 2-16,-1 1-128,2 4-16,0 5 80,-1 7-16,3 2-16,0 6 48,2 0 0,3 0 64,4 13 32,0-2-16,4 3 64,1 5 80,0-3-96,2 1 32,-2-1-64,-3 0 32,-1-4-48,0 0 48,1-4-32,-4-4 0,4-4 16,-5 0-48,6-12 32,0-4-48,-1-3 48,-2-5-16,0-1 32,-2-3 0,-3-6 16,-3 2-48,-4-1 64,-2 3 0,-3 1-48,-3 5 32,-4 7-48,-6 2-16,-2 10-16,-2 5 0,2 7-32,-6 12-32,1 11 64,6 6 16,8 6 32,6 1 32,0-6 32,19-2-48,6-5 32,7-6-32,6-8 64,3-9-80,-3-2-272,-2-5-705,-2 0-1184,-10-12-1889,-6-4-3185</inkml:trace>
  <inkml:trace contextRef="#ctx0" brushRef="#br0">23000 3538 5507,'0'0'7235,"0"0"-4770,31 62-608,-18-18 2689,0 13-1361,0 7-1168,-2 0-992,-6-8-145,-4-3-160,3-4-383,-4-12-113,0-2-80,0-6-80,0-5-16,-4-7-16,-1-2 0,4-6-16,-5-1-96,4-8-368,-1-4-481,1-9-960,2-6-2160,-7-7-1426,3-6-10404</inkml:trace>
  <inkml:trace contextRef="#ctx0" brushRef="#br0">24423 3681 17432,'0'0'3570,"-46"32"-2498,23-8-416,2 1-143,4 7-161,10-4-192,7 0-112,6-3-48,9-4 16,10-2-240,4-3-128,3-2-209,3-2 1,-8 0 144,-1-1 192,-2 4 160,-8 2 80,-9 3-48,-7 1 48,0 3-32,-13 1 160,-5 1 400,-5 0 256,-1-2-239,-2-3-97,2-5-112,2-4-112,4-8-144,-2 0-80,8-4 48,3-8-560,3-4-945,3-4-688,3-4-2113,0-1-5106</inkml:trace>
  <inkml:trace contextRef="#ctx0" brushRef="#br0">24864 3552 13846,'0'0'4626,"0"0"-3025,0 0-592,0 0-81,-16 35-144,16-12 1,5 8 111,3 9 97,-1 9 415,2 4 33,-1 7-273,-6 0-303,1-4-337,0-3-464,-3-9-144,0-7 32,-3-9 48,0-2-32,-2-7 48,0-3-112,1-6-256,-2-5-240,3-5-705,0-7-1440,3-12-2466</inkml:trace>
  <inkml:trace contextRef="#ctx0" brushRef="#br0">24718 3858 9812,'0'0'7844,"0"0"-5459,0 0-416,0 0 368,0 0-592,0 0-961,15-4-287,10 4-97,3 0 192,7 0 16,0 4-240,4-4-159,-1 0-225,-4 3 48,-6 0 0,-2-3-128,-3 4-945,-3-1-1488,1 1-1857,-4-1-3730,-3-3-4161</inkml:trace>
  <inkml:trace contextRef="#ctx0" brushRef="#br0">25109 3979 23211,'0'0'2753,"-33"25"-2673,21-8 1329,4-1-145,7 0-463,1-4-385,0 0-272,9-5-96,4-2-16,0-3 32,6-2-16,-4-7-80,2-5-96,-2-3-48,-1 2 112,-5-2-80,-4 7-225,1-1 33,-3 5 224,-3 4 16,0 8-64,0 4 80,0 4 64,4-3-16,2 2 32,1-3-528,6-7-1297,1-3-1505,-7-2-495,1-10-5139</inkml:trace>
  <inkml:trace contextRef="#ctx0" brushRef="#br0">25405 3584 10757,'0'0'10197,"0"0"-9973,0 0-160,21 40 2977,-13-7-768,-2 5-608,1 6-577,-2 6-543,-2-1-81,0-3-128,-3-3-64,0-11-112,0-1-272,0-7 16,0-6 80,0-4 16,0-4-16,0-1-224,0-6-288,0-3-513,0 0-415,0-7-593,0-10-2481,0-2-6131</inkml:trace>
  <inkml:trace contextRef="#ctx0" brushRef="#br0">25309 3843 16600,'0'0'3217,"0"0"-2865,0 0 833,0 0 1072,0 0 80,0 0-768,8-21-737,-1 21-320,5 4 129,8 3-49,1 3-224,5-6-144,1 3-256,2-7 32,4 2-16,0-2-224,-1 0-384,1-2-145,-2-5-1920,-5-2-2577,0 1-4339</inkml:trace>
  <inkml:trace contextRef="#ctx0" brushRef="#br0">25747 3915 23371,'0'0'3265,"1"33"-3057,4-16-80,4 1 32,3-6 673,0-3-97,-3-5-544,2 0-144,3-4-304,-5-5-624,3-9-817,-3-10-1793,-4-6-1232,-5-8-624,0-7-577</inkml:trace>
  <inkml:trace contextRef="#ctx0" brushRef="#br0">25766 3636 18376,'0'0'3794,"0"0"-3234,0 0-400,0 0-79,0 0-49,-14 31-16,21-13-641,4 1-1792,5-2-3538</inkml:trace>
  <inkml:trace contextRef="#ctx0" brushRef="#br0">26036 3826 25692,'0'0'1713,"0"0"-1745,-7 40 128,6-14 64,-2-3 576,3 6 144,3-6-479,7-2-401,7-5-16,4-4-64,6-7 80,-4-5-32,6 0-97,-6-9-31,3-8-64,-7-2-96,-4-5 160,-7-1 48,-8-8-752,0 3-289,-12 1-95,-10 5 767,-3 8 481,-4 10 96,-3 6 96,2 5-128,4 10 16,5 6-80,10 3-48,6-3-2945,5-4-2914</inkml:trace>
  <inkml:trace contextRef="#ctx0" brushRef="#br0">26399 3913 27421,'0'0'2449,"0"0"-2465,0 0-240,0 0 304,41 4 16,-29-4 48,2-2-128,4-7 80,-3-3-320,6-4 127,-1-8 65,1-2 0,0-2-112,1 1 64,-2 0 64,1 9 0,-3 7 48,0 7-128,2 4 16,-6 17 0,2-1 112,-4 4 32,5 3 16,-1-5-1937,-3-3-1552,2-7-1586</inkml:trace>
  <inkml:trace contextRef="#ctx0" brushRef="#br0">15520 5343 8260,'0'0'3009,"0"0"-192,0 0-1536,0 0-16,0 0-49,0 0-127,-7-4-417,4 4-112,-2 0 65,0 12 31,-3 4 320,-3 2 145,4 4-289,-4 4-272,7-1-287,3-3-81,1-1-80,0-10-80,8 2-32,2-9-64,6-4 144,-3-3-64,5-6 96,-1-7-64,-5-5 16,0 2-144,-3-2-80,-7 2 64,1 1 96,-3 3-16,0 2 0,-3 2 16,-5 5 0,1 1 16,-1 5-32,-1 0-32,0 2 16,3 7 0,-2 4 32,2-6-48,5 5 80,-2-3-128,3-5 32,0-1-145,0-3-143,4 0 128,2 0 128,0-5 96,-1-2 0,-2-1-16,-3 0 0,0 1 16,0 5-64,-6-1 32,-2 3-16,-2 5 16,0 3-32,2 7 16,-3 1 32,6 5 0,3-2 16,2-2-80,0-6-1137,7-4-463,-1-5 79,4-2-352,-2-4-464,1-5-416,0-6-3410</inkml:trace>
  <inkml:trace contextRef="#ctx0" brushRef="#br0">15371 4994 1457,'0'0'5314,"0"0"-47,0 0-3331,0 0-495,0 0 16,0 0-177,0-9-335,0 9-449,0 9-256,5 3 48,-3 9 192,6 3 433,-2 4 95,1 0-303,-1-4-65,1-3-80,-1-1 16,-1-5-223,0 2-129,-2-9-96,-1 5-112,-2-9 64,0 0-16,0-1 80,0-3-64,0 0 128,6 0 0,0-3 48,7-5-80,9-9-96,3-4 80,9-3 369,4 1 303,-2-3 80,-4 5-655,-6 5-161,-6 4-128,-7 5 48,-2 3-32,-4 1-32,-7 3-273,0 0-143,0 0-192,0 0-256,0 0-193,-7 0-720,1 7-896,-2-3-1553,-2 1-4034</inkml:trace>
  <inkml:trace contextRef="#ctx0" brushRef="#br0">15513 4941 9540,'0'0'4995,"0"0"-2978,0 0-1649,0 0 96,0 0 128,-1 0-144,1 8-255,0 5 15,0 6 272,0 4 208,1 3-64,2 2-15,0-3-225,5-1 176,-8-5 32,6-5-127,-5-2-177,-1-5-160,3-3 64,-3-1-64,0-1-32,0-2 80,0 0 544,0 0 97,-7-7-433,2-2-192,-7-3-128,4-2-80,2 0-48,-1-3 48,1 1-16,3-3 0,0-2 64,3-5-112,0-2 64,0-8-16,3-3 0,1-1 16,1-2 32,-2 2-48,-3 2 32,0 6-48,0 6-368,0 5 144,0 7 80,0 7 31,0 2-95,0 5-448,0 0-625,0 5-511,0 4-594,0 1-2016,0 1-8003</inkml:trace>
  <inkml:trace contextRef="#ctx0" brushRef="#br0">16235 5119 8484,'0'0'11349,"0"0"-8852,-41-6-1264,23 6-65,-6 12-191,1-1-577,-1 9-144,2 1-208,9 4-32,1-1-80,5 4 32,7 0-48,2 0 64,11 0 0,4 0-48,8-3 64,1-1-16,2-5 48,-1-2 16,-1-4 0,-6 2-16,-2-4 16,-4 3-64,-7-2 0,-2 0 64,-5 1-80,0 2 112,0 2 0,-9-4 16,-5 2 0,-1-2 0,0-1-32,-5-5-48,3 0-16,-1-1-48,2-2 32,-1-4-176,3 0-112,2 0-256,5 0-385,0-3-239,1 2-97,1-7-592,5-1-2064,0-3-7173</inkml:trace>
  <inkml:trace contextRef="#ctx0" brushRef="#br0">16332 5343 4834,'0'0'13350,"0"0"-11237,0 0-1504,0 0 351,0 0 481,0 0-97,26 7-543,-8-5-321,6 3 224,-1-3 193,6 3-225,-3-5-224,0 4-208,-2-4-128,-3 0-64,-3 0-48,-4 0 32,1 0-288,-3-4-224,-1-3-304,-1 0-97,4-3-175,-5 1-273,1 2-464,-2 2 32,0-2-800,-2 7-2529,-6 0-8004</inkml:trace>
  <inkml:trace contextRef="#ctx0" brushRef="#br0">16465 5061 400,'0'0'13766,"0"0"-9972,0 0-2929,0 0-209,-8 33 512,8-5 449,0 8 176,0 10-176,5 9-321,3 1-95,0-3-113,2 2-335,-4-9-353,-4-8-64,2-6-64,0-8-128,-1-1-80,-2-8 0,-1-4-48,0-3-32,0-8-400,0 0-608,0-17-1441,-1-6-3202,-6-6-15143</inkml:trace>
  <inkml:trace contextRef="#ctx0" brushRef="#br0">16817 5368 5026,'0'0'8132,"0"0"-4690,0 0-1714,0 0 337,0 0-48,0 0-432,-32 13-448,19-2-337,1 6-144,-2-1-224,6 0 49,4 1-113,4-1-176,0-4-128,4 0-64,7-8 48,4-4-48,-2 0-16,0-2 32,1-8 0,-1-3 0,-3 1-112,1 0 144,-6 0-48,-3 5 0,1 3-32,-3 4 64,0 4-48,-3 11-64,-4 5 96,0 1 80,3 7 208,1-4-96,3-3-128,0-4-96,3-6 16,5-6-560,2-5-801,-3-5-800,5-11-736,-2-8-1857,-2-1-5811</inkml:trace>
  <inkml:trace contextRef="#ctx0" brushRef="#br0">16960 5333 8020,'0'0'7347,"0"0"-3681,0 0-1745,0 0-257,0 0-319,0 0-321,-15-6-223,12 6-241,3 0-160,-3 0 0,3 0-79,0 0-193,0 0-112,3 2 0,4 0 32,4 3 0,4-1 48,6-1 48,2-1 368,1-2-240,5 0-128,-3 0-80,-3 0-16,1 0-80,-6-5 48,-5 1 0,-2 1-224,-4 1-128,-4 2-624,0 0-705,-3 0-896,0 0-657,-3 0-4705</inkml:trace>
  <inkml:trace contextRef="#ctx0" brushRef="#br0">17061 5104 8468,'0'0'4882,"0"0"-1152,0 0-1729,0 0-449,0 0-255,29 37 416,-19-3 464,-7 2-624,2 7-337,-2 4-239,-3 0-209,0-3-352,-3-2-176,-2-10-96,2-5-80,1-6-32,-1-9 16,3-3-32,0-2 0,0-6-208,0-1-288,0 0-176,0 0-401,0 0-495,0-1-609,0 1-16,0-5 224,0 3-961,0-3-2128,0-2-6387</inkml:trace>
  <inkml:trace contextRef="#ctx0" brushRef="#br0">17312 5416 23211,'0'0'3793,"0"0"-3905,0 0 224,24 36 273,-19-24 575,-1-3-480,1 0-400,1-4-80,-3-3-736,0-2-433,-3 0-1296,0-4-2177,-3-8-8148</inkml:trace>
  <inkml:trace contextRef="#ctx0" brushRef="#br0">17291 5191 14711,'0'0'9140,"0"0"-8724,0 0-1424,0 0 928,0 0 192,0 0-144,11-16-1201,-11 23-3201,0 0-5010</inkml:trace>
  <inkml:trace contextRef="#ctx0" brushRef="#br0">17517 5396 20585,'0'0'1665,"0"0"-1857,0 0 288,3 40 1361,0-24 384,-1 0-769,3-2-752,1-3-176,2-3-144,2-3 48,3-5 0,0 0-32,-1-9-64,2-3-96,-3-5 48,-4 1-80,-4 0-64,0-4 160,-3 5 0,-6 1-16,-1 0 112,-6 4 160,0 3 224,-1 2 48,1 5 1,-1 0-145,0 0-272,1 0 16,2 5-112,3 2-32,4-3-673,-1 4-751,5-6-1250,0-2-2000</inkml:trace>
  <inkml:trace contextRef="#ctx0" brushRef="#br0">17755 5473 20217,'0'0'2065,"0"0"-1905,33 3 801,-21-3 415,0-3-31,2-5-465,-2 0-335,2-5-209,-2 2 0,1-3 256,-3 3-48,-3 4-303,2-3 15,-4 7 64,-1 3-112,5 0-48,-3 3-80,4 7 64,0-3-16,4 4-80,1-1-64,0-2 80,2-1 0,1-3 0,-3-4-64,0 0 32,-1 0-256,-2 0-288,-4-5-609,-4-2-1344,-4-5-2049,-6 3-6563</inkml:trace>
  <inkml:trace contextRef="#ctx0" brushRef="#br0">18708 5101 5234,'0'0'11590,"0"0"-9557,0 0-769,0 0-255,0 0-257,15-6-272,12 6-288,5 0-64,6 0 897,4 6-177,-4 5-672,0 1-32,-11 4-112,-6 3 32,-8 0-80,-6 5 0,-7-3-128,-1 1 160,-13-1-32,-1 0 32,-3-1 0,-2-4-16,-1-2 48,1-4-16,8-1 32,-2-5-48,7 1 0,7-3-32,0 4-80,7-4-80,10 3 96,5-1 80,3 3 16,4 3 176,-2 1 16,2 6-95,-5-3-49,-6 0-16,-2 2-16,-6 0-32,-5-1 48,-5-2-96,-2 4 112,-11-1 16,-3-2 32,-5 3-32,-2 0 144,-4-4 208,1-1-112,5 0-176,-2-5 32,5-2-48,6-1-144,6-1 16,0-3-48,6 0-432,0-3-961,12-9-1344,-3-1-1409,8-6-3921</inkml:trace>
  <inkml:trace contextRef="#ctx0" brushRef="#br0">19266 5084 3265,'0'0'9093,"0"0"-5300,0 0-2128,0 0-128,0 0-177,0 0-399,-8-15-289,4 23-320,-3 8-192,1 7 225,2 7 863,-1 13 17,-1 2-129,6 4-175,0 0-129,11-4-256,4-6-432,3-7-80,8-12-15,-2-8-17,4-7-16,-1-5 80,-4 0-176,1-12-193,-9 0-47,4-5-128,-12 6-128,-1-3 144,-5 4 191,-1 2 113,0 3 32,-4-3 96,-6 7-32,-4-2-48,-1 3 32,-4 0 0,-1 3-32,-4 1 80,3 6-32,-2 1 16,4-1 16,5 1 32,2-1 16,10-1-64,2-4-16,0-1-448,11-4-1793,1 0-768,0-7-561,-3-4-9204</inkml:trace>
  <inkml:trace contextRef="#ctx0" brushRef="#br0">19572 5097 10581,'0'0'4082,"0"0"-2994,0 0 897,0 0 224,0 0-560,0 0-304,-26-9-241,23 9-208,3 0 97,0 0-209,6 0-320,2-4-271,4 4-129,9-3 16,5-1-16,1 2 0,1-1 336,5 0-160,-8 1-160,-2 2-32,-7 0-32,0 0-16,-8 0 32,-2 0-48,-2 0 16,-1 0 0,-3 0 64,0 0 16,0 0 32,0 0-16,0-2-48,0 2-32,0-2-32,0-1 0,0 3-16,0 0 0,2 0-16,3 5 0,-2 5-32,4 3 96,-1 9-32,2 6 128,1 9 208,-6 5 241,3 5-17,-6 0-144,0 2-208,0-4-96,-2-6 0,-5-7 48,2-7 48,1-9-144,1-4 0,3-5-16,0-5-16,-2-2-32,-1-6-192,3-9-528,0-5-1105,-3-4-1264,3-1-1393,0-1-3538</inkml:trace>
  <inkml:trace contextRef="#ctx0" brushRef="#br0">20349 5449 4626,'0'0'8436,"0"0"-4914,0 0-1505,-1 37-177,-2-25-383,3-1-128,0-2-321,0-1-128,0-1-335,0-5-145,0 0-160,0 0 80,4-2 96,-1 0 65,-1 0 47,4-4-64,3-1-96,-4-3-48,2-5-15,3 2-161,0-6-48,4 1-64,-1-3 32,1 3-48,0 3 32,-1 2-32,0 5 0,1 3 0,-7 3-64,5 7 80,1 6-64,2 7 128,-2 3 208,0 0-80,0 1-128,0-5-48,-4-6-32,2-1 0,-2-5 64,-3-4-96,-3-3 32,2 0-32,4-7 80,-5-8-64,4-1 16,1-5-16,-5 0 0,4 2-48,-3-2-128,-1 7 96,1 3 48,-2 4 64,-2 2-48,5 5 0,1 0 0,1 0-16,3 9-48,4 3 32,5 4 112,0 1 32,3-1 16,1-4 16,2 0 48,-5-3-80,-2-2-96,-2-5 96,-5 0-16,-4-2-48,-2 0-16,-2 0 16,-4 0-64,0 0 96,0 0-320,-4 0-336,-2 0-673,1 0-1136,-2-4-2369,4-3-5331</inkml:trace>
  <inkml:trace contextRef="#ctx0" brushRef="#br0">21772 5433 6979,'0'0'8628,"0"0"-6675,0 0-1185,-36-32 913,22 27-176,2 5-625,-5 0-255,2 0-321,3 9-80,1 2-16,2 2 48,5 2 64,1-2-144,3 3-80,3-2-64,8-2 16,-1-5 0,5 0 32,3-7 16,0 0-32,0 0 0,-4-7-48,0-2 16,-5-3-32,3 0 16,-10 4-160,2 4 32,-4 0 80,0 4 16,3 0-16,-3 11-160,3 8 192,-1 2 16,3 3 272,2-3-144,2 0-112,2-10-32,2-6-48,-3-5-896,3-2-737,-5-12-960,-4-3-1601,1-4-976,-5-5-2738</inkml:trace>
  <inkml:trace contextRef="#ctx0" brushRef="#br0">22016 5112 6851,'0'0'7043,"-4"38"-3969,4-10-961,-3 7 16,3 10-32,0 1 0,0 4-625,0-3-415,0-4-481,0-7-224,3-6-240,0-8-48,-2-8 16,2-5-112,-1-4 128,-2-5-64,3 0 48,1-11 177,1-4-129,-1-4-144,1-3 16,4 2-64,2 4-369,-4-1-63,1 8 144,-1 2 128,4 7 144,-4 0 16,1 7-16,5 6 80,0 0 16,-1 6-48,10 2 80,-3-5-48,-1 3 48,0-1-80,1-4 48,-9 1-224,-5-4-96,-5 1 79,-2 0 225,-10-5 16,-3-2 48,-8-1 17,-1-4 207,1 0 80,-1 0-144,4-2-64,1-3-16,5-3-112,0 4-48,7 0 0,1 4-96,1-2-208,2 2-96,0 0-449,3 0-575,-3 0-369,3 2 144,0 0-256,0-2-944,0 2-1713,3-2-7972</inkml:trace>
  <inkml:trace contextRef="#ctx0" brushRef="#br0">22505 5444 7700,'0'0'3489,"0"0"1,0 0-1665,-35 0-49,19 4-287,0 5-256,4 2-321,-3 6-112,2-1-79,6 4-49,5 0 0,2 1-223,11-4-145,7-4-144,5-3-80,6-5 16,1-5-64,-3-5 48,-1-7-224,-10-1-464,-3-4-113,-8-2 129,-5 3 384,-7-3 144,-6 2 48,-7 1-32,-1 2 32,-4 5 0,4 2 16,0 4 48,9 3 0,-2 0-16,7 8-32,5 1-48,2-2-1073,0 2-1776,8-4-3522</inkml:trace>
  <inkml:trace contextRef="#ctx0" brushRef="#br0">22721 5444 6819,'0'0'12278,"0"0"-10918,0 0-895,0 0 687,0 0 257,0 0-273,40 38-111,-25-14 351,-1 4-399,2 0-545,-2-5-224,-5-1-112,2-10-32,-2-1 16,-3-6-16,-3-5 128,2 0-48,-5-9 81,7-6-49,-7-6-128,0 1-48,0-9 0,0 5-48,0 0-16,0 4-65,0 6 97,0 3 32,1 3-16,4 4 0,-5 4-80,6 0 112,-4 0-112,3 0 32,2 4 0,0 0-112,0 4 96,1 1 16,5-2 48,6 3 0,1-3 0,1 0-16,8 0 64,2-5-16,2 1-32,0-3 64,-2 0-48,-6-7 64,-3-1-16,-5-1-16,-4-3-16,-7-2 48,-4 0-96,-2-4 64,-5-3-48,-4 0-64,-5 1 64,2 4-32,-8 0 16,5 6 0,0 7 16,-2 3-48,8 8 16,0 8-16,5 8 48,4 6 32,1 6 64,13-1 128,1 2-128,9-4 48,-1-5-32,1-5 0,2-1-64,-5-10-240,0-5-736,-1-7-1425,-9-3-1537,-6-11-4034</inkml:trace>
  <inkml:trace contextRef="#ctx0" brushRef="#br0">23956 5344 2465,'0'0'15527,"0"0"-12870,0 0-1168,0 0-112,0 0 47,36-16-447,-10 16-401,5 0-352,6-2 785,-2 2-465,5 0-368,-4-3-32,-1-2-160,-6 2-48,-2-5-32,0-1-32,-7-3-400,1-3-1,-5-1 33,0-5 64,-2-4 64,-5-2-16,-1-1 208,-4 3 128,2-1 32,-6 3 64,0 1 112,0 3 112,-2 5 112,-3 0-64,-1 2 0,1 5-48,0 3-112,2-1-31,2 1-65,-3 1 16,4 3-32,0-2-48,0 2-16,0-3 64,0 3-64,0 0 0,0 0 32,0 3-80,0 11-16,0 9 32,0 10 96,0 16-32,0 12 288,5 8 496,6-2 0,-2 1-223,5-7-161,-3-7-432,2-12-112,-4-11 144,0-7-64,-1-9 32,-4-2 32,1-9-16,-5-1 16,4-3 0,-1-13 80,-1-5-80,3-3 16,-2-7-48,4 0-144,-1-1-160,-1 5 48,1 9 159,0 1 33,1 7 32,-2 2 16,0 5 32,5 0-80,1 9 64,-2 8 0,8 2 144,-1 5-48,-2-3 0,6 1-80,-2-3-16,-1-3 65,-1-4-49,2-4 64,-2-4-64,0-4 32,-1 0-16,-2-10 16,3 1-16,-3-5 48,3 0-48,-1-3-16,-1 4-48,-1-4-48,0-2 96,-3 2-48,1 2 64,-10 1-64,4-2 16,-5-2 15,0 0-15,-6 2-32,-8-1-80,1 5 112,-1 1-96,-3 6 80,1 5 48,2 13-16,5 9-80,1 8 112,5 4 80,3 8 96,3-5 113,13 0-113,5-1-96,1-10-80,10-5-80,-3-7 48,3-5-32,-5-6-48,-6-3-833,-1 0-1408,-14-12-2465,-6-2-5299</inkml:trace>
  <inkml:trace contextRef="#ctx0" brushRef="#br0">24120 4955 6195,'0'0'8260,"0"37"-6740,0 8-287,0 19 1840,1 9-31,4 4-801,2 2-737,-1-8-543,1-8-497,1-14-320,-6-9-16,1-8-48,-1-6-32,-2-7-48,0-2 0,0-8-48,0-7-480,-5-2-400,-1-4-609,2-13-1857,-7-1-3121</inkml:trace>
  <inkml:trace contextRef="#ctx0" brushRef="#br0">25736 5195 7283,'0'0'8852,"0"0"-6066,-44 0-2002,23 9 176,-2 5 33,-1 3-209,6 4-255,2 0-193,6 3-112,10-1 96,0 1-160,15 2-80,9 0-64,5-1 16,4-4-48,1 2 16,-2-2 16,-4-4-64,-8-1 80,-6-2-32,-8 0 0,-6-2 0,-6 0 16,-13-1 64,-2 2 48,-5-4 416,1-2 241,-1-2-177,0-5-320,2 0-144,6 2-112,1-2 0,11 2-16,-2-2-48,5 0-336,3 0-945,5 0-1264,7-8-736,2 0-2402,2-6-7459</inkml:trace>
  <inkml:trace contextRef="#ctx0" brushRef="#br0">25969 5374 5122,'0'0'10693,"0"0"-8612,0 0-464,0 0 288,-9 49-64,14-26-241,7-3-399,5 2-449,7-5-352,-1-6-255,2-5-65,1-6 48,-1-4-96,-7-7 0,-6-3-16,0-5-48,-8-2 16,-4-2-80,0-3-129,-4 3-111,-10-1 96,-1 5-96,6 3 144,0 2 96,-3 7 0,10 1-16,-4 6-352,6 0-177,0 0-735,6 6-689,1 1-1489,1 0-4658,3-3 3794</inkml:trace>
  <inkml:trace contextRef="#ctx0" brushRef="#br0">26390 5469 19897,'0'0'2529,"0"0"-2545,0 0 96,0 0 192,39 10 1425,-33-12-368,-4-9-641,2 3-432,-4-6-64,0 0 144,0-3 337,-6-4-161,-3 3-384,1-4-80,1-1-80,4 2 48,1 0-64,2 7 48,0 1-16,2 5 32,4 2 16,3 4 32,5 2-32,-2 0-16,1 2-16,7 8-64,-11-3-544,5 3-1121,-4-3-1072,-3-3-609,0-1-4898</inkml:trace>
  <inkml:trace contextRef="#ctx0" brushRef="#br0">26632 5316 15575,'0'0'9028,"0"0"-7555,0 0-1425,0 0 192,0 0 1585,38-4-96,-17 4-753,5 0-352,0 0-223,3-2-33,4 0-32,-6-1-240,5-1-48,-6 2-112,0-2 0,-3 0-32,-7 0-144,0 1-288,-6 3-369,1-4-496,-10-1-1280,2 0-1425,-3-2-2609</inkml:trace>
  <inkml:trace contextRef="#ctx0" brushRef="#br0">26911 4976 22234,'0'0'3906,"0"-35"-3794,-6 22-128,0 4 80,-6 2-16,0 2 144,-5 5 32,-1 2-176,0 9-64,1 9 48,-3 5 32,7 3 64,5 8-48,0 3 369,8 6 255,0 4-80,0 3-144,4 1-207,3-4-49,-2-1 240,1-2 96,0-3-416,-5-6 0,-1-4-128,0-2-16,0-5 16,-1-3 0,-2-6 16,0-3-48,1-4-16,-2-6-544,2-4-496,2-4-993,0-13-2257,0-7-4098</inkml:trace>
  <inkml:trace contextRef="#ctx0" brushRef="#br0">27122 5291 20265,'0'0'5795,"0"0"-5443,0 0-432,0 0 160,-29 40 624,16-19 609,-2 3-641,2 2-336,1-3-288,11 1 225,1-4-17,6-3-240,9-5 16,3-8-32,5-4 48,-2 0-16,5-14-16,-6-1 16,-1-5-16,-5 4 48,-8-4-48,0 7 32,-6 1-80,0 2 80,-3 4-32,-5 4 0,0 0 16,1 2 48,-3 2 64,1 9 48,1 6-48,2-2 0,0 5 128,6 5-48,0-1-47,0-1-161,7-2 48,4-4-48,4-1 16,5-8-48,1-4-160,-2-4-385,2-4-847,-2-11-2178,-5-4-3025</inkml:trace>
  <inkml:trace contextRef="#ctx0" brushRef="#br0">27489 5216 25468,'0'0'4082,"0"0"-3826,0 0-160,0 0-32,0 0 464,0 0 160,3 8-288,-12 12-207,3 9 31,-2 3 16,1 1-16,1 1 80,0-4-304,4-5 0,-3-1 0,-2-2-64,6-5 64,-4-2 0,5-2-16,0-5-64,0-4-48,13-4-144,6 0-96,8-4-193,2-4-63,4-3 96,-1-3 128,-4 2 127,2 4 273,-5-3 32,1 2 17,-6-3 63,5 5 0,-4-2 64,0-3-80,2 1 0,1-6 80,2-4-16,-4-7 48,4-5-288,-6-5 112,-6 1-128,-2-1 96,-11 6-64,-1 4 96,-9 11 272,-9 10 112,-7 7-352,-3 5-64,0 16 32,-2 9 176,6 8 97,5 1-17,8 9-48,11-6 16,0-3-96,16-5-160,5-6 0,7-12 0,1-4-160,1-8-32,-3-4-352,1-2-225,-7-9-591,-2-4-1794,-9-6-3633</inkml:trace>
  <inkml:trace contextRef="#ctx0" brushRef="#br0">15990 6317 8724,'0'0'2849,"0"0"241,0 0-1233,0 0-433,0 0-431,0 0-625,4 9-128,3 8 0,3 9 128,6 6 1009,2 4-209,7 1-559,-3-1-273,4-4-160,-6-4-80,1-2-64,-1-3-16,-10-3-32,-2-7-512,-6-1-385,-2-1-303,0-3-193,-5-8-224,-4 0-720,-3-3-1681</inkml:trace>
  <inkml:trace contextRef="#ctx0" brushRef="#br0">16300 6151 5907,'0'0'5730,"0"0"-2528,0 0-1585,0 0-449,-4 38-304,-4-7-319,-2 8 1007,-1 6-335,-4 7-449,2 2 161,1-6-449,5 1-80,2-8-208,-1-4 144,3-6-160,3-7-95,0-6-17,0-4-16,0-2-48,0-3-16,0-5-433,0-4-447,0 0-385,0-13-415,0-6-2498,0-9-10421</inkml:trace>
  <inkml:trace contextRef="#ctx0" brushRef="#br0">15301 6324 6179,'0'0'-320,"0"0"5682,0 0-3265,0 0-464,0 0 48,4 0-369,-4 0-415,0 0-241,0 0-176,0 0-80,0 0-192,3 0 1,0-3 79,4 1 160,1-4 0,5-4 320,0-6-143,6-1-337,-4-6-144,4-1-80,-1-4-16,-5-2 16,0-1-32,-4-2-128,-1 5 16,-1-2 48,-2 4-48,-3 1 64,1 3-64,1 3 112,0 0-32,-3 6 16,-1 1-32,3 0 16,1 3 16,-4 2-192,2 0-128,1 2-65,-3-3-111,5 1-192,-2 1-321,-2 4-111,2-4 47,-3 4 161,0 2-401,0 0-1328,0 2-2081,-3 6-2049</inkml:trace>
  <inkml:trace contextRef="#ctx0" brushRef="#br0">15487 5822 7459,'0'0'593,"0"0"2400,0 0-1344,0 0-609,0 0-175,0 0-289,0 0-176,-4-7-176,-4 14 48,-9 5 81,3-2 383,-7 5 80,-3 2-191,1 0 31,-1-2-144,9 0-32,3-6-240,5-2-80,2-3-47,5-4-97,5-4-97,11-7 129,2-9-15,6-2-49,-1-5-113,6-5 145,-3 2 32,0-2-48,-5 10 129,-3 1 207,-4 7 144,-5 7-128,0 7-272,-4 0-112,-1 13 48,4 3 16,1 4 96,3 1 16,0 2-112,0-7-32,2 1-48,-5-2-608,0-6-993,-1-5-1920,-7-2-3219</inkml:trace>
  <inkml:trace contextRef="#ctx0" brushRef="#br0">16531 6479 5619,'0'0'6979,"0"0"-4786,0 0-1201,0 0 225,0 0 207,0 0-191,8-11-273,0 11-127,2 0-49,8 0 113,1 0-177,7 0-160,3 3 929,-2 1-417,6 0-559,-7 2-369,-6-4-112,-5 3-16,-1-1-96,-8 0-433,-5-1-271,-1 1-144,0-4 63,-4 4-207,-2-2-257,-5-2-80,5 0-255,-6 0-2114,3 0-2897,1 0 608</inkml:trace>
  <inkml:trace contextRef="#ctx0" brushRef="#br0">16596 6601 5827,'0'0'6451,"0"0"-3394,0 0-1296,0 0 112,0 0-193,0 0-399,33 0-272,-19 0-145,5 0 432,1 0 1,0 0-352,1 0-433,-4 0-320,-2 3-96,-4-1-96,-1 1 32,-5-3-192,-2 5-561,-3-5-495,0 0-737,0 0-592,-11-5-1505,-1-4-11205</inkml:trace>
  <inkml:trace contextRef="#ctx0" brushRef="#br0">17381 6225 4850,'0'0'8196,"0"0"-5763,0 0-912,0 0-49,0 0-63,-26-32-288,20 27-369,0 2-336,2 1-128,-4 2-112,-3 0-96,-1 10-48,-4 5 32,-6 14-32,5 11 145,-4 6 447,5 9 560,1-2-239,9 4-65,6-5-191,3-13-273,15-5-288,3-9-96,8-11 16,4-10-64,2-4 0,-2-2-208,-4-11-176,-3-4 15,-8 1 33,-4-3-32,-7 2-80,-7 0 336,0 6 96,-10-3 64,-4 4-48,-7 2 96,-5 2-48,0 6-16,1 0 0,2 3 0,-1 8-16,6 1 16,2 5 32,7 2-80,5-1 16,4 1-64,0-3-673,13-7-1167,4-5-626,4-10-3008</inkml:trace>
  <inkml:trace contextRef="#ctx0" brushRef="#br0">17705 6357 11845,'0'0'5603,"0"0"-3826,0 0-1281,0 0 945,-30-25 63,21 25-447,5 0-449,-4 10-432,-1 5-64,4 9 128,4 5 513,1-1-49,5 0-304,5 0-240,5-4-96,7-6 0,-4-6 16,3-6 0,-3-6-48,0 0 32,2-6-15,-5-8-33,-1-5-65,2-2-31,-3-5-128,-3-2-96,-2-2-80,-3 1-64,-1 1-48,-4 4-113,-4 3 449,-3 5 96,-4 4 0,-4 5 64,-1 5 16,-1 2-32,-4 2 16,1 5 64,5 3-32,0-3-48,4 2-48,5-1-16,2-6-1072,0-2-881,4 0-1073,0 0-1760</inkml:trace>
  <inkml:trace contextRef="#ctx0" brushRef="#br0">18310 6500 9364,'0'0'4466,"0"0"-2897,0 0-96,-13 41 95,9-28-303,-1 2-545,5-6-143,-1-1-81,1-7-96,0 2-16,0-3 32,0 0 145,0 0 79,0-10-80,0 1-32,1-6-63,8-3-145,-6-5-240,2 0 48,0-4 0,3 2 16,-3 1-48,1 3 32,0 5 48,3 2 144,-3 4 113,4 6-257,0 4-160,4 0-32,4 4 16,3 8-48,0 1 160,0 7 0,-2-4-80,2 0 48,-4 1-96,-5-5 80,0-3-48,-10-2 16,2-5-48,-4 4 32,3-6 32,-3 0 32,0-8 48,0-1-64,0-8 0,3-4-112,-1-2 64,4-1-112,-3 4 16,0 3-48,3 5 96,0 5 16,3 7-64,0 0 48,2 7 0,4 7 48,3 8 144,3 3 160,0 3 0,-4 0-112,5-2-160,-9-3 0,1-2-32,-8-4-32,1-5 80,-7 0-80,0-5-16,0-3-96,-7-1-160,1-3-448,-2-3-385,2-4-1168,0-9-1569,2 0-4545</inkml:trace>
  <inkml:trace contextRef="#ctx0" brushRef="#br2">21967 6326 5571,'0'0'5698,"0"0"-2448,0 0-1538,0 0-271,0 0-224,0 0-625,-17 17-80,16 11 176,-2 8 177,3 19 511,0 8 369,0 5 112,4-2-688,3-3-481,0-14-400,-1-8-160,-2-9-32,-1-11-64,3-6 0,-1-6-656,-2-5-1281,-1-4-1328,-2-11-1105,0-10-3026</inkml:trace>
  <inkml:trace contextRef="#ctx0" brushRef="#br2">22287 6605 9668,'0'0'5571,"-34"21"-2786,13-5-544,-2 1-608,-1 1-32,6-1-193,6 0-415,3-2-353,7-2-320,2 0-192,15-1-112,2-5 96,7-4-80,2-3 32,0-3-144,-1-8-256,-2-6-64,-3 0 48,-6 2-80,-7 5-209,-2 3 321,-5 3 288,0 4 112,-5 4-16,-2 13-16,0 4 48,-4 7 225,3 0 143,3 0-112,2 0-160,3-7-128,8-10-80,4-3-480,2-8-433,2-2-415,1-15-465,0-4-1040,-4-11-2610</inkml:trace>
  <inkml:trace contextRef="#ctx0" brushRef="#br2">22452 6586 14423,'0'0'4706,"0"0"-2961,0 0 239,0 0 81,0 0-416,47 24-512,-21-24-193,4 0-496,-1 0-272,3-5-80,-5-2-64,3 5-96,-6 2-576,-5 0-752,2 6-1058,-7 2-1247,1-4-3859</inkml:trace>
  <inkml:trace contextRef="#ctx0" brushRef="#br2">22582 6368 16840,'0'0'4546,"-3"60"-2097,3-21-208,3 3-848,4 2-529,1-1-256,0-4-208,-3-4-288,1-2-47,-6-10-81,0 1 80,0-5-32,0-5-48,-8-2-257,-3-3-223,3-4-432,1-5-561,1 0-768,-1-12-816,1-4-3298</inkml:trace>
  <inkml:trace contextRef="#ctx0" brushRef="#br2">22872 6431 20585,'0'0'3234,"0"0"-3186,0 0-144,0 0 176,0 0 32,0 0-224,9-16-1185,-4 21-2144,4 2-3907</inkml:trace>
  <inkml:trace contextRef="#ctx0" brushRef="#br2">22910 6694 19177,'0'0'5554,"0"0"-5490,0 0-144,15 35 224,-15-24 80,6-1-143,-6 0-65,0-3-449,0-3-1311,0 1 143,-6-5-1072,0-5-4627</inkml:trace>
  <inkml:trace contextRef="#ctx0" brushRef="#br2">23012 6621 15239,'0'0'4258,"0"0"-2625,0 0-1121,0 0 1073,0 0 528,0 0-737,41 21-559,-20-14-65,0 0-160,3 0-224,-3 0-192,-1-2-160,-2-3 0,-1 4-32,-3-6-176,-1 2-464,0-2-721,-1-2-1072,-5-8-3041</inkml:trace>
  <inkml:trace contextRef="#ctx0" brushRef="#br2">23103 6399 6451,'0'0'5587,"0"0"-1986,0 0-1360,0 0-496,0 0-400,0 0-321,3 44-208,-3-9 769,0 7 448,0 8-672,0-1-241,0-2-383,0-5-321,0-7-256,1-7-112,5-7 32,-6-6-64,3-6 0,-3-2-160,0-7-528,0 0-561,-3-11-528,-3-9-1969,-1-5-2272</inkml:trace>
  <inkml:trace contextRef="#ctx0" brushRef="#br2">23322 6666 16680,'0'0'2129,"0"0"-2257,0 0 176,0 0 672,0 0 1041,2 32-97,3-17-319,1 4-256,0-1 95,-2 3-303,5 3-225,0-7-432,4-2-160,0-2-16,3-5 64,0-5-96,-1-3 48,-1-3-32,-1-5-112,-3-9-96,0-7 16,-4 1 96,-1-3-64,-2-2-224,-3 4-145,0 3 177,0 3 160,-3 6 48,-2 3-112,-1 5-112,0 4-32,5 0-689,-2 1-944,3 5-784,0 0-2273,0-4-9653</inkml:trace>
  <inkml:trace contextRef="#ctx0" brushRef="#br2">23681 6683 20473,'0'0'4146,"0"0"-3682,0 0-351,0 0 399,-34 15 224,25-2-368,-3 2-224,4 2-64,2 4-64,-1-4 0,7 1 32,0-5-64,4-2-112,4-7-320,1 0 80,7-4 96,1-13-32,0-6-321,1-4 65,0-6 64,1-3 64,-4-8 96,-8-5-49,2 0-415,-6-3 96,-3 8 384,0 5 336,-6 9 608,-1 10 945,1 3-1,-1 13-319,1 0-625,-3 13-96,8 6 65,-2 6 111,3 8-112,0 2-208,0 3-175,8 2-97,0-5-32,0-3-16,0 2-16,-1-9 48,-1-1 16,2-6-80,-3 1 16,0-4-48,3-4 32,0-1-48,5-3 32,1-6-16,3-1-16,1 0-80,6-4-96,-3-10 16,-1-2-65,1-8-31,-3 1-32,-1-8 80,-5 0 64,2-4-32,-8 2-16,2 3 112,1 4 80,-6 5 16,-2 5 32,-1 4 0,0 7 128,0 5 16,-7 0-64,-4 9 0,2 4 48,-5 8-48,2 2 48,0 4-112,4 2-32,4-1 32,4 0-32,0 0 32,4 0-32,12-6 48,2-3-16,6-2 0,4-11 49,5-1-65,-3-5 16,0-3-48,-1-5-209,-3-5 113,-6 4-64,-11-3-208,-3 5-224,-6 0-481,-6 1-1248,-6-2-1120,-5 4-3811</inkml:trace>
  <inkml:trace contextRef="#ctx0" brushRef="#br2">20852 6433 5250,'0'0'5379,"0"0"-3330,0 0-1041,0 0 65,-3 0 175,1 0 81,-4 0-209,-1 5-95,1 0-241,-4 2-31,-3 5 79,-2 4 96,-2 5-223,2 5-145,-5 4-112,3 8 16,4 2 241,5-2-81,4-1-80,4-4-80,17-5-159,8-7-177,10-10-32,2-5-16,7-6-32,-4-10 0,0-14-192,1-1-352,-8-8-49,-7-3 1,-8 0 32,-7-3-177,-8 2-31,-3 1 176,-9 4 160,-4 4 192,-3 4 256,-4 10-16,-4 5 80,-2 7-64,-4 2 16,-2 8-80,-3 5 64,8 1-112,-5 0 32,9 2 16,4-6-64,6-1 64,4-4-32,9-1-881,0-1-1824,9-3-1985,7-3-5299</inkml:trace>
  <inkml:trace contextRef="#ctx0" brushRef="#br2">20908 6125 6387,'0'0'-480,"0"0"3457,0 0-1600,0 0-961,0 0-80,0 0 448,7 5 401,-7-1-257,0 4-223,0 8-145,0 3 128,-4 11 769,1 14 288,3 13-97,0 18 674,-1 14 383,-2 8-880,-1 1-641,0-4-624,-1-10-47,1-16-145,3-10 0,-3-11-192,4-14-336,0-4 96,0-11 16,5-4-32,-1-9-432,5-5-641,-2-9-800,1-8-1552,-3-11-2578</inkml:trace>
  <inkml:trace contextRef="#ctx0" brushRef="#br2">21274 6530 5138,'0'0'7524,"0"0"-5971,0 0-817,0 0 512,0 0 417,0 0-96,-23 13-545,20-9-143,3-2-33,0 3 49,3-5-193,7 0 32,7 0-144,8 0-31,3 0-209,7-5 1217,-3-1-577,3 1-448,-3 1-224,-11 0-288,-7 4 33,-2 0-162,-8 0-207,-4 0-96,0 0-144,0 0 208,0 0-48,-4 0-433,-1 0-928,-2 4-576,0-4-384,0 2-2417,-2 0-9413</inkml:trace>
  <inkml:trace contextRef="#ctx0" brushRef="#br2">21269 6737 5651,'0'0'1488,"0"0"4115,0 0-2994,0 0-816,0 0-224,0 0-289,-3 0-271,3 0-193,3 0-192,5 0 177,0-2 127,5 0 49,6-1 63,3 0-160,5-1 561,0 1-400,2 2-305,-3 1-192,-2 0-16,-3 0-272,-7 0-159,-5 0-81,-1 1 48,-7 2-80,3-3 16,-4 0 48,0 0-48,0 0 0,0 0 0,0 0 0,0 0-48,0 0 0,0 0-33,0 0 49,0 0-48,0 0-16,0 0 128,0 0-96,0 0 80,0 0 16,0 0-64,0 0 48,0 0 16,0 0-64,0 0 16,0 0 64,0 0-64,0 0-16,0 0 16,0 0 32,0 0 16,0 0-32,0 0-32,0 0 80,0 0-48,-4 0-48,4 0 64,0 0 16,0 0-48,0 0 0,0 0 32,0 0 0,0 0-16,-1 0 0,-2 0 16,3 0-16,0 0 0,0 0 32,0 0-64,0 0 64,0 0-16,0 0-48,0 0 32,0 0 0,0 0 0,0 0 32,0 0-64,0 0 16,0 0 32,0 0-48,0 0 48,0 0-16,0 0 0,0 0 0,0 0-16,0 0 16,0 0 0,0 0 16,-2 0-32,2 0-16,0 0-48,0 0-16,0 0 48,0 0 16,0 0 16,0 0 0,0 0 32,0 0-48,0 0 48,-3 0-48,3 0 48,0 0-32,0 0 32,0 0-32,0 0-48,0 0-112,0 0-96,0 0-112,0-3-304,-3 2-497,3-2-912,0 1-864,0-5-769,0-1-3553</inkml:trace>
  <inkml:trace contextRef="#ctx0" brushRef="#br2">24469 6661 6163,'0'0'9764,"0"0"-6130,0 0-1681,0 0-320,0 0-81,0 0-479,34-8-561,-13 8-112,8 2 689,2-2-497,2 0-224,5 0-224,-5 0-32,-4 0-80,-3-2-16,-5 0-464,-7-1-672,-7 2-465,-2-2-496,-3 0 16,-2-1-752,-5 0-2866</inkml:trace>
  <inkml:trace contextRef="#ctx0" brushRef="#br2">24535 6862 9909,'0'0'12117,"0"0"-10196,0 0-1569,0 0 817,49-8 495,-22 4-591,0 0-529,2-1-384,-5 3-160,-4 0-304,-7 2-640,-5 0-1409,-2 2-2594,-6-2-8339</inkml:trace>
  <inkml:trace contextRef="#ctx0" brushRef="#br2">25351 6477 3634,'0'0'2673,"0"0"-3217,0 0 816,-33 9 480,27-9 993,4 0 32,2 0-145,0 0-143,0 0 192,0-7-48,8 0 15,-2-2-111,6-3-304,3-2-177,5-2-223,3-1-321,1 1-256,-2 1 160,-1 7-32,3 6-64,-6 2-304,-2 9-48,-3 12-48,-6 11 48,1 11 32,-8 8 96,0 5 145,-2 4-1,-10-4-160,5-7-16,-8-7-16,2-7 48,1-7-32,0-4 64,-1-6 304,3-4-16,-3-4-80,2-3-160,3-5-128,0-2 33,1 0-81,1-7-113,5-5-111,-2 1-240,3-3 64,0 0 144,3 4 208,1 0 0,1 6-16,7 0 48,-3 2 0,9 2 80,-2 0 64,8 2 32,-1 6 96,2 2 16,1 2-128,0-3-80,-5 3 32,0-3-64,-7-2 0,-2 1 32,-6-4-16,-3-2-96,-3-2-128,0 0-336,0-2-256,-6-10-913,3 1-320,-2-9-464,4-1-2385,1 0-6532</inkml:trace>
  <inkml:trace contextRef="#ctx0" brushRef="#br2">25949 6469 14967,'0'0'4114,"0"0"-2562,0 0-15,0 0-80,0 0-305,0 0-383,-6-11-401,-1 28-224,-8 9 16,2 10 656,1 6 49,2 7-129,-1 0-112,11-2-287,0-5-177,11-7-64,6-7 0,8-7-96,2-8-144,3-6-160,2-7-81,-6-3-271,1-14-32,-7 2-545,-2-6-288,-9-3 65,-3-2 431,-4 3 113,-2-1 320,-8 5 432,-7 6 144,-3 0 480,-5 12 448,-1 1 1,-4 1-257,1 16-192,4-1-128,5 3 96,5 2-47,6 3-353,7-8-320,7-7-1793,8-6-1409,4-3-6130</inkml:trace>
  <inkml:trace contextRef="#ctx0" brushRef="#br2">26285 6321 5266,'0'0'10373,"0"0"-7251,0 0-1410,0 0-399,0 0 32,-45 28-97,32-7-255,3 3-241,2 1-32,3 3-47,5-2-337,2-5-128,9-1-192,-1-9 16,6-5-48,-3-6-32,0 0-48,-4-11-96,0-3-48,-4-6-33,1-4-143,-6-2-256,0 0-336,-3 0 111,-5 8 273,-1 1 400,-3 8 144,-2 7 32,2 2 0,-1 7 32,0 9-64,5 0-193,0 1-1759,3 2-2835</inkml:trace>
  <inkml:trace contextRef="#ctx0" brushRef="#br2">26614 6586 17944,'0'0'3698,"0"0"-3458,0 0-272,-12 49 848,-3-17 1698,0 11-546,0 1-671,-2 2-657,5-5-336,-2-6-31,7-6 63,-4-9-96,7-4-176,-1-9 0,-1-2 96,0-5-48,3 0-64,3-12 32,0-7-80,0-6-128,0-8-128,9-7-144,3-5-64,0-4-241,-3 5 1,5 0 32,-7 8 527,1 6 178,0 8-1,-6 9 48,2 6 64,-1 1 192,-3 6 64,1 3-144,-1 9-192,6 5 0,1 9 128,1 2 417,3 4-449,4 6-128,1-3 16,2-3-16,1 2-16,-1-6-208,4-9 15,-5-3 1,7-4 112,-6-8-16,0-4 48,-1 0 16,3-7-32,-5-7 80,4-5-64,-5-2 32,0-5-64,-2-3 64,3 0-64,-6-4 32,-4-3 16,1 0-48,-3-5-80,-3 2 16,0 1 96,0 3 32,-9 10 48,4 5-32,-3 4 32,0 11-64,3-2-32,2 7-16,3 0-400,0 0-817,0 9-1344,0-2-416,6 1-769,3-4-5058</inkml:trace>
  <inkml:trace contextRef="#ctx0" brushRef="#br2">17041 7390 7219,'0'0'8132,"0"0"-4482,32-14-2114,-6 14-271,6-5 96,4 5 832,5-3-961,-1 2-495,-6-2-385,-3 3-272,-7-2-64,-4 2-561,-10 0-831,-5 0-1153,1 2-289,-6-2-1183,-3 3-2899,-8-3 658</inkml:trace>
  <inkml:trace contextRef="#ctx0" brushRef="#br2">17129 7036 14791,'0'0'4546,"0"0"-2769,56 12-385,-25 2 257,2 0 288,6-2-704,-5-1-433,-4-1-400,-4-6-288,-6 1-64,-2-3-160,-6-2-560,-4 2-561,-7-2-672,2 0-96,-3 0 145,0-2-594,-3 0-1215,-2-4-1137,-3-1-1441</inkml:trace>
  <inkml:trace contextRef="#ctx0" brushRef="#br0">18297 6771 6163,'0'0'6179,"0"0"-3090,0 0-784,0 0-208,0 0-336,0 0-352,7-28-257,6 23-288,3 1-287,8-2-65,6 4-176,9-1 769,7 3-465,2-1-16,4 1-288,-2-3-112,-5 3-176,-5-4 0,-7 1-15,-10 1-274,-6 0-63,-2-1-288,-10 0-320,-5 3 95,0 0 81,-11 0 112,-3 0-529,-1 0-1024,0 0-1200,-3 0-2034</inkml:trace>
  <inkml:trace contextRef="#ctx0" brushRef="#br0">18512 6980 11525,'0'0'7220,"0"0"-5428,0 0-607,0 0 304,0 0-33,-40 24-399,26-4-225,-4 1-272,3 3-111,0-1-17,9-2-80,3-1-208,3-3-48,9-2-112,7-1 32,10-4 16,6-4-16,3-1 0,-2-2 0,-2-1-16,-5 3-16,-5-3 64,-5 4-80,-9 1-64,-1 1 32,-6 4 96,-6 2-32,-7 0 32,-5 0-16,-8 5 64,0-3 16,-2 1 208,-4-1 0,3-4-127,0-3-17,8-2-16,0-7 16,9 0-112,-2 0-32,10-7 32,-1-5-192,5 1-176,0-3-145,0 2-143,0 3-160,3 2-129,-3 4-559,2 1-577,1 2-64,-2 0-929,-1-2-1824,0 2-7700</inkml:trace>
  <inkml:trace contextRef="#ctx0" brushRef="#br1">11236 3857 5683,'0'0'96,"0"0"3921,0 0-2016,0 0-544,0 0-16,0 0-145,-3 0-191,0 0-273,2 0-127,1 0-65,-3 3-144,0 0-48,1-3-48,2 0 49,0 0 31,0 0-80,0 0-96,0 0-32,2 0-160,4 0 16,1 0 193,1-3-1,3 0 112,-2 3-96,4 0 32,0 0 176,3 0 1,1 0-241,-3 0-48,5 0-144,-4 0-80,1 0-16,0 0 16,-1 0 0,1 0 16,-3-2-48,-1 0 16,2 2 16,-2 0-16,0-3 16,-3 2 32,0 1 80,2 0 16,-2 0-80,2 0-32,-4-3-16,7 3 0,-7 0 16,6-2 0,-1 0-48,0 2 48,-2-3-64,3 0 81,-1 3-1,-5 0 0,4 0-64,-4 0-32,-2 0 64,3 0-64,2 3 32,-2 0 0,0-3 0,2 0 16,4 0-16,-4 0 16,3 0 0,-5 0 0,5 0-16,-3-3 128,1 3-80,-2 0 0,0 0-32,2 0 32,-1 0-48,-1 0 16,2-3 0,3 3 16,-2-2 0,2 0-32,-1-1 32,-1 3-32,2-4 16,-2 4 16,2-3-32,-4 3-16,4-1 16,-5 1 0,2 0 0,5 0 48,-5 0-80,1 0 32,-4 0 32,5 0 32,-3 0 112,-2-3 0,0 3 48,-3-2-64,1 0-96,1 2-32,-7-4-16,3 2-32,0 2 16,-3 0-48,0 0-176,0 0-272,0 0-144,0 0-65,0 0-463,0 6-305,-3-4 32,0 0-496,-4 1-1280,-1-3-3010,-3 0-1985</inkml:trace>
  <inkml:trace contextRef="#ctx0" brushRef="#br1">11364 3619 2337,'0'0'4050,"0"0"-4754,0 0 3729,0 0-320,0 0-1200,1-12-16,-1 7-113,0 5-143,0-2-257,5 2-319,-5-2-257,0 2-208,0 0-128,0 0-96,0 0 112,0 0-64,0 4 80,0 5 144,0 3 544,-6 0-255,0 2-305,-2 0 160,-2 3 32,0-1 144,-2 4-47,-5-3-1,-1 2-96,-3-2 48,-3-1-176,4 0-64,-1-1 33,0-4-129,2 1-32,3-2-16,4-2-32,2-2 0,2 1 16,0-3-32,6-4-16,-1 3-16,3-3 0,0 0-64,0 0-16,0 1-32,0-1 80,3 3 64,-1-3-32,4 4 0,-1 2 16,3-2 0,2 3-16,3 3 32,4-1 0,4 0 32,5 1 16,-2-3-48,-1 0 176,1-3-16,-3 2-128,-4-4-48,-5 3 0,-5-5-16,0 4 0,-3-4-16,-4 4-64,2-1-112,-2 2 64,0 2-96,0-1-64,0 1-33,0 1-335,0-3-224,0-3 47,3 0-383,2-2-81,-2 0-31,1-4 191,2-3-1568,-6-6-1617,0 0-3394</inkml:trace>
  <inkml:trace contextRef="#ctx0" brushRef="#br0">16344 2370 16952,'0'0'2193,"0"0"-2145,0 0 416,0 0 689,0 0 319,11 30-415,-9-24-609,1-6-256,1 0 160,-3-4 737,4-5-177,-5 1-560,0-9-240,0 0 224,0-1 385,0-1-321,0 0-192,-6-2 192,-1 3-96,-3 1-32,6 2-95,-4 2-17,2 1-64,3 3-80,0 2 16,3-1-32,0 4 48,0 4-64,6-5-16,5 5-32,-1 0 16,5 0-112,-2 0 48,3 5-113,-3-1-255,0 0-64,-2 2-368,-1-4-433,-2 1-1024,-3-3-897,-1 0-3233</inkml:trace>
  <inkml:trace contextRef="#ctx0" brushRef="#br0">16623 2342 6531,'0'0'8212,"0"0"-7156,0 0 113,0 0 271,10 43-31,-6-35-176,-1 5-129,-3-9-287,2 3-177,-2-3-32,3-1 96,-3-3 65,1-3 31,-1-4 193,0-7-369,0-1-480,0-5 48,0-1-48,0-2 0,0 1-80,-4 1 64,2 1 176,-5 5-176,5-1 49,2 7 15,-3 2-32,3-1-96,0 4-16,0-1-64,5 5 48,4 0-96,1 0 32,4 0 16,0 0-16,-1 0-80,4 0-209,-5 2-31,0 1-192,-6-3-144,2 2-593,-4-2-944,5 0-736,-6 0-1409,2-2-5219</inkml:trace>
  <inkml:trace contextRef="#ctx0" brushRef="#br0">16918 2267 21898,'0'0'800,"4"40"-47,2-18 79,-3-4 433,2-1-305,1-4-720,-1-4-192,-4-3 0,5-2-816,-3-4-529,0-7-335,-3-5-2002,0-8-5474</inkml:trace>
  <inkml:trace contextRef="#ctx0" brushRef="#br0">16939 2014 23099,'0'0'2241,"0"0"-2113,0 0-272,0 0-65,0 0 161,0 0-32,-5 9-528,-1 5-2481,0-2-2642</inkml:trace>
  <inkml:trace contextRef="#ctx0" brushRef="#br0">17350 2140 6851,'0'0'2081,"0"0"2449,0 0-2673,-44-2 0,23 9 176,-5 2-240,5 8-273,-5 2 1,5 2 64,-1 7-577,10-3-207,2 2-369,7-4-272,3-1-96,16-4-80,1-4 0,10-2-32,2-6-112,3-3-513,0-3-319,3 0-1105,-8-3-704,-4-6-2130</inkml:trace>
  <inkml:trace contextRef="#ctx0" brushRef="#br0">17615 2258 2017,'0'0'18360,"0"0"-17447,0 0-849,0 0 208,0 0 1073,0 0-193,-42-12-464,23 26-335,-2 0-113,5 3 80,6-1 0,3-2-144,7-2-144,0-3 0,7-2 0,3-2 0,3-2-16,3-3 16,-1-3-48,1-4-48,0-3 16,-6 2 48,1 0 48,-5 3-32,1 3 112,-5 2 240,4 0 113,-4 7-113,-2 8 0,3-2-112,-2 6-176,-1-2-64,0-4-624,6-3-817,2-10-1392,-2 0-1745,0-12-5363</inkml:trace>
  <inkml:trace contextRef="#ctx0" brushRef="#br0">17782 2323 13750,'0'0'2465,"0"0"-1264,6 41 656,-1-31-144,1 2 640,1-5-977,3 0-831,1-7 47,-1 0 80,3 0 48,-5-8-207,3-4-257,-1-3-176,1-1-48,-5 3 96,-2-2 48,-1 6-96,-3 2 80,2 4-48,-2 3 112,0 0-48,3 7-128,-1 5 0,4 0 144,2 2 17,2 0-145,3-7-16,3-3-48,-1-2-64,0-2-529,-1-2-1151,-7-6-1666,-1-7-2321,-3-1-12133</inkml:trace>
  <inkml:trace contextRef="#ctx0" brushRef="#br0">18191 2234 21562,'0'0'3009,"0"0"-2881,36-3 16,-24 0 897,2 1 271,-2 2-447,-5-5-545,-2 3-224,-3-3-80,-2 1 16,0 0-128,-7-4-464,-6 3 0,2-2 175,-2 3 289,3 4 192,-1 0-96,3 2 48,0 9-32,6 6 128,-1 5 97,3 1 95,0 5 32,5-2-160,6-1-144,2-4-16,3-7 0,2-1-176,-2-6-176,-2-3-641,0-4-911,-7 0-1122,-2-3-1616,-2-5-5138</inkml:trace>
  <inkml:trace contextRef="#ctx0" brushRef="#br0">15433 1958 3938,'0'0'10052,"0"0"-8227,0 0-288,0 0 384,-15-34-224,15 34-529,0 13-640,0 8-272,3 9 241,3 15 1151,-3 7-191,0 6-528,-3-2-529,0-3-48,2-6-192,2-9-64,-1-5-16,3-10-64,-1-6 16,2-3-32,-2-4-80,2-6-592,-5-4-673,-2 0-848,0-7-336,0-10-721,-6-4-3697</inkml:trace>
  <inkml:trace contextRef="#ctx0" brushRef="#br0">15413 2222 12774,'0'0'3650,"0"0"-2386,0 0 241,0 0-209,0 0-143,35 5-257,-23-5-303,5 0-305,0 2-64,2 1-48,1 1-128,1-1-32,0 4-48,-5-1-368,2 0-785,-5 0-592,0-3-1328,-1-3-2498</inkml:trace>
  <inkml:trace contextRef="#ctx0" brushRef="#br0">15672 1875 3954,'0'0'11333,"-5"42"-9668,5-11-353,1 5 417,8 8-224,2 7-385,-1 4 273,0-2-80,0 1-337,1-4-320,-4-8-287,2-7-177,-4-7-80,-1-7-64,3-4-48,-6-4-80,-1-5-753,0-6-992,0-2-912,-1-4-816,-6-13-3971</inkml:trace>
  <inkml:trace contextRef="#ctx0" brushRef="#br0">15920 2229 13222,'0'0'3778,"0"0"-2097,0 0-193,0 0-271,0 0-257,25 45 209,-14-20 95,3 5-399,-2-8-289,3-1-256,-1-1-256,1-6-48,-3-6 16,5-5 0,-4-3-32,0 0-112,-2-7-112,-1-5-80,-2-6-64,-3-4-32,-2-3-145,-3-6-111,0 3-192,0 2 15,0 0-15,-3 7 640,-1 3 160,-1 7-128,4 4 32,-2 3-32,3 2 47,-3 0-367,3 2-1169,-2 8-2448</inkml:trace>
  <inkml:trace contextRef="#ctx0" brushRef="#br0">18826 2220 16568,'0'0'3153,"0"0"-2897,0 0 448,35-4 1441,-8 4 48,7 0-384,6 0-592,0 0-465,3 0-320,-4 0-400,-3-3-16,-7-1-16,-1-6-48,-9 3-336,-1-4-256,-8-1-625,1-5-367,-6-3-994,-5-4-1087,0 1-3779</inkml:trace>
  <inkml:trace contextRef="#ctx0" brushRef="#br0">19196 1775 17256,'0'0'2209,"-53"-3"-2033,20 3 32,-7 7 368,-2 6 305,4 8 31,3-1-191,8 13-193,7 4 96,13 6 128,7 4 209,0 2-225,14 1-592,0-1 128,4-5-80,-1-4-64,-5 0-31,0-8-1,-6 5 80,-6-8-80,0 2 0,0-1 32,-1-1 64,-7-7-160,3-1-16,-3-4-32,5-5-432,-2-5-689,3-7-1376,-5-9-1041,7-10-4065</inkml:trace>
  <inkml:trace contextRef="#ctx0" brushRef="#br0">19422 1820 10837,'0'0'6403,"0"0"-4386,0 0-689,0 0 273,0 0 80,-21 37-416,18-14-433,3 11 96,0 0-31,0 4 79,0 2-95,7 2-385,-2-2-80,0 0-96,2 2-32,-2-3-64,4-1 97,-2-5-113,-2 1-80,1-9-96,0-1 32,-4-3-48,2-7 16,-4-3-240,0-4-273,0-3-303,0-4-625,0-1-1232,0-12-1985,0-2-5763</inkml:trace>
  <inkml:trace contextRef="#ctx0" brushRef="#br0">19598 2256 19353,'0'0'2721,"0"0"-2529,0 0-240,0 0 833,10 33 1135,-4-17-351,2 5-688,-1 0-513,4 2-112,2-6-64,3 0-128,-1-6-32,3-7-48,-3-4 64,4 0-48,-6-4 16,-2-13-128,-2 2-272,-6-9-128,-3 0-129,0-1-127,-3-1-33,-6 3-127,-5 3 432,-1 4 384,-3 7 0,0 4 176,-3 5 96,0 0 16,0 9-32,5 0-160,3 3-32,5 0-128,3 0-624,5-5-881,0-1-544,11-2-1761,-1-4-5250</inkml:trace>
  <inkml:trace contextRef="#ctx0" brushRef="#br0">19965 2206 17704,'0'0'3170,"0"0"-3010,-7 35 576,1-15 433,5 3 47,1-2-175,0 1-481,4-2-304,6-4-208,3-4 64,3-3-16,2-6 0,1-3-16,-5-4 0,3-7-16,-1 1-80,-7-5-128,-1 3-128,-2 3 32,-1 0 112,-5 2 80,0 4 64,3 3-48,-3 0-32,3 3 32,4 4 16,-1 7 128,2 0 64,4 0-64,6 2-80,0-1-32,4-5-32,2-2-112,2-5 192,-4-3-48,4-3 32,-2-9-48,-2-1 0,-5-7 32,1-1-16,-5-7 80,-7-2-128,-4-4-48,-2 0-320,-2-1-145,-11 6 433,-6 5 96,-2 9 336,-2 2 145,-1 12 47,3 1-160,1 1-256,8 10-208,0 2-96,9-1-544,3 0-593,6 0-1024,5-8-1857,-1 1-5507</inkml:trace>
  <inkml:trace contextRef="#ctx0" brushRef="#br1">12097 3869 2657,'0'0'1889,"0"0"-768,0 0-801,0 0-432,0 0 656,0 0 2161,0-17-1232,0 16-369,0 1-31,0-3 79,0 3-47,0 0-353,0-2-192,0 0-223,0 2-33,0 0 64,0-3-16,0 1-128,2 2-96,-2 0-48,3 0-32,-3 0-64,3 0 96,-3 5 128,0 2 145,0 5-17,2 1 320,-2 4-192,0-1-288,0 3-16,0-1 81,0 2 79,0-5-16,0 5-112,0-2-80,0 1 16,4-5-32,-3 0-16,-1-2 16,3 0-64,2-1 48,0-1-32,-5-1 16,6 0 0,-4 1 0,1-1-16,-1 0 0,1 1 48,2 2-32,-5-3 48,0 3-63,3-3-1,-3 1-16,0-1 0,0 3-32,0-5 0,3 5 16,-3-3-32,0 2 16,0-1 0,1-1 48,-1 1-64,5 2 48,-4 2-16,-1-6 16,3 4-32,-3-2 32,0 2 16,3-3-32,-3-2 16,0 2-16,0 1 16,2-3-32,-2 0 48,0 3-32,0-3 16,0 0-32,3-1 16,-3 2 0,2 3 0,-2 1 0,0-3 32,3 6-48,-3-4 16,0 1 48,3-3-64,-3-2 80,0-5-96,0 3 32,0-5-16,0 0-160,0-5-240,0-8-177,0-6-399,-3-7-1249,-5 3-2337,0-5-4290</inkml:trace>
  <inkml:trace contextRef="#ctx0" brushRef="#br1">12616 4260 5891,'0'0'160,"0"0"3489,0 0-2400,0 0-561,0 0 241,0 0 191,0-14-63,0 14-225,0 0-15,0 0-129,0 0-96,-3 0-128,-5 9-128,-1 0-47,0 5-97,-4 7 224,-3-1 32,3 5 48,-3-4-31,3-2-81,3-5 96,2-4-144,5-4-112,1-3-160,2-3-32,0 0-176,2-9 16,4-3 128,-1-7 96,3-3-48,0 0-128,-1-9 112,6 5-16,-6 0 16,2 7 0,-1 6 48,-4 6-48,1 2-96,2 5 16,0 12-32,-1 9 192,7 0 448,1 7 337,3-4-497,1-1-192,3-5-128,-1-6-48,-4-5-16,3-7 16,-9 0 32,1-4-48,-7-3-288,-1-3-272,-1 3-337,-2-4-495,-2 5-1153,-5-1-1409,-4 6-4418</inkml:trace>
  <inkml:trace contextRef="#ctx0" brushRef="#br1">12003 4531 6259,'0'0'1873,"0"0"1408,0 0-1984,0 0-417,0 0 289,0 0-129,0-24-159,2 19-273,1-2 32,-3 5-16,0 0 129,3-1-17,0 1 177,-3 2 15,3 0-176,-3 5-127,1 6 47,7 6 0,1 4 337,0 2-33,8-2-560,0-2-128,2-3-175,-1-3 63,3-9-64,2 1-48,-7-3-32,0-2-16,-2 0 64,-5-4 64,-1-7 32,-4 0-96,-1-3 64,3-6-48,-1 0-16,1-3-48,3 2-64,1-3 176,4 7-96,4 2 64,-1 5-80,-5 0-48,2 6-32,-5 2-16,0 2 48,-5 0-272,1 2-48,-5 2 16,0 3-160,0-4-609,-5 2-784,1-3-544,-5-2-1409,0-2-5922</inkml:trace>
  <inkml:trace contextRef="#ctx0" brushRef="#br1">12532 4567 5362,'0'0'513,"0"0"-337,0 0 3457,0 0-1952,0 0-496,0 0-81,0-5 33,0 5-209,0 5-79,0 6 95,-3 6 48,3 6 769,0-1-608,0 1-481,0-2-64,0-7 17,0-4-81,0-6-192,0-1-96,3-3-64,-3 0 48,0 0 145,0-7 63,0-5-128,0-4-112,0-5-48,3-3-112,-1-4-96,3-1 144,2 4 192,-1 4-32,2 2-48,-2 7 17,0 1-17,3 2-192,-4 5 32,2 0-48,5 1 0,-4 3 0,5 0 16,0 3-48,2 9 80,-3 4 32,5 5 224,-1 7 96,-4 0-240,-2 1-16,2-1 0,-5-4-32,-2-8-64,-3 0 0,2-9-32,-4-1 16,0-2-64,0-4 64,0 0-176,0-12-480,0 0-865,0-4-1088,-4-4-864,-3 3-1794,1-2-8083</inkml:trace>
  <inkml:trace contextRef="#ctx0" brushRef="#br1">11651 3400 6003,'0'0'6403,"0"0"-2658,0 0-1055,0 0-802,0 0-303,0 0-384,5-12-401,7 3 0,2-8-367,7-1-209,3-3-128,2 0-16,-3 0 144,-7 2 16,0 6-64,-8 5-144,-1 1 16,-7 5-48,0 2-16,0 0 112,0 0-112,0 9-80,0 5 96,6 5 785,4-1-129,-1 3-368,8 0-144,0-4 96,3-6-16,-2-5-80,0-4-80,2-2-32,1-8 16,0-7 32,3-5-32,-4-1-32,1 0-32,-8 2-112,-2 8-304,-9 5-624,-2 6-289,-5 4-1344,-5 13 432,-5-2-1297,-2 6-3009</inkml:trace>
  <inkml:trace contextRef="#ctx0" brushRef="#br1">11844 3407 6659,'0'0'-368,"0"0"5170,0 0-2257,0 0-64,0 0-144,0 0-336,15-28-416,-11 28-560,-4 0-225,-4 3 64,-7 13-367,-2 5 95,1 8 320,-2-1 17,2 4-161,4-1-288,2-6-16,5-4-143,1-6-177,1-2-96,11-5-16,1-4-32,2-4-16,4 0-80,2-4 128,-2-11-304,8-3-593,-4-1-527,3-2-401,1-2-320,-7 9 176,-4 4-240,-6 6-1649,-10 4-2369,0 2-704</inkml:trace>
  <inkml:trace contextRef="#ctx0" brushRef="#br1">11856 3023 5971,'0'0'2417,"0"0"416,0 0-1568,0 0-161,0 0-79,0 0-193,9-16-112,-9 13 49,0 1-17,0 2 112,0 0 257,0 0-113,0 2-191,-9 8-33,0 6-144,-8 5 369,0 7 63,-1-2-335,-1 0-449,6-5-144,5-5-48,1-8-64,4-4-48,3-2 0,0-2-128,0-6-320,5-11 144,3-5-33,2-8-159,1-2 336,-1-7-32,1 3-320,-2 2 128,3 9 416,-4 5-80,-2 9 176,1 11 32,-2 0 32,3 11 128,0 6 176,5 9-160,2 2 1249,0 0-913,2-1-528,-2-2-112,0-6 32,-1-5-16,-2-7-48,0 0-496,-6-5-736,-3-2-545,0 0-736,-3-5-801,-3-4-6370</inkml:trace>
  <inkml:trace contextRef="#ctx0" brushRef="#br0">8460 4171 10037,'0'0'6467,"0"0"-4162,0 0-769,0 0-15,0 0-96,0 0-33,-7 35-175,-2-14-385,1 2-127,-1 5-65,-3 6-96,0-2-256,1 3-96,0-1-16,4-6-16,-4-5-79,4-2-49,2-8 96,-1 0 16,3-6-80,0-3-48,3 0 0,0-1 32,0 2-64,8-2 16,5 1 0,8 1 32,4-1 32,1 1 0,4-2 48,-6 1-48,-1 1 0,-7-5-32,-6 7-16,-3-3-128,-1 0-96,-6 2-240,0-1-81,0-1-159,0 1-609,0-5-1040,-7 0-992,-1 0-3298</inkml:trace>
  <inkml:trace contextRef="#ctx0" brushRef="#br2">4565 9199 11077,'0'0'5699,"0"0"-4291,0 0-831,0 0 495,0-2 145,0 2-353,0 0-384,0 4-240,-2 9 16,-4 8 129,-1 2 575,0 8-144,-7 3-95,-2 5-289,0-3-160,1 2 64,0-5-80,1-5-64,4-5-95,2-6 15,2-6-80,6-5 80,-1-4 48,1-4 352,0-15 208,4-11-191,7-10-417,4-15-96,6-14 0,2-7 48,4-8 80,1 0-448,-4-1 79,2 11-15,-5 8 192,0 11 96,-6 10 32,1 13-48,-5 7-16,-6 8 0,3 6-16,-4 5 0,5 4-176,-4 6-48,3 11 112,5 16 80,-1 11-16,2 17 80,-2 7 288,2 12 177,-7 2-17,1-4 0,-2-6-80,-3-9-192,-3-9-176,0-9-128,0-9 16,0-7 64,0-7 0,0-9 0,0 0-32,0-11-16,-6-2-272,3-2-112,-2-15-801,-2-2-1920,-1-7-1666,-1-2-4753</inkml:trace>
  <inkml:trace contextRef="#ctx0" brushRef="#br2">4548 9221 5330,'0'0'7364,"0"0"-5235,0 0-609,0 0-111,0 0 160,0 0-161,17 0-175,-12 4-16,4-2-1,7 4-79,1-4-289,10 0-80,2 1 17,8-3-113,-1 0-144,-3 0-272,-4 0-47,-6 0-177,-3 0-16,-11 0-96,-6-3-1,3 3-191,-3 0-128,-3 0 48,0 0 0,0-2-32,0 0-449,-3-1-351,-3 3-961,-2-3-1009,-3 3-2160</inkml:trace>
  <inkml:trace contextRef="#ctx0" brushRef="#br2">5190 9505 8884,'0'0'7411,"0"0"-5762,0 0-576,0 0 159,0 0-207,0 0 239,-24-21-207,19 18-337,-1 3-160,-1 0 209,3 0-129,3 0-272,-2 0-176,0 3-144,3 1 32,0 0-96,0 1-32,7-3 32,4 4-16,3-6 0,1 0-96,-4-2-48,2-6 16,-8 1 160,-2-2 16,-3 1 128,-3-1-48,-8 3 16,0-2 80,-2 6 385,1-1 111,-2 3-208,2 0-96,3 3-304,4-1-32,2 3-128,3-2-80,0 1-384,8-2-625,1-2-1712,3 0-1089,-3-6-2833</inkml:trace>
  <inkml:trace contextRef="#ctx0" brushRef="#br2">6455 9071 8676,'0'0'2993,"0"0"-1024,0 0-1168,0 0-33,0 0-128,0 0-352,-3 0 1,9 4-193,-4 9 32,2 8 112,-1 7 32,3 7 1505,-3 7-241,-1 3-799,1-2 143,0 0-128,-2-5-207,2-7-113,-3-6-128,0-1-32,2-7-32,2-9 80,-4-1 1,0-7 47,0 0 400,-6-11 289,2-6-593,-4-6-288,-1-10-128,2-7-32,-1-5-16,3 1-64,-1-5-288,6-2-129,0 4 225,0 2 128,0 2 48,0 7 64,0-2 0,0 3 80,0 1-48,0 4 16,0 2 0,6 2 16,-1 5 0,3 2-32,-1 8 16,2-2-48,-1 9-16,2 1-64,3 3 0,0 0 0,2 11 0,3 2 32,1 6-32,2 5 32,-1 1 32,1 3 48,3 3 0,-1-1 32,1 3-48,-3 0 32,-1 3 0,0 0 32,-6 5-64,0 2 16,-4-2 32,-2 4 0,-3-9 48,-5 0-32,0-3-144,0-3 32,-9-4 64,2 0-16,-7-3 32,5 1 48,-3-5 48,-5-1 32,4-4-64,-3 0-15,1-4-33,-1 0 128,0-3-32,1-3-80,0 0-48,-2 0 16,4-2-16,-1-2 0,0 0 32,1-10-96,-1 3 32,5 3-96,0-4 48,1-1-16,4 6 96,-1 2-96,5-2-48,-3 3-225,3 0-175,0 0-176,0 0-641,3 0-496,6 0-32,5 0-896,-3-2-3250</inkml:trace>
  <inkml:trace contextRef="#ctx0" brushRef="#br2">6945 9428 3522,'0'0'12549,"0"0"-11108,0 0-625,0 0 913,0 0-96,41-29-240,-23 24-513,6-3 16,2 1-63,0-1-145,0 1-96,-2 2-207,-6 1-257,-2-1-112,-3 0 32,-8-2 0,0 3 16,-2-4-32,-3-1 16,-7 1-64,-2-5 32,-5 4-112,-1-1 80,-3 3-96,0 5 0,-1 2 48,1 2 15,2 10 17,2 4 16,-3 3 0,8 5-32,-3 1 48,7 6 0,2 0 80,3-3-64,6-3-16,8-6 65,3-3-65,1-3 16,3-9 0,0 0-16,0-4-161,-4 0-95,0 0-240,-1-1-320,-3-2-289,-3-1-303,-2-2-625,0-1-913,0 0-2016</inkml:trace>
  <inkml:trace contextRef="#ctx0" brushRef="#br2">7459 9091 8980,'0'0'2593,"0"0"-2177,0-30 1521,0 22-176,0 4-416,0 1-33,0-1-95,0 4-273,0 0-303,0 0-321,0 9-176,0 3 272,0 9 0,0 7-144,-2 7 961,-1 5 528,-2 5-753,5-4 17,0 2-113,0-5-496,0-6-144,8-3-224,-6-6 48,4 1-112,-4-7 16,-2-6 16,0-2 1,0-1-17,-2-4-129,-4-4-399,-4 0-448,5-12-849,-2-4-1857,-2-3-2144</inkml:trace>
  <inkml:trace contextRef="#ctx0" brushRef="#br2">7364 9297 6707,'0'0'9140,"0"0"-8019,0 0-161,0 0 961,0 0-272,0 0-305,-12-21-335,12 21-321,0 0-368,0 0-47,9 0 175,3 8-48,5-4-256,4 1-64,0-1 544,9-1-160,-4-2-223,3-1-81,0 0-64,-6-1-64,-2-2-16,-3-1-32,-6 1-705,2 1-863,-7 2-849,1-4-689,-3 1-2384</inkml:trace>
  <inkml:trace contextRef="#ctx0" brushRef="#br2">7688 9318 9716,'0'0'5795,"0"0"-4738,0 0-449,34 17 1761,-18-12-592,2-1-112,-2 1-81,5-5-751,-7 2-529,-2-2-160,1 0 16,-3-2-96,-7-5-16,0-2-16,-3-1-32,0 1-112,-6-4 0,-4 0-112,-3 1-112,1 5 256,0 3-32,-2 1 128,2 3-32,3 3-16,-3 12 64,2 2 176,3 7 48,1 1 80,3 7 128,3-4 48,0 2-224,5-4-272,6-5 33,2-5-17,-3-1 0,3-7-32,1-2-161,-4-2-255,-1-4-464,-2 0-177,-2-4-447,-5-2-593,5-1-1185,-5-1-2769</inkml:trace>
  <inkml:trace contextRef="#ctx0" brushRef="#br2">8050 9358 5939,'0'0'5266,"0"0"-4017,0 0-497,0 40 1329,-2-19-96,2 3-400,0-1-289,0-2-95,0 3-385,6-3-128,-3-7-159,1-4-97,1-3-64,-2-6-96,2-1 48,-5-8 129,4-9 175,-4-2-464,0-7 96,-4-2-144,-4 0-64,0 0-32,0 3 64,3 3-32,0 3-48,2 4 144,3 0 16,3-2 112,7 1-79,1 0 15,11-1-112,-1 4 128,2 0-96,1 4-80,-4 3-48,-5 2-16,1 4 16,-6 0-64,1 0 16,-6 0-192,0 6 0,-2 1-17,-2-3 33,3 0-192,0 2-352,-1-4-401,1 3-287,3-5-113,-4 0-672,1 0-1841,-1 0-4306</inkml:trace>
  <inkml:trace contextRef="#ctx0" brushRef="#br2">8439 9457 14086,'0'0'1889,"0"0"-1697,2 30 641,1-15 431,-2-3 33,4-4-32,-5-2-513,3-2-224,-3 0-208,1-4-48,2-4 641,0-10 95,4-5-816,1-5-48,0-4 161,5-4 79,0 3-64,0 4 208,0 1 208,-6 8-111,5 3-209,-7 2-192,0 7-80,-2 4-64,2 0 16,0 7-96,0 5 32,1 5 32,0 0-32,3 2-16,-1-2-48,-4-1 48,8-1-48,-4-7 64,-3 0-64,5-3 96,1-5-48,-1 0 32,1-8-16,-2-5-32,5-7-16,-2-1 0,0-2 0,0-1-96,-2 0 80,-2 4 16,0 4 0,1 7-48,-2 1 0,-2 8 48,1 0-16,-2 12 32,4 4 0,-3 5 80,4 3-64,1 4 32,0-5-96,3 1 64,4-5 16,-3-3-16,-1-4-16,3-4 0,-5-2 32,-1-4-320,-3-2-512,-1-2-513,-3-5-528,-3-5-864,0-5-881,0 2-3073</inkml:trace>
  <inkml:trace contextRef="#ctx0" brushRef="#br2">9132 9354 21578,'0'0'2481,"11"32"-2529,-8-12 128,1 0 288,-4 1 705,5-2-465,-5-5-432,0-2-160,0-5-240,0 1-1121,0-8-415,-5-10-1026,2-8-4337</inkml:trace>
  <inkml:trace contextRef="#ctx0" brushRef="#br2">9146 9087 21706,'0'0'2129,"0"0"-2049,0 0-192,0 0-208,0 0 160,33-17-321,-31 21-1519,1 6-2467,-1 1-10964</inkml:trace>
  <inkml:trace contextRef="#ctx0" brushRef="#br2">9372 9450 11653,'0'0'7156,"0"0"-6036,12 33-1024,-1-24 432,2-7-63,1-2 495,-2-2 481,3-7-705,-1-5-576,-4 0-32,0-5 288,-1 0 129,-5 0-193,-1 3-96,-3-1-32,0 6 240,0 1-16,0 3-15,0 7-177,0 0-176,0 9-144,0 6 48,0 2 176,5 3 112,4-1-304,3 0 80,5-5-64,0-2 48,4-8 32,5-1-16,-2-3 0,3 0 0,-6-7-16,1 0-16,-4-1 64,-2 2-96,-4 1 64,-1 0 16,3 0-32,1 0-32,0 5 32,2-2-48,1 2 64,-1 0-32,2 0-32,-1 0 48,4-4-64,-1-1 112,-4-2-64,4-5 16,-5-1-64,-3-4 0,-3-7 0,-7 3-32,-3-2-80,-6-1-208,-7 6 208,-8 4-16,1 7 128,-4 7 48,2 7-48,1 12 192,4 6 48,4 10 32,2 3-64,10 1 80,1 4-128,7-4-48,11-3-64,5-8 48,6-3-32,4-10 32,2-8 16,-6-5-288,1-2-480,-5-7-833,-10-10-2080,-9-4-1538,-6-2-5730</inkml:trace>
  <inkml:trace contextRef="#ctx0" brushRef="#br2">11085 8929 2609,'0'0'6323,"0"0"-2849,0 0-1393,0 0-401,0 0-479,0 0-353,13 15-79,-10 10 63,-1 20-112,1 8 2034,-3 11-417,0 6-785,0-2-799,-3-4-497,1-11-352,-7-8-16,5-10 80,-2-7 16,-4-2-16,5-10-176,-3-4-176,3-4-1,-1-8-447,6 0-785,0-17-1376,0-7-2914</inkml:trace>
  <inkml:trace contextRef="#ctx0" brushRef="#br2">10969 9324 17336,'0'0'2913,"0"0"-1920,0 0-497,0 0 352,0 0 433,47 0-161,-8-4 129,6-1-433,4-2-495,-8-5-145,-2 3-16,-5 2-160,-4-2-80,-10 2-32,-2 0-273,-2 1-127,-3 2-208,-3-3-65,-2 3 209,0-6-336,0 0 47,0 0 1,0-5-561,-1 3-784,4-4-1152,-2-1-577,0-2-1520</inkml:trace>
  <inkml:trace contextRef="#ctx0" brushRef="#br2">11491 9013 8516,'0'0'3089,"13"-42"-576,-9 22 353,-2 9-225,1 4-784,-3 0-529,0 7-463,0 0-545,0 10-160,-5 5-32,1 15 208,-7 11 529,2 6 463,0 9-399,1 3-465,-1-3-288,5-4-48,1-3 16,-2-9-48,5-7 0,0-5 0,0-5-32,0-6-32,5-6-16,-2-4 16,5-4-64,0-3 96,2-5-80,3-11 112,2-5-160,2-3-208,1-4-48,-6 0 0,2 7-64,-5 2 240,-3 2 192,-4 10-64,2 5 144,-4 2-64,0 0 48,0 12-112,0 2 64,0 7 96,0 1-64,5 1-96,7 0-32,6 1 160,9-8-16,4 0 32,8-4-64,3-4 32,1-7-48,4-1 112,-6-1-144,-3-12-144,-6 2 64,-3-6 32,-8 1 48,-4 0-48,-4-8 80,-5 3-64,-7-3 80,-1-1-48,-1-1 96,-10 2-80,-2 6-16,-4 4-32,0 4-96,-1 10 96,6 4-32,1 16 32,5 5-16,6 6 80,0 6-128,8 0 32,5-1-16,8-5 32,8-6 16,2-4-96,3-8 48,5-9-592,-6-4-897,2-14-2657,-11-7-3281</inkml:trace>
  <inkml:trace contextRef="#ctx0" brushRef="#br2">13074 9140 6611,'0'0'3458,"0"0"-689,0 0-960,0 0-449,0 0-591,0 0-385,18 31 304,-29 14 385,-2 4 1696,1 9-240,-2 4-1008,2-9-993,1-8-464,5-8-80,6-14 32,0-3 0,0-12 16,0-2 0,0-6-32,6-14 256,-4-7 64,4-10-208,-6-9-64,0-5 48,0-7-80,0-4 129,-6-6-161,4-2 80,-1-5-337,3 5 113,0 0 80,3 6-208,8 9-64,1 8 128,9 6 240,2 10 0,4 8 48,1 10-64,5 7 0,-6 12-96,0 9 0,-1 7-144,-3 9 96,-6 3 96,-2 5 0,-6-5 80,-3-1-48,-6-1-368,-6-6-49,-9-4 401,-3-4 80,-7-3 16,3-4 48,-2-3-32,-2 0 16,5-5-31,2 1 95,2-5-16,6 3-64,1-1-16,7 6-64,3 3 16,0 0 32,11 5 32,2 5-48,9-2 80,3 1-128,4-3 0,5 1 48,2-6 192,-2-1 832,-4-4-879,-3-1-161,-9-3-16,-1-2 0,-11-3-225,0 1 17,-6-4-128,0 0-224,0 0-176,-7 0-289,-4 0-1440,-3-4-961,5-3-2048</inkml:trace>
  <inkml:trace contextRef="#ctx0" brushRef="#br2">13741 9346 2705,'0'0'10805,"0"0"-7123,0 0-2498,-47-21 177,29 21-64,-6 0-305,3 0-288,-2 8-95,2 1-209,5 3-176,3 6 32,3 3-16,10 1-160,8-3-96,10 2 48,3-7-64,10-3 64,1-5-128,-2-6-400,2 0-32,-6-7-113,-8-6 273,-4-3 32,-10 2 16,-4-7 160,0 4 160,-12-3 48,-2 0-16,-4 2 0,3 3 48,-2 2-16,8 6-96,0-1 48,6 8-32,3 0-16,0 0-368,3 0-2081,8 3-2177,1-2-6980</inkml:trace>
  <inkml:trace contextRef="#ctx0" brushRef="#br2">14029 9300 21530,'0'0'1024,"0"0"-1184,0 0 16,0 0 192,-38 1 320,25 7 113,-4 1-113,5 2-304,4 0-48,-2 3 16,5-3-64,2 2-16,3 0 16,0-1-112,8 0-128,2-1 160,6-1-49,2 1 113,1-1-112,2 2 64,-3-1 96,-4-1-16,-3-1 32,-5 0-32,-3-2 16,-3 0-32,-5 1 64,-6-3 64,-6-1 273,3-4-33,-5 3-96,0-2-64,2-1-128,1 0-16,3 0-80,5 0 16,0 0-496,8 0-497,0 0-496,3-4-1056,8-3-2769</inkml:trace>
  <inkml:trace contextRef="#ctx0" brushRef="#br2">14337 9259 9828,'0'0'7044,"0"0"-5556,0 0-831,-36-9 559,18 9-47,-2 0-241,-1 9-416,-1 4-335,4 2-97,3 6 32,1-2 0,7 2 0,4 0-96,3 0-16,0-2-32,3-3 64,4-1-16,10-5-16,-3 3 48,5-6 32,0 2-80,-1 1 16,-3-1 0,-2 0-16,-8 3 32,0 0-96,-5-1 0,-5 2 32,-11-2 64,2 1 0,-6-3 0,-3 0 16,2-1 48,5-4 160,2-1-112,2-3-48,7 0-128,5 0-480,0-3-913,11-7-1472,-1-3-3874</inkml:trace>
  <inkml:trace contextRef="#ctx0" brushRef="#br2">14579 9080 10581,'0'0'3714,"0"0"-3650,0 0-80,8-35 1664,-5 31 561,-3 1-592,0 3-576,0 0-609,0 0-240,0 12 16,0 4 272,0 12-16,-4 7 481,-5 8 640,1 6-385,1 2-384,2-1-335,-1-3-241,6-2-128,0-10 192,0-2-160,0-8-112,0-5-16,2-5-32,2-5 32,-4-5 16,0-3 16,3-2-48,-3 0 144,2-4 32,2-9-32,2 0-160,5-3-144,-4-1-48,6 3 96,0 2 80,0 3-32,0 4 16,-1 5-16,5 0 32,-1 5 0,-3 4 0,0 3-16,-3 2 32,1 3 16,-4-1-48,-1-3 16,-6 4-48,0-6 32,0 2 32,-6-5-32,-1-1 48,-4 1 32,1-3 0,-3 2 16,2-3-16,3 1-16,-2-5 16,2 5-48,4-3 16,-2 0-48,3 1-480,0-3-481,-2 0-576,3-7-656,-4-3-1040,-2-8-4899</inkml:trace>
  <inkml:trace contextRef="#ctx0" brushRef="#br2">14930 9446 21818,'0'0'2385,"0"0"-2225,0 0-112,0 0 64,0 0 48,0 0 289,19-16-49,-11 26-240,0 4-144,0-3 64,2 6-96,-4-6 48,1 3-32,0-2-16,-3-2 16,6-4 0,-3 1 16,5-7-16,1 0 32,2 0-64,1 0-144,1-4-96,3-7-113,-2-2 1,0-3 176,-3 0 80,-1-3 32,-5 0 80,3 3 48,-7 2 48,2 5-48,-2 5 96,1 4 16,0 4-160,-1 11-16,-1 7 112,1 6 64,1 9-96,-3 8 0,-3 1 16,0 9 80,0-1-112,0 0 97,0-5-49,-3-5-16,-3-4 16,-2-9 0,2-5-48,-6-10-80,3-4 96,-8-3 0,2-7 128,-3-2-96,1-2 0,-4-7-80,9-8 64,-2 2-112,10-7-208,4-1-465,0-1 97,8-4 80,5 4 128,3 1-16,1 0 335,6 4 81,-2-2-48,3 1 128,2 7 81,0-2 239,0 2 16,3 3-96,-2-1-160,-3 4-144,-4 2 16,-7 0-32,-6 3-1232,-7-3-2418,0-2-4258</inkml:trace>
  <inkml:trace contextRef="#ctx0" brushRef="#br2">16080 9067 11909,'0'0'3906,"0"0"-2129,0 0-736,0 0-401,0 0-64,0 0-176,8-25-352,-3 25-16,-2 17-48,2 6 48,0 10 16,-2 11 769,0 10 863,-3 9-239,1 1-352,-1-4-289,0-3-384,0-7-304,0-14 0,0-8-112,0-7-80,0-6 16,4-6-352,-2-9-672,1 0-993,0-13-625,2-11-2832</inkml:trace>
  <inkml:trace contextRef="#ctx0" brushRef="#br2">16274 9007 12566,'0'0'5346,"1"46"-2737,-1-5-31,0 5-706,0 6-751,0 4-161,-1-7-351,-2 0-305,3-6-256,0-8 48,0-4-112,0-7-240,0-4-305,0-4-143,0 1-224,0-1-353,3-4-496,-3-3-512,0-1-2225,0-6-4738</inkml:trace>
  <inkml:trace contextRef="#ctx0" brushRef="#br2">16019 9292 9348,'0'0'4883,"0"0"-2114,0 0-432,0 0-544,0 0-257,0 0-351,-1-12-385,1 12-239,6 0-129,2 0-160,5 0-48,8 0-160,8 0-16,5 0 32,5 0 304,2 0 48,2-5-255,1 1-97,-8-3-48,-4 2 16,-8-3-160,-10 4-657,-6 0-1088,-8 1-384,-3 3 609,-15 0-1378,-3 0-2672,-9 7-2114</inkml:trace>
  <inkml:trace contextRef="#ctx0" brushRef="#br2">16030 9449 16103,'0'0'4034,"0"0"-2689,0 0-81,0 0-239,0 0 47,31 0-191,-9 0-257,6 0-352,-1 5 577,8-1-593,-2-1-176,5-3-64,-8 0 32,-1 0-208,-3-7-865,0-1-976,-5-3-624,-3-4-961,-5 0-3313</inkml:trace>
  <inkml:trace contextRef="#ctx0" brushRef="#br2">17233 9232 10005,'0'0'3121,"3"54"-1376,-3-11 1920,-3 10-991,-6 3-721,2 0-209,-1-7-639,-2-8-657,5-9-368,0-8-128,2-8 96,0-7-48,3-6 96,0-3 0,0-16 481,0-8-113,0-16-432,0-6 64,3-13-48,2-9-32,3-7-192,2-7 48,1-1 64,2 6 80,0 4-96,3 10 64,-7 10 48,5 15-16,-6 10-128,3 9 16,-4 6 80,0 6-81,7 6 81,-2 1-16,5 9-48,1 15-64,-3 4 144,6 9 16,-3 8 48,1 4-112,-6 5-80,-6-3 112,0 0-64,-7-1-336,-3-6-304,-11-5 240,-4-5 223,-3-3 81,-5-6 192,-1-3 32,-3-8 48,4-3-32,-3-8 129,3-3 143,8 0 64,1-5-208,8 1-96,3-1-48,6 1-16,8 4 96,5 0-144,6 9 80,8 2 144,1 10 80,3 3 32,-1 4 209,4 1-177,-1-4-224,-6 1-144,2-8 0,-5-1 16,-4-5 0,-4-5 0,-5 0-16,-1-3 32,-6-4-64,0 0-192,-4-4-320,0-3-561,-5-6-992,-3-4-896,-3-2-2754</inkml:trace>
  <inkml:trace contextRef="#ctx0" brushRef="#br2">17855 9591 14006,'0'0'3362,"0"0"-1361,0 0-1025,-30-20 417,19 20 352,4 0-241,-5 8-575,4 5-497,2 7-192,6 5 80,0-1 129,6 0-193,15-5-96,3-9-64,5-7-32,2-3 48,0-7-80,-2-10-192,-5-4-352,-10-3 79,0-1 97,-11-1 256,-3 0 32,-5 5 48,-11-1 16,0 8-64,-5 2 16,-2 4 144,5 8 64,-1 0-112,6 10-48,5 1-64,1 2-144,4-2-1681,0 0-1728,3-3-3282</inkml:trace>
  <inkml:trace contextRef="#ctx0" brushRef="#br2">18497 9578 18825,'0'0'3393,"0"0"-2192,0 0-1009,0 0-192,0 0-96,0 0-897,5-21-1680,-5 6-9557</inkml:trace>
  <inkml:trace contextRef="#ctx0" brushRef="#br2">8411 10727 12662,'0'0'1953,"0"-35"-1569,0 23 752,0 1 401,0-2-528,0 5-81,0 3-176,3 0-63,-1 5 175,1 0-96,-1 10-511,2 18-177,-4 12 96,0 16 1024,0 14 65,0 10-625,-4 4-272,-3-7-192,4-8-48,0-12-16,3-14-144,-1-12-32,1-13 32,0-1 64,0-10-32,-3-5 80,-2-2 657,-1-9 207,-5-10-512,4-7-368,-7-9-48,5-11 32,-3-8 48,3-12-208,0-4-128,1-7-32,4-3 48,-1-2-32,2-1 16,3 4 64,0 4 0,3 2 176,9 9-352,-1 8 159,1 7 49,0 7 128,0 7 16,2 9 80,-5 7-96,5 6 64,1 7-64,2 6-48,5 10-80,2 14-32,5 14 96,2 14-48,-2 14 128,-1 5 48,-1 3 32,-9-1 64,-5-6-16,-4-9-272,-6-14 64,-3-4 16,-11-7 48,-3-2 32,-4-8-16,-9-4 64,0-3-48,0-7 96,-2-4-16,3-3 32,0-2-48,5 0-16,6-2 32,1 0-144,10 2 32,4 0-16,0 11-80,12 3 96,6 8 16,6 4 112,4 2 97,5 2 95,0 0 48,2-4-64,3 0 16,-4-5-64,-4-4-192,-4-1 96,-2-2-80,-9-4-32,-4-1-32,-1-2 0,-7-3-32,-3 1-16,0 1 16,0-2-208,0 0-464,0 1-721,-3-3-1216,2 1-945,-5-3-3041</inkml:trace>
  <inkml:trace contextRef="#ctx0" brushRef="#br2">9015 11179 6819,'0'0'5283,"0"0"-2386,0 0-880,0 0 416,0 0-320,0 0-304,0 12-497,-3 4-447,2 3-97,-3 7-96,4-3-287,5 1-225,12-3-16,1-9 32,6-7-64,6-5 16,-1-5-176,2-11 48,-7-4-112,-6-3 0,-5-3 32,-8-2-16,-5 0 96,-1 3-32,-16 1-64,-4 3-48,-8 6 176,2 9-64,-5 6 352,0 2 0,3 10-96,8 6-160,4 4-80,4 1 16,8 0-48,5-4-736,0 2-977,9-7-1041,5-6-623,-2-6-2146</inkml:trace>
  <inkml:trace contextRef="#ctx0" brushRef="#br2">9712 10877 592,'0'0'2465,"0"0"-1696,0 0-353,0 0-80,0 0 112,0 0 497,-13 0-193,13-2-976,-2 0 288,-4-1 784,4 3 625,-1-4-785,-3 4-159,3 0 287,-1 0 289,1 0-97,1 0 0,-1 0 65,1 0 256,2 0-97,-3 0 17,3-2-65,-4 2-191,4-4 31,0 4-31,0-2-193,12-3-256,0 4-192,10-2-80,3 3 161,7 0-49,5 0 864,-4 0-463,2 4-321,-10 3-272,1-1-144,-5-2-32,-8-1 16,-3-1-32,-2 0 0,-5-2-272,-3 0-80,0 0-16,0 0 144,0 0 64,0 0 15,-5-4-351,-1-3-576,0 5-1201,2-4-112,1 1-1601,-5 1-3202</inkml:trace>
  <inkml:trace contextRef="#ctx0" brushRef="#br2">9711 11095 6291,'0'0'4882,"0"0"-1889,0 0-1584,0 0 32,0 0 448,34-2-161,-16 2-351,5 0 448,1 0 96,2 0-673,4 0-383,-6 0-353,5 0-160,-9-5-176,1 4-144,-8-3-32,1 2 32,-7 0-64,-1-1-176,-5 3-32,4 0 80,-5 0-64,0 0-112,0 0-177,-9 0-367,4 0-529,-3 0-463,0 3-337,0-1-737,3 0-2224</inkml:trace>
  <inkml:trace contextRef="#ctx0" brushRef="#br2">10928 10442 6467,'0'0'96,"0"0"4626,0 0-2097,0 0-656,0 0-480,0 0-705,3 0-351,2 14 63,7 7-128,-3 11-16,8 6 641,0 9 783,1 3-511,6 4-593,-6-8-256,3-1-31,-4-6-209,-3-3-48,-2-8 32,0-2-96,-4-7 0,-4-3-64,-2-4 64,2-3-80,-1-5-160,-3 4-801,0-8-559,0 0-881,0-5-1361,0-9-2497</inkml:trace>
  <inkml:trace contextRef="#ctx0" brushRef="#br2">11332 10310 6883,'0'0'3346,"0"0"-1634,0 0-863,0 0-353,0 0 48,0 0-159,-5 38-129,-2-10-48,-2 9 496,-1 8 1585,3 2-224,-2 6-704,1-1-65,-1-3-223,0-4-337,1-5-160,1-3-95,-4-3-161,1-4-192,2-2-64,-3-4-64,4-6 32,-1-1-16,2-3 0,5-5 16,-2-1-560,0-1-561,1-6-448,2 2-576,0-3-1072,0-3-2274</inkml:trace>
  <inkml:trace contextRef="#ctx0" brushRef="#br2">10891 11181 7443,'0'0'3106,"0"0"-1361,0 0-161,0 0 97,0 0-144,0 0-401,-3 0-303,3 0-241,0 0-176,0 0-80,0-3 81,3 2-1,3 1 128,2-3 32,-1 1 17,7 0-1,3 0-32,4-5 32,12-1 49,0 1 767,7-2-639,1 1-193,0-1-160,-2 3-192,1 0-112,-7 6-80,-1-2 80,-6 2-80,2 0-32,-5-2 80,1-1-64,-1-1 0,-2-1 16,4 1 0,-5-1-16,-2 0 16,0 3-32,-3-3 0,-1 3 0,-1 2 64,-5 0-80,1 0-48,-6 0-112,0 0-224,0 0-64,-3 0-80,0 0-49,0 0-207,-3 0-465,-4-5-335,-4-3-865,-4 0-3026,-2-4-5410</inkml:trace>
  <inkml:trace contextRef="#ctx0" brushRef="#br2">12135 11125 8276,'0'0'8116,"0"0"-5411,0 0-2049,0 0 16,32-7 449,-14 7-161,3 0-431,-3 2-49,3 3 96,-3 2-400,-6-2-176,2 2 0,-8-2-48,-2 2-544,-2 0-817,-2-2-832,0-3-3409</inkml:trace>
  <inkml:trace contextRef="#ctx0" brushRef="#br2">12093 10952 8964,'0'0'8292,"0"0"-5891,0 0-1280,0 0-273,0 0-96,17-7-272,0 6-127,4-2-97,0-1-176,5 4 160,-2 0 64,-1 0-176,-4 0-96,-5 0-16,0 0-16,-2 4-80,-3-4 0,-3 0-432,-4 3-337,2-3-335,-4 1-833,0-1-1441,-4 3-3073,-1-3-96</inkml:trace>
  <inkml:trace contextRef="#ctx0" brushRef="#br2">13148 10575 4578,'0'0'1201,"0"0"2496,0 0-1920,0 0-768,0 0 175,0 0-95,6-12 399,-3 10 113,-3-2-192,0 1-97,0 1-191,0 0-193,0-1-63,0-1-225,-3-2-352,-3 2-48,-1-3-192,2 0-16,0-3-48,-2 3 32,-2-1-16,-3-2-32,1 3 48,-4 4-80,-3 3 16,-3 0-80,-1 10-48,1 8 16,1 9 48,2 5 96,0 10 80,1 6-128,7 1 64,0 0-32,6 0 16,4-6 16,7-8-16,6-7 64,2-7-80,4-4 16,0-9 32,5-3-16,0-5-32,-4 0 0,1-9 0,-1 2-48,-8-5-384,-1 3-737,-8-1-288,-3 3-480,0 3-304,-8-3-528,-1 4-1057,1 1-1584</inkml:trace>
  <inkml:trace contextRef="#ctx0" brushRef="#br2">13248 10772 6803,'0'0'7075,"0"0"-4097,0 0-1842,0 0-127,0 0 287,12 45 369,-4-27-865,6 1-607,-7-4-129,10-6-32,-5-2 16,2-5-32,-1-2-16,0-2 0,-3-7 32,1-5 0,-4-3-80,-2 0 96,1-2-48,-3 6 32,-3 1-48,3 7 64,-3 5-80,0 10-64,0 10-64,-6 12 144,-3 5 64,3 7 96,0 4 112,-5-4 304,8-3-64,-1-5-304,4-10-128,0-7-16,0-6-32,4-10-432,5-3-512,-1-3-353,-1-10-480,4-10-2849,-5-7-10725</inkml:trace>
  <inkml:trace contextRef="#ctx0" brushRef="#br2">13662 10647 6307,'0'0'5698,"0"0"-3168,0 0-1106,0 0 113,-32 31 64,22-23-529,-3 5-351,-4 3-225,3 0-96,-2 1 224,3 2 113,5-3-113,0 5-160,8-2-176,0-2 64,0-2-176,8 2-47,5-5-97,4-3 16,0-4-80,4-3 96,2-2-96,1-2 48,-3-5-32,-3 0-289,-1-5-831,-8 5-977,-1 0-752,-5-3-1265,-3-2-1857,0 1 3170</inkml:trace>
  <inkml:trace contextRef="#ctx0" brushRef="#br2">13867 10451 14983,'0'0'3746,"0"0"-2738,0 0-688,0 32 417,0 1 431,0 8-63,0 9 783,0 4-783,0-5-513,0-7-64,0-3-207,4-11-49,-3-5-16,2-7-128,-3-4-64,3-5-32,-3 0-16,0-6-416,0-1-865,2-1-1248,1-11-528,3-5-3522,1-2-5987</inkml:trace>
  <inkml:trace contextRef="#ctx0" brushRef="#br2">14000 10816 19433,'0'0'3554,"0"0"-3154,-7 42 64,9-25 1009,10-3-609,5-3-608,4-6-192,2-3 48,-4-2-320,1-2 16,-5-10-592,-2-2-753,-6 0 256,-5-4 945,-2-2 320,-2-3-224,-10 4-192,0 1 224,-2 1 144,-3 6 64,1 3 80,-1 6 144,-1 2-96,3 2-80,0 10-32,4-3-16,2 2-64,8-3-1345,1-3-3233,0-5-8068</inkml:trace>
  <inkml:trace contextRef="#ctx0" brushRef="#br2">14436 10658 16247,'0'0'2354,"0"0"-498,0 0-1391,-45 15 1103,27-3 241,-5 2-592,3 2-769,3-2-304,4 0-128,5 0 48,8 0-32,0-5 0,3 3-112,10-5-32,2 2 0,-2-1 80,6-4-32,-4 3 16,-5-2 16,1 3-32,-5-4 80,-6 5-128,0 1 112,-11-1 0,-2 3 80,-4 0-32,-3-3 16,0 0 0,1 1 96,1-3 0,5 0-144,1-3 32,6-1-80,0-3-272,6 0-977,0 0-1104,8-7-1825,4-5-5042</inkml:trace>
  <inkml:trace contextRef="#ctx0" brushRef="#br2">14477 10724 16295,'0'0'2354,"0"0"-2242,0 0 704,44 0 1393,-21 0-256,-2-4-801,3-1-607,-2 0-289,-8 2 240,2 2 16,-8-2-400,2 3-96,-4 0-48,-1 4 64,0 9-48,3-2 0,0 8 16,1 0 16,5 4-16,-2 1 0,8 0 64,-5-4-96,0 1 80,-1-4 32,-5-2 64,0-7 145,-2 2 287,-2-8-160,-5 3 0,0-5-64,0 0-48,0-5 97,-5-2-289,1-2-64,-5-8 0,1 2-64,1 0 0,2-7 16,-1 4 0,3-1 32,3-1-48,0 0 0,0 4 64,0 0-64,7 1 32,3 6 0,-3 0 64,7 2-64,-5 2 0,5 1-112,-4 4 96,4 0 0,-5 0-80,3 0 96,-3 7-112,2-5-96,-2 5-497,-3-3-431,0 1-497,5 0-1360,-4-5-2098</inkml:trace>
  <inkml:trace contextRef="#ctx0" brushRef="#br2">14605 10532 6003,'0'0'5282,"0"0"-2032,0 0-865,0 0-448,0 0-449,0 0-335,13 10-321,-13 8-47,0 7 735,0 11 385,0 6-640,-3 5-401,-5-2-320,3-3-79,2-3-353,-2-7-32,5-9-80,0-5 48,0-7-48,0-5-112,0-6-465,0 0-319,0-12-529,-3-4-1232,1-5-672,-2-8-2994</inkml:trace>
  <inkml:trace contextRef="#ctx0" brushRef="#br2">15048 10780 12214,'0'0'9940,"0"0"-8307,-6 43-1473,1-24-32,5-1 961,0 3 15,5-4-608,6-2-416,5-7-16,2-3-64,5-5 80,-4 0-80,-2-9-112,0-8-80,-2 1 176,-9-3-96,-5-2-224,-1 0-96,-4 2 160,-8 6 208,0 0 16,-2 6 224,-3 3 464,4 1-64,-1 3-368,2 0-192,4 5-32,-1 2-224,2 0-720,0-2-1249,0-1-1569,0-4-6851</inkml:trace>
  <inkml:trace contextRef="#ctx0" brushRef="#br2">15327 10945 6083,'0'0'6947,"-5"45"-3473,5-15-1153,0 0-465,4 2-111,0-4-256,1-8-240,3-6-449,-2-7-240,-2-4-272,2-3 160,1-6 177,-4-10-209,1-4-240,-4-10-96,0-2-64,0-7-48,0-3 16,-4-6-16,1 4 16,1-1-16,-1 8 80,3 1-32,0 8 64,0 7-96,0 10 80,3-2-48,-1 9-16,1 4 16,2 0-32,3 0 16,3 0-48,2 8 32,1 1-48,0 7-96,2 3-80,-7 2 96,2 2 48,0 3 32,-8-3 48,-3 1 16,0-3 32,0 3-32,-3-6 32,-4-4 0,0 0-16,-1-7 16,-1 0-64,-1-5 32,-1-2-96,1 0-192,2-9-321,0 1-111,5-5-657,3-2-495,0-2-289,8-2-817,8-3-1936,1-1-7524</inkml:trace>
  <inkml:trace contextRef="#ctx0" brushRef="#br2">15663 10508 5699,'0'0'8339,"-9"56"-5329,1-11 912,2 9-641,1 1-944,2-4-720,3-4-897,0-10-368,0-6-240,5-10-16,0-5 1,2-6-81,-6-6 0,4 2 16,-2-6 16,2 0-64,4-8 160,-2-1-144,3-1-16,1 1-112,-1-3 0,3 4 63,-5 2-47,3 2 64,-4 1 32,1 3 0,-2 0-16,1 0 48,-4 9 48,2 3 32,0 0 49,-2 4-49,0 4-48,2-3-16,-3 1-16,6-4-32,-2 1 48,4-5-561,0-3-511,4-3-721,-1-4-1312,2-8-1425,0-7-6115</inkml:trace>
  <inkml:trace contextRef="#ctx0" brushRef="#br2">16016 10544 19865,'0'0'2401,"0"0"-2545,0 0-832,0 0 575,0 0-527,30 37-2305,-17-25-2226</inkml:trace>
  <inkml:trace contextRef="#ctx0" brushRef="#br2">16025 10914 15879,'0'0'9397,"0"0"-8757,0 0-624,0 40 96,3-32 256,-3-4-48,3-4-288,-1 0-560,3-8-2705,-1-5-721,-4-8-2497,0-5-5235</inkml:trace>
  <inkml:trace contextRef="#ctx0" brushRef="#br2">16348 10711 21402,'0'0'3185,"0"0"-2817,-39 14-352,22 5 0,-4 9 513,3 5 447,-2 3-47,11-1-497,4-1-336,5-1 0,2-6-64,13-6-32,6-8-96,8-8-64,3-5-208,1 0-913,-2-11-1056,-5-9-352,-7 1-2370</inkml:trace>
  <inkml:trace contextRef="#ctx0" brushRef="#br2">16716 10882 8468,'0'0'5843,"0"0"-2626,0 0-1136,0 0-384,0 0 0,30-12-129,-3 12-31,4 0-176,3-4-321,1 4-384,0 0-319,-1-2-273,-7-2-32,-4 2-32,-5 2-193,-6 0-319,2-5-432,-4 5-369,1-4-352,0 0-335,-2-6-514,4-1-1263,0-4-1954,0-3-2705</inkml:trace>
  <inkml:trace contextRef="#ctx0" brushRef="#br2">17001 10425 7652,'0'0'1680,"0"0"529,-6-33-1696,0 21 559,-5 5 465,4 3 272,-6 4-721,-3 2-176,-6 12-303,0 9-33,-3 11 272,6 8 209,0 7 544,6 4-161,8 9-63,2-4-737,3 1-336,3-3-48,5-4-47,-3-3 79,-1-7-16,-3-3-128,-1-3-80,0-3 32,0-3-64,-5-4 16,2-2-48,3-8-288,-5-4-465,5-7-607,0-5-1137,0-8-769,0-13-3297</inkml:trace>
  <inkml:trace contextRef="#ctx0" brushRef="#br2">17217 10481 3314,'0'0'12245,"0"0"-10452,0 0-641,0 49 993,-5-13 225,2 5-306,-2 8-751,3 6 64,-4 2-289,4 0-399,-1-5-209,1-3-144,2-8-176,0-11-96,0-4 0,0-7-48,2-6 48,3-5-208,-2-6-336,0-2-737,-1-10-736,-2-6-1072,0-9-1457,0-7-8436</inkml:trace>
  <inkml:trace contextRef="#ctx0" brushRef="#br2">17338 10931 20826,'0'0'3553,"5"33"-3153,-4-16-288,5 1 593,5-3 415,5-6-271,-2-5-577,6-4-192,1 0-80,-4-7-32,-1-7-80,-2-4-417,-5-3-527,-6-5 160,-3 0 143,0 1-207,-11-1 127,-4 2 449,-4 5 304,-1 7 48,-1 5 48,-5 7 48,5 0 288,1 7-112,5 5-111,3-1-145,7 4-32,5-4-1089,3-3-2609,6-1-4145</inkml:trace>
  <inkml:trace contextRef="#ctx0" brushRef="#br2">17637 10858 22522,'0'0'3186,"0"0"-2946,0 0-400,-8 36 176,8-15 224,5 3 640,7-1-111,5-3-529,1-3-208,7 0 32,-3-8-80,5-7 96,-7-2-176,0-2-96,-1-12-48,-5 0 16,-7-5-113,-5-5 81,-2 3 80,0 3 16,-2 1 96,-4 6 80,-1 4 0,4 7 256,-2 7-32,5 7 112,2 4 129,10 4-209,5-1-192,6-2 32,6-5-112,3-6-352,-1-5-64,-2-3 127,-2-7-111,-7-10-176,-5-3-304,-8-9 287,-2-3 401,-5-11 16,-6-1 16,-7-5-240,-1 4-64,0 8 352,0 4 256,-2 9 320,3 13-128,3 6-304,-4 5-64,7 5-16,1 6-848,1 4-1778,5-1-4225</inkml:trace>
  <inkml:trace contextRef="#ctx0" brushRef="#br2">18730 11096 4754,'0'0'945,"0"0"2464,0 0-1232,0 0-816,0-2-129,0-1 97,0 3-321,0-2-383,0 2-113,0-2 112,0-2 49,0 3 31,0-2 0,0 3 1,0 0-161,0 0-16,0 0 64,0 0-160,0-2-207,3 2-33,-1-2-32,5-1-80,1-1 80,1 2 0,5-3 240,4 2 48,0-1-48,2 1 513,1 1-417,0 0-208,-1-1-208,-3-1 0,-1 4-64,-2 0-64,-5 0 0,2-6 64,-4 6-64,1 0 0,-3-4 16,2 1 48,-1 2-16,-6-2 0,3 3 48,2-4-64,-5 4 64,0 0-80,0 0 48,0 0-32,0 0-32,0 0-240,0 0-224,0 0-224,-2 0-241,-1 4-287,0 0-337,-2 1-624,0-3-1345,0 4-2305,0 1 129</inkml:trace>
  <inkml:trace contextRef="#ctx0" brushRef="#br2">18763 11250 5298,'0'0'241,"0"0"4081,0 0-1617,0 0-864,0 0-385,0 0 33,-7-4-176,6 4-257,-2 0-192,3 0-191,0 0-129,0 0 64,0 0-96,0 0-143,0 0-33,3 0 48,1 0 176,7 0-32,-1 0 17,4 0 127,7 0 48,2 0-15,3 2-65,6 0-48,-4 1-128,0-3-271,-2 0-17,-2 0-160,-3 0-16,-5 0-16,-3 0 0,-6 0 48,-1 0-64,1 0 64,-7 0-128,0 0-48,3 0 31,-3 0-15,0 0-96,0 0-64,-3 0-208,1 0-320,-3 0-257,2 0-640,0 0-496,-4 0-720,1 0-2546,1-5-5137</inkml:trace>
  <inkml:trace contextRef="#ctx0" brushRef="#br2">19979 10822 5346,'0'0'4883,"0"0"-3235,0 0-1503,-7-24 607,7 20 320,-2-4-527,2 3-113,-3-2 160,3 3 32,0 0 209,0-2-17,0 4-16,0-3-223,0 5-209,0 0-112,-2 0-96,2 0-112,-3 3-32,-1 9 16,-4 6 0,-4 11-32,3 10 128,-5 15 593,2 7 511,-5 7 209,8 2 208,-3 1-753,8-10-368,4-5-256,0-11-112,10-13 16,10-8-15,4-7-113,11-9-16,0-8-16,10-8 16,-2-9-64,-4-11-465,2-2-271,-7-4-32,-12 1-81,-3 1 113,-7 4-33,-12 4 401,0 6 304,-6 3 48,-11 6 80,-3 5 32,-6 1 208,2 3 209,-7 5 127,2 6 0,-2 6-64,5 2-63,2 5-65,6-7-32,6 2-240,6-4-96,3-2-64,3-3-368,9-5-753,0-3-79,6 1-1,-3-3-399,2 0-1186,-2-5-2528,-4-4-5619</inkml:trace>
  <inkml:trace contextRef="#ctx0" brushRef="#br2">20447 10849 12070,'0'0'4305,"0"0"-2704,0 0-576,0 0-337,0 0 272,-25 32-15,13 2 15,4 5 17,2 6 367,2 2 1,4-1-337,0-6-639,8-7-273,8-6-128,-1-9 16,6-8 32,0-9-64,3-1-48,-1-16-145,-3-3 97,3-6 48,-2-1-16,-4-5 64,-5-2-192,0 3-144,-6 0-80,-6-3 64,0 2 79,0 1 33,-6 4 80,-11 0 128,-1 3 80,-2 6-48,-6 0-64,2 9-368,-2 3-176,2 5 367,-2 5 129,5 9-48,3 1 160,9 2-32,0 0-1312,6-1-1730,3-1-5314</inkml:trace>
  <inkml:trace contextRef="#ctx0" brushRef="#br2">21000 11063 12038,'0'0'6242,"0"0"-3616,-11 43-866,11-28-271,0-7-673,0 0 1,0-3-257,0-5-256,3 0-80,5 0-64,-8 0 48,5-2 193,-4-1 63,2-2-64,1 0 64,-4 1-128,2-3-15,3-1-161,1-3-48,0-3-112,3-2 32,-2-5 0,1-3-32,3 1 32,-1-1-160,1 0 80,-4 3-16,4 10 48,-4-1-16,1 5 48,0 5 16,1 2-16,0 0 16,-1 11-64,1 9 96,-2 2 48,1 2 48,1 0-64,-5-1-16,1-4 32,0-5-160,1-5 48,-3-2-16,1-4 32,-1-1-16,2-2 48,3 0 16,2-7-16,-2-5-16,5-2 0,0-7 0,1-2-32,0-3-112,0 0-96,-3 2 32,-1 6 0,-2 4 80,-4 2 96,1 7-48,2 5 32,1 5-32,-3 10 48,-1 8 0,5 5 240,-1 5 192,-2-4-112,9 0 80,-6-5-176,5-8-32,-5-4-80,3-5-47,-3-3-49,-3-4 0,0 0-64,-4-2-289,-2-4-319,0-2-561,0-4-831,-6 5-1410,-2-5-1232,-1 3-4562</inkml:trace>
  <inkml:trace contextRef="#ctx0" brushRef="#br2">21035 11320 5731,'0'0'7283,"0"0"-4610,0 0-720,0 0-16,0 0-240,0 0-273,24-15-495,-3 13-177,5 0 81,10 2-257,6 0 640,5 0-383,4 0-129,3 0-208,-11 0-160,1 0-143,-6-3-81,-8 2-64,-1-2 16,-5-4-16,-9 3-32,-2-6-144,-4 3-177,-5-3-319,-4 3-624,0 0-529,0 6-848,-13 1-913,0 1-3153,0 6-3442</inkml:trace>
  <inkml:trace contextRef="#ctx0" brushRef="#br2">21309 11528 13446,'0'0'5219,"0"0"-3379,0 0-255,-34 0 336,15 8-192,-1 1-625,-1 3-463,0 4-353,1 1-96,4-1 48,0-4 48,8 0-16,3 2-96,5-4-144,5-2-32,8 4 0,8-4 0,0-1-96,8-3-32,2 0-48,-5-2 80,1 2 32,-4-2 80,-7 4 0,-7 1-16,-4 3-32,-5 1 16,0 4 32,-6-2 0,-7 0 32,-6 2 32,1 0 64,-3-1 160,-2-2-48,3-1-144,-1-1-64,1-6-48,2 1 48,9-3-32,-3-2 1,7 0-98,2-4-367,1-3-224,2-3-801,0 3-1008,2-4-432,4 1-1601,3-1-5379</inkml:trace>
  <inkml:trace contextRef="#ctx0" brushRef="#br2">10741 11811 12918,'0'0'4482,"0"0"-3057,0 0-753,0 0 144,34-2 337,-14 2-273,7 2 1,-1-2 655,6 0-751,-5 0-273,-3 0-320,-1-2-48,-3-1-144,-6-1-16,-6 1-592,0 0-593,-5 1-271,-1 2-145,-2-5-960,0 1-2610</inkml:trace>
  <inkml:trace contextRef="#ctx0" brushRef="#br2">11054 11448 5122,'0'0'8676,"14"-34"-6451,-7 18-1424,0 4 47,-4 3-48,-3 4-207,3 1-81,-3-1 224,0 3-143,0 2 47,0 0-32,-6 0-144,-1 0-127,-8 0-209,2 7-16,-9 4-64,-2 3-16,-2 6-32,4-2 32,-3 0-48,4 3 112,3-1 144,9 1 16,1 2 160,4 5-128,4 0 32,0 5-176,6 3-31,-3 1-1,1-1 16,-1 0-48,-3-2 16,0-2-16,0-1 96,-3-6 0,-1 3-64,-1-1-64,-1-5-48,0 0-32,6-3 48,-4-4-48,0-2-416,3-2-673,1-3-704,-3-4-352,-3-4-736,2 0-2065</inkml:trace>
  <inkml:trace contextRef="#ctx0" brushRef="#br2">11339 11629 14150,'0'0'3170,"0"0"-2962,0 0-176,0 0 320,-17 53 833,5-19 79,3 8-303,-3-1-241,3-1 80,-2-1 321,5-9-241,2-5-447,0-7-385,3-8 32,1-5 16,0-5 80,0-5-32,0-12 192,0-5-240,0-13 0,5-10-16,-4-7 0,8-1-128,-5-9-80,7-1 80,0 2-16,-4 2 64,4 6 16,0 8 0,-1 10 16,4 6-16,-5 9 48,3 6-80,0 7 16,2 2-48,-5 5-16,4 5-112,-2 8-176,3 9-128,-5 3-1,-1 6 209,2 2 144,-7 0 128,0-4-32,-3 3 48,0-7 0,-3 2 0,-6-2 64,0-4-64,-2-1 0,-4 0 16,3-4 0,-2 0-16,4-4 16,-1-3 0,0-1 0,6-4-16,2 2 16,-2-2 0,5 2-32,3 2 16,6 3 32,5 2 96,5-2 225,1 6-81,1-1-96,-1 0 64,-2 1-144,-1 2-16,-5-1-112,-3 1-16,-4-2 0,-2-2-16,0-2 0,-1-2-112,2-6-240,0 0-369,4-5-527,-3-5-641,-1-7-1665,-1-5-4626</inkml:trace>
  <inkml:trace contextRef="#ctx0" brushRef="#br2">13329 11564 4642,'0'0'8148,"0"0"-5427,-44 9-2385,23 3-288,-1 4 80,5 0 241,-1 4 319,5-5-112,2 5 0,6-6 33,5-3-273,0 0-272,13-7-64,5-4 16,3 0 48,3-7 48,2-10-32,-5 1 16,0-4 96,-7 3-16,0-1-144,-6 2-16,-4 7 0,-4-2-16,0 5 16,0 2 32,-1 1-16,-4 3-32,-3 0 16,-1 5-64,2 7 112,4 7 64,1 1 160,2 8-47,2 6 15,5 3 48,10 3-96,1 0-64,2-5-80,1 0 16,-3-4-160,-1-5 80,-2 0 16,-10-5-16,4-1-32,-9-1 48,0-2-32,-9-2 64,-2 0-48,-1-2 64,-3-4 80,-2-3-48,2 2 80,0-6-128,-2 3 0,5-5 16,-2 2-48,4 0 16,-1-2-16,4 0-32,-1-4 16,3-6 48,1-4-16,4-9-48,0-3-16,7-10 48,1-1-32,5-8-16,1 6-80,3-1 48,1 2 144,-3 10-176,2 7 64,-3 9 32,-1 5 32,1 7 80,-7 0-32,4 10 0,0 1 48,-1 1-48,-3-1-80,1-3 80,0 1-144,-5-4-288,-1-5-240,1 0-336,1 0-609,-2-10-576,-2-2-1969,0-4-4994</inkml:trace>
  <inkml:trace contextRef="#ctx0" brushRef="#br2">13642 11681 15575,'0'0'3874,"0"0"-2513,0 0 191,0 0-159,31 19-321,-23-19-543,3 0-257,-1 0-192,-1-7-64,0-5-64,-3 0-240,-4 1-161,-2-3-15,0 0 304,-8 1 112,-6 3 64,0 2-48,-5 5 16,1 3 48,1 5-32,3 11 16,1 11 32,5 5 176,5 6 417,3-1-33,3 1-480,11-6 0,3-8-112,4-5-80,5-12-272,-2-5-497,3-2-1023,-6-9-1698,-1-5-3986</inkml:trace>
  <inkml:trace contextRef="#ctx0" brushRef="#br2">13934 11658 20713,'0'0'2914,"0"0"-2690,0 0 224,-44 0 977,30 11-353,1 6-559,5 2-369,6 1-64,2 1-16,2-2-48,10-2 32,0-8-160,3-4-321,5-5 209,-6 0 112,-1-7-288,0-4 144,-7-6 160,-1 0 48,-3-2-176,-2-5-48,0 4-64,-7-1-129,-1 2-31,-3 2 352,-4 10 160,-1 3-16,0 4-48,3 0 48,5 7-80,2 0-977,2 1-479,4-2-1826,0-2-5570</inkml:trace>
  <inkml:trace contextRef="#ctx0" brushRef="#br2">14233 11644 15063,'0'0'4834,"0"0"-4146,-37 1-479,22 2 1471,0 5 577,-2 1-864,8-2-945,-3 2-240,10 3-160,2 0 0,2-3-32,7 0 16,6 1-48,2-1-32,1-2-80,-1 2-176,-4-2 16,-5 2-32,-3 3 112,-5 0 64,-5 3 192,-7-1 16,-5 2 16,-6-4 96,5-1-16,-3-1-32,3-3-16,0-4-80,1-3-64,8 0 64,1-3-432,8-9-913,0-2-896,5-5-1168,6-4-2914,2-1-2721</inkml:trace>
  <inkml:trace contextRef="#ctx0" brushRef="#br2">14233 11686 18296,'0'0'2722,"0"0"-2658,0 0 96,0 0 1488,0 0-15,37 4-672,-17-4-561,4 0 256,-1 0-224,-3 0-15,1-2-225,-4 0-128,-1 2-32,-6 0-32,3 0-80,-5 0-289,1 2-111,0 7-80,2 2 96,-4 2 160,4 1 288,-2 0 64,3 2 144,0 5 192,-1-4-96,-1 1 96,0-1-48,-1 0-63,-2-3 31,3-3-16,-3 1-48,-3-5 96,1-2 48,0-2-16,-2-3-47,1 0 31,-3 0-32,-1-10-80,0-1 16,0-4-128,-5 3-16,-3-2 32,3 0 32,1 0 16,1 0-112,3 2-64,0-1-32,0-2 16,0 3-64,4-2 112,7 6-112,-2-3 80,0 2-32,1 0 0,1 2 32,-1 4-32,-3-1 16,5 2-80,-6-1 48,6 3-224,-2 0-128,-3 0-128,2 0-385,2 7-655,-5-2-1314,1-1-1087,0 0-2963</inkml:trace>
  <inkml:trace contextRef="#ctx0" brushRef="#br2">14371 11510 16616,'0'0'3281,"0"0"-2849,0 0 353,-5 34 1488,0-5-112,1 7-801,4 3-255,-4 6-305,4-3-240,0-3-63,0-5-305,0-6-144,0-7 0,0-5-96,0-3-16,0-5 64,0-3-64,-5-5-192,0 0-353,-1 0-575,-1-9-1009,1-5-961,-1-7-1136,4-3-6531</inkml:trace>
  <inkml:trace contextRef="#ctx0" brushRef="#br2">14820 11742 15719,'0'0'4626,"0"0"-2225,0 0-1536,0 0 928,-16 37-433,7-18-399,5 0-321,1 2-208,3-2-224,3-3-144,6-2 32,7-7-96,3-2 48,2-5-272,-1-2 128,-1-8 48,-4-6-144,-2 0 64,-4-5 144,-5-3-112,-4 0-336,-1 3-32,-11 0 47,-2 6 289,-6 4 128,2 7 64,3 4 112,-3 0-47,4 7-113,5 7 0,6 0-16,0 0-1169,3-3-1456,7 0-1185,7-5-3873</inkml:trace>
  <inkml:trace contextRef="#ctx0" brushRef="#br2">15046 11827 11957,'0'0'4162,"0"0"-3617,0 46 415,0-25 2001,0 0-880,3 0-640,-2-1-384,3-5-241,-1 0-400,-1-6 176,3-1 81,-2-6-193,1 0-240,2-2-64,0-2 80,-1-8-144,-4-1-16,3-6-64,-4 1 32,0-7-48,0 2 0,-5-7 16,-3-4 0,5-5 32,-4 1-48,4-1-160,0 1 64,3 4 32,0 7 32,3 1 128,1 11 48,2 0-48,5 6 49,-2 5-17,3 2 32,0 0-144,2 7 0,-2 5-16,-1 4-16,1 3 32,-3 2-48,-2 0-80,-2-2-112,-2 2 96,-3-5-1,0 1 129,-4-1-48,-7-4 32,-3 2 16,2-4 0,-1-1-16,0 0 0,3-6 65,-1 4-98,6-5 33,0-2-48,2 0-464,3 0-288,0-9-417,4-1-784,5-4-1024,3-3-1985,5 1-6932</inkml:trace>
  <inkml:trace contextRef="#ctx0" brushRef="#br2">15319 11596 14375,'0'0'2801,"16"-32"-1873,-11 23 769,1 1 400,-6 4-96,0 4-320,0 0-609,0 8-528,-6 12-31,-2 1 335,-2 7 48,2 8-255,0-2-273,7 1-128,-7-3-144,8-4 16,0-5-112,0-4 80,0-5-80,8-5-16,-4-4-80,1-1 0,7-4 16,-6 0-32,5-9 16,2-3 80,0 1-48,0-3 0,-2 1 64,-1 4-32,-2 4 0,-3 4 32,-1 1-48,3 4 32,-5 5 32,3 3 16,-2 2 64,1 0-48,1 0-64,8-4 16,-2-3-16,3-3-32,2-1-128,1-3-176,4 0-545,1-5-31,-4-2-49,3-2-15,-1 1-33,-2 2-479,-1 1 303,-5 0 209,-2 5-129,-4 0 49,-4 0 431,-2 3 497,0 1 176,-2 1-32,-1-1 64,0-1 161,2 2 447,-2 2 608,3-3 161,0 1-496,0-3-481,4 4-128,-1-5-288,0 2-32,4-3-176,-4 0-705,2 0-767,0-7-1106,1 0-2288</inkml:trace>
  <inkml:trace contextRef="#ctx0" brushRef="#br2">15697 11592 16760,'0'0'7987,"0"0"-6194,0 0-1633,5-35-128,1 33 64,-1-6-16,4 5 16,-5 2-64,1 1-336,0 0-1248,1 0-754,-1 0-975,0 1-4162,0 2-3923</inkml:trace>
  <inkml:trace contextRef="#ctx0" brushRef="#br2">15863 11645 6851,'0'0'13270,"0"0"-11413,0 0-1537,0 0 625,-12 36 271,-3-16 65,-1 2-641,0 4-336,2-3-128,7 1 289,2-5 159,5 0-432,3-10-128,6 0-96,5-4 112,2-3-112,1-2 112,4 0-208,-3-4-368,2-4-625,-6-1-512,-7 0-624,-5 1-1008,-4 0-2418</inkml:trace>
  <inkml:trace contextRef="#ctx0" brushRef="#br2">16586 11517 13862,'0'0'4178,"0"0"-2705,12-35-385,-7 26 337,-5-1-96,0 6-161,0-2-255,-5 4-465,-2 2-144,-8 0 48,-1 8-64,-2 6-112,-1 0-176,-3 7 80,3-1-64,0 7 209,4-1 95,2 6 0,5 3-16,0 3 128,5-1-64,2 3-160,1-5-48,0-2-79,0-5 15,1-7-144,2-2 48,0-7-64,-3-3 64,0-1-17,0-6-111,-3 0-448,-1-2-224,-8-4-513,4-6-960,2-1-320,-1-4-1473,-1-1-4018</inkml:trace>
  <inkml:trace contextRef="#ctx0" brushRef="#br2">16322 11789 15575,'0'0'4306,"0"0"-2833,0 0 31,0 0 433,0 0-432,39-11-496,-18 11-305,0 0 16,5 1-176,-2 2-175,-1-3-65,2 0-144,-3 0-128,2 0 0,-1-3-16,4-2-48,-4-4-144,2-2-112,1-3-353,0-5-399,1-7-241,-1 0 129,-3-2 15,-2 0 225,-3 5 704,-5 4 192,-5 5 240,-2 4 560,-6 3 417,0 3-33,0-1-287,0 5-305,-6 0-192,-2 0-96,3 5-80,0 3 0,1 7 65,-2 1-49,3 8 32,0 4 16,-2 3 16,2 4 32,-2 1-48,4 0 0,-6 2 17,5-3-97,-1-2 96,3-5-256,3-3 32,6-6-96,3-2-16,3-6 32,1-5-48,2-6 32,1 0-224,-1-13 79,-2-3-31,-6-4-64,-1 0-32,-5-1 16,-4 0 64,0 5 208,-4 2 64,-2 2-64,-3 5 0,2 0-32,4 7 64,-4-2-32,4 2 32,-1 0-48,4 0 32,-1 5 0,1 3 16,0 5 48,0 3-48,1-2-16,3 5-80,6-3 80,-3 5-48,5-5 96,2-1 16,0-3-64,5-4 16,1-2 16,0-4 16,1-2-96,3-4 96,-1-4-16,-6-3-16,0-3-128,-4 0 0,-7-3-48,-1 0 16,-5 2 48,0-5-32,-8 2 80,-1 1 48,-5 1-64,-2-1 16,0 5 32,3 1-16,1 4 112,1 4 96,5-1 16,1 4-48,4 0-96,1 0-32,0 7 0,0 0 80,9 3-16,2-2-48,2-1-16,7 0-16,0 1 32,1-6-32,2 1 32,1-3-80,-2 0 32,2 0 32,-3-3-16,-3-4 32,-2 0-16,-2-3 0,-2 3 80,-6-2 16,2 0 16,-5-1-16,1 3-112,-2 0 0,-2 3 0,0 1-32,0 3 48,-2 3-64,-5 8 48,-1 3-32,-1 7 80,0 6-16,5-4 48,1 3-48,3-1-128,0-1 64,6-6 0,7-1 16,0-5 16,2-5 16,4-5 32,1-2 0,0 0-16,1-7 32,-1-7-32,1-3-80,-1-1-16,-2-3 48,-3 2-32,-3 2 16,0 4 80,-7 6-160,-5 4 160,0 3-32,-2 10 16,-8 3 80,1 4 224,1 2-320,-2 2-32,7-3-16,3-1 16,0-3 0,13-4-96,-1-6 48,10-2-112,-1-2 48,3-6-16,2-6 32,-3-7 80,1 1 32,-3-6 32,-5-2-32,-3 0 64,-7-2-64,1 4-16,-5 1-64,-2 4 32,0 0 32,0 10 16,0 1 80,0 0 48,4 5 112,4-1 0,9 4-112,1 0-112,2 0 96,6 0 0,-2 0-16,-1 2-47,3-2 15,-5 0-48,3 0 16,-3-5-96,-6 1-225,1-1-79,-3-3-256,-8 4-352,-2 0-305,-3 1-256,-13 3-1232,-5-4-1105,-8-2-5154</inkml:trace>
  <inkml:trace contextRef="#ctx0" brushRef="#br1">32485 4891 16263,'0'0'3586,"0"0"-2657,-40 21-449,14-2 384,-1 9 209,-7 2-145,8 10-288,-2 0-271,9-2 207,9 1-64,10-3-144,2-8-224,14-7-48,10-10-32,6-11 80,-1-4 48,3-15 1,-3-12-273,1-6 48,-10-5 48,0-5 16,-6-5 48,-8-1-48,-3-6-112,-5 0-433,-5 3 33,-12-1-128,-7 13 352,-2 7 176,-1 8 80,-10 13-112,0 4-337,-2 8-143,8 4 48,2 0 0,8 0-385,7 0-415,7 4-689,7-4-2033,13 0-8964</inkml:trace>
  <inkml:trace contextRef="#ctx0" brushRef="#br1">32830 4797 13366,'0'0'4082,"0"0"-2065,0 0-352,0 0-465,-33 17-271,18 4-161,-4 7-112,4 4 17,3 4-49,0 1 96,10-7-304,2-3-320,14-11-112,3-4 16,5-8 96,7-4-47,4-9 15,1-5-48,-7-7 48,-1-3-96,-2-6 48,-6 0-160,-5-4-225,-4-3-479,-5 4-241,-4 2 49,-8 6 528,-5 3 560,-7 9-80,-7 9-16,-3 0-128,-1 4 0,-3 12-209,2 0-191,10 4-544,3-1-1153,8-2-1777,9 0-4450</inkml:trace>
  <inkml:trace contextRef="#ctx0" brushRef="#br1">32891 4488 8100,'0'0'4546,"-18"68"-240,8-22-1169,-6 13-912,-1 6-304,3 8 0,1 0-464,0 2-577,6-2-240,3-8-576,4-8-80,0-11-48,4-7 96,3-10-64,0-5 48,-1-7-144,-2-6-416,-1-4-737,-3-7-1200,0 0-880,0-11-1954</inkml:trace>
  <inkml:trace contextRef="#ctx0" brushRef="#br1">32595 5327 9236,'0'0'4963,"0"0"-3539,47 0 241,-20 0 1632,13 0-607,1-2-914,-1-4-511,0 2-513,-2 1-319,-9-1-241,-7 4-96,-5-2-48,-8 0-64,-3 2-224,-6-3-417,0-1-607,-6-6-961,-3-4-1393,-8-7-4306</inkml:trace>
  <inkml:trace contextRef="#ctx0" brushRef="#br1">32722 4492 9652,'0'0'3650,"0"0"-1697,0 0-320,0 0-177,0 0-207,34-14-353,-16 11-447,5 2-1,10-2-176,5 3 1041,0 0 287,1 0-703,0 4-465,-7-1-288,-3 2-112,-9 0-96,-3-3-336,-2 0-769,-5-2-560,-2 0-672,-3-2-1088,-2-5-4243</inkml:trace>
  <inkml:trace contextRef="#ctx0" brushRef="#br1">35286 5930 17640,'0'0'2577,"-44"0"-2305,20 3 385,-3 6 879,2 5-335,3 5-385,-3 2-319,9 2-1,10 1 208,3 0-48,6-8-191,12-4-305,11-8-80,6-4-48,3-16 16,5-6-80,-6-6 32,-3-2-16,-8 2 16,-7-2-112,-12-2-80,-4 4-49,-4 0 161,-12-2-80,-7 2-224,-2 0 128,-8 5 0,-1 6 224,4 6 32,0 3 16,2 3-32,8 5-32,7 0 32,2 0-16,11 0-48,0-1-1377,15-2-800,3-4-912,4-1-1441,2 2-3026</inkml:trace>
  <inkml:trace contextRef="#ctx0" brushRef="#br1">35465 5750 14807,'0'0'4178,"0"0"-3042,0 0-1040,0 0-32,0 0 513,0 0 111,-6-17-160,12 15-400,-2 0-64,4-5 256,1 3 449,-4-2-145,-1 4-128,-1-3-80,-1 5 17,1-1-113,-3-2-192,0 3-64,0 0-96,0 0 64,0 0-64,0 0-16,0 0 48,0 0-16,0 0 16,0 0 0,0 0 0,0 0-32,0 0 48,0 0-48,0 4 64,0-4-32,0 5 16,3-1-16,-3 7 16,0 2 64,0 6 144,0 9 64,3 0 16,0 6 80,-3-2-111,0 0-65,0-5-112,1-6 0,-1-5-48,0-4-16,3-7 32,-1-5 48,-2-4 176,6-9 288,-4-3-288,1-8-272,1-4 0,-3-4 0,4-4-32,-2 3 0,2 5-96,0 0 112,3 3-16,3 5 32,-1 4-16,6 4-80,0 4 96,2 0-48,0 3 16,3 5-16,-3 5 16,1 11 80,-6 4 32,0 5-112,-5 1 80,-2 0-48,1 2-32,-2-7 48,0-5 32,-2 0-96,4-3 64,-1-6 0,-1 0-48,-1-6 48,4 2-80,1-3-560,-1-3-913,-7-5-1008,5-5-1120,-6-2-4547</inkml:trace>
  <inkml:trace contextRef="#ctx0" brushRef="#br1">35170 5527 5362,'0'0'5971,"0"0"-4706,0 0 159,33 3 1426,-10 1-449,12-4-704,8 0-33,11-4-383,5-3-273,2-5-223,6-4-241,-6 4-256,-6-2 96,-5 2-256,-12 5-176,-5-1-288,-14 4-544,-6 2-721,-6 0-192,-7 2 321,-11 0-481,-4 4-2225,-6 4-5171</inkml:trace>
  <inkml:trace contextRef="#ctx0" brushRef="#br1">36572 4594 10805,'0'0'4626,"0"0"-2065,0 0-1296,-11-32 127,11 28-319,8 4-385,10 0-560,5 8-112,6 9-32,1 9 32,-3 4 96,-8 7-80,-6 10 96,-13 5 33,-6 7 335,-20 4 336,-5 3 289,-6-2-481,-2-7-640,5-7 0,7-7 304,10-11 560,7-8-383,10-6-321,0-4-112,6-6-64,7-6-32,-4 0-384,8-2-593,-2 0-1088,-1 0-752,-5 0-1489,1 0-12726</inkml:trace>
  <inkml:trace contextRef="#ctx0" brushRef="#br1">36566 5659 19497,'0'0'8436,"-26"36"-7316,15-25-1424,4 3-240,1-4-256,6-6-1105,4-4-176,1-11-1569</inkml:trace>
  <inkml:trace contextRef="#ctx0" brushRef="#br0">8864 5871 3970,'0'0'12422,"0"0"-10278,0 0-1343,0 0-145,-30 58 289,22-20 175,-1 6 113,5 7-225,-1-1-47,2-1-177,0-6-336,3-8-288,0-9-16,0-6 16,0-8-64,0-3 0,0-6-80,-2-3 112,-1 0-47,-3-12 239,2-9-144,-4-9-192,5-11-32,-2-8-48,1 0-80,3-7-353,-3 3-127,4 1 288,0 10 256,5 4 48,2 5 96,-2 9 0,7 7 16,-1 2-80,1 2-16,0 7-16,3 4-64,0 2-609,2 0-79,-2 4 16,0 4 191,-2 3 209,0 6 64,-5-1 192,-2 5 112,-3 0 48,-3 3 0,0 4 32,-3-3 48,-5 3 128,1-2 80,-5 0-16,2-5-31,0-2-113,2 0 32,-2-5-96,2-2 0,-1-3 32,4-2-32,1-4 48,1 2 0,1-5 32,2 4 16,0 3-128,8 3-32,4 4 144,3 2 817,6 5-321,-1 0-320,0-2-64,0 2-112,-7-2-112,-2-2-80,-1-4 32,-4-1 32,-4-5-48,-2 2-128,0-7-112,0-2-160,0-2-288,0-9-929,0-11-1120,0-10-4066</inkml:trace>
  <inkml:trace contextRef="#ctx0" brushRef="#br0">9129 6031 9716,'0'0'5539,"0"0"-2914,0 0-688,0 0-160,0 0-160,38-19-321,-24 19-271,7 0-209,0 0 609,3 0-641,-3 5-496,-4-1-224,0-1-48,-4 1 32,-3 1-128,-3-3-368,-5-2-432,2 2-433,-4-2-240,0 0-31,0 0-193,-6 0-528,-1 0-1089,-1 0-4097,-1-2 1536</inkml:trace>
  <inkml:trace contextRef="#ctx0" brushRef="#br0">9181 6142 7956,'0'0'3793,"0"0"-431,0 0-1537,-26 32-160,26-28-225,3 1-303,7-3 95,6 1-175,2 0 175,3-3-31,3 0-177,-3 0-255,-4 0-273,2-3-240,-3 0-144,-7 1-80,0 0 0,-6-1-128,2 3-192,-5 0-336,0-1-193,0-2-207,0-4-273,0 3-896,-3-6-1553,-2 3-4513</inkml:trace>
  <inkml:trace contextRef="#ctx0" brushRef="#br0">9498 5948 5859,'0'0'4578,"0"0"-1809,0 0-992,0 0 0,0 0-97,0 0-191,-21 7-272,21-7-193,0 0-255,4-5-225,5 1 0,4-4-64,-2 1-224,3-2-112,0 5 113,-2-1-145,0 2 16,-4 0-64,-4 3-48,7 0 16,-8 0-80,1 7 96,1 1-80,-5 4 32,6 4 32,-4 5-32,2 7 96,-4 0 208,2 5 144,1-2-256,-3-1-48,0-2-96,0-1 96,0-5-80,-5-2-112,-1-1 48,-1-3 0,-4-2 32,0-3-32,-1 1 16,3-7 0,-3 2 0,-2-7-32,7 0 64,-3 0-48,2-7-64,3 2-32,-1-3 64,4 4 32,2 0 16,0-1-64,8 3-32,1-3 112,5 0 64,4 5 144,1-3 65,-2 3-17,6 0 48,-6 0-176,1 3-96,-6 2-48,0-2 16,-3-1-32,-3-2-32,-1 2 80,-3-2-48,2 0 48,-4 0-48,3 0 16,-3 2-32,1-2-64,-1 0-208,3 3-224,-3-3-225,0 0-495,2 0-753,1 0-432,-3-3-1537,3-6-4850</inkml:trace>
  <inkml:trace contextRef="#ctx0" brushRef="#br0">9923 6043 15079,'0'0'3441,"0"0"-2048,0 0 272,0 0-16,0 0-497,0 0-303,-14 11-369,10 6 32,4 7 80,0 1 97,0 2-337,9-2-176,0-4-32,8-3-256,1-5 160,6-5-64,-2-2 64,2-6-32,-1 0-112,-4-6-400,-4-5-97,-2-8-287,-5-2-353,-5-5 225,-3-2-113,-4-4-319,-10 4-17,-2 2 705,-1 4 752,-4 6 320,1 3 464,2 5 449,1 3-177,4 5-207,-1 0-177,3 0-144,4 7 16,2 0-335,2 5-145,3 0-80,0-1-641,3 2-1039,2-2-1266,-2-4-3185</inkml:trace>
  <inkml:trace contextRef="#ctx0" brushRef="#br0">10249 6026 10949,'0'0'7011,"0"0"-5730,0 0-561,0 0 561,0 0 47,0 0-383,0 0-289,-7 43-160,7-22-64,0 5 33,0-2-49,3-1 32,4-3-176,7-3-256,4-3-80,5-7 112,-2-7-112,5 0 96,-6-4-112,1-9-256,-2-6-192,-5-1 112,-8-1 63,-3-7-303,-3 4-288,-3-1 495,-7 1 209,-6 3-80,-5 2 304,0 7 80,-2 3 529,2 4 15,0 5-16,4 0-256,0 0-192,8 9-96,0 1-80,6 4 64,3 0-128,0 3-496,0-1-1025,9-2-1872,-1-7-3330</inkml:trace>
  <inkml:trace contextRef="#ctx0" brushRef="#br0">9670 6322 4722,'0'0'1105,"0"0"-1105,0 0 128,0 0-16,0 0-128,0 0 2785,-25 0-1136,21 0-369,0 0 49,0 0 16,-1 0 15,3 0-239,2 0-401,-3 0 96,3 0-31,0 0-161,-3 0-208,3 0-48,0 0 1,-1 0 15,1 0-16,0 0-80,-3 0-32,3-3-128,0 3-32,0 0-80,0 0 0,0 0 0,4 0-16,7 0 48,3 0 16,-1 3 128,9 1 144,2 1 561,2 1-241,-2-4-192,-4 2-224,1-1-96,-5-2-95,-6 2-66,-3-3 98,0 3-194,-5-3-319,-2 1-208,0-1-224,-2 0-209,-5 0-800,-2-8-1857,-2-1-8051</inkml:trace>
  <inkml:trace contextRef="#ctx0" brushRef="#br0">10720 6163 8164,'0'0'1969,"0"0"-1217,-33-3-592,20 3-112,3 0 64,-1 0 320,4 0 401,1 0 111,4 0-272,-1 0 385,3 0 240,0 0 111,0 0 1,0 0-273,5-5-239,2 1-17,10-3-31,6-7-145,-2-5 288,8-2-624,0-2-175,-4-5-273,-2-1 64,-6 3-32,-5 0 15,0 2-47,-7 3-64,-4-4-16,-1 1-128,0 4 160,-5-1-176,1 2-80,-5 4 256,4 3 144,2 6 0,2 2-16,1 0 64,-3 4 48,3-2-64,0 2-32,0-2 16,0 2-96,0 0 80,0 0-48,0 2 0,0 6 16,-5 3 0,-1 6 0,0 1 0,0 9 64,0-1 48,-5 4 208,8 0 64,2 3 48,-2 4-192,0-4 49,3 3-49,0-8-128,0-3 80,0-1 112,0-8-80,0 0-64,0-3-16,0-2-48,0-2-16,0-1-64,0-4-16,0 3 0,0-5 16,0 0 16,0-2-32,0 0 48,0 0-32,0-7 32,0-7-32,0-1-32,0-6-80,3-3 16,1 0-32,4 1-48,4 2 128,-3 5-16,2 1 80,-1 6 48,4 5 32,-5-2-112,3 4 48,-3 2-48,4 0 0,-2 8 16,-3 0-16,3 6-32,-7 1-48,2-1 16,-4 0-240,-2 2 32,0-4 192,0 0 80,-5-1 32,-2-3 0,-2-3 32,-1-1-32,-1-1 16,-2-3-16,4 0 0,-3 0 0,3-3 48,0 0-32,4 2-48,2-2 128,2 3 160,1 0-16,0 0-80,1 0-80,7 0-80,1 3 48,0 1 0,3 0 48,3 3-32,-1 3 0,-5-1 48,3 0-96,-3 1-32,-4-3 0,0-3 32,2 2 32,-6-4-48,-1-2 0,3 0 32,-3 0-32,2 0 16,6-5 17,-2-2-258,1-2-79,1-1-288,4 1-336,-8 5-305,4-1-384,-6 3-880,-2 2-1921,0 0-8004</inkml:trace>
  <inkml:trace contextRef="#ctx0" brushRef="#br0">11101 6140 7956,'0'0'7363,"0"0"-5778,0 0-1393,0 0 928,0 0 385,0 0 0,-3 23-577,3-10-304,0 4-255,0-6 143,0 4 160,0-6-128,0 1-304,0-8-127,0 3 175,0-5 176,0 0 16,5-7-112,1-7-64,0-1-144,6-5 1,0-6 95,-1 3 80,-1-1-208,4 5 176,-5 5 304,-1 2-224,-4 5-79,1 4-33,-1 3-96,-1 6-64,2 5 32,1 6 128,-3 0-80,5 5-48,-4-1-80,4-4 16,2 0-64,-2-9-48,4-1 16,-3-4 0,-1-3 16,2 0-16,-2-7 32,0-4 16,-3-9 0,-2-1-48,2-4-48,-2 1-16,-1 1-80,1 1 64,2 7 16,0 5 80,1 3-16,4 7 0,3 0 0,-1 9 160,7 3 96,2 4 64,0 1 257,0 2-209,-1-2-176,-2-2-16,-4-2-32,-4-5-176,-2-1 96,-5-2-48,0-5 0,-3 0-160,0 0-256,-9-5-209,1-6-319,1-1-1057,-4-4-1505,4-5-2240</inkml:trace>
  <inkml:trace contextRef="#ctx0" brushRef="#br1">18455 8016 7539,'0'0'3058,"0"0"223,0 0-1856,0 0-16,-18 45 367,11-22-271,-4 3-416,2-3-273,0-6-240,4-3-95,0-4-193,5-6-160,-4-4-64,4 0 48,0-4 112,0-13 80,0-2-64,0-14-176,0 1-80,0-8 16,0 3-16,4 5 48,3 7 32,0 6-64,7 7 256,1 6 16,9 3 49,-1 3 191,8 5 320,2 2-111,-3 2-161,1-2-240,3 0-16,-5-2-224,-3 0-16,0-2-64,-5-2 0,-6-1 32,2 0-96,-8 0-560,0 0-369,-6 0-639,-2 0-1298,-1-1-943,-1-10-5380</inkml:trace>
  <inkml:trace contextRef="#ctx0" brushRef="#br1">18525 7920 11045,'0'0'2385,"0"0"-32,0 0-1264,0 0-529,0 0 32,-2 19 577,10 2-17,6 15 17,0 9 159,7 12-15,5 12-80,1-2-337,0 2-272,3-4-207,-4-9-193,-5-6-384,-4-10 128,-3-8-16,-7-4 80,1-4-81,-2-7 66,-6-2-50,0-2-319,0-9-496,0-4-769,-6 0-560,3-11-752,-3-10-3506</inkml:trace>
  <inkml:trace contextRef="#ctx0" brushRef="#br0">12178 7362 17672,'0'0'2993,"0"0"-1968,0 0-49,0 0 161,0 0-49,-7 3-383,7-3-385,0 0-224,0 0-128,7 4-16,1-4 80,3 8 16,4-4-48,1 3 32,2-2 0,3 7 0,3-3 48,-3 3-80,0-1 64,-4 4-48,-3 3 32,-5 1-48,-6 2 0,-3 3 320,0 1 224,-9 3-47,-6-4-81,3 1-144,-3-5 64,2-4-112,1-4-160,5-4-32,2-5 16,0 2-80,1-5-192,4-5-272,0-2-993,4-6-1888,1-2-449,3-2-1793</inkml:trace>
  <inkml:trace contextRef="#ctx0" brushRef="#br2">35290 8616 4466,'0'0'2721,"0"0"2065,0 0-2705,0 0-832,-13 34 688,10-10-240,-2 2-833,-1 4-448,4 2 337,2-2-97,0 2-48,2-1-272,4-1 145,8-3 95,-2-4-336,3-5 48,0-1 16,7-6-128,-4-6-48,3-5-16,0 0-16,-4-8-16,4-5-32,-7-4-32,1-4 1,-3-2 15,-6-3-97,0 0-191,-6-2-112,0 4 16,0 2-256,0 0 368,0 6-80,-6 4 175,6 3 65,-4 2 64,4 2-32,0 0-112,0 5-304,0 0-368,0 0-897,0 0-496,0 0-512,0 0-65,3-2 145,-3 0 1056,0 2 1393,0 0 224,0 0 0,0 0-144,-3 0-1520</inkml:trace>
  <inkml:trace contextRef="#ctx0" brushRef="#br2">35614 8970 7187,'0'0'3122,"0"0"-1826,0 0 113,0 0 272,0 0-289,0 0-223,11 0-241,-11 0-191,0 0-145,0 0 16,0 0 145,1-2-33,-1-1-240,0 1-192,6-3 64,-6-5-176,6 4 17,-4-9-33,6-3-48,3-1-96,-4-2 32,3 0-64,1 4 112,-3 6 224,3 4 144,-9 1-192,6 6-224,-5 0-16,3 8-48,1 1 0,-5 3 0,4 0 16,-5 2-16,4-3 16,2 0 0,-5-3 16,1-3-16,-1-3 0,1 0-160,0 1-560,-3-3-161,0 0-191,0 0-737,0 0-1568,1 0-2690</inkml:trace>
  <inkml:trace contextRef="#ctx0" brushRef="#br2">35940 8897 3922,'0'0'10389,"0"0"-7748,-3 38-544,0-27-1089,3-4-608,0 1-160,0-6-192,0-2-144,0-10-1520,8-3-577,-5-9-4354</inkml:trace>
  <inkml:trace contextRef="#ctx0" brushRef="#br2">35979 8580 1793,'0'0'12133,"0"0"-10404,0 0-1393,0 0-256,0 0 112,0 0-336,10 17-5714</inkml:trace>
  <inkml:trace contextRef="#ctx0" brushRef="#br2">36244 8522 2817,'0'0'11141,"-10"35"-8627,7-19-642,3 8-223,0 1-272,0 3-321,0 3-95,0 0-65,6 0-96,-6 1-303,0-4-177,0 0-240,-6 1-48,-2-5-80,1-4 32,-5-4-336,0-3-1025,4-9-640,1-4-1280,1-12-5123</inkml:trace>
  <inkml:trace contextRef="#ctx0" brushRef="#br2">36157 8726 14038,'0'0'3234,"0"0"-2274,0 0-319,0 0 351,0 0-256,0 0-335,26 25-177,-17-20-160,4-3 0,5 4 16,1-6 32,2 0-48,0 0-48,-1-2 32,1-4-240,-2 1-833,-4 1-559,-4 0-914,-3 1-3344</inkml:trace>
  <inkml:trace contextRef="#ctx0" brushRef="#br2">36507 8541 8468,'0'0'6627,"-15"60"-3089,5-22-881,2 1-608,-1-1-401,7-3-687,2-4-369,0-7-384,0-3-48,5-5-128,1-3-16,0-2-16,-4-5-160,1-3-608,-3-3-1153,0 0-912,0-5-1777</inkml:trace>
  <inkml:trace contextRef="#ctx0" brushRef="#br2">36547 8873 16616,'0'0'896,"0"0"-928,0 0 1617,39 3 784,-25-3-977,-7-3-783,0-6-353,0 1-240,-1 0 80,-3-1-192,-3-2-16,0-2-352,-3 1-193,-2 5 433,4-2 112,-6 1 80,2 4-32,0 4 16,1 4-16,-4 9 80,2 2 224,0 6 256,1 3-111,4 0-81,-2-3-48,3-2-208,0-6-16,3 0-64,3-9 0,5-4-608,5 0-433,-1-9-1248,2-3-3490,-2-4-1872</inkml:trace>
  <inkml:trace contextRef="#ctx0" brushRef="#br2">36870 8747 19945,'0'0'1537,"0"0"-1521,0 0 16,0 0 992,0 0 689,0 0-1201,-32-3-464,17 10-80,1 6 64,0-2-96,2 3 64,5 0-96,7-2-32,0 4 128,3-4-192,6-3 208,4 3-64,4-5 144,-2-2-32,-1 3 48,-5-4-80,-1 0 48,-4 1-96,-4 2-112,-6 2 176,-8 1 128,1 2-32,-4-1-128,0-2-16,4 1 16,7-3-16,0-2-560,4-5-929,2 0-1248,8-7-2001</inkml:trace>
  <inkml:trace contextRef="#ctx0" brushRef="#br2">37118 8714 19177,'0'0'3633,"0"0"-3553,0 0-160,0 0 273,0 0 687,0 0-368,-42-7-496,31 14 48,-2 5-16,5 0-80,3 1-32,5 0-16,0 1 16,5 0 16,9 1 64,1 2 16,3 0 96,2-2-48,0 0-48,-5 2 0,-3-4 16,0-1-32,-7 0 16,-5 0-32,0-1-16,-10 4 112,-9-4 16,-2 0 16,-5 0-80,0-2 32,3 0-31,4 3-33,5-4-32,0-4-257,8 0-1247,6-1-785,0-3-993,6-3-4097</inkml:trace>
  <inkml:trace contextRef="#ctx0" brushRef="#br2">36109 9795 2961,'0'0'3618,"0"0"-1937,0 0-673,0 0-255,0 0-209,9-35-80,-9 35-128,0-5-224,0 5-64,0 0 144,0-2 321,0 0 63,0-2-256,0 3-352,-6-5 160,0 2-112,4 0 16,-5-1-16,2-3 32,4 7-48,-5-2 96,4 0 96,-3 3 1153,-2 3-273,-5 14-287,-2 6 287,0 3 529,-5 4-577,4-4-543,2 0-305,6-8 0,0-6-48,5-4-64,2-8-80,2-6-80,6-8 352,5-9-208,6-7-512,2-6-209,2-9 433,1 2-384,4-2-48,-2 7-113,1 3 689,-4 14 160,1 10 16,-5 11-80,-3 4-48,2 20 112,-3 8 241,-6 8 207,1 2 224,-3-2-176,-6 0-464,4-12-16,-5-2-288,6-19-1857,-6-7-5858</inkml:trace>
  <inkml:trace contextRef="#ctx0" brushRef="#br2">36091 10428 15207,'0'0'2337,"0"0"-1617,0 0 913,0 0-224,0 0-465,0 0-111,-13 23-225,13-24-32,0-14 64,0-5-255,2-10-241,6-9-144,1-13-48,3-9 32,0-7 16,-1-5-96,1 0-433,-3 1-287,-2 2-160,-2 11-257,-5 12 321,0 12-177,-1 11-31,-10 10-49,0 12-1296,-1 2-2289</inkml:trace>
  <inkml:trace contextRef="#ctx0" brushRef="#br2">30943 11386 5907,'0'0'5346,"0"0"-2513,0 0-1056,0 0-416,0 0 96,-32 0-161,27 0-271,3 0-193,-4 0-96,6 0 1,0-3 31,0 2-48,6-5-79,7-1-273,8 0-96,7 0-16,8-2 144,8 0 497,9 1-97,-4 1-368,2 5-64,-8 2-95,-4 0-209,-12 0 0,-6 7-128,-8-2-17,-7 2 17,1-5-96,-7 3-48,0-1-32,0-4-96,0 2-112,0-2-48,-7 0-241,6 0-271,-4 0-305,-1 0-240,4-2-463,-3-2-418,-2 2-399,6-1-1425,-5 3-7123</inkml:trace>
  <inkml:trace contextRef="#ctx0" brushRef="#br2">30995 11632 4562,'0'0'1537,"0"0"3185,0 0-2641,0 0-608,0 0 79,0 0-79,-26 7-48,18-2-289,3-1-319,1-1-209,3-2-96,1-1-16,0 0-32,0 0-63,0 0-1,1 0-112,8 0 96,-1-4-48,5 0-16,4-1 177,9 1-113,9-4 0,12 1 897,3 3-433,7-3-256,0 2-160,-2 2-111,-9 1-241,-6-1-128,-15 3-16,-3 0 80,-10 0-48,-3 5-32,-9 1-113,0 0-47,-9-2 16,-3 3-160,-2-1-272,-1-4-433,0-2-543,-2-2-1218,2-11-1680,-3-8-9924</inkml:trace>
  <inkml:trace contextRef="#ctx0" brushRef="#br2">33158 11325 11189,'0'0'3170,"0"0"-801,0 0 368,0 0-784,0 36-513,0-27-399,0 0-609,0-1-288,0-4-96,0 1 0,2-3-48,3-2-128,1 0-1232,0-7-945,1-1-1073,-5-9-3009</inkml:trace>
  <inkml:trace contextRef="#ctx0" brushRef="#br2">33447 11032 9540,'0'0'4114,"0"0"-2177,0 0-304,0 0-369,0 0-287,0 0-65,10-26-63,-10 26-321,0 6-400,-3 9 144,-7 9 304,-1 8 497,1 9 31,0 6-191,-1 0-417,7-3-256,4-6-64,8-3-256,6-9 16,7-4 32,5-9 16,2-1-16,4-8 32,2-1-288,-7-3-352,-4-3-369,-2-4-463,-9 0 31,0-4 352,-12-1 465,0 3 160,0-6 240,-9 2 224,-2-2-16,-2 2 48,1-4-48,-5 5 64,0 0 192,1 5 304,-3 3 129,4 4-289,-3 0-160,3 7 0,1 2-144,1 1-16,3-1-80,6 0-16,0 1-144,4-1-1169,0-2-768,5-2-2433</inkml:trace>
  <inkml:trace contextRef="#ctx0" brushRef="#br2">33981 11034 5442,'0'0'2482,"0"0"-529,0 0-145,0 0 49,0 0-48,0 0-192,3-15-353,-3 10-543,-8 3-273,-4-4-208,0 2-176,-9 1-64,1-1 16,-1 4 16,-3 0-32,1 0 0,2 4 16,2 3-16,4 6 32,3 2-64,5 2 32,7 0 64,0 2 32,8-1 192,8-2-48,5-1 257,2-6 127,6-6-304,-1-3-112,2-3-144,-2-8-32,-7-4-48,-1-1 16,-3 0 0,-10-3-16,0 2-80,-7 0-96,0 6-32,0 2 48,-1 1 160,-5 8 16,0 0-32,0 17 0,0 7 64,-2 11 112,2 7 384,5 10 465,1-3 223,0 0-47,0-5-465,7-5-624,1-12-48,-1-3 16,1-6-80,-3-4 32,0-2-32,-1-7-48,-4-2-816,0-3-769,0 0 80,-4-10-1408,-3-4-3250</inkml:trace>
  <inkml:trace contextRef="#ctx0" brushRef="#br2">34192 11058 6739,'0'0'5042,"0"0"-3217,0 0-992,0 0 79,-13-39 64,18 24-159,4 2-257,3-7-160,3 4-32,4 0 81,2-1-1,0 1 32,2 2 80,1 2-256,-4 3-175,1 7-49,-1 2 16,-1 0-16,-4 13-80,-2 9 16,-1 8 176,-5 10 304,-5 2 608,-2 5-335,0 3-273,-2-7-304,-10 2 0,-3-7-112,2-8 32,-4-2-16,0-2-192,-1-4 48,3-6 0,1-2 64,2-2-64,3-8 32,4 3 80,4-4-80,1-3 0,0 0 64,4 0-480,7-3 144,1 1 304,2-3 0,7 1 0,-3 0 16,3-2 64,-3 4 0,4-3 240,-1 5 48,-1-2-256,0 2-63,-1 0-49,-1 2 0,-1 5-97,3 3 49,-5-1 16,4 0 48,-5 1-32,0-3-16,-2-1 32,-3-2 33,-1 0-33,-5-4-65,1 0-623,-4 0-640,0-4-337,-4-4-2065,-4-4-3585</inkml:trace>
  <inkml:trace contextRef="#ctx0" brushRef="#br2">32504 11096 8404,'0'0'2321,"0"0"-752,0 0-145,0 0-463,0-30-113,0 27 561,0-2-337,0 5-143,0-3-257,0 3-112,0 0-16,0 6-239,1 3-33,-1 10 48,3 5 288,0 4 401,-3 7-337,0-2-240,0-3-160,0-4 16,0-5-80,0-7 1,0-4-129,0-6-80,0 0 16,0-1 32,0-3 0,0 0 80,0 0 48,0-3-112,3-1-32,2 0 64,5 0-64,1 0 32,7 4-48,3-2-80,5 2 48,2 0-32,5 0 16,0 0 48,1 0-80,-6 2 48,1-2 16,-5 0-48,-10 0-368,0 0-849,-8 0-80,-6 0-335,0 0-113,-6-2-16,-5-1-656,0-4-1073</inkml:trace>
  <inkml:trace contextRef="#ctx0" brushRef="#br2">32790 11023 8100,'0'0'2305,"0"0"-785,0 0 33,0 0-80,0 0-337,5 32 129,-2-15-81,0 7 465,1 8-112,2 4-337,-1 4 161,-1 0 128,4 0-577,-1-3-544,-2-1-144,0-6-95,-1-2-17,-1-4-64,-1-3-48,-2-6-32,0 0 32,0-6 32,0-1-96,0-6-849,0-2-1104,-5 0-736,1-17-1553,-1 0-9572</inkml:trace>
  <inkml:trace contextRef="#ctx0" brushRef="#br2">35797 11157 12598,'0'0'2113,"0"0"-1777,0 0 432,0 0 177,0 0-401,0 14-320,0-11 32,3-2 112,-3-1-16,3 3 49,-3-3-49,3 0-96,-2 0 48,-1 0 96,0 0 16,7-4-31,-7-3-65,1 0-96,5-6-80,-4 0-48,4-2-80,0-1 0,-2 0-16,4 2-32,-2-1 64,-1 4-48,-1 2 0,2 1 16,1 3-16,0 4 16,-6 1-32,4 0-16,1 6-32,-4 6 48,5-1 80,-1 4 0,0-2 32,1 0-32,0-4 0,-1-1-80,2-8 64,0 0 16,3 0 32,-4-6 0,0-1-32,0-4 48,0-3 80,-1-1-64,1 2-64,-1-2-48,-1 6-16,0 0 32,-1 1-16,3 8-48,-5 0-64,6 5 48,-4 7 16,5-1 32,-1 6 64,0 2 0,0-2-16,-1-4-16,-1 0-16,0-5 32,-2-3-16,-1 0-32,-1-3 16,-2-2-32,0 3-32,0-3-560,0 0-80,0 0-145,0-5-1488,0-7-4242</inkml:trace>
  <inkml:trace contextRef="#ctx0" brushRef="#br2">36353 10897 6643,'0'0'5747,"0"0"-3314,0 0-1697,0 0 433,-8 47 111,-3-15 513,-3 9 480,-1 0-1008,2 6-513,-4-5-256,0-7-32,4-1-159,0-11-129,9-7-64,-1-4-80,1-7-48,4-5-64,0 0-288,0-12-1553,5-6-1409,-5-6-4257</inkml:trace>
  <inkml:trace contextRef="#ctx0" brushRef="#br2">36507 11049 10805,'0'0'3522,"0"0"-1522,0 0-223,0 0-480,0 0-737,0 0-80,-34 21-79,22-6-81,3-2-48,-3 0-32,11-2-160,1 1-48,0-3-16,0-2 0,8-3 32,2 2-16,-1-4 0,6 3 80,-6-3 32,0 4 224,-4 1-16,-2 3 81,-3 1 63,0 4-48,-6-2-96,-5 2-112,2-1-144,-3-2 32,3 0-144,-2-5 16,2-3 0,0-4 0,1 0 32,-1 0 1,5 0-17,1-2-113,-2-4-527,3 0-288,2 1-289,0 1-1040,0-1-1537,-3 1-5698</inkml:trace>
  <inkml:trace contextRef="#ctx0" brushRef="#br2">35636 11572 8612,'0'0'2465,"0"0"-1376,38-9 431,-13 4 129,2 0 1280,8 1-720,4-2-528,2 5-688,6-2-225,6 3-368,2 0 817,5 0-433,1 4-672,3 2 0,0-2-128,-4-1 96,1-3 0,-8 0-32,1 0-80,-14-6-48,-2 2 80,-13 1-32,-3 3 16,-10-1-96,0 1-16,-11 0-16,4 0 80,-5 0 32,6 0 16,-6-5-688,5-2-945,-4-2-624,-1-5-2449</inkml:trace>
  <inkml:trace contextRef="#ctx0" brushRef="#br2">36393 11746 12198,'0'0'3681,"0"0"-2064,0 0-80,0 0-337,0 0-463,0 0-465,-1 0-256,-10 32 96,-3 5 592,0 5 1265,-5 5-656,4-3-353,-4-4-640,6-5-144,5-10-160,2-3 16,-1-7-80,5-7 64,2-2-64,0-6-800,0-8-1409,5-5-737,1-9-3825</inkml:trace>
  <inkml:trace contextRef="#ctx0" brushRef="#br2">35767 11915 7075,'0'0'3042,"0"0"751,0 0-1632,0 0-384,0 0 112,0 0-400,1-1-385,5-2-207,0-1-145,2-4-144,-3-1-96,2-1-127,-1-1-177,2-1 32,-4 2-128,1 1-80,1 5-64,-3-3 64,0 7-32,3 0-48,0 0-16,-4 0 48,7 7 16,1-3-32,-3 1 80,1-1-32,3-4 16,0 0 0,-1 0-16,-3 0 32,0-2-48,-6 0 64,4 2-32,-5 0 112,3 7-176,0 7 48,-3 2 0,2 3 80,1 2-32,0-5-80,3-1 0,-2-6-16,1-5-32,3-1 96,-3-3-16,3 0 16,3-11 32,2-3-16,1-6 0,0 2 16,2-6-16,-3 3-160,0 5 32,-2 2 64,-5 6 0,1 2 32,-5 6-64,-2 2-16,0 10 32,3 6 16,-3 6 64,0 4 0,3-3 96,-3 2-160,5-7 48,-1-5-16,2-4-32,2-5 80,1-4-48,0-2-32,-2-5 0,1-7-832,-3-1-1793,1-6-1441,-6-5-5363</inkml:trace>
  <inkml:trace contextRef="#ctx0" brushRef="#br2">36589 11841 18504,'0'0'2402,"0"0"-1442,0 0 769,0 0 272,-35 23-929,15-7-592,2 1-223,3 1-113,1-1 0,8 2-80,0-3 0,6-2-80,0 0-16,12 0 32,2 0-16,7-4 16,-3 1 32,3 1-48,2-5 64,-5 0-64,2 1 64,-8-4-48,-6 0 32,-6 1-64,0 3-32,-12-1 64,-8 1 64,-7 5 0,-6-4 0,1 0-16,3 1 64,6-3 96,6 0-128,9-6-64,5-1-48,3 0-352,7-11-1537,7-6-2497,-2-4-4130</inkml:trace>
  <inkml:trace contextRef="#ctx0" brushRef="#br2">20938 12478 5827,'0'0'5890,"0"0"-3136,0 0-962,0 0 17,0 0-480,-35-10-65,31 10-175,-1-2-225,2 2-127,3-2-113,0 2 16,0-3-111,3-1-129,6 4-176,8-2 80,5 0-96,4 2-128,8 0 160,-1 0 320,5 0-207,-4 4-161,-5-1-48,-7 1-48,-1 0-80,-7 0 0,-5-2 16,-3 0-16,-3 0-32,0-2 64,-3 0-64,0 0 112,0 0-16,0 3 0,0-1-48,0 0-16,-3 8-32,0 1 0,0 11 0,3 3 16,-3 8-16,-2 7 0,1 5 32,-5-1 48,4-2 160,-4 1 0,1-8 0,1-4 0,-2-3 81,4-7-145,0-6-48,-2-2-96,7-6 0,-1-3-96,-2-4-353,3 0-191,0-2-384,0-9-577,0-4-1552,4-3-1842,3-6-4673</inkml:trace>
  <inkml:trace contextRef="#ctx0" brushRef="#br2">21393 12807 9460,'0'0'7284,"0"0"-4867,0 0-865,0 0 177,0 0-224,0 0-385,0 28-415,0-24-545,0 2-176,0-5-560,0-1-721,0 0-880,0-1-1153,0-14-2432</inkml:trace>
  <inkml:trace contextRef="#ctx0" brushRef="#br2">21619 12497 5827,'0'0'176,"0"0"1328,0 0-543,0 0-257,0 0-96,0 0-223,-26-9 159,20 9 416,-3 0 145,3 0 79,1 0-143,4 0-385,-2 0-224,3 0-47,-3 0-177,3 0 16,0 0 16,0-3 128,3 3 496,1-2 177,4 0-1,1-5 17,0-1-81,5-3-143,-2-1 15,4-2-96,2 0-191,-2 3-129,-3-2-32,0 6 0,-1 3-160,-5 1-112,0 3-16,0 6-16,-1 4-96,0 9 49,-6 5 15,0 6 368,0 8 160,0 3-192,-6 0-16,-4-1-144,0-3-159,-1 1 31,1-5-48,3-5-16,-5-5-16,7-1 16,-3-8-16,4 0 32,0-4-64,-1-3 64,0-6-96,2-1 48,3 0-96,0-8-80,0-7-193,0 2-95,0-7 0,0 4 16,6-1 320,-1 5 96,1 4 16,-2 0-16,3 6 64,-1 2 32,1 0 64,2 4 32,1 6-32,1 1 0,2 4 112,0-4 80,4 1-160,-3-2-31,-1 0-97,1-6 16,-1 0-48,-3-1 16,-6-3-48,5 0 0,-4 0-96,1 0-1,-5 0-15,3-5-96,-3 0-16,2 0-96,-3 1-256,0 2-465,0-1-479,-3 3-481,-2 0-112,4 0-1233,1 0-3361,0 0-2241</inkml:trace>
  <inkml:trace contextRef="#ctx0" brushRef="#br2">22197 12481 10613,'0'0'5154,"0"0"-2721,0 0-608,0 0-176,0 0-128,-6-33-433,-5 25-624,-2 7-352,-4-5-96,-2 2 0,-5 4-32,1 0-16,-1 7 16,3 3 32,0 4 112,7 2 65,-1 5 207,9-2-16,6 2-112,0 0-112,6-4-96,9-2-16,2-2-32,6-6 48,-2-7 16,0 0-48,0-7-48,-3-6 48,-2 0 0,-6-2-32,-2-2 0,0 0 16,-5 2-16,-2 4 16,-1 4 16,0 1 0,0 6 32,0 3-80,-4 11-16,-1 5 48,-3 9 32,-2 5 160,2 7 209,-3-3 223,2 6-80,3-5-176,0-6-192,5-4-80,-4-7-31,5-7-33,0-4-80,0-6-49,0-4-623,0-1-1041,5-14-1232,-4-4-1665,-1-6-6691</inkml:trace>
  <inkml:trace contextRef="#ctx0" brushRef="#br2">22312 12440 9028,'0'0'3778,"0"0"256,0 0-1697,0 0-624,29-29-321,-16 22-191,7-4-241,-1 5-368,2-1-47,0 3 255,-3 4-64,-4 0-175,-4 7-273,-7 11-160,-3 10-32,-6 9 352,-7 6 32,-5 1-288,1-1-128,-3-1-32,2-6 16,6-9 1,1-1-17,3-5 16,1-5-32,-2 1 48,7-5-32,-4-5-48,6-3 48,0 1-48,0-5 48,0 2-64,8 0 48,1 3 0,0-2-16,8 4-16,-2 0 192,0 3 288,6-3-112,0 1-80,5-2-144,-2-2-128,-1-1-32,0-3 0,0 0-224,-6 0-176,-4 0-545,-5 0-799,-4-3-1714,-4-7-1584</inkml:trace>
  <inkml:trace contextRef="#ctx0" brushRef="#br2">22828 12462 7059,'0'0'6755,"0"0"-4065,0 0-898,0 0-143,34 28-16,-23-2 720,5 3-48,-1 4-1008,1 1-497,-3-1-304,3-5-192,-6-4-192,1-3-80,-4-5-48,0-1 48,-2-4 0,4-1-128,-3-1-176,0-2-224,1 3-192,0-8-369,-1 2-832,0-1-896,-3-3-1121,3-7-3985</inkml:trace>
  <inkml:trace contextRef="#ctx0" brushRef="#br2">22998 12453 6163,'0'0'5490,"0"0"-2912,0 0-754,0 0-399,-15 35-48,9-18-1,-1 1-255,-1 4-161,0 0 177,0 7 127,-2-1 17,-3 5-225,2 3-63,1-4-225,-2 3 1,5-2-257,-1-4-224,3-4-224,4-6-16,1-6-48,-4 0-32,4-9-512,0-4-849,5-4-928,-2-13-1121,-1-8-3073</inkml:trace>
  <inkml:trace contextRef="#ctx0" brushRef="#br2">23165 12493 11221,'0'0'8596,"0"55"-4770,0-20-753,-1 1-1056,-3-4-928,4-1-593,0-9-224,0-2-176,4-7-96,-3-1 16,-1-5 0,0-3-64,0-1-448,0-3-481,0 0-543,0-4-897,4-8-1729,0-4-4402</inkml:trace>
  <inkml:trace contextRef="#ctx0" brushRef="#br2">23334 12538 12070,'0'0'6851,"0"0"-5587,0 0 33,0 0 736,4 45-176,1-22-337,6 3-783,-1-4-321,7-4-176,0-2-192,1-8 16,3-4-16,-4-4 0,-1-2-48,1-13-32,-8 2-336,-1-6-144,-5-6 15,-3-2-431,-3-1-145,-6-1 17,-5 1 192,2 5 383,-5 7 321,2 4 160,0 7 192,0 5-112,6 3-64,-1 6-48,-1 3 64,3 7-96,-1 0-288,3-1-1633,0-1-2129,-1-1-4081</inkml:trace>
  <inkml:trace contextRef="#ctx0" brushRef="#br2">23663 12392 13798,'0'0'4738,"0"0"-3105,0 0-336,0 0 400,0 0 15,0 0-399,32-1-545,-16 1-367,-3 0-33,2 0-16,-3 0-224,2 0-144,-7 0-897,-2 0-1007,-5 0-962,0 0-1568,-5 0-6243</inkml:trace>
  <inkml:trace contextRef="#ctx0" brushRef="#br2">23929 12248 11765,'0'0'8868,"0"0"-6995,0 0-496,0 0 528,0 0-961,0 0-656,-20 0-256,11 7-16,4 4 32,2-1-64,2 1 16,1-1 0,1 1-128,10 1 96,5 0 16,3-3-64,3 1 64,-1 2 32,4 0 32,-8-3 0,-1 3-32,-8 1-16,-3-1-48,-5 2 48,-3 0-16,-7-2 48,-6 0-48,-1-1 64,-3-2-48,0-1 32,1-4-16,6-1 32,3-3-32,5 0 16,2 0-752,3-7-1073,3-5-944,7-2-1985,3-5-7204</inkml:trace>
  <inkml:trace contextRef="#ctx0" brushRef="#br2">23939 12186 6595,'0'0'8900,"0"0"-4994,0 0-1617,0 0-512,0 0-241,47 3-351,-20-3-16,-1 0-113,2-4-544,0-6-272,4 0-208,-9-1-16,1-1-384,-9 3-752,-4 2-625,-2 3-1008,-9 4-577,0 0-2288,-12 11-4883</inkml:trace>
  <inkml:trace contextRef="#ctx0" brushRef="#br2">19717 12407 1793,'0'0'3121,"0"0"3666,0 0-4530,0 0-576,0 0 64,-15-3-272,15 3-401,0 0-223,0 0-65,-3 0-64,3 0-47,0 0-81,0 0 0,0 0-176,6-1-80,-1-2-112,2-1 65,4-2-81,1-1-48,3 0-80,2 0 96,1 0 112,0 0-144,3 6 256,0-2-160,0 0-96,-3 3-47,1 0 95,-5 0-112,3 0-80,-4 3 64,-2 1 0,-2 3 16,2-2-48,-4 3 0,2-4 128,-1 0-16,-3 5-16,2 2 16,-3 0-16,-2 7 32,-2 4 48,0 8-112,-6 6 0,-3 5-96,-8 2 16,0-1 0,1 2 0,-2-1 16,5-8 16,2-2 32,1-7-32,-2-2-16,3-3-16,-2-3 81,-2 0-65,4 2-16,-5 1 32,2-2-16,-2-2-80,2 0-16,3 0 80,-2-6-96,7 0 96,-5-2-97,4-5 1,2-4-96,2 0 16,-4-3-48,5-7-96,-3-5-16,3-2 80,0-1 240,0-1-16,3 0 64,3 6-48,2-4 0,1 2 48,0 4 48,-1 1-64,4 2 0,-5 1-48,4 4 80,1 1 80,5 2-96,-3 0 16,7 6 32,0 1 64,5 0-48,-5 1 16,5-2-16,-2 0-48,-1-2 48,-2 1 193,-6 0-49,3-3-96,-4 0 48,1 2 16,-5-1 0,4-1-96,-3 0-16,-2-2-96,2 4 48,-2-2-32,-2 0-48,0-2 64,1 2-64,-3 1-16,3-1 32,-5 0 0,0-2-32,-2 3 32,4-2 16,-4 2-16,-1-3 16,0 2-32,3-2 80,-3 3-64,3-3 16,-3 3 0,2-3 16,-2 2-16,3-2-16,-3 0 16,2 0-16,-2 0 48,0 2-96,0 0 80,0-2-32,0 3 32,0-2-16,0 2-32,0 0 32,0-2-16,0 3 16,0-2-48,0 0 48,0-2 0,0 3 0,0-3-32,0 0 32,0 0 0,0 0-32,0 0 48,0 0-48,0 0 64,0 0-48,0 0 16,0 2-48,0-2 48,0 0-16,0 0 0,0 0-16,0 0 16,0 0 32,0 0-48,0 0 48,0 0-64,0 0 64,0 0-32,0 0 0,0 0-32,0 0-16,0-2-80,0-1-112,0 1-112,0-4-336,0-1-353,0-1-656,-2 0-1184,-3-3-1361,2-4-5778</inkml:trace>
  <inkml:trace contextRef="#ctx0" brushRef="#br2">22102 13222 5907,'0'0'6163,"0"0"-2290,0 0-1167,0 0-273,0 0-80,0 0-769,-45 7-319,19 10-417,0 4-239,0 0-161,5-1-80,3 2-80,7-5-144,5-3-80,6 0-48,9 0-16,7-3 16,5 1-48,2 0 32,2 0-96,1-1-176,1 3 32,-7 0-96,0 0-208,-8 2 159,-3 3 145,-9 0 192,0 0 128,-12 2 16,0-1 273,-5 2-65,-3-1 16,2-2-64,3-2-192,0-4-64,3 2 0,-2-6 16,8-2-32,-5-5-48,5-2-224,2 0-272,1-9-305,3-6-1264,0-1-448,9-5-512,0 0-1938,3 2-4945</inkml:trace>
  <inkml:trace contextRef="#ctx0" brushRef="#br2">22192 13468 16648,'0'0'3425,"0"0"-2608,34-9 687,-18 6 609,0 3-480,2-3-993,-5-1-384,3 2-272,-6 0 32,1-5 0,-9 1 32,3-1-64,-5 1-96,0-6 16,0 1 16,-7-4 16,-4-1-192,1-1 32,-2 6-112,0-1 32,2 6 256,-3 0 80,1 6 64,5 6-80,-1 5 16,2 7 48,-1 6 128,7 4 112,0 8 128,0-2 113,0 1-49,13-3-192,1-7-224,-1-9-16,5-6-208,-5-8-336,3-2 80,-6-2-49,1-5-511,-9-3-305,1-1-351,-3-3-241,0-1-1601,0 1-3729,-3-2 1488</inkml:trace>
  <inkml:trace contextRef="#ctx0" brushRef="#br2">22596 13283 16167,'0'0'5907,"0"0"-4546,0 0-33,0 0 801,0 0-448,0 0-881,-28-12-399,8 36-97,-1 8 112,-4 6 0,4 4-128,3-2-48,9 0 81,6-8-161,3-4-16,3-8-128,11-9 16,5-6-64,4-5-64,3-2 64,0-14-176,0-2-177,1-3-191,-7 4-304,-4 2-897,-4 2-800,-7 9-913,-1 0-2209</inkml:trace>
  <inkml:trace contextRef="#ctx0" brushRef="#br2">24442 12691 5843,'0'0'6195,"0"0"-3250,0 0-512,0 0-208,0 0-368,0 0-400,-32-12-369,11 19-464,1 3-336,-4 1-144,1 6 17,3-1 15,4 3-160,4 0 32,3 0-48,6 0 16,3 1-64,0 0 0,12-4-48,3 3-129,-2-5-15,1 2 176,3-4-64,-5 0 64,-2-1-48,1-1-96,-6-1 80,-2 2-64,-3 1-64,-5 0 144,-9 2 128,1 1-16,-7-6 32,2 2 0,0-3 48,0-4-16,2-1 32,0-3 32,5 0-64,1-5-16,3-5-64,4-1-640,3-2-817,0-3-928,5-2-1697,7-1-7603</inkml:trace>
  <inkml:trace contextRef="#ctx0" brushRef="#br2">24639 12896 18729,'0'0'2561,"0"0"-2225,3 45 208,-7-29 929,1-2-737,3-9-288,0-3-320,0-2-736,0 0-1105,0-9-127,0-8-2194,0-4-8420</inkml:trace>
  <inkml:trace contextRef="#ctx0" brushRef="#br2">24614 12629 11317,'0'0'10181,"0"0"-8324,-2-41-1793,2 33 96,2 6 336,2-1-192,3 3-352,-2 0-1040,0 5-2018,-2 6-3489</inkml:trace>
  <inkml:trace contextRef="#ctx0" brushRef="#br2">24776 12952 14375,'0'0'3217,"0"0"-3025,0 0 304,0 0 1649,0 0-80,0 0-544,10 5-689,1-19-351,1-2 79,2-4-240,-2 3-80,1-2 80,0 2-64,0 4 65,0 2-1,-2 4-96,-1 7 48,2 0 48,-5 10-144,-1 4 112,2 7 96,1-3-15,-1 3-193,-1-1-112,2-9-48,-1-1 0,1-3-288,2-7-305,-5 0-431,0-5-577,1-4-1232,-5-5-753,-2-6-3281,0-1-6435</inkml:trace>
  <inkml:trace contextRef="#ctx0" brushRef="#br2">25090 12660 6611,'0'0'5587,"0"0"-1153,0 0-2257,41-20-192,-20 18-273,5 2-47,3 0-80,3 0-785,-4 5-432,-2 2-240,-6 7-64,0 4 0,-10 4-80,-1 6 80,-9 2 49,0 4-49,-4 1-16,-10-3 32,2 1 0,-1-5 176,0-2-32,0-3-144,2-2 64,-2-1-32,6-5-16,-3 2-80,1-5 16,4-3-48,2 1 16,-2-6 16,5-4-16,0 0-16,0 0-64,3 0 32,2-7 80,3 3 0,2-4 0,-2 4-16,5-1 0,6 5 48,-6 0 144,8 0 80,-3 0-16,3 0-95,0 3-65,0-1-64,-1 2 0,-5-4-32,-2 4 0,-5-4 0,-5 0-64,-3 0-80,0 0-16,-6 0-17,-3-4-575,-3 0-705,7-5-992,-2-4-960,2 2-3314</inkml:trace>
  <inkml:trace contextRef="#ctx0" brushRef="#br2">25663 12628 6211,'0'0'7667,"0"0"-3953,0 0-1089,0 0-320,0 0-368,0 0-672,-10 24-545,-1 4 96,-7 14 49,3 8-49,-4 6-95,6-1-17,5-3-240,8-8-256,0-8-192,11-8-96,7-12 0,6-3-16,4-13-80,1 0-160,1-10 16,0-9 16,0-4-321,-8-1-351,-4-1-97,-4 1 193,-13 0-32,-1 3 175,-4 5 241,-13 9 384,-9 2 288,0 5 448,-7 12 49,-3 4-305,4 8-128,1 1 48,7-1 432,11 0-351,8-5-353,8-10-705,12-5-1984,6-4-1649,3-11-5394</inkml:trace>
  <inkml:trace contextRef="#ctx0" brushRef="#br2">25955 12404 4242,'0'0'11637,"0"0"-8980,0 0-816,0 0-176,0 0-112,0 0-865,-31 1-176,19 23 209,-8 7 287,7 4 209,0 2-289,12-2-496,1-2-256,6-7-64,11-7-48,7-8-15,-6-7-17,11-4 0,-2-4-145,-7-9-79,0-6 32,-5-2-144,-7-8-144,-4-1-16,-4-1-48,0-1-65,-7 4 17,-6 4 224,-5 5 320,0 7 144,-3 5-16,-3 7-128,2 0 16,4 7-48,-2 7 0,5 3-496,3 2-1041,0 4-336,4 1-1905,7-6-5650</inkml:trace>
  <inkml:trace contextRef="#ctx0" brushRef="#br2">27211 12394 8516,'0'0'5090,"0"0"-2721,0 0-1024,0 0-225,0 0-47,24-30-273,-17 20-127,6 3 95,3-4-16,0 1-239,0-2-65,-2 3-64,3 2-48,-4 2-144,0 5-80,-3 0-128,-2 2-16,0 13-16,3 4 16,-9 9 0,1 6 64,-1 9 144,-2 2 160,0 2 145,-2 0-273,-3-5-128,-3-5-16,-3-4-64,3-3 64,-5-3 0,0-7-16,-2 3-16,-1-3 32,0-6 16,1 2-112,3-4 16,-3-5-32,6-1-64,0 0-32,4-4-144,2-2-97,2 0 33,1 0 64,0-8-64,1-2 0,5-5 160,5-1 128,1-1 128,6 0 112,-5 2 80,8-2 128,-5 6 64,5 1 97,-4 3-113,5 7-96,-1 0 64,3 9 144,-4 10-175,-1 0-113,-5-1-80,3-1-112,-5-1-16,-3-4-16,-5-4-32,1-4 64,-5-1-80,0-3 64,0 0-16,0-6-80,-5-3-272,4-3-657,-5-4-912,0-1-176,4 1-928,-1-1-3170,0 2-5554</inkml:trace>
  <inkml:trace contextRef="#ctx0" brushRef="#br2">27803 12511 11765,'0'0'3682,"0"0"-2161,0 0 15,0 0 433,0 0-320,0 0-400,-29-11-369,15 26-176,6 9 65,-1 4 191,6 1-15,3 1-465,0-6-304,12-2-96,8-9-48,1-5 32,2-7-64,3-1-32,-5-5-256,-1-6 48,-2-6-32,-4 1 48,-8-3-129,-5-2-79,-1 0-80,-1-3 64,-7 3 48,-5 3-65,-7 4 417,6 5 16,-4 1 48,-3 5-16,1 3 0,6 0 0,1 3 0,2-1-48,2 1-848,9 0-945,0-3-1120,0 0-2802,3-3-5714</inkml:trace>
  <inkml:trace contextRef="#ctx0" brushRef="#br2">28139 12437 5987,'0'0'7299,"0"0"-4466,0 0-1328,0 0-352,0 0-481,0 0-160,-21 39 192,12-11-31,0 3-1,-2-1 80,5 4 65,5-9 63,1-4-288,0-5-319,7-1-97,7-6-80,1-9-64,4 0 80,4-7-112,0-10 16,-3 0-128,1-7-80,-1 0-112,-5-1 63,-8-1-303,1 2-320,-5 1 239,-3 4 289,0 2 224,-6 3 96,-6 3 0,-2 5 48,-1 2-16,3 2-16,-8 2 0,8 0-16,2 0 0,-1 0-160,6 0-576,5 0-305,0 0-848,0-2-1696,5-6-4131</inkml:trace>
  <inkml:trace contextRef="#ctx0" brushRef="#br2">28521 12483 14727,'0'0'4018,"0"0"-3410,0 0-208,0 0 929,0 0-65,0 0-623,-28 12-305,23 4-32,3 10 64,2-3 304,0 1-304,7-3-207,7-6-129,4-6 32,0-7-192,3-2 15,-3-7-95,0-8-32,-3 0-128,-2-6 128,-4-1 128,-5-1-64,-4-1-80,0 3 128,-4-3-64,-7 6 32,-1 4 160,-5 2 32,-1 7 16,3 5-64,-2 0 16,3 5 0,2 3-32,5 3-16,0 1-977,7 0-1488,0-4-2433,2-4-6580</inkml:trace>
  <inkml:trace contextRef="#ctx0" brushRef="#br2">28822 12409 20778,'0'0'4354,"-40"21"-3938,22-5-368,0 4 144,2 4 800,8-3-319,8-2-353,0-2-176,13-4-144,7-2 32,0-9-96,3-2-288,1 0-305,-3-2 209,-3-9 48,-4 2-224,-5-3-65,-3-1 241,-5-4-48,-1 3-256,-1-5 367,-10 2 225,-2 4 80,3 4 80,-3-1 96,-1 8 192,1 2-95,3 0-113,2 0-80,4 6-16,3 1-817,1-2-2416,1-2-3074,8-1-4786</inkml:trace>
  <inkml:trace contextRef="#ctx0" brushRef="#br2">29045 12427 22955,'0'0'3553,"0"0"-3441,-40 52-80,25-29 256,10 3 465,5 0-353,5-7-272,15-8-48,2 1-64,7-9-224,5-3 16,3-8-577,-1-6-319,1-5 928,-6-2 224,-7-5-656,-6-2 303,-10-2-351,-7 2-1105,-1 0 305,-12 6 1168,-9 8 368,-7 6 240,-6 5 32,-3 3 96,0 9-128,3 0-208,4 5-112,8-2-48,7 3-1232,8-7-2706,4-2-8356</inkml:trace>
  <inkml:trace contextRef="#ctx0" brushRef="#br2">29685 12482 2753,'0'0'416,"0"0"-1344</inkml:trace>
  <inkml:trace contextRef="#ctx0" brushRef="#br2">29685 12482 2385,'0'-11'2785,"0"11"-1264,-5-3-2337,4 3 1936,1-3 801,0 3-928,0-1-369,0-2 64,0 3-16,0 0-15,0-2 15,0 2-48,0 0 145,0 0 223,0 0 161,0 0-49,0 0-159,0 6-225,0 5-128,0 2-32,0 2 513,0-2-97,-6 4-367,6-5-113,-6-1 32,6-2-208,0-1-192,0-3-32,0-5 32,0 0-31,6 0 95,-3 0 208,0-7 96,2-3-80,-4-3-112,2-7-48,0-1-95,-3-2 15,0-5-16,0 0-64,0-3-32,0 4-16,0-2 16,0 5 0,3 4 0,2 3 80,1 2 48,1 4-16,1 7-48,3-2-32,-2 6 0,10 6-48,-5 9 64,3 11 305,-1 5-161,-1 6 0,-4 1-192,0-3-64,-1-3-32,-3-8 64,0-3-16,-6-6 0,4-8 32,-2-3-48,-3-4 48,3 0 16,-1-9 80,-2-8-80,6-4-64,-5-4 48,5-6-32,0-1 16,4-4-32,3 1 0,-1 5-192,5 2 16,-1 9 96,2 4 16,-4 11-48,3 4 80,0 4-16,-2 11 80,-3 4 32,2 3 32,-8 4 16,6 6 16,-4-3-48,-1 2 80,-1-3-64,-1-3-96,2-1 32,-2-7-32,0-6 16,2-1 16,-6-8-224,3-2-320,-3 0-641,-1-12-944,0-1-1937,0-6-3569</inkml:trace>
  <inkml:trace contextRef="#ctx0" brushRef="#br2">19685 14078 7235,'0'0'-1408,"0"0"4737,0 0-1792,0 0-673,0 0 1,-13-4-257,10 4 96,3 0-288,0 0 1,0 0-33,0 0 144,0 0 64,0 0 273,0 0-65,0-4 0,0 0-47,6-1-129,1-3-64,-1 0 1,4-1-257,3-4-112,3 4-48,0-2 160,4-1-48,-4 3-144,1 1 48,0-1 16,1 7-128,-3-3 16,2-1 32,-2 2 33,0 0-49,3-3-48,3 0 0,1-3-16,2-1 48,-1 1-64,1-1 48,-4-3-80,0 4 64,-1 1 16,-4 1-64,1 4 32,-3 1-16,2 2 64,2 1 144,-4 0 64,1 0 16,6 0-48,0 0-112,1 4-48,5-1 945,2-2-49,1 4-896,2-2-32,2-3 32,0 2-192,-2-2 96,-1 3-48,3-1 48,-5 0 0,-1 2 32,-4 2 0,-2-2-48,-4 3 64,2-2-32,-4 0 32,1 1 16,0-4 192,-1 4-112,2-2 0,0-1 1,1-1 159,-2-2 32,2 2-48,-2 1-112,2-2-48,-2 2-48,2 2-48,1-2 16,1 1 32,-5 2-32,3 0-48,4-1 48,-7 2 32,3-5-32,-4 2 0,4 1-32,-3-3 16,-2-2 16,3 0 128,1 0 64,-5 0 17,1 4-97,0-4 0,0 2 0,0 2-48,-2 1 96,2-1-208,0 4 32,0-1 16,-3 1 0,2 3 0,2-4 0,-2 2-16,2 0 0,-1-2-32,1 0 80,-1-1 0,1 2-48,3-3 16,-5-1-16,5 1 48,-5-3-80,1 2 64,1 0-48,-2 0 0,-2-1 0,3 3 0,-2-1 32,2 2 0,-3 3 0,1-4-16,-1 6 32,-3-2 16,5 1 0,-2 1 32,3-2-32,-1 2 0,2-6-32,2 4 0,0-3 0,-1 0-32,-3-3-16,2 4 16,-7-1-16,7 0-80,-7-3 80,1 3-16,3 0 0,-4 0 0,7-1 64,-3-2-64,2 0 0,2-1 32,-1 0 0,0-2-32,5-1 32,1 0 48,1 3-64,-1-1 64,0-2-112,0 0 96,1 2-16,0-2 0,0 3-32,0-3 32,-1 0 0,1 3-48,-3-3 80,4 2-64,-4-2 48,0 2-32,3-2 64,-6 0-48,2 0 0,0 3 0,1-3 0,-1 0 0,0 1-16,2-1 64,-4 0-80,4 0 48,-4 0 16,4 0-112,-5 0 0,6-4 16,-2 0 80,-3-4-80,5-1 48,-3 0-16,1-1 48,0 1-48,-3-3 32,5-2-16,-6 0 16,2 0-32,2-2 48,-5-4-80,3 1-64,2 2 96,-2-5-48,0 3 32,-1 0 32,-2 2-64,0-1 64,1 1 0,-8 7 0,6-3 0,-4 2 16,0 2 0,2 1 0,-2 1-32,-4 1 48,2 0-32,-2 4 0,-4 0 32,4 2-48,-4 0 0,0 0 32,0 0-32,0 0-16,0 0 32,0 2-32,0 0 32,0 2 0,0-2-16,0 2 48,0-2-48,0 1 32,0-1-48,0 0 48,0-2-16,0 2 16,0 1-16,0-3 0,0 3 0,-4-3 0,4 2-16,0 1 48,0-3-32,0 2-16,0-2 32,0 4-48,0-1 64,0 1-48,0 4 32,0-4-16,0 5 0,0-2 16,0 5-32,4-3 48,0 3-48,-4 2 96,6 0-80,-3 0 0,2-2 16,-2-1-16,1 1 0,1-2 32,-2 0 0,1-3-48,-4-3 32,2 0-32,-2 1 16,0-2 0,0-1 16,0 1-32,0-1 0,0-2 0,0 0 16,0 0-32,6-2-32,-1-6 32,2-4-32,4-4 16,-2 3 0,6-4 0,-3 0 0,2-1 48,0 3 16,-1 2-16,0-2 16,1 5-16,-4-1 32,0 2-48,-2 1-16,-4 1 16,4 1 16,-7 2 0,5-1 16,-6 2 0,0-2-32,2 3 80,-2 0-112,3-3 80,-1 1-32,-2 2 0,3-4 0,0-1 0,-2 5-16,5-3 16,-6 3 0,0 0 0,0 2 32,0 0-48,0 0 192,0 0-80,0 0-48,3 0 32,-3 0-16,0 0 48,0 0-80,0 0 112,0 0-128,0 0 128,0 0-79,0 2 127,0 0 64,0 1 64,0-1-32,5 2-288,1-1 0,1 1 0,6 2 0,3-4 0,5 2 0,3-1 0,-5-1 0,2-2 0,0 2 0,-3-2 0,4 2 0,-7 1 0,3 0 0,2 4 0,-3 0 0,1 1 0,3 7 0,-3-1 0,3 5 0,-5-1 0,2 4 0,1 1 0,-5 0 0,6 1 0,-5-3 0,2 1 0,-1-4 0,3-2 0,2-2 0,-3 0 0,0-1 0,0-5 0,0 4 0,1-4 0,-4 0 0,5 2 0,-6-3 0,2 0 0,1 0 0,-3 1 0,2-4 0,1 1 0,0-1 0,1-1 0,1-3 0,2 0 0,-2 0 0,2 0 0,0 0 0,4 0 0,-3 0 0,4 0 0,1 0 0,-4 0 0,8-3 0,-2 1 0,5-3 0,3 1 0,-3-2 0,4-1 0,-1 1 0,-1-1 0,3-2 0,-5-1 0,5 3 0,-7-3 0,3 2 0,0 1 0,-2-3 0,2 3 0,-1 0 0,-1 0 0,6 0 0,-2-3 0,2 1 0,0 2 0,0-2 0,1-4 0,0 5 0,2-2 0,-2 0 0,1-2 0,4 3 0,-4 1 0,-1-5 0,1 4 0,-1-3 0,-4-2 0,3 2 0,0 1 0,-6-3 0,1 0 0,0 0 0,-5 0 0,2 0 0,-7-3 0,2 1 0,-2-1 0,-1-2 0,3 1 0,0-3 0,-2 0 0,-1-5 0,4 3 0,-7-4 0,-2 2 0,0-1 0,-1 0 0,-3-2 0,-3-1 0,-1 1 0,-1 3 0,1-1 0,-8 3 0,3 2 0,-5 5 0,0-2 0,0 8 0,3-1 0,-3 5 0,0 1 0,0 3-80,0 2-208,0 0-208,-3 4-337,-4 8-559,-6 2-689,-1 8-1313,-6-5-1504,-4 7-4402</inkml:trace>
  <inkml:trace contextRef="#ctx0" brushRef="#br2">22549 14945 5074,'0'0'13110,"0"0"-10532,0 0-1922,0 0 768,0 0 417,0 0-816,-1-20-401,21 11-32,7-3 209,3 0 15,8 1 96,2-1-271,2 0-209,-4 5-144,-3 3-96,-9 2-96,1 2-80,-15 0-32,2 2 0,-7 2-288,-2 3-320,-3 0-449,-2 1-495,0 1-353,-7-7-1425,-7 0-2352</inkml:trace>
  <inkml:trace contextRef="#ctx0" brushRef="#br2">22885 14489 7091,'0'0'6883,"0"0"-3473,-34-9-2161,13 9-161,-5 0 145,-1 6-305,0 4-288,-1 2-191,4 5-33,3 0 336,6 7 128,4 4-111,8 8-353,3 1-208,0 3-144,8 5 32,-1 0 0,5-6 0,-2 1-16,-3-3-48,-1-3-80,-3-2-48,-3-1 112,0-6-80,-9-1 64,2-3-64,-3-5-128,3-4-32,1-4-176,0-6-593,-2-2-623,2-2-673,2-11-2081,1-1-3570</inkml:trace>
  <inkml:trace contextRef="#ctx0" brushRef="#br1">4588 14976 14327,'0'0'3313,"0"0"-2352,0 0 191,-8 47 145,8-19-593,0 7 112,0 5 337,0 5-209,0 0-207,0-4-97,2-3-48,1-5-160,0-5-31,-3-6-17,2-2-176,-2-5-80,0-7 112,0-1-16,0-2-144,0-3 0,0-2 0,0 0 128,0-2 193,0-10 47,0-7-256,0-5-128,0-5-64,0-9-96,0-4 112,0-3-32,0-1 16,0 1 48,-2 0-16,-1 6 16,-2 3 0,2 4 16,-2 1-64,1 3 112,-1 2-240,4 1 80,1-1-32,0 2 0,0 3 32,1-3 32,5 3-16,5 3-16,-1-2 80,3 7-64,3-2 48,-3 4-16,3 4 16,-2 2-16,3 3-32,-1 2-48,2 0 32,-1 4-32,4 9 32,-1-2 32,-2 3-16,2 3 48,3-1 0,-4 5 0,-1 1 0,-2-1 0,-6 4-32,-2 3 96,-3 3-32,-5-3-16,0 3 80,-5-3-80,-6 0-112,1 0 32,-3-5 32,-3-2 16,-2 0 16,2-5 0,1-1 32,-4-6 32,5-1-64,-3-4 80,2-1-64,1-2 16,7-1-48,-2 0 16,7 0 0,-1 0-16,3 0 16,0 0-48,3 0 64,8 0-96,7 3 48,5-3-32,3 2 96,7 0 0,0 1 64,-2 2-80,0 2 16,-2 2-16,-3 1-16,-2 4 0,-6 0-48,-1 2 48,-3 3-16,-2-1 32,-5 4-16,-2 4 16,0-3 0,-2 5-16,-3-2 32,0 0-48,0 0 96,0-3-96,0-4 64,-6-1-16,1-4 0,-5-4 0,-3-1 48,-6-2 32,1 0-48,-4-1 16,0-2-32,-3 0 48,4 1 33,-3-1 15,2 2-128,1-1-32,3-4 32,0 2 0,-1-3 0,1 0-32,0 0 80,3-3-80,0-1 16,-2-4 32,7 4-32,3-1-64,0 3-16,3 0-64,2-1 16,-1 3 16,3 0-145,0-1 17,0-3-160,0 2-48,0 0-384,0-1-417,3-1-240,2 2-352,-1-1-63,2 3 159,-1-1-640,2-2-1585,-2-1-2097</inkml:trace>
  <inkml:trace contextRef="#ctx0" brushRef="#br1">5398 15569 256,'0'0'5491,"0"0"-337,0 0-3953,0 0 687,0 0 962,0 0-161,-7 0-480,5 0-96,-1 0-400,1 5-625,-5 1-287,6 2-321,-5-1-256,4 2-64,2-1 32,0-1-112,5-6 32,3-1-16,2 0-16,6 0 16,-3-8-64,0-2 32,-2-1-64,-7-2 96,5 4-112,-9 3 16,0-2 80,-4 5 16,-4 3-64,-1 0 80,0 0 305,-3 5-65,7 1-16,-3 2-224,3-1-48,2-2-32,3 0-48,0-1 16,0-1-32,0-1 48,3-2-48,2 0 96,0-5-48,3-1-32,-3-2-16,-1-1-128,-1 3-96,1 0 176,-4 1 16,0 5-16,-7 0 48,-1 0-16,4 0 64,-1 3-16,0-1-16,1 0-16,3 2 16,1-4-1057,0 0-1072,0-4-2241,0-7-4434</inkml:trace>
  <inkml:trace contextRef="#ctx0" brushRef="#br1">6876 14939 8612,'0'0'4674,"0"0"-1713,0 0-1520,0 0-208,0 0-305,0 0-320,5-28-207,-5 28-177,0-3 16,0 1 0,0 2 128,0-2-128,0 2-16,0 0-48,0 0-64,0 0-32,-3 0-16,1 2 0,-4 11-48,1 0 49,-1 8-17,-1 7 272,-1 7 16,2 5 48,3 1 320,2 0-15,1 2-337,0-5 112,4-3-160,7-6-96,-1-2 0,4-6 0,-2 0-79,6-5-49,2 0-32,-2-4-16,5 2 16,-3-2 0,1-5-48,0 3 16,-3-5 0,-2-3 32,0-2-32,-2 0-16,-2-10 16,-3-9-16,5 1 0,-7-8 16,5-2 16,-7 0-64,0-1 80,-2 6-80,-3 6 16,1 3 32,-1 7-32,0 0 0,0 7 16,0 0 32,0 5-144,0 7 96,0 5-48,4 5 96,6 2-80,-3 4 80,7 0-16,1-3 80,3-3-96,0-3 96,4-5-192,-7-4 80,3-6 32,-1-4-64,0 0 32,-1-9 16,1-8-16,-3-2 0,-1-5-32,-1-1-96,3-3-49,-1-2 113,-8 0-96,5-1 128,-6-2 48,0 3 32,-2 2 0,-3-4 0,0 7 16,-3-1 96,-7 3 1,-2-1-17,-2 1 16,-1 7-96,-3-3-32,4 8 16,2-2-48,0 6-32,7 3 48,2 1-96,2 2-385,1 1-495,0 0-753,0 0-432,1 4-816,5-2-2322</inkml:trace>
  <inkml:trace contextRef="#ctx0" brushRef="#br1">7634 14869 6403,'0'0'320,"0"0"3426,0 0-1729,0 0-465,0 0-255,0 0-208,0-7-337,0 8-96,0 5-160,0-1-175,0 4-129,0 3 128,0 1 0,0 4 64,0 5 865,2 6 207,-2 4-575,6 3 287,-5 5 33,2 3-113,2 1-239,-2-2-177,-3 1-272,0-9-160,0-3-64,0-3-48,0-7-64,0-5 33,0-4-33,0-3-32,0-6-16,0-3 0,0-5 48,6-6 32,2-6-64,1 1-64,3-3 16,0 0-64,3 2 0,-4 4 80,-2-2 16,-3 7-16,2 0 16,-5 3-16,1 1 0,-3 4 16,4 0-48,-2 0 48,0 7-64,2 3 64,5 4-48,-2 4 48,5 1 0,0 2 112,0-2 80,0-3 0,3 1 48,-3-6-32,0-1-176,-2-6-16,-7 1-32,5-5 0,-4 0 0,-2-9-336,-3-3-464,0-5-977,0 1-1713,-6-3-1600,1 2-6179</inkml:trace>
  <inkml:trace contextRef="#ctx0" brushRef="#br1">8092 15013 13174,'0'0'10117,"0"0"-8485,0 0-991,0 0 111,0 0-400,0 0-320,-3-28-64,3 36-1136,0-1-2466,-4-2-5106</inkml:trace>
  <inkml:trace contextRef="#ctx0" brushRef="#br1">8089 15282 21354,'0'0'2849,"0"0"-2641,0 0 1665,0 39-464,3-25-641,-1-4-400,1-1-208,-3-4-128,6 0-48,-3-3-512,-2-2-913,2-6-1520,-3-7-1297,0-6-2417,0-5-6467</inkml:trace>
  <inkml:trace contextRef="#ctx0" brushRef="#br1">8484 15199 5410,'0'0'6483,"0"0"-3457,0 0-737,0 0 64,0 0-736,0 0-1,-23-12-47,2 20-400,-8 1-657,0 6 144,-1-2-47,0 6-65,8 0-192,6 2-48,2 3 64,10 1 16,4-1-63,4-1-129,13-2-80,6-5 32,6-7 16,1-3-48,5-6-32,-5-3 16,-1-9-80,-5 1-48,-6-3-416,-5-1-545,-8 2-95,-5 1-529,0 2-768,-1 4-384,-11 3-993,0 0-1985,-5 3-3633</inkml:trace>
  <inkml:trace contextRef="#ctx0" brushRef="#br1">8684 14857 5571,'0'0'5058,"0"0"-2465,0 0-992,0 0-625,0 42-127,0-7 367,0 12 849,0 5 384,3 7-704,-3-4-64,5-5-657,-1-5-543,-2-8-33,1-9-160,0-7-112,-3-6-64,2-6-48,-2-7-32,4-2 16,-4 0 0,6-14 128,5-2-96,-2-5-96,11 0 0,1-1 16,0 9-48,6 3 64,-2 10 0,-3 0-16,-1 14 0,0 7 32,-5 0 0,-3 1 16,0-5-16,-4-2-32,-2-3 16,-2-5 32,0-2-32,-2-3-16,-2-2 0,-1 0 0,0-2-256,0-5-736,3-3-1025,-3 1-1585,0-5-2881</inkml:trace>
  <inkml:trace contextRef="#ctx0" brushRef="#br1">10182 14662 9476,'0'0'2594,"-24"-39"-65,3 20-977,1 0-351,-7 6-337,1 0 17,-5 5-417,1 5-80,0 3-224,-2 3-48,6 12-48,5 6 112,6 9 145,4 9-1,2 10 448,9 4 449,0 13-209,0 0 177,8 2-65,-1 0-159,0-2-545,1-5 0,0-1 0,-3-3-64,2-1 16,-7-5-191,0 1-33,0-7-16,0-2-16,0-9-16,0-6 48,0-5-112,0-8-160,5-6 80,-4-7-352,2-2-561,0-11-544,-1-8-1120,-2-7-928,0-7-2418,-5 3-6563</inkml:trace>
  <inkml:trace contextRef="#ctx0" brushRef="#br1">9806 15272 10005,'0'0'4802,"0"0"-2161,0 0-400,0 0-368,0 0-304,0 0-145,35-12-207,-21 12-401,7 2 401,3 4-209,4-2-448,1 0-303,0 2-49,0-6-96,-1 0-48,-4 0-32,2 0-64,-5 0-144,-3-6-273,-6 0-239,2 1-336,-2-5-481,0 2-688,-3 1-32,2-3-1185,-5 0-2945</inkml:trace>
  <inkml:trace contextRef="#ctx0" brushRef="#br1">10427 14739 5811,'0'0'7363,"0"0"-5058,0 0-1040,0 0 175,0 0 161,0 0-160,-5 48 63,5-19 241,0 7 80,0 6-320,0 2-433,0 8-15,0 2-257,-1 1-256,1-2-79,0-1-161,0-6-144,1-5-112,5-6 32,0-5-32,-1-7-16,4-4 0,-5-4-32,1-4-128,-2-6-192,-3-3-481,0-2-271,0-5-641,-8-8-1745,0-4-1632,0-4-5267</inkml:trace>
  <inkml:trace contextRef="#ctx0" brushRef="#br1">10645 15303 2033,'0'0'16023,"0"0"-13558,0 0-1328,0 0 992,0 0-224,0 0-801,-16 44-271,27-32-129,3 2-320,0-3-80,10-3 16,-1-1-176,1-5-111,-1-2 31,1 0-64,-3-5 32,-5-4-96,-3-5-257,-7 0-159,-3-5 32,-3-2 32,-8 2-80,-6 1-33,-7 1 97,-8 6 320,5 1 80,-7 8 96,5 2 208,2 0 32,1 9-48,7-2-127,6 5-97,2 0-16,4-3-16,4 0-833,0-2-1648,9-3-560,4-4-1473,0-1-4339</inkml:trace>
  <inkml:trace contextRef="#ctx0" brushRef="#br1">10981 15244 11605,'0'0'4402,"0"0"-2145,0 0-752,-37-4 368,27 11-96,3 6-353,4 6-159,3 5-305,0 1-223,7 1-353,10-5-112,3 0-112,6-7-96,-3-7 48,5-2-32,-2-5-32,-6-2-16,1-8-96,-6-1-32,-4-4 64,-4-1-80,-1 0 0,-6-4 16,0 7-16,0-2 64,-6 7 48,3 0 16,3 6-16,0 2 48,0 2-208,6 8 64,-1 3 80,7 4 16,0 2 16,0-2-32,5-1 16,1-4-16,-3-3-176,0-5-16,2-4-32,-5 0 224,2-6-16,-2-6 80,0-2-96,-3-5 112,1 0-64,-6 1 112,-1-3-16,-3-3 0,0 3-48,0 0 80,0 0-112,-7 5-32,5 1 48,-3 6-64,2 4 32,0 2-32,-1 3-48,2 0-240,-1 6-353,-1-2-687,2 3-737,2-2-368,-3-1-1985,0-4-5795</inkml:trace>
  <inkml:trace contextRef="#ctx0" brushRef="#br1">12107 15225 4018,'0'0'7171,"0"0"-3777,0 0-1714,0 0-111,0 0 48,27 19 256,-23-1-64,6 6-417,-3 1-79,-1 1-305,2 1-271,-3-7-305,-2-1-144,1-6-144,0-5 48,-2-3-96,1-5-16,-3 0 96,0-7 401,0-7-113,-3-5-336,-4-4-64,1-3 80,-4-4-96,0-5-64,-1-3 0,2 0 48,2-2-16,0 6 16,4 1 0,0 6 16,3 4-48,3 7 16,5 2 48,1 5-80,3 2 48,3 4-32,-2 3 0,6 0-32,-1 12 0,-1-4 16,3 7 0,-2-1 32,-2 0-64,-2 0 96,0-4-64,-2-1 16,-3-1-64,-1-2-304,-4-4-224,1-2-161,-2 0-607,0 0-769,-3-2-737,0-4-1168,0-2-4786</inkml:trace>
  <inkml:trace contextRef="#ctx0" brushRef="#br1">12469 15157 13446,'0'0'6963,"0"0"-6194,39 12 31,-16-7 1185,1-3-592,2-2-673,0 0-224,-2-7-256,-7-1-128,-3 0-32,-5-2-48,-2 0 48,-7-1-48,0-1-48,-12-1 16,-3 0-112,-5-1 96,-4 5-64,-2 4 112,0 5-32,5 0 0,0 17 16,0 4 64,4 10 128,5 3 225,2 4 79,5-1-96,5-1-176,0-8-128,10-5-64,6-7-32,5-6-32,2-8 32,1-2-384,-1-4-192,-4-9-401,-2 2-367,-3-3-577,-5 5-48,-2-1-768,-7 5-1809,0 4-2193,0-2 1568</inkml:trace>
  <inkml:trace contextRef="#ctx0" brushRef="#br1">12933 15110 15895,'0'0'2369,"0"0"-1584,-16-34 543,6 23 225,-1 2-577,-2 2-95,3 3-193,-3 1-240,2 3-191,-2 7 127,0 7 16,3 5-240,0 7 64,-1 4 112,5 1 16,5-1-144,1-2 129,1-4-65,7-3-144,5-7 32,0-7-32,3-4-32,2-3-48,1-8 96,-1-8-96,-2-2 0,-2-6-32,0 0 0,-6-1 0,-4 3-64,-4 6 48,0 2-32,0 5 48,0 1-64,-4 6 96,-1 2-96,-3 2 32,3 11-16,0 3 48,-1 4-16,1 4-32,3 4 112,2 3-48,0-3 64,0 0-96,2 3 48,3-3-64,-2-3 96,-3 4-80,0-1 48,0 0-32,0 0 432,-3 0 65,-4 2-81,1-2-160,-3 1-160,5-1-128,-4 0-96,1 0 80,-1-1-32,0-2 48,-4-4-48,6-2 64,-5-6 32,3-2-80,-5-5 112,0-3-48,0-3 16,0-3 32,1-3-80,-2-5 32,2 3-16,0-1 32,6 1-48,0-1-16,4 2-192,-2-2-16,4 2-240,0-2-449,4 1-768,1-2-960,-1 4-848,4-4-3987,-2 1-5810</inkml:trace>
  <inkml:trace contextRef="#ctx0" brushRef="#br1">13109 14920 23355,'0'0'1953,"0"0"-1921,0 0-16,0 0 32,0 0-80,0 0-128,-1 16-1633,-2 1-2081,1 0-3906</inkml:trace>
  <inkml:trace contextRef="#ctx0" brushRef="#br1">13105 15291 15271,'0'0'3762,"0"0"-2226,-2 37 994,2-18 463,0-2-1024,2-4-897,2-1-543,-1-2-289,0-4-272,-1-1 48,4-5 16,-6 0-497,0-2-815,0-10-609,0-4-1937,0-8-2048</inkml:trace>
  <inkml:trace contextRef="#ctx0" brushRef="#br1">13297 15416 17592,'0'0'2097,"0"0"-2033,0 0 1329,0 0 608,34-3-161,-27-2-431,2-2-529,2-2-399,-5-2 223,1 1-32,0-5-95,-1-1-289,-2-5-160,7 0 192,-5-2-112,0 2-48,3-1-128,-1 9 0,-1 3 16,2 7 16,-4 3 0,-1 10-48,-4 8-16,4 6 16,-4 1 16,1 2 0,-1-5 0,3 0-32,0-5 32,3-8 0,2-2-32,-4-5 48,6-2-16,-2-5 32,0-6-16,4-6 0,-3-7-80,5-1 64,-5-3-64,5 0 32,-4 2 0,0 5-32,1 4 16,-1 8 16,-4 7 48,1 2-96,1 5-32,0 9 0,0 2 64,-3 3 0,0 2 16,1 3 48,1-3-16,-4-2-48,5-2 80,1 0-48,5-2-64,2-6 80,4-5-48,10-1 48,1-3-48,5 0-32,0-7 64,1-2-48,-1-1 48,-2-4 16,-2 0-16,-5-2 0,-6-3 48,-1-4-48,-7-1 48,-8-7-64,-4 1 32,-1-3-32,-1 3 32,-12 2-96,-5 6-16,-3 8 64,-5 10-32,2 4 32,-2 9-32,2 14 16,3 7 16,3 6 80,10 3 32,7 4-80,1-3 80,7-2 0,8-5 17,4-8-49,1-4 32,1-7-32,0-7 0,0-4-32,0-3 0,-1-3-32,-2-6-16,0 0-465,-1-3-351,-5 3-449,0-2-1040,-7 5-1344,-5-3-1634</inkml:trace>
  <inkml:trace contextRef="#ctx0" brushRef="#br1">14332 14681 7011,'0'0'8644,"0"0"-7075,0 0-241,-7-40 593,7 31-128,0 0-368,7-1-385,7 1-287,7-1-129,5 3-112,6 3-240,2 0-96,1 4 0,3 0 177,-4 1 31,-7 8-112,-3 3 32,-3 4 32,-8 6-32,-8 1 1,-5 5-65,-5 5-32,-12 2 176,-9 10-208,-9 0-16,2-3-64,-2 0 0,3-2 32,5-5-176,6-2 0,1-8-48,8 4 128,1-9-64,7 2 48,-2-5-32,6-1 32,0-2-48,0-2 48,0 2-16,3-3 0,0 3-32,-3 0 64,1 3-32,-1 1-32,3 2 80,-3-2-64,0 1 48,3 0-16,0-3 0,2 1-16,-5-6 0,0 2-416,0-7-753,0-4-1568,-2-2-3154</inkml:trace>
  <inkml:trace contextRef="#ctx0" brushRef="#br1">14405 15615 14311,'0'0'8563,"0"0"-7042,0 0-688,0 0 911,-38 25-415,25-14-321,0 4-511,3-1-113,4-2-208,4-1-112,2 2 96,5-6-80,8-6-64,5-1-16,1 0 64,2-4-48,-1-3-32,-4-3 16,-4 3 0,-4 0 16,-8 3 16,0 4 32,-8 0-64,-6 0 48,-7 0-64,-3 7 80,1 0 48,2 2 80,5-1 160,8-1-159,6-3-145,2-2-64,13-2 48,2 0-48,4-2 32,4-5-32,-6-2 0,3-3-16,-7 2 16,-5 1 16,-7 0 32,-1 2 0,-4 1-48,-10 6 32,-1 0-48,-6 0 64,0 8 48,1 1 112,6-2 0,1 0-32,6 0-112,4 0-48,3-4 16,3-1-48,4 1 64,4-3-48,-3 0 0,0-3 16,-1-2-48,-1 1-16,-4 1 80,-2-1-16,0 4-80,-5-3 80,-5 3-48,-1 0 64,1 0 16,-1 0 48,3 3 48,-2-1 16,7 0-64,1 1-80,2-3 0,0 0 0,0 2 0,5-2 0,5 0 0,3 0 0,-6 0 0,2-2 0,-4-1 0,-2 3 0,-3 0 0,0 0 0,-8 0 0,-2 0-496,-1 0-689,-2-2-1808,-3-4-4050</inkml:trace>
  <inkml:trace contextRef="#ctx0" brushRef="#br1">18003 15554 7491,'0'0'7620,"0"0"-5203,0-21-880,0 16-129,0 0-303,0 1-433,0-1-144,-2 0-63,-7 2-145,-1 2-176,-4 1-128,-3 0-32,-6 0-32,-1 8 32,-5 0 0,2 5 0,-6 2-16,4 2 48,-1-4 0,7 4 0,3-2 0,8-2 0,3 4 0,9-4-16,0 9-64,9-1 64,9 7 0,5 4 0,7 4 80,0 1-48,4 3 48,1 1-160,-2 1 64,-2-3-16,-2 4 16,-4-2-16,-4 2-112,1-1-64,-6-2 160,-7 3 48,3-1 48,-7-3-32,-4 1-48,-1-2 64,0-5 0,0-8 32,-4-1 16,-2-5 112,3-8 144,-2-2 16,1-4-48,-4 0-48,-1-5 97,0 0-161,-8-5-96,2-2-80,-3-4 16,-5-1-16,-1 0 0,-2-4-16,-3 2-32,3-3 64,-3 4-112,3 1 64,-2 0 16,4 4 16,3 2-16,5 3 0,3 1 0,7 0 0,0 0-48,6 0-112,6-6-705,9 1-1200,3-6-976,5-2-2354,-2-2-7234</inkml:trace>
  <inkml:trace contextRef="#ctx0" brushRef="#br1">18359 15934 13078,'0'0'4930,"0"0"-4962,5-33-192,-1 30 224,-4 3 48,0 5-304,0 5-2705,0-1-3874</inkml:trace>
  <inkml:trace contextRef="#ctx0" brushRef="#br1">18364 16241 13718,'0'0'7412,"0"0"-5844,0 0-1632,0 0 352,-5 40 705,5-20 47,0 0-495,0-2-417,0-1-64,3-6-208,-1 0-737,2-5-463,-1-6-897,-1 0-1889,-2-2-1489,0-10-4385</inkml:trace>
  <inkml:trace contextRef="#ctx0" brushRef="#br1">18594 16386 16119,'0'0'3074,"0"0"-2594,0 0 496,0 0 209,0 0-16,20-37 31,-14 23-368,2-5-495,-1 0-257,5 1 64,-5-1 64,4 0-32,-1 2-96,-4 3 64,1 5 288,-1 4-80,0 5-144,-2 0-112,0 10-79,0 6 15,-1 0 336,2 6-32,-3-1-64,5-5-64,-2 1 0,7-6-128,-3-6-80,5-2 0,-2-3-224,4 0-736,-5-11-1361,0-2-1329,-7-6-2721</inkml:trace>
  <inkml:trace contextRef="#ctx0" brushRef="#br1">18990 16151 16007,'0'0'3234,"0"0"-3106,0 0-80,0 0 752,0 0 657,0 0-192,14-11-545,-28 14-576,-4 5-16,0 7 400,-6 6 385,2 1-129,5 3-112,7 3 1,5-2 15,2 0-208,3-3-32,8-2-320,7-7-16,2-2-64,0-5 32,2-3-31,2-4-49,-1 0-32,0-4-753,-6-7-1584,2-6-2241,-4-3-6115</inkml:trace>
  <inkml:trace contextRef="#ctx0" brushRef="#br1">19151 16250 18857,'0'0'1872,"47"-5"-1743,-20 1 1039,1-3 737,-3-3-32,-3 3-609,-3-1-479,-9-2-609,-2 0-128,-5 2-16,-3-2-64,-6-2-96,-9 2-80,-4 1 64,-3 5 128,-3 4-48,5 2 80,-3 11 320,6 9 96,8 6-128,-3 3 176,11 2 81,1-1-241,0-1-176,9-5-112,7-8-48,6-4-256,0-7-385,7-7 97,2 0-272,-2-9-1057,2-5-688,-7-2-209,-3-1-3697</inkml:trace>
  <inkml:trace contextRef="#ctx0" brushRef="#br1">20672 16113 4274,'0'0'9508,"0"0"-7267,0 0-1264,-35-2 335,29 7-63,0 6-305,-6 3-239,7 10-129,1 6 224,1 8 385,3 3 208,4 4-209,10-2-159,10-9-289,2-6-512,7-11-96,1-10-112,2-7-16,1-9 0,2-10-16,-6-7-64,0-4 0,-7-3-96,-6-4-128,-6-3-144,-8-3-65,-6-1 49,0-1 32,-2 4 160,-8 0 112,-8 12 144,-1 5 48,-5 7 16,-6 10-48,-1 7-16,-3 0 32,0 9-48,2 6 32,6 2-224,4 7-113,5 2 17,8 3-384,3-1-369,6 0-223,6-2-129,8-1-400,7-5-736,0-7-1329</inkml:trace>
  <inkml:trace contextRef="#ctx0" brushRef="#br1">21210 16334 19209,'0'0'2961,"0"0"-2369,0 0 193,0 0 239,0 0 193,0 0-417,1 45-496,-1-32-256,0-1-16,0-5-96,3-2-720,2-5-1329,0-3-1169,1-11-2608</inkml:trace>
  <inkml:trace contextRef="#ctx0" brushRef="#br1">21493 15862 6019,'0'0'8676,"0"35"-5427,0-2-159,2 9-273,-2 7-480,3 5-1168,-1-2-481,5-3-464,-6-4-128,4-7 0,1-8-64,-4-4-48,1-7-224,-3-6-304,0-1-289,-5-5-207,-1-2-641,-4-5-640,0 0-1521,3-14-4514</inkml:trace>
  <inkml:trace contextRef="#ctx0" brushRef="#br1">22978 16159 7155,'0'0'5587,"-18"48"-2978,8-11 1345,-2 9-1025,3 8-480,-3-2-512,5-7-864,2-7-577,5-10-256,0-7-208,0-10-48,0-4 48,0-5 32,0-2 208,0 0 176,0-9-63,0-8-305,-2-6-48,-1-7 16,0-8-144,3-4-129,0-7-127,0-5-16,0-2 80,0-3 112,0 5 48,0 3-32,0 3-80,0 8 112,3 8 144,0 6-16,-1 5 32,3 2 32,6 5-48,-1 0-32,9 2-48,4 3 0,3 4 16,6 3-16,-2 4 48,2 12 48,-6 7-32,-5 12 64,-9 7-112,-6 8 16,-6 0-48,-11 4 32,-4-6 16,-9-1-65,1-7 129,-4-5-32,0-10 0,3-2 49,2-8-17,1-2 0,7-7 64,-2-4 160,8 0 16,6 0-80,2 0 0,0 0 64,7 0-128,9 0-96,8 7 48,-4 7 96,7 6-48,-1 2 0,-3 5-16,3-2 513,-8 1-321,3-3-208,-6-1-16,2-4-112,-5-6 32,-2-2-176,-3-4-64,-1-3-16,-6-1-209,3-2-15,-3 0-192,0-7-481,0-3-1680,0-4-1329,-3-4-4274</inkml:trace>
  <inkml:trace contextRef="#ctx0" brushRef="#br1">23422 16481 17272,'0'0'3457,"0"0"-3040,0 0-225,0 0 1072,0 37-63,0-22-113,0-2-447,4 2-337,10-2-176,-2-5 32,8-1-48,1-7 0,1 0-80,4-5 16,-5-7-96,-4 1-368,3-6-433,-10 1 193,-2 0 0,-8-2 32,0 5 464,-8 1 80,-5 3 63,-4 2 130,-1 2 687,-2 5 448,-1 0-111,1 9-481,4 1-384,0 1-176,3 1-48,4 0-48,1-2-464,2-4-544,3-2-945,3-4-256,3 0-1265,5-6-3249</inkml:trace>
  <inkml:trace contextRef="#ctx0" brushRef="#br1">22252 15977 9348,'0'0'5475,"-45"57"-2402,22-29-1568,-5 0-449,3-2 65,2-3-113,-1-4-255,9-3-65,2-1-336,1-5-48,5 1-64,5 0-128,2-1-96,0 1-16,2 3-16,10 0 16,5 3 16,4 2 48,8-1 209,1-2 335,8-1 32,-5-6-192,2-5 1,-8 1-241,-1-5-144,-6 0-64,-6 0 32,-7 0-64,-1 0-384,-3 0-193,-3 0-127,0-2-128,0-1-721,-3 3-656,-3 0-1121,5-1-2096,-5 1-5667</inkml:trace>
  <inkml:trace contextRef="#ctx0" brushRef="#br1">22068 16635 11077,'0'0'3666,"0"0"-1793,0 0-49,0 0-175,0 0-720,51-12-465,-11 10 384,10-5 1377,1 2-768,1-2-465,-2 2-383,-11 1-337,-8-1-272,-4 3 32,-12 0-576,-4 2-193,-4-3-143,-7 1-97,0 0 17,0-2-161,-7 0-415,-4 0-1025,2-1-1906,3 1-6450</inkml:trace>
  <inkml:trace contextRef="#ctx0" brushRef="#br1">24696 15863 8564,'0'0'4914,"0"0"-1632,0 0-1297,0 0-561,0 0-223,0 0-257,-2-2-544,2 30 417,0 12 719,0 14 177,-5 9-336,2 7-337,0-1-415,3-7-193,0-5-144,0-11-112,3-8-64,2-10-16,0-7-48,-5-3 0,0-8-32,0-4-80,0-2-80,0-4-240,-2-3-128,-1-5-545,3-7-800,0-1-1472,5-7-625,9-3-3842</inkml:trace>
  <inkml:trace contextRef="#ctx0" brushRef="#br1">24945 16116 3009,'0'0'16328,"0"0"-13735,0 0-2225,-24 35 497,21-9 1104,0 7-497,0 4-207,3 2-449,6-5-400,5 0-224,1-9-96,12-6-64,2-5 32,6-12 17,4-2-1,5-4-48,-4-13-64,-3-2-48,-5-5-449,-8-1-319,-7-3 176,-2-4 191,-7-3-159,-2-6-48,-3-4 320,-3-2 352,-9 1 32,0 2-16,-2 1 64,0 8 64,-2 7-16,-2 8 32,-2 12-80,-5 8-32,-2 1-32,-6 16-48,2 9 16,1 7-64,3 0 48,5 4-64,9-5-1201,7 0-1408,6-14-2658</inkml:trace>
  <inkml:trace contextRef="#ctx0" brushRef="#br1">24112 15912 10949,'0'0'3826,"0"0"-2258,0 0-671,0 0 832,-7 30 208,-6-9-785,-4 7-191,-3 0-289,-7 6 64,2-4 241,-1 1-305,2-6-160,3-1 64,6-5-95,5-4-241,1-2-112,4-6-64,2-3-48,3 0-16,0-4-48,0 0 32,3 0 80,2 0-96,7 0 64,2 0-16,2 7-16,8-3-16,2 5 0,5 0 64,3 1 64,3 1-80,-4-4 16,-1 0-32,-3-2-64,-2-3-144,-6-2-641,-1 0-191,-11 0-433,-4 0-47,-5 0 175,0-2-80,-13-3-2112,-3-2-4355</inkml:trace>
  <inkml:trace contextRef="#ctx0" brushRef="#br1">23973 16510 10405,'0'0'4002,"0"0"-177,0 0-2272,0 0 304,39 2 0,-13 1-16,3-3-401,1 1-463,3-1-513,-6 0-224,2 0-176,-3-1-16,-5-4-256,-1 3-881,-6-1-719,-1-1-802,0-3-975,-1-3-3090,-5-2-4482</inkml:trace>
  <inkml:trace contextRef="#ctx0" brushRef="#br1">26517 15985 14407,'0'0'4770,"0"0"-2881,0 0-513,58-20 1,-19 16 160,10 0 464,11 4-657,2 0-576,2 0-511,-8 4-97,-6 0-96,-9 3 0,-9-1-80,-6-2 0,-5-1-224,-3-3-289,-7 0 17,-2-7-32,-3-1 16,0-1 63,-4 1-159,1 1-400,-3 3-193,0 4-224,-3 0-688,-2 8-512,-1 3-1905,-2 0-5042</inkml:trace>
  <inkml:trace contextRef="#ctx0" brushRef="#br1">26627 16207 5859,'0'0'6387,"0"0"-3922,-31 2-656,23-2-97,5 0-111,0 0-192,3 0-289,6 0-367,9-2-145,9-3 16,10 0 225,8 3 63,11-3 897,5 3-993,-1 2-432,-2 0-144,-5 0-95,-13 0-65,-10 0-64,-6 0-80,-9 0-337,-5 2-31,-4-2 144,-3 0 16,0 0 48,-3 0-64,-4-2-401,-6-1-943,2 2-401,-2-5-513,3 4-2400</inkml:trace>
  <inkml:trace contextRef="#ctx0" brushRef="#br1">26992 15789 9508,'0'0'4242,"0"0"-192,0 0-1825,0 0-496,0 0-160,41 24-241,-14-13-207,6 4 207,7-2-335,0 4-641,-6-1-208,-5 0-160,-3-1 48,-7 4-16,-12 3-32,-4-1-240,-3 11-96,-10 3 144,-11 7 112,-5 5 112,-7 3 32,-5 1 336,8-6 176,4-4 289,5-8-353,8-6-288,6-12-224,7-5 0,0-7-144,7-3-433,3-11-575,2-2-1153,0-8-1441,-11-7-2032,4-3-7012</inkml:trace>
  <inkml:trace contextRef="#ctx0" brushRef="#br1">28368 15786 10837,'0'0'4626,"0"0"-2273,0 0-1040,0-32-369,6 25 65,-6 3-209,0 2-288,1-1-64,-1 3-63,0 0-161,5 0-80,-1 12 16,4 11 32,1 19 272,5 10 1089,-2 16-208,9 10-321,-1-1-624,2-2-336,0-9-144,-1-13 144,-1-8-48,-4-13 0,-1-5 48,-4-9-32,-5-6 0,3-5-128,-9-5-480,0-2-497,0-5-303,-9-8-785,3-6-977,-5-10-1536,-2-3-2769,4-6 896</inkml:trace>
  <inkml:trace contextRef="#ctx0" brushRef="#br1">28805 15645 8244,'0'0'1408,"0"0"1138,-7 35-353,1-9 208,-2 10-544,-1 7-449,-2 10 225,5 5 112,-6 10-16,0 1-289,2 0-928,-3-3-303,-3-8-129,-1-5-32,3-7 32,1-11-48,-1-4 16,8-7-32,-3-8-80,4-9-577,2-7-543,3-7-1217,0-14-2337</inkml:trace>
  <inkml:trace contextRef="#ctx0" brushRef="#br1">28974 16252 8756,'0'0'4434,"0"0"-2001,0 0-480,0 0 96,0 0-432,0 0-705,-45 0-79,25 16-273,-1 5-112,1 3 96,2 4 145,9-3-177,3 1-288,6-4-160,6-4 0,3-4-80,9-7 0,3-4-256,4-3-176,-3-10-177,4-6 209,-5-7-64,-1-1 480,-11-1 32,2 1-112,-8 3 96,-3 4 0,0 3 48,0 6 256,0 4 352,-3 4-239,-5 3-321,2 9-64,1 5 16,4 5 64,1 4 16,0 5-48,0 2-32,6 1 0,5 5 16,-2-3-128,-2 2 80,-5-1 16,3 1-16,-5-3-112,0-1 16,0-4 48,-7 0 16,1-2 32,2-2-48,-5-5 112,1-2-48,-5-5 16,3-2 96,-3-5-112,-3 0-48,3-7 32,-2 0-48,-4 0 0,3-6-32,4 0 0,1-5-176,4-2-496,5 0-145,2-4-383,2-4-625,8-3-1217,1-4-4785</inkml:trace>
  <inkml:trace contextRef="#ctx0" brushRef="#br1">29164 16411 13542,'0'0'2946,"0"0"-1810,0 41 705,0-24-160,0 2-401,0-2-335,0-6-209,0-1-432,1-5-224,3-3 16,-3-2 288,-1-7 369,0-7-257,0-5-80,0-7 16,0-2 65,-1-2-129,-4-4-128,-1 4 128,-1 4-128,0 5-96,3 5 16,4 4 112,0 5-192,0 7 81,11 0-33,-4 0-112,5 10 16,5-1 0,1 3 16,-3-4-80,-1 3 16,-2-5-16,-3-1-385,-5-3-479,-1-2-369,-3 0-335,0-2-577,0-7-160,-4 0-2017,-2-6-5267</inkml:trace>
  <inkml:trace contextRef="#ctx0" brushRef="#br1">29426 16322 16792,'0'0'3953,"0"0"-3728,0 0-241,0 0 832,-39 14 833,25-3-465,0 6-479,0 2-449,1-1-144,8 4 176,4-3 0,1-5-160,6-5-144,7-2 32,1-7-16,1 0 32,2-7-160,0-2-272,1-5 128,-2 0 64,-3-3 224,-2 5-16,-4 3 16,-4 2 0,-3 7 32,0 0 208,-3 11 48,-4 6 96,1 4 368,1 0-127,5 3-241,0-6-192,8-1-128,5-8-192,4-7-960,3-2-1009,1-8-1265,-3-14-3937</inkml:trace>
  <inkml:trace contextRef="#ctx0" brushRef="#br1">29749 16343 13926,'0'0'4402,"0"0"-3569,0 0-801,0 0 1408,0 0 113,0 0-128,-6 28-353,-15-18-463,0 1-273,-5 6 112,0 2 304,-1-1-143,5 1-417,4 0-112,11 0-48,2-3 64,5-2-32,5-5-64,7-7 16,9-2-64,0-7-288,5-9-289,0-4-143,1-12-321,1 0 305,-2-4 368,-5-6 160,0-4 112,-2-6 160,-6-4-577,-3-3-271,-7 1 400,-1 4 368,-2 10 160,0 9 80,-5 15 1393,-4 15 304,2 8-1009,-3 23-528,-2 11 416,0 13 529,5 7-160,1 7-577,1 0-384,5-4-128,0-8 16,0-9 32,8-9-32,-4-10-16,5-8-48,-4-7-240,-1-4-512,0-5-897,-4-5-624,0-11-977,0-5-3585</inkml:trace>
  <inkml:trace contextRef="#ctx0" brushRef="#br1">29937 16413 10325,'0'0'5026,"0"0"-2641,0 0-544,8 32-352,-2-19-401,-5 0-528,-1-1-255,4-3-193,-3-2-64,-1-2-48,0-2-32,0-3-801,0-5-543,0-10-1234,0-8-3280</inkml:trace>
  <inkml:trace contextRef="#ctx0" brushRef="#br1">29984 16087 9124,'0'0'3074,"0"0"-1714,0 0-960,0 0-336,0 0-96,0 49-832,0-33-3042</inkml:trace>
  <inkml:trace contextRef="#ctx0" brushRef="#br1">30119 16462 17448,'0'0'2209,"0"0"-2017,0 0 352,0 0 577,0 0-113,41-28-559,-23 16-337,4 0-80,-6 0-32,1 3 16,-5-2 0,-4 1-224,-8 0-177,0 2 241,-11 0 128,-6 3 0,5 1 64,-8 4 96,-1 0 241,5 11-97,3 6 176,2 2 80,9 1-224,2 3-112,9-3-80,5-4-112,5-4-112,2-8-208,2 0-576,-3-4-689,-2-6-2113,-4-5-4385</inkml:trace>
  <inkml:trace contextRef="#ctx0" brushRef="#br1">30364 16415 18392,'0'0'2674,"0"0"-2322,-11 43 304,11-33 673,0 1-657,0-7-304,8-4-224,-2 0-128,0-4-32,5-9 64,-1-3-32,3-5-32,-5-2 48,3-1-16,3-1-16,-5 3-16,4 8 0,-5 5 80,0 9-16,-3 2-64,-1 14 224,-4 4 337,0 2-273,0 2-192,1-3-80,2-7-144,5-2-1361,1-8-1168,5-4-1617,-3-6-8164</inkml:trace>
  <inkml:trace contextRef="#ctx0" brushRef="#br1">30710 16017 17400,'0'0'2529,"0"0"-2145,0 42 1777,0-7 529,0 5-850,0 4-559,0 2-689,0-1-368,3-2-176,0-9 0,-3-2 0,0-12 16,0-1-32,0-5-16,0-2 0,0-5-400,0-2-256,-3-5-561,3 0-1008,0-3-832,0-8-2353</inkml:trace>
  <inkml:trace contextRef="#ctx0" brushRef="#br1">30568 16293 16824,'0'0'5362,"0"0"-3857,0 0-1649,0 0 112,0 0 1072,50 7 417,-20-6-481,-1 3-768,-3 0-176,-2-1-112,-9 1-544,-7-2-2177,-5-2-2786,-3 0-11685</inkml:trace>
  <inkml:trace contextRef="#ctx0" brushRef="#br1">31196 16235 12774,'0'0'5010,"0"0"-3377,0 0-641,0 0 689,45-2-288,-6 4 768,8-2-561,3 0-767,-1 0-401,-3 0-208,-4-8-160,-11 4-32,-6-3-176,-5 3-832,-7-1-273,-5 0-528,0-2-128,-6-3-240,-2-1-2353,0-5-3473</inkml:trace>
  <inkml:trace contextRef="#ctx0" brushRef="#br1">31535 15761 7027,'0'0'4114,"0"0"-2689,0 0 544,0 0-465,-42-23-703,21 23-177,-5 0-192,3 5-128,-5 3-80,3 5 257,-1 1 79,5 4-112,7 8 32,1 8-47,7 9 223,1 7 496,5 11 17,3 6-177,5-1-463,5 0-193,-3-7-176,1-6-80,-4-6-32,-1-9 32,-6-5-32,0-3 0,0-7 32,-3-1-48,0-10-16,-2-3-48,0-7-384,0-2-545,2-9-751,0-12-1586,-4-4-2881</inkml:trace>
  <inkml:trace contextRef="#ctx0" brushRef="#br1">31733 15715 11941,'0'0'3538,"0"0"-1089,-14 46-432,14-13-192,0 9 208,9 10 128,3 4-432,2 7-657,-2 0-496,1-4-319,1-4-145,0-6-80,-8-7 48,0-7-32,-3-7 0,0-2 48,0-7-112,-3-6 32,0-3-96,0-3-481,-9-5-623,3-2-737,1-6-816,4-11-1873,1-7-7620</inkml:trace>
  <inkml:trace contextRef="#ctx0" brushRef="#br1">31991 16268 21354,'0'0'1969,"0"0"-1937,-22 42 768,22-19 1281,0-2-992,0-2-465,9-5-384,4-3-192,5-3 0,3-5-64,5-3-528,-2-8-433,-1-6 449,-4-5 320,-5-4-1249,-2-3-47,-10-2 495,-2-2-159,-2 4-433,-11 3 1185,-7 6 576,1 6 752,-8 5 65,1 6-49,-2 0-208,4 7-223,3 3-321,6 2-144,5-3-48,6 0-1073,4-1-1104,0-6-2993</inkml:trace>
  <inkml:trace contextRef="#ctx0" brushRef="#br1">32233 16230 14599,'0'0'4338,"0"0"-2674,0 0-1487,0 0 303,0 0 1088,0 39-223,0-17-160,5 1-433,7 3-496,0-5-80,6 1-80,3-9-48,3-3-64,-4-5-16,4-5-64,-1-2 64,-3-9-192,0 0-32,-7-6 32,-5 1-288,-2 0-33,-6-1 401,0 1 128,-6 2 16,0 3 48,-2 3-16,1 5 304,4 3 49,3 0-81,0 6-32,4 1-160,8 2 48,2 2-16,7 4-32,4-3-128,-3-3 48,4-2-32,-5-3-384,5 0-384,-6-4 207,-6-7 81,-1-3-384,-5-9 271,-1-5 225,-7-8 160,-7-6-64,-1-4 144,2 0-48,-1 1 176,0 9 32,4 8 80,0 10 0,3 7-96,0 7-32,0 2-656,0 5-2466,6 4-2576</inkml:trace>
  <inkml:trace contextRef="#ctx0" brushRef="#br1">33073 16401 9124,'0'0'6547,"0"0"-4002,0 0-1536,0 0-65,-13 29-15,13-29 191,3-11-512,2-2-255,0-6 47,1-4 192,1-5-400,-1-3-80,-1-5-64,3 7 16,-3 1-48,0 1 80,0 11 0,2 5 257,-1 5 127,2 6-224,3 3-224,2 13-48,1 5 528,3 3-64,1 1-272,3 2-176,-6-6 48,2-2-48,-11-6 48,3-3-64,-3-5-432,-4-3-672,-2-2-289,0 0 545,0-7-577,-2-7-1841,-4-7-4289</inkml:trace>
  <inkml:trace contextRef="#ctx0" brushRef="#br1">33375 16190 7924,'0'0'2929,"0"0"-208,0 0-176,0 0-224,40 35-720,-25-33-128,6-2 144,3 0-113,-2-8-687,3-2-401,-4-2-224,-6 0-128,-4 1-16,-3-1 0,-8 0 0,0 1-48,-7-2 0,-5 2-96,-3 4-256,-5 2 0,3 5 176,-7 5 80,4 9 96,-1 10 32,2 4-80,2 7-49,6 4 194,11 2 351,0 1 128,14-5-48,7-4-240,5-7-128,1-7-64,7-7-160,-6-8 16,5-4-672,-7-4-897,-6-13-1392,-5-5-2257</inkml:trace>
  <inkml:trace contextRef="#ctx0" brushRef="#br1">33711 16235 7700,'0'0'5490,"0"0"-3377,0 0 144,0 0-368,0 0-512,47-2 95,-30-4 97,-2-2-256,0-2-785,-7 0-304,0 1-96,-8 0-32,0-1-32,0 1-32,-5-1 0,-6 4 0,-4-4-64,-4 8 0,1 0-192,-3 2-160,3 9 48,0 10 79,6 6 145,-2 9 48,8 3 80,6 3-32,0 0 112,14-6-64,6-6-16,7-8 32,1-11-64,4-6-128,0-3-944,3-15-929,-8-6-1489,-4-3-4289</inkml:trace>
  <inkml:trace contextRef="#ctx0" brushRef="#br1">34141 16240 3185,'0'0'17208,"0"0"-16263,0 0-897,-52 8 1521,29-2 559,-6-2-863,0 1-481,4 1-287,2 5-289,3 2-64,13-1-64,2 2 16,5-2-48,11-1-80,4-7 80,9-4-32,-1 0 16,2-8-384,3-11-144,-5-4-33,-2-5 33,-4-3 272,-1-1 160,-6-4 64,-3-1 32,-6-4 0,-1 4 48,-1 0-208,-11 2 32,4 10 32,-5 5 32,0 8 48,3 9 16,-1 6 0,5 14 0,-3 11 48,3 9 432,6 10 241,0 2 95,8 3-80,5-2-448,0-8-176,0-9-63,2-5-81,-6-5 16,-1-9-48,-6-5 48,5-2 16,-7-4-48,0-3-97,0 0-111,-4-7-464,1-5-544,3 0-145,0-2-816,0 3 464,7-1 529,2 5 415,4 4 465,0 3 144,6 0 192,-1 0 80,3 0 672,0-2 513,2-6 96,2 0-65,1-6 1,-5-3-689,0 0-384,-3-1-112,-4 1-96,0 1 32,-13-1-16,-1 4-32,0-2-16,-10 2 0,-5 3-48,-7 5-96,0 3 112,-4 2 0,-3 12 48,3 6 16,0 8 0,7 5 288,5 1 401,13 3-81,1-1-336,13-4-256,8-6-32,5-7-64,0-9-64,3-8-288,-2 0-465,-1-4-239,-5-8-1281,-1-2-432,-6-7-2962</inkml:trace>
  <inkml:trace contextRef="#ctx0" brushRef="#br1">34683 16115 20505,'0'0'2866,"0"0"-2770,-36 31 48,8-15 1585,-5 3-321,0-1-367,-2 2-273,0 2-480,6 0 80,5 1 161,12-1-145,4-6-288,8 0-80,14-7 16,7-1 32,6-8-32,7-4 16,5-16-48,1-3-256,1-11-400,-8-5 223,2-6 369,-11-4 160,-7-4-80,-5-3-224,-11-4-528,-1 2-112,-4 4 207,-13 7 369,2 10 288,-5 10 32,-4 16-48,1 11 432,-1 21-128,1 21 257,10 15 479,5 10-79,8 4-337,8-3-144,11-8-256,9-8-256,-1-14-272,-1-10-128,-5-7-272,-4-4-705,-8-10-1152,0-3-913,-9-4-1328,0-7-5123</inkml:trace>
  <inkml:trace contextRef="#ctx0" brushRef="#br1">35129 16197 24731,'0'0'2417,"0"0"-2481,0 0 192,0 0-128,0 0 32,0 0 33,-3 13-2515,-8-18-4401</inkml:trace>
  <inkml:trace contextRef="#ctx0" brushRef="#br1">32279 5555 10581,'0'0'2625,"0"0"-1697,53-7 513,-19-1 208,11-1 1088,11-2-592,10 1-608,2 1-225,2-1-223,1 6 208,-3-1-465,-9 1-480,-4 1-208,-14-1-64,-5-1-128,-7 2-320,-8-1-352,-6-1-289,-4 1-752,-2 1-528,-4 3-544,-5-1-2113,0-3-7716</inkml:trace>
  <inkml:trace contextRef="#ctx0" brushRef="#br1">32440 5996 9460,'0'0'2818,"0"0"-705,0 0-193,0 0-143,0 0 0,0 0-368,-9-15-497,-2 26-143,-7 4-49,-3 6-80,0 7-96,4 1-111,0 0 63,10-4-128,1-5-160,6-5-144,12-6 16,6-9-16,5-9 80,-3-10-80,5-11-64,0-5-96,-1-6-64,-9-3 64,-4 2-16,-4 2 32,-7 3-208,-2 6-464,-9 3 399,-7 11 289,-3 1-16,0 11-16,-5 2 48,4 3 64,-3 0-32,7 6-192,0 1-96,6 2-576,4-2-97,1 0 49,7 0-321,0-2-1072,0-5-880,12 0-2226</inkml:trace>
  <inkml:trace contextRef="#ctx0" brushRef="#br1">32607 6033 14102,'0'0'2450,"-5"36"-241,4-15-64,-5-3-545,6 1-431,0-7-401,0-2-368,6-9-160,3-1-47,1-4 31,4-13 432,1-4-336,5-7-176,-2-3 0,-4 2 32,2-3 0,0 4-64,-3 7 17,-3 5 111,2 7 96,-5 6 32,4 3-112,-1 5-208,4 11 64,-2 8 272,3-1 145,-2 1-241,6-3-176,-4-2 0,1-8 0,-3-4 64,-2-2-80,-5-2 0,1-3-80,-2 0 0,-3-8-16,-2 1-256,0-2-608,-7-3-833,-6-4-1729,2-1-2433</inkml:trace>
  <inkml:trace contextRef="#ctx0" brushRef="#br1">33649 5352 7139,'0'0'753,"0"0"1680,0 0-897,-34 9-79,30-9 0,2 0 79,2 0-303,0 0 80,0-5-177,6 1-207,9 0-33,-2-4-16,8 3-127,5 3-129,0-3 368,2 5-271,-2 0-561,0 0-144,-3 0 16,-4 3-176,-4 1-1025,-4 1-575,-3-1-337,-8 0-737,0-2-479,0-2-161,-3 0-1024</inkml:trace>
  <inkml:trace contextRef="#ctx0" brushRef="#br1">33731 5504 12150,'0'0'2881,"0"0"-1408,0 0-81,0 0 113,45 5-385,-30-5-191,5 0-465,-3 0-352,0 0-112,-1 0-96,-2 0-704,-2 2-801,1 0-1536,-5-2-3170</inkml:trace>
  <inkml:trace contextRef="#ctx0" brushRef="#br1">34584 5192 2849,'0'0'8564,"0"0"-5827,0 0-1616,-37-11 688,21 11-320,-4 0-273,-1 2-191,1 7-289,-2 3-224,4 4-208,8 1-128,1-3 64,9 0-144,4 2-64,11-7-16,5-1 49,7-4-65,-1-4 0,2-1-32,0-12-33,-3 2-15,-4-6-48,-3 1 32,-9 2 32,0 0 32,-4 4 48,-5 4-80,0 1 32,-5 5-64,-4 0 80,1 11-64,4 8 64,2 7 96,-2 9 304,4 5 65,4 4-81,9 9 0,-3 0-272,1-6 0,2-3-32,-5-4 32,-2-7-96,-6-4 0,0-5-32,0-7 80,-6 2 0,-6-2 32,-3-1-16,0-7-32,-5-2 32,1-2-80,-2-5 0,2-5-64,-2-6-144,7-6-80,0-4-192,1 2 15,2-6 289,9 1 176,2 3 32,0-3 80,7 2-96,6-5 145,8 3-162,5 2 178,1-4 111,4 7 0,-1-2-32,3 4 0,-5 3-16,-1 0-96,-7 7-64,-8-2-48,3 4 32,-14 3-64,3 2-112,-4-5-864,-5 5-577,-7-2-1120,-3-3-2994</inkml:trace>
  <inkml:trace contextRef="#ctx0" brushRef="#br1">35289 5122 12022,'0'0'3505,"0"0"-2176,0 0-497,-42 10 353,22 3-321,-1 6-336,1 5-240,1-1-63,5 3 175,2 0 368,10-1 112,2-1-223,0-7-129,9-2-64,10-2-112,-4-11-144,6-2 17,0-2-113,-3-15 64,4-7-96,-5-4-32,-4-7-32,2-5 0,-10-2-32,-4-2-32,-1-3-112,-1 2-337,-13 3-207,-1 3-144,-3 5-241,-3 6 609,-4 7 400,4 7 16,1 4 64,0 8-48,4 0 32,2 2-16,4 0-144,5 0-512,5 0-625,0 0-1712,3-4-3170</inkml:trace>
  <inkml:trace contextRef="#ctx0" brushRef="#br1">35450 4844 11909,'0'0'3090,"0"0"-1057,0 0-96,0 0-545,0 0-575,41-24-129,-14 20-160,-1 2-144,2-1 337,-1 3-337,0 0-208,-7 0-128,-5 5-32,-3 7-16,-9-3-64,-3 6 32,0 0 32,-9 9 16,-8 2 48,0 2 80,-4 5 48,2 2 256,4 3-207,-1 1 207,6 1-160,2 0-32,2 0-16,1-7-32,5-3-80,0-6-48,3-6-32,5-4-16,0-7 0,5-2 64,2-5-64,1 0 80,2-2-96,1-5-32,-5 0-48,3-3-96,-8 8-736,-2-3-913,-5 3-496,-2 0-608,-2-2-1938</inkml:trace>
  <inkml:trace contextRef="#ctx0" brushRef="#br1">35486 5034 13846,'0'0'2978,"0"0"-1810,32 0 81,-9 3 336,3 1 367,7 0-735,7-1-385,-7-3-511,5 0-97,-8-3-144,-4 1-48,-6-3-32,-11 1-1329,3 0-528,-12-4-576,0 1-1681,-3-2-5442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35:28.090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10335 18224 9716,'0'0'3906,"0"0"-624,0 0-1265,0 0-465,-1 0-351,1 0-273,0 0-287,0 0-177,0 0-128,0 0-64,0 0 32,0 0-80,4 0 32,0 0 129,2 0-1,1 2-16,-1 1-80,2-2 48,3-1 16,-1 2-159,1-2-17,1 0-16,-1 0 48,2 0 32,-2 0-64,0 0-128,2-2 32,-2 2-48,-3 0 16,3 0 32,1 0-16,-2 0 16,-1 0 32,4 0 48,-1 0-80,1 0 16,1 0 0,1 0 32,0-1 17,0-2-49,-1 3-16,-4-2-16,6 2 80,-4 0-48,0 0-32,2 0-32,0 0 32,-1 0 0,1 0-32,-1 0 64,2 0-16,-3 0 48,3 0-64,-1 0 32,1 0-64,-4-1 48,4 1-64,-5-2 64,3 2-80,-3 0-48,2 0 96,-2-2-128,1 2 112,-1 0-96,2 0 64,0 0 16,-3 0 32,3 0 32,-2 0-32,1 0-16,-3-1 16,3 1-16,2 0 16,-2 0 64,3-3-96,0 1 64,5 1-16,0-2 16,2 2 1,1-1-17,0-2 16,4 2-80,-1-2 112,2 4-64,0-1 0,0-2 16,3 1-32,-1 2 80,2-1-16,1 1-64,-3-2-96,2 0 64,1-1-64,0 0 80,0 1-32,-3-2 48,0 3-32,0-1 0,1-1 32,-2 2-16,-2-1 32,5 2-48,-7 0 80,5-2-16,1 2-32,0 0 48,-2 0 48,4-1-304,1 1 112,2-2 80,0-1-48,3 0 64,-1 1-32,0-2 16,1 1 16,3-1 48,0 2 16,-3-2-96,0 0 0,0 2 0,-2-2 0,2 0 0,-4 3 0,0-1 0,-3-1 0,0 3 0,1-5 0,-1 5 0,0-1 0,-4-2 0,3 3 0,-2-2 0,-2 2 0,2-1 0,-1 1 0,-2 0 0,2 0 0,1-2 0,-1 2 0,0 0 0,4 0 0,-3-2 0,3 0 0,2 2 0,0-2 0,-1 0 0,0-2 0,2 2 0,3-1 0,-4-1 0,4 0 0,-3 1 0,-1 0 0,-1 0 0,-1 1 0,1 0 0,-2 2 0,1-2 0,-4 2 0,4-2 0,-4 2 0,1 0 0,1 0 0,-1-2 0,2 2 0,-1-1 0,2-2 0,0 2 0,2-1 0,0-1 0,0 3 0,1-3 0,1 1 0,-2 2 0,2-1 0,-1 1 0,1-3 0,3 3 0,-2 0 0,-1 0 0,3 0 0,-2-2 0,-1 2 0,0-1 0,1 1 0,-1 0 0,-2-2 0,0 2 0,3 0 0,-3 0 0,5 0 0,-2 0 0,-1 0 0,3 0 0,-4 0 0,4 2 0,-2-1 0,0 1 0,-1 1 0,1-2 0,-3 4 0,0-5 0,-3 3 0,0-1 0,-2-2 0,-2 1 0,0 2 0,-3-2 0,-4-1 0,1 2 0,-3-2 0,-2 0 0,0 2 0,-4-2 0,3 0 0,-4 2 0,0-2 0,-1 0 0,-3 0 0,0 2 0,1-2 0,-3 0 0,1 0 0,-4 0 0,3 0 0,-1 0 0,-3 0 0,2 0 0,-2 0 0,0 0 0,0 0 0,0 0 0,0 0 0,0 0 0,0 0 0,0 0 0,0 0-176,0 0-80,0-2-304,-2-2-225,-1 1-511,-1-3-705,-2-2-1297,-2 1-2192</inkml:trace>
  <inkml:trace contextRef="#ctx0" brushRef="#br1">8205 20892 6019,'0'0'7219,"0"0"-5970,0 0-113,-31-3 513,21 1-16,-3 0-593,1-1-223,-1-1-625,-1 2 192,-1-2 1136,-2 0-335,2 2-545,1 2-464,-4 0-128,4 0-16,-3 0 257,3 0 111,-3 4-224,4 2-48,-1 2-32,-1-3 64,2 4-80,0 1 96,-1 0-48,1 1 0,-1 0 64,-3 0 96,-1 3 177,-6 1-193,3 0-128,-6 0-96,-3 3 64,1-2-96,-1-1 32,-1 0 32,4 1-16,0-2 96,-1-1-48,4 3 0,0-3 0,3 2-32,2-1-32,0 1 80,4-2-144,-3 0 64,4 0-32,0 2 32,1 3 80,-1-1-80,-3 1 49,3 1-49,-6 3 32,3 1-176,-1 2-1,-2-1 97,3 1-80,-1 2 96,4-3-64,-3 3 80,2-1-16,4-2-16,-1 1 16,2-1 65,1 1-17,1 0-32,-1-1 64,2 3-48,2-1 16,0 1-32,1 1 16,0-2 32,1 3-48,-3-3-32,5 1-48,-2-1-64,2 0 64,1 3 32,0 0 0,0-3 16,0 2-32,1 0 48,2-1-16,1 1 0,-1 1 64,2-1-80,-3-2 96,2 2-64,1 1 48,0-4-48,-2 1 80,1-2-80,3 1-64,1-2-32,-2 0 64,2 0-16,1 2-16,0-2 32,-1 1 16,1-1 0,-2 0 0,3-1 32,-3 1 48,4 0-32,-1-1-48,0 4 64,4-3-32,-2 1 0,3 2 48,0-1-16,1-2 128,4 2-128,-2 0 160,2-1-48,1 1-144,0 0 32,-4 0-32,4-2-16,1 4 0,1-2 16,-4-1-80,5-1-32,0-2 16,1-2 64,2-2-64,1-2 64,3 0 16,1-2 80,1 0 48,-1-3-80,1 2 48,1-4-16,2 1-32,-3 3 64,1-2-80,2-1 17,-4 0-17,2 1 16,3-2-208,-2-1 95,1 1-15,4-3 96,-2-1-96,3 0 96,2-2-32,-1 0 48,2 0-16,0-2 81,2 0-33,-3 0 0,6 0-64,-3 0-176,3-4 112,-4 0 0,4 0-1,-1-2 33,2 1 81,2-2-33,-5-3 48,3-2 0,-3 1 96,5-2-240,-2-3 0,2 2-16,-3-1 64,4-4 16,-1-1 16,-1 0 64,-3-2-32,1-3 80,-4-2 0,0 0-208,-4-4 16,2 0 32,-4 2 32,-1-1 16,-5-3 64,1 3-32,-6-2 64,0-3-176,0 2-32,-1-5 64,-4 2 0,2-6 64,2 2-16,-5-2 64,-1-2 0,-2 3-64,-3-4-64,-1 5 80,-2-2 64,-3 0-64,-1 0-112,-1-1-96,-1 0 112,-1 2 48,-2-5-32,0 3 64,-2-1 16,0 0 32,-2 2-16,-2-2 64,-4 0-48,-4 3 64,0-1-240,-4 3-32,-3-1 80,1 2 64,-5 1 16,0 1 16,-3-1 48,0 0-112,0 1 48,-3 0-64,2 2 80,-2-1-16,-3 2 32,-2 1 16,1 2-240,-2 0 80,-1-1 48,-4 4 16,3 3 48,0-3 32,-3 5-16,-2-2 48,6 1 0,-4 1 32,0 0-224,1 0 64,-4 1-48,4 2 80,-3 0 48,2 2-32,-2 0 64,0 2-48,2 1 64,-3 2 16,-1 1 0,2-1-16,0 1 16,0-1-192,0 3-32,1-3-16,1 3 80,1-1-16,3 3 80,-3 0 16,2-2 0,-1 4 0,0 1 32,1 1 0,-1 1 16,-2 2-32,0 0 96,1 0-320,-1 5 112,3 1 48,-3 2 32,4-1-32,0 3 48,3 0 48,0-1-32,0 0 32,5 0-48,-2 0 96,3-2-80,-2 0-64,2 1 32,-1-3 64,1 1-48,1 2-128,-4-1 48,2 3-16,2-1 0,-1 5 16,-1-1 0,2 2 48,6 0 16,2 0-48,1 0 48,6 0-16,1 0-16,4-2 32,4-1-208,0-2 112,0-4-81,0 0-127,0-3-160,1-1-304,2-2-433,-3 0-303,0-6-97,0-2-704,0 1-673,0-3-1216,-4 2-240,2 3-7107</inkml:trace>
  <inkml:trace contextRef="#ctx0" brushRef="#br2">17214 22031 8356,'0'0'1521,"0"0"-1345,0 0 304,0 0 592,0 0 625,0 0 0,12 3-160,-9 0-273,3-2 97,0 4-353,2-2-127,5 0 63,1 2 113,5-2 335,4-1-543,4 2-417,1-4-128,3 2-64,3-2 16,2 0 16,-3 0 0,1 0-31,2 0 95,-1 0-128,0-2-16,3 0-96,-4 0-16,0 2 48,0-2 0,-6 2-96,0 0 0,-2 0-16,-6 0 16,-1 0 32,-3 4-32,0-2 128,0 0-16,-1 2 0,0-3-80,4 1 16,0-2-64,2 0 16,5 0 96,0 0 193,4 0-97,1 0-128,0-2 16,2 2-32,-1-1 48,0 1 32,-3 0-32,3 0-176,-5 0-32,-1 3 48,1-1 0,0 0 48,1 0-48,-1-2 32,2 0 32,5 0-48,-1 0 32,3-2 16,1-2-16,5 1 48,-1-1-16,-1 2 48,4 2-16,-5-2-208,6 2 96,-4 0-32,7 0 16,-1 0 16,4 0 48,-3 0 32,1 0 0,0 0 32,0 0 16,-3 0 0,-1 0-208,0 0 16,-3 0 16,-1-2 32,-1 2 48,3 0 16,-4-2 16,2 2-16,-1 0 48,-2 0-48,5 0 64,-5 0 0,4 0-96,-3 0-96,5 0 64,-1 2-48,1 2 96,-4-2 0,1 0 16,2 1 48,-5-1-48,-3 0 32,-4 2 32,-3-2-48,-5 0-96,-4 1-112,-3-3-272,-3 3 0,-5-1-97,-2-2-15,-2 0-96,-4 0-401,0 0-655,-1 0-129,-8 0-320,-2-2-1697,-5-4-3297</inkml:trace>
  <inkml:trace contextRef="#ctx0" brushRef="#br1">6493 24040 6387,'0'0'1953,"0"0"-1361,0 0-64,0 0-47,0 0-145,0 0-112,-2 23-128,2-20 16,2 3-32,0 1-48,1-1 352,-3 2 1393,4-1-1233,-2 4-256,-2 1 529,1 3-145,2 2 481,-3 2-225,0 4-320,1 3 497,2 0-97,-3 2-368,2 3-111,-2-3 31,0 1 0,2-2-128,-2-1 17,0-4 15,0 1-96,3 0-112,-3-1-48,2 3 0,-2-3-48,0 4 97,2 0-49,-2-1 80,0-2-64,2 2-80,-1-2 16,-1 1-208,3-3 96,-1 1 80,-2 0 96,2 1-48,-2-3-64,0 3 144,0-2-144,0 1 49,0-3-97,0 0 64,0 1-96,0 3 0,0-1 0,0 0 32,0 2-16,-2 1 0,2 1 16,-2 1 16,2-2-16,0-1-32,0-2 96,0 1-192,0-4 48,0-2-16,0 0 64,0-2 64,0-2 32,0 1-32,0-1-64,0 0 48,0 3-64,-3-2 48,3 4-32,-3 1-48,-1-1 32,1 3 16,-1 0-16,0 1 16,4-1-16,-3 2-16,2 0 48,-1-2 16,-1 1 16,2 1 16,-2 0 80,1-1-32,0 1 81,-1-1-97,2 0-64,-1 0-80,-1-2-48,3 1 32,0 2 48,0 0-32,0-1-16,0 3 80,0-3-48,-1 4 32,1-5 0,-3 2-32,2 0 16,-4-1-16,4 1 64,-3-2-80,1 2 48,0 0-16,2 0 16,1 0 48,-3 0-64,3 0 32,-1-1 144,1 1-96,0 0-128,0-2 16,0 0 0,0 0 0,0-1 48,0-3-48,1 0 32,-1 0-32,3-2 32,-3 0 0,0-1-32,0 1 16,0-2 48,0 2-48,0 0 16,0 1-16,0-4 16,0 2 16,0 1-48,0-2 32,0 1 0,0-2 0,0 0 16,0-1-64,0 1 48,0-1 0,0 0 0,0 1-16,0-1 48,0 2-64,0 1 64,0-1-64,0 2 32,0-2 32,0 2-144,0 0 80,0-1 0,0 0-48,0-1 64,0 1-32,0-1 16,0 0 32,0 3-16,0-4-48,0 5 80,1 1-48,-1-3 48,3 2-16,-3-2-16,0-2 0,0 4 48,0-2-48,0-1-32,0 2 48,0-1 32,0 2-48,2-1 16,-2 1 16,0-4 0,0 3-16,1-2-16,3-1 16,-4 2-16,3-3 16,0 1 16,-2-2 0,2 1-48,-3-1 16,1-2 16,2 2 32,-3-1-80,0 0-32,0-1 64,0-2-48,0 2 64,0-3-32,0 5 0,0-5 0,-3 3-16,2-2 48,1 0-64,-3 1 80,3 0-48,0 1 16,0-1-32,0 1 32,0-2 0,0 3-16,0-2 48,0 1-48,0 1 32,0-1-80,0 0 128,0 3-112,3-2 48,-2 1-16,2-2 16,0 2 0,-3 1 16,5-3-16,-3 2-32,-2-3 48,3 1-48,-2-4-80,2 4 80,-1-6-32,-2 1-48,1 0 32,-1-1-80,0 0-48,3-3-1,-3 0-335,1 0-352,2-12-1137,-3-8-1041,-4-10-175,-9-14-15960</inkml:trace>
  <inkml:trace contextRef="#ctx0" brushRef="#br1">11097 27931 12710,'0'0'4210,"-34"35"-2401,19-10-17,-4 1 289,1 1-592,1 1-432,3-2-385,1-3-448,1-6-144,3-1-16,3-6-48,2-4 0,0-2 32,4 0-224,0-4-512,2 0-897,4 0-432,0 0-704,3-2-3042</inkml:trace>
  <inkml:trace contextRef="#ctx0" brushRef="#br1">10918 27997 15479,'0'0'3746,"0"0"-2690,14 26 177,-4-5 656,3 5-417,4 2-543,2-1-449,1-3-288,0-3-112,-3-6-96,-3-1 64,-1-7-576,-7-1-625,-1-6-127,-5 0-209,0-4 80,-3-8-1552,-5-4-2289</inkml:trace>
  <inkml:trace contextRef="#ctx0" brushRef="#br1">11520 27390 9668,'0'0'6627,"0"0"-4081,0 0-802,0 0-95,0 0-272,0 0-689,0 4-288,12 7 81,2 4 703,2 4-800,1 4-352,-2-1 0,-3 3-48,-1 0 32,-7-1-64,-4-2 64,0 1-48,-7-4 16,-3-2 48,-5-2-32,1-2 0,-1-2 0,4-2 32,-1-4-16,6-2-32,2 0-64,2-3-576,2-3-1057,0-5-1921,3-6-6050</inkml:trace>
  <inkml:trace contextRef="#ctx0" brushRef="#br2">11925 25617 4770,'0'0'4466,"0"-1"-2225,0-1-1456,0-1-113,1 3-32,1 0 49,0 0-417,5 0-208,-5 0-32,2 0 32,0 0-64,1 5 16,1 1 16,2-1-48,1 1 1456,1 1-847,3 3-49,1-3 144,-1 3 113,1-3-161,2 3-176,-4-1-128,1 0-64,-2 1-128,-4 4-112,2-3 65,-1 4-17,-3 0 80,1 1-64,0 1 48,0-3 16,-1 1-96,0-2 32,2 1 16,0-2-16,-3-2-96,2 2 64,-2-1-48,0-2 16,1 1-32,0 0 48,-2-1-32,-1 2 16,3-1 16,-5 2-32,4 2 48,-2 1-16,-1 1 32,2-2 0,-1 0 16,-2 2-32,2-2-32,-2-3-16,0 1 16,0-3 32,0 0-32,0-1 112,-2 1-64,-3 1 65,2 2-49,-1-3 0,-3 2-16,0 1-32,1 1 48,0 0 48,-2 0 64,1-2 48,1 2 80,1 0-80,0-1-128,-1-1-64,0 0 32,-1 1 16,-2-3-80,1 3 33,-3-4-65,6 1 32,-6-2-16,3-1-32,-1 1 16,2-1 32,1 0-32,2-2 48,0-2-96,1 2 48,0-1 48,0 1-80,2 0 80,-2-1-48,2 1 0,-2-2 0,1 1 16,2 0-16,0-3 32,0 0 32,2 0-32,5 0 48,0-3-48,4-2 16,2 1 144,1 1 32,2-1-16,1 3 0,-3 1-64,5 0 48,0 0-176,-1 5 0,-3 2 48,2 3 16,-5-1-48,-1 3-16,-1-3-16,-3 1 32,-3-1-48,-2-1 16,1-2 16,-3 0 48,0-2-48,0 2 16,-5-2 0,-1 0 32,-4 2-48,-2 0-16,2 3-16,-8 2 32,3 1 0,-1 1-64,0-2 80,1 1 0,1 0 49,5-3-130,1-1 17,4-2 16,2-4-16,2 1-16,0-3 0,0 0 32,4 0 32,1 0 0,-1 0 0,-3 0 0,1 0-16,1 0 16,-3 0-16,0 0 48,0 0-80,0 0 48,0 0 16,0 0-32,0 0 0,0 0 0,0 0 0,0-1-16,2 1 16,-2-2-16,0 2 48,0 0-32,2 0 0,-2-2 48,0 0-64,0 0 32,0 0-16,0 2 17,0-2-34,0 2 17,0 0 0,0 0 0,0 0 0,2 0-48,0 0 16,2 0-80,1 0 160,1 0-64,4 0 16,-4 0-32,4 4 32,1-2-48,-5 2 32,3 5 0,0-2-48,-3 7 96,-2 1-48,0 4 0,-4 1 32,3 3-16,-3 6 16,0-3 16,0 4 32,0 3-16,0-2-16,0 3 129,0 0 31,-3-1-16,3-1 96,0-4-80,-4-3 0,0-2 0,0-7 80,-2-2 32,-4-1-80,0-6 17,-4-1-257,-4-4 80,1-2-32,-4 0 16,-1 0-192,-3 0-193,1 0-31,3 0 0,4 6 208,-3-1 96,5 3 48,5-1-32,3-1-16,1-2-64,6 0-320,0-2-593,3-2-864,3 0-544,2-8-1072,-2-5-2930</inkml:trace>
  <inkml:trace contextRef="#ctx0" brushRef="#br1">5587 27472 6179,'0'0'3585,"0"0"-303,0 0-1745,0 0-689,0 0-320,0 0-160,0 0 17,2 2-49,-1-2 16,3 0 176,3 2 129,-3 0-113,4-1-48,1-1-128,1 3 192,3-3 65,0 0 63,1 0-48,3 0-63,0 0-177,0-4-112,-2 2-32,-1 2-64,1-2-128,-1 2-32,0 0 0,0 0-32,-1 4 32,2 0 240,2-1-128,-1 0-48,3-2-80,0 3 48,2-4-32,-1 0 48,4 0 17,-3-5 63,4-1 240,-2 0-32,-2 2-64,-3 1-208,1 0-48,-2 3-64,-3 0 16,1 4-16,-2 2 16,0 3-16,2-1-32,-3 1 80,0-1-80,4-1 64,-2-1-16,1-4-16,2 0 48,2-2 0,-1 0 64,2 0 16,-2 0 96,1 0 16,0 0-112,-2 4-63,-1-1-1,-1 1-32,2 2 16,-2-3-16,0 3 48,2-2-48,1 0 16,1-4 16,2 0 0,3 0 0,-3 0-32,3-2 112,0-2-16,3 0 32,-2 0-32,2 4-64,-1 0-64,-1 0 32,2 0 16,-2 0-32,3 0 48,-2 0-48,2 0 32,1 0 32,3 0 0,-3-1 32,3-3 64,0 0-48,1 3-16,-2-2-32,3 2-32,-1 1 0,-1 0-16,1 0-16,3 0 48,-2 0-64,1 0 48,0 0 16,-1 0-16,3 0 0,-2 0 80,-1 1-80,1-1 32,-1 0-112,-1 0-16,2 0 48,2 0 16,-1 0-16,1 0 0,1 0 32,-1-1 16,1 1 16,3 0-16,-4 0 16,1 0 1,0 0 47,-1 4-48,-1-3-112,-2 3-32,0-2 47,-1 0 17,1-1-32,-2-1 80,3 0-16,-2 0 32,3 0 0,-3 0 17,1-1-17,1 1-16,-2-2 32,0 2-32,-1 0 96,0 0-192,1 0 16,0 0 16,0 0 16,1 0 15,1 0 1,2 0 0,-3 0 65,1 0 31,-1 0-16,-1 0 64,0 0-80,-3 0 48,1 0 48,0 0-32,-1 0-64,2-2-128,-2 2 64,1 0-64,2-2 112,0 0-96,3 1 96,0-2-16,1 2 16,1-1 0,0 2 48,0-3 0,-1 3 0,0 0-16,0 0 16,-1 0 64,0 0-336,0 0 144,0 0-32,2 0 48,-1 0 16,1 0 48,1-1 0,1 1 0,2-2 0,0 2-16,1 0 112,-2 0-96,1 0 80,0 0-240,2 0 48,0 0 32,1 0 48,-2 0 48,2-2-32,-1 0 80,-2 0-48,-1 0 32,0 2-16,-2 0 0,-1 0 48,-2 0-208,-1 0 32,3 0 0,0 0 32,0 0 0,2 0 48,0 0-80,3 0 128,2 2-32,-1 0 48,0-2 48,0 2 32,1-2 32,-2 2-304,-3-2 64,-2 2-48,-2-1 128,-5 2-48,-2-1 16,-2-1 16,-5 2 32,-4-3-80,-3 1 48,-2 1 48,-3-2-112,-1 0 96,-4 0-80,-2 2 64,-1-2 0,0 0-64,-2 0 16,0 0 64,0 0-64,0 0-16,0 0-96,-4 0-144,1 0-256,-2 0-673,0-2-1008,1-4-1584,0-3-1410</inkml:trace>
  <inkml:trace contextRef="#ctx0" brushRef="#br2">6439 28671 12934,'0'0'4354,"0"0"-2913,0 0-593,0 0 0,0 0-47,0 0-161,-5-4-304,7 4-192,2 0 16,-1 4 64,4 5-80,-4 4 641,1 4-177,0 2-256,2 4 16,-2 3 177,3 0 63,0 1-272,-1 2 32,1-3-48,-1 4-175,-2-2 383,2-2-304,1 1-128,-5-2-80,1-1 96,0 1-48,1-2 0,-2 2 16,0-1-48,1-2 32,-1 5-32,-1-3 32,1 1 16,-2-3-16,2 4 80,-2-2 48,0-1-208,0-1 64,0 1 16,0 0-80,0-4 16,0 1 0,0-2-16,0-4 0,0 3 48,0-1 0,0-1-16,0-1 32,3 2-32,-1 1 16,-2 0-16,0 0 16,0 2 33,0-1-17,0 5 16,0 0 32,0-1 48,0 1-96,0 0 32,0-1 16,0 1-16,0 0-16,2 0-112,0 1 96,1-2-32,-3 5 16,0 0 32,0-3-16,0 5-32,0-3 16,0 1-96,-3-1 112,3 0-32,-2 1 0,2 0 16,0-1-32,0 2 48,0 1 0,0-3 0,0 4 16,0-3-16,0 0-16,0 0-160,2-2 48,-2 0 32,0-1 32,3 1 0,-2-3 16,2 1-48,-3-2 64,3 2 0,0-3 16,-1 2-16,-2 0 0,2 1 32,-2 0-48,0 0-16,0 2 80,0 0-32,0-1 16,0-1-32,0 1 32,0-1 32,0-1-144,0 1-16,0 0 16,0 2 32,0-1 0,2 0 48,-2 1 48,0 2-32,0-3-16,0 3 16,0-4 32,0 3 0,0-1 0,0-1-16,0 0 16,0-1-48,0 0 16,0-1 16,0 1-32,0 0 80,0-2-64,0-1 32,0 3-176,0-2 64,0 2-48,0-1 96,0 2-48,0 1 16,0 0 48,-2-1-64,2 3 64,0-1-16,0 3 16,0 1 32,0 0-64,0 2 64,0 4 0,0 0 16,-2-1 16,-3 4 0,2-2 16,-4 2-256,1 0 64,-2-1 64,1-2-32,1-2 64,0-4-32,2-3 32,-1-5 48,3-7-128,2-2-32,0-5-144,0-4-304,0-4-993,0-9-1648,0-5-1073,0-5-3570</inkml:trace>
  <inkml:trace contextRef="#ctx0" brushRef="#br2">7744 30767 4946,'0'0'1025,"0"0"4273,0 0-3873,0 0-561,0 0-79,9-9-161,-7 7-192,-1 2-80,-1 0-96,3 0 32,-1 0 81,0 0 63,2 4 0,-4 0 48,5 2 513,-4 1-1,6 1-480,-1-2-15,2 0 95,-2 3 208,5-2 17,-1 0-113,1 3-160,-5-3-112,4 4 113,-7 0-97,4 1 16,-3-1-80,-2 2-128,2 1 16,0-1-191,0-2-33,-1-1-16,4 0-16,-2-1-16,1-2-16,0 1 48,-2-1-32,1 1 16,-1 0-16,1 0 16,-3-1 0,-1 3-32,1-1 48,1 2 16,-1-2-32,0 3 0,0-1 16,0-1-64,1-1 48,-2 0 32,2 1-48,0 0 16,0-3 0,-1 0 0,0 3-32,-2-1 32,1-1-32,2 1 64,1 1-80,-2-3 16,2 3-16,1 2 16,0-1 0,0-2 16,1 4-16,1 0-16,-4 0 48,4 1 32,-4 1 64,3-2-80,-2 0-32,0 3 64,3-3 16,-4 2 0,0-4-48,3 3 32,-2-3-16,3 2 32,-3-2-16,0 1-16,0 1-16,1 1 48,-1-4-64,0 3 32,0 1-48,-1-3 16,4 3 0,-2-3 16,1 0 16,0 0-80,0-1 64,1 1 16,0-1-32,-4-1 0,4 2-32,-3 0 48,2-1-16,1 3 32,-1-1 0,-1-1-16,0 1-16,0-2 16,1 2-32,-2-3-16,4 3 0,-3-3 16,-1 1-16,0 0 0,2-1 16,-1 2-16,-2-2 16,2 1-16,1-1 32,-4-1 0,2 1 0,2 0-32,-1 1 32,1-3 0,0 3-16,1-2-16,0-1 32,-4 1 16,5-1-32,-1 1 32,-4 0-32,4-1-16,-4-1 32,3 3 48,-2-1 16,0-1-16,0 3 0,3 0-80,-1-3 16,1 2 64,0 1-96,0-3 48,2 3 0,-1-3-16,-2 1 32,2-1-16,-1 1-16,-3 1 80,2-1-16,-3 0-31,3 1-1,-2-1 64,-3 1-80,5 0 16,-3 1-48,1 0 48,1-1 0,0 0-16,2 0 0,0 1 32,0-3-16,-2 3 0,0-2 0,1-1 16,-2 1-16,4-1-48,-3-2-16,0 1 64,2 0-112,0 0 112,-4-1-32,4-1 16,-1 2-32,1-3 0,-4 2 32,4 0-16,0-1 16,-1 0-64,0 1 64,0-1-16,0 0 0,1 2-16,-3-2 48,2-1-32,1 1-16,-3 0 48,2-1-64,1 3 64,-1-2-64,-1-1 64,2 2-32,0-1 32,-1-1-32,2 1 80,1 0-16,-1-1 0,1 0 0,-4 0-32,4-1 16,-2 0-48,-1 0-16,-2 0-16,4 0 32,-2-1-32,-1 1 32,0 1 0,5-3 0,-5 1-32,4 1 16,-1-2 32,1 2-16,4-2 32,-3 2 0,5 0 16,-1-2-16,1 2 32,2 0 0,2-1 16,-1-1 16,-1 3-64,3-2 32,-2 1-80,-1 1 64,4-3-32,-4 0 16,2 0-32,-1 0 16,2 0 16,-2 0-32,3 0 48,1 0-32,-1 0 32,1 0 32,1 0-16,-2 0-16,3 0 32,0 0-160,0-3 16,-1 1 48,5 1-32,-4-2 64,4 0-32,-4 1 16,2 0 32,3-2-64,-6 2 48,1 1 0,0-2 32,0 1-48,-3 2 32,0 0-32,0 0 32,-2-1-16,-1 1 16,2 0 32,-3 0-48,-1 0-16,1 0 48,-3 0-64,5-2-32,-3 2 16,1-2-64,-3 2 128,4-2-48,-1 0 0,0 0-48,0 0 80,2 1 0,-3-2-16,3 1 0,-2 1-16,2-2 48,-3 2-80,1-1 80,1 0-32,-1-1 32,-3-1-32,1 2 16,-3-2 0,4 0-16,-5 0 48,2 0-16,0 1 0,-1 1-48,-2-2 16,1 2 16,-1-1 32,-1 0-32,2 0-32,-3 0 16,1 0 32,1 0 0,-2-2-48,3 0 32,-3 1 16,1-2-80,1 3 32,-1-3-16,-2 2 32,4-2-16,-1 1 32,-3-1-64,2 0 80,-1-1-48,1-1 16,-1 1 0,-2-3 32,4 1-96,-1-1 16,-1 2 48,3-2-96,2 2 112,-1-1-48,1 0 48,0-1-80,1 0 64,-1 1 0,-1-3 32,1 1-80,0 2 48,-3-4 32,2 1-48,-1-2 0,-3 4-16,6-3 16,-4-1 16,1 1 16,3 1 0,-2 0-16,0-2 16,2 1 0,-2-2 16,0 1-32,1 0 16,0 1 16,-1-3-16,1 1 16,0 0-16,-1 0 0,-2 2 16,-1-2-16,4 1 32,-3 1-80,1 0 0,1 0 64,-2-2-48,4 0 16,-2-1-32,-1 1 48,0-2-144,2-1 96,-3 0-16,4 0-48,-4 0 112,1-1-48,-4 2-16,5 0 80,-2 1-32,1-1-16,1-1 32,-2 1-48,3 1 48,-2-1 0,2 0 0,-3-1 0,3 2 32,-2-4-32,-1 4-32,1-1 80,0 0-32,-2-1-16,-1 1 0,1 4 0,-1-4 16,-1 2 0,1 1 16,0-4-32,0 1 32,-1 2-16,2 0-112,-3-2-16,2 0 64,-1 0 16,3 2-48,-3 0 96,4 0-64,-5 0 48,4-1-16,-2 1 16,0-1-16,1 0-16,-3 1 16,2-1 16,-2 0 48,1-1-112,-1 2 48,2 0 16,1-2-48,-2 2 16,0 2 32,0-3-48,1 4 48,-2 0 0,1-2-16,0 3 32,-1-2-48,-2 1 32,3-1-16,-2 0 32,4 0-16,-3 2 0,0-3-16,3-1 48,1 2-48,-1-2-64,-1 1 48,1 0-64,-2 2 64,2-1-64,-1 2 96,1-1-48,0 3 64,-2-2-64,3-1 16,-3 2 48,2-1-96,-1 2 112,1-3-64,-1 1 64,0 0-80,1 2 48,-1-2 0,1 0 16,-1 2-16,1 2-48,-1-3 80,1 1-96,1 2 80,-4-3-32,2 0 48,1 1-32,0-1 0,-3-1-16,2 2 0,0-3 16,1 1 0,1 2-16,-1-2-16,1 1 16,-1-2 64,1 6-48,1-5-32,1 5 32,-2-6 16,4 4-16,-4-1 0,2-1 16,-2 1-48,3-1 0,-2 3 16,-3-3-16,3 1 16,-3 0-16,3 1 0,-1-1 16,0-1-80,3 0 48,0 0-16,-1 0-16,4 0 48,-2 1 0,0 0 0,0-1-16,3 0 48,-3 3-16,0-1-48,1 1 48,-3 2 48,1-4-96,0 4 80,-2-2-16,-1 1 16,-3-2-64,4 2 32,-1-1 32,-3 1-48,0 1 48,0-1-48,3 0 32,-3 0-16,2 3 0,1-3 16,1 1 0,-1 1-32,4-2 32,-2 0 0,3 0 0,-1 1 0,0-1-32,1 0 64,2 0-32,2-3 0,0 2-48,0 0-64,0 0 64,3-2 16,-1 3 16,0 0-32,-1 0 0,1-2 16,-2 4 64,-1-1-96,3 1 112,-1 0-48,-3-2-16,1 5 16,-1-3-32,0-1 16,-3 0 16,2 1 16,-2 1-32,-2 1 48,4 0-32,-4 0-16,4 2 0,-1 0 0,4 0 16,0 0 32,4 0 16,-4 0-32,2 4-32,-1-2-96,-5-2 96,-2 0-16,0 1-48,-5-1 64,-1 2 32,-4-2-48,2 0 0,-3 0 64,0 0-64,0 0 32,-2 0-64,3 0 64,-3 0-16,2 0 16,-2 0 32,0 0-64,0-2-80,-2 1-80,-3-1-320,-1-2-577,2 2-1024,-2 0-1472,3-2-945,1 3-6067</inkml:trace>
  <inkml:trace contextRef="#ctx0" brushRef="#br2">6779 29931 9572,'0'0'5267,"0"0"-3731,0 0-671,0 0 239,0 0-111,0 0-273,21 6-208,-15-6-63,-2 0 63,3 0 144,0 0-64,0 0 33,2 0 47,-1 0-32,-2 0-47,2 0-145,1 0-112,1 0-64,1 0 0,-1 0 0,4 0 64,0 0-95,0 0 47,-1 0 16,0 0-112,-1-3-64,-2 3-80,1 0 16,-3 0-80,3 0 48,-3 0-48,1 0 16,-2 3 16,-4-2-48,6 3 48,-4-3 0,0 4 0,1-5-16,1 3-16,1 0 32,-2-3 16,0 3-16,3-1 64,-4 2-16,5-3-32,-4 4 64,2-2-48,1 3 16,0 0 0,-1-1 64,0 1 96,2 0-79,0-1-49,0 1-48,1-2 64,0 2-64,-1-3 32,0 1-64,2-1 64,-1 3 32,-1-2 0,1 2-112,-1-2 128,0 2-80,-1 0 32,1 2 0,-1-2-48,1 3 32,-1-1-64,1-3 48,-4 5-80,4-4 48,-3 1-80,0 1 96,0-2-48,-2 0 16,0 0 16,1 0-32,0 0 16,-2 1-16,1-3 48,-2 2-64,0 0 80,3-1-64,-4 1 32,1 0 16,4-1-48,-5 3 0,3-2 64,-1 1-64,1 1 32,-2-1-16,6 3 0,-4-1-48,2-1 48,0 3-16,0-2 32,0 3-16,2-3 80,-3 2 0,3 1-16,-3-1 0,0-1-16,0 1-32,-1-2-48,0 3 64,0-1-16,0-1 16,1 2-48,0-3 64,0-1-64,0 2 32,1 0 0,-1-1-16,1 3 16,-1-3-16,-2 3 16,3-2-16,-2 2 48,2-1-64,-2 1 32,0-1-16,0 1 48,-1-2-16,3 2 0,-2-1-32,1-2 0,0 1 0,1 2 0,0-5-64,-3 0 32,-1 2 16,4-2 0,-3 0 16,-1-1 0,0 2-16,1-1 32,1-2-32,-1 4 16,1-2-32,-2 0 32,0-1-16,1 1 48,0-1-80,-2 0 80,1 0-16,-2-1-16,2-1-48,1 0 64,-2 0 0,0-1-16,0 0-16,-2-3 16,0 0-16,0 0-48,1 0 0,2-5-64,-3 0-176,0-3-352,0 0-913,0 3-1440,-6-1-1425,-2 2-4306</inkml:trace>
  <inkml:trace contextRef="#ctx0" brushRef="#br2">6460 29970 10021,'0'0'4402,"0"0"-2113,0 0-609,0 0-79,0 0-384,0 0-385,-7-4-288,10 4-191,1 0-113,7 0-80,0 0-48,6 0-64,5-2 0,2-2 80,4 1 432,-4 0-304,2-3-80,-5 4-112,-4-2-32,-5 4 48,-1-2-80,-4 2 0,-4 0 0,0 0-16,-1 0-32,-2 2-80,0 2-144,-5 1-816,-3 1-929,-2 1-2721,-3-1-11702</inkml:trace>
  <inkml:trace contextRef="#ctx0" brushRef="#br2">5913 31665 3394,'0'0'8291,"0"0"-4049,0 0-2785,0 0 256,0 0 96,0 0-417,0 0-383,0 0-449,7 0-176,2 0 176,5 0 609,3 1-161,8 2-143,-2-3-289,7 1-112,-1-1-112,1 2-79,1 0-97,-1 0-32,2 0 464,-2 0-560,2-2-112,1 2 96,5-2 0,2 0 32,2 0 112,3-2 144,-2 0-144,6 0-64,-4-2-32,0 2-16,-1 2 80,0-1-31,-5 1-274,2-3 97,-1 2 32,-1 1 16,-2-2-16,1 2 48,-3 0 0,1 0 0,-3 0 16,-2 2 32,2 2 0,-5 1-15,-1 1-33,0 0 80,0-1-192,1 0 31,0 0 17,3-1 32,0-3 32,7 1 0,2-2 129,4 0-65,4 0 96,0-2-32,3-2-16,1 1 16,0-1-64,2 0-16,-2 0-240,-1 0 112,-4-1 0,5 1 96,-7 0-32,2 0 64,-4 3-32,1-1 48,-1-1-32,-1 3 48,-3 0-176,4 0 0,-4 0 16,5 0 16,-2 0 16,5 0 0,-3 0 80,4 0 0,2 0 32,-1 0 0,1 0-16,0-1 96,2-1-384,3 0 160,-1 1-16,5-5 64,1 1 16,0-4 48,-3 3 80,4 1 0,-2-1-48,-3 3-224,-2 1 96,1 0-32,0 0 112,0 0-48,-1 2 48,1-4 48,1 0 64,1 3-144,2-5 0,-2 1-112,-2-1 32,3 1 80,-3-1-48,-1 2 128,-2 2 0,-1 2 0,-5 0-80,2 0 0,-4 0 0,0 0-160,5 0 128,-1 0 16,-1 0 32,2 0 16,2 0 0,-3 0 0,0 0 64,-1 0-96,-2 0 0,2 0 0,-4 0 0,2 0-48,-4 0 32,3 0 80,1 2-64,-4-2 0,3 1 0,-1-1 0,-1 3 0,-3-3 0,5 1 0,-3 1 0,-1 1 0,2-3 0,0 1 0,2 3 0,-2-3 0,-1 2 0,3-1 0,-1 1 0,-1-1 0,3-1 0,-2 2 0,-1-1 0,0-1 0,2-1 0,0 3 0,-2-3 0,2 0 0,-4 0 0,2 0 0,-4-3 0,0 2 0,-5-1 0,0-2 0,1 2 0,-2 0 0,1-1 0,3 0 0,2 2 0,1-3 0,2 4 0,0 0 0,6 0 0,-3 0 0,4 0 0,-3 0 0,-2 2 0,-1 1 0,-2 0 0,-4 0 0,-5 1 0,-2-3 0,-6 2 0,-3-1 0,-8-1 0,-2-1 0,-5 0 0,-3 0-80,-2 0 32,0 0 32,-7 0 48,-1 0-32,0 0-48,-5 0-224,7 0-128,-2 0-305,3-7-335,3-3-1169,2-5-1617,2-2-2753</inkml:trace>
  <inkml:trace contextRef="#ctx0" brushRef="#br2">18390 31670 6259,'0'0'2193,"0"0"-2193,-33 9 64,19-6 16,1 3 1361,-2-3 976,4-2-144,2 1-592,2 0-577,5-2-192,2 2 81,4-2-161,7 2-159,3-2 367,6 1-31,4 2-113,4-2-32,1 1-255,4-2-97,0 0-32,0 0-192,3 0 80,-3 0-64,3-3-15,-5 0 63,3 0-64,-3 1 48,0 0 80,2 0-144,0 1 1,-1-2-65,0 1-224,3 1 32,1-3 32,-1 2 192,0 2-64,-1 0-32,2 0-16,-1 0 0,0 0-96,-2 2 16,0 2-16,1-3-16,-4 4 32,-2-4 16,-2 3-16,-1-2-64,0 0-48,1 2-16,-2-3 32,4 1 32,-1-2-32,3 2 48,1 0 0,0 0 16,4-2-48,-2 0 80,5 0-32,0 0 48,0 0 16,0 0-16,3 0-16,-4 0 64,4 0-256,-2 0 32,4 0 64,-4 0 16,2 0 16,4-2 32,-1 2-16,0-2 48,2 2 16,-2-2 16,3-1 48,-3-1-16,2 2-256,1-2 64,-4 2 0,-1 1 80,-2-2-32,0 3 48,-2 0 0,2 0 32,4 0-32,-2 0 32,2-2 48,4 1-16,0-2-144,1 2-80,-1-1 112,3 0 0,-2 0 48,-1 0-16,2 2 80,-2-2-32,-3 1 16,4 1 48,-2-2-16,-2-2-352,3-1 176,1 2 32,-2 0 16,3-3 80,-5 2-64,1 0 64,-7 1 0,-1 0 0,-10 2-32,0 1 32,-5 0 48,-2 0-288,-3 0 160,-2 0-48,-2 0 64,3 1-16,-3 3 32,3 0 0,-3-2-208,-4 0-240,-3 0-689,-2-2-495,-5 0-1122,-5-2-911,-2-6-4131</inkml:trace>
  <inkml:trace contextRef="#ctx0" brushRef="#br2">25800 31887 10133,'0'0'1040,"0"0"-352,0 0-672,0 0 64,0 0 1505,0 0-352,21-6-593,-12 6 449,1-2 111,0 0-15,1 2-81,4-2-271,-4 2-65,5-1-64,3 1-112,1 0 33,6 0 271,0 0 177,4 0-417,1 0-224,-3 0-240,2 0 32,-3 0-96,-2 1-48,0 3-16,-3-2 1,-4 0-17,3-1-16,-2 2 48,0-1 128,0-1-32,0-1-48,2 0-48,0 0 32,0 0-64,1 0 0,2 0 48,0 0 32,0 0-48,2 0-48,-4 0 0,4 0 0,-8 0-32,2 0 32,-3 0 0,-2 0-80,-2 0 128,2 0-80,1-1 32,1-1 0,0-2-64,3 2 112,1-2-48,-1 2 32,-1 1 80,3-2 0,-6 3-96,0-1 0,0 1-176,-4 0 80,-2 0 16,1-2 32,0 2-64,0-2 16,1 0-32,3-2-80,0 2 32,2-2 48,-1 3 32,1-4 32,-1 5 16,1-3 16,0 3-48,-2-2 48,0 1 0,-4-2 0,1 3-32,-1-2 48,0 1-32,4 1 48,-3-2-48,4 0 16,-4 1 0,2-2 16,3 1-16,5-2 0,-6 1 32,6-1-32,-4 2 32,1-2-32,0 1 96,0 0 0,-3 0-48,1 1 0,-1 0-32,-2-2-32,-1 2-32,-2-2 48,-1 3-80,-3-1 96,4-1-48,-1 0 32,1 1-16,-1 1 16,2-1-80,-2 2 80,-2-3 0,-2 2-64,-2 1-96,1-4-320,-3 4 32,1-1-336,-3-4-193,0 4-352,0-2-479,0 0-802,0-1-2816</inkml:trace>
  <inkml:trace contextRef="#ctx0" brushRef="#br2">34326 33067 6003,'0'0'5170,"0"0"-4482,0 0-351,-26 21 367,23-4 288,3 2-47,3 4-257,8 6 513,9 4 511,3 10 193,6 12-288,4 11-240,3 11-209,-3 9-255,-1 5-257,-5-1-272,-10 1-448,-6-4-192,-9-5-432,-2-3 576,-13-8 240,-4-3 272,-4-4-16,-3-6-224,-4-6 240,4-7-80,-3-6 241,9-6-225,-1-7-208,7-9-112,1-5-1217,0-12-1984,3-4-2818</inkml:trace>
  <inkml:trace contextRef="#ctx0" brushRef="#br2">21128 34422 5442,'0'0'10245,"0"0"-7524,0 0-1328,0 0-192,-25 0-49,16 0-207,3 1-321,-5 2-32,1-2 0,-2 3 177,-1-2-209,-2 0-256,0 0-256,-2 0 176,3 0 721,-3 0-625,0-2-256,0 0-32,3 0 0,-3 0 16,0 0-16,0 0 32,3 0-96,1 0 0,-3 0 32,1 0 32,3 1 0,-4-1-64,2 3 16,-1-2 48,0 1-32,-1 0 0,-3-1-16,2 2 80,-4-1-48,1 2-32,0-2 48,-3 1-32,2 0 16,-1 3 0,1-2 16,0 2-32,-3 0 64,3 1-80,2 3 112,-2-3-112,1 3 80,2-3-32,-1 2-16,3-1 64,-1-2-80,2-1-32,3-1 0,-4 0-16,6-2 0,-1 1 48,4 0-64,-3-3 96,3 2-64,0-1 16,0 2 32,4-3-48,-1 1 48,0 1-16,1-2-16,1 2 0,2-1 16,-1 2-64,-2 0 32,2 3 32,1-1-16,-3 4 16,1 0-16,0 2 0,-1 1-16,1 3 32,-2 1-16,3 1 16,-4 1-16,1 1 0,2-2 64,-3 0-16,4 0 0,-3-2 32,4 0 16,-5 2 16,3 0 64,0 2 0,2 2-16,0 1-16,0 1-64,0 1 16,0 3 0,2-1 1,0 2 15,-2 0 48,5 1-48,-5-2 0,0 1-144,0 0 32,0 1 32,0-1-48,0 1 64,0-3-32,0 1-16,-3-1 32,1 0 80,-2-1 32,1 1-32,1-2 32,-1 1-48,-2 0 16,1-3-64,2 4 32,-3-3-16,2 2 32,-2-2-64,3 0-16,0-1-96,2-2 48,0 2 64,0-4-80,2 1 96,5 1 0,1-4-48,-2 1 16,2-2 32,-1 0-16,1-3 16,-4 0-16,3-4-48,-3 2 64,1-5-48,-4 3 48,3-4-48,1 1 32,-1 0-16,0-1 16,2 1 16,2-1-64,-2 0 96,5-1-48,4 3 48,2-2-32,2 0 16,6-1 80,2 0-16,5-2 96,4-1-112,4 0-176,3 0 16,6 0 32,-3-1-16,6-2 48,-4 1 16,3 2 32,1 0 0,-3 0 64,1 0 0,3 0-112,1-1-112,0-2 0,6 0 192,3-1 0,-1-2 97,3 2-1,2-1 16,0 1 0,1 0-192,1 3-112,1 1 64,-1 0 96,-3 0-48,5 0 144,-7 0-32,4 0-32,0 0-272,-3 0 128,6-2 32,-1-1 80,0 3 176,0-1 0,-2 1-224,4 0 0,-3 0 0,2 0 0,-1-2 0,-2 2 0,2 0 0,-3 0 0,-2 0 0,0 0 0,-2 0 0,-2 0 0,-2 0 0,0 0 0,-3 0 0,2 0 0,-4 0 0,-1 0 0,2 0 0,0 0 0,2 0 0,-1 0-48,-1 0 96,-2 0-48,1 0 0,-4 0 0,1 2 0,-3-2 0,0 0 0,1 0 0,-2 0-64,2 0 128,0 0-64,-1-4 0,0 2 0,1-3 0,-4 0 0,3 2 0,-3 0 0,-1-2 0,-3 1 0,2 3-48,-5-3 96,1 2-48,-1 1 0,0-2 0,0 1 0,-1-2 0,1 3 0,-2-1 0,0-2 0,1 1 0,-1 0 0,-3 0 0,3-1 0,-1 0 0,-4 1 0,-3-1 0,5-1 0,-6 2 0,1-3 0,-4 3 0,0-3 0,-2 0 0,-2 0 0,3-1 0,-6-1 0,-3 0 0,0 2 0,0-4 0,-2-2 0,0 3 0,-2-2 0,1-1 0,-1 4 0,1-4 0,-5 2 0,3-1 0,0-1 0,-6 1 0,4-2 0,-3 0 0,1-3 0,-5 1 0,3 1 0,-1-4 0,0 1 0,3 1 0,0-4 0,-4 4 0,2-4 0,-2 0 0,4-1 0,-5 0 0,1 1 0,-1-3 0,0-2 0,0-1 0,0-1 0,0 1 0,3-1 0,-1 1 0,0 1 0,1 1 0,-2 2 0,-1-1 0,0 1 0,0 0 0,0-1 0,0 0 0,-1 1 0,-4-1 0,0 0 0,4 1 0,-4-3 0,1 3 0,3-1 0,-2-1 0,1-1 0,-3 3 0,3 1 0,0 0 0,-1 1 0,-2 6 0,-1-1 0,0 2 0,-5-1 0,1 5 0,-1 0 0,-4-1 0,-2 2 0,1 1 0,0-1 0,-6 3 0,-1-1 0,0 3 0,-2-3 0,-5 2 0,-1 2 0,-5-2 0,1 2 0,-6 2 0,-1 0 0,-2 0 0,0 0 0,1 0 0,-1 0 0,-3 0 0,2 2 0,4 0 0,-1-2 0,0 0 0,4 0 0,1 0 0,-2 0 0,4-2 0,0 0 0,-2 0 0,4 0 0,-5 1 0,5-1 0,-4 0 0,3-2 0,0 0 0,0-2 0,0 2 0,2-1 0,-5 1 0,3 1 0,1 1 0,-3-1 0,-1 3 0,3-3 0,-4 3 0,4 0 0,-1 0 0,1 0 0,0 0 0,3-2 0,0 2 0,-1-1 0,3-2 0,0 3 0,-3-1 0,6 1 0,-7-2 0,6 2 0,-5 0 0,5 0 0,0 0 0,0 0 0,-1 0 0,1 0 0,2 0 0,-3-3 0,4 2 0,-2-1 0,-2 0 0,2 0 0,-3-2 0,1 2 0,-1-1 0,1 1 0,-3-1 0,0 3 0,-1-3 0,1 3 0,-2 0 0,2 0 0,-2 0 0,4-2 0,-2 2 0,-1-1 0,0-2 0,0 2 0,-1-1 0,1-1 0,-1 0 0,0 1 0,-4-1 0,4 0 0,-5 2 0,0-4 0,3 4 0,-3-1 0,0 0 0,-2 1 0,2-2 0,0 2 0,1-1 0,0 0 0,-1 0 0,0 0 0,0-2 0,1 0 0,-1 3 0,3-3 0,-3-1 0,0 5 0,-2-3 0,-1 1 0,2 2 0,1-1 0,-2 1 0,0 0 0,2 0 0,2-3 0,0 1 0,1 1 0,0-1 0,3-2 0,0 2 0,4-1 0,-2 0 0,2 2 0,1-1 0,0 2 0,2 0 0,0 0 0,-1 0 0,3 0 0,-2 0 0,2-3 0,2 3 0,-3-1 0,3 1 0,-3 0 0,1 0 0,0 0 0,0 0 0,0 1 0,4 4 0,-3-4 0,7 3 0,-2 0 0,3 0 0,2-2 0,5-1 0,2-1 0,0 0 0,1 0 0,2 2 0,2-2 0,-5 0 0,5 0 0,-1 0 0,-1 0 0,-3 3 0,1-2 0,-1 4 0,0-2 0,0 0 0,-2 1 0,6-2 0,-3 0 0,4 0-112,-2 0-16,2-2-96,0 0 64,0 0-32,0 0-64,0 0-17,0-4-111,2 0-256,-1 3-465,-1-3-799,0 2-2050,-3-1-2945</inkml:trace>
  <inkml:trace contextRef="#ctx0" brushRef="#br0">4881 17515 4818,'0'0'8676,"0"0"-6771,0 0-448,0 0 207,0 0-143,0 0-272,7-6-337,-7 6 1,0-2-33,0 2-64,0 0-63,0-2-129,-3-1-112,-2-1-192,-4-2-288,-3 0 0,-3-1 0,-2-2 0,-4-2 16,0 1-16,-3-2-48,0 1 80,-4 4-48,1 1 33,0 4-49,-2 2-81,-1 9-15,-1 8 0,4 10 32,-3 9 48,5 9 16,2 8 240,5 8 225,8 1-97,9 1 112,2-4-176,12-6-80,5-8-304,6-8 128,4-9-80,1-5 32,-1-8 16,7-4 32,-4-5 32,-1-6-48,-1 0 80,-2-10-192,-4-1-96,-4-4 128,-4 2 32,0-2 0,-7 5-80,-2 3-16,-1 1-112,-5 2 32,0 1-240,0 0-337,-7 0-687,1 0-1281,0 0-1281,-3-5-3506</inkml:trace>
  <inkml:trace contextRef="#ctx0" brushRef="#br0">5148 17952 14134,'0'0'5075,"0"0"-4339,0 0-32,0 0 961,0 0 304,0 0-752,-13-2-593,8 5-416,-2 1-144,0 1-64,5 1 0,1-1 0,1-4 0,0 1-48,0 0-64,3-2-80,6 0 0,-2-2 48,1-1-48,-4-2 256,3 4 16,-6-2-16,-1 3 0,-4 0-16,-7 3 320,1 0-112,-3 3-80,1-1 176,2 1 97,3-2-369,7-2-96,0-2-16,2 0-225,7 0-719,1-6-1169,0-5-1457,4-7-5506</inkml:trace>
  <inkml:trace contextRef="#ctx0" brushRef="#br0">5980 17482 6611,'0'0'3602,"0"0"-1377,0 0-1105,0 0-175,0 0 31,0 0 1,0-30 287,0 21-415,0 0-113,0 0-528,0 1 272,-2 2 192,-1 0 33,2 4-193,-2 2-112,0 0 32,-4 15-352,3 10-128,1 7 112,0 11 401,3 6 399,0 1-208,6-3-175,8-8-129,1-5 80,5-9 112,-3-8-112,6-4-176,-2-4 1,-4-5-65,4-2-80,-5-2-80,1 0-48,-3-6 80,3-3-96,-2-4-144,-1-3-369,-3-2-63,-3-3-96,1 0-209,-3 0 17,-2 3 240,1 2 368,-5 5 144,1 6 144,-1 5 16,3 3-97,-3 14 17,0 8 128,7 7 161,0 6 639,7-1-480,2-3-208,5-4-144,-1-9-96,6-7 64,-3-8-96,1-6 144,-4 0 32,-2-12 48,-1-7 0,-1-4 64,-6-5 65,-2-6-65,-2-2-80,-3-1-128,-3-4 64,0 2-176,-5 3 128,-1 6-32,0 5 32,-3 7 0,3 6-16,-2 6-32,2 4-32,2 2-273,4 2-511,0 4-497,0 2-1776,0-3-2594</inkml:trace>
  <inkml:trace contextRef="#ctx0" brushRef="#br0">6645 17397 6931,'0'0'592,"0"0"3442,0 0-2081,0 0-416,0 0-160,0 0-497,0-12-208,0 12-144,0 0-31,0 6-145,0 9-16,0 12 400,-4 8 833,-3 10 272,-2 5-176,2 3-401,4-2-575,-1-8-33,4-5-240,0-8-256,2-8 32,7-5-128,-3-5 32,2-7-80,-2 0 16,1-5-16,-1 0-16,7-8 80,-2-6-96,3-1 48,0-3-80,1-1 48,1 0-112,-6 4 0,0 1-16,-2 3 48,-5 6 64,0 0 0,1 5-16,-4 0-48,3 6-16,1 5 80,-2 3 48,5 1 16,-1 2 0,0-4-16,3 0-48,1-3 48,-2-5-48,3 0 16,-2-5-16,-1 0-544,2-6-753,-5-4-1200,1-7-1057,-6-2-4065</inkml:trace>
  <inkml:trace contextRef="#ctx0" brushRef="#br0">7138 17706 17480,'0'0'1921,"0"0"-1793,0 0 400,-17-28 593,4 22-289,-1 4-32,-1 2-271,-4 2-321,2 6 0,0 2 304,1 4 128,5-1-63,1 5-177,5-4 48,5 2-16,3-3-192,8-2-80,1-1-96,4-7-16,1 0-32,3-3 49,-4-5-65,-1-1 16,-2-3-80,-5 4 15,-4-1 33,-2 4 32,-2 2 33,0 2-98,-2 8 65,-5 0 49,2 2 111,3 2-112,-1-3-32,3-2 32,3-3-192,4-5-1057,7-1-1376,-4-5-817,3-8-4689</inkml:trace>
  <inkml:trace contextRef="#ctx0" brushRef="#br0">7379 17371 12886,'0'0'2161,"-2"27"1441,-3-4-385,-2 5-896,-2 6-512,4 2-304,2 4-481,3 1-512,0 1-47,0 0-17,2-4-16,2-5-192,0-3 144,0-5-144,-1-6-144,-1-6-16,0-2-96,-2-3-32,0-4-16,0-4-288,-2 0-304,0-4-289,-2-7-1392,-3-6-1761,4-5-1408</inkml:trace>
  <inkml:trace contextRef="#ctx0" brushRef="#br0">7214 17634 16023,'0'0'3666,"0"0"-2273,0 0-65,0 0 561,28 0-96,-14 6-352,2 2-337,3-1-432,3 2-239,0-1-273,-3 0-80,2-3-96,-7-3 16,2 1 80,-6-3-112,-1 0-384,-7 0-961,-2-3-928,0-3-1697,-9-1-5474</inkml:trace>
  <inkml:trace contextRef="#ctx0" brushRef="#br0">7914 17435 16103,'0'0'4450,"0"0"-3281,0 0-833,0 0-144,0 0-64,0 0-192,7-1-224,-7 11-2881,0-1-6420</inkml:trace>
  <inkml:trace contextRef="#ctx0" brushRef="#br0">7954 17652 17784,'0'0'3490,"0"0"-2274,3 29-543,-3-2 1552,0 3-609,0 2-863,0-3-513,0-5-96,1-5-160,2-8 64,1-3-464,-1-5-753,-3-3-768,0-1-144,0-13-528,-7-4-3089</inkml:trace>
  <inkml:trace contextRef="#ctx0" brushRef="#br0">8269 17595 8212,'0'0'1825,"-24"11"-81,8-2-431,-1 0 320,3 1 144,-3 2-337,0-1-207,3-2 239,0 0-367,3 1-65,1-3-335,4-1-241,6 0-208,3 1-240,7 1 128,9 1-96,2 3 0,7 1-32,-4-2-16,2 3 80,-7-2-176,-5 4-192,-7-1 80,-5 0 176,-2 1 48,-11-1 32,-4-2-32,-1 0 32,-3-2 272,0 0 112,-2-3 193,2 0-65,4-4-144,-2-3-272,7-1-16,4 0-112,1-4 64,5 1-96,3-3-272,4 0-976,0 4-913,0-1-961,1-1-3217</inkml:trace>
  <inkml:trace contextRef="#ctx0" brushRef="#br0">9132 17418 6163,'0'0'5154,"0"0"-1408,0 0-1633,0 0-881,0 0-399,0 0 79,2 42 321,0-5-529,2 5 1745,-1 12-496,-2 0-944,-1 0-401,0-7-240,0-8-160,0-5-96,-8-8-32,4-3-48,-2-6-64,2-1 0,-1-7-16,1-1 32,2-2-16,-1-5-464,1-1-513,2-1-655,0-8-1234,0-2-1744,0-4-4930</inkml:trace>
  <inkml:trace contextRef="#ctx0" brushRef="#br0">9033 17695 3842,'0'0'6147,"0"0"-2418,0 0-1392,0 0-192,0 0-304,0-26-368,0 26-305,4 0-287,-1 0-49,1 0-15,3 0 15,-2 0-256,7 3-336,5 0-96,4 0 593,5-1-305,3-2-80,1 0-224,-2-5-64,-4 2-32,-5 0 16,-5-2-640,-5 4-689,-3-3-271,-4 2-97,-2-2-304,0-2-720,-2-1-1105,1-4-1376</inkml:trace>
  <inkml:trace contextRef="#ctx0" brushRef="#br0">9344 17441 1008,'0'0'10325,"0"0"-6387,0 0-2625,0 0-449,0 0 449,0 0-321,10 30 337,-4-12-273,-3 2-143,0 7 95,0 5 385,-3 4 47,0 3-511,0 3-433,-3 0-16,0-2-64,0-5-160,3-5 33,0-4-1,3-10-208,3-3-176,5-6 96,-1-4-32,3-3 64,-1-6 16,-2-7-48,-1-7 48,1 3-48,-1-5-240,-4 3-417,-2 3 273,-1 4 176,0 7 192,1 1 32,-3 4-32,1 1-64,5 7 80,-1 2 80,5 3 192,3 2-32,4-2-48,8-1 49,-1-1-97,2-4-32,2-2-16,-1-2-96,-2-3 32,-1 0 16,-1-3 48,-3-2-80,-1-2 48,-3 2-32,-4-4-64,-2 2-16,1 1 16,-3-1 0,0-1 0,-3-3 32,0 2-32,2-7 48,-1 1-176,-2-1 32,-1-4-48,-3 1-97,0 2-111,-10 2 80,-5 8 48,-1 3 208,-8 4-16,-1 11 16,1 6 64,8 6 176,3 3 208,9 5 160,6-1-127,10-2-113,10-3-176,3-4 0,2-4-128,1-7-16,-4 0 48,-1-6-112,-5-4-320,-8 0-513,0-4-639,-7-6-833,-3 0-865,-5-7-3025</inkml:trace>
  <inkml:trace contextRef="#ctx0" brushRef="#br0">10498 17640 3025,'0'0'4787,"0"0"-1922,0 0-2353,0 0 449,-29-23 319,23 19 65,-5 4-337,1 0-223,-4 0 191,2 6-16,-4 2 33,1 1-145,3 4-63,3 1-161,7 1-176,2 3-256,6 1-32,13 4-96,5 3 545,2 0-1,6 2-64,-3-2-176,0 2-176,-4-3-224,-8-1-32,-7-3 48,-3-1-32,-7 0 32,0-3 48,-13-2 48,-2-4 32,-2-1-32,-7-4 705,3-3-17,-2-3-176,2-2-319,1-5-129,2-4-96,5 1 0,2-2 16,6 5-48,-1 1-32,3 2 16,3 3-304,0 1-321,3 0-639,3 4-625,4-1-176,-1-1-832,8 0-2658</inkml:trace>
  <inkml:trace contextRef="#ctx0" brushRef="#br0">10683 17872 11573,'0'0'4626,"0"0"-2625,0 0-1665,0 0 1009,40-11 736,-19 8-464,3-6-481,0 2-671,-3 0-241,0-3-128,-9 1-64,-2-3-16,-6 3 16,-4-2-112,-4-1 112,-7 1-48,-6-1 48,-2 3-32,-2 3 0,-3 3 144,0 3 80,4 6-160,-1 6-32,5 9 32,4 4 144,3 5 288,7 3 209,2-2-241,6 1-352,11-3 64,-1-5-144,8-5-16,-1-4 32,-1-5-64,-2-7-304,-4 0-481,2-3-287,-10 0-337,1-6-576,-6-4 81,-3 1-962,0-5-2432</inkml:trace>
  <inkml:trace contextRef="#ctx0" brushRef="#br0">11116 17816 12134,'0'0'4530,"0"0"-2754,-33-23-1055,21 17 960,0 3-465,-3-2-496,0 5-303,-1 0-33,-1 6-96,-3 5 224,2 5 337,1 1 95,2 3-112,1 5-47,7-2-241,7-3-272,3-1 0,11-2-208,7-5-48,5-6-32,1-6 0,0 0 32,-2-9-288,-4 0-64,-4-6 128,-4 3 64,-10-4-16,2 3 144,-5 1-48,0 3 128,-5 5-64,0 4 32,-2 4 128,3 7 16,-2 8 176,2 1-96,4 2 32,0-2-64,0 1-160,12-6-48,0-4 16,4-5-192,-4-3-512,0-3-544,-3-3-1042,-4-8-1263,-5-2-4275</inkml:trace>
  <inkml:trace contextRef="#ctx0" brushRef="#br0">11637 17502 7780,'0'0'2993,"0"0"-48,0 0-1712,0 26 111,0 2 129,0 12 1120,0 9 401,3 8-689,-2-1-624,5-3-561,-2-5-320,2-11-656,-1-10-208,1-9 32,-2-4 48,-1-5 0,-3 0-32,0-6 0,0-3-112,-3 0-448,-2-2-833,0-8-1184,-1-2-1297,1-6-3265</inkml:trace>
  <inkml:trace contextRef="#ctx0" brushRef="#br0">11829 17812 13542,'0'0'3298,"0"0"-2450,0 0 145,0 0 1200,34 4-369,-13-1-191,5 1 96,2-2-849,-1-1-688,-5-1-208,-1 0 64,-8-1-128,-4-3 80,-4-4-128,-5 1-144,0-3-144,-7-1 48,-4 0-48,-4 1 112,0 3 223,-2 1 65,-4 6 48,3 0 1,-3 8 31,4 5 0,0 5 0,8 5 80,4 5 144,3-1 144,2 2 16,10-3-128,3-3-272,4-4 16,1-5-64,3-4-144,-1-4 48,-3-4-480,0-2-480,-2-6-817,-2-6-945,-4-2-1840,-4-5-5618</inkml:trace>
  <inkml:trace contextRef="#ctx0" brushRef="#br0">12143 17861 18424,'0'0'3698,"-11"32"-3538,9-13 464,2 1 1105,2 4-704,9-6-177,4-4-288,1-3-512,3-3 0,0-7 0,0-1 0,-2-6-160,-5-7-208,-1-3 272,-5-5-16,-2-2-240,-4-2-64,0-1-64,-2 3 144,-3 3 272,-2 3-16,-2 5 528,4 5 16,-2 1-288,4 3 16,1 3 0,2 0-96,2 0-160,8 0 64,0 3 64,1 0-31,6 1 31,1 2-80,-1 0 112,4 0 96,-1 1 96,3 0 160,-2-1-64,3 0-224,-3-1-192,-3-1-64,-3-2 16,0-2 32,-5 0-32,3-3 80,-5-5-48,1-4 32,-2-1 0,-2-2-144,-5-2-176,0 0-176,0 2 96,-1 3 80,-10 7 64,-4 1 128,0 4 112,-3 8 32,-4 5 0,1 6 32,4 3 128,-1 5 192,7-1 80,3 3-80,8-3-304,0-3-64,10-2-48,9-4 32,2-4-32,7-6-32,1-4-48,0-3-320,3 0-128,-6-9-753,-2-3-2128,-3-5-3186</inkml:trace>
  <inkml:trace contextRef="#ctx0" brushRef="#br0">12844 17464 14054,'0'0'7412,"0"0"-7300,0 0-160,-28 4 128,22 20 1729,2 9 496,0 7-320,0 8-769,1 5-704,2 2-47,-1-2-81,2-6-112,0-5-64,0-7-272,2-6-16,3-4 0,0-6 80,4-6-224,-4-4-384,4-5-1009,1-4-1393,-5-8-2000</inkml:trace>
  <inkml:trace contextRef="#ctx0" brushRef="#br0">13521 17821 14199,'0'0'4337,"0"52"-1695,0-16-97,0 2-544,3-2-1041,2-6-303,0-8-353,-1-6-208,-2-7-16,3-3-32,-2-4 48,-1-4 32,0-8 304,-2-5-80,0-7-64,0-5-144,-7-7 65,0-8-1,-2-1-96,1-8-48,1-4 48,1 1-16,1-1 16,5 6-352,0 5 96,0 8 64,3 9 48,1 4 48,3 7 0,0 7-32,0 3 0,2 4-64,1 2 32,2 10-81,4 7 65,-2 6 64,3 6-16,-2 4 32,-1 3-48,-4 2 64,-3-5 32,-5-1 49,-2-3-81,-2-2 0,-6-5-112,-5-2 48,-2-4 16,-1-5 16,-1-3 16,0-3 16,0-5 0,3 0-145,0 0-143,4 0-352,4-1 0,1-2-225,5 3-351,0 0-1041,5-1-1249,8-1-1456,1-2-4546</inkml:trace>
  <inkml:trace contextRef="#ctx0" brushRef="#br0">13779 17915 16760,'0'0'2769,"-2"26"-1569,2-16 129,2-5 16,0 1-625,4-6 369,-2-4 47,3-5-448,0-4-191,-4-7 15,1 0 96,-1-5-192,-2-1-256,-1-1-64,0-1 64,0 0 49,0 2 127,0 3-48,0 1-320,0 5-64,0 5 80,3 2 0,0 3 0,0 3 32,4 0-32,-1 2 0,-1 2-16,7 0 64,-2 0-64,1 0 16,1 2-16,-2 0-256,-1 2-161,-2 1-447,-4-1-993,2 0-1296,-5-2-1553,0-1-10822</inkml:trace>
  <inkml:trace contextRef="#ctx0" brushRef="#br0">14011 17763 16504,'0'0'3297,"0"0"-3153,36 8 1041,-17-8 960,-2 0-417,4-2 145,-5-5-720,-5 1-945,0-2-160,-5 1-32,-3-2 64,-3 1-128,-9 0-384,-6 3-16,-3 1 400,-2 4-16,-3 0 112,2 9-48,4 7 32,3 5 64,6 3 64,6 2-48,2 1 48,10 0-80,4-5-80,0-4-80,2-2 48,-1-7-320,-5-1-497,1-4-1008,-5-2-1264,-2-2-1297,-2-5-6115</inkml:trace>
  <inkml:trace contextRef="#ctx0" brushRef="#br0">14363 17664 10565,'0'0'6851,"0"0"-5923,0 0 801,0 0 400,0 0-112,0 0-320,-13-18-577,0 24-431,1 1-369,-1 5-144,0-1-64,2 2-32,4 1-64,0 1 48,5 0-48,2-1-48,2 0-64,6-2 32,1-1-96,2 0-192,-1-3 224,3 1 64,-5-3 80,2 1 0,-1 2 0,-2-4 0,-2 2 0,-3-1-16,1-1-32,-3 3 48,-3 1-64,-4 1 96,-6 2-32,-4 1-32,0-2 32,3-1-16,-2-1 0,6-3 0,2-5 32,6-1-961,2 0-1424,5-11-1633,6-5-5522</inkml:trace>
  <inkml:trace contextRef="#ctx0" brushRef="#br0">14543 17709 19209,'0'0'4434,"0"0"-4066,0 0-272,0 0 848,-2-29-303,-2 28 415,-4 1-271,-1 0-641,0 7-160,-1 2 32,0 5 48,1 1-48,4 0 32,1 2-128,4-2 0,0 0 32,7 0 16,0 1-32,7-2 32,0 0 16,2-1-48,-2-2 64,-1 0 32,-6-1-16,0 2-48,-4-3 32,-3 0-32,-6 2 16,-10-1 80,0 1-16,-3-3-16,0-1 0,0-1 48,6-1-352,2-2-737,5-3-1504,5 0-1217,1-8-3953</inkml:trace>
  <inkml:trace contextRef="#ctx0" brushRef="#br0">14657 17828 22282,'0'0'2545,"0"0"-2529,0 0-112,0 0 144,0 29-48,5-13 529,2 1-193,2 0-240,1-2-48,2-1-112,4-5 64,-2-3-320,3-6-193,-3-2 225,0-10 304,0-3-48,-4-5 96,0-7-32,-3-1 0,-1-2-16,-3-1-240,-3 3 176,0 6 64,-7 4 112,-2 7 96,1 7-160,-1 4-112,-1 2 0,3 7-16,3 3-1184,4-2-1650,0-1-3569</inkml:trace>
  <inkml:trace contextRef="#ctx0" brushRef="#br0">14929 17851 13206,'0'0'3746,"0"0"-2850,0 0 881,7 28 304,-4-23-608,4-5 223,0 0-319,0 0-689,2-5-175,-2-5-1,1 1 64,-2-4-288,-2-3 96,0 0-160,-2-1 1,1-2-145,-3 0 16,0 0 0,0 5 16,0 3-144,0 6-16,0 3 32,0 2 0,0 9 16,2 5 32,2 4 192,-2 1-48,2 4-208,2-3 64,4-1-64,0 1 96,1-8-16,5 2 48,3-7 32,0-1-48,3-4-80,-1-2 48,2 0 0,3-6-64,-4-5 160,4-1 96,-3-3-64,1-2-112,-2 1-32,-3-4-32,-6-2 64,-3-1-128,-3 0 0,-7 1-96,-3 3-288,-8 2 16,-5 7 144,-3 7 240,-1 3 32,-1 12 176,2 6 288,1 5-16,8 5 128,3 2 81,6 3-385,1-3-256,8-2 16,6-3-80,3-5 64,4-4 16,-2-7-64,0-3-192,0-4-144,-5-2-225,0-5-479,-7-1-1089,-7-4-2225,0-3-4930</inkml:trace>
  <inkml:trace contextRef="#ctx0" brushRef="#br0">16150 17731 12710,'0'0'3297,"0"0"-2064,-31 3-225,17 5 513,0 1-320,-3 4-337,4 2-304,3-1-128,3 1 17,2-2-161,5-2-208,4-2-64,8-6-144,0-3 32,5 0 80,4-9-240,-2-7 15,0-1 49,-2-1-16,-3-2 224,-5 4 32,-5 0 32,-1 7-64,-3 1-80,0 7 80,-3 2 256,-3 9-175,-1 3 63,2 4 176,0 2-128,3 0-96,2-2-64,2-4-80,7-1-80,1-3-496,-2-1-561,3-5-1248,-2 0-1665,-3-3-1777</inkml:trace>
  <inkml:trace contextRef="#ctx0" brushRef="#br0">16320 17681 18408,'0'0'3138,"0"0"-2242,0 0-127,29 8 495,-6-8 65,7-8-449,1-1-640,-2 0-256,-2-1-368,-6 0-1361,-8 3-2112,-4-2-5204</inkml:trace>
  <inkml:trace contextRef="#ctx0" brushRef="#br0">16434 17435 14086,'0'0'4226,"-14"48"-1248,6-10-17,3 7-640,0 1-880,5-1-529,0-6-496,1-3-255,6-7-49,0-6-224,-4-5-1,1-4-223,-1-5-128,-3-2-144,0-3-241,-4-2-351,-2-2-769,-1-7-592,0-5-2097,0-5-7236</inkml:trace>
  <inkml:trace contextRef="#ctx0" brushRef="#br0">17014 17734 11669,'0'0'5011,"0"0"-2866,24 8-801,-5-8 577,9-5-48,0-7-208,6-3-817,0-4-704,-2 0-176,-3 0 16,-4 2-48,-4 2 0,-2-2-384,-4 0 32,-3-4-65,-1 0 177,-1 1 128,-4-5-160,-1 1 112,-4-3-64,2 2 256,-3 5 48,0 3-16,0 7 64,-4 6 336,-3 4-128,1 10-192,-2 9-64,-3 8 272,3 4 417,-1 11 31,4 1 112,5 5-63,0-1 47,5-4-240,4-5-159,3-6-225,0-6-304,2-6 48,0-7 48,-1-6 16,1-3 0,-1-4 48,0-4-32,-2-5 16,-4-5 0,0 0-16,-4-5-80,2-1 32,-5 4-256,0 3-16,0 3-145,0 4 209,0 6 192,0 0-96,0 10 64,0 3 80,0 0 32,0 4 96,6-1-48,4-4 16,4-1-16,3-1 32,4-4-48,2-4 0,1-2-32,4 0 81,3-8-306,1 1 145,-6-2 32,2 1-16,-5-1 32,-6-3-32,-3 0 32,-3 0-80,-6-4 64,-4-1-176,-1 0 32,0 2-80,-7 4 80,-3 2 64,-6 5 64,1 4 64,2 4-48,1 10 64,2 6 16,1 2 144,9 7 112,0-3 97,11-1-209,6-3-112,4-7-144,5-2 16,-2-4 32,1-6-80,-2-1-400,-2-2-721,-5-2-896,-11-4-944,-5-1-1329,-2-3-4642</inkml:trace>
  <inkml:trace contextRef="#ctx0" brushRef="#br0">17092 17491 13142,'0'0'3890,"0"0"-3026,0 48 353,3-9 1552,-1 6-528,3 1-544,-1 2-769,2-6-191,0-6-673,-1-8 0,-2-7-64,-1-7-16,0-5 16,-2-4 0,0-5-272,0 0-369,0-9-543,-6-5-1874,0-6-1888,-5-7-8372</inkml:trace>
  <inkml:trace contextRef="#ctx0" brushRef="#br0">18304 17670 7988,'0'0'4706,"0"0"-2097,0 0-1024,0 0 96,0 0-145,0 0-431,-7 12-145,17-10 81,7-2-81,6 0 225,3-2-113,-2-4-640,4-3-272,-5 0-128,-5-2 16,-5-1-32,-3 1-16,-3-2-176,-7-1-112,0 3 48,-7 0 32,-5 1 64,-2 4 0,-5 2 112,0 4-32,-5 6 48,2 6 0,0 9 48,-3 5-16,7 4 192,8 2 464,1 2 209,9 0-33,9-5-432,6-7-208,9-7-112,6-4-32,-2-7 0,3-4-48,-3 0 16,-2-5-352,-6-2-784,-6-5-497,-7 1-880,-7-2-657,0-1-1840,-3-3-5443</inkml:trace>
  <inkml:trace contextRef="#ctx0" brushRef="#br0">18509 18213 6867,'0'0'-192,"0"0"2689,0 0-1216,0 0-961,-30 0 112,28 0 593,2 0-129,0-3-128,0 1-95,0 1-177,0 1-32,0-3-64,0 3-64,0 0 81,0 0-1,0 0 336,0 0 417,0 0-49,0 0-47,0 0-81,0 0 1,0 0-49,2-1-256,6 1-159,3-2-49,6 0 64,-1 2 16,8-2 97,3 2-97,7 0-112,0 0-96,4 4 16,3-1-31,-2 1-81,6 1-32,-5-2-16,0 0-176,-2-3 64,-3 0-80,0 0 112,-1 0-80,-3 0 48,-1-6-32,-5 3-160,-3 0 32,-4-1 48,-4 0 0,0 2-32,-4 1 64,-1-2-32,-1 1 80,0 1-80,-3-2 0,0 0 0,2 3 48,-2-2 0,-5 0-64,1 2 0,-1 0-32,0 0 0,3 0-32,-3 0 48,0 0-32,0 0 32,1 0 16,-1 0 32,2 0-16,1 0 16,-1 0 0,2 0-16,1 0 48,-4 2-80,3-2 64,-2 0-16,1 0 0,-1 0 16,-2 0-32,0 0-80,0 0-96,0 0-80,0 0-1,0 2-63,-5-2-208,1 2-544,-4-2-881,-1 0-1633,-3-2-4626</inkml:trace>
  <inkml:trace contextRef="#ctx0" brushRef="#br0">18651 17641 14022,'0'0'4018,"0"0"-2081,0 0-240,0 0-400,0 0-225,-6 32 257,6-13 47,0 4-223,5-3-385,5-3-352,2-4-352,4-5-64,2-7 0,1-1 32,0-3-16,-2-8 32,2-5-16,-7-2-16,-2-5-80,-1-1-112,-5 1-48,-4 0-224,0 2-128,-2 6-17,-4 4 177,0 7 352,1 4 32,-1 12 16,1 8 32,0 10 240,-2 6 257,2 6 367,-2 4-80,2 0-335,-1-1-225,2-3-16,0-4-112,-1-8-128,1-5 64,1-8 0,3-8-32,0-1 0,0-6-128,0-2-448,0-5-289,0-5-864,0-7-1728,0-4-1009,0-5-5587</inkml:trace>
  <inkml:trace contextRef="#ctx0" brushRef="#br0">18910 17676 12358,'0'0'3681,"0"0"-2416,0 0 480,0 0 304,0 0-641,26-2-607,-9 2-97,0-4 208,4-1-303,-5-2-177,0-1 16,-6-1-336,-1 1-112,-6 0 32,-3 1 16,0-3-64,-3 4-16,-8 0 0,-2 0-16,-4 4-32,-3 2 64,-1 0-32,0 11 64,2 6-32,2 8 336,5 3 529,9 4 319,3 2-207,5-1-337,12-5-496,5-5-96,10-9-32,-3-5 32,2-3 32,-3-6-16,-5 0-192,-4-1-945,-11-4-895,-6-6-994,-2 0-800,-8-6-4946</inkml:trace>
  <inkml:trace contextRef="#ctx0" brushRef="#br0">18590 18388 6515,'0'0'7716,"0"0"-4659,0 0-1504,0 0-273,0 0-79,0 0-273,-12 11-272,18-8-127,6 0-1,5 0-64,6 1 673,5-2-305,1 0-96,8 0-223,1-2 31,2 0-80,5 0-64,3 0-32,-1 0-79,-2 0-177,-3 0 16,-4-4-32,-7 2-112,-3 1-48,-9-2 64,-6 3 48,-2-1-80,-6 1 0,-5 0-16,0 0-176,0 0-257,0-2-223,0 2-432,0-3-1234,-5-3-1615,5-4-3171</inkml:trace>
  <inkml:trace contextRef="#ctx0" brushRef="#br0">19557 17692 13638,'0'0'3586,"-29"14"-2546,10 2-223,-2 5 95,4 2 129,6 1-17,4-1-79,7-2-481,9-3-224,8-10-112,9-2-64,2-6 32,2-8-48,-3-7 48,1-5-128,-5-3-288,-6-2 64,-5 1 256,-5 1 0,-5 1 0,-2 2-224,-6 3-177,-4 5-31,-4 0 144,0 8 288,-1 3-48,-1 1-32,0 8-240,-1 4-128,3 2-64,2-3-385,5 0-816,2-1-2000,3-1-5796</inkml:trace>
  <inkml:trace contextRef="#ctx0" brushRef="#br0">19975 17458 7091,'0'0'10485,"-42"-15"-9829,16 13-159,0 2 687,-2 0-255,1 8 79,4 3-256,8 4-79,4 6 127,5 6-80,6 3-15,1 2-209,9 0-80,1 2-176,-1-2-112,2-2 0,-6-4-16,-1 1-96,-4-6 32,-1-2-80,0-2 64,0-6-48,-1-3-176,-2-3-768,1-5-1169,2-1-656,-6-11-3538</inkml:trace>
  <inkml:trace contextRef="#ctx0" brushRef="#br0">19724 17675 17144,'0'0'3986,"0"0"-2578,0 0-47,0 0 32,0 0-561,42 15-208,-10-15-47,1-4-369,-3-2-160,-3 1-288,-6 1-1201,-7 2-1953,-9 1-2753</inkml:trace>
  <inkml:trace contextRef="#ctx0" brushRef="#br0">20325 17638 9108,'0'0'6099,"0"0"-2770,0 0-1472,0 0-128,0 0-160,36-22-161,-18 18-479,3 0 368,6 1-529,3-1-352,0-1-224,-1-1-96,-2-2-32,-2 2-48,-6-1-80,-4-1-256,0 1-256,-7-4-161,0-1-47,-3-5-32,0-4-289,-2 0 513,1-3 128,1 3 208,-4 2 208,-1 4 80,0 8 256,0 1 352,0 6 0,0 0-127,0 6-305,0 9-48,0 6 224,-1 9 256,1 5 321,0 7-257,0 2-64,0-1 129,0-3-161,1-3-400,3-4-208,-1-7 0,0-4-16,0-5-32,1-5 64,0-5-16,1-4 16,0-3 0,2-4 48,2-5-80,1-7 48,-2-3-128,1 1-64,0 0-64,-4 0 32,0 2 48,-3 5 96,-2 3 32,0 2 16,0 3 16,0 3-48,-2 0 0,2 2-16,-2 8 16,2-1-16,0 2-1,0 1 49,6 1 33,4-2 143,3 1-32,4-3-32,1-3-112,4 0 96,0-5-80,2 1 32,1-2-64,-3 0 48,-1-3-16,-4-2 0,1 0 16,-4-1-16,1 1 48,-3-3-48,-3 1 0,-1-3-16,-1 0 64,-3-1-48,1-4-48,-4 2 0,-1-2-48,0-2 0,-6 3 32,-5 1-48,1 6-48,-4 5 48,-3 2 48,3 7 16,3 8 32,1 5 48,10 3 48,0 2-16,5 2 160,6-2-64,5-4-112,6-3 0,-1-4-32,0-5 32,-3-4-32,-2-3-528,-5-2-1041,-4 0-1648,-7-3-1393,0-7-4050</inkml:trace>
  <inkml:trace contextRef="#ctx0" brushRef="#br0">20415 17443 6195,'0'0'8260,"0"0"-5395,0 0-1649,0 0-591,0 0 175,2 43 737,-2-6 368,0 2-209,0 5-111,0 1-496,5-3-417,-5-8-320,0-6-128,1-4-224,-1-5 32,3-3-32,-2-5-16,-1-2-448,0-1-512,0-3-609,0-1-672,-5-4-528,0-2-1890,1-7-6802</inkml:trace>
  <inkml:trace contextRef="#ctx0" brushRef="#br0">21626 17362 560,'0'0'6051,"0"0"-5875,0 0 2641,0 0-1392,0 0-32,-24-26 223,24 26-159,0 0-336,0 0-209,3 1-32,-1 12-31,0 16 191,2 10 865,-4 13 656,0 4-544,0 5-960,0-5-337,0-7-384,0-10-144,0-11 128,5-5-95,-4-9-129,4-4-80,-3-4 0,0-5 32,0-1 0,-2-9 48,3-5 48,0-4-128,1-5 16,3-1 0,0 1-64,3 2 80,-1 4-80,3 6 64,0 5-64,2 6-32,3 0 16,-3 10 0,0 2 96,0 8 112,0 1 48,0 0 16,-4-3-16,-3 0-224,2-3 80,-3-7-96,0-2 80,-4-2 0,2-2-16,-2-2 16,0-3-80,-2-6-96,0 1-352,0-4-561,0-1-943,0 2-1554,-2-1-1232,2 1-4755</inkml:trace>
  <inkml:trace contextRef="#ctx0" brushRef="#br0">21971 17675 17384,'0'0'1745,"0"0"-1553,0 0 576,0 0 1057,0 0-688,0 0-465,-11-11-400,13 11-112,2 0 208,-2 5 321,1-2-113,-2 0-304,1 5 16,0 0 208,-2 3 225,0 1-257,0 2-32,0 1-112,3 1-128,-3-1-80,4-4-16,1-1-16,5-3 0,2-5 32,4-2-96,5-5 81,0-4-81,3-5 32,-3-1-112,-2 2 16,-5-3 15,-4 3-207,-5 2 64,-5-1 32,0 1 96,0 0-80,-4 1 64,-4 1 32,-1 1 32,-1 1 0,3 1 0,-3 1-16,6 0-48,-1 2 80,3 1-64,2 2-16,0 0-640,0 0-561,4 0-544,1 0-320,2 0-416,-2 2-2241,0-2-5107</inkml:trace>
  <inkml:trace contextRef="#ctx0" brushRef="#br0">22250 17726 18136,'0'0'2417,"6"27"-2160,2-17 863,2 2 705,2-3-448,-2-4-369,2-4-160,-1-1-479,-2 0-113,-3-4 160,0-3-32,-4-1-208,-2-1-80,0 1 16,-4-1 144,-5 0 160,-1-1 33,-1 2-129,-1-1-48,2 0 0,-2 0-64,2-2-80,4 0-64,1-2 32,5 0-64,0-1-16,0 3-16,7 2-16,2 1-96,-1 3 0,3 3 112,-1 0-32,0 2 32,1 0-48,1 2 32,-1 1-48,2 1-224,-6-2-192,2 1-176,-3-3-225,-1 3-576,-4-3-592,-1 0-127,0 0-386,0 0-2976</inkml:trace>
  <inkml:trace contextRef="#ctx0" brushRef="#br0">22476 17679 12054,'0'0'6082,"0"0"-5585,0 35 47,2-22 1441,0 2-96,4-1 416,0-3-1345,4-1-384,-5-3 49,1-1 191,1-4-144,0-2-272,-4-2-143,0-4-33,-2-3 0,-1 0-48,0-3-80,0 0-48,-4 2 32,-2-2 32,0 1 32,-2-1 144,0 1-192,2-2 32,-4-2 0,9-2 64,-2-1-63,3 1-17,0 1-176,10 3 16,-5 1 0,5 2 15,1 7 49,0 1-64,-1 2 64,1 0-16,1 5 49,-2 4-1,-1 0-32,-1 1 16,-3-3-16,1 0 16,-1-3-160,-5 1-241,1-5-111,-1 3-272,0-3-529,0 0-352,0-6-928,4 0-1761,1-3-3265</inkml:trace>
  <inkml:trace contextRef="#ctx0" brushRef="#br0">22756 17637 17864,'0'0'4578,"0"0"-3361,8 32 400,-4-21 255,1 3-719,-4-5-305,3 1-495,-4-5-241,2-1-257,1-2-639,-3-2-1009,0 0-1504,0-10-1938</inkml:trace>
  <inkml:trace contextRef="#ctx0" brushRef="#br0">22800 17428 23691,'0'0'3521,"0"0"-3200,0 0-353,0 0 48,0 0-16,0 0-80,1-8-753,4 13-2112,-5-1-1841,0 1-5603</inkml:trace>
  <inkml:trace contextRef="#ctx0" brushRef="#br0">23156 17538 13046,'0'0'3057,"0"0"-1296,-26 0 32,10 0-128,-3 6-193,-4 4-79,-1 6-96,2 0-209,1 7-319,6 1-33,4 1-64,10 3-304,1-1-48,5-4-95,8-1-161,5-3 0,1-6-64,-4-3 48,3-5 16,-6-5-80,2 0-224,-4-2-353,-3-6-559,3 2-993,-2-6-1857,0 2-3377</inkml:trace>
  <inkml:trace contextRef="#ctx0" brushRef="#br0">23396 17633 15143,'0'0'3602,"0"0"-2530,0 0 449,-26-27 176,11 27-401,-1 0 17,-4 0-241,-1 5-175,0 6-97,4 4-96,1 4-159,1-1-209,9 3-224,6 0-64,0-4 0,11-2-80,1-3 48,8-5-96,-2-7 48,3 0-224,0-5-161,-4-4-47,-2-5 176,-3-1 176,1 0 128,-5 0 32,3 1-16,-6 3 32,-2 6 144,-3 0 320,0 5 1,-8 5-417,-3 5 96,1 7-48,-2 1-96,3 3-144,2-3 80,6-3 0,1-1 0,1-5-272,6-3-320,2-3-353,-2-3-752,7 0-1392,-4-9-1201,0-2-3506</inkml:trace>
  <inkml:trace contextRef="#ctx0" brushRef="#br0">23526 17732 18841,'0'0'3137,"0"0"-3153,0 0 512,0 0 1633,15 26-672,-8-24-305,3 0-223,-3-2-401,3 0-240,-3-6 112,2-3-15,-4-2-225,2-3-32,0-3-96,-1-2 128,2-2-128,-3-3 32,5 0 48,-1 3-64,-1 5 16,-2 7 176,-1 9 80,0 4-192,-5 15-48,2 4 337,1 3 95,-1 2-464,4 1 16,3-5-96,2-3 48,-1-3 48,1-4-96,5-7 48,-5-1-96,-3-1 32,-2-5-368,-4 0-193,-2-9-255,0 0-961,-6-2-1232,-4-5-993,-1-1-3682</inkml:trace>
  <inkml:trace contextRef="#ctx0" brushRef="#br0">23888 17628 14487,'0'0'3329,"0"0"-1776,-35 1 592,29-1-400,4 3-545,2-3-335,8 0-385,9 0-96,7 0 64,2-6-256,2-3-144,-1-2 32,-2-1-96,-7-2 0,-6 4 16,-7-2-16,-5 3-48,-4-2-128,-9 4 64,-7 4 0,-3 0 96,-4 3 32,-6 8 0,6 8 32,1 5 128,4 1 544,12 6 145,4 0 15,8 3-496,12-7-175,8-1-193,7-4 0,2-6 16,5-5 0,-2-7-48,-1-1-65,-7 0-335,-5-1-688,-7-3-753,-7-4-1361,-7 1-287,-3-1-4179</inkml:trace>
  <inkml:trace contextRef="#ctx0" brushRef="#br0">24206 17141 11989,'0'0'3522,"0"0"-1793,0 0-208,0-26-225,2 19-287,3 0-65,7-3-208,4-2-255,6 1-225,4 0-96,8 4-16,3 1 96,1 6 0,-3 0 144,-4 9 80,-10 5-127,-5 1-273,-6 2 16,-5 2-48,-5-1-48,-10 7 0,-9 2 16,-4 3 32,-8 3 176,-1 2 240,2 1-192,8-4 192,6-2-79,6-2 15,9-3-16,1-2-160,10-1-160,2 1 16,4-3-32,0 2-32,1-4-16,-3 3-272,-2-4-384,-3 0-577,-4-2-880,-3-4-848,-2-5-2130</inkml:trace>
  <inkml:trace contextRef="#ctx0" brushRef="#br0">24490 17831 11237,'0'0'8260,"0"0"-7636,-33-1-304,17 2 1873,-1 5-64,5 2-560,1-1-496,5 3-449,4-3-432,4 3-32,10-5 32,5 0-96,6-4-32,4-1 0,-4 0-64,1-6 32,-6-1-32,-8-1 80,-3 1-48,-7 2 48,-7-1 0,-5 3 64,-7 2-32,-4 1 65,1 0 31,-4 4 144,5 2 64,4 0 0,6 0 0,6 0-224,5-1-128,5-1-64,11-2 0,1-2 48,1 0-15,2-2-50,1-3 17,-5-3 33,-4-1-82,-5-1 1,-4 1-96,-3 0 32,0-1 80,-10 3 0,-1-1 0,-1 2 32,-4 1 0,6 5-16,-4 0 32,6 0-48,2 5-16,1 1 32,5 2-48,0-3 16,5 1-352,1 0-176,-1-3-449,0-3-944,2 0-1408,-5 0-1441</inkml:trace>
  <inkml:trace contextRef="#ctx0" brushRef="#br0">11394 18509 5779,'0'0'7859,"0"0"-5170,0 0-1552,0 0-241,0 0-175,-3-8-177,3 6-112,0 2-96,0-2 33,0 1 223,0-2 128,0 2 16,0-1-63,0 0-145,5-2 0,0 0-48,7 0-175,4-2-145,6 1-64,6-1 704,3 1-16,6 1-431,-6 1-81,-2 0-176,-3 2 48,-8 1-112,-1 0 0,-7 0-32,0 0 48,-6 0-32,-2 0 16,-1 0 0,-1 0-32,0 1 48,0 2 32,0 0 0,-1 1-16,-4 3-16,-1 2-16,0 7 0,-4 3-64,0 5 32,-2 7 48,2 3 16,-1 2 64,-1-3-112,-1-1 0,5-5 16,0-4 16,1-8-32,3-2 32,1-6-16,3-2-16,-2-1-48,2-4 64,0 0 48,0-3-16,0 0 48,2-3-128,5 0 32,0 3-48,1-2 16,3 5-32,1 0 64,0 0-48,3 0 32,-2 5 16,0-2-48,-3 1-16,-2 0 16,-4-3-224,1 2-144,-4-3-160,-1 0-177,0 0 97,0 0-96,-3-3-753,-4-4-1056,0-3-1777,0 1-5186</inkml:trace>
  <inkml:trace contextRef="#ctx0" brushRef="#br0">11547 18622 10581,'0'0'3153,"0"0"-2144,0 0 479,0 0 97,0 0-192,0 0-529,-11-6-111,11 6 47,0 0 0,0 0 49,0 0-81,0-2-32,2 2-79,5-1-17,-1 1-32,2-2 97,5 2-129,1 0-80,3 0 336,4 0-175,-2 0-241,0 2-160,-3-2-128,1 1-48,-3-1 16,2 0-96,-6 0 16,-1 0-32,1 0 48,-5 0-48,1 0-64,-4-1 0,1-3-32,-2-2-48,1-1-208,-2 1-289,0 1-495,0 0-289,0 2-1088,-3 3-736,0 0-1714,1 2-3873</inkml:trace>
  <inkml:trace contextRef="#ctx0" brushRef="#br0">11876 18564 16007,'0'0'2978,"0"0"-1730,0 0 369,0 0 336,0 0-352,31-4-689,-16 4-448,1 0 337,-2 0-257,4 0-384,-2-2-128,-5 0-32,3 0 48,-4 0-32,-3-2-96,0 2-464,-2-1-257,-1-1-495,1 0-897,-5 2-128,0-2-737,0 4-1376,-5 0-6035</inkml:trace>
  <inkml:trace contextRef="#ctx0" brushRef="#br0">11895 18663 16536,'0'0'3825,"0"0"-2816,0 0-305,0 0 545,0 0-65,0 0-175,26 0-369,-12 0 176,0 0-335,-1 0-337,0 0-112,-1-1 16,-6-2-48,3 3 16,-3-1-80,-3-3-128,3 3-449,-2-4-335,0-1-801,1 0-576,0-3-1473,0 2-4338</inkml:trace>
  <inkml:trace contextRef="#ctx0" brushRef="#br0">12239 18554 19817,'0'0'3282,"0"0"-2690,0 0 256,0 0 481,0 0-289,0 0-287,-17 40-321,17-23-224,0 2-64,9-4-48,3-2-16,3-3-80,4-5 112,-1-3-48,4-2 32,-3 0 48,2-6 240,-2-4-47,-1 4-113,-1-6-128,-3 1-16,-3-3-112,-1-1 64,0 0 16,-7-2-16,1-1 16,-4-1-32,0 2 48,-4-1-32,-2 1 32,-8 7-32,0-2-16,-7 6-48,-3 4-32,-1 2-64,-1 2 48,3 7 48,1 0-16,2 3 16,6 2-48,5-1 48,4 1 32,2 2-96,3 1 96,3 1 0,4-4-16,4 1-16,-1-4 32,0-1-240,1-2-225,-1-3-159,-5-3-689,1 0-832,-6-2-736,0-4-881,-1-6-4113</inkml:trace>
  <inkml:trace contextRef="#ctx0" brushRef="#br0">12664 18609 15815,'0'0'3090,"0"0"-2450,0 0-400,0 0 672,0 0 369,0 0-577,5 9 49,-3 0 207,-2 1-63,3 0-321,-3-3-256,2-1-48,-2-3-16,0-1-16,0-2 113,2 0 239,-1-5 112,6-5-224,-5-3-352,5-3-112,-3 0 208,0-1 17,0 2-129,-2 1-16,1 3 48,-3 4 48,1 3 96,-1 2-48,3 2-144,-3 0-16,4 2-112,0 4 64,1 4-48,3-4 16,0 4 16,-2-4-32,4 1 0,-3-3 48,2 0 0,-1-2 0,-1-2 32,0 0-16,-2 0 112,1-2 48,-3-2-112,0-3-16,2-2-31,-1 1 31,-2-1-80,0 0 48,-2 4-64,4 3 48,0 2-96,-2 0 16,5 6 48,3 1 0,4 5 0,0-1 112,4 2 16,2-4 0,3 1 96,-1-4-128,0-2-32,-1-3-80,-4-1 16,-1 0-32,-7-1 48,-2-5-128,-4-2-240,-3 0-305,0 3-687,-6-1-1762,-5 0-2688,-2 5-5363</inkml:trace>
  <inkml:trace contextRef="#ctx0" brushRef="#br1">5825 19683 8068,'0'0'3970,"0"0"-1393,0 0-1537,0 0 225,0 0-49,0 0-415,-8 0-241,6 0-256,2 2-48,0 0 256,0 0 129,0-2-113,2 1 160,6 2-240,5-2 513,3-1-257,7 0 417,5 0-257,5 0-176,2-4 49,6 1-81,1-1 48,2 3 113,-2-2-321,0 1-128,-2 2-80,0 0-304,-2 0-16,-3 0 0,-1 0 32,-1 0 16,-2 2-16,-3 4 192,0-2-16,-5 1 1,-3 0-113,1 1 48,-1 0-80,-4-2 0,3 0 0,0-2-32,0-2 128,2 0-96,0 0 64,0-4-48,-2 0-48,0 1 48,0-2 0,-5 4-48,1-1 0,0-1 16,-5 3-80,5 0 80,-2 0 0,-3 0 0,4 0-16,-1 0 32,-2 0 0,-1 0-48,-2 3 112,1-1-64,-2-2 32,-3 1 32,-1-1-96,1 3 0,-4-3 0,3 0 0,-1 2 0,0-2 0,-2 0 0,3 0 0,-3 0 0,0 0-112,0 0-288,-3 0-273,-1 0-447,-4-5-1185,-1-4-1665,1-2-5298</inkml:trace>
  <inkml:trace contextRef="#ctx0" brushRef="#br1">8214 19511 5491,'0'0'6675,"0"0"-5507,0 0-960,0-33 1073,-2 25-17,2 3-479,0 1 207,0 2-95,0 1-145,0-2-176,-1 3-32,1 0-191,0 0-129,0 3-192,0 5-128,0 6 128,0 6 0,1 5 288,4 6 720,-1 2-223,-2 2 15,3 0 273,-4 0-257,-1-4-352,0-2 145,0-3-273,0-7-192,0-2-128,0-6-32,0-3-112,0-4-16,0-4-497,0 0-511,0-4-609,0-7-1248,0-6-2642</inkml:trace>
  <inkml:trace contextRef="#ctx0" brushRef="#br1">8451 19283 5939,'0'0'5602,"0"0"-3057,0 0-704,0 0-256,0 0-176,0 0-273,-1-3-319,1 3-241,0 3-432,1 3 160,3 4 192,3 3 305,3 3 159,1 4-48,2 4 1,1 5 31,2 5-239,-2 1-305,0 6 32,-1-2-96,-5 0-64,2-1-16,-7 0-63,-1-3-49,-2 0 0,-2-5 112,-5 0-16,0-1-16,-3-5-192,3 0-96,-2-2 32,1-2-16,1-3 32,1 0-32,2-2 48,0-3 0,0-3 16,1-1-144,1-4-48,2-3-208,-1-1-177,-1-7-79,-3-7-1649,1-2-1953,-3-7-3121</inkml:trace>
  <inkml:trace contextRef="#ctx0" brushRef="#br1">9663 19312 10453,'0'0'5010,"0"0"-2529,0 0-992,0 0-257,0 0-223,0-24-321,0 18-47,-3 0-97,-1 0-400,0-2 176,-2 0-16,-3 1-224,-2-1-128,-1 3 64,-3-1 48,-2 1 32,-1 0-80,-2 4 144,-1 1 160,4 0-111,-4 3-17,3 6-16,3 3-32,-4 5-80,5 4 32,-2 2 48,2 5 48,1 6-160,-1 2-32,3 5 128,1 3-48,1 3 16,4 2-16,-2-2 160,0-2-64,5-1 97,-3-4 239,5-4-144,0-6-48,0-2-144,1-5-240,8-4 16,3-2-16,9-4-16,2-6 80,8-1 0,7-6 48,2-2-96,5-9 96,-3-2-64,-8 0 64,1-4 32,-9 2-64,-10-1-192,-6 2-112,-5-4 80,-5-3 64,0 1-96,-10-5 48,0 2-97,-4 3 81,0 2 80,-4 4 112,1 6-64,1 3 80,-3 5-32,2 0 48,2 1-16,1 5-16,3 0 48,5 0-16,2-1-16,4 1-32,0 0 48,4-3-96,5-1 80,2-1 32,3-1 128,3 0 32,4-6 64,-4-3 161,6 2-209,-1 0-32,-1-1-112,0 3 48,-5-1-112,1 3 16,-3 2 0,-4 1-32,-1 0 16,-4 0-80,-5 0-240,2 4-449,-2-3-351,0 4-929,0-4-688,-3-1-2114,-4 0-7170</inkml:trace>
  <inkml:trace contextRef="#ctx0" brushRef="#br1">9859 19711 17080,'0'0'2561,"0"0"-2241,0 0 128,40-6 689,-21 0-161,-2 0-287,2-4-257,-5 0-288,0 3-16,-3-2-80,-5 1 48,-3-1 0,-3 1-16,0-1 16,-4-1-80,-7 1 0,-4 0-32,1 6 48,-7 3 144,4 0 208,-4 6-15,5 6 111,1 4 256,2 5 16,6 2-63,4 3-209,3 0-80,7-3-32,9-4-224,1-4-96,4-5 16,1-6-96,-3-3-80,-2-1-256,1 0-368,-8-5-481,-3-3-415,-4-1 15,-3-2-480,0-1-912,-4-1-3474</inkml:trace>
  <inkml:trace contextRef="#ctx0" brushRef="#br1">10218 19396 14423,'0'0'3073,"0"0"-1456,0 0-641,0 0-127,3 26 639,-2-5 225,2 7 32,-2 2-497,1 2-175,3 3-161,-3-3-271,5 0-81,-4-6-240,0 1-48,-2-7-96,-1 0-64,0-5-64,0-2 16,0-4 0,0-4-112,-1 1-48,-2-3-384,1-1-384,-2-2-689,0 0-864,4 0-1377,-2-2-1504</inkml:trace>
  <inkml:trace contextRef="#ctx0" brushRef="#br1">10119 19643 13366,'0'0'2897,"0"0"-1472,0 0 480,0 0 48,0 0-400,0 0-769,-10-6-160,10 6-384,6 0 16,1 0-192,3 0 81,3 0-65,3 0-16,4 0 0,4-3-16,2-1 0,-1-3 32,-1-1 0,-3 3-48,-1-4-48,-6 6-80,-3 0-208,-6 0-945,-1 1-384,-4 1-784,-3-1-944,-3-2-5652</inkml:trace>
  <inkml:trace contextRef="#ctx0" brushRef="#br1">10973 19421 8788,'0'0'6339,"0"0"-3746,0 0-1040,0 0-513,0 0-640,0 0-127,17 53 95,-12-17 1601,1 7-305,-1 2-399,1-1-433,-2-4-287,0-5-385,-1-5 16,-3-5-112,0-7 0,0-2 16,0-5-96,0-3 48,0-4-80,-5-3-96,0-1-464,4-4-385,-4-5-1648,4-4-1793,-2-2-5555</inkml:trace>
  <inkml:trace contextRef="#ctx0" brushRef="#br1">10883 19685 15415,'0'0'2001,"0"0"-1633,0 0 737,0 0 495,0 0-15,0 0-624,-7-13-625,21 7-32,7 0 208,3-1 400,7-3-63,4 1-225,-3 0-224,0 1-160,-8 1-47,-1-2-161,-4 3 32,-6 0-80,0-2-128,-5-1-241,1-3-191,-3-3-80,2-2-193,-1-1-95,-1-2 656,-2-1 320,3 5-16,-4-3 0,1 6 48,0-1 16,-4 5-64,0 0 128,0 3 272,0 0-192,0 4-112,0-2 128,0 3 177,0 1-97,0 0-48,0 0-144,0 0-96,0 5-48,0 5 16,0 6 32,-4 5 160,0 5 416,-2 5-223,2 6 191,1 0 48,3 0-128,0 1-31,3-2 127,7-1-192,1-7-112,1-2-64,0-3-128,2-6 32,-4-4-80,-1-4 0,-4-3-80,2-4 0,-3-2-64,-2-4 16,2-6 16,-2 0-16,-2-5-208,4 3 0,-4 1 128,3-1-32,-3 4 112,0 1 48,2 1-16,-2 3 32,0-1 32,0 2 0,0 0-48,0 2 80,2 0-128,2 0-64,2 5 112,3 1 32,2 2-16,0 1 32,3-1-32,0 1-16,0 1 96,3-3-64,0 1 48,0-2-80,0-3 112,3 1-96,-4-4 32,3 0-16,2 0 16,-2 0-32,0-4 32,-3-2 32,1 0-64,-3 1 80,-1-2-80,-2-1 48,-1-1 0,1-1 16,-3-3-32,1-2-32,-2-3 16,-2 1-32,-3-2 32,1 2-160,-3-1 0,0 7 15,-10 4 65,0 4 32,-7 3-16,1 8 64,0 5-16,0 6 48,4 2 96,5 1 129,5 3-177,4-2 64,9-4-48,3-3 0,6-5 0,1-1-48,0-5 32,0-5-80,-2 0 16,-2 0-144,-5-3-448,-2 1-689,-1-2-720,-7 1-784,-2-1-929,0 0-2945</inkml:trace>
  <inkml:trace contextRef="#ctx0" brushRef="#br1">12281 19621 2673,'0'0'2449,"0"0"-1152,0 0-1249,0 0 1441,0 0-97,0 0-1056,-4-2 97,4 2 399,0 0 16,0-2-223,0 2 47,0 0-64,0 0-240,0 0 49,0 0 319,0 0-32,0 0-63,0 0 79,0 0 48,0 4-15,0 3-193,0 7-16,0 2 385,0 11 255,0 3 97,0 2-241,0 2-320,0-2-175,0-5 15,0-6-304,0-6-128,0-3-64,0-6-32,2-2 0,0-4-32,-2 0 112,3-4 32,-3-2 96,0-5-208,0 0 16,1 0 1,-1-1-33,0 4-16,0-1-16,3 2 64,-3 0-64,0-1 48,2-3-96,-2-3-1,0-3-15,0-1 48,0-1-48,0-2-64,-5 4 48,1 2 16,0 3 32,1 5 32,0 1 48,0 2-96,3 4 64,0 0 0,0 0-32,0 0-64,0 4 64,0 0-32,0-2 0,6-1 80,-3-1-48,1 0 80,3-5 0,-4-1 16,1 0-112,-1 1 64,-3-1 64,0 3-80,0-1 0,0 2-64,0 2 80,0 0-112,-3 0 48,-1 0 16,3 0-32,-1 0 16,2 0-48,-3 2-80,3-2 48,0 0 112,0-2 64,0-4 32,-1 0-128,-2-1 32,3 1 16,-4 1 0,4-1-16,0 4 16,-3-2 32,3 4-96,0-1 48,0 1-64,-3 0-32,3 0-80,0 0-32,0 0-161,0 0 49,0-2 272,0-2 112,0 0 16,0-2-64,0 1-16,0 1 48,0 0-16,-3 1-48,3 0 80,0 3-64,-1 0-16,-2 0 0,2 3-16,-2 4 16,1 2-48,-2 8 128,3 3-80,-2 8 96,1 3 128,0 5 385,2 1 95,0-3-192,0-6-272,2-4-64,3-5 0,-4-5-128,3-3 48,-2-6-48,1 1 0,-3-6-48,0 0 48,0 0 96,0-6 112,0-1-192,0-2-48,0-1-48,0 0 16,0 3 32,0 1-16,4 2 48,3 1-112,0-1 80,3 2-16,5-2 32,2 2 0,0 1 0,0-3 32,-1 2 16,-1 2-128,1 0 64,-6 0-32,-2 2 80,-2 5-48,1 3 48,-3-1 16,-1 2-16,4 1-96,-3-1 64,2-1-16,1-1 0,0-3-32,-3 0 48,2-3 0,-2-1-16,0-2-32,-2 0-624,1 0-320,-2-5-657,2-4-1585,-3-3-2448</inkml:trace>
  <inkml:trace contextRef="#ctx0" brushRef="#br1">12586 19806 15223,'0'0'4386,"0"0"-3009,31-7-1281,-14 2 1392,-1 1 81,3 1-689,-2 0-431,-4 0-289,-3 1-112,-1 1-32,-3-1 80,-6-2-48,2-1 0,-2 0 16,-3 0-48,-8-1-96,-2-1 16,-1 3 16,-6 0-48,3 2 16,0 2 48,3 4 16,1 5 48,5 8 32,5 2 64,3 2 48,0 1 144,7-1 32,6-2-368,1-5 48,4-6-80,-4-2 80,3-3 16,-5-3-64,-1 0-240,-3-9-656,-2 1-641,-3-6-880,-1-1-1665,-2-4-4146</inkml:trace>
  <inkml:trace contextRef="#ctx0" brushRef="#br1">12867 19533 20409,'0'0'1345,"0"0"-1153,0 0-304,0 0 112,0 0-112,0 0-800,3-17-2082,-3 17-4561</inkml:trace>
  <inkml:trace contextRef="#ctx0" brushRef="#br1">12875 19799 19705,'0'0'1937,"-15"26"-1265,11-15 225,2-4-209,2-1-544,0-2-128,0-4-224,2 0-1521,1-4-1120,-2-5-2802</inkml:trace>
  <inkml:trace contextRef="#ctx0" brushRef="#br1">13032 19757 992,'0'0'13415,"0"0"-10006,0 0-1600,0 0-320,0 0-337,0 0-287,-22 10-129,17 4-304,1 1-112,3 1-64,1-3-80,0 0-47,1-2-113,3-1-16,2-4 16,1-3 48,2 1-80,-4-4 96,4 0-32,-2-1 48,-3-4-80,0 0-48,-1-3 48,-3 2-160,0 1-161,0 1 97,3 1 192,-3 3-48,2 0-112,0 3-64,1 2 272,-2 7 0,2-1 64,0 5 32,1 0-16,1 3 32,0 0-32,-2 1 0,1 2 17,1-2 111,-1 1-32,-2 0 16,-2-1-128,0-3 48,0 1-80,-6-1-32,-3-1 48,3-2-96,-6-1 144,1-1-80,1-5 96,-3-3-64,0-2 16,0-2-80,3-4 48,2-2-48,4-3-240,0-3-352,4 2-513,0-2-351,6-2-881,3 0-1201,-2-3-3697</inkml:trace>
  <inkml:trace contextRef="#ctx0" brushRef="#br1">13200 19601 9861,'0'0'2769,"0"0"-336,0 0-1425,0 0 289,0 0-48,0 0-337,10 4-304,-10 8 129,0 3 159,0 4-80,-4 3 161,1 4 191,0 7 97,-2-1-497,2-2 65,0-1-225,3-3-224,0-7-208,0-4-160,0-4 16,3-3-32,0-4 64,-2-2-96,-1-2 48,0 0 16,3-2 64,-2-6-64,-1-2-336,3 2-192,0-4-144,1 3-49,1-1-47,0 4 384,-1 3 288,-1-1 80,2 3-32,1 1 224,-3 0 144,4 0-48,0 1-16,-1 5-144,3 3 0,-1 1-80,1 1 209,2-1-225,-4-1-32,4-2-16,-2-1 16,2-4 16,-4-2-80,1 0-417,1 0-847,-1-6-849,-3-1-1665,0-3-4546</inkml:trace>
  <inkml:trace contextRef="#ctx0" brushRef="#br1">13520 19536 15607,'0'0'3298,"0"0"-3186,-6 47 896,3-20 1825,3 5-800,0 3-560,0 1-721,0 0-431,0-2-113,4-4 96,-1-5-32,1-4-144,-1-4 64,2-5-160,-3-3-48,1-4 32,-3-1-96,0-4-736,0 0-721,-5-4-768,0-5-608,0-1-2418</inkml:trace>
  <inkml:trace contextRef="#ctx0" brushRef="#br1">13385 19744 20153,'0'0'3218,"0"0"-2642,0 0-656,0 0 384,44 13 1681,-21-12-624,6-1-657,4 0-480,2-7-192,0-3 64,-5 1 16,-3-1-96,-6 3-816,-7 2-1937,-7 0-1201,-7 2-896,0 0-11110</inkml:trace>
  <inkml:trace contextRef="#ctx0" brushRef="#br1">13692 19487 7027,'0'0'2465,"0"0"-1104,0 0-561,0 0 385,0 0 111,0 0-367,-11-18-209,11 18 209,2 0-17,-2 0 49,3 6-65,1 9-96,-1 8-79,0 7 719,1 10-223,0 9-257,-4 2-95,3-2-177,-1-2-336,-1-5-192,3-8-96,-4-7-144,5-11 48,-1-4 32,1-6 16,-2-6 32,4-2 32,-1-8 64,0-3-112,3-2 32,-3 0-48,4 0 64,1 5-112,2 3-80,0 4-32,3 3-96,0 4 32,0 6 128,-1 3 32,-1 0-16,-4-2-128,1 0-368,-5-2 336,-4-4 95,5-3-511,-5-2 128,-2 0-240,0-2-433,0-6-288,-5 2-1072,1-6-2881</inkml:trace>
  <inkml:trace contextRef="#ctx0" brushRef="#br1">14348 19744 6435,'0'0'-208,"0"0"2033,0 0 384,0 0-609,0 0-399,0 0-113,0-3-95,0 2 63,0-1 1,-2 0 127,-1 0-47,-2 2-577,-3 0-208,-2 0 209,0 7 111,3 3-240,-2 3-128,3 2 96,4 0-31,2 0-161,3-3-16,8-3-144,6-3 32,4-4-32,-2-2 16,5-6-32,-7-3 32,1-6-32,-4-3 0,-4 1 48,-3-3-80,-4 1-32,-3-2-128,-5 2-48,-4 1-16,-3 0-48,0 6-17,-2 0-31,-2 4 144,4 7 48,-1 1 80,2 5-16,3 7 0,2 0-64,6 2-384,0 1-545,6-5-1424,7-4-2385,3-1-2818</inkml:trace>
  <inkml:trace contextRef="#ctx0" brushRef="#br1">14722 19415 8884,'0'0'4594,"0"0"-2193,0 0-1088,0 0 352,0 0-241,0 0-543,-15-17-465,9 25-208,-6 4 32,-1 6 304,0-1 17,-1 1-33,1 4-192,-1-4 32,3 1-80,3-2 209,3 4-33,1-2-144,4 4-16,0-1 48,0 3-16,7 0-16,-1-3-15,0 1-193,-1-3-48,2-5-64,-2 1 0,-3-5-48,2-4-353,-4-1-319,0-2-656,0-2-337,-4-2-224,-3-2-1665,0-5-3249</inkml:trace>
  <inkml:trace contextRef="#ctx0" brushRef="#br1">14532 19683 6227,'0'0'6083,"0"0"-3410,0 0-528,0 0-16,0 0-464,0 0-193,22-19-271,-10 18-129,3 1-255,1 0 543,0 0-623,-1 0-417,-1 0-192,2 0-96,-9 0 0,2 0-128,-3 0-416,-2 1-705,1-1-976,-5 0-960,0 0-1041,-3-4-3810</inkml:trace>
  <inkml:trace contextRef="#ctx0" brushRef="#br1">15129 19679 9652,'0'0'7588,"0"0"-5859,0 0-945,0 0 385,0 0 207,0 0-95,38-26-257,-17 22-159,2-2-273,3 3-240,1-1-160,-2-2-112,-1 2-64,-3-1 16,-5 1-16,-4 0-32,1-2-144,-5-1-64,-2-1-176,1-3-224,-3-2-49,1-6 177,0-2-80,-2-1 0,1-1-17,-1 2 225,3 2 320,-5 6 64,1 4 16,-2 3 240,0 3 272,0 3-31,0 0-289,0 9-96,0 4 144,0 6 128,-2 3 288,2 4 145,-4 5-289,1 3-192,2-2 225,-1 2-209,0-3-128,2-4 64,0 0 272,0-6-176,2-4-192,1-5-47,0-1-113,1-5-32,-2-3-96,3-3 96,-1 0-16,1-4 0,0-6-80,-3-2-145,3-2-47,-2-1-80,0 2 16,-3 4 112,3 1 160,-2 5 48,-1 0 48,2 3-144,1 0 64,1 6 48,3 0 96,0 1-16,4 0 48,3-1 80,3 0-64,4 0 48,-2-2 80,-1-1-16,2 1-128,-2 0 1,-5-1-97,2 0 0,-2-2-80,-3-1-16,3 0 64,-2 0-81,1-4 113,-1-1-112,-3-3 80,2-1-16,-1-2 16,-4-3-32,2 2-16,-7-4 0,2-1-16,-2 2-64,-2 4 0,-5-1 64,2 5 32,-4 3 16,3 4 64,-3 4-16,1 9-16,2 6 16,1 4 160,0 3 48,5 3-15,0-5-177,0-1 112,5-5-192,2-2-32,2-5-16,-1-4 64,-2-2-48,2-2-33,-3-3-383,3 0-432,-2-3-657,3-3-1392,-4-2-1313,0-1-4658</inkml:trace>
  <inkml:trace contextRef="#ctx0" brushRef="#br1">15194 19490 10933,'0'0'2977,"0"0"-2160,0 0 831,15-30 129,-9 24-448,-1 3-401,-1 0-47,0 3-273,0 11-384,-1 4 0,-3 9 769,0 6 383,0 4-239,0 4-49,-3 2-335,-1-4-321,2-4-224,2-6-64,0-5-80,0-6 0,0-2-64,0-6-32,0-1-64,0-3-640,0-2-609,0-1-1072,0-1-224,-6-8-2370,1-2-10452</inkml:trace>
  <inkml:trace contextRef="#ctx0" brushRef="#br1">16502 19513 5747,'0'0'4642,"0"0"-2017,0 0-1184,0 0-97,0 0-143,0 0-289,8-20-207,-8 15-81,0 2-208,0-1-144,0 2-96,-5-2 80,0 3-128,-7 1-128,-1 0 32,-4 0-48,0 0 32,-4 1-16,3 3 0,-5 4 16,2-2-48,4 2 80,1 1 16,6 0 209,2 0 191,8 1-48,0-1-176,11 0-192,5-1 128,5-3 496,4-2-239,-2-3-257,2 0-80,-5-3-80,-4-2 48,-3-3-96,-5 3 48,-4 1 16,0-1-32,-4 1-16,-2-1 48,-1 4-32,-4 1-16,1 0 16,0 7-16,4 9 16,-1 4 0,3 6 144,0 7 672,3 1 177,2 0-193,2-4-544,-1-5-160,0-4-32,-1-6-32,-1-4-80,-4-3 64,2-3-48,-2 1-16,0-4-272,0-2-480,-2 0-641,0-6-560,0-4-480,2-3-2577,0-5-5827</inkml:trace>
  <inkml:trace contextRef="#ctx0" brushRef="#br1">16716 19510 11925,'0'0'3506,"0"0"-2033,0 0-49,0 0 97,-27-3-528,18 9-321,3 0-16,0 2 32,-1-2 17,5 3-161,2-2-64,0 2-208,7 1-160,5 0 0,4-1 97,1-1-177,4 1 0,0 0-16,-1-1-80,-4 1 96,-5 1-48,-3-1 16,-8 2-32,0 2 48,-5-1 32,-4-1 0,-4 1 0,-3-1 48,-1-2 80,1-1-16,0-3 192,4-1-64,2-2-128,0-2-96,6 0-112,2-3-240,2-3-944,0-4-833,5-1-945,1-4-3313</inkml:trace>
  <inkml:trace contextRef="#ctx0" brushRef="#br1">16705 19487 9332,'0'0'4386,"0"0"-560,0 0-1649,0 0-688,0 0 63,30-12 33,-13 12 0,0 0-385,1 0-639,3 0-289,-4 0-16,3 0-64,-3-1-80,-3-4-64,0 4-32,-1-5 16,-2 1 16,-4-1-80,5 0-80,-7 2-64,-2-1-176,1 3-176,-4 2-289,0 0-655,-2 4-529,-3 3-416,0 1-1441,0-1-2993,1 1-689</inkml:trace>
  <inkml:trace contextRef="#ctx0" brushRef="#br1">16997 19545 10789,'0'0'5811,"0"0"-3971,0 0-1215,-15 30 735,9-13 305,1 4-224,-4 0-289,4 2-31,3-1-561,2-2-48,0-6-160,11-5-159,1-3-129,3-6 16,1 0 32,5-9-32,-1-5-64,-2 2 16,3-2-32,-4-1-48,-4 4 96,-3 0-64,0-1 16,-3 3-48,-4-2-48,-2 1 80,-1-1-80,-4-3-16,-3 3-209,-9 0-63,-1 0 48,0 2 208,-1 6 112,1 1 80,4 2 48,2 0 0,4 0-80,0 4-64,7 0 48,0-1-800,0-3-2242,4 0-2048</inkml:trace>
  <inkml:trace contextRef="#ctx0" brushRef="#br1">17695 19676 5779,'0'0'4994,"0"0"-2785,-7 26-448,4-18-112,3-3-369,0-1-95,0-2-97,0-1-255,0-1-145,0 0 144,0 0 113,0-3 31,0-6-80,5-2-559,0-5-241,2-1-16,4 0 16,-1 0 144,0 2 48,2 3 272,-4 2-15,2 10-113,-1 0-192,-3 3-128,0 10 16,-2 6 48,1 0 320,-4 2-256,4-4-144,0-2-16,-1-6-64,-1-3-16,1-6 0,3 0-16,0-2 32,-1-8 16,2-2-64,-2-5 32,3-2-16,0-1 0,-1 2-48,-2 3 48,0 3 16,0 7-32,4 5 32,-5 0-64,4 11 112,-2 4-64,3 2 48,1 2 48,-1-2 0,-3 0-48,2-4 0,-2-4 0,-2-3-48,-5-2 65,3 0-98,-3-4-271,0 2-432,0-2-385,-3-2-1088,2-4-1200,-2-5-3170,3-4-8420</inkml:trace>
  <inkml:trace contextRef="#ctx0" brushRef="#br1">18127 19399 11205,'0'0'4898,"0"0"-3345,0 0 256,-11 43 224,11-13 64,-3 4-304,3 2-145,0 1-447,0-2-225,-4-5-527,4-5-129,0-6-80,0-8-80,0-4 0,0-3-128,4-4 32,-1-1-64,1-9 80,5-5-80,-1-2 0,1 0-48,1 0-32,-1 4-112,1 3 64,-1 5 48,-2 2 0,1 3 48,-1 8-48,-1 3 80,1 4 48,3 3-144,-1 1 128,-1-3 16,0 1-32,2-3 32,-3-1-32,-2-5 16,-5-1-16,0-1-32,0-4 80,-12-1-48,2-1 64,-4 0-16,1 0-48,-2 0 48,5 0 64,-1 0-80,5 0-96,0 0 16,4 5-16,0-2-80,2 0-1089,0 0-1648,0-3-2529,4-3-13991</inkml:trace>
  <inkml:trace contextRef="#ctx0" brushRef="#br1">18874 19467 13334,'0'0'4322,"0"0"-1985,-29 33-752,13-15-257,6 1-463,-1-1-305,4 0 128,2-2-95,3 0-305,2-3 48,2-2-176,4 1-112,7-5 0,1 2-48,3-1 32,0 2-48,-3 1 32,2 2-32,-8 3 32,1 0 32,-7 1-64,-2 1 48,-2-4-48,-10 1 0,1-1-32,-4-5 80,-2-2-48,2-1 0,-2-3 48,1-3 0,1 0 16,3-9-48,0 2 0,7-2-1120,0 1-609,5 0-288,0 3-1281,0 0-3281</inkml:trace>
  <inkml:trace contextRef="#ctx0" brushRef="#br1">19056 19653 10293,'0'0'2497,"0"0"-1425,0 0 449,0 0 272,0 0-593,0 0-447,-6 28 431,10-14 193,3 3 320,1 2-49,5-4-319,-1-1-881,5-3-160,-2-5-224,2-3-32,-1-3 32,-3-2-48,0-7 17,-3-3-82,-4-1-31,1-4-80,-3-1-144,-3-2 48,-1 2 96,0 3-144,0 0-160,0 5 384,-3 5 96,-1 1 0,-1 2-64,3 2-48,-1 0-321,3 0-1455,0 2-610,3-2-2032,1 0-2961,3 0 1136</inkml:trace>
  <inkml:trace contextRef="#ctx0" brushRef="#br1">19333 19721 17048,'0'0'2641,"0"0"-2097,0 0 1201,26 22 432,-16-21-560,-1-1-577,-1 0-271,0 0-465,0-1-144,-5-5-32,1 0 0,-4-1-64,0-5-80,0 4 32,-2-7-16,-3 2 32,0-1 80,0-1 192,-1-1-48,1 1-80,2-1-64,1 4 81,2-2-1,0 5-80,0-1 32,2 5 16,4-1-16,2 4-80,-3 1-48,3 1-64,1 0 0,-4 0-448,4 3-481,-1 1-880,3-2-1584,-1 0-561,1-2-2977</inkml:trace>
  <inkml:trace contextRef="#ctx0" brushRef="#br1">19619 19627 8580,'0'0'9300,"0"0"-6963,0 0-1712,0 0 1199,0 0 642,0 0-658,-21 9-751,27-6-481,9-3 0,7 0 33,4 0-209,7 0-128,0-6 32,2 2-112,-4-1-96,-1 1-160,-7 0 80,-2 2-16,-7 2 16,-3-2-32,-3 2 16,-2 0 16,0 0 16,-2-2-32,-3 2 16,1 0-32,-2 0 80,3-1-96,-3 1 16,0 0 48,0 0-80,-6 3 48,-4 5-16,0 3 48,-1 3-32,0 0 48,1 2 48,3-2-48,2 1-32,5-1 48,0-1-48,0-5-32,5-1 80,2-3-48,3-4-32,-3 0 16,2-2 0,1-3-32,-1-5 16,-1 1-16,-3-5-48,0 2 64,0 0-112,-4 1-48,4-1 16,-5 5 144,0 3 16,0 2 0,0 2 48,-6 2 0,1 5 16,-3 5-16,1 1 160,7 2-112,-6 1 0,6-1-32,0-4 64,3 0-112,5-6-32,2 0 96,6-5-112,-2 0 48,0-6-80,3-2 48,4-1-112,-4 0 96,0-3-16,3 3-32,-6-2 80,-2 1-16,-3 3 32,-3-1-48,-4 0 48,-2 2-32,0 0-32,0 3 48,-5 0 0,-1 1 16,0 2 0,1 0-16,0 2-16,-1 4-16,-4 4 16,5 2 112,-4 2-96,3 1 48,0 1-16,-1-1 48,3 0-32,3-3 48,1-2-32,0-2-80,7-2 32,8 0-32,1-5 80,5-1 1,3 0-49,6 0-32,-1-5 96,2-5-48,-1 1 16,-1-3 80,-1-1-176,-6-4 32,-3 0-96,-4-1 0,0-1 47,-5-4-15,-1 2 64,-2 1-32,-7 2 32,0 4-48,0 2 112,0 2-32,-10 7 16,-1 1-32,0 2 64,1 2-96,-6 7 112,6 4-64,0 4 16,3 2 17,5 2-65,2 0 112,0-2-96,9-2 0,1-4 32,4-4-32,3-1-32,-1-6 0,8-2-32,1 0-49,-4 0-271,2-5-160,-3 0-144,-3-1-1057,-5 1-1409,-6-2-895,-2-3-3779</inkml:trace>
  <inkml:trace contextRef="#ctx0" brushRef="#br1">19799 19414 16808,'0'0'4146,"17"-34"-3538,-15 19-96,-2 5 1137,-2 4-224,-8 0-17,-4 6-591,-2 3-481,-3 8-144,0 7 16,3 4 288,1 3 64,3 3-191,3 2-17,5 2-80,4-3-16,0-2 32,2 0 32,4-4-16,0 0 0,1-5-79,-1 4-33,-2-4-64,-1-1-32,-3 2-32,0-2 0,-3 2 16,2-4-48,-6-2-64,5-1-48,-1-3 0,-1-4-400,4 0-385,0-5-752,0-6-1472,0-9-1697,2-6-5219</inkml:trace>
  <inkml:trace contextRef="#ctx0" brushRef="#br1">21231 19309 14182,'0'0'4354,"0"0"-2945,0 0-641,0 0-255,0 0-353,0 0-160,0-10-400,0 20-1665,0-1-3426,0 3-5922</inkml:trace>
  <inkml:trace contextRef="#ctx0" brushRef="#br1">21250 19600 4370,'0'0'1185,"0"0"-1121,-5 0-80,5 0 16,0 0 32,0 1-32,-1-1-160,1 3-321,0-3 417,0 0 176,0 0 337,0 0-145,0 0-112,0 0 128,0 0-16,0 0-480,0 0-144,0 0-1041,0 0-2865</inkml:trace>
  <inkml:trace contextRef="#ctx0" brushRef="#br1">21250 19600 6739,'-5'-5'256,"5"5"3586,0-5-1633,0 2-672,0-1 95,0 0-207,0 0-272,0 1-209,0-1-224,0 0-47,0 2 15,0 0-16,0 0-15,0 0-161,0 2-48,0 0-80,0 10-208,0 7-48,2 4 721,1 1-1,-3 5-384,2-1-480,-2-6 0,4-2 48,-4-4 0,0-7-16,2-1 16,1-5-48,-3-1 0,1 0-640,-1-5-961,3-7-416,-2-1-816,-1-3-1921,0-6-2770</inkml:trace>
  <inkml:trace contextRef="#ctx0" brushRef="#br1">21396 19660 13734,'0'0'3442,"0"0"-2610,0 0 561,0 0-49,0 0-127,0 0-144,17 19-177,-11-28-256,4-3-96,-3-3 209,1 0-81,-2 0-240,0 0-160,-1 4 33,-2 2 63,-1 0 32,2 8-160,0 1-128,0 0-96,5 7 16,-1 5 32,1 2 64,1 2 0,-2 1-32,1-4-96,-3-2-48,0-3 16,1-2 16,-3-5-32,-4 2 64,5-3-16,-5 0-80,0 0-176,0 0-128,0 0-528,0-4-881,-3-4-1457,1-3-2144</inkml:trace>
  <inkml:trace contextRef="#ctx0" brushRef="#br1">22131 19363 5971,'0'0'3249,"0"0"625,0 0-1569,0 0-800,0 0-545,0 0-255,12 25-1,-9 1 336,1 8 689,1 4 64,-5-1-416,2 1-273,0-4-464,-1-5-159,-1-6-145,0-2-224,0-7-112,0 2-32,0-5 32,0-2-80,0-1-577,-1-4-639,1-1-769,0-3-336,0 0-1297,0-9-3505</inkml:trace>
  <inkml:trace contextRef="#ctx0" brushRef="#br1">22057 19600 208,'0'0'11781,"0"0"-8339,0 0-1873,0 0-161,0 0-31,0 0-288,32-18-49,-13 9-96,4 1 545,1 1-352,0 1-209,0 2-496,-3 0-224,-3 4-176,-1-2-16,0 1 16,-3-2-16,-1-3-144,2 0-208,-5-5-32,3-5-112,-5-3 192,4-3-64,-7-5-49,-3 2 81,1 3 192,-2-1 96,-1 5 0,0 6 48,-1 2-16,-2 3 48,1 3-16,2 2 208,-5 2 48,5 0-160,0 8-80,0 3 33,0 8 47,0 5 176,0 8 560,0 6-160,0 4 129,5 2 47,-5-3-191,5-3-289,-1-8-80,0-3-272,-1-8-48,4-5-32,-3-2 16,1-4 16,0-5-32,0-1 48,0-2-32,2-2 32,-2-7-16,4-2-144,-2-3 48,-2-1-112,2-1-48,-2-1-1,0 3 81,-3 2 0,2 2-16,-2 1 144,2 6-16,0 3 0,-2 0 32,3 6 16,0 5-16,0 2 112,0 2-32,1 2-64,4 1-16,-1-4 16,1 2 0,3-5 32,-1-4-16,5-3 16,0-4-16,2 0 32,0-10 16,2-5-80,0 1 96,-2-5-80,-2-1 32,-5 4 0,-1-1 0,-3 2-64,-4 1-64,-4 2 96,0 3-16,-2 0 48,-7 3-80,-3 0 80,1 3 16,-4 3-32,3 0 16,0 7 0,-2 6 16,9 5-32,-2 3 96,3 3 32,4-1 144,2-2-224,7-5 16,1-2-32,1-2-32,-1-7 0,6-2 16,-5-3-64,2 0 64,1 0-48,-4-5-464,-1-1-768,-2-1-1330,-3 1-1055,-1 2-4339</inkml:trace>
  <inkml:trace contextRef="#ctx0" brushRef="#br1">23418 19458 5699,'0'0'3857,"0"0"-927,0 0-945,0 0-48,0 0-241,0 0-303,-26 0-465,20 0-31,0 0 15,-2 0-175,-1 0-305,-5 3-144,-1 5 0,-2 3 32,-3 4-32,2 5 48,-1 3 97,2 4-49,5 2 128,2 1 272,4-2 49,5-2-385,1 0-176,8-9-48,8-1-160,5-5 16,1-5-16,1-6 16,3 0 16,-4-4-96,-1-3 64,-2-1-320,-5 3-512,-4 1-561,-3-1-784,-6 4-592,-1-1-881,0 2-1968,0-2-5731</inkml:trace>
  <inkml:trace contextRef="#ctx0" brushRef="#br1">23557 19635 8836,'0'0'11237,"0"0"-9668,0 0-1617,0 0 256,27-4 1409,-15 8-65,1 0-575,4-1-289,-3-3-192,3 0 81,-3 0 95,0-7-352,-4-1-256,-1-3 16,-4 0-16,-3 0-64,-2-3 0,0-1-16,-6 2 16,-2-1 16,-4 2-64,-2 2-64,0 6 32,-3 4 80,5 3 0,-1 8 16,3 7 16,1 5 32,1 1 0,4 1 160,4 0-128,0-3-128,6-3-32,5-6 64,0-4-176,5-6 160,0-3-288,1-3-816,-2-7-1282,-3-2-1343,-1-2-2930,-5-2-6980</inkml:trace>
  <inkml:trace contextRef="#ctx0" brushRef="#br1">23812 19620 9925,'0'0'10212,"0"0"-8931,0 0 432,0 0 368,11 30-593,-9-24-751,2-5-465,1 1-160,-1-2-80,2 0 48,-2-7 0,0-3-48,5-5 0,-3-3 0,3-5 32,-2 0-176,3 2 80,-3 5-48,2 5 112,-3 6-48,0 5 48,1 6 0,-1 7-32,-2 6 160,3 1 144,-1 3 0,-2-2-128,3-2-64,-1-3-224,0-6 96,-2-2-496,1-2-256,-2-4-481,4-2-784,-3 0-336,1-8-544,0-1-2194,2-2-6082</inkml:trace>
  <inkml:trace contextRef="#ctx0" brushRef="#br1">24085 19500 13430,'0'0'6147,"0"0"-5219,0 0-784,0 0 1985,40-1 369,-21 1-802,2 0-655,2 0-545,2 0-128,-4 0 32,0 0-15,0 0-273,-2 0-128,2 0 48,1 0-32,-7 0-256,7 4-545,-5-1-800,-5 1-976,-2 1-160,-1-2 16,-2 0 752,-3-1 496,-3 1 1201,2-3 352,-1 0 672,-2 0 1121,4 0 192,0-3-368,2 0-592,3-2-193,-3-1-96,3 0 1,-1 0-449,-4 1-176,1-1 48,-4 0 96,-1 0-208,0 1-96,-6 0-16,-4 0-48,-2 5 32,-4 0 0,-1 10 48,3 7 0,0 3 192,1 3 577,5 3-113,2 1-64,6-4-207,6-4-225,5-4-208,5-6-48,1-5 16,-1-3-208,1-1-609,-2-1-1136,-4-9-1536,-1-1-1105,-3-4-6339</inkml:trace>
  <inkml:trace contextRef="#ctx0" brushRef="#br1">24192 19317 16552,'0'0'2577,"0"0"-1953,0 0 1153,0 0 656,-10 32-848,10-11-737,0 4-64,3 5 145,0 3-65,1 1 65,-4 1-289,5-3-240,-5-2 0,1-5-96,-1-4-63,3-4-257,-2-6 0,-1-3-32,0-3 32,3 0 0,-3-5-273,0 0-319,0-8-464,0-3-1169,0-9-1585,0 0-2017</inkml:trace>
  <inkml:trace contextRef="#ctx0" brushRef="#br1">24582 19594 16311,'0'0'2482,"0"0"-2242,16 24 1200,-12-15 1074,2-1-706,0-4-271,2-1-288,-1 2-513,0-5-320,-2 0 96,0 0-15,1-6-305,-4-2-96,1-1-48,-3-3 0,0 0-16,0-4-80,-5 0 0,0 3 16,4 0 32,-4 3-16,4 1 48,1 2-64,0 1 32,1 2-32,5 1 32,5-1-32,2 2 32,0-2-32,3 3-16,-4 1 96,4-2-64,-2 2 48,-2 0-32,0 0 16,-2 0-144,1 0-993,-4 0-1424,3 0-1505,-5 0-2161</inkml:trace>
  <inkml:trace contextRef="#ctx0" brushRef="#br1">25400 19495 10085,'0'0'5314,"0"0"-2609,0 0-768,0 0-160,-28-16-224,13 16-337,-2 8-95,-4 10-241,3 6-111,1 5-97,7 1-112,6 0-80,4-3-256,11-4-304,9-9 32,1-7-96,3-2-336,2-5-32,-5-2-96,-4-9-33,-1-2 193,-7-3 240,-6-3 160,1-4 48,-4 1-16,-5-1-128,-4-1 64,-3 3-48,0 1 80,-2 7 64,2 6 0,1 1-16,6 5-48,-2 1-705,7 0-1071,0 3-1122,9-3-4689</inkml:trace>
  <inkml:trace contextRef="#ctx0" brushRef="#br1">25537 19479 17624,'0'0'3618,"31"-5"-3442,-7 4-176,10 1 3153,2-3-912,4 0-1120,-6 0-801,-2-2-288,-11 4-256,-4-4-1105,-11 4-2240,-3-5-3667</inkml:trace>
  <inkml:trace contextRef="#ctx0" brushRef="#br1">25816 19219 7283,'0'0'11734,"-33"-22"-10102,12 16-799,0 2 1152,0 4-385,3 0-783,0 6-433,4 1-112,6 6-64,1 5-48,5 0-32,2 8-48,0-3 161,5 6 255,2 1-48,0 1-144,2 1 0,-8 0 32,3 0-128,-4 2-47,0 0-65,-2-4-16,-1-3-16,0-3 32,1-4-144,2-4-80,-2-7-257,2-1-319,-2-6-496,2-2-1137,0-7-945,-2-6-2609</inkml:trace>
  <inkml:trace contextRef="#ctx0" brushRef="#br1">26499 19405 11621,'0'0'3826,"0"0"-1745,0 0-400,0 0-225,0 0-255,0 0-64,0 0-321,26-6-192,1 0-32,0-2 1009,2 1-896,3 1-209,-5-1-208,-5 3-192,2 0 0,-6-1-80,4 2-16,-5-3-192,-2-4-208,-1 0-49,0-5-95,-3 0 112,0-3 144,-6-2 128,0 1 80,-5 2 16,0 2 48,0 2 0,0 3 48,-5 5-32,4 1 64,-1 3 112,0 1 96,0 0-128,-1 9-96,3 10-32,0 7 304,0 10 593,0 10 15,3 2-64,1 3-95,2-1-113,-2-7-704,5-7 32,-4-8 16,0-5 48,2-6-16,-6-6 16,3-1-16,1-7 16,1-3-16,-1 0-16,-2-9 48,4-4-48,0-6-80,-2-2-64,2-2-96,2 2-192,-3 5 48,0 3 176,-1 5 176,2 4 16,-3 4-80,0 4 96,2 5-48,-1 4 48,1 1 48,3 1 64,4 0-64,-1-2-80,5-3 16,2-3 32,2-3-16,1-2 32,1-2 0,1 0-16,-1-6 0,-4-3-16,0-3 16,-2-1 0,-6-1 48,-1 0-112,-3-1 64,-7-2 16,0 1-48,0-1-48,-5 1-96,-7 2 48,1 5-112,-4 3 48,-2 6 128,3 3-48,-4 13 96,6 5-48,0 5 144,5 5 112,7-1 64,3-4 0,8-3-144,6-7-160,4-6 80,0-4-32,1-6 0,-4 0-176,-3-4-272,-2-2-545,-4 0-703,-8-5-353,-1 2-913,0-3-2624</inkml:trace>
  <inkml:trace contextRef="#ctx0" brushRef="#br1">26614 19127 5218,'0'0'7572,"-1"28"-4931,1 3-368,-3 11 929,3 8-257,0 5-624,0 0-624,0-6-689,3-6-800,-2-7-32,2-6-96,-2-5-48,-1-5-16,0-2 0,0-5 16,0-4-80,0-1-336,0-5-464,-1-3-497,-2 0-816,3 0-464,-1-7-1409,1-2-3281,0-5 160</inkml:trace>
  <inkml:trace contextRef="#ctx0" brushRef="#br1">27817 19208 5763,'0'0'5490,"0"0"-3249,0 0-864,0 0-177,0 0-223,0 0-241,4-4-112,-2 6 33,1 8-49,-3 7 128,1 9 353,3 10 960,-2 7 128,5 7-560,0 0-529,-1-1-592,0-9-224,0-8-144,0-5-96,-2-10 0,1-6 64,-4-3 17,-1-6-33,0-2 0,0-4 96,0-6-16,0-5-128,4-6-16,-3-1 16,4 2 0,-1-2-240,0 7 32,2 6 160,1 5-16,0 4-80,2 10 48,2 4 64,1 3 64,-2 4 32,4 0 0,-4-2 16,4-3-96,-2-4 0,-2-4 0,-4-4 16,-1-2-16,2-2 0,-4 0 32,-2-4-32,-1-2-128,0-4-497,0 1-991,0 0-2146,0-2-2401</inkml:trace>
  <inkml:trace contextRef="#ctx0" brushRef="#br1">28194 19505 17624,'0'0'1713,"0"0"-1633,0 0 16,0 0 800,0 0 65,0 0-609,-10-6-336,10 6 48,5 1-48,-4-1 16,2 0 432,-2 0 32,-1-1-63,0 1 687,3-2-159,-3 2-417,0 0-128,0 0-160,0 6-32,0 3 0,0 5 161,0-2 47,0 5-32,0-1-176,3-1-48,2-1-96,4-2 80,-2-2 16,3-5 0,4-3 0,0-2-96,3 0 1,-1-5-33,-4-5-16,3 1-16,-4-5-16,-4 1 16,2-2-112,-4-2-17,-5 0-175,6 0 48,-6 0 0,0 2 32,-3-1 32,0 5 0,-2 2 80,-1 3 64,1 3 0,0-1-32,0 4 64,0 0-112,4 0-96,-4 4-209,4 1-287,-2 1-641,3 0-671,0 0-914,4-3-2752</inkml:trace>
  <inkml:trace contextRef="#ctx0" brushRef="#br1">28488 19552 6387,'0'0'12165,"0"0"-11716,5 32-81,0-22 1553,-5-4-160,5 0-561,1-3-319,0-3-241,1 0-432,0-4 64,-3-1 64,-2-4-176,-2 0-96,0 1 16,-2-1 481,-7 2-81,0-3-32,2 0-64,-3 1 80,0-2-79,3-1-113,3 1-48,-3-2-128,7 0 0,0 0-48,0 0-32,7 1-32,3 3 48,-2 1-32,2 2-16,0 3 32,-1-1-32,2 4 0,-3 0-16,1 0 32,-1 0-48,-1 0 64,0 0-48,-2 0-32,1 0 32,-4 0-128,1 0-369,-3 0-191,0 0-624,-5 0-1202,-1 0-1776,1 4-4690</inkml:trace>
  <inkml:trace contextRef="#ctx0" brushRef="#br1">28704 19541 6467,'0'0'12150,"0"0"-10966,0 0 65,26 33 1088,-22-23-592,-3-3-609,5-1-112,-5 0-463,-1-3-385,0-3-32,0 0 176,0-1-32,-1-4-112,-5-4-144,3-2 0,1-1 32,-3 2 128,0-2 225,0-2 159,1 3-48,2-1-32,-3-2-31,4 3-273,-1-3-80,2 3-48,0 0-32,0 1-16,6 1 48,2 2-48,2-4-48,0 6 64,4-2-80,0 3 80,-2 0-48,-1 1 0,-1 0-16,1 3 32,-1 0 0,-3 0-32,0 0 16,-4 0 0,1 0 32,-1 3-64,-3 0-160,0 3-177,0-1-95,-3 1-384,2 0-929,1 0-1489,0-3-1632,1 1-5170</inkml:trace>
  <inkml:trace contextRef="#ctx0" brushRef="#br1">28981 19499 21210,'0'0'2193,"0"0"-1281,9 39 1233,-7-25-368,2-3-769,-4-1-575,5-5-417,-5-1 32,1-2-369,-1-2-431,5-4-833,-5-3-1712,0-7-1313,2-3-1857</inkml:trace>
  <inkml:trace contextRef="#ctx0" brushRef="#br1">29039 19261 20810,'0'0'4754,"0"0"-3234,0 0-591,0 0-401,0 0-432,0 0-96,-21-13 32,16 18-1168,-1 1-2178,4-2-2673</inkml:trace>
  <inkml:trace contextRef="#ctx0" brushRef="#br1">29267 19414 11077,'0'0'6835,"0"0"-5842,0 0-161,0 0 1185,-29 19 96,20-4-432,-1 6-497,-1 5-303,4 2-257,4 1 16,1-3-256,2-4-95,5-6-161,9-3-80,0-7 16,3-5 0,4-1-32,0-3-64,0-4-144,-2-3-401,0 3-367,-7 1-897,-2 3-1745,-3 0-1936,-7 3-8212</inkml:trace>
  <inkml:trace contextRef="#ctx0" brushRef="#br1">29592 19499 13350,'0'0'4914,"0"0"-3825,0 0 496,0 0 720,0 0-384,0 0-833,-29-25-496,15 25-256,-8 0 81,3 5 95,-1 2 208,-1 4-64,5 2-191,2 3-129,6-1-80,2-1-192,6-1-16,1 1 0,9-7 0,4-1 16,0-4-32,1-2-32,0-3 80,-2-5-112,-1-4-96,-2 1 80,-3-2 0,2 4 32,-8 0-16,4 3 16,-5 1 48,0 5-64,0 2 96,0 7-48,1 1 16,-1 3 112,3 3-144,-1-3 32,3 0-32,0-1 16,0-3-32,-1-1 32,0-3-112,-1-1-64,0 0-208,-1-4-433,0 0-783,2 0-1234,2-3-1167,1-6-4563</inkml:trace>
  <inkml:trace contextRef="#ctx0" brushRef="#br1">29717 19563 13430,'0'0'8084,"0"0"-7396,0 0 273,1 28 1536,8-19-448,-3 0-1105,0-2-432,1-3-256,-1 0 129,-2-4-1,3 0-32,-4-4-176,1-6-128,-4-3-16,5-2 0,-5-4 0,2-2 16,-2-1-32,3-1 0,-1 5 0,3 3 16,0 1 32,1 8-16,-1 6-64,0 0 32,2 6 64,-1 5 144,3 7 129,-3-2-81,-1 5-144,1-2 0,-5-2-16,2-1-64,-3-2 0,0-5-48,0 0-16,0-4 32,0-1-208,0-3-368,0-1-273,4 0-223,4-4-737,2-5-1713,3-6-2048</inkml:trace>
  <inkml:trace contextRef="#ctx0" brushRef="#br1">29960 19499 18841,'0'0'3969,"0"0"-3712,28 4 575,-12-1 2161,3 1-1168,-1-2-736,4 1-353,0-3-320,-3 0-112,0-5 48,-2-2-175,-1-3-97,-5 1-64,2-5 48,-5 0-16,-2-4-64,-2-3 48,-4 1-96,0-1-80,0 4-193,-10 4 113,-4 5 128,-4 8 80,1 5 16,-4 9 32,-1 7 144,-1 3 48,2 7 145,6 0-145,4 2-48,5-3 16,6-3 48,6-4-240,4-5 0,6-7 0,0-1 0,4-6 0,-6-4 0,2 0 0,-4-4-288,-2-2-112,-1 1-193,-5 0-255,-1-1-449,-3 3-832,0 1-864,0 2-48,0 0-1361,-5 0-4658</inkml:trace>
  <inkml:trace contextRef="#ctx0" brushRef="#br1">30362 19594 13270,'0'0'9428,"0"0"-7011,0 0-800,0 0 160,0 0-400,0 0-609,4 28-320,-4-17-336,0 1-96,5-7 16,6-2 16,1-3-192,3 0-256,2-6 16,-1-5 224,-4 1 112,-8-2 64,-4 4 96,-7 2 80,-7 6 48,-2 0 80,-1 0 96,3 6-175,6 2-193,-1 2-64,9-3-113,0-3-959,3-3-2033,4-1-4787</inkml:trace>
  <inkml:trace contextRef="#ctx0" brushRef="#br2">16897 20304 10517,'0'0'6131,"0"0"-4227,0 0-831,0 0-17,0-3 145,0 0-273,0 3-399,0 0-225,0 0-112,3 0-112,-3 10 0,5 5-16,-3 10 96,2 6 432,-4 6 81,0 5-33,0 0-144,0 0-32,0-4 113,0-2-129,0-6-144,0-4-80,-2-3-96,0-4-16,2-4-80,0-4-16,0-3 32,0-5-48,0 0-48,0-1-192,0-2-464,0-5-513,0-3-864,0-4-1040,-2-3-2130,0-2-6642</inkml:trace>
  <inkml:trace contextRef="#ctx0" brushRef="#br2">17132 20314 5555,'0'0'6739,"0"0"-4338,0 0-192,0 0-256,0 0-513,0 0-463,0-16-465,0 16-176,0 3-160,-3 2-64,3 5 64,0 3-64,0 6-48,0 3 673,0 9 223,0-1-304,5 3 289,-3 2-97,1-1-143,-3-2 31,5-2-96,-5 0-95,0-3-161,2-3-48,-2-1-48,3-2-112,-2-4-32,4 0-112,-3-5-32,1-1 32,-3-6-336,0 0-416,3-5-641,-3 0-960,0-8-864,-3-8-1906</inkml:trace>
  <inkml:trace contextRef="#ctx0" brushRef="#br2">16897 20484 5058,'0'0'1057,"0"0"-769,0 0 1921,0 0-544,0 0-209,0 0-31,3-3-384,0 3-1,-3 0 16,2 0 65,-2 3 192,4 0-145,1 1-303,2-2 63,5 2-48,2-2 193,5-1-161,2 2-111,5-3-177,-4 0-160,1 0-208,-2 0-160,-6 0-48,-4 0-80,-5 2-144,-2-2-416,-2 1-481,-2-1 65,0 3 224,-2-3 127,-2 0-575,-1 0 255,2 0-383,1-6-1922,2 0-2929</inkml:trace>
  <inkml:trace contextRef="#ctx0" brushRef="#br2">17338 20595 5090,'0'0'1473,"0"0"1889,0 0-161,0 0-1424,0 0-561,0 0 17,-20-4 0,14 4-161,1 0-224,-2 6-31,-2 0 31,3 1-15,0 4-113,0 1-144,2 3-160,4 0 49,0-2-1,0 0-256,0 1 0,5-5-80,2-1-80,-1-3 16,2-2 32,-1-2-48,-2-1 80,0 0-80,0-5 32,-1-3-48,-2 1-16,0-4-32,-2-1-32,0 2-112,0 1-192,0-1 48,0 5 176,0 1 176,0 2-80,0 0 32,0 2-32,0 2-96,3 4-48,2 4 224,1 4 48,-1 2 272,0 1-48,2-2-96,0 0 96,-4 0-96,4-3-80,-3-5-32,-1-1-96,-1-1-16,-2-3-48,1-2-352,-1 0-672,0-9-833,0-5-1088,0-1-4483</inkml:trace>
  <inkml:trace contextRef="#ctx0" brushRef="#br2">17444 20616 4962,'0'0'10069,"0"0"-7476,0 0-1280,0 0 287,0 0 289,7 36-736,-5-21-433,3 2-80,0-2-207,1-2-113,0-3 16,1-1-160,1-3-64,-2-4-48,1-2 32,2 0-16,-4-6 16,2-2-32,0-1-64,-4-4 32,2 2-96,1-3 32,-6 3-32,2 0 80,1 1 0,-2 0-16,2 1-32,-2 2 32,-1 1 48,3 0-80,-3 1 64,2 1-16,0 0 16,-2 3-32,0-2 48,0 3-16,0 0-32,0 0 16,0 0-32,2 0 0,-1 0-32,-1 0-16,6 0 64,-3 0 16,4 0-32,1 0 16,1 0 16,3 0-16,1 0 16,1 0 32,-1 0 32,-2 0-32,-1 0 0,0 0-32,-3 0-16,-1 0 0,-1 0 16,-2 0 32,-1 0 32,3-6 80,-1 1-80,1-4 17,-2 0-97,1-1 16,1 0 0,-2 1-32,0 3 32,0 0-16,-3 3 0,0 0-16,0 2 16,-6 1-80,-2 0 47,-2 1-15,2 7-16,-7 2 16,3 5 80,-1 2 32,0 2 49,2 1 175,5 1 48,2-2-80,4 0-112,0-4-32,4-1-16,2-2-64,5-2 16,-1-2-48,4 1 80,0-3-64,1-3 32,-3 2-80,2-4-160,-1 1-240,2-2-481,-9 0-1119,1 0-1074,-7-2-2016</inkml:trace>
  <inkml:trace contextRef="#ctx0" brushRef="#br2">18504 20498 5122,'0'0'4963,"0"0"-1426,0 0-1472,0 0-576,0 0-257,0 0-367,-3-4-353,7 8-192,2 3-16,4 7 257,1 1 511,4 6-127,1 2-97,1 1-96,4 2-143,1 0-81,1 1-208,-3-4-176,0-2-96,-2-5 16,-1 0-48,-4-5-32,-4-4-288,-4-2-753,-2-4-623,-3-1-481,0-9-336,-3-5-3138</inkml:trace>
  <inkml:trace contextRef="#ctx0" brushRef="#br2">18787 20425 6019,'0'0'5890,"0"0"-3232,0 0-1650,0 0-208,0 40 289,0-11 1104,0 5-992,-2 6-177,1 1 353,-2-1-209,2-4-207,-2-4-609,1-8-192,2-3-80,0-6 32,0-4-64,-2-2-64,0-6-32,-1 0-144,2-3-689,-3 0-159,2-10-865,-1-2-2321,3-2-3249</inkml:trace>
  <inkml:trace contextRef="#ctx0" brushRef="#br2">19521 20743 6387,'0'0'640,"0"0"3298,0 0-1169,0 0-720,0 0-192,0 0-96,4-10-545,-4 16-735,0 6-369,0 8 80,0 2 1008,0 4-255,0 3-849,-4-2-64,0-1-96,-2-4 64,-1 0-192,-2-7-337,4-2-303,-2-5-304,3-4-417,-2-4-896,1-3-1153,5-6-3041</inkml:trace>
  <inkml:trace contextRef="#ctx0" brushRef="#br2">19884 20699 6691,'0'0'4370,"0"0"-1505,0 0-1264,0 0-272,0 0-241,0 0-207,0-26-273,0 23-272,0 0 48,2 2 80,-2 1-95,3 0-177,-3 4-96,2 7 16,0 4 48,2 6 480,2 2 305,3-1-161,3 3-208,2-6-80,7-5-191,1-2-241,-3-4-16,2-5-48,-2-3-64,-2 0 144,-3-7-32,-3-5 64,-4-1-144,-4-1 80,-3-2 64,0-1-48,-2 4-144,-3 0 64,5 4 32,-5 3-16,3 6 48,2 0-32,0 6-112,2 5-16,3 1 80,5 6 64,1-1 16,5-1-48,-1-2-64,1-2 80,-1-5-96,-1-1 96,-1-3-32,-3-3 64,0-2-64,-5-5 32,0-6 0,1-4 32,-6-8-48,0 1 16,0-7-272,0 4-369,0-2-15,0 6 80,0 4 384,-5 8 112,4 3 80,-4 4 0,1 4-112,0 4-64,-5 4-1,4 3-655,0 1-897,-1-3-1744,1-1-4515</inkml:trace>
  <inkml:trace contextRef="#ctx0" brushRef="#br2">20366 20705 17240,'0'0'3137,"0"0"-2897,-21 39 241,21-25 1440,0 3-465,0-1-703,5-4-449,6-4-272,-1-4-16,2-4 32,2 0 80,-2-6-48,-1-5-48,-6-2 16,0-2 32,-3 0-112,-2-2 16,0 2 16,-2 5-96,-3 1 96,1 4 0,3 0 48,1 5-32,-5 0-32,5 5 16,0 9-16,0-1 64,0 5 0,0-4 48,5 3-32,-4-1-32,6-4-16,0-4-80,-1-2-16,0-6-688,5 0-577,-3 0-832,3-9-2257,-3-6-4802</inkml:trace>
  <inkml:trace contextRef="#ctx0" brushRef="#br2">20572 20758 17656,'0'0'2161,"-7"29"-1377,4-13 609,3-5-96,0-2-193,7-6-544,1 0-448,3-3-31,-1-5 95,2-5-96,4-7-32,-4-3 16,-2 0-16,3-2-112,-5 4 32,4 0 32,-8 7-48,2 6 144,-5 3 240,4 2-208,-3 9-16,1 5 32,-3 5 368,7 2-144,-3 2 33,6-5-145,-3 0-80,6-7-256,0-5 32,-1-3-96,3-3-497,-3-6-687,1-5-1281,0-8-1393,-5-6-3362</inkml:trace>
  <inkml:trace contextRef="#ctx0" brushRef="#br2">20835 20651 18184,'0'0'1601,"0"0"-1681,25 9 160,-4-5 1361,5-1 111,-1 2-719,0-4-513,-2 2-224,-3-2-144,-10-1-1473,-4 0-5170</inkml:trace>
  <inkml:trace contextRef="#ctx0" brushRef="#br2">20925 20484 12550,'0'0'4450,"3"29"-3026,-2-6 1714,-1 7-625,0 2-416,0 1-736,-4 3-673,4-4-320,-1-1-160,1-6 48,0-5-128,0-7-96,0-3-16,0-5-240,0-2-576,0-3-785,1-3-784,-1-7-1633,3-3-5506</inkml:trace>
  <inkml:trace contextRef="#ctx0" brushRef="#br2">21491 20621 3169,'0'0'8740,"0"0"-4978,0 0-1969,0 0-352,0 0 143,0 0-479,40 15-1,-12-15 481,-1 0-400,2 0-209,0-6-416,-3 1-368,-6 0-144,-5-1-48,-3 0-992,-2 2-1009,-5-1-640,-3 0-1121,1-1-4306</inkml:trace>
  <inkml:trace contextRef="#ctx0" brushRef="#br2">21559 20419 10485,'0'0'3585,"0"0"-2144,0 39 352,0-13 480,0 5-512,0 6 48,1 1 304,3-3-657,1 2-543,-1-7-321,-2-2-192,-2-5-192,0-3-48,0-4-64,-2-5-80,-2 1-16,-1-7 16,0-2-48,0 0-400,5-3-512,-2 0-561,2-10-1408,0-1-1473,2-4-4739</inkml:trace>
  <inkml:trace contextRef="#ctx0" brushRef="#br2">21812 20682 18024,'0'0'1825,"0"0"-1809,0 0 32,0 0 544,0 0 17,0 0-273,-23 34-80,31-21 192,2 1 240,6-3 1,-1-4-385,4-1-160,-5-4-80,0-2 0,-4 0 0,0-8-32,-5-2-16,1-2-32,-6-2-112,0-2-80,-3 0-16,-8-1-128,4 0 64,-7 4 79,4 2 129,0 3 96,1 5 96,2 0 1,3 3-49,1 3-80,0 3-48,3 3-737,-2-2-2352,0-1-3650</inkml:trace>
  <inkml:trace contextRef="#ctx0" brushRef="#br2">22448 20603 7139,'0'0'4434,"0"0"-784,0 0-1777,0 0-176,-38-8-65,26 8-47,-7 0-352,1 8-305,-2 2-176,3 1-223,2 1-81,3 2 48,5-1-112,4-1-128,3-3-80,6 0-144,7-4-16,5-4-32,3-1 0,0-6-32,2-5-16,-4-2-80,-2-3-48,-5 4 16,-3-4-80,-5 4 64,-4-2-16,0 5 112,-2-1 32,-5 7 32,2 0-16,-2 3 16,3 11-64,-1 7-32,2 6 112,3 6-16,0 8 96,8 4 0,1 0 16,3-2 48,5 1-64,-5-5-16,4-6 16,-5-4-128,-1-2-16,-5-4 80,-5 1-48,0-3 48,0 0-48,-8-4 64,0-2 16,-7-3 0,3-1 48,-4-8 16,-1 0-32,3-6-64,-3-8 16,5-6-48,-1-3-32,5-2-240,2-1-353,3-4 49,3 1 416,4 2 160,9 0 0,0 3-96,2-2 64,6 4 32,-2 4 128,2 0 256,-3 8 0,3-2-208,-1 4-128,-3 2 32,3 1 0,-5 1-16,-1 0-48,-4-1 48,2-3-80,-2 1-80,-4-5 128,2-1 32,1-2-48,-4-2 32,0 0 48,-3 2 32,1 2 81,-3 3-49,0 3-64,-5 2 16,0 5-64,-7-3-16,2 3-16,-1 0 32,1 3-32,-2 2 0,1 4 0,-1 3 0,5 2 32,0 5-48,6 6 32,1 1 144,0 0 224,8 1 80,6-4-240,3-4-112,4-6-48,0-6-16,5-7-192,-3 0-368,-1-9-513,2-6-815,-5-6-882,-5-3-1632,0-2-5010</inkml:trace>
  <inkml:trace contextRef="#ctx0" brushRef="#br2">22755 20546 12758,'0'0'4178,"24"0"-2209,-4-2 304,1-2-416,-3-3-689,2 1-672,-6 0-432,-1 0-32,-7 5-256,0-1-784,-6 2-1313,0 0-2962</inkml:trace>
  <inkml:trace contextRef="#ctx0" brushRef="#br2">22821 20385 10149,'0'0'2737,"0"0"608,0 0-1856,0 0-240,6 34-1,-1-7 1009,-3 8-560,1 7-352,-3 3-65,0-3-351,0-2-433,0-6-96,0-8-208,0-7-64,0-5-80,0-9-16,0-2-256,0-3-560,0-8-561,0-6-1808,-10-6-1153,4-5-4738</inkml:trace>
  <inkml:trace contextRef="#ctx0" brushRef="#br2">24163 20416 6307,'0'0'3057,"0"0"-688,0 0-576,0 0-160,0 0-288,0 0-385,0-2-336,0 2-160,0 0-95,0 0-49,0 0-144,0 0-96,0 0-32,2 0-16,3 0 16,-1-2-32,4 0 32,2-2 16,0 0 80,6 1 272,0-1-64,-4 0 33,4 3 111,-6-2-96,-1 3-288,-2 0-16,-4 3-112,1 0 64,-2 0-32,-2 2 16,0-1-16,0 1 32,0-1 0,-2 0-48,0 2 0,0-3 0,-1 5 16,1 1-48,0 2 32,1 4-32,-4 4 48,1 2-16,2 0 64,-6 2 176,4-3 81,-3 0-65,0-6 80,1-1 80,0-1 0,1-3-128,-2-1-144,0-2-48,3 0-64,1-1-32,0 0 0,3 1-16,0 2-16,3-1 32,7-1 48,1 2 0,3-5 0,-2-1-32,5-2-16,-3 0 16,0-5 0,-4-3 49,-2 1-82,1-1-63,-8 2-464,-1 3-240,0-1-241,0 2-95,0 2-865,-1 0-1473,-5 0-2816</inkml:trace>
  <inkml:trace contextRef="#ctx0" brushRef="#br2">24198 20556 6355,'0'0'4418,"0"0"-2417,0 0-721,0 0 241,0 0-112,0 0-401,10 0-191,-3 0-113,2 0 64,-1 0 225,5 0-257,-3-2-112,2 0-127,2 2-145,-4-4-176,0 2-96,-1 0-80,-3 0 16,-1 2-96,-4-2-368,4 2-513,-5 0-255,0 0-625,1 0-1201,-1-1-2384</inkml:trace>
  <inkml:trace contextRef="#ctx0" brushRef="#br2">24040 20810 13590,'0'0'2449,"0"0"-2225,0 0-224,0 0 817,0 0 255,28 6-495,-9-3 303,4-3-576,3 3-176,1-3-80,2 0-16,-2-3 0,0-2 64,-1-2-16,-3 2 32,-2-4-96,-4 3 16,-5-1-736,-4 4-753,-2-1-1120,-6 0-3506,-3 4-2160</inkml:trace>
  <inkml:trace contextRef="#ctx0" brushRef="#br2">23693 20578 7027,'0'0'368,"0"0"3746,0 0-1729,0 0-928,0 0-256,0 0-305,0-26-304,-5 22-336,-1 0-80,0 2 17,-3 0-1,-1 2-32,0 0 80,-4 8 64,-3 1-112,3 2-64,2 5 32,-1-1 80,5-1 128,2-2 209,1 2-273,5-5-96,6 0-80,4-3-32,4-2-64,0-2 0,0-2-16,3 0 48,-3-6-32,-4-1-16,0-1-48,-3 1 32,-3-1-208,-2 0 112,0-1 48,-2 1 16,0 1-48,0 3 32,0-2 80,0 5-64,0 1 32,0 0 0,0 0 16,0 7-112,0 4 96,0 5-16,3 1 64,2 1 0,0 3 64,4 2 0,1-1-16,-2 1-32,2 2-48,0-1 16,-5 1 16,0-1-16,-4 1 0,-1-3 0,0 1 16,0-2-80,-4-2-16,0-2 0,1-2 32,-2-4 16,3-3-32,-1-4 32,2-2-32,-2-2 48,1-2-64,-2-6-192,1-1-96,-2 0-80,0-1-241,1 0-15,-2 5-224,0 0-177,0-1 209,-3 3 191,5 2-143,-3 1 112,1 0 384,4 0 143,0 0-127,0 0-288,2 0 112,0-2-433,6-4-1055,0-2-578</inkml:trace>
  <inkml:trace contextRef="#ctx0" brushRef="#br2">24040 20584 5731,'0'0'624,"0"0"1521,0 0 608,0 0-784,0 0-496,0 0-129,0-6-127,0 5-401,0 1-95,-3-3-161,-1 3-112,0 0-192,-8 0-64,2 0-112,0 3-32,-7 4 16,1 0 0,-1 5 144,1-1 17,0 2 111,5 1 128,6-2 96,0 2-176,5-3-240,9-3-80,5-1-15,5-2 95,2-5-112,2-3 0,0-6-64,-2-2 80,-5-5-80,-1-2 48,-4-2-32,-5 2-80,-6-5-17,0 0 17,-4-1 80,-9 0-80,-2 1-160,-1 0 64,-2 4 160,-3 4 0,1 2 48,3 3-16,5 6 16,2 1 16,-1 3-64,6 0 48,4 0-80,1 0-80,1 2-912,10-2-1201,2 1-1713,0-1 1569,4 0-5827</inkml:trace>
  <inkml:trace contextRef="#ctx0" brushRef="#br2">23517 21511 5378,'0'0'6467,"0"0"-4482,0 0-912,0 0-193,0 0-191,10-24-209,-6 22-128,-4 0-160,5 0-48,-5-2-32,1 3-32,3-2-16,1 0-16,0-3 32,7-1-32,-1-5 80,0 1 337,5-2 303,-1 0-320,2 1 0,0 2-112,-1 3-272,-4 3-48,0 1-32,2 3 32,-7 0-16,1 0 49,-1 0-65,-2 0 32,1 1-32,-1 5 32,-5-2 0,5 4 0,0-3 16,1 4-16,-4-1 16,4 0-16,-2 2 0,3-1-16,0-1 16,3 2 32,-3 2-32,4-1 0,-2 1 160,-1 1 48,2 0 32,-1 3 48,-2-4-48,0 3-128,3-2-96,-3-1 16,1-2-32,-1-5 16,-2 1-16,0-5 16,0-1-32,1 0 64,-1-3 0,1-6-16,-1-3 0,0-5-16,4 0-16,-3-2 16,2 0 16,-2 2-15,3 2-33,-3 2 48,0 3-64,1 0 0,-1 3-33,-2 3 49,2 1-16,-1 0-16,-2 3 0,4 0 48,-2 5 0,1 4-32,3 0 48,-2 5-16,3 1 33,1-2-49,4-2 32,-3 1 0,5-5 32,-1-1 0,0-2 48,-3-4 16,1 0-80,-1 0 32,-3-6-32,3-1 16,-2-1-32,-4-1-32,4 2 16,-6-3 16,0 2-16,0 0-16,-3 1 96,-2 1-112,0 3 32,0 0-48,0 3 16,3 3-128,-1 6 16,0 1 112,6 3-16,1 0 0,3-4-16,5-1 48,0-4-32,4-4 96,0-8 0,2-5-48,-2-8 64,-2-2-32,0-4 48,-5 1-96,-1 0-32,-5 1-16,-4 5 48,1 3-32,-5 4 0,0 5 16,-5 6-80,-1 2-176,2 2-817,-3 3-528,2 5-1424,0-3-3778</inkml:trace>
  <inkml:trace contextRef="#ctx0" brushRef="#br2">24107 21060 8164,'0'0'3393,"0"0"-2384,-28 0 47,18 2 273,-3 1-113,2 5-399,-3-1-129,1 3 32,3 1-79,0 3 15,4-3 0,0-2-320,3 3-239,3-5-81,0-1-16,6-2-65,3-3-479,-3-1-1089,3-3-2961</inkml:trace>
  <inkml:trace contextRef="#ctx0" brushRef="#br2">24072 21101 10933,'0'0'3986,"0"0"-1809,0 0-1601,-27-1 801,13 4 255,1 3-287,2 2-449,2 1-319,-2-1-353,7 1-64,4-1 0,0-2-32,4-3-112,7-1 16,4-2 64,-1-4-48,5-7-16,0-4 16,-1-5-64,-1 0 32,-6-1-16,-3 0 32,-3 1 16,-5-2-96,-7 2-144,-3 1 64,-7 0-80,0 3-160,-1 2 96,-2 3 208,3 5 48,3 2 0,3 4 16,4 0 0,2 2-16,3 4-80,2-2-513,2 1-1071,4-3-1202,5-2 241,-1 0-1105,3 0-7459</inkml:trace>
  <inkml:trace contextRef="#ctx0" brushRef="#br2">24164 21054 15367,'0'0'2561,"0"0"-2385,0 0 0,0 0 849,0 0 15,0 28-415,2-25-337,3-2-208,-5-1 32,5 0 288,0-4 336,0-3-351,-2-3-209,5-1 0,-3-4 80,1 2-112,2 0 16,3-1-64,-3 6 304,3-1 256,-6 3-111,7 5-289,-7 1-144,2 1-64,-1 9 16,0 3 0,3 2 80,-3 2-64,3 1 0,-3-3-16,0 1 0,4-4 32,-4-1-16,1-3-48,-3-4-16,3-1 16,-4-3-16,0 0-16,-1 0-272,-2-1-320,0-5-737,0-2-720,-5 1-1040,2-3-3650</inkml:trace>
  <inkml:trace contextRef="#ctx0" brushRef="#br2">25333 21193 6115,'-3'27'5186,"0"6"-1360,-1 9-1009,4 1-752,0-1-512,0-8-449,7-6-527,-2-9-145,-1-7-176,3-11 288,-2-1-208,4-13 337,-2-7 111,-1-7-336,-5-5-192,2-6 16,-3 0-95,-3-5-177,-3-4 48,-4-3-32,-2 0 0,1-3 32,-1-4 0,2 6-64,3 0-337,2 6-111,3 3 80,2 6 256,2 7 48,5 7 80,1 7-32,-1 5 16,5 9 0,-1 1-112,-1 7-48,4 8 32,5 6 96,0 6 96,2 5-48,3 5 64,-1-1 16,-4 0-16,-3-1 0,-3-4-80,-2-3-192,-5-3 64,-6-2 64,0 0 64,-9-4-32,-4-2 48,-3 0 0,-6-4 48,1-4-64,0 0 32,3-1 16,-2-2-16,3 0 0,6-1-32,2-1 16,5 1-80,4 1-769,0-2-1008,8-1-208,-2-3-944,5 0-4098</inkml:trace>
  <inkml:trace contextRef="#ctx0" brushRef="#br2">25628 21382 8916,'0'0'4514,"0"0"-3906,0 24-335,5-15 975,1 2 417,0-6-112,-2-1-241,3-3-623,-1-1-305,0-1 256,-1-8 352,-3-5-175,0-1-273,-2-4-96,0-1 401,-6-1-225,-6 0-272,7 0 32,-5 2 32,-1 2-303,3 1-49,1 5 176,5 4 48,0-1-144,2 5-64,2-1 16,9 2-80,1 2 16,5-2 16,2 2-16,-2 0-96,1 0 0,-3 4 64,-3 0 0,-3-1-16,-3 3-208,-1-2-529,-5 0-143,0 2-353,0-5-527,-5-1-481,-1 0-1537,1-4-4130</inkml:trace>
  <inkml:trace contextRef="#ctx0" brushRef="#br2">25824 21323 16632,'0'0'1632,"0"0"-1520,27 0 641,-12 0 1040,-3-4-481,1-1-752,-2-1-383,-4-2-129,3 3 0,-6-2 16,-2-2 0,-2 4-32,-2-3 16,-7 2-16,-1 3-32,-7 1 64,1 2-64,2 5 32,0 7 48,1 4 384,5 4 192,-1 1 177,9 2-225,0-5-352,6-1-80,8-4-144,3-4-16,-1-8-112,0-1-608,1-1-1073,-2-11-864,-4-1-1905,-5-1-5427</inkml:trace>
  <inkml:trace contextRef="#ctx0" brushRef="#br2">26114 21203 13302,'0'0'5891,"0"0"-5555,0 0-320,0 0 352,0 0 1585,-30-5-576,18 10-673,-4 0-512,4 4-64,2-1 32,-1 4 368,6-1-223,0 0-241,3 0-48,2 3-16,4-3 64,4 2-64,3-2 32,1 1-16,1-1 16,-5 0-64,1-1 48,-3 0 16,-6-1-689,0-2 353,0 1 208,-5 0-32,0-3 80,-7 0 48,2 0 0,-1-2-16,4 0 32,-2-2-48,1 1 32,1-2-736,6 0-241,-2-2-287,3-2-1522,0-4-3312,4-1-3715</inkml:trace>
  <inkml:trace contextRef="#ctx0" brushRef="#br2">26245 21229 11269,'0'0'6067,"0"0"-4626,0 0-1313,0 0 832,0-28 577,-5 25-337,0 2-447,-2 1-289,0 0-288,-2 6-32,-1 1 256,1 3 241,2-1-337,1 0-256,6 2 0,0-1-48,0 0 48,3-3-32,5 1-32,3-2-32,-1-3 16,2-1 16,4 0-112,-4-2-16,-2 0-1,1 2 49,-5-1-48,-2 4-64,-4 1 48,0 1 192,0 0 0,-4 3 32,-2-1-16,0 2 16,-2-2-48,3 1-16,1 0 48,-1-2-64,0-3 48,0 1-64,1-3 48,0 0-48,0-2 16,-5-1-48,2 0 0,2 0 16,-1-1-336,1-3-416,0-2-321,2 0-255,0 0-657,3 1-801,0 1-2064,0-1-2785</inkml:trace>
  <inkml:trace contextRef="#ctx0" brushRef="#br2">26333 21310 14423,'0'0'2081,"0"0"-1985,0 0 160,0 0 1617,0 0-145,0 0-735,15 20-289,-10-13-256,5 2-31,1-3 31,0 0-64,4-4-272,0-2-80,-2 0 0,4-3-16,-7-7-32,1 3-32,-4-5 80,-2 1-128,0-1-112,-5-1 0,0 0-192,0-2-289,-5 2-31,0-2 144,-1 3-289,2 4 209,1 1 432,0 4 272,1 3-64,2 0-144,0 1 0,0 5-336,0 1-721,0-1-1936,0 0-1874,0-1-335</inkml:trace>
  <inkml:trace contextRef="#ctx0" brushRef="#br2">26556 21324 14663,'0'0'2385,"0"0"-2289,0 0-32,0 0 720,0 0 1281,0 0-672,27 10-641,-25-16-560,0-1-80,2-3 321,1 3 255,-2-5-272,0 3-320,3-3 160,-1 3-16,0 0-48,0 1 80,-1 2 145,-3 4-33,2 1-208,-3 1-32,0 1-64,0 7-80,0 1 32,0 1 64,0 3-96,4-1 16,1-1 0,1-1 0,4-2 0,1-2-16,4-4 80,1-2-48,1 0-64,2-2 0,0-1 32,-2-5-64,-2 2 96,-4-1-48,2-1 16,-4 3-16,2-3 16,-5 0 16,-1-1-16,2 1 0,2-3-112,-8 0 48,3-1-32,1-1 32,-5 0-64,0-1 48,0 2 64,-9 2 0,2 4 32,-6 5 0,0 1 64,1 3-48,-1 8 240,5 4-32,-1 5-64,5 0-64,2 2 32,2 0 193,2-2 47,6 0-128,-2-3-144,7-4 16,0-6-112,-1-1 0,1-4-16,0-2 16,-1 0-96,-2-2-288,1 1-273,-5-4 17,-1 4-48,-1-2-449,-2 2-784,-2-3-1328,0 0-4483</inkml:trace>
  <inkml:trace contextRef="#ctx0" brushRef="#br2">27470 20710 5619,'0'0'1216,"0"0"1601,0 0-1216,0 0-416,0 0-497,0 0-48,-24-3-63,20 0 31,-1 3 32,2 0 161,-6 0-289,0 5-256,-1 0 32,-2 5 16,0 1 16,-4 2-64,0 0 33,1 0 31,3 3 16,-1 1 32,0 1 64,2 3 273,4 8 63,-3 1 16,4 5 1,1 4 15,0 2-176,4 1-192,1-1 193,0-1-289,6-3-64,2-4-48,6-4-144,1-9-48,4-7 0,4-4-64,1-6 48,-2-3 0,1-10 0,-2-3-32,-2-6-112,-4 0-16,-4-4 0,-3 3-160,-8-3-96,0 2-33,-5 4 65,-5 0 256,-4 6-80,-3 3 176,-2 2 32,3 6-32,-5 0 16,7 5 16,2 2-16,5 1 0,4 3 16,3-1-32,8-3 112,4-1 48,11-5 160,2-1 81,7-3-177,-2-8-112,-1-3 16,-6 1 48,-1-1-32,-12 5-48,-2 0-96,-5 3-224,-3 0-368,-10 0-513,4 1-1120,-5 1-1169,0 0-2128,1 4-7348</inkml:trace>
  <inkml:trace contextRef="#ctx0" brushRef="#br2">27662 21203 13206,'0'0'4786,"0"0"-3521,-3 27-1057,3-21 1040,0 0 241,1-5-272,3-1-433,1 0-320,2-6-224,-6-3 321,3-3-33,-4-2-208,0-2-112,-4-1-64,-2-1-16,-5 1-16,1-2 144,0 4 97,1 0 79,-1 3-256,5 3-96,-1 1-32,6 2 160,0 3-80,0-3-96,6 4 16,4 0-48,4 2 16,0 0 48,5 0-48,0 4 0,-3 2 0,4-3-32,-6 1-352,0-2-416,-5 0-81,-1 0-223,-5-2-609,-3 2-608,0-2-720,-6 0-1153,-1-2-3138</inkml:trace>
  <inkml:trace contextRef="#ctx0" brushRef="#br2">27854 21132 15303,'0'0'2929,"0"0"-2000,0 0 639,0 0 273,-27 3-672,22 13-529,-1-2-256,3 4 65,3-1-161,0-2-144,9-4-144,1-4 32,2-4-48,4-3-96,-1-4-48,-4-6-113,5-1 81,-8-4 32,1-1 0,-4 1 176,0 2 0,-5 4 0,0 1-48,0 5 16,0 3 80,-5 7-80,1 5 32,3 2 64,1 4 0,0-4-64,0 0 16,10-5-320,1-3-1841,3-6-1360,1 0-4115,1-10-1760</inkml:trace>
  <inkml:trace contextRef="#ctx0" brushRef="#br2">28116 21148 18152,'0'0'3346,"0"0"-3058,-34 23-48,22-11 1489,1-1-192,1 1-753,4-3-560,1 2-128,5-1-64,0-3 16,2-2-48,7 0-64,1-5-32,1 0-144,1-8 32,-2-4-96,3-1-96,-2-4-113,1-1 49,2-3 0,-3-5 192,4-3 128,-4-4-112,1-2 192,1-3 80,-5-2-129,-3 0-367,-1 7 448,-3 4-112,-1 10 128,0 8 144,0 11 817,-5 8-257,-4 14-320,1 13 497,-1 6 527,2 10 81,3 2-465,4-2-672,0-8-304,4-7-16,6-7 33,-3-10-65,0-8-417,2-4-735,-8-5-833,2-2-1569,-3-9-2769</inkml:trace>
  <inkml:trace contextRef="#ctx0" brushRef="#br2">28359 21107 6243,'0'0'7555,"-7"45"-4449,3-22-1570,3-1-159,-4-3-545,5-5-463,-1-2-145,1-7-224,0-5 32,4-2-144,3-10-833,0-6-1552,0-7-3426,-1-5-5874</inkml:trace>
  <inkml:trace contextRef="#ctx0" brushRef="#br2">28368 20829 15399,'0'0'3730,"0"0"-3154,0 0-496,0 0-16,0 0-400,6 29-2753,0-18-3026,4-2-736</inkml:trace>
  <inkml:trace contextRef="#ctx0" brushRef="#br2">28487 21151 6051,'0'0'11125,"0"0"-9268,0 0-1473,0 0 576,28-25 497,-12 17-192,6-1-545,-1-2-320,-4-1-176,0 2 16,-7 4-112,-2-2-64,-5 0-16,-3 3-16,0 0-16,-6 0-48,-5 1 16,-5 2-16,-3 2 32,-1 0 0,-1 6 32,0 5-16,2 4 0,2 6 64,9 2-80,1 2 273,7 1 31,4-3-96,10-4-160,3-5 48,4-4-80,3-4-64,-1-5-288,-2-1-449,-1-3-287,-5-1-449,-4-2-976,0 1-2593,-6-3-5027</inkml:trace>
  <inkml:trace contextRef="#ctx0" brushRef="#br2">28759 21128 18921,'0'0'2097,"0"0"-1905,0 0-128,0 0 640,0 0 657,0 0-609,-10-6-560,17 2-176,-1-2 0,1 3-32,1-1 48,1 2-32,-1 0 0,-1 2 48,0 2 144,-1 6-16,3 2 32,-3-2-15,0 4-81,-2-1 0,3 1-16,-2-1-96,-4-1-128,3-5-1041,-1-1-800,-1-4-1456,0 0-3058,2-8-3346</inkml:trace>
  <inkml:trace contextRef="#ctx0" brushRef="#br2">29079 20782 9396,'0'0'4130,"0"0"-2257,0 0-608,0 0-33,0 0 129,0 43-225,0-14 353,0 7 208,0 6-161,0 1-399,0 0-337,0-5-175,0-4-225,0-6-128,0-7-112,2-3-64,1-6-80,-3-1-16,0-5 0,0-2-304,-6 0-432,0-4-481,1 0-976,-1-4-720,2-6-1665,-1-1-7220</inkml:trace>
  <inkml:trace contextRef="#ctx0" brushRef="#br2">28932 20994 7539,'0'0'8836,"0"0"-6787,0 0-800,0 0 224,0 0 127,0 0-223,27 5-513,-5-1-63,0-2 79,10-2-63,0 0-289,-1 0-96,-2-2-192,-2-4-64,-3 3-80,-8 0-32,-2 0-96,-8 1 0,-2 2-352,-2 0-16,-2 0-272,0-1-449,0 1-912,-6-4-928,0-1-2338,-5 2-6882</inkml:trace>
  <inkml:trace contextRef="#ctx0" brushRef="#br2">17301 21415 9284,'0'0'3186,"0"0"-1281,0 0-513,0 0 145,-28 8-353,20 0-271,-1 2-385,-1 3-16,-4 1-127,0 9 15,-2 8 128,1 3 288,-1 8 321,1 12 111,2 2-271,3 1-129,6 0-191,4-4-417,2-8-112,9-6-32,3-10 0,3-6-32,4-8-16,-2-6-32,0-6-272,1-3 32,-2-6-112,-4-8-241,-2-3-15,-1-2 160,-1 1 0,-3-3 223,-3 2 113,1 3 32,-5 2 128,0 2-64,0 3 32,-5 1-32,-1 1 32,-3-1-16,-1 1-16,-4-1 32,0-1 0,-2-3 49,3-1 111,-5 2-48,8-3-192,0 3 80,-1 1-32,8 3 64,1 1 16,2 3 16,0 1 0,0 0-32,0 2-16,5 0-96,6 2 80,2 3 16,4 1 160,1 1 272,1 2-96,0-3-127,3-3 95,-4 0-128,-1-3-64,0 0-32,-4 0-80,-3-1 0,-5-1-32,2-1 0,-4 0-160,-1 0-160,-2 0-256,0 2-209,0-1-191,0 2-385,0 0-448,-2 2-704,-1 3-1201,0 1-2560</inkml:trace>
  <inkml:trace contextRef="#ctx0" brushRef="#br2">17485 21846 16039,'0'0'1249,"0"0"176,0 0 527,26 29-351,-21-20-368,0-2-337,1 2-111,-1-4-369,-4-2-192,2 2 128,-1-4 80,-2-1-176,0 0 32,0 0 369,0-6 31,0 0-528,0-5-96,0 2 16,-5-2-16,2 0-64,0 0 32,-3-1-48,4 1 32,-1-1 0,3 3 0,0 0-48,0 0 48,5 0-16,1 2 16,5-3-16,0 3-16,1 0 16,1-1 16,0 4 0,-3-2-16,-2 5 80,-2-2-144,-2 3 64,1 0-80,-5 0-112,0 0-384,0 4-16,-5-2 63,1 2-655,1 0-753,-1-2-704,-3-2-2097,5 0-7076</inkml:trace>
  <inkml:trace contextRef="#ctx0" brushRef="#br2">17744 21792 16808,'0'0'2177,"0"0"-1601,0 0 705,-36 0 335,26 0 97,-1 7-448,3 3-753,-1-1-272,5 5-48,1 0-80,3 0 32,5-3-80,1-1-32,7-5 0,1-3-16,2-2-32,-2-2-64,1-5-160,-1-5-112,-2 0 0,-5 0 176,2-2 96,-9-1-16,0 2-369,0 2-79,0 2 48,-9 1 352,3 5 160,-2 3 80,1 3-16,-1 8-48,4 6 464,-1 2 177,5 2-161,0-2-256,5-2-192,4-4-64,3-6 16,0-4-224,2-3-801,2-6-1152,-4-6-1664,-2-3-4611</inkml:trace>
  <inkml:trace contextRef="#ctx0" brushRef="#br2">17993 21778 19913,'0'0'1969,"0"0"-1857,0 0-48,0 0 608,0 0 1185,0 0-816,-18 3-849,1 8-192,0 2 144,2 4 272,1 0 0,4-1-320,5 0-48,5-3-16,0-1-32,5-6 16,7-3-80,2-3-16,5-5-32,2-9-208,0-3-224,0-2-96,-2-3 175,-2-3 177,-5-2 240,0 1-128,-5-2-336,-3-1-224,1 2 319,-5 0 305,0 0 192,0 4-64,0 3 224,-6 3 257,3 6-81,1 0 176,1 6 144,-2 5 97,3 2-385,0 10-304,0 5 64,0 5 689,4 7-17,-2 3-304,1 1-256,-2 0 49,-1-1-193,0-2-80,0-5-64,0-4 16,0-6-32,0-2-32,-1-5-112,1-2-320,0-6-593,0 0-816,0-9-1280,1-4-2082</inkml:trace>
  <inkml:trace contextRef="#ctx0" brushRef="#br2">18231 21799 23947,'0'0'1649,"0"0"-1633,0 0 272,8 30-112,-4-26 48,-4-4-80,2 0-272,1-4-2305,-2-7-1345,-1-6-1952</inkml:trace>
  <inkml:trace contextRef="#ctx0" brushRef="#br2">18249 21530 21658,'0'0'1665,"0"0"-1729,0 0-657,0 0-239,0 0-193,0 0-2272</inkml:trace>
  <inkml:trace contextRef="#ctx0" brushRef="#br2">18400 21803 6595,'0'0'2769,"0"0"-848,0 0-592,-27 0 207,20 0 177,2 2-176,0-2 0,1 0-209,3 0-191,1 0-129,0 0-207,1 2-401,10 1-272,1 1-32,5 0 304,2 0 224,4-3-416,-2 2-143,0-3-1,-4-3-48,-2-2 64,-4-3-96,-4-3 64,-2-1-48,-5 0-32,0 1 16,-8-3-48,-3 3-129,-4 3 81,-1 2 32,-1 6 0,1 0 64,0 9-32,5 2 48,0 4-16,1 1 64,9 5 144,1 0 113,0 2 31,4-3-96,4-2 0,5-3-160,-3-4-32,4-3-32,-3-3-16,0-3-32,-5 1-800,3-3-721,-5 0-96,0-6 16,0-4-624,-1 0-2033,2-1-4674</inkml:trace>
  <inkml:trace contextRef="#ctx0" brushRef="#br2">18638 21829 14583,'0'0'2065,"0"0"-737,0 0 1041,0 0-576,0 0-480,0 26-625,0-21-496,2-4-48,0 2-16,0-3 48,3 0-32,-1-4 48,2-4 65,2-1 63,1-2-80,2 1-160,-1 1 0,-2 3 80,2 4 32,0 2-96,-3 8-32,2 2 16,-4 6 32,0 0-48,1 0-64,-3-3 48,-1-1-128,2-3-400,-3-6-897,6-3-655,-2-3-226,0-11-1023,2-4-7924</inkml:trace>
  <inkml:trace contextRef="#ctx0" brushRef="#br2">18852 21734 12982,'0'0'5458,"0"0"-4257,0 0 624,0 0 624,30 13-256,-16-10-992,4-1-401,2 0-544,-2-2-192,-1 0-32,-1 0-368,-4 0-1633,-6-2-2929,-2-3-5363</inkml:trace>
  <inkml:trace contextRef="#ctx0" brushRef="#br2">18907 21581 16536,'0'0'3985,"-10"37"-1423,10-11-497,0 2-769,0 3-303,0 1-97,7-2-352,-2 1-80,0-5-207,0-5-177,-1-3 0,-2-4-32,1-3-48,-3-3 0,0-2-144,0-4-625,0-2-511,0-2-289,-5-8-1569,-1-3-2224</inkml:trace>
  <inkml:trace contextRef="#ctx0" brushRef="#br2">19421 21620 2673,'0'0'4098,"0"0"-416,0 0-945,0 0-1328,0 0 608,0 0-337,-12-6-287,12 6-433,-4 2-335,1 7-289,3 9 0,-2 5 512,2 10 433,0 3 32,2 2-401,10-2-464,0-2-160,4-6-32,5-5-207,5-6 79,-1-5-80,0-7-16,2-5-16,-4-4-80,-2-9-193,-4-2-239,-4-6-16,-5 1 112,-1-6 176,-7 4 80,0 2 160,0 0 16,0 5-16,-3 4-16,2 4 16,-2 2 48,3 5 192,0 8-96,0 7-304,3 6 176,4 5 96,4 3-96,4-2-32,1-3 0,3-6-768,0-7-225,0-5 593,-2-6 224,-3-7 16,-3-9 176,-1-6 64,-3-6-16,-3-4-16,-4-6-32,-2 2-16,-7-2 16,2 7-80,-3 2 64,0 6-16,4 7 96,-2 2-16,6 5 224,-3 3 0,5 4-112,0 0-160,7 2-192,3 0-608,4 4-1201,-4 3-384,2 1-1361,-3 0-4674</inkml:trace>
  <inkml:trace contextRef="#ctx0" brushRef="#br2">19953 21865 17352,'0'0'3570,"0"0"-2018,0 0-655,0 0-353,0 0 448,0 0 241,12 23-337,-10-14-720,1 1-96,-3-3-63,7-3-210,-2-4-767,-3 0-1345,2-7-929,-4-8-2096</inkml:trace>
  <inkml:trace contextRef="#ctx0" brushRef="#br2">19936 21618 14199,'0'0'3217,"0"0"-3217,0 0-48,0 0 48,0 0-304,24 26-913,-19-14-3873</inkml:trace>
  <inkml:trace contextRef="#ctx0" brushRef="#br2">20069 21908 16536,'0'0'2993,"0"0"-2897,0 0 48,0 0 945,0 0 735,26-12-639,-20 2-497,5 1-448,-5-3 305,0 2 255,1-4-256,-3 2-240,-1 1-192,3 2-32,-5 3 161,2 4 143,-1 2-160,0 0-192,2 9-32,-2 4-16,6 1 128,-3 4-96,3-6-16,1 2-16,-3-4-400,2-1-321,-1-6-431,0 1-641,-2-4-240,0-2-512,-4-6-1761,3-5-4658</inkml:trace>
  <inkml:trace contextRef="#ctx0" brushRef="#br2">20388 21796 15863,'0'0'3074,"0"0"-2690,0 0-304,0 0 800,0 0 737,0 0-96,16 3-593,-21-3-304,-6 0-111,-5 0-289,0 2 176,-8 2 128,4 1 32,0 3-271,6 2-65,5-1 16,5 3-80,4-3-144,9 0 16,8-1-48,2-4 0,3-4-176,3 0-336,6-12-177,-3-5-159,-1-4 432,-1-7 288,-3-3 32,-8-5 63,-4-2 49,-8-2-288,-3-2-240,0 0 496,-6 6 96,0 3-192,-3 4 464,1 10 609,-3 6-129,4 7-208,-3 6-159,0 6-257,4 13 32,-2 11 128,3 9 208,3 7 208,2 5-127,0 2-609,7-4-128,3-5 32,0-4 0,3-10 80,-3-6-32,-1-3 48,-3-7-192,-2-8-161,-4-1-271,0-5-432,0-6-113,-4-10-1328,-2-4-3362</inkml:trace>
  <inkml:trace contextRef="#ctx0" brushRef="#br2">20752 21864 21466,'0'0'1793,"0"0"-1713,0 0-64,0 0 304,0 0 336,-28 11 177,23-4-289,0 5-288,5 1-48,0-2 144,5 1-160,0-5-112,9 0-16,0-4 16,3-3 32,2 0-48,-2-8 0,-5 0-48,1-3 32,-7-1-208,-4 1 128,-2 2-16,-5 0 32,0 1-16,-6 4 48,1 2-112,2 2-64,-5 2-1521,5 0-1568,-3 0-3522</inkml:trace>
  <inkml:trace contextRef="#ctx0" brushRef="#br2">20813 21625 4882,'0'0'9317,"0"0"-7205,0 0-591,-23-30 96,11 23-417,-1 3-95,3 2 63,-1 2-191,2 0-385,1 7-224,5 2-47,2 3-65,1-2-144,1 1 0,9-2-16,2-1 16,-1-4 0,1 0-64,-2-4 0,-3 0-96,-3 0 80,-4 0-48,0-4 0,-4-2 48,-1 0-64,0-1 32,0 4-16,1-2 32,-1 1-64,5 4 32,0 0-528,0 6-1185,0 4-496,0-1-1617,3 5-3713</inkml:trace>
  <inkml:trace contextRef="#ctx0" brushRef="#br2">4476 30904 14215,'0'0'4738,"0"0"-3618,0 0-480,0 0 129,0 0 143,0 0-367,-3 0-433,19 0-96,5 0 32,6-3-80,4-1 112,4-2-48,-4 2 112,2-2-128,-10 3 32,-4-3 32,-4 3-16,-5 1 0,-6 2-48,1-3 16,-5 3 32,0 0 480,0 0 369,0-3-177,0 1-272,0 2-256,-3-1 16,3-2-176,0 3-80,0 6-128,0 8-176,-2 6 48,0 8 256,0 10 16,-2 6 48,-4 1 160,2-2 304,-3 1 0,-2-7 33,1-4 143,0-4-176,-1-6-112,1-4-208,-1-5-160,5-2-16,-1-7 33,3-1-17,1-3 0,3-1 0,0 0-32,0-1-97,3-8-15,4 3-32,5-2 48,3-1 64,3 3 16,2 0-32,0 0 96,-3 2 0,1 1-48,-1-1 80,-3 0-80,-4 1 32,1-1 16,-5 2-32,-2-1 0,-2 0 0,0 3-240,-2 0-464,0 0-401,0-2-1056,0-2-1600,0 1-2994</inkml:trace>
  <inkml:trace contextRef="#ctx0" brushRef="#br2">4589 31044 12822,'0'0'5907,"0"0"-3570,0 0-577,0 0 129,0 0-256,0 0-544,-2-3-465,4 3-288,5 0-192,3 0 32,8 0-144,-2 0 0,5 1-80,4 1 48,-2-2-32,2 0 48,1 0 0,-5-3-80,-3-7-208,-3 3-256,-3-1-177,-1-1-191,-4 1-224,-4 3-225,0 2-496,-3 2-864,0 1-3106</inkml:trace>
  <inkml:trace contextRef="#ctx0" brushRef="#br2">4904 31089 17208,'0'0'3457,"0"0"-1680,0 37 304,0-16-416,4 0-609,6 2-175,1-1-481,4-10-256,1-1 0,4-8-16,-3-3-96,0-6 64,-5-5-16,-4-2-48,1-2-32,-7-2-16,-2 2-48,0-3 0,-9 5-48,-1 0-16,-1 4-16,-6 1 0,3 2 16,0 4 16,0 2-16,0 0-192,4 0-64,0 4 63,0 0 97,4 0-592,2 1-689,0-3-208,2 1-656,2-3-1857,0-5-4802</inkml:trace>
  <inkml:trace contextRef="#ctx0" brushRef="#br2">5175 30940 10549,'0'0'5426,"0"0"-2560,0 0-849,0 0-129,0 0-255,0 0-528,41 0-369,-25-2-240,5 2 641,-2-1-417,0-3-432,-3 2-224,-1-1-16,-7 2-48,1-1-32,-5 0-288,-3 2-336,2 0-577,-3 0-608,0 2-720,-6 1-1168,-1 3-3331</inkml:trace>
  <inkml:trace contextRef="#ctx0" brushRef="#br2">5206 31063 12278,'0'0'5794,"0"0"-4689,0 0-225,31-2 1169,-13 2-288,-1 0-240,0 0-785,-3 0-512,1 0-80,-3 0-128,-3 0-16,-1 0-80,-4 0-1249,-2 0-1024,-2-1-2129,0-7-8243</inkml:trace>
  <inkml:trace contextRef="#ctx0" brushRef="#br2">5608 30826 6867,'0'0'8068,"0"0"-4803,-5 29-960,-1-6 80,-1 7-672,4 5-704,0 1-129,3 0-192,0-5-127,10-3-129,6-7-80,1-7-288,1-9 112,2-5-48,2-5-64,-3-10 0,-2-8-48,1-2-32,-4-5 16,-7 0-32,0 0 48,-7 1 64,0 1-176,-8 5-208,-5 4 80,-4 2-32,0 4-48,-1 6 128,-2 3 112,2 4 64,1 0-32,4 5-192,1 5-65,1 2-559,5 0-1217,0-1-816,6-1-1793,0-2-9317</inkml:trace>
  <inkml:trace contextRef="#ctx0" brushRef="#br2">5909 31010 8260,'0'0'5842,"0"0"-4337,0 0-432,0 0 848,0 0 223,0 0-463,3 0-432,-2 2 143,2-2-239,-1 0-257,0 0-271,0 0-113,2 0-192,0-6 48,3 1 32,-1-5-223,0-1-49,1 1-80,-3-1 0,0 4 32,-1-1 48,0 4 144,0 1-64,-2 3-128,2 0-64,1 3 0,0 5 0,1 2 32,0-1 80,5 0-112,-4 1 16,-2-6-48,3-1 32,0-3 32,0 0 32,-1 0-32,-2-6 48,0-1-64,3-3 16,-5-1 0,2 0-16,0 0-64,-2 1 48,3 3-32,-2 1 0,4 3 16,2 3-112,3 0 112,0 3-32,6 5 64,-1 1-32,0 0 112,1 1 112,-1-2 193,-3-3-145,-1 1-112,-3-5-48,-2 2-96,-1-3 16,-2 0-32,-1 0-32,-3-3-160,1-2-240,1-1-241,-3 0-431,0 1-1137,0 0-1681,-5-4-3441</inkml:trace>
  <inkml:trace contextRef="#ctx0" brushRef="#br2">4736 31476 12774,'0'0'7299,"0"0"-4802,0 0-800,0 0-336,0 0-561,15-15-384,5 12-112,1-3-79,1 2 127,3 1-224,0 1 96,-4 2-384,-4 0 160,-4 2-80,-3 3 16,-3 3 16,-3 1 48,-4 5 16,0 1 0,0 4 48,-4 1-48,0 7 48,-5-1 0,1 3 96,-1 3-96,-2-2 48,5 0-32,-4-1-32,3-4 64,2-8-112,2 1 160,-1-8-80,4-3 0,0-3-48,0-2 0,4-1-64,4-1-32,2 0 128,3 0-16,0 0-32,1 0 32,-3 0 16,2 0-112,-2 0 80,-4 4-48,3-2-16,-3 1-368,-2-2-704,-1-1-1330,-4 0-1167,0 0-1457,0-6-4931</inkml:trace>
  <inkml:trace contextRef="#ctx0" brushRef="#br2">4684 31654 2193,'0'0'14038,"0"0"-10980,0 0-1778,38-7 1154,-13 3 447,-1 0-1328,4 2-577,-1-2-464,-1 3-320,-5 1-272,-3 0 48,-5 0-592,-2 0-881,-4 1-944,-1 3-544,-5-4-1345,-1-1-4866</inkml:trace>
  <inkml:trace contextRef="#ctx0" brushRef="#br2">5083 31581 10757,'0'0'8948,"0"0"-7491,0 0-561,0 0 497,0 0-17,0 0-159,44 16 48,-21-13-305,0 0-336,-2-1-96,-2-2-191,-5 2-257,-4-2-64,-3 2-176,-3-2-689,1 0-896,-5-2-1280,0-3-465,-6-3-7026</inkml:trace>
  <inkml:trace contextRef="#ctx0" brushRef="#br2">5131 31721 17848,'0'0'5299,"27"3"-5379,-10-3 192,0 0 2257,2 0-560,-3 0-673,-1-6-720,1 1-320,-5-1-32,2 3-112,-3-3-400,-1 0-1569,-3 0-1985,-1-1-1920</inkml:trace>
  <inkml:trace contextRef="#ctx0" brushRef="#br2">5463 31492 23531,'0'0'2177,"0"0"-2081,0 0 0,-30-4 336,22 18 384,2 4-95,2 6-81,1 6 80,3 1 33,7 1-193,7-1-192,7-7-256,5-5-64,5-6 16,4-9-32,3-4-16,-2-4 0,-1-9 64,-3-6-144,-9-3 48,-4-6-80,-8-5 0,-7-2-240,-4-4-112,-10 6-176,-10 2-257,-2 5 561,-12 11 320,-2 7-16,-2 8-48,3 2 32,-3 9 128,10 8 464,5 0-288,6 4-224,5-1 0,6-1-32,6 2-48,1-6-656,13-2-1809,0-6-1681,1-5-2785</inkml:trace>
  <inkml:trace contextRef="#ctx0" brushRef="#br2">5507 28592 14199,'0'0'5378,"0"0"-3505,0 0-657,0 0-159,28-5-401,-7 1-240,10-4 97,2 5 335,1-3-496,-1 2-112,-6 2-64,-3 2-128,-7 0-16,-5 0-80,-3 6 48,-6 0-64,-1 1 16,-2 8 48,0 5 48,-5 6-32,-6 6 288,1 4 401,-4 1-497,2 1 64,0-4-64,1-6 16,7-5-80,-2-6-64,6-4-32,0-4 0,0-9-32,4 3-48,6-3 48,3-3 0,4-6 32,1 2-128,3-3 16,-1 5 16,-2 1 32,-2 4-32,-1 0-288,-2 4-464,-6 5-497,-4 1-304,0 2-1216,-3-6-1377,-6 2-4242</inkml:trace>
  <inkml:trace contextRef="#ctx0" brushRef="#br2">5604 28751 13222,'0'0'4642,"0"0"-2593,0 0-208,0 0 208,0 0-528,0 0-641,0 0-464,21-13-80,-2 10 257,7 3 271,5-3 401,0 3-593,2-3-272,2 0-144,-7 0-16,-1-2-96,-7 0-96,-3 1-80,-7 1-272,-2 0-256,-6 0-352,-2-2-529,-2 0-464,-6 4-1665,-6-3-1552,-2 4-8852</inkml:trace>
  <inkml:trace contextRef="#ctx0" brushRef="#br2">6410 28710 6051,'0'0'3601,"0"0"-1119,0 0-802,0 0-31,-21 32 176,10-18-160,3 5-433,-3-2-239,-1 1-465,2 0-320,-3-1-16,3-5-96,3 0-32,0-5-64,4-3 32,0-2-64,2-2 96,1 0 0,0-3 64,0-13-192,0-1-80,4-5-432,3-7-112,3 1 319,2 1 305,0 6 16,1 1 112,0 7 97,-2 7 15,1 6 176,3 0-272,-1 13-48,4 4 288,4 0 688,4 2-127,-2 0-97,2-6-464,-3-4-112,-4-4-160,-5 0-80,-4-5-80,-3 0-1344,-3 0-1009,-4-7-1713,0-6-5795</inkml:trace>
  <inkml:trace contextRef="#ctx0" brushRef="#br1">5945 18930 13206,'0'0'3954,"0"0"-2273,0 0-33,0 0-239,-21 26-320,9-15-193,-2 2-112,-4 5-239,3-2-161,-1 1-48,0 0-224,5-1 32,0 1-96,5-2 0,2 2 16,4-2-32,0 2 0,4 2-32,6 1 48,4 1-96,7 0-64,0 2 48,3-2 0,-2 1 96,-1-2-32,-4 1-240,-3-1 16,-3-2 16,-6 3 144,0-2-16,-5 2 48,0-2 48,-7-2-16,-3 0-16,1-2 64,-2 1 80,-1-5 96,-3 0 160,1-2 96,-3-1 64,-1-5-95,1-1-177,0-2-144,-1 0-64,4-5-16,1-3-160,0-3-464,5 2-369,4 1-736,1-1-672,3 0-1360,0 2-2290</inkml:trace>
  <inkml:trace contextRef="#ctx0" brushRef="#br1">6196 18935 6931,'0'0'5795,"0"0"-4339,0 0-207,0 0 208,0 0-353,0 0-383,0-5-305,0 5-256,0 3-80,0 3-32,0 4 32,0 4 0,0 7 256,3 7 1249,-1 8-96,0 6 479,2 6-559,-4 0-320,0 1-129,0-3-272,0-5-143,-4-3-449,0-8-176,1-3 80,2-5-48,-1-4 64,-2-6-16,4-2 16,0-6-193,0-4-815,0-6-1025,-3-7-1537,3-4-4033</inkml:trace>
  <inkml:trace contextRef="#ctx0" brushRef="#br1">6049 19318 14022,'0'0'2690,"0"0"-657,0 0 704,0 0-1329,0 0 289,0 0-448,26-16-737,-9 16-48,4 0-80,3 0 785,0 0-705,-1 3-336,0-1-64,-4 0-128,-4 0 48,-3 2-48,-1-4-224,-3 2-512,-2-2-401,4 0-1120,-7-2-1104,5-4-1298,-3-1-10420</inkml:trace>
  <inkml:trace contextRef="#ctx0" brushRef="#br1">6357 19367 5907,'0'0'11909,"0"0"-10548,0 0-289,0 0 1025,37 6-304,-20-6-336,2 0-609,0-3-336,-1 0-79,-3 0 367,-3-1-400,-1 0-288,-6-2-64,-1 3-16,-4-3-16,0 0-96,0-1 0,-9 1 16,-2 2 32,-1 4-48,-3 0 16,-3 3 0,-1 8 0,0 1 48,6 6-16,3 3 96,5-1 16,5 3-48,7-2 48,5-4-64,7-2-16,2-4-48,3-3-256,-3-2-128,0-4-129,-5-2-1167,-1 0-513,-6-5-1537,-6-2-2001</inkml:trace>
  <inkml:trace contextRef="#ctx0" brushRef="#br1">6621 19464 16424,'0'0'1984,"2"29"-511,-2-15 608,0 1-224,0-1-128,0-1-785,1-2-480,2 1-63,1-5-65,0 1 80,-4-3-32,3-2-192,-1-3 48,2 0 80,-4 0 225,1-8-113,2-1-368,-1-3 112,-2-3-112,0-3 48,0 1-80,0-6-16,-2-2 0,-5-2-16,1-2 32,2 3-48,0-2 64,0 2 16,2-1-32,2 4 32,0 5-144,3 1-16,2 4 48,1 5 32,3 2 0,-3 6-16,3 0-32,1 8 16,-1 3 48,1 2 0,-1 3-32,-1 1 32,-2 0-16,-1-1 16,-2-1-112,-3-1 64,0-1-16,-3-2 16,-4 1 64,-3-1-16,-3-2 48,3 0-96,-1 0 16,1-2 16,3-1 16,0-1-32,6-1 32,-1 0 32,2-3-272,0-1-801,0 0-1024,3-3-1488,0-4-1442</inkml:trace>
  <inkml:trace contextRef="#ctx0" brushRef="#br1">6919 19245 22826,'0'0'2065,"0"0"-1200,0 0 415,8-28 161,-10 25-913,-4 3-336,-5 3-96,-2 3-112,-1 5 96,1 0-32,3 4 65,2 0-65,1 1 16,5-3-16,2 1-48,0 0-32,5-2-64,0 2 80,4-1-33,4-1 82,1-1-66,5-2 1,0 0 48,-1 0 33,4-2-33,-3 1 0,-5-1-81,-1 3 49,-7-3 49,-2 2-50,-4 3 1,-6-3 0,-11 5 48,-1-2 1,-5-1-1,-1 0 240,-1-2 32,2 0-208,5-3-64,-2 0 16,6 0-112,3-2-544,1-1-769,1-3-1264,1 0-1585,2 0-2737</inkml:trace>
  <inkml:trace contextRef="#ctx0" brushRef="#br1">8283 20580 1105,'0'0'4017,"0"0"2963,0 0-4547,0 0-593,0 0-207,0 0-272,4-12-449,-4 12-111,0 0-273,0 5-224,-1 6 16,-6 4 401,1 7 111,-5 6-272,1 1 96,-3 4-15,1-1-1,-1-4 0,3-1-272,4-6-111,-4-5-129,6-2 176,3-2-64,-1-6-64,2 4-96,0-3-80,7 1 64,9 1-48,4 1 16,6-3 48,3 1 144,3 0 144,-3-3-192,-4 1-95,-4-1-33,-6 1 0,-9 2-273,-3-3-207,-3 3-384,-3-3-433,-7-1-1184,-5-4-2177,-4 0-5314</inkml:trace>
  <inkml:trace contextRef="#ctx0" brushRef="#br1">8596 21818 9204,'0'0'4882,"0"0"-3105,0 0-576,-32-3 480,22 11-241,-3 8-239,3 3-81,-1 4 17,5 1-337,4-1-432,2-2-288,5-5-64,5-4-112,3-3 80,-3-5-224,3-2-32,-2-2-80,-4 0 80,-3-6 64,-1-3 128,-3-4 32,0-2 0,-4-1 112,-2 3-48,-1 0 32,0 3 0,1 4 112,5 6 0,-4-3-96,3 3-64,2 0-48,0 0 32,0 3-48,0-3 64,0 5-64,0-5 32,0 1-16,0-1 16,2 0-128,0 0-80,2-3-545,-2-3-832,-2-1-1968,0-3-5011</inkml:trace>
  <inkml:trace contextRef="#ctx0" brushRef="#br2">8531 21864 10853,'0'0'4738,"0"0"-3041,-38 33-993,26-19 145,1-1-161,6 0-64,2-3-144,3-3-239,0-2-145,10-2-16,3-3 176,4-6 128,0-7-272,1-2 128,-1-2-96,-4 0-112,-5 0 0,-4 8-32,-2 1 0,-2 3-32,-3 5 80,-6 0 0,0 0-48,-1 3 16,0 8-64,1 5 64,-2 1 0,8 0 32,-2-3 16,5 0-32,0-8-16,10-6-48,1-3 32,2-8 16,-1-8 64,1 1 0,-3-5-64,-6 2 32,-1 6-64,-3 1 16,0 5-192,-4 5 160,-2 1-16,-3 3 64,0 2-48,3 7 0,0 5-16,-1 0 0,6 2 80,1-1 32,6-4-16,2-8-48,5 0-32,-2-3-16,-1-6 96,0-3-32,-6 1 0,0 0-48,-4 1-64,0 5 16,-5 0-64,0 2 128,-3 0-48,-1 7 48,4 3-32,0 0 64,0-1 0,4-1 32,1-3-48,0-1 0,1-2-48,4-1 32,0-1-64,-1 0-176,-1 0-352,0-1-881,-2-5-1008,-1-4-3506</inkml:trace>
  <inkml:trace contextRef="#ctx0" brushRef="#br2">18396 23137 11509,'0'0'4514,"0"0"-2177,0 0-464,0 0-192,0 0-400,32 0-337,-15 0-32,4 0 369,2 0-16,3 0-433,-4 0-224,2-3-352,-5 1-112,-7 1-112,-3-2-16,-4 3-32,-2 0-320,-3 0-144,0 0-336,0 0-161,0 0-479,-7 0-417,4 0-240,-2 3-1137,-1-2-3425</inkml:trace>
  <inkml:trace contextRef="#ctx0" brushRef="#br2">18468 22913 1537,'0'0'4642,"0"0"1393,0 0-4355,0 25-255,0-1 64,0 4 1456,0 9-576,0 0-528,4-1-432,-2-2-593,1-5-384,-1-7-432,0-5 64,-2-4-64,0 1-32,0-5 32,-4-1 0,-1-2 0,1-3-640,2 0-433,-4-3-479,4 0-561,2-1-1153,0-4-4081</inkml:trace>
  <inkml:trace contextRef="#ctx0" brushRef="#br2">19175 23050 10917,'0'0'3618,"0"0"-1794,0 0-639,0 0-128,0 0 111,0 0-208,40 6-31,-19-4 768,6-1-17,-2-1-287,1 0-352,-5 2-369,-7-2-560,-4 2-176,-1-1 0,-5 2-416,-3-1-449,2-2-559,-3 0-561,0 0-641,-3-5-2752</inkml:trace>
  <inkml:trace contextRef="#ctx0" brushRef="#br2">19383 22751 8836,'0'0'3602,"0"0"-481,0 0-1440,0 0-1169,-25-13-256,16 13 160,-2 4-127,-1 3-209,0 3-48,-2 5-32,2 2-16,0 5 32,1 3 160,2 4 512,3 5 401,6 5-129,0 1 160,0 1-207,0-1-449,0-2-240,0-8-96,0-4-64,0-3-80,0-4 32,-2-4-48,-3-1 16,1-4 0,1-1 16,0-4-224,-1 1-800,2-5-673,-3-1-800,5 0-2962</inkml:trace>
  <inkml:trace contextRef="#ctx0" brushRef="#br2">19709 23021 5651,'0'0'6723,"0"0"-3506,0 0-1072,0 0-720,0 0-497,0 0-159,38 37 447,-14-15 1121,-1 4-560,-1-1-769,1-3-511,-2-1-433,-4-4-176,-1-3 48,-8-4 32,0 1-160,-5-4-577,-1-2-511,-2-1-241,-5-2-336,-1-2-368,-2 0-3618</inkml:trace>
  <inkml:trace contextRef="#ctx0" brushRef="#br2">20000 22919 5587,'0'0'5042,"-6"29"-1296,1-7-1025,2 7-544,-4 4-288,3 1 64,-3 2-625,1-1-159,2-4-241,-3-3-400,1-4-320,2-6-192,0-2-16,1-5 0,-1-3 33,3-4-33,1-4-241,0-4-1023,0-8-1393,1-3-2546</inkml:trace>
  <inkml:trace contextRef="#ctx0" brushRef="#br2">20538 23015 11013,'0'0'3890,"0"0"-2113,0 0-433,0 0 193,0 0-465,24 1-351,-4-1 143,2 0 241,2 0 15,3-4-191,0 1-273,-1 0-240,-4 0-112,-2 1-192,-5 1-112,-5 1 16,-3 0-80,0 0-96,-5 0-416,1 0-160,-3 0-113,0 0-127,0-2-641,0-1-720,-3 2-2289,0 1-4610</inkml:trace>
  <inkml:trace contextRef="#ctx0" brushRef="#br2">20593 23198 12118,'0'0'3281,"0"0"-1504,0 0-208,0 0-129,0 0-463,34 0-193,-15 0 209,4 0 623,4 0-351,0-3-289,-1 0-127,-4 0-305,-2 1-208,-6-2-272,-5 2-32,-4-1-48,2 3-64,-7-3-336,0 1-320,-1 1-401,-8-2-1248,-2 2-672,1-3-2386</inkml:trace>
  <inkml:trace contextRef="#ctx0" brushRef="#br2">22051 22865 5747,'0'0'8516,"0"0"-6836,-27-1-959,15 1 575,1 7 353,1 3-480,-2 5-305,7 1-16,3 5 129,2 0-161,0 0-192,10-4-303,4-3-193,7-5-80,1-6 0,-1-3-96,0-2 48,-3-8-369,-1-4-143,-2-1-16,-6 0 208,-6-3-32,1 1-209,-4 1 97,-4-1 80,-2 4 48,-5 0-80,1 3 256,-2 2 32,2 7 64,-2 1-33,2 0-79,0 1-256,1 3-480,3 1-897,4-2-1441,-2-3-3489,4 0 3122</inkml:trace>
  <inkml:trace contextRef="#ctx0" brushRef="#br2">22047 22665 5394,'0'0'5619,"0"0"-1761,-4 40-1809,2-12 0,2 6 96,0 6-224,0 3-161,0 1-623,0 1-369,0-5-192,4-4-175,1-4-225,1-5-80,-2-8-96,0-2 32,-1-6-304,-2-4-369,-1-3-351,0-3-385,0-1-207,0-3-545,-1-5-2209,-4-4-11077</inkml:trace>
  <inkml:trace contextRef="#ctx0" brushRef="#br2">21917 23190 16472,'0'0'2401,"0"0"-2033,0 0 320,0 0 769,0 0-449,0 0-303,34 4-337,-10-6 192,4-1-32,3-2 305,-3 2 159,-8 0-512,2 0-288,-10 3-160,-2 0-80,-3 0-240,-3 0-400,1 0-945,-5-2-400,0-2-464,0-1-2593,0-3-9557</inkml:trace>
  <inkml:trace contextRef="#ctx0" brushRef="#br2">21937 22566 848,'0'0'10101,"0"0"-6435,0 0-1745,0 0-401,0 0 65,0 0-336,-17-12-401,17 12-496,7 0-96,10 6-112,7 0 144,4 3 737,10-2 79,0 0-287,5-1-289,-4-2-224,-5 0-224,-4-2-16,-6 1-272,-7 0-1569,-6 0-1440,-8-3-2290</inkml:trace>
  <inkml:trace contextRef="#ctx0" brushRef="#br2">21231 23033 6115,'0'0'6371,"0"0"-3362,0 0-832,0 0-112,0 0-224,0 0-160,-12-7-433,12 7-223,7 0-481,5-2-288,7 2 32,2 0 224,5 0-143,-5 0-113,-1 0-176,-3 0 0,-2 0-96,-7 0-368,-4 0-385,0 0-287,-4 0-337,0 0-224,0-4-352,-1-2-1920,-6-1-4691</inkml:trace>
  <inkml:trace contextRef="#ctx0" brushRef="#br2">21771 22956 5955,'0'0'5330,"0"0"-2256,0 0-1234,0 0-287,-26 24-16,14-10-257,-4 3-319,2 2-257,2 1-112,1 1-31,7 0 111,4-4-144,4-4-208,12-4-31,0-6-113,6-3-144,4-12 80,-3-5-80,-2-5-48,-2-3-48,-6-3 48,-5 1-48,-4 1-160,-4 0-81,-6-2 113,-9 2-112,-2 0 48,-3 4 192,-4 1 32,-1 1 16,1 8 32,3 0 16,5 4-32,4 5-48,2 0-128,5 3-496,3-1-289,2 1-560,7-2-896,0 0-1472,7 0-1346,3 2-1344</inkml:trace>
  <inkml:trace contextRef="#ctx0" brushRef="#br2">21754 23723 14967,'0'0'3345,"0"0"-2512,-30 0 63,22 4 993,-3 2-288,0 1-577,1 2-447,-2 1-1,3 3 16,2-1 144,4-1-95,3 0-337,0-1-128,3-5-128,8-1 80,2-2-112,3-2 48,1-6-80,-2-3-16,2-4-176,-4-2-128,-6 1-48,0-2-33,-3-2 33,-4-1-64,-1 1 112,-9-7 112,-1 0 96,-2-1 0,-1 0-80,-3 3-33,3 2 161,2 6 64,0 6 32,3 3-32,2 4 32,4 2 80,1 0-128,2 0-16,0 2-672,5-1-1457,2-1-1489,2 0-4161</inkml:trace>
  <inkml:trace contextRef="#ctx0" brushRef="#br2">21635 23351 5907,'0'0'4498,"0"0"-2433,0 0-625,0 0 177,0 0 176,31 5-128,-16 1-193,8-4-207,6 0-193,8-2-95,4 0-289,7-6-176,4-5 33,3-1 159,0 1 256,-5-1-495,-3 5-417,-8 0-32,-3 3-16,-14 4-657,-1 0-575,-11 0-721,-3 0 48,-7 2-160,0 0-944,-3 2-2146,-8-2-4049</inkml:trace>
  <inkml:trace contextRef="#ctx0" brushRef="#br2">21915 23707 14423,'0'0'2065,"0"0"-1729,0 27 400,0-19 993,0-3-385,0-1-383,0-2-545,2 0-176,-1-2 256,4-4 593,-3-5-417,7-3-432,-4-5-96,4-1-32,1-5 97,4 2-65,0 0 144,0 6 352,1 2 288,-3 8-159,2 5-497,-4 0-192,-2 9 80,2 2 144,-3 2-112,3 1 32,-3-2-144,2 2-32,1-5-80,-2-3-16,3-2 32,-1-4-368,1 0-560,-1-5-1041,-4-5-1121,-2-3-1087,-1-4-4195</inkml:trace>
  <inkml:trace contextRef="#ctx0" brushRef="#br2">22616 23123 5298,'0'0'3218,"0"0"-1057,0 0-1105,0 0-527,0 0-433,0 0-64,-5-12 0,3 12 16,-1 0-48,3 0 16,-5 0 0,3 0 32,-1 0 32,3 0-64,-1 0 64,1 0 384,0 0 496,0 0 305,0-1 176,0 1 31,1-2-79,4 0-288,3 2-209,5-1-48,2-2 65,3 0-81,3-1 321,5 3-257,-3-4-480,2 0-208,-4 1-160,-2 2-16,-7-2-16,-2 2-352,-1 0-496,-7 2-513,1 0-47,-3 0 191,0 2 129,-5 0-321,0 2-688,1 2-848,1-2-2082,-1-1-1312</inkml:trace>
  <inkml:trace contextRef="#ctx0" brushRef="#br2">22665 23235 5202,'0'0'9013,"0"0"-6580,0 0-1025,0 0 321,34 0 128,-18 0-593,6 1-191,-1 1-209,0 1-111,1-2-369,-6-1-224,-3 2-144,-2 0-16,-5 0-528,-2-2-657,1 2-432,-5-2-576,0 0-1488,0-2-3266</inkml:trace>
  <inkml:trace contextRef="#ctx0" brushRef="#br2">23190 23091 8036,'0'0'5298,"0"0"-2865,0 0-928,0 0-208,-26 0-1,23 0-223,-2 0-49,3 0-160,-1 0-47,3 0-129,0 0-80,0-2-63,0 2-225,10 0-128,2-1 16,5-2 64,6 2 272,3-3 1,2 2-337,0-2-16,-1 2-48,-2 0-128,-6 2 0,-4 0 0,-5 0-64,-5 0-368,-1 0-273,-4 2-319,0 0 47,-3 0 273,-3 0-336,-1 0-497,-1 0-1536,2 0-2658,5-1-5490</inkml:trace>
  <inkml:trace contextRef="#ctx0" brushRef="#br2">23730 22956 8244,'0'0'4818,"0"0"-3105,0 0-497,0 0-111,0 0-305,0 0 177,-36-17 15,23 17-256,-3 5-95,-3 4 79,0 2 144,0 4 1,1 1-17,2 5 65,4 2-401,7 0-16,5-1-48,5-1-144,11-4-256,7-6 33,8-2-1,2-9 0,-4-3 0,-2-10-128,-4-3-128,-4-1 15,-6-5 113,-5 2 96,-2-3-16,-6 2 0,0 3-32,-6-2 49,-2 5-178,0 4 97,-2 6 16,3 2 80,-2 3-64,3 8-32,2 7 80,4 4-16,0 7-16,4 5 81,6 3-210,7 3 81,-1 1 96,5 2-112,1 2 48,-6-3-32,-2-1 32,-4-2 16,-6-2-32,-4-3-96,0 1 144,-9-6 64,-3-2-48,0-3 17,-4-6-33,4-3-48,-3-7 32,-2-5 48,2 0-48,-1-8 0,-1-5 0,5-4 48,-1-6 16,5-1-256,0-5 80,5 3-17,3-2 81,0 2-64,5 1 112,7 0-48,3 1 32,2-3 16,1 3-80,3 0 48,0 4 0,0 1 0,-4 2 16,2 6 16,-6 4-32,-1 2-16,-6-1-544,-1 6-1297,-5 0-928,0 6-913,-7-3-4353</inkml:trace>
  <inkml:trace contextRef="#ctx0" brushRef="#br2">24282 22993 1249,'0'0'10020,"0"0"-6754,0 0-1682,0 0-351,-30 23 400,20-14-97,-1 2-351,-2 1-129,2 3-223,-3 1-1,4 5 33,2 0-145,2 1-176,6-2-192,0-4-112,3-2-47,8-8-65,2-6-48,4 0 64,-1-16 64,0-7-48,1-6-128,-6-7 16,-2-4-64,-8 1 80,-1-6 0,-3 5-320,-11-5-144,0 6-49,-4 3 81,-2 4 144,2 8-64,1 6-80,-2 7 256,7 8 80,0 3-80,2 0-208,4 1-385,1 7-367,4-1-945,1 3-1745,0-3-4161,1 2 5057</inkml:trace>
  <inkml:trace contextRef="#ctx0" brushRef="#br1">5985 23661 6019,'0'0'5202,"0"0"-3361,35-16-448,-21 13 271,3 3-239,2 0-160,5 0-497,0 0-16,0 0-175,-2 0-417,2 0 32,-7 0-176,-1 0 0,-6 0 32,-3 0-32,-3 0 16,0 0-16,-4 3-80,0 3-240,-1 5 160,-6 5 160,-3 7 496,-3 5 304,-2 2-416,3 2-112,-2-1 353,7-7-273,3-3-192,1-4 32,3-6-112,0-4 48,3-1-224,4-2-16,2 0 192,3-2 0,4-2 112,3 0-80,-3 0-64,4 0 64,-6-2-63,0-2-97,0 2-1,-7 0-1775,-4 2 143,1 0-624,-4 0-2033,0 0-1937</inkml:trace>
  <inkml:trace contextRef="#ctx0" brushRef="#br1">6112 23806 5186,'0'0'7908,"0"0"-4947,0 0-1376,0 0-448,0 0-129,0 0-144,35-26-191,-15 21-305,-1-1-192,2 0 480,0 0-448,-1 0-160,1 3 32,-2-1-96,-3-2-48,0 2-1184,-6 3-625,1-7-1697,-5-1-5362</inkml:trace>
  <inkml:trace contextRef="#ctx0" brushRef="#br1">6480 24059 4386,'0'0'6787,"0"0"-4354,0 0-912,0 0-112,0 0-65,0 0 561,-19 32-560,4-9-241,1 4-111,-5-1 95,2 0-79,-1-3-593,7-4-240,0-8-144,6-3 16,4-5-32,-2 0-48,3-3 0,0-4 0,7-7-272,1-6 288,5-10 304,0-5-240,1-4 32,0-2-240,2 6 0,-4 5 80,-2 7 16,-1 9 32,2 6 0,-3 5-80,2 10-64,-1 9 128,1 8 224,3 2 640,-1 2 64,5-3-239,0-5-385,1-7-272,4-6-16,-1-8-16,1-2-32,1-2-96,-7-8-449,-1-2-559,-5-2-113,-4 1-576,-6 4-432,0 1-1152,-6 8-5443</inkml:trace>
  <inkml:trace contextRef="#ctx0" brushRef="#br2">17698 25052 11461,'0'0'4562,"0"0"-3329,13 47 256,1-12 479,0 10-15,3 9-368,2 3-224,-3-2-497,6-1-192,-4-9-495,2-4-145,-2-11-80,-1-6 80,-3-5-64,-4-2 64,1-7-113,-6-3-911,-5-3-945,0-4-352,-2-2-528,-5-9-3474</inkml:trace>
  <inkml:trace contextRef="#ctx0" brushRef="#br2">17988 25109 5410,'0'0'5875,"0"0"-2785,0 0-1426,0 0-255,0 0-240,0 0-641,0 0-416,-2 36 256,2-8 1073,-1 8-273,-2 7-207,-1 5 159,0-2 17,-1 2-225,0-6-272,-2-5-271,0-4-81,5-9-176,-1-3-112,1-6 16,-1-4 16,1-3-112,2-4-288,0-4-801,5-4-848,0-7-1344,-3-6-5395</inkml:trace>
  <inkml:trace contextRef="#ctx0" brushRef="#br2">18334 25259 11429,'0'0'4546,"0"0"-2513,0 0-608,27-11-401,-10 11-111,-1-2-161,2 2 481,2 0-529,1 0-288,-5 0-272,-1 0 16,-3 0-112,-1 0-32,-1 2-96,-2 0 64,-2-2-272,-1 0-480,-2 0-209,0 2-447,-3-2-801,0 0-1121,0 0-1792,0 0-3538</inkml:trace>
  <inkml:trace contextRef="#ctx0" brushRef="#br2">18395 25375 5635,'0'0'6483,"0"0"-3298,0 0-1408,0 0 128,0 0-545,34 24-63,-20-24 64,1 0-529,0 0-464,-4 0-112,-1 0-96,-2 0-224,-5 2-32,-3-1-992,0 4-1025,0-1-1713,-3-3-6611</inkml:trace>
  <inkml:trace contextRef="#ctx0" brushRef="#br2">18903 25099 9572,'0'0'5507,"-19"27"-3026,7-6-480,-2 5-528,1 4-97,3 4-47,2 0-129,8 0 1,0-3-433,10-5-207,9-9-305,4-5 144,4-6-224,5-6-96,-3 0-16,-1-8-16,-4-2-208,-7-1-576,-1-1 31,-8 3 209,-4 1-48,0 1-16,-4 2 496,-4 1 48,-3-1 0,-3 2 96,-2 1-80,-5 2 48,-3 0-48,3 0 32,0 0-64,1 0 0,2 0 0,6 2 48,4-2-32,1 2-32,3-2 64,3 0-257,7 0-447,1 0-1121,1 0 369,0-2-1266,2 0-2096,-7-2-6675</inkml:trace>
  <inkml:trace contextRef="#ctx0" brushRef="#br2">19244 25132 8132,'0'0'6595,"0"0"-4530,0 0-1377,-24-4 401,12 8 63,2 5-192,4 5-127,-6 3 63,9 5 273,-1 3 95,4 1-95,2 0-369,10-1-271,4-6-97,3-6-80,1-3-192,3-7-48,-2-3-96,0-3 64,-4-8-112,-3-3 0,-4-3-96,-3 0-96,-2-2-80,-5-1-16,-6-3 15,-5 2-143,-1 0-80,-3 4-112,-1 4 175,0 3 209,0 7 208,6 1-32,-2 2-144,4 0-208,6 2-560,0 4-1249,2-3-2898,2-1-6962</inkml:trace>
  <inkml:trace contextRef="#ctx0" brushRef="#br2">19576 25291 7059,'0'0'6659,"0"0"-4658,0 0-368,0 0 416,0 0-288,0 0-225,0 11-383,0-5-129,2-3 81,4-1-385,1-2-63,0 0-17,3 0-208,1-8-64,-1-1-80,1-2 16,-4-3-79,0 3-81,-1-2-64,-2 3 48,0 3 64,-4 1-112,3 2-64,-3 4 32,2 0-16,-2 9-64,4-1 80,0 4-16,0-1 16,3 0-32,-1 0 0,0-6 0,2-1-16,1-4 16,-1 0-16,3-3 48,-2-3-96,3-3 96,-3 1-96,-2-4 64,0 2-48,-1 3 16,-2 0 64,0 2-64,1 5 16,-4 0-48,3 5 32,6 2 0,-3 4 32,4-2 16,2 3 48,0-4-96,-1-2 32,0-3 0,-1 0 0,-2-3-288,-3 3-609,-1-3-399,-4 0-961,-1 0-833,0 0-287,0 0-1665,0-3-4819</inkml:trace>
  <inkml:trace contextRef="#ctx0" brushRef="#br2">19619 25471 7732,'0'0'4786,"0"0"-3746,0 0-159,0 0 975,0 0 177,0 0-368,31 0-256,-14 0-289,9 0-95,3-5 95,4-1-127,4 0-129,-5-3-240,-1 4-79,-3-1-225,-6 3-128,-6-2-160,-4 4-64,-7 1-464,-3 0-257,-2 0-223,0 0-337,-7 0-480,2 0-1024,-6 1-3250,1 1-7923</inkml:trace>
  <inkml:trace contextRef="#ctx0" brushRef="#br2">19764 25602 16680,'0'0'3329,"0"0"-2480,-37 0 831,19 6 449,2 3-272,-1 1-528,1 0-801,3 2-224,4-1-224,4 1 0,2-1 48,3-1-96,3-1 0,7-3-16,2 2-16,4-5-48,-1 1 16,2 0-48,5 0-64,-6-3 80,1 4 80,-2-2 0,-4 2 0,-5 1-32,-4 2-32,-2 1 80,-7 1-64,-5 1 96,-3-1-48,-2-1 48,-4 1 0,3-2 208,1-2 16,3 0-207,3-2-1,-1-4-96,9 0 48,1 0-337,2-4-479,0-3-1073,5-4-1488,7-1-1025,-6-3-4594</inkml:trace>
  <inkml:trace contextRef="#ctx0" brushRef="#br2">17856 26099 5683,'0'0'3969,"0"0"-3536,0 0-209,-27-2 544,23 2 16,-1 0-47,3 0-113,-2 0-16,4 0 241,-1 0 319,1 0-159,0 0-273,0 2 128,0 5-239,0 6-385,0 7 192,-3 4 801,1 5-1,2 2-351,-2 1-129,0-3-144,2-5-192,-3-3 17,3-4 15,0-5-64,-2-5-176,0-2-96,-2-5 128,2 0 48,-6-7 0,2-6-223,-1-4-97,0-8-1,0-5-79,3-4 96,-3-3-256,4-5-112,2 0-160,-1 1 16,2 3 240,3 3 304,2 4-16,6 3 48,1 5 64,1 4-48,3 5 64,2 5-176,0 7 48,5 2-32,1 11 80,-1 6-32,-2 6 64,-2 4-144,-3 3 32,-6 3 0,-5-3-80,-3-1 48,-2-2 16,-9-3 96,-5-3-48,-3-4 64,-6-2-48,1-4 48,-2-2-32,1-2 48,4-3-32,5-1-32,2-1 128,7 2 48,5 0-128,1 4-112,15-1 96,0 4 0,10 2 416,1 1-16,1 1 129,0 0-273,-5 0 176,-2 0 48,-4-1-560,-4-2 48,-6 2-16,-2-2 0,0-3-16,-5 1 32,0-3-16,0-2-64,0 0-16,0-4-304,0-1-320,4 0-561,0 0-592,4-1-752,-2-8-2401</inkml:trace>
  <inkml:trace contextRef="#ctx0" brushRef="#br2">18341 26184 11765,'0'0'4466,"0"0"-2849,0 0-272,0 0 31,0 0 113,34 8-256,-14-8 175,1 0-143,0 1-257,-1-1-463,-6 2-385,-3 0-112,-5-1-80,0 2 32,-3-1-240,-3-1-449,0 2-367,0-2-129,-3 1-367,-3 1-417,0-3-1809,0 1-2545,-2 3-1425</inkml:trace>
  <inkml:trace contextRef="#ctx0" brushRef="#br2">18346 26337 11173,'0'0'4674,"0"0"-2897,0 0 80,0 0-32,0 0-209,0 0-1007,0 0-321,29-8-16,-9 7 480,4-4 209,1 4-113,-4-1-224,-4 0-223,-5 2-113,-3 0-400,-3 0 128,-1 0-288,-5 2-225,0 0-383,0-1-705,0 1-256,-6-2-1216,-3 0-5555</inkml:trace>
  <inkml:trace contextRef="#ctx0" brushRef="#br2">18834 26140 7059,'0'0'4834,"0"0"-1456,0 0-1217,0 0-384,6-26-833,4 19-255,4-2-257,5-2-192,0 4 32,4 2 32,-2 1 208,-2 4-127,-3 1-241,0 9-64,-6 6-16,-2-2-16,-1 5 96,-5 2 240,-2 1-96,0 1 112,0 4-16,-6-1 81,-1 2-145,-2 1 16,4-3-128,-1-1-96,1-4 32,0-3-96,4-4 16,-2-5 0,2-2-112,-2-3 64,1-2 32,1-2-32,-2 0 32,1-2 32,-3-5-128,4 1-16,-2-1-96,3-1 32,0 2 96,0 3 16,4 0-16,3-2 0,2 4 16,1-2 16,2 1 96,3 2 160,1 0 32,1 2-32,-1 4-63,1 0-1,-5 1-64,2 0-96,-2 2-16,-7-2 16,1-1-80,-1-3 80,0 0-48,-5-2 16,0-1-48,3 0-32,-1-1 0,-2-5-193,2-4-463,1-2-464,-2 0-769,-1 1-961,3 1-2224,-3 2-4290</inkml:trace>
  <inkml:trace contextRef="#ctx0" brushRef="#br2">19334 26192 12502,'0'0'4178,"0"0"-2626,0 0-127,0 0 128,0 0-161,0 0-511,-17 5-385,13 12 304,4 4 289,0 4-129,4-3-319,5-3-321,2-4-256,3-3 32,0-5-80,3-3 0,-4-4-16,2-4-192,-5-5-80,1-5-81,-3-2-15,-4-4 112,-4-1 16,0-1-192,-2 0-80,-3 3-33,-5 3 145,-1 3 288,-1 7 96,0 3 0,-2 3-32,2 0 48,2 7 0,2-1 0,2 1-64,2 1-576,4-2-1393,7-2-1537,4-4-1968,2 0-4259</inkml:trace>
  <inkml:trace contextRef="#ctx0" brushRef="#br2">19590 26193 18569,'0'0'2417,"0"0"-2129,-29 26 256,23-8 721,1 0 31,5 3-143,0-1-129,11-2-544,1-3-384,5-3-32,2-7-32,0-5 0,2 0-160,-2-9-160,-2-2 16,-5-5 96,-3-1 64,-2 0-48,-7-4-48,0-1-240,-12 2 112,2-1-17,-8 2 177,4 6 160,-3 3 48,3 6 16,1 4 0,-1 2 0,3 10-48,4 1 48,0 2-64,2 2-768,5-3-2337,0-4-4035</inkml:trace>
  <inkml:trace contextRef="#ctx0" brushRef="#br2">20038 26115 9828,'0'0'4210,"0"0"-1728,0 0-994,0 0-95,0 0-369,0 0-447,-5 23 399,15-2 433,6 3 191,0 3-463,1 2-545,0-5-288,0-1-160,-3-5-32,-1-4-47,-3-5-65,-3-1-16,1-4-257,-6-4-287,1 0-400,-3-3-17,0-2-95,-3-3-369,-1-2-432,-2-1-1120,2 0-2129,0-2-3795</inkml:trace>
  <inkml:trace contextRef="#ctx0" brushRef="#br2">20157 26079 5603,'0'0'4001,"0"0"-1808,-17 27-368,12-6 272,0 2 144,1 4-176,-3 2-368,1 1-336,-2 1-209,0-5-47,-4-1-321,2-3-160,-1-4-208,4-6-143,0-2-209,0-4-32,7-6 0,0-2-433,0-10-415,5-5-2417,6-3-2034,-1-7-6466</inkml:trace>
  <inkml:trace contextRef="#ctx0" brushRef="#br2">20332 26136 9124,'0'0'4466,"0"0"-768,0 30-1169,0-13-128,0 2-176,2 2-592,2 0-609,1-2-319,-1-2-289,0-6-240,0-1-112,1-3-48,-5-3-48,4-4-656,-3 0-737,1-6-864,1-8-864,-3-2-2786,2-5-8500</inkml:trace>
  <inkml:trace contextRef="#ctx0" brushRef="#br2">20516 26172 14935,'0'0'3666,"-7"36"-1425,4-15 224,3 0-112,0-2-1041,0-2-687,6-5-177,5-2-144,4-4-128,-3-6-16,4-2-112,0-6-80,-4-5-64,-2-4-224,-1 0-144,-3-4-305,-6 3-79,0-3-289,-1 2 49,-6 2 400,-1 4 384,-1 1 159,2 6 177,-3 2-32,-1 4 32,6 0 49,-6 6-49,1 6-48,2 1 0,-3 2-16,2 0-1425,3-4-1537,0-1-3040,1-5-4515</inkml:trace>
  <inkml:trace contextRef="#ctx0" brushRef="#br2">20676 25851 1905,'0'0'7075,"0"0"-2641,0 0-2001,0 0-592,0 0-112,0 0-625,7-13-271,5 13-49,4 0-32,3 0-223,2 0 767,4 0-543,-6 2-337,-5 3-192,-3 1-224,-8 1 32,-3 3-32,0 1 0,-11 0-48,-4 1 48,0 1 64,-2 1-64,1-3 0,1-2 48,2 0 208,8 1 48,0-4-144,5 2-112,0-2-16,8-1-32,3-1 16,2 2 32,-1-3-64,3-1 48,0 1-32,-3 0 48,0-1-48,-1-1 32,-2 1-32,-3 2-32,-2 2 80,-2 1-112,-2 3 48,-4 0 0,-6 2 48,-1-1-48,-2 1 64,1-2 16,-1-5 16,5-1 33,-2 0-49,4-4-32,1 0-48,5 0-177,0-4-799,0 0-1025,0-1-704,2-1-2113,1 2-7780</inkml:trace>
  <inkml:trace contextRef="#ctx0" brushRef="#br2">21111 26229 5619,'0'0'5650,"0"0"-2817,-11 36-415,8-23-193,3-2-289,0-2-287,0-1-368,0-2-17,0-4-95,0-2-225,3 0-31,-3-6-193,5-1-224,0-3-128,-1-1-191,-1 0-33,1-3 128,1 3-128,0 0 16,1 1-64,0 0 80,0 5-64,0-2 16,5 3-16,-2 2 0,-1 0-80,1 2 16,-2 2 112,3 4-96,-5 0 16,0 0-16,1 2 32,-1-2-79,0 0 15,0-3 16,-1-1-48,-1 0 32,2 0-32,0-2 48,0 2-48,-2-2 0,0 2-16,2-1 48,0 2-48,1-1 16,-5-1 0,8 1 16,0-2 0,1 0-32,0-2 32,6-7-16,-2-5-64,0 0 48,1-5-193,1-2 33,0 4 64,-4 3-80,1 7 144,0 5 48,-3 2-112,2 12 128,1 2-16,2 3 16,1 2 144,1 1-16,3-5-16,-2-4-64,-1-3 48,-3-5-80,0-3-32,-7 0-64,0-5-32,-5-3-288,-2-1-256,-2-1-545,-5-1-1056,-3-3-2129,2 1-4546</inkml:trace>
  <inkml:trace contextRef="#ctx0" brushRef="#br2">17756 27197 5154,'0'0'-32,"0"0"5219,0 0-3683,0 0-687,0 0-225,0 0 753,-20-6 63,20 5-207,-4 1-193,4 0-31,0 0-49,0-3-239,4 3-353,5-1-16,9 1-80,8-4 176,8-2 1137,5 0-16,8-1-33,-3 1-223,-5 3-609,-2-2-576,-10 5-176,-5 0 0,-8 0-288,-4 5-240,-4-4-209,-3-1-239,-3 2-65,-3-2 177,-6 0-97,2 0-607,-4 0-2578,3-2-3954</inkml:trace>
  <inkml:trace contextRef="#ctx0" brushRef="#br2">17958 26862 5955,'0'0'-272,"0"0"2929,8-26-64,-4 14-1040,2 1 47,-3-1 1,0 2-192,1 3-321,-3 1-335,-1 2-17,0 1-80,-8 3-159,-3 0-417,-3 0 0,-3 7-96,0 3 0,-4-1-32,2 4-16,0 2-49,4 1 49,-1 1 64,0 2-32,9 2 80,-2 5-32,8 1 129,1 4 175,0 3 448,3 4 192,6 1-223,-4 3-289,5-2-192,-4-4-32,-1 0-48,0-6-64,-5-2-64,0-1 0,0-5-16,0-2-16,0-5 64,-5-4-160,2-3-400,1-7-496,2-1-305,-5-6-608,5-7-2401,-1-2-4306</inkml:trace>
  <inkml:trace contextRef="#ctx0" brushRef="#br2">18399 27111 5298,'0'0'3970,"0"0"-1809,0 0-768,0 0 240,-27 6 79,24-6-47,3 0 48,0 0-336,8 0-529,8 0-400,2 0 256,5 0 753,2 0-176,-1 0-353,0 0-512,-7 0-240,-4 0-256,-3 0 112,-5 0-112,-2 2-560,-3 2-560,0-4-81,0 1 96,-1 4 65,-6-4-769,1 1-1232,0-2-2530,0 0-2000</inkml:trace>
  <inkml:trace contextRef="#ctx0" brushRef="#br2">18356 27296 9540,'0'0'5059,"0"0"-1970,0 0-1376,0 0-385,0 0-511,0 0-177,0 0 113,43 5 207,-22-3-256,1 2-288,0-4 113,-1 0-113,-3 0-16,-3 0-240,-4 0-128,-5 0-64,-4 0 16,-2 0-336,0 0-272,0 0-401,-2 0-175,-4-2-977,-2 0-2049,-1-4-4434</inkml:trace>
  <inkml:trace contextRef="#ctx0" brushRef="#br2">19138 26992 5394,'0'0'97,"0"0"2784,0 0 48,0 0-912,0 0-352,-5-31-641,0 26 785,0 1-64,-1 3-641,-4 1-479,-2 7-193,-6 12-160,-1 10 32,0 10 353,0 8 447,5 5 17,6-1-369,6-2-192,2-8-256,7-9-112,10-7-48,2-9-96,5-7-64,-1-6-80,3-3-256,-2-7-288,-3-7-80,-4 1-33,-3-1-47,-7-2 224,-3 3 207,-4 0-47,-4 3 128,-3 0 208,-5 4 0,0 1 32,-2 1 16,0 4 16,1 0 16,-1 0 0,1 3 0,1 3 16,-1-1 16,5 1 0,-1-3-16,3 1-32,4-2 16,2-2-560,2 0-1457,8-4-1057,1-3-1680,1-5-3698</inkml:trace>
  <inkml:trace contextRef="#ctx0" brushRef="#br2">19448 27202 11797,'0'0'10117,"0"0"-8644,0 0-1377,0 0 128,0 0 176,0 0-176,-17 29-176,17-28-608,0-1-1665,3 0-2145,1-9-4690</inkml:trace>
  <inkml:trace contextRef="#ctx0" brushRef="#br2">19557 26928 8628,'0'0'5218,"0"0"-2544,0 0-930,0 0-303,0 0-272,0 0-433,26 28-80,-5-20 65,0 0-401,1 0-256,-4-3 0,-1 2-48,-7 1 16,-4 1-80,-3 1 32,-3 1-128,-4-1 64,-8 1 64,-2-1 0,2-1 48,-3-2 0,3 1 16,1-5-32,5 3 240,1-2 192,5 2-192,0 0-64,6-1-160,5 3 32,2-1-48,1 1 16,-1 1-16,0 1-32,-1 2 32,-3-1-16,-2 0-16,-2 2 0,0 2 32,-4-2-16,-1 3 32,-1 1 0,-4-2-16,-5 0 16,-2 0 32,-2-3-16,2-1-16,-2-2 144,3-3 161,1-5-17,1 2-256,1-3 0,1 0-64,5-6-112,-3 0-833,5 2-703,0-2-657,0 1-1841,0-1-3954</inkml:trace>
  <inkml:trace contextRef="#ctx0" brushRef="#br2">19990 27062 13062,'0'0'3746,"0"0"-2754,0 0 705,0 0-352,-10-32-273,3 25-176,-3-1-319,1 1-369,-3-1-80,0 0 0,-1 1 128,0 3-176,1 4-64,3 0 80,2 6 16,1 10 32,2 1-64,4 6 208,4 2 241,5-1-225,4-1-256,3-5-48,-1-7-240,0-6-321,-2-5 129,-1 0 128,-6-8 256,-2 0 96,1-4-16,-5-1 0,0 2 0,0 1 16,-3 4 16,1 2 32,-2 4 160,3 4-112,-4 9-96,3 6-16,-2 4 241,-1 4 111,2 2-16,0 0 176,-1-1-208,0-5-304,1-2 48,-1-4-96,4-5 48,-1-6 0,1 0-144,0-4-272,0-2-480,0 0-1137,0-3-1249,0-7-4065</inkml:trace>
  <inkml:trace contextRef="#ctx0" brushRef="#br2">20103 27015 11989,'0'0'3586,"0"0"-1633,0 0 80,0 0-240,0 0-433,28-17-463,-16 17-193,3 0-208,1 0-47,0 0-177,-4 5-144,1-2-80,-5 0-48,-1 3-32,-7-1-16,0 4-112,-4-2-128,-7 2 175,-4 2 97,0 1 0,1-1 48,1 1-16,1-3 225,3 2 255,3-1-80,6 2-208,0-4-48,0 2-128,10-1-16,-1 3 64,4-3-128,-2 2 80,0-1-16,-1 2 0,1-3 64,-5 2-32,-2-1 112,1 0-80,-3 1-48,-2 0-32,-4-2 48,-4 2-16,-3 1 65,1-3 415,-6 1 256,6-3-48,0-1-191,2 0-321,3-4-128,0-1 0,0-1-144,1 0-609,4-1-1183,0-5-1634,0-6-2657</inkml:trace>
  <inkml:trace contextRef="#ctx0" brushRef="#br2">20519 27062 5475,'0'0'2641,"0"0"-1265,0 0 705,-5-27 384,5 26-432,0 1-896,0 0-641,9 7-224,1 8 16,4 8 593,7 9 896,5 4-17,-1 2-735,2 0-353,1-4-320,-7-5-208,-2-6-96,-5-4-112,-6-4-256,-3-3-256,-5-3 16,0-1 31,-5-2-111,0-5-128,-7-1-513,2 0-1072,2-7-2049,0-4-7635</inkml:trace>
  <inkml:trace contextRef="#ctx0" brushRef="#br2">20681 27020 7860,'0'0'2161,"0"0"640,0 0-928,0 0-48,-16 35-337,7-19-639,-2 5-305,4 4 272,0 2 353,0 2 175,2 4-271,0-1-65,-1-2-47,3-4-305,-2-1-112,0-2-368,1-4-112,2-5-16,-3-2-32,4-3-320,-4-4-560,5-5-881,-4 0-656,0-9-1249,4-8-7651</inkml:trace>
  <inkml:trace contextRef="#ctx0" brushRef="#br2">22182 26974 7812,'0'0'5378,"0"0"-480,0 0-2545,0 0-576,0 0-304,-38-3-321,14 14-191,3 2-305,0 5-384,-1 2-144,6 0 0,7 1-32,9 2-48,0-2-48,10 1 48,7-2-48,3-2 32,1 0-16,3-6 32,1 2-176,-3-3-96,-6 0-32,-3-1 160,-4 1-160,-8 0 208,-1 0 96,-1 3 16,-8 1 80,-2-2 128,1 1 112,-1-4-111,-2 2-1,3-4-32,-2-2-64,-1-3 0,-2-3-80,0 0-32,4 0-80,0 0-32,0-6-16,2 3-96,3-1-240,5 0-193,1-2-319,0 3-801,5-1-816,2-2-944,2-2-2962,3-1-2177</inkml:trace>
  <inkml:trace contextRef="#ctx0" brushRef="#br2">22387 26845 5939,'0'0'6115,"0"0"-2882,0 0-704,0 0-288,0 0-80,0 0-448,17 7-464,-1-5-321,6 0 0,-1-2-239,4 2-385,-5-1-256,-2-1 0,-4 3-432,-8-2-833,-2 3-832,-4-2-608,-4 0-609,-2-2-1648,-5-2-7940</inkml:trace>
  <inkml:trace contextRef="#ctx0" brushRef="#br2">22643 26594 11973,'0'0'4611,"0"37"-1490,0-7 337,0 6-705,0 0-1328,5-1-625,-1-2-288,0-9-288,4-3-192,-3-4 16,-1-5-128,-2-3-800,-2-3-673,0-3-1216,-2-3-1121,-5-3-5826</inkml:trace>
  <inkml:trace contextRef="#ctx0" brushRef="#br2">20881 27117 13494,'0'0'4402,"1"30"-2161,-1-5 288,0 5-560,0 0-400,0 0-577,0-3-351,-1-4-369,1-5-208,0-3-32,0-5-32,0-3-112,0-3-608,4-4-673,0 0-1168,3-10-753,0-3-3073,2-8-6178</inkml:trace>
  <inkml:trace contextRef="#ctx0" brushRef="#br2">21066 27138 6451,'0'0'11605,"0"0"-10164,0 0-337,-26 45 1041,24-22-368,2 3-544,0-1-417,9-2-320,1-5-368,3-3-80,1-7 33,1-7-338,0-1-207,2-3 208,-6-7 64,-1-3-192,-2-3-80,-5 2-97,0-3-127,-3-2-288,-3 1 287,-2-2 193,-6 1 256,-1 5 224,-1-1 32,0 5 16,-1 4 64,3 2-48,-2 4 16,8 0 32,-4 0-96,6 4-128,-1 0-1521,4-2-2737,0-2-3457</inkml:trace>
  <inkml:trace contextRef="#ctx0" brushRef="#br2">21239 27006 13830,'0'0'5443,"0"0"-4355,0 0-159,0 0 1104,0 0-433,34 29-607,-20-21-481,2-2-400,-5-3-80,1 1-272,-2-4-1057,-8 0-1040,2-1-1088,-4-8-2818</inkml:trace>
  <inkml:trace contextRef="#ctx0" brushRef="#br2">21533 26922 14199,'0'0'5618,"0"0"-4337,0 0-481,0 0 48,-29-8 49,19 14-481,-2 4-240,7-1-144,0 3 0,5-2-32,0 2 32,6-2-96,5 1 112,4 1-64,4-4 48,0 4 32,-1-3-32,2 1 528,-3 0-480,-9-1-144,-5 2 16,-3 1 48,0-2 0,-6 1 64,-8-1-32,1 0 49,-2-4-49,3-1-32,-3 0 128,7-5-96,-1 3-48,3-3-16,6-3-737,0-2-864,0-2-1056,3-5-2593,2 0-6644</inkml:trace>
  <inkml:trace contextRef="#ctx0" brushRef="#br2">21544 26914 10773,'0'0'7043,"0"0"-5330,0 0-1425,0 0 1281,0 0 288,37-3-545,-16 3-47,0 0-545,1 0-480,0-2-192,-5 0-64,-1 0 32,-6 2-64,-4 0-544,-6 0-1265,0 2-960,0 0-1313,-6-2-8324</inkml:trace>
  <inkml:trace contextRef="#ctx0" brushRef="#br2">17975 27987 11317,'0'0'2994,"0"0"-2130,-26 0-80,14 0 641,2 0 16,-4 0-337,-1 3-95,-2 4-129,-3 3-176,-4 3 161,-1 2-129,1 2 48,5 0-383,3 0-145,4 0 80,12-3-128,4-3-112,10-2-112,8-5-16,2-4-16,6-2-240,-4-9-352,2-6 63,-4 0-15,-5-2 240,-2 2 96,-10 0 240,-2 2 16,-3-1 80,-2 5-48,-2 2 0,-3 3 32,-2 3 32,0 3 48,2 0-48,1 9-32,0 4-64,4 4 48,0 4 48,4 3 64,7 5-48,1 1-64,3 2 0,5 2-32,-3 0 16,0-2 0,-3 1 48,-2 0-64,-6-1-48,-3-2-16,-3 1 80,-5-1 0,-4 0 176,-1-5 32,-2-2-207,1-3 31,-1-4-48,-2-5 48,2-4-16,-2-2-16,2-5 16,-4 0-48,4-9 48,2-4-32,-2-4-80,5-1 64,4-7-64,3 0-144,0-3 31,6 2-15,7-2 128,2 3 48,6 2 64,0 3-32,-2 1 16,0 3 0,0 3 32,-5 3-16,1 3-80,-6 3 16,-2 2-16,0 1-32,-2 1-544,-3 0-1233,-2 0-1184,0 0-1985,-2-6-7940</inkml:trace>
  <inkml:trace contextRef="#ctx0" brushRef="#br2">18411 28067 10549,'0'0'5794,"0"0"-3809,0 0-1056,0 0 79,0 0 65,26-7-145,-11 7-15,4 0 271,2 0-319,2 0-241,-1 0-128,2 0-176,-3 0-176,-4-5-64,-1 0-64,-5 1-16,-1 2-192,-5-1-416,-5 1-561,0 0-223,0 2-97,-2-2-1168,-1 2-3234,-3 0-4305</inkml:trace>
  <inkml:trace contextRef="#ctx0" brushRef="#br2">18456 28215 3666,'0'0'8580,"0"0"-5011,0 0-1856,0 0 64,0 0-337,0 0-271,28-8-209,-10 6 33,1-2 143,0 2-223,1 1-273,0 1-48,-3 0-271,-3 0-81,-4 0-144,-1 1-112,-4 3-464,-4-2-977,-1 0-1328,0-2-2034,-6 0-12437</inkml:trace>
  <inkml:trace contextRef="#ctx0" brushRef="#br2">19437 27995 8516,'0'0'2401,"0"0"1057,0 0-1522,0 0-543,0 0-128,0 0-241,-6-12-255,2 10-145,0-2-208,1 1-272,-7-2-112,0 0-16,-5 0-16,-2 3 16,-4-2-80,-3 4-80,1 0-16,-3 0 128,4 4-32,-2 3 48,6 3 0,2 3 0,4 4 48,4 2 176,4 3 0,4 1-80,6-2-64,6-3-16,3 0-16,6-7 16,-2-3-64,4-4 48,-4-4 16,0-2-64,-2-4 144,-5-1-64,-3-3-80,-1-1 80,-4 0-256,-2-3-112,-2 1-32,0 2 32,0-1 32,0 5 144,0 1 128,0 4-16,0 2 32,0 0-128,0 9 80,5 5 0,2 7 160,3 6 1008,0 2-223,1 5 207,0 0-79,-5 0-129,-1-2-432,-3-6-48,-2-1-79,-2-4-161,-4-4 0,-3-3-96,3-3-64,0-3-16,1-5 0,1-1-16,2-2-352,-2-2-545,3-4-912,1-1-432,0-2-528,0 0-1745,5 3-2737</inkml:trace>
  <inkml:trace contextRef="#ctx0" brushRef="#br2">19626 28252 13574,'0'0'5475,"-4"32"-3762,4-16-33,-1 3 177,1-5-688,1-6-865,6-5-256,0-3-256,0 0-977,0-9-736,-1-7-1952,-3-3-9990</inkml:trace>
  <inkml:trace contextRef="#ctx0" brushRef="#br2">19920 27955 6627,'0'0'6499,"0"0"-1457,0 0-2769,0 0-800,-27 14 224,10-3-385,-1 4-703,-1 2-465,2-2-48,3 2-48,5-1 48,4 0 48,5 3-32,0-2-64,9 1-16,4 4 32,3-5-16,1 1 0,-1 1 48,0-2-16,-1 3-80,-5-4 32,-4 3-64,-4-2 80,-2 0-96,-2-2 48,-7-1-16,-3-2 16,0-2 96,-2-4-48,3-1-96,-4-5 64,4 0 0,1-4-16,3-3 32,-1-4-112,4 0 0,2-3-16,2-2 32,0 0 16,7-3 48,2 0 0,5-1-64,1-3-48,1-2 128,1 0 32,-1-1-48,0 4-48,0-1-32,-4 6 64,-6 1 16,-1 7 0,-3 3 16,-2 5 0,0-1 32,-2 2-48,-3 0-32,4 0 0,-4 0-160,3-2-400,0 2-257,0-2-399,2 0-497,0 0-624,0 0-993,2 2-688,2-1-2849,1-2 4466</inkml:trace>
  <inkml:trace contextRef="#ctx0" brushRef="#br2">20113 27989 7571,'0'0'4098,"0"0"-1280,6-32-1010,-1 22 241,-4 4-144,2 3-592,-2 1-81,-1 2-559,0 8-545,0 7-16,0 7 368,0 9 993,0 6-129,0 7-255,-1 1-257,-2 1-191,2-5-433,1-7-32,0-3-16,0-9-64,0-7-160,0-5 32,0-5-32,1 0 80,2-5-176,-2-3-577,-1-4-591,0-6-1746,0-6-2000</inkml:trace>
  <inkml:trace contextRef="#ctx0" brushRef="#br2">20467 28189 5410,'0'0'6499,"0"0"-4354,2 31-256,-2-17-112,-2 4-256,0 0-433,2-3-47,0 0-33,0-1-207,2-3 79,0-3-64,3-4-31,-5 0-49,1-4 0,3 0 17,-4 0-113,3 0-144,-3-4-96,2-6-31,2 1-241,1-7 0,-2-1-112,2-5 32,1-1-160,2-1 48,1-1 16,1 3 0,-1 5 48,-1 1-48,-2 7 256,1 1-48,-4 6-80,2 2-16,-3 2 16,2 8-16,5 1 64,-1 7 112,1-1-80,-1 1-80,0-1-32,1 0 48,-3-4-112,1-4 48,-6-3 0,2 0-16,-2-6 48,-1 0-48,3 0 16,-1-6-16,2-3 32,0-6-112,0-2 16,3-6-192,-1 1-32,0-3-96,1 3 80,0 2 128,-2 7 96,0 4 16,3 5 48,0 4 16,3 7-16,-1 6 144,2 7 192,-1 0 16,2 3-16,-2-2-128,-1-3-96,0-2-16,1-7-48,-2-1-48,-3-5 80,0 0-112,-1-3 96,-2 0-112,-1-3-32,-2 1-224,0-3-192,0 1-480,-2 1-737,-1-1-1168,-2-4-1249,5 1-4594</inkml:trace>
  <inkml:trace contextRef="#ctx0" brushRef="#br2">21341 28133 8276,'0'0'5939,"0"0"-2882,0 0-848,0 0-384,0 0-64,0 0-529,-34 30-191,17-13-321,-1 4-32,3-2-127,0-1 31,9-3-160,6 1-96,0-3-192,12-2 32,7 1-80,2-3-112,9-2 80,1-1-32,0 2-16,2-1 16,-6 1-176,-5 1-160,-9 2-48,-6 3 16,-7 1 160,-7 0 176,-10 2 16,-1-4 80,-3 0 32,-1-3 224,-3-3-288,2-3-80,2 0 32,4-4-32,0 0 32,6 0-64,5 0 80,1 0-48,2 0-64,3 0-352,3-2-609,5 2-976,2-2-416,4-2-432,0-3-3314</inkml:trace>
  <inkml:trace contextRef="#ctx0" brushRef="#br2">21477 27992 4354,'0'0'7187,"0"0"-3073,0 0-1793,0 0-336,0 0-320,21-29-352,-2 25-433,4 0-224,4 2 1,1 2-49,-4 0 160,-4 6-400,-5 1-240,-7 4-144,-8 4-32,-5 1-16,-5 1-48,-7 2 64,0-4 16,1 2 80,0-6-48,6 1 32,6-4-16,4 1 32,9-3 64,7-1-96,5-2 16,1-3 0,3 0 32,0 0-80,1-3 0,-5-1-48,-4-2-896,-6 2-1681,-1 1-2001,-7-3-8773</inkml:trace>
  <inkml:trace contextRef="#ctx0" brushRef="#br2">21131 27894 6627,'0'0'-976,"0"0"4465,0 0-880,0 0-848,0 0 32,0 0-144,15-15-337,-15 30-415,0 14-129,0 11 545,-15 10 992,2 13-160,-7 1-849,-3 0-415,1-7-177,6-7-352,0-13-368,3-7-16,5-8-32,2-6-160,2-6-144,1-7-368,3-3-817,0-2-1264,4-11-1057,2-2-5394</inkml:trace>
  <inkml:trace contextRef="#ctx0" brushRef="#br2">19284 30157 5507,'0'0'7235,"0"0"-4498,0 0-768,0 0-16,0 0-641,0 0-63,-33-24-272,19 24-81,-5 5 80,0 9 289,-2 1-145,2 2-255,0 4-193,5-2-80,9-1-47,5-3-209,2-3-240,12-7-48,3-5-128,9 0 32,0-13-16,-2-6 32,2-3-192,-3-5 80,-8 1 48,-4 1 32,-8 0 64,-3 3-64,-6 1 15,-7 2 33,-2 2-32,-1 1-16,1 0-96,-1 5 32,2 6 32,0 0 80,4 4-64,1 1-48,4 0-128,-1 3-176,6 3-433,0 0-255,0-1-705,6 1-576,5-4 128,-1-1-2145,6-1-5074</inkml:trace>
  <inkml:trace contextRef="#ctx0" brushRef="#br2">19376 30099 12438,'0'0'1937,"0"0"-465,-5 38 513,5-22-32,0-1-288,0-1-369,5-3-479,-1-3-321,0-3-144,0-3 288,2-2 161,-2-2-33,3-9-47,-1-2-177,1-4-64,-1-4-208,2 0 80,1 3-128,2 1-112,-4 3 113,2 5 63,-1 3-32,0 5-144,2 1-64,0 3 64,2 7 144,-1-1-48,3 2-112,-1-2-16,-1 2-32,4-6 0,-9 0 32,2-1-32,-4-2-96,-4-2 48,1 0-32,-2 0 16,0 0-160,0 0-128,0-2-304,0-2-641,0 0-752,0-2-1456,0 0-1426,0-4-7762</inkml:trace>
  <inkml:trace contextRef="#ctx0" brushRef="#br2">19137 29774 7075,'0'0'4130,"0"0"-640,0 0-1425,0 0-513,0 0-239,0 0-385,0 0 177,21 9-289,3-14-15,7-5 1039,9 1-335,2 0-320,6-2-353,-1 1-208,-1 0-127,-2 2-305,-2 3-144,-6-1 48,-7 3 0,-6 0 0,-3 2-240,-9 1 16,-6 0-240,-3 0-257,-2 0-479,0 0-689,0 0-560,-7 0-576,0 0-3763</inkml:trace>
  <inkml:trace contextRef="#ctx0" brushRef="#br2">19199 29432 5266,'0'0'9877,"0"0"-6532,0 0-1536,0 0-624,0 0-257,-27-17 33,16 17-241,1 0-256,-3 0-80,-2 8 97,3 1-1,-3 5-48,5-2-160,2 3-48,3 3-48,5-4-80,0 2 0,13-3-48,5-2 81,6-6-177,2-5 64,2-3-48,0-12 15,-4-6 1,0-5-144,-5-4 16,-7-2-16,-6-4 16,-6 1-48,0-1-112,-11 1-128,-3 1-353,-5 2 97,-2 6 208,1 3 288,-4 4 160,2 7 48,1 7-16,-1 2 32,5 3-32,1 0-16,3 3 32,4 0-320,4 2-545,0-2-623,5 0-1282,3 0-3248</inkml:trace>
  <inkml:trace contextRef="#ctx0" brushRef="#br2">19394 29108 3986,'0'0'12165,"0"0"-9267,0 0-1602,0 0 65,0 0 16,0 0-705,15-17-416,0 17-80,6 0-160,4 0 176,2 0 304,1 2 1,-4 2-145,-3 2-112,-5-3-16,-4 3-48,-7-2-64,-2 3-144,-3 1 96,-2 4-48,-9 4 80,0 7 208,-9 3 449,4 3 31,-3 4-352,0 2-336,5-2-48,0 0 128,4-4-96,3 0 80,6-7-31,1-2-17,0-5 0,1-2-48,9-3-32,-3-3 32,7-2 32,2 0-16,-1-1 32,4-3-80,-3 1 64,1-2-48,-5 0-16,-1 0-32,-2 0-64,-4 0-112,-5 0-192,0 0-369,0-2-687,0-2-801,-5 1-1489,-4-1-2897</inkml:trace>
  <inkml:trace contextRef="#ctx0" brushRef="#br2">19432 29310 5475,'0'0'9764,"0"0"-6659,0 0-1056,0 0-288,0 0-160,0 0-208,0-5-657,6 5-272,3 0-32,3 0 273,7 0-65,2 0 288,5 0-303,-2 0-193,4 0-192,-2-2-64,-4 0-160,-3-2-80,-5 2 32,0 0-336,-7 1-273,-2 1-463,-3 0-161,-2 0-479,-2 1 95,-4 3-192,-5 0-1441,-1 1-3585</inkml:trace>
  <inkml:trace contextRef="#ctx0" brushRef="#br2">19964 29577 7491,'0'0'3394,"0"0"688,0 0-1377,0 0-208,0 0-160,0 0-352,0 5-768,13-7-433,4 0-48,1 1 289,7-4-273,-3 4-159,0-3-273,-1 0-96,-4 0 16,-2 2-224,-4 1-32,-3 1-48,-2 0 64,-3 0-128,0 0-144,-1 0-273,-2 0 17,0 0-288,0 0-321,-2 1-543,0 1-802,-2-2-991,2 2-2706</inkml:trace>
  <inkml:trace contextRef="#ctx0" brushRef="#br2">19985 29720 13526,'0'0'3186,"0"0"-2194,0 0 289,0 0 431,0 0-95,0 0-560,14 0-257,-5 0 161,-1 0 239,5 0-95,1 0-289,2 0-176,2 0-96,1-3 49,0-2-193,-2 4-128,2-2-256,-7 2 128,-1 1-48,-1 0-144,-5 0 64,-4 0-192,-1 0-304,0 0-417,0 0-735,-6 0-1250,1 0-2160</inkml:trace>
  <inkml:trace contextRef="#ctx0" brushRef="#br2">20601 29525 3826,'0'0'7251,"0"0"-3441,0 0-1633,0 0-288,-3-9-273,1 9 81,-2 0 96,3 3-176,-4-2-385,5 4-223,2-2-513,8 0-208,7 0 64,4-3-64,7 0-111,3-3-161,0-3 32,-3 0-64,-1 0 16,-6 1-145,-6-1-543,-7 3-544,-1 2-577,-5 1-688,-2 0 272,-2 0-209,-5 0-415,-1 0-1137</inkml:trace>
  <inkml:trace contextRef="#ctx0" brushRef="#br2">21052 29297 8148,'0'0'8163,"0"0"-5249,0 0-1361,0 0-401,0 0-176,37-29-303,-17 25-353,-2 3 352,4 1-224,-6 0-111,1 3-145,-5 7-112,-3 3-16,-3 6-48,-6 4-16,0 5 96,-1 4 304,-8 6 144,-1 2-32,-1 0-15,-2-1-209,1-3-160,-1-2 32,0-6-144,2-3-64,-3-4 176,1-5-16,2 0-16,2-3-80,1-6 48,-1-3-80,5-4 48,1 0-16,3-8 0,0-1-336,7-2 160,-1 2 80,3 1 48,3 2 16,4 3-32,-5 3 64,4 0-32,4 0 208,0 3 16,0 5-64,0-2-16,-1 1 80,-1 0-80,3-3-112,-5 1 32,-4-5-96,0 3 64,0-3 0,-6 0-96,0 0-256,-1-3-240,-1-2-337,-3 0-271,0-2-913,0-2-896,-5 2-2370</inkml:trace>
  <inkml:trace contextRef="#ctx0" brushRef="#br2">21512 29608 17160,'0'0'3361,"0"0"-1792,0 0 608,6 34-432,-3-24-689,0-2-751,-3-2-257,0-3-16,0-1-545,0-2-1055,4 0-1234,-4-5-1680,0-5-7587</inkml:trace>
  <inkml:trace contextRef="#ctx0" brushRef="#br2">21640 29276 11797,'0'0'3506,"0"0"-1825,0 0-80,0 0 143,0 0-271,0 0-561,14-15-383,-3 7 63,10 2 0,0-1-64,1-1 225,3 3-353,-4 1 64,-2 2-128,-3 2 97,-3 0-1,-4 0-128,-3 4-32,-1 2 0,-5 5-80,0 5-32,0 4 48,-10 7 96,0 1-79,-3 6-97,-3 0-96,3 1 48,-1 0-64,3-1 48,-1-3-16,2-2 48,3-6-16,0-3-64,0-3-48,6-3-64,-1-3 80,-1-1-80,2-1 96,-2-3-32,2-3 16,1 0-32,-3-2 0,0-1-32,-1 0 48,3 0 32,-4-1 0,5-4-32,-1 1-32,1-2 16,0 3 64,6 0-64,5 1 16,0 2 32,6 0 48,4 0 128,3 3 32,1 2 32,1 4 0,-2-3-192,1 1 48,-2-3-80,-2-1 32,-2-1-32,-7-2 0,1 0-32,-6-3-144,-1-3 16,-4 0-80,0-1-16,-2-2-257,0 3-255,0 0-673,-4 2-527,-4 2-930,2 2-2528,-6 0-11606</inkml:trace>
  <inkml:trace contextRef="#ctx0" brushRef="#br2">22300 29361 6211,'0'0'5794,"0"0"-1968,0 0-1425,0 0-768,0 0-448,0 0-369,33 32 192,-17-4 1169,5 8-464,1 2-992,4 2-161,-2-8-64,2-4-256,-1-8-96,-6-6-208,-3-4 80,-3-5-176,-5-3-448,-3-2-481,-5-2-223,0-3-353,-5-7-720,-5-3-1489,-1-2-3057</inkml:trace>
  <inkml:trace contextRef="#ctx0" brushRef="#br2">22482 29288 6259,'0'0'6355,"0"0"-3234,-21 35-944,11-18-288,4 6-320,-5 3 192,1 6 79,2 3-271,-2 2-592,-1-1-65,2-4-288,1-3-288,1-5-95,1-5-225,2-6-48,2-3 16,-2-3-16,1-4-241,3 0-623,-2-3-689,2-6-896,0-3-1777,0-5-6883</inkml:trace>
  <inkml:trace contextRef="#ctx0" brushRef="#br2">22759 29321 15367,'0'0'4162,"-10"31"-2065,4-7 368,-2 6-96,0 5-800,3-4-593,1 0-415,4-5-305,0-4-96,3-6-128,0-3 16,1-5-48,3-3-128,-4-3-353,2-2-543,1-2-689,-2-7-1344,-1-7-1137,-3-1-5250</inkml:trace>
  <inkml:trace contextRef="#ctx0" brushRef="#br2">22910 29391 7892,'0'0'13350,"0"0"-11734,0 38-351,0-17 928,0 3-544,0-1-945,5-1-480,7-5-144,5-5 0,7-4 16,-1-8-32,0 0 0,-1-10-48,-1-3-160,-4-4-320,-3-4-448,-4-2-145,-6 1 49,-4-1-545,0 2 641,-8 3 880,-8 4 64,0 3-32,-5 4 176,-1 3 320,1 2-192,-3 2-208,1 0-32,4 3 288,4 7-240,3 0-48,3-1-80,2 2-80,7 2-976,0-1-961,5-3-1265,1-3-2528</inkml:trace>
  <inkml:trace contextRef="#ctx0" brushRef="#br2">23250 29005 5891,'0'0'4162,"0"0"-2978,0 0-255,0 0 527,0 0-319,0 0-209,-21-17 33,21 15 95,0-2 129,0 0 111,0 1 65,6-1-49,0 0-271,12 1-145,2-1-287,6-1-257,3 4 160,2 1-144,-1 0-16,-7 1-272,-4 5-32,-9 4-48,-6 0-16,-4 0-288,0 2 96,-10 2 176,-6 1 32,-6-1 80,0-1-48,2 1 224,2-5 225,5 1 95,4-3-176,9 1-336,0-2-48,12-1 16,4 1-80,6-3 48,-1 2 64,10-4-64,-5 4 48,0-4-16,-3 4 48,-6 1-64,-4 2 0,-12 1-64,-1 4 32,-7 1 0,-4 1-16,-11 0 16,1 0 0,-6-1 64,2-4 48,1 1 208,3-6-112,1-1-64,7-3-64,8-1-64,0 0 16,5-5-128,6-3-800,9-1-1073,0-2-1617,2-5-2000</inkml:trace>
  <inkml:trace contextRef="#ctx0" brushRef="#br2">23131 29129 9268,'0'0'3202,"0"0"-1794,0 0 385,0 0 176,0 0-400,0 0-481,5-2-223,-7-2 63,-4 2 65,-5 1-177,-6 1-320,-1 0-384,-3 0 64,-6 0 80,-1 1-47,2 1-49,9 1 80,1-3-80,5 1 48,6-1-128,5 0 0,1 0-176,14-1-961,1-4-1360,0 1-960,2-1-4099</inkml:trace>
  <inkml:trace contextRef="#ctx0" brushRef="#br2">8481 26668 11637,'0'0'4899,"2"40"-2626,-1-21-224,-1 2-1025,2-4-432,-2-3-288,0-2-288,2-4-224,-2-3-736,3 1-721,-3-2-1488,2-3-881,-2-1-2609,0-1 2513</inkml:trace>
  <inkml:trace contextRef="#ctx0" brushRef="#br2">8421 27510 6291,'0'0'3297,"0"0"-1024,0 0-672,0 0-224,0 0-145,0 0 129,-9-27-289,8 26-79,1 1-305,-4 0-288,4 0-288,-3 7-47,1 1-82,-3 0 50,4 3-66,1-4 66,0 1-66,1-2 50,4-5-17,4-1-33,-3 0 1,2-4-64,-2-5-32,2 1-32,-3 1 80,-4-1-80,-1 3 80,0 1 16,0 4 32,-3 0 32,-1 2-80,-3 5 48,-2 1 0,5 3 0,0-1 32,1 1-32,3-3 48,0 1-32,0-5-32,3-3 0,4-1-112,3-3-368,-2-7 272,1 1 240,-3 0 48,-4-1-16,1 3 16,-3 2 0,0 2-16,-10 3-32,5 0-16,-6 0 64,0 0-48,1 2 16,2 2-48,0 1 16,-1-1-32,5 1-129,2 0-575,2-4-961,0 2-2016,2-3-6276</inkml:trace>
  <inkml:trace contextRef="#ctx0" brushRef="#br2">8404 27488 12214,'0'0'2721,"0"0"-2449,0 0-272,0 0 368,0 0 529,0 0-433,-13 23-192,18-15-80,-1 0 240,0-1-112,3-1-272,-4-4 32,1-2 0,-1 0-96,1 0 160,-1-5 113,-3-4 31,3 2-192,-3-3-48,0 4 0,-3-2 0,-4 0-48,0 7 16,0-2-16,0 3-16,0 4 96,1 6-32,2 1-48,4 4 16,0-2-16,0-4 16,8-1 16,3-4-96,-2-4-96,1-2-64,-3-8 160,-2 3 128,-3-2-48,-2 1 48,0 2-32,-7 3 16,0 0-80,-2 3 48,4 0-64,0 0-176,0 0-2402,1 0-6514</inkml:trace>
  <inkml:trace contextRef="#ctx0" brushRef="#br2">18119 31048 5010,'0'0'5907,"0"0"-4754,0 0-353,0 0 625,-1-17-33,1 14-191,0 3-161,1 0-127,3 9-273,-1 12 48,0 11 97,1 10 991,-4 14 626,0 5-690,0 4-959,0-9-209,0-3-208,0-10-176,0-11-16,0-7 16,0-8 32,0-8-160,3-3 0,-3-6-16,0-4 16,0-11 144,0-8-208,0-9-16,-7-4-240,1-9 80,-2-4-112,-2-4-192,-3-2 32,1 0-193,-3 3-319,0 5 239,1 5-15,1 8 256,3 4 432,3 9 64,3 2 64,1 6 32,3 1 112,3 5 128,3-3 96,2 4-192,6 1-79,4 1-113,5 0 48,7 1 32,1 1 176,4-2 144,3 2 0,-4 0-144,0 1-128,-4-2-64,-8 2-80,-5-1-112,-4-1-32,-5 3-400,-5-3-288,0 3-81,-3 0-47,0 0-417,0 0-320,0 0-736,-3 0-1376,0 6-2258,1 0-608</inkml:trace>
  <inkml:trace contextRef="#ctx0" brushRef="#br2">18479 31445 19577,'0'0'1185,"2"29"-881,-1-18-64,-1-2-80,0-1-16,0-8 304,0 0-320,-3-8-656,0-5-2113,-3-7-2834</inkml:trace>
  <inkml:trace contextRef="#ctx0" brushRef="#br2">18122 31243 3618,'0'0'7651,"0"0"-4529,0 0-1057,0 0-17,1 27-223,16-25-352,4-1-48,6-1 431,3 0-623,-3 0-657,-2 0-336,-8 0-192,-1 0-16,-6 0-656,-5 0-865,-2 3-768,-3-3-976,0 0-2386</inkml:trace>
  <inkml:trace contextRef="#ctx0" brushRef="#br2">18644 31502 16023,'0'0'1521,"0"0"-769,0 0 161,0 0-1,0 0 561,0 0-305,0 0-335,26-9-289,-20-4 64,0 1-79,-1-1-145,0 2-80,0-1-16,-1 3-128,3 1 32,-1 2 48,-1 3-48,1 3-48,4 2-128,-2 5 97,0 4-1,1 3 16,-3 1-112,2-2-16,-3 0 0,0-3-144,0-3-305,-1-5-351,1-2-817,-3 0-800,1-9-1072,0-6-3795</inkml:trace>
  <inkml:trace contextRef="#ctx0" brushRef="#br2">18470 31068 13014,'0'0'6291,"0"0"-5491,0 0-560,0 0-128,0 0 289,0 0-209,0 13-176,4 0-2289,-2-2-6499</inkml:trace>
  <inkml:trace contextRef="#ctx0" brushRef="#br2">18948 31140 16568,'0'0'4402,"0"0"-2978,4-30-255,-4 22-625,0 4-240,0 0-192,0 4-128,0 0-528,-4 2-1217,4 2-1392,0-4-4595</inkml:trace>
  <inkml:trace contextRef="#ctx0" brushRef="#br2">18934 31393 19769,'0'0'1521,"0"0"-1441,0 0 1505,13 33 608,-8-17-545,-2-1-335,1-1-753,0 0-432,1-2-96,-4-5-16,4-1-144,-5-6-720,0 0-1057,0-6-688,0-5-369,-5-6-3809</inkml:trace>
  <inkml:trace contextRef="#ctx0" brushRef="#br2">19122 31089 12758,'0'0'3585,"0"0"-3120,0 0 303,14 47 1537,-13-17 833,4 8-961,1 5-337,-1 3-783,0-1-593,0-2-208,0-5-32,2-8-48,-2-5 80,0-5-111,-2-4-97,-1-3-16,-2-6-16,0-1-160,0-3-785,0-3-880,0-9-704,0-4-1361,0-6-6482</inkml:trace>
  <inkml:trace contextRef="#ctx0" brushRef="#br2">19091 31338 18937,'0'0'2241,"0"0"-1841,0 0 112,0 0 625,0 0 639,0 0-223,40 2-320,-23 5-465,3-1-480,3 2-224,-2-5 16,-1 1-64,-6-4-176,-1 0-656,-5 0-1473,-4-2-1409,-4-6-1904</inkml:trace>
  <inkml:trace contextRef="#ctx0" brushRef="#br2">19413 31372 14695,'0'0'2993,"0"0"-2401,0 0 385,0 0 383,-26 9-367,24-9-257,2 2-384,0-2-240,0 3 81,2-3 223,5 0 144,0 0-16,0-5-352,3-2-112,-3-1-16,-3-1-48,-2-1-16,-2 1 16,0-1-208,-8 3-16,-5 1 48,-1 2 192,-3 4-48,0 3-16,0 8 80,3 5 144,4 9 224,5 4 289,5-1 351,2 2 65,11-6-705,3-1-304,0-7-32,4-3-112,-2-8-112,-1 0-608,-6-4-737,0-1-1120,-5-1-833,-6-8-2208</inkml:trace>
  <inkml:trace contextRef="#ctx0" brushRef="#br2">20487 31055 19769,'0'0'1313,"0"0"-1345,0 0-128,0 0 112,34 14 80,-26-6-593,1-2-2560,-2-6-4659</inkml:trace>
  <inkml:trace contextRef="#ctx0" brushRef="#br2">20484 31348 23595,'0'0'3073,"0"0"-2993,1 27 160,-4-19 209,3 2-225,0-2 48,0-6-240,0-2-176,0 0-1585,0-10-1248,0-5-721,0-9-6515</inkml:trace>
  <inkml:trace contextRef="#ctx0" brushRef="#br2">20649 31349 22570,'0'0'2610,"0"0"-2691,43 2 322,-19-2 991,1-2 33,-1-4-449,-7 1-656,0-3-128,-3 1-832,-4-3-769,-2-3-1424,-3-4-1986</inkml:trace>
  <inkml:trace contextRef="#ctx0" brushRef="#br2">20825 31062 17528,'0'0'1841,"0"0"-1457,0 0-48,-32-15 417,20 15-1,1 8 272,1 3-223,-1 6-417,3 5 144,1 7 529,3 1-241,2 5-240,2-2-15,0 1-177,5 0-256,1-4 64,-1 0 48,0-3 64,-3-6-32,2-2-144,-4-5-96,3 0-32,-3-5 48,0-3-192,-4-3-272,-1-3-448,0 0-497,-2-11-1392,0-4-2001,0-5-8196</inkml:trace>
  <inkml:trace contextRef="#ctx0" brushRef="#br2">20964 31364 21098,'0'0'1760,"29"0"-1776,-11 0 753,6 4 1728,0-2-544,6 0-849,-1 0-591,-1 0-321,1-2 16,1 0 16,-8 0-96,4 0-32,-10-2-16,1-2-32,-4-2 16,-3 2-16,-3-1 0,-3-1-96,-4-2 0,0-3-112,-1 4 16,-11-3-241,2 3-159,-4 1 192,0 4 144,0 2 176,1 6-16,5 7 112,0 5-64,3 3 224,5 2 48,0 0 80,3-1-64,4-1-112,4-4-112,2-3 32,0-7-16,-2 1-64,3-7-288,-4-1-592,6-1-929,-6-9-1232,1-3-689,-4-2-3569</inkml:trace>
  <inkml:trace contextRef="#ctx0" brushRef="#br2">21156 31047 19305,'0'0'1729,"0"0"-1553,0 0 480,-33-21 352,14 21-127,0 1-97,-3 8-352,1 5-47,4 5 15,-1 6 128,6 3 112,2 7-239,5-2-113,3 5 32,2 0-48,5-3 16,2-1-112,2-3-32,1-3 160,2-3-80,-7-4-47,1-2-145,-1-2 16,-3-4-16,-2-2 16,0-2-32,0 0-16,0-6-112,-2-1-337,-3-2-703,4-2-993,1-7-1857,-5-5-4946</inkml:trace>
  <inkml:trace contextRef="#ctx0" brushRef="#br2">21454 31462 10661,'0'0'10293,"0"0"-9861,0 0-320,0 0 1312,0 0-111,0 0-208,21 21-353,-21-21-288,0-2-160,0-2 257,0-3-81,-2-4-304,0-1-48,-2-2 64,2-6 480,2 4-159,0-5-33,0 1-80,0 4-80,0-4-192,2 6-64,4 1 192,1-1-144,0 5 64,-2-3-128,1 5 32,4 1-96,-3 0-32,2 3 32,1-1-176,1 2-224,1 0-464,1 2-545,1 0-928,2 0-1377,-2 2-1168,-1 4-4306</inkml:trace>
  <inkml:trace contextRef="#ctx0" brushRef="#br2">21660 31323 10597,'0'0'7283,"0"0"-5666,0 0-609,21 26 289,-9-22 240,3-1 384,5-3-673,-3 0-560,3-1-95,-2-3-97,-2-2 112,-4-1-352,-1-1-176,-6 4 0,-5-3 16,0-1-48,-3 3-64,-8 0-16,-1 4-80,-6 1-112,3 0 112,-1 6 128,-1 5-64,5 2 64,0 4 160,3 2 32,-1-3 97,5 2-81,1-3-48,4 0-144,0-5-32,9 0 64,1-5-80,2-1-144,5-2-401,1-2-703,1 0-913,3-2-800,-1-2-1169,2 2-4306,-2-4-1921</inkml:trace>
  <inkml:trace contextRef="#ctx0" brushRef="#br2">21979 31450 14967,'0'0'5250,"0"0"-4545,0 0 287,0 0 1009,0 0-320,0 0-577,6 0-608,-1-3-367,0 0 47,2-1 304,2-3-80,-1-3-256,1-3-112,1-3-32,-1-1 240,1 0-192,-1 2 16,-4 4-16,0 3 144,0 5 32,-5 3-47,3 6-97,0 5 32,-3 4 352,1 4-96,-1 0-160,0-1-176,0-1 16,2-4-16,2-1-48,6-4-256,1-5-496,5-3-1025,-1-3-2193,2-8-3041</inkml:trace>
  <inkml:trace contextRef="#ctx0" brushRef="#br2">22365 31239 13030,'0'0'9812,"0"0"-8643,0 0-625,0 0 1041,0 0-384,0 0-369,-23 8-336,11 7 32,3 4-159,-2 1 143,5 4-128,0-4-192,1-1-112,5-1-48,0-3-16,0-1-16,0-2 48,0-2-64,3-3 80,5-2-64,2-3-80,2-2-32,4 0-112,3 0-224,0-2 32,3-3-129,0-2 305,1-2 256,-2 2-48,0-2-16,-2-1 16,0-1 32,-7-2 32,3-5 0,-4 0-80,-6-3 48,0 2 0,-5 0-448,0 4-657,-5 2 433,-6 7 560,0 5 80,-4 1 32,0 5 48,1 7 240,-1 4 208,1 5-31,0 4 159,3-1-176,1 3-96,4-4 113,5-1-257,1-1-80,1-6 0,8-2 64,2-2-48,1-1-96,3-4-48,-1-3 32,1 1-96,2-4 32,-2 0-352,-3 0-113,-1 0-127,-1 0-272,-4-6-689,-2-1-1424,-4-3-1874</inkml:trace>
  <inkml:trace contextRef="#ctx0" brushRef="#br2">19981 31307 3570,'0'0'5778,"0"0"-2288,-14 35-1441,11-2 400,-2 4 448,5 5-352,0 0-464,0-9-1024,8-7-657,0-9-208,3-12 192,1-5 209,-1-12-305,4-10-64,-4-7-224,-3-9-32,1-4 48,-7-6-48,-2-3 48,0-2 0,-9-2-16,-1 0-304,-1 1-289,3 4-15,-1 7-352,3 7 463,2 10 449,2 9 64,2 7 80,0 6 321,7 4-161,5 4-272,0 6 32,5 5 0,2 3 32,4 5 80,0 3-16,1 2 48,0 0-16,2 1-32,-5 0-16,0 3 16,-4 0-176,0 1 16,-10 0 16,-3 3 16,-4-4 16,0 0 0,-6-3 16,-5-5 16,0-1-32,-3-4 48,4-6-16,-3-1 16,1-5-16,2-4 0,-2-3 32,2 0-32,-1 0 0,4-3-64,0-3 48,0 3-96,6-1 16,-4 0-240,5 0-592,0 0-465,0-1-320,0-1-528,5-2-1296,0-1-1890,0-3-4177</inkml:trace>
  <inkml:trace contextRef="#ctx0" brushRef="#br2">25091 31587 5090,'0'0'8468,"0"0"-5362,0 0-1250,0 0-159,0 0-352,0 0-369,-2-6-447,6 5-145,5-2 64,2 2 80,5-4 64,5 4 33,7-1 751,1 0-287,2 1-513,-4 1-240,-1 0-192,-8 0-256,-4 0 48,-2 3-16,-4-1-192,-4 2-448,-4-2-481,0-1-624,0 5 273,-1-2-193,-4 0-1168,-1-1-2338,1 2-8179</inkml:trace>
  <inkml:trace contextRef="#ctx0" brushRef="#br2">25162 31710 6579,'0'0'8900,"0"0"-5875,0 0-1056,0 0 0,0 0-304,31 19-384,-13-17 15,4 0 49,-6-1-513,5 1-352,-6-2-271,-3 0-225,-1 0-33,-3 0 33,-2 0-224,-1 0-560,-2 0-945,-3 0-1536,0-2-1698,0-3-8227</inkml:trace>
  <inkml:trace contextRef="#ctx0" brushRef="#br2">25116 31495 6707,'0'0'7508,"0"0"-5299,0 0-1121,0 0-288,0 0-191,0 0 159,2 6-416,9-21-96,-3-5-80,-1-3-96,4-2-32,-5 3 48,1 1-176,-3 5 80,-1 5-48,-1 5 80,-2 3 96,0 3 513,0 0-369,0 0-160,0 0-80,0 0-16,4 0 16,-3 1-64,6 5 48,0 6 0,1-1 0,-2 2 384,4 3 256,2-4-159,0 0-145,-2-5 224,1-1-80,-2-2-95,-2-4-225,0 0-80,-1-6-32,1-3-32,-1-6 48,-1-2-112,0-4-80,-3 1-1025,1-3-768,1 4-784,-4 3-1985,0 9-2113,0 4 1408</inkml:trace>
  <inkml:trace contextRef="#ctx0" brushRef="#br2">25869 31246 3073,'0'0'2978,"0"0"-3074,0 0 2753,0 0-1120,0 0-1185,0 0 608,-28-6 273,23 3-289,4 2 337,-4 1-81,5-2-367,0 2 255,0-4-207,0 4-337,0-1-224,0 1 0,6-3 48,-1 0 17,4-1-33,3-2-112,5 0 96,-1-1 272,10-3-15,3 1 175,-2 0 16,3-1-224,-5 2-287,1 1-97,-9 1-96,-3 2-64,-4 3-16,-6 1 0,0-2-16,1 2 0,-5 0-80,0 0 32,0 0 32,0 0 0,0 2-32,0 3-48,0 1 32,0 1-113,0 3-47,0 1 176,0 4 80,0 2 0,-6 6 0,-1 3 0,-1 6 32,-3 5 0,-1 2 32,-1-3 32,0-4 0,1-6 81,2-3-97,1-6 48,1-3 16,-1-5-16,2-1-48,3-3-48,3-3 16,-1 0-32,2-2 32,0 0-16,0 0 0,3-2-80,6 0-80,3 2 80,5 0 64,4 0 64,7 4 16,-5 2 0,1-1 32,-2 1 64,-6-1-16,-2-3-64,-4-2-96,-1 3-16,-4-3 0,-2 0 0,-1 0-48,0 0-32,-2 0-112,0 0-192,2 0-416,1 0-785,-3 0-416,0-3-1424,0-3-4659</inkml:trace>
  <inkml:trace contextRef="#ctx0" brushRef="#br2">25992 31307 7043,'0'0'4354,"0"0"-1472,0 0-1538,0 0-239,0 0-129,0 0-128,0 0-415,11 0 63,10 0 272,3 0 49,7 0 1616,2 0-656,-1-3-673,-5 0-688,-3 3-272,-7 0-128,-9 0-48,-2 0-704,-2 0-577,-4 2-656,0 2-256,-4-3-368,3 1-3041</inkml:trace>
  <inkml:trace contextRef="#ctx0" brushRef="#br2">26350 31507 5186,'0'0'7684,"0"0"-4691,0 0-960,0 0-272,0 0 16,13 42 256,-9-20-192,1 3-545,-5-1-527,2-1-257,-2-2-400,2-6-64,-1-3-32,1-6-32,1-2-352,-3-4-705,0 0-960,0-5-384,0-6-1937</inkml:trace>
  <inkml:trace contextRef="#ctx0" brushRef="#br2">26602 31344 5202,'0'0'481,"0"0"4129,0 0-2978,-22 0 33,17 0 416,5-4-128,0 4-384,0-1-449,6-3-191,3-1 111,2 2 113,3-1 31,4 0-335,5 1-65,-2 1-48,0 2-544,1 0-176,-6 0-16,-3 3-368,-4 3-816,-3 0-785,-6 1-560,0-1-1185,0-3-5746</inkml:trace>
  <inkml:trace contextRef="#ctx0" brushRef="#br2">26860 31097 5987,'0'0'6643,"0"0"-4098,0 0-880,0 0-225,0 0-207,7-33-193,7 24-79,2-2-161,2-1-256,3 1-255,0 3-33,1 1 208,-6 7-160,1 0-176,-7 4-192,-1 7 64,-5 6-32,0 3 48,-4 3 0,0 4-48,0 1 96,-4 4 0,-3-1 64,4-3 0,-4 2-64,3-1 128,-2-3 48,-2 0 177,-1 1-33,-1-1-176,2-4 32,-3-2 224,2-1-32,3-2-319,0-5-113,1-1 80,4-2-112,1-2 16,0-1 48,6 2-48,0-3 16,9 3 48,-3-3-80,9-1 272,-2 1 320,2-4-432,-2 3-80,-2-4-64,-1 2 32,-6-2-144,-1 0-512,-4 0-289,1 0-47,-3 0-129,-2 0-143,-1-2-241,0-2-336,0-2-1760,-1 1-7637</inkml:trace>
  <inkml:trace contextRef="#ctx0" brushRef="#br2">26887 31268 8468,'0'0'3169,"0"0"273,0 0-1441,0 0 112,0 0-192,0 0-113,21 15-543,-11-10-385,6 1 65,2 0-113,8-4-191,2-2-145,-2 0-336,1-6-80,-4 1-80,1-3 32,-6 2-80,-4 1-496,-2-1-257,-5 2-191,-2 2-193,-5 0-255,0 2-113,0 0-640,-2 0-1745,-1 2-2577,-4 2-960</inkml:trace>
  <inkml:trace contextRef="#ctx0" brushRef="#br2">27221 31480 12150,'0'0'3745,"0"0"-2080,0 0-673,0 0 225,28-13 128,-8 9-65,-2 1 17,3 0 47,-2 3-191,-4 0-321,0 0-495,-9 4-177,-2 2-128,1 2-32,-4-1 48,-1 4-16,0 1 48,-1 3-64,-4-1 112,0 1-80,-5 1 0,3 0 16,-2-3 80,2-1 48,3-1 32,0-5 128,2 3-96,2-4-128,0 1-48,5-3 16,0 1 17,7-2-1,-2 0 16,6-2-112,6 0 48,0-5-32,2-1 48,-2-2-112,-3 2 80,-2 3-80,-6 0-16,-2 0-449,-8 1-447,-1 1-176,0 1-401,-1 0-1104,-8-3-1361,0 0-4242</inkml:trace>
  <inkml:trace contextRef="#ctx0" brushRef="#br2">26592 32172 6851,'0'0'1521,"0"0"2449,0 0-1777,0 0-785,0 0-223,0 0-225,-6-10-415,3 10-177,1 0 160,1 0 48,-2 0 48,3 2-31,0 1-225,0 7-16,0 3 112,0 6 33,3 7 159,-2 5 64,4 1 0,-1 6-31,0-2-81,-1-2-144,0-4-224,0-6-64,-3-3 113,0-4-225,0-5 16,0-3 64,0-1-64,-5-2 16,4-6 0,-4 0 0,1 0-48,-3-5 48,3-4-80,0-4 0,0-7 0,-1-3-32,5-8 80,-2-3-208,0-5 0,1-3-32,1 0-16,-5 1 48,5 0 80,-2 4 80,2 1-32,0 6 64,5 3-48,2 5 32,2 4-32,4 2 64,-1 4-96,4 3 32,2 4-32,1 2 48,-2 3-64,2 0 0,0 8 16,-1 0-48,-3 3 32,2 1-193,-5-1 145,-3 2 48,0-2-16,-3 3 48,-6-1-16,0 0 32,0 3-16,-5-2 32,0 2-16,-6-1 0,0-1 0,0 0-16,-3-1 16,1 0 16,2-1-16,-1-1 0,2 0 32,-3-1-80,5-3 64,-4 1 0,7-5 0,0 2 0,4-2 16,-2-3-32,3 2 16,0-2-16,0 2-80,0-2 112,0 0-48,0 2 32,0 0 16,0 0-16,0-1-32,0 3 96,-4 1-48,1-4 32,-3 3-16,5 0 0,-2-2-31,2-2-17,1 1 0,0-1 16,0 0 64,0 2-64,0-2 48,0 0 16,0 2 0,1-2-16,3 2-32,-1 2 0,0 0-16,3 0 128,-1 3 16,10 1-128,-3 3 320,9 1-16,7 1 32,-1 0 113,1 2 95,-2 0-144,-5-2-160,1 2-256,-10-4 16,-1 1-80,-2-4-16,-6-2-16,0-1 48,-1-4 64,-2 2-64,0-3-64,0 0-144,0-3-352,0-3-1041,0-4-1921,2-2-1488,0-3-4963</inkml:trace>
  <inkml:trace contextRef="#ctx0" brushRef="#br2">19936 33223 272,'0'0'10197,"0"0"-6083,0 0-1825,0 0-432,-4-7-273,4 7-47,0-3-176,0 2-241,4-1-319,2-2-273,7 1-240,5-1-48,5 0-144,9 2 592,4 0-464,2 0-79,-3 2-1,-1 0-272,-6 2 80,-7 2-33,-7 0 97,-4 0-96,-3-3-64,-5 1-16,-2 0 80,0-2 16,0 0 128,0 0-16,0 0 16,0 0 0,0 0-64,0 0 16,0 0-16,0 0 0,0 0 0,0 0 0,0 0 0,0 0-16,0 0 32,0 0-48,0 0 64,0 2-64,0 0 48,-2 4-48,-2 5-16,-3 5 80,-3 10-16,0 4 16,-4 8 0,0 3 64,2 1 145,-5-5-1,7 0-48,-3-6-112,3-4-48,-4-7 64,7 1 112,-2-2 160,2-1-160,2-2-48,0 1-128,3-3-16,0-1 16,2-1-16,0-3 16,0-4-48,0-2 32,0 0 0,0-1-16,0-2 32,0 0 0,0 0 48,0-5-16,0 5-32,0-5-64,2-1 16,0 5 32,3-1 0,2 0-64,7 1 0,3 1 64,5 0 0,5 0 80,7 0-80,1 0 64,-1 0 33,-3 1-113,-5 1-33,-5-2 66,-7 2 15,-5-2-129,-5 0-223,-4 0-192,-2 0-144,-5 0-449,-7 0-832,-3 0-416,0 0-416,-4-4-2177</inkml:trace>
  <inkml:trace contextRef="#ctx0" brushRef="#br2">20048 33470 9508,'0'0'4979,"0"0"-2850,0 0-737,0 0 129,0 0-128,29 0-257,-10 0-272,7 0 929,3 5 112,5-1-528,2-1-465,0 1-319,-4-4-273,-6 1-192,-4-1-80,-8 3-16,-6-3 0,-2 0-48,-6 0-64,0 0-16,0 0 0,-4-4-289,-3 0-335,2 2-576,-2 1-417,2 1-960,1 0-785,1 1-2977</inkml:trace>
  <inkml:trace contextRef="#ctx0" brushRef="#br2">20576 33573 5667,'0'0'5810,"0"0"-2400,0 0-1121,0 0-352,0 0-160,0 0-337,0-19-319,0 19-257,0 0-288,0 0-47,0 0-129,2 7-176,1 5 128,-3 6 32,1 7 657,-1 5 47,3 3-463,-3 3-177,2-4 16,-2-4-80,0-5-112,2-6-176,1-7-48,-3-4-48,4-3 16,-1-3-48,1-3-288,1-8-416,0-2-1041,-5-5-1360,0-5-1313,0-2-3906</inkml:trace>
  <inkml:trace contextRef="#ctx0" brushRef="#br2">20914 33450 4658,'0'0'3394,"0"0"2656,0 0-2688,0 0-1105,0 0-448,0 0-272,-7 0-353,7 0-239,0 0-241,0 0-176,5 0 0,3 0-95,3 0 31,3 0-112,7-2 64,3 2 448,5-2-287,-1 0-209,-1 1-112,-5-2 16,-5 1-160,-2 1-16,-9 1-80,-1-3-64,-2 2 48,-3 1-48,0-2 48,0 0-80,-2 1-176,-1-2-208,0 1-529,-1 1-639,2 1-930,0 0-703,-1 0-1617,0-2-7348</inkml:trace>
  <inkml:trace contextRef="#ctx0" brushRef="#br2">20927 33597 7700,'0'0'5138,"0"0"-2177,0 0-976,0 0 160,0 0-272,0 0-400,-5 3-481,5-3-288,2 0-111,2 0 207,1 0-64,3 0-175,-1 0-161,7-5 80,3 4 80,2-3-47,4-2-161,3 2 0,2 1-144,3-1-64,0 2 16,0 0-64,-5 2 0,-5 0-64,-4 0-16,-2 0-80,-10 0-16,-4 0-352,-1 0-240,-1 2-433,-8 0-432,-3-1-1120,-7-1-1537,1 0-4466</inkml:trace>
  <inkml:trace contextRef="#ctx0" brushRef="#br2">23341 33397 304,'0'0'9284,"0"0"-5010,0 0-2401,3 35 416,-3-9 737,0 7-833,-3-2-561,1 3-271,-3-5-609,5-7-399,0-5-81,0-8-112,0-3-80,0-4-16,0-2 224,0-8 192,0-7-192,0-3-224,0-7-32,0-5 32,0-4-48,0-4 0,0-2-176,0-1-176,0 2 96,-3 0 80,3 7 112,0 5 32,0 5 32,0 5-32,0 2 32,3 6 16,2 4-32,1 0-16,4 5-48,0 5-80,1 6 144,3 4-48,0 7 16,1 4 80,-3 5-80,-3-1 64,-2 1-80,-6-3-352,-1-4 143,-1-1-79,-10-2 288,-2-6 32,-1 0 64,-5-6-32,1-1 0,1-3 0,1-3 0,6 1 112,1-3 49,6 0 31,0 0-96,3 3-80,3 2-48,7 5 96,2 2 0,4 2 432,5 1-368,1 2-48,-1 1 0,2-3 48,-6-3-80,-1-3-48,-1 0 32,-4-5-32,-5 0 16,0-1-32,-3-3-160,-2 2-304,-1-2-304,0 0-161,0 0-591,-4 0-882,-2 0-1920,1 0-5586</inkml:trace>
  <inkml:trace contextRef="#ctx0" brushRef="#br2">23590 33901 6259,'0'0'6547,"0"0"-4322,0 0-1057,0 0 49,0 0 32,0 0-289,-15 3-256,15-3-79,10 0-1,9 0 0,12-5 273,7-1 383,6-1 353,11-1-401,4 2-623,2-1-177,-1 0-64,-3 1 256,-4 2-111,-9 1-417,-12 0-48,-9 3-208,-13 0-593,-9 0-255,-1 0 207,0 3 209,-6-2 160,-5 3-48,1 0-1153,3 2-640,-2-1-880,-2-1-1442,5-1-4625</inkml:trace>
  <inkml:trace contextRef="#ctx0" brushRef="#br2">23710 34239 12902,'0'0'3329,"0"0"-1728,0 0 560,0 0-224,-27-14-496,11 18-433,-1 7-175,0 3-193,0 1-96,2 2 32,5 0 129,5 0-1,5-4-336,5-2-144,7-5-128,5-6 0,2 0-64,4-13 16,-2-4-16,1-6 48,-4-4-160,-5 1 48,-7-2-16,-2-1 80,-4 3 0,-4-2 0,-6 1-96,-6 3-16,5 3-80,-6 4-64,1 3 192,-3 8 16,0 6-48,2 0-32,3 6 0,2 2-896,3 0 735,7-1 33,2-3-1600,0 0-802,6-4-847,4 0-2818</inkml:trace>
  <inkml:trace contextRef="#ctx0" brushRef="#br2">23744 33479 6387,'0'0'7619,"0"0"-3793,0 0-1377,0 0-544,0 0-304,0 0-961,-37 11 225,20 11-1,1 6-112,1 1-175,5 4-177,8-5-96,2-4-160,5-6-128,9-7 48,3-10-16,1-1 32,2-12 32,1-12-176,-2-2 48,-3-6 32,-1-4 0,-7-3 0,-2-3-96,-6 2-144,-2 3-176,-6 3 48,-9 7 144,1 7 176,-8 6 32,3 7 32,-2 5-16,2 2 0,5 0-113,5 2-239,0 1-368,7 3-529,4-4-1072,4 2-1648,7-2-4563</inkml:trace>
  <inkml:trace contextRef="#ctx0" brushRef="#br2">23853 34207 11061,'0'0'6211,"0"0"-4306,-13 37-1521,9-24 704,4 0 401,0-3-32,0-3-433,3-3-608,3-4-175,0-3 63,0-5 560,5-7-128,-1-5-367,0-7 63,1-1 128,5-4 16,1 1-272,0 2-175,4 4-81,-4 8 16,-1 8 112,-2 9-80,-1 2-112,-3 11-48,-2 6 176,3 5 160,-1 1 32,-1 3-176,-1-1-80,1-3-32,-4-5 16,2-3-16,0-7-80,-5-3-160,1-5-144,-1-1-208,1-6-337,-3-3-832,0-4-1648,0-4-1297,0-2-9237</inkml:trace>
  <inkml:trace contextRef="#ctx0" brushRef="#br2">23962 33456 5699,'0'0'8227,"0"0"-5073,0 0-1169,0 0-481,0 0-159,0 0-144,8-4-81,3 8 81,1 1-209,8 1 129,1 0 15,4 0-464,4-3-303,-1-1-129,-1-2-32,-4 0-176,-3 0 16,-3-4-224,-7 0-529,2-2-399,-7 1-369,0-1-800,-5 1-176,0 3-688,-5 2-1473,-5 2-1905,-7 5-1233</inkml:trace>
  <inkml:trace contextRef="#ctx0" brushRef="#br2">23976 33318 10613,'0'0'4946,"0"0"-2417,0 0-624,0 0-240,28-7-336,-10 5-417,6 0 737,-2 0-561,6 0-848,-6 2-128,-1-1-64,-8 1 32,-3 0-96,-1 0 48,-9 0-80,0 3-16,-5 7 32,-6 3 48,0 3-48,-9 10 64,4 2 0,-3 4 16,4 6 177,-3 0 223,8-1 176,-1-1-416,1-5-80,7-4-112,0-4 64,3-4 112,0-5-48,6-5-64,1-3-112,2-3 112,6-3-48,-1 0 32,0-3-32,3 0-32,-1-3 0,-4 2-96,-2 2-160,-5 2-320,-4 0-496,-1 2-449,-1 3-48,-4 0-432,0 0-1312,-5-4-2802</inkml:trace>
  <inkml:trace contextRef="#ctx0" brushRef="#br2">21712 33273 8324,'0'0'4722,"0"0"-2385,0 0-928,-28 3 31,23-3 49,2 0-176,3 0-81,0 0-223,0 0-401,8 0-240,4-2-176,9 1-144,3-5-96,11 0 817,1 0-289,2-1-288,-3 1-112,-7 1-96,-4 1 96,-10 0-80,-4 3-192,-5 1 0,-3-3 96,-2 3 64,0 0 80,0 0-32,0 0 16,0-1 32,0 1-64,0 0 0,0 0-32,0 5-32,0 3 64,0 5 16,-2 4 0,-4 6-48,-3 7 48,0 5 16,1 4 256,-3-4 48,-1 1 16,3-4 64,-1-5-79,3-7 95,1-3-96,1-4-96,0-1-144,0-3-16,0-3-112,3-1 64,-1 0-48,1-1 16,2-1-16,0 1-32,2 0 0,8-1-16,-3 1 64,7 0 0,-3-2-16,6 0 48,0-2-16,2 0-32,-2 0 48,1 0 16,2-2-64,-4 0 32,0-2-96,0 3-64,-1-2-16,-5 3-96,-3 0-240,0 0-257,-4 0-431,-1 0-113,-2 0 96,-5 3-15,-2-3-993,-3 0-3698</inkml:trace>
  <inkml:trace contextRef="#ctx0" brushRef="#br2">21828 33430 6195,'0'0'8436,"0"0"-5667,0 0-1440,0 0-337,0 0-128,0 0-207,-23 6-193,29-6-128,5 0-272,5-2 48,8 1 240,0-4 1281,5 4 64,1-1-545,0 0-431,-8 0-561,-3 2-144,-5 0 0,-4 0-288,-8 0-529,0-2-415,-2 2-65,-2-3 193,-5-3-737,2 0-1393,-4-2-3889</inkml:trace>
  <inkml:trace contextRef="#ctx0" brushRef="#br2">22225 33501 5811,'0'0'3585,"0"0"-1488,0 0-624,0 0 128,0 0-145,0 0-111,-13 0-289,18 0-63,1-4 95,2 1 49,2 0-65,5-3-239,1 1 287,-2 4-207,0-1-193,-1 2-512,-2 2-112,-5 4-48,-2 3-16,-4 4-16,0 4-64,-3 2 96,-7 2-16,-1 3 96,1 1 112,0-2 81,2-3-33,-2-1-144,3-2 16,0-6-48,4-1 0,-3-4-64,6-3 0,-3-3-32,3 0 0,0 0 48,2-1-32,2-5-48,5 0 0,-3 0-32,4 1 80,3 2-64,1-2 64,-1 1 0,1 4 240,0-2 0,-2 2-144,-4 0-48,1 2-48,-3 1-48,-4-2 48,2 1-64,-2-2 32,-2 0-176,0 0-48,0 0-224,-2 0-368,1 0-689,-4-6-1729,1 0-1232,-1 0-8628</inkml:trace>
  <inkml:trace contextRef="#ctx0" brushRef="#br2">22821 33345 5827,'0'0'6787,"0"0"-4146,0 0-976,0 0-369,0 0-239,0 0-305,2-22-176,-2 22-159,0-2-113,0 2-128,3 0-32,-2 0-64,-1 0-48,5 3-16,-4 7 48,3 5 16,3 10 144,0 4 1361,1 6-673,-2 2 257,0-1-337,1 0-480,-3-5-256,-2-7-64,-1-1-16,-1-2-16,0-3 64,-3-4-32,1-2 32,-3-3-64,5-3-48,-4-5-560,3-1-480,1-6-881,-5-5-1105,5-4-3793</inkml:trace>
  <inkml:trace contextRef="#ctx0" brushRef="#br2">22779 33454 10853,'0'0'5106,"0"0"-3217,0 0-784,0 0 63,0 0-47,34 0-257,-20 6 49,-1 0 63,4-2-320,-3 0-304,4-3-191,-4-1-129,-2 0-48,2-1-49,-2-3-831,-6 0-753,0 0-576,-2 1-1712,-1-2-3267,0 0 1602</inkml:trace>
  <inkml:trace contextRef="#ctx0" brushRef="#br2">24799 33606 7507,'0'0'7524,"0"0"-5347,0 0-977,0 0-191,0 0-113,-4 0-271,8-2-161,2-2-160,4-1 0,0 2 160,5 0 161,-1-1-49,7 0 352,1 0 81,2 2-465,0 0-144,1 2-176,-4-1-128,-1 1-16,0 0-48,-8 0-48,0 0-16,-2 0-16,-5 0 32,-3 0-96,1 0-16,-3 0 48,0 0 48,0 0-16,0 0-16,0 0-112,0 0-272,0 0-465,0 0-191,-3 1-481,1 1-320,1 0-1104,-3 0-2033</inkml:trace>
  <inkml:trace contextRef="#ctx0" brushRef="#br2">24857 33770 7027,'0'0'5891,"0"0"-3602,0 0-704,0 0-65,0 0-159,0 0-449,0 0-239,0 0-81,0 0-160,0 0 0,0 0 33,4 0-17,-1 0 0,0 0-16,1 0-80,0 0 145,1-2-65,0 1 48,0-2-80,2 1-176,-2 2 48,2-1-176,2 1 65,-2 0-65,3 0 16,0 0 0,-2 0-96,0 1 32,3 4-48,-6-4 64,2 1-64,0 1 0,1-1 16,-4-2 16,3 0-48,-3 0 16,0 0 16,0 0-16,3-3 0,-4 1-48,2 0 48,-3 1-16,2-2 16,-2 3-16,1 0 0,-2 0 0,3 0 0,-4 0 32,2 0-64,1 0 64,-3 0-32,0 0 0,2 0 0,-2 0 32,0 0-16,0 0 0,0 0 16,0 0-32,0 0 0,0 0-80,0 0-16,0 0-145,0 0-95,-2 0-160,-1 0-288,1 0-305,-2 0-207,3 3-385,-2-3-864,1 0-2386</inkml:trace>
  <inkml:trace contextRef="#ctx0" brushRef="#br2">26640 33834 9044,'0'0'2609,"0"0"-1856,0 0 559,0 0 641,0 0-320,0 27-304,0-21-305,0-1-240,0-1-191,0 0 223,0-1-112,0-1-143,0-2-145,0 0 240,0 0 112,0 0-207,0 0-177,0 0-96,0 0 48,0 0 0,0 0 16,0-2-159,0-3-65,1-3-96,4-1 16,0-5-96,5 1 48,-4-2-16,4 0 0,1-2 0,-6 3 48,5 4 288,-4 2 208,0 2-96,-4 4-208,2 2-112,-1 0-64,-1 2 0,1 6-16,-1 1-80,1 3 128,1 1-80,-2 0 16,1 0-32,-2-2 32,3 1 48,-2-2-64,3-5 32,-1 1-48,1-3 32,1-3-48,0 0 64,3 0-48,-2 0 16,3-3-32,-3-1 32,0 0 0,-4 1 0,2-1-16,0-2 16,-1 0 32,-2-1-48,2-3 16,0-3 0,0 0-16,3 0-16,-1 0-64,2 1-16,-2 5 128,3 3-48,0 4-16,1 1 64,0 9-32,5 3 144,-3 4 80,3 2 225,1 2 47,1-3-96,1-2-176,-1-3 0,-3-2-128,-4-3-16,1-4-16,-3-4-64,-1 0 64,-3 0-80,-1-8-160,-3-1-176,0-3-416,0 0-721,-5-2-1696,-1 1-1378,0-1-5857</inkml:trace>
  <inkml:trace contextRef="#ctx0" brushRef="#br2">25615 33389 7315,'0'0'3250,"0"0"-465,0 0-1520,0 0-49,0 0 81,0 0-257,-19-3-207,19 3-225,0 0-48,0 0-16,0-3-127,0 3-65,4-1-112,2-3-96,5 0-96,6-1-16,2 1-64,2-1 48,3 2 32,-3 1 32,-5 2-64,0 0-16,-5 5 16,-5-2-16,0 0 48,-2 3-80,1 0 48,-5 2-32,0-1 48,0 2 16,-5 5 0,0-2 0,-1 4 96,-4 1-32,3 0 48,-2 1-64,-2 0 16,0 0 97,0-4-97,1 1 96,-2-2 0,4-2 80,2-1 48,-1-2-96,6-3-112,-1-1-64,-2-2-16,4 0-64,0-1 48,0-1-64,0 0 48,6 0-16,2 0 16,2 0 0,6 3-32,2-2 48,2 5 321,1 2-17,0 1-16,-1 3-240,-6 0-32,0 4-16,-5-2-16,-2 0 0,-5 0 16,-2 1-32,0 0 48,0 0-48,-6 2 32,-6-2 0,2 2 16,-4 0-16,-3 0 0,0 0 16,0-2-16,1 0 80,0-2 48,0-3 96,1-2-112,5-3-32,2-3-64,0-2-48,1-4 16,5-5-96,-3-3-288,1 2-512,4-2-385,0 2-191,0 3-273,0 1-304,0 2-1169,4-1-1744,1-1-5539</inkml:trace>
  <inkml:trace contextRef="#ctx0" brushRef="#br2">26075 33327 9540,'0'0'4530,"0"0"-2785,0 0-704,0 0-17,0 0-79,0 0-225,-30 39-160,24-18-144,-2 4 193,-1 5 367,-1 8 273,-1 5-1,1 3 17,3-1-257,2 3-335,5-5-209,0-4-144,1-3-144,10-7-80,4-5 48,1-5-80,1-8-16,4-7-16,2-4-32,-2-2-80,-1-7-176,0-5-176,-5 0-144,-5 1 63,1-3 113,-6 3-112,0 0-160,-5 0-1,0 0 305,0 1 176,-5 1 80,0 2 16,-6-1 48,-1 3 16,-1 1 80,-3 3-32,-3 3 16,0 0 32,-2 9 176,0 0 32,0 5 160,4 0-95,4 1 15,5 1-176,3-2-128,5-2-16,7-5-80,3-1-528,6-6-785,1 0-1072,-6-8-1553,4-3-4466</inkml:trace>
  <inkml:trace contextRef="#ctx0" brushRef="#br2">26285 33369 5827,'0'0'6467,"0"0"-4643,0 0-287,-30-3-64,22 3-129,0 0-239,3 4-337,1-2-223,1 0 15,3 2-16,0-2-48,0 0-15,3 2-145,6-3 48,5 3-96,5-2-96,4-2 512,7 2 369,1-2-369,3 0-240,-1 0-95,-6-2-113,1 0-160,-7 2-64,-6-2 64,-5 2-112,-3 0 16,-6 0-48,-1 2 16,0 2 48,0 0 0,-1 2 0,-5-1-16,1-1 16,3 1-48,-1 1 48,-1-3-32,4 2 32,-1-1 0,1 1 0,0-1-16,0 1 0,0 5 16,0 4-64,0 2 48,0 11-48,-9 4 32,1 11-48,-2 2 32,-4 3 32,0-3 16,4-3 48,-4-9-16,4-3 464,1-9-224,4-5-96,0-5-160,5-2 16,0-8-48,0 0 0,0-6-560,0-7-1137,5-4-1872,-1-4-1170,-3-2-5457</inkml:trace>
  <inkml:trace contextRef="#ctx0" brushRef="#br2">27831 33519 4194,'0'0'9668,"0"0"-8659,0 0-865,0 0 912,0 0-31,0 0-497,-4-13-400,8 28-64,-2 7 32,1 10 304,-1 6 1345,-2 6 48,0-1-785,0-6-207,0-2-193,0-8 16,-2-9-287,-1-3-177,3-6-128,0 0-32,0-4 0,-2-1-64,2-2-929,-2-2-560,0 0-367,1 0-818,-4-2-2464</inkml:trace>
  <inkml:trace contextRef="#ctx0" brushRef="#br2">27708 33647 6627,'0'0'6691,"0"0"-4498,31 0-752,-10 4 432,2 2 656,1 0-688,0-1-641,-1-4-480,-2 4-175,-1-5-321,-6 0-176,0 0-32,-4 0-128,-3 0-592,-4 0-369,-1 0-544,-2-5-288,0 2-1296,0 0-3074</inkml:trace>
  <inkml:trace contextRef="#ctx0" brushRef="#br2">28138 33557 5298,'0'0'3490,"0"0"-913,0 0-752,0 0-176,0 0-96,0 0-369,-19-6-416,19 3-271,0 3-241,2-5 16,2 1 192,5-3 112,-1-3-79,7-1-145,1-2 80,1 0-112,4 0 176,-1 3 49,-2 4-129,-3 4-304,-1 4-64,-3 10-48,-3 6 32,1 9-48,-5 8 64,-4 0 160,0 4 272,0 0 0,-1-3-288,-6-5-111,0-4 47,-1-3-96,-3-4 64,-1-4-64,2-3-16,-6 0-64,4-2 80,2-2-32,-3-2 0,3-1 0,1 0-16,4-5-16,5 3 64,0-4-80,0 0 0,0 0-128,4-4 31,3-3 65,6-3 48,0 1 48,2-2 0,6-1 32,-4 5 209,7 1-1,-3 4 96,2 2 48,-2 4-32,0 3-112,-6 5-208,0 0-16,-5-3-16,-2 0-16,-3-1-16,-3-3 32,0-1 0,-2-4 0,0 0-80,0 0 0,0-6-400,0-1-784,0-3-561,0-1-368,0-2-1985,0 0-5315</inkml:trace>
  <inkml:trace contextRef="#ctx0" brushRef="#br2">28655 33560 13478,'0'0'2577,"0"0"-1920,-38 40 911,21-13 609,2 4-288,4 6-208,3 0-240,6-4-657,2-5-528,10-6-128,6-9-160,2-7-64,2-6 32,2-2 16,-1-13-176,-2-3-48,0-5 32,-7-4-16,-1-1 160,-2 2-113,-8-3-303,-1 5-160,0-2 64,-3 6 143,-6 1 145,-1 4 16,-1 6 128,0 1 144,-1 5 16,-1 3 16,5 0-16,-2 0 0,5 0-208,-1 6-865,6-3-1024,0 0-1056,0 2-2321,0-2-2402</inkml:trace>
  <inkml:trace contextRef="#ctx0" brushRef="#br2">28943 33596 9780,'0'0'7156,"-27"0"-6468,14 0-640,-1 0 1201,2 4 303,1 2-479,0 1-353,6 5-320,0 2 161,5 4 303,0 0-32,3 2-319,4-4-129,9 1-64,-4-2-192,3-3-32,2-4-48,-5-3 32,4-3-48,-6-2-64,1-2 64,-6-6-64,1-3-48,0-2-96,-2-3-176,-1-2-160,-3-3-241,0-2 81,-3 3 64,-1-2 63,-2 4-47,0 3 352,-5 3 224,3 3 32,1 6-32,-5 1 32,0 2 48,3 0-16,-1 2-32,3 3 16,3 1 0,3-1-64,1 3-160,1-2-1953,5-2-1489,2-3-2080,1-1-2450</inkml:trace>
  <inkml:trace contextRef="#ctx0" brushRef="#br2">29160 33598 10613,'0'0'3169,"0"0"-1536,0 0 0,0 0 144,0 0-689,0 0-239,-19 36-1,13-17-32,2 2 257,4 0-113,0-1-544,5-3-240,8-2 65,2-5-33,2-4 64,0-4-144,4-2-48,-4-2-48,-2-6-16,1 0-48,-5-2 64,-3-1-48,-4 2 32,0-2-32,-1 0-16,-3-5 0,0 3-336,-3-2-193,-3-2-111,-4 2-64,-1 2-177,-1 1 257,-4 5 512,1 3 160,-1 4 16,-1 0 0,5 7 160,2 1-48,1 4 16,5-3-64,4 2-80,0-3-64,6-3-1392,2-3-2322,3-2-4306</inkml:trace>
  <inkml:trace contextRef="#ctx0" brushRef="#br2">29477 33590 11989,'0'0'3442,"0"0"-2754,0 0-672,0 0 305,0 0 1215,-29 17-95,21-5-625,-3 1 65,2 4-65,2 2 369,7 0-49,0 2-352,0-3-399,6-2-97,4-3-144,5-3-16,-1-5-32,0-3-16,3-2 0,-1-4-64,-4-4 0,-2-3-48,0-1-48,2 0-176,-6-3-160,-1-3-305,-5 0-239,0-1-81,0 2 113,-5-2 176,-6 4 159,1 4 481,-1 1 64,-1 6 160,-3 2 321,3 2 239,-1 2-208,3 4-288,-1 2-128,2 1-80,2 2 64,2 1-224,0-1-1377,1-4-2977</inkml:trace>
  <inkml:trace contextRef="#ctx0" brushRef="#br2">29711 33590 5491,'0'0'5922,"0"0"-3345,0 0-1168,0 0-336,0 0-321,0 0-528,-28 4 128,19 8 128,1 7 33,-1 5 159,4 2 224,0 5 321,5 0-1,0-2-287,10-6-289,7-4-48,4-10-335,6-5-161,0-4-48,6-10-16,-7-7-16,2-4 16,-2-1-256,-9-3-193,-1-1-287,-11 1-80,0 1 47,-5 0 145,-9 1 112,-3 2 320,-3 4 32,-3 4-64,-3 2 176,-1 5 48,1 2-16,3 3-16,3 1-80,3 0-833,5 1-704,3 1-992,4 2-2033,0 1-5475</inkml:trace>
  <inkml:trace contextRef="#ctx0" brushRef="#br2">30082 33799 14327,'0'0'2849,"0"0"-2369,0 0 993,0 0 192,-2 29-433,0-25-191,-1-2-369,3 0-336,0-2-80,0-2 609,0-7 15,5-2-480,-3-7-144,4 0 96,2-5-31,-2 2-161,3 1 336,-1 3-64,1 1-80,-3 7 32,-1 3-95,1 4-97,0 2-96,-1 8-80,0 5 96,0 2 112,1 2-128,-1 2-48,1-2 64,-5-2-64,3-4-48,-1-3 32,0-2 16,1-5-64,1-1 16,1 0 0,0-7 48,3-2-64,3-6 0,0-2-32,4-3 16,-1 4-48,-3-2-16,4 7 48,-2 4 0,-1 5 80,-2 2-80,3 9 80,-4 8-32,3 6 112,-3-1 96,2 3 80,0-2-160,0-6 32,2-4-144,-1-6-64,0-7 80,-3 0-240,-2-5-368,2-7-1073,-7-5-1824,-3-5-2562</inkml:trace>
  <inkml:trace contextRef="#ctx0" brushRef="#br2">30930 33199 5843,'0'0'3777,"0"0"-2000,0 0-832,0 0-353,-27 34-16,18-18 80,2 1-95,-1 2-49,-1 3 288,5-1 225,-2 1-145,2 1 177,2 2-225,-3 0-240,4-1 97,-5 4-129,6 3-112,-5-1-32,3 2-15,-1 0-65,-1-2 0,3 1-96,1-1-80,0-1 48,0 0 96,0 1 16,1-1 225,3-1-177,1-2 80,0 1 160,2-4-336,-2 1-208,1-3 64,-1 2-31,-2 0-81,2-3-32,-1 2 48,1 2-48,-1-1 32,-3 0-32,6 0 48,-1-1-16,0 1-32,3 0 48,-4-4-32,5 2 64,1-2-64,-6-3 32,1 2-32,0-3 48,-2 0-32,1-1 0,1-3 0,-3-4-208,0 1-97,2-2-95,1-3-528,4-3-273,-1 0-239,4 0-625,-2 0-1281,-6-2-2625,2 1-4225</inkml:trace>
  <inkml:trace contextRef="#ctx0" brushRef="#br2">31229 33445 8036,'0'0'1776,"0"0"578,0 0-658,34-36-127,-15 23-32,2-1-289,-2 3 1,0 5-625,-5 1-368,0 5-256,-9 5 16,2 5-32,-2 3 48,0 6-32,-3 2 48,1 4 160,-3 2 177,0 1-17,0 0-176,-5-2 128,0 2-32,-2-2 128,-3 3 97,-6-2-97,4 1-80,-5-2-16,0 1-128,1-2-64,1-4-32,5-5 0,-1-3 16,6-3-32,1-7 16,4-3-80,0 0 0,7-9 0,3-4-16,4-2-32,6-2 32,-2 0 0,3 6 16,1 3 145,-1 8 351,-3 0-416,-1 12-16,-3 4-96,-3 1 64,0 1-16,0-1 32,-6-2-48,2-2 48,0-4-48,-4-3-16,2-2 0,-3-2-48,2-2-80,-2-2-256,1-6-177,-3 0-735,1-1-641,-1-3-560,0 3-1953,0 0-2641</inkml:trace>
  <inkml:trace contextRef="#ctx0" brushRef="#br2">31164 33636 5330,'0'0'6099,"0"0"-3810,0 0-736,0 0-112,0 0-353,0 0-336,9-14-335,-9 14-241,0 0-160,0 0 16,0 0 0,0 0-48,-5 3 32,1-1 16,1 1 0,-6-1 0,-2 0 16,-4 0 224,3-2-64,-4 0 16,0 0 48,5 0-128,0 0-48,5-2 32,2 0 161,1 0 95,3 0-96,3 2-192,1 0-96,4 0-16,1 0 0,1 2-192,1 4-560,-4 1 415,3 1-799,1-2-401,-1 0-1040,-5-3-1777</inkml:trace>
  <inkml:trace contextRef="#ctx0" brushRef="#br2">31716 33753 5539,'0'0'4129,"0"0"-1583,0 0-417,0 0-48,0 0-241,0 0-239,-11-2-416,11 10-113,0 1 81,0 2-369,7 1-352,-3-1-320,3-2 0,-4-3-80,2 0 0,-3-2-624,-2-4-801,0 0-848,0-8-1440,0-6-6004</inkml:trace>
  <inkml:trace contextRef="#ctx0" brushRef="#br2">31866 33433 5635,'0'0'4722,"0"0"-1105,0 0-2608,0 0-49,0 0 129,0 0-241,-20-16-95,20 12-305,6 0-160,4 0 144,-2-1 0,5 1-192,3-1-192,5-1 112,2 0 241,-1 2 383,0 4-48,-1 0-191,-5 4-65,0 8-400,-4 4-48,-6 5-16,1 7-16,-5 5-16,-2 0 48,0 5 112,-6 0 32,-3-2-96,-3-1 16,-1-2-16,-1-3 16,-1-2 160,0-3-64,1-2-48,1-4 1,3-5 79,1-3 96,4-2-160,5-3-96,0-3-64,5 1 16,1 0-16,7-1 0,1-1-64,3 0 80,2 0-64,-1-2 96,2 2-64,-2-2 112,-2 0 160,-4 0-96,-2 0-96,-3 0-64,2 0-16,-6 0 16,2 0-272,-1-2-528,1 0-497,-5 0-752,0 0-1537,0 1-4993</inkml:trace>
  <inkml:trace contextRef="#ctx0" brushRef="#br2">32312 33525 5747,'0'0'6194,"0"0"-3632,0 0-1010,0 0-143,30 1-304,-17 12-433,-3 7 1169,6 2-385,0 4-415,1 1-177,1 2 17,2-5-385,-3-1-176,4-5-224,-5-3-16,-1-1-64,-3-3 16,-3-3-80,-6-5-336,1 1-240,-4-2-337,0-2-175,-5 0 127,-4-6-704,2-1-1936,-5-5-3298,3-2 1488</inkml:trace>
  <inkml:trace contextRef="#ctx0" brushRef="#br2">32497 33491 2929,'0'0'5219,"0"0"-1586,0 0-2000,-7 35-144,1-10 416,1 5 176,-5 5 48,0 2-96,-3 1-385,3-4-335,0-2-465,1-6-303,1-1-193,2-8-224,1-4-96,4-4-32,-2-3-128,3-4-849,0-2-1056,0-8-1008,4-5-2946</inkml:trace>
  <inkml:trace contextRef="#ctx0" brushRef="#br2">32699 33570 13574,'0'0'3330,"0"0"-1778,2 40 898,-2-18-49,0 4-641,0 1-591,0-2-96,0-1-449,0-5-384,6-2-144,-1-4-64,0-3-48,2-4-560,-1-5-769,3-1-1200,-3-4-1217,0-9-4273</inkml:trace>
  <inkml:trace contextRef="#ctx0" brushRef="#br2">32890 33602 15815,'0'0'1873,"0"0"-1585,0 0 1665,-13 26 224,11-7-752,2 0-433,0 2-223,5-2-353,2 0-128,4-4-128,4-6 32,1-3-176,0-2 64,0-4-80,-4-2 96,2-8-112,-7-3 32,0-1-48,-3-8-240,-4-1-368,-2 1-497,-7-3 1,-1 4 127,-2 4 513,-4 4 432,5 6 80,-5 7 16,2 0 0,1 4 0,1 5-32,2 4 0,-1 1-32,5-2 32,2 2-16,-1-1-1841,5-1-2705,0-5-2961</inkml:trace>
  <inkml:trace contextRef="#ctx0" brushRef="#br2">33039 33332 15031,'0'0'3970,"0"0"-2354,0 0-687,37-12-353,-17 9 224,-2-3-335,3 1-289,1 1-144,-10-1 0,0 5-320,-3 0-913,-4 0-624,-5 0-656,0 5-1233,0-1-2865,-5-3 849</inkml:trace>
  <inkml:trace contextRef="#ctx0" brushRef="#br2">33308 33098 1617,'0'0'10260,"0"0"-6450,0 0-2161,0 0-753,0 0-191,0 0-209,38 0-224,-21 4-224,-6 1 1089,5 2-545,-5-1-144,0-1 112,-2 1-240,-9-2-256,0 4-16,0-1 17,-6 1 31,-4 4 0,-5-1 400,-1 0 80,2 0-112,0 1-112,3-1 65,1 1-257,5-3-80,3 2-48,2-2-16,4 1 32,4-2-32,8-1 0,-2-3 64,0-3-48,6 2 32,-9-3-16,5 2-48,-8-1-16,1 2 0,-5 4-16,-3 0-16,-1 7 32,0 1 80,-5 1-16,-8 1 64,-1 1-128,-6-1 80,2-4-64,1-2 272,2-2 0,4 0-48,3-6-16,4-1-112,4-2-31,0-2 15,0-4-144,7-3-1025,-2 0-1088,0-2-512,-1-1-2402</inkml:trace>
  <inkml:trace contextRef="#ctx0" brushRef="#br2">33849 33763 3442,'0'0'2145,"0"0"176,0 0-320,0 0-497,-7 2-511,7-1-81,-2 1-112,2 2 97,-2 2 175,-1-1 33,2 5-97,-3-1-63,-1 3-129,4-3-80,-2 0-127,1-1-177,2-2-144,-2-2-16,2-4 0,0 0 113,0 0 31,0-4 48,0-6-128,0-3 16,2-5-96,0-2-176,1-2-80,3-1 112,-1 0-48,0 3-32,4-2 16,-2 5-31,0 4 175,-1 2-80,-2 4-64,1 2-64,-1 5 80,3 0-32,-6 6-32,8 5 16,-2 5 80,3 3 48,1-1-160,-4 0 16,3-3-32,0-3 16,-4-3 16,-1-2 32,0-3-16,0-2-16,-4-2 48,-1 0 32,5-2 80,-5-6-48,1-4-32,3 1-32,1-4-48,0 2 0,1-1-32,0 2 0,5 1-16,1 5-128,3 2-64,-1 4 176,1 0 0,2 10 48,-3 1-16,-3 2 0,0 4-16,-6 1 48,0-1 0,0 1-16,-4-1 32,-1-2 16,0-3 0,0-3-16,0 0-48,0-3 0,3-1-64,-1-2-1009,-2 0-464,1-1-768,-1-2-1680,0 0-3363</inkml:trace>
  <inkml:trace contextRef="#ctx0" brushRef="#br2">33842 33951 9604,'0'0'3202,"0"0"-2258,38 3 145,-11-3 1232,7 0-288,6-6-609,-1-2-351,4-1-337,-1-1-304,-9 1-303,-5 1-65,-7 3-225,-4 1-751,-12 0-337,2 4 97,-5 0 160,-2 0-177,0 0-320,0 0-1360,-4 2-481,-2 2-3281</inkml:trace>
  <inkml:trace contextRef="#ctx0" brushRef="#br2">33872 34265 7812,'0'0'3617,"0"0"-847,0 0-1202,0 0 289,0 0-176,0 0-401,1 16-15,4-24-193,1-2-143,2-3-97,1-3-127,0-2-353,-1-1-128,1 2-112,-3 2 64,0 5-128,-1 3 32,-5 2 128,0 5-64,5 0-160,-3 7 0,1 3 96,3 6 352,-1 3-31,2 0-433,2-5 80,-1 2-80,1-6 16,-1-5 48,0-3 16,2-2 16,-1-7 224,-1-5 0,3-2-48,-5-2-112,3-3-16,-7 0-48,3 5 0,-4 0-144,-1 2 0,3 7 16,-2 5 48,1 0-80,3 9-16,-2 4 128,6 2 16,-1 2 16,3 2-96,5-3 0,-5-6 16,4 1 48,-3-6 0,2-1 0,-7-2-144,0-2-528,-2 0-561,-5-6-1216,0-1-897,-3-2-3361,-6-5-6178</inkml:trace>
  <inkml:trace contextRef="#ctx0" brushRef="#br2">20274 34917 9172,'0'0'6851,"0"0"-5122,0 0-640,0 0 127,0 0-95,0 0-401,0-13-464,17 9-208,5 1-48,11-3 0,2-2 112,5 2 480,-2 0 353,-3 0-369,-4 0-208,-5 2-112,-5 2-159,-9 0-81,-2 0-16,-5 2 32,-3 0-16,-2 0-32,0 0 112,0 0 80,-2 0-128,-3 0-48,4 6 0,-3 2-48,2 6 16,-1 3 32,-1 11 32,2 5-16,-3 9 96,2 3 368,-4 4 224,0 0-224,-3-2-287,-1-5-33,0-4 176,1-5-96,-2-6 0,2-2-32,-1-4-160,1-3 16,-2-4-16,3-3-64,-1-3 32,3-2 16,0-3-64,3 1-80,4 0-64,0 2 0,11 1 48,4 0 144,4 3 16,4-2 0,1-1 32,-3-4-48,3 0 64,-5-3-80,0-3 64,-6-7-48,-1 0 0,-2 1-48,-5-1-16,0 4 32,-5 0-32,3 5-16,-3 1-656,0 0-337,0 6-848,-3 1-608,0 1-1105,-2-3-4385</inkml:trace>
  <inkml:trace contextRef="#ctx0" brushRef="#br2">20421 35196 5539,'0'0'5874,"0"0"-2624,0 0-1089,0 0-192,0 0-241,0 0-303,-19 12-160,19-12-337,0 0-64,0 0-191,2-1-305,9-4-224,5 4-32,7-1-16,9-1 320,1 3 513,4 0-129,-4-3-320,0 1-256,-6 1-144,-6 1-112,-8-3-32,-3 3-224,-3 0-656,-5 0-257,-2 0-367,0 0-385,-2-1 96,-2 1-1089,0 0-3072,-2 0-4435</inkml:trace>
  <inkml:trace contextRef="#ctx0" brushRef="#br2">20943 35288 5811,'0'0'6867,"0"0"-4162,0 0-912,0 0-208,0 0-177,0 0-63,15 29-33,-13-3 481,1 4-144,-3 0-512,0-1-385,0-3-224,-3-5-256,1-5-160,2-2-64,0-7-16,0-1-32,0-2-480,0-4-704,0-4-785,0-8-1217,0-3-1616,0-6-9220</inkml:trace>
  <inkml:trace contextRef="#ctx0" brushRef="#br2">21266 35163 12518,'0'0'4002,"0"0"-2386,33 0-95,-17-2-128,3-2-257,1 1-207,0-1-209,-2 2-320,-3-2-32,-3 2-80,-1 2 17,-2-2-97,-5 2-160,0 0-64,-1 0 48,-3 0-16,6-1-48,-5 1-224,2 0-625,-2-2-832,-1 2-608,0 0-1713,-4 0-3585</inkml:trace>
  <inkml:trace contextRef="#ctx0" brushRef="#br2">21309 35282 9204,'0'0'2545,"0"0"-224,0 0-928,0 0 480,0 0-64,0 0-577,-10 12-511,10-11-257,0 1 64,5 1 304,1-3 97,4 1-177,4-1-304,0 0-15,7 0 79,6 0-64,1 0-64,-2 0 529,1 0-209,-2 0-656,-6-1-144,-5 1-352,-4 0-577,-3-3-896,-5 1-1072,-2-2-1361,-4-2-8100</inkml:trace>
  <inkml:trace contextRef="#ctx0" brushRef="#br2">22339 35150 4562,'0'0'6643,"0"0"-3057,0 0-1953,0 0-529,0 0 289,0 0-161,-12 0-143,12 0-129,1 0-111,6 0-65,7 0-144,5 0 33,6 0 143,5 1 144,0 2-479,1-3-177,-3 0-208,-7 0 0,1 0-96,-10 0 64,-1 0-80,-2 0-128,-8-3-320,-1 3-225,0-3-319,0 1-273,-7-2-880,-3-1-2065,0-4-6691</inkml:trace>
  <inkml:trace contextRef="#ctx0" brushRef="#br2">22800 34903 7924,'0'0'4081,"0"0"322,0 0-2130,0 0-769,0 0-207,0 0-193,38 5-431,-17-5-129,3 2 272,0-2-287,4 0-369,-5-2-96,-3 0-48,-3 0 0,-2 1 0,-2 1-16,-4 0 0,-4 0 0,2 0 16,-4 1-16,-3 5 16,0 1-32,0 6 48,0 5 16,0 6 16,0 5 0,0 4 240,-3-1 80,1 3 224,0-3 1,2-4-321,-3-3 288,2-4-304,-2-5 96,2-1-64,-4 1-47,1-5-97,2 2-64,-4-3-80,4-1-64,-1 0 64,2-1-385,-2-2-527,3-4-865,0-2-1568,0 0-1858</inkml:trace>
  <inkml:trace contextRef="#ctx0" brushRef="#br2">23325 34914 5683,'0'0'7779,"0"0"-4273,0 0-1249,0 0-817,0 0-687,-25-11-465,11 14-32,-1 5-112,0 5 0,2 0-112,1 4-16,3 0 48,6 4-32,3 0 16,5 1 32,10 0 32,6-2 321,2 1 399,7-3 32,3-3-287,-3 1-17,-3-3-256,-3 2-16,-7 0-48,-6 2-208,-5 2-16,-2 0 16,-4 4-32,-5-3 32,-4 3-48,-1 0 48,-3-4-80,1-2 0,-3-5-96,3 0-128,-4-6-144,6-2 64,-2-4-32,1-8 79,5-6 1,0-4-176,2-5-112,1-5-1,3 0-15,0-2 320,4 1 160,2 2 144,3 3 0,0 0 240,-1 3 160,3 0 81,-3 2-1,2-2-240,1 3-96,-1-3-112,1 1-64,-2-2 0,-3 2 0,-5-3-48,2 2-416,-3 2-449,0 2 129,-7 3 384,1 5 336,-2 6-48,-1-1 16,3 4-369,0 0-303,3 4-401,1 2-1264,2 0-4114</inkml:trace>
  <inkml:trace contextRef="#ctx0" brushRef="#br2">23770 35212 5763,'0'0'336,"0"0"3329,0 0-1263,0 0-225,0 0 48,0 26-32,0-16-369,0 2-159,3-1-496,-2-1-529,-1-2-320,0-4 16,0-1 81,3-3-17,-1 0-80,2-3 112,0-7-64,0-2-192,2-2 0,3-1 0,0-2-80,1-1 161,-1 2 31,1 2 16,-2 3-144,-2 1-16,1 4 32,-3 3-48,-1 1 96,1 2 0,-3 4-144,1 6-32,-2 3 16,3 0 81,-2 2-81,2 0-48,-2-4-64,5 1 64,0-7 0,-1 0 0,1-5-32,5 0 48,2-3 0,0-4 0,-1-5-16,-2 1 16,1-3 0,0 4 0,-5 0-16,0 2-16,-2 2 0,-2 6 32,1 0-48,-3 6-48,2 6 80,-2 1 80,3 2-64,3 2 16,0 1-16,5-3 16,0-2-48,4-2 80,1-4-32,6-2 16,-3-4 0,4-1 0,-4 0-16,1-1-16,3-4 16,-7 0 16,3-1 0,0-1-64,0-1-48,0 0 16,-3 2 32,1-5-32,-2 0 32,-1 0 48,-3-1-80,-4-1 80,-1 0-112,-5-3 80,-1 3 0,-7 3-48,-4 2-64,-9 2 16,2 6 64,-3 0-32,2 9-16,2 6 32,5 4 16,5 3 0,5 0 0,2 3 16,11-4-16,6-3 16,6-3-48,1-5 48,7-5-48,2-3 64,-2-2-32,0-3 16,-1-5-400,-8-4-753,-1-1-1056,-1-1-1121,-7-4-1328,-3-2-3938</inkml:trace>
  <inkml:trace contextRef="#ctx0" brushRef="#br2">24538 35127 14983,'0'0'5186,"0"0"-2993,0 0-1857,0 0 657,0 0 672,26 20-529,-9-14-352,5 0-223,1-3-177,5 1 128,-1-3-32,1 2-368,-4-3-16,2 0-80,-3 0-64,-1 0 16,-1-3-144,-4 0 80,1 1 32,1-1 64,-7-2 16,3 1 16,-4 1 128,1 1 48,-3-2-111,-2 2 15,3 1-80,-4-4-64,-1 4 32,1-3 48,-1 0-64,0 1 48,-5-3 0,0 2-80,0-2 0,-10 1-145,-4-1-79,0 3-208,-6 0 80,2 3 160,-4 0 192,6 6 64,-1 4 0,2 3 48,1 3 48,6 4 288,-2 2 32,5 3-16,3 1-127,2 2-33,2-5-80,8-1-48,3-5-32,4-3-80,4-2 48,-1-6-64,6-5-160,-3-1-480,3-1-961,1-11-1745,-5-3-2608</inkml:trace>
  <inkml:trace contextRef="#ctx0" brushRef="#br2">24694 34847 13078,'0'0'3970,"0"0"-3554,0 0-288,0 0 1313,0 0 416,6 49-177,-8-19 97,-2 10-160,-1 3-465,0 1 33,0-3-481,0 1-79,5-6-417,0-4 160,0-4-64,5-3-144,0-5-112,3-4-16,0-3 16,-2-3-16,0-7-64,1-1-608,-3-2-929,1-5-1360,-5-5-1649,0-3-6019</inkml:trace>
  <inkml:trace contextRef="#ctx0" brushRef="#br2">25154 35226 12166,'0'0'5250,"0"0"-3585,1 31-433,2-18 625,0 0-144,2 0-368,-1-2-193,1-2-400,-2-3-207,1 0 95,-4-4 32,3-2-272,-3 0-79,0-3 15,0-5-224,0-4-112,0-1 16,-3-4 0,-1-3 16,3-1-16,-4-2-16,5 1 0,-4 1 16,2 1 80,2 3-96,0 2 160,0 2 320,4 0-112,3 0-192,-2 2 1,5 2-65,2-1-64,-1 4-32,1 2 0,-2 1 32,6 3-48,-6 0 32,1 0-16,-1 3-80,-3 1 96,0 0-96,2 0 64,-8 0-48,3 0-177,3-1-351,-4 0-16,3-3-304,-2 0-513,2 3-912,1-3-913,-4 0-1616,2 0-5843</inkml:trace>
  <inkml:trace contextRef="#ctx0" brushRef="#br2">25527 35034 20041,'0'0'2914,"0"0"-2754,0 0 224,0 0 1008,0 0-79,0 0-305,17-23-479,-30 29-353,-2 3-96,-4 4 288,-3 3 160,0 0-368,-3 5-80,7-2 32,3 0-96,3 0-64,7-2 48,5-2-16,0 0-48,10-4 32,7-1 64,-1-2-16,1-1 64,1 1 433,-1-3-321,-5 1-128,0 0-16,-5 1 16,-3 0-48,-4 2 16,0 0-16,-2 1 16,-7 1-32,-1 0 80,-1-2-112,1 0 80,-3 1 128,2-2 112,1-3-64,-1-1-80,0-2-32,2-2-48,1 0-48,3-4-32,0-2-288,5-3-320,0-1-545,0-2-607,1 1-1346,3-5-1584,-2 3-5042</inkml:trace>
  <inkml:trace contextRef="#ctx0" brushRef="#br1">12420 25325 11765,'0'0'3346,"0"0"-1633,0 0-257,0 0-175,0 0-433,-5-13-303,-2 11-193,2-2-256,-6 1 48,-2-3 0,-3 4-48,-1-2-16,-4 2-64,-3 2 0,2 0-32,0 0 0,1 3 80,4 8 128,3-1 176,4 4 225,1 1-65,7 4-96,2-2-128,4 2-32,6-4-48,8-4-128,2-4 0,3-3-80,2-4 48,-1 0-31,-1-7 47,-5-1 0,-1-1-112,-4 0 64,-5 3-128,-6 1 16,1-1 47,-3 3 33,0 3 0,-5 0-16,2 0 0,-2 6 0,1 2 16,-3 4 0,7 0 16,-2 5-80,2 0 32,0 2 0,0 2 48,0-4 0,2 1 48,5-3 97,-5-4 95,0 0-80,-2-2-144,0-3 48,0-1-48,0 1 16,-4-1-32,2-2-16,-3 0-272,3-3-433,1 0-495,1 0-977,0 0-1889,0-6-6691</inkml:trace>
  <inkml:trace contextRef="#ctx0" brushRef="#br1">12633 25289 1857,'0'0'6595,"0"0"-2049,0 0-2769,0 0-753,-34 0-47,17 3-33,1 5-192,0-2-175,2-2-65,6 1-32,4-1-96,4 2-176,0-2-63,10 6-97,3 1-32,1 1 112,3 4 656,3-1-384,-6-1-144,0 2-176,-3 0-96,-4-2 16,-4-2-48,-3-2 32,0 2 0,-3-2-48,-8 0 16,1-1 48,-4-3 16,0 0 0,1-1 0,-3-1-48,4-3 64,-1-1-32,5 0 48,-1 0-48,5 0 16,1 0-16,3-1-112,0-5-432,5 0-913,6 1-1040,-1-3-1313,2 3-2288,-1-3 3616</inkml:trace>
  <inkml:trace contextRef="#ctx0" brushRef="#br1">12619 25264 2177,'0'0'8708,"0"0"-4706,0 0-1969,0 0-176,0 0-241,0 0-463,-10-7-385,21 7-448,6 0 177,9 0-65,1 2 640,2-2-335,2 0-401,-4-6-144,-1 0-128,-7 0-48,-5 0-16,-5 3-480,-1 0-305,-8 1-95,0 2-81,0 0-79,-1 0-401,-8 3-1200,0 5-1425,-3-1-3681</inkml:trace>
  <inkml:trace contextRef="#ctx0" brushRef="#br1">12944 25355 5795,'0'0'-144,"0"0"992,0 0 2081,0 0-1072,0 0-336,0 0-161,-5-14-239,1 14-369,-3 0-127,0 0-369,-4 0 80,-2 3 128,-3 6 176,1 2 161,-3 4 79,2 2-31,2-1 31,3 1-96,7 1-31,4-3-177,2 0-288,13-6 128,4-1 32,4-4-47,1-4-145,2-4-272,0-10 32,-3 2-48,-4-7-144,-5 2-305,-8-3-47,-2-2 64,-4 3 176,-8-2-32,-5 3 16,-1 3 144,-3 1 111,-2 5 49,4 3 16,-1 4 17,5 2-33,1 0-33,5 0-15,1 2-768,4 2-849,0 0-1728,4 2-2530,6-3-2881</inkml:trace>
  <inkml:trace contextRef="#ctx0" brushRef="#br1">13223 25535 5587,'0'0'4978,"0"0"-2401,0 0-816,0 0-128,0 0-417,-3 26-239,3-23-161,0-3-96,2 0-127,-1 0 95,-1 0-112,4-4-64,-4-2-159,3 0-81,-1-4-80,0 1-112,2-2-16,-1 0-48,0-3 16,2 1-16,1 0-16,-1 3 48,0 1-32,-2 1 32,-1 5-16,2 0 16,-2 3-16,3 0-48,-4 5 32,4 4 0,-3 3 16,2 1 304,1 0-160,-1 0-160,-1-1 16,2-7 0,1 1 16,0-6 32,3 0 128,-4-2 161,5-6-1,-2-3-256,0 0-32,1-3 32,-3 1-80,5 2-32,-5-1 0,0 3 48,0 6-64,-1 3 0,-2 0-128,2 6 48,1 8 48,-2 1 32,2 2-16,1 0 0,0-2 0,-4-1 32,1-5 0,1-1-112,-3-4-529,1-3-367,-3 3-81,0-4-303,0 0-161,0 0-928,0-5-2241,0-5-6579</inkml:trace>
  <inkml:trace contextRef="#ctx0" brushRef="#br1">13545 25154 2145,'0'0'3906,"0"0"-4162,0 0 2305,0 0-977,0 0-640,0 0 65,-3 9 415,6-5-208,1 0 529,0 2 159,-1 4-527,-1 3 287,2 3 17,-3 7-161,-1 3 1,0 2-49,0 3-111,0 3-289,-4-6-224,1 0-160,-2-5-96,-1-4-128,6-5 16,0-2 48,0-4-64,1-2-448,9-3-1073,-3-3-1008,2-2-2129</inkml:trace>
  <inkml:trace contextRef="#ctx0" brushRef="#br1">13549 25146 7043,'0'0'3506,"0"0"-913,0 0-1328,0 0-385,0 0 273,0 0-193,0 0-64,0 40-271,0-20 79,0 7 1137,0 1-417,4 2-671,1-2-65,0-1-144,2-2-127,-1-4-241,0-6 0,3-4-96,-7-1-96,2-4 32,-1-1-16,-2-4-16,-1-1 32,0 0 48,0 0 64,0-3-96,0-3 16,0 0-64,5-1-32,-1 1-272,0 1 176,0 0 48,2 2 16,-1 3 64,0 0-32,-2 0-32,1 3-33,0 3 49,1 6 48,0 1 0,0 0-16,1 2 0,-1-2 16,-4 1 32,2-3-16,-2-2-32,2-3 48,-3 0 0,0-2 0,0-2-16,-4-2 64,0 0 0,-1 0 32,1 0-15,-3 0-49,4 0 64,-1 0-80,-3 0 0,0 0-48,2 2 32,-6-1-16,3 2 0,-1-3-96,1 0-145,2 0-15,-1 0-16,1-6-16,2 2-128,0 0-240,1-2-369,3 2 33,0 3-33,0-1-816,0 2-1472,0-2-1425,0 2-2242</inkml:trace>
  <inkml:trace contextRef="#ctx0" brushRef="#br1">6537 25620 3522,'0'0'3137,"0"0"-3857,0 0 1776,0 0 1633,-3 0-1488,2 0-193,-2 0 49,3 0-113,-2 0-95,2 2-81,0-2-192,0 0-207,0 0-193,0 0 0,2 0 32,2 0-32,-1-2 16,5 2-48,-2-2-32,3 2 0,-1 0 16,3 0 176,-1 0 945,0 0-849,1 0-128,2 0 32,-5 0-64,2 2 1,-1-2-49,1 0-128,-1 0 16,-1 2-128,3-2 112,-1 0-64,1 0 0,-3 1 0,3-1 16,-3 0-16,-1 0-32,0 3 48,4-3-32,-5 0 32,3 0 0,2 0 0,-3 0-32,1 0 48,-1-3-16,-1 0-16,0 3 64,0-2-96,-3 0 176,1 2-96,-2-2 0,-3 2-32,4 0-16,0 0 0,2 0 16,-2 0-16,-1 0-32,4 0 64,0 0-64,0 0 80,3 0-80,-1 0 96,0 0-80,-1-2 32,1-1 0,-3 0-16,0 3 32,-2 0-64,-3-3 32,5 3 0,-5 0-16,4 0 0,-3 0 16,0 0 0,5 0 0,-6 0 0,5 0 0,-1 0 16,-3 0-16,2 0 16,0 0-32,-2 0 32,1 0-32,-2 0 16,2 0 16,-3 0-16,2 3-32,0-3 48,1 0-48,-3 3 48,3-1-16,-1-1 0,0 1 0,1 0-16,-2 0 16,2-2-32,-1 2 64,0-2-64,1 2 64,-3-1-48,0-1 32,6 3 0,-5-2-32,2 1 0,1 1 32,-2-2-16,2 1 0,0 2 0,0-2 0,1 0 0,-1-2 16,0 3-16,0-1 0,0 0 0,1-2 0,-1 2 32,2 0-48,-2 0 32,-1 0 0,1-1-16,0 2-16,0 0 16,-2 0-32,2 0 64,0-1-16,1-1-16,-3 4 0,0-4-16,2 4 16,-1-4 32,-2 1-48,1 1 0,2-3 64,1 4-64,-3-2 32,2 1-16,0-2 0,-2 1 16,2 0-16,-1 0-16,-1 0 16,3 0 16,-5 0-32,3 0 48,4 1-48,-3 0 64,0-3-48,-1 3 0,0-3-48,1 3 80,-1 0-32,1-1-48,-1-1 64,0 2-16,-2-2-16,4 1 32,-3 0-16,1 0 0,-1-1 16,-1 2-32,2-3 32,1 3 0,-2-3-16,-2 4 48,2-2 16,0 2 16,-2-1-32,2 1-16,1 1 16,-1 0-32,-1 1 0,4 0 80,-3 0 0,2 2-80,2-2 0,-3 3 16,0-3 0,2 1 16,-3 1 16,2-2 48,0 1 32,-2 1 0,1-2-63,1-1 95,0 1-144,0 0 64,-2-3-64,5 1 16,-1 2-16,0-3-16,0 2 0,1-2 0,-1 3 0,-2 0-32,3-3 80,-3 5-64,-1-2-16,2 1-32,0-1 48,-4 1-16,4 1 48,-4 0-32,3-3 0,3 1 32,-2-1-48,-1 1 32,2-2 16,-2-1-32,1 0 16,-3 0 0,-1-1-16,1 2 0,1-3 16,-3 4-64,2-4 96,-2 3-64,2 0 48,0-2-32,-2 2 16,2-1-16,1 1 32,-2-2 0,2 1-16,0 2 48,0-1-16,-1-3 0,0 5 32,-1-2-32,2-1 16,1 1-64,-4 0 32,2 1-64,1 0 64,-2 1-32,4-1 32,0-1-32,-2 2 32,-1-3-48,3 1 32,-1 2-16,0 0 16,-1-1-16,2 1 0,0 0 16,1 0-16,-2-1 80,2 1-16,1 0 0,-2 0-16,2 0 0,0 2-64,-1-3 64,0 3-48,-2-2 0,3 0 16,-1 0-32,-2-1 32,3 2 0,-4-2-16,4 1 0,-3-2 16,3 2-16,-4-2 16,1 1 16,-1 1-48,4-1 48,-4 1-64,1-2 48,0 1 16,1 0-48,-1 1 48,3-1 0,-1-1-48,-1 1 32,0-1 0,0 2 16,1 0 0,-2-3 32,2 3 32,-1 2-16,-2-3 0,1 1-15,1 1-33,-1 1 48,3-3-48,-4 5 0,2-4-16,1 1 16,1 1-32,-4-2 32,4 1 0,0-2-64,-1 4 64,0-4-16,-1 0 32,2 3-80,0-2 32,0 0-48,-4 0 48,4-3-32,-3 3 48,-1-1-32,4-1 32,-3 2-32,1 0 32,0-3-48,0 3 32,-1 0 32,4-1-48,-4 1-16,3-3 32,-1 3 16,-2-2-16,3 0 0,-1-1 32,-2 2-64,3-4 48,-1 3 0,1-1 32,-4 2-64,2-4 48,1 5-48,0-2 0,1 0 32,-3-1-32,3 3 16,0-3-16,3 2 48,-3 0-32,3-1 32,-1-2-32,2 2 32,-3-2-16,2 2 0,1-3 0,-2 3 32,1-2-16,-2 1-32,3 2 64,-2-4-48,-2 5 48,3-2 0,-3 0 0,2-3 0,-1 4-64,0-2 16,1 0-16,-2-3 32,0 5-48,2-1 80,-2-3-112,-2 1 64,0 0 16,-1 0-32,-2 0-32,0 0 32,1-2 0,-2 2-16,1-2 80,0 2-96,1-2 16,1 0 16,1 0 48,-1 2-48,2-2 16,-2 0-16,3 0-32,-1 0 48,0 0-48,-1 0 64,2 0-32,1 0 0,1 0 16,2 1 0,-4-1-16,5 0-32,-2 3 32,1-3 0,-1 1 32,1 1-64,-3 0 16,2-2 16,1 1 0,-2 2 0,1-3 32,-2 0-32,1 2 16,-3-2-48,2 0 32,-1 0 48,0 0-80,0 0 32,2 0 0,-4 0 16,5 0-16,-3 0 16,0 0-16,0 0 0,-2 0 16,4 0-32,-2 0 48,-2 0-48,2-2 16,1 2 16,3 0-16,-2-3-16,1 3 32,2 0-16,0-1 0,2 1 32,2 0-32,-1 0 16,-1 0 0,2 0 16,-2 0-16,0 0 0,-1 1-32,1-1 64,0 3-48,-4-3 0,1 0 32,-1 2-112,1-2 64,-1 0-32,-1 0 48,1 0-16,-1 0 16,-1 0 0,0 0-16,-2 0 32,3 0-64,0 1 96,-3-1-96,0 0 48,-1 0 0,2 0 48,2 0-80,-4 0 48,2 0-16,0 0 0,-1 0 16,2 0-32,-3-1 0,-1 1 16,0-2 16,-2 2-16,0 0 0,-2 0 0,0 0 32,2 0 0,-2-3-32,0 3 48,0-1-16,0 1 0,0-2-16,1-1 0,5 0-16,-5 0-16,2 1 16,1 0-16,0 0 48,1-2-64,-4 4 48,1-4-16,3 4-32,-1-1 48,-2-2 0,2 3-48,0-1 48,1-1-32,-1-1 16,0 3 32,2-5-48,-2 1 16,6 1 0,-5-1 16,4-2-16,-2 1 0,0 0 0,2 2 16,-1-3-16,3 2-16,-3 1 32,3 1 0,-3-2-16,3 2-16,-1-1 48,-1-1-32,1-1 16,-2 2-16,1 0-16,-1-2 80,-2 0-80,2 1 32,-2 1 0,-2-1-16,3-1 16,-4 2 0,1-1-16,-1 3-16,2-4 48,0 4-80,-1-3 112,-2 2-96,2-2 48,0-2-32,0 5 16,3-4 0,-4 2 48,2 0-48,1-2 0,-1 0 32,-2-1-48,4 2-16,-2-1 32,2-3-16,0 3 48,-1-1-16,0 0-32,1-1 16,1 1-16,-2-1 32,3-1-16,-1 0-16,0 1-16,2-1-16,-3 0 64,3-1-80,-1 2 48,-1 0 16,3-3-16,-2 2 0,-1-2 0,1 3 48,-2 0-64,4 1 32,-2-2-16,-1 3 48,-2-1-80,2 0 96,-1-1-80,-1 1 48,1 0 0,-3 0-16,2 1 16,-2 0-32,3-3 48,-4 2-64,1 1 48,3-1-32,0-1 32,-1-2 0,0 3-32,1-2 32,-3 0-16,4-2 16,-1 3-32,1-2 32,-2 1-16,0-1 16,0 0-16,1-2-32,0 2 80,-4-2-64,4 2 48,-3-1-48,-1 1 16,4 0 16,-3 1 16,1 0-48,0 0 32,-2 1-16,1 0-16,-1-2 32,1 4 16,-2-2-16,-1 1-32,2 1 16,1-1-16,-2 2 48,0-2-16,3 0-16,-1 1 0,0 1 0,0-4 16,-2 5-48,5-3 80,-6-2-48,4 3 0,-3-1 16,2 1 0,-2-1 0,1 0 0,-3 0 16,4 1-80,-4-1 128,4-1-96,0-1-32,-2 0 48,5 1-16,-4-1 0,4-1 0,0 2-16,-4-4 16,4 2 64,0 0-80,-2 0-16,0-3 32,-1 3 16,3 3-48,-4-3 48,4 1 16,-3-1 0,2 1-32,-2-1 0,3-1 48,-1 3-96,-2-3 80,2 1-16,1 0 32,-2 1-80,0-2 80,1 1-48,0 0 16,1 1 0,-1 1 0,1-1-16,-4 2 32,4-1-16,1 3 16,-2-2-16,1 0 0,-1 1 0,5-1 0,-4 1 0,3 0-16,-3-1-16,4 0 96,-2 0-96,-1 1 48,2-1-32,1 0 64,-5 0-80,3-1 32,-1 3 16,-2 0-32,1 1 32,-3 0 0,0 0-32,0 0 48,1 0-32,-1 3 0,-4-2 0,4 1-16,0-2 16,-4 0 32,2 3-64,-2 0 64,3-2-64,-3 2 48,1-2-48,2 2 48,-1 0-32,0-2 16,1 2-16,0 0 0,1 0 32,3-2-32,0 2 32,-2 0-32,0-2 32,1 2-16,-2-2 48,4 0-80,-3 2 64,-1 0-32,0 0-16,0 0 32,0-1-32,2 1 32,-1 0-16,1 0-16,-1 0 16,0 0 0,-3 0 32,3 0-32,-3 0 16,2 0-64,0 0 96,-4 0-80,5 0 32,-4 0-16,4 0 16,0 0 0,-1 0-16,2 0 32,-2 1-16,4-1 32,-2 0-64,3 0 64,-5 2 0,4 0-32,-1-2 0,-1 2 0,1-2-32,-1 2 32,-1-2-32,2 2 16,-1 0 32,-2 0-48,3-2 16,-1 0 32,-2 2-32,3-1 32,-1 2-48,-2-3 48,2 1-32,1-1 32,3 2-32,-1-2 48,1 0-32,3 0-16,-3 0 0,3 0 0,0 0 32,-1 0-16,0 0 0,2 0 0,-4 0 16,1 0-32,-4 0 48,3 0-80,-3 0 64,0 0-32,1 0 32,-2 0-16,3 0 16,-5 0-16,4 2-16,-1-1 32,-1-1-32,2 3 32,-2-3-16,3 2 0,2-2 16,-3 1-16,4 2 16,-1-3-16,4 1 0,-3-1 16,2 0 16,0 0-32,0 0 16,-1 0 32,0 0-32,-3-1-16,1 1 16,-3-3 16,1 3-48,-4 0 48,4 0-48,-1-1 48,-1 1-144,2 0 96,-2 0 0,0 0 0,1-2 16,2 2-16,-4 0 32,1-3-48,0 3 80,0 0-112,0-1 80,0 1-16,-1 0 0,0 0 16,1 0-16,1-2 0,0 2-16,-2 0 48,3-2-80,-1 2 80,3-4-64,-2 3 64,-2-1-16,3 0 0,-5 0 0,1 0 0,4 0-32,-4 2 32,-1-2-16,5 2 0,-4 0 16,2 0-16,0 0 16,1 0-16,-3 0-16,2 0 32,-1-2-16,1 0 16,-2 2-32,0 0 48,1-1-80,-1 1 96,2-3-48,-1 2 16,-1 1-16,3-2-16,-1 2 32,0-2-32,1 2 32,1 0-32,-2-2 48,-2 2-32,1 0 32,0 0-48,0 0 16,0 0-16,0 0 16,0 0 16,5 0-32,-5 0 48,4 0-48,-1-2 48,1 2 16,-2 0-48,-1 0 0,1 0 32,-1 0-64,0 0 16,-2 0-16,1 0 16,1 0 32,-2 0-80,3 0 64,-1 0-16,2 0 16,-1 0 0,1 0 0,1 0 0,-1 0-16,4 0 32,0 0-48,-1 0 32,1 0-16,4 0 32,-4 0-16,3 0 16,-1 0-64,1 0 96,-3 0-64,3 2 16,-2 0 16,0-2-48,0 0 80,-3 0-48,-1 0 16,-3 0-16,-1 0 0,0 0 16,-2 0-16,1 0 0,-3 0-32,-1 0 48,1 0-32,-1 0 16,1 0 0,-1 0 16,-2 0-32,0 0-32,0 0-720,-7 4-577,-1-3-784,-3 2-960,-1-3-2850</inkml:trace>
  <inkml:trace contextRef="#ctx0" brushRef="#br2">8340 25470 4850,'0'0'721,"0"0"-289,0 0 1921,0 0-224,0-3-1073,2 2-383,-2 1 31,0-2 160,0 2 225,0-4-17,0 4 49,0 0-49,0-1 49,0 1-209,0 0-79,0 0 63,0 0-416,0 0-128,0 7-176,0 2-47,-4 7 63,0-1-64,-2 4-16,-4-2-16,3 4-16,-1-7 144,-1-1 192,1 1 0,-1-5-112,3 0 65,0-1-129,1-4-48,1 0-64,0 0 16,2-3-64,0 1-16,-1-2-64,3 0 0,0 0 16,0 0-32,0 4 0,0-2-128,7 4 0,1 1 192,-2 1-16,5 1-48,-1 5 16,3-5 64,-5 1-48,1-3 16,-1 1-32,-1-3 48,-4-2-64,0 0 32,1 0-32,-1-3 16,-3 3 0,1-3-64,2 0-256,-1 0-128,-1 0-17,2 0 49,-3 0-496,4 0-257,0-3-432,-2 2-848,-2-4-2305,3-1-7187</inkml:trace>
  <inkml:trace contextRef="#ctx0" brushRef="#br2">8725 25464 12278,'0'0'4530,"0"0"-2994,0 0-447,0 0-625,0 0-176,0 0 32,-26-19-47,15 19-97,1 0-112,-2 0-32,-5 0 32,0 4 80,-3 1-80,0 3 48,3 0 144,2-1 240,3-1-192,4 3 16,4-1-143,4 4-113,0-2-16,4 4-32,6-2 64,3 3 16,3-4-32,3-5-48,-2-3-16,1-3 48,-4 0-96,0-3 112,-5-3 0,-5-2 32,0 1-48,-4-1 32,0 2 16,0-1 0,-4 3 16,1 2 16,-2 2 64,0 0-32,1 10-176,0 8-32,-2 7 80,-1 3 112,3 4 128,-2 4 129,2-3 15,1-4-208,2-6-112,1-1-32,0-8-32,-3-5 48,1 1-48,0-6-32,2-1-32,-4-3 48,-1 0-320,5-7-817,-1-6-1104,1-4-1376,0-4-1842,4-3-8067</inkml:trace>
  <inkml:trace contextRef="#ctx0" brushRef="#br2">8801 25467 3474,'0'0'8900,"0"0"-5379,0 0-1760,0 0-112,-27 3-112,21 2-529,1 1-432,5-1-31,-3 1-65,3 2-144,0 1-176,3 1-160,7-1-16,0 5 32,3-2-176,1-2-144,-3 3 144,2 4-64,-3-1-33,-6-4 257,0 5 16,-4 1 16,0-3-16,-6-2 33,-5 2-1,-2-1 32,1-3 496,0 1 288,-3-6-79,6 4-241,-2-6-256,4-1-176,3-3-64,-1 0 0,4-3-336,1-7-1137,0-3-768,0-4-960,3-4-2626</inkml:trace>
  <inkml:trace contextRef="#ctx0" brushRef="#br2">8749 25496 8084,'0'0'7651,"0"0"-4209,0 0-2242,0 0-15,0 0 159,0 0-143,38-19-289,-21 15-511,0 1 687,1-1-624,-5 0-336,0 2-112,-5 2 16,-2 0-80,-2 0 48,-1 0-64,-3 0-48,2 0-160,-2 0-96,2 0-224,-2 0-225,0 0-127,3 0-257,-2-1-607,4-4-1730,-4 4-1008,3-2-5155</inkml:trace>
  <inkml:trace contextRef="#ctx0" brushRef="#br2">8993 25571 13158,'0'0'4258,"0"0"-3858,-17 33 833,10-18 896,-3 0-256,6 2-369,0-2-591,4 0-449,0-3-80,11-3-192,1-5-16,2-4-80,4 0 0,-1-8-64,0-5 16,-2-2-96,2 0-144,-7-2-256,-3 1-80,0 4 48,-5-2 95,-2 3 177,-2-3 80,-5 3-48,-4 2 48,1 0 16,-4 1 64,4 2 48,-1 4-16,1 1 128,3 1 0,3 0-96,-1 0 0,4 0-64,-2 0-80,3 0-1008,0 1-529,0-1-880,0 2-1649,4-2-2737</inkml:trace>
  <inkml:trace contextRef="#ctx0" brushRef="#br2">9192 25613 8340,'0'0'3970,"0"0"-1537,0 0-1057,-4 36 177,2-24 144,2-3-160,0-1-177,0-5-463,0 0-337,5-3 16,-2-3 64,6-6 97,-4-2-161,2-2-48,0-3 81,0 0-97,-4 2-112,4 2-160,-6 3 32,2 4 32,-1 3 16,-2 2-143,0 0-33,0 7-176,0 6 48,0 0 48,0 2-16,1 2 16,2-3-64,3-5 48,-1-3-112,1-4 48,0-2-128,-2-2 128,4-8 0,-4 1-32,3-6 64,-2-3-48,-1 2 64,-3-1-64,1 2 16,1 4-129,-1 2 145,0 6 0,0 3 0,0 0-96,1 6 16,0 7 96,1 0 16,1 4 32,0 0-64,0 0 0,-3-2-16,2-3-48,1-6-448,0-1-272,-4-5-177,1 0-399,1-4-401,-3-5-304,0-2-816,0-3-1473,0-1-2657,1-2-417</inkml:trace>
  <inkml:trace contextRef="#ctx0" brushRef="#br2">9432 25363 11525,'0'0'3794,"0"0"-2273,0 0 224,0 0-113,0 0-127,-7 32 160,5-9 336,0 5-705,2 2-271,0 1-257,2-1-240,3-3-304,-1-3-128,2-4-32,0-5-16,2-1 0,-1-5-31,-1-5 15,2-1-32,-6-3 16,3-1-161,-3-7-111,-2-3-128,2 0-96,0 0-144,1 0 255,-2 1 337,1 4-64,7 2 96,-4 2-80,0 2 32,1 0 64,4 0 0,-3 6 80,2-2-48,1 5-16,-1-1-48,-1 1 80,-2-1-112,0-1-96,1-1 48,-3-1 48,-4 1 32,0-2 16,0 2-16,-2-3 48,-7 1 417,-1 2 303,-4-2-160,0 2-32,0-3-207,-3 0-81,0 0 32,3-1-32,1-1-48,0-1-32,5 0-176,2 0 0,-1-3-208,7-3-368,0 0-449,0 1-591,0-3-1058,7-2-1023,-3 3-3106,2-2-7508</inkml:trace>
  <inkml:trace contextRef="#ctx0" brushRef="#br2">4438 25511 8996,'0'0'4274,"0"0"-1104,0 0-1794,0 0 241,0 0-144,-19 7-161,18-7-255,1 0-129,0 0-240,0 0-127,0 0-113,3-2-96,4-3-128,5-1-16,4 0-16,1-2 32,4 3-112,3 1-64,-3 2 33,-2-2-194,2 4 129,-7-1-64,1-1 48,-3 2-16,-1 0-32,-2 0 48,-3 0 32,-1-3-48,-1 3 32,-1 0 32,-3 0-80,3 0 80,-3 0 0,0 0-64,0 0 48,0 0 33,0 0-33,0 0 16,0 0-16,0 3-48,0 6 32,0 5-32,-3 6 0,0 5 160,-4 5 48,0 5-144,0 0 96,0-2 304,-1 4-144,2-6-48,-3-4-112,1-2-32,4-4-64,-2-6 96,2-2-224,-3-2 112,0-3-48,5-2 16,-2-3 32,0-1-32,4-2 80,-2 2-47,2-2-1,0 0-32,0 0-16,2 0-81,8 0-143,1-2 224,3 2-16,6-4 64,-2 3-32,-1 1 64,2 0 0,-4 0 32,-4 0-48,-1 0-48,-6 0 0,-2 0-16,-2 0 48,0 0-32,0 0-32,0 0-144,-6 0-80,2 0-672,-2 0-769,-1 0-1216,0-5-1457,4 2-5011</inkml:trace>
  <inkml:trace contextRef="#ctx0" brushRef="#br2">4484 25674 6435,'0'0'5570,"0"0"-2880,0 0-1010,0 0 225,0 0-128,0 0-416,13 6-113,-2-1-159,1-2 239,5 0 129,4 0-416,3-2-337,-2 1-304,4-2 16,-1 0-224,-2-3-128,-2-3-16,-3 3-96,-5-3 80,-3 1-96,-3 2-176,-3 1-80,-1-2 128,-3 4 48,0 0-48,0 0-272,-3 0-417,-3 0-431,-3 3-801,6 0-705,-6 3-2768</inkml:trace>
  <inkml:trace contextRef="#ctx0" brushRef="#br2">4818 25783 6579,'0'0'8196,"0"0"-6083,0 0-497,0 0 513,0 0-240,0 0-624,0-11-529,0 8-256,5 0-95,-3 0-161,2-2 96,2 0-32,-1-1-144,5 0 176,0 2 240,-2-1-79,1 3-129,1-1-112,-3 3-112,1 3 32,-2 8-16,-2 4 64,-1 2-16,-3 5-32,-3 1-16,-3 0-63,-2-2-146,0-3-15,-1 0 48,3-3-16,-2-3 32,1-1-48,3-6 80,0 3-64,-1-5 0,4 0 80,-1-3-48,2 0 48,0 0-16,0 0 16,0 0-96,2-4 0,4 0 64,2-2 16,0 1 64,5 0 48,-3 2-48,3 1 17,1-2 15,-4 1 64,1 3-32,-4 0-80,0 0-32,-4 0-64,1 0 96,-1 0-80,-3 0-16,2-3 64,-2 3-64,0 0-48,0 0-192,0 0-33,0 0-223,0 0-80,0 0-353,0 0-127,0 0-337,0 0-175,0 3-241,0-3-256,0 3-1073,0-3-1312</inkml:trace>
  <inkml:trace contextRef="#ctx0" brushRef="#br2">5735 25638 5635,'0'0'7267,"0"0"-4290,0 0-1008,0 0-224,0 0-208,0 0-353,-3-3-415,0 3-241,3-3-208,0 3-112,0 0-32,0 0-128,0 0 80,6 0-144,5 0 48,3 0 80,6 0 384,4 0 353,2 0-305,0-3-128,0 0-128,-1-1 1,-4 2-129,-4-1 16,-4 2-160,-5-1-16,1 2-64,-5-2 80,-2 2-16,0 0-32,0-2 32,-1 2-16,3 0 32,-2 0-32,-1 0 32,-1 0-48,2 0 32,1 0 0,-1-1-16,0 1 32,-2 0-16,2 0 16,0-3-32,-2 3 32,0 0-32,0 0 32,0 0-16,0 0 0,0 0-32,0 0-32,0 0-80,0 0 16,0 0 64,0 0 15,0 0 49,0 0-16,0 0 48,0 0-15,0 0-1,0 0 16,0 0-32,0 0 16,0 0 16,0 0-32,0 0 16,-4 0-32,2 0 16,-5 0 0,-5 0 0,0 3-32,-5-2 96,-2 1-96,0 0-16,1-2-81,1 0 113,1 0-16,4 0 16,3 0-16,1 0 32,-1 0 16,6 0 0,-4 0-16,0 0-32,3 0 64,-2 0-16,2 0-16,0 0 16,-2 0-16,2 0 16,0 0-32,-2-2 32,2 2-48,1-2 32,0 2-16,3 0 32,0 0-32,0 0 48,0 0-64,5 0-32,6 0 16,0 0 64,6 4 112,4-2 177,3-2-97,-1 0-96,1 0 96,-3 0-80,0 0 16,-1 0-96,-6 0-32,0 1-32,0 2-16,-5-1 0,1-1-16,-5-1 64,2 3-48,-1-2 32,1-1 0,-1 0 0,1 0 48,-3-4 0,0 3-16,-1-1 16,-2-1-16,1 3-48,-2 0 64,0 0-112,0 0-48,0 0-32,0 0-80,0 0-192,0 0-209,0 0-335,-3 0-657,3 3-544,-5-3-800,0 0-2386,-1-3-7699</inkml:trace>
  <inkml:trace contextRef="#ctx0" brushRef="#br2">5323 25539 1185,'0'0'4690,"0"0"-4690,0 0 112,0 0-48,0 0 256,-26 2 256,23-2 593,0 2-49,-1-2 193,1 0 31,2 0 81,1 0 160,0 0-64,0-2-561,0 0 144,6-4-351,1 3-1,1-1-320,3 0-144,1-1-15,2-1 127,3 2 320,0-2-400,-2 2-48,-2 3-112,-6-4-79,0 5-65,-3 0-32,-1 0 16,-3 0 0,0 0-81,0 0 81,0 6 145,-7 6 159,-1 7-128,-2 6 64,-3 3 224,-1 2-288,3 0-112,-1 0 80,7-6 16,-1 0-48,3-7 0,3-5-16,0 0-32,0-4-31,0-1-1,0-1-32,3 1-16,0-1 112,2 1-80,1-1-16,0-3-16,1 2 16,0-4-48,-4 4-65,4-4 178,0 1-194,-3-2 145,2 0-80,-2 0 80,2 0 16,-2-2-48,0 1 129,0-4-450,-1 4-703,0-4 143,0 2-399,3-3-1393,-1-1-2354,-1 3-3505</inkml:trace>
  <inkml:trace contextRef="#ctx0" brushRef="#br2">5477 25674 6275,'0'0'6275,"0"0"-3314,0 28-880,0-11 336,0 5-1328,0-2-289,0-1-64,7-2-383,-1-5-257,2-6-48,5-1-80,-1-5-64,-1-6 48,1-8 160,2-4 288,-7-1-304,3-2-48,-7 0 48,-3 2-48,0 2-128,0 2-96,-3 4 224,-4 4 0,-3 4-32,-4 3-64,-2 0 0,-1 8-32,2 1 0,1 1-32,3-1-401,2 1-111,6-3-208,0-1-993,3-3-2945,0-3-7236</inkml:trace>
  <inkml:trace contextRef="#ctx0" brushRef="#br2">5290 25693 9188,'0'0'5443,"0"0"-3122,0 0-929,0 0-15,0 0-320,0 0-193,0 0-320,3-5-448,4 5 352,3-3-95,0 3 15,4 0-208,-1-1 528,4-1 48,0-2-575,-5 2-65,1-2-64,-5 2-433,1-2-847,-6 1-833,1 1-880,-1-2-2178,-3 0-3425</inkml:trace>
  <inkml:trace contextRef="#ctx0" brushRef="#br2">12770 26265 8724,'0'0'6019,"0"0"-3122,0 0-2001,0 0 401,-32 32 272,23-10 16,-2 6-17,4 8-159,0 3-257,3 3-15,4 2-241,4-4-335,5-4-273,6-7-224,-1-8-96,5-6-96,2-6 80,-2-6-64,2-3-145,-4-9-175,-1-1-16,-3-6-80,-5-3-32,-2-1 63,-6-3-79,0 3-80,-1 1 96,-10 2 383,1 3 65,-5 5 48,0 5 64,-2 4 16,-2 6 192,3 7 129,1 6 175,1 1 32,3 5 96,7-5-127,4 0-369,0-3-160,8-8-657,6-9-1392,2 0-1824,1-14-3683</inkml:trace>
  <inkml:trace contextRef="#ctx0" brushRef="#br2">12443 26289 2865,'0'0'2706,"0"0"2544,0 0-3297,-26 0-256,20 0 288,-2 0-369,4 0-95,2 0-529,-1 0-111,3 0-97,0-3 1,6 1-385,8-1-224,4 0-128,5 1-80,5 2 400,-5 0 0,1 8-224,-3 3-48,-7 2-80,-8 4-16,-2 2 48,-4 2-32,-10 1 48,-4 1 16,-7-2-32,1 0 80,2 0 273,-1-6 15,4-2-64,4-3-128,5-5-112,3-1-112,3-1 16,7 0-96,7-2 80,3 1-32,2 2 112,5-4 0,-3 6-16,0-2-64,-7 3 64,0 2-48,-7 3-32,-5 1 48,-2 2-48,-2 0 96,-9 2-112,-2 0 0,2-2 16,-6 2 0,3-2-48,-2-1 112,1-5 16,3 1-32,1-4 0,3-5-80,-1-1 48,4 0-240,0-6-336,1-3-849,0-2-288,4-4-464,0 0-512,0-1-960,0 3-2402,0 2 960</inkml:trace>
  <inkml:trace contextRef="#ctx0" brushRef="#br2">12931 26285 2337,'0'0'7235,"0"0"-2833,0 0-1696,0 0-369,0 0-416,0 0-225,-14 0-383,14 0-673,6 0-432,4 3-48,3 1 33,3 1 335,6-4 0,-1 3-352,-3-2-80,2-2-32,-6 1-16,-1-1-48,-7 0-32,0 0-192,-3 0 64,-3 0 64,0 0 64,0 2 80,0-2 32,0 8-80,0 4 48,0 8 32,-3 11 496,-3 8-63,1 8 31,-5 0-96,3 0-48,-3-5-160,4-8-48,1-7-256,2-9 96,0-4 32,3-5-64,0-3-48,0-4-112,0-2-560,0-5-577,0-6-1280,0-1-1425,0-7-4882</inkml:trace>
  <inkml:trace contextRef="#ctx0" brushRef="#br2">13204 26626 11333,'0'0'6659,"0"0"-5074,0 0-1473,0 0 720,0 0 369,0 0-321,18 26 65,-15-26-257,-3 0-256,2-6-32,0-2 385,2-5-209,-1-6-288,0-3 48,6 2 97,-2 0-209,1-2-16,-2 8 96,2 4 0,-2 2 96,-1 5-160,0 3-80,0 2-144,-3 7 48,2 3 81,3 5 175,-3 0-80,2 0-144,-2-3 48,2 0-112,1-5-16,0-3-48,0-3 32,-2-3 32,4 0-80,-3-3 96,2-6-32,1-5 32,-3-3-96,3 2 0,-4-2-48,2 4-16,-3 2 80,0 3 0,0 4 16,3 4 32,-1 0-16,0 4 0,3 6 64,3 2 48,2 4 64,-3 1 16,4 0 64,2-5-144,-2 2-32,-1-5 16,-3-3-144,-1-2 32,-3-4 32,-3 0-32,-2 0-160,1-6-16,-3-1-96,0 1-192,0 1-449,-5-1-415,1 3-897,-1 0-993,-1 1-1632,2-2-7876</inkml:trace>
  <inkml:trace contextRef="#ctx0" brushRef="#br2">4594 26574 12150,'0'0'4594,"0"0"-2850,0 0-511,0 0-369,0 0-127,26 0-225,-5 0-256,4 0 1121,2-3-721,4 0-128,0 0-47,-3 0-145,-8-1-112,-4 4-160,-5-2-32,-3 2 16,-6 0-80,-1 0 32,-1 0-16,0 0 112,0 0 64,0 0 32,0 0 32,-1 2-144,-1 2-32,-2 5-80,0 0 48,1 8-48,2 2 32,-2 4 16,-1 6 48,0 1-48,-1 2 48,-1 1 176,0-2 48,-3-3-63,3 1 63,-6-7-16,2-2-256,1-4 80,1-2 112,-1-3-144,3-4 0,4-2-64,-1-2 48,3-3-48,0 0 16,7 0-176,3-3-192,4 0 400,3 0 32,3-2-32,1 2 0,0 1 144,-2-2 16,-4 1-16,-1 0-80,-4 2-64,0-1-32,-7 2 16,1-2-64,-1 0 32,-2 2-288,-1 0-272,0 0-112,0 4-337,-4 2-672,0-5-1040,1 1-1089,-4-2-4369</inkml:trace>
  <inkml:trace contextRef="#ctx0" brushRef="#br2">4744 26768 3185,'0'0'2754,"0"0"-401,0 0 848,0 0-1360,0 0-144,0 0-128,-3 0-193,3 0-31,0 0-369,0 0-191,0 0 159,0-2-192,0 2-143,0-3-49,3 3-208,1-3-32,3 0 96,7 0-15,0 0-65,6-1-256,0-2 1328,-2 2-831,2 1-337,-7 0-224,-2 3 64,-8 0-128,1 0-16,-4 0-384,0 0-145,0 0-63,-4 0 288,2 0-464,-6 0-225,4 0-320,-2 0-768,2 0-2817,1-7-4914</inkml:trace>
  <inkml:trace contextRef="#ctx0" brushRef="#br2">5098 26679 9044,'0'0'3202,"0"0"143,0 0-1296,0 0-128,0 0-144,0 0-337,7 9-191,-4 4 64,1 6-113,3 6 97,-4 3-129,0 4-303,0-3-401,1-5-96,0-1-272,-2-6-112,0-6 0,1-1 0,-1-3 32,-2-3-32,0 0 16,0-3-320,0-1-384,0-1-833,0-10-1440,0-3-2594,0-5-6707</inkml:trace>
  <inkml:trace contextRef="#ctx0" brushRef="#br2">6402 26680 4850,'0'0'1745,"0"0"-2385,0 0 1488,0 0 1569,0 0-1072,0 0-353,-9 1 97,9-1-49,0 0-63,-1 0-161,-2 0 32,1 0-191,0 0 15,-5 3 128,5-2-127,-2 1-321,0-2-96,2 2-64,0 0 32,2-2 48,0 0-32,4 0-143,4 0-65,8 0 48,2 0-80,6 0 368,0 0-16,0-2-176,0 0-80,-4 0 0,-6 2-80,-4 0-32,-3 0 32,-7 0-256,0 0-432,0 0-49,-11 2 193,-1-2-977,-3 0-3729</inkml:trace>
  <inkml:trace contextRef="#ctx0" brushRef="#br2">13517 29553 5026,'0'0'9092,"0"0"-5986,0 0-1601,0 0-257,-18-30-319,12 24-65,-5-2-144,1 4-271,-1 3-145,-5 1-48,-2 4 16,-3 5 16,0 8-80,-1 2 48,4 5 176,4 3 225,4-1-161,10 1-256,0-3-128,10-5-80,8-4-16,2-7-16,4-5 16,1-3-176,-2-9-176,-3-5-96,4-6 64,-7 0 159,0-5 145,-5-2 64,-3 3-256,-1 1 32,-6 2 144,1 8 112,-3 3-32,0 7 0,-3 5-48,-3 13-32,-2 11 32,-1 10 368,1 9 385,2 6 287,1-1-176,3-3-159,2-9-321,2-6-208,5-10-96,-2-6-16,0-5-32,-1-4 16,-2-3-16,1-4-144,-1 0-737,-2-2-415,0-3-1089,0-5-1633,-5-1-5010</inkml:trace>
  <inkml:trace contextRef="#ctx0" brushRef="#br2">13813 29564 12150,'0'0'7475,"0"0"-5394,0 0-1297,0 0 193,0 0-321,0 0-528,-23-5-96,10 14 0,0 2 0,3 4 64,1 0 16,3 3 0,4-4-16,2 6-48,0-1 32,6-2-16,5-1 129,1 1 143,5-2-64,1 0 128,-1-1 16,-3-1-64,0 0-96,-4-1-192,-3-1-16,-5 0-31,-2-1-17,-2-1 32,-5 1 32,-5-3-32,0-2 64,-3 0 0,-1-4 0,2 1-16,0-2-16,1 0-64,5 0 64,-1 0-112,8-3-689,1-2-623,1-1-1137,10-4-1729,-1-3-5347</inkml:trace>
  <inkml:trace contextRef="#ctx0" brushRef="#br2">13825 29519 8468,'0'0'4658,"0"0"-720,-25 0-1537,16 1-400,5 5-240,0 2-513,4-2-319,3 0-337,7-1-192,7 0-128,5-2 513,4-3-33,6 0-400,-3-6-192,0-4-48,-4 1 0,-4 1-64,-4 2 32,-7 0-96,-3 3-288,-3 3-336,-4 0-737,-2 0-1056,-5 8-352,1-1-1745,0 3-7428</inkml:trace>
  <inkml:trace contextRef="#ctx0" brushRef="#br2">14144 29668 16936,'0'0'2641,"0"0"-2193,0 0 289,0 0 815,0 0-31,-17 32-257,6-11-383,1 3 79,4 8 1,0 1-385,6-3-272,0-1-112,11-6-32,5-3-160,5-7 0,5-7 64,3-4-144,-1-2 48,4-12 32,-5-1-80,-3-8 64,-3-6 80,-4-4-224,-7-3-480,-4-4-240,-6 0-129,0 5 561,-12 2 224,-5 6 256,-11 8-16,-3 6 64,-2 7-64,-3 4-16,2 2 80,7 6-64,6 3-160,7 2-657,5-1-1296,9 1-1760,0-6-3363</inkml:trace>
  <inkml:trace contextRef="#ctx0" brushRef="#br2">14631 29886 6675,'0'0'5427,"0"0"-1714,0 0-1696,0 0-336,0 0-481,0 10-175,0-10 31,0-2-319,5-6-145,-1-4 176,0-5 145,4-8-113,-1-3-448,-1-5-64,0-1 161,-2 0-129,1 2-208,0 6-32,-2 3-48,-1 6-32,0 8 80,2 3 64,1 6-112,1 9-32,4 9-32,-1 11 48,8 7 272,0 5 80,0 0-128,-3-3-128,1-8-112,-3-8 49,-3-8-1,0-5-48,-6-3-32,1-6 112,1 0 96,0-9 0,-5-7 16,3-2-96,1-7-192,0-2 16,-1-1 16,-1 0-112,3 4-144,0 1 31,1 7 209,5 8 48,0 5-48,3 3 0,1 16 112,1 7 0,1 4 240,2 5 49,-2 0-161,-7-3-32,3-5-64,-3-7-32,-3-5 16,1-5-48,-5-3-80,-3-2-561,0-2-431,0-3-577,0-9-1472,-7-5-2546</inkml:trace>
  <inkml:trace contextRef="#ctx0" brushRef="#br2">15206 29384 12838,'0'0'4114,"0"0"-2658,0 0-351,0 0 31,-6 32 17,6-7-113,0 6 33,0 5 240,6 4-1,1 8 65,-1-1-305,-1 1-415,1-3-209,-2-4-144,0-7 96,-2-5-96,1-6-144,-2-6-16,-1-6-176,4-6 16,-4-5 16,5 0-48,0-10 112,4-8 16,0-6-48,1-5-304,-1-1-96,1 0-192,-2 3-160,3 4 191,-2 6 369,-2 4 160,0 6-64,2 5 96,-1 2-64,1 0 64,1 5 16,-1 3 48,1 5 16,-1-2-112,-2 5 32,-2-1-16,-3-2 32,-1 2-32,-1 0 0,0-1 16,-5-1-16,-1 0 48,-3-2-32,-3 2 16,1 0 33,2-3-49,-1 0 48,2-1 112,2 0-16,-4-3 48,5-1-96,-1 0-48,-1-4-32,-2-1 48,1 0-64,-2-7-16,-3-3 16,1-2-272,-3-2-128,3 5-321,-1-1-575,4 4-17,1 6-15,4 0-513,1 8-528,3-3-2209,0-1-12102</inkml:trace>
  <inkml:trace contextRef="#ctx0" brushRef="#br2">13093 31403 9540,'0'0'5491,"0"0"-3186,-31 0-1040,24 0 671,2 0-127,3 0-176,2 0 16,0 0-353,0 0-335,0 0-273,2 0-240,6 1-144,5 4-144,4 0 17,4 3 15,3 3-96,1 1-96,1 3 0,-5 3 16,-7 5-16,-5 4 0,-9 1 0,-5 4 32,-13 2-32,-9 0 240,-4-2 608,-4-2-272,4-1 17,1-7-81,12-3-512,2-7 0,9-5 0,3-3 0,4-4 0,6-4-368,2-8-753,0-1-1008,2-5-1921,2-1-2240</inkml:trace>
  <inkml:trace contextRef="#ctx0" brushRef="#br2">4494 32484 10117,'0'0'5938,"0"0"-2976,0 0-1169,0 0-209,0 0-31,0 0-304,0 0-481,3 0-352,4 0-160,5 0 144,3 3 177,3 1 79,1 0-240,2-3-128,-4 4-96,1-5-80,-4 1-208,-4 1 80,-3-2 0,-1 0-64,-2 0-384,-2 0-272,-2 0-65,0 3 113,0-3-144,0 0-625,-2 1-800,2-1-864,-3 2-2770</inkml:trace>
  <inkml:trace contextRef="#ctx0" brushRef="#br2">4755 32344 12982,'0'0'5811,"0"0"-3554,0 0-721,0 0 369,0 0-352,0 0-865,10-2-560,-3 2 80,7 2-96,3 2-48,-1-1-32,1 1 161,2 0-113,-3 0 16,-1-1-96,-2 2 80,-3-5-112,-1 3 48,-4 0 48,-2 0-96,-1 2 16,-2 4 32,0 5 176,0 5 560,-5 5 81,0 5-353,-1 1-224,-1 0-208,1-4 176,2-1-192,1-4 16,-1-6 0,2-2-16,1-5 0,-2-3 0,0-3-16,2-2-32,1 0-160,-2-5-416,0-8-1137,2-2-3105,-3-5-4162</inkml:trace>
  <inkml:trace contextRef="#ctx0" brushRef="#br2">5188 32349 15959,'0'0'5811,"0"0"-3506,0 0-528,0 0-657,-40-9-896,23 14 161,0 7-113,0-1-272,7 2 176,2 3 80,1-1-144,7 0-256,4 2 144,7-2 48,3 0-64,3-2 160,2-2 96,2-1-112,-4 1-96,-2-1-80,-5-1 48,-4 5 0,-1-1-32,-5 0-32,-5 4-16,-2-1 64,-7 0 112,0-3-48,-3 0-80,0-3 64,3-3-32,-2-4-48,2-3 64,4-4 64,-1-6 0,5-5-128,2-2-48,4-2-16,0 0 16,4-4 16,6 3 32,4-3 32,-3 2 48,4-1 32,0 1 48,-2 1 16,-3 2-64,1 1-64,-3 4-16,-5 3 16,3 3-16,-5 1-368,-1 4-801,0 2-383,0 0-721,-4 0-1345,0 0-1808</inkml:trace>
  <inkml:trace contextRef="#ctx0" brushRef="#br2">5395 32585 9668,'0'0'3922,"0"0"-1825,0 0-320,0 0 272,0 0-480,0 0-193,0 0-351,0 20-209,3-20-128,-3 0 177,4 0-49,-2-4 17,2-4-209,4-3-144,-3-2-128,3-2-272,-1-1-32,-1 3-32,-2 1 64,0 6 112,0 0-15,1 6-113,-1 3-16,2 8-32,2 5 0,1 2 272,-1 3-144,0-2-64,1-3-48,-1-7 16,-3-1-48,-1-5 32,0-3 0,-1 0 48,0-8 32,4-3 96,-3-4-64,0-4-96,-1-4-32,0 1-16,1 2 16,-1 0-32,3 7-64,-2 1 80,4 7-64,1 5-16,1 0-112,7 8 160,-3 3 32,3 4 0,1 1 32,-4 0-16,-1 1 80,-3-3 80,3-2 112,-5-2-96,-1-3-80,-1-2-64,-2-2-16,-3-1-32,2-2-16,-3 0-240,0 0-160,0 0-144,0-5-689,0-1-1920,-4-4-2386,0 3-5522</inkml:trace>
  <inkml:trace contextRef="#ctx0" brushRef="#br2">6409 32453 9188,'0'0'5715,"0"0"-3698,0 0-385,0 0-143,0 0-672,0 0-1,6 9-160,5-6 161,6-3 95,11 0 593,-1 0 47,8 0-255,3-6-289,-1 2-527,-1-2-289,-4 2-64,-3 1-80,-3 0-16,-8 0 0,-2 1-16,-9 1-96,-3 1-368,-4 0-257,0 0-319,-7-3-1153,-3 1-1201,-4-1-2320</inkml:trace>
  <inkml:trace contextRef="#ctx0" brushRef="#br2">6525 31886 8740,'0'0'80,"0"0"2497,0 0-1072,0 0-721,0 0 977,-2-14-224,0 11-209,0 0-271,2 0-241,-3 0-95,3 1-1,-2-2-352,2 3-96,0-2-16,0 2-176,0-1-16,2 2-48,1 0 0,-1 0-96,-2 2 0,2 3 48,-2 4 0,0 5 96,0-1 32,0 4 625,0 0-113,0 1-112,0 0-48,0-1 129,6 0-193,-2 0-112,5 2 256,-4-2-160,4 2 33,-5-2 95,2 2-64,-3-2-160,-1 1-32,-2 1 16,0 2 16,0 0-143,-2 0-65,-3 0-32,4-2 0,-2-1-16,2 0-16,1-1 64,0-4-96,0 2 80,0-1-48,0-3 48,0 1 16,0 0 64,0 1-64,0 1 64,0-3-48,0 1-48,0 4 32,-3-3-48,3 3 0,0-2-32,0 0 32,0-1 48,0 0-64,0-3 16,0-1-32,0-1 48,3-3-16,-3-1-48,1-2 32,-1 0-112,0-2-256,0-4-401,3-7-527,-3-8-1698,0-4-1536,0-5-4962</inkml:trace>
  <inkml:trace contextRef="#ctx0" brushRef="#br2">6481 32518 11749,'0'0'5395,"0"0"-3346,0 0-865,0 0-319,0 0-81,0 0-144,24 0-191,-8 0-209,0 0 192,7 0 224,0 2-128,7-2-127,-4 0 31,2 0 256,-1 0 241,-6 0-273,-2 0-400,-4-2-256,-5 1 0,0 1-16,-9-3-224,-1 3-609,0 0-719,-5 0-1121,-6-2-833,-2 1-5586</inkml:trace>
  <inkml:trace contextRef="#ctx0" brushRef="#br2">4922 32883 304,'0'0'5779,"0"0"95,0 0-2512,0 0-1537,0 0-320,0-2-225,0 2-287,0 0-209,-3 0-304,3 0-176,0 0 16,0-2-31,0 2-1,3-2-32,4-2-48,3 3-64,6-3-32,3-1-64,5 2 176,2 0 881,2 3-497,-1 0-64,-5 0-368,-2 0-112,-8 0 0,-1 0-64,-5 0-32,-2 3 32,-2-3-16,0 3 0,-2-3 16,0 0 48,0 0-48,0 0 48,0 0 16,0 0-32,0 0 48,0 0-64,0 0 16,0 0-16,0 0-32,0 5-16,0 4-80,0 6-16,0 4 128,-2 8 513,-2 5-257,-3 2-112,-3 0 32,2 0 176,-3-4-128,-1-2-96,1-2 16,3-6-112,-1-1 48,2-6-48,0-3 32,3-1-64,1-4 32,1-1-48,2 0-16,0 0-16,0-1-64,5 1 48,1 0 64,2 0 64,3-3-96,-1 2 96,1-2-64,-1-1 32,-1 0 32,1 0-48,-1 0 48,-3-1-96,0 1 48,1-3-32,-3 2 32,2 1-64,-2-2 48,-3 2-560,5 0-496,-5 0-913,1 0-1153,-2 0-1456,0 0-6083</inkml:trace>
  <inkml:trace contextRef="#ctx0" brushRef="#br2">4997 33051 8052,'0'0'3649,"0"0"-991,0 0-642,0 0-383,0 0 16,0 0-224,0 0-113,0 0 129,0 0-48,4 0-241,2-3-304,9 3-271,6 0-49,5 0-208,5 3 641,0 0-305,0 3-160,-1-1-432,-6-3-16,-6 2-32,-5-2-32,-2-1 0,-6-1-160,-3 0-160,-2 3-128,0-3-177,0 0-95,-7 0-513,0 0-111,-2-4-1425,1 0-1617,4 0-4402</inkml:trace>
  <inkml:trace contextRef="#ctx0" brushRef="#br2">5395 33092 3986,'0'0'11781,"0"0"-8387,0 0-1793,0 0-241,0 0-463,0 0-193,10 41 945,-3-14-17,-3 3-527,-1 0-353,-1-1-47,-1-5-145,2-4-304,-3-2-144,0-7-16,1-3-144,-1-4 16,0-3-16,0-1-304,0-1-817,0-11-1056,0-5-2673,-4-6-5267</inkml:trace>
  <inkml:trace contextRef="#ctx0" brushRef="#br2">17165 23232 10325,'0'0'3809,"0"0"-1648,32-17-432,-10 9 192,8-1-208,5 1 336,8 1-336,5-1-561,2 2-335,-2 3-209,2-1-144,1 2 48,-5 0-256,-2 0-176,-6 1-48,-2-2 32,-3 0-224,-5-1-144,-2-2-304,-6 3-176,-3-1 207,-6 0 257,-4 2-160,0 0 96,-7 2-401,0 0-255,0 6 64,-7 0-833,0-3-2305,-3 1-4818</inkml:trace>
  <inkml:trace contextRef="#ctx0" brushRef="#br2">17438 23449 10917,'0'0'3810,"0"0"-1937,0 0-545,0 0-255,-13 34-225,11-11 97,-2 7 335,-1 8 337,-2 1-128,2 3-177,-1-2-239,0-4-513,3-8-288,-1-6-144,4-7-64,0-3 16,0-8 48,0-4-80,0-4 32,4-9 160,-1-4-112,-1-7-64,2-7-16,-3-3 0,2-4 33,-1-3-81,3-1-289,2 3-175,4 1 144,-1 6 176,2 5 128,-2 8 16,1 8-16,0 3 16,0 7-64,2 1-80,0 9 80,-2 6-80,-1 6 0,2 3 64,-6 5 32,-3 1 48,-3 0 64,0 0-224,-3-4 128,-8-2 80,1-4 0,-4-5-48,-3-1-32,-1-5 32,-2-2 16,2-3 0,-4 1 16,8-5 16,0 0-16,9 0 32,0 0 16,5 1-80,5 3 16,9 2-96,5 0 144,4 3 288,4-2-160,4 3-64,-5-1 16,2 1-96,-6-3 16,-5 0 0,-1 2-80,-9-4-16,2 1-176,-4-3-64,-5-1-144,0 0-161,0 0-415,0-2-657,0 0-544,-3 0-1360,1 0-4755</inkml:trace>
  <inkml:trace contextRef="#ctx0" brushRef="#br2">17717 22237 11493,'0'0'3666,"0"0"-1745,0 0-529,26-17-159,-14 17-369,0 0-367,4 3 559,-2 7 81,-2 3-705,-1 2-128,-3 0 32,-4 4-160,-1-2-48,-3 2-48,0-2 80,-5-2 113,0 0 95,0-2-32,0-1 64,4-1-80,-2-3-80,3-3-48,0 1-48,3-3 113,4 2-65,7-4 64,2-1 112,3 0 240,2-3-240,1-3-240,-4 2-64,-5 0-80,-2 2 64,-8 2-80,0 0-96,-3 0-304,-3 0-160,-3 6-336,-2 0-1522,-1 1-1039,-2-1-2050</inkml:trace>
  <inkml:trace contextRef="#ctx0" brushRef="#br2">17592 22368 6899,'0'0'5507,"0"0"-3282,0 0-785,0 0-463,0 0-433,0 0-160,-3-7-272,3 7-96,0 4-32,-1-1 0,1 3 0,0 0 208,0 2-160,0 1 273,-3 3 559,1 2 0,-2 5 49,0 6-49,-3 6 65,0 4-49,-2 3 96,1 3 209,-3 3-257,1-3-704,-1 0 1,3-6 15,-1-1-96,4-4-48,0-5-16,0-6-80,5-4 64,-4-4-80,4-3 32,0-2-368,0-6-593,0 0-736,0-10-1152,4-3-2113</inkml:trace>
  <inkml:trace contextRef="#ctx0" brushRef="#br2">17246 22395 6979,'0'0'1841,"0"0"592,0 0-432,0 0-352,0 0-96,1-12-353,-1 11-127,2 1-241,1 0-352,3 4-192,-1 7-112,2 8-16,4 7 257,4 10 1311,4 7-223,2 5-496,-1-1-241,4-2-160,-3-3-336,0-6-144,-5-6-64,1-3 48,-3-5-63,-7-5-1,2-2-64,-4-3 48,-5-4-48,0-3-209,0-1-319,0-2-800,0-2-945,0-6-881,-4-7-2833</inkml:trace>
  <inkml:trace contextRef="#ctx0" brushRef="#br2">24451 22721 10741,'0'0'2657,"0"0"-1024,0 0 256,0 0 144,0 0-160,0 0-433,-9-23-399,15 22-369,9-2-48,0 3-144,8 0-255,3 0 463,2 0-256,3 0-208,-5 4-112,-5 2-48,-7 0-48,-3 0 0,-6 1 0,-5 4-112,0 0 48,-11 6 16,0 2 32,-6 7 32,1 7-32,-3 4 224,2 5 177,5 0 95,0-1 32,7-1 16,0-4-528,5-8 48,0-5-112,6-6 64,3-6 0,0-5 16,1-6-64,4 0 80,-2-7 0,0-3-48,0-2 48,2 3-144,-7 4 16,2 1-128,-1 4-352,-4 0-481,0 4-303,1 3-417,-5 3-784,0-5-2129,0 0-8420</inkml:trace>
  <inkml:trace contextRef="#ctx0" brushRef="#br2">24478 22913 7059,'0'0'7988,"0"0"-4563,0 0-1488,0 0-464,28-11 176,-7 9-145,3 2-15,7 0-368,1 0-401,1 0-224,-1 2-128,-5 1-224,-5-2-48,-6 1-63,-3 0-498,-3 0-735,-6-2-865,1 1-913,-5-1-767,-5 0-2786,0 0-5155</inkml:trace>
  <inkml:trace contextRef="#ctx0" brushRef="#br2">24266 23351 5362,'0'0'4226,"0"0"-1264,0 0-1153,0 0-145,0 0 97,0 0-64,8-16-336,2 11-113,7 0-63,9-1-17,3-2 369,11 1-481,4 2-255,0-1-145,4 0-128,1 2-208,-4 3-127,0-2 31,-5 3-160,-7 0-48,-6 0-801,-5 0-815,-11 3-1186,-6-2-1087,-5-1-2354,-5 0-7828</inkml:trace>
  <inkml:trace contextRef="#ctx0" brushRef="#br2">24356 23735 1729,'-8'8'3313,"8"-8"-3153,0 0 64,0-4-143,0 3 1119,0-4-512,0 4-624,0-1-128,0 2 80,0-2 225,0 2 703,0 0-192,0 0 257,0 0 207,0 0 401,0 0-64,0 0-209,0 0-79,0 0 112,0 0-113,0 0-111,0 0-17,0 0-47,-3 2-209,0 3 97,-1 1-241,-3 2-160,3-1-144,-2 1-112,6-1-47,0 1-65,0-2-128,6-1-32,5 1-48,-1-4 16,1-2-16,0 0-32,-1-2 48,2-5-48,-7-3 0,2-2 48,-3-1 16,1-3-48,-5-1 80,0-2-64,0-2 48,-5-1-16,-6-2-32,1-2 32,-2 1 16,-4-1-64,0 0-48,1 4-32,3 4 48,-3 3-16,2 5 0,3 4 48,2 5 32,0 1-16,1 0 32,2 1-80,0 8-16,0-2-80,4 3-257,-2 1-415,1-2-497,2 0-207,-2 1-49,2-4-112,-3-1-544,3-1-1024,0-2-1217,0 0-1281</inkml:trace>
  <inkml:trace contextRef="#ctx0" brushRef="#br2">24356 23735 2801,'0'0'-1953</inkml:trace>
  <inkml:trace contextRef="#ctx0" brushRef="#br2">24475 23601 8564,'0'0'3778,"0"0"-1249,0 0-1969,0 0 593,0 0 575,0 0 33,28 22-496,-25-11-481,2 0-112,-3 0 1,1-2-161,-2-3-192,2-1-192,-2-2-32,2-3 80,0 0 64,2-8 113,-3-1-65,5-4-16,0-5-16,0-2 48,3-3 0,1 2-64,-1 3 113,3-2 143,0 7-96,-3 4-176,1 3-208,-1 4-64,1 2 96,-1 6 112,0 7-32,1 6 48,-1 4 288,1 1-47,-2 1-193,-1-3-176,1-3-16,-1-5 32,1-3-80,-4-5 0,2-2 32,-2-4-32,-4 0-240,2 0-353,-3-6-255,0-2-465,-3-1-431,-3 0-802,-1-1-239,-3 2-2833,2 1-5315</inkml:trace>
  <inkml:trace contextRef="#ctx0" brushRef="#br2">24417 23609 10357,'0'0'4242,"0"0"-2369,0 0-657,-30 11 177,16 0-225,-3 5-591,3-1-81,-1 4 160,4-2 353,0 0-161,7-2-416,4-1-256,3 0-160,5-2-16,2-3-32,6-2-320,-5-1-608,5-4-417,-6 0-848,-5 0-2641,1-2-7844</inkml:trace>
  <inkml:trace contextRef="#ctx0" brushRef="#br2">24310 24237 9124,'0'0'9188,"0"0"-6610,0 0-1138,0 0-31,0 0-273,43-24-127,-13 20-1,5 2-271,-1 0-481,3 2-192,-5 0-32,-5 0-48,-5 0-64,-6 0-609,-4 0-191,-2 0-176,-4 0 31,-4-2-175,-2-3-273,0-1-128,0 0-496,0 0-1088,-4 1-1121,0 2-2449</inkml:trace>
  <inkml:trace contextRef="#ctx0" brushRef="#br2">24321 24403 11669,'0'0'7556,"0"0"-5971,0 0-1505,38 0 416,-11 0 1665,8-3-192,7-5-945,6 0-416,-4-3-63,0 4 223,-6-1-240,-4 2-416,-10 3-320,-7 0-1088,-3 2-769,-7 1-1073,-7 0-704,0 0-2608,-3-2-2290</inkml:trace>
  <inkml:trace contextRef="#ctx0" brushRef="#br2">24120 29513 6067,'0'0'2641,"0"0"112,0 0-752,-5 40-96,5-23-48,-1 1-80,-2 1-177,3-2-399,0-1-433,0-7-303,0-2-97,0-1-32,0-4-96,0 0-48,0-2 80,0 0 240,0-5-95,0-1-97,-2-4-96,2 0-96,-2-3 16,2 0 0,0-6-80,0 0 16,2-1-208,4-6 112,0 3-64,5-2 48,-1-1-32,3 2 32,0 4 16,-1 3 48,1 4 112,-3 4-64,0 5 16,1 4-96,2 1 48,0 12 16,-3 8 64,2 6 144,-1 3-16,-1 6 1,-1-3-81,-1 0-48,-1-7-48,-1-7-32,0-3-64,-2-9-32,1-4 48,-5-3 0,2 0 32,1-5 128,-3-9-80,0 0-48,0-7 64,1-3-128,3-2 16,2-3-80,5 2 48,-1 3-64,3 3 48,4 4 32,1 5 16,2 7 48,-2 3-48,1 2 64,1 11-64,-9 8 80,-1 4 0,-5 3 192,1 3 144,-6 0-64,0 0-128,0-6-160,-3-2 64,3-6-96,-3-4-48,3-6-192,0-2-832,0-3-1649,0-4-1681,0-9-4979</inkml:trace>
  <inkml:trace contextRef="#ctx0" brushRef="#br2">24098 29792 5971,'0'0'6291,"0"0"-3906,0 0-705,0 0-47,0 0-272,2 26-305,12-21-159,9-1 271,9-3 353,1 1-417,9-2 17,2 0-241,3-3-191,-2-1-289,-7-2-256,-1 4-16,-8-2-64,-6 2-48,-8 2-560,-3 0-625,-5-2-175,-5 2-465,0-2-240,-2-1-528,0 3-2065,-4-2-6532</inkml:trace>
  <inkml:trace contextRef="#ctx0" brushRef="#br2">24141 30259 10181,'0'0'5682,"0"0"-4897,0 29-241,0-17 1185,0 2-417,0-3-415,4 0-209,-1-3-464,-1-1 0,0-3 304,1-4 225,-2 0 79,-1 0 97,0-5-33,0-5-304,0 0-128,0-1-47,0-3-113,0 2-64,0-3 80,0-1-112,0 1-64,0 0 16,3-4-16,3 2 16,0-1 33,2 1-17,1-1 96,2 5 80,-3-1-80,1 5-176,-2 4-16,0 3-48,1 2-64,-3 4 32,1 8 16,0 2 16,3 7 80,-3 0-192,0 3 64,-1-3-32,0-1 0,0-2 64,1-5-64,-4-3 64,2-5 16,1-5-64,-4 0 48,3-7 16,1-7-48,-3-2 32,2-5 0,1-2-64,-1 0-192,-2 2-48,4 6 96,-1 2 64,-4 5 128,6 7-48,-1 1 16,2 0-16,3 0 160,4 7 96,2 1 32,1 5 144,3 0-64,0 4-160,0 2 112,-2 0-47,-4 1-97,0 0 32,-7-3-144,-2-3 48,-2-6-32,-1-2 0,-2-3-16,2 0 32,-3-3-64,3 0-16,-3-8-336,0 2-497,0-3-624,0-2-1680,0-1-2962</inkml:trace>
  <inkml:trace contextRef="#ctx0" brushRef="#br2">24072 31400 11429,'0'0'6275,"0"0"-3746,0 0-960,0 0-256,-22-8-113,7 8-367,-2 0-289,-4 6-160,-2 4-112,-3 4-64,3 1 48,4 2 192,6 0-287,9-1-33,4-1-112,15-4-32,4-3 16,9-7-80,3-2 208,0-11-176,2-7 144,-7-5 0,-7-5 0,-2-3 0,-9 0-96,-8-2-128,-4-1-80,-8 2-209,-10 1-127,-5 0 288,-1 3-80,-3 7 96,-3 5 96,3 5 80,3 9 16,7 3-64,-1 0-417,10 2-511,3 3 15,9 1-863,2 0-2418,11-2-7908</inkml:trace>
  <inkml:trace contextRef="#ctx0" brushRef="#br2">24202 31126 9316,'0'0'5075,"0"0"-1234,0 0-1680,0 0-816,0 0-353,42-23-351,-16 15-1,5 2 432,1-1-607,-3 1-145,0 1 32,-6 1-144,-6 0-128,-7 4-112,-3 0 48,-7 0-80,0 0-64,0 8 48,-8 1 144,-5 6-64,-2 8 48,-4 7 32,2 10 336,-1 8 193,1 4 255,4 3-288,3-4 177,3-4-385,3-7-320,4-12-96,0-9 32,0-6 16,3-5 32,3-5-48,-2-3 16,3 0 48,0-8 0,3-4-48,1 1-96,4-2-176,-4 1-273,6 4-143,-5 2-16,2 6 143,-2 0 33,-2 0 16,-4 6-528,-1 2-705,-4-1-176,-1-1-1473,0-2-2560</inkml:trace>
  <inkml:trace contextRef="#ctx0" brushRef="#br2">24244 31277 6019,'0'0'5426,"0"0"-1840,0 0-897,0 0-432,0 0-256,0 0-368,0 0-577,11 3-127,9 0-81,7 0 433,3-2-369,3-1-288,1 0-271,0 0-209,-6-1-80,0-3-32,-6-2-16,-4 2-657,-5 0-767,-6 3-1057,-4-2-1057,-3 3-1344,-4 0-3042,-7 6-304</inkml:trace>
  <inkml:trace contextRef="#ctx0" brushRef="#br2">23893 31760 6099,'0'0'8388,"0"0"-5379,0 0-1088,0 0-480,27-11-145,1 7-79,10-2-33,8 1 977,10 1-1008,4 1-337,0-2-32,2 4-319,-8 1-209,-3 0-160,-12 0-112,-5 0-48,-8 1 80,-8-1-288,-8 2-705,-6-2-848,-4 0-368,-1-3-560,-9-1-2513</inkml:trace>
  <inkml:trace contextRef="#ctx0" brushRef="#br2">24066 32108 9060,'0'0'5523,"0"0"-2258,0 0-1632,-35 17-112,16-4 175,-2 6-399,-1 4-177,0 1 65,8 1-32,3 0-113,9-8-384,2 1-352,16-10-127,8-6-113,7-4 16,0-12-80,6-8 16,-3-7-16,-7-5 0,-5 0 32,-9-1 16,-7-1-80,-6 2-80,-8 1 0,-8 4-97,-3-1 33,-2 5-16,-4 4 64,-1 8-64,2 1 128,0 9-32,5 3 96,4 0-32,4 2 64,5 5-592,2 2-465,4 3-912,0-1-784,4 1-1393,2 0-1136</inkml:trace>
  <inkml:trace contextRef="#ctx0" brushRef="#br2">24231 32164 13686,'0'0'3538,"3"28"-1169,-3-14-560,0 3-48,0-2-769,0-3-176,5-5-15,0-3-401,-1-4-272,2 0 128,0-10 240,3-5-207,1-2-193,2-7-80,2-4 256,2-1 16,1-1-192,-1 5-64,1 4 128,0 6 288,0 10 48,-3 5-239,2 10-65,0 8 96,-3 5 144,6 5-144,-1-2-144,2-1-80,-2-2-32,-4-9 0,2-2 16,-6-6-32,-3-4-144,-2-2-448,-5-2-641,0-6-1184,0-5-1473,-5-4-1952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36:2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25185 40934 6643,'0'0'4354,"0"0"-1761,-33 29-1088,19-17-433,-1 1-175,1 0 47,0 3-239,1-4-161,0 5-176,2-1 304,0 2 1,3 0-1,0 2 16,2 1 49,2 1-273,-1 0-16,4 2-16,-1 3-144,0-1-32,2 0-47,0-2-17,-4 1-96,3 0 0,-3-3 32,0 0 96,0 1 80,-1-1-144,2-3 64,-1 2-48,0-2 32,2-2-96,0 1-48,1-2-32,1 1-32,0 0 32,-2-1-64,2 0 128,-2 0 1,2 3-33,0-3 16,0-1-32,0 1-32,0-1 0,4-2 16,-3 1-48,5 1 112,-3 0-64,3 0 0,-3-1-16,3 3 64,-2-3-48,-2 3 16,0-1-32,-1 1 80,3 0 128,-2-2-144,1 0 0,-1 0-64,1-1 64,1 0-80,0-2 16,1 2-48,0-1 48,0 0 32,-2-2-16,3 2 0,-1-1-16,0 0-16,3-1 32,-1 0-16,2 1 0,0-2-48,0 1 32,0 1 16,0-1 0,1 0-64,-3 3 80,0-2-32,-2-1 32,1-2-16,0 1 16,-3 0-32,0-4-16,2 2 16,-4-1 48,2-2-256,-3-2-304,3 1-337,0-3-527,1-1-449,1-1-720,1-6-1121,2-3-4209</inkml:trace>
  <inkml:trace contextRef="#ctx0" brushRef="#br0">26297 40947 8404,'0'0'5154,"0"0"-2417,0 0-1328,0 0-256,0 0-481,0 0-224,9-13-144,-5 13-192,7 7-32,-6 5 209,3 2 463,3 4 128,-3 5-63,2 3 207,-2 0 113,3 2-353,0 2-240,-2 1-240,3-2-32,-2 2-47,-1-2-49,1 1-80,-1-4-16,-5 1-32,2-3 128,0-1 0,-3-1 320,2 0-160,1-1-48,-2 3-15,0-3-145,0 0-16,1 0 0,-2 1 32,-1-1-128,2 0 32,-4-1-48,0 1 64,0 1 16,0 0 0,0-2-32,0 1-48,0-2 112,0 1-96,0-2 48,0 2-48,-4-2-32,2 2 64,-3-3-16,-2 3 32,-3-1-48,1-2 32,-1 3-16,1 0 32,-2-2-80,-1-2 80,3 2-32,3-3-112,-2 1 16,2-1 0,-1-1 48,1 1-16,1 0 16,2 0 0,-1-2 32,0 2-48,0 0 32,0-1 16,-1-1-16,0 2 16,1-1-16,0-2 16,-2 1-16,0-1 48,3-3-64,-3-1 48,3-1-112,-2 0 0,2-4-16,0-1-48,3-1-128,-3-1-240,2 0-321,-3-6-287,3-3-577,-3-5-1601,0 1-1632</inkml:trace>
  <inkml:trace contextRef="#ctx0" brushRef="#br0">21754 42075 7555,'0'0'-1584,"0"0"5458,0 0-2930,0 0-512,23 0 1473,-9 0 1104,1 0-816,3 0-256,2 0-464,1 0-481,-1-1-127,-1-1-177,1 2-336,-1-2-128,2 1-64,-2 1 33,2-2-33,1 0 224,1 2 432,-2 0-208,1-1-175,1 1-65,0 0-176,-2 0-144,1 0 0,-2 0-32,-2 1 0,0 1-112,0-2-16,-1 0-112,0 0 80,-1 0 64,1 0 32,-1-3 48,1 1 0,3-3 0,1 2 32,1-1 80,-1 1 0,-1 1-48,2 1-48,-2-1 32,2 2-32,-6 0 0,2 0 16,-3 0-32,2 0 48,-4 2-64,4-2 64,-2 1-16,1-1 128,0 0-32,0 0 144,3-1-64,-3-2 32,3 1-80,-3-1 0,0 1-143,-1 1 31,-1 1 0,1 0-48,-3 0 96,4 0-112,0 0 0,0 0 0,2-2 48,0 1-16,2-1 48,1-1-16,0-1-16,1-1 32,2 2-32,-5 0 32,2 1 48,-3 0-64,-1 1 0,-3 1 64,0 0 48,-2 0-32,-1 0-16,-1 0-176,0 1 80,0-1-80,3 0 80,1 0-48,-2 0 48,2 0-64,-1 0 80,0-1 16,0-1 16,2 1 0,-3 1-16,0-2 16,3 1-80,-2 1 96,-3 0-32,2 0 0,-2 0-16,1 0 0,0 0-48,0 0 32,-1 0 16,4 0-64,0 0 112,1 0-96,-1 0 64,4-3-16,-3 2 32,3 0-80,-5 1 80,2 0-32,-2 0-48,-2 0 96,-1 0-128,-2 2 112,-2 1-144,0-2 48,-3 1-32,1-2-80,-4 0-192,2 0-240,-2-2-305,0-3-335,-2 0-769,-7 0-1825,-1 0-2577</inkml:trace>
  <inkml:trace contextRef="#ctx0" brushRef="#br0">25677 45552 6531,'0'0'-160,"0"0"4322,0 0-2497,24 8 672,-11-6-352,3-1-401,7 1-175,1 0 368,5-2 640,4 1-816,3-1-721,1 0-288,1 0-400,0 0 0,0-1-192,0-1-16,3 0 48,-7 2 16,-2 0 49,0 0 303,-5 0 112,-2 0-192,-2 0-96,-2 2-64,1-2-80,0 0 32,-2 0-80,4 0 48,-5 0-48,0 0 0,0 0-32,2 0 48,-1-2-32,-2 2 32,3 0 0,-3 0 1,1 0 31,0 0 64,-1 4-48,-4-1-32,0-2-16,1 2 0,-2 1-48,2-3 0,-1-1 64,5 0 16,0 0-16,3-1 16,2-3-16,0 1-16,0 2-16,-1-2 80,0 3 0,-3 0-48,0 0-64,0 0 0,-5 0 0,1 3 16,1 0 0,-1-2 0,2 1 0,0-2-80,2 0 0,2 0 0,2-3 0,-2-2 32,-1 2 64,3 0 16,-3 1-16,-4 2-32,-5 0 32,-2 0-16,-1 0 0,-5 0-48,1 0 0,0 0-176,3 2-96,2-2-80,0 0-321,1-4-95,3-2-497,1-4-656,-1-1-816,-2-1-881,-5 2-1968</inkml:trace>
  <inkml:trace contextRef="#ctx0" brushRef="#br0">19416 46614 4642,'0'0'7556,"0"0"-3891,0 0-1760,0 0-880,0 0-65,0 0-96,0-12-207,0 12-97,-3 0-208,-4 0-208,-2 0-96,-5 12 80,0-1 0,-1 2 16,3 2 113,-3 0 95,1-2 48,1 0-64,-2-2 64,1 0 16,-1-1 113,1-2-113,-5 1-144,1-1-32,1 0-176,-4 0 48,0 2-32,-1 1-16,2 1-32,-2 5-64,3-3 64,-2 6-16,1 2-16,2 2-32,-2 2 96,1 3-16,1 2 32,3 1 80,-1-3-16,2 0 65,1-4-1,3-1-64,0-2-32,2-2-32,-1-1-80,1 1 80,0 1-96,1 4 16,-2 0 16,0 4-16,-1 2-48,4 2 80,-2-2-80,4 5 64,-2-2-16,1 2 16,1-2-32,0 1 48,0-1-48,0-3 64,1 0-32,-2-1-16,1-3 32,0 3-16,0-2-16,1 3 16,1 2-32,-2 3 32,3 0-16,-1 4 32,-1 5-48,3 3 48,-3 3 16,1 4-32,-1 0 16,-3 3 80,2-1 16,-1-3-128,0-3 64,0-4 32,1-1-32,2-2-16,0-1 48,2-3-64,0 2 0,0 1 0,0 2-16,0 1 32,0 1-48,0 1 64,0 1-96,0 0 64,0 0 0,0 2 64,0-4-32,0 4 48,0-4 33,0-1-65,8 2 64,-2-3-80,3 0 48,-1-2 0,-1-4 16,-1 2-96,-3-6 16,1 3-16,0-2-16,1-1 16,-3-3-32,4 1 32,0 0-16,2-3-16,-1 0 16,2 1 48,0-1-64,-1 1 16,-2 0 0,-2-1-32,-2-1-16,-2 2-16,0-2 80,0 4-80,0-2 80,0 1-96,0-2 80,-2 2-48,-2-5 48,4 2-16,-2-7-64,-1 1 128,3 2-96,0-5 48,0 2-48,0 1 32,0 0 16,0 5 0,0-2-16,0 2 0,0 0 32,0 3-80,0-3 128,0 1-96,0 1 0,-3-4-16,-3 2 48,2-4-16,-1-1 16,2-2-16,0-1-16,0-1 64,0-2-80,1 3 80,2-3 0,0 0-16,0 3-16,-2 2 0,0 1 0,2 4 0,-4 1 0,2 1 0,-1 2 16,-3 0-16,5-1 0,-3 0 0,4-1 0,-1-2 32,1 1 0,0-2 0,0-1-32,0 0 64,0-4-32,0-2 48,0-1 0,0 1 48,3-3-48,3 2-32,0 2 0,0-1 16,2 2-15,-1 0-17,1 4 48,-2-4-128,1 1 128,-2 3-32,1-3-32,2 2-80,-3-4 48,0 0-32,1-1 16,-1 0 16,1-1-48,-2 0 80,2-2-64,-3 1 48,0-1-32,0-1 16,3 1-32,-2-2 80,1 5-112,-2-1 80,-1 3-16,2 0 16,-2 4-16,0-1 16,0 1-16,1 0-48,0-1 96,2-1-96,-2-2 64,1 0-16,0 0-32,1-2 80,-1-1-64,2 1 32,-2 1 0,1 1-32,0 2 32,0 1-48,1 1 32,2 0 0,-4 1 32,2 0-32,3 1 16,0 0-32,0-1 32,2 3-16,0 0 32,0-3-32,0 2 48,2 1-48,-5-2-32,4-3 96,-3-3-80,-1-1 64,2-2-48,-2-5 16,-2-2-32,3-3 0,1-1 32,-2 0 16,1-1-32,1 1 32,0-2-16,-2 3-48,3-2 32,0 3 48,0-1-80,-1 0 32,2 1 16,0-1-16,1-2 16,2 2-16,1-1-16,2-2 48,3 1-32,-3-1 80,-2 0-16,0 0 0,-1 1-16,-3 0-32,2 0 0,-1 0 0,2 1-16,2 0 0,1-4 32,8 0-48,-1-3 64,7 0-32,1 0 144,0 0-96,0 0-64,-4-3 0,-3 0 0,-3 1 0,-5 2 0,1 0 0,-3 0 0,-2 0 0,4 0 0,-3 3 0,3 2 0,1-2 0,0 1 0,5-3 0,-1-1 0,5 0 0,-1 0 0,-1 0 0,-1-1 0,-3-4 0,-1 0 0,-2 0 0,-1-2 0,2 4 0,-1-2 0,0 0 0,-1 2 0,2-1 0,-1 4 0,-1-3 0,-4 3 0,-1 0 0,-2 0 0,-2 0 0,0 0 0,0 0 0,0 0 0,1 3 0,0 1 0,3-3 0,3-1 0,5 2 0,-2-2 0,5 0 0,-2 0 0,-1 0 0,2 0 0,-5 0 0,-2 0 0,-1 0 0,-3 0 0,0 2 0,-6 1 0,0 0 0,0-1 0,-3 0 0,1-1 0,1 3 0,0-4 0,5 1 0,-1 1 0,0 0 0,2-1 0,1 1 0,-3-2 0,1 2 0,-5-1 0,0 1 0,-1-1 0,-2-1 0,0 0 0,0 2 0,0-2 0,-2 0 0,0 0 0,0 0 0,0 0 0,0 0 0,1 0 0,-1 0 0,0 0 0,0 0 0,0 0 0,3 0 0,-3 0 0,2 0 0,-1 0 0,-1 0 0,0 0 0,0 0 0,0 0 0,0 0 0,0 0-112,0-8-480,0-4-417,0-3-640,0-6-1376,0-5-1681,0-1-2962</inkml:trace>
  <inkml:trace contextRef="#ctx0" brushRef="#br0">23082 52191 5827,'0'0'6611,"0"0"-4162,0 0-993,0 0 193,0 0-128,-23 5-401,20-4-287,0-1-113,-1 0 16,0 0 129,-2 0-241,2 0-128,-1 0-175,0 0-113,-3 0 0,3 0-32,-4 0 96,0 0-16,0 2-80,0 0-48,2-2 176,-2 0 81,1 0-17,1 0-128,-1 0-64,3 0 16,-4 0-128,0 0-16,-1 0-48,-1 0-32,1 0 48,-1 0 0,-2 3 16,1 0-32,-5 0 32,3 2-48,-2 0 16,3-2-16,-3 0 304,1-1-48,0-2-128,3 0-96,-5 0 0,2 0 16,0 0-16,2 0 32,-4 0-48,1 0 48,-3 2-64,4 1 80,-3-1-64,2 1 64,0 0-48,1 1-64,1-1 16,1 0-16,3 1 32,-4-3-16,4 3 0,1-4 16,-5 3 32,4-1-32,1 1 32,-4 0-16,2-2-16,0 3 48,-1-1-80,-2 0 64,2 0-16,-3 2 16,1 0-16,-2 0 0,-1 2 0,-1-1 16,0 0 16,0-1-16,-2 0 0,2 2-16,-3-2 96,1-1-96,1 0 16,-3 1 32,0 0-32,1-2 0,0 2-64,-1 2 0,-1-2-48,-1 1 128,2-1-64,-2 1 0,0-1 48,-3 3 0,3-4-32,0 1 48,-2 1-16,1-1 0,-3 2 64,3 0-64,-2-1 32,-1 2 17,0-2-49,-1 2 16,-1 0-177,1 0 49,0-2 32,0 3 0,1-2 48,-1 2 0,2-1 0,-2 0 32,1 2 16,1-1-48,2 0 32,1-1 32,2 4 0,3-2-32,2 1 48,2 1-64,4-1 0,2 0-80,0 1 64,5 1-32,1-1 48,1-1 48,2 0-80,0 1 80,0-1-64,2 1 48,1 0-16,1 4 48,0-2-32,1 3 0,-3-2-16,1 6 33,1-2 15,0 1 0,-2 1 16,2 2 48,-4 0-32,1-1-128,-1 3 64,3-2-64,-3 2 0,0 0 16,0-4 32,0 1 0,0-2 16,0 0 32,1-1 16,-1 0-16,0-1-48,2 1 16,0-1-32,-1 2 32,2-2 0,-2 1 48,-1 0-32,2-2-32,-2 0 16,2-3 0,-2 0 0,1-3-144,1-2 96,0 0-32,0-1 32,0-1-48,0-1 80,2 1-48,-3 1 32,2-2 0,2 2-64,-2 1 64,-2 1 0,4-2 16,-4 2-64,3 0 96,-4-2-96,2 0 64,1 0-48,-1-1 32,1-2-48,-3 0 16,4-2 32,-4 2 0,4 0 32,0-1-80,0 3 96,-1 0-80,2-1 16,1 3 32,-1-1-32,3 0 32,0-2-16,-2 1 16,3-1-32,2-1-16,-2 2 32,3-2 0,2-2 16,-3 2-16,3-1 0,1 4 0,-1-2 32,2-1-32,-1 0 48,4 1-64,-3-1 48,0 0 0,0 0-32,1 0 16,-1-2 0,1 2 64,-1-2-80,1 1 32,-1-1 0,2 0 16,0-1 32,2 0-144,1-1 64,4-1-16,-2 0 80,5 0-32,1 0 16,0 0-64,2 0 32,-1 0 0,1 2 32,-2 1-16,1 1 16,-1-1-16,-2 2 16,3-2 48,-3 0-48,0 0-16,0-1-176,1 0 64,0-1 32,-2 1 48,0-1 0,-4 4-16,5-3 48,-4 1-16,3 2 16,-3-1 32,3-1 16,1 0-16,0-1 0,2-1-16,1 2 32,1 0 16,2-2-112,0 0-80,0-1 0,3 3 48,1-3 32,0 0 64,-2 3 16,2-2-16,-2 0 32,1 3 48,1-1-16,-4 2 32,0-2-80,4 1-128,-2 1-32,0-4 0,1 3 32,-1-1 48,0 0 32,2-1 32,-1-1-48,2 3 48,-1-3-16,1-1 80,0 2-16,4-1-80,-4 2-144,4-3 48,-1 1 48,2-1-32,-1 1 112,1 2-16,1-2 32,-2 1 0,3-1 49,-4 1-17,4-1-192,0-1-1,-2 0 33,4 0 16,-4 0 80,3 0 16,0 0 32,-2-1 33,1 1-33,-1-2 96,1 2-256,-1 0 64,0 0-64,0 0 64,-1-1 48,-1 1 16,2-2-16,0-2 32,-2 3 32,1-3 0,0 1-128,4 0-48,-4 0 16,0-2 64,2 2 16,0-1 0,0 1 0,-1-2 80,-2 2 0,1 0 48,1-2-64,-4-1-448,-1 4 304,4-4 48,-1 1 16,-4 2 16,4-2-48,-4 1 96,-1 0 0,2 1-48,-3 0 128,-1-1-80,1 1-288,-3 0 160,-1 0 16,1-1-16,-1 1 64,-2 0 16,0 2-32,-1-4 80,-2 5-48,-1-2 32,1 0 16,-2-2-16,-1 3-16,-1-2 48,1-2-64,-1 0-192,0 2 144,-1-4-80,-1 0 96,1 1 0,-2 0-32,0 1 48,-2-3 32,-1 1-64,-2 1 48,-1-2 48,-4-1-64,3 1 0,-3-2 0,-1 0 32,-2-1-16,0 0-16,1-3 16,-2-2 16,-1 0-32,2-2 32,0-2-32,-2-1 32,4-1 48,-3 0-96,2-2 112,0 3-64,-1-2 48,1 2-48,-2 0 16,0-3-16,0 2-160,0-1 80,-3 0-16,1 1 48,-1-3-32,-1 2 32,1 0 16,-3 0-32,0-1 64,0 0 16,0 0-32,0 1 0,0 0 0,0 0 16,0 0 16,-5 2-48,5-4 48,0 3 16,-1-3-16,1 2-224,0 0 112,0-2 32,0 2-96,-2 3 128,2-2-16,-3-1 16,3 2 16,-1-1-16,-1 1-16,1-2 48,-3 3-16,0-1 0,0 3 0,-1 1-16,-1-2 32,-1 3-16,0 1 32,-3 1-32,0-2-32,-1 4 48,0 0-16,1 1-112,-5-1 32,2 0 0,-1 3 16,0-1 64,0 0-48,-1 2 0,1-1 0,-2 0 80,0 1-80,1 0 48,-3-1 0,3 4-32,-1-1 64,0 0-48,-1 1 48,1 2-48,1-2 32,-3 1-32,1 3 80,1-3-64,-3 3-16,3-1 64,-3 0-192,3 2 96,-7-1-32,4 1 16,0-2 48,-2 1-16,-1 1-48,-1 0 80,0 0 0,-1 0-32,1 0 64,-1 1-48,1 2 80,1-1-80,-2 1 32,2-1 0,1 0 0,-2 1 32,3-3-48,-4 2 32,3-2-80,1 1-48,-4-1-16,1 2 112,-3-2-112,1 2 96,-2-1 0,1 1-16,-1-2 32,-1 1-48,1-1 64,2 2-16,-3 0 48,3-1-16,-2-1 16,1 2-48,-1-1 16,2 1 48,-3 1-80,1 0-80,0-3-16,-1 2 48,1 1 16,2 0 48,1-1-48,-3-2 64,3 2-32,1-2 32,1 0-32,1 0 32,-2-2 0,3 1-32,-2 0 48,3-2-64,-4 2 80,1-1 0,1 2-96,-3 0-48,4 0 16,-1 0 32,-2 0-16,3 0 48,2 0-32,-1 2 16,-2-1 16,1-1 32,2 3-16,-2-3 0,2 0-48,-2 0 48,2 0 0,-2 0 16,1 0 0,-2 0 16,3 0-16,-3-3-32,1 2 80,-1 1-80,0-2 32,2 2-144,-4 0 16,0 0 80,3 0-16,-3 0-16,-1-2 16,1 2 48,0 0-32,-1 0 48,0 0-48,0-3 32,0 2 32,0-1-16,3 0 32,-3 1-48,2-2 0,1 1 16,4-1 48,-3 1 16,1-1-64,1 1-176,-1-1 128,2 1-32,1-1 16,-3 1-16,6 1 32,-6-3 32,5 3-32,-3-2 32,5-1-48,-4 3 48,2-2-16,-1 0 32,-1 2-16,2 0-16,-4 1 32,-1 0-32,1 0 32,-1 0-32,-4 0 32,3 0 0,-4 1-32,3 0 48,-3 2 16,0-2-16,2-1-128,0 2 0,-1-2 0,0 1 48,1-1 16,0 2 32,1-2-48,0 0 80,1 0 16,2 0-64,0 0 48,1-2-96,2 1 96,-1-2 0,2-1-32,-1 0 0,1 1 16,-1 2-32,0 0 0,1-2 32,-2 3-16,-1 0 48,3 0-64,-5 0 16,6 0-16,-2 0-80,-2 0 0,1 0 64,2 0 0,-4 3-16,3-3 48,-2 0-48,2 0 48,1 0-48,-1 0 32,3 0 0,-1 0 16,2 0-16,0 0 0,2 0-16,2 0 16,1 0 32,3 0-32,1 0 0,0 0-32,0 0-16,2 0-48,0 0-32,2-3-176,4 0-225,-1-1-191,0-3-529,1-1-735,-1-1-1506,-3-2-1921</inkml:trace>
  <inkml:trace contextRef="#ctx0" brushRef="#br0">22758 54719 7347,'0'0'-1104,"0"0"2897,0 0 288,0 0-241,0 0-639,0 0 16,0-15 415,0 15-191,0 0-433,-4 0-591,2 0 111,-2 0 128,4 0 16,-4 0 49,1 0 127,0-2 81,-3 1-145,-1-3-144,-3 1-288,0 1-79,-2-2 95,-3 2 144,-5 2-128,3 0-208,-3 0-64,-3 0 32,1 0 64,-2 2-31,2-1-1,1-1-48,-2 0 16,4 0-80,0-1-16,0-4 48,2 0 64,1 0 16,-1 0-16,1-1 0,-2 4-80,-1-1 48,0 1-16,1 0-128,-5 2 80,2 0-32,-1 0-16,2 0 16,-2 0 0,3 0-32,-4-1 96,3-1-112,1 2-48,-4 0 0,1 0 48,1 0-32,-5 3 48,1 2-48,-3 0 32,-3 2 32,2-1-32,0-1 64,-1 2-80,0-3 112,5 1-32,0 0-16,1 1-16,3-3 64,0-1-64,4 1 0,1-2-64,4-1-48,-2 0 80,6 2 0,2-2 48,-1 0-64,1 0 32,5 2 0,-3-2-16,-1 1 16,1 1-16,0 1-16,-2 2 16,3 1 16,-2 3-16,1 2 16,-1 0 32,1 5 0,-2 0 16,4 2 32,-1 2 64,0 1-16,1 2-15,0 1 79,0 1-64,0 1 0,-2 1 64,3 3-64,-4-1-16,2 1-32,-2 1 32,0-1-32,1 1 16,0 2-16,3-1 80,-4 1 32,5 0 48,0 1-80,0 1-304,5-3 80,0 2 112,-1 1 0,-3-2 0,3-3 16,-4 2-15,0-3 15,2 0 16,-2-4 0,0 1-32,0-1 48,0-2-80,0 0 80,-2-3-80,2-1-144,-1 1 80,1-3 0,-3 2-32,3 1 48,0-3 32,0 0-16,0-2 48,0-4-96,0 0 112,4-6-64,0 0 16,3-1 32,0-3 0,3-1 16,0 2-16,1 0 0,1-1 0,2 3 16,0 1-64,1 0 64,-1 1-32,4-1 16,0 0 48,2-1 0,4 1 16,2-3-112,1 0-16,2-1-16,4-1 96,1 0 48,3 0 48,1 0-16,0 0-128,2 2 0,0 0 0,-2 1 0,0 0 0,3 2 0,-4 0 0,-2 0 0,4-1 0,0 0 0,0 1 0,2-2 0,3-1 0,2 0 0,-1-1 0,3 1 0,0 1 0,2 0 0,2 1 0,0-1 0,4-1 0,-2-1 0,0 1 0,3-2 0,-1 0 0,3 0 0,-1-2 0,0-1 0,2-2 0,0 2 0,-1-2 0,0 2 0,-3-1 0,1 3 0,-4-2 0,1-1 0,-1 0 0,-2 4 0,1-4 0,-1 3 0,-1-2 0,-2 2 0,4 1 0,-5-2 0,4 2 0,-3 0 0,0 0 0,2 0 0,-5 0 0,-1 0 0,1 0 0,-1 0 0,-4 0 0,2 0 0,-1 0 0,1 0 0,0-1 0,1-3 0,-2 3 0,2-2 0,-1-1 0,0 1 0,1 1 0,-4-1 0,2 1 0,-2-1 0,-1 1 0,-2 1 0,0-1 0,2 1 0,-6-1 0,2 2 0,-1-2 0,-2 2 0,0-1 0,0 1 0,-2-2 0,3 2 0,-3 0 0,-2-1 0,-3 1 0,0 0 0,0-2 0,-4 2 0,-3-1 0,-1-1 0,1-1 0,-4 3 0,-2-2 0,2 2 0,0-2 0,-2 1 0,0 1 0,-2 0 0,0 0 0,-1 0 0,-1 0 0,-2 0 0,-1 0 0,2 0 0,-3 0 0,0 0 0,2 0 0,0 0 0,0 0 0,3 0 0,-2-3 0,4 2 0,-2 1 0,2-1 0,1-1 0,0 0 0,0 1 0,-2-1 0,1 0 0,0 1 0,1-1 0,0-1 0,-2-1 0,1 3 0,-2-3 0,-1 4 0,-4-3 0,2 1 0,-4 1 0,-1 1 0,0 0 0,0 0 0,0 0 0,2 0 0,1-2 0,-3 1 0,3-1 0,0 1 0,1-1 0,-1-1 0,2 1 0,0-1 0,-4 1 0,3-1 0,0 1 0,-4 1 0,1-1 0,2 0 0,-2 1 0,1-3 0,0 1 0,2-1 0,-1-1 0,0 0 0,3-4 0,2 1 0,-4-4 0,5 1 0,1-3 0,0 0 0,2 1 0,-1-2 0,1 1 0,0 1 0,-5-1 0,0 3 0,-3 0 0,-1 1 0,-1-2 0,0 3 0,1 1 0,-3-3 0,5 2 0,-5 0 0,1 1 0,-1 0 0,2 0 0,-1 0 0,-1 1 0,0-1 0,2-1 0,1 0 0,-3-1 0,1 0 0,1-1 0,-1 0 0,2-2 0,0-2 0,-3 0 0,2-1 0,0 0 0,-2 2 0,0-3 0,0 3 0,0-1 0,0 0 0,0-1 0,0 0 0,0-1 0,2 0 0,-2-2 0,2 1 0,-2-1 0,0-1 0,0 0 0,0 2 0,0-2 0,-4 3 0,0-1 0,-5 0 0,3-1 0,-3 3 0,-1 0 0,-1 0 0,0-1 0,-4 2 0,3-1 0,-4 1 0,2 1 0,-1 0 0,2 2 0,-2-2 0,-2 1 0,3 2 0,-1-2 0,1 1 0,-2-1 0,-1 0 0,2 3 0,2-3 0,-6 1 0,0 3 0,1-3 0,-2 3 0,2-1 0,-6 2 0,5 0 0,-5 0 0,2 0 0,-2 2 0,1 1 0,-3 0 0,-1 0 0,0 0 0,-1 2 0,-1 0 0,1 0 0,-4 0 0,-1-1 0,3 1 0,-5 0 0,1-1 0,-3 3 0,1 1 0,-4-2 0,-3 2 0,1 0 0,-5 0 0,1 0 0,-1 2 0,-1-2 0,2 0 0,-1 0 0,1 0 0,-1 0 0,0-2 0,2 1 0,-3 1 0,1-2 0,2 2 0,-2-2 0,2 2 0,0-1 0,2-3 0,1 2 0,-2 0 0,2-1 0,3 2 0,-3-1 0,0 0 0,2 2 0,-2 0 0,2 0 0,0 4 0,2-3 0,-1 3 0,3-1 0,1 1 0,-1-3 0,2 1 0,1 0 0,0-1 0,1 1 0,3-2 0,-3 1 0,2-1 0,1 2 0,-1 0 0,1 1 0,0-1 0,1 1 0,1-1 0,0-1 0,0 1 0,1-1 0,-2 1 0,2-2 0,-1 1 0,0 1 0,-1 0 0,0-1 0,-1-1 0,1 4 0,-1-1 0,-3-1 0,4 1 0,-5 0 0,1-1 0,3 1 0,-4-1 0,0-1 0,-2 2 0,2 0 0,-2-2 0,5-1 0,-1 0 0,-1 0 0,3 0 0,-1 0 0,1-1 0,2-2 0,-3 2 0,3-1 0,-2 2 0,2 0 0,-3 0 0,1 0 0,2 0 0,0 0 0,0 0 0,0 2 0,-1 2 0,0-2 0,-2 1 0,1 2 0,-2-2 0,3 0 0,-2 0 0,4 0 0,-3 0 0,6-1 0,-1 0 0,2-1 0,3-1 0,2 2 0,4-2 0,0 0 0,3 0 0,2 0 0,3 0 0,1 0 0,2 0 0,0 0 0,2 0 0,0 0 0,0 0 0,0 0 0,0 0 0,4 0 0,-4 0-208,2 0-192,-2 0-273,0 0-175,-4 0-881,-4 0-1552,3-3-2114</inkml:trace>
  <inkml:trace contextRef="#ctx0" brushRef="#br0">15384 39889 10597,'0'0'7123,"0"0"-4466,0 0-1056,0 0 96,0 0-176,0 0-529,-24 0-464,8 8-304,-2 5-128,-4 2-48,0 3 16,2 1-64,1 1-64,0 1 0,3-1 16,8 2 64,7-2 0,1 2-32,9-1 16,7 4 32,7-1 64,5 4 48,1-2-63,3 2 63,-4-2-224,-2 2-417,-5-4-95,-7-2 64,0-1 464,-7-1 48,-4-3 32,-3-2 32,0 0 16,-7 0 16,-2-1 80,-3 1 128,-2-1 176,0-1 65,-1-1 127,-1-2-48,1 1-256,3-6-160,-1 1-48,-1-3-48,2-3-48,0-1-32,-1-9-160,1-2-416,0-3-336,2-1-401,1 1-95,1 4 95,2 2-176,6 4-432,0 2-432,6 2-1136,5-3-2514</inkml:trace>
  <inkml:trace contextRef="#ctx0" brushRef="#br0">15550 40256 9925,'0'0'10772,"0"0"-8947,0 0-1617,0 0 1393,0 0 80,0 0-785,16-3-207,3 3 191,4 3 16,1-2-335,3 2-49,0 1-160,-1-3-176,-1 2-80,1 1-48,-3-1-80,-1 2-48,-1-2 64,-3 1 0,1-3-16,-3 1-16,-4-1 80,2-1-32,-4 0 32,-1 0-64,-3 0 48,-3-4 64,0-1-48,-3-2 64,-3-1-48,-4 0-48,-4-3-32,-4 2 48,-2 1-208,-3 3 80,1 5 0,1 0 0,0 7 208,5 4-64,5 5 32,0 4 0,8 1-48,0 2-32,4-1 0,6-1-16,5-3 48,2-3-32,-1-6-48,2-2 48,-2-6-176,0-1-160,-1 0-625,-1-8-1344,-1-1-2161,-3-3-2929</inkml:trace>
  <inkml:trace contextRef="#ctx0" brushRef="#br0">15659 39952 12998,'0'0'3506,"0"0"-2642,0 0-176,0 0 433,0 0 399,-8 37-175,5-16-400,3 3-33,0 6 337,0 2 143,2 5-479,-1 1 111,1-1-320,0-1-31,0-3-129,-2-3-352,0-3-64,0-4-80,0-4-80,0-3 16,0-4 32,0-4-96,-2-1-256,2-5-545,-2-2-1199,0-7-1170,2-4-2497</inkml:trace>
  <inkml:trace contextRef="#ctx0" brushRef="#br0">16030 40401 20041,'0'0'2177,"3"26"-1921,0-10 1121,1 1 624,0-2-448,1-2-193,1-2-720,-1 0-319,1-3-49,-1-4 64,-3 0 0,2-3-256,-2-1 0,-2-3 64,0-6-32,0 0-80,0-4 0,-2 0-16,-4-4-48,-2-3 32,-3-1-16,-1-1 32,-2-5 0,5 0 16,-2 0 16,3 1 32,5 1-32,1 2 16,2 4-32,4 2-128,3 5 32,6 2 32,1 3 48,1 6-16,3 1 48,-3 1-16,-1 7 16,1 6-16,-3 0-32,-3 3-32,-1 3-96,-5-3 32,0 3-80,-3-3 96,-6 3-16,-3-3 80,-3-1-48,-2-3 16,-1-1 96,1-5 64,1-1-32,1-4-48,0-2-16,6 0-16,0 0 32,3-5-160,1 0-448,2-2-833,0-3-1776,0 0-2754</inkml:trace>
  <inkml:trace contextRef="#ctx0" brushRef="#br0">16320 40140 7748,'0'0'4450,"0"0"-1265,0 0-1136,0 0-368,0 0-209,7-23-303,4 13-385,4 0 17,4-2-129,5 0-256,3 2 64,2 2 65,-1 6-161,-3 2-224,-3 8-144,-6 8-32,-3 9-80,-5 5 96,-8 4 224,0 4 256,0 1-368,-8 1-16,-2-6-288,-2-2 64,1-5 80,1-1 48,0-5 16,0-3 0,1-3 80,3-2 32,0-3 16,2-3-128,2-2 16,2-1-16,0-4-48,0 0-368,5-1 384,2-5-48,4 0-64,-1 1 64,8-1-64,1 2 16,5 3 320,3 1 272,2 0 209,4 6 191,-3 2-128,3 3-288,-2 0-383,-5-1-81,-1-2-65,-3-2 97,-4-4-96,-5-2-96,-2 0-224,-4-5-336,-3-3-513,-4-2-816,0-4-816,0-2-1489,-6 2-6595</inkml:trace>
  <inkml:trace contextRef="#ctx0" brushRef="#br0">19368 40478 9620,'0'0'3650,"0"0"-1649,0 0-945,0 0 1073,-4 26-576,4-20-304,0 1-337,0-4-224,0 0-63,0-3-49,0 0 16,2-8 17,1-3-353,0-4-240,2-4 0,1-1 48,-2-2-80,0 5 112,1 0 48,-2 5 640,0 7 33,2 5-305,-1 5-368,-2 7-128,0 2 240,3 5 176,-3-3-272,2-1-112,1-3-48,1-4 32,1-3 16,1-4-16,1-1 0,1-4-16,0-4-32,0-3-16,1-2 48,-2 0-16,-2 2-16,3-1-48,-5 6-96,0 1 32,1 5 16,-1 5 16,-1 5 48,0 6 48,0 2 176,0 2-32,1-1-16,0-3-64,4-3 16,1-6-64,3-4 80,4-3-96,0-6-16,-1-4-64,1-2-64,-1-2-64,-4 0-240,1 3-528,-3 1 63,0 4 369,1 1 496,0 5 16,0 0 16,2 5 64,1 1 160,2 1 48,1-1-32,1-3 64,0-3-16,0 0 49,-1-4-97,-4-4 16,-3-4-112,0 1-112,-6-5 48,-4 4-64,0-2 0,-4 0 16,-11 3-48,-1 4 0,-6 4-16,-4 3 16,2 11 96,4 5-32,2 6 64,5 2 96,10 1 208,3 0 112,9-4-239,7-5-209,8-3-32,5-7-96,3-5-145,-2-1-143,1-7-304,-4-3-513,-3-1-880,-5-2-1360,-4-3-865,-4-4-3265</inkml:trace>
  <inkml:trace contextRef="#ctx0" brushRef="#br0">20018 40365 20697,'0'0'1969,"0"0"-2161,0 0 112,40 12 1345,-16-12-81,5 0-175,4 0-49,-1-4-367,-4 1-257,-3-1-16,-3 1-272,-7 1-304,-2 2-305,-3 0 49,-2 5 16,-1 2 288,-2 2 144,-1 3 0,0 2 80,0 2 112,-1 0 176,1 0 96,-1-1 96,3 0 161,-1-2-81,5 0-176,-2-3-80,4-4 17,-2 1-129,0-4-64,-1-1-80,-2-2 0,0 0-48,-5-2 32,0-5-16,-2 1 32,0-2 48,-4 0-32,-1-2-16,0 0 0,-3 0 0,-2 1-48,2-3 16,2 0-16,1 1 0,0-2-32,0-2 48,5 2-32,0 1 48,0 3-32,6 1-48,2 3 48,2 3-48,1 2 32,1 0-32,5 2 16,-1 3 32,3 0-48,-1 1 48,1-1-32,-3 0-160,-2 0-512,-1-4-753,-3 1-784,-2-2-993,-3 0-335,-2-2-1473,-3-3-8661</inkml:trace>
  <inkml:trace contextRef="#ctx0" brushRef="#br0">20143 40208 14887,'0'0'3489,"0"0"-2512,0 0-33,0 0 97,16 32 608,-16-4 544,-3 5-465,0 5-719,-1-1-273,2-2-160,-1-6-159,3-5-353,0-8-16,0-4 32,3-5-48,2-6-96,-4-1-321,1-5-527,-2-6-1169,0-3-1473,-3-6-1104,-2-3-4578</inkml:trace>
  <inkml:trace contextRef="#ctx0" brushRef="#br0">20570 40411 20057,'0'0'2577,"10"25"-1744,-2-11 175,-1 0 209,1-3-209,1 1-191,0-4-449,-3-1-240,0-5-80,1-2-80,-4-2-656,-1-8-1025,-2-3-1185,0-3-1023,-5-7-3507</inkml:trace>
  <inkml:trace contextRef="#ctx0" brushRef="#br0">20649 40251 21834,'0'0'4594,"0"0"-3105,0 0-881,0 0-288,0 0-288,0 0-16,21-2-176,-21 5-1008,0-1-1906,0 0-2208</inkml:trace>
  <inkml:trace contextRef="#ctx0" brushRef="#br0">20854 40323 1617,'0'0'21658,"0"0"-20426,0 0-1488,0 0 496,0 0 1297,3 28-273,-9-20-815,-3 2 15,-3 6-32,-4 2-16,-3 3-256,1 2 64,-1 2 17,9-3 143,3-1-32,7-3-192,3-6-96,11-5 0,5-4 48,3-3-128,0-1 16,-1-8-48,-4-2-176,-5-2-384,-2-2-1025,-6 3-1136,-4-2-2370,0 4-6034</inkml:trace>
  <inkml:trace contextRef="#ctx0" brushRef="#br0">17734 39981 7075,'0'0'3074,"0"0"-913,0 0-144,0 0-529,0 0-15,0 0-321,-8 15-447,13 13 335,3 13 897,-1 8 224,-1 6-464,0 3-513,-4-4-399,1-7-465,0-7-320,-2-8 64,-1-7 0,3-8 240,-3-5-144,2-4-96,-1-3 0,-1-5-48,0-1 80,2-11 32,2-4-48,-1-5-144,5-4-272,3 1-224,-1 3 64,5 4 176,-1 7 304,1 7 96,-3 3-96,1 5 0,-2 5 16,-3 2 160,-1 5 16,-1-2-32,0 0 32,0 0 112,-2-3 0,1 0-80,-2-2-144,0-2-32,0 0 48,2-3-64,-4 0 0,4-4-80,-1 1-144,4-2-416,-2 0-1393,2-3-256,-3-7-2209,3-3-6179</inkml:trace>
  <inkml:trace contextRef="#ctx0" brushRef="#br0">18092 40384 22234,'0'0'833,"0"0"-689,-11 28 224,11-15 1649,3 0-769,9-3-527,2-1-257,2-4-368,4-1-112,0-4 64,0 0-32,-3-7-16,-1-3-144,-3-1 112,-3-4-16,-2-2-144,-4-3-32,-2 0 32,-2 3-209,0 3 1,0 6 240,0 4 144,-2 6-16,-1 9 48,2 9 0,-1 6 240,0 4 96,0 6 193,2 2 15,-2-1-112,2 1-128,-3-1-16,2 0-192,-4-7 16,2-4-48,-3-1 49,3-7-129,-3-5-32,2-1-16,2-6-1,-2-2-111,4-4-880,-2-4-1073,2-8-1713,0-8-5426</inkml:trace>
  <inkml:trace contextRef="#ctx0" brushRef="#br0">18476 40459 14391,'0'0'1824,"0"0"-303,-6 35-224,6-17 464,-2 1-273,2 2-207,0-1-129,0 1-95,0-4-209,0-3-159,0-3-209,0-6-208,0-5-48,0 0 192,2-9 465,0-4-385,-1-7-384,2-2-192,-2-7 64,-1 0 0,2-2 16,0 0-48,-2 2 32,1 2-16,-1 1 48,0 7 16,2 0-80,0 5 0,-2 2 48,4 1 0,2 3 0,-2 0 16,2 3-80,3 1-64,0 3-80,0 1-113,-3 5-95,2 2 128,-3 7 160,0 0 32,-3 6 16,0 0 32,-2 0 160,0-1-64,0 1-48,-2-2 48,0-3 64,-2-3-96,3-2 32,-4-3-32,0-2 48,0-4-16,-3-1-48,0 0 64,1-3-64,-2-3 48,1-1-80,1 0-64,3 4-144,0 0-240,3 1-401,1 2-175,1 0-913,5 2-544,3 0-801,4-1-1488</inkml:trace>
  <inkml:trace contextRef="#ctx0" brushRef="#br0">18837 40312 17336,'0'0'2033,"0"0"-913,1-27 1153,-6 21-752,-3 3-576,-2 3-33,-3 0-528,1 3-256,-6 6-80,4 0 128,1 3 48,5 1-15,0 1-161,4 2 0,4-2 0,4 1-64,6 2 80,3-3 16,4-1-32,2 0 0,0-2-32,-1-1 16,1 2 64,-5-3-80,-2 2 16,-6 0-32,-2-1-80,-4-1 64,-5 0 16,-5-1 32,-3-4 80,-4 1 32,-3-2 112,0-3-16,-3 0-160,3 0-48,1-3-32,2 2-48,3-1 48,4 0-48,7 2-256,3-3-464,0 2-529,8-2-1792,-1-2-1249,4-2-5299</inkml:trace>
  <inkml:trace contextRef="#ctx0" brushRef="#br0">19091 40403 7780,'0'0'4193,"0"0"-719,-24 25-673,15-10-544,2-1-368,4 5-304,-1 1-224,2-3-433,2 3-160,0-6-207,7 0-305,2-6-304,4-5-96,3-3 304,3-6-224,-3-8 32,0-2-192,-3-3-225,-2-2 1,-7-1 96,-4 1-48,0 1-112,-5 4 159,-7 5 369,-2 3 32,-2 8 129,-3 2-81,1 6 32,-1 6-64,5-1 0,1 1-80,7 1-48,1-3-1265,5-2-1872,0-8-2674</inkml:trace>
  <inkml:trace contextRef="#ctx0" brushRef="#br0">21487 40207 12118,'0'0'2609,"0"0"-1601,14-26 641,-12 18 432,0-1-784,-2 1-225,0 1-208,0 2-79,-4-3-97,-2 5 0,-7 2-191,-6 1-337,-5 4-32,-4 7-16,-9 5 16,0 4 0,-4 2-128,6 5-96,7-1 112,7 0 80,10 0 128,11-1-32,4-3-16,13-2-64,3-2-128,3-5 32,1-4-336,0-4 112,-3-4 112,-5-1-96,-6 0 64,-6 0 16,-4 0 48,-9 5-160,-9 2 176,-1 4-16,-5 5 80,-1 4 208,1 1 80,7 2 80,3 1-160,10-3-16,4-4-192,6 0-48,8-7 0,5-2-16,1-5-160,0-2 176,-4-1-144,-1 0-192,-4-4-337,-5-1-831,-6 0-689,0-3-464,0-1-1794</inkml:trace>
  <inkml:trace contextRef="#ctx0" brushRef="#br0">21548 40438 10069,'0'0'3281,"0"0"-816,0 0-272,0 0-224,0 0-400,0 0-193,-27-11-223,17 21-193,-3 4 49,-2 4-97,3 4 65,3-1-177,5 1-224,2-4-271,4-2-193,5-3-240,6-7 96,0-3-129,3-3-159,-2-3-64,-1-5-112,1-3 112,-6 0 160,-3 1 224,1 2-32,-6 3 48,0 5 32,-1 3 0,-7 11 32,2 6 256,-3 2 112,0 8-288,3-1 80,2 1-96,1-4-80,3-1-48,0-6-160,7-6-704,1-7-545,1-3-432,2-3-175,0-12-1330,-2-3-5106</inkml:trace>
  <inkml:trace contextRef="#ctx0" brushRef="#br0">21711 40539 20633,'0'0'1841,"0"0"-1761,0 23 449,0-11 1151,1 1-639,3-2-545,4 1-240,3-4-176,3-2 48,0-4 160,1-2 449,1-2-449,0-7-208,-4-5-80,-3-2 16,-1-3-80,-5-6 96,-2 0-160,-1 0-657,0 0 65,-4 5 336,-1 6 288,0 5 80,-2 6 240,3 3-176,1 0-96,3 7-928,0-2-1762,0 1-3729</inkml:trace>
  <inkml:trace contextRef="#ctx0" brushRef="#br0">22060 40475 5987,'0'0'5106,"0"0"-2369,-20-4-896,11 4-352,-4 0 144,-2 1-33,0 4-287,2 4-337,-6 1 49,5 2-1,4 3-143,3 1-113,5 1-112,2 1-287,12-4-321,4-1-48,3-4-16,5-4-16,0-5 16,-2 0-161,0-9-111,-6-1-48,-7-1-96,-3 0 304,-4-1 32,-2 1 80,-8 2 16,-1 3-128,-1 1 0,-2 5 128,3 3 48,2 7 128,3 3 48,3 2-32,1 3-64,7 0-176,5-2 32,2-2-416,5-3-945,-3-5-464,5-4-1232,-5-2-1761,1-5-4242</inkml:trace>
  <inkml:trace contextRef="#ctx0" brushRef="#br0">22142 40472 15127,'0'0'4050,"0"0"-1889,0 0 352,0 0-720,39 7-513,-10-7-255,-1-2-289,1-3-192,2 0-239,0 0-546,-5-1 161,-3 1-656,-4 0-1025,-3 2-720,-4 1-1217,0-1-2000,-1 0-3138</inkml:trace>
  <inkml:trace contextRef="#ctx0" brushRef="#br0">22308 40212 12118,'0'0'5266,"0"0"-3121,0 0-1489,0 29 753,0-4-129,0 9 913,-2 7-480,2 4-480,-3 1-273,3-1-351,0-4-273,3-7-96,2-5-80,1-10-336,-1-6 32,-1-3 0,-3-9-176,3-1-193,-4-3-399,0-7-1121,-8-5-928,2-5-225,-5-2-2977</inkml:trace>
  <inkml:trace contextRef="#ctx0" brushRef="#br0">22533 40246 23483,'0'0'2401,"0"0"-2001,0 0-688,0 0-80,0 0 320,1 31 0,7-20-769,-1-3-1872,4-2-3362</inkml:trace>
  <inkml:trace contextRef="#ctx0" brushRef="#br0">22542 40486 13958,'0'0'9957,"10"40"-7732,-5-22-1889,-2-1-96,3-2 240,-2-3-271,4-4-209,-1-4-64,-3-4-673,1-4-1280,0-7-1424,-4-8-3330</inkml:trace>
  <inkml:trace contextRef="#ctx0" brushRef="#br0">22671 40488 17528,'0'0'3538,"-2"37"-3090,2-20-352,5 3 528,3-3 545,5-3-193,1-1-159,5-3-209,-2-3-480,3-3 128,-1-4-48,-1 0 64,-5-6-160,-4-4-32,-4-3 0,-5-1-48,-2-4-16,-6-1-80,-6 3 128,-4 1-272,0 4 224,-2 2 48,1 7 32,1-1-32,4 3-64,7 0-112,4 8-896,3-2-1585,3-1-1345,4 0-5795</inkml:trace>
  <inkml:trace contextRef="#ctx0" brushRef="#br0">22864 40539 18745,'0'0'1680,"0"0"-1968,0 0 112,8 23 480,-4-17 449,2-2 607,0-2 129,0-2-1137,0 0 16,3-6-32,-3-1-63,2-4-145,0-5-32,2-2 48,2 1 144,0-5 80,3 6 32,-2 1 32,1 4 129,0 8 143,-4 3-160,-1 9-208,-4 9-31,4 2 175,-1 4-64,1-1-112,3-2-160,-2-2-64,1-6-96,0-5 0,0-3-32,-3-2-32,-2-3-144,0-2-240,-4-3-289,-1-4-367,-1-3-1297,-1-1-881,-3-4-319,-4 1-4787</inkml:trace>
  <inkml:trace contextRef="#ctx0" brushRef="#br0">23537 40347 11621,'0'0'4210,"0"0"-2321,0 0-848,0 0-465,0 0 32,0 0 96,-9-2-47,9 7 63,-2 3 48,2-1 17,0-2-1,0 1-272,0-3-47,3 0-289,1-3-96,1 0-32,1 0 32,0-3-80,-1-2 0,-2-1-288,0 1-113,-3 0 49,0 2 80,-3 1 128,-5 2-80,0 0 192,-1 3 0,-1 4 64,0 0 128,2 1 48,5-2-16,1 1-64,2-4-32,0 0-128,5-3 128,3 0-32,0 0 48,0-5-96,0-3-80,-1 0-208,-1 0-224,-6 1-352,3 2-193,-3 2 145,0 3 480,-6 2-273,1 8-1088,-2-1-2080,1 3-4771</inkml:trace>
  <inkml:trace contextRef="#ctx0" brushRef="#br0">23542 40592 17384,'0'0'1697,"0"0"-1537,0 0 448,-14 24 1201,12-16-288,2-2-209,2-1-415,7-1-417,0 0-48,3-3-128,1-1-128,2 0-144,0-3 80,-3-2-48,-4 2-16,-3-2-32,-1 1-48,-4 2 48,0-1-48,-8 3 64,-1 0 0,-3 0 80,-1 0-48,-1 5 113,1 1 47,2 0 80,5 2-32,4-1-144,2 0-48,0-3-64,4 0-16,3-1 32,1-3 64,-1 0-80,-2 0-80,-1-2-96,-2-1-128,-2-2-64,0 0-401,-5 0-1248,1-1-752,-4-2-1425,2-3-6451</inkml:trace>
  <inkml:trace contextRef="#ctx0" brushRef="#br0">17730 41294 4594,'0'0'9444,"0"0"-6754,0 0-1346,0 0 65,0 0-128,0 0-113,-13-3-784,19 1-400,4 1 48,2-1 208,6 1-80,2-1 161,4 2 31,3 0-64,-1 0 48,0 0 144,-7 0 48,-1 0-207,-7 0-81,-3 0-96,-3 0 0,-5 0 48,0 0 128,0 0 80,0 0-208,0 0 0,0 0-224,0 0 128,-3 2-192,1 4 16,-2 8 128,-2 3-16,-3 8 16,0 4 65,-3 7 79,-3 4 512,0 2-64,-1-1-208,0-5 49,3-2-337,1-4 128,0-5-112,4-7-16,0-4 48,3-1-64,1-3-144,0-3 64,1-1-48,3-2-32,-3-3-16,3 1-176,0-2 0,0 0-32,5 0-96,0 0 111,4 0 129,1 0 80,4 0 0,2 0 16,0 3 16,4-1 112,0 1 97,1 0-97,-5-1-80,0 1 0,-3-1-48,-2-1-48,-2-1-385,-2 0-639,-4 0-257,2-1-1136,-4-3-80,-1 0-1057,0-1-1056</inkml:trace>
  <inkml:trace contextRef="#ctx0" brushRef="#br0">17789 41486 6259,'0'0'-16,"0"0"3377,0 0-1040,0 0-880,0 0 224,0 0-529,-26 8-143,21-6-145,1-2 17,3 1 31,1-1-64,0 2 1,1-2-225,8 1 128,6 2-463,4-3 287,6 1 896,1-1-207,6 0-369,-4 0-159,-2 0-17,-4 0-256,-5 0-208,-5 0-192,-4 0-16,-5 0-112,-1 1-336,-2 2-464,-4-2-417,-1 1-1008,-5-1-272,-2-1-2705</inkml:trace>
  <inkml:trace contextRef="#ctx0" brushRef="#br0">17432 41295 12278,'0'0'4434,"0"0"-2706,0 0-639,0 0-97,0 0-127,0 0-337,3-13-256,-3 13-160,0 0-16,0 0 16,0 0 16,0 0 112,0 0-111,0 0-33,0 0-64,0 0 16,0 4-48,-3 2 32,-2 2-16,-1 5 64,-1 3 288,-5 6 432,-1 4 113,-7 5-65,-3 7 64,0 3-127,-2 0-33,-3 0-224,6-2-63,-5-3-321,6-5-96,2-5 48,3-3 0,4-4-32,3-2-32,3-5 16,1-4-64,2-3 0,3-2-208,0-3-481,3 0-607,2-3-465,4-7-704,2-5-929,2-2-3377</inkml:trace>
  <inkml:trace contextRef="#ctx0" brushRef="#br0">17393 41303 4690,'0'0'1585,"0"0"1408,0 0-320,0 0-912,0 0-432,0 0-129,0 0-31,0 0 64,0 0-289,0 0-112,1-1-79,2 1 95,-3-2-144,0 0-111,0 2-1,3 0-144,-3-1-48,0 1 49,2-2-49,-2 2-160,3 0-176,-1 0-32,2 0 16,-1 0-16,1 0 352,2 2-112,-3 1 64,0 0-15,2 2-33,0 0-96,-1 3 0,1 3 16,2 6 160,2 1 0,1 6 48,2 1 1,-1 3-129,1 3-112,2 2-112,-2-1-48,3-2-48,-3-1 48,3-3 32,-3-2 0,0-6-16,-3-2 16,0-4 0,-2-3-48,-2-2 32,-2-4-32,-1 1 32,-2-4-16,0 1 32,3-1-32,-3 0 32,0 0-32,0 0-32,0 0 48,0 0-64,0 0 32,0 0-48,0 0 16,0 0 16,0 0 16,0 0-16,0 0 48,-5-1-48,-3-1-80,-2 2 0,-7 0-16,-5 0 32,-4 3-48,-6 5 32,-3 0 64,-1 3 32,3-2 48,0-1-16,6 1 64,5-3 0,5-1 0,4-2-80,3-3 48,3 0-32,1 0 0,1-5-32,-1 1-80,2-3-64,-2-1-160,-2 1-112,1 0-145,-1 2-95,0 5-160,0-3-145,3 3-207,-1 0 175,5 0-143,1 3-241,0 0-672,6-2-2833,0 0-3138</inkml:trace>
  <inkml:trace contextRef="#ctx0" brushRef="#br0">18445 41405 6691,'0'0'4706,"0"0"-1584,0 0-1330,0 0-415,0 0-96,0 0-401,0 0-336,4 0 1,-1 0-49,3 0 48,6 0 192,0 0 1,7-2 383,5 0 417,1-3-545,2 2-303,0-2-193,-1 2-128,-4 0-448,-8 1 0,-1 2 16,-6 0-256,-4 0-464,0 0-65,-3 0-255,0 3-577,-6 2 176,-1 0-464,-2 1-1328,-2-2-4163</inkml:trace>
  <inkml:trace contextRef="#ctx0" brushRef="#br0">18498 41543 7812,'0'0'7251,"0"0"-4530,0 0-864,30 16-32,-10-15 96,3-1-225,0 0-463,1-1-433,-4-3-399,-3 1-273,-4 2-128,-7-1-144,2 0-1105,-6 2-1264,-2 0-1009,0-2-3569</inkml:trace>
  <inkml:trace contextRef="#ctx0" brushRef="#br0">19086 41150 10357,'0'0'4706,"0"0"-2209,0 0-784,0 0-433,0 0-143,27 4-545,-13-1 321,2 2 335,5-1-351,3-4-225,-1 0-112,3 0-48,-1 0-336,2-5-63,-1-3-65,-3 0-48,-2 3 16,-7-1 0,-4 3-96,0 1-145,-10 1 65,0 1 48,0 0-16,-5 0 0,-5 6 48,-4 1 32,0 5 48,-1 1 0,-2 5 0,2 3-16,1 4 16,0 5 160,3 3 0,-1 3 128,4 2 17,1-2 95,-2-2 48,1-1-240,3-3-80,-5-3 112,1-1 128,1-2-176,-2 0-63,4-6-49,0-1 80,0-5-112,1-3 48,2-1-112,2-3 48,-1-4-64,2 1 16,0-2-80,0 0 32,3 2-80,5-2 128,2 0 112,2 0-96,2 0 0,5 0 32,-3 0 32,0 0-16,-1 0-48,-2 0 16,-4 0-112,0 0-193,-2 0-63,2 0-80,-3 0-144,1-2-80,-3 0-1,2 2-335,-3-1-385,-2-1-384,1-1-592,-2-1-1456,0-2-3955</inkml:trace>
  <inkml:trace contextRef="#ctx0" brushRef="#br0">19113 41385 12166,'0'0'3697,"0"0"-2128,0 0-272,0 0-401,0 0 32,22 11-239,-2-4 591,3-2 209,6-2-304,2-3-193,-1 0-288,-3 0-47,-4-2-241,-5-1-320,-6 1-64,-6-1-288,-4 1-753,-2 2-351,-2-6-945,-4 3-961,-2-2-3681</inkml:trace>
  <inkml:trace contextRef="#ctx0" brushRef="#br0">19543 41523 18264,'0'0'3426,"0"0"-2482,0 0-431,4 27 639,-2-8 865,-2 3-784,0-1-289,0 0-512,0-2-48,0-6-159,0-2-161,0-5-48,0-1-273,0-3-351,0 0-672,-2-2-1170,-4-5-1952,-2-5-4354</inkml:trace>
  <inkml:trace contextRef="#ctx0" brushRef="#br0">19734 41468 6291,'0'0'-144,"0"0"3041,0 0 417,0 0-417,0 0-96,0 0-784,-9 3-512,15-6-385,7-1-127,3 1 95,6-1-159,4 2 383,0-1-303,4 3-401,-3 0-272,-3 0-272,-6 0 0,-5 0-160,-2 4-736,-6-3-609,-2 2-864,-3-3-320,0 0-929,-5-3-1088</inkml:trace>
  <inkml:trace contextRef="#ctx0" brushRef="#br0">20141 41183 7652,'0'0'3073,"0"0"-368,-26 0-800,19 0-368,1 0-225,3 0-415,0 0-337,3 0-176,0 0 80,5 0 17,4-2-65,6-3-240,8 0 144,5-2 480,5-4-463,0 2-129,2-1 64,-3 0 192,-5 2 16,-3 1 32,-5 3-255,-6 1-97,-4 3-96,-6 0-80,-3 3-32,0 8 32,-5 3 64,-5 4 272,0 4-128,-3 3-80,1 2-112,-2 3 32,0 2-32,0 2 112,1 1 128,-3 1 320,3-2-31,-1 3-145,0-5-128,-1-1 16,5 0 384,-2-3-560,6-5-48,0 0-64,4-5 64,1-4-16,1-2-48,3-3 0,4-5-80,2 0-144,1-3 144,0 1 128,3-2 0,-2 0 0,2 2-16,0-1 208,1 1-16,-1 1 1,3 0-161,-2-1 32,0-1-64,0-1 0,-3 0 0,1 0-273,-2 0-127,-3-5-352,0 1-32,1-3-241,-3 1-143,0-1-625,-5 2-1169,0-2-1408,0 2-2849</inkml:trace>
  <inkml:trace contextRef="#ctx0" brushRef="#br0">20170 41422 9460,'0'0'2674,"0"0"-1778,0 0 160,0 0 113,0 0-225,-26-7-399,23 7-17,-3 2 304,2 1 17,2-1-1,1-1-112,1 1-127,0 0-225,1-2 0,8 3 48,6-1-96,4-1 305,4 2 607,5-1-15,5 1-241,-1-3-47,-3 3-337,0 0-208,-9-1-224,-3 1-112,-5 0-64,-6-2-240,-1 0-224,-5-1-416,0 0-385,0 0-864,-5 0-208,1 0-1697,2 0-5282</inkml:trace>
  <inkml:trace contextRef="#ctx0" brushRef="#br0">20499 41551 19257,'0'0'1761,"1"26"-1649,-1-10 784,2-1 465,0 2-113,4-4 17,1-2-417,4 0-560,0-4-96,3-2 161,3-5 31,-1 0-240,-2-8-80,1-1-16,-3-7-80,-4 0-32,-6-3-352,-2-3-241,0 2-591,-10 3-257,-5 2 497,-5 5 543,-1 5 401,0 5 48,-3 5 433,2 7 207,4 2 176,-1 2-175,9 3-145,2-1-320,7-4-208,1-1-721,5-4-1071,3-5-962,1-4-2016,-2 0-4194</inkml:trace>
  <inkml:trace contextRef="#ctx0" brushRef="#br0">21022 41406 9396,'0'0'3730,"0"0"-416,0 0-1986,0 0 65,0 0-625,0 0-320,29 14-160,-5-14 129,3 0 175,6 0-336,4-1-112,-5-3 512,-4-1-239,-4 2-305,-8 3-96,-7 0-385,-4 0-367,-2 0 96,-3 0-449,0 0-800,0 0-448,-6 0-3569</inkml:trace>
  <inkml:trace contextRef="#ctx0" brushRef="#br0">21045 41610 7635,'0'0'8564,"0"0"-6387,0 0-688,0 0-96,0 0-305,30 8-463,-9-8-1,2 0-176,2-3-144,3-3-96,-1-1-96,-3 2-48,-6 1-16,-3 0-224,-9 3-1072,0 1-529,-6 0-1136,0 0-1986,-8 0-2384</inkml:trace>
  <inkml:trace contextRef="#ctx0" brushRef="#br0">21759 41441 6451,'0'0'608,"0"0"401,0 0 1776,0 0-720,0 0-865,0-6 97,0 4 80,0-1-849,-1 2 464,1-3-31,0 3-97,-2-1-239,2 0-97,0 1 48,0-1 32,0 2-192,0 0 1,0-2-129,0 2-144,0 0-80,0 0-32,0 7-16,2 4 0,-1 8 0,1 7 160,-1 7 913,-1 4-145,0-1-96,2 0-239,-2-3-81,0-7 16,0-2-96,0-9-96,0 0-95,0-5-65,0-4-64,0-2-32,0-1-64,-2-3 0,2 0 32,0-3 32,-3-4-32,3-4-48,0-4-96,0-5 32,0-4 16,3-5-32,2-8 32,0-2-128,0-5 0,-3-2-80,2 0-129,-1 2 17,-3 6-112,0 4 64,0 3 192,0 6 192,0 6-48,0 2-16,0 4 0,0 2 48,2 1 0,6 2 32,1 1-64,4 2 32,3 2-16,2 0-1,1 3 33,4 0-16,-3 5 32,-2 3 0,-4 2-48,-1 1 0,-2 0 64,-7 4 0,0-1-80,-4-1 32,-3 3-48,-5 0 80,-5 3 0,-2 2 32,-2 0 32,-4 2-48,1-2 80,0 0-48,1 0 33,5-1-146,0 0 17,1-4 16,3 0 48,4-1-16,0-3 0,3-2 0,-1-2 16,4-5 32,0 0 49,0 0 63,0-1-16,5 1 80,4 2 48,2 2 32,6 2 160,3 3 0,3 1-127,-1 2-81,0 1-112,-1-1-80,-7 0-16,-4 0-48,-1-3 48,-5 2-64,-2-3-64,-2-2-16,0-4-64,0-2-16,0-3-289,0-2-143,-2-7-400,2-2-1521,0-4-1729,-2-1-5459</inkml:trace>
  <inkml:trace contextRef="#ctx0" brushRef="#br0">22070 41691 10021,'0'0'3697,"0"0"-2272,0 0 352,0 0 224,0 0-609,-2 29-63,2-17-81,2 1 81,2 1 48,-1 1-97,-1-1-367,1 0-241,2-4-320,-4-2-128,3-2 64,-2-2-111,0-4-17,-1 0 48,3-7 16,-4-4-16,2-5-128,-2-4-64,0-2-112,0 1 128,-6 0-128,3 1 80,-3 4-16,0 1 48,3 2 0,1 1 32,-1 3-64,3 0 80,0 1 96,0 0-80,3 3 16,7-1-64,-1-1-16,4 4 16,-1 0-48,2 1 64,-1 2 0,1 0 16,-2 7-64,-1 1 16,-4 2-96,2 1 32,-1 2 0,-2 2 32,2 0 16,-3 1 16,3 0 32,-2 2-16,-3 0 0,-2-1 16,-1 0 16,0 2-48,0-4 48,-4 1-32,-2-3 64,-2 0-48,1-2 16,-1 0 64,-2-5 16,-1 0-32,2-2-31,-2-4 47,1 0-80,-2 0-64,3 0 32,0-4-32,2 1-48,-3 0 48,4 1-112,2 1-113,0 1-143,-1-2-176,1 2-224,4 0-497,0-1-544,0-2-624,0-2-160,4 0-2257,1-4-5603</inkml:trace>
  <inkml:trace contextRef="#ctx0" brushRef="#br0">22654 41281 5394,'0'0'4354,"0"0"-144,2-6-2177,0 4-608,-2 0-208,0 1-97,0 1-432,3 0-223,-3 0-97,0 0 32,0 1 192,0 6 177,-3 3 95,-5 4 16,-1 5-191,-6 2-193,2 2-160,-6 3-96,-1 0 0,2 1 16,-1-3-112,5-3 81,0-2-33,5-7 48,-1-2-96,5-3-96,3-4-32,0 0-16,2-3-16,0 2 0,0-2 16,0 1-48,0 1 64,5 3-32,1 1 48,3 1 0,3 5 128,3-1 144,3 2-16,2 0 16,3 0 32,-2 0-159,0-2-49,-3 0 16,-3-3-112,-3-1 0,-3 1-16,-1-3-16,-4-1-16,2 1-32,-3-2 16,2 1 16,-2-3 16,-2 3-208,1-4-161,1 0-319,-2 0-528,-1 0-497,0-2-768,0-3-1073,0-2-4258</inkml:trace>
  <inkml:trace contextRef="#ctx0" brushRef="#br0">23006 41335 9668,'0'0'5683,"0"31"-3074,0-6-208,0 6-64,0 4-16,0 2-544,0 1-336,2-2-513,-2-5-591,3-3-161,-2-6-96,-1-3-16,2-5-48,-2-4 0,2-2 16,-2-5-144,0-1-369,0-2-703,0-5-577,-4-6-1697,0-5-2592</inkml:trace>
  <inkml:trace contextRef="#ctx0" brushRef="#br0">22840 41345 4738,'0'0'5251,"0"0"-817,0 0-2145,0 0-737,0 0-239,0 0-369,-16 2-287,16-2-129,0 0-64,4 0 305,4 0-17,3-2-128,3 1 96,5 1 81,5-2 639,3 2-319,2-2-209,-1 1-383,5-3-161,-5 1-144,-3-3-144,-4 2 0,-4-1-32,-6 2-32,-3-1-176,-5 4-160,1-1-80,-4 1 63,0-1 65,0 1-128,0 0-448,-4 0-657,4 0-720,-3 2-864,-1 1-2962</inkml:trace>
  <inkml:trace contextRef="#ctx0" brushRef="#br0">23176 41628 5795,'0'0'8596,"0"0"-4114,0 0-2561,0 0-241,0 0-335,0 0-401,5 5-79,4 3 79,0 3 17,3 1-209,-4 0-80,1-1-192,1 0-271,-5-2-97,0-1-96,-1-3 0,-2-2 16,0-1-80,-2 0-208,0-2-513,0-5-383,0-5-1137,0-2-1633,0-2-4034</inkml:trace>
  <inkml:trace contextRef="#ctx0" brushRef="#br0">23297 41546 7732,'0'0'7651,"0"0"-4690,-3 37-1152,2-19 192,-4 3 96,2 1-64,-3 2-752,2-5-417,-2-1-336,1-1-112,1-6-287,-2-2-81,3-3-16,-2-5-225,2-1-655,0-1-737,3-10-1472,0-4-2786</inkml:trace>
  <inkml:trace contextRef="#ctx0" brushRef="#br0">23414 41291 5987,'0'0'6227,"0"0"-3090,0 0-1472,0 0-129,0 0-191,0 0-336,-8 3-193,8-3-368,0 0-96,2 0 48,2 3 17,4 1-1,1 3 224,0 1 433,6 2 47,1 4-335,1 2-193,2-1-160,-1 0-160,1 0-80,-6-1-96,-2 0-32,-3-4 32,0 0-32,-5-1 16,0 1-32,-1-2 64,1 0 17,-2-1 15,-1-1-112,0 1-48,4-2 16,-4-2 32,4 0-64,-3-1-48,3 0-48,0-1 79,-3-1 33,1 0-32,-2 0 64,0 0-16,0 0-16,0 0 0,0 0 32,0 0-32,0 0 0,0 0 16,0 0-32,0 2 32,0-2 0,0 0-16,0 0 16,0 0 0,0 0 0,0 0 16,0 0-16,0 0 16,0 0 0,0 0 0,0 0-48,0 2 32,0-1-16,0 1-48,0 3 80,-2 0-48,-3 1 64,0 4-64,-7 3 16,0 5 48,-5 0 48,-2 5 16,0 1 33,1 0-65,3-5 176,3-1 16,3-3-80,3-5-144,5-3 16,1-4-32,-3-2-208,3-1-480,0 0-593,0-1-928,0-7-1009,3-1-1424,-2-1-4818</inkml:trace>
  <inkml:trace contextRef="#ctx0" brushRef="#br0">24226 41835 2657,'0'0'6803,"0"0"-2417,0 0-2929,0 0-336,-22 4 287,17-1 209,5-3-208,-3 0-145,3 0-239,0 0-161,5 0-304,7-4 49,6-8-145,7-4 224,8-8-192,4-8-304,2-5-64,2-2-32,-4-3 17,-4 2 31,-5-2-160,-9 3-16,-5 2-32,-8-2-433,-2 1 97,-4-2 144,-6 3-336,-4 1-17,-2 3 209,-3 7 32,-5 6 288,3 9 80,-3 11 16,0 8-64,0 13-16,0 14 128,0 11 320,7 10 337,3 7 79,4 2-16,6 2-79,1-8-385,11-6-320,2-11-64,3-7 96,-3-9 32,2-9 32,-1-1-64,-3-8-176,-2-3-625,-2-4-575,-3-1-465,-1-8-496,-4-3-2129,0-4-12790</inkml:trace>
  <inkml:trace contextRef="#ctx0" brushRef="#br0">24609 41753 10213,'0'0'6915,"0"26"-4290,0-14-768,0-3-224,6-2-657,-3-4-240,5-3-207,-4 0-97,6-8 256,-3-3 113,0-6-337,3-4-64,-1-5-144,0-1-96,-2 3-96,2 1-32,-1 3 16,-1 7-32,2 6 0,-1 7-32,-2 4 0,1 9-32,4 4 336,1 0 177,-3 5-177,3-5-192,-1 0-64,1-4-16,-6-3 0,0-5 16,0 0-80,-5-4-128,-1 1-241,0-1-207,0-1-416,-3 0-529,-5-1-1424,1-6-2418</inkml:trace>
  <inkml:trace contextRef="#ctx0" brushRef="#br0">19547 46340 12246,'0'0'3761,"0"0"-1856,0 0-496,34-17-401,-14 16-223,4 0-401,3-2 1425,0 3-913,1 0-464,-3 0-384,-3 0-16,-3 0-48,-5 0-16,1 0 16,-7 0 0,0-1-16,-3-1-16,-2-1 32,1-1 32,-2 1 0,0 0 16,-2 0 48,0 1-16,0 2 0,0 0-16,0 0-144,0 8-48,0 4 176,0 4-48,-2 7 32,0 3 352,-3 3-15,1 1-113,1-2 16,1-3-272,-4-3 144,1-5 240,-3 0-32,-1 2 176,-1-1-127,-3 0-177,-2 2-112,0 1-48,2-2 0,-1 1 0,4-2-32,1 0 64,3-5-96,2-2 0,0-3-32,4 0 32,0-5-176,0-3-48,4 0 16,4 0 288,3-6 16,-1 4-48,7-4-32,-1 4 16,2-1 192,1 3 0,0 0-64,2 3-112,-4 2 48,1-2-80,-6 2 0,-3-2-16,-1 0-16,-5-2-384,-3-1-241,0 2-15,-3-2-272,-5 0-673,-1-5-848,-3-4-1953,0-2-10517</inkml:trace>
  <inkml:trace contextRef="#ctx0" brushRef="#br0">19685 46545 9492,'0'0'3298,"0"0"-1713,0 0-129,0 0-303,0 0 111,0 0 65,14-5-144,-8 3 47,-1 2-31,2-2-49,1 2-303,2 0-177,0 0 208,4 0-159,0 4-273,1 1-208,3 0-32,-3 0-64,-1-1-96,1 1-16,-4-3-48,-4-1 32,1 1-176,-2-2-432,-6 0-257,0 0-175,0-5-977,-6 2-1665,-2-2-3393</inkml:trace>
  <inkml:trace contextRef="#ctx0" brushRef="#br0">20052 46662 8852,'0'0'4962,"0"0"-2529,0 0-1472,0 0-65,12 28 1105,-7-8-192,0 1-528,-3 1-337,1-2-160,-1-1-271,0-3-209,-2-5-48,0-1-192,0-3-80,0-4-176,2-1-1025,-2-2-816,2-5-1024,-2-7-4034</inkml:trace>
  <inkml:trace contextRef="#ctx0" brushRef="#br0">20301 46542 9444,'0'0'3314,"0"0"-1249,0 0-96,0 0-112,0 0-481,0 0-287,3-5-305,5 2-432,2 1-128,8 2 401,1-4-33,3 2 752,-1-1-367,-1 1-609,-3-1-256,-3 2-112,-3 1-144,-3 0-704,-3 0-657,-3 0-528,-2 0-208,0 0-1072,0 0-1922</inkml:trace>
  <inkml:trace contextRef="#ctx0" brushRef="#br0">20346 46669 10965,'0'0'4322,"0"0"-2193,33 7-208,-17-7 256,0 0-224,2 0-673,-1-3-751,-4 2-337,-2-2-176,-4-1-144,-3 3-1009,-4-2-848,0-1-1664,-4 1-4627</inkml:trace>
  <inkml:trace contextRef="#ctx0" brushRef="#br0">20833 46502 11093,'0'0'7235,"0"0"-4673,0 0-1458,0 0-480,29-6-31,-13 4-145,6 0-352,-3-1 1152,5 3-799,-1-2-369,-4 2 0,-6 0-689,-2 0-1247,-3 0-1266,-3 0-1312,-5 0-3137</inkml:trace>
  <inkml:trace contextRef="#ctx0" brushRef="#br0">21154 46337 14279,'0'0'4145,"0"0"-2560,0 0-720,0 0-385,27-7 16,-10 9-128,5 3-304,-2-2 1313,1 2-705,-1-3-368,1 1-160,-5-1-48,-3-2-32,-3 0-64,-2 0 16,-4 0 0,-1 0 0,-3 0 64,0 0-96,0 1-80,-3 9 192,-3 6-80,0 6 16,2 3 657,-4 6 111,2 3-368,1-4-160,1-3 113,3-3-113,1-6-288,0-3 0,0-7-320,0-3-225,0-5-63,0 0-560,0-9-305,1-2-2097,1-3-3233</inkml:trace>
  <inkml:trace contextRef="#ctx0" brushRef="#br0">21585 46366 18777,'0'0'3793,"0"0"-2304,0 0-16,-7-23-401,0 23-239,-6 0-337,0 4-224,1 5-192,0 2 32,6 4 32,0 0-112,4 2 32,2-3-48,8 3 16,2-2-48,5-1-80,5 1 48,1 1 16,3-1-32,-1 1 112,-7 1 128,-4-1-176,-7 0 32,-5-1-32,-1-2 0,-8-1 0,-6-4 48,-1-2-32,0-4-144,1-2 48,2 0-48,-2-5 112,6-3-192,2-2-64,4-2 32,1 1 208,2-2 0,5 0 0,6-1 80,4-3-48,-1 2 32,5-3 64,-3 0 144,2 0 48,-4 0 0,-1 2-96,-5-1-64,-2 2-240,-6 2 64,0 2 16,-8 3-80,-3 3-32,-3 2-16,-1 1 80,0 2 0,3 0-240,-1 0 160,5 2 128,3 2-289,3 0-671,1-1-657,1 2-544,0-2-752,0-1-2386</inkml:trace>
  <inkml:trace contextRef="#ctx0" brushRef="#br0">21932 46518 10981,'0'0'3490,"0"0"-721,0 0 48,0 0-720,0 0-368,1 26-352,1-22-497,3-3-256,3-1-31,0 0-49,1-3-16,3-3-64,0-2-128,-2-3-47,-1 3-129,-4 2-64,0 1 16,-1 1-32,0 3-64,-2 1 0,2 1-32,-3 4-16,2 4 80,2-3-48,0 2-16,-1-2 64,1-1-48,3-1 0,-2-4 48,2 0 0,-1-1 0,1-7 32,-2 0 0,2 1-16,0-5-48,-1 2 32,0 1 0,0 1-16,-1 2-32,2 4-32,2 1 32,1 1-80,3 3 80,3 3-32,1 3 64,2-1 64,0 0 64,1-1 128,-4-2-32,-3-2-112,-2 0-128,-3-1 0,-6-1-176,-1 1-224,-2-2-496,0 2-561,-4-1-880,-2 2-736,-2-3-1810</inkml:trace>
  <inkml:trace contextRef="#ctx0" brushRef="#br0">19698 47123 9028,'0'0'2833,"0"0"-1056,0 0-240,0 0 16,0 0-225,0 0-143,-3-4-257,3 4 1,0 0-193,6-3-112,2-2-176,5-1-207,7-2-129,0-2 896,2 2-368,-1 0-159,0 0-209,-7 2-208,-2 4-32,-7 2-32,0 0-64,-5 0-64,0 0-224,0 2 159,0 4 177,-4 0 48,3 1-32,-3-1 80,1 2-80,3 1 0,0-1-16,0-1 32,0-2-16,0 4 17,0-2-17,3-1 16,-3 1 16,2 1-32,-2 3 80,0 4 16,0 7 128,-2 2-48,-4 7-48,1 3 128,-3 2 48,-2 0-112,1 1-192,-4-3 0,2-3-16,2-3 112,-3-4 16,2-4 96,4-3-80,-2-5-16,2-4-31,3-1-33,0-4-32,3-1-32,0-2 16,3 0-96,6 0-1,3 0 97,3 0 32,5 0-16,2 0 16,0 0 33,-2 2-49,0-2 0,-6 1-32,-1 1 64,-3-1-96,-6 1-16,-2 0-177,2-1-15,-2 1-64,0-2-48,-2 1 0,2 2-305,0-3-799,-1 0-1025,-1 0-2482</inkml:trace>
  <inkml:trace contextRef="#ctx0" brushRef="#br0">19744 47360 10549,'0'0'3377,"0"0"-1632,0 0-96,0 0 0,0 0-497,0 0-576,10-3-239,2 6 111,6 1 544,6-3 689,6 1 16,-1-2-561,4 0-399,-3-3-305,-5-2-144,-5 0-192,-3 2-96,-7 0-704,-4 3-577,-2-2-544,-4 2 113,0 0-257,-4 0-1105,-6 2-1888,4 4-6259</inkml:trace>
  <inkml:trace contextRef="#ctx0" brushRef="#br0">20184 47554 160,'0'0'11109,"0"0"-7859,0 0-1682,0 0 273,0 0-272,0 0-401,0 0-447,-3 24 47,3-11 481,1 1-65,3 0-303,3-1-337,5-5-176,-2-6-96,4-2-96,5-3-112,-1-9 16,-1-1-80,-3-3-32,-4-1-16,0 3-240,-5-2-112,-5 2 160,0 1 176,-5 1-32,-8 5 64,-2-2 16,-3 5-32,0 2 96,2 2 64,-2 0-16,4 5-80,4 1-16,3 1-16,3 2-112,2 0-689,2 1-1055,0-3-1138,0 1-2864</inkml:trace>
  <inkml:trace contextRef="#ctx0" brushRef="#br0">20528 47298 6979,'0'0'6387,"0"0"-3698,0 0-1344,0 0 0,31-6-417,-11 5 128,4-1 1682,2 0-625,2 2-1153,-5 0-464,1 0-416,-6 2-64,-6 1-112,-4 0-480,-4 1-736,-2 1-930,-2-2-335,-6 0-176,-2-1-192,-4 0-977</inkml:trace>
  <inkml:trace contextRef="#ctx0" brushRef="#br0">20606 47420 11557,'0'0'3762,"0"0"-1841,0 0 80,-9 27-448,9-21-513,3 0-416,8-1-143,1 0 287,6-3 320,3-2-127,6 0-401,-3-2 0,2-1-15,-4-2-337,-4 2-192,-4 1-593,-4 2-1119,-6 0-898,-4 0-1920,-4 0-6419</inkml:trace>
  <inkml:trace contextRef="#ctx0" brushRef="#br0">21417 47234 4146,'0'0'2081,"0"0"-1169,0 0-1392,0 0 2353,0 0 608,0 0-368,0-8-432,0 5-129,0 0-159,-2 1-128,-2 1-177,1 1-399,-5 0-321,-4 3-240,-4 7-64,1 6 32,-3 7-128,-1 3 64,3 6 32,4 2 560,4 2 449,8 0 175,3-1 49,12-5-705,8-6-416,7-8-80,3-8 0,2-8 0,-2-5 0,0-11-16,-1-4-256,-8-5-96,0 1 128,-8-4 48,-4 2-192,-8-1-192,1 3 288,-5-3 176,-9 2 16,-1-1-160,-4 1 79,-3 5 49,-3 4 16,1 5 0,-3 2-48,-2 8 32,0 1-64,0 1-576,5 6-192,0 0 143,6 2-319,5 2-721,6 3-256,2-1-3265</inkml:trace>
  <inkml:trace contextRef="#ctx0" brushRef="#br0">21874 47513 5667,'0'0'10628,"0"0"-9491,0 0-1073,0 0 944,0 0 289,0 0-176,3 20-241,5-20-176,-1-8 145,4-1 303,-2-4 49,3-2-465,-4 0-368,-1 0 32,-1 4 145,2 1-113,-7 1-240,2 5-32,-3 3-96,2 1-16,1 0-48,0 3-48,-2 5 64,5 0-64,0 2 80,2 0-64,-4-2 16,6-1 16,-1-2 16,-2-2 0,4-3-16,-2 0 16,2 0 48,-3-3 0,3-2-48,-3-2 0,2 2 32,-4 2 0,2 1 0,-1 2 16,-1 0 0,5 5 32,-1 1 144,4 5 113,2-2-33,0-1-64,3 2-32,-1-3-112,1-2 160,-3-2-192,1-3 0,-3 0-16,-4 0-64,-1-2 16,-4-2-288,-3 0-464,0-1-1009,-2 2-1216,0 0-2034,-6-1-15142</inkml:trace>
  <inkml:trace contextRef="#ctx0" brushRef="#br0">23224 47378 11237,'0'0'4722,"5"37"-1792,-2-14-849,0 2 112,3-1-785,0-5-751,-1-7-385,0-5-176,2-7 48,-1-5 208,0-8 624,-2-7-287,1-4-273,-5-4-80,0-3-16,-5-4-144,1 0 16,-6-5-96,1 1-160,0-2-16,2 3-80,-1 2 64,7 4-112,1 4 192,0 3 64,6 6 0,3 0-48,0 6 48,1 4-112,0 2 32,0 7-16,3 0-64,-2 11-16,2 7-64,-4 6 96,1 3 32,-4 5 48,1 0 16,-2-1 0,-5-1 48,0-4-32,0-3-96,0-5-96,-2-4 144,-4-4 48,0-3-48,-3-3-80,4-1-16,-2-3-144,1 0-337,5-4-1136,-2-1-704,3 0-416,3 0-1761,4 0-7043</inkml:trace>
  <inkml:trace contextRef="#ctx0" brushRef="#br0">23532 47050 12694,'0'0'3922,"0"0"-1553,-12 34-320,11-6 160,1 8 144,0 7-400,0 5-513,3-3-495,4 1-129,2-5-240,-1-5-560,1-7 0,-2-6-16,1-1-16,-3-8 32,-3 0-16,1-6-48,-3-2-128,0-2-336,0-3-464,-1-1-1169,-3-5-1105,4-3-1536,0-4-11670</inkml:trace>
  <inkml:trace contextRef="#ctx0" brushRef="#br0">23777 47380 17592,'0'0'5298,"0"0"-4609,5-26-657,-5 23 480,0 0 737,0 1-305,-1 2-144,-5 0-591,-1 8-193,-3 4 48,0 5 80,-1 0 80,2 5-48,2 1 16,4-4 112,3-2 64,3-5-112,7-2-192,4-6 0,4-4-112,0-4 96,-3-4-32,0-3-96,-1-4-208,-6 2-64,-3-1-96,-2 0 128,-3 3-177,0 4 241,-4 4 272,-2 3-80,0 8 208,0 5 161,0 6 239,3 2-48,-1-2-192,4 1-64,0-4-144,4-4-128,3-4-32,4-3-400,-1-5-720,1 0-705,2-10-2193,-2-3-3234</inkml:trace>
  <inkml:trace contextRef="#ctx0" brushRef="#br0">24040 47342 12438,'0'0'11829,"0"0"-10884,0 0-1074,0 0 1218,0 0 816,0 0-625,-28 26-639,14-10-353,2 0-224,0 2-16,6-1 64,0-1 112,6-3-112,4-1-32,7-4 64,5-2 16,3-3-16,5-3-32,4-6 0,0-2-31,0-5 15,-4 0-16,-1-4 0,0 1-160,-9 0 0,0-2-49,-5 0-63,-3 4-80,-4-2 16,-2 7 176,-8 2-96,-5 7 16,-6 3 160,1 9 16,0 5 112,3 3-160,3 2 144,8 0-64,4 2 16,10-3 16,11-3 16,5-6-32,4-3-144,2-4-64,1-5-272,-3 0-160,-9-9-1633,-2-2-3170,-10-4-9219</inkml:trace>
  <inkml:trace contextRef="#ctx0" brushRef="#br0">24974 47351 12102,'0'0'3345,"0"0"-880,0 0-304,0 0-800,-15 29-465,13-1 993,2 3 544,0 2-1040,8-4-865,5-8-256,6-8 0,1-8-128,3-5-112,0-3 16,1-7-16,-5-5-16,-5-4-32,0 0-16,-5-2 16,-4-1-144,-3 1 0,-2 5 80,0 1 16,0 5 80,0 7-16,0 3-32,2 8-128,3 9-16,0 4 304,9 3 48,-2 1-144,4-2-16,3-4-64,0-4-352,0-6-496,-5-6 143,-5-3 289,0 0 368,-4-12 112,0 0 32,-5-8 48,0-3 96,0-4 80,0-1-160,0-2 32,0 1-112,-2 4 16,-1 5-64,3 3-64,0 9-64,-2 5-32,-2 3-208,-2 8-961,0 6-687,0-2-1298,0 3-4145</inkml:trace>
  <inkml:trace contextRef="#ctx0" brushRef="#br0">25415 47220 16984,'-2'27'4658,"2"4"-1425,0 1-191,0 3-1025,2-2-1233,4-6-512,2-5-160,-2-4 0,2-4-16,1-5-48,-2-5 0,1-4 32,-1 0-32,-2-8 0,-1-3 32,-1-4-96,2 0 81,-5-1-162,0 3-63,0 3-64,0 5 144,0 4 64,-5 2-160,0 8 96,1 7 32,4 2 0,0 2 16,4-3 0,8 1 32,4-5 32,8-1-64,3-5 128,2-4-48,1-3 112,-3 0 16,0-3-96,-7-5 16,-1 0-48,-6-4 16,-3 0 0,-4-1-80,-3 0-48,-3 0 16,0-2-64,0 0-48,-5 1-80,-2 1 48,1-1-144,0 4-32,-2 4 128,-2 3 160,1 3 48,0 2 32,0 10 16,3 2 112,1 6 96,4 2 32,1 1-208,6 0 0,4-3 32,7-3-48,-1-4 32,4-7 64,0-3-16,0-3-32,-4 0-144,1-3 96,-3-3-32,-3 1 0,0-3 16,-2 2-48,-2-2 64,1 0-32,-1-2 48,1-1-64,-3-3 16,0 0 0,0 0-32,-1 0 16,-4 0 16,0 5-48,0 1 32,0 1 16,-1 5-64,-3-1 80,0 3-96,2 0 48,0 0-16,1 3-16,1 2-16,0 4 32,0 2 32,0 3-32,0 0 64,1 2-32,1 3 80,0-2 0,2 0 64,1 0 64,3-3-32,0-1-80,4-1-32,3-3 48,1-1-64,0 0 32,3-6-32,2-2 0,0 0-32,0-5 64,0-3-32,-2-5-16,-1-3 16,-3-3-64,-3 0-32,-3-2-16,-2-1-16,-3 3 16,-4 2 16,0 5-16,0 0 112,-5 5-96,-3 4 16,3 1 32,-4 2-16,-1 4-16,1 4 32,2 4-64,-2 5 32,1 5 32,0 1-32,2 1 0,1 0 64,3 0-16,2-5 16,2-1 16,5-5 16,5-3 16,2-3-32,4-5-16,2-2-80,0 0-272,-2 0-320,-1-4-401,-5-2-912,-4 0-1632,-8 0-2370</inkml:trace>
  <inkml:trace contextRef="#ctx0" brushRef="#br0">26688 47486 7187,'0'0'7908,"0"0"-6115,0 0-1041,0 0 257,0 0 63,-23 0 1,23 7-209,0 3-160,4 4 241,5-1 319,3 1 17,6-1-545,4-4-240,1-3 17,0-3-225,-3-1-208,-1-2-64,-3-2 0,-4-2 32,-3-1-32,-4-2-80,-1 2-64,-2 0 16,-2 2 16,0 1 48,0 2 64,0 0-64,2 8-176,4 1 176,4 2 256,2 0-64,3 0-96,4-5 16,-1-3 0,-2-3 0,1 0-48,-2-8 32,-2-4-16,-3-4 32,-3-2-32,-4-3-16,0-1-16,-3-2-16,0 3 48,-4 3-16,-1 3 32,-1 5-16,3 2 32,-2 5-48,5 1 0,0 2-64,0 0-48,0 0-480,6 0-769,-2 3-1184,3-1-865,0 1 33,-1 2-3026</inkml:trace>
  <inkml:trace contextRef="#ctx0" brushRef="#br0">27169 47486 19961,'0'0'1761,"23"-9"-1105,-8 3 1489,-2-4-128,1 2-640,-3-2-497,-1 0-656,-5 2-176,-5 0 0,0-1-32,-2 1-80,-7 2-400,-4 3-144,-3 0 16,0 3 175,-1 5 193,5 6 224,4 5-16,3 3 192,5 3 48,7 1 129,5 0 143,6-2-240,3-3-176,4-5-112,0-1 64,-1-6-240,1-2-544,-4-4-1762,-7-2-1968</inkml:trace>
  <inkml:trace contextRef="#ctx0" brushRef="#br0">27875 47364 8340,'0'0'1761,"0"0"256,0 0-257,-18-21 161,17 19 128,-4 2-272,0 3-592,1 10-545,-1 8-176,4 4 833,1 4 415,1 1-431,8-4-737,6-6-208,5-9-79,3-6-113,3-5-16,-2-5-48,0-8-32,-5-3 32,-1 0-48,-7-3 16,0 1-16,-5 2-16,-5 2-144,1 3-16,-2 3 32,0 7 96,0 1 32,0 9-289,2 10 145,8 2 96,-2 1 160,6 2-31,5-5-113,1-3 64,2-11-257,-3-3-127,2-2 0,-7-7 256,-1-5-16,-8-3 112,-1-1 0,-4-4 64,0 0-32,-5-2 112,-2 3-32,-5-1-80,2 4 48,-1 2-96,-1 2 32,4 3-96,-2 1-144,4 3-688,2 2-289,2 2-15,2-1-545,0 2-1232,2-1-3138</inkml:trace>
  <inkml:trace contextRef="#ctx0" brushRef="#br0">28371 47377 19833,'0'0'2065,"0"0"-2049,-18 22 592,14-6 993,-2-2-192,2 1-657,4-2-464,0-1-192,5-6-80,4-4 80,5-2-16,-4-3-32,1-8 32,1-2 16,-4-3-32,-2 1 16,-1 0 33,-3 6-65,0 1 16,-2 3-16,-4 5 224,0 5-64,-1 6-160,1 2 112,3 2-16,1 1-80,1-3-96,8-2-160,0-7-592,4 0-673,-2-4-752,2-5-785,-2-3-2432</inkml:trace>
  <inkml:trace contextRef="#ctx0" brushRef="#br0">28558 47410 9540,'0'0'12150,"0"0"-11062,0 0-1264,0 0 529,0 0 1423,0 0-111,26-8-865,-18 1-511,1-1-177,-2-1 400,-1 3-48,-3-1-320,1 4-96,-4 1-16,4 2 304,-4 2-224,1 6-64,3 2 0,1 2 161,0-1-209,7-2-65,0-2 17,5-2-336,-1-5-528,2 0-433,5-8-752,-7-1-736,1-6-769,-2-4-2640</inkml:trace>
  <inkml:trace contextRef="#ctx0" brushRef="#br0">28809 47274 21514,'0'0'3313,"0"0"-3297,0 0-32,0 0 1073,22 14 688,-2-9-417,-1-1-767,5-4-385,-1 0-96,1-2-16,-4-3 16,-4-2-240,-3-1-1185,-6-1-2017,-7-2-2752</inkml:trace>
  <inkml:trace contextRef="#ctx0" brushRef="#br0">28863 47119 7395,'0'0'12198,"0"0"-10709,0 0-609,0 37 2306,0-11-529,1 5-1137,-1 3-495,0 2-241,0-1-304,0-2-15,0-7-353,0-5-160,0-7 0,0-2 64,0-4-48,0-3-32,3-3-289,-1-2-319,-1-2-368,3-6-1025,-4-2-1713,1-5-1937</inkml:trace>
  <inkml:trace contextRef="#ctx0" brushRef="#br0">29668 47336 5346,'0'0'1857,"0"0"-2225,0 0 448,0 0 2257,0 0-640,0 0 64,-5-12-545,5 12 369,0 0 112,0 4-385,4 7-559,1 6 303,-1 4 865,1 4-32,1 0-688,-2-3-801,-3-2-256,2-7-48,2-5 80,-4-3 0,2-4 80,0-1 48,0-6 385,-3-6-1,4-3-256,-4-4-224,0-4-80,0-5 16,0-3-80,-5-3 80,-1-4-128,-2-3-48,4 1-96,-4-4 80,2 2-48,3 4 96,0 2 0,-1 5-48,4 5 80,0 5-80,1 5-16,5 4 0,1 4-16,-1 6-16,2 2-128,1 0-176,3 10-32,0 3 208,2 6 160,0 3 48,1 4 0,-1 2-16,3 1 48,-5 1 32,-1-2-32,-4-4 32,-2-2-16,-2-2 0,-3-4-16,-6-2-16,-5-2 112,-4-4-96,1-2 64,-5-3 0,1-3-32,4 0-32,1-5 0,2-2-96,6 2-256,3 2-305,2 1-847,4 0-593,4 2-497,6 0-271,0 4-1457,1-1-5858</inkml:trace>
  <inkml:trace contextRef="#ctx0" brushRef="#br0">29916 47407 16776,'0'0'2433,"0"0"-1809,0 0 721,24 14 1344,-19-12-608,-1-2-913,1 0-511,-3-4-241,0-3-96,-2 2 192,1-6 17,-1 0-257,0-2-112,-1 0 144,1-3 0,-2 1-96,2 0-112,0 2-176,0 1 32,3 4 0,5 2 80,-3-1-32,3 3 32,-2 1-48,3 1-48,1-1 96,0 2-48,-2 1 32,2 0-48,-1 0 16,-1 0-544,0 0-529,0 4-1152,-3-3-2337,0 0-2961</inkml:trace>
  <inkml:trace contextRef="#ctx0" brushRef="#br0">30103 47308 8676,'0'0'14887,"0"0"-13302,0 0-1585,29 6 752,-15-6 1057,-4 0-753,3-3-384,-3 0-415,0-2-145,-2 0-112,-3-1 16,-4-1 0,-1 1-32,-4-1-128,-6 1-129,-4 0-63,-1 6 64,-3 3 128,3 6 128,2 7 32,2 4 64,9 1 256,2 3-64,7-4-288,8-3 48,5-4-112,2-4 32,6-5-416,-5-4-592,-1 0-817,-4-9-1857,-5-2-4674</inkml:trace>
  <inkml:trace contextRef="#ctx0" brushRef="#br0">30390 47239 14503,'0'0'1856,"0"0"-911,0 0 1504,0 0 352,0 0-720,0 0-752,-4 10-545,-10-1-127,-1 0 15,1 3-64,1-1-224,4 2-80,4-2-127,5 1-49,0 1-64,8-4-112,2 2 112,5-3-48,3 0 16,-4-1-32,1-2 48,-2 0-112,-6-1-48,-5 2-97,-2-1 17,-4-1 192,-5 0 16,-6 0 32,1-2-16,0 0 16,3-2-144,3 0-320,3-7-576,5-2-945,5-3-2049,6-3-2705</inkml:trace>
  <inkml:trace contextRef="#ctx0" brushRef="#br0">30616 47185 18617,'0'0'4370,"0"0"-3938,0 0-368,0 0 1729,-29-10-209,15 14-559,-3 2-385,2 4-352,3-1-144,0 2-32,7 2 208,5-2-224,0 2-31,8 1-97,4-1 112,5 0-96,2-2 0,4-1-32,-2 0-17,-1-2 49,-4-1-48,-2-1 48,-5 1-32,-3-1-128,-6 1-32,0-1 128,-10 1 0,1-2 64,-5 1 48,-1 1 80,-3 0 160,4-2 193,-1 3-33,1-2-256,8 0-112,0-1-48,4 0-16,2-3-240,2-2-625,6 0-607,1-2-721,1-8-1489,-1-2-4210</inkml:trace>
  <inkml:trace contextRef="#ctx0" brushRef="#br0">30864 47238 14054,'0'0'3010,"0"0"-1778,0 0 369,0 0 32,0 0-673,-13-2-608,11 12-191,2 4 47,0 6 704,0 3 129,6 2-273,-2-2-448,6-2-144,-1-5-64,4-5-64,-1-3-64,1-8 48,2 0 32,-1-8 0,1-4-32,1-5 32,-5-2-48,-2-3 0,0-1 0,-5 2-64,-2-1-144,-2 3-16,0 3-32,0 4 256,-4 5-32,-3 2-96,3 5-80,-3 0 64,4 8 0,-3-2-497,2 2-735,4 0-1153,0-3-2033,0-1-4002</inkml:trace>
  <inkml:trace contextRef="#ctx0" brushRef="#br0">31136 47351 17480,'0'0'1745,"0"0"-913,0 0 993,24 19 32,-19-17-609,1-2-303,2-5-465,-4-3-224,0-3 0,-2 1 177,2-4-97,-4-1-160,0-1 144,0 3 176,0-1-240,0 2-64,0 4-64,0 1 129,0 4-81,0 1-48,1 2-16,3 2-64,1 5-32,3 2 96,1 5 32,1-1-160,-1 1 0,5 1 96,0-1-16,1-3 16,3-3 96,-2-1-96,7-4 144,-2-3-176,1 0 32,1-3-80,1-2 48,-2-4 0,-3-1-32,0 0 64,-5-1-48,1-2-16,-4-3-48,-4 0 48,1-4-144,-5-3-32,0 0-80,-3 1-160,-3 5-144,-4 0 304,-3 9 208,1 4 112,-5 4 224,0 12-128,1 6-32,-2 3 32,6 6 48,4 0-16,1 2-96,4-2-96,8-3-48,2-2-32,5-5 32,3-6-64,1-6-208,0-4-144,-1-1-401,1-6-447,-5-5-1281,-3-3-2098,-3-4-3696</inkml:trace>
  <inkml:trace contextRef="#ctx0" brushRef="#br0">31831 47290 23595,'0'0'3393,"0"0"-3345,28 13-208,-27-8 288,-1 0-144,-1-2-656,-9-1-1121,-3-2-3121</inkml:trace>
  <inkml:trace contextRef="#ctx0" brushRef="#br0">17022 43227 16952,'0'0'3521,"-12"43"-2176,7-22 464,-1 0-513,3-2-367,0-6-321,0-5-256,2-2 96,1-2-95,-2-3 111,2-1 48,0 0 0,0-1-111,-2-6 47,2-4-128,-2-5-144,0-8-80,2-3-272,0-4 128,2-4-48,2-1 16,3 0 0,-2 2-128,1 3 160,2 1 32,-3 6 16,3 1 0,-2 7 32,3 2-32,0 4-16,2 4 32,2 4-32,1 2-80,0 10 80,2 8-16,2 7-32,0 5 48,0 9 112,-4 0 64,-2-2-144,-3 1 96,-1-5-32,-4-4 16,1-4 32,-4-4 32,3-5-80,-4-2-16,0-5-48,0-4 0,0-2 0,0-3-32,0-3 80,0-6-48,0-7 0,0-3-240,0-5 0,4-6 16,0-1-128,1-3 63,2-3-31,0 3 96,1 2 144,-2 4 80,2 3 32,-2 7 0,-3 5-16,0 5-16,1 5 0,-2 3 0,0 0 48,4 9-128,-1 8 112,-1 5-32,3 8 417,-1 7-161,2 0 16,2 2 32,-2-1-48,2-3-48,-3-3 0,0-3 32,-4-4-96,1-4-47,-2-3-49,-2-4-64,0-3 0,0-2 32,0-2-48,-2-2 0,2-5-129,0 0-383,0-7-576,0-6-1393,0-4-2306,2-3-3200</inkml:trace>
  <inkml:trace contextRef="#ctx0" brushRef="#br0">17539 43309 12566,'0'0'6195,"0"0"-5011,0 0-207,0 0 447,0 0 225,0 0-416,-14-10-529,14 20-480,0 1 416,6 3 273,2 1-337,0-2-272,2-4-16,4-1-96,0-3-80,1-5 0,-2 0-80,-1-2 16,0-9 0,-2 0 16,-2-5-80,-5-2-16,-1-5-192,-2 1-352,0 1-64,-4 1 32,-1 6 431,-5 3 97,4 6 80,-4 3-32,5 2-32,-1 2-16,3 4-336,3 0-1281,0 2-1040,2-3-2225,5-1-4210</inkml:trace>
  <inkml:trace contextRef="#ctx0" brushRef="#br0">17869 43176 20121,'0'0'4914,"0"0"-4545,-26-2-273,13 2 336,2 5 496,3 0-191,-2 4-353,6 1-304,4 2-64,0 3 16,6-3 16,6 3 0,0 0 16,4-1 0,-1-1-80,2 0 0,-5 1 16,0-3 64,-4 1-64,-2-3 0,-5 0 48,-1-2-48,-10-2 128,-3-1 128,-7 1-32,-3-2-112,0-3-48,-4 0-16,3 0-112,3 0-32,1-1-624,7-1-993,4-2-576,5-1 736,4 0-1136,10-4-4226</inkml:trace>
  <inkml:trace contextRef="#ctx0" brushRef="#br0">17918 43208 15671,'0'0'4066,"0"0"-2689,0 0 223,0 0 369,0 0-48,24 3-384,-14 2-545,7-2-287,-1 2-321,2-3-96,0-2-224,-1 0 0,0 0-64,-3-2-320,-5-3-657,1-1-1023,-6-1-1746,-4-1-2321</inkml:trace>
  <inkml:trace contextRef="#ctx0" brushRef="#br0">18032 42977 5763,'0'0'10629,"0"0"-7508,0 0-1921,0 0-47,9 25 256,-9-4 896,0 5-464,0 3-801,0 6-224,0 1-207,-1 2 63,-1-3-208,2-2-192,0-2-96,0-5-32,0-4-63,0-4-1,2-5-193,-2-4 81,0-1-48,0-4-160,0 0-352,-2-4-480,0 0-977,-3-4-1889,0-6-1905</inkml:trace>
  <inkml:trace contextRef="#ctx0" brushRef="#br0">18594 43208 7299,'0'0'6579,"0"0"-4402,0 0-928,0 0-337,-23 10 33,9 2-97,0 2 273,0 6 143,-2-1 113,3 2 112,5-1-353,0-4-400,5-2-303,3-5-97,8-2-80,3-7-160,3 0-64,5-7 32,1-6 16,-2-5-16,1-2-16,-6 2-176,1 2 80,-8 3-48,0 5 64,-4 6-96,-2 2 96,-4 12-64,0 4 80,-1 5 80,0 6 160,1-3 48,4 0-160,0-4-80,0-3-16,4-6-16,1-5-16,0-2-32,3-4-352,-1-4-833,1-8-1248,-3-3-1393,0-7-4497</inkml:trace>
  <inkml:trace contextRef="#ctx0" brushRef="#br0">18852 43168 10325,'0'0'8340,"0"0"-6308,0 0-415,0 0 160,-27 4-176,18 0-641,-2 4-368,2-2-271,2 2-145,4-1 16,1 1-96,2 1-64,2-1 0,3 2-32,5-1 32,2 1-32,-1-2-32,-2 2 48,-2-2-16,-1 1-160,-3 1 32,-3 2 64,0 0 80,-1-3 48,-7 3-16,1-3-64,-4 0-16,4-2 32,-7-2 16,6-2 0,-1-2-32,2-1 64,2 0-208,1 0-801,4-4-1008,0-1-944,1-4-1585,7 1-3778</inkml:trace>
  <inkml:trace contextRef="#ctx0" brushRef="#br0">19012 43187 15159,'0'0'4498,"0"0"-3778,0 0 481,0 0 896,-27-5-384,21 5-689,-2 5-432,1-1-239,-1 1 15,3 4-80,1-3-96,3 2-128,1-1-32,0-1-32,5 1 0,5 0 0,-2-3 32,7 0-64,-5 1 80,3 0-128,-2 0-16,-2 1 16,-3 2 64,0 0 48,-4 2-16,-2 0-16,0 2-16,-2-1 48,-6 0-48,1 1 0,-2-1-32,-2 0 16,1-2 0,0 1 16,1-5 16,-1 0-48,4-4 96,-2-1-48,4 0 32,3-5-128,-1-1-881,2-4-1296,2 1-1088,1-2-1778,3 0-11028</inkml:trace>
  <inkml:trace contextRef="#ctx0" brushRef="#br0">19139 43254 8740,'0'0'6099,"0"0"-4018,0 0-368,0 0 207,0 0-79,0 0-128,-8 6-608,8 3-49,4 2-15,0 0-385,0 2-240,4-1-16,-1-2-240,2-2-48,2-2-48,2-2-96,-4-4 16,4 0-64,-3-2 80,0-6-176,-1-2-112,-1-3 96,-3-2 64,-4 0-272,1-1-129,-2 1 113,0 3 144,0 1 128,-3 5 144,0 1 32,-2 4-64,2 1 16,1 0-368,0 3-993,0 1-223,2 4-609,0-3-2386,0 2-5697</inkml:trace>
  <inkml:trace contextRef="#ctx0" brushRef="#br0">19324 43342 12005,'0'0'6916,"0"0"-5780,0 0 113,0 0 239,0 0-239,0 0 16,29 7-305,-22-16-544,2 0 16,-3-3 145,2 1 31,-2-1-16,0 2-112,-3 1 129,1 2-145,-2 2 0,0 4-160,-1-1-16,2 2-95,-2 0-97,3 0-48,2 3-32,-1 4 32,3-1 0,-2 1 48,2-1-80,-1 1 16,1-2-16,-2-2 0,2 0-16,-1-3 32,0 0-64,-2 0-32,5-3 48,-5-4-64,3-3-16,-1-1-16,0-3-1,-2-3-15,4 0 32,-3 2-64,0 1 48,-1 4 96,-2 4 0,0 6 48,-2 0-112,-1 8 16,0 4 64,0 2 112,0 2-48,2 3 32,4-3 0,1 0 64,1-1-15,2-4-33,4 0 64,1-6-32,3-4-144,0-1 32,5 0-48,-4-9-32,3 1 0,-1-3-16,-2-1 16,-5 0 32,1-1-16,-6-2 16,-1 1 0,-3-2-32,-5 2 32,0 0-32,-9 3-49,-1 1 17,-4 7 16,0 3 32,-3 3 48,1 9-16,2 6 48,1 4 32,2 6 209,6 0 15,2 0 0,3-2-128,11-3-80,5-4-192,3-9-32,1-1 32,3-6 64,1-3 16,-3 0-176,-6-6-369,-1-5-223,-8 2-1057,-2-4-1760,-4 1-929,-7 1-2722</inkml:trace>
  <inkml:trace contextRef="#ctx0" brushRef="#br0">20445 43157 8212,'0'0'1072,"0"0"1601,0 0-1472,0 0-128,0 0 527,0 0-207,3 6-16,-3 3 559,-2 1-47,-3 3-144,-6 2-368,-1 2-273,-5 3-63,1 3-257,-6 0-144,1-1-223,0 2-17,1-5 48,2-2-224,5-4-80,2-3-32,5-3-64,1-3-32,3-2-32,2-2 48,0 0 32,7-2-48,-1-1 0,2-3-16,1 6 32,0-2-16,2 2-48,-1 0 32,7 5-16,-1 3 32,2 0 32,4 3 32,0-1 0,-1-1 0,-2-1-48,-3-2 0,-1-1 16,-4-2-64,-4-1-160,-1-2-112,-4 0-16,-1 0-32,-1-2-144,0-2-225,0-4-783,0-1-1250,0-1-879,3 0-3555</inkml:trace>
  <inkml:trace contextRef="#ctx0" brushRef="#br0">20774 43184 14743,'0'0'4594,"0"0"-2929,0 0-225,0 0-79,0 0-129,0 31 401,0-8 192,0 3-704,0 6-385,0-3-144,0-2 48,0-2-207,4-2-481,2-5 16,-2-3 0,1-4 16,-3-3 16,0-3-16,-1-2-193,-1-1-159,0-2-32,0-5-224,-3-3-929,1-3-1664,-2-6-1377,3 2-6259</inkml:trace>
  <inkml:trace contextRef="#ctx0" brushRef="#br0">20667 43191 6067,'0'0'2657,"0"0"-864,0 0-785,0 0-15,0 0 383,0 0-47,-5 1 80,5-1 31,0 0 65,0 0-256,0 0-129,0 0-31,-1 0-145,-1 0-144,-1 0-191,3 0-97,-1 0-128,1 0-64,0 0-208,4 0 80,3 0 48,7 0 113,2 0 159,6 0 240,2-1 65,3 1-273,-1 0-128,-2 0-160,-3 0 16,-3-2-64,-3 2-128,-6 0-96,0-2 64,1 1-48,-6-3-128,4 1-112,-2-2-384,-2-1-305,2 1-703,-6 0-1234,0 2-1424,0 3-4498</inkml:trace>
  <inkml:trace contextRef="#ctx0" brushRef="#br0">20947 43389 12422,'0'0'8227,"0"0"-5905,0 0-1442,0 0 945,0 0-209,24 4-367,-18 3-353,2 3-271,-2 1-225,0 1-16,-3 1-96,0-3-112,0-2-128,0-2-64,-1-1 48,1-3-304,-2-2-368,2-2-545,1-6-960,1-3-1888,0-4-2498</inkml:trace>
  <inkml:trace contextRef="#ctx0" brushRef="#br0">21079 43331 10005,'0'0'5714,"0"0"-3585,-8 21 112,6-7 400,-2 2 225,-1 2-961,-2 0-641,2 0-544,-1 0-159,2-3-177,2-4-144,-1-2-224,2-4 48,1-2-64,0-3 0,0 0-448,4-6-881,2-3-1280,0-6-2241,-1-3-5731</inkml:trace>
  <inkml:trace contextRef="#ctx0" brushRef="#br0">21220 43160 10981,'0'0'5378,"0"0"-2704,0 0-785,0 0 224,0 0-305,0 0-655,-6 21-529,12-11-160,3 2 145,0 3 31,5 5 0,-2 1-128,0 4-175,3-1-97,0 1-32,0-2 0,1-2 64,-2-5-240,-3-3-64,1-4 16,-2-3 48,-1-2-48,-4-4 96,1 0-160,-4 0 96,-2 0 0,0 0 16,-3-2 0,-2 2-32,0 0 48,-2 0-96,1 2 48,0 3-48,-2 1 0,3 2 80,-6 2-80,-1 3 16,0 3 32,-1 0-80,-3 3 80,5-1 48,-2-1 320,4-3 80,2-2-223,3-2-17,0-4-160,4-3-32,0-1-16,0-2-240,0-4-481,4-2-591,0-5-1554,1-4-2592,1-4-5955</inkml:trace>
  <inkml:trace contextRef="#ctx0" brushRef="#br0">21815 43386 8756,'0'0'10885,"0"0"-8260,0 0-960,0 0 144,0 0-160,0 0-497,-8 4-512,21-4-416,4 0-63,4 0-65,5 0 128,-1 0-256,1-3 16,-5 3 0,-2 0-160,-5 0-385,-2 0-415,-5 0-449,-2 0-480,-5 3-528,0-2-128,0 0-1025,-5 2-1824,1-3-3442</inkml:trace>
  <inkml:trace contextRef="#ctx0" brushRef="#br0">21849 43546 9460,'0'0'9060,"0"0"-6642,0 0-642,29 3 65,-15-3-352,2-2-657,3-4-528,1-2-288,0 1-128,-3-1-560,-2 3-881,-7 0-2048,-3 4-7268</inkml:trace>
  <inkml:trace contextRef="#ctx0" brushRef="#br0">22519 43280 2769,'0'0'2641,"0"0"513,0 0-1713,-24-8-385,20 6-352,-1 2-223,1-3-305,0 2-112,3 1-32,-4-2 0,5 2 336,-4-2 368,2 1 305,0-1-49,-2 1 1,2-1 431,0 1 33,0-1-240,2 0 47,0-1-63,4 0-273,6-1-240,4-1-207,5 0-257,2 1-128,3-1 64,3 2 160,-3 3 96,-3 0-192,-2 1-192,-6 6 32,-4 1-64,-3 5 0,-2 3 80,-4 4-64,-7 6 48,-5 2 80,-1 3-96,-6-1-112,1-1-16,3-3 16,3-3 16,3-3 48,2-5 0,2-4 32,2-5-64,3-1 64,0-5-16,0 0-16,5-5 48,5-6 16,1 0-48,1-4 32,3 1-16,0 4-16,0 3 32,-1 3-80,-1 4 32,1 10 16,-4 6-48,-4 8 16,0 3 0,-6 2 0,0 3 0,0-5-32,-6-3-16,0-3 80,0-6 0,-4-2 48,1-6-48,-2 1 96,1-7 17,-5 1-1,2-2-48,-2-2-80,2-2 0,-4-1-48,-1 1-96,5 3-97,0-1-271,0 2-288,4 0-193,4 2 145,3 0-160,2 1-849,2 0-1873,6-3-4082,5-3 1393</inkml:trace>
  <inkml:trace contextRef="#ctx0" brushRef="#br0">22893 43297 14375,'0'0'4610,"0"0"-2705,0 0-433,0 0 129,-18 28-352,8 2 31,-3 10 113,4 6-465,4 0-175,5-5-305,2-6-368,10-6-16,7-10-32,0-9-32,5-9-32,-1-2-96,3-11 0,-2-4 64,-5-7 0,2-3 64,-7-5 48,-2-1-112,-2-5-289,-1-1-159,-7 0 96,1 0 80,-3 3 304,-3 6-176,-8 4 144,-3 9 0,-6 7 48,-7 7 48,-5 2-32,-1 9 32,4 6-48,1 2 64,9-2 48,5-1-80,10-4-272,4-2-2321,5-6-1265,6-2-3153</inkml:trace>
  <inkml:trace contextRef="#ctx0" brushRef="#br0">23546 43315 5603,'0'0'5074,"0"0"-2817,0 0-208,0-27 320,-6 22-128,2 0-864,-4-2-465,-4 2-128,3 2-143,-7 1-257,0 2-160,-3 0-176,-2 8 32,0 3-80,1 5 32,0 5 0,4 5 0,2 4-16,9 2 64,5 3 640,0 0 49,14 0-209,4-3-112,2-3-288,3-7-304,-2-2 80,0-7-16,-2-4 80,0-3 0,-6-4-16,2-2 0,-1-2-256,-2-6-464,-1 0-289,-1-4-511,-2 2-353,0 0-1505,-3 4-2417,-3 0-5058</inkml:trace>
  <inkml:trace contextRef="#ctx0" brushRef="#br0">23978 43416 7988,'0'0'4178,"0"0"-305,0 0-1696,0 0-384,0 0 16,0 0-32,-13 0-529,13 0-351,4-3-417,5 0-224,1-1 48,4 1 0,2-2 145,2 2 95,4 0-128,-4 1-32,2 2-176,-5 0-192,-2 0 0,-3 0 0,-1 2-176,-4-1-144,-2 1-192,-2-1-320,-1-1 31,0 2-111,-1-2 63,-2 2-207,-2 1-241,2-1-319,0 1-898,0 2-2144,0 0-5426</inkml:trace>
  <inkml:trace contextRef="#ctx0" brushRef="#br0">23965 43554 5282,'0'0'5651,"0"0"-2578,0 0-1072,0 0-416,0 0-128,0 0-465,8-12-175,-3 12-33,5 0-128,2 0-80,4 0 337,3 0 1136,4 3-817,0-3-351,3 2-65,-4-2-416,-3 2-320,-3-2-48,-8 0-32,0 1-320,-7 2-224,-1-2-384,0 0-177,0-1-15,-1 2 303,-3 0-351,-1-2-449,0 1-928,0 3-3090,0-3-4321</inkml:trace>
  <inkml:trace contextRef="#ctx0" brushRef="#br0">24482 43261 4674,'0'0'6451,"0"0"-4322,0 0-1008,0 0 239,0 0 65,-20-5-81,20 5-239,0-3-289,4 1-255,2-1-17,6-1 160,8 1-128,-1 0 65,1 1 95,2 0-208,-2 2 129,-2 0-49,-4 0-464,-5 7-112,-5 0-16,-1 4-16,-3 3 0,-6 3 16,-4 5 32,-5-1 48,1 1-48,-4 0 112,6-4 0,1-2 16,5-2-48,6-3-80,0-3-32,5 0-16,7-1 16,4-1 0,6 0 96,2-1-80,1 2 65,-2 1 47,0 4 96,-7 0-224,-4 2 0,-4 3 0,-5-2-96,-3 4 64,-6-3 32,-5 2 192,-1-2 32,-2-1-64,0-1-48,-5-3-32,5-3-160,-3-1 48,3-3 0,1-4 16,1 0 16,2 0-176,1-6-256,2-2-177,4 0-399,1-2-577,2-2-608,0 4-864,3-2-1841,5 2-4146</inkml:trace>
  <inkml:trace contextRef="#ctx0" brushRef="#br0">24871 43368 14022,'0'0'4899,"0"0"-3315,0 0-703,0 0 607,-20 45 353,16-17-160,3 2-352,1 2-401,5-3-480,9-6-432,0-7-80,7-6 48,-1-8-64,1-2-64,-3-5-16,1-7 96,-6-2-16,-2-2 128,-2-5 48,-7-1-272,-2-1-320,-2-1 64,-7 0 31,-4 0-63,-3 3-48,-2 4 272,-6 4 80,2 5 64,2 2-288,2 4-1025,3 2-320,5 0 16,2 0-1248,8 3-2962,0 0-4337</inkml:trace>
  <inkml:trace contextRef="#ctx0" brushRef="#br0">25062 43238 4434,'0'0'9172,"0"0"-4738,0 0-2673,0 0-656,31-17 175,-13 15-79,4-1 399,-3 3-719,5 0-465,-3 0-176,-6 0 0,-1 3 16,-8 3-160,0 2 0,-6 4-64,-4 5 97,-8 1 95,-7 1 144,0 2-224,-1 2 32,0-3 160,7-1 144,5 0-15,8-4-225,0 2-128,6-4-16,7 2-32,2-3-176,-2-2 160,4-2-96,-1 0 16,-2-2-32,-2 1 32,-1-2 16,-1 1 16,0 0 32,-1 2-96,-4 0 32,0 2 80,-4 1-16,-1 0 16,-6 4 48,-4-2 80,-4 1-96,-4 2 64,1-2 48,-4-1-16,3 0-48,2-1 96,2-4-48,1-1-64,5-4-80,3-1 0,2-2-112,0-7-352,3-3-624,0-2-1089,0-4-1345,5 2-1328,-4 2-5155</inkml:trace>
  <inkml:trace contextRef="#ctx0" brushRef="#br0">25613 43218 13030,'0'0'4114,"0"0"-1953,0 0-416,0 0 47,0 0-751,-6 39-145,6 0 625,0 12 432,2 5-496,2 1-561,-1-6-352,2-9-272,0-8-336,-2-10 16,-1-5 64,-2-6-80,0-3 80,0-5-16,-4-2-176,3-3-256,-1-5-256,-1-6-801,3-4-1376,0-4-1393,0-5-3922</inkml:trace>
  <inkml:trace contextRef="#ctx0" brushRef="#br0">25804 43200 12518,'0'0'4706,"0"0"-2657,0 0-609,0 0 273,-7 26-320,5-20-273,-6 2-175,3 4-241,-4 3 65,-4 1 95,-3 5-80,-3 3-159,-1 0-129,-2 0 48,3 1-208,-1-2-96,5-4 16,2-4-15,6-1-1,1-5-128,6-1-80,0-1-64,0-1 32,4 1 48,5 2-48,6-4 96,4 6-16,0-2 64,7 1 64,3 2-112,-1-3-96,2 3 0,2-4 0,-9 0 0,1-1 0,-8-2 0,-4-2 0,-7 0 0,-1 1 0,-4-3-544,0-1-433,-4 0-271,-10 0-1313,4 0-2402,-7-5-4433</inkml:trace>
  <inkml:trace contextRef="#ctx0" brushRef="#br0">16957 43814 8948,'0'0'7395,"-5"44"-4705,4-21-1074,-1 0 17,-1-3-192,3-4-449,0-5-367,0-3-225,3-4-224,0-4 32,3-5 256,1-9-48,1-4-79,0-4-225,1-4-48,-1-4 0,-1 2 0,-2 2 0,-1 4 32,0 8-224,0 2 112,0 7-32,-1 5 96,0 7-64,0 8 16,3 4 144,0 4 288,0 2-304,0-1-240,0-2 48,0-6 48,-3-4 32,1-4-64,0-5 64,-1-3 16,0 0-16,3-8 48,0-7 32,0-3-32,0-7-32,3-1 16,-1-1-48,-1 0-288,-2 4-160,3 8 192,-3 5 208,1 10 0,-1 2-65,2 15 65,-3 3 337,1 4 255,0 2-32,0 0-176,0-1-208,-1-5 0,-3-4-80,3-4-32,0-6-16,2-3 48,-3-3-64,3 0 32,-1-6-144,0-2-448,1-1-656,-1-2-1570,-1 0-1872,-1 0-5651</inkml:trace>
  <inkml:trace contextRef="#ctx0" brushRef="#br0">17350 43865 9909,'0'0'9220,"0"0"-7411,29-21-65,-15 12 417,-4 1-592,-1-4-833,0 2-431,-3-1-257,-3-1 32,-3 2-96,0 1-80,-1 1 16,-10 3 16,0 3 15,-7 2 82,-1 8 31,1 7 32,2 4 16,2 3 96,6 2 672,5 0-128,3-5-447,11-3-257,5-6 16,2-6-48,2-4-513,1-5-799,-2-7-1249,-5-1-1377,-2-1-4034</inkml:trace>
  <inkml:trace contextRef="#ctx0" brushRef="#br0">17581 43784 15335,'0'0'2401,"0"0"-1681,0 0 481,0 0 448,0 0-33,-24 20-399,12-10-32,1 1-161,1 4 1,1-1-81,1 2-448,7-4-304,-1 0-96,2-4-16,6-5 16,4-3-48,4 0-64,-1-10-32,2-1-160,-1-5-96,-3 1 128,0-2 192,-4 3 16,-4 2 16,2 4-16,-5 3-32,0 4 64,0 1-16,0 6 48,-2 4 112,-1 1 48,3 1 97,0 1-193,0-3-128,0-3-64,5-2-160,-1-2-737,2-3-928,3 0-1312,-1-8-1201,-1-1-5219</inkml:trace>
  <inkml:trace contextRef="#ctx0" brushRef="#br0">17700 43836 18184,'0'0'2561,"0"0"-2160,0 0 895,0 0 225,0 0 352,0 0-256,30 18-577,-18-21-496,-4-2-144,5-1 33,-3 1-257,-3 0-64,2 2-64,-1 1-48,1 2 32,-2 0 32,2 8 64,-1 0 16,4 0-64,-3 3 16,-2-1-144,2-4 48,-4 0-48,-2 1-432,2-4-881,-4-1-1136,-1-2-1873,0 0-3762</inkml:trace>
  <inkml:trace contextRef="#ctx0" brushRef="#br0">18223 43797 10245,'0'0'6467,"0"0"-4434,0 0-1457,0 0 240,12 38 1089,-5-15 448,3 3-464,5 2-432,0-4-545,0-2-448,0-5-176,-1-5-240,-4-4 17,0-1-49,-3-4-16,-4-3-145,-1 0-447,-2-1-544,0-8-769,-2-4-1361,-1-2-1840,0-6-11414</inkml:trace>
  <inkml:trace contextRef="#ctx0" brushRef="#br0">18424 43782 10885,'0'0'8260,"-15"30"-5843,7-11-624,0 3 48,-2 3-145,6-1-543,-4 0-273,2-1-384,3-3-319,1-6 15,-2-2 32,3-3-112,1-3-64,0-3-80,0-2-112,0-1-625,0-2-527,0-6-1522,1-4-1407,3-5-4724</inkml:trace>
  <inkml:trace contextRef="#ctx0" brushRef="#br0">18571 43737 17272,'0'0'3586,"0"0"-2722,0 0-240,0 0-272,0 0-304,14 27-880,-9-20-3746</inkml:trace>
  <inkml:trace contextRef="#ctx0" brushRef="#br0">18575 43892 8164,'0'0'13654,"0"0"-10869,0 26-992,0-15 448,0 1-1056,0-4-721,0 1-368,1-6-64,3-3-528,1 0-705,-2-7-992,-1-3-2065,-2-5-4290</inkml:trace>
  <inkml:trace contextRef="#ctx0" brushRef="#br0">18733 43951 11925,'0'0'6804,"0"0"-5908,0 0 192,0 0 881,0 0 64,0 0-304,21-3-800,-19-1-305,-2 0-48,3-2-32,-3 1-143,0 0-177,0-1-48,0 0-160,0-1 48,-3 1-48,3-3 48,-2 3-48,2 1-16,0 0 144,0 1 48,0-1 80,5 1-128,0-1-48,-1 2-32,0-1-64,4 1 0,-1 1 0,-1-1-16,0 2-32,0 1-192,0-2-208,-1 2-465,-1 0-895,0-2-1010,-3 1-815,3-3-2530</inkml:trace>
  <inkml:trace contextRef="#ctx0" brushRef="#br0">18926 43828 21258,'0'0'4578,"0"0"-3538,0 0-223,0 0 239,0 0 49,30 18-337,-17-16-368,2-1-256,-1-1-112,0 2-16,0-2-336,1 0-800,-3-2-1378,1-1-287,-2 0-5234</inkml:trace>
  <inkml:trace contextRef="#ctx0" brushRef="#br0">18984 43697 16968,'0'0'5570,"0"0"-4561,-4 33 399,3-13 849,1 4-256,0 2-656,0 2-305,0 0-655,0-2-177,0-3 0,1-4 16,-1-2-144,2-5-80,-2-4 16,2-5 32,-2 0-48,0-3-64,-2 0-224,-1-6-368,1-4-689,-2 0-800,2-2-1393,0-4-2288</inkml:trace>
  <inkml:trace contextRef="#ctx0" brushRef="#br0">19143 43874 17224,'0'0'1793,"0"0"-1649,0 0 768,0 31 1569,3-21 177,3 1-690,4-1-975,0-2-385,2-1-256,0-4-128,3-3-160,-3 0-64,2-1 0,-4-6 32,-1 1-64,-5-1 48,0 0-128,-2 2 48,-2-1-16,-4 0 96,-2 1-16,2 0 32,-1 0 176,2 0-15,1 1-33,-2 0-112,4-1-32,0-1-32,2 1-16,2-2-289,-1 0-543,2 2-801,-1 2-560,-4 1 224,2 2-176,-2 0-864,0 2-1665</inkml:trace>
  <inkml:trace contextRef="#ctx0" brushRef="#br0">19371 43887 3586,'0'0'9812,"0"0"-7587,0 0-1040,0 0 1264,0 0-288,0 0-448,12 10 127,-18 2-223,-2-1-752,-1 1-225,3-1-128,3 0-256,3-2-192,0-3 0,3-3-64,3-3-16,3 0 32,0-3 16,2-5-128,2-2-144,-4-1-64,-2 0 16,-1 2 128,-2 2 16,-4 4 112,0 3 80,0 0-32,-2 6 256,-2 4 256,0 2 128,1-1-15,3 3-81,0-6-368,1 0-64,9-5-128,-2-3-96,1 0-416,5-8-625,-4-3-1376,2-4-3041,0-4-4995</inkml:trace>
  <inkml:trace contextRef="#ctx0" brushRef="#br0">19606 43661 18184,'0'0'8260,"5"23"-7219,-3-5-897,-2 6 1745,0 6-449,0 4-63,0-1-945,0 2-432,-2-4 0,2-4 0,0-2 0,0-5 0,0-6 0,2-4 0,0-5 0,-2-2 0,2-3-1185,-1-6-1072,-1-6-2769,0-5-2145</inkml:trace>
  <inkml:trace contextRef="#ctx0" brushRef="#br0">17360 44327 6179,'0'0'10805,"0"0"-8596,0 0-1105,0 0 513,0 0 304,0 0-112,9 7-369,7-6-143,6 1-209,1 0-479,1-1-193,2-1-176,0 0-176,-4 0-48,1 0 48,-3 0-48,-4 0-96,-1 0-288,-4 0-336,-1 0-369,-4 0-528,-3 0-752,0 0-448,-1 0-1553,-2 0-4898</inkml:trace>
  <inkml:trace contextRef="#ctx0" brushRef="#br0">17489 44098 5891,'0'0'3281,"-2"26"-848,2-9 64,0 4 529,0 5-241,0 6-432,-4 5 304,1 4-528,0 0-1008,-2-2-497,0-2-288,1-7-160,0-5-48,4-7-47,-3-3-17,3-5-64,0-4-305,-2-1-495,2-4-705,0-1-1040,0-3-976,0-5-3058</inkml:trace>
  <inkml:trace contextRef="#ctx0" brushRef="#br0">17709 44415 2113,'0'0'16488,"33"5"-14600,-15-5-1167,0 0 1536,1 0 464,-3-3-832,-2 1-961,-5-4-720,-2 1-192,-4 1 16,-3-3-64,0 0-16,-6-1-240,-4 2 0,-5-1 48,-3 2 240,-3 4-80,3 1-16,0 1 64,5 8-32,6 3 48,4 3 64,3 1 0,4 1 80,8-2 64,2-2-48,2-5-80,4-3-16,-2-4-496,-3-1-721,-1-3-1280,-4-5-1392,-2 0-3075</inkml:trace>
  <inkml:trace contextRef="#ctx0" brushRef="#br0">17936 44442 11541,'0'0'4915,"0"0"-3011,0 0-559,0 0 704,0 0-208,0 0-272,16 18-449,-10-24-416,3-3-143,0 1 175,0-3-48,0 0 1,0 2-321,-1 1-176,-3 1 16,-1 2 48,0 4 16,-1 1-144,-3 0-64,4 5-48,0 1 16,-3 2 64,3 3-48,1-2-32,-3-1-16,2 0 0,0-3-96,-2 0-32,0-3 64,3-2 48,-2 0-16,1 0 0,-1-5 0,3-2 16,0-1 32,-1 0-80,1 1 64,-1-1 0,-1 3 48,0 1-48,2 0-48,-1 3 64,-1 1 16,2 0 0,0 0-16,1 3 32,2 2 32,0 1 16,1 5-48,0-4-16,1 3-48,-2-2 16,0 1 32,-1-5-144,0 1-256,-2-2-528,-1-3-561,-3 0-1024,0-1-1169,-2-4-2961</inkml:trace>
  <inkml:trace contextRef="#ctx0" brushRef="#br0">18369 44454 10597,'0'0'2817,"0"0"273,-9 36-1314,9-13 273,0 3-48,0 5-320,0-2-32,0-2-593,2-5-528,0-4-255,-1-6 143,1-6-48,0-4-48,-2-2 48,2-4 145,0-4-1,-2-5-256,1-3-80,-1-3-96,0-5-96,0 1-16,0-2 32,0-2-16,0 1-32,0-1 64,0 2-16,0 2 16,3 0-64,-1 3 112,-2 1-32,3 4-16,-2 1-16,1 6 48,0 2-48,0 1-16,2 5-32,0 0-32,0 2 48,2 6-32,2 3 64,-1 3-32,1 4 32,0 1-32,-1 0-16,1 1 32,-4-2 16,2 0-32,-6-3-32,0-2 96,0-1-80,-6-4 80,-2-2-16,-1-1 0,-1-3 16,-2-2-32,1 0-16,2-2-160,0-1-80,3 0-129,2 0-63,2 1-128,2 0-48,2 1-353,4-3-992,6-1-416,3-1-320,1-3-2882,0-1-6514</inkml:trace>
  <inkml:trace contextRef="#ctx0" brushRef="#br0">18553 44429 19321,'0'0'2961,"0"0"-2833,0 0 96,0 0 369,31 6 591,-21-6-255,4 0-465,-2-3-224,-1-2-160,-1 1 0,-4-4-64,-2 0-48,-4 2-320,0-2 80,-5 1 144,-4 2-16,-6 4-16,2 1 79,0 1 49,2 9-32,2 5 176,4 3 417,5 3 191,0 0 16,4-1-79,6-3-401,1-4-160,2-4-96,-2-4-320,2-5-817,-5 0-1120,2-3-1024,-5-7-3090</inkml:trace>
  <inkml:trace contextRef="#ctx0" brushRef="#br0">18718 44479 11749,'0'0'2674,"0"0"-1538,13 30 577,-5-22 368,-3-1 0,2-2-304,-4-2-321,3-1-255,-2-1-465,-4-1-160,0 0 17,0-5-177,0-1-224,0-2-32,-4-2 48,-2-2 0,3 0-128,-3-4 32,5 2-16,-1-1-64,0 1 0,2 0 32,2 1-48,4 3 129,2 4 31,2-1-96,2 3 48,1 0 0,-3 0-16,4 3-128,-5 1 64,0 0-128,-2 0-240,-3 4-241,0-1-511,-3 2-785,2-2-1424,-3 0-1506,3-1-4529</inkml:trace>
  <inkml:trace contextRef="#ctx0" brushRef="#br0">18989 44386 18232,'0'0'4338,"0"0"-3601,-24 10 255,12-2 657,1 3-369,1 1-479,4 1-417,0 1-240,4 0 0,2-3 32,4 1 32,6-5-112,0-2-48,4-4-48,-1-1-48,2-1-96,-1-8-144,0 1-128,-4-4 144,-1 3 208,-5-1 32,0 4 80,-4 2 32,0 4 32,-6 4 16,-1 4 208,3 3-32,-1 0-48,3 3-32,2-3-208,2-2 33,5-2-386,4-3-703,-1-3-977,4-1-1585,1-6-2865</inkml:trace>
  <inkml:trace contextRef="#ctx0" brushRef="#br0">19258 44198 19433,'0'0'3153,"0"0"-2240,0 0-145,4 23 1105,-4-3 432,-4 2-704,1 5-657,0 2-384,-2 1-223,2-1-17,1-1-112,2-2-144,0-4 0,0-5-16,2-2 0,1-3-48,2-6 0,-1-1 16,-2-1-288,0-4-240,0-2-337,-2-5-143,0-3-641,-2-1-1312,-2-6-1906,-2 0-5473</inkml:trace>
  <inkml:trace contextRef="#ctx0" brushRef="#br0">19162 44365 18536,'0'0'2994,"0"0"-2178,0 0 513,0 0 592,0 0 64,0 0-417,24 15-687,-14-12-449,5 0-144,0-3-80,3 0-64,-2-1-112,3-6-32,-5 1-208,1 1-176,-5-2-528,-1 3-1185,-1 0-1793,-5-1-1489</inkml:trace>
  <inkml:trace contextRef="#ctx0" brushRef="#br0">19389 44393 8500,'0'0'12710,"0"0"-10981,0 0-1521,0 24 928,0-12 753,4-1-208,1 1-593,1-1-560,3 0-239,0-1-145,3-3 0,-3-4-48,6-3-80,-4 0 0,2-4-48,-2-7-80,-2-2-112,-1-1 48,-4-3-1,-1 2-303,-3-1-272,0 3 192,0 3 576,-6 4 80,3 3 80,-3 3-160,2 0-16,-1 0-16,3 0-384,2 3-1649,0-3-1793,0 0-3730</inkml:trace>
  <inkml:trace contextRef="#ctx0" brushRef="#br0">19589 44426 6563,'0'0'9989,"0"0"-7956,0 0-513,0 0 513,15 23 32,-11-22-320,3-1-336,1 0-545,0-5-400,2-1-160,0-4 16,-1-2-95,0-1-113,1 2 16,-3-2 0,-1 2-64,-3 1-32,-1 3-16,-2 4 0,0 1 0,-4 2 16,-1 4-64,1 4 96,-1 2 0,0 1 192,5 2 48,-3 0-48,3-2 64,0 1-48,8-2-79,-1-2-113,2-1 80,3-4 192,3-2-80,3-1-272,-1 0 32,1-4-16,0-1 0,0-4 0,0 3-48,0-1 48,-3 0 48,0 2-64,-2-3 0,-6 2 0,0-2 0,-2 0 0,0-4 0,-5 0 0,0-2-224,-5-1-112,0 1-128,-4 1-113,2 6 209,-2 4 304,-1 3 80,3 6-64,0 6 32,-1 4 192,5 4 128,3 0 0,0 1-15,3 0-145,5-3-96,3-3 0,4-2-32,-1-5 32,5-3-80,-3-1 80,0-4-192,0 0-385,-5-3-319,-4-2-657,-1-1-2064,-6-2-3699</inkml:trace>
  <inkml:trace contextRef="#ctx0" brushRef="#br0">18965 44858 17352,'0'0'3169,"-47"9"-2656,16 8-321,1 5 512,2-2 369,4 5-305,8-1-432,10 1-16,6 1-112,6 3 0,12 3 129,6 1 319,6-1-368,2 0-80,-1-2 0,-2-3-64,-3-1-128,-7 0-48,-5 1 80,-9-1-80,-5 1-16,-5 2 64,-9 0 0,-4-4 16,-1 0 256,-5-2 401,-2-3 159,2-3-80,3-6-255,-1-3-257,2-5-160,3-3-32,5-3-16,1-7 0,4-4-240,5-3-288,2 1-353,5-1-383,4 3-705,6 1-704,1 1-689,0 2-2785</inkml:trace>
  <inkml:trace contextRef="#ctx0" brushRef="#br0">19186 45377 21434,'0'0'1857,"0"0"-1777,-10 25-32,6-13 432,4 5 256,0-4 177,6-1-385,6-4-464,-2 0-16,5-5-64,-1-3 16,1 0 48,-3-5-272,0-6 32,-5-3 128,-2-4-32,-5-3-32,0 0-449,-9-2-239,-2 2 320,-2 4 432,-6 5 112,0 8 608,-2 4 353,-1 6-129,-1 8-256,2 2-192,6 0-127,4 2-161,7-3-144,4-2-417,4-3-1391,7-7-2194,2-3-5939</inkml:trace>
  <inkml:trace contextRef="#ctx0" brushRef="#br0">19477 44965 5699,'0'0'5458,"5"32"-400,-1-1-752,-3 11-880,2 9-705,-3 5-1056,0 0-464,0-4-401,0-5-592,0-9-176,0-6 32,0-10-64,0-6 32,0-4-32,1-4-256,3-7-384,1-1-753,-1-1-1424,2-11-1521,-5-4-4466</inkml:trace>
  <inkml:trace contextRef="#ctx0" brushRef="#br0">19650 45280 16808,'0'0'3041,"0"0"-2513,0 0 561,-13 32 1040,13-16 176,0 3-608,4 2-497,2-1-319,3 0-401,4-6-256,2-4-48,-2-5-16,3-5-96,-2-1 32,3-9 0,-3-5-48,-2-3 0,-5-2 0,-2-2-112,-1-1-80,-4 1-160,0 3 96,-4 5 176,-3 5 16,0 6 32,-1 3-48,2 0 0,4 4-16,-1 3 32,3 3 0,5-2 64,3 0-32,5 0 32,3-2-32,1-2 32,3 0-32,-1-3 64,1 0 112,1-1 32,-3 0 32,-2 0-160,-2-1-48,0-3-16,-4-1 48,-5-6-64,1 0-80,-2-2-112,-4-2-80,-4 1 0,-2-1 80,-4 3 0,-3 7-176,-1 5 256,0 8 16,-3 9 0,5 7 128,2 7-64,8 2 400,2 1-32,12 0 16,5-7-112,5-4-96,5-6-48,1-6-48,-3-6-192,-1-4-480,-7-1-897,-11-3-2945,-4-8-4354</inkml:trace>
  <inkml:trace contextRef="#ctx0" brushRef="#br0">20720 44778 9172,'0'0'5859,"0"0"-3090,-33-6-2497,18 9 80,-2 7 545,-1 3 95,-2 7-159,3 6-17,3 7-16,2 4 225,4 7 320,3 4 15,5 1-447,0 0 47,7-1-256,5-3-143,2-3-337,-2-5 0,-1-3-432,-1-4 112,0-2 32,-6-2-64,-4-3 15,0-3-47,-4 0-112,-3-1 160,-1-4-144,3-6-448,1-4-657,1-3-1120,-1-4-768,-4-10-5107</inkml:trace>
  <inkml:trace contextRef="#ctx0" brushRef="#br0">20473 45284 13014,'0'0'4786,"0"0"-2625,0 0-1377,27-2 753,-7-1 1120,4-3-400,6-1-1184,0 0-529,3 1-176,-6 3-128,-1-1-127,-5 3-33,-2 1-48,-5 0-112,-4 0-129,-6 1-271,4 1-128,-1 0-224,1-2-273,-2-2-416,4-3-143,1 1-1,-4-1 208,2 5 1,-5 0-1890,-2 0-4866</inkml:trace>
  <inkml:trace contextRef="#ctx0" brushRef="#br0">20820 45336 17080,'0'0'4210,"0"38"-3010,0-20-335,4 0 703,5 0 1,4-3-400,2-5-753,1-6-256,1-2-128,1-2-32,-2-8 16,-2-3-16,-1-6 0,-3-1-16,-6-3-128,-2 1 64,-2 0 0,-2 3-32,-12 3 80,0 6 32,-5 5 64,-2 3 240,1 2-192,0 6-64,2 3-80,1 2-48,6 0-16,6-1 32,1 1-416,4-3-593,2-3-912,7-3-1040,2-4-2530</inkml:trace>
  <inkml:trace contextRef="#ctx0" brushRef="#br0">21041 45400 14439,'0'0'5090,"0"0"-4370,0 0-288,26 15 1409,-20-10-576,-1 2-33,-1-2-255,-2-2-369,0-1-144,-2 1 161,0-3 95,0 0-192,0-7-160,0-3-175,-2-5-113,0-2 32,2-3 96,0-3-64,2 3-96,4 1 96,0 3 0,-1 5 144,0 5 16,-1 4-176,0 2-64,-1 0 0,3 3-80,0 4-16,2-2 48,3-1-48,0 0-192,2-4-384,1 0-753,-1 0-1264,0-4-1441,-6-1-2113</inkml:trace>
  <inkml:trace contextRef="#ctx0" brushRef="#br0">21673 45269 496,'0'0'5731,"0"0"-2178,0 0-943,0 0-1250,0 0-143,0 0-257,-18 19-143,18-15-49,0 4 240,5 4 241,5 5 112,1 5 191,1 4-31,2 3-544,-4 1-145,-2-1-320,-4-3-240,1-5-32,-5-2 225,0-6 127,0-3-16,-2-7-48,-2-3 65,-1 0-129,-2-10-128,2-5-176,-5-5-160,2-4 0,-1-8 80,3-2-128,-2-2 96,2-1-48,2-4 80,-2 0-16,2 2 0,0 0 64,1-1-352,1 3 128,2-1 0,0 5 96,0 0-48,4 5 64,3 5 0,1 6 32,2 3-16,3 10-48,-3 4-112,4 3-64,0 10 112,-1 5 32,-1 5 80,1 3-16,0 2 0,-4 1-112,1-1 96,-2 0-96,-2-2-16,-2-2 96,-4 0 16,0-6 64,-3-2-32,-4-3 32,-1-2-128,0 0 64,-2-5-16,1 0 64,-1-1-32,0-1-32,1-1-48,2-1 48,0-1-32,2 1 16,-3-2 16,7 2-240,-3-2-321,2 0-447,0 0-529,2 0-864,0-2-768,0 0-2226,4-3-6226</inkml:trace>
  <inkml:trace contextRef="#ctx0" brushRef="#br0">21961 45377 5266,'0'0'4979,"0"0"-1250,0 0-1247,0 0-482,-16 25-447,8-11-352,3 7-33,0 2 81,2 3 15,3-1-143,4-4-545,5-3-224,5-7-256,4-4-64,-3-7 64,3 0-96,0-10-16,1-2 64,-5-5-32,-3-3-16,-1 1 64,-2-3-112,-8 1-224,0 0 0,0 0-48,-6 2-80,-6 6-128,1 3 432,-1 4 80,-3 6 0,-1 0-32,0 8 16,1 4 32,3 1-80,0 2 96,3-1-97,4 1-767,0-2 32,5-1-369,0-1-480,1-3-800,5-3-1553,2-2-6050</inkml:trace>
  <inkml:trace contextRef="#ctx0" brushRef="#br0">22410 45290 18296,'0'0'3394,"0"0"-3042,0 0-272,0 0-48,0 0 304,0 0-256,-4-2-896,4 6-1873,0-1-2145,0 0-8437</inkml:trace>
  <inkml:trace contextRef="#ctx0" brushRef="#br0">22307 45136 9909,'0'0'4225,"0"0"-2496,0 0-1505,0 0-176,0 0-32,0 0-432,12-8-4690,-9 8-2882</inkml:trace>
  <inkml:trace contextRef="#ctx0" brushRef="#br0">23434 44914 7139,'0'0'7780,"0"0"-5171,0 0-1104,0 0-417,4-8-175,-4 16-241,0 9-272,1 9 160,1 11 737,0 7 192,2 3-913,2-1 32,-5-4-32,2-4-287,-1-8-97,1-6 48,-3-2-32,0-6 112,-3-2-128,1-2-64,-1-5-48,3-1-32,-1-4-32,1 0 0,1-2-64,7 0 0,2 0 96,4 0-64,5 0 16,1 1 48,2 3 0,-2 0-32,-3-1 48,-3 2-64,-3 0-96,-3-3-160,-3 1 48,-4-1-128,3 0 16,-4-2-96,0 0-193,0 0-271,0-2-337,0-5-463,4 1-834,-4-2-2368,4-2-4754</inkml:trace>
  <inkml:trace contextRef="#ctx0" brushRef="#br0">23707 45231 13302,'0'0'4386,"0"0"-1521,0 0-1776,0 0-97,32-2 385,-11 2 672,0-3-929,3 0-655,-4-2-273,-2 0-16,-4-1-96,-4 1-32,-4 0-64,-4-2 80,-2 2-64,0-3-16,-8-1 16,-2 1-48,-1 0-64,-2 0-160,-4 5 48,1 1 80,-1 2 63,1 7 49,2 7 32,5 4-48,-1 6 0,10 0 64,0 3 48,10 2 161,4-5-1,2-2-96,5-8-160,-2-4 64,1-5-16,-2-5-352,0 0-433,-4-5-848,-4-3-399,-1-4-498,-4 0-2256,-5-4-4370</inkml:trace>
  <inkml:trace contextRef="#ctx0" brushRef="#br0">24021 44982 9636,'0'0'7524,"0"0"-5203,0 0-1169,0 0 33,0 0 352,18 34-1,-13-5 753,-5 5-528,0 4-688,0 1-321,0-5-400,0-3-352,0-4-16,0-6 0,0-3-32,0-5 80,0-1-128,-3-3-96,0-1-256,0-1-384,-3-2-561,2-2-768,-1-3-720,1-2-1089,2-8-5891</inkml:trace>
  <inkml:trace contextRef="#ctx0" brushRef="#br0">23926 45164 18408,'0'0'2994,"0"0"-2274,0 0 881,0 0 240,24 9-945,-1-6 193,0-3-737,-1 0-256,-1 0 16,-2 0-256,-5-3-529,-2 0-1231,-4 1-1298,1-2-1504,-1-1-6067</inkml:trace>
  <inkml:trace contextRef="#ctx0" brushRef="#br0">24645 44938 12422,'0'0'7171,"5"44"-4242,1-5 225,-2 10-625,0 7-960,-2 2-673,0-6-688,3-6-176,-4-7-32,3-9 16,0-8 0,-3-7-64,3-6-48,-2-4-192,-2-5-96,0-5-289,0-7-559,-2-5-993,-3-4-977,-3-5-1168,2-2-5554</inkml:trace>
  <inkml:trace contextRef="#ctx0" brushRef="#br0">24671 45172 17752,'0'0'4018,"0"0"-1985,24 0 848,-12 0-784,6 1-976,5-1-657,-2 0-192,1 0-176,-2-3-80,-2 1 0,-4-1-576,-1 2-689,-2-1-608,-2-1-432,-1 0-416,-1-2-1153,-2-3-3601</inkml:trace>
  <inkml:trace contextRef="#ctx0" brushRef="#br0">24908 44906 11077,'0'0'4722,"0"0"-1184,1 25-1857,7 1 592,1 11 864,-2 5-880,1 7-896,-6 4-545,0-2-288,-2-6-480,0-6-48,0-6 0,0-5-16,0-8 32,0-7 0,0-7-160,0-2-240,0-4-608,2-12-1569,0-6-2338,-2-7-6658</inkml:trace>
  <inkml:trace contextRef="#ctx0" brushRef="#br0">25179 45159 7635,'0'0'10517,"0"0"-8164,0 0-1312,0 0 47,0 0 65,24 2-401,-5-2 401,5 0-65,-1 0-303,-1 0-257,-1 0-208,-5 0-304,-4 0-32,-5 0-224,-1 0-208,-5 0-273,2 0-415,-3 0-81,0 0-159,-3 0-417,2 1-1104,-1 3-1810,0-3-7938</inkml:trace>
  <inkml:trace contextRef="#ctx0" brushRef="#br0">25227 45283 10053,'0'0'5906,"0"0"-3088,28 2-1730,-4-2 1137,-1 0 304,0 0-1008,1 0-961,-5 0-464,-6 0-32,-2 0-352,-7 0-624,0 0-1137,-4 0-464,0 0-753,-5-2-2673,-3-4-5522</inkml:trace>
  <inkml:trace contextRef="#ctx0" brushRef="#br0">25766 45007 12198,'5'26'5298,"3"5"-2305,-2 5-31,2 2-721,-2 1-1169,-3-5-672,-1-6 1,0-5-273,-2-5-48,0-6-32,0-6 112,0-4 112,0-2 80,0-8 112,-2-6-112,0-6-239,-3-4-113,-1-7 64,0-7-16,2-2 16,-4-3-16,4-3-353,1 2 97,-2 0-112,5 5 16,0 4 16,0 9 176,0 3 96,5 7 112,0 4-96,5 4-32,0 5 64,5 3-64,-1 6-64,4 9 64,0 8-112,1 5 0,-3 5 16,-3-1 0,-5 2 96,-3-2-48,-5-3 112,0-4-96,-5-2 32,-5-7 96,-3-1-32,-1-6 64,0-2-48,-3-6 48,2-1 112,0 0-112,5 0-32,3-2-96,5 2 112,2 0 32,0 5-128,11 3 64,3 3 192,4 2 160,5 0-144,2 2 129,1-2-177,-3 2-112,1-1-128,-9 0 16,3-3-32,-8 1 48,-5-4-48,-1-3 0,-4-2-193,0-3-159,0 0-320,0-7-465,-1-5-1408,-3 1-1633,2-3-6675</inkml:trace>
  <inkml:trace contextRef="#ctx0" brushRef="#br0">26120 45229 9172,'0'0'3234,"0"30"143,0-8-896,0 1 145,3 0-497,2-1-593,-4-3-175,3-4-545,0-7-304,-3-2-175,3-6 31,-2-2 32,1-7 16,-3-6-176,0-7-144,0-2-64,0-5-16,0-3 16,-1 2-16,-3 1-16,0 5 48,3 6-32,1 4 48,0 6-64,0 5-32,5 2 0,5 1-16,-1 3 0,3 6 80,4 2 0,-2 2-48,5 2-64,-3 1 96,-3 0-80,1-2 16,-8 3-96,0-2 112,-5-2-16,-1 1 32,0-2-16,0 0 32,-1-1 16,-3-1 0,-4 0-32,0-4 48,1 1-32,-7-2-16,2-2 32,1 1 16,-1-4-48,2 0 0,4 0 0,1 0 32,5-7-592,0-1-977,9-4-1360,0-1-1233,2-2-6579</inkml:trace>
  <inkml:trace contextRef="#ctx0" brushRef="#br0">26607 44970 6147,'0'0'5778,"0"0"-1984,0 0-1377,0 0-560,0 0-128,0 0-448,17-12-289,-16 12-96,-1 9-239,-3 3 415,-6 6 193,-3 6-337,-1 2-336,-6 4-47,1-3-113,2-1 80,4-3-64,-2-3-304,5-6 16,6-2-31,0-6-97,3 1 16,0-3-16,6-4-32,2 0 32,1 0-32,1 0 48,0 0-16,1 0 32,1 0-48,0 0 16,0 0 0,-3 2-96,-1 1 32,-2 5-272,0-4-209,0 3 1,-3-2 64,5-2-272,-2-1-225,2-2 129,-3 0 79,3 0-511,-5-4-1105,1-4-689,-4-1-3681</inkml:trace>
  <inkml:trace contextRef="#ctx0" brushRef="#br0">26888 45035 9780,'0'0'8324,"0"0"-5971,-4 38-112,4-18 737,0 1-737,0 2-769,2 0-479,1-4-481,0 1-256,2-4-192,-4-2 48,4-3-80,-4-3-64,3-2 48,-4-2 0,4-3-336,-4-1-304,0 0-609,0-6-607,-4-5-1730,0-4-1713</inkml:trace>
  <inkml:trace contextRef="#ctx0" brushRef="#br0">26800 44994 10885,'0'0'6115,"0"0"-3250,0 0-944,0 0 0,0 0-240,33 0-225,-15 2-47,2 1-417,4-3-335,2 0-257,1 0-224,-2-3-96,-2 0-96,1-2 16,-6 0-48,-1 2-672,-6 1-1105,-5 0-1121,-6 1-1055,-4 1-3715</inkml:trace>
  <inkml:trace contextRef="#ctx0" brushRef="#br0">27115 45234 4834,'0'0'929,"0"0"-481,0 0 3506,0 0-2690,0 0 273,0 0 704,0-19-480,0 19-193,0-1-159,0 1-208,0 0-209,0 1-191,0 8 63,4 1 368,0 2 305,1 5-448,0-3-657,3 2-256,-1-4-96,1-2-80,0-3 0,-1-1-368,-1-2-721,-3-1-848,0-3-448,-3-2-384,0-6-1425,-3-5-4978</inkml:trace>
  <inkml:trace contextRef="#ctx0" brushRef="#br0">27236 45191 14391,'0'0'4690,"-10"23"-2401,3-7 128,0 4-224,-2-1-1041,1 1-575,2-4-161,0-3-368,3-1-16,3-6-32,0-4-208,3-2-977,0-2-544,5-7-608,-3-6-2321,0-4-10004</inkml:trace>
  <inkml:trace contextRef="#ctx0" brushRef="#br0">27339 44890 1825,'0'0'13494,"0"0"-9284,0 0-2257,0 0-112,18 26 48,-8-11-529,4 0-303,1 4-337,3 2-320,-4 0-224,0 1-96,-1-3-48,-2-2-48,-6-3-400,3 0-192,-2-5-80,-5-1 111,1 1 113,-2-1 368,0 0 96,-8 3 80,-1 3 560,-1 2-15,-1 0-177,0 2-128,1 1-112,4-5-96,2-1-32,0-1-80,3-6 0,-1 1-16,0-4 48,2-3-32,-4 0-288,0 0-352,1-3-401,0-4-848,-2-1-1520,2-2-3987</inkml:trace>
  <inkml:trace contextRef="#ctx0" brushRef="#br0">27770 45317 6819,'0'0'-624,"0"0"3921,0 0-1280,0 0-624,0 0 272,-15 4 320,15-4-65,0 0-271,0 0-416,0-4-81,1 1-15,2-2 15,8 1-31,-1 0-177,4 0-207,8 2-145,6 0 80,0 1-400,1 1-80,-5 0-160,3 0 16,-8 1-64,-5 1 16,0-2-384,-4 0-176,-5 0-240,-1 0-17,-2-3-95,-2-1-49,0 3 97,-2-1-417,-3 0-191,1 2 79,-1 4-864,1 2-2161,-2 2-6179</inkml:trace>
  <inkml:trace contextRef="#ctx0" brushRef="#br0">27832 45453 6307,'0'0'1136,"0"0"3330,0 0-2641,0 0-544,0 0-1,0 0-31,-22 3-257,18-1-207,0-2 127,2 2 17,-1-2-65,0 0-96,1 0 49,2 0 47,0 0-143,0 0-177,0 0-80,5 0-16,4 0-96,10 0 257,4-2 303,9 0 81,2 1-145,-1 1-288,-2 0-224,-6 0-144,-5 0-128,-6 1-48,-3 1-16,-3 0-80,-4-1-80,-3-1 16,-1 0-64,0 2-16,0-2-64,-5 0-240,-1 3-497,1-1-560,-3 2-688,2 4-976,-2-4-2530</inkml:trace>
  <inkml:trace contextRef="#ctx0" brushRef="#br0">28830 45087 12550,'0'0'3153,"0"0"-1312,-16-24 432,3 22-448,-1 0-769,-5 2-271,-1 3-241,-3 6-112,-1 0-96,1 2-16,4 3 17,6-1-49,4-1 32,9 4-96,2-2-128,13 4-80,6 0 0,6 1 16,5 0 48,-2 1-16,1-2 32,-3-2 32,-8 2 32,-6 0-32,-6 0-144,-8 3 0,0 0-48,-6-1 64,-5 2-16,-4-3 64,1-3 0,0-2 128,0-4-79,4-4-81,1-4-16,0-2 16,4-10 16,2-5-177,2-6-223,1-3-240,0-5 112,1 0-32,7-3 319,-3 2 306,3 1-49,3-1-128,3 4 448,-1 1 128,-1 4-144,0 4-160,-2 4-112,-1 1-64,-5 7 16,0 1-448,-4 4-624,0 0-769,0 1-849,-3 5-2144,2 0-7843</inkml:trace>
  <inkml:trace contextRef="#ctx0" brushRef="#br0">29110 45125 3265,'0'0'11206,"0"0"-6660,0 0-2673,0 0-449,0 0-111,0 0-481,-12-15-560,7 15-240,-2 0-16,2 2 16,1 1-32,0 1 0,0-1-16,2 0 32,0 1-16,0-1 0,2 2-80,0-1 64,4 4-80,7 1 160,2 2-32,6 3-16,0 2 0,3 2-16,-6-1 0,1 3-16,-7 0-96,-4-1-128,-4-2 240,-2 1 80,-2 2-128,-4 0 80,-3-2 64,0-1 112,2 0 16,-1-2 1,2-4-49,-2-4-32,4-3-32,-1-4-64,1-1 48,3-9 64,-1-3-32,0-7-80,2-1-16,0-3-32,5-3 16,1 1 32,1 0 32,3 1-176,-1 3 0,1 4 64,-1 2 64,2 2 112,-3 3-96,0 1-16,-2 2-32,-1 0 32,-1-3-48,0 3 64,-2-3-32,0 1-16,-2 0-16,0-1 32,0 1 0,-4 2-16,-4 1 16,2 1-32,-3 1 16,-1 3-48,2-1 32,-2 3 0,-1 0-64,0 0 64,0 5-16,2 3 16,-1 2 0,0 2 32,2 0 0,2 3-32,2-2 16,4 1-16,0-4-720,7-3-673,6-3-1056,5-4-2529</inkml:trace>
  <inkml:trace contextRef="#ctx0" brushRef="#br0">29480 45090 5859,'0'0'7635,"-24"8"-4978,5 8-576,0 9 176,-3 9 128,6 7 113,3 6-417,5-4-433,8 0-591,4-7-1009,10-8-32,9-10 0,-2-7-16,5-6 32,-3-5-96,-1-5-288,-1-4 48,-7-5 79,0-1 129,-6-1-256,-5 2-112,-3 0 176,0 3 144,-7 3-208,-4 3 15,-2 3 161,-5 4 128,-1 8 32,0 3 48,3 3 32,4 1 145,3-1-97,4-3-128,5-3-209,2-3-1519,6-6-1586,0-1-1152</inkml:trace>
  <inkml:trace contextRef="#ctx0" brushRef="#br0">29658 45095 15431,'0'0'5170,"0"0"-2881,0 0-736,0 0 240,0 0-352,5 33-385,-5-15-287,0-2-209,0 2-144,2-1 0,0-3-128,-1-1-112,3-3 32,-4-2-79,4-2-129,-4-1 16,1-2-16,1-1-16,0 2 0,4-2-289,-1-2-15,4 0-224,4 0-176,1 0-529,1 0-608,3-2-1008,-4-2-321,0-1-1856,-4 0-2289</inkml:trace>
  <inkml:trace contextRef="#ctx0" brushRef="#br0">29817 45143 17816,'-3'27'4722,"1"3"-1520,2 4-225,-2 2-1152,0-2-785,2-2-367,0-3-561,0-4-192,0-6 16,0-4-48,0-3-208,0-6-337,-1-1-447,-2-5-1473,3 0-1970,-5-8-5345</inkml:trace>
  <inkml:trace contextRef="#ctx0" brushRef="#br0">30203 45358 3618,'0'0'8596,"-6"24"-5171,6-12-1680,-3 2-96,2-1-33,1-3-79,0-4-288,0-1-97,4-5-239,2 0-1,-1-6 97,3-8-289,2-2-192,-2-4-272,-1-1 112,2 2-95,-1 1-161,-3 2-32,1 5 16,-2 3-160,-1 5 128,3 3-32,-3 5-64,3 6 80,-1 4 384,0 5 32,4-1-320,-3 1-128,3-3 0,-4-5-32,3-2-16,-1-5 80,1-5-32,-4 0 0,4-5 0,-2-6-80,1-4 64,1-3-48,-4-5-64,0 0-32,1 2-112,1 1-112,-2 7-225,0 5 449,1 8 32,0 3-16,3 9 64,0 2 96,4 4 16,-2 4 144,3 0 321,-3 0-145,0-2-176,-1-4-96,0-1-96,1-6-16,-1-2 80,0-3-64,0-4-16,2 0-48,-1-9-32,3 3 96,4-3-32,-2 3 48,-1-1-16,1 4 16,-1-2-16,-3 1 16,1 2 0,-3-4 0,1-2 32,-1 0-16,-4-3-32,-1-2-32,-4-2 0,0-2-48,-4 1-192,-5 3 160,-1 3-192,-5 5 256,-2 5-33,2 5 97,1 10-32,4 1 81,2 6 255,8-1 16,4 0-176,6-2-32,8 0-80,1-4-64,1-4 48,2-2 0,-3-7-96,-1 1 0,-3-3-256,0-4-609,-2-3-879,-4-4-1058,1-4-1136,-5-4-4497</inkml:trace>
  <inkml:trace contextRef="#ctx0" brushRef="#br0">30923 45084 6627,'0'0'6723,"0"0"-4594,0 0-944,0 0 736,0 0-129,0 0-751,8 14-97,-4 0 385,0 5 608,2 6-369,-3 6-191,0 3-320,-3 3-385,0 1-144,-3-2-192,2-3-240,-1-6 16,2-5-112,0-4 0,3-6-32,3-4 0,-2-4-224,-4-1-144,2-3-384,-2-6-673,0-3-1328,0-4-1457,2-2-3554</inkml:trace>
  <inkml:trace contextRef="#ctx0" brushRef="#br0">30845 45267 23275,'0'0'1953,"0"0"-2658,0 0 529,38 18 1281,-10-11 447,0-4-623,4 0-641,-2 0-240,2-3 0,-4 0 144,-4 0-176,-2 0-384,-6-3-753,-3 3-944,-3-2-720,-1 2 384,-6 0 400,1 0 0,-2 0 897,-2 0 1152,0 0 912,0-1 945,0-1-80,0-1-657,0-2-911,0 0-209,1 0-64,3 0 80,-4 2-64,0-2 16,0 1-16,-7 4 112,-3-2 112,-1 2 0,1 2 400,-4 7 561,4 4 47,2 2-47,2 2-97,4 3-351,2 2-353,2-4-64,10-2-96,0-2-208,7-7 16,0 0-96,0-6-144,-4-1-672,-1-1-1313,-1-7-1761,-5-3-3890</inkml:trace>
  <inkml:trace contextRef="#ctx0" brushRef="#br0">31302 45411 19609,'0'0'3746,"0"0"-3538,0 0 528,5 23 1521,-2-21-752,-1-2-817,1 0-176,-2-2-288,1-3-159,0-2 95,-2-1 16,0-1-176,0-2 64,-2 0-32,-1-2 0,3 0 16,-3-3 32,3-1-48,3 2 16,2 1-32,0 2-144,3 4 80,-2 3-16,-2 2 64,0 3 32,-2 0-16,1 3-64,-3 2-128,5 2-1089,-4-2-1856,4-2-2514,3-3-11013</inkml:trace>
  <inkml:trace contextRef="#ctx0" brushRef="#br0">31493 45221 18729,'0'0'8419,"0"0"-7042,0 0-865,0 0 321,-28-13-321,19 18-432,0 3-32,0 4-16,2 3-16,-1 1 32,5 2-128,2 0-192,1-2-160,0 0 320,4-1 80,8-2-32,0-1-65,3-4 65,1 0 112,-1 1-48,-3-4-32,0-1 48,-8-1 16,-2 1 65,-2-3 79,-6 2 96,-4-1 80,-4 1-256,1 1-32,0-1-32,2 0-32,2-1-144,3 0-496,5-2-1073,-1 0-2305,2-7-2529</inkml:trace>
  <inkml:trace contextRef="#ctx0" brushRef="#br0">34387 51227 5731,'0'0'7587,"0"0"-4562,0 0-1648,4 24 624,0-5 368,1 4-128,-1 4-512,-2-3-208,2-2-657,-4-5-304,1-4-128,2-3-31,-3-5-161,0-3-80,0-2-48,0-5 80,0-7 32,3-5-224,-3-8-16,2-5-16,-2-8 64,0-1-16,0-6 0,-5-5-144,2 3 48,-2 0 80,-1 5-400,2 3 208,1 10 176,1 4-16,2 7 48,0 4 16,0 3-48,9 3 48,2 5-48,2 3-64,4 3 32,-2 10-48,0 4 128,0 4-64,-4 5 16,-4 1-48,-3 0 80,-4 2 80,0-2-32,-6-3-16,-2-4-16,-4-2 48,1-3-80,1-5 0,-2-4-32,1 0 16,4-4 32,0 2-32,2-2 0,0-1-128,1 0-513,2 3-607,2 1-641,0 0-992,0 0-641,2 0-3441</inkml:trace>
  <inkml:trace contextRef="#ctx0" brushRef="#br0">34552 51298 12454,'0'0'5042,"0"0"-3201,0 0-625,0 0 401,0 0-160,5 22 368,-2 0 160,-3 2-657,0 1-367,0-3-305,1-3-288,-1-4-240,4-3-128,-4-7 48,1-1-320,-1-4-496,0 0-1073,0-9-1777,-5-6-3857</inkml:trace>
  <inkml:trace contextRef="#ctx0" brushRef="#br0">35196 51183 7908,'0'0'5858,"0"0"-1728,0 0-2177,0 0-528,0 0-433,32-17-255,-8 8-257,3-3 480,5-1-207,1 3-65,-4 2 16,-4 4-512,-5 4-128,-7 0-48,-5 4-48,-5 2-160,-2 2-128,-1 1 112,-3 2 64,-3 1 144,2 4 0,-6 4 0,1 3-64,-1 5 80,-2 3 0,1 1 16,1 2 32,1-2 48,1-5 32,5-5 128,1-4-48,2-5-80,0-4-128,8-4-16,2-1 16,4-4 0,5 0 64,-1-5-48,1-3-32,2-4-128,-3 1-384,0 1-304,-5 4-449,-7 2-1232,-2 4-2049,-4 0-3266,-6 5 305</inkml:trace>
  <inkml:trace contextRef="#ctx0" brushRef="#br0">35289 51293 8548,'0'0'8212,"0"0"-5011,0 0-1760,0 0-65,0 0 1,28 8-433,-12-1 225,2-3-273,0 0-431,2 0-241,-3-4-128,-3 0-48,0 0-544,-8 0-1217,2-4-1329,-7-2-1408,-1-3-5682</inkml:trace>
  <inkml:trace contextRef="#ctx0" brushRef="#br0">35642 51332 10565,'0'0'5971,"3"30"-3458,-3-6 704,5 3-271,-5 0-1330,1 0-927,-1-6-545,2-4-128,0-4-48,-2-4 32,0-2-256,2-4-785,0-3-1040,-2-3-752,0-8-3186</inkml:trace>
  <inkml:trace contextRef="#ctx0" brushRef="#br0">35884 51164 9044,'0'0'5971,"-2"46"-2466,-6-7 209,0 12-176,-6 6-1425,2 2-577,1-2-639,0-4-657,6-10-240,1-6 0,0-10-16,4-3 32,0-8-240,0-5-368,0-4-449,0-5-1088,0-2-2017,0-10-2465</inkml:trace>
  <inkml:trace contextRef="#ctx0" brushRef="#br0">35949 51416 5587,'0'0'3569,"0"0"-880,0 0-1104,0 0-64,0 0-241,0 0-687,4-12-337,-4 12 64,0 0 0,1-2 16,-1 2 257,3-2 223,-2 2 48,-1-1 33,2 1-17,0 0-47,-1-2-17,1 2-128,0-2-224,2 2-111,-2 0-145,-2 0 112,0 10-80,0 4 0,0 7 897,0 3 223,-6 6-832,2 2-191,1-2-81,0-2-80,-1-5-112,4-5-80,-4-5 48,4-5-176,0-5-320,0-3-689,0-3-800,0-7-1649,0-8-1744,0-3-10997</inkml:trace>
  <inkml:trace contextRef="#ctx0" brushRef="#br0">35960 51502 10853,'0'0'8100,"0"0"-5635,24 0-224,-12-2 304,5-1-976,-2-2-913,-1 0-464,1 1-144,-5 0-64,-1 0-256,-1 2-833,-2 0-1072,-3-2-656,-2 0-144,3-1-3746</inkml:trace>
  <inkml:trace contextRef="#ctx0" brushRef="#br0">36104 51302 6467,'-8'26'11429,"2"7"-7955,6 5 127,0 6-559,0 2-1105,0-4-1185,6-4-304,2-5-320,-3-5-128,3-9 16,-5-6-32,-1-3-368,2-7-352,-4-3-593,0-6-976,-8-7-3041,3-5-15832</inkml:trace>
  <inkml:trace contextRef="#ctx0" brushRef="#br0">25273 41553 10773,'0'0'3105,"-4"29"-1088,4-7 512,0 8 33,4 1-369,2 1-353,0-5-527,2-3-336,1-5-369,-4-6-64,0-5-80,-2-3-256,-2-5-64,-1-3 145,0-11 159,0-6-288,-4-7-64,-1-7-128,-4-9 48,-1-2 0,-1-9-144,-2-1 16,4-2-128,-2-4-529,3 1 305,4 5 208,4 4-64,0 8 208,4 5 32,6 10 160,-1 7-16,0 7 32,-2 3-240,4 9 80,0 2-48,0 1 0,5 9 144,-1 3-64,3 3 96,2 4-48,-1 0-144,-6 3 16,2-1 16,-2 2-17,-3 1 49,-4 0 48,-4 1 16,-2-1 0,0-3 0,-8 2 48,-2-3 16,-3 0 17,-2-2-1,-1-4 48,0-1-48,0-5 80,-1-4-96,5-2-96,0-3 32,3 0-64,2-3-288,2-3-1057,3 1-928,-2 2-368,4 3-977,0 0-2257</inkml:trace>
  <inkml:trace contextRef="#ctx0" brushRef="#br0">25531 41616 16472,'0'0'3313,"0"0"-2753,0 0 417,0 0 944,-16 36-129,14-17-703,2 0-385,2-1-352,6-4-159,8-4-81,0-5-80,3-3-16,0-2-128,-5-8-49,0-4-79,-8-1-96,-2-1 144,-4-3 64,0 1-32,-10-1 32,-4 4 80,0 4 16,-5 1 32,0 5 0,-1 3-16,3 0 64,1 7-144,4 0 16,2 1-160,6 0-1137,4-1-1008,0-4-1473,4-1-5586</inkml:trace>
  <inkml:trace contextRef="#ctx0" brushRef="#br0">25828 41397 13046,'-10'34'3618,"1"11"-1137,-3 10 400,-4 10 112,-7 10-1248,1 0-592,1-3-465,-1-5-432,6-10 80,3-11-160,2-9-160,6-10-112,2-10 96,3-3-208,0-6-656,0-6-993,5-4-1825,-5-8-2080</inkml:trace>
  <inkml:trace contextRef="#ctx0" brushRef="#br0">25902 41885 9492,'0'0'4803,"2"26"-2258,-2-5-160,0 6 144,0 0-528,0 2-352,0 0-817,2-4-320,-1-3-240,2-6-64,-3-3-79,2-5-33,-2-4 16,0-3 96,0-1 32,0-5 240,0-6 160,-5-7-496,4-7-48,-3-7-96,4-6 64,0-7 1,-2-3 31,2-5-433,0-1-31,0 2 48,0 5 128,2 5 240,0 8-48,0 9 96,-1 8-64,2 3 16,-1 6-64,4 4 0,2 2-80,1 2 16,3 2-48,1 7 0,1 4 80,4 4-160,-4 4-144,0 2 31,-3 1 49,-3 3 160,-4-1 80,-4-1 32,0-3 0,-6 1 32,-6-3 16,0-4 0,-4-1 64,-3-3 193,0-5 31,-1-2-32,-1-3-144,5-2-112,2 0 0,3 0-80,5-2-128,6-4-336,2 3-689,5-2-1808,7-2-865,-2 1-4642</inkml:trace>
  <inkml:trace contextRef="#ctx0" brushRef="#br0">26175 41948 15687,'0'0'2705,"-4"36"-1760,-2-13 1648,3 2-224,-1 1-688,2-3-401,-1-3-575,3-6-497,0-1-160,0-6-64,3-2-64,3-5-496,-3 0-625,3-5-1040,-4-5-1393,-2-3-3665</inkml:trace>
  <inkml:trace contextRef="#ctx0" brushRef="#br0">20059 48699 8740,'0'0'4946,"0"0"-2641,0 0-784,0 0-48,-24-9-145,20 7-127,3 0-449,-1 1 1,2-1-81,0 1-48,0-1-128,3-1-111,6 1-129,6 0-144,8 1-64,7 1-32,6 0 272,6 0 48,-1 3 272,0 0 81,-6-1-417,-7 1-192,-4-1 0,-10-1-64,0 1 32,-8-2 0,0 0-128,-4 0 160,2 0-64,-4 0 96,1 0-32,-1 0 96,2 0 0,-2 0-96,2 0-48,-2 0-16,0 0-32,0 0 16,0 0 16,0 0-64,0 0 48,0 0 0,0 0-48,0 3 16,-2 2 0,-1 6-16,-1 8 16,-6 5 80,2 9-16,-3 6 96,-2 4-64,-3 1 64,1-2 16,0-3 64,1-4 97,2-7-305,4-3 48,-3-6 16,3-3 64,2-3-48,0-2 48,3-5-80,-1-1 0,2-2-16,2-1 0,0-1-64,3-1 32,7 2-16,3 1 16,3 1 64,2-1-32,4 0 16,-3 2-32,0-2 80,-5 1-80,4-4 48,-6 0-48,0 0-80,-3-4 64,0-1-16,-3 2-16,-1-2 16,-1 2-176,-4 1-240,0-1-529,0 1-976,-1 1-1408,-5-2-1618,1-1-6322</inkml:trace>
  <inkml:trace contextRef="#ctx0" brushRef="#br0">20208 48886 8372,'0'0'2641,"0"0"-720,0 0 32,0 0-272,0 0-1,-24 0-351,22 0-257,1 0 97,1 0-16,0 0-17,0 0-31,3 0-417,10 2-272,7 1-176,5 3 0,7 1 1393,1 1-625,0-1-623,0-4-209,-5-2-96,-5-1-96,-3 0-32,-5 0-112,-2-1-593,-4-2-335,-4 1-225,-3-1-544,-2 1-47,0 2-498,-4 0-767,-1 0-2242</inkml:trace>
  <inkml:trace contextRef="#ctx0" brushRef="#br0">20610 49040 17080,'0'0'3714,"0"0"-2786,0 0-16,0 0-63,0 0-257,3 26 513,1-6 447,1 1-271,-3 2-657,1 0-224,-3-2-240,3-2-128,-3-5-32,0-1 48,-3-1-320,-2-5-224,0-2-176,0-2-385,1-3-704,-1-1-271,5-9-1170,0-6-5154</inkml:trace>
  <inkml:trace contextRef="#ctx0" brushRef="#br0">20894 48879 12262,'0'0'5250,"0"0"-2705,0 0-736,0 0-112,0 0-241,0 0-383,0 10-385,8-7 1,4-1-145,3 0-48,3-2-48,4 0-192,3 0-160,-2-4-80,1 3 80,-3-1-48,-5 0-32,-2 2 1,-4 0-274,-5 0-511,-1 0-497,-4 0-495,0 0-337,0 2-288,-4-2-1377,-1 0-3762</inkml:trace>
  <inkml:trace contextRef="#ctx0" brushRef="#br0">20925 49031 18520,'0'0'2161,"0"0"-2080,0 0 591,0 0 1057,31 5 127,-17-5-415,5 0-657,-1 0-479,2 0 63,0 0 352,0 0-80,-4-1-464,1-1-176,-6 0 0,-2 1-272,-5-1-272,1 0-416,-5 2-913,0-1-1553,-8 1-3441</inkml:trace>
  <inkml:trace contextRef="#ctx0" brushRef="#br0">21610 48679 5683,'0'0'8724,"0"0"-6035,13 20-736,-9 2-16,0 6 512,2 8 0,-4 3-640,-2 4-369,0 0-575,-2-6-369,-4-4-112,2-7-16,0-5-384,0-7-16,2-4 32,2-3 16,0 0-80,0-4-176,6-1-224,-1-2-432,3 0-385,-3-4-960,0-2-1729,-1-3-2433</inkml:trace>
  <inkml:trace contextRef="#ctx0" brushRef="#br0">21646 48926 16968,'0'0'3681,"0"0"-1840,0 0 176,0 0-176,27-21-704,-12 18-561,4-1-288,0 0 192,1 1-176,1 0-192,-5 2-112,-2-1-80,-1-1 80,-2 1-352,-2-1-560,-1-1-449,-2-2-688,2-1-336,-3-4-1152,1-2-4499</inkml:trace>
  <inkml:trace contextRef="#ctx0" brushRef="#br0">21901 48642 12038,'0'0'4578,"0"0"-3186,0 0-623,0 0 383,0 0 337,0 0-529,-6-10-624,10 25-224,1 8 33,1 8 847,-2 10 1313,0 4-784,-3 5-337,-1-1-367,0-4-225,0-4-16,0-4-144,0-8-416,0-5-96,0-5 48,0-6-32,0-5 80,0-2-48,0-4-208,3-2-368,-1-8-641,1-5-1168,0-3-2577,-1-7-5027</inkml:trace>
  <inkml:trace contextRef="#ctx0" brushRef="#br0">22373 48971 4178,'0'0'1921,"0"0"-1009,0 0-1200,0 0 352,0 0 2737,0 0-1552,-19 14-129,17-13 273,0 1 160,2 0 32,0 1-161,0-1-159,4-1-161,7-1 129,5 0 111,3-8 129,7-6-240,1-6-561,1-5-448,0-1-144,-4-2-80,-5 2-32,-5-1 32,0 3 16,-10-2-128,1 0-192,-5 0-64,0 0 64,-8 1-113,-1 0-191,-2 4 96,-1 3 112,0 5 256,2 5-305,-1 6 353,1 2 48,4 15 16,-4 8 32,1 11 241,4 10 383,0 10 448,1 2 33,4 0-177,0-5-223,0-9-369,7-9-128,2-9-160,2-8-64,1-7 0,1-6-192,1-3-625,-4-3-751,-1-9-1554,-4-2-2993</inkml:trace>
  <inkml:trace contextRef="#ctx0" brushRef="#br0">22676 48955 13350,'0'0'4034,"0"0"-2321,0 31-225,2-22 401,5-4-480,1-4-209,2-1-223,1-1-193,0-8 17,0 0-65,-3-4-192,2-2-384,-2 1-96,-5 0 64,3 3 16,-5 1-144,3 3 97,-3 2 95,1 3 16,0 2-160,4 6 16,-1 3 16,3 5 144,2 0 208,4 1 16,0-1-160,2 0-144,1-6 17,-1-2-97,-2-1-32,-3-3-64,-3 0-80,-3-2-481,-3 0-223,-2-5-817,-5-2-1744,-5-2-2130</inkml:trace>
  <inkml:trace contextRef="#ctx0" brushRef="#br0">23105 48810 6499,'0'0'16,"0"0"2161,0 0-832,0 0-817,0 0 384,0 0 929,0 0-352,14 9 352,-8 5 1344,2 4-1040,-3 4-96,2 5 176,0 1-832,-1-1-417,-1-2-320,-2-4-351,2-4-257,0-5 96,-3-5 0,-2 0 16,2-6-80,-2-1 160,0-4 80,0-7 0,0-5-176,0-7-80,-2-6 0,0-4 32,0-3-320,0-3 112,1 0 80,-4 0 16,1-1 16,0 2 48,-2 2 16,2 1-48,1 1 80,1 5-80,2 1-48,0 4 16,0 1-192,5 5 96,5 3 0,-2 5 48,4 5 16,0 4-48,1 2 0,-2 9-144,2 7 112,-4 4 112,1 4 80,-2 3 0,-2 1 16,-2 0-224,-4-2 64,3-1 48,-3-4 16,0-2 16,-6-2-16,-1-3 48,-1-2-16,-4-3 32,1-2-32,-4-3 32,5-1-48,-3-1 32,4-3-32,1 0 64,2 0-192,4-4-416,0-1-753,2 0-832,2 0-1024,4 2-1554,4 1-7106</inkml:trace>
  <inkml:trace contextRef="#ctx0" brushRef="#br0">23389 48889 17352,'0'0'3281,"0"0"-2560,-6 26 896,2-13 752,4 3-561,0 2-447,0 0-529,4-2-479,5 1-225,5-5-160,2-3 64,1-4-48,1-5 48,3 0-16,-5-6 96,0-5-304,-3 0-209,-5-2-63,-2-3-224,-6-1-48,0 1 127,-6-1-47,-6 1 80,-2 5 432,-5 1 176,0 5 144,1 1 272,2 4-224,1 0-160,3 4-144,6 1-144,2 0-1729,4-2-1937,2-1-3201</inkml:trace>
  <inkml:trace contextRef="#ctx0" brushRef="#br0">23834 48597 12662,'0'0'4722,"0"47"-1745,-6-8 337,-2 7-193,-3 12-1232,-8 4-640,1 2-465,0 2-160,-2-3-143,4-4-481,1-10 0,4-6 48,2-8-48,2-8 32,4-9-16,0-5-305,1-5-383,2-8-624,0-2-1746,0-11-1824,0-6-5651</inkml:trace>
  <inkml:trace contextRef="#ctx0" brushRef="#br0">23870 49089 10229,'0'0'3345,"0"0"-1408,0 0-304,5 26 544,-2-9-64,-2 4-512,1 4 15,-2 3-351,3-1-81,-2 2 17,3-5-145,-3-2-575,7-4-273,-3-7-128,0-5-32,5-6 32,-5 0 0,3-8 0,-4-6 32,2-6-32,-2-3 16,-4-7-160,0-1 96,-5-1-96,-3-5 80,2 3-32,-2 0 64,-2 3-16,5 1 48,0 6 0,1 0-80,4 3-32,0 3-80,2 1 96,5 2 0,3 1-16,-1 5 48,1 2 16,3 4-48,1 2 0,-2 1 32,0 6-48,3 3-96,-4 7 96,-2 2-16,0 3-16,-1 2 128,-4 0-48,1-2 16,-4 1-128,1-2-64,-2-1 112,0-3-64,-2 0 96,-4-1-32,2-2 80,-6-2-32,-3-1 32,3-2 0,-4-3-16,0-1 48,1-4-96,2 0 16,2-4-336,0 1-433,6 0-447,3-1-289,0 4-560,6 0-816,4 0-1553,3 2-2513</inkml:trace>
  <inkml:trace contextRef="#ctx0" brushRef="#br0">24124 49214 13798,'0'0'7028,"0"0"-6276,13 31 0,-7-14 2594,2 2-993,-3 2-1057,0-1-335,0-2-401,-4-3-256,3-2-160,0-4-112,-3-4-32,1-3-256,0-2-496,-2-2-609,0-8-1728,0-9-2466,0-4-10932</inkml:trace>
  <inkml:trace contextRef="#ctx0" brushRef="#br0">24318 48319 10389,'0'0'2609,"0"0"-992,0 0-385,29 12 273,-17 7-481,6 10 1810,5 12-209,-1 11-320,3 12-288,-5 8-528,-3 7-753,-5 5-352,-3-4-240,-6-2 16,-3-6 416,0-4-207,-3-10-577,-2-7 176,-5-5 32,0-7 48,-3-3 0,3-6 32,-4-6-128,2-5-112,-1-7-321,2-5-351,0-7-689,6 0-912,1-11-1745,0-5-3857</inkml:trace>
  <inkml:trace contextRef="#ctx0" brushRef="#br0">23088 48304 10101,'0'0'3409,"0"0"-1248,0 0-288,0 0-208,0 0-465,0 0-335,-29 29-241,9-1 352,-3 11 225,-5 9 288,5 8-177,1 6 49,6 4-161,-1-1-735,11 2-305,0-1-64,4-6 0,2-5 16,8-5 80,8-6-128,1-8-560,7-5 272,3-5 128,2-3-176,3-5 63,1-2-335,-5-1-768,0-3-1410,-8 0-1504,-2-3-4322</inkml:trace>
  <inkml:trace contextRef="#ctx0" brushRef="#br0">24978 48849 6387,'0'0'7587,"0"0"-4433,0 0-1329,0-11-113,0 9-703,0-1-337,5 0-240,4-1-207,8 3-49,3-2-32,4 3-16,7-3 1408,-1 2-543,3 0-673,-2-1-160,-6 0-96,-1 0-64,-9 2 0,-4 0-128,-4 0-624,-5 0-529,-2 0-320,0 0 273,-4 0 159,-4 2-303,4-2-1538,-6 2-2544</inkml:trace>
  <inkml:trace contextRef="#ctx0" brushRef="#br0">25058 48982 7555,'0'0'7412,"0"0"-4691,0 0-976,24-13-449,-8 13-47,5 0-208,-2 0 975,5 5-1087,-1 1-545,0 4-256,-4-2-96,-4 2-32,-2-2-464,-4 1-1105,-4-1-880,-5-4-1521,0 0-4338</inkml:trace>
  <inkml:trace contextRef="#ctx0" brushRef="#br0">25597 48653 8676,'0'0'5715,"0"0"-2690,0 0-1792,6 34 303,-3-8 625,2 7 448,0 8-592,0 3-688,1-3-337,2-3-527,-3-6-273,-3-5-160,4-8 16,-4-4 0,-1-5 0,1-2-48,-2-2-240,0-3-497,0-3-591,0 0-961,-3-9-1105,1-6-2577</inkml:trace>
  <inkml:trace contextRef="#ctx0" brushRef="#br0">25613 48844 11045,'0'0'7411,"0"0"-4705,0 0-1602,0 0-239,0 0 127,0 0-352,32 18-352,-15-18 241,-1 0-289,2-5-256,1-1 48,-5-1-400,-3 1-1025,1-1-432,-4 2-160,-1-2-1344,2-1-2290</inkml:trace>
  <inkml:trace contextRef="#ctx0" brushRef="#br0">25771 48669 14759,'5'26'4498,"1"2"-1793,3 5 256,2 1-1008,-4 2-544,2-1-561,-3-1-191,-4-1-289,0-4-64,-2-3-144,0-4-80,0-5 0,0-2-128,0-5 64,0-3-368,0-6-561,0-1-1183,0-8-2018,0-6-3650</inkml:trace>
  <inkml:trace contextRef="#ctx0" brushRef="#br0">26293 48389 5266,'0'0'5331,"0"0"-3170,0 0-897,0 0 385,0 0 48,0 0-416,-20 27-193,7-6-352,-3 7-415,-4 10-81,2 12 400,1 11 608,8 11 161,4 8 240,7 4-304,14-5-561,11-9-464,6-11-192,5-14-32,2-11-320,-2-13-688,-1-8-1233,-10-7-1057,-4-4-3025</inkml:trace>
  <inkml:trace contextRef="#ctx0" brushRef="#br0">26295 48905 13430,'0'0'3714,"0"0"-1873,-20 22-289,16-12 65,4-2-208,2 0-673,6-3 80,8-4-143,3-1-145,5-9-224,2-6-128,1-6-96,-1-5 32,-2-1-144,-5 0 32,-5-1 16,0 1 0,-4 0 64,-2-1-64,-3-2 32,-3 1-160,-2-1-32,0 1 48,0 5-208,0 2-144,-2 6 48,-2 6 272,-1 5 160,1 5 0,-4 7-80,-2 12-80,-4 13 144,-2 10 32,-3 9 192,0 5 464,7 0 241,5-2-385,3-12-112,4-10-272,4-7-32,7-11-144,-3-7 32,6-7-416,-1-5-977,-2-6-1024,-1-8-720,-6-2-1697</inkml:trace>
  <inkml:trace contextRef="#ctx0" brushRef="#br0">26569 48891 19129,'0'0'2401,"0"23"-1841,0-12 272,3-2 289,4-4-385,-2-5-512,4 0-160,-1 0 1,3-9 31,-1-2 16,1-4 208,0-3-128,-1 0 288,0 0 0,1 3-272,0 4-144,0 6 32,2 5 193,1 3-33,-4 10 352,6 2 272,-4 5-111,1-2-305,2-1-272,-5 0-160,4-5-16,-5-4-128,0-5-528,-4-3-865,-1 0-1728,-3-10-1794,-1-2-8083</inkml:trace>
  <inkml:trace contextRef="#ctx0" brushRef="#br0">27767 48753 4082,'0'0'12374,"0"0"-10518,0 0-815,0 0 960,22 0 512,-7 0-336,4 0-752,4 0-497,-3 0-80,2 0-319,-2 0-321,-3 2-144,-7 1-32,0 0-608,-6 1-625,-4-1-880,0 0-1393,0-3-1104,-6 0-6355</inkml:trace>
  <inkml:trace contextRef="#ctx0" brushRef="#br0">28080 48917 6067,'0'0'5346,"0"0"-3457,-21 20-656,18-15 640,0 0 31,3-4-351,5-1-336,5 0 191,8-9-319,5-3-49,1-8-95,8-6-161,0-5-320,-3 0 0,0-2-383,-7 0-65,-2 4 32,-7-1-48,-3 3-321,-5-1-31,-5 3 48,0 1 112,-9 2-96,-1 3-16,-3 4-32,1 4 288,-2 2 80,-3 9 0,3 0 48,-3 10 48,3 7 0,1 4 80,2 5 32,2 10-16,5 5 192,2 3 16,2 3 209,5 0-257,3-4-368,2-9-96,-2-5 128,3-9-112,-2-6-432,0-4-497,1-5-784,-3-5-816,-2-2-1169,-3-9-3921,-2-4-1313</inkml:trace>
  <inkml:trace contextRef="#ctx0" brushRef="#br0">28335 48837 7876,'0'0'9428,"0"0"-8468,2 28-623,-2-17 1327,2-1-111,2 0-272,-3-4-625,5-1-352,-3-2-96,5-3 464,-1 0 273,2-6-609,0-6-208,2-2-32,2-1 0,0 1 0,-3 2-64,4 2 0,0 4 32,-3 6 0,1 0-16,-1 6 0,2 5 80,-4 5 225,2-2-65,-3-1-256,1 0 0,-4-3-48,-1-5-272,-3-2-689,4-3-1056,-5-2-960,0-8-2354</inkml:trace>
  <inkml:trace contextRef="#ctx0" brushRef="#br0">28739 48816 15895,'0'0'4658,"0"34"-3201,0-11-977,3 0 1057,3 1 464,2-5-769,-3-3-767,0-3-337,0-7-80,-1-4-16,2-2 112,-2-12 208,1-5-272,-1-7-64,-3-7 16,2-4-32,-3-5-80,0-6 16,-3-1-256,2-2 96,-3 1-80,3 1 176,-2 3 64,3 4 128,0 4-64,0 7 112,4 4-32,0 8-16,0 3 144,-3 6 32,3 5-48,2 3-112,-1 6-80,3 8-16,1 5 0,3 4-48,0 3 0,3 4 0,-4-1-64,0 2 160,-4 0-80,1-1 112,-8-1 0,0-3-32,-5-1 32,-5-2-32,-3-5 0,-5-3 16,-2-4-48,-2-3-48,-3-3 48,2-3-16,-1-2-464,1-2-657,9-1-1056,3-1-144,8 3 512,3 1-464,9 3-1440,4 2-1618,5 2-2112</inkml:trace>
  <inkml:trace contextRef="#ctx0" brushRef="#br0">28959 48919 21962,'0'0'3730,"9"29"-3554,-5-13-80,1 4 416,-3-2 833,1-1-561,-3-4-336,0-2-400,3-3-32,-1-5-400,3-3-416,-1-3-1409,1-10-2081,-1-6-3970</inkml:trace>
  <inkml:trace contextRef="#ctx0" brushRef="#br0">29165 48241 9909,'0'0'4738,"0"0"-2369,0 0-624,33 43 1088,-23-11-368,2 14-368,-2 8-544,1 8-433,-2 4-447,-1 1-209,-1-3-224,-2-5-80,-2-3 0,2-8-288,0-1 48,-5-7 64,2-2-32,0-3-80,-2-8 48,0-3 0,-4-2-80,0-4 80,-2-4-177,0-2-175,-6-4-176,2-1-160,-5-5-673,-1-2-1072,-2-6-1121,1-3-5730</inkml:trace>
  <inkml:trace contextRef="#ctx0" brushRef="#br0">27103 48843 1393,'0'0'8756,"0"30"-4819,0-9-1295,0 4-321,2 1-240,1-2-577,-2-4-543,3-4-417,0-4-48,-2-5 161,-2-6-65,2-1 16,-2-5 144,0-6 65,0-5-321,-6-9-160,0-4-48,-3-6 16,-1-4-111,1-4-65,-4-3-32,3 2-16,5 0 96,0 4-400,5 4 128,0 6 32,0 6 64,5 5-48,4 3 80,-1 6-32,1 1 0,0 7 0,0 2-96,-1 0-32,2 6-49,-1 5 113,5 3 64,-4 3 16,4 5 48,1 2-64,-3 1 64,2 2-48,-5 0 97,-2-3-65,-5-1-144,-2-3-1,-3-4 33,-8-1-16,-2-4 16,-2 0 16,-3-3 0,-1-5 64,1-2-80,3-1 64,5 0 0,1-1-336,5-2-304,4-1-513,5 3-1200,9-2-768,-2 3-433,4 0-1760</inkml:trace>
  <inkml:trace contextRef="#ctx0" brushRef="#br0">27324 48892 16760,'0'0'3585,"0"28"-2560,0-11 191,0-1 689,0 0-128,4-3-608,5-1-625,2-2-368,5-5-112,2-2-64,0-3 16,1 0 16,-5-7-64,0 0 64,-4-6-352,-5 1-80,-1-3-33,-4 0-31,-5 2-208,-4 2 80,-6 1 191,-3 6 417,-5 3 96,4 1 337,-1 6 63,2 3-112,5-3-192,6 3-224,4-4 0,3-5-1136,10 0-2018,3-2-1600,1-8-12790</inkml:trace>
  <inkml:trace contextRef="#ctx0" brushRef="#br0">20809 49856 16167,'0'0'3330,"40"-4"-2242,-17 3-47,7-1 143,1 1 49,-3-1-513,0 2-432,-4 0-224,-8 0-112,-4 0-112,-3 0-480,-3 0 80,-3 2-144,0-2 207,-3 0 465,0 0 96,0 1-32,0 6 96,-3 3 32,3 4 49,0 8 319,0 6 64,0 1-160,3 3-176,0 1-16,0-3-47,2-4-81,-4-3-32,-1-4-64,-4-4 64,-1-2-128,-4-3 80,-1 0 16,-4-2 0,-1-1-32,1 1 0,0-2 0,-1 1-16,4 2 0,0 0-96,6 2 64,-3 4-32,6 1 80,2 3-64,0-1 32,0-2 48,5 0-48,0-4 64,0-5-64,4-2 64,2-5-48,2-5 0,7-7 16,2-3-32,3-1-32,1 1 0,-2 4-32,-5 3-401,-2 4-1055,-7 4-449,-5 4-16,-5 2 112,-3 0-192,-5 3-1697,-4-3-3217,-2-2 2993</inkml:trace>
  <inkml:trace contextRef="#ctx0" brushRef="#br0">20923 50141 10501,'0'0'4946,"0"0"-1344,0 0-2146,0 0-383,0 0-81,0 0-127,0-12-225,6 12-240,2 1-112,6 3-112,1-1 289,1-1-49,3-2-144,2 0-240,-2-5-16,2-4 32,0-2-80,-2 2-672,-5-1-1345,0 1-849,-4 5-2192,-5 4-4658</inkml:trace>
  <inkml:trace contextRef="#ctx0" brushRef="#br0">21285 50154 13782,'0'0'5139,"0"0"-2818,0 0-1969,0 37 928,0-9 881,0 5-768,0 0-432,0-2-641,2-4-208,1-5-64,1-8-32,-2-2-833,2-9-1071,0-3-930,-3-3-863,-1-9-4227</inkml:trace>
  <inkml:trace contextRef="#ctx0" brushRef="#br0">20886 50546 12198,'0'0'4258,"0"0"-2578,39-9-559,-12 2 688,8 2 1008,3-2-560,1 3-896,-1-1-769,-6 2-352,-3 1-112,-7 0-112,-6 2-16,-3 0-544,-5 0-401,-2 0 97,-6 0-193,0 0-15,0 2 112,0 0 111,0-1-271,-3 1-849,0 1-1649,-3 0-3329</inkml:trace>
  <inkml:trace contextRef="#ctx0" brushRef="#br0">21035 50762 6611,'0'0'11653,"0"0"-9252,0 0-2272,0 0 15,0 0 1392,8 35 433,-8-12-256,2 3-721,0 2-399,-2-2-145,0-3 48,0-4-160,0-2-208,0-4-96,0-4 16,0-2-64,0-3-368,0-3-512,0-1-561,0-6-544,0-6-1008,-2-4-1921,0-2-3298</inkml:trace>
  <inkml:trace contextRef="#ctx0" brushRef="#br0">21223 50742 15495,'0'0'4098,"0"34"-2417,0-12 0,2 6 592,-2 0-481,0 0-527,1-2-561,2-1-240,-2-3-239,1-2-129,2-3-16,-2-6-64,-1-3-144,1-5-513,1-3-671,-3-8-1602,0-6-1488,0-10-5938</inkml:trace>
  <inkml:trace contextRef="#ctx0" brushRef="#br0">21070 50837 6627,'0'0'9396,"0"0"-6018,0 0-2338,0 0 401,0 0 336,0 0-304,14 9-449,-8-6-560,2 2-80,2-2-15,-1 1-17,0-3-128,2 1-144,-2 1-64,1-1-16,-2-2 32,2 0-384,-5 0-369,4 0-415,-4-5-769,-1-2-368,-2-3-800,0-1-1586,-2-1-5745</inkml:trace>
  <inkml:trace contextRef="#ctx0" brushRef="#br0">21614 50447 13926,'0'0'6019,"0"0"-4658,0 0-817,0 0 641,0 0 479,37 19-223,-17-19-449,2 0-463,1-5-177,-3-1-64,0 2 80,-3 0-192,-7 3-176,-2-1-480,-3 0-512,-3 2-257,-2 0-576,0 0-656,-2 0-1297,-5 2-4337</inkml:trace>
  <inkml:trace contextRef="#ctx0" brushRef="#br0">21647 50593 2801,'0'0'19017,"0"0"-17032,0 0-1969,32 0 48,-14-3 992,3-2 833,-1 0-896,-4 1-737,1 0-208,-6 0-128,-2 1-592,-4 2-1233,-3-1-2353,-2-1-4546</inkml:trace>
  <inkml:trace contextRef="#ctx0" brushRef="#br0">22936 50343 5026,'0'0'9461,"11"38"-5908,-3-14-928,4 3-448,-1-1-624,-1-2-608,-1-2-577,-3-9-96,-1-3 0,-1-4 32,-4-6 64,0-1 129,0-13 143,0-3-336,-6-10-64,0-7 32,-2-7-16,0-7 48,-3-2-159,3-4-33,-2 0-16,-2 3 32,5 4 32,-2 7-224,2 6-64,1 6 96,0 7-16,5 3 32,-2 3 32,3 3-16,0 3 16,4 2 0,5 1-16,1 3-48,4 3 48,0 0-96,4 9 64,1 6-64,1 5 32,-2 4 31,1 4 17,-3 3 48,-4 0 49,-1 2-17,-4-1 0,-2-7 32,-5 0-256,0-7 144,-8-5-48,-1-4-1,-2-2 65,-5-3 33,1-4-33,-3-2 32,1-4-32,-1-2 16,6 0-273,1 4-495,6-1 64,0 5 160,5 2-385,5 5-1040,0 6-496,6 2 176,1 2-2881,3-1-5283</inkml:trace>
  <inkml:trace contextRef="#ctx0" brushRef="#br0">23225 50363 6179,'0'0'13590,"0"0"-11413,-6 36-1921,5-17 609,1 5 975,0 0-31,5-1-320,4 0-417,5-5-703,0-5-81,5-4-176,1-8-80,2-1-16,-2-10-32,0-3-64,-5-3 16,-5-2 16,-5-2-272,-5 2-33,-6 3-255,-6 2 112,-8 5 336,-2 7 208,-2 1 16,-2 6 208,5 4-80,-1 1-160,6 1 96,7-3-112,7-2-320,2-6-1857,8-1-2689,7-9-6291</inkml:trace>
  <inkml:trace contextRef="#ctx0" brushRef="#br0">22290 50450 14263,'0'0'3905,"0"0"-2416,0 0-577,-11 32 369,11-20 224,0 1-97,4-2-271,6-2-561,0-4-240,4-5 80,4-2-47,5-11-209,-2-6-144,6-10-64,1-3-64,-3-6 96,2-4-64,0-3 128,-3-1 0,-5-1-16,-7 3 32,-2 4-32,-7 6-160,0 7-48,-3 7 48,-6 7 63,-6 8 81,2 5-64,-7 1 96,3 14-48,-2 4 65,1 8 143,2 5 128,0 8 96,4 3 16,3 2-80,-2 0-224,4-3 80,2-4-191,1-8 63,1-5-48,0-7-16,1-5-16,3-1-16,0-5-273,-3-2-431,1-4-560,1 1-1041,-3 0-497,0-2-111,4 0-1233,-2 0-2113,4-4 5091</inkml:trace>
  <inkml:trace contextRef="#ctx0" brushRef="#br0">22636 50468 18937,'0'0'2737,"0"0"-2561,0 0-32,0 0 1185,13 23 431,-10-23-591,3 0-577,0-5-336,2-5-128,-1-3 177,1-3 191,1-1-144,0 0-80,-2 3 160,1 4 129,-1 4-1,0 6-240,-2 0-96,0 6-176,-1 4 16,2 1 64,-1 2-48,1 1-64,1-1 48,-3-3-32,3-1-336,1-2-320,-4-3-705,1-4-864,-2-3-1857,-2-5-3505</inkml:trace>
  <inkml:trace contextRef="#ctx0" brushRef="#br0">23622 50307 3522,'0'0'10404,"0"0"-6898,0 0-1825,23 5 48,-3-5 271,8 0 225,3-3-496,0-2-752,-2 0-449,-3 0-416,-7 1-96,-4 1-704,-6 1-721,-5 2-896,-4-3-240,0 2-529,-10-2-2368,0-1-5283</inkml:trace>
  <inkml:trace contextRef="#ctx0" brushRef="#br0">24097 50515 9332,'0'0'5923,"0"0"-2369,0 0-2194,0 0 289,0 0-208,22 15-433,-9-25-47,3-5-449,3-8-400,4-6-96,1-7-32,-1-6 0,1-6 16,-5-3-32,-4-2 128,-4 3-48,-7 1-48,-4 4-480,-2 8-161,-9 6 433,-2 6 96,-6 11-80,1 10 160,-2 8 96,1 17-32,1 14 160,0 13 497,5 10 479,6 5 481,4 3-673,3-4-560,4-7-400,5-10 17,1-11-17,-1-5 16,0-8-353,-4-8-223,-1-5-416,-1-5-641,-3-3-1024,0-11-80,-2-6-3298</inkml:trace>
  <inkml:trace contextRef="#ctx0" brushRef="#br0">24401 50493 18008,'0'0'3474,"0"0"-2834,-9 21-384,9-16 1249,0-4 48,0-1-625,4-5-496,7-5-224,-3-2-64,6-7 65,1-4-65,-1 1-80,1 0-80,0 4 80,-3 4 192,-1 9 400,-1 5-96,-3 5-384,-2 7-144,0 6 32,-1 2 177,-2 1-129,2-3-96,0-1 16,0-4-48,1-3-417,-4-4-223,3-2-608,0-4-1026,-3 0-1167,1-7-2722,0-4-8356</inkml:trace>
  <inkml:trace contextRef="#ctx0" brushRef="#br0">24771 50305 9556,'0'0'6227,"0"49"-3041,4-18-881,2 2 96,-1-2-576,-2-3-785,-1-7-336,2-7-303,-4-4-161,0-7-96,0-3 80,0-8 176,0-6 16,0-7-272,-4-7-144,0-6-16,3-8 16,-4-8 0,2-4-16,0-5 32,1-3 64,0 1-80,0 3-224,0 4-320,2 3 0,0 4 96,0 8-17,4 8 193,3 7 272,2 8 16,3 9 0,7 7-32,0 12-16,2 12-32,0 11 64,3 3 0,-6 7 16,-3 0 0,-4 0 80,-3-8-48,-6-2 0,-2-8 32,-8-3-48,0-7-16,-9-3-48,-4-4 192,2-4-31,-7-1-49,2-3-80,3-1 0,1 1 0,2-1-113,10 1-287,3 3-1441,3 0 705,2 0-641,11 0-1584,-1-2-1234,7-1-6322</inkml:trace>
  <inkml:trace contextRef="#ctx0" brushRef="#br0">25030 50354 11749,'0'0'2978,"0"0"-625,0 0-1937,0 0 1377,7 31 368,-4-11-112,2 3-481,-2 1-223,-1-1-352,2 0-353,-3-7-288,2-2-176,-3-5-144,3-5 16,0-4-240,0 0-800,3-8-1538,-4-5-1968,-2-6-10565</inkml:trace>
  <inkml:trace contextRef="#ctx0" brushRef="#br0">29252 51254 7043,'0'0'4242,"0"0"-704,0 0-1889,0 0 271,-5 37 1,5-20-384,-1 3 160,1 0 192,0-2-849,0-5-256,0-3-255,0-4-177,1-3-16,1-3 96,1-9 305,-3-6-225,5-5-176,-4-4-224,1-9-16,-2-1-128,0-5-16,0-4 32,-3-3-48,-2 2 80,-3 1-32,1 3 80,-1 0-48,-1 8 64,3 0-16,1 5-192,1 1 32,4 1 16,0 5 0,8 2 64,2 5-16,5 5 0,1 4-16,5 4-192,1 7-80,-1 8 111,1 5 81,-2 6-32,-6 2-80,0 1 96,-7-1 128,-5-3 64,-2 0-112,-4-3-32,-9-2-16,0-2 48,-4-4 48,-1 1-48,1-2 64,1-1 32,-4-4 96,8-2-144,3-1 48,3-3-16,6-2 16,0 0-240,0-2-832,5-3-1970,2-1-1248,4-1-3249</inkml:trace>
  <inkml:trace contextRef="#ctx0" brushRef="#br0">31909 51076 6803,'0'0'-1040,"0"0"5122,0 0-2482,0 0-575,0 0 15,0 0 81,32-13 127,-12 6 161,3-1 1568,1-2-1456,1 1-176,1-1-145,-7 2-448,1 2-447,-3 1-241,-7 4-64,-2 1 16,-2 0-16,-5 0-112,-1 0-145,0 1 129,-1 3 128,-4-1 0,2 2 0,-3 2 0,3-1 16,-3 1 32,0 4-112,2 4 32,-2 3 0,-2 5 32,-2 6 80,1 3 129,0 0 111,-1 0 64,1-5 96,5-3-80,-1-4-176,4-7 64,1-1-111,0-4-17,0-3-112,0-2-48,0-1 16,0-1 0,0 2-32,1-2 0,4 2 0,3-1-176,2 1 80,0-2-65,3-1-223,3 0-96,1-3-528,-1-4-513,1-4 128,-7 0 193,1-1 271,-5 2-1248,-5 0-2081,-1 5-3201,-4 0 4049</inkml:trace>
  <inkml:trace contextRef="#ctx0" brushRef="#br0">31980 51176 9172,'0'0'4690,"0"0"-912,0 0-1825,22-5-240,-7 5 64,3 0-177,4 2 81,3-2-640,-1 0-497,-3-2-256,0-3-176,-7 2-64,-4 0-64,-6-1-624,-4 3-369,0-1-255,0 0-769,-4 1-737,1-1-2640,-2 1-8773</inkml:trace>
  <inkml:trace contextRef="#ctx0" brushRef="#br0">32287 51222 5394,'0'0'6099,"0"0"-3730,0 0-576,0 0-176,0 0-304,0 0-33,0 24 161,2-6 352,1 1-65,-2 3-223,1-1-336,0-3-513,-1-3-464,2-1-64,-2-5-112,-1-3 0,0-2-160,0-3-592,0-1-753,0-5-1056,0-7-1521,0-5-9860</inkml:trace>
  <inkml:trace contextRef="#ctx0" brushRef="#br0">32470 51148 7219,'0'0'3058,"0"0"271,0 0-2112,-8 39 608,5-10 1280,-4 8-448,-4 5-368,-2 5-528,0-2-336,-2-2-497,5-4-480,-1-6-207,1-7-370,5-7 65,2-4 32,1-6-512,2-4-993,0-5-1440,0-5-1537,4-9-7732</inkml:trace>
  <inkml:trace contextRef="#ctx0" brushRef="#br0">32541 51358 14535,'0'0'3505,"0"0"-2320,0 0 127,0 0 193,0 0 320,-9 34-480,4-16-273,0 3-128,0 0 129,1 1-257,0-5-367,3-1-289,1-3-32,0-5-64,0 1-48,4-7 0,-1 1-32,1-3 16,-1 0-465,2-5-527,-2-3-961,-1-1-1681,-2-4-1520,0-4-8420</inkml:trace>
  <inkml:trace contextRef="#ctx0" brushRef="#br0">32535 51430 16504,'0'0'3585,"0"0"-3137,27-3 1025,-12 3 1424,0 0-1104,0 0-1136,-5 0-449,1 0-192,-5 0 64,2 0-1057,-2 0-1568,-2-3-1137,-2-6-2192,2-4-3539</inkml:trace>
  <inkml:trace contextRef="#ctx0" brushRef="#br0">32684 51307 17768,'0'0'2113,"-3"37"-1857,-1-10 2754,2 2-177,0 2-880,-1-5-561,0 0-751,3-2-561,0-5-160,0-6 48,0-3 0,0-5-481,6-3-303,-2-2-465,1-7-1376,0-5-1809,1-9-8148</inkml:trace>
  <inkml:trace contextRef="#ctx0" brushRef="#br0">32691 50795 6675,'0'0'3618,"0"0"-225,0 0-1632,23 22 944,-7-1-208,2 11-448,5 5-64,3 8-224,0 3-688,-1 7-449,-4 0-480,-4 1-176,-5-2 112,-7 1-32,-5-2 16,0-2 48,-10-3-96,-4-6-288,-2-3 16,0-5 16,-3-5 144,3-5 16,3-6-48,4-5-769,5-6-912,4-7-976,0-3-2145,4-6-11974</inkml:trace>
  <inkml:trace contextRef="#ctx0" brushRef="#br0">30757 50913 4578,'0'0'5763,"-19"38"-2002,8-10-1471,-2 9-258,-1 14 81,0 6-80,4 6-336,2-2-560,7 1-785,1-7-48,7-9-16,5-9-112,7-5-80,-1-7-688,2-6-913,-1-6 81,-3-2-305,-4-3-1040,-3-3-3554</inkml:trace>
  <inkml:trace contextRef="#ctx0" brushRef="#br0">30835 51405 4914,'0'0'8036,"0"0"-5555,-21 22-816,12-14 112,4-2-321,2-1-351,3-2-193,8-3-303,6-5 191,6-9 384,7-6-95,2-6-801,3-4-336,-5-2-96,-2-2 128,-7 4 16,-2-1-32,-6 2-304,-7 0-96,-3 3-193,-5 0 33,-6 1-320,-6 5 63,-1 6 577,-2 4-80,-3 8 288,0 2 80,4 14-32,3 6 32,1 7 112,4 7 80,5 4 96,6 5-32,0-2 209,8-2 79,1-3-352,0-6-96,-1-5-48,1-3-64,-4-6 16,0-3-32,-1-6-336,1-2-689,0-5-848,1 0-1248,2-9-2786</inkml:trace>
  <inkml:trace contextRef="#ctx0" brushRef="#br0">31067 51402 12918,'0'0'5314,"-9"22"-3249,6-10-400,3-2-240,0-4-513,3-2-400,2-3-224,4-1-95,0-10-49,1-2 304,4-7-32,-4-2-112,-1-1-112,3 0 32,-5 4-192,0 3-32,-2 5 16,1 7 128,-2 3-144,-1 8 16,0 5 16,2 4 17,0 1 79,0 2 0,-1-3-80,1-3-32,3-7-112,-3-2-385,3-5-335,-1-1-305,-2-9-1039,0-3-1362,1-5-5170</inkml:trace>
  <inkml:trace contextRef="#ctx0" brushRef="#br0">31362 51292 12134,'0'0'6386,"-2"36"-3376,0-15-353,-1 3-208,3-4-1120,0-1-625,0-7-400,1-4-224,5-4-16,1-4 0,-2-4 64,0-5-48,1-7-48,-2-4-32,-1-4 0,-3-5-48,0-2 32,-3-1 16,-3-3 16,2-1-80,-6 4 144,5 0-48,-3 3 32,2 2 33,3 5-65,2-1 48,-1 2-16,2-1-16,2 3-256,7-1 176,0 3-113,0 6 113,1 2 0,4 4-16,-2 3 0,-1 2 48,1 10-32,0 4-32,-3 6 32,-3 3 32,-2 1 64,0 3 16,-4-1 0,0-2-208,-2-1 64,-4-3 0,1-1 48,-4-5 32,2-3 0,-1-1 32,-2-5-32,1-2-16,0-1 16,-4-2 32,3 0-144,0 0-352,1 0-240,1 0-177,3 0-223,2 3-481,3 4-304,0-1-688,2 1-3025</inkml:trace>
  <inkml:trace contextRef="#ctx0" brushRef="#br0">31482 51341 10725,'0'0'4306,"0"0"-2785,0 0 864,5 21 224,-1-10-64,1 3-528,-1 5-400,0-1-513,2 0-496,-6-2-319,5-3-161,-4-1-144,1-4-32,0-2-144,-2-2-417,0-3-463,-2-1-481,-1 0-816,-2-5-897,0-3-2432</inkml:trace>
  <inkml:trace contextRef="#ctx0" brushRef="#br0">31647 51257 9973,'0'0'5970,"0"0"-3857,0 0-368,0 0 432,0 0 48,36 15-336,-17-12-384,5-1-369,-3-2-287,1 0-353,-2 0-384,-3-4-144,-7 1 16,-1 0-592,-6-1-1281,-3 0-1345,0 0-736,-9 0-5810</inkml:trace>
  <inkml:trace contextRef="#ctx0" brushRef="#br0">31721 51104 5170,'0'0'7108,"0"0"-4499,0 0-1024,0 0 95,0 0-415,0 0-753,5-5-224,-5 15 144,3 7 369,-1 4 607,2 4 737,-4 4-384,1 2-576,2 0-81,-3-3-271,5-3-321,-4-4-288,1-5-144,1-2-64,-3-5 16,3-2 0,-2-3-240,-1-4-400,0 0-609,0-5-448,0-7-1952,0-3-2418</inkml:trace>
  <inkml:trace contextRef="#ctx0" brushRef="#br0">33912 51427 6451,'0'0'12502,"0"0"-9717,10 25-1072,1-25-145,6 0-95,2-12-432,2-6-545,0-6-304,1-6-128,-6-1-32,1-3 16,-7-2-64,-6 1 64,-2 0-48,-2 0-160,-7 1-144,-4 3-144,-4 3-145,1 5 209,-5 6 96,1 7 96,2 10 160,2 5-16,1 12 0,2 9 48,3 7 48,7 8 64,1 3 160,0 3-192,6-1 16,3-4-48,0-5-32,1-6-16,3-9 16,0-8 16,2-6-48,-1-6-864,-1-4-1393,-2-9-737,-2-5-3569</inkml:trace>
  <inkml:trace contextRef="#ctx0" brushRef="#br0">34134 51383 7603,'0'0'10373,"0"0"-7636,0 28-672,0-22-128,0-2-736,2-4-705,1 0-96,5-7 305,-2-6-17,4-3-176,-2-7-80,6-3-176,-4 0-79,4 1-65,-5 5-64,0 4 96,-3 8 112,-2 5-160,0 3-128,0 6 16,-3 6 0,4 4 64,-5 3-80,4 1 48,-2-2 0,0 0-16,0-5 16,-2-2 16,4-6-16,1-2-176,-1-3-272,1 0-673,0-8-896,3-3-1472,-2 0-1458</inkml:trace>
  <inkml:trace contextRef="#ctx0" brushRef="#br0">33232 51769 9780,'0'0'5251,"0"0"-2530,0 0-1184,0 0 208,-5-5 47,14 4-719,5-1-273,5-1 49,5 1-193,-1-1 625,3 1-609,-3 1-320,-1 1-128,-4 0-176,-5 0 16,-2 0-464,-6 0-608,-1 0-241,-2 0-480,-2 0-400,0 0 208,-3 0-864,-3 0-673,-1 1-1344</inkml:trace>
  <inkml:trace contextRef="#ctx0" brushRef="#br0">33260 51932 12758,'0'0'5794,"0"0"-3312,0 0-545,22-1-321,-7-4-239,4 1-401,0 1 289,-1 0-721,-2 3-304,-4 0-160,2 0-16,-9 3-96,0 2-784,0 2-817,-5-1-1792,0 1-1298,0-3-8451</inkml:trace>
  <inkml:trace contextRef="#ctx0" brushRef="#br0">33677 51750 7523,'0'0'3170,"0"0"416,-24 19-1457,19-15-225,1 0-143,4-1-368,0-1-81,4-1-15,8 1-32,5-2-257,7 0 65,0-2 239,6-4-415,-4-4-353,2-2-208,-5 1-176,-4-2-48,-5 1-32,0 0-176,-5-1 80,-3 1-32,-3 0-48,-2-1-16,-1 0-64,0 2 48,0-1 64,-1 2 48,-7 2 48,-1 2 0,-1-1-48,-5 4 80,-3 0-32,-5 3-96,0 0 0,-2 3-16,-2 5-16,-1 3-80,3 4-32,3 3 15,3 3 65,5 6 144,7 2-64,4 4 48,3 3 32,0 1 16,8-2 48,3-3 0,8-5 97,0-4-49,4-9 0,5-3-32,0-9-32,0-2 16,1-1-64,1-6 16,-4-3-32,-5 1-576,-5 2-657,-3 2-1056,-7 2-976,-5 3-1,-1 0-2641</inkml:trace>
  <inkml:trace contextRef="#ctx0" brushRef="#br0">34806 51808 9252,'0'0'5283,"0"0"-2610,0 0-752,0 0-176,0 0-193,-10 0-463,10 0-369,1 0-288,4 0-112,5 1 177,4-1 15,4 0-80,6 0 240,3 0-127,2-3-209,4-2-80,-4-3-48,-2 0-96,-3 0-64,-4-2-176,-3 1 80,-4 0 16,-5 1 32,0 1 16,-3-1 32,-2 1 16,2 1 16,-4 0-96,1-2 64,-2 0-48,0-1 16,-3-1-64,-2 0 16,-7-1-112,0-2-112,-7-2 80,-3 1 48,-1 3 48,-2 5 64,-3 3 96,1 3-240,-1 11 112,3 3-16,-2 8 0,5 1 64,1 3-16,7 0 32,5 2 128,4 0 32,5 1-48,4 1-32,4-4-16,8 0 16,-2-2-64,5-2-80,4-2 0,-4-4 0,3-1-144,-2-4-272,0-2-225,-2-5-463,1-2-705,0-2 288,4-6 96,-2-8-47,5-3 1632,2-3 16,1 0-144,-8 5 32,-5 3-256,-8 7-8676</inkml:trace>
  <inkml:trace contextRef="#ctx0" brushRef="#br0">28072 51678 10165,'0'0'5458,"0"0"-1776,-10 3-1937,10-3-449,0 2-223,10 0-449,8-1 176,8-1 177,5 0 303,3-1-783,3-6-305,-1-1 32,-4 0-32,-3-2 64,-5 2-96,-1-1-64,-7 4 48,1-3 96,-7 4-48,4-1-128,-6 0 0,-3-2-16,3 1 33,-3-1-65,-1 1 16,-2-2-32,-2-3 32,0 2-48,-8 0 0,-3 1-32,-5-1 0,-5 2-49,-7 2-63,0 4-80,-5 1-64,0 0-32,-4 1 16,4 8 128,3 3 96,-2 3 32,5 4 80,3 5-16,5 3 80,4 6 272,7 5 320,8 1-80,8 0 33,12-2 15,8-7-192,0-3-368,5-8-368,-1-7 208,1-4 0,-4-4-80,-5-4 0,0 0 48,0-7-240,0-3-80,2-2-369,4 1-335,1-2 95,3 3 81,-3 2 31,-6 7 225,-7 1-625,-8 0-5170</inkml:trace>
  <inkml:trace contextRef="#ctx0" brushRef="#br0">28557 51423 4818,'0'0'6259,"0"0"-1889,-7 28-1665,7-22-416,5-2-528,6-4-208,6-4-96,2-9-97,7-7-672,0-4-175,2-8-33,-4 0-256,-1-4-304,-5 2-16,-3-2 32,-3 1-336,-6 0-193,-4-2-63,-2 2-128,-2 2-433,-2 3 337,-6 8 304,-1 5 480,-1 10 160,-5 7-96,1 13 0,-3 14 16,1 9-16,0 9 208,3 10 544,8 4 64,4-2-239,3-6-129,10-9-256,4-8-48,0-9-240,0-9 48,0-4-320,1-7-673,-6-4-784,0-1-768,-4-10-2529</inkml:trace>
  <inkml:trace contextRef="#ctx0" brushRef="#br0">28860 51415 3874,'0'0'11205,"0"0"-7603,5 26-1650,-5-21-335,1-2-544,2-3-609,3 0-112,0-6 224,2-6 161,0-3-161,2-6-272,0-1-144,3-2-80,-3 3-96,4 1-32,-4 6 32,-1 6 16,0 8 176,1 1-48,-5 9-112,-1 6 80,1 4 465,-1-1-145,0 0-320,1-3-32,1-3-128,-1-5-192,-1-3-481,0-3-351,1-2-1009,1-3-944,-3-7-3458</inkml:trace>
  <inkml:trace contextRef="#ctx0" brushRef="#br0">29426 51272 16952,'0'0'2993,"0"0"-2417,-22 23 545,17-11 1168,5 5-432,0 1-689,0-2-431,10 1-209,5-2-240,3-5-240,5-4-16,-4-4-128,3-2 80,-1-4-96,-8-3-128,2-5-160,-6-5 0,-4-1-33,-2-1-367,-3-2-257,-3-1 289,-7 6-32,-1 3 544,-6 7 256,-2 6 16,-1 3 160,-4 11 64,0 7 128,2 3 80,8 2-112,1-1-192,9-3-80,4-2-1888,4-9-3091,5-4-10564</inkml:trace>
  <inkml:trace contextRef="#ctx0" brushRef="#br0">29796 51686 10805,'0'0'4418,"0"0"-2609,24 0-577,-2-3 481,6-2 368,2 0-256,2 0-673,1 0-719,-5 2-193,-5 3-208,-6 0-64,-6 0-721,-4 0-559,-3 2-673,-4-2-640,0 0-769,-2 0-1424</inkml:trace>
  <inkml:trace contextRef="#ctx0" brushRef="#br0">29868 51845 17848,'0'0'2433,"0"0"-2273,31 4 849,-10-4 1152,2-2-865,1-4-719,0-1-449,-1 1-112,-4-2-80,-5 5-1585,-4-2-1841,-5 2-4401</inkml:trace>
  <inkml:trace contextRef="#ctx0" brushRef="#br0">30418 51740 5891,'0'0'-192,"0"0"4642,0 0-1409,0 0-832,0-2-192,0 2-112,0 0-432,4 0-65,0 3-111,5-1-241,1 1-127,8-3 271,7 0-95,2-3-385,4-7-416,-1-2-208,-1-4-48,-6 0-48,-3-2 48,-7 1-16,-3-1-32,-6-1-144,-4 1-96,0 0-16,-5 0-144,-9 0-240,0 5 239,-4 2 49,-1 5-48,-4 4 144,-1 2 96,-3 13 0,2 4-32,-4 8 112,-1 6 80,1 5 48,5 3 16,9 5 464,3 1 128,10-2 97,7-1-193,9-8-128,8-5-80,5-7-176,3-9-176,4-6-224,-1-6 144,-1-1 16,1-6 16,-5-3-384,-3 1-625,-5 1-767,-3 1-802,-9 3-655,-3 1-1697</inkml:trace>
  <inkml:trace contextRef="#ctx0" brushRef="#br0">28771 52336 10309,'0'0'3281,"-5"33"465,4-3-1201,-1 10-176,2 8-112,0 6-288,0 0-784,0-5-609,0-5-80,0-8-192,0-9-176,0-10-96,2-5 64,-2-6 96,0-4-15,0-2-97,0-10 208,0-9-64,0-9-144,0-11 80,0-7-96,0-10-208,0-5 16,-2-3 96,-2 3-80,-3 2 48,2 8 16,-3 6-16,5 10-224,-1 3-49,2 8 129,2 6 48,4 2 112,1 4 16,8 4 0,1 4-16,5 4-64,2 7 64,3 7-16,-3 10 64,3 6 16,-3 2 64,-5 2 0,-5-1 16,-3-2-96,-5-3-128,-3-5 64,-3 0 32,-2-3 16,-5-3-16,-4 0 16,0-4 48,0 0 96,-5-4-48,0 2 0,1-5-96,-2-1 32,3-2 48,2-1-112,3 0-128,5-2-416,2 0-481,5 1-287,0-1-1073,6 0-817,7 2-2945,1-2-5826</inkml:trace>
  <inkml:trace contextRef="#ctx0" brushRef="#br0">28950 52644 13174,'0'0'1297,"0"0"-1009,9 34 1473,-5-16 255,1 0-447,1 4-96,-3-2-96,2 4 15,1-2-223,3-2-161,3-3-368,4-7-431,2-6-113,1-4-32,2-6 32,-1-7-16,-2-7-448,-5-1-257,-5-2-255,-2 1 79,-6 0 193,-2 4 432,-10 2 192,-1 6-64,-3 4 128,-4 6 304,-3 0 145,0 11-1,3 0-256,2 2-176,4 0-80,3-1-80,5-1 0,6-2 32,2-2-977,5 0-1184,2-6-576,3-1-4066</inkml:trace>
  <inkml:trace contextRef="#ctx0" brushRef="#br0">22063 42673 8836,'0'0'176,"0"0"3442,0 0-1777,0 0-641,0 0-255,1-9-241,-1 7-176,0 2-176,0 0 33,0-2-65,0 2-32,0-2 0,0 2 32,0 0-16,0 0 16,0 0-80,0 0 17,0 0-49,0 0 0,0 0-16,3 0-64,-2 9 0,-1 1 128,2 5 304,0 5-47,0 4 655,1 3-271,-3 5-337,2-5 0,1-1-48,0-3-240,-1-3-144,-2-7-208,1 0 64,-1-3 16,0-4-16,0 0 0,0-1 32,0-4-80,0-1-224,0 0-336,0 0-352,0-6-881,0 0-464,0-3-2033,0 0-337,0-2-5425</inkml:trace>
  <inkml:trace contextRef="#ctx0" brushRef="#br0">22092 42783 11477,'0'0'2850,"0"0"-1794,0 0 193,0 0-129,0 0-47,23 6-289,-11 0 192,2-1 593,1-2-432,-1 0-401,1-1-304,-1-1-208,-3-1-128,2 0-96,-4-1 16,1-4-224,0 2-496,-1-5-449,-4 1-207,-1-2-689,0 1-624,-4 0-1025,0 3-3009</inkml:trace>
  <inkml:trace contextRef="#ctx0" brushRef="#br0">22275 42616 11141,'0'0'3170,"0"0"-1522,0 0-271,0 0-257,0 0-335,0 0-385,0-3-272,0 8 256,2 3 208,0 2-15,4 4-161,-2 4 736,0 4 385,-2 7-432,1 2-145,-2 2-15,-1 1-17,2 0-240,0-4-143,-2-4-369,2-3-128,0-4-96,-2-3 48,1-3-32,1-3 32,-1-3-240,-1-2-321,0-5-511,0 0-401,0-3-624,-3-5-1376,2-5-4083</inkml:trace>
  <inkml:trace contextRef="#ctx0" brushRef="#br0">22731 42337 9748,'0'0'2626,"0"0"799,0 0-1696,0 0-128,0 0 48,0 0-241,0-13-383,-6 11-641,-4 0-224,-2 2 32,-5 0 464,0 0 113,-1 4-193,0 0-112,0 5-80,3 2 64,3 0-191,0 3-113,7 2-32,5-1 80,0 2 48,9-3 48,5-3-96,5-1-192,1-3 32,3-6-16,-2-1 48,-1-1 0,-4-7-64,-1-6-48,-3 2 0,-6-4 48,0 0-96,-6 0 16,0 1 32,0 2-160,-6 3 0,4 2 128,-2 3-80,1 2 160,3 3-32,0 6 16,0 4-160,3 6 192,3 4 48,5 3 80,1 4 80,3-1 48,2 1-112,-1 1-128,1 0-64,-3 2-16,-5-1 32,-2-2-48,-4 3 96,-3-2-32,0-1 32,-5 0 48,0-3 16,-2 0 144,-3-5 64,4-1-96,-4-4-112,3-5-47,-2-2-33,-2-5-16,1-2-193,-2-5-175,1-6 32,1-3-96,0-4 80,3-2 48,3-2-81,1-2 129,3-1 112,1 1 32,5-2 16,3 0 64,3 0 0,-1-1 64,7 2 240,-3 0 225,3 0 143,2 3 16,2-2-320,-1 0 0,0 1-47,-1-2-177,0 0-16,-1 3-96,-3 1-32,-6 3 16,-1 5 16,-3 5-32,-2 2-144,-4 6-497,0 0-303,-5 2-545,0 2-1552,1 0-1650</inkml:trace>
  <inkml:trace contextRef="#ctx0" brushRef="#br0">29085 41459 12694,'0'0'4370,"-9"51"-2161,3-15-560,2 6 544,0 6-209,2-2-767,0-6-401,2-6-239,2-7-273,2-7-144,-1-8-48,3-7-32,-3-5 48,2-2 192,-1-12 272,-2-7-351,0-6-177,-2-8-32,0-6 0,0-5 0,-4-3-128,0-3-241,-4-4-495,-1-2 64,-3-1-417,3-1 161,2 5-433,4 4 657,3 5 752,0 10 48,5 7-128,6 8 48,6 9 96,1 7 16,2 7 16,5 9 0,1 9 16,-2 4 0,1 4 16,-3 3 16,-6 0-96,-4-1-32,-3-1-16,-4-1-16,-5-2 64,-5-2 0,-5-3 48,-7-3 96,1-2 320,-6 0-96,-2-1 64,3 0 17,-1-2-97,4 1 64,-1 0 0,6-1-48,2-2 16,7 2-63,0 3-129,4-1-48,4 4-16,6-2 48,5 3 224,7 0 64,2-1-288,1 1 32,2-2 1,-2 2 47,-3-2-80,-1-1-48,-7 0-128,-3-2 48,-4-2-48,-4-2 16,1-3-32,-4-1-32,2-4-176,0-3-273,-2-1-399,2-8-737,0-4-2385,2-1-4850</inkml:trace>
  <inkml:trace contextRef="#ctx0" brushRef="#br0">29438 41727 17064,'0'0'2049,"0"0"-1521,3 26 1345,-2-12 240,-1 3-528,0 0-401,0-1-528,2-2-15,-2-3-65,2-3-144,-2-3-224,0-2-16,0-3-96,0-2 321,0-7 79,0-5-304,2-6-128,2-4-96,-4-3 96,4-3-80,-3 3 48,3 3 0,-4 4 16,1 7-32,3 3 32,-4 5-48,5 2-16,-3 1 0,4 2 16,0 0 0,3 5-64,0 3 32,0 4-32,0 3 16,0 0 0,-2 1 48,1 0-64,-2 2 32,-6 0 48,3 1-16,-3-2 16,0 1-16,-3-3 48,-2-2 0,-2 1 0,0-5 112,2-1 16,-4-1 16,-3-2-96,1-2 48,-1-1-112,0-1 32,-2 1-48,3 0 0,3-1 32,3 1-48,0 0-16,5-1-160,0 1-112,0-1-384,2-1-433,6 0-640,-4 0-1264,6-6-1361,-3-6-5138</inkml:trace>
  <inkml:trace contextRef="#ctx0" brushRef="#br0">29694 41604 4466,'0'0'6835,"0"0"-4050,0 0-848,0 0 336,0 0 80,0 0-272,21-2-272,-9 2-160,0 0-224,2 0-273,3 2-287,-1 0-209,-1-1-320,-1 1-176,-2 0-96,-5 1-48,1-1-64,-3-1-48,-4-1-176,3 2-144,-4-2-257,0 0-207,0 0-561,0 0-880,0-2-576,0-1-1825,0 0-7764</inkml:trace>
  <inkml:trace contextRef="#ctx0" brushRef="#br0">29716 41743 13990,'0'0'3074,"0"0"-1906,0 0 753,0 0 144,0 0-768,0 0-513,28 3 65,-13-3 479,3 0-63,-2-4-225,2 2-400,-5-1-255,-1 1-305,-4 2 0,0-1-128,-5 1-224,-1 0-593,-1 0-688,-1 0-1264,0 0-1169,-6-2-3553</inkml:trace>
  <inkml:trace contextRef="#ctx0" brushRef="#br0">30279 41492 3842,'0'0'1456,"0"0"-1199,0 0 79,0 0 96,0 0-672,-7-4 400,5 4-240,1 0 64,-2 0 112,2-1 304,-1 1-544,0 0 1729,2 0-625,0-2-608,0 2 225,0 0 47,0-2-16,0 2-80,0-2-95,0 2-65,0-1 672,0 1 1,0-1-193,0 1-208,0-3-127,0 3-113,0-1 16,0-1 80,2 0 64,1-4-191,5 0-193,-3-2-112,5-4 48,0 1 32,2-2-48,2 1 160,-4-1-32,1 1 176,-2 4-64,-1 0-79,-3 4-97,0-1-16,-3 2-16,1 2 48,-2 1-64,-1 0-64,4 1 0,0 7-16,-3 0 0,5 1 16,-1 3 16,2 1-16,-1 2 0,2 1 160,-4 0 80,6 2 96,-6 0 81,1 0-129,-3 0-112,-2 0 32,0 1-48,0 0-48,-2 1-48,-2 0-32,-1 0-128,-3 0-32,2 3 80,-4-1-32,3-2 32,-2 0 16,-2-1 0,1-2-16,2-2 0,-2-2 48,1-3-64,1-4-32,-2 0-80,1-5-128,0-1-16,2 0-48,-3-1 112,6-7 64,-2 4 32,2-4-32,4 0 47,0-2 65,8 0 64,-2 0-80,6 1 96,0 0 65,-3 3-33,5 2 160,-4 3 0,3 1-16,-1 3-112,0 5 192,1 4 96,-1-1-32,0 2-240,0 0 81,-1 0-49,-1-2-144,-2-2 32,-2-1-16,3-4-64,-4 0 48,-4-2-16,3-2-192,-4-2-209,0-4-175,0-4-256,0-2-657,0 2-512,0-1-1745,-4 3-2769</inkml:trace>
  <inkml:trace contextRef="#ctx0" brushRef="#br0">30768 41424 8068,'0'0'6611,"0"0"-2561,-27-1-2674,13 2-335,-4 4-129,-3 2-96,3-2-255,0 5-225,2-4-224,1 2 16,7-2 144,0-1-112,5 0-112,3 1-48,5 0 16,5 2-32,7 2 96,3 3 0,4 4 0,-3 1 96,0 3 113,-2 2-1,-6 3-144,-3-1-176,-4-1-80,-4 1 112,-2-3-16,0-2 0,-3-2 48,-5-2-32,1-4 48,-1-2-96,0-4 64,1-4-16,-2-2 0,1 0 48,1-8-96,-1-4 48,2-2-48,2-5 48,-1 2-16,2-2 16,3 4-48,0-4 64,8 4-32,1-1 32,1 1 32,5-1-48,0-1 32,-3 1 32,2 0 0,-2 0-176,-3-2 64,-3-1-256,-3 2-497,0-1-47,-3 2 79,0 2 33,0 4 176,-3 4 288,2 2-128,-4 4-353,5 0-928,0 0-1520,0 4-5155</inkml:trace>
  <inkml:trace contextRef="#ctx0" brushRef="#br0">30889 41412 13190,'0'0'4162,"0"0"-2513,0 0-497,0 0 225,0 0-97,0 0-431,0 0-321,9 12-416,7-10-80,4 0 400,1-2-288,3 0-112,-1 0 0,-5 0-16,-3 0 0,-1-2-32,-5 2 48,-4 0-80,-1 5 16,-1 5 16,-3 4 32,0 7 16,0 8 193,-3 5 287,-5 5 160,2 2-16,3 0-239,-2-4-209,-1-4 112,2-4-96,1-7-160,0-4 112,-1-7-80,0-3-64,4 0-16,-3-6 0,1-2-144,-2 0-608,3-5-497,-2-6-1952,1-3-2258</inkml:trace>
  <inkml:trace contextRef="#ctx0" brushRef="#br0">29449 42940 14375,'0'0'2609,"-39"-1"-1905,16 4-320,-1 7 545,1 4 159,-1 6-255,1 2-241,7 3 0,4 0 401,4-2 143,8-2-416,0-5-560,12-4-63,5-6-81,5-6 96,2-1 0,-1-11-240,1-5 304,-2-5-112,-3-1 16,-5-1-16,-5-1 0,-3 0 0,-3 4-64,-3 3-288,0 3-80,0 5 223,-2 7 161,1 6-80,-4 13-208,4 10 304,1 10 16,0 10 609,1 6-353,5 2-80,5-1-112,-1-6-32,4-3-16,-4-7 0,-1-2 16,1-5-48,-6-4 80,-3 0-48,-1-2-16,0-1-48,-4-2 32,-3-1 464,-1-1-255,0-2-33,1-2-16,-2-2-144,0-5-32,1-2 16,-1-2-16,2-4 16,-2 0-208,-5-8-80,4-4-161,-1-4 33,0-3 16,0-1-160,3 2-160,2 0 79,0 5 81,4-1-352,2 6-737,3 0-832,5 0-1873,3 0-2978</inkml:trace>
  <inkml:trace contextRef="#ctx0" brushRef="#br0">29697 42971 17576,'0'0'4130,"0"0"-3138,0 0 161,0 0 608,29 8-481,-11-5-527,0-3-353,5 2-368,-3-2 16,-1 0-112,-4 0-320,-3 2-1025,-2-1-1024,-6 3 32,-3-1-1329,-1 2-3041,-1 0-3025</inkml:trace>
  <inkml:trace contextRef="#ctx0" brushRef="#br0">29737 43166 17800,'0'0'3154,"0"0"-2834,0 0 864,0 0 369,0 0-529,36 13-495,-18-18-401,-3-1-96,3-1-224,-3 2-1041,-3-1-1776,0 2-5395</inkml:trace>
  <inkml:trace contextRef="#ctx0" brushRef="#br0">30237 43007 6435,'0'0'11781,"0"0"-9844,-14-26-624,4 16 496,-2 1-657,-3 0-640,-1 1-416,-2 3-32,-1 4-15,0 1-33,-3 0 32,4 8-80,2 5 32,1 3 16,4 2 272,5 4 224,5 0-128,1-1 16,3-2-128,8-3-224,3-3-32,1-6 16,4-4 48,-1-3 17,0-3-33,-2-5-177,-1-4 65,-3-1 64,0-1 0,-5 5-16,-2 1 81,-3 3-81,-2 5 48,0 5-96,-3 12 16,-5 5 64,1 9 448,-5 5-48,2 3 112,1-1-80,-1-4-15,1-6-273,4-5-80,3-7 0,0-4-80,2-3 32,0-5-64,0-3-208,2-1-721,2 0-367,4-5-993,-4-2-1457,2-8-4322</inkml:trace>
  <inkml:trace contextRef="#ctx0" brushRef="#br0">30299 43253 22826,'0'0'2145,"0"0"-2065,0 0-16,17 29 385,-11-24-385,-6-2-16,0-1-817,0-2-2144,0-6-2417</inkml:trace>
  <inkml:trace contextRef="#ctx0" brushRef="#br0">30528 43028 17064,'0'0'4722,"0"0"-4210,0 0-464,0 0 1729,-28-12 80,13 12-753,-2 6-559,2 2-465,3 5-96,1 2 80,5 3 112,6 0-176,0 2 16,5 0-32,4 1-16,1-2 48,5 1-144,-2-3 160,3 0 48,-2 0-64,-2-1 80,-5-2 64,-4 0-80,-3-1-48,-3-3 16,-4-2-80,-7-3 32,0-5-64,0 0 0,-1-5-16,-1-6-80,1-4-48,5-1-32,-2-3-33,4 3-95,5 1 256,3 1 64,3 2 16,7 1 48,1-3 32,4 3 240,2-2-96,1 0-63,5-1-33,-3 0 32,-1 1-64,-6 1 16,-2 3-48,-3-2 0,-3 5-208,-5 1-161,0 2-127,0 0-416,-5 3-481,0 0-79,-3 5-433,2-1-993,3 4-2720</inkml:trace>
  <inkml:trace contextRef="#ctx0" brushRef="#br0">30682 43016 10117,'0'0'5410,"0"0"-4850,0 0 225,27-9 1680,-21 9-448,-1 0-609,0 4-271,-1 4 176,-3 6 31,-1 6-175,0 5-321,-3 4-80,-3 2 49,0 2-193,2 0-272,2-4-144,-1-3 16,3-3-15,0-5-113,0-1-16,3-4-48,-1-5-32,-2-2-112,0-2-289,0-4-175,0 0-384,0-4-609,0-6-1440,-2-3-2098,-1-1-5586</inkml:trace>
  <inkml:trace contextRef="#ctx0" brushRef="#br0">31108 43235 6371,'0'0'304,"0"0"5026,0 0-2496,-14 29-657,11-15-208,2 2-273,-4 1-271,5-2-304,-3-2-209,3-5-176,0-3-95,0-2-145,3-3-208,2-5 128,-1-5-112,1-4-80,0-3-31,-3-3 47,4 0 32,-3-2-32,0 2-48,-1 6-64,2 2 96,0 4 16,0 5-16,-1 3-80,3 6-112,0 6 113,-2 1 191,2 4-144,2-1-144,-2 0 0,2-5-48,-1-1 0,1-5 32,-4-3 0,6-2-16,-6-2 16,1-5 16,0-2-16,0-2-48,-2-4 32,0-4 0,1-1-48,4-2 48,-3 3-16,4 2-128,0 5 96,1 8 32,2 4-64,-1 11 64,-1 5-16,2 6 16,0 4 96,-3 0 32,0-3-16,1-2 272,-5-4-192,0-6-144,1-2 0,-3-4-48,0-4-80,0-1-208,-3 0-352,0 0-417,0-3-479,-3-3-641,2 0-1025,-2-4-1280,3 2-7956</inkml:trace>
  <inkml:trace contextRef="#ctx0" brushRef="#br0">26534 45857 11813,'0'0'5187,"0"0"-3538,0 0-289,0 0 65,0 0-689,0 0-512,-19-1-112,6 1-64,-5 1 32,-2 3 208,-3 2 161,-1 2 95,0 1 352,6 1 1,4-1-193,6-1-224,8 4-160,4-4-256,13 0-80,7-1 16,4-3 16,3-4-32,0 0 0,-2 0 32,-3-3-48,-8 0 48,-5 0 32,-6 1-31,-3 2-1,-4 0-32,0 0 96,-4 8-112,0 3 112,-1 3 144,1 4-112,2 1-96,2 4 0,0 0 48,0 1-144,0 0-16,0-3-96,0 0 112,0-3 48,-8-3 32,2-3 32,-3-3 16,-2-5 32,0-3 0,1-1 16,0-5-48,1-6 0,1-2-64,2-4 16,6 0-96,-5 0-192,5 3 208,0 0 144,5 3 128,-1 1-32,2-1 16,3-1-48,2-1 160,0-2 48,4 0-96,-3-2-192,0-1 96,6-1 80,-4 2-15,0-1 127,1 1-64,-1 2-128,-1 2-112,-3 2-16,-4 1 16,2 1-32,-3 2 16,-3 0-16,0 1-48,-2 1-32,0 0 0,0 0-16,0 1 80,0 0-96,0 0 0,0 3 48,0-1 32,-2 2 0,0 0 16,1 0-16,-2 0-16,2 0 80,1 0-305,-2 3-255,0-1-112,2-2-224,0 2-209,0-2-240,0 0 193,0-2 400,0 0-17,0-1 145,0 0 592,0 1 96,0 2 80,-1 0-128,-4 5-80,1 0-224,-4 1-2113,-1 2-5042</inkml:trace>
  <inkml:trace contextRef="#ctx0" brushRef="#br0">26548 45899 176,'0'0'14167,"0"0"-11926,0 0-929,0 0 369,-22-13-464,17 11-497,-1 0-224,1 0-144,1 2-96,0-1-16,1 1 113,0 0-33,-1 0-128,2-2 32,0 2 64,0-2 128,2 2 193,0-1-49,0-1-368,0 2-128,0-1-64,0 1 0,0 0-64,0 0-48,0 0-96,0 3-96,-2 0 96,2 0-353,0 1-303,0-2-145,0-2-751,2 0-593,0 0-1473,2 0-3730</inkml:trace>
  <inkml:trace contextRef="#ctx0" brushRef="#br0">21164 51763 7908,'0'0'6194,"-16"30"-3632,11-13-1026,-1-2-111,6-2-337,0-2-335,6-3-49,7-1-144,5-3 273,1-4 111,5-4-368,3-9-239,-1-7-129,1-8 416,0-6-48,-1-6-320,-2-5-80,-2-3 17,-6-1 15,-1 2-176,-8-1 48,-5 2-48,-2 1-96,-5 2-112,-9 4-177,1 4-479,-2 7 48,1 5 79,0 9 353,-2 9 256,3 5 96,0 13-80,1 12 80,0 11 16,6 11 16,3 10 224,3 6 417,0 3-353,6-7-192,2-4-128,1-8 48,-2-8 0,-2-7 16,2-6-64,-5-5 80,2-3-64,-4-3 16,0-4-208,0-3-496,0-4-273,0-3-992,0-1-192,0-3-1664,0-7-6148</inkml:trace>
  <inkml:trace contextRef="#ctx0" brushRef="#br0">21488 51803 13862,'0'0'4098,"0"0"-2833,0 23-561,6-23 48,2-1-63,2-11-305,-1-6-48,5-3-240,-2-2-64,0 1 352,-3 2 145,0 5 159,-3 5-32,-1 7-304,-1 3-336,2 6 0,1 7 48,-2 5 353,4 3 127,-1 1-320,-2-3-160,4-1-16,-3-3-240,0-6-817,-2-3-671,-1-4-337,1-2-512,-4-5-385,-1-6-2064,0-1-5923</inkml:trace>
  <inkml:trace contextRef="#ctx0" brushRef="#br0">21860 51747 13878,'0'0'4002,"6"38"-1489,-3-13-288,4 3-96,-1-4-736,2 0-513,-2-7-287,2-5-129,-4-6 0,7-4-48,-5-4-128,1-11-80,-1-4-47,-1-10-81,-1-4 0,-4-7 32,0-3-144,0-5-80,-9-3-16,0-3 80,-1 0-33,-5-1 49,1 5 48,2 3 81,1 7-1,2 9 48,2 5-336,3 5 192,2 5 112,2 5 0,8 3-64,2 4-32,7 2-16,3 5-16,-1 7-16,4 5 16,-3 7 64,-2 2 0,-5 2-304,-3 1 256,-1 2-160,-3 0 63,-3-3 49,-3 0-64,0-5 0,0-4 80,0-2 16,0-5 64,-1-3-32,-4-1 16,-3-5 0,0-1 0,-7-2-16,1 0-16,2 0-32,1 0-720,1 0-561,5 0-335,4 0-449,1 3-1473,6 1-5314</inkml:trace>
  <inkml:trace contextRef="#ctx0" brushRef="#br0">22140 51762 11781,'0'0'13623,"-20"41"-11718,9-19-1473,3-1 224,8 0-64,0-6-15,9-3-129,5-4-272,2-4-128,2-2 16,1-2-96,-3-5-128,-2-3-288,-5-1-209,-2 0 241,-4-1 336,-3-1 0,-3-1 0,-4 1-208,1 0-96,-4 2 384,-3 2-96,3 4 144,-5 3 96,1 0 192,-1 7-96,0 1-144,0 2-112,7 0 0,0 1-768,1 1-1441,5-7-1489,2 0-3313</inkml:trace>
  <inkml:trace contextRef="#ctx0" brushRef="#br0">22437 51667 9508,'0'0'4034,"0"0"-1281,0 0-2016,0 0 127,0 0 529,0 0-209,24 6-111,-16-2 175,4-3-287,-1 2-33,3 0 49,2-1-209,3-2-336,-1 0-272,0-2-112,0-2 16,-3 1-368,-4 1-720,-4 2-657,-5 0-384,-2 0 64,0 2-96,-2 2-544,-8-1-2433,0 1-1954</inkml:trace>
  <inkml:trace contextRef="#ctx0" brushRef="#br0">22469 51847 13094,'0'0'5507,"0"0"-4579,0 0-352,24 15 945,-9-15 32,-1 0-529,2-4-576,-2-1-304,-4 0-96,1 1-352,-3-2-1280,-8 4-2050,0-2-7555</inkml:trace>
  <inkml:trace contextRef="#ctx0" brushRef="#br0">23627 51715 18472,'0'0'3330,"5"38"-2193,-4-18-97,-1 1 577,3-4-353,-3-7-591,2-4-481,-2-4-208,3-2 32,-2-10 192,1-5-128,-1-7-16,-1-5-224,3-7 160,-3-6-64,0-6-32,0-2-80,0-5 96,0-4 96,0 1 64,0 2 32,0 5 16,-3 5-160,3 8 112,0 8 128,0 7-64,0 8-32,6 5-80,3 4 0,0 4 64,5 5-96,0 8 16,1 3-16,-3 6 48,-2 4-64,1 3 48,-7 3-32,-4-2 32,0 0 48,0 1 0,-4-3-160,-7-2-16,3-3 16,-2-3 32,-2-4 48,1-2 0,-1-6-48,0-5 48,2-3 0,1 0 0,1-2-48,4-1-256,2 0-609,2 1-287,0 2-961,2 0-897,5 0-3280,1 0-5444</inkml:trace>
  <inkml:trace contextRef="#ctx0" brushRef="#br0">23829 51711 11797,'0'0'7444,"0"0"-5443,0 0-96,9 32 672,-9-15-752,0 2-657,0 1-512,0 0-207,0-2-129,0-3-176,0-5-160,5-2 16,-2-5-80,0-1-400,3-2-465,-3-3-880,0-6-1840,-3-1-2018</inkml:trace>
  <inkml:trace contextRef="#ctx0" brushRef="#br0">22933 51822 10661,'0'0'6403,"0"0"-2930,23-2-1904,-5-8 448,6-5-336,4-6-641,-1-6-415,0-8-417,-1-3-272,-4-1-16,-6-3 48,-5 0-369,-3 1-255,-8 1-448,0-1 207,-5 3-143,-5 3 335,-2 6 145,0 6 272,-1 7 256,3 6 176,-2 8 192,1 6-144,2 12 128,2 10 65,-1 12 127,4 9 480,2 9 385,-1 3-593,3 0-368,0-5-207,0-6-33,0-9 48,0-7 64,3-7-112,-1-8-80,2-3-64,2-7 32,2-7-480,-1-2-881,1-8-1056,0-5-912,0-4-3202,-1-2-8276</inkml:trace>
  <inkml:trace contextRef="#ctx0" brushRef="#br0">23253 51762 11749,'0'0'4482,"0"0"-2000,6 25-417,-4-19-369,2-3-399,1-3-241,2 0-95,0-6-209,0-5-48,2-4-159,3-2-193,-2-2-208,-1 1-80,2 2 0,-2 3-16,0 5 16,0 6 64,-1 2-80,-1 10 0,1 3-16,-3 3 96,2 2 0,-2-1-96,1-3 32,0-2-32,-2-4 0,1-5-336,-2-3-416,1 0-561,-1-6-832,0-4-960,0-5-2177,0-2-11206</inkml:trace>
  <inkml:trace contextRef="#ctx0" brushRef="#br0">24267 51575 6147,'0'0'2321,"0"0"1345,0 0-1634,-27 3-527,26-3 176,-4 0 48,5 0-321,0-3-63,5 2-401,4 1-191,7-2 111,4 2-111,4 0 303,0 3-608,5 0-176,-5 1-192,-1-3 32,-5 3-160,-3-4-272,-5 0-592,1 0-305,-4 0-47,-2 0-177,-1 0-336,-4-2-624,0-3-880,0 0-1890,0-1-559</inkml:trace>
  <inkml:trace contextRef="#ctx0" brushRef="#br0">24349 51414 9412,'0'0'4066,"0"0"-752,0 0-2050,2 29 177,0-3 240,-2 4 624,0 9-528,0 0-705,0-2-496,0-4-304,0-7-143,2-2-65,-1-10-16,2-3-32,-1-4-433,2-4-703,-2-3-1281,0-5-705,0-9-4401</inkml:trace>
  <inkml:trace contextRef="#ctx0" brushRef="#br0">24739 51370 12614,'0'0'4466,"0"0"-2017,0 0-1072,0 0-337,0 0-176,25-5-79,-3 5-1,2 0 465,7 1-289,2-1-448,2 0-416,-5 0 0,-3-1-160,-4-3 48,-2 1 0,-10 1-160,-2 1-384,-8 1 144,2-2 224,-3 2 144,-3-1 32,0-1-32,-3 2 80,5 0-32,-3 0 0,0 3 48,4 5-48,0 6 32,0 3 32,0 10 208,0 4-48,0 3 64,0 6-160,-1-3 0,-9 0 80,1-5 273,0-4-49,-1-3 112,-4-6 96,5-4-239,4-4-193,0-5-192,3-2 64,2-3-96,5-1-80,7 0-192,-2-5-33,7 4 129,-1-2 80,2 1-48,0 1-32,1-1 32,-6 0-368,2 1-305,-2-3-623,-2 1-913,-5-4-481,-3-1-1600,-1-3-3025,-2 0 1632</inkml:trace>
  <inkml:trace contextRef="#ctx0" brushRef="#br0">24892 51488 11701,'0'0'6515,"0"0"-4306,0 0-944,35 3 528,-12 3 768,2-1-880,2 2-689,1-1-496,-3-2-240,-3-1-159,-2-1-65,-3-2-80,-5 0-769,-3 0-1104,-1-2-1488,-7-3-673,-1 1-4258</inkml:trace>
  <inkml:trace contextRef="#ctx0" brushRef="#br0">25301 51579 15111,'0'0'3858,"0"0"-1665,0 0-1969,0 0 256,21 35 1617,-15-14-448,-3 5-593,2-2-496,-4 1-191,-1-2-209,2-5-64,-2-6-64,2-1-785,-2-5-479,0-6-1089,0 0-913,-4-9-4769</inkml:trace>
  <inkml:trace contextRef="#ctx0" brushRef="#br0">24939 51915 8948,'0'0'4770,"0"0"-2961,0 0-624,0 0-129,0 0 1,0 0-241,0 0-304,-2-2-16,6 2 145,3 0 207,4 0-176,5 0-223,6-3 287,7 0-96,9-4-143,8 0 79,1 1 208,4-3 577,2 1-1009,-6 0-240,-3 0-48,-4-2-240,-9 0-256,-6 1-321,-6-2-175,-7 3-689,-6 4 97,-6 2 239,-4 2 80,-9 2 129,-2 6-1329,1 0-4418,-4 0 448</inkml:trace>
  <inkml:trace contextRef="#ctx0" brushRef="#br0">25101 52057 15303,'0'0'4514,"0"0"-2689,0 0-160,0 0 464,0 0-785,0 0-383,0 23-33,0-5-192,-2 0-271,2 1-49,0 1-96,0-2-256,0-1-32,0-3-16,0-3-48,0-1-272,0-4-160,0-3-385,0-2-607,-2-1-641,0 0-913,0-1-1456,2-2-4162,0-1 2177</inkml:trace>
  <inkml:trace contextRef="#ctx0" brushRef="#br0">25115 52102 16984,'0'0'3810,"0"0"-3138,0 0 576,0 0 1105,0 0-688,28 8-752,-23-8-417,4 0-128,2 0 16,-2 0 64,4 0-159,-3 0-241,2 0 0,-1 0-64,1-2-48,0 0-801,-3-2-1312,1-2-1280,-1 0-641,0-4-3202,-1-2-1904</inkml:trace>
  <inkml:trace contextRef="#ctx0" brushRef="#br0">25308 51975 17592,'0'0'6339,"0"0"-4946,0 0-1361,0 0 64,0 0 832,0 0 129,4 33-513,-4-15-304,0 5-80,0 1 432,0 3 1,-4-1-241,4-3-96,0 0-16,0-5 16,0-4-192,0-3-32,2-3-112,0-4-384,2-4-1201,-3 0-1921,-1-10-1920,0-1-10982</inkml:trace>
  <inkml:trace contextRef="#ctx0" brushRef="#br0">33765 52820 10053,'0'0'6531,"0"49"-3970,0-17 0,-3 7-304,0 0-816,3 1-529,0-6-144,0-8-31,3-7-321,0-5-288,3-9 96,-3-5 96,2-3 144,-1-13 1,0-4-97,-4-10-16,0-5-192,-4-7 0,-5-9-128,-3-4 80,-1-6 16,0-4-64,-1-6-384,1-1 240,3 2 64,5-1 96,5 6-224,0 6-32,5 10-368,5 7 272,4 11 224,4 7 48,6 11-48,0 8 32,1 5 16,3 12 0,-3 10 0,0 7 32,1 9 0,-5 2 96,-8 3-64,1-2 112,-9-4-144,-5-3-448,-4-4 336,-8-5 16,-7-5 32,-2-2-49,-5-6 65,0-2 48,-1-1 16,3-4-64,5-2 49,0-2-50,9-1 50,1 2-178,4-1-639,2 2-496,3-2-1186,0 3-591,3-1-1057,2-1-3489,-1 2 1872</inkml:trace>
  <inkml:trace contextRef="#ctx0" brushRef="#br0">34046 52852 19609,'0'0'3169,"9"31"-2960,-8-7 703,1 7 1425,0 4-656,-2-1-529,0-2-191,0-5-657,2-4-208,1-5 0,2-8-176,-1-5-528,2-5-1361,0-7-2945,-4-10-6084</inkml:trace>
  <inkml:trace contextRef="#ctx0" brushRef="#br0">21934 52895 14759,'0'28'4194,"-2"11"-1329,2 11 176,-2 7-832,0 4-720,2 1-577,0-6-703,4-9-161,3-6 0,0-8 0,1-8-48,-1-10 48,-4-3 0,3-5-16,-6-4 0,0-3-16,0-8 128,0-9 224,0-5-288,0-15-48,-3-9-48,3-5 32,-3-13 16,3-1 64,0-3-48,0-1-384,3 5-128,0 7 208,-1 7 160,0 10 0,-2 7 96,0 5-145,0 6 81,0 2-32,0 3 96,1 4-32,3 2-32,0 2 32,3 7-32,2-1 64,4 3-80,6 4 80,-1 6 0,3 3 32,5 3 64,-3 4-32,3 1-16,-1 4-96,-3-1-80,-1 2-16,-6 2 96,-1-1-32,-10-1 80,-2-2-16,-2 0 64,-6 0-16,-4-3 16,-4-2 64,-3 0-48,2-3 64,-3-1 64,2-6-31,-1 0-49,1-5-96,2-1-112,1 0 64,0-3-17,2 0 17,4 0 16,1 0-160,3 2-144,1-2-448,2 3-609,0 0-800,5 0-544,3-3-1025,-1 0-4161</inkml:trace>
  <inkml:trace contextRef="#ctx0" brushRef="#br0">22316 53325 4690,'0'0'10181,"0"0"-7588,0 0-1024,0 0-273,0 0-31,0 0 272,-8 24-273,3-3 33,0 1-193,5 3-159,0-1-257,7-2-240,5-5-288,6-5-112,6-7 0,0-5-16,1-5 0,-1-7-48,-3-2-16,-6-4-96,-2-1-336,-11 0-224,-2 1-161,-6 5 273,-6 0 176,-6 7 320,-6 2 96,-2 4 352,-4 0-16,6 9-176,0-1 16,6 3 81,6-3-97,6 4-160,6-2-112,2-4-1201,11-1-1104,0-5-881,4-4-3713</inkml:trace>
  <inkml:trace contextRef="#ctx0" brushRef="#br0">22797 53158 12454,'0'0'3041,"0"0"-800,0 0 48,0 0-464,29-1-256,-7-2 95,0 2 289,3 1-800,3 0-465,-3 0-240,-2 0-15,-5 0-209,-4 1-144,-4 3-80,-4-3-48,-1 2-352,-2-3-433,-3 0-463,0 0-497,0 0-368,-5 0-881,1 3-3649</inkml:trace>
  <inkml:trace contextRef="#ctx0" brushRef="#br0">22812 53343 9636,'0'0'4098,"0"0"-2145,0 0-304,0 0 96,0 0-369,0 0-431,6 0-145,2 0 1,6 0 15,2 0 64,5-2 225,8-3-177,-1 2 33,1-2 335,-2 2-319,-3 1-529,-3 1-336,-5-1-32,-6 2-192,-2 0 16,-2 0-288,-3 0-225,-1 0-175,-2 0-304,0 0-145,0-2-624,-4 1-912,0-4-1889,-1-1-12358</inkml:trace>
  <inkml:trace contextRef="#ctx0" brushRef="#br0">23574 53187 14695,'2'35'3105,"1"1"-688,0 0-128,-1 0-352,1-5-640,-2-5-721,5-6-112,-2-6-176,-4-3-64,4-5-47,-3-3-17,-1-3-48,0 0 240,0-7 368,-1-3-304,-3-5-352,-4-5-32,3-6-48,-4-7 32,2-4 0,-2-10 16,0-7-32,0-3-112,1 0-256,1 0-64,1 3-304,3 3 480,-1 9 160,4 2-1,0 8 130,0 2 31,4 4-48,1 3-32,1 1 48,2 5 0,0-1-48,1 2-16,3 4-145,-2 0-47,2 6 80,2 1 80,1 3 0,0 2 64,5 5-32,2 5 48,1 1 0,3 4 16,-1 3 32,1 3-64,-2 4-32,-4 1 0,0 4-16,-6-2 64,-1 1-48,-3-1 32,-6 0 32,-2-2 0,-2-1-16,-3 0 48,-5-2-80,-5 2 96,2-2-32,-2 0 48,-4-3 144,1-3-79,-1 0-33,-3-3-48,2-1-96,0-5 64,2-2 0,-3-3-32,7-1 32,0-2-32,6 0 0,0 0 0,4 0-64,2 0-609,0 0-479,2 0-1265,6 0-593,-4 3-671,2 0-2578</inkml:trace>
  <inkml:trace contextRef="#ctx0" brushRef="#br0">23974 53327 12870,'0'0'2897,"0"0"-1168,0 0 240,0 0-512,0 0-353,6 26 241,-3-6 335,-3 2-287,2 4-577,1-1-159,1-2-193,-2-4-256,2-3-160,0-3 0,-3-3-48,2-4-48,0-3-496,-1 0-593,-2-3-1072,0 0-800,-5-6-1265,1-5-6579</inkml:trace>
  <inkml:trace contextRef="#ctx0" brushRef="#br0">25077 52593 6931,'0'0'2161,"0"0"1905,0 0-2049,0 0 96,0 0-288,-23-13-385,23 9-463,0 1-241,9-2-112,5-1-207,5-2-209,5 0-144,8-2 16,1-2 64,2 2 240,-2 1 128,-3-1-320,-4 1-144,-5 5-96,-7-2 48,-4 5 0,-2 0-48,-5 1 48,0 0-16,-3 0 32,1 4 0,-1 1 32,0 2-48,0-1 48,2 1-48,0-1 16,-2-3-32,2 1 32,0-3-48,-2 1 64,0-2-48,0 0 80,0 0 0,0 0-15,0-2 15,0 1-32,0-1 96,0 2-48,0 2-96,-4 4-16,-1 6 16,-3 5 16,1 3 16,-4 7 48,-1-1 48,0 3 224,1-3 464,-1 1-288,0-6-191,3-3-33,4-4 48,0-2-176,5-2-96,0-2-80,0-3 48,1 0-32,5-2 16,2-3-32,1 0 16,-4 0-16,4-5 32,1-1-48,0-1-96,1 1-48,0-1-64,2 0 80,-1 2-48,0 0 80,3-1 47,-3 3 81,0 0-16,-3 1-16,2 1 0,-3 1-304,1-2-160,-5 2-256,1 0-561,-4 0-800,-1 2-128,0-1-960,-6-1-2322</inkml:trace>
  <inkml:trace contextRef="#ctx0" brushRef="#br0">25279 52612 2353,'0'0'7011,"0"0"-4562,0 0-624,0 0-160,0 0-112,0 0-401,0 0-63,-17 7-145,15-4-31,2 1-113,0-3-176,0 2-47,7-1-17,3 0-16,4-1-64,4-1 401,3-1 335,3-4-463,3-4-369,-3 1-192,0 0-128,-5 0-16,-9 3-32,-1 2-16,-6 1-16,0 2-192,-3 0-352,-3 0 47,-1 4-335,-1 1-609,-1-1-640,0 3-928,0-6-3154</inkml:trace>
  <inkml:trace contextRef="#ctx0" brushRef="#br0">25640 52609 11189,'0'0'3538,"0"0"-2002,0 20-31,2 0 224,0 3 704,-2 3-96,0 2-976,0-1-545,0-7 0,0 0-335,0-6-353,0 0-112,0-6 16,0-3 0,0-2-128,0-3-689,0 0-607,0-4-817,-2-8-1201,2-2-4593</inkml:trace>
  <inkml:trace contextRef="#ctx0" brushRef="#br0">25926 52500 8756,'0'0'2401,"0"0"80,0 0-400,0 0-864,0 0-817,0 23 0,-9 13 593,-2 9 863,-6 11 706,-1 8-209,-2 1-1009,1-2-719,1-6-161,-1-8-48,5-8-160,0-9-16,5-5-96,3-8-80,3-6-32,3-4-48,0-6-880,3-3-929,6-12-1056,1-4-929,1-7-4114</inkml:trace>
  <inkml:trace contextRef="#ctx0" brushRef="#br0">26016 52774 6851,'0'0'1137,"0"0"2993,0 0-1505,0 0-512,0 0-240,0 0-497,19 25-479,-19-1 1168,0 4 208,0 3-737,-4 2-479,-2-4-273,3-3-288,1-5-207,-2-1-177,3-5-64,-1-5-32,0-1 48,2-5-80,0 0-257,0-4-575,-1-4-497,1-6-575,0-3-1602,1-5-2241,4-4-8707</inkml:trace>
  <inkml:trace contextRef="#ctx0" brushRef="#br0">26020 52881 15319,'0'0'2849,"0"0"-1712,0 0 336,0 0 543,0 0-511,37-2-480,-18 2 207,5 0-624,-1 0-223,-2-2-209,-3 1-80,-5-3-144,-3 3-128,-4-1-369,-2 0-127,-1-1-272,0 1-113,-1-3-912,-2 1-368,0-3-672,0-1-2770</inkml:trace>
  <inkml:trace contextRef="#ctx0" brushRef="#br0">26241 52658 8116,'0'0'5538,"0"0"-2961,0 0-1248,0 0 32,0 0-65,-9 23-207,9-7-241,0 4-15,0 6 223,3 5 449,3 5 63,-1 5-623,0 1-129,1 0-143,2-3-65,-4-5-32,2-2-368,0-5-96,-4-4 16,-2-5-80,3-5-64,-3-4-48,0-4-48,0-2-352,0-3-560,0-11-849,0-7-2177,-3-4-4674</inkml:trace>
  <inkml:trace contextRef="#ctx0" brushRef="#br0">24467 53146 6675,'0'0'-384,"0"0"4610,0 0-1777,0 0-768,0 0-113,0 0-207,2-6 0,0 4-225,3 0-303,-1 1-177,6 1-160,0 0-64,9-2 193,0 2-177,8-3 992,4-1-399,3-1-593,2-3-208,-2 1-64,0-1 0,-1 0-160,-5 2 48,-5 3-48,-7 1 32,-1 0-128,-6 2 48,-2 0 0,-5 0 32,2 0 0,-2 0 16,0 0 0,-1-1-16,2-1 48,-3-1-64,5-2 64,-4 0-96,1-3 0,0 2-80,-2-2-112,0 2-96,0-1 96,0 1 128,-5-1-16,0 1-16,1 1 16,-6-1 160,3-1-64,-2 0 48,0 1-16,-2-3 16,0-1 0,0 1-32,-1-1 0,0 0-240,0 0-273,-1 4 113,-2 1 240,2 1 64,-4 4 0,1 0-16,-3 0 32,3 3 48,-1 1 32,1 1 48,2 3-48,-1 1 32,3 2-32,-2 3 32,4 3 0,-3 1 16,3 3 128,-2 3 272,2 1-16,-1 0-79,-1 1 175,0-1-32,4-3-304,-1 2 48,0-3-16,6 0 96,0 1-79,3-3-65,3 1-16,8-3-32,3 0-128,6-2 80,3-4-80,5 1 64,5-6-48,0 1 48,0-2-16,-5-2-16,0 1 0,-4-2-480,-6 1-49,-3 0-175,-3-1-240,-1-2-97,-4 0-223,-2 0-321,1 0-272,0-8-832,-2-1-2450</inkml:trace>
  <inkml:trace contextRef="#ctx0" brushRef="#br0">20685 52657 9012,'0'0'5219,"0"0"-2098,0 0-432,0 0-784,0 0-352,0 0-561,0 21-351,-2-18-81,2 0-64,0-1-96,0-2 16,0 2-47,0-1 15,0-1 160,0 3-48,0 1-64,0 0-31,0 4-1,0-2-160,0 2 0,0 0-128,0 1-16,0-1 32,0-1-16,0 1 128,0 1 0,0-1-32,2 4 1,6 4 63,-2 0-112,5 6-32,-1 4 32,6 1-96,-3 5 64,-1 0-128,0-2 0,-2 1 0,-1-1 0,0-4 0,-4-4 0,0-5 0,0 0 0,-3-8 0,0-4 0,-2-2 0,0-3 0,0 0 0,0 0 0,0 0 0,0-8 0,0-1 0,-4 0 0,0 1 0,3 5 0,-1-1 0,2 3 0,-3 0 0,3 1 0,0 0 0,0-3 0,0 3 0,0 0 0,0 0 0,0 0 0,0 0 0,0 0 0,0 0 0,0 0 0,0 0 0,0 0 0,0 0 0,0 0 0,-3 0 0,1 0 0,-7 0 0,0 7 0,-3 6 0,-3 4 0,-1 0 0,2 2 0,2-1 0,1-4 0,6-4 0,0-3 0,3-1 0,-1-2 0,3-2 0,0-2 0,0 0 0,0 1 0,0 0 0,0 2 0,0-3 0,0 3 0,0-3 0,0 2-80,0-2-288,0 0-48,0 0 47,0 0-111,-1 0-96,-1-8-352,-2-1-209,1-4-64,-3 0-159,1 0-241,-1-1-96,1-1-160,-3-1-1072,3 0-3634</inkml:trace>
  <inkml:trace contextRef="#ctx0" brushRef="#br0">22145 55575 7507,'0'0'7956,"0"0"-5699,0 23-832,0-11 464,0 1 16,3-1-465,3 2-607,2-1-417,6-4-176,2 2-112,2-7 192,0-2-16,0-2-240,1-2 64,-5-5-48,-3-3-112,-2-2 32,-5-3 0,-2 2-80,-2-1 0,-6 2 0,-4 2 80,-4 2 64,0 4 16,-5 3 16,2 1-32,1 3 80,-1 4-64,6 3-48,0 0-16,3 0 16,3 1-96,2-3-592,3 0-704,0-1-1010,0-6-1151,3-1-2994</inkml:trace>
  <inkml:trace contextRef="#ctx0" brushRef="#br0">21803 55297 5651,'2'0'11637,"0"0"-9236,-2 8-1649,0 5 993,1 10 272,-1 6-416,0 6-401,3 6-495,-2-2-129,-1 2-144,4-5-128,0-5-160,2-6-48,-1-8 16,0-2 0,-3-7 49,1-4-33,0-4 112,-3-4 48,0-9 176,0-5-176,0-6-160,0-9-128,-3-4-16,0-8 48,1-1-48,-3-1 96,2-2-16,1 0 16,-1 1 32,3 2-240,0 1-64,0 0 32,0 3 64,0 2 48,3 3-32,2 3 80,-4 4 0,3 4-144,-2 5 112,1 4 64,0 2-224,5 3 160,-1 1-64,5 5-80,0 3 112,6 3-32,1 3-352,2 7 271,3 5 209,-1 4 32,-1 6-144,2 5-16,-4 0 64,-2 4 0,-1 1-32,-3 0-368,-6-1-160,3-2 320,-6 0 16,-5-2 192,0-3 96,-2-1 48,-6-1 96,-4-4 208,1-3 144,-4-2 16,2-1-351,-4-2-65,1-3-16,-1 0-32,1-2-48,-1-2-16,3-2-48,-1 0 48,2-3 16,-1-1-128,3 0-64,1 0-209,0 0-207,1 0-80,4 0-337,0 0-559,5 0-417,0 0-576,0 0-1969,6 0-3650</inkml:trace>
  <inkml:trace contextRef="#ctx0" brushRef="#br0">22581 55312 5859,'0'0'1152,"0"0"-1360,0 0 2897,0 0-416,0 0-704,0 0 304,-6 5-48,4-3-481,-1 1-687,2-1-289,-1-2-128,2 1 80,0-1 16,0 0-80,0 0 321,0 0 383,0 0-512,3 0 17,0 0 47,0 0 48,3 0-32,1 0-16,6 0 209,5 0-225,6-3 400,3 0-127,4-1-193,-3 1-160,1 1-16,-8 1-223,-5 1-113,-2 0-80,-8 0-48,-2 0 16,0 0-193,-4 0-79,0 0 16,0 0-256,-2 0-529,0 0-415,-2 0-689,3 0-401,-3 0-2304,1 0-7251</inkml:trace>
  <inkml:trace contextRef="#ctx0" brushRef="#br0">22659 55466 5362,'0'0'6371,"0"0"-1905,0 0-2337,0 0-704,0 0-48,0 0-257,5 3-608,0-1 705,5 1-529,4 1-352,2-3 609,5 2-33,0-1-367,3-2-81,-1 0-80,-2 0-128,-5 0-208,-3-2-48,-4 1-528,-5-2-705,-1-1-1200,-3 1-672,-3-2-2514</inkml:trace>
  <inkml:trace contextRef="#ctx0" brushRef="#br0">23659 55196 5475,'0'0'9444,"0"0"-6483,0 0-1216,0 0-192,0 0-65,0 0-319,-21-26-801,13 17 16,-4 1 16,0 0-15,-5 2-113,1-3-64,-2 4-128,0 1 32,0 0-112,-2 4 32,3 0-48,2 8 0,2 6-48,5 3 32,2 7 112,6 2 48,0 3 112,11 1 224,4-2 17,3-4-337,3-6-337,-3-5-31,3-6-160,-3-4-48,2-3 48,-3-11-144,-1-6 223,1-5 257,-7-3 144,-1-4-15,-3 1-146,-3 1-47,-3 6-336,0 4 240,0 8 208,-3 7 48,1 2-48,-2 14 80,-2 11 48,3 10 48,2 6 609,1 5 351,0 2 161,0 0-625,3-7-368,1-3-208,-1-7 0,1-7 96,-2-3-96,-2-6-48,0-3-80,0-5-160,-2-6-384,-2-1-624,1-10-1458,-1-4-3376</inkml:trace>
  <inkml:trace contextRef="#ctx0" brushRef="#br0">23817 55167 12550,'0'0'4370,"0"0"-2401,0 0-961,-3 22 513,0-4 144,0 1 111,-1 2-399,1-2-353,0-2-191,1-4-33,2-3-272,0-2-143,0-3-113,0-2-80,0-3-96,6 0 0,5 0-16,2-2-64,4-1 48,1 0 0,1 0-16,0 0-32,-3 3-48,-4 0-224,0 0-288,-3 0-593,-4 3-319,-2-2-561,-3 3-369,0-4-719,0 0-1921,0 0-3266</inkml:trace>
  <inkml:trace contextRef="#ctx0" brushRef="#br0">23974 55148 12486,'0'0'4578,"0"30"-2353,-2-4 96,2 9 768,0 5-560,0 3-784,0 2-608,2-3-641,3-7-272,-4-3-144,3-6 160,-2-6-128,0-4-112,-1-4 64,-1-4-64,0-1-144,0-5-256,0-2-544,0-1-1249,-3-7-1617,-1-7-4450</inkml:trace>
  <inkml:trace contextRef="#ctx0" brushRef="#br0">24158 55227 6355,'0'0'-160,"0"0"1873,0 0 352,0 0-545,0 0 465,0 0 496,6 25-1536,-4-20-641,1 3 368,-1-2 0,3 4-143,-1 0 367,1 5 113,-1 1-177,1 4 128,-3 5 209,1 4 288,-3 5-129,2 2-207,-2 1-113,0-2-384,0-2-255,-2-7-177,2-5-80,0-4-80,0-6 0,0-4-272,0-5-353,0-2-623,2-5-977,1-9-1169,-3-6-2832</inkml:trace>
  <inkml:trace contextRef="#ctx0" brushRef="#br0">24193 55479 9973,'0'0'9956,"0"0"-7875,0 0-1425,3 35 1601,-3-19-240,0 0-1056,0-1-497,3-2-432,-3-3-64,0-3-576,5-2-577,-5-4-1456,1-1-272,1-1-1457,-2-9-3250</inkml:trace>
  <inkml:trace contextRef="#ctx0" brushRef="#br0">24416 55507 14022,'0'0'5347,"0"0"-2802,4 26-736,-4-16-240,2-2-561,-2-1-640,2-3-304,-2 0-96,0-4-944,0 0-865,0-1-400,0-6-2369</inkml:trace>
  <inkml:trace contextRef="#ctx0" brushRef="#br0">25215 55478 8276,'0'0'4674,"0"0"-1409,0 31-1136,-3-19-432,3-2-192,0-4-369,0 0-335,0-2-289,0-4-128,0 0 304,6-8 337,0-5-257,2-4-207,-4-4-161,2-2-160,2-1-16,-3 1-32,0 1-96,0 6 32,4 0-96,-1 6 48,-1 2 0,1 2 128,2 6-32,-2 4-80,-1 8-112,-1 2 112,1 4 177,-2 2-145,-1-2-80,-1-2-80,1-5 80,-1-2-16,3-4-48,-3-4 16,3-1 0,2-8 0,-1-3 16,2-7 16,2-3-32,-1-2-16,5 0-144,-4 2-64,2 6 79,-5 5 177,1 6-64,-3 6-32,0 10-96,-3 4 96,0 5 320,-1 1 1,1-1-17,0-1-176,5-4-64,1-2 80,1-5-48,2-1 64,0-3-80,5-2 48,-2-2-32,-1 2-16,0-3 16,0 1-112,-4-1-432,-5 0-545,-1 2-528,-4 0-1184,-4-2-1969,-5 0-3218</inkml:trace>
  <inkml:trace contextRef="#ctx0" brushRef="#br0">25795 54971 8980,'0'0'5779,"0"0"-4034,0 0-385,-4 29 129,4-9 176,0 7-513,0 7-79,2 6 495,0 5-95,3 2-96,-5-1-273,2-2-400,-2-5-367,0-6-289,0-7 48,-2-3 48,-3-5-16,3-5 0,-1-3-32,-2-4-16,4-3-32,-1-3-32,2 0-32,0-9-32,2-2-336,4-3-465,3 2-63,1-1 64,1 2 127,4 3 257,-3 2 272,5 1 176,-2 1 128,0 3 208,3 1 48,-3 0-64,3 0-111,0 3-65,3 4-112,-3-1 64,2 4-96,-2-1 32,0 5-32,-4 1 48,0 0 0,-5 0 384,-5-1 128,-4-1-48,-3-1-336,-5-1-80,-8-2 33,-1-1-49,-7-4 32,-3 1 0,-3-3-112,-5-2 32,-2 0-16,0 0 0,1-3-48,4-1 16,2 2-80,7 2 15,3 0 65,7 2 48,3 2-128,10-1-368,0 2-896,0-2-1282,8 0-3296,3-3-2930</inkml:trace>
  <inkml:trace contextRef="#ctx0" brushRef="#br0">24490 55153 7155,'0'0'1153,"0"0"2657,0 0-1233,0 0-640,0 0-177,0 0-415,-14 8-625,18-8 497,6 3-1041,5-3 144,9 0-160,7 3 769,5-3 175,6 0-207,2 0-481,1 0-208,-5-3-160,-5-2 0,-8-1-208,-5 0-256,-6-1-161,-7 2-127,-1-1 544,-7-1-128,-1 4 64,0 1 384,0 2-32,0 0-496,-1 5 896,-4 10-480,-1 8-64,-2 8 144,-1 10 432,-4 6 449,-1 6 415,1-1-287,-1-4-593,3-9-176,1-7 113,0-8 111,6-6-272,-1-7-240,1-2-48,-1-3-96,0-4-336,3-2-641,-1-6-511,0-5-2866,1-4-5347</inkml:trace>
  <inkml:trace contextRef="#ctx0" brushRef="#br0">22154 56416 18264,'0'0'4322,"0"0"-2161,-29 7-928,7 4-193,-2 4-367,-2 6-369,-1 2-80,0 0-32,6 2-96,2-4 48,6 0-192,8-1 16,5-4-80,2 2-32,12-1 64,4 1 0,9-2 0,2 0 16,3-1 32,1 0 32,-4 1 48,-2 0 48,-3-2-16,-6 2 32,-5 0-80,-7 1 0,-4-1-16,-2-2-16,-2 2 64,-6-2-32,-5-1 16,-2-1 16,0-1 96,-2-1 16,-3 0-16,1-3 48,1-3-160,0 1 0,1-2-16,3-1-48,1-2-32,3 0-96,1 0-192,1-5-128,5-1-384,-1-4-689,4 0-624,0 0-288,2 3-1137,3-2-3473</inkml:trace>
  <inkml:trace contextRef="#ctx0" brushRef="#br0">22305 56783 13158,'0'0'4050,"0"0"-2353,17 28 368,-13-12-32,5 2-241,1 2-351,0-2-625,2-3-543,0-3-193,0-4 32,0-5-192,1-3 112,-5-7 0,2-5-32,-5-2 0,-1-4-16,-4-2-64,0-1-81,-4 1-127,-1 2-144,-3 3 112,3 5 320,0 1 0,1 2 80,2 4-96,2 1 48,0 1-64,0-1-32,0 2-176,2 0-512,2 0-705,-2 0-304,0 0-1216,-2 2-2898</inkml:trace>
  <inkml:trace contextRef="#ctx0" brushRef="#br0">22572 56859 21162,'0'0'2881,"0"0"-2273,0 0 145,0 0 687,12 24-207,-7-24-289,0 0-463,3-5-257,-2-2-208,-1-2 176,-1-3 64,-2-1-80,-2-2-128,0-1-32,-2 0 32,-2 0-16,-1-1 0,2 5 16,0 1-16,3 1 16,3 4-48,5-1 32,0 3 48,3 1-32,2 0 96,0 3 0,-2 0-80,-1 0-32,-2 0-80,-2 0-144,-5 0-384,-1 2-353,0-2-335,-6 1-481,0-1-1408,-2 0-1265,3 0-3986</inkml:trace>
  <inkml:trace contextRef="#ctx0" brushRef="#br0">22791 56744 16776,'0'0'4322,"0"0"-2449,0 0-449,0 0 593,0 0-352,0 0-577,6 22-271,9-18-241,1-3-32,3 2-176,1-3-159,0 0-193,0-4 16,0 0-113,-4-2 33,1 0-224,-4-1-544,2 1-705,-3-3-1536,0 1-2033,-3-1-3955</inkml:trace>
  <inkml:trace contextRef="#ctx0" brushRef="#br0">22979 56544 16488,'0'0'2561,"9"-24"-2305,-9 12 0,0 2 1489,-4 0-161,-7 4 17,-1 1-496,-2 5-481,-5 0-64,1 5-192,1 6-95,4 5 31,0 2 176,2 6 128,3 3 113,7 4-337,1 2-16,0 1-32,4 1-112,2-1-16,4-3-96,-2-4 16,-2-5-80,0-4 16,-4-2-16,-1-5-16,-1-2 0,0-2-16,0-2-16,-1-2-192,-1-1-208,-2-2-448,1 0-737,0 0-1440,1 0-1794,-1-3-2976</inkml:trace>
  <inkml:trace contextRef="#ctx0" brushRef="#br0">23085 56732 17704,'0'0'4930,"0"0"-3953,0 0-481,0 0 1313,-29 28 16,18-14-497,1 2-687,0 0-417,1 2-96,5 0 144,0-1-16,4-3-208,4-4-48,5-2-80,2-6 32,2-2-32,0-4-16,1-6-64,-1-2-32,-3-4 16,0 2 144,0-3 32,-7 5-16,-2 0 0,-1 4-48,0 3 112,-4 5 64,1 0 48,-2 8-16,-1 4 144,3 2 48,0 3 32,3 0 112,0 2-159,3-3-241,4-3-80,3-3 48,0-4-288,1-3-241,0-3-95,0-5-640,-3-6-2066,-2-3-3025</inkml:trace>
  <inkml:trace contextRef="#ctx0" brushRef="#br0">23279 56703 18088,'0'0'6131,"0"0"-4258,0 0-865,0 0 241,0 0-369,0 0-207,-21 15 31,9 6-224,-2 6-416,0-2 304,3 3-127,3 0-33,4-5-96,-1 0-48,4-3 64,1-6-16,6-2 48,4-4-128,4-5 80,5-3-32,3 0-80,-3-6 0,1-4-112,1-2-432,-5-1-273,-5 2-431,-2-1-1970,-4 1-2832,-5 3-4339</inkml:trace>
  <inkml:trace contextRef="#ctx0" brushRef="#br0">23406 56811 22890,'0'0'1857,"32"-3"-1889,-13 1 224,2 1 2097,-3-4-304,0 3-1248,-3-1-337,-2-2-224,-6-2 96,-4 0-64,-3-1-192,-5-2-192,-11 1-96,-2 1 80,-5 1 224,0 7-80,1 0 48,2 10 144,5 6 288,3 5-144,5 3 64,5 0 209,2 2-65,5-2-336,7-2-160,0-2 0,3-6 0,1-4 0,-2-5 0,3-5-304,-3-1-513,-1-9-799,-2-5-2066,-6-7-3905</inkml:trace>
  <inkml:trace contextRef="#ctx0" brushRef="#br0">24124 56728 6195,'0'0'7907,"0"0"-5137,0 0-1666,-2 30-15,4-6 559,3 7 193,0 5-32,1 0-304,2-3-641,1-6-400,-4-5 145,2-9-161,-3-6-96,0-6-64,0-2 48,-3-12 145,-1-6-33,0-3-400,0-9-16,-3-6-96,-4-5 64,-3-7-48,-3-4 16,2-4-128,-3 0-256,1-2-81,4 4 1,4 8-112,1 6 192,4 10 288,8 6 176,1 11 144,5 6-32,6 6 16,3 6-96,3 8 64,1 8-208,0 3 32,1 5 80,-5 2-48,-4-3 48,-9 0 32,-2-3-32,-6-2 16,-2-4 0,-7-4-96,-6-2-16,-6-4 80,1-2-16,-1-3 48,0 1-16,1-3-32,3 1 0,5-2-80,1 2-432,4-2-401,5 2-735,0-2-1378,3 0-1840,4 0-5955</inkml:trace>
  <inkml:trace contextRef="#ctx0" brushRef="#br0">24411 56851 12150,'0'0'2225,"0"0"-1281,0 0 561,23 14 624,-18-10-481,0-3-287,-1 1-384,0 0 63,-3-1 257,1-1 175,1 0-159,-3 0-497,0-1-175,0-4-161,0 0-112,0-3-144,0 0 0,-3-2-80,1-2-64,1-1-80,-1 0 0,2 0 48,0 0-96,0 0 80,2 2-48,1 3 32,5-1 32,-3 2-48,0 4 16,3 1 16,-1 2-48,2 0 0,-1 5 32,1 2-80,0-1 96,-2 1-256,1-1-144,-2 1-96,2-4-129,-6 1-943,0-3-1105,-2-1-1265,0 0-3298</inkml:trace>
  <inkml:trace contextRef="#ctx0" brushRef="#br0">24669 56801 21098,'0'0'1296,"0"0"-1184,29 2 1745,-19-2 576,-2 0-1216,4-2-881,-5-4-272,1 0 16,-5-1-80,-3-3 16,0 2-144,-3-1-336,-6-2 32,-5 0 352,-2 3 16,-1 3 96,-1 3-177,4 2 129,0 7 80,7 6 193,1 5 191,6 3-80,3 0-64,7 1-112,4-2-128,0-4-48,7-3-16,-3-5-416,0-3-720,-4-5-753,0-2-1249,-5-6-1696</inkml:trace>
  <inkml:trace contextRef="#ctx0" brushRef="#br0">24917 56671 2225,'0'0'7748,"0"0"-4579,0 0-848,0 0-16,0 0-256,0 0-272,5-4-272,-10 8-289,-3 2 1,-6 3-353,1 1-224,-3 2-223,3 1-81,3-1-96,0-1-64,6 0-128,4-2-16,0-1-48,6 1 32,6-3 0,0 0-16,5-1 32,-1 3-48,1-4 32,-4 1 0,-2 3 16,-2-1-16,-5 3-16,-4 1-16,-2-2 32,-5 5-16,-3-3 16,0 1 16,-3-4-144,4 0 32,0-1-48,0-4-128,3-1-144,5-2-273,-1-4-319,2-4-945,3-3-944,6-4-2978</inkml:trace>
  <inkml:trace contextRef="#ctx0" brushRef="#br0">25058 56738 18552,'0'0'2722,"0"0"-2530,0 0-128,0 0 1088,0 0 625,0 0-800,0 0-625,0-5-240,0 5 64,0 0 48,0 0-80,0-2-144,0 2-16,0 0 64,0-1-80,0 1 16,-3 0 32,2 0-32,-1 0 32,0 0 16,2 0-16,-2 0 48,0 0-80,1 1 16,1 3 0,-3-1 0,1 1 48,-1-2-16,1 4 176,-3-1 32,1-1 81,-1 1 15,-3 2 48,2-2-208,1 1-48,0 1-96,1-3-48,4 3 80,0-1-32,0-2-64,6 1 48,2-2 80,2 2-32,-1-2 64,4 1-64,2 1 32,-2-2 224,-1 2-272,0 0-80,-2-1 48,-1 3 0,1-1-48,-6 1 32,2 1-16,-2 1 16,-4-1-16,0 1 48,0 0-16,-10-1 16,1 0 64,-3 0 49,0-2 15,-2-1-32,4-2-48,1-3-64,1 0 0,4-3-352,4-2-337,0-4-719,6-1-833,0-3-609,6 2-1376,-1-2-4786</inkml:trace>
  <inkml:trace contextRef="#ctx0" brushRef="#br0">25197 56813 15207,'0'0'7171,"0"0"-6018,0 0-1281,0 0 1264,21 27 913,-13-18-864,-1 1-529,5-2-400,-1-1-176,-2-4-48,1-1 0,3-2-16,-5-2-80,0-6-16,0-2 80,-1-3-80,-4-2-176,0-1-112,-3-2-256,0 0-209,-3 1 193,-2 6 352,1 2 240,-1 2 224,1 3 160,3 4-272,-4 0-112,5 0-64,0 4-801,0 0-1536,6 1-1296,2-2-4003</inkml:trace>
  <inkml:trace contextRef="#ctx0" brushRef="#br0">25415 56797 21066,'0'0'2161,"0"0"-2129,0 0 16,0 0 1488,26 16 49,-19-14-400,-2-2-449,3 0-384,-1 0-64,1-2 112,-1-3-191,1 0-113,-4-3 32,2-1 16,0 0 80,-4-1-176,3 2-64,0 0 16,-3 3-16,0 1 0,1 4 80,-1 0 0,0 2 16,1 5 16,2 1 112,-4 2-16,2 2-128,2-1-32,0 0-64,0 1 96,4-4-96,2-1 64,1-5 16,6-2-16,-3 0 48,6-4-32,-3-6-16,4 0 0,-3-5-64,-1-1 48,1-2 16,-5-3-96,-2-1-16,-5 2 0,-7 3 48,0 4 16,-13 4 32,-2 8-128,-4 4 160,-4 10-80,2 6 16,3 5 128,3 3 80,7-2-16,7-2-64,1-2-64,12-6-64,1-3-128,4-6-32,3-4-32,-1-2-160,0-2-272,-1-6-577,-5-2-560,-1 0-1072,-10 0-673,-2-3-1072,-2 4-1488</inkml:trace>
  <inkml:trace contextRef="#ctx0" brushRef="#br0">23048 57420 12390,'0'0'4114,"-24"0"-2866,11 0 65,-5 5 175,2 3-143,-1 2-401,3 2-399,4 3-209,0 1 16,8 1-96,2-2-192,7-2-16,8-3-32,3-7-64,1-3 80,2-3-48,-1-9 80,0-3-64,-5-2 64,-2-1-48,-4-1 64,-5 3-64,-4 3 32,0 3-80,0 7-16,-4 3 80,-4 8-96,2 9 48,1 4 64,2 4 96,1 0 48,2 2 193,5-4-257,5-5-160,0-5 0,2-4-561,2-9-639,-4 0-1009,0-5-1809,-3-9-5699</inkml:trace>
  <inkml:trace contextRef="#ctx0" brushRef="#br0">23227 57467 19113,'0'0'3777,"0"0"-2400,0 0-96,0 0 608,35 3-657,-19-3-351,5 0-657,-1 0-224,-4 0 0,1-3-593,-6 1-895,-2-1-2386,-5 1-4866</inkml:trace>
  <inkml:trace contextRef="#ctx0" brushRef="#br0">23311 57300 11093,'0'0'2913,"0"0"-944,0 0 160,0 0-48,0 0-944,-15 36 15,15-5 817,-1 7 192,-1 1-640,2 1-417,0-5-783,0-3-177,0-8-176,0-3 0,2-4 64,-2-6-32,0-2-32,0-4-337,0-4-447,-3-1-673,-1-3-928,0-7-976,-2-3-3426</inkml:trace>
  <inkml:trace contextRef="#ctx0" brushRef="#br0">23876 57485 17416,'0'0'3666,"0"0"-1665,27 15 96,-12-13-225,2-2-863,4 0-513,-3-2-144,2-4-192,-2 1-64,0-4-32,1 1-64,-3-2-32,-1 0-208,0 1-80,-3-4-144,0-1-16,-2-2 47,-2-2 49,3-3 16,-7-2 80,4 1 192,-4 2 0,-1 1 80,-3 7 16,0 1 48,0 9 208,-6 2 176,-3 10-144,0 12-32,3 7 273,0 11 111,2 4 160,4 3 17,0 1-65,4-6-560,2-6-80,5-7-32,-7-7-64,5-5 16,-3-8 0,-1-4-128,3-5 80,-3-3 64,1-7-16,-1-5 32,0-2-96,1-3 32,0-2-96,-2 5-96,-4 2-64,5 5 96,-1 6 96,1 4-48,-4 7 48,5 3 0,-3 5 64,3 1-16,2-1 160,1-1-48,1-1 48,7-3-80,-1-5-32,6-3-16,0-2 0,-1-5 32,3-3-80,-4-1 64,-2-3-16,0 0 0,-4 1 16,-4-2-16,-2 1 0,-2 1-64,-6-1 80,0-1-64,0 2 0,0-4-64,-3 2 16,-2-1-64,-1 3 96,-3 5-208,0 6-96,-2 3 208,3 13 112,-3 9 128,5 6-16,4 1 112,2 0 80,4-2 0,11-9-192,-2-5 0,6-8-80,0-5-192,-4-3-496,-1-3-1169,-6-5-2225,-6-3-3137</inkml:trace>
  <inkml:trace contextRef="#ctx0" brushRef="#br0">23950 57313 272,'0'0'11125,"0"0"-6691,0 0-1745,0 0-848,5 40 224,-5-11 176,0 7-384,0 3-688,0 2-289,0-3-688,-2-7 64,2-5-160,0-6-48,0-5-32,0-5-64,0-4-464,0-4-640,0-2-1025,-3-7-945,0-6-2480</inkml:trace>
  <inkml:trace contextRef="#ctx0" brushRef="#br0">24845 57533 13494,'0'0'4834,"0"0"-2769,0 0-784,0 0 464,24 2-65,-7-2-239,1 0-528,1-2-433,1-5-144,-6-3-112,0 1-80,-3-2-96,-3-1 0,-4 1-16,-4 0-16,0 1-160,-8 0-80,-5 1-16,-3 4-144,-3 4 128,0 1 112,-4 8 80,4 6 64,0 6 80,6 2 0,8 3 368,5 0 208,2 0-272,9-4-208,3-2-32,5-7-16,1-4 1,-3-4-97,3-4 32,-6 0 0,-4-7-433,-2-1-479,-3 0-881,-3-3-1040,-2-1-577,0-3-2832</inkml:trace>
  <inkml:trace contextRef="#ctx0" brushRef="#br0">25080 57492 16007,'0'0'3698,"0"0"-2834,0 0 769,0 0 560,0 0-704,0 0-705,-6 19-79,11-9 95,2 4-64,4-4-256,4 2-255,-2-5-161,6-2 160,-3-5-16,2 0-128,-1-4-48,-2-4-16,-3-4-16,0-1-64,-6 0-96,-2-1 32,0-1-112,-4 1-33,0 5 97,0 3 96,0 2 112,-4 4-32,0 7 48,-2 5 32,6 7 145,-6 2 79,4 3 32,0 1-128,2 1 0,0 0 0,2-1-96,1 1-80,0 1 0,-1-3 48,2 2-80,-2-2 96,-2 3-32,0-3 48,0-1 16,0-1-16,-6-3 0,1 0 17,-4-5-177,2-3-33,-1-2 65,0-4-32,-2-4-80,0-1-112,2-8-80,-1-6-16,3-6 16,1-3-144,4-2-49,1-1-63,0 0 208,4 2 304,4 2-16,1 2 96,3 3 16,4 2 240,0 0 160,0 2 48,5 3-159,-2 0-129,2 0 16,-2 2-144,2 0 0,0-1-32,-2-2-64,-5-2-96,4 0 64,-5-3 80,-2 0 64,0-5-48,-3 1 0,-2-4 16,-2 0-48,0 3-16,-4 1 32,0 5-192,-4 4 96,-1 6 48,-5 5-16,1 5 0,-1 6 80,1 5 48,-3 6 192,6 1-48,0 5-112,2 0-32,2-2 64,2 2-64,0-4-48,2-5-48,3-3 32,3-5 48,3-6-96,-1-3-16,3-2-160,4-2-256,-2-5-208,-1 1-657,-1-1-1552,-2 0-1137,-4-1-2833</inkml:trace>
  <inkml:trace contextRef="#ctx0" brushRef="#br0">25700 57584 20377,'0'0'3906,"0"0"-3009,0 0 159,0 0 17,0 0-721,0 0-272,3 16-817,-3-19-3104,2-5-6020</inkml:trace>
  <inkml:trace contextRef="#ctx0" brushRef="#br0">31870 41252 8628,'0'0'4114,"0"0"-1873,0 0-1233,1 25 577,-1-5-48,2 4-609,0 8-127,2 5 95,1 7 240,5 5 129,0 2-80,1 0-513,0-4-304,0-4 16,-3-6-96,2-7-32,-6-5-15,-3-6-65,-1-3-64,0-3-112,-1-1 96,-8-4-16,-1-3 128,-3-1-64,-1-4-64,-5-2-16,0-5 16,-1-5 0,-2 1-32,-2-3 48,5 2-48,-4 1-160,4 3-144,2 0 16,5 5-240,-2 3-129,6 0 17,2 0-608,2 0-65,4 0-752,4 0-2001,6-6-4210</inkml:trace>
  <inkml:trace contextRef="#ctx0" brushRef="#br0">31675 41236 10949,'0'0'4482,"0"0"-2689,0 0-769,26-13-143,-3 10-81,8-3 16,8 4 1810,9-4-305,4 2-544,4-3-961,-5 4-176,-4-2-416,-4 2-144,-10-2-64,-5 0-128,-10 0-464,-5 0-432,-7-1-433,-4-3-432,-2 3-272,-2-1-1168,-2 0-3010</inkml:trace>
  <inkml:trace contextRef="#ctx0" brushRef="#br0">31593 42002 7123,'0'0'3490,"0"0"-33,0 0-1424,0 0-496,0 0-304,0 0-305,5-8-256,4 6-271,5-1-129,5 0 112,14-1 784,7 0 849,11-2-352,7 0-272,4 2-273,-1-4-752,0 2-240,-10 1-96,-8 0 0,-10 2 17,-10 0 15,-4 1-32,-9 2-209,-6 0-15,0 0 64,-4 0-16,0 0 96,0 0-112,0 0-368,0 0-561,-4 2-335,4-1-817,-4 1-657,4-2-3232</inkml:trace>
  <inkml:trace contextRef="#ctx0" brushRef="#br0">31817 42246 13542,'0'0'3922,"-5"28"-1905,4-12-160,-7 4-176,-1 1-449,0 0-95,-2 0-417,0 1-304,-1-4-112,-2 0-32,4-2 81,-3-3-113,4-1-96,0-4-96,2-3-32,1 0 16,3-4 16,-2 1-16,5 0-48,0-2 16,0 1 16,0 1 0,5-1 0,-1 3 16,2 2 0,3 1 96,0 2 160,3 2 144,0 0-112,1 1-192,2-1 1,-1-2-113,0 1 64,1 0-32,-1-1-32,-6-1 32,2-2-144,-5-1 48,0-2-113,-1-1-47,-4-1-256,0-1-368,0-1-449,0-5-832,0-6-1745,-4-1-5362</inkml:trace>
  <inkml:trace contextRef="#ctx0" brushRef="#br0">31699 42257 9252,'0'0'5235,"0"0"-3138,0 0-945,0 0-271,0 0 79,-9 25 16,3-2 17,3 7 464,-3 7 143,3 4 1,-2 0-384,3-2-401,-1-3-256,3-6-192,0-8-144,0-4-15,0-7-129,0-3-64,0-2 0,0-6-273,5-2-639,-1-10-849,0-5-1600,1-8-1201,-4-3-6884</inkml:trace>
  <inkml:trace contextRef="#ctx0" brushRef="#br0">31283 43579 23387,'0'0'2945,"-23"0"-2753,6 5-144,-1 5 945,1 2-305,4 0-320,-4 2-272,5 0-32,6 1-48,2-2 0,4-1 32,6-1-32,4-1-16,2-2-16,5-1 32,0-1-32,-1 0 0,1-1 32,-7 4 16,-1-3 0,-3 2 160,-4 2-128,-2 2-48,-3-3 128,-8 3 113,3-2-49,-5 0-128,1 0 48,-5-4 96,2 0-112,-3-1-80,3-3 0,1-2-48,3 0-160,3-5-128,4 0-657,2-1-736,2-2-656,2 1-528,7-3-2193</inkml:trace>
  <inkml:trace contextRef="#ctx0" brushRef="#br0">31133 43469 20858,'0'0'3521,"0"0"-3393,38-1-176,-14-2 2177,6 0-624,3-5-673,-3 3-576,2-2-96,-5 3-80,-6 0-64,0 2 16,-9 2-1280,-3 0-801,-5 2-976,-4 1-1329,0 0-4771</inkml:trace>
  <inkml:trace contextRef="#ctx0" brushRef="#br0">31389 43481 10677,'0'0'7107,"0"0"-4866,21-13-432,-9 8 560,-2 0-80,3 1-800,-1 1-593,2 3-352,1 0-175,-5 3 95,-1 5-144,-5 4-96,0 5-240,-4 1 32,-8 3 0,-1-1-32,-1-1 48,0-2 16,1-2 32,1-4 48,3-3 64,5-3 48,0-3-31,5-2-177,7 0 32,3 0 0,3-4 64,0 1 16,2 1 16,-4 1 64,-4 1-192,2 0 0,-5 0-48,-4 0-272,-4 1-417,-1 1-383,0-2-1201,-1 0-2465,-3-2-4114</inkml:trace>
  <inkml:trace contextRef="#ctx0" brushRef="#br0">32332 42195 12710,'0'0'4546,"0"0"-2865,0 0-849,0 0-368,0 0-48,15 44 769,-14-6 1360,3 10-464,0 3-768,-3 5-225,-1-3-239,0-5-321,4-10-272,-4-7-128,1-9-64,3-8 0,-2-4-128,0-6-208,0-4-496,-2-7-769,0-6-1264,0-6-1329,0-10-3986</inkml:trace>
  <inkml:trace contextRef="#ctx0" brushRef="#br0">32516 42132 5458,'0'0'9877,"-11"25"-7172,4-11-864,1 3-272,-2 1 64,3 2-209,-2-1-159,0 4-369,-4-1-288,-1 0 113,1-1-225,-1 1-160,2-2-96,-4-4-128,4-3-32,0-2-80,3-2 32,1-4 0,1-2-16,5-1 16,0-2-64,0 0-32,0 0 32,8 0 16,-1 4-32,6 3 48,1 1 144,4 2 209,1 1 335,2 3-64,3-1-96,2 1-143,-3-2-81,3-3-96,-1 1-64,-5-3-48,-1-4-64,-3 0 0,-5-1-64,-5 0-304,0-1-240,-4 1-305,-2-2-672,0 0-976,-5 0-2305,-3-5-5859</inkml:trace>
  <inkml:trace contextRef="#ctx0" brushRef="#br0">32028 42498 12518,'0'0'6803,"0"0"-6019,0 0-288,0 0 1153,0 0 352,0 0-336,-6-2-769,-3 7-464,-2 3-207,1 3-1,-2 2 80,4-1-176,0 2 0,1-5-128,5 1 48,0-2-48,2-1 0,2-4 0,7-3 16,1 0-48,0-7-48,2-4-176,3-2-160,-1-2-17,-4 1 177,3 0 80,-4 3-128,-4 3-448,3 4 47,-5 3 337,0 1 224,2 3 128,-4 7 48,2 4 16,-3 5 256,5 2 97,0 3 111,0 5-112,0 0 64,3 1 0,3-1-256,-2 0-224,0-1-64,-3-4 48,-1 1 32,-2-2-16,-3-3 64,0-3 16,-6-5 417,-2-2-17,1-5-64,-2-3-64,-2-2-160,1-5-112,0-7-64,0 0-336,1-5-112,1 0-128,2 0-81,2 3 465,3 1 176,1 0 32,1 0 0,7-3-16,-1-1 0,5-1 64,3 0-16,0 0 16,-1 2 128,-1 3-224,1 1 48,-8 2-208,2 2-1152,-7 4-1233,-1-4-177,0 0-2208,-1 0-9957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38:52.974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28452 69790 5731,'0'0'5106,"0"0"-3041,0 0-1153,0 0 1,0 0 191,0 0 113,3-2 111,-1-2 33,-2 2-304,2 1-33,3 1-304,-3 0-271,2 0-161,5 5 208,3 1 336,3 0-63,7 2-65,3-6 0,4-1-47,6-1-225,3-5-224,-1-4-80,2-4-48,-2-1 16,3 3 0,-5 1 64,-3 4 64,3 2-48,-6 2 80,5 2 49,-1 0-81,4 0-176,5 2 64,5-2-48,3 0 64,4 0 32,3-2 16,1-3 64,-4-2 96,1 1-32,-3 0-128,-2 1-320,-6 2 112,-2 3 144,1 0-48,-7 0-48,0 4 32,0 0-48,-1 0 32,-1 0-15,1-2 63,0 0-16,2-2 16,-2 0 16,4-4-80,-2-2-16,-1 0-64,4-1 48,2 1 16,-2-1 16,-1 3 0,-1 3 16,-1 1 80,-1 0 48,-5 4-32,1 2 48,-9-1-112,1 4 16,-4-2-96,-7-1-16,2-2-192,-3-3-176,-1-1 64,0-3-273,0-7 209,-3-4-32,2-1-769,-5-1-592,0 0-736,-5 2-1152,-2 4-4195</inkml:trace>
  <inkml:trace contextRef="#ctx0" brushRef="#br0">24773 69752 12374,'0'0'3793,"0"0"-2272,0 0-448,0 0 63,0 0-255,0 0-33,15 8-96,-1-8 177,4 2-33,1-2 0,4 3-47,-1-3-385,1 1-160,-1 1 0,0 1-96,5-2-31,-2 3-49,2-2 160,3 2 640,-1-2-656,4 0-80,-4-2-80,1 0-32,4 0-144,-2 0 192,1-2-79,2 0 15,-4-2-48,2 0 48,-1 2-64,2-2 0,-4 4 32,2-2 0,-2 2 144,2 0 112,0 0-176,-1 5-32,2-2 128,-1 1-16,5 2-144,3-4-64,-1 2 96,6-4-48,0 0 48,1 0 32,3 0-16,-1 0 48,1 0-48,-3 0 0,-2 0 0,2 0 65,-6 0 15,0 5-384,-2-2 112,-2 3 79,0-2 1,1 2 32,2-1 1,-3 0-1,3-1 32,1-2-16,-1-1 48,1 1-16,-1 3 48,1-4 96,-1 2-128,-4 0-96,3-1 0,2 2 16,-3-4 0,2 2 32,1-2-80,-1 0 64,3-2 16,-1-2 0,2 1 32,-4-2-32,3 2 48,-2 0 0,-1 0-160,0 1-16,0-1 64,1 2-64,-1-1 96,1-1 0,-1 2-16,1-1 48,-3 0 16,-2 0 0,-2 2-16,0 0 32,-3 0 0,2 0 0,-3 0-48,-4 0-128,4 0 48,-1 0 0,1 0 48,2 0 64,0 0-48,4 0 16,2 0 80,-2-3-16,4 0-48,1 1 16,2-2 0,-1-1-48,-2 2 0,0 1 0,-3 0 0,-1 2 0,-3 0 0,-7 0 0,-3 0-80,-4 2 64,-7 0 16,-7 1 16,-4 2-176,0-1-112,-11 0 96,-4 0-305,-6-2-287,0 0-609,-1-2-1152,-2 0-1905,2-4-4594</inkml:trace>
  <inkml:trace contextRef="#ctx0" brushRef="#br1">12838 71990 4306,'0'0'1697,"0"0"1392,0 0-208,0 0-752,0 0 161,0 0-178,-7 7-207,0 0-432,-8 0-433,0 0-159,-5-2-65,-2 1 17,0 0-193,-2-1-208,-2-4-224,2 3-32,-1-2-144,3-1 32,4 2 353,-3-1 479,2-1-640,-3 4-240,0 1 64,-2 0-32,-3 1 48,-2 4 32,-1-4-112,-1 1 0,1 0 0,-6-1 16,1-4 32,0 0 16,-2-2-64,0-1 64,-4 2-16,5-2 16,-3 2 177,-1 0-33,-2 2-112,1 0 16,-6 2-176,4 0-32,-2-1 0,-3 4 48,3-2 64,-2-1-16,0 2 0,4-2 32,1 0 0,-2-2 64,3-2-48,3 0 16,2 0-208,1 0 48,2-2 16,1 2 48,3-2 0,0 1 16,1 2-16,-1 0 0,1 2 64,0-2 0,-1 2-48,1 1 16,2 0 64,0-1-80,-1 1 48,4 0 0,-2 1-48,5 0 0,1-1-48,1 2-48,5 0 32,1-1 48,6 4-16,0 0 16,3 5-32,1 0 32,2 3 16,0 2-16,0 2 32,2 1 0,1 3 16,-3 1-64,0 4 80,0 1 48,0 5 48,0-1 32,0 1-64,-3 1 32,1 1 32,2-3-64,0 1 0,0 0-208,0-1 144,0-1 48,0 3 16,0-4-32,0 3 0,0-5-32,2 3 0,1-2 32,1-1-16,-2 0-48,1 3 97,0-2-65,-3 2 16,3-1 32,1-2-208,1 3 32,0-4 16,0 2 15,1-4 17,0-1 32,-1-4-16,-1-1 48,4-2-16,-2-5-32,-1-1 16,2 1 49,0-6-17,-1 1-48,3 0-17,0 0 1,-1 0 48,3 0-32,3-1 0,1 1 16,2 0 16,5-2-48,6 1 32,0-1 16,1-2-16,7 2 97,1-2-81,3 0 48,-1-2-32,3 2 64,1-1-48,-3-1 0,5 3 32,-4-4-48,5 4-16,0-2-176,1-1 96,3 2 0,1-2 0,3 2 64,-1-1 64,1 4-16,-3-4 48,2 3 0,-1 0 0,-1-1-240,2 2 32,-1-1 112,1-1 64,4-1-32,0 1 48,2-2-32,-2 1 80,0-2-16,5 0 16,0-1-240,-1 2 160,0-1-48,3-2 16,2 2 80,1-2 96,2-1-192,-2 3 0,4-1 0,-1-2 0,2 1 0,2-2 0,2 1 0,-2-2 0,1 2 0,0-2 0,-2 1 0,2 0 0,3 2 0,-2-2 0,-1 1 0,0 0 0,-1 1 0,0-2 0,-3 0 0,4-2 0,-3 2 0,-1 0 0,-2 2 0,3-2 0,-4 1 0,0 2 0,0-1 0,-1 1 0,-2-2 0,-1 0 0,0 0 0,-1-2 0,1-1 0,0 0 0,-3 0 0,2 0 0,-1 0 0,-1-4 0,1 3 0,-5-1 0,0-1 0,0 0 0,-3 1 0,2-1 0,-4 0 0,3-1 0,-3 0 0,-3 0 0,-1-2 0,-4 3 0,-2-3 0,-3 3 0,-5-3 0,-4 2 0,-4 0 0,-2-2 0,-2 1 0,-4-3 0,-2-3 0,-4 0 0,-1-5 0,0-2 0,-6-4 0,1-1 0,-6-4 0,0-1 0,0-4 0,0 0 0,-4 1 0,-3-1 0,0-1 0,3-1 0,-3 1 0,3-5 0,0-1 0,2-5 0,2-2 0,-5-2 0,5-5 0,-1 1 0,1 1 0,-6-3 0,0 5 0,0-1 0,-5 3 0,-1-1 0,2 3 0,-2 2 0,-3-1 0,5-1 0,-2 1 0,3 1 0,-2-4 0,1 1 0,1 0 0,-1 2 0,2 0 0,-2 3 0,1-2 0,-2 6 0,-1 0 0,-3 3 0,2 1 0,1 1 0,-5 4 0,-2 3 0,1-1 0,-1 2 0,-1 0 0,1 3 0,-2-2 0,1 2 0,1 4 0,-6-3 0,1 4 0,-2 2 0,-3 4 0,-3 1 0,1 1 0,-3 2 0,0 2 0,-3-1 0,4 2 0,-2-1 0,-1 2 0,1-3 0,3 0 0,-1 1 0,0 0 0,-2 0 0,2 2 0,-2 0 0,-1 1 0,1 1 0,1-2 0,0 2 0,-2 0 0,0 0 0,1 0 0,-2 0 0,0-3 0,-1 1 0,3 2 0,-5-4 0,4 2 0,-1 1 0,-2-1 0,3 2 0,-3 0 0,-1 0 0,-2 0 0,0 0 0,-4 0 0,1 2 0,-2 1 0,-2 0 0,2-3 0,3 0 0,-1 0 0,2 0 0,0-5 0,4 2 0,0-2 0,-1 1 0,1 1 0,-1-1 0,1 1 0,-2 2 0,1 1 0,1-2 0,-1 2 0,1-5 0,-1 4 0,2-1 0,3-2 0,-2 0 0,2 0 0,-1 0 0,4 2 0,-3-2 0,1 0 0,-1 3 0,1-2 0,-1 0 0,0 0 0,2 1 0,-3 0 0,6-2 0,-4 3 0,4-4 0,2 4 0,1-3 0,-2-1 0,6 4 0,-4-3 0,4 1 0,-5 3 0,5 0 0,-4 0 0,3 0 0,-2 0 0,2 0 0,0 0 0,1 0 0,0 0 0,3 0 0,-2 0 0,0 0 0,2 0 0,3 0 0,-3 0 0,0 0 0,3 0 0,0 5 0,-1-2 0,2 3 0,-1 1 0,4-4 0,-1 3 0,6-1 0,-2-2 0,2 0 0,1-2 0,-1 1 0,3 0 0,-4 0 0,1-2 0,-1 0 0,2 2 0,1-2 0,-3 0 0,3 0 0,1 0 0,1 2 0,-1-2 0,4 0 0,-4 2 0,3 0-80,2 0 32,-3 2 16,1-1-32,0 2 48,2-1-192,0-2-16,-3 1-176,3 0 111,0-2 65,0 2-176,0-3-384,-4 0-689,0 0-1136,-3-3-1377,-7-9-5554</inkml:trace>
  <inkml:trace contextRef="#ctx0" brushRef="#br0">19234 66237 12982,'0'0'5955,"0"0"-3954,0 0-1265,0 0 849,0 0 63,-26 0-671,9 2-433,-8 3-256,-1 2-176,-7 1-16,-2 4 80,-2 0-16,-2 0-128,4 2 17,1-2-65,6-1 272,4 2 112,9-6-192,3-1-32,6-2 0,-1-3-112,7 2-16,0-3 16,0 0-96,0 0 80,0 0-96,0 0 0,0 0 48,0 0 32,0 0 0,0 0 16,0 2-16,0-1 0,0 4 0,0 2-16,0 4 80,0 4-48,0 2 48,5 10-32,-3 0 64,-1 5 64,4 4 176,-3-3-32,2 3 81,-1 0-97,-3-5-96,3 0-32,-2-1-112,-1-5 48,3-1-32,-2-2-32,4-2-64,-3-5 48,1-1 0,4 0 16,-4-1-16,0-4 0,3-1-16,-1-1 16,-1 2 0,7-4-16,2 0 48,0-1 0,5-3 0,2-1-16,-1 0-16,2 0 0,1-1 0,-1-2 0,-4 0 0,3 0 0,-4 3 16,-4-2-176,-2 2-176,-4 0-80,-4 0-257,1 0-399,-3 0-449,0-3-928,0-7-688,-3 0-4723</inkml:trace>
  <inkml:trace contextRef="#ctx0" brushRef="#br0">18895 66669 7363,'0'0'10789,"0"0"-8340,0 0-704,0 0 32,0 0-208,0 0-721,6-7-352,5 6-191,3 1-49,0 0-32,8 0 32,0 0-112,6-3-96,4-1 0,3-4-16,1-1-816,1-3-1393,-2-6-1841,0-4-4146</inkml:trace>
  <inkml:trace contextRef="#ctx0" brushRef="#br0">19481 66133 13862,'0'0'4226,"0"0"-2609,0 0-336,0 0 255,0 0-335,0 0-721,15-4-368,-4 13-96,0 7 96,6 8 1089,-1 10-289,0 4-240,2 10 145,-6 8-81,-2 7-144,3 2 225,-8 0 79,0 1-143,0-4-321,-5-4-336,0-8-48,0-7-80,-5-2 64,-1-7-32,-4-7 64,-1 0-64,1-8 16,-5-3-16,1-7-160,-1-3-192,1-6-289,3-3-559,5-9-1457,2-4-2418,4-2-3233</inkml:trace>
  <inkml:trace contextRef="#ctx0" brushRef="#br0">20818 66218 13350,'0'0'5619,"0"0"-3650,0 0-353,0 0-175,-42 0-481,13 12-703,-3 5-129,-11 5-176,3 4 32,-2 1 16,9-1 32,1 0 16,13-3-16,6 1 16,9-4 112,4-1-64,7-2-16,8-2 16,4-3-80,5-4 32,2-2-32,-2-5 32,-6 4 0,-3-4 16,-10 7-64,-5 5-80,-6 4 0,-15 5 48,-7 8 96,-2 3-112,-6 2-32,5 5 32,2-2 64,10-1 480,13-3 352,6-3-303,6-4-353,13-8-144,3-5-16,6-6 0,1-6 16,3-2-16,-7-5 0,-4-3-16,-2-1-128,-8-1-1121,-5-1-1088,-6 2-784,0 1-2114,-3 2-7378</inkml:trace>
  <inkml:trace contextRef="#ctx0" brushRef="#br0">20852 66740 11509,'0'0'6115,"0"0"-4050,0 0-752,0 0 271,0 0-191,0 0-224,24 14-1,-16 2 49,-1 6-273,3 2-160,-2-2-191,3-2-113,-2-2-160,7-4-128,-1-7-96,-2-3-32,5-4-32,-3-4 80,1-8-16,-4-7-16,-1-5-64,-1-6 16,-6 1 0,-1-3-160,-3 4-96,0 4-64,0 7 96,-3 7 96,0 6 32,2 4-112,-2 0-208,1 4-321,0 4-575,2 0-1121,0 0-1889,7-5-3874</inkml:trace>
  <inkml:trace contextRef="#ctx0" brushRef="#br0">21263 66716 12294,'0'0'12133,"0"0"-11749,-21 29-384,5-13 48,3-1 961,3 3 239,2-1-495,5-4-561,2-1-144,1 0 16,4-6 48,7-2-112,4-4 96,2-4-64,2-4 16,-2-6-32,-2 1 16,-4 2 32,-2 3-48,-4 5-16,-5 3 0,0 3 64,-5 9 352,-2 2 273,1 3-337,2 1-32,4-3-144,0-4-144,2-2-32,6-6-64,4-3-576,-2 0-529,1-6-560,0-6-1456,0-3-1489,-4-5-4562</inkml:trace>
  <inkml:trace contextRef="#ctx0" brushRef="#br0">21535 66410 11541,'0'0'7956,"-6"35"-5427,1-6 192,3 9 337,2 5-881,0 3-801,2 1-351,5 1-817,-1-4-32,3-1-176,-1-4 0,-1-6 0,-3-5 0,2-4 0,-5-6 0,1-6 0,-2-2 0,0-5 0,-3-5-480,-4 0-737,2-8-992,0-8-2529,0-3-4434</inkml:trace>
  <inkml:trace contextRef="#ctx0" brushRef="#br0">21712 66725 20842,'0'0'3345,"0"0"-2433,0 0-111,0 0 672,2 37 63,5-16-447,3 1-369,2-2-336,3 0-144,2-6-160,5-7 0,1-1 16,-4-6-32,1 0-31,-5-10 31,-1-4-257,-6-3-143,-4-4-64,-4-3-64,0 0-96,-6 1-305,-6 0 353,4 8 432,-1 5 80,1 4-16,1 3 48,2 3-64,-1 3-32,6 3-576,0 0-1697,0-5-2113</inkml:trace>
  <inkml:trace contextRef="#ctx0" brushRef="#br0">21996 66736 11861,'0'0'3490,"0"0"-625,-26-6-816,13 6 464,4 9-31,-1 2-850,4 5-623,5 1-369,1 4-160,7-2-256,7-3-96,6-4-96,0-6-32,5-6-48,-4 0-112,-2-10-16,-2-2-32,-5-5 160,-5 3 64,-4 1-16,-3 4 16,0 7 80,-7 2 48,-1 11 96,1 8 33,1 6 15,0 1 48,4 2-224,2-5-16,0-2-80,8-7-48,5-4-528,2-7-961,-1-3-1072,0-13-1105,-2-7-1392,-1-9-7284</inkml:trace>
  <inkml:trace contextRef="#ctx0" brushRef="#br0">22245 66752 22026,'0'0'3874,"0"0"-2994,0 0-368,0 0 1009,0 0-400,44 6-145,-21-4-288,5-2-383,0 0-129,1 0-96,0 0 32,-1-4-80,-2 0-256,-1 0-561,-8 2-1280,-2-2-4033,-7 1-5332</inkml:trace>
  <inkml:trace contextRef="#ctx0" brushRef="#br0">22326 66388 3666,'0'0'10228,"0"0"-6418,0 0-1457,0 0-432,0 0-176,21 46 320,-16-4 160,0 6-416,-3 14-561,2 2-239,-4-3-689,3-6-96,-1-6-192,-1-7 80,2-10-112,1-8 0,1-7 0,-5-6 0,0-6-336,0-5-609,0-9-431,-9-6-1313,3-9-2658,-3-3-4609</inkml:trace>
  <inkml:trace contextRef="#ctx0" brushRef="#br0">22620 66815 22602,'26'0'2706,"5"-2"-2818,2-4-65,-1-2 642,0 2 1135,-7-4-335,-4 2-657,-6-1-496,-4-1-80,-7-2 0,-4 0-112,-8 0-352,-7-2-272,-10 3 208,-3 3 400,-1 2 15,1 4 146,2 4 15,4 9 800,6 8 80,9 4-271,2 5-161,8 0-48,11 0-80,5-1-176,6-3-31,0-4-81,0-3-64,-6-4 0,-1-2 0,-8-4-657,-4-1-687,-6-2-1586,-6-4-2592,-9-1-16088</inkml:trace>
  <inkml:trace contextRef="#ctx0" brushRef="#br0">23667 66456 17048,'0'0'3521,"0"0"-2160,0 0 176,0 0-417,41 53-79,-17 4 1136,4 15-400,1 5-785,-1-1-720,-1-6-96,-3-12-80,-3-16-16,0-8-32,-3-12-192,-6-6-176,-1-9-400,-1-5-1233,-6-4-1649,-4-13-992,0-7-4642</inkml:trace>
  <inkml:trace contextRef="#ctx0" brushRef="#br0">24085 66368 4930,'0'0'9733,"-14"28"-7604,7 6-176,-1 16 752,-2 12 624,0 12-511,-1 7-769,-3-1-1201,2-6-288,-1-9-448,2-14 32,3-13-64,2-10 0,5-13-64,1-8-176,1-7-592,5-11-1841,-1-11-3842</inkml:trace>
  <inkml:trace contextRef="#ctx0" brushRef="#br0">24352 66946 7363,'0'0'6932,"0"0"-4435,-33 0-1057,18 1-79,-3 3 112,-4 0 63,2 6-191,-2 2-225,1 4-191,3 2-113,3 4-175,8 0-145,4-3-160,6-1-144,12-6-64,6-3-32,4-6-32,7-3 16,-3-9-96,0-5 64,-4-3-80,-5-3-16,-5 0-160,-7 1-160,-3 0-336,-5 5 111,0 3 385,0 3 144,-5 6 64,0 2-16,-1 10 32,2 7-32,4 10 128,0 6 144,4 4 49,6 10 95,-2 1-112,2 4-272,-5-2-32,2-3 48,-7-5 0,0-1-32,0-10 64,-4-5 48,-4-6 240,-2-6 64,-2-3 32,-2-7-47,-1-4-193,2-2-160,-2-11-32,3-5-176,4-5-753,3-2-1040,5 0-1712,0-1-1169,8 0-8325</inkml:trace>
  <inkml:trace contextRef="#ctx0" brushRef="#br0">24594 67011 20858,'0'0'2769,"0"0"-2225,-7 37-144,7-27 1281,11-5-705,3-2-655,1-3-177,0-10-208,-2-2 96,-2-4-80,-3-3 16,-8-1-80,0 0-209,-10-2 241,-5 5 96,-7-1 16,-3 10 0,-4 6 32,4 8 0,0 18 33,6 13 303,9 11 560,10-2 369,12 4-369,12-8-512,4-9-576,5-9 112,3-12-320,-8-4-816,-2-8-897,-6-2-1761,-7-10-3537</inkml:trace>
  <inkml:trace contextRef="#ctx0" brushRef="#br0">24892 67063 14343,'0'0'13734,"0"0"-12774,-40-3-960,25 9 96,5 8 224,4 4-31,6 4-97,3-1-64,12 1-112,3-3-96,6-3 48,2-4-368,-2-6-337,1-6 241,-3-4 384,-5-8 112,-6-7 16,-2-5-672,-9-8 95,-7-1-239,-13-3-208,-4 0-209,-4 11 193,-7 7 783,-2 12 642,1 8 751,1 15-752,5 10-336,5 0-240,14 1-704,7-2-1249,4-8-5587</inkml:trace>
  <inkml:trace contextRef="#ctx0" brushRef="#br0">25740 66616 3730,'0'0'9796,"0"0"-5586,0 0-2017,0 0-976,25 47-113,-6-1 1361,10 11 513,2 10-1442,-2 4-735,1-8-545,-6-8-144,-2-8 48,-4-15-48,-5-6-512,-4-8-897,-3-6-111,-6-6-561,0-6-1169,-6-5-655,-6-10-3507</inkml:trace>
  <inkml:trace contextRef="#ctx0" brushRef="#br0">26096 66440 11653,'0'0'4146,"-23"48"-1889,13-4 224,6 22 897,1 10 128,3 6-1538,0-1-1087,0-8-609,0-8-144,0-14 16,0-11-48,-3-10 48,-2-6-112,-2-10-80,5-1-336,-4-7-288,1-6-817,-1-5-1824,1-9-2514</inkml:trace>
  <inkml:trace contextRef="#ctx0" brushRef="#br0">26300 66979 5250,'0'0'7988,"0"0"-5011,0 0-1264,0 0-96,0 0-16,-39 46 31,21-16-79,3 1-96,1 0-497,4 0-159,5-3-337,5-6-320,0-8-32,11-4-96,3-8-32,5-2-48,-1-10 48,2-8-64,-2-3-224,-6-3 160,-2 0 0,-3 4-64,-4 6-81,-3 7 257,0 7 32,-3 6-16,-4 9 32,4 7 80,1 6 96,2-1-143,2 1-17,5-4-64,3-4 32,4-5-33,-2-7-511,0-6-1505,0-2-896,-2-10-1633,-1-7-6563</inkml:trace>
  <inkml:trace contextRef="#ctx0" brushRef="#br0">26593 67069 9828,'0'0'13223,"0"0"-12247,-32 3-912,20 2 560,-4 8 1073,4 1-800,2 2-561,3 3-176,0 3-144,7-1-64,0-1 32,3-4-48,6-2 32,3-6 48,-2-6-96,2-2 16,0-8-160,-2-8-1,3-2 97,-8-6 32,2 1-208,-3-1-80,-4 5-80,0 2-48,0 10 335,0 7 161,0 6 48,3 12 48,5 9 689,1 8 303,6 5-399,6 4-33,1 1-16,2 3 1,-2-4-417,-4 2-96,-3-7-32,-8-1-48,-7-6-32,-5-4 128,-7-7-16,-5-5 432,-3-8-176,1-6-144,-4-2-192,4-14-48,1-4-80,7-3-96,2-3-64,4-2-48,5 2 128,3 3 96,8-1-32,4-2 32,6 1-16,1-7 96,7-2-32,3-4-16,0-1 96,1 0-64,-4-1 0,-8 0 32,3 5-48,-7 6-272,-9 5-49,-4 2 209,-4 8 144,0 2-16,-7 2 48,-3 4-32,-5 1 32,1 1-64,-4-1 112,2 1-64,-2 2 16,1 5 0,1 6-48,4 5 144,5 9 49,4 2 63,3 4-16,7 5 16,10-5-192,9-3-80,3-7 0,6-4-48,3-7 80,1-9-80,-5-1 112,-2-8-144,-7-6-481,-7-3-863,-4-5-1650,-7-6-623,-7-3-3715</inkml:trace>
  <inkml:trace contextRef="#ctx0" brushRef="#br0">27188 67066 9348,'0'0'18233,"0"0"-17065,0 0-1232,0 41 176,-7-19 64,4 2 256,-1 1-175,2-1-65,2 0-160,6-2-32,4-7 64,8-3 32,-1-8-64,5-4 48,-1-4 16,1-11 16,-2-5-64,-4-6-96,1-4 0,-11-3-592,-1-2-273,-5 1 513,-7 4-256,-8 9 79,-7 9 513,-5 12 192,-3 3 625,-1 17-369,2 4-144,5 2 256,6 2-31,10-3-289,4 0-304,4-4-49,1-6-991,6-3-1809,0-8-2194</inkml:trace>
  <inkml:trace contextRef="#ctx0" brushRef="#br0">21452 68694 1617,'0'0'15735,"-2"35"-13174,8 6-448,10 13 944,7 14-783,8 10-738,7-1-687,6-3-433,1-10-304,-1-6-48,-2-15 48,-5-7 0,-6-11-48,-7-6-368,-9-3-480,-3-5-785,-10 0-1072,-2-7-593,-7-4-896,-6-2-2753</inkml:trace>
  <inkml:trace contextRef="#ctx0" brushRef="#br0">21843 68610 7908,'0'0'6979,"-5"44"-4402,5 3-528,0 16 992,2 16 641,2 11-1057,0 2-1040,3-4-1201,-4-12-128,-1-8-64,-2-15-96,0-12 96,0-7-144,0-11-16,0-5-96,0-10-400,0-8-768,0-2-2322,0-16-3665</inkml:trace>
  <inkml:trace contextRef="#ctx0" brushRef="#br0">22081 69159 5699,'0'0'7731,"0"0"-4129,0 0-1505,0 0-833,0 0-495,0 0-97,-35 43 240,25-15 337,0 4-96,3-2-129,6 0-368,1-7-336,1-5-127,11-6-49,1-11-128,4-1 32,-2-10 0,4-7-80,-4-4-16,-5-3-193,-3-2-239,-2 5-64,-5 0 0,0 6 160,0 5 224,-2 4 144,-1 3 16,-1 3 32,1 5-80,3 7 48,0 1 32,0 5 176,0 4 144,5-1 208,2 3 96,-1-2-79,-1 0-257,-3-4-96,2-4-176,-1-1 0,0-7-48,2-4-304,2-2-1137,0-10-1856,1-8-2690</inkml:trace>
  <inkml:trace contextRef="#ctx0" brushRef="#br0">22409 69196 15271,'0'0'3538,"0"0"-2434,0 0 225,0 0-481,0 0-112,-36 6-175,21 5-97,-1 4 512,4 1 1,0 4-465,6-3-224,2 2-144,4-4 80,0-1 16,8-6 49,3-4-33,4-4-96,-2-4-64,5-8-32,-3-3-32,-1-3 32,-6 0-80,-1 1 16,-5 0-32,-2 4-96,0 0-176,-2 7-113,-3 5 289,-1 1 80,2 12-112,-1 7 144,0 5 48,5 6 80,0 1 193,5 4 143,4 0-48,6 1-16,-4 0-112,3-2 80,1-1-144,-7-3-208,-1-5 32,-2 2-48,-5-6 65,0-1-1,-5-2-16,-5-4 32,-7-5 64,0-3-48,0-3 16,-3-3-144,2-6 32,5-5-16,2-2-176,0-3-545,9 2-191,2-1-417,0-1-1936,5-2-1458,5-2-6001</inkml:trace>
  <inkml:trace contextRef="#ctx0" brushRef="#br0">22584 69264 21562,'0'0'2193,"0"0"-2097,0 0-144,0 0 496,0 0 769,33 12-145,-18-16-544,2-4-432,-2-4-48,-3-4-16,-6 1 16,-4-4-48,-2 4-160,-8 1-48,-7 2 128,-7 6 80,-5 6 0,-1 6 0,1 14 32,1 7 208,8 9 561,8 1 719,10 1-607,6-5-561,13-3-192,8-10-128,3-8-16,-1-6-80,2-6-288,-6-6-288,-2-6-1105,-10-2-2081,-4-3-1248,-6-5-5795</inkml:trace>
  <inkml:trace contextRef="#ctx0" brushRef="#br0">22857 69254 22266,'0'0'4882,"0"0"-4449,0 0-257,0 0 432,0 0 208,-30 44-191,23-25-273,7 3-176,0-3-96,16-2 16,2-4-48,3-8 16,1-2-32,2-3 16,-2-10 32,-4-4-64,-3-3 16,-4-4-64,-8-6-16,-3 1-256,-5 2-224,-11-1-193,-3 4 81,-7 6 272,-2 10 272,-6 5 80,4 5 32,-2 10 96,7 4 96,5 1 160,8 0-304,7 0-16,5-3-1296,4-7-3010,4-5-5059</inkml:trace>
  <inkml:trace contextRef="#ctx0" brushRef="#br0">23468 69033 5619,'0'0'5314,"0"0"-2145,0 0-1248,0 0-224,0 0-160,0 0-225,-17 16-191,28-16 256,4 0 143,5 0 193,6-2 224,10-3-624,0 2-385,0 0-448,6 0-96,-3 1-128,-5 0-111,-3 0-145,-6 2 32,-6 0 16,-4 0-80,-5 0-80,-6 0-49,-1 0 17,-3 2-48,0 0 64,0-2-176,0 2-208,0-2-593,0 0-816,-5 0-1232,-2 0-1745,0-4-6916</inkml:trace>
  <inkml:trace contextRef="#ctx0" brushRef="#br0">23566 69240 14134,'0'0'3282,"0"0"-2258,0 0 1137,0 0 337,32 2-177,-14-2-400,10 0-433,1-4-463,3 2-241,3-2-160,-1 2-79,-1 2-129,-1 0-224,-4 0-96,-6 0-32,-7 0-48,-1 2-240,-7 0-160,-4 0-273,-3 0-47,0 0-160,-3-2-545,-6 0-1344,0 0-1553,-2-4-4194</inkml:trace>
  <inkml:trace contextRef="#ctx0" brushRef="#br0">24810 69052 14775,'0'0'4802,"0"0"-2913,0 0-304,0 0 79,0 0-143,32 10-641,-4-7-335,9 3 319,7 1 113,1-1-593,2-2-224,-8 0-64,-10 2 0,-8-3-192,-4 3-721,-10 0-895,-7 0-641,0 0-65,-5-4 674,-4 0-17,-2-2-1168,-3 0-3763,-1-8-831</inkml:trace>
  <inkml:trace contextRef="#ctx0" brushRef="#br0">25734 68532 13334,'0'0'4706,"0"0"-2673,0 0-880,0 0-529,-48 36 144,24 11 225,0 20 175,0 16 225,8 14 96,12 5-97,4-1-303,15-9-769,5-10-240,4-11 48,5-14-384,0-11-336,-3-11-1009,-4-8-1921,-2-10-2256</inkml:trace>
  <inkml:trace contextRef="#ctx0" brushRef="#br0">25841 68889 5651,'0'0'6947,"0"0"-3458,0 0-1168,0 0-720,0 0-272,0 0-177,-22-16-479,12 29-225,-1 10 128,0 12 609,4 13 271,3 7 65,4 4-657,4-1-511,12-6-289,4-10-16,4-14-16,4-10-16,2-12-240,-1-6-97,-1-6-191,-3-8-192,-6-6 48,-1-1 175,-9-3 129,-4 0 64,-5 1 112,-3 0 96,-9 8 96,-6 3-16,-4 10 32,-2 2 160,-2 14 192,3 7-64,1 5 48,7 1 49,7-1-273,5-2-64,3-7-144,8-6-1505,6-11-2129,1-2-1952</inkml:trace>
  <inkml:trace contextRef="#ctx0" brushRef="#br0">26266 68951 14022,'0'0'6371,"0"0"-4770,-42-4-689,22 10 961,1 8-64,4 11-912,5 10-321,3 1 288,7 4-175,7-2-257,10-7-336,5-9 0,6-9-16,-1-8-32,2-5-400,-6-11-64,-1-4-49,-4-5 193,-7-4 32,-4-3-128,-7-5-208,0 3 95,-11-3-447,-2 4-609,-9 4 529,-2 10 752,-3 5 304,3 7-16,1 2-80,5 11-705,1-2-1151,9 1-1938,6-2-12758</inkml:trace>
  <inkml:trace contextRef="#ctx0" brushRef="#br0">26586 69145 11813,'0'0'5075,"-8"28"-2482,8-12-592,-3 0 240,3-2-400,0-5-641,4-1-255,3-4-113,1-4-288,1 0-15,0-8-33,4-5-96,-2-5-160,0-5-64,-1 2 0,0 1-64,-1 1-48,-3 3-32,-2 6 80,1 4-16,-3 6 16,1 4-144,-3 8 32,1 4-16,2 2 32,1 1-16,0-1 16,3-2-16,2-6 16,0-4 33,2-4-66,0-2 66,4-5 15,-5-6-112,4-5 32,-3-2 0,-1-3-49,-3 1 97,-2 0 1,0 4-178,-5 2 33,1 9 0,-1 5 64,0 2-32,0 12 0,4 1 32,-1 6 48,5 0-16,2-1-16,4-5 80,-2-1-48,-2-6 32,4-2-32,-6-4-144,-1-2-592,-4 0-689,0 0-720,-3-8-1969,0-2-2721</inkml:trace>
  <inkml:trace contextRef="#ctx0" brushRef="#br0">27137 68970 7732,'0'0'9572,"0"0"-7219,0 0-592,0 0 336,0 0-464,-25 45-145,15-7 33,-4 8-128,3 4-497,0 0-336,3-5-192,-2-8-192,4-4-128,0-8 65,0-7-81,3-4-16,-1-5-113,1-3-351,3-6-352,0 0-881,0-11-1008,7-7-2706,2-5-11716</inkml:trace>
  <inkml:trace contextRef="#ctx0" brushRef="#br0">27285 69102 12822,'0'0'7443,"0"0"-6658,0 0 159,0 0 1745,0 0-528,0 0-768,-19 14-289,1 1-543,-2 3-273,3 0-32,4 0-112,3-2-112,5-1 0,5-1 32,5 0-80,10-4 64,2 0 0,8-2 48,0 0-32,1-1 16,-2 2-16,1-4-208,-6 5 128,-5-2-32,-5 2 32,-5-2 0,-4 2-48,-9-2 64,-6-2 32,-3-1-32,-7 1 48,3-2 48,-3-1-80,5-3 0,5 0-176,4 0-96,8-3-336,3-4-913,5-1-1632,8-4-753,1-2-2769</inkml:trace>
  <inkml:trace contextRef="#ctx0" brushRef="#br0">27535 68564 10453,'0'0'4514,"0"0"-2257,0 0-400,0 0 16,0 0-401,0 0-703,-1-16-561,9 34-16,7 12 80,2 11 1345,0 15 111,0 13-415,-1 10-80,-4 6-401,-1 2-208,-5-2-528,0-5 64,-6-5 65,0-4 207,0-9-192,-3-7-64,-6-8 0,1-7-224,0-9-32,-4-5 0,1-6 32,0-9 48,0-4-432,0-7-561,0-7-864,1-10-2241,-2-7-4914</inkml:trace>
  <inkml:trace contextRef="#ctx0" brushRef="#br0">27747 68158 9636,'0'0'5971,"0"0"-2321,47 2-1345,-20-1 400,3 3-272,5-2-976,-1 5-513,-6-2-479,-4 4-289,-9 2-112,-12 5-48,-6 6 32,-14 3-64,-11 4 144,-3 1-32,0 0 80,5-2-48,6-7 32,14-1-272,6-2-16,13-4 96,11-5 0,7-1 16,3-6-112,6-2 32,-6 0-320,-2-6-513,-6-3-1136,-5 0-2385,-9-2-5058</inkml:trace>
  <inkml:trace contextRef="#ctx0" brushRef="#br0">26153 70211 9796,'0'0'2706,"0"0"-321,0 0-1697,0 0-112,-26 20 161,24-17-81,2 2 112,0 1 97,0 2-129,6 1 177,5 4 383,7 4 321,2 2 0,-1 3-177,2 2-383,-2-2-673,-2-3-224,-2 1-176,-3-6 16,-3 0-272,-2-6-416,-6 0-225,-1-4-608,0-2 145,-4-2 287,-3-2-271,1-4-1121,-3-4-1681,5-2-2802</inkml:trace>
  <inkml:trace contextRef="#ctx0" brushRef="#br0">26274 70185 7347,'0'0'2898,"0"0"543,4 38-1152,-1-18 160,-3 1-528,0 3-272,-3 4-144,-4-1-177,-3 0-63,-2 1-241,-3-2-159,2-2-225,2-6-128,3-5-208,1-2-207,4-8-162,3-3-127,0 0-896,0-11-1473,6-5-1793,0-4-4386</inkml:trace>
  <inkml:trace contextRef="#ctx0" brushRef="#br0">26509 70194 10597,'0'0'6355,"0"0"-4018,2 37-128,-2-9 496,0 5-416,0 1-848,0-3-593,0 1-336,0-6-400,0-5-48,0-5-48,0-4 17,0-5-338,0-2-383,0-5-577,3 0-896,-2-10-784,5-6-1473,-1-6-6259</inkml:trace>
  <inkml:trace contextRef="#ctx0" brushRef="#br0">26667 70297 11925,'0'0'8180,"-16"29"-6931,8-11-49,4 2 1458,4-2-834,1 0-607,10-4-481,0-4-512,6-7-192,0-1 64,2-2-80,-1-8-112,-3-5-448,1-4-144,-5 0-305,-6-3 273,-2 0-497,-3 1 81,-3-3 160,-5 4-33,-3 4 177,-2 5 480,1 3 416,-5 6 528,5 0 96,-4 6-112,4 3-95,2 2-193,3-1-192,-1-1-48,5-3-272,2-1-1969,1-5-6371</inkml:trace>
  <inkml:trace contextRef="#ctx0" brushRef="#br0">26889 70197 5426,'0'0'8372,"0"0"-5138,0 0-481,0 0-128,34 0-192,-23-3-576,0 2-928,3 1-529,-5 0-304,-1-3-48,1 3-128,-4 0-897,-1-1-1392,-4-6-1504,0 1-3939</inkml:trace>
  <inkml:trace contextRef="#ctx0" brushRef="#br0">27141 70060 12630,'0'0'7715,"0"0"-6818,0 0-721,0 0 944,-32 2-47,25 4-657,-3 4-256,5-2-96,-1 4-48,5-2 32,1 0-32,0 0 32,7-1-32,3 0-32,2 4 64,5-5-48,-2 1 32,3 4 0,-3-4-32,-1 1 0,1 0 32,-7 0-32,-2 0-48,0-4-112,-6 2 48,0-5 64,-6 2 0,0-4 96,-6-1-48,1 0 0,-3 0-48,0-3 32,3-3-272,3 1-801,1 0-383,5-3-321,2 0-1457,0-4-3697,0-2-1168</inkml:trace>
  <inkml:trace contextRef="#ctx0" brushRef="#br0">27137 70070 13414,'0'0'5827,"0"0"-5315,0 0-240,0 0 1265,32-2-128,-10-2 191,3-2-511,-1 1-497,-4 0-272,-6 3-176,-3 1-144,-8 1-1216,-3 1-1249,-3 3-241,-5 0-2880</inkml:trace>
  <inkml:trace contextRef="#ctx0" brushRef="#br0">27453 70167 3041,'0'0'3026,"0"0"-3218,0 0 320,0 0 3345,0 0-1440,0 0-368,-5-6 32,5 8-16,0 10-417,-2 7 81,-1 9-33,-1 8 177,-3 3-48,1 3-721,0-3-464,-3-3-80,1-9-32,3-1-32,0-8-96,-1-3 80,3-3-176,1-6-544,2-1-1121,0-5-1104,0-9-2946</inkml:trace>
  <inkml:trace contextRef="#ctx0" brushRef="#br0">27584 70484 5651,'0'0'9268,"0"0"-5602,0 0-1457,0 0-449,0 0-447,-34-7-881,24 17 128,-1 1-239,2 2-81,7 1-32,1 0-80,1-1-64,3 1-128,9-3 48,3 3 0,2-4 32,3 0-32,0 0 64,0 3-64,-5-4 0,0 3 48,-4 2-48,-8 0 48,-3-1-64,-3 4 64,-6-4 0,-4-2 32,-2 1 32,-2-1 416,-3-4-64,3-3-160,0-2-111,0 0-129,6-2-32,0 0-16,4 0 16,3 0-64,4-2-241,0 0-351,4 1-913,3-4-1200,0 1-848,2-1-2706,-1-3-5619</inkml:trace>
  <inkml:trace contextRef="#ctx0" brushRef="#br0">24709 70111 6259,'0'0'6115,"0"0"-3650,0 0-1009,0 0 97,0 0 32,0 0-401,3-14-159,-3 14-161,0-2-63,0 2-49,0 0-144,-3 0-160,-3 3-79,0 6-113,-5 5 32,-3 5 16,-1 7-80,2 7 256,-1 5 385,8 1-273,0 3 48,6-3-191,2-6-225,12-3-144,3-8-64,4-6-16,4-8-32,-1-5-64,0-3-96,-3-7-177,0-3-175,-6-2-96,-7-2-273,-1 2 289,-4 1 336,-3 1 256,0 0 16,-5 3-32,-1-3-32,-3 4 64,-4 0-64,2 0 0,-5 4 0,4-1 64,-5 3 32,2 0 0,5 9 224,-2-1 192,4 3-96,1-1-128,5 2-144,2-2-32,0-2-288,0-5-1168,7 0-1538,0-3-1472,-4-4-12630</inkml:trace>
  <inkml:trace contextRef="#ctx0" brushRef="#br0">25054 70379 9588,'0'0'7684,"0"0"-5363,0 0-1489,-29 30 561,29-20 192,0-1-737,0 0-320,3-4-368,4 0-112,-3-5-240,0 0-1008,1-5-1121,-3-9-3346</inkml:trace>
  <inkml:trace contextRef="#ctx0" brushRef="#br0">25166 70101 10549,'0'0'5923,"0"0"-3618,0 0-561,0 0 17,0 0-144,0 0-529,0 0-463,37-6-433,-12 6 560,-3 0-384,2 6-320,-6 2-16,-3 1-64,-7 5-16,-3 2-208,-5 0-80,-3 2-48,-6-3 112,-3 4 256,-4-6 32,1 1 32,2-3 0,4-2 176,1-1 192,3-4-96,5 2-128,0-3-144,2 2 48,9 1-64,-1 0 16,6 1 16,-3 1-32,2 2-48,3 0 32,-4 2 0,-1 0-48,-4 1-32,-3 4-32,-6 0 64,0 1 16,-3 1 0,-7-1 64,-3 2 16,-1-3-16,-1-3 64,0-1 65,2-5-129,2-5-16,0-3-48,6-2 32,1-10-160,1-1-881,3-4-1472,0 2-769,3-1-2496,1 2-5683</inkml:trace>
  <inkml:trace contextRef="#ctx0" brushRef="#br0">25629 70158 7059,'0'0'6067,"0"0"-4802,0 0-1121,0 0 880,0 0 401,-38-31-353,23 22-95,0 3-481,0 1-272,-1-1 176,-2 6 257,2 0 95,0 2-304,3 7-144,4 4 160,1 4 273,5 3 303,3 1-383,3 0-177,5-2-224,7-5-144,1-2-64,2-7-16,-3-2-96,0-3-128,-2-6-80,-4-5-48,-4-4 176,-1-3 95,-4 3 82,0-2-114,0 6 81,-4 3 0,1 4 32,1 4 49,0 8-49,-1 10 0,1 6 208,2 5 288,-5 7 0,4 3 465,-1 3-129,-1 0-176,3-7-272,-2-2-223,2-7-97,0-8-32,2-7-64,1-5-449,-1-6-783,-1-6-1553,-1-9-1201,0-7-4610</inkml:trace>
  <inkml:trace contextRef="#ctx0" brushRef="#br0">25695 70104 12358,'0'0'6034,"0"0"-4641,0 0-689,44-7 529,-22 7 352,4 0-657,0 1-80,-5 8-15,0 2 415,-6 3-911,-8 2-273,-7 2-80,-4-1 64,-10 4 0,-4-6-32,-4 1 16,1-2 16,2-4 0,2-2-16,7-3-32,2 1 64,3-1-80,5-1 16,0 1-16,8-1 16,6 1 0,4 0 48,4-1 96,0 0 80,-1 0 208,1 3-80,-5 0-224,-3 1-128,-3 1 0,-7 4-144,-4 1-64,0 0 96,-9 3 112,-6-1 96,-3-1-80,-1 2 64,-3-3 240,0-1 241,2-2 143,7-2-96,0-3-256,4-2-176,4-3-127,3-1-114,2 0 33,0-5-512,5-5-1233,1-4-2513,-1-6-5970</inkml:trace>
  <inkml:trace contextRef="#ctx0" brushRef="#br0">28216 70139 5378,'0'0'6435,"0"0"-5298,-15 34 400,-1-10 800,-4 7-609,-4 5-335,1 1-80,0 1 143,1 1-47,5-5-240,4-5-209,2-2-416,6-6-272,5-5-144,0-6-112,0-3-128,9-4-1344,-2-3-1201,-3-4-1922,0-8-10724</inkml:trace>
  <inkml:trace contextRef="#ctx0" brushRef="#br0">28041 70240 5458,'0'0'8292,"0"0"-6083,0 0-528,0 0-208,0 0-481,0 0-271,20 28-209,3-6 912,-1 6 17,7 0-545,-6-1-463,2-3-337,-6-7-48,-2-3-32,-7-4-32,-3-1-593,-3-6-319,-4 2-96,0-4-17,-4-1-239,-1 0-577,-6-1-1937,3-10-2609</inkml:trace>
  <inkml:trace contextRef="#ctx0" brushRef="#br0">28029 70395 6371,'0'0'-768,"0"0"4337,0 0-1120,0 0-640,0 0-32,0 0-16,0-19-144,0 17-321,0-1-335,0 3-145,0 0-32,0 0-95,0 0-161,0 0-16,0 0 128,0 0-287,0 0 79,3 3-176,2-1-64,2-1 96,5 4 144,3-4 225,3 1 95,1-2-160,8 0-80,-4-2-175,6-4-161,-3 0-16,-2-1-144,-2 1 16,-5 2-32,-5 2-112,-6 2-321,-2 0-607,-4 2-353,-4 4-15,-2-1-513,-5 1-944,0-1-2786,-1-2-9524</inkml:trace>
  <inkml:trace contextRef="#ctx0" brushRef="#br0">28499 70161 3826,'0'0'3073,"0"0"-4017,0 0 4673,-29-5-1840,23 3-896,-1 2-97,1 0-63,-3 0 191,4 0 113,2 0 31,-2 0 33,3-1-65,-1-2 65,3-1 31,5-2-431,1-3-321,10-5-192,3 0-192,8-1 48,-3 0 80,4 8 128,-1 2 33,-5 8-177,-4 12-48,-6 8-16,-3 7 64,-7 6 16,-2 1-32,-4 3-208,-4-4-32,-6-3 112,3 0 112,-3-6 128,2-4 64,0-1-95,1-5-1,1-3-48,1-2-112,-1-4-48,5 0 0,0-6-48,-1 1 16,4-3-32,2-3 32,0-5-80,0-3-176,2-5-160,4 2 15,3-2 49,-1 2 160,6 4 144,-1 4 0,0 3 48,4 3 0,2 3 144,-2 7 144,1 4 225,1 2-65,-1-2-176,-5 0-128,1-3-112,-6-3 0,-1-2-80,-4-4 64,0-2-80,-3 0-192,0 0-64,0-6-144,-3-4-673,2-4-1040,-1-1-768,-1-1-1233,3 0-5250</inkml:trace>
  <inkml:trace contextRef="#ctx0" brushRef="#br0">28904 70167 10501,'0'0'7379,"0"0"-4786,0 0-1024,0 0 48,-34 33-161,24-6-255,4 5-289,4 3-175,2-1-465,8-2-96,7-9-80,6-7 0,5-8-16,-2-8-16,3-6-368,-7-10-112,-1-4 0,-3-1 208,-8-5 176,-1-2-113,-7 1-79,0-1-48,-11 2-144,-3 1-112,-1 5 256,-5 5 304,-2 6 0,-1 9 0,2 0-16,0 6 0,4 9-48,3 0-64,3 0-144,7 3-769,4-2-848,0-1-1504,7-6-2690</inkml:trace>
  <inkml:trace contextRef="#ctx0" brushRef="#br0">29142 70186 16215,'0'0'2337,"0"0"-1232,0 0 512,0 0 15,0 0-767,-5 38 303,0-7 17,5 3-353,0 3-143,5-3-113,6-5-288,2-6-192,5-10-80,2-7 0,-1-6 16,2-6-16,-5-7-128,1-8 32,-5-5 32,-6 1 64,-1-4-64,-5 1-224,0 0-272,-5 6 143,-5 3 241,-5 5 160,-3 4-16,-3 4 16,3 4 32,-2 0-16,3 2 48,-1 2-112,4 2 48,4 1-224,0 4-672,2-4-385,4 4-576,0-4-1216,1 1-3442,0-6-6483</inkml:trace>
  <inkml:trace contextRef="#ctx0" brushRef="#br0">29511 70243 14487,'0'0'3505,"0"0"-2080,0 0 64,-28 18 319,22-6-463,-1 4-465,6 1-303,1 5-17,0 0-32,8-4-176,6-3-208,6-7-128,-4-6 16,2-2-16,3-10-16,-6-4 0,-2-3-96,-5-3-48,-4-4 16,-4 1 0,0-1-176,-5-2-160,-6 5-128,-5 1 143,-2 4 49,-4 8 336,3 5 112,-1 3-32,2 3 16,1 5-64,8 4 32,6 0-96,3 0-304,0-1-1841,12-3-1473,1-3-3617,2-5-1809</inkml:trace>
  <inkml:trace contextRef="#ctx0" brushRef="#br0">29763 70215 21834,'0'0'1841,"0"0"-1761,-29 26-48,22-8 64,6-1 352,1 4 561,6 0-369,4-3-384,7-2-256,1-6 64,1-7-32,1-3-224,-2-3-176,-3-9 224,-5-6 208,-5-2-32,-5-3-320,0-3 16,-11 3-161,-4 1-431,-6 1 416,-2 8 432,0 7 48,0 6 160,1 0 80,6 8-64,5 6-80,4 0-112,7-1-80,3 1-784,8-2-2274,0-6-4609</inkml:trace>
  <inkml:trace contextRef="#ctx0" brushRef="#br0">30061 70154 24507,'0'0'2353,"-24"2"-2145,4 9-208,3 6 32,2 7 80,0 3 929,5 3-129,6 2-447,4-1-289,7-4-128,10-3 16,7-8 16,4-10-128,4-6-112,0-4 128,0-14-32,-4-3-80,-5-7 47,-5-2-111,-8-1-112,-9 0 32,-1-2 32,-13 6 112,-10 3 128,-4 10 16,-4 6-48,-4 8 144,-1 2 224,3 10-160,5 6-112,6-2-304,7 1-720,5 1-1922,7-6-1872,3-4-14823</inkml:trace>
  <inkml:trace contextRef="#ctx0" brushRef="#br0">30430 70300 5250,'0'0'10501,"0"0"-8004,-15 41-848,8-27-256,3 0-177,0-1-479,4-7-257,0-3-304,0-3-128,4 0-32,2-3 64,3-8 96,2-2 352,2-4 513,1-6-353,-2-1 16,3 0 17,-3 1-33,-1 3-208,-2 5 33,-1 2-177,-1 4-144,-5 4 0,2 4-96,0 1-64,1 4-64,1 7 32,6 8 176,-3 2 16,1 1-96,2 0-48,-2-3-16,1-4 0,0-6 16,-1-3-32,-2-4 80,-1-2-48,1-2 48,-1-6-96,-1-2 96,1-4-112,0-3 64,-3-2-32,0 2 0,1 2-64,-3 1-96,2 4 128,1 4-64,1 6 16,1 0 32,3 3 0,4 7-16,1 4 32,5 0 32,-2 2 96,1 0 64,-1-4 80,-3 1 145,-4-2-241,-2-4-80,-5 1-112,1-2 32,-5 0 16,0-3-128,-5 0-289,-2-1-367,4-2-657,-4 0-1056,5-5-1488,-1-2-2402</inkml:trace>
  <inkml:trace contextRef="#ctx0" brushRef="#br0">31397 69748 6387,'0'0'3441,"0"0"-1119,-26 9-658,17-7-351,-2 1-48,5 0-161,0-2-64,1 1-223,0-2-225,5 3-112,0-3-63,0 0-33,3 1-176,5 1-48,6 0 176,7 0 112,10 1 1105,9 0-192,4-3-193,6 2-175,0-2-305,-4 0-240,-2 0-416,-13-2 16,-12 0-80,-1 1 32,-11-2 0,-7 3-400,0 0-96,-2 0-209,-10 3-127,1-2-561,1 3-912,-3-2-768,2-2-2738</inkml:trace>
  <inkml:trace contextRef="#ctx0" brushRef="#br0">31356 69520 5971,'0'0'5282,"0"0"-2657,0 0-1072,0 0-96,0 0 224,0 0-113,-5-3-431,5 3-241,0 0-176,0 3-207,5 0 79,1 1-128,11 1-176,8-5 64,7 0 497,15 0-97,5-2 113,6-5-193,-5 1-352,-6 1-416,-10 2 0,-12 2 80,-10 1-112,-5 0-400,-6 0 111,-2 0-79,-2 1 32,0-1-176,-2 0 47,-5 0-15,0 0-880,-4 0-770,2 0-735,0 0-1761,1-1-6979</inkml:trace>
  <inkml:trace contextRef="#ctx0" brushRef="#br0">32518 69515 7363,'0'0'2113,"0"0"625,0 0-753,0 0-17,0 0-191,0 0-272,-8-7-433,9 7-415,12 4-241,-1 1-208,5 1 288,8 1 625,0-1-417,3-5-512,1-1-96,-4 0-64,-3-1-160,-2-2-784,-7 2-1041,-4-1-1809,-4-1-2657,-5 2-2209</inkml:trace>
  <inkml:trace contextRef="#ctx0" brushRef="#br0">32947 69306 5410,'0'0'6547,"0"0"-4001,0 0-690,0 0-143,-10-28-160,21 18-449,5 0-271,4-2-161,4 2 81,1 2 63,-3 4 176,-1 4-255,-2 3-481,-5 6-64,-5 7-192,0 3 32,-6 5-32,-3 6 32,0 5 112,0 3 176,-1 1 16,-8 3-128,2 0-80,-1-7-112,1-2 97,-1-5-81,1-4-113,-3-5 33,4-2 0,0-4 32,0-2 0,1-5 16,-2-5-32,0-1 48,1-1-64,3-8-64,-1-1 32,4 0-128,0 1 80,0 0 80,10 2 64,0 3 0,2 2 0,5 0 112,2 2 240,3 0-63,-2 2 159,-1 4 624,3 1-640,-2-1-400,-2 1 0,-3-2-32,-1 0-112,-6-4-16,-1 2-16,-3-2-144,1-1 0,-4 0-16,-1 0-144,0-1-161,0-3-591,0-5-1041,0 1-352,0-4-2113,0 1-6307</inkml:trace>
  <inkml:trace contextRef="#ctx0" brushRef="#br0">33585 69244 12742,'0'0'6595,"0"0"-5299,-31-30-783,14 24 591,-7 2 49,-3 0-385,-2 4-368,3 0-336,4 4 0,2 5-64,5-1 32,5 1-32,8 5 0,2 1-48,4 5 16,8 2 32,6 2-16,7 4 48,0-3 0,0-2 128,2 1-64,-5 1-32,-5-3 0,-4 1-48,-4-2 17,-3 1 15,-6-2-16,0 0-16,0 0 80,-5-5-32,2 1-112,-4-4 48,0 0-64,-4-2 64,0-4-16,0-2 16,1-4-32,-4 0 96,3-7-16,2-2 0,3-7 16,-1-3-48,5-8 48,2-3-32,0-1-128,0 0-48,6-3-129,1 4 17,4 3 192,0 3 16,1 4 112,-2 5 176,2 1 97,0 5 15,-2 2 96,-4 1-320,0 4-128,0-1 48,-1 0-64,0 1 0,-3 1-336,0-4-256,-2 1-353,3-1-431,-3-1-481,0-2-1041,0 0-1216,0 0-2609,0 0 1217</inkml:trace>
  <inkml:trace contextRef="#ctx0" brushRef="#br0">33753 69228 4562,'0'0'10613,"0"0"-8084,0 0-1632,0 0 687,0 0-143,0 0-385,27 43 97,-25-5 160,-2 10 111,0 3-143,0 2-209,0-4-351,0-5-257,0-9-208,0-5-96,3-8-288,-1-6 64,3-4-256,-5-4-641,0-7-864,0-1-1632,0-5-1553</inkml:trace>
  <inkml:trace contextRef="#ctx0" brushRef="#br0">34098 69598 5298,'0'0'4547,"0"0"-2354,0 0-977,0 0-15,0 0 463,-6 1 33,6-1-112,-3 0-208,1 0 143,2 2-15,-1 0-144,-2 0-609,3 2-592,-2-2-128,2 0-32,-2 2-336,2-4-1105,0 0-1056,0 0-1953,-3-8-7956</inkml:trace>
  <inkml:trace contextRef="#ctx0" brushRef="#br0">34355 69282 12934,'0'0'6067,"-26"0"-4531,13 4-1408,-2 5 241,1 5 511,3 0-16,4-1-159,5 4-433,2-2-176,2 3-48,12-4-64,4 1-64,0-1 16,7 1-384,-1-3 79,0-1-143,-6 1 144,-5 2 160,-4 0 128,-9 0 112,0-1-16,-12 4 48,-5-3 192,0-1 112,-3-4 97,0-1 31,0-4-208,7-2-160,-2-2-96,4 0-112,4-7-464,3-3-657,2-2-1008,2 0-1937,2-4-3889</inkml:trace>
  <inkml:trace contextRef="#ctx0" brushRef="#br0">34280 69279 12646,'0'0'7795,"0"0"-5602,0 0-1040,0 0 208,0 0 239,44 16-399,-15-14-353,1 1-288,2-3-351,-4 0-145,-4-3-64,-4-1-16,-8 3-689,-5-2-847,-4 3-754,-3-3-223,-3-1-752,-4-2-3938,2-5-1778</inkml:trace>
  <inkml:trace contextRef="#ctx0" brushRef="#br0">34778 69213 13702,'0'0'6083,"0"0"-3826,0 0-1264,0 0 463,-30 43-79,21-10-97,2 7 65,1 5-369,1 5-271,5-1-449,3-1-176,7-9-64,5-7 0,7-8-48,5-11-80,2-7-112,1-6-48,-2-6-161,4-10-255,-7-2 192,-4-3 336,-3-2-192,-13 0-609,-2 2-431,-3 3 735,-8 2 481,-10 6 32,-3 6 112,-4 4 64,-4 2 320,-2 12 481,2 4 303,4 4-111,3 0-449,4-3-400,4-1-112,8-5-256,2-2-624,4-10-577,2-1-1696,5-4-2834</inkml:trace>
  <inkml:trace contextRef="#ctx0" brushRef="#br0">35416 69528 8740,'0'0'3201,"0"27"-31,0-10-1025,0-2-48,0 3-368,-1-2-353,1-5-415,-3 0-353,3-3-96,0-5 16,0 0 65,0-3-145,0 0-48,-1-6-112,1-7-160,0-2-64,0-9-48,0-8 16,0-4-16,0-1 16,0 0 32,5 2 97,1 5 303,-2 8-32,-1 9-96,2 4-96,0 9-176,1 6-48,6 10 0,0 7 256,6 7 321,3 2-529,1 0-48,0-3-48,-1-3 64,-2-9-32,-2-4 32,-5-6 0,-6-5-16,4-2 32,-6-8-32,0-6 32,-1-5 0,-2-7 32,2-4-112,-1-1 96,0 0-64,1 1-80,4 8 16,0 4 16,4 12-80,3 6 96,1 14-16,3 7 64,3 13 160,1 4-48,3 3 0,0-4-96,-7-1-192,2-6 64,-4-8 80,-6-9-16,-2-2-224,-2-8-129,-5-3-415,-1 0-465,-4-8-623,-2-7-1250,-6-3-2432,2-6-11078</inkml:trace>
  <inkml:trace contextRef="#ctx0" brushRef="#br0">36108 69293 6003,'0'0'5458,"0"0"-2080,0 0-977,0 0-288,0 0-432,0 32-481,-9 17 305,-4 16 864,-5 14-464,-1 8-1393,-1 0-96,5-8 16,1-12 1,9-10-97,-2-11-80,2-11-256,0-5-112,4-6-32,-2-7-240,1-4-353,2-10-767,0-3-1298,-2-8-735,2-11-4579</inkml:trace>
  <inkml:trace contextRef="#ctx0" brushRef="#br0">36351 69631 15399,'0'0'5395,"0"0"-3154,-32 12-1857,10 5 1617,-7 7 0,-1 4-593,2-1-655,-1 3-209,7-3-304,4 1-32,9-2-128,9-6-16,4 0-32,13-6 16,5-2 48,13-3-112,-1-1 16,1-4 32,0 0 16,-3 1-48,-9-5-80,-6 6-96,-7-1 32,-10 3 16,-6 1 128,-10 1 32,-11 6 80,-3 1 96,-10 0 48,-4 2-32,4 0 80,3-3-47,5-1-257,4-3 80,11-7-96,9-2 0,5-3-385,3-6-143,6-6-736,4-4-2210,2-4-1696,-2-3-7412</inkml:trace>
  <inkml:trace contextRef="#ctx0" brushRef="#br1">7935 65258 2113,'0'0'6131,"-12"-27"-5523,5 15-1552,0-2 463,5 2 449,-3 0-736,4 0-288,-2 0 687,3 1 962,0 1 1744,0 0-320,0 0 96,0 0-369,3 0-271,-2 3 32,-1-1-33,0 2-287,0-1-225,0 2-271,0-1-161,0 0-224,0 2-112,0 0-64,0-2-16,3 2-48,1-2 128,0 2 17,3 0 303,3-2 192,0 0-48,5 1-143,4 0 63,2 1-240,3 4 32,2 0 0,3 9-176,-1 2-15,-2 9-33,1 1-32,-3 8 112,0 0 32,-3 5-128,-6-1 48,2 1 112,-9 0-128,-1-1 80,-4 0-48,-3 3 161,-6-2-81,-2-1 32,-3-1-16,-4-3-112,-1-3-96,-3-2-80,4-4 80,-2-3-48,-1-5 0,0-3-16,-3-2 32,2-5-64,4-2-112,-2-3-128,3-6-96,3 3-352,2-2-177,5 2-127,2 2-289,2 2-416,2-2-512,5 2-608,3-1-2369</inkml:trace>
  <inkml:trace contextRef="#ctx0" brushRef="#br1">7924 65004 9668,'0'0'7220,"0"0"-5475,0 0-817,0 0 48,-1-5 81,1 16-257,1 4-143,2 11 447,0 12 145,-2 5-33,3 6-303,-2 3 31,3-3-96,-2-4-511,4-2-33,-2-11-96,2 0 0,-2-7-176,0-5 16,-2-6 16,0-4-16,-2-4-16,-1-4 16,0 0 0,0-2 48,0-2 96,-1-3-128,-5-2-64,3-1-112,1 1-64,-1 0-128,1 1-336,2 3-513,-2-3-576,2 2-1008,0-2-512,0 0-1089,0 0-2898</inkml:trace>
  <inkml:trace contextRef="#ctx0" brushRef="#br1">8375 64828 13782,'0'0'3762,"0"0"-2257,0 0-305,0 0-383,0 0-257,29 0-192,-19 24-160,5 9-128,-2 10 1393,6 11 208,-2 4-561,-2 6-207,-4-1-17,0 1-208,-2-4-63,-3-4-465,-3-5 352,-3-3-160,0-5-144,-5-5 0,-5-7 16,-2-1-64,-1-5-112,-2-5-32,-2-6-16,-2-5-224,4-6-480,-1-3-753,5-10-1328,3-6-2785,4-4-8997</inkml:trace>
  <inkml:trace contextRef="#ctx0" brushRef="#br1">9567 64945 7267,'0'0'9253,"0"0"-6612,0 0-1841,0 0-384,18 47 625,-3-2 319,4 10 673,6 9-80,-2 3-560,2 1-417,-1-8-752,-4-10 33,-1-9-129,-3-9-48,-4-8-16,-2-9-16,-3-5 32,-4-2-64,-3-5 16,5-3 16,-3-7 64,0-5 32,3-10-96,0-3-64,1-11 80,3-6-96,-1-8-144,4-7-256,0-7-177,4-1-95,-4 0-96,2 3 271,-1 11 289,-4 10 240,-3 13 32,-1 9 48,-5 13 16,0 4-32,0 2-384,-7 8-288,3 3-1777,-3 1-1217,3 2-3825</inkml:trace>
  <inkml:trace contextRef="#ctx0" brushRef="#br1">10104 65428 1217,'0'0'3265,"0"0"-1104,0 0-2113,0 0 1121,0 0 2608,0 0-1007,-9-6-337,5 3-192,0 1-1025,-3-2 321,-1 4-16,-2 0-209,0 6-367,-2 6-353,2 5-208,-2 3 16,6 2-47,4-1-49,2-1-80,5-4-160,7-5-32,1-5-32,5-6 16,0 0 0,0-9 96,-3-6-80,-2-4-48,-2 0-48,-7-3-48,0 6-64,-4 0-80,0 6-33,-4 3 225,0 3 48,-3 4-64,0 4-16,3 6 64,0 4-32,4 3 80,0 4 0,4 6 32,5 2-48,4 3 0,2 3 64,1 1-16,1 1-16,-6-3 64,2-1 0,-6-1-31,0-3-17,-7-1 160,0-4 128,0-2-80,-5-3 48,-4-3-96,3-2 80,-7-6-176,2-4 16,-2-4-64,-1-2 16,-1-8-64,2-1-64,0-6-272,4 4-160,2-1-352,3 2 47,4 0-479,0 1-1345,6 0-1889,3-2-4034</inkml:trace>
  <inkml:trace contextRef="#ctx0" brushRef="#br1">10295 65493 6771,'0'0'6579,"0"0"-3249,0 0-673,29-15-48,-16 11-304,-1 0-560,0-2-817,1 2-463,-4 0-209,-3 0-32,1 0-96,-5-2-128,-2 0 32,0-2-96,-2-1-112,-5 1-160,-4-5-81,-4 2-319,1-1-112,2 4 383,-1 2 449,1 6 16,2 6-96,3 11 336,2 7 145,5 6 367,0 2 192,5 0-239,9-5-161,1-3-304,2-8-144,1-4-16,-1-5-176,-4-4-640,1-3-465,-4-4-784,-3-8-1072,-3-6-2466</inkml:trace>
  <inkml:trace contextRef="#ctx0" brushRef="#br1">10559 65458 18408,'0'0'3266,"0"0"-1265,-18 44 528,11-26-816,0-1-257,5-1-751,2 0-369,0 0-256,9-5-16,11-1-32,0-4-112,4-6 32,2 0-64,-1-7-16,-4-6-64,-6-2-336,-4-5 31,-7 0-63,-4-2 256,-5-2-80,-9 3-97,-4-1 241,1 6 192,-5 3 80,4 7 289,-1 4 111,3 2-272,4 6-96,-2 4-128,5 1-272,0-1-1057,2 0-1953,4-6-2272</inkml:trace>
  <inkml:trace contextRef="#ctx0" brushRef="#br1">11557 65146 10373,'0'30'6467,"0"5"-2481,0 11-753,0 7-528,0-2-992,0-5-865,0-7-575,0-7-193,3-11-48,-1-7 48,0-7-96,1-6 64,-3-1-48,0-6 96,0-7 64,-7-9-160,-2-3-64,-3-8-160,-3 1-113,0-4-591,-2 4 96,2 6-177,1 6 481,1 6 336,1 9 176,2 5-32,2 4-64,1 10 128,7 3 224,0 3 224,7 4 96,8-3 193,7-1-97,3-4-144,7-11-96,5-5-207,-2-3-65,0-11-16,2-4-16,-8-3-80,-6-2 32,-4 2-96,-10 4-368,-8 6-465,-2 10-383,-13 1-849,-6 15-1521,-6 7-2705</inkml:trace>
  <inkml:trace contextRef="#ctx0" brushRef="#br1">12280 65075 5891,'0'0'5298,"0"0"-4081,0 0-353,0 0 625,0 0 336,0 0-513,5 4-271,0 12 63,3 8 481,1 7 624,4 12-176,7 9-288,-1 3 208,6 2-1265,-1-3-192,-2-9-368,-1-8-32,0-9-48,-6-8 64,0-8-96,-4-4 16,-4-5 16,-3 0-80,-4-3-64,0-4 0,0-8-64,0-5-464,-4-4-721,-1-8-1456,-1-6-1713,-1-1-3826</inkml:trace>
  <inkml:trace contextRef="#ctx0" brushRef="#br1">12649 64886 6163,'0'0'4002,"0"0"-65,2 47-607,-2-14-625,-6 14-496,-5 11 352,-4 13-544,-5 8-272,2 2-528,-4-2-817,5-11-352,2-10-64,3-12 48,4-14-16,3-11 0,3-7-16,0-6-64,2-7-464,0-2-1105,0-15-1521,2-8-2560</inkml:trace>
  <inkml:trace contextRef="#ctx0" brushRef="#br1">12809 65449 6307,'0'0'4322,"0"0"-1185,0 0-928,0 0-128,0 0-112,0 0-704,-25 21-1,8-6 113,2 6 128,2 0-321,2 1-319,6-4-433,4 0-208,1-7-144,6-2-80,5-6 32,2-3-48,2-3 0,2-10-128,0-2-224,-4-5-81,-3 0-111,2 3-80,-7 1-128,-2 2-193,-1 4 449,-2 6 448,0 4 16,0 2 32,-4 10-64,3 8 288,-2 1 480,3 6 65,0 0-177,0-4-16,8-3-224,2-6-304,-2-4 0,3-5-256,-2-5-864,0 0-881,-3-11-400,-2-6-1857,-1-2-7139</inkml:trace>
  <inkml:trace contextRef="#ctx0" brushRef="#br1">13090 65510 7011,'0'0'12710,"0"0"-10917,0 0-1505,0 0 832,0 0 257,-41-20-192,23 20-433,3 6-336,-1 5-176,3 5-48,4 2-64,5 2-64,2-3-31,2 4-17,5-6 16,5-5-48,3-2 48,1-6 16,1-2 80,0-6-64,-2-6 0,1-4-32,-6-2-16,-1 0-32,-3-1-48,-4 3-16,0 2-128,0 5 15,0 2 129,0 6 112,0 2-160,0 11-128,0 6 144,5 8 368,2 7-32,4 8-63,1 1 127,4 0-176,-1 0 16,-4-5-96,0-6-192,-4-4 96,-5 0 112,-2-4 320,0 1 48,-7-4-32,-1-2-48,-4-3-63,2-5-225,1 0 16,-3-6-32,1-2 16,3-2 16,-3-3-48,2-10-80,0-4-304,1-5-817,1-5-1408,0-3-1985,4 0-4851</inkml:trace>
  <inkml:trace contextRef="#ctx0" brushRef="#br1">13294 65520 13190,'0'0'10021,"0"0"-9125,0 0-1136,35-10 320,-24 10 368,2-3 256,1-2-319,-3-1-273,0-2-48,-3-4 48,-3 0 0,-3-4-96,-2 0-272,-2 1 16,-10 1 48,-5 2-1,0 5-47,-3 7 176,-2 6 192,2 11 64,3 8 497,6 7 463,4 6 49,5-3-417,2 0-288,14-7-239,1-4-177,7-8-80,1-9-64,2-7-129,1 0-511,-1-12-640,-7-1-1010,3-4-591,-8-6-4354</inkml:trace>
  <inkml:trace contextRef="#ctx0" brushRef="#br1">13737 65484 22458,'0'0'3490,"0"0"-3474,0 0 304,-43 6 929,18 8-33,0 5-303,0 3-369,6 3-208,5 4-160,11-2 32,3-4-32,12-2-128,5-6-16,11-7 32,1-8 16,9-4-208,2-9 16,-4-7 0,0-4-80,-10-2 48,-6-3 96,-8-1-128,-12-2-256,-1 1 64,-13 3 79,-8 6-31,-3 5 272,-7 7 256,0 8 289,-3 2-161,3 6-272,2 5-16,6 3-16,6 2-32,7-2-368,10-2-1105,1-5-1184,8-4-1073,7-3-640</inkml:trace>
  <inkml:trace contextRef="#ctx0" brushRef="#br1">14708 64983 10917,'0'0'4002,"0"0"-1089,-27-15-1456,25 8 32,2 0 15,5-3-303,10-2-129,7-3-287,10-2-273,7-1-208,6 4-96,1 5-112,-1 9-48,-6 6 32,-9 14-48,-8 15-64,-15 13 32,-7 13 48,-15 6 96,-12 6 80,-1 4 145,-3-4-257,0-9-144,8-10 224,3-7 624,6-15 0,3-3-351,7-11-225,4-4-176,0-4 0,0-4-96,4 0 32,-1-4-496,0-2-1009,2 0-1024,-5 0-2097,0-2-4451</inkml:trace>
  <inkml:trace contextRef="#ctx0" brushRef="#br1">14894 65915 26140,'0'0'2305,"0"28"-1985,0-16-496,0 0 32,0-7-112,2-5-256,-2-5-1633,0-12-6035</inkml:trace>
  <inkml:trace contextRef="#ctx0" brushRef="#br1">9842 66711 9941,'0'0'4754,"0"0"-2481,0 0-1041,0 0 257,0 0-64,-20-10-289,20 10-287,0 4-337,7 9-256,6 11-64,6 14 752,10 15 961,2 12-784,6 11-353,-1 3-320,-4-2-191,2-10-65,-8-9-32,-1-15-32,-6-12-112,-4-7-64,-2-8 0,-6-3-160,-3-4-449,0-6-111,-4-3-353,0-3-719,0-13-1026,-4-6-2704</inkml:trace>
  <inkml:trace contextRef="#ctx0" brushRef="#br1" timeOffset="0.99">10251 66500 8244,'0'0'3073,"-4"25"-1424,4-3-449,0 8 1554,0 11-577,0 10-192,0 9 624,0 11-128,0 6-544,-6 2-769,-5-4-559,0-1-177,0-12 16,5-7-64,-3-9-128,6-8-176,3-9-96,0-6-112,0-6 96,0-7-160,7-8-496,0-4-1137,-3-12-1809,0-10-2720</inkml:trace>
  <inkml:trace contextRef="#ctx0" brushRef="#br1" timeOffset="0.99">10484 67171 7283,'0'0'6051,"0"0"-4066,0 0-448,0 0 544,-3-29-529,-4 24-383,-5 5-353,0 0-159,-4 11-1,-1 4 160,-5 6 209,4 8-1,1 0-159,5 1 15,7 0-112,2-6-335,3-5-289,11-7-112,4-5-48,2-7 32,5 0-48,-4-7 0,0-9 32,-3-2-80,-6-1-48,0-3 79,-4 4 81,-5 3-176,0 0 64,0 8 48,0 2 32,0 5 16,0 3-32,0 8-80,0 8 80,5 2 48,-2 7 0,6 3 16,0 5-160,2-1 64,0 1 16,0-2 16,-2-1-48,-1-4 96,-5 1 0,-2 0 0,-1-2-32,-1-4 96,-4 3 192,-7-3-15,5-4 31,-3-5-176,-1-1-32,-1-8-48,-5-3-32,2-3 32,1-9-160,-4-5-128,3-4-385,1 2-159,4 0 272,2 1 400,6 3-160,2 0-961,0-2-1216,5 1-1073,0-5-2496</inkml:trace>
  <inkml:trace contextRef="#ctx0" brushRef="#br1" timeOffset="0.99">10620 67201 16408,'0'0'3345,"0"0"-2112,0 0 752,0 0 272,0 0-433,0 0-767,-3 10-385,12-7-272,2 2 209,7-4-49,1 1-224,6-2-192,0-3-64,0-5 16,-1-2-80,-5 0 48,-4-2-16,-8 3-128,-5-4 64,-2 2-80,-3-1-16,-14 2-32,-5-1-32,-3 8-96,-2 3-64,-1 0 16,-1 10 207,5 10 113,6 3 49,8 7 175,3 2 144,7 3 0,4-2-64,6-3 16,8-4-464,3-6 160,-3-7-48,4-4 64,-4-6-16,-1-3-160,-5-2-320,-2-3-416,-4-7-721,-5 0-1249,-1 0-959,0-2-4211</inkml:trace>
  <inkml:trace contextRef="#ctx0" brushRef="#br1" timeOffset="0.99">10968 67207 13814,'0'0'3138,"0"0"-2946,0 0 16,0 0 1297,-33-20 351,22 24-143,1 8-208,0 5 240,-2 4-145,9 0-207,3 1-320,0 0-385,9-2-560,7-5 0,5-5-144,8-4 48,0-6 32,7 0 0,-5-10 32,-1-2-16,-7-3-16,-7-3-48,-6-2 80,-7-2-144,-3-2-224,-10 2-32,-5 1-208,-5 3 144,-2 4 240,-3 7 144,0 7-32,-1 0 304,1 7 80,5 5-48,3-1-192,4 2-80,3-2 0,5 0-432,5-5-785,0-4-1248,0-2-1649,0-8-2833</inkml:trace>
  <inkml:trace contextRef="#ctx0" brushRef="#br1" timeOffset="0.99">11506 67077 6483,'0'0'2993,"0"0"705,0 0-1249,0 0-560,0 0-80,0 0-272,-5 2-113,5-2-79,1 2-449,6 0-111,4-1-241,4 4 48,7-3 208,1-2 161,2 0-353,4 0-144,1 0-223,-1 0-97,-6-4-64,-7 1-48,-2 3-32,-5 0 0,-4-1-160,-5 1-129,0 0-15,0 0 64,0 0-128,0 0-208,0 0-433,-4 0-1152,3-2-1056,-4 0-2162</inkml:trace>
  <inkml:trace contextRef="#ctx0" brushRef="#br1" timeOffset="0.99">11547 67272 7187,'0'0'3394,"0"0"-1313,0 0-368,0 0 143,0 0-271,0 0-160,-7 16-497,7-13 49,0-2 143,5 3 177,6-2-113,2-2 33,7 0-97,2 0-15,1 0-65,4 0-415,-5-2-81,0 2-256,-7 0-192,-1 0-64,-8 0 16,1 0-80,-5 0 96,1 2-144,-3 0 32,0-2-208,0 2-288,-3-2-609,-1 0-1008,-1-2-2113,-1-2-4146</inkml:trace>
  <inkml:trace contextRef="#ctx0" brushRef="#br1" timeOffset="0.99">11505 66903 4994,'0'0'7476,"0"0"-4483,0 0-1088,-28 6-64,19-3-112,6-2-225,-3-1-127,5 2-273,-2-2 33,3 0-81,0 0-111,0 0-305,0 0-144,7-2-159,6-2-177,5-2 32,8 0-16,7 2 192,6-1-80,1-1 32,-1 1 16,-4 4-31,-6-1-113,-8-1-144,-7 3-16,-6 0-48,-3 0-16,-5 0 0,0 3-177,-5-1-159,-3-1-368,-2-1-1169,-4 0-2593,-1-8-4834</inkml:trace>
  <inkml:trace contextRef="#ctx0" brushRef="#br1" timeOffset="0.99">12433 67105 5442,'0'0'561,"0"0"2128,0 0-1056,0 0-481,0 0 177,0 0 31,-25-6-255,23 6-49,-3 0-159,1 0-145,4 0-176,-3 0-207,3 0-49,0 0-80,0 0-48,0 0 0,0 0-32,3 0 80,-1 0 96,0 0 97,3 0 127,-5 0-32,2 0-64,-2 0-15,3 0-81,-2 0-96,3 0-80,3 0-48,4 0 64,5 0 16,4-1 32,1-4 1137,6 1-801,-3 0-176,0 1-111,-6-2-161,-3 4-80,-5-1-64,-3 2 48,0 0-48,-4 0-16,-2 0 48,-1 0-48,3 0 64,-3 0-80,0 0 0,0 0-96,0 2-433,0 1-431,-3 2-1025,2-4-768,-2 3-1921,1-2-5459</inkml:trace>
  <inkml:trace contextRef="#ctx0" brushRef="#br1" timeOffset="0.99">12926 67270 8740,'0'0'5026,"0"0"-1856,0 0-1521,0 0-129,46-15 33,-19 13-160,3 2 1184,5 0-1089,0 2-431,2 6-385,-6-1-112,-3 1-239,-3 2-113,-8-2-176,-1-4-176,-3 0-673,-7-4-703,-1 0-1330,-5-6-831,0-2-2578</inkml:trace>
  <inkml:trace contextRef="#ctx0" brushRef="#br1" timeOffset="0.99">13002 66747 11173,'0'0'4802,"0"0"-2353,0 0-880,0 0-464,14 27-129,-8 6-47,1 11 1824,0 7-848,-1 7-977,3-6-352,-3-2-336,1-13-127,-3-7-65,2-8-16,-1-8-145,-3-8-703,1-6-881,-3-2-1568,0-12-1986</inkml:trace>
  <inkml:trace contextRef="#ctx0" brushRef="#br1" timeOffset="0.99">12963 67778 15495,'0'0'4946,"0"0"-3857,0 0 95,26 2 833,-6-2 224,2-4-832,3 0-593,-2 0-479,-6 1-145,0 0-144,-7 0-32,-4 3-240,0-1-1073,-5 1-656,-1-4-1216,-4-2-1650</inkml:trace>
  <inkml:trace contextRef="#ctx0" brushRef="#br1" timeOffset="0.99">13152 67493 10133,'0'0'4674,"0"0"-929,0 0-2064,0 0-672,-31-17 239,16 17 33,-3 1-97,-2 5-191,3 6-385,2 0-224,-1 4-80,3 2 145,2 2 15,7-1 144,1 3-176,3-1-272,3 3-96,7 2-48,2 0 49,-2 2-33,2-1 64,-4 2-112,-3-3 96,-3 0 0,-2-4-48,0-2-112,-5-5 32,1-1-16,-2-2 32,1-4-177,1-2-415,-1-6-608,0 0-1009,4-6-1425,-1-6-4418</inkml:trace>
  <inkml:trace contextRef="#ctx0" brushRef="#br1" timeOffset="0.99">13794 66963 5763,'0'0'5138,"0"0"-1664,0 0-513,0 0-336,0 0-528,0 0-320,-37 10-657,15-2-223,-2 3-65,-5 4-111,3 0-81,2 1-80,6 4-64,7-2 49,7-1-129,7-1-160,13-4-192,13-6-16,5-5-32,3-1-32,-1-8-16,2-9-80,-9-4-128,-8-3-208,-7-2-49,-13-4 1,-1-1 256,-15 0 144,-5-5 112,-8 2-16,-3 3 16,1 3-16,-3 8 48,7 4 16,1 7-32,8 3 0,6 3-80,4 3-32,3 0-624,4 0-689,0 0-1200,8 5-513,-1-5-2768,4 1-5059</inkml:trace>
  <inkml:trace contextRef="#ctx0" brushRef="#br1" timeOffset="0.99">13874 67886 15639,'0'0'2465,"0"0"-1712,-31-6 479,18 6 369,-2 0 48,-2 0-449,0 4-47,-3 4-193,7 1 97,5 1-273,4 2-320,4-2-288,5 1-112,9-3-16,4-8 0,4 0-112,2 0-112,-5-7-224,3-5-192,-8-1-80,-4-4 143,-5-2 177,-5-1 224,-5-4 112,-10-1-16,-2-5 64,-5 0-176,2-1 32,-4 3 16,7 4 16,1 7 112,4 3-16,4 6-32,6 6 32,2 2 32,0 0-192,6 4 64,5 4-2017,2 0-112,2-2-2545</inkml:trace>
  <inkml:trace contextRef="#ctx0" brushRef="#br1" timeOffset="0.99">14045 67891 9268,'0'0'6979,"3"28"-4882,-2-17-592,2 2 240,-2-2 160,4-5-481,-3 0-351,5-4-433,-4-2-144,4-2 209,0-7-65,1-4-240,-1-3-272,3-3-32,-2-3-48,2-2-32,2-3 64,1 3-32,2 0-112,-1 7 80,-1 6 369,-1 8 207,2 5-224,-3 11-144,3 5 16,-3 4 192,0 2-63,1-1-273,0-5-160,-1-6 32,0-2 16,0-7 32,-3-3-160,2 0-97,-5-7-383,0-1-160,-3-4-673,-2-2-1104,0-2-1809,-4-1-6099</inkml:trace>
  <inkml:trace contextRef="#ctx0" brushRef="#br1" timeOffset="0.99">13751 67379 5939,'0'0'256,"0"0"3249,0 0 17,0 0-1521,0 0-192,0 0-240,15-8-465,7 8-176,10 0 81,8 0 1088,12 4 320,4 0-608,6 1-545,-4-2-239,0 1-785,-8-2-240,-4 0-16,-6 0 32,-9-2-32,-8 0-128,-9 0-544,-7 0-609,-5 0-976,-2-2-1025,-12 0-2160</inkml:trace>
  <inkml:trace contextRef="#ctx0" brushRef="#br1" timeOffset="0.99">14013 67230 16840,'0'0'2913,"0"0"-2561,0 0 801,0 0 928,50 6 0,-21-6-529,6-6-415,1-2-289,4 2-191,-5 0-257,-5 0-208,-6 2-96,-6 0-48,-3 3-448,-8-4-529,-3 1-399,-1 1-529,-3-2-576,-3-1-433,-8 0-2928</inkml:trace>
  <inkml:trace contextRef="#ctx0" brushRef="#br1" timeOffset="0.99">14163 66477 5971,'0'0'4770,"0"0"-1489,0 0-719,0 0-113,7 33-833,-6-12-207,5 6 272,-2 13 368,4 8-256,-1 12-305,0 6-303,-4 2-385,2 0-736,-5-7-96,2-10 16,-2-6 48,0-9 32,0-10-32,-2-6 16,0-4-32,-1-9-256,3 0-160,-3-7-528,3-4-737,0-6-1249,0-6-1824,0-2-6483</inkml:trace>
  <inkml:trace contextRef="#ctx0" brushRef="#br1" timeOffset="0.99">14092 66779 6083,'0'0'8612,"0"0"-5443,0 0-688,0 0-576,0 0 96,-22 46-528,15-21-417,-3 5-111,6 4 15,4-1-240,0-4-415,9 0-161,3-10-128,6-5 32,3-6-32,-3-4-32,7-4 32,0-6-16,-2-8 0,2-2-80,-1-4 80,-2-1-144,-5 0 192,-2-2-64,-5 2-16,-5-1-128,-5 0 128,0 2 16,-5-1-145,-9 1 65,-3 2-112,-5 5-80,-4 2 208,-5 8 32,2 3 64,4 2-64,0 6-256,5 2-384,8-1 79,4 0-463,6-6-545,2 1-832,5-4-1169,6-6-1696</inkml:trace>
  <inkml:trace contextRef="#ctx0" brushRef="#br1" timeOffset="0.99">14023 66460 5491,'0'0'3361,"0"0"-1488,0 0-689,0 0 145,0 0 0,0 0-177,-27-24-63,22 20-17,2 3 353,0-2-241,3 3-191,0 0 63,0 0-111,13 0-401,8 3-288,8 0 272,10 1 1329,6-2-368,8-2-497,2 0-239,-4 0-369,-6-4-272,-10 0-48,-7 0-16,-12 2-272,-5 0-368,-9 0-753,-2 2-176,-7 0-736,-3 0-624,-8 4-1681</inkml:trace>
  <inkml:trace contextRef="#ctx0" brushRef="#br1" timeOffset="0.99">11151 69193 4786,'0'0'6307,"0"0"-1969,0 0-1825,0 0-1008,0 0-64,0 0-33,-7 15-575,7 14 303,0 6 705,4 2-192,-4 5-769,3-5-432,-1-5-480,0-6-48,-2-5 16,0-2-144,0-5-496,0-3-513,-2-1-624,0-6-944,-1-4-2289</inkml:trace>
  <inkml:trace contextRef="#ctx0" brushRef="#br1" timeOffset="0.99">11019 69365 5250,'0'0'433,"0"0"5185,0 0-2560,0 0-497,0 0-352,0 0-384,-5-4-433,10 4-255,5 0-1,2 4 49,8 0-305,5-2 305,3 2-497,2-2-368,3 2-144,-5-3 0,-1 2-64,-3-1-96,-7 2-48,-1-2-176,-4-1-304,-2-1-272,-3 2-1,-5-2-191,-2 3-305,0-3-367,0 1-97,-7 1-1153,-5 1-2848,2-3-4147</inkml:trace>
  <inkml:trace contextRef="#ctx0" brushRef="#br1" timeOffset="0.99">11901 69092 7684,'0'0'10788,"27"42"-7714,-8-9-1,2 7-496,4-1-1312,-3 1-609,0-7-368,-5-8-63,1-3-145,-2-8-48,-5-2-32,-3-4-80,-3-2-529,-3-3-383,-2-3-417,0 0-528,-4 0-304,-1-7-1408,-1-4-4595</inkml:trace>
  <inkml:trace contextRef="#ctx0" brushRef="#br1" timeOffset="0.99">12173 68989 10245,'0'0'5554,"0"0"-3617,0 0-544,3 38 79,-3-6 497,0 7 224,0 5-528,-3 6-576,-6-3-225,1-5-272,-1-4-128,1-6-191,-2-8-161,6-6-96,0-9-80,2-3 16,2-6-993,0-6-1392,6-10-2401,2-10-8036</inkml:trace>
  <inkml:trace contextRef="#ctx0" brushRef="#br1" timeOffset="0.99">12620 69110 8276,'0'0'3377,"0"0"417,0 0-1185,0 0-128,0 0-192,0 0-512,20 10-384,-5-8-209,7 0 113,5-2-481,-2 0-351,4 0-129,-4-2-80,-3 0-192,-7 0-80,-5 0 48,0 2-112,-9 0-320,1 0-161,-2 0-287,0 0-368,-2 0-353,-2 0-1200,-3 0-529,0 0-4962</inkml:trace>
  <inkml:trace contextRef="#ctx0" brushRef="#br1" timeOffset="0.99">12626 69317 15143,'0'0'3650,"0"0"-2338,38 0 1377,-20 0 257,5-2-897,1 1-817,3-4-415,0 2-209,-4-1-128,1-2-144,-3 2-240,-4-2-80,-5 4-16,-5 0-272,0 2-352,-7 0-96,0 0-497,-2 4-32,-7 3-239,3 0-929,-3 0-401,0 0-2880,1-4-9029</inkml:trace>
  <inkml:trace contextRef="#ctx0" brushRef="#br1" timeOffset="0.99">14848 69040 8212,'0'0'6787,"0"0"-4482,0 0-1073,0 0-95,0 0-513,0 0-143,-25-2-257,21 7-144,0 4-32,1 1 160,3 1 112,3 3 96,5 2-16,6 0 145,3-2-17,5-3-272,0-3-112,0-3-64,-4-5 128,-3 0-16,-2-5 0,-2-5 0,-4-4 64,-1-3-143,-3-4 15,-3-3-96,0-2-32,-6-1 32,-8-5-208,0 2-337,-5 0-127,-3 5 96,-2 5 16,-1 2 127,4 8 289,2 4 48,1 3-80,4 3-384,6 0-481,3 0-223,5 0-993,0 0-2513,3 0-4354</inkml:trace>
  <inkml:trace contextRef="#ctx0" brushRef="#br1" timeOffset="0.99">14945 69069 5410,'0'0'2097,"0"0"192,0 0-688,0 0 336,0 0-192,0 0-593,0 0-431,-9-14-321,9 12-208,0 2 32,0 0 144,0 0 129,0 0-33,0 0 48,0 0 32,0-2-48,0 0-31,0 0-17,0-2-224,6 1-112,5-2-48,6-3-16,6 3 0,3-4 464,2 3-127,1 1 15,-4-1-160,-9 3-192,-4 3-208,-8 3-1345,-4 3-1072,-7-1-2369,-8 4-7860</inkml:trace>
  <inkml:trace contextRef="#ctx0" brushRef="#br1" timeOffset="0.99">15190 68855 10213,'0'0'5826,"0"0"-3120,0 0-1506,0 0-255,-27 25 15,15-1 96,2 3-239,4 7-97,4 2 545,2-1-161,8-4-511,7-3-449,3-6-64,7-11 0,1-8-64,1-3 48,-2-10-16,0-10-32,-6-2-160,-1-8 96,-4 0-144,-6-5-113,-8 0-255,0 2-224,-8-1-49,-6 2 353,-8 7 400,1 5 16,-6 5-32,0 5 16,4 5 16,3 4 32,2 1 64,5 1-64,5 5-64,1 3-1185,5-1-1568,2 1-4866,4 3-81</inkml:trace>
  <inkml:trace contextRef="#ctx0" brushRef="#br1" timeOffset="0.99">15177 69257 14759,'0'0'5410,"0"0"-4481,0 0-225,0 0 1121,37 7-577,-9-7-111,6-1-321,3-5-63,-2-2-161,-5 2-160,-5-1-416,-5 1-64,-8 3-176,0 1-833,-10-2-255,1-2-609,-3-2-272,0 0-784,-5-4-2690</inkml:trace>
  <inkml:trace contextRef="#ctx0" brushRef="#br1" timeOffset="0.99">15117 68581 5827,'0'0'6435,"0"0"-4066,0 0-1025,0 0 81,0 0 272,0 0-881,6-14-464,9 9-16,7 4 129,8-2 79,10 1 1009,1 2 239,9 0-143,-3 0-480,-5 0-513,-5 0-464,-7 0-208,-5 5 16,-10-4-320,-4-1-769,-5 2-559,-4 1-1010,-2-3-415,-5 0-945,-7 0-2353,-3 1-1296</inkml:trace>
  <inkml:trace contextRef="#ctx0" brushRef="#br1" timeOffset="0.99">15311 68586 6835,'0'0'3010,"0"0"639,0 0-2080,0 0-641,0 0 209,-9 33-17,9-9-159,0 11-17,0 11 641,0 7 544,2 11 176,3 1-624,-3 1-785,-2-2-288,2-9-255,-2-5-241,3-9 0,-2-9-16,-1-6-48,4-7 0,-4-5-80,0-4-240,0-6-369,0-4-719,0-4-1009,0-8-1969,-4-6-6003</inkml:trace>
  <inkml:trace contextRef="#ctx0" brushRef="#br1" timeOffset="0.99">13479 69139 14871,'0'0'5282,"0"0"-3329,35-6-960,-11 6 271,6 0 1041,2 0-1264,-2 0-689,-1 0-256,-5 4-32,-5-2-400,-3 1-673,-3-1-800,-7 1-1024,-2-1-1393,-1-2-2897,-3 0-769</inkml:trace>
  <inkml:trace contextRef="#ctx0" brushRef="#br1" timeOffset="0.99">14142 68798 14038,'0'35'5619,"0"2"-2578,0 5-399,0 3-609,7-1-801,-4-5-608,1-6-368,3-7-207,-3-4 47,0-8-96,-1-3-401,-3-5-479,0-3-1153,0-3-1793,-3-3-2705</inkml:trace>
  <inkml:trace contextRef="#ctx0" brushRef="#br1" timeOffset="0.99">14048 69301 10293,'0'0'3553,"61"3"-207,-18-3-769,11-4 160,3 0 721,-6 1-1585,-1 0-1457,-10 0-576,-6 2-1985,-11-3-1905,-6 2-2593</inkml:trace>
  <inkml:trace contextRef="#ctx0" brushRef="#br1" timeOffset="0.99">14092 69822 3009,'0'0'18377,"0"0"-15640,0 0-2497,45-17 529,-21 14 1391,3-1-911,-4 0-737,0 0-352,-7 1-112,-2 0-544,-3 0-832,-4-2-1986,-4-1-2769</inkml:trace>
  <inkml:trace contextRef="#ctx0" brushRef="#br1" timeOffset="0.99">14263 69541 13270,'0'0'4594,"0"0"-2801,0 0-656,0 0-337,-35-13-384,18 13-176,0 7-16,0 5-80,1 4-32,-3 1-80,9 4 353,2 2 399,4 3 16,4-1-239,0 5 15,7-3-80,0 3-112,5-2-112,-2-2-192,0-1-16,-2-1 16,-4-4-80,-1-1-16,-3 0-224,0-6-128,-7-1 96,0-5 0,1-1-865,0-6-847,-3 0-1346,2-6-4354</inkml:trace>
  <inkml:trace contextRef="#ctx0" brushRef="#br1" timeOffset="0.99">14975 69758 5010,'0'0'577,"0"0"-289,0 0 4050,0 0-1665,0 0-608,0 0 304,15-8-96,-15 8-464,-2 0-369,-6 8-319,-3 0 176,-3 6-465,1 0-144,2 1-192,0 0 145,7 2-161,4-1-224,0-2-176,9-4 16,4-5-64,4-5 16,3 0-16,2-10-32,-2-6-64,-3-1 16,-2-5 16,-8 1-48,-4-3-80,-3-2-16,-7 0 112,-7-1 16,0-3-16,-6 0-32,-3-1-160,1 4-112,5 3-209,-2 7 401,4 8 160,3 7 0,4 2 16,0 6-64,7 5 64,1 3-352,0 2-993,1-2-159,7 0-417,-2 0-1393,-2-4-2480,0-4-6260</inkml:trace>
  <inkml:trace contextRef="#ctx0" brushRef="#br1" timeOffset="0.99">14822 69418 4818,'0'0'10853,"0"0"-7811,26-18-1458,-5 12-255,12 3 400,12-3-65,7 2-175,8 2-432,1 0-289,4 2-256,-3 0 112,-3 0 81,-4 4-353,-9 0-368,-6-2-112,-5-1-16,-6-1-416,-4 0-353,-7 0-95,-2 0-1,-5 5 1,-4 1-177,-5 3-47,-2-1-225,0 2-784,-7-1-2785</inkml:trace>
  <inkml:trace contextRef="#ctx0" brushRef="#br1" timeOffset="0.99">15163 69813 11477,'0'0'2577,"0"0"-47,7 30-690,-3-22-351,-1-5-368,5-3-33,-3-6 225,7-5-177,-2-9-223,3-3 47,1-7-95,0-2-81,0 1-288,1 3-96,-4 5-192,0 6 113,1 10-17,-2 7-192,-1 6-16,2 12 128,4 3 128,-1 6-80,3 5 144,1-3-224,-3 1-112,2-6-48,-2-6 0,-4-4 0,-2-7-80,-2-2-208,-2-5-176,-3 0 0,-1-12-432,-1-2-833,0-4-1825,-3-3-2112</inkml:trace>
  <inkml:trace contextRef="#ctx0" brushRef="#br1" timeOffset="0.99">16041 69185 5362,'0'0'4771,"0"0"-497,0 0-1649,0 0-848,0 0-305,0 0-159,36-1-337,-19 7-127,9-1 1088,3 1-657,1-4-704,0-2-191,-1 0-65,0-4-112,-9-2-192,0 0-64,-9 3-672,-5 0-257,-3 1-624,-3 2-63,0 0 287,-3 0-48,-1 0-1712,-3 0-4114</inkml:trace>
  <inkml:trace contextRef="#ctx0" brushRef="#br1" timeOffset="0.99">16125 69393 10149,'0'0'4978,"0"0"-2689,0 0-448,0 0-240,30 0-353,-9-2-287,4-2 655,4-1-367,-1 0-177,1 1-31,-3 2-81,-4 0-431,-5 2-497,-3 0-32,-6 0-529,-3 4-767,-5 0-721,0 0-1025,-5-3-1904,-3-1-9829</inkml:trace>
  <inkml:trace contextRef="#ctx0" brushRef="#br1" timeOffset="0.99">16743 68862 5571,'0'0'3745,"0"0"-1039,0 0-1106,0 0-431,0 0 31,0 0 129,-18-7-417,25 28-319,6 12 271,7 15 1297,9 12 880,1 5-736,6 0-1072,0-8-673,-4-10-336,-3-12-80,-6-7-48,-3-10-320,-6-4-640,-3-6-641,-7-3-640,-4-5-160,-3 0 240,-5-3-320,-6-9-1777,2-3-3057,-5-6 3697</inkml:trace>
  <inkml:trace contextRef="#ctx0" brushRef="#br1" timeOffset="0.99">17075 68742 5891,'0'0'5186,"0"0"-3281,0 0-592,-7 37 223,5-7 273,-3 8 416,1 11-80,1 8 144,-4 2-304,4 2-848,-4-1-481,2-8-272,-1-8 0,2-8-80,2-7-144,-3-7-128,5-4 48,0-6-128,0-4-416,0-4-624,0-4-881,3 0-1041,-1-6-1231,0-6-5540</inkml:trace>
  <inkml:trace contextRef="#ctx0" brushRef="#br1" timeOffset="0.99">17252 69229 7684,'0'0'2529,"0"0"1232,0 0-1808,0 0-224,0 0-16,0 0-625,-11-8-607,7 8-145,-3 2-32,0 7 144,2 2 192,-5 5 49,4 5 175,0 6 81,0 0 15,6 1 32,0-1-127,0-4-673,12-6-160,1-5-80,2-6 32,5-6-144,-1-3-304,-1-5-273,-1-7-159,-7 0 47,-1-2 145,-6 2-64,0 0 432,-3 4 352,-3 3-48,-3 2 112,0 1 96,-3 3 64,1 2-16,-2-3-16,4 1-80,-3-2-64,6-1 0,-2-4-16,0-1-32,3-1-16,-1 1 16,3-2 96,0 4 192,0 0-128,0 2-95,0 3-17,0-1 0,0 1-64,0 2 0,0 1 16,0 0 0,0 0-16,0 0 16,0 0-48,0 0 48,0 0 0,0 0 0,0 0-16,0 0 0,0 0 0,0 0-16,0 0 32,0 0-32,0 0 32,0 0-16,0 0 16,0 0-16,-2 0-16,2 1-112,0-1-625,-5 0-655,5 0-930,-3 0-911,0 0-2113,-1-1-5764</inkml:trace>
  <inkml:trace contextRef="#ctx0" brushRef="#br1" timeOffset="0.99">17305 69258 5987,'0'0'6259,"0"0"-5139,0 0 177,0 0 624,0 0-433,0 0-527,3-12-497,-3 12-304,0 0 16,0 6 128,0 2 48,0 2-96,-3 4 113,2 2 239,-2 4 64,3-1 65,0 0-49,0 4-96,0-2-176,0-1-47,4 2 31,0-2-64,-1-1 0,1 1-112,-1-2-160,-2-1-32,-1 1 48,0-1-16,0 0-16,0-4 128,0 1 16,-4 1-64,0-3-79,0-1 95,-3-1-96,0-4 96,0 2-48,1-4-64,-6-4 16,7 0-16,-5 0-80,3 0-240,0-4-225,0-2-207,4 0-320,3 0-561,0-2-272,0 0-320,3-1-1521,1-1-3841</inkml:trace>
  <inkml:trace contextRef="#ctx0" brushRef="#br1" timeOffset="0.99">17415 69282 7411,'0'0'7732,"0"0"-4915,0 0-1536,0 0 544,0 0-17,0 0-767,12-14-289,1 14-191,-1 0 191,3 0-192,2 2-32,0 0-223,-5-2-145,2 0-64,-7 0-48,0 0-16,0 0 0,-4-2-16,-3-4 0,0 0 0,-4-2-144,-5 2-80,-5 0-1,-3 3 49,0 0 80,-1 3 0,2 6 80,5 6 0,6 6 352,5 4-15,0 2 95,5-1 160,9 1-144,1-4-144,2-2-304,1-5 16,-3-1-80,-5-4-16,3-4-304,-7 0-352,-1-4-465,-4 0-672,3-5-752,-4-8-1553,0-1-3825</inkml:trace>
  <inkml:trace contextRef="#ctx0" brushRef="#br1" timeOffset="0.99">17742 69296 20858,'0'0'1888,"0"0"-1936,0 0 144,0 0 529,0 0 575,0 0-463,-33 7-241,23 12-192,5 0 288,0 1 465,5 1-353,3-1-608,4-4 48,7-5 80,4 0-112,4-9 0,-1-2-80,6-4 48,-3-5-64,-2-5 32,-5-7-16,-3 0-32,-3-2-416,-7-5-320,-4-1-257,-7 2 113,-4 5 48,-6 3 560,-3 8 320,-2 4 304,1 5 448,0 2-16,3 6-383,6 4-337,2 4-32,0 0 0,6 1-128,1 3-817,3 0-1024,-1-4-1072,-2-2-1457,0-5-7203</inkml:trace>
  <inkml:trace contextRef="#ctx0" brushRef="#br1" timeOffset="0.99">11385 71012 16904,'0'0'3505,"0"0"-2368,0 0-417,0 0-80,0 0-127,20 55 351,0-14 865,7 11 80,5 3-753,5 3-464,3-8-175,-3-7-97,-1-8-80,-6-7-336,-3-10 80,-8-3 48,-4-4-16,-6-4-80,-2-2-80,-7-5-528,0 0-241,-7-5 97,-2-7-993,-2-4-1537,0-5-367,0-9-3987</inkml:trace>
  <inkml:trace contextRef="#ctx0" brushRef="#br1" timeOffset="0.99">11793 70874 11733,'0'0'3602,"0"0"-2193,0 0-689,0 0-96,0 0 129,10 37 63,-6 1 224,0 7 2690,-4 13-1153,0 5-1104,0 1-448,-4-2-289,-3-7-240,3-7-160,-3-9-48,6-7-256,-2-6-128,0-6 32,3-7-32,0-2-336,0-11-496,6-3-1265,-5-13-1777,3-9-4546</inkml:trace>
  <inkml:trace contextRef="#ctx0" brushRef="#br1" timeOffset="0.99">12037 71281 5875,'0'0'4594,"0"0"-848,0 0-1137,0 0-208,0 0-672,0 0 47,-31 1-287,18 18-96,3 3-385,-5 5 1,5 3-49,1-1-192,3-3-415,2-2-161,4-7-160,0-5-48,8-6 16,3-4-16,-1-2 48,5-10-32,-1-5 32,-3-4-176,3-4-112,-3-5-33,-2 4-271,-5 3 144,0 1-48,0 7 304,-4 2 112,0 7 96,0 4 128,0 3 0,-4 6-112,0 5 80,0 4 64,-1 3 32,-1 3 112,3 0-240,1-2 96,2-4-31,0-3-97,2-3-80,5-4 0,0-4-48,-2-2 16,5-2-257,-3-2-815,-1-6-1105,-1 2-1249,-4-1-2000</inkml:trace>
  <inkml:trace contextRef="#ctx0" brushRef="#br1" timeOffset="0.99">12280 71302 15319,'0'0'3442,"0"0"-2914,0 0 1121,0 0 784,0 0-721,0 0-607,-23-25-385,18 25-336,1 2-191,-1 4-1,2 2 112,-2-2-144,0 1-16,5-1-96,-2-2 0,0 0 0,2-1-64,0-2 48,0-1 0,0 0-16,0 0 32,0 0 48,2 0 32,0 0-64,-2 0 288,0 0-15,0 0-129,0 0-48,0 0-64,0 0-64,0 5-32,0 0-16,-4 5 16,-1 2 48,3 2-48,1-3 32,-2 2-96,3-4 48,0 1-16,0-4 16,0 2 16,3-4 0,-2 2 0,3-2 0,3-2 32,-2 2-96,3-2 112,1-2-80,0 0 64,2-4 16,0-4-48,0-4-48,-2 0-160,0-6 64,-3-1-97,-2-1 161,-1 2-448,-1 0-208,-2 4 400,0 4 288,0 5 64,0 5 32,0 0 16,0 2-48,-2 7 16,-1 1 96,1 7 64,2 0-96,0 1 48,0 1 16,0 3-48,5 0-16,-1 2-16,3-1-112,-1 1 48,0 2 32,1 0-112,0 1 80,0-2 32,-3 1-64,-4-1 64,0-1 16,0 0 16,-4-1-32,-6-4 32,2-2-80,-1-1 112,-1-3-32,-2-6 32,1-1-31,-4-4-65,1-2-32,4-8-49,-2-7-95,4-6-608,1-4-1009,5-3-2064,2-2-2787</inkml:trace>
  <inkml:trace contextRef="#ctx0" brushRef="#br1" timeOffset="0.99">12436 71323 20665,'0'0'4402,"0"0"-4097,0 0-273,0 0 352,0 0 384,0 0 337,29 27-273,-18-21-528,0-3-160,-3 0-64,4-3-32,-1-3-16,-2-4-16,-3-5-32,-4 1 32,0-6-112,-2 4 64,-7-1-256,-5 0-64,1 7-144,-5 1 192,3 6 320,0 6 80,3 9 352,0 8 48,1 4-48,6 3 33,3 2 191,0-2-240,8-4-272,7-7-112,5-5-80,2-8 0,4-6 0,-3 0-112,-1-10-400,-5-4-929,-4-3-2017,-4-5-2160,-8-1-12983</inkml:trace>
  <inkml:trace contextRef="#ctx0" brushRef="#br1" timeOffset="0.99">12710 71302 20265,'0'0'5603,"0"0"-5315,-17 32-208,9-16 816,3 0 161,1 4 79,4-3-623,0 1-305,9-4-16,6-2-80,2-7 48,1-2-80,4-3-48,-2-8 64,-1-7-16,-6-2-48,-5-4 0,-2-6-224,-6 0-96,-7-1-432,-7 1-145,-3 3 193,-6 7 272,0 8 304,-6 9 128,4 2 400,0 14 48,-1 8-160,4 1-160,4 3-80,8-5-80,3 0-1152,7-8-2338,0-6-3137</inkml:trace>
  <inkml:trace contextRef="#ctx0" brushRef="#br1" timeOffset="0.99">13029 71221 13926,'0'0'6211,"0"0"-3169,30 1-241,-15 4-672,7-3-672,3 2-561,-1-2-304,-2-2-256,3 0-208,-6 0-80,-4-2-16,-2-2-448,-3-1-400,-5 2-321,-2-3-639,-3 1-978,0 4-431,-7 1-1201,-8 0-2978,2 1-863</inkml:trace>
  <inkml:trace contextRef="#ctx0" brushRef="#br1" timeOffset="0.99">13102 71388 9124,'0'0'10245,"0"0"-8885,0 0-47,30 16 1168,-15-13-208,1-2-464,-4 1-832,0 2-609,-2-2-272,-3 0-64,0 2-48,-3-2-737,-4 0-1904,0-2-2657,0 0-5331</inkml:trace>
  <inkml:trace contextRef="#ctx0" brushRef="#br1" timeOffset="0.99">14859 71004 6259,'0'0'10325,"32"47"-6484,-7-12-511,1 3-289,-2 4-1040,-2-3-1152,-1-3-257,-3-4-336,0-7-176,-4-3-80,-4-8 16,2-4-48,-6-4-224,-2-2-384,1-4-465,-5-3-640,0-4-912,-8-7-945,3-6-3169</inkml:trace>
  <inkml:trace contextRef="#ctx0" brushRef="#br1" timeOffset="0.99">15156 70799 5987,'0'0'8356,"0"0"-5651,0 0-1937,-8 29 225,8 3 735,0 11 674,0 11 495,0 5-608,0 6-896,0-3-657,-2-5-288,-4-8-128,1-8-144,-1-7-64,1-7 16,-2-6-80,3-6-16,0-5-272,1-5-512,-1-5-1009,3-11-1504,-4-8-2482</inkml:trace>
  <inkml:trace contextRef="#ctx0" brushRef="#br1" timeOffset="0.99">13731 71043 14519,'0'0'5042,"42"43"-1825,-14-8 177,2 8-833,4 4-1280,-5 1-657,-4-9-224,-3-3-208,-4-9-160,-3-5-48,-4-6-96,-5-6-256,1-6 16,-7-4-240,0 0-321,0-11-191,-2-8-1217,-3-5-1473,-1-7-2897</inkml:trace>
  <inkml:trace contextRef="#ctx0" brushRef="#br1" timeOffset="0.99">14070 70935 11605,'0'0'2706,"0"0"-882,0 0 81,0 0-288,-25 37-577,22-5 161,3 7 960,0 10 384,0 2-704,0 1-512,0-2-513,0-5-288,-1-5-160,-2-9-31,0-7-241,-1-7-128,3-4-48,-2-5 32,3-8-353,-2 0-335,2-8-913,0-8-2449,-5-4-3505</inkml:trace>
  <inkml:trace contextRef="#ctx0" brushRef="#br1" timeOffset="0.99">14371 71134 1649,'0'0'12421,"0"0"-8307,0 0-1921,0 0-624,0 0-352,10 30-289,5-24-144,4-1 353,4 0-49,0-4 1,-1-1-209,-2 3-399,-2-3-465,-4 0-16,-6 0-561,0 0-703,-2-4-1105,-6-1-1153,0 0-1600</inkml:trace>
  <inkml:trace contextRef="#ctx0" brushRef="#br1" timeOffset="0.99">15390 71228 10053,'0'0'1216,"0"0"-576,0 0-672,0 0 96,0 0 721,0 0 191,0-8-640,0 8-143,0 0 191,0 0 656,0 0 193,0 0-49,0 0 481,0 0 208,0 0-16,-5 0-625,-2 2-319,-3 8-449,-2 3-128,2 6 144,-1 3 33,2 1-1,4-2-32,5 0-160,0-6-224,11-5-16,1-4-64,5-6 16,-1-4-64,-1-8 128,-2-5-128,0-3-16,-2-4 0,-6 3-32,-1 1-96,-4 1 32,0 4 112,0 5 0,-3 3 32,0 4-32,0 3 64,1 0-16,-2 8 0,1 4 0,3 3 16,0 5 32,0 2 0,0 2 64,0 2-48,5 1 64,-1 1-64,1-3 16,-1 1-192,0 0 64,1-2 0,-5 2-16,2-5 64,-2 3-32,0-4 80,0-1-48,-2-1 112,-5-2-48,-1-2-16,-4-5-48,2-2 0,-2-5 16,4-2-64,-4-5-48,5-6-512,7-9-704,0-4-1298,0-5-1840,10-5-6707</inkml:trace>
  <inkml:trace contextRef="#ctx0" brushRef="#br1" timeOffset="0.99">15578 71202 20281,'0'0'5299,"0"0"-4531,0 0-800,0 0 192,0 0 673,0 0-113,10 22-416,-2-20-208,1 0-64,-1-2-64,1-2 96,-4-4-48,-4-4-192,-1-1-80,0-2 144,-6 4-32,-5-2-641,-4 8 177,0 3 448,-1 8 176,1 10 176,6 7 705,4 3-177,5 4-160,5-1 64,8-3-175,4-4-289,4-7-176,-2-4 32,3-6-417,-5-3-863,1-4-1393,-3-8-1489,-3-6-5283</inkml:trace>
  <inkml:trace contextRef="#ctx0" brushRef="#br1" timeOffset="0.99">15864 71213 3265,'0'0'24156,"0"0"-22428,-24 37-1728,12-18 80,6 4 112,6 1 513,0-1 111,4-2-368,10-3-320,4-2-96,6-8-48,-1-4 64,1-4-96,-2-2 32,0-10-96,-6-4-144,-4-8 32,-5-5-304,-2-5-545,-5-5-575,-13 2-337,-3 4 496,-7 8 1105,-4 12 400,-2 10 896,-4 6 705,3 16-320,1 6-433,7 3-512,0 3-176,11-1-96,11-2-16,0-2 32,13-9-1648,5-6-2514,-3-8-5539</inkml:trace>
  <inkml:trace contextRef="#ctx0" brushRef="#br0" timeOffset="0.99">22649 71584 15495,'0'0'3666,"0"0"-2610,0 0-319,0 0 31,5 10-192,11 16-288,7 9 1441,5 15 32,12 12-705,5 8-31,0-1-481,0-4-336,-2-6-128,-4-12 144,-5-9-160,-6-5-128,-6-9-144,-5-6-416,-7-2-737,-5-6-704,-5-2-1056,-1-8-1361,-10-2-4178</inkml:trace>
  <inkml:trace contextRef="#ctx0" brushRef="#br0" timeOffset="0.99">23146 71474 4994,'0'0'8916,"0"0"-7539,0 0-721,0 0 273,0 0-145,-25-28-304,18 28-144,4 0 17,-4 3 335,3 5-112,1 9 16,0 11 17,3 12 383,0 11 753,0 10-128,0 10-1,3 2-751,-3 2-369,0-5 0,-3-5-31,-1-8-145,0-11-176,2-9 32,-3-9-80,5-11-96,-1-5-128,1-5-128,0-7-513,0-3-783,0-13-1170,0-6-1407,0-2-4323</inkml:trace>
  <inkml:trace contextRef="#ctx0" brushRef="#br0" timeOffset="0.99">23462 71988 6419,'0'0'6947,"0"0"-3521,0 0-1874,-36-2-687,21 10-145,-2 3-96,-4 5-79,-1 2-113,3 2 16,2 0 0,3-1 369,6-3-17,5-4-528,3-4-240,9-6-160,7-2 16,6-2 112,2-8 80,-1-3-32,-1-4-16,-5-1-48,0 5 64,-6-1-96,-3 4-272,-4 4-96,-1 5 176,-3-2 192,0 1 32,0 2 0,0 0-16,0 2-32,0 4-80,0 2-49,0 2 129,2 6 64,3 2 0,2 4 0,0 3 96,5 5-64,-2 4 353,4-2-49,-3 4-32,0-4-224,-3-1-112,1-4 64,-5-4 16,1-5-48,-5-2 32,0-5-16,0-2 112,-9-4 304,3-3-96,-5-2-63,-3 0-161,-1-4-112,1-2-32,-3-2-48,5 0-353,1 3-175,1 1-192,3-2-129,7-1-912,0-2-2497,0-3-6771</inkml:trace>
  <inkml:trace contextRef="#ctx0" brushRef="#br0" timeOffset="0.99">23628 72039 13206,'0'0'3426,"0"0"-2098,0 0-63,0 0 480,39 18-305,-18-18-447,1-6-305,-3-4-160,1-2-304,-5 1-160,-5-2 32,-4 4-96,-5-1 64,-1 0 1,-7 1-49,-7-2 0,-1 2-16,-6 2 48,-1 6-48,1 1 0,0 4 0,-1 9 64,5 9 32,2 8 128,7 0 304,3 5 400,5-5-271,5-1-289,10-7-144,3-6-48,6-7-272,-1-6 0,1-3 64,1-3-32,-6-5-640,-1-3-481,-5 1-816,-4-2-1040,-7 0-1825,-2 3-6740</inkml:trace>
  <inkml:trace contextRef="#ctx0" brushRef="#br0" timeOffset="0.99">23968 71984 16119,'0'0'3314,"0"0"-2322,-40 42 689,28-15 224,0 5-208,6 1-401,4-1-239,2 0-273,8-9-544,10-5-208,2-11-16,2-7-32,3-4 0,0-10 0,0-9 128,-6-2 0,-3-5-32,-5-1-176,-10 1-80,-1-4-144,-11 6-80,-3 5-32,-8 5 128,-6 10 224,-1 8 96,0 5 80,1 10 160,-1 8-160,7 4-48,7-2 0,6 3 16,9-2-32,3-5-544,7-3-2017,1-4-1633,0-7-5843</inkml:trace>
  <inkml:trace contextRef="#ctx0" brushRef="#br0" timeOffset="0.99">24435 71878 1665,'0'0'3810,"0"0"-2722,0 0-1456,0 0 400,0 0 3489,0 0-1119,-2-4-530,-1 4-47,3 0 16,-4 0-544,4-2-65,0 2-351,0 0-81,0-2-208,7 0-320,8 1 145,5-2 191,12 1-128,12 1 2017,5 1-1072,1 0-497,-2 0-367,-6 0-465,-5 0-208,-8 1 112,-9 1-64,-5-2-401,-6 3-63,-8-2-80,-1-1-32,-1 2 271,-10-2 33,-2 2-480,-1-2-1569,-1 0 288,2 0-1153,1 0-3617,6-4-2865</inkml:trace>
  <inkml:trace contextRef="#ctx0" brushRef="#br0" timeOffset="0.99">24556 72035 5699,'0'0'7187,"0"0"-4770,0 0-720,0 0 16,0 0-353,0 0-175,24 12-257,8-12 577,1 0 480,8 0-593,-1 0-223,-3 0-1041,-9 0-144,-4 0-16,-6 4-80,-6-1-448,-5 4-481,-4-1-335,-3 2-289,-10-2 16,-2-3-768,-6 0-2914,-2-3-8835</inkml:trace>
  <inkml:trace contextRef="#ctx0" brushRef="#br0" timeOffset="0.99">26259 71832 8548,'0'0'4914,"0"0"-1664,0 0-1682,0 0 17,0 0 192,35 0-577,-11 0 337,7 0-48,2-2-449,4 0-239,-7-2-161,-1 2 96,-3 2-592,-9 0-160,-7 0-560,-3 0-945,-5 0-1216,-2 0-1153,-2 0-3233</inkml:trace>
  <inkml:trace contextRef="#ctx0" brushRef="#br0" timeOffset="0.99">26765 71565 7716,'0'0'2000,"0"0"1026,0 0-1489,18 28-449,-3 8 113,8 13 1456,4 14 1457,9 8-1089,3-1-1728,-3-10-721,1-6-448,-3-15-16,-2-9-48,-7-8-240,-8-8-544,-5-3-241,-7-3-800,-5-6 33,0-2 159,-12-2-176,-2-12-1200,0-3-1633</inkml:trace>
  <inkml:trace contextRef="#ctx0" brushRef="#br0" timeOffset="0.99">27231 71506 6035,'0'0'7715,"-8"49"-4305,2-3-785,-5 12 641,3 13-65,-2 2-1344,6-1-849,1-6-559,0-10-289,3-10-64,0-10-32,0-11-16,0-7-176,0-7-305,0-8-335,-2-3-737,-5-3-1120,4-14-1697,-4-4-3425</inkml:trace>
  <inkml:trace contextRef="#ctx0" brushRef="#br0" timeOffset="0.99">27475 71925 7155,'0'0'2321,"0"0"-144,0 0-1344,0 0-497,0 0 1041,0 0 383,-32-7-175,24 7-272,-6 0-257,2 7 65,-4 3 79,1 3-47,1 4-241,3 0-352,5-2-255,6 4-81,0-5-176,6-1-48,5-5 48,7-5-80,-4-3-481,-1 0-207,-1-7 384,-1-3 96,-2 0 48,-4 1 32,-1 1 176,-4 2-32,0 2 16,0 4 48,-2 6-80,0 4 96,-1 4 80,3 1 128,0 1-176,3-2-16,6-5-80,-1-1-32,1-5-288,2-3-593,1 0-991,-7-6-1666,0-6-8212</inkml:trace>
  <inkml:trace contextRef="#ctx0" brushRef="#br0" timeOffset="0.99">27668 71927 14006,'0'0'4146,"0"0"-3954,0 0-64,0 0 577,0 0 607,0 0-655,-22-18-337,12 21-192,2 6-32,-6 2 640,2 2 129,-4 2-257,5-1-192,4 2 64,3-2 49,4 0-161,3-5-96,5 1-80,8-6-32,-1-2-112,0-2 16,3-6-80,-1-4 48,-5-1-64,-2-1 16,-5 0-64,-3 0-64,-2 4-32,0 2 112,-4 2-16,-1 2 96,-1 2-16,1 2 16,3 6-32,0 2 48,2 4 16,0 2 96,2 4 64,3 1 0,-2 5-16,2 1 64,-3 2-176,3 1 16,-2-2-32,4 2-16,-4-5-112,1-1 16,-1-4 32,-1 0-32,-2-4 64,-5-2 16,-2-5 112,0 2 241,-4-8-81,-3 1-160,0-4-128,2 0 0,-2-2 16,4-2-32,-2-8-240,6 0-352,2-1-577,1-1-1056,3-4-704,0 1-2994</inkml:trace>
  <inkml:trace contextRef="#ctx0" brushRef="#br0" timeOffset="0.99">27819 71996 13142,'0'0'6163,"0"0"-5427,0 0-768,0 0 1153,0 0 495,0 0-399,13 4-369,-2-4-640,4 0-128,3-6 49,-1-5-65,1 2 368,-3-3-384,-1 3-160,-7-3 112,-6 2-16,-1-3 64,-5 4-192,-8-1-80,-2 4 48,-2 6 143,-3 2 66,3 10-33,-1 6 432,9 7 240,1 3 272,8 4 1,0-2-273,2-3-32,11-5-127,-3-5-305,8-3-128,-2-8-32,4-6 0,-3 0-304,3-10-577,-3-2-495,-4-3-1073,-2-3-1713,0 1-3506</inkml:trace>
  <inkml:trace contextRef="#ctx0" brushRef="#br0" timeOffset="0.99">28222 71947 16424,'0'0'9284,"0"0"-8404,-30-22-832,12 22 272,-1 7 785,-1 8-545,0 6-48,0 5-111,8 4-17,2 0 224,10-1-96,3-6-320,10-3-128,6-6-48,3-10 48,6-4 0,4-5-64,0-8-16,0-7-144,-9-2 32,-1-3 112,-8-3-272,-6 1-368,-8-3 16,-5 3-113,-5 5 129,-5 4 464,-5 8 160,-7 6 304,-1 4 256,-1 8-208,0 3-208,6 6-96,1 1-80,7-3 80,1 3-240,8-4-944,1-2-1777,3-5-1089,0-7-4210</inkml:trace>
  <inkml:trace contextRef="#ctx0" brushRef="#br0" timeOffset="0.99">25524 71727 6035,'0'0'2129,"0"0"2321,0 0-3042,-9-28-639,6 22 1248,3 2-240,0 3-353,5 1-639,8 15-513,4 11 224,10 9 1089,8 11 672,0 5-1201,4-1-688,0-5-224,-5-5-32,-6-10-32,-1-9-160,-9-1-288,-3-8-592,-6-5-97,-4-1-223,-5-4-225,0-2-272,-10-2-336,0-7-2305,-4-7-8516</inkml:trace>
  <inkml:trace contextRef="#ctx0" brushRef="#br0" timeOffset="0.99">25916 71569 7363,'0'0'3586,"0"0"-336,0 0-1426,10 30-367,-9 2 576,-1 11 608,0 10-128,-7 7-1072,-3 0-529,1 0 17,-2-6-353,2-6-112,-2-8-256,4-10-112,2-9-64,2-5-32,1-8-368,2-6-656,0-2-1601,0-15-1745,0-6-5235</inkml:trace>
  <inkml:trace contextRef="#ctx0" brushRef="#br0" timeOffset="0.99">28848 71698 17240,'0'0'3057,"0"0"-2592,0 0-81,0 0 944,37 0-335,-4 0 752,5 0-49,2 0-671,7 0-513,2-2-432,-9-2-32,-1 2-96,-6 0-256,-11 0-1233,-5 0-1296,-9-1-689,-8 0-3681</inkml:trace>
  <inkml:trace contextRef="#ctx0" brushRef="#br0" timeOffset="0.99">28961 71923 20954,'29'6'1440,"11"-4"-1344,5-1 369,2 1 1744,-3-2-609,-2-3-719,-10-5-753,-7 4-1345,-10-2-2449,-5-2-2736</inkml:trace>
  <inkml:trace contextRef="#ctx0" brushRef="#br0" timeOffset="0.99">30083 71500 9877,'0'0'5858,"0"0"-3169,0 0-1312,-29 4-272,17 17-161,-2 13-80,0 14 273,4 11 512,3 8-113,7 0-799,7-4-545,9-9-144,7-10 48,11-14 0,0-10-112,1-12-64,4-8 0,-5-8 48,-6-12 80,-6-5-352,-10-4-369,-6-5-79,-6 0-96,-11 3-225,-8 1-143,-9 6 607,-1 7 33,-4 7 496,-1 6 80,1 4 48,4 11 128,1 3 112,11 4-32,5-3-304,5-1 0,7 0-304,10-6-2337,8-2-2417,4-2 463</inkml:trace>
  <inkml:trace contextRef="#ctx0" brushRef="#br0" timeOffset="0.99">30513 71583 10965,'0'0'4658,"-26"0"-3041,8 5 208,-4 11-48,0 8-97,2 6 33,8 3-16,5 5-192,7-3-609,8-3-560,13-6-256,8-10-16,6-7-16,-1-9 32,-1 0-32,-3-14-128,-3-5-176,-10-3-144,-5-3-16,-10-5-48,-2-2-113,-11 2-31,-7-1-96,-6 1-177,-9 6 225,1 8 336,-2 8 192,2 5 48,5 3 48,5 10 0,9 0-513,5 2-1055,8-3-1682,0 1-6898</inkml:trace>
  <inkml:trace contextRef="#ctx0" brushRef="#br0" timeOffset="0.99">30895 71872 14615,'0'0'2769,"0"0"-1552,0 0 335,0 0 385,0 0-176,0 0-400,2-4-417,3 2-272,-4 0-47,6-2-49,0-1-192,2-2-144,-1-1-80,4-1-48,-4-4 0,4 2-48,-4 0 64,1 2 48,-4 3-31,-2 2 111,4 4-112,-2 0 0,-2 7-112,7 5 176,-3 6 176,3 2-224,3-2-144,-2-1 32,2-3-16,-1-4-32,-2-6 48,0-4-16,-5 0-16,0-6 0,2-3 64,-5-7-112,2-2 0,-2-2 0,1-4-16,-1 3-80,2 1-48,-4 6-80,6 7 208,1 7 0,7 1-80,1 16 64,5 2 112,2 5 128,1 1 0,0-3-96,-4 0 176,-1-7 16,-4-3-160,-4-6-64,-3-1-48,-1-5-16,-4 0-320,-2-8-528,0-3-1297,-8 0-1953,-4-3-2465</inkml:trace>
  <inkml:trace contextRef="#ctx0" brushRef="#br0" timeOffset="0.99">30949 72134 19017,'0'0'2513,"51"-9"-1857,-13-2 1793,2 1-16,3 1-736,-3-3-848,-2 2-705,-4 4-192,-10 2 64,-3 2-48,-4 2-657,-7 2-1264,-5 4-1248,-5 2-369,0-2-3825</inkml:trace>
  <inkml:trace contextRef="#ctx0" brushRef="#br0" timeOffset="0.99">31186 72300 9845,'0'0'9764,"-25"2"-7411,3 10-1360,-5 3 575,-3 4 49,1 3-657,0 1-287,5-2-193,9-1-112,4-2-96,11 0-160,4-4-32,16 0-64,6-5 64,7-1-48,2 0 96,3-4-64,-4 1 16,-2-2-288,-8 5 64,-9-1-32,-7 4-64,-5 1 64,-3 1 192,-11 1 80,-4 0-48,-2 0 32,-5 0 128,0-6 48,-3-2-64,-2 0-95,5-4-17,0-2-209,5 0 113,6 0-48,7-5-144,4-3-496,7-1-1345,6-5-1585,-1-4-1680</inkml:trace>
  <inkml:trace contextRef="#ctx0" brushRef="#br0" timeOffset="0.99">32375 71744 3474,'0'0'12950,"0"0"-10133,0 0-1232,0 0-129,0 0-335,0 0-449,18-7-256,9 1-48,8 1 945,11 2 272,2-1-337,0 0-447,-8 0-417,-5 2-224,-8 2-96,-10 0-32,-6 0-48,-5 0-240,-6 2-304,0 2-417,-4 0-127,-3 0-449,-4-1-864,0-3-1217,-2 0-4273</inkml:trace>
  <inkml:trace contextRef="#ctx0" brushRef="#br0" timeOffset="0.99">32951 71566 4962,'0'0'9204,"0"0"-6642,0 0-1138,22-34-95,-13 24 16,2 1-193,1-2-272,-1 4-159,0 1-65,0 2-96,1 4-79,-1 2-177,-2 8-96,-1 6 48,-2 3-64,1 8-96,-3 7-32,-1 10 128,1-3 336,-1 6-47,-3-3-209,4-3-416,-4-3 96,0-6 16,0-4 32,-4-7 48,-3-1-80,-1-6 80,-2-2 0,0-5-32,-2-2-16,-1-5 48,2-5-32,3-8-16,-2-5-64,5 0-176,-1-4 32,6 7-161,0 1 257,6 4 80,6 6-32,6 4 80,2 0 0,6 2 176,5 3 273,-2 4-65,3 0-128,-2 0 16,-3 0-112,-3-3 32,-6 0 128,-8-2-272,-3 1-48,-3-4-32,-4-1 0,0 0-128,-4 0-192,-4-6-640,-6 1-1185,4-6-1233,-4 2-2176</inkml:trace>
  <inkml:trace contextRef="#ctx0" brushRef="#br0" timeOffset="0.99">33550 71562 15047,'0'0'6707,"0"0"-5090,-30-20-1073,10 18 801,0 2-369,0 8-416,1 2-176,1 1-159,4 6-113,11 0-64,3 1 0,1 1-16,10 1-32,6-2 48,5 0-64,2-2 80,3-3-48,-3 1 0,-2-1-144,1 2 80,-11 1 64,-1 2 32,-4 1 128,-3 3-208,-4-3 16,-6 2 16,-3-4 0,-5-3-144,2-4 96,-4-1 16,0-8 48,3-1 16,-2-4 0,5-9-16,-2-7 0,5-2-272,6-4-257,1 3 81,0-3 352,6 4 64,6 2 16,0 2 48,3 1 208,3-1 240,2 3 17,-2-1-49,0 2-80,-6 4-80,1 0-144,-5 4-192,-2 2 80,-5 0-128,-1 0-64,-3 0-176,-4-2 16,-1 0-32,-4-4 272,2 3 64,-4-3 16,6 1-32,-6 4 32,1 0-64,1 5 64,-1 0-16,2 3-48,0 3 16,1 0-849,3 1-463,-1 4-689,5-4-256,1-1-1585,2-1-5202</inkml:trace>
  <inkml:trace contextRef="#ctx0" brushRef="#br0" timeOffset="0.99">33807 71566 15927,'0'0'2593,"1"-38"-1984,-1 23-417,0 3 1136,3 4 193,1 4-704,-2 2-337,1 2-192,-3 6 80,0 11 256,0 11 449,0 12 512,0 7-465,0 6-240,-3-1 33,1-3-337,1-5-448,-2-9-144,3-9 32,0-6 0,0-8-16,4-5-96,-4-5-16,5-2-368,-5-6-577,0-5-1088,0-8-1936,0-2-3331</inkml:trace>
  <inkml:trace contextRef="#ctx0" brushRef="#br0" timeOffset="0.99">31740 71860 624,'0'0'15111,"0"0"-10901,47-10-2769,-18 6 880,4 0-368,4 0-817,-1-1-447,-6 2-385,-5 1-256,-5 0-32,-8 2-865,-5 0-559,-3 0-881,-4 2-465,0 0-719,-1 0-369,-4 2-1696,-7-1 63</inkml:trace>
  <inkml:trace contextRef="#ctx0" brushRef="#br0" timeOffset="0.99">34210 71876 19033,'0'0'3137,"0"0"-2561,0 0-175,-10 28 719,7-20-63,3-2-721,0-2-288,0-4-496,3 0-1553,-3 0-1553,2-11-7635</inkml:trace>
  <inkml:trace contextRef="#ctx0" brushRef="#br0" timeOffset="0.99">34390 71606 20713,'0'0'3586,"-32"0"-3186,10 8-480,2 6 208,-1 0 80,9 1 737,3 1-609,9 0-304,5-1 16,11 2 32,7 1-80,7-5-64,3 3-384,1-1 0,-4 1 224,-5 2 127,-4 2-15,-8-4 112,-6 1-512,-7 0 80,0-4 432,-14-1 64,0-5 432,-4-1-64,2-6 17,-3 0-97,1-6-288,3-2-112,1-5-993,6 2-1760,1-1-1329,2 0-1809</inkml:trace>
  <inkml:trace contextRef="#ctx0" brushRef="#br0" timeOffset="0.99">34390 71572 19209,'0'0'4322,"0"0"-3906,0 0-352,33 12 320,-7-6 1297,8-4-625,2-2-735,1-4-273,2-3-337,-7-3-895,-6-1-1265,-4-1-2529,-10 3-8293</inkml:trace>
  <inkml:trace contextRef="#ctx0" brushRef="#br0" timeOffset="0.99">34777 71586 1072,'0'0'21498,"0"0"-18936,0 0-2322,-3 28-224,0 1 928,-1 9 833,3 3-641,1 1-495,1-1-577,9-3-64,7-8 0,0-7 0,6-5 0,3-7-112,-1-8 32,3-3 48,-7-6-417,-3-5-303,-6-8-224,-5-3-257,-2 1-224,-5-5 369,-13 2 352,-3 3 159,-6 5 305,-1 6 352,-4 9 753,2 2 239,3 13-336,5 6-15,2 1-289,8-1-400,7 2-80,5-7-1057,4-4-2032,1-8-6515</inkml:trace>
  <inkml:trace contextRef="#ctx0" brushRef="#br0" timeOffset="0.99">35224 71783 5250</inkml:trace>
  <inkml:trace contextRef="#ctx0" brushRef="#br0" timeOffset="0.99">35167 71779 7619,'0'0'2081,"0"0"529,0 0-770,0 0-191,-5 30 272,10-24-208,0 2 272,8-5-208,-2 0-33,-3-1-303,3-2-336,0 0-401,-1-8-352,2 0-128,-2-4-48,-3 0-64,3-1-80,-4 1 32,0 0-32,0 2-16,-1 3 16,0 1 0,0 1 80,2 3-32,0 2 145,3 2-65,-5 9 32,1 0 16,-1 1-160,2 3-32,-4-2-48,-1-4 48,3-1-32,-4-4-16,5-2 32,-6-2 16,3-2-16,1-5-16,1-4 0,0-1 48,0-1-16,2-3-80,3 4 0,-2 0 96,2 3-16,0 2 16,2 5-112,-5 2 64,3 0 0,-5 10 112,5 4-32,-2 2 16,-1 0 16,3 2 48,0-3-48,2-3-64,0-2-80,1-4 48,1-5-48,-3-1-320,-4 0-304,0-5-817,-2-5-1472,-5-5-1730,0-3-6898</inkml:trace>
  <inkml:trace contextRef="#ctx0" brushRef="#br0" timeOffset="0.99">35788 71428 8948,'0'0'3362,"8"-27"-801,-8 22-176,0 10-192,0 14-929,0 16 81,0 13 912,-6 9 304,-3 8-1024,2-1-416,-1-3-417,-1-6-464,3-11-112,0-9-112,2-5 0,1-10-48,0-7 48,1-5-256,0-5-544,2-3-1137,0-9-1857,-3-8-3281</inkml:trace>
  <inkml:trace contextRef="#ctx0" brushRef="#br0" timeOffset="0.99">35995 71693 14583,'0'0'5506,"0"0"-3601,0 0-576,0 0 1168,-35 11-384,16 3-673,-1 2-783,2 2-449,6-1-96,2-1 192,10 1-144,0-2-112,17-3-16,2-2-16,8-3 32,3 1-32,-1 0 32,0 0-256,-8-2 128,-6 4 48,-4-2 16,-11 2-112,-2 2 144,-11-3-16,-6 4 80,-9-2 0,0-1 0,-1 0 16,7-3 48,1-1-288,7-3 64,7-3-32,7 0-720,3-10-1729,11-2-2050,-1-4-3760</inkml:trace>
  <inkml:trace contextRef="#ctx0" brushRef="#br0" timeOffset="0.99">36510 71626 4562,'0'0'8500,"0"0"-4994,0 0-1233,0 0-625,26-2 161,-8 1-528,6-2 288,11 2 239,4-3-351,7-2-417,3-1-319,-3 1-337,-6 1-208,-8 1-96,-5 0-96,-7 2-48,-5 0-224,-7 0-144,-1 2-417,-3-2-287,-4 2-305,0-2-192,-4 2-239,-3 0-353,1 2-1569,-6 4-2561</inkml:trace>
  <inkml:trace contextRef="#ctx0" brushRef="#br0" timeOffset="0.99">36640 71800 6531,'0'0'496,"0"0"3698,0 0-2417,0 0-256,-29 18 207,24-16-287,0 0-496,2 0-305,3 0-80,-3-2 80,3 0 97,0 0-33,0 0-112,3 0-31,3 0 111,5 0 144,4 0 33,12 0-17,6-2 641,8 0-593,5 0-64,5 2-143,-1-2-209,-4 2-176,-1 0-176,-13 0-32,-5 0 16,-7 0-64,-8 0-96,-5 0-288,-7 2-80,-2 0-176,-10 2 47,-5-2-655,0 0-1329,-3-2-1089,0-4-4258</inkml:trace>
  <inkml:trace contextRef="#ctx0" brushRef="#br0" timeOffset="0.99">37587 71449 7411,'0'0'1105,"0"0"2320,0 0-2032,0 0-1281,0 0 464,0 0 497,-24-18-401,19 18 129,1-2 95,1 2 225,-1 0-49,4 0-48,0-2-31,0 0 95,4-1-63,8-2-401,5 1-208,6 0-256,6 3 177,10 1 367,-5 1-96,4 7-192,-6 4-143,-5 0-177,-7 2-80,-7 2 48,-11 0-128,-2-1-193,-7 1 193,-5-3 80,-11 4 0,1-4 32,-1-1 177,1-4 127,2 0 32,6-2-96,7-5-96,7 4-128,0-1-96,14 0-64,6 2-32,6 2 144,2 1-48,4 3 32,-4 4-48,-1-1 64,-3 2-32,-9 1 32,-2 0-192,-9 0 80,-2 1 96,-2-2-16,-4 4 32,-4-4 0,-3 1 16,-3-3 0,0 0 16,2-6 0,-1 2 48,-2-8-32,4-3-48,-5 0 32,3-3-80,-3-6 48,1-2-96,2 1-128,1-1-288,0 4-145,2 1 97,4 4-224,2 2-321,4 0-415,0 0-897,9-2-3458</inkml:trace>
  <inkml:trace contextRef="#ctx0" brushRef="#br0" timeOffset="0.99">38135 71364 8820,'0'0'6435,"0"0"-2433,0 0-2097,0 0-657,0 0-111,0 0-161,-16 10-127,13 8 63,0 3 161,3 3 159,0 4-287,0-3 15,6-1-368,-1-2-144,-3-6-191,1-2-1,-1-5-48,2-1-80,-4-2-64,0-2-48,0 2 0,3-3-48,-1 2 16,2-2-96,0 4-144,6-5-16,1-1-97,0 2 33,1-2-80,4-1-224,-4 0-129,5 0-79,-6-4-240,1 3-545,-1-3-656,-5-2-801,-1-1-3441</inkml:trace>
  <inkml:trace contextRef="#ctx0" brushRef="#br0" timeOffset="0.99">38306 71403 6995,'0'0'11686,"0"0"-9205,0 0-1409,-17 43 1233,17-7 416,-2 7-912,2 9-768,0 0-417,0-1-240,4-6-160,0-3-16,0-11-176,2-5 48,-5-9-31,4-3 15,0-5-64,-5-5-209,0-4-367,0 0-352,0-10-1025,0-7-1905,-5-2-1953</inkml:trace>
  <inkml:trace contextRef="#ctx0" brushRef="#br0" timeOffset="0.99">38514 71409 14022,'0'0'5203,"0"0"-2626,0 0-1232,0 0-209,0 0 113,0 0-369,6-20-512,-6 30-240,0 8 16,0 6 401,0 8 223,1 5-32,3 7-47,3 3-257,-2-2-112,1 1 16,0-5-64,1-5-128,-2-7-32,-2-3-16,1-9-64,-1 0 16,-3-7-64,0-5-208,0-1-96,0-4-240,0-4-801,-7-9-2048,4-7-3010</inkml:trace>
  <inkml:trace contextRef="#ctx0" brushRef="#br0" timeOffset="0.99">38792 71763 14455,'0'0'10532,"0"0"-9075,-6 35-1281,6-23 1105,0-2-289,0-4-720,7-4-208,-2-2-1200,-3 0-2162,-2-8-1472,0-6-7299</inkml:trace>
  <inkml:trace contextRef="#ctx0" brushRef="#br0" timeOffset="0.99">39200 71378 13894,'0'0'5059,"-31"33"-2498,14-13-560,-3 0 112,3-2-641,0 0-639,5-3-465,2-3-160,9-2-32,1-3-16,11 0-112,6-1-16,7-1 16,4 4-16,-1-4-32,2 4 0,-6 2-80,-1 2-112,-5 1-96,-5 5-16,-6-2-208,1 4 208,-7-7 223,0 1 113,-3-1-32,-2-7 81,-6 1 47,-5-4 256,-2-1 64,0-2-224,2-1-160,-4 0-112,5 0 16,1 0-176,6 0-320,1 0-465,7 0-1024,0 0-1376,7 0-3154</inkml:trace>
  <inkml:trace contextRef="#ctx0" brushRef="#br0" timeOffset="0.99">39216 71344 10629,'0'0'8308,"0"0"-5347,0 0-832,35-10-368,-12 10-240,4 0 31,5 0-575,4 0-465,-2 0-384,-5 0-32,-5 0-64,-6 0-32,-8 0-240,-3 0-416,-7 3-337,0-2-496,-7 3-415,-3-2-385,-1-2-1137,-3 0-3297</inkml:trace>
  <inkml:trace contextRef="#ctx0" brushRef="#br0" timeOffset="0.99">39681 71354 14455,'0'0'3137,"0"0"-2529,0 0 209,-27 3 1376,12 14-384,0 8-497,-2 9-159,7 6 31,3 7 225,2 2-161,5-1-527,5-7-385,10-3-208,5-9 0,9-8-32,6-10-80,2-9 144,0-2-144,0-10 0,-5-2-336,-7-6-208,-7 1-337,-7 1-367,-8-2 287,-3 3 657,-14 2 112,-4 2-144,-5 2 288,-6 4 96,-4 3 656,-1 2 225,-1 7-209,1 5-192,7 2-207,9 2-49,4 0 32,9 0-224,5-2-112,7-5 0,11-3-448,1-4-945,3-2-848,0-2-1457,-4-5-3457</inkml:trace>
  <inkml:trace contextRef="#ctx0" brushRef="#br0" timeOffset="0.99">40468 71689 6035,'0'0'7891,"0"0"-6562,0 0-353,0 31 1073,-3-19-208,1 0-480,1-3-225,-2-2-95,1-3-321,2-2-144,0-2 1,0 0 111,5-8 160,-4-3-239,1-2 31,1-3-64,-3-2-32,0-3-95,0-1-17,0-2-208,0 1-32,2 1-64,2 2-48,2 2 16,4 3-80,1 1 0,4 4 0,0 1 0,3 4 64,-2 3 192,0 2-31,-5 14-17,-4 6-128,0 6 64,-3 3-96,1 4-80,-5-3 16,1-2 48,4-7 80,0 0-112,-3-12-16,3-3 0,-3-4 32,1-2 0,3-10 0,-5-8-16,2-6-32,-1-5 80,3-4-64,-5-3 32,3 4-176,2 3 112,4 8-32,-3 4 80,5 10-32,2 7 0,2 3-64,3 10 64,-2 6 144,0 6 32,5 5-16,-3 2-64,-5-1-80,-1-1 0,0-6 0,-7-6-96,0-4-144,-2-7-144,-3-2-209,0-5-207,-4 0-433,-5-11-1072,2-1-2065,-6-1-3553</inkml:trace>
  <inkml:trace contextRef="#ctx0" brushRef="#br0" timeOffset="0.99">40492 71921 16712,'0'0'2977,"0"0"-2545,0 0 1505,33-7 432,-7 1-816,7-2-257,4 0 1,2 2-401,2 0-175,-2 0-209,-2 0 64,-4 0-352,-5 0-47,-3 1-113,-6 0-128,-3 1-241,-5 3-255,-7 1-112,-1 0-481,-3 1-447,0 8-257,-7-1-1105,-4 1-1312,5-1-5442</inkml:trace>
  <inkml:trace contextRef="#ctx0" brushRef="#br0" timeOffset="0.99">40720 72048 19161,'0'0'5442,"-37"14"-4753,14-7-433,1 4 1344,3 0-431,1 2-833,3-4-320,5 2 176,3-2 320,7-1-207,2-1-257,8 0-64,7-1 32,0-2-80,3 0 48,0-1-16,-3 1 0,-4 0 80,-3 2-32,0 2-32,-6 2-16,-1-1 64,-3 4-48,0 1 0,0 1 48,0 1 32,-5-2-80,-1 2 144,-1-1 32,-2-1 96,-3 2 0,-1-2-32,-2-2-48,-2-2-80,-1-2-80,0-2 64,2-3-64,2-3-16,5-1-176,3-7-384,6-2-753,0 0-608,0 0-864,6 2-817,-1 2-2560</inkml:trace>
  <inkml:trace contextRef="#ctx0" brushRef="#br1" timeOffset="0.99">11169 72502 11061,'0'0'6323,"0"0"-4690,0 0-513,0 0 97,0 0-97,0-19-415,14 30-401,9 16-144,8 11 1056,13 16 961,5 4-688,-1 7-416,2-7-513,-4-4-288,-9-10-576,-6-14 176,-5-1 64,-8-6 16,-5-5-128,-6-2-161,-5-2-319,-2-6-512,-2-5-529,-8-3-1040,2-8-513,-1-12-3073</inkml:trace>
  <inkml:trace contextRef="#ctx0" brushRef="#br1" timeOffset="0.99">11624 72280 6787,'0'0'6691,"0"0"-3153,0 0-1633,0 0-529,0 0-239,0 0-321,0 0-288,0 12-335,0 13-113,0 17-48,0 13 1376,3 15 657,1 10-656,0 3-321,-1-4-399,1-5-97,0-13-160,-4-13-320,6-10-96,-5-8 0,3-10 0,1-7-48,2-7-240,-2-6-656,-2-6-897,0-7-1809,-3-9-2705</inkml:trace>
  <inkml:trace contextRef="#ctx0" brushRef="#br1" timeOffset="0.99">11940 72877 5731,'0'0'2929,"0"0"-192,0 0-1680,0 0-577,0 0 865,-22-5-257,18 5-80,-3 0 209,1-1-80,0 1-353,-4 0 48,2 0-111,-2 1-1,0 6 32,3 2-287,2 3-17,-1 3-32,5 2-192,1-2-64,1 1-96,9-4-16,1-2-48,-1-4 48,4-4-32,1-2 16,-2-6 0,0-4 32,-2-2-32,0-3-64,-4-3-64,0 1 32,-5 2-192,-1 0-80,-1 4 80,0 2 176,0 5 112,0 4-16,0 0-16,-1 10-16,1 7 0,0 4 0,0 6 160,0 2 208,5-1 16,3-3 16,2-5-112,-3-4-63,3-4-129,-2-6-96,1-4 48,-3-2-64,1-2-977,-3-6-1888,-4-4-2498</inkml:trace>
  <inkml:trace contextRef="#ctx0" brushRef="#br1" timeOffset="0.99">12186 72850 5266,'0'0'8308,"0"0"-3602,0 0-2433,-28-1-848,14 9 208,-1 6-545,0 1-239,0 5-385,4 0-288,5-1-16,0-3-48,6-2-48,6-6-48,6-4-16,4-4 16,3-7 0,3-8-64,-2-3-16,-2-1-80,-3 0 16,-1 4 16,-6 3 112,-4 4 32,-4 2-192,0 4 96,0 2 64,-7 2-16,2 9-16,-1 2 48,0 7 32,6 6 208,0 3-64,5 5 0,3-1-16,8 1-64,-1-1-16,0-4-48,-1 0-16,-3-4 48,-4-3-48,-6-3 48,-1 0 161,-4-4 623,-5 0 128,-4-3-335,-1-5-321,-3-1-192,2-4-112,-3-2 16,3-4-112,1-4-64,4-1-336,3-4-401,7 2-751,0-3-1074,5-3-1055,4 0-4259</inkml:trace>
  <inkml:trace contextRef="#ctx0" brushRef="#br1" timeOffset="0.99">12357 72868 20329,'0'0'2738,"0"0"-2690,0 0 304,0 0 1585,31-2-1361,-13 2-432,-3 0 48,3-4-96,-6-1-32,0-2 0,-9 0 32,1-3-112,-4 0 64,-7 0-48,-6 0 0,-7 0-96,-2 4 112,0 5-96,-2 1 0,2 9 80,4 13 160,5 5 416,11 8 321,2-2 175,13 0-559,7-3-337,4-8-144,3-9-96,-2-5-625,0-8-751,-5 0-305,-5-8-1216,-4-1-1618,-3-5-3328,-5-4-1730</inkml:trace>
  <inkml:trace contextRef="#ctx0" brushRef="#br1" timeOffset="0.99">12700 72836 10965,'0'0'15511,"0"0"-14823,-44 32-560,26-15 369,6 0 1135,0 3-1039,6 2-305,6-1-32,0-1-176,13-2-32,0-5 0,7-5 0,2-5-112,2-3 112,-2-11-16,0-7-80,-4 0-32,-1-6 64,-9-4 64,-3-2-432,-5 0-128,-7 3 31,-8 3 145,-5 4 48,-3 12 304,-9 6-128,0 7 256,0 9 272,2 5-144,1 3-31,12 2-209,6-1-48,9-2-64,2 0-897,2-10-3425,6-2-3634</inkml:trace>
  <inkml:trace contextRef="#ctx0" brushRef="#br1" timeOffset="0.99">13193 72722 7844,'0'0'6242,"0"0"-3392,0 0-737,0 0-288,39 0 47,-12 0 289,3 0 208,4 0-688,3 0-640,-1-1-401,-3 1-192,-8-2-224,0-1-112,-6 2-80,-6-1-32,-3 0-256,-5 0-176,-2-2-96,-3 2-64,0-2-145,-6 3-447,-3 1-737,-1 0-1313,-2 1-1936,0 5-9109</inkml:trace>
  <inkml:trace contextRef="#ctx0" brushRef="#br1" timeOffset="0.99">13318 72913 12534,'0'0'3249,"0"0"-2016,0 0 384,0 0 207,0 0-319,0 0-304,-22 16-337,22-14 176,0 3 273,0-2-64,5 0-257,5 0-272,4-1-63,6 0-97,6-2 32,5 0-176,2-2-79,1-2-97,4 0 48,-5-2-64,-2 2-112,-7 2-112,-7-2 0,-6 4-288,-6 0-224,-5 0-225,-3 0 49,-7 0-272,-5 0-1217,-2 0-2113,0 0-1617</inkml:trace>
  <inkml:trace contextRef="#ctx0" brushRef="#br1" timeOffset="0.99">14124 72762 13206,'0'0'4626,"0"0"-2449,0 0-656,0 0-257,0 0-319,0 0-353,-9 3-176,15-3-144,4 2-15,5 0-113,6 1-80,8-2 336,6-1 288,2 0-304,2 0-192,-4 0-96,-1 0 17,-10-4 335,-3 0-96,-4 1-288,-6-2 0,-3 1-48,-1 1 0,-3-2-528,-4-1-449,0 1-800,0 0-1312,-4 0-2529,-5 2-10806</inkml:trace>
  <inkml:trace contextRef="#ctx0" brushRef="#br1" timeOffset="0.99">14794 72482 6691,'0'0'7427,"0"0"-4737,43 17-962,-12 6-223,6 10 2545,3 9-672,2 3-1650,-3 0-927,-4-3-321,-8-5-224,-2-7-112,-7-6-96,-4-7-384,-6-3-288,-5-1-193,1-4-303,-4-3-273,0-4-736,-4-2-176,1-6-256,1-10-4018</inkml:trace>
  <inkml:trace contextRef="#ctx0" brushRef="#br1" timeOffset="0.99">9787 68717 9508,'0'0'7060,"0"0"-4771,0 0-1265,0 0-304,26 24-207,-4 6-193,5 9 2689,3 11-608,1 7-896,0 0-945,-3-4-272,0-5-272,-5-9-32,-3-5 32,-3-9-16,-2-5-16,-4-2-448,-2-7-128,-4-1-593,-2-4-447,-3-3-818,3-3-415,-3-9-2433,0-4-9285</inkml:trace>
  <inkml:trace contextRef="#ctx0" brushRef="#br1" timeOffset="0.99">10192 68626 3298,'0'0'8980,"0"0"-5011,0 0-2336,3 37-240,-6 1 960,-5 14 176,-2 8-432,-4 11-640,-1 3-561,0-3-256,1-6-207,5-5-257,0-13-64,7-7-32,1-13-32,1-7-144,1-12-417,10-8-799,-2-17-1842,7-13-2432</inkml:trace>
  <inkml:trace contextRef="#ctx0" brushRef="#br1" timeOffset="0.99">10291 68342 4834,'0'0'11269,"36"0"-8211,-10 4-641,0 6-80,2 2-848,-1 2-545,-5 4-304,-4 3-159,-9 3-145,-6 3-208,-3 1 16,-10-1-48,-3 1-32,-3-2 32,1-3 80,4-1 304,2-2 33,7-3-97,2-3-208,2 0-144,14-1 32,3-6 16,3-3-32,7-4-16,4 0 80,-3-4-240,1-2 32,-4-1-224,-7 2-817,-8 3-1264,-7 2-2161,-5 2-4722</inkml:trace>
  <inkml:trace contextRef="#ctx0" brushRef="#br1" timeOffset="0.99">9859 69541 5298,'0'0'289,"0"0"4385,0 0-1601,0 0-592,0 0 0,0 0-448,14-28-208,8 28-64,6 0-80,9 6 160,9 4 191,7 2-1151,1 2-625,-3-3-64,-1-3-64,-5-3-96,-6-5 32,-6 0-64,3-5-128,-8-4-240,-4-4-320,-4 4-561,-3-1-160,-6 2-431,-2 2-465,-7 4 528,-2 2 80,0 0-1440,-7 8-1906,-1 2-4545</inkml:trace>
  <inkml:trace contextRef="#ctx0" brushRef="#br1" timeOffset="0.99">9923 69833 5250,'0'0'9077,"0"0"-5668,2-32-1344,-2 25-608,-2-4 31,-8 5-111,0 2-561,-5 4-463,-3 3-257,-4 9-80,0 3-32,0 9 96,5 8 48,2 4 80,9 5 352,2 4 160,4 2-191,12-1-305,1-3 0,1-7-64,1-5-48,-5-7-64,2-4-32,-6-2 32,-5-4-32,-1-3-32,0-1-288,-1-1-176,-5-6-449,-3-3-784,0 0-832,0-8-1216,0-2-5027</inkml:trace>
  <inkml:trace contextRef="#ctx0" brushRef="#br1" timeOffset="0.99">9752 70129 8708,'0'0'8468,"0"0"-6211,0 0-880,0 0 191,0 0-239,0 0-497,32 24 225,0-24-81,0-7-207,6-6-257,-4-3-240,-5-2-176,-2 1-32,-5 3-912,-7 2-1025,-4 2-849,-4 0-1007,-4 5-3395</inkml:trace>
  <inkml:trace contextRef="#ctx0" brushRef="#br1" timeOffset="0.99">10222 69963 3682,'0'0'16103,"7"47"-15094,-7-11 255,0 6 849,0 2-464,0-2-721,0-8 17,0-7-577,3-5-256,0-8-48,0-6-64,1-6-16,-2-2 0,1-8-16,-3-8 96,0-6-80,0-7 64,0-9-32,-3-7 192,3-4-208,0-2 48,0-1 0,0 6-48,6 9 64,4 9-80,-2 8-16,3 9-32,-1 7 48,0 4 0,3 7 0,1 10 32,-4 2 16,1 5 32,-2 1-32,-3 2-224,0-4-768,-6-1 319,0-2 321,-7-3 256,-3-1 48,-1-2-16,-1-4 48,-4-2 96,5-2 160,0-3 32,4-1-111,1-2-33,6 3 96,0-2-176,5 4-48,3 0 64,8 3-80,1 3 592,3 2-224,2 2 48,3 1 65,-4 1 47,-2-2-336,1 1-112,-5-5-96,-1 0 16,-3-3-240,-3-7-480,-1 2-737,-5-3-912,-2-9-801,0 0-1648</inkml:trace>
  <inkml:trace contextRef="#ctx0" brushRef="#br1" timeOffset="0.99">15339 72098 11173,'0'0'7700,"29"11"-5539,-7-3-337,1 0 433,0 1-624,-1 5-480,-2 0-561,-6 6-368,-9 2-192,-5 3 80,-4 3-32,-8 2 48,-6-1-112,-2-2 48,5 0 321,2-6 15,6-5-160,7-3-160,3-5 0,10-2-96,6-6 64,7 0-16,2-1 32,4-9-16,1 0 0,-2 2-16,-5 0-64,-6 4-688,-8 2-2050,-5 2-3280,-7 2-14696</inkml:trace>
  <inkml:trace contextRef="#ctx0" brushRef="#br1" timeOffset="0.99">15246 72310 8564,'0'0'5474,"0"52"-2592,-3-7 223,3 11 369,-1 7-577,-3 3-1376,-2 0-529,-1-7-319,-1-8-225,0-10-64,2-7-384,-1-10 0,2-8-64,0-8 32,5-6 16,0-4-929,3-12-1488,4-10-3489</inkml:trace>
  <inkml:trace contextRef="#ctx0" brushRef="#br1" timeOffset="0.99">14874 73101 5058,'0'0'3330,"0"0"-433,0 0-544,0 0-96,0 0 465,0 0-722,49 4-495,-9-6 816,10 0 272,10 2-864,6 0-800,1 0-305,4 0-48,-3 0-160,-5 0-304,-3 0-96,-13 0-64,-7 0-400,-13 0-496,-10 2-1393,-11 0-2209,-6-2-1393,-6 0-2945</inkml:trace>
  <inkml:trace contextRef="#ctx0" brushRef="#br1" timeOffset="0.99">15107 73412 9893,'0'0'5906,"0"-27"-3024,-5 15-1170,-12 4-207,-1 0-256,-4 3-337,-3 5-144,-4 0-143,-2 0-305,2 5-112,1 5-32,6 4 64,5 1 128,5 7 0,4 4-31,8 2-113,1 5 48,9 2-80,8 1 48,1-1-32,1 1-144,-1-4 16,-5 1-32,-5-3 32,-7-2-48,-2-1 0,-2-3 16,-9 0-16,-1-7 16,2 1-16,-2-6-64,5-1-368,0-8-576,3-3-753,1 0-1136,3-8-1698,0-6-9155</inkml:trace>
  <inkml:trace contextRef="#ctx0" brushRef="#br1" timeOffset="0.99">14813 73711 8612,'0'0'10949,"0"0"-9140,0 0-1329,0 0 1025,0 0 560,36 19-481,-5-19-479,5-4-529,2-5-368,2-8-80,-6 2-80,-2 1-16,-11 0-656,0 3-1009,-11-2-1232,-1 1-1505,-6-1-5298</inkml:trace>
  <inkml:trace contextRef="#ctx0" brushRef="#br1" timeOffset="0.99">15357 73574 12214,'-6'28'13830,"-6"3"-13046,0 7-672,2 3 1105,0-3 224,8-6-289,0-7-544,2-5-496,0-6-48,4-4-48,0-6-16,-1-4-16,0-8-144,-2-8 112,3-10-16,-1-5 0,-1-10 0,3-7-96,2-7-192,1-2-80,2-3 80,1 2 112,3 7 272,0 6 64,-2 11-32,1 11 32,-1 5-192,-5 7 128,0 4 64,0 7 96,-3 7-192,6 8 64,-3 5-16,1 3 32,-1 7-32,-4-1-96,1 4-208,-4-2-96,-4-1-1,-6-1-15,-4-3 208,-2-3 144,-4-3 48,0-5-64,0-2 80,6-3 176,2-5 225,6 2 47,6-4-144,6 3-176,6 2-64,10 0 192,1 4 0,3 1-208,2 2 48,-2 0 241,2 2-65,-5 1-64,-2 1-208,-3-3 0,-1-1 16,-2 0 0,-2-6-320,-1-3-432,2-4-369,-6-2-704,3-2-1184,-4-7-1329,-5-5-2593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9T00:39:48.807"/>
    </inkml:context>
    <inkml:brush xml:id="br0">
      <inkml:brushProperty name="width" value="0.05" units="cm"/>
      <inkml:brushProperty name="height" value="0.05" units="cm"/>
      <inkml:brushProperty name="color" value="#3165BB"/>
    </inkml:brush>
    <inkml:brush xml:id="br1">
      <inkml:brushProperty name="width" value="0.05" units="cm"/>
      <inkml:brushProperty name="height" value="0.05" units="cm"/>
    </inkml:brush>
  </inkml:definitions>
  <inkml:trace contextRef="#ctx0" brushRef="#br0">20723 82332 1169,'0'0'5106,"0"0"-352,0 0-2817,0 0-769,0 0-15,0 0-65,-25 19 1,25-19-145,-3 0-255,0 0-193,3 0 0,0 0-80,0 0 33,0 0 15,0 0-64,-4 0-48,4 0-48,-1 0 16,-5 6-31,-3 3 31,0-3-48,0 3-144,1-2 192,-5 2 0,4-3-48,7-2 16,-5-2-63,2 0-33,1-2 288,2 0-192,-3 0-160,0 0 64,2 0 16,-5 0 16,-1 0-80,-4 2-64,-4 0-16,-1 3-16,-4-1 49,3 0-1,-4 0-32,1-2 208,-3 2-64,2-2-160,-3 1 0,2 0 16,-6 1 176,-4 1-112,-2-4-48,-6 4 0,-3-1 32,-1-2-96,0 0-48,5-2 48,-3 0-16,2 0 48,3 0-48,-3 0 48,4 0-48,1 0 48,0-6-16,-4-1 80,2 1-32,-5 0-16,1 2-32,-4 0 16,5 2-48,-4 0 0,4 0 80,-2-3-112,0 5 48,1 0 16,1 0-16,-5 0 16,5 0 33,-5 0 15,4 0-48,-3 0 32,4 0-96,1-1 64,2-3 16,0-1-48,3 1 0,-2 0 16,1 0 0,3 0-16,0 2 32,-1-2-64,2-1 48,2 3 0,3-2 0,2 0 32,2 1-16,-2-2 48,3-2-80,0 1 48,0 2-64,-1-2 64,1 2-64,-1 2 48,1 0-16,-5 0-16,1 0 0,-1 2 16,-5 0 0,1 0-32,2 0 48,-6 0-32,1 0 80,-1 0-112,0 0 48,-5 0 0,2 0 48,-5 0-112,-1 0 48,1-5-32,-4 4-16,0-3 64,-3-1-32,2 3 32,1-2-16,0 0 0,0 0-16,1 0-16,-3-1 48,6 1 0,-3 0 16,-2 0-48,2 0 64,-2 2-64,-3 2-16,5 0 32,-4 0 48,1 0-96,3 0 80,-1 0 16,4 0-64,0 2 80,3 4-80,-1 0 64,1-2-48,3 3 48,-3-4-32,-4 2-16,-1 0 16,-2 0 16,-4 2-32,-1-1-16,-6 0 48,2 3-48,2-2 64,-4 2-64,-1 0 16,1-3 64,2 1-48,0 2-16,-1 0 0,1-2 32,1 1-32,-4 3 64,3 0-64,0-1 16,-3-2-48,1 2 0,2-2 0,-2-1 32,6 1 0,1 0-32,-1 1 64,4-1-64,1 2 32,2 3 0,2-1 0,2 3-48,1-2 64,2 2-16,3 2 0,2-3 16,0 1-16,5 2 16,6-5-16,3-2 0,1 1 16,7-5-16,3 1 0,3-4-32,3 1 80,0 1-64,3-2 0,-1 4 16,-1 1 16,2 2-64,0 3 96,0 4-96,0-4 96,0 7-48,0-2-16,0 5 16,-4 0-16,3 4 80,-4-1-96,3 4 80,2 1-64,0-1 32,0 2 0,0-1-32,0 2 16,0 0 16,12-1 32,-1 4-32,0-3 0,-1 2-32,2-1 48,-4 5 16,2-2 32,-2 1-32,0-2 16,-1 4-96,-3-1 16,3-1 48,-2 2-32,1 0 64,2 2-48,-4 1 80,4 1-48,-5 1 64,0 1-80,2-1 48,-1 0-16,-1 1-32,1 0 16,0 0-48,4-2-16,-5 2 32,5-2-16,-1 2 0,1 0 32,2 0-16,-1-2-16,5 4-32,0-3 80,-1 3-80,5-3 64,-1 3-32,0-1 0,-2 1 32,1 0-32,1 0 16,-4-3 65,1-2-17,1 3-32,-2-5-32,0 3 32,3-3-48,2 0 48,-1 1 16,4-1-32,-1 1 0,5-1 16,1 0-32,2 1 48,1-1-32,1 0-16,3-1 48,-1 0-16,3-4 0,1 4-16,0-5 32,5 1-32,-3-1-16,4 0 32,-1-2 0,3 0 16,1-2-32,6 0-64,0 0 80,2 0-64,2 0 112,5 4-64,0-2 32,-1 1 0,3-1-16,1 0-32,-2-3 32,2 1-80,-3-1 96,1-2-64,2-3 48,-3 3-32,-1-2 16,-1-1-32,-4 0 48,0 0-16,-1 0 0,2 0 32,-5-1-80,1-1 112,1 0-80,0-2 0,0 2 0,5-7 0,2 3 0,1-3 0,2-1 0,1 0 0,4-3 0,2 0 0,1 2 0,3-2 0,-2 3 0,6 2 0,-5 2 0,4 1 0,-4 3 0,-2 0 0,2-1 0,-1 1 0,4 0 0,-3-4 0,-1-3 0,4 1 0,0-3 0,2-1 0,-6-1 0,-1-2 0,2 0 0,2 1 0,-3 0 0,1-1 0,3-2 0,-1 2 0,2 1 0,5-4 0,-1 3 0,6-2 0,-3-1 0,8 3 0,-1 0 0,-4 0 0,0 0 0,-1 3 0,-2 1 0,-5 1 0,-1-1 0,2 1 0,3-1 0,-6 0 0,9-1 0,-3-1 0,5-1 0,-2-1 0,5 0 0,-1-1 0,1-1 0,3-2 0,-2 1 0,-1-1 0,2 0 0,0 2 0,2 0 0,0 1 0,6-3 0,2 2 0,7-1 0,6-1 0,7-2 0,5 0 0,3 0 0,6-2 0,0 3 0,4-4 0,-2 4 0,1-1 0,4-1 0,2 2 0,2 1 0,1-2 0,0 2 0,0 1 0,0-2 0,0 5 0,1-3 0,-5-1 0,-2 5 0,0-3 0,-5 0 0,-1-1 0,4-1 0,0 0 0,5-4 0,2 2 0,4-4 0,4 3 0,0 0 0,0-3 0,4 3 0,2-3 0,0 0 0,4 0 0,-4 0 0,4 0 0,0 0 0,0 0 0,1 0 0,2-3 0,-1-3 0,1 0 0,-3 2 0,-3 2 0,-4 2 0,-6 0 0,-5 0 0,-4 0 0,-3 0 0,-6 0 0,-2 0 0,0 0 0,-1 0 0,5 0 0,-3 0 0,6-3 0,4 0 0,3 3 0,4 0 0,2 0 0,6 0 0,1 0 0,2 0 0,-1 0 0,6 0 0,0 0 0,-6-7 0,1 2 0,0-5 0,-1 3 0,-6-4 0,0 4 0,-3-3 0,-4 5 0,-1-2 0,-7 5 0,-3-2 0,2 0 0,-4 0 0,-1 0 0,1 0 0,-3-1 0,-1 4 0,-3-2 0,1 0 0,-1 3 0,1-5 0,2 3 0,2 0 0,5-2 0,1-1 0,2 1 0,3-1 0,1 0 0,2-1 0,-4 2 0,1-2 0,-6-1 0,5 4 0,-4-2 0,-1 1 0,-4-2 0,-2 2 0,-2 1 0,-5 0 0,-1-2 0,-5 1 0,-5-2 0,-2 2 0,-8 0 0,-2-3 0,-9 1 0,-2 2 0,-5 1 0,-7 3 0,-2-3 0,-11 3 0,-1 0 0,-4 0 0,-3 0 0,0 0 0,7 0 0,4 0 0,7 0 0,9 0 0,8 0 0,4-2 0,5-5 0,1 1 0,1 2 0,1 1 0,-1 0 0,-2 1 0,3 0 0,-6 2 0,-4 0 0,-4 0 0,-7 0 0,-8 0 0,-7 0 0,-6 0 0,-9 0 0,-5 0 0,-9 0 0,-6 0 0,-9 2 0,-7 0 0,-6 1 0,-3-2 0,-5-1 0,7 0 0,0 0 0,3 0 0,5-4 0,5-8 0,2-1 0,8 3 0,4-2 0,1 4 0,7-1 0,-2 1 0,6 2 0,-4-3 0,2 3 0,-9-2 0,-4 1 0,-1 1 0,-10 0 0,-4-3 0,-5 4 0,-3-5 0,1-1 0,-1-3 0,2-1 0,4-4 0,1 3 0,5-3 0,2 0 0,5 1 0,0-3 0,-1 1 0,7 0 0,-7 0 0,1 2 0,0-1 0,-7 2 0,0 3 0,-4-5 0,-2 2 0,-4 1 0,-2-2 0,1-3 0,-6 0 0,4-1 0,-2-3 0,2 0 0,-2-3 0,3 3 0,-3-3 0,4-1 0,-1 2 0,1-3 0,4 2 0,-3-3 0,5-2 0,-3-2 0,4 0 0,-6 0 0,4 3 0,-4 5 0,-4 2 0,0 3 0,-3 3 0,-1 1 0,-5-3 0,0-2 0,0 0 0,0-2 0,0-3 0,0-1 0,0-2 0,0 0 0,0-3 0,0 1 0,0 0 0,-4 2 0,-3 0 0,1-1 0,-3 2 0,4-3 0,1-2 0,1-3 0,3-5 0,0-3 0,0-4 0,7-1 0,7 1 0,-1-1 0,2 1 0,-2 2 0,-3-2 0,-3 4 0,-3 1 0,-2 0 0,-2-1 0,0 0 0,0 2 0,0 0 0,0 3 0,-2 1 0,-7 2 0,2 6 0,-4-1 0,-1 2 0,1 1 0,-7 2 0,0 0 0,0 2 0,0-1 0,-6 0 0,0 1 0,1-6 0,-2 1 0,2-2 0,-3-2 0,0-3 0,7 1 0,-4 0 0,-2-3 0,3 3 0,-1 5 0,-3 1 0,2-2 0,-4 3 0,-3 1 0,1 2 0,2-1 0,-2 0 0,-6 2 0,5 2 0,-3-1 0,-2 1 0,2 2 0,-3-1 0,1 2 0,0 0 0,1 3 0,2-3 0,3 1 0,3-3 0,-3 2 0,1-3 0,-1 2 0,-1-1 0,-1 3 0,-2-1 0,-1 0 0,2 2 0,3 3 0,1 0 0,-2-2 0,5 0 0,0 2 0,1-3 0,2 1 0,-2-3 0,-3 0 0,5 2 0,2 3 0,-4 0 0,-1 1 0,-3 2 0,-2 1 0,2 0 0,-2 0 0,-7-1 0,-1 1 0,-2-1 0,-6 1 0,0-3 0,-8 1 0,1 0 0,-4-4 0,-2 0 0,-4-2 0,0-2 0,-3 0 0,1-2 0,-1-4 0,-3 3 0,0-2 0,-1 3 0,-6-4 0,5 3 0,-7 3 0,-2-3 0,-3 2 0,-5 0 0,-5 3 0,-2-3-80,-3 2 48,-2 1 48,-1 1-16,-1-2 16,5 3-64,-3-3 80,5 2-16,2-1 0,0 1 48,4 3-64,-1-1 0,1 0 0,0 1 0,0 2 0,1-3 0,-1 2 0,-1 2 0,3 1 0,-4 2 0,0 2 0,4 2 0,4-1 0,1 1 0,6-2 0,6 0 0,5 0 0,1-2-48,6 1 48,4-2 48,2 0-112,2 4 80,1-1-16,4 1 48,-3 1-96,2 2 96,1 0-96,1 4 96,-1 0-96,-1 0 32,-2 0 32,-7 0-32,1 0 32,-10 0-16,0 0 48,-7 4-48,-4 0 0,-1 0 0,-1-2 0,-5 2 0,6 1 0,-4 1 0,1 0 0,-1 2 0,-2 3 0,3-1 0,-2 3 0,-7-1 0,6 0 0,0-1 0,0-3 0,1-2 0,9-1 0,-3-5-48,4 0 96,4 0-96,-1 0 96,4 0-48,1-5 0,3-5 0,-3 1-48,5 3 48,-7 0-16,1 3 80,-7 0-64,1 3 0,-6 0 0,0 0 0,-3 0 0,0 0 0,-6 0 0,1 0 0,-2 0 0,0 0 0,-5 0 0,2 3 0,0-2 0,-4 1 0,4 3 0,-4 0 0,0 2 0,-1 1 0,2 0 0,0 2 0,1-1-96,2-3 128,5-2-48,1 0 48,5-4-32,4 0 48,5 0-48,6 0-64,3 0 80,2 0-32,4 0 80,2 0-64,-1 0 0,-2 0 0,0 0 0,-1 0 0,-2 2 0,-2 0 0,0 3 0,-5-1 0,3 0 0,-4-1 0,-3-2 0,0 3 0,-2-2 0,-4 0 0,-4 3 0,-2-4 0,-2 3 0,-4 1 0,-5-1 0,2 0 0,-5 1 0,-2-4-64,4 1 48,-5 1 16,5-3 32,-1 0-32,3 0 0,3 0-16,-2 0 16,6 0 64,2 0-64,0 0 0,1 0 0,1 0 0,1 0 0,2 0 0,0 0 0,3 0 0,3 0 0,2-3 0,4 0 0,1 0 0,6 1 0,-1-2 0,6 0 0,0 2 0,6-2 0,0 0 0,-1-1 0,0 1 0,1 0 0,-6 0 0,1 0 0,-1 2 0,-4-2 0,-1 1 0,-2 1 0,-6 0 0,-2 1 0,-2 1-64,-6-3 128,-1 3-112,-3 0 96,1-1-48,-2-2 0,-1 3 0,-5-3 0,4 3 0,1-5 0,-3-2 0,4 4 0,-1-4 0,2 1 0,-2 0 0,3 0 0,-1 0 0,1-1 0,0 3 0,3-2 0,-1 1 0,5 2 0,-1 1 0,3-3 0,-1 1 0,1 3 0,2-2 0,-4 1 0,1-2 0,1 2 0,-1-2 0,0-1 0,1 1 0,1 0 0,-2-2 0,7 2 0,-1-1 0,0 2 0,2 0 0,-1 2 0,3-2 0,-2 3 0,0-2 0,1 2 0,2 0 0,1 0 0,-2-1 0,5-2 0,0 1 0,5 0 0,-1-2 0,2 0 0,3 0 0,1 0 0,2 2 0,-4-3 0,6 3 0,-4 0 0,5 2 0,-5-2 0,-1 2 0,1 0 0,2 0 0,-3 0 0,-1 0 0,1 0 0,0 0 0,1 0 0,-1 0 0,2 0 0,3 0 0,2 0 0,-3 0 0,2 0 0,3 2 0,0-2 0,2 2 0,0 0 0,2 0 0,-1 1 0,2-1 0,0 2 0,-4-3 0,4 2 0,1-1 0,1 0 0,3 0 0,1 0 0,5-2 0,2 2 0,3-2 0,2 0 0,-1 0 0,6 0 0,0 0 0,-1 0 0,3 0 0,-1 0 0,2 0 0,-1 0 0,0 0 0,-6 0 0,-1 2 0,3 2 0,0 1 0,-5-1 0,1-1 0,4 2 0,1-3 0,-3 0 0,1 0 0,2-1 0,1-1 0,2 3 0,0-3 0,-3 3 0,6-3 0,-1 0 0,2 1 0,0-1 0,4 3 0,-2-2 0,1 1 0,-5 1 0,2-1 0,-6 0 0,1 2 0,-3 0 0,-2 0 0,-1 0 0,-2 1 0,-1-1 0,-4 0 0,4 0 0,-7 2 0,-1 0 0,-5 5 0,-1-1 0,-2 0 0,4 3 0,-4-2 0,6-2 0,4 0 0,8-5 0,5 0 0,0 0 0,6-4 0,3 0 0,3 0 0,0 0 0,0 0 0,0 0 0,0 0 0,0 0 0,0 0 0,0 0 0,0 0 0,0 0 0,0 0 0,-3 0 0,-1 0 0,-3 0 0,3 0 0,-4 0 0,-3 0 0,3 0 0,-2 0 0,3 0 0,1 0 0,1 2 0,0-2 0,3 0 0,2 2 0,0-2 0,0 0-64,0 0-432,0 0-337,12-22-623,4-14-2194,-1-19-3441</inkml:trace>
  <inkml:trace contextRef="#ctx0" brushRef="#br0">26794 83807 6371,'0'0'3281,"0"0"-1456,0 0-176,0 0-128,0 0-289,0 0-95,-26 27-401,26-25-304,0-2-31,7 0 143,2 0-32,1 0-48,1 0 369,3 0 671,-1 0-255,4 0-161,-1 2-671,3 4-17,-1 0 16,2 0 48,3 3 160,2 0-335,3-3-129,0 0 80,-1-4 0,3-1-144,-3 2 192,4-3-32,-6 0-16,-3 0-32,1 0-80,0 0-32,-4 0-32,-1 0-48,1 4 16,-4 2 33,4-2-49,0 1 16,-1-2-16,1 2-64,-4-3-17,4 1 33,-2-3 0,1 0-32,-5 0 64,3 0 16,2 0 16,-3 0-80,-1 0 80,4 0-32,-5-3 16,7 3 0,-2-2 0,3 0 0,2-1 16,0-2-64,2-2 80,-2 1 17,2-1-97,-1 2 32,-4-1 16,-2 3 0,-2 2-16,1 1 16,-1 0 32,-4 0-16,7 0-32,0 1 32,2-1 112,2 3-32,3-3 80,-2 0-160,1 0 64,1-3 32,-3-1 16,-2 2-96,-3 2 64,0-2-112,-1 2 32,-2 0 0,0 0-32,3 0 48,0 0-64,4 0 48,3 0-16,-1 0 0,2-4-16,1 0 16,-3 0 0,-1-1 0,-4 4 16,-3-2 16,3 1-16,-5 1-48,2-1 32,1-3 0,2 1 0,-2-3 64,4 2-176,-1-2 64,-1 3 144,2-2 80,-5 3-144,-1 1 0,0 1-80,-4 1 48,5 0 0,-3 0-32,2 0 32,-1 0-80,3 0 112,2-2-48,-1 2 16,4-2-16,-3 0-32,-6 2 32,3 0 64,-4 0-112,-4 0 64,0 0 16,-5 0-48,2 0 0,1 0 32,-6 0 0,1 0-16,-1 0 16,0 0-48,0-3 32,0 3-48,0 0 32,0 0-112,0 0-16,0 0-112,0 0-192,-1 0-96,-5 0-401,-5 0-688,-1-3-1136,-1-6-1057,-5-4-5074</inkml:trace>
  <inkml:trace contextRef="#ctx0" brushRef="#br0">32784 84441 7668,'0'0'8499,"0"0"-6770,0 0-1585,35-20-112,-19 20 384,3 6 769,4 3 16,7-1-97,9 2-352,6 0-207,14-4 31,1-1 272,10-5 433,7-2-673,6-8-192,6-3 257,2-1-257,9-1-272,6 0 128,-1 5 16,5 0 0,8 4-80,-1-3-368,-3 5 144,9-2 96,-2-3 128,3 1-256,-1-2-96,4-2 368,2-3 193,6 1 63,0-3-464,6 3 176,0-1 224,0 1 96,-1 3-560,1 3 96,-3 0 128,4 1 129,-4 3-529,1 0 127,0 2 194,0 2 175,-1 0-576,-7 0 207,0 0 161,-5 0 177,-2 0-401,-6 0 31,-8 0 145,-4-4 97,-5-2 79,-7-3-448,-1 4 47,-7-2 49,-6 1-16,-1 2 80,-8 1-48,-1 1-464,-10 2-369,-8 0-223,-4 0-497,-13 0-384,-10 0-1088,-14 0-2818</inkml:trace>
  <inkml:trace contextRef="#ctx0" brushRef="#br0">15388 83029 13398,'0'0'5026,"-8"48"-3009,4 0-688,3 16 768,-2 11-96,3 3-593,0 3-319,0-8-497,0-9-352,4-10-176,0-13 32,2-10-32,0-11 81,-3-8-97,1-9 48,-1-6 16,-3-12 80,0-10 48,0-13-96,-3-9-128,-4-13-16,-5-8 48,1-11-48,-2-3-160,-4-8-480,1 1-545,-2 0-128,5 8-191,0 6 111,5 11 753,5 13 528,3 12 0,6 9 64,5 10-16,7 7 80,7 12-16,7 2-16,7 16 16,5 10 176,0 6 32,-3 6-64,-5 4 48,-5-5-128,-13 2-144,-7-3 32,-8-2 16,-3 0 16,-14-4 16,-4-2 16,-13-2 0,2 0 0,-7-2 48,0-3-16,0-1 16,7 1 352,0-7 80,11 2-159,5 0-225,6-1-96,7 5 176,8 4 64,13 3 128,9 4 256,7 4 81,7-2-129,0-3-80,1-3-336,-5-6-64,-4-4-48,-10-5 0,-5-1-16,-8-3-64,-3-1-64,-9-4-448,-1 0-544,-5-4 15,-1 0-672,-6-8-1392,4-5-4050</inkml:trace>
  <inkml:trace contextRef="#ctx0" brushRef="#br0">15867 83557 16552,'0'0'2913,"0"0"-2417,-10 40 481,10-19 783,7-1-479,9-1-337,2-7-527,5-3-353,-1-5-64,4-4-48,-3-7 80,-2-5 64,-6-2-48,-4-3-32,-9 0 48,-2-1-176,-8-3-32,-7 2-48,-5 3-65,-4 4-15,-7 5 224,3 7 80,-1 0 48,4 13 96,8 1-112,2 3-16,9-1-96,3-1-144,3-7-2609,6-6-4226</inkml:trace>
  <inkml:trace contextRef="#ctx0" brushRef="#br0">16315 83296 5667,'0'0'10004,"0"0"-7267,0 0-1552,32 0-97,-4-3 593,4 1 752,7-1-592,-1 1-496,4 2-593,-6 0-448,-5 0-224,-8 5-96,-9 3-176,-3-2-688,-7 0-561,-4 2-528,0-3-560,-4 1-336,-5-6-1729,-5 0-5379</inkml:trace>
  <inkml:trace contextRef="#ctx0" brushRef="#br0">16443 83531 17352,'0'0'3954,"30"12"-2354,-8-8 337,4-2-384,2 2-769,-3-4-479,-6 3-177,-1-2-128,-3-1-609,-7 0-1392,-4 0-1664,-4 0-5267</inkml:trace>
  <inkml:trace contextRef="#ctx0" brushRef="#br0">17409 83090 10693,'0'0'5042,"0"0"-2817,0 0-896,0 0-289,0 0 65,0 0-305,7 15-528,17 15 177,6 13 847,7 6 833,4 2-1200,-2-2-609,-2-11-160,-4-5-208,-10-12 64,-3-5-64,-11-1-48,1-2-273,-10-1-543,0-3-481,-2-2-47,-8-2-257,1-5-688,-2-2-2017,1-8-4562</inkml:trace>
  <inkml:trace contextRef="#ctx0" brushRef="#br0">17443 83617 8756,'0'0'7507,"37"0"-4609,-5 0-433,9 0 32,8-3-672,11-1-577,7 2-143,1-1-129,2 3-31,-5 0-129,-6 5-224,-5-1-335,-7-2-337,-6-1-16,-5-1-17,-6 0-271,-4-3-208,-5-6-176,-8-1-545,-2 0-816,-5-3-1104,-6 5-545,0 3-1889</inkml:trace>
  <inkml:trace contextRef="#ctx0" brushRef="#br0">17849 82802 5795,'0'30'6130,"-3"15"-1856,-5 17-768,-4 13-32,-2 9-673,2 3-1008,-4-4-737,3-11-496,0-11-159,3-14-369,3-14-48,3-8 16,2-10 0,2-5-224,0-10-561,0-2-1168,0-13-2017,0-5-4978</inkml:trace>
  <inkml:trace contextRef="#ctx0" brushRef="#br0">21296 83261 11413,'0'0'6291,"0"0"-4258,0 0-1649,0 0 208,0 0 289,0 0-513,-4 31-240,4 6-64,-2 13 1121,0 11 656,-1 2-785,-2 2-560,2-10 64,-5-3 49,4-11 111,0-10-272,-2-8-176,5-7-95,-4-4-65,2-7-32,0-5-16,-1-5 112,3-8-32,-2-12-144,0-8-32,3-11 0,0-10 48,0-10-64,0-11 80,0-6 16,0-8-96,0-4-208,-4-2-545,2 3-111,-4 4-129,6 10-31,0 10 320,8 12 832,7 14-241,4 7 113,9 11 32,4 5-48,5 6 64,5 9 80,-1 4-15,-3 17-114,0 5 17,-6 11 32,-7 7-16,-6 1 96,-6 6-31,-6 2 15,-7 2-209,0-1 145,-7-3 0,-6-1-16,-4-4 48,-1-6 1,0-2-1,-5-3 112,0-4 32,2-1-32,-2-1-64,2-1 32,1-5-32,2 2-16,1-1-32,1-4-32,2 3-128,3-3 48,3-1 64,4 3-48,0-1 64,4 1 96,0 1 112,3-3-128,2 3 64,3-2 16,5-3 224,3 1-48,6-1-208,3-1 257,7 3 95,6 1-160,0 3 0,3 1-176,-4 2-112,-3 2-16,2-1-16,-12-1 16,-1-2-16,-6-2-112,-4-3-240,-7-4-192,-1-2-337,-5-7-1152,0-3-1568,-5-3-3634</inkml:trace>
  <inkml:trace contextRef="#ctx0" brushRef="#br0">22098 83351 7876,'0'0'2001,"0"0"79,0 0 370,0 0-465,0 0-337,0 0-143,-18-12-16,18 12 31,3 0-111,6 0-385,10 0-415,7 3-1,6 4 256,4-4 65,5 4-609,-1-5-240,-3 0-32,-2-2 0,-9 0-16,-3 0 32,-5 0-96,-6-2-432,-6 0-641,-5-2-591,-1 1-465,0 0-96,-7-1-1361,-5 1-3505</inkml:trace>
  <inkml:trace contextRef="#ctx0" brushRef="#br0">22129 83620 17704,'0'0'2289,"60"-3"-2177,-26 0 641,7 1 3168,-4-2-1760,-2-1-1536,-5 1-465,-7 2-112,-5 0-561,-6-1-655,-3 2-2018,-7-1-3585</inkml:trace>
  <inkml:trace contextRef="#ctx0" brushRef="#br0">23386 82894 7828,'0'0'8580,"0"0"-5955,0 0-1361,0 0 513,0 0-384,0 0-609,24 40-288,0 8 817,11 15 656,2 16-881,5 5-527,4-6-81,-7-6-128,-4-10-288,-5-12-144,-9-12 48,-4-10 0,-6-7-208,-4-7-384,-6-5-417,-1-9-736,-8-9-672,-3-9-1921,0-12-11125</inkml:trace>
  <inkml:trace contextRef="#ctx0" brushRef="#br0">23428 83879 10725,'0'0'4898,"0"0"-2737,0 0-736,0 0 672,56 3-64,-17-3 96,14-3-401,12 0-271,10 0-432,1 2-145,5-2 192,-8 1-511,-6-2-273,-10 2-464,-12 0 32,-9 0-208,-11 2-369,-11 0-159,-4 0 47,-10 0-95,0 2-273,-13 0 225,2 0-961,-1 1-1488,1-3-3058</inkml:trace>
  <inkml:trace contextRef="#ctx0" brushRef="#br0">23801 82705 13622,'0'0'3218,"0"0"-1570,0 0-431,-5 51 496,5-8 224,0 17-16,0 15-177,5 14-335,-5 8-353,0 0-383,0-3-193,0-9-80,0-11-496,-2-14 48,-1-10 16,3-8 0,-1-14 48,1-6-64,0-9-432,0-11-625,0-6-1376,0-14-1921,0-13-5154</inkml:trace>
  <inkml:trace contextRef="#ctx0" brushRef="#br0">25298 83543 848,'0'0'144,"0"0"81,0 0 831,0 0-272,0 0-127,0 0 383,-18 2-191,18-2-401,0 0 112,-2 0-48,2-2-208,0 2-63,0 0-177,0-3-80,-3 3 80,1 0 176,2 0 160,-5-2-1457,1 2 1394,-1 0 543,1-2 80,-2 0-479,2 1-225,0-2 192,1-1 272,3 0-320,-2 0-223,0-1-129,2 3-16,-2-1 16,2 3 160,0 0-128,0-3-32,0 3-16,-6 0 64,6 0 32,-3 0-96,1 0 16,-4 3 288,4-3 881,0 0 367,-1 0-95,3 0-80,0 0-1,0 0-303,0 0-225,0 0-175,0 0-81,5 0-48,8 0-32,6 0-47,9 0-161,7 0 208,7-3 560,3 1-447,1 0-305,-2 0 352,-6 0-256,-8 2-304,-7 0-79,-8 0-97,-6 0-33,-3 0-191,-6 0-208,0 0-288,0 0-193,0 0 1,-6 0-129,0 2-431,1 2-145,-3 1-624,3-2-928,-1 6-1954</inkml:trace>
  <inkml:trace contextRef="#ctx0" brushRef="#br0">25244 83712 9796,'0'0'3170,"0"0"-1745,0 0-257,0 0 17,0 0-129,0 0-143,-29 15-177,29-15-32,0 0-112,0 0 209,0 0-65,0 0-160,3 0-47,2 0 367,1 0-80,3 0-79,5-2-49,2-1-96,7-1 305,5 1-177,4 0-80,9-1 145,0 4-225,8-2 32,-2 2-159,-6 0-161,-7 0-96,-7 0-96,-5 2-64,-11 0 16,-3 0-144,-8 1 64,0-3-128,0 1-32,-6-1-49,-1 2-63,-2-2-224,0 0-368,-1 0-289,4 0-336,-2-2-704,3 1-496,-1-2-913,4 1-3761</inkml:trace>
  <inkml:trace contextRef="#ctx0" brushRef="#br0">26912 83035 16087,'0'0'2065,"0"0"-1616,-4-27 559,-4 21-32,2 5-623,-3 1 127,-2 4-336,-4 8 32,4 11-16,-2 10 528,0 14 369,2 10 95,5 11 305,3 3-112,3 2 15,9-4-687,8-12-417,8-11-160,10-11-112,0-15-16,7-11 32,-1-9-48,1-6 16,-7-15-176,-3-6-257,-9-6-63,-7-2-256,-10-3 224,-6 0 287,-6 2 49,-10 6-112,-9 7 336,-5 11-80,-5 9-32,-4 9 192,0 15 128,3 10 128,2 4-112,11 1 145,15-1-65,8-7-240,8-7-192,21-12-1185,3-11-2160,5-15-2690</inkml:trace>
  <inkml:trace contextRef="#ctx0" brushRef="#br0">27328 83119 10485,'0'0'7299,"0"0"-6130,-41 0-209,28 24 609,-6 17-80,6 11 287,1 10 337,8 4 16,4-1-976,13-11-1073,10-14-80,6-10 32,7-15 64,0-14 16,4-2-64,-4-19-304,-5-6 64,-7-8 96,-6-7-96,-6-4-16,-6-7-513,-6 0-127,-11-1 63,-2 5-303,-7 8 448,-2 9 576,-5 13 96,-3 11-16,0 7 16,-3 12-48,4 9 32,4 4-128,2 5-1425,5-2-2321,1-3-6018</inkml:trace>
  <inkml:trace contextRef="#ctx0" brushRef="#br0">27814 83302 8116,'0'0'1008,"0"0"721,0 0-593,0 37 993,0-24-272,6 8-96,0 1 224,-2 2 16,-2 1-640,1-3-193,0-3 49,-3-5-337,0-4-128,0-7-79,0-3-49,0-3 32,0-15 65,0-2-433,4-9-112,0-6 48,4-5 48,0 0-160,4 0 48,-1 5-336,-1 6 192,-2 8 80,2 8-16,-2 7 32,-3 6-112,1 5 16,1 10-80,-2 10 224,3 5 305,2 1-209,-2 0-176,3-4-16,1-7-112,-2-7-64,-1-3 80,1-8 32,-5-2 0,1-2 16,-4-8 0,1-9 96,1-5-64,-1-6 0,-2-3-144,1 0-80,1 1-97,4 1 1,-2 11 112,3 6 128,4 12 16,2 4 0,-1 19-32,1 8 96,2 11 32,3 0 48,-5 2 96,0-1-95,-1-6-226,-2-8 1,-3-5 48,-1-7-144,-3-5-192,-2-5-208,-2-5-769,0-8-848,0-11-1873,-2-6-3409</inkml:trace>
  <inkml:trace contextRef="#ctx0" brushRef="#br0">28538 82888 14887,'0'0'2993,"-5"40"-1760,-1 6 1136,-6 16 1248,-1 15-799,2 6-1169,-7-2-673,7-7-272,4-8-496,1-10-208,-1-15-96,4-8 112,3-8-32,0-6-16,0-8-512,0-5-801,0-6-1568,0-11-2257,-2-7-5011</inkml:trace>
  <inkml:trace contextRef="#ctx0" brushRef="#br0">28746 83209 15863,'0'0'3202,"0"0"-1185,0 0 288,-35 18-16,16-4-993,2 4-415,-2 5-353,2-2-128,11 0 32,1-3 33,5 1-257,11-2-176,6-3 0,7-1-48,7-2-16,-2 1 48,0-2 256,1 0-240,-10 2 0,-4 1 0,-7 2-64,-7 1 16,-2-1 32,-8 0 32,-11 3-64,-1-4 80,-9 0-16,2-3 144,0-3 16,-3-4-112,6-2 16,4-2-80,4 0 16,5-3-64,5-4-368,0-1-608,6-2-1442,-3 1-1711,1 0-3251</inkml:trace>
  <inkml:trace contextRef="#ctx0" brushRef="#br0">17605 83810 10053,'0'0'4882,"0"0"-2753,-34-11-1953,16 11 448,-2 5 48,-3 8-207,-1 7-177,0 5-144,1 6 272,5 6 689,3 7 543,7 1-143,8 3-497,0-1-207,8-1-49,4-7-464,3-4-192,-4-8-16,2-4-16,-4-6-128,-5-1 80,1-4-368,-5 1-336,0-5-625,-5 1-383,-2-4-129,1-2-336,-4-3-1953,-1 0-5042</inkml:trace>
  <inkml:trace contextRef="#ctx0" brushRef="#br0">17335 84149 11509,'0'0'5619,"0"0"-3330,0 0-1089,0 0-191,0 0-81,34 12-175,-8-8-65,6-2 368,4-2-351,1 0-497,0-2 496,-7-7-560,-3 4-144,-4-2-224,-9 4-1393,-3-2-944,-6 0-1088,-2 2-2706</inkml:trace>
  <inkml:trace contextRef="#ctx0" brushRef="#br0">17857 84062 6419,'0'0'12230,"-14"50"-10294,9-13-1007,1 6 1024,1 3-128,3-3-737,0-5-448,0-6-400,0-5-127,3-8-65,-1-9 0,0-5 0,3-5 64,-2-11 192,-1-6 272,2-7-256,-1-8-96,1-7-64,-2-5 96,-2-5-111,3-3-145,-3-1 48,0-1 0,0 2 48,0 9-48,0 7 64,3 8-240,1 5 64,3 6 0,-2 7 64,10 3 0,1 7-16,2 0 0,5 11 16,-2 6 16,2 3 16,-4 7-64,-5 1-385,-5 2-63,-5-1-192,-4 0 128,0-3 416,-6-1 128,-6-1 16,0-2-16,-4-5 48,2-1-48,-3-5 0,2-1-48,1-6 64,6 0-80,-2 0 112,5 1-32,5 1 0,0 2 0,8 5 240,6 3 208,3 3 112,4 2-80,5-1 49,-1 3 159,-1-3-368,-4-1-64,1-2-256,-4-3-16,2-6 0,-1 1-208,-1-8-368,0 2-577,-4-3-1072,-2 0-1216,-4 0-1201,-7 0-9781</inkml:trace>
  <inkml:trace contextRef="#ctx0" brushRef="#br0">23331 84611 17144,'0'0'3265,"0"0"-2016,0 0 192,-8 28 319,24-17-303,7 1-448,9-2-353,4-3-400,5-7-144,6-3-64,-4-9 0,-3-5-48,-4-1 16,-6 0-96,-11 0-720,-6 4-705,-3 2-1296,-10 0-1009,0 0-3009</inkml:trace>
  <inkml:trace contextRef="#ctx0" brushRef="#br0">23642 84197 10597,'0'0'3025,"0"0"-928,8-38 32,-8 23-128,0 3-224,-3-1-641,-7 5-127,-6 4-529,-2 4-192,-5 0 144,-3 11 49,2 1-177,-2 5-240,3 1 0,2 5 16,8 4 128,3 4 48,8 9 320,2 10 33,10 3 95,3 7-112,6 4-160,-2-2-384,2-4-160,-7-6 48,0-6 16,-6-7 16,0-6 48,-6-5-80,0-6-272,0-6-160,0-6-304,-6-7-625,0-3-1248,-8-13-897,-2-7-4834</inkml:trace>
  <inkml:trace contextRef="#ctx0" brushRef="#br0">23965 84403 21066,'0'0'1808,"8"60"-751,-3-18-177,-3 8 369,2 3-289,1-3-79,-3-3-449,-2-5-288,0-7-96,3-6 16,-3-9-16,0-7 0,0-9-64,0-4 64,-5-8 0,0-13 16,-1-12-96,-1-11 96,-1-7-112,5-11-80,-3-7-32,4-3 160,0-4 96,0-3-208,-1 3-80,0 7-48,2 9 16,-1 14 192,-2 14 112,4 10-64,4 12 48,7 10-112,4 5-32,9 7 96,6 6 0,5 10 48,3 3-48,2 3-48,-8 6 0,-5-3-32,-9 3-737,-11-3-927,-4 0 527,-6-4 945,-10 0 320,-5-4 32,-5-4 160,-3-5 400,-3-5 209,-1-6-289,1-8-256,2-1-208,7-4-48,3-2 16,11 2 192,1 0-175,5 4-81,7 2-113,9 8 81,7 4 401,0 8 111,4 4 128,1 4-368,-6 5-256,-3 0 16,-2-2-32,-2 3-16,0-8 80,-4-3-16,1-7-16,-1-3 0,2-9-304,0-6-304,-2-2-593,2-8-784,4-7-1248,-6-1-4499</inkml:trace>
  <inkml:trace contextRef="#ctx0" brushRef="#br0">24445 84694 12534,'0'0'9284,"0"0"-7187,-30 44-1009,22-21 209,0 3 112,7 3-177,1-2-335,1-2-417,15-6-288,2-5-112,6-6-32,1-8-32,4-1-240,0-12-80,1-6 240,-7-4-96,-3-1 80,-4-1-144,-9-3-817,-7 3-384,-1 6 449,-14 2 448,-5 6 480,-9 8 144,-2 3 592,-4 12 641,-3 7-97,0 3-575,4 0-321,7-1-64,9-2-64,8-6-176,10-7-224,0-6-977,11-6-1504,3-11-2737,2-6-10005</inkml:trace>
  <inkml:trace contextRef="#ctx0" brushRef="#br0" timeOffset="0.99">26712 84120 12054,'0'0'5730,"0"0"-3953,0 0-897,0 0 433,-46 10-529,27 10-175,-4 10-17,0 10 16,3 9 529,2 6-1,7 2 33,5 0-289,6-6-464,7-8-272,12-7-176,7-11 64,0-9-16,8-7-48,-3-9 16,-3-3-224,-4-9-112,-3-4-336,-6-3 176,-9-5-97,-6 2-111,-5 0 256,-6-3 144,-5 0 15,-2 0-95,-3 0-672,3 5 399,-3 2-63,3 8 112,3 8 592,-1 2 32,5 19 0,-1 6 128,5 4 160,6 2-80,1 1-160,1-4-96,14-8-656,-1-7-2210,1-9-2752</inkml:trace>
  <inkml:trace contextRef="#ctx0" brushRef="#br0" timeOffset="0.99">26936 84445 4578,'0'0'15143,"0"0"-13158,0 0-1425,0 0 353,0 0 111,0 0-768,0 11-208,0-6-160,0-5-2161,0 0-2833</inkml:trace>
  <inkml:trace contextRef="#ctx0" brushRef="#br0" timeOffset="0.99">27056 84218 15751,'0'0'4018,"0"0"-3762,0 0 160,0 0 1537,0 0-288,0 0-560,6-20-657,14 20-160,1 3-192,3 4 944,1 1-575,3 0-369,-10 2-32,-1 3-48,-8 2-16,-9 1-32,-3 0 16,-9 2-16,-10-3-16,-1 0 32,-2-2 64,2-1-16,2-4-64,5 0 96,4 1 32,7-3 112,5 2-80,10-2-96,9 0-16,6 1 32,3-1-16,3 1 16,0 0-32,-5 2 32,-4 1 32,-7 5-80,-3 0 0,-6 0-48,-6 2-32,-8 0 64,-5 2 0,-7-3 32,1 0-80,-4-1 368,5-5 80,-4 1-240,7-7-80,3-4-16,2 0-48,9-9-912,1-4-1697,0-9-2241,6 0-6580</inkml:trace>
  <inkml:trace contextRef="#ctx0" brushRef="#br0" timeOffset="0.99">27487 84332 18937,'0'0'2833,"0"0"-2801,0 0 16,-31-19 1313,20 15-113,-4-4-688,4 1-383,-3 0-113,2 0-48,-3 5 32,1 0-48,2 2-16,1 6 0,-1 6 80,6 6 144,1 2-32,5 0-32,0 3 80,11-2-80,5-5-96,9-5 48,-2-7-160,-1-4-400,-2-4-561,-2-11 609,0-6 112,-10-1 288,-1-3 64,-6 3 48,-1 1 320,0 4 0,-3 9 241,-5 4 159,3 4-416,-3 10-160,4 6 17,-3 9 207,2 8-128,5 5 112,-2 3 48,2 1-15,0-1-49,0-4-480,0-4 16,0-4-16,0-6 48,0-4-64,0-9 32,0-2-433,0-8-911,0-3-1954,0-15-1968</inkml:trace>
  <inkml:trace contextRef="#ctx0" brushRef="#br0" timeOffset="0.99">27643 84216 17432,'0'0'2785,"0"0"-2080,0 0 127,0 0-384,43-2-192,-22 8 817,-1 0-417,3 2-128,-4 3 337,-4 0 335,-4 1-239,-8 0-737,-3 1-144,-1-1-64,-13 1 32,-2 1 16,-2-2-64,-1 1 64,3-3-48,4 0 304,3 0 128,7-1-240,2 0-144,0-2-16,11 2 16,7-3 0,-1 3-15,4-4-33,-3 4 96,1 2-80,-6 1-16,-3 1 0,-8 2-80,-2 3 0,-5 0 0,-7 0 15,-7 3-31,4-3 112,-4 0-16,1-5 481,0 0 63,1-3-176,4-3-112,0-5-96,8-2-144,-2 0 0,4-6-304,3-2-912,0-5-1650,0 1-2416,0-3-6307</inkml:trace>
  <inkml:trace contextRef="#ctx0" brushRef="#br0" timeOffset="0.99">27971 84259 7956,'0'0'4914,"0"0"-2465,0 0-144,0 0 80,0 0-304,0 0-1297,7 35 145,14-2 1136,3 9 224,-4 1-1185,2-1-575,1-2-273,-6-9-352,-4-7 16,-2-4 32,-5-5 48,-4-2-208,-2-7-81,0-2-79,-8-4-320,3 0-545,-8-6-816,7-6-864,1-5-2001,3-1-12230</inkml:trace>
  <inkml:trace contextRef="#ctx0" brushRef="#br0" timeOffset="0.99">28139 84259 10389,'0'0'4530,"-10"46"-1585,5-11-96,-8 6 177,2 3-753,-1 1-720,-1-3-481,2-5-544,1-6-208,3-6-95,-1-6-225,3-5-16,2-5-16,3-8-657,0-1-735,0-10-1106,0-9-2144,5-6-7827</inkml:trace>
  <inkml:trace contextRef="#ctx0" brushRef="#br0" timeOffset="0.99">28309 84278 16311,'-9'41'4547,"-2"5"-1698,1 1 32,3-1-1088,6-4-737,-2-10-799,3-7-209,0-6-32,0-8-16,0-5-64,3-6-641,-2 0-815,-1-15-657,5-4-1649,-5-8-2977</inkml:trace>
  <inkml:trace contextRef="#ctx0" brushRef="#br0" timeOffset="0.99">28461 84406 20745,'-11'35'4178,"-2"-1"-2705,2 0-144,11-2 15,0-11-479,10-9-465,9-8-368,0-4-128,10-9-256,-4-9-385,-7-7-447,-1-4 31,-5-5-127,-7-2-161,-5 1 0,-5 0 161,-7 8 688,-5 4 479,-3 10 274,-3 10 639,-1 3 64,6 0-431,2 6-498,4-2 49,5-3-624,7-1-2385,0 0-8452</inkml:trace>
  <inkml:trace contextRef="#ctx0" brushRef="#br0" timeOffset="0.99">28624 84135 17672,'0'0'4034,"0"0"-3074,0 0 481,0 0 784,0 0-1184,0 0-785,21 25-176,-5-25-80,4 0-288,4-8-609,-6-1-816,0 3-624,-6-1-544,-9 2-1553,-3 5-10341</inkml:trace>
  <inkml:trace contextRef="#ctx0" brushRef="#br0" timeOffset="0.99">28907 84022 19129,'0'0'3009,"0"0"-1664,0 0 896,0 0-753,-32-3-911,17 15-241,-3 4-224,7-1-80,3 3-16,5 0-48,3 1 48,9-3-48,9 1-16,0-1-112,6-2-96,-4 1 160,2 0 144,-10-1 48,0 3-80,-6-4 16,-6 1 32,-3-2-32,-9-1-16,-3-3 0,1-2-16,-2-4-16,-1-2 0,4 0-160,3-6-945,3-7-1424,0-1-1249,5-3-3553</inkml:trace>
  <inkml:trace contextRef="#ctx0" brushRef="#br0" timeOffset="0.99">28891 84019 13398,'0'0'10389,"0"0"-9477,0 0-912,41 0 1969,-19 5-384,2-5-945,0 0-496,-1 0-112,-4-2-368,-6-3-912,-6 1-1618,-4-5-3537</inkml:trace>
  <inkml:trace contextRef="#ctx0" brushRef="#br0" timeOffset="0.99">27336 84807 18825,'39'0'3585,"10"0"-1984,6 0-352,8 0 127,-2 0-976,4 0-336,-6-4-16,-2 1-176,-2 2-128,-13 1-1360,-1-3-1682,-6 0-2353</inkml:trace>
  <inkml:trace contextRef="#ctx0" brushRef="#br0" timeOffset="0.99">27827 85051 8836,'0'0'13654,"-60"23"-12069,23-7-1457,-2 8 208,4-2 753,3-1-257,8-1-64,7 1-95,11-5-385,6-1-272,12-5-16,13-1-64,8-3-16,4-4-224,2-2-96,-2 2-161,-10 0-79,-6 3-192,-9 3-17,-11 2 289,-4 3 544,-17 1 256,-5 0 448,-5 1 145,1-5-1,-1 0-112,2-3-271,3-3-225,7-3-192,1 2-48,9-3-16,3 3-400,5-3-1281,0 0-2097,9-9-1120</inkml:trace>
  <inkml:trace contextRef="#ctx0" brushRef="#br0" timeOffset="0.99">29360 84407 96,'0'0'7139,"0"0"-5362,-3-31 448,3 26-224,0 0-16,0 5-80,-5 0-689,-1 17-527,-6 10-289,4 12 384,-2 15 673,4 6-32,6 6 191,1-2-143,17-7-769,2-7-287,7-14-209,9-14-160,-2-11 16,2-11 0,0-13 32,0-12-64,-6-6-32,-3-8 80,-8-2-48,-7-3 64,-9-1-96,-3 0-320,-8-1-593,-10 0 225,-5 5 112,-8 2 63,2 4 193,-7 2-128,2 8 368,3 4 48,2 8 80,4 9-48,1 4-16,4 10 16,2 8-96,4 7 16,1 3-48,6 3-448,4 4-1361,3-3-512,14-1-2626,1-3-2576</inkml:trace>
  <inkml:trace contextRef="#ctx0" brushRef="#br0" timeOffset="0.99">29883 84697 14054,'0'0'3490,"0"0"-2145,0 0-401,0 0 545,0 0-145,0 0-639,-15 18 31,9-5 176,1-1-95,0 1-225,5-6-240,0-4-192,0-3-80,3 0-48,4-3 144,-1-4-79,-3 1-1,1-1-32,2 4 16,-6 3-64,0 0 16,0 0 144,-6 3 128,2 4-112,1 1-112,-3 0 0,4-1-48,-1-3-48,3-3 48,0-1-16,5 0 0,1 0 64,4 0 0,-2-3-32,-2 1-48,0 0 16,-6-1-16,0 3 0,0 0 0,0 0 48,-6 0-32,-3-2-32,-1 2 0,-1-2 0,1 1 32,3-2 0,1-1-32,1 1 16,3 0 32,2-1-48,0 1-32,5 3-272,2 0-897,-1 0-1168,1 0-1456,-1 0-4547</inkml:trace>
  <inkml:trace contextRef="#ctx0" brushRef="#br0" timeOffset="0.99">30153 84107 11973,'0'0'4050,"0"0"-2417,0 0-352,0 0-161,15 46 241,-9 4-1,-1 20 1602,-1 17-513,2 8-912,-5-2-449,3-6-384,2-10-319,1-17-529,-1-14 80,-1-13 48,-3-8 16,3-7 16,-3-5-145,-2-9-367,0-4-448,0-4-1153,-4-11-2657,-6-8-5059</inkml:trace>
  <inkml:trace contextRef="#ctx0" brushRef="#br1" timeOffset="0.99">9183 78824 10613,'0'0'8100,"0"43"-6468,5-3-207,1 9 976,-1 7-112,0 4-592,1 0-272,-1-4-833,-1-9-336,3-7-208,-5-9 16,6-6-16,-4-11 0,1-2-16,-1-10 64,-2-2-48,3-12 64,-2-11 32,-1-10-96,-2-8-32,-2-13-16,-6-5-32,-3-6-304,-1-1-64,-1 2-561,4 6 241,-3 4 176,6 11 352,-1 7 208,2 10 0,0 6 16,3 8 0,-1 4 176,2 3 16,1 2-64,0 3-64,0-3-64,0 3-48,1-1 0,6-2 16,3 0-16,1-4 16,8 3 32,1-3 0,8 2 32,7 0-144,0 3 0,6 2 48,-1 0 0,2 0 32,-4 2 0,0 1-32,-8-1 48,-7-1-48,-5-1 64,-3 0-256,-9 0-240,-1 0-465,-5 0-367,0-3-785,0-5-833,-8 1-3488</inkml:trace>
  <inkml:trace contextRef="#ctx0" brushRef="#br1" timeOffset="0.99">9313 78975 12742,'0'0'4386,"0"0"-2353,0 0-112,-28 16-113,28-12-383,0 1-512,5 1-289,5-2-192,1 5-160,9-2-16,-2 0-112,0-5-48,3-2-96,0 0 16,2 0-400,-1-11-1601,1-3-1104,0-7-3810</inkml:trace>
  <inkml:trace contextRef="#ctx0" brushRef="#br1" timeOffset="0.99">9845 78364 6403,'0'0'8804,"0"0"-7059,0 0-1505,0 0 144,0 0 176,33 50 401,-17-17 768,-1 11-305,1 7 145,2 13 640,3 10-945,0 6-303,-4 2-209,-1 6 65,-3-8 63,-6-3-224,-4-5-319,-3-5-434,-15-8 242,-1-3-1,-7-6-48,-2-4-64,3-7 64,-4-4-32,6-10 48,4-7-48,4-8-384,5-10-433,2-1-623,5-14-1538,0-7-3585</inkml:trace>
  <inkml:trace contextRef="#ctx0" brushRef="#br1" timeOffset="0.99">11553 78663 7668,'0'0'3121,"0"0"-544,0 0-1024,0 0-305,-3-29-79,3 23-225,0-2-447,0 1-97,3 1 128,-1-1-112,-2 4-112,3 3 0,-3 0-79,0 0-129,3 14-48,2 7-48,-1 15 112,-1 7 352,1 10 1057,-1 8-129,-3 0-207,4-1-449,-4-5-144,5-6 33,-2-7-321,-1-9-80,4-5-320,-3-4 32,1-8 32,-1-2 16,-3-3-16,0-1-320,0-6-497,0-4-351,-3 0-305,-1-5-464,1-6-1296,2-2-1826,-3-1-4529</inkml:trace>
  <inkml:trace contextRef="#ctx0" brushRef="#br1" timeOffset="0.99">11568 78918 10229,'0'0'4098,"0"0"-2114,0 0-527,0 0-192,0 0-353,0 0-288,20-2-287,-4 2 63,5 0-176,2 0 16,2 2 720,5 4-463,0-4-177,-3 0-96,1-2-160,-3 0-32,-4 0-16,-2 0-48,-6-4-784,-6 0-545,-3-3-752,-1 2-928,-3-4-1345,0-2-3122</inkml:trace>
  <inkml:trace contextRef="#ctx0" brushRef="#br1" timeOffset="0.99">11913 78539 6163,'0'0'5602,"0"0"-3585,0 0-720,0 0 288,0 0-497,0 0-512,-8-4-159,10 8-129,1 4-128,0 5 112,-3 8-48,1 5 144,2 10 1009,0 7-241,-1 7 113,1 3 368,0 5-257,0 1-207,-1-6-513,2-3-160,-4-7-272,3-6-80,0-6 33,1-4-306,-4-6 81,1-4 16,-1-6-160,0-1-192,0-5-128,0-5-481,0 0-287,0-5-993,0-5-1281,0-1-3617</inkml:trace>
  <inkml:trace contextRef="#ctx0" brushRef="#br1" timeOffset="0.99">12121 79063 8372,'0'0'5474,"0"0"-2864,0 0-1714,0 0 304,0 0 81,0 37-369,0-19 129,7 2 112,3-2-209,-2-2 32,7-3-335,3-2-193,1-4 32,-1-3-64,0-4-112,0 0-79,-1-8-97,-6-4-48,-3-3-48,-6-6-64,-2 1-240,0-3-225,-10 0 65,-1 5 192,0 1 64,-6 5 128,4 6 48,-4 1 16,1 5 16,2 0 48,2 0-48,1 5 16,4-2-48,-1 4 0,5-3 16,-5 2-464,7-1-1681,1-4-448,0-1-1233,0 0-3698</inkml:trace>
  <inkml:trace contextRef="#ctx0" brushRef="#br1" timeOffset="0.99">12395 79007 5635,'0'0'9460,"0"0"-7043,0 0-944,0 0 191,0 0-255,0 0-464,-11 28-209,11-9 64,7 6 369,4-2-113,0 0-223,6-2-545,1-9-224,3-2 0,-1-4-16,-1-3-16,-1-3 48,-1-5-32,-1-5 32,-8-2 16,0-5-64,-4-2 32,-4 3-208,0 0-224,0 7 208,-4 0 96,4 5 48,0 4 0,0 3-48,0 7 48,6-1 48,3 4 32,3 2-16,6-2-48,-1-5-16,3-1 16,-1-6 0,-3-1-32,0-1 32,-4-9 0,-4 0 32,-3-6-32,1-1 0,-6-1-16,0-1-112,-6 3 80,-3-2 16,-2 5 32,1 1-48,4 2 64,-4 2 0,5 4 0,2 1-48,0 3 0,0-3-80,3 3-497,0 0-1056,0 3-816,-2 0-368,-2 1-3458</inkml:trace>
  <inkml:trace contextRef="#ctx0" brushRef="#br1" timeOffset="0.99">13585 78590 6211,'0'0'6179,"0"0"-3522,0 0-848,0 0-417,0 0-335,0 0-417,9-14-224,-6 19-96,0 9-159,3 6 15,0 14 64,0 9 880,-1 11 929,3 7-464,-1 7-208,-3 0-417,-1-9-336,-1-4-176,0-12-255,3-4-177,-2-10 0,0-6-80,2-3 0,-2-3 48,-1-6 16,0-4-193,1-7-815,0-1-785,-3-12-1120,0-8-2065,0-1-11542</inkml:trace>
  <inkml:trace contextRef="#ctx0" brushRef="#br1" timeOffset="0.99">13974 79021 5683,'0'0'10564,"0"0"-9283,12-32-1121,-11 22 544,3 2 849,-4 4-224,0 2-193,-1 1-271,-9 1-401,1 0-128,-5 1 48,1 5-48,-4 5 1,1 3 111,5 1-48,-1 3 16,6 3-48,3-2-32,3 1-95,0-3-17,6 0-256,2-7 32,3-4-32,6-2 48,-4-4 80,3-4-112,-1-4 64,-4-9-16,-1 1-16,-5-3-32,-2-2-64,-3 2-112,0 5-1,0 3 49,0 6 112,0 5 64,0 2-16,-3 8-80,-1 8 176,3 3 161,-2 0 95,3 2-96,0-4-192,4-3-112,3-4 32,1-1-16,0-5 0,-1-3-224,1-3-641,0-3-960,-3-7-672,-3-5-1312,4-3-5091</inkml:trace>
  <inkml:trace contextRef="#ctx0" brushRef="#br1" timeOffset="0.99">14199 79095 17240,'0'0'1761,"0"0"-1617,0 0-48,13 28 1360,-10-23 97,-1 2 80,-2-3-465,0-2-447,3 0-369,-3-2 80,2 0 385,0-8-161,1-2-432,0-7-144,-3 1 0,1-3 16,-1-2-80,0 3 0,0-2 32,0 2 128,0 4 160,3-1-128,-2 5-80,2-1-63,2 5 47,2 2-96,-1 0-16,6 4 48,-1-1-48,1 1 16,-3 0-289,3-3-335,-3 3-144,-1-4-673,5 1-912,-4-2-48,2 0-256,-3 0-1185,5 0-2113</inkml:trace>
  <inkml:trace contextRef="#ctx0" brushRef="#br1" timeOffset="0.99">14573 78918 18328,'0'0'2946,"0"0"-2418,0 0-128,0 0 977,-31 8 15,20 0-495,-1 4-449,4 6-208,-2 2-64,4 3 288,1 2 177,5 0-305,0-5-160,3-2-80,0 0-96,8-8 16,-6-2-16,2-4 32,5-1-32,-2-3 16,-1-7 16,-2-8 16,2-3-128,-2-5-176,-2-2-240,-4 0-385,4 2-47,-5 3 688,0 8 256,0 1 16,0 7 32,0 2 288,0 2 128,0 0-64,-2 4-256,-1 9 33,3-1-33,0 7 288,0 1-240,8 5-64,2-2-48,1 3 16,2 2-48,1-1-128,2 1 32,0 1-32,-3 5 64,-1 1-64,-4-2 112,-5 4-64,-3-2 64,0 0 32,-11-2 368,-2 1-16,-1-5-143,-5-2-49,4-5-192,-4-5 96,1-3-112,2-8 0,2-3-48,3-3 64,0-9-112,7-1-112,3-7-304,1-3-369,1-1-207,9-1-593,3-2-1585,-1-5-1824</inkml:trace>
  <inkml:trace contextRef="#ctx0" brushRef="#br1" timeOffset="0.99">14782 79048 19513,'0'0'2193,"0"0"-2033,0 0-192,34-4 288,-20 4 1201,2 0 128,6-2-657,-3-2-560,4-5-304,1 0 224,-1-7-144,-4-2-64,-6-3-80,-6-1 48,-7-5-32,-3-1-96,-5 2-144,-11 3-368,-1 9-256,-6 9 607,1 5 290,-1 19 191,-1 12 544,4 10 208,5 5 481,6 1-224,9 1-273,6-2-448,12-9-352,4-8-176,4-6 0,3-7 32,-3-5-112,-5-7-32,-2-4-400,-4 0-688,-6-11-1314,-3-7-2064,-3-3-4178</inkml:trace>
  <inkml:trace contextRef="#ctx0" brushRef="#br1" timeOffset="0.99">15785 78932 5875,'0'0'7539,"0"0"-4722,0 0-1456,0 0 272,-29-1-305,24 19-399,2 9-161,2 6 385,1 6 463,4 2-239,11 1-481,0-2-527,8-9-113,4-6-112,3-7-32,3-4-32,-3-8 16,-1-4-32,-1-2 0,-5-2 32,-2-8-192,-2 1 96,-7-1-32,2 1-272,-4-2 48,0 4 64,-7 0 16,3 1 80,-2-3 64,-4 0 0,0-1 48,0 0-48,0-2 0,-2-1 32,0 3-337,2 1 1,0 8 144,0 1 64,9 1-176,-1 10-224,3 7 464,4 3 32,3 4 0,-2 2 48,1-4-16,-1-5 16,0-5 368,-2-7-384,0-6 64,-5-9 32,3-5 0,-6-9-32,-1-4-16,-1-5-16,-4-4 0,0 1 0,-6-1-64,-1 6-352,2 3-160,-7 6 191,4 5 289,-4 7 48,2 1-32,-2 4 48,0 1 48,0 0-48,1 3 16,1 0-16,1 0-32,4-3-752,0 3-897,5-1-320,0-2-720,0 3-2225</inkml:trace>
  <inkml:trace contextRef="#ctx0" brushRef="#br1" timeOffset="0.99">16468 79021 5234,'0'0'8580,"0"0"-7443,0 0 304,-23 39 1280,20-18-432,-2 2-320,5 1-609,4 1-415,7 0-497,3-4-176,3-4-96,4-5 80,0-4-112,0-8 0,-6 0-32,3-6-48,-10-6-47,0-4-66,-8-5-15,0-2-192,-11-4-64,-4 2-160,-4 0 112,1 2 192,-2 4 64,-1 7 16,5 5 32,0 1 16,6 6 32,3 0 16,2 7-225,5 1-1039,0 5-961,5-1-1617,2-2-2305</inkml:trace>
  <inkml:trace contextRef="#ctx0" brushRef="#br1" timeOffset="0.99">16704 79089 15415,'0'0'1729,"0"0"-1377,0 0 576,0 0 369,0 0-385,0 0 17,7 29 223,3-8 161,2 2-561,3 0-416,1-1-255,3-1 15,0-3-80,-1-5 16,0-7 32,-2-4-64,2-2 80,-3-10-16,-4-6-16,-4-7-64,-5-2 64,-2-6-80,-2 0-432,-5 0-193,-3 6 97,2 2 16,-2 5 432,6 5 96,0 6 0,3 4 32,1 3-48,0 0-160,8 0-1953,0 0-1553,6 2-1120</inkml:trace>
  <inkml:trace contextRef="#ctx0" brushRef="#br1" timeOffset="0.99">17125 78736 13174,'0'0'1057,"0"0"303,-7 39 1874,7-7 223,0 8-736,0 10-816,3 4-192,4 2-720,1 0-369,0-5 32,-1-1-480,-3-7-224,1-8-32,-3-3 96,-2-6-64,0-5 64,0-7-112,-7-7-720,0-7-1185,1-12-1569,-1-11-3473</inkml:trace>
  <inkml:trace contextRef="#ctx0" brushRef="#br1" timeOffset="0.99">17463 79138 15223,'0'0'3506,"0"0"-3298,5-34-176,-5 25 368,-5 3 1409,-6 5-417,-5 1-751,-2 7-385,-2 6 128,1 7 304,2 3 81,1 3-257,8 0-288,2-1-96,2-2-128,4-7 32,0-1 16,7-5-16,2-10-16,0 0 32,2-15-16,5-7-16,-4-9-352,2-10-336,1-11-257,-3-6-127,2-4-97,-4 0-287,1 4 303,-1 4 929,-2 9 256,-1 10 208,-4 7 688,0 10 273,-2 8 48,-1 5-321,0 5-144,0 18-624,-1 14 225,-5 10 207,2 11 400,4 7-495,0 3-385,4-6 0,7-3-32,7-9 32,0-5-192,-5-9 0,1-4 48,-2-4-192,-9-7-785,0-8-912,-3-6-1088,-3-4-2081</inkml:trace>
  <inkml:trace contextRef="#ctx0" brushRef="#br1" timeOffset="0.99">18485 78955 9508,'0'0'2177,"-19"34"625,8-3-401,-4 6 32,0 6-304,4 7-288,-1-4-737,6-3-400,-1-8-319,4-9-177,3-6 64,0-8-48,0-10-112,5-2 48,2-14 336,3-11-79,-4-9-353,5-9 16,-5-9 16,-1-6-48,-1-6 64,-1-4-160,-3-5-160,0-1-177,0 8-159,0 4-32,0 7 192,0 12 448,6 8-32,0 10 0,0 4 16,-1 5-32,6 4-112,0 3 32,3 3-96,5 6-929,1 0 33,6 8 479,-1 4 81,-2 8 352,-3 4 160,-2 8-32,-2 0-48,-9 4 64,-2 1-16,-5 0 16,0-4 48,-12 2-32,-4-6 32,-2 0-16,-2-4 32,-3 0 16,-1-5 64,1-1 192,4-2 17,1-2 15,5-5-64,3-2-128,4-1-96,1-1-16,5-2-80,0-2 32,0-1 0,7 1 176,4 3 128,3-1 353,2 4-113,6 6-112,2 5-48,0 6-16,0 2 145,2 6-1,-3 2-432,-2-2-128,-1-1 32,-4-4 0,3-5-48,-8-6 112,3-7-64,-3-6-160,-1-4-480,-1-1-497,-5-12-928,-4-2-992,0 0-3026</inkml:trace>
  <inkml:trace contextRef="#ctx0" brushRef="#br1" timeOffset="0.99">19555 78699 8820,'0'0'4178,"0"0"-2705,0 0-465,0 0-79,0 0-241,0 0-112,4 25-160,-4 1 113,3 9 847,1 11 721,0 9 160,4 8-464,-3-1-512,1-4-257,-4-4-272,3-6-383,-2-12-337,-1-9 80,-2-4-16,2-9-16,-2-3-48,0-7 0,0-4-48,3-4 80,-2-11 16,4-6-64,-3-7-32,9-3-160,-3-5-80,4-1-49,3 2 81,2 6 80,1 4-80,3 7 128,-3 6 64,2 6-32,-2 6 64,-3 6-16,1 6-16,-5 5 48,1 1-64,-3 0 112,-1 3-224,-4-4 48,-4-1 128,0 1-96,0-2 48,-3-3 16,-3 1 16,-6-6 32,0 4 80,-1-4 0,-3 0-48,-2-3 0,0-2-16,-3-2-16,0 0 0,0 0 0,1-6-16,2 5-192,6-5-288,1 3-385,5 1 113,1 0-128,5 2-465,3 0-1088,5-2-688,3-2-1794,1-5-8003</inkml:trace>
  <inkml:trace contextRef="#ctx0" brushRef="#br1" timeOffset="0.99">19951 79095 17640,'0'0'3186,"0"0"-1490,0 0 113,0 0-448,35 19-577,-17-19-288,5 0-256,-1-6-111,1-7-49,-2-3 48,-6-3-64,-4 3-160,-1-4-209,-10 3-63,0-1-128,-12 3-128,-4 5 352,-5 3-65,-6 7 129,0 7 96,-3 11 128,2 9 80,7 6 529,7 4 495,7 0-63,7 0-177,9-3-720,11-7-192,5-7 48,-2-5-16,4-9-256,-4-2-176,-2-4-657,-8 0-1488,-3-4-2161,-9-2-7972</inkml:trace>
  <inkml:trace contextRef="#ctx0" brushRef="#br1" timeOffset="0.99">21121 79052 12998,'0'0'5266,"0"52"-2432,0-25-705,-1 0-897,-5-4-239,2-2-449,-1-9-256,3-2-272,2-6 16,-1-2-32,-3-2-928,4-9-753,0-6-1953,0-8-3841</inkml:trace>
  <inkml:trace contextRef="#ctx0" brushRef="#br1" timeOffset="0.99">21128 78733 14311,'0'0'4161,"0"0"-2928,4-30-433,-4 28-143,0 2-449,-2 8-208,-2 0-16,4 4-1217,0-2-3969</inkml:trace>
  <inkml:trace contextRef="#ctx0" brushRef="#br1" timeOffset="0.99">21322 79139 10373,'0'0'8051,"0"0"-6482,35-12-640,-11 8 1023,6 1 482,-2-1-1090,3 2-671,-7 2-529,-4 0-144,-5 4-369,-12 3-1824,-3-1-1985,-3-2-6755</inkml:trace>
  <inkml:trace contextRef="#ctx0" brushRef="#br1" timeOffset="0.99">21565 78769 13350,'0'0'2161,"-44"-6"-1729,18 6 625,3 0 528,3 9-321,-1 8-368,5 8-399,3 6 127,3 10 384,5 7 193,5 4 320,0 0-241,7-1-319,3-5-513,-3-4-400,2-10-32,-5 0-80,0-8 112,-4-5-112,0-4 96,0-5-16,-1-4-16,-6-6-16,2-2-432,1-11-913,-3-5-1840,2-3-1730,0-1-9075</inkml:trace>
  <inkml:trace contextRef="#ctx0" brushRef="#br1" timeOffset="0.99">22356 79060 11253,'0'0'4882,"0"0"-1376,0 0-1665,0 0 464,0 0-496,29-3-609,-10-6-543,2-1-385,2 1-272,-1 1 0,1 1-64,0 4-657,-1 1-415,2 2-177,-2-2 209,-2-3 175,1-1 225,-1-4 288,-1-6 256,-3-5 112,3-4 80,-7-2 16,-4-4 16,0-3-16,-8 2-64,0 1 80,0 1-112,-5 10 96,-6 2-32,0 9 112,4 7 224,-4 2 0,4 11-32,1 7 64,3 12 145,1 4 271,2 12 625,0 7-417,0 4 129,5-4-321,-4-1-368,3-7-256,-3-9 0,4-5-15,1-9 175,1-7-192,0-2-160,4-8 96,-3-2-96,0-3 32,5-11 0,0-3-96,-1-3-80,-1 3-80,-1-1-160,-3 7 223,-1 4 49,1 4-144,-1 4 80,-5 8 80,3 5 48,4 2 64,-4 0-16,3-3 64,5 0 48,-1-5-16,0-3 112,3-2 80,5-4-143,2-2-17,2 0-48,2 0 0,4 0-48,-3 0-48,1 0 16,-2 0-16,-2 0 16,-1 0-64,-6 0 96,0-6-32,-5-4-176,-4-5-113,-4-4-47,-3-3 112,0-3 48,-7-1 0,-4 1-16,-4 4 64,-4 4 128,2 6-112,-4 7 128,2 4 0,4 10-16,0 9 144,7 6 112,3 7 208,5 0-112,0 8-31,2-1 15,9-6-128,5-3-64,6-8-96,1-7-32,3-9 32,-2-6-48,1 0-16,-4-9-752,-7-5-1009,-5-5-1633,-6-3-2545</inkml:trace>
  <inkml:trace contextRef="#ctx0" brushRef="#br1" timeOffset="0.99">22381 78709 4066,'0'0'10821,"0"0"-8052,0 0-2129,23 63 145,-23-8 2224,3 11-464,-3 11-848,0-3-480,-3-4-241,1-10-496,2-13-352,0-11-128,0-11 0,2-11 0,2-5-16,-1-7-448,1-2-913,1-12-1056,-5-7-912,3-8-2706</inkml:trace>
  <inkml:trace contextRef="#ctx0" brushRef="#br1" timeOffset="0.99">24201 78607 3954,'0'0'5826,"0"0"-3809,-49-25-1072,28 19 207,-5 5 353,2 1-80,1 0-561,-1 6-256,7 10 161,-4 9 111,6 10 209,4 9 335,3 5 129,8 11-144,0 2-385,0 2-127,6-4-369,1 1-192,-5-10-96,2-3-128,-4-8 160,0-8 48,0 1-80,0-4-127,-4-4-33,0-2-48,-1-3 0,-1-3-48,5-7 0,-2-1-96,3-7-689,0-2-944,4 0-1152,2-11-897,-1-3-4049</inkml:trace>
  <inkml:trace contextRef="#ctx0" brushRef="#br1" timeOffset="0.99">23861 79147 19257,'0'0'2305,"0"0"-1937,0 0 336,0 0 1217,0 0-144,33-9-849,-6 6-143,3 1-97,5 0-80,-4 2-79,-5-3-193,-3 2-208,-7-1-64,2 2-112,-7 0-352,-2 0-353,2-2-415,3-5-945,0-1-1217,4-7 145,-2-5-2658</inkml:trace>
  <inkml:trace contextRef="#ctx0" brushRef="#br1" timeOffset="0.99">24372 78669 9188,'0'0'3042,"0"0"-577,0 0-336,0 0-96,-11 45-241,6-9 481,3 11 65,-3 9-466,5 4-223,0 1-656,0-3-433,0-8-208,7-5 240,3-10-400,-1-8-112,2-5 16,-1-5-47,-1-4-82,-5-5 66,0-4-210,-4-4-543,0 0-689,-5-4-1056,-5-6-1777,1-1-3217</inkml:trace>
  <inkml:trace contextRef="#ctx0" brushRef="#br1" timeOffset="0.99">24630 79160 21674,'0'0'2833,"0"0"-2641,0 0-272,-2 42 208,0-24 689,2 3 335,0-5-383,4 1-513,5-5-192,3-3-32,-1-5 80,2-4-128,2-3-48,-1-7-208,-5-5-129,0-3-223,-9-3-48,0-2 48,-3 3-1,-8 2-31,-4 0 480,-3 6 240,0 6-16,-2 2 96,-1 4-112,5 0-16,-2 4-64,5 4-48,3 0-1745,7 1-2353,3-5-5602</inkml:trace>
  <inkml:trace contextRef="#ctx0" brushRef="#br1" timeOffset="0.99">24885 79138 18873,'0'0'3089,"0"0"-2721,-14 33-272,10-15 160,2 0 1345,2-1-304,0 0-593,9-1-432,2-6-224,5-1 32,1-3 32,2-6 0,-2 0-64,0-5-32,-2-5 0,0 2-48,-7-2-288,2 3 32,-10 1 128,0 4-80,0 2 96,-5 0 48,-2 8 96,-2 7 128,2-1 80,5 5 32,2-2-96,5-3-64,8-1-64,5-2 0,8-8-176,2-1 48,-4-2 48,5-4-352,-5-8-257,-5-2 145,-3-6 320,-6-3 192,-7-1-32,0-2-336,-3-2-272,0 3 191,-4 4 465,-1 6 305,0 4 815,3 4 193,-3 1-625,1 6-512,0 0-224,-1 0-544,-1 0-913,2 0-448,3 2-1536,-5-2-4659</inkml:trace>
  <inkml:trace contextRef="#ctx0" brushRef="#br1" timeOffset="0.99">25844 79085 14359,'0'0'4210,"-16"38"-2562,9-11-207,1 6 304,6 2-433,0 0-495,11-4-529,9-6-128,11-7-64,3-10-160,7-8 48,0-3 32,1-12 48,-5-10-32,-3 0-336,-11-3-240,-5 0 175,-6 6 177,-6 4 112,-6 3 48,0 9 80,-3 3 0,-6 6-48,-1 9 32,9 9 80,1 5 257,1 6 159,15-3-336,8-4-32,3-7-96,3-10-160,-3-8-144,-2-1 112,-4-14 112,-7-6 32,-4-2-80,-6-4 16,-4-4 32,-4 2-16,-7-4-16,-8 2 0,2 2-144,-2 2-385,2 7 33,4 3-16,7 7 160,4 5-33,2 5-447,2 2-1537,8 8-2930,3 0-3248,0 0 6081</inkml:trace>
  <inkml:trace contextRef="#ctx0" brushRef="#br1" timeOffset="0.99">26468 79160 5058,'0'0'8196,"0"0"-6275,0 0-304,0 0 304,0 0-1,0 0-431,46 17-64,-27-16-289,10 2-335,-4-1-369,1-2-144,-4 0-80,-3-5-96,-8-1-48,-1-2-16,-9-5-80,-1 1 0,-4 0-96,-10-1 48,-2 3 48,-4 1 32,-4 6-48,1 3 48,0 0 32,3 8-48,3 6 64,6 5 32,9 4 16,2-1 0,8 2-48,4-5-48,10-1 16,1-4-544,-3-6-913,2-4-592,-3-2-1120,-5-2-3010</inkml:trace>
  <inkml:trace contextRef="#ctx0" brushRef="#br1" timeOffset="0.99">26854 79199 10581,'0'0'7651,"0"0"-6738,0 0-657,-5 42 1297,5-30 271,0 0-479,5-1-705,1-5-271,1-6-33,3 0 176,-4-8 192,1-7-336,1-3-160,-6-7-127,-2 0 271,0 0-64,-5 5-96,-4-1-32,0 6-112,-3 3 96,3 6-80,5-1 112,1 4-64,3 3-64,0 0-64,5 0-64,6 0 0,2 0-336,4 0-240,1 0-465,1 0-800,-3 0-768,1-1-1841,-5-3-5411</inkml:trace>
  <inkml:trace contextRef="#ctx0" brushRef="#br1" timeOffset="0.99">27061 79153 16520,'0'0'4097,"43"0"-3344,-20-6-593,0-3 1377,1-1-193,-4-2-672,-5 0-463,-7 1-129,-4-1-64,-4 1-48,-6 1-16,-12 2-80,-4 2 15,-4 6 49,-3 0 64,0 6-32,0 6 96,10 9 465,4 7 559,12 0-207,3 5-225,11 0-32,9-1-192,6-6-240,3-5-127,4-5 31,-6-5-128,-1-4-321,-6-6-927,-5-1-1890,-7-4-2160,-8-6-11574</inkml:trace>
  <inkml:trace contextRef="#ctx0" brushRef="#br1" timeOffset="0.99">28023 79021 18472,'0'0'3410,"0"43"-1921,0-15 400,0 3-625,0-3-383,1-2-417,-1-10-272,0-3-128,0-5-16,0-4-32,0-4-96,0-4-961,0-8-1344,0-7-976,4-6-2018,-4-8-6194</inkml:trace>
  <inkml:trace contextRef="#ctx0" brushRef="#br1" timeOffset="0.99">28038 78727 10165,'0'0'8868,"0"0"-7796,0 0-784,0 0-16,0 0 65,0 0-177,-11 19-96,11-5-1313,6 3-2689,-1-2-3681</inkml:trace>
  <inkml:trace contextRef="#ctx0" brushRef="#br1" timeOffset="0.99">28286 79162 19433,'0'0'1985,"0"0"-1697,0 0 816,0 0 465,37-27-352,-29 10-545,4-1-528,-6 3-16,2 3-48,-4-1 16,0 10 64,2-2-112,-5 5 16,5 0-16,0 6 64,5 5 97,0-1 95,4 3 80,3-1-192,3-2-48,-3 1 32,0-5 64,0-2-144,-5-1-48,-8-2-80,0 3 32,-5 0-448,-4-4-833,-4 0-1216,-6-1-2753</inkml:trace>
  <inkml:trace contextRef="#ctx0" brushRef="#br1" timeOffset="0.99">30517 78894 12774,'0'0'3393,"-54"18"-1680,25-5-1281,-2 2 753,-1 3 144,4 1-353,0 1-320,9-2-79,1 2 47,13-2 144,5 0-144,3-3-223,13 0-209,10-1-32,4-3 0,1-1 176,5-4-288,-6 0-16,-6 3-32,-5-1-224,-5 2-624,-12 5 495,-2 2 305,-16 4 64,-7 1 48,-3-1 0,-5-1 113,-2-3 287,1-4-16,4-6-224,5-1-176,4-4-16,7-2 0,1 0-160,11-2-640,0-4-1249,11-6-1169,4-3-2192,5-5-8773</inkml:trace>
  <inkml:trace contextRef="#ctx0" brushRef="#br1" timeOffset="0.99">30723 78848 4146,'0'0'12005,"0"0"-9507,0 0-1282,0 0 65,-7 39 864,7-9 0,1 9-593,3 2-447,-1 9-513,0-3-192,0 3-16,-3-4 33,0-3-129,0-8-48,0-2-144,0-8 32,-6-6-192,5-7-16,-1-3 16,-2-7-464,0-2-673,2-7-1008,-3-11-2241,0-4-4146</inkml:trace>
  <inkml:trace contextRef="#ctx0" brushRef="#br1" timeOffset="0.99">30600 79126 17720,'0'0'3186,"0"0"-2546,0 0-336,0 0 2033,0 0-16,29-11-1200,-6 7-481,0-3-128,8 4-176,-5-4-128,2 2-96,-4-1-128,-1 3-16,-5 1-112,1 2-144,0 0-528,-3 8-433,-5 2-431,0 3-529,-1 2-785,-1 0-1376,-3 0-1873,-1 3-960</inkml:trace>
  <inkml:trace contextRef="#ctx0" brushRef="#br1" timeOffset="0.99">30980 79283 16632,'0'0'4258,"0"0"-3042,18 33-271,-10-27 671,-5 0-111,5-1-705,-4-5-335,-1 0-81,0 0 48,-2-5-48,-1-2-64,0-6-224,0 2-64,-1-3-16,-5-1 192,-6 3 97,6-2-33,-6 0-16,1-4-32,4 2-64,2-3-64,4 1 16,1 0 48,0-2-32,4 4-112,5-1 0,2 7 48,1-1-80,0 4 64,0 2-32,-4 3 0,0 2-16,0 0-32,-1 2-336,3 4-416,-1 0-881,2 3-1472,3-5-1522,-1 0-5185</inkml:trace>
  <inkml:trace contextRef="#ctx0" brushRef="#br1" timeOffset="0.99">31167 79167 19081,'0'0'3393,"-16"30"-2945,10-10-367,6 0 1375,0 3 529,12-2-592,6-1-609,3-5-496,5-3-208,-1-7-32,-1-5 0,-1 0 0,-5-9-16,-5-5-144,-3-3-112,-9-8-144,-1 0-160,-1-1-241,-11 1-319,-5 2-33,-1 6 977,-2 4 144,-1 6 32,-2 4 144,2 3-80,3 3-31,3 5-17,7 2-64,3 1-1169,5-3-2225,0 1-3681</inkml:trace>
  <inkml:trace contextRef="#ctx0" brushRef="#br1" timeOffset="0.99">29424 78985 12870,'0'0'2961,"0"0"-1952,0 0-721,-40-10 1505,27 10-113,-5 3-463,-1 8-64,-3 5-145,4 5 80,5 6-15,2 2-353,5 0-255,6-1-193,6-4-176,5-3 0,5-8-64,4-6 16,-2-3-144,5-4 112,-4-12-16,-1-5-16,0-3-48,-10-5-112,-4-2 64,1 2 16,-5 1 47,0 2 1,-5 4 0,1 5 0,1 5 32,2 8 32,1 0-64,0 13-16,1 5 96,6 9 32,1 4 32,3 4 81,0 5-49,4 3 0,-2 5-16,0-1 16,5 1-48,-7-3-128,-2-1 0,-1-1 32,-2-5 16,-4-3 96,0-4 368,-2-4-112,0-5 144,-2-3-288,-6-3-111,3-5 31,-7 0 0,1-8-64,-4-3-48,1 0-48,-1-10 64,4-2-96,3-3-80,-1-4-145,3 1-79,3 2 112,0 0 48,1 3-96,-1 0-224,3 3-241,0 0 33,0 1-433,0-1-671,3-3-834,-1-1-2272,4-5-6947</inkml:trace>
  <inkml:trace contextRef="#ctx0" brushRef="#br1" timeOffset="0.99">29638 79114 19625,'0'0'2913,"0"0"-2384,0 0 31,0 0 1073,31-13-401,-21 13-672,-1-2-432,1-3-96,1-3-16,-5-2 48,0-2 17,-1-3-49,-2-4-48,-3 1 0,0-1 0,0-2-32,-7 7-65,0 0 49,-5 7 48,1 7 32,-2 4-16,1 13 16,-1 14 48,8 6 257,-1 5 271,6-1 64,6-2-352,7-8-224,5-6-64,5-12-288,6-9-320,-2-4-368,0-6-257,-3-6-1488,-7-7-1297,-2 0-3089</inkml:trace>
  <inkml:trace contextRef="#ctx0" brushRef="#br1" timeOffset="0.99">30007 79076 14759,'0'0'10020,"0"0"-8707,0 0-1361,0 0 80,-37 31 272,31-6 673,-4 4-305,8 0-432,2 0-144,2-5-32,9-2 32,5-11-336,-1-6-352,0-5 240,0-10 336,1-9-225,-7-4-79,-2-6-32,-7 1 128,0-4-48,-5 6-368,-11 1 95,-2 6 225,-5 4 208,-3 9 96,-3 4 64,1 2-80,1 6-192,4 0-2897,6-1-3683</inkml:trace>
  <inkml:trace contextRef="#ctx0" brushRef="#br1" timeOffset="0.99">31721 79207 1793,'0'0'1889,"0"0"-961,0 0-464,0 0-304,0 0-128,-26 2-16,18 0 48,1 1 449,6-3-129,-6 0-752,1 0 480,2 0 1232,3 0-415,-5-5-273,6 3 545,-2 1 383,-1-2 129,3 3-64,-1 8-288,1 15-465,0 10 689,0 13 288,0 8-97,0 4-399,0 0-481,0-7 129,0-9-177,0-9-191,0-10-273,0-7-176,0-8-64,0-5-80,0-3-32,0-17 128,0-5-96,0-10-144,0-9-48,0-7 16,0-8-16,-6-3 160,1-5-96,-3-3-32,-2-1 80,4 6-16,-1 6-96,2 9 16,1 9 16,4 11 96,0 8 32,0 9-32,4 5 16,8 4 16,1 1 0,3 11-32,7 4 16,-2 6 16,0 4 0,0 4 16,-6 2-32,0-1 64,-8 2-80,-3-3 80,-4-1-128,0-3 144,-7-5-224,0-2 48,-5-3 48,1-5 0,-1-2 32,1-4-32,3-1 16,-4-3-80,6-3-497,-2-3-351,1-4-417,4-3-944,3-1-1056,0 0-2562</inkml:trace>
  <inkml:trace contextRef="#ctx0" brushRef="#br1" timeOffset="0.99">31863 78901 2353,'-6'45'14919,"2"10"-10229,1 2-1392,-2 1-833,5 0-1025,0-11-879,5-7-561,2-13 48,4-8-48,-5-6 16,0-8 48,4-3-32,-3-4 0,0-8 48,4-6 0,-5-6-16,7-2-64,-1-1 16,-1 6-32,1 6-64,-4 6 32,3 7-32,-4 13 0,-2 5 16,1 4 96,-1 3-48,-5 0 112,6-4 48,-5-4-112,4-5-32,-2-6 112,0-4 0,5-2-80,-1-4 32,1-7-320,0-4-384,2-6-1073,1-4-1889,-3 0-3617</inkml:trace>
  <inkml:trace contextRef="#ctx0" brushRef="#br1" timeOffset="0.99">32184 78882 16792,'0'0'4098,"0"0"-3138,0 0-480,0 0 337,0 0 15,6 39-672,5-21-384,4-4-2129,1-3-3346</inkml:trace>
  <inkml:trace contextRef="#ctx0" brushRef="#br1" timeOffset="0.99">32260 79234 23403,'0'0'2833,"0"0"-2593,2 30 304,-2-23 561,0-2-225,0-5-672,0 0-192,0-9-1040,0-5-1137,0-5-1185,0-6-1904</inkml:trace>
  <inkml:trace contextRef="#ctx0" brushRef="#br1" timeOffset="0.99">32498 79075 22186,'0'0'2737,"-37"20"-2448,14-5-161,-3 6 912,0 6 609,6 2-737,2 2-528,2 6-272,6-2-31,7 0 111,3-6-128,10-5-64,11-11 64,2-6-64,12-7 80,1-4-80,0-11-384,0-1-241,-7-2-1952,-11-6-2113,-6 5-5731</inkml:trace>
  <inkml:trace contextRef="#ctx0" brushRef="#br1" timeOffset="0.99">33429 79098 720,'1'35'15127,"5"9"-11077,-4 6-2145,1-1-592,-3-4 319,3-8-63,0-10-480,-3-9-161,0-8-64,0-10-223,0-10-65,2-9 64,-2-12-224,3-9-256,-3-12-31,0-10-1,-3-6 16,-2-6 32,-3-7-528,1-4 208,-4 4 112,8 4 15,0 12-15,3 10 145,0 17-81,3 8-257,5 11 129,10 10 64,4 6 0,3 3 0,6 11 48,-5 7 32,2 4 16,-5 3 64,-6 5-304,-8-4-112,-6-1-32,-3 5 176,-3-5 96,-6 1 48,-5 1 0,-1-2-16,4-2-48,-1 0 48,8-3 32,2-2 80,2 2-80,0-4 32,2-1 0,2-3-64,6 1 80,-3-6-48,5 0 16,-1-3-32,8-4 32,-2 2-48,8 0-64,6 1 16,2 0-64,1 1 48,0 9 64,-1-1-16,-4 6 16,-4 3 0,-8 4 0,-5 4 16,-11-2 16,-1 0 80,-1-2 16,-11-2-224,-5-5 80,-1-3 48,0 0 64,-8-3-16,1-4 80,-1 0-64,-3-1-16,4-1-48,-4 0 32,5-2-16,0-2 0,7 1 48,2-3-48,4 0-96,7 0-48,1-7-304,3-1-945,7-5-1120,6 3-1569,5-2-3025</inkml:trace>
  <inkml:trace contextRef="#ctx0" brushRef="#br1" timeOffset="0.99">34017 79139 20729,'0'0'2514,"0"0"-2274,0 0-224,0 0 192,0 0 2065,-37 11-704,21 1-577,0 4-608,2 2-224,2 2 0,6-4 16,3-2 1,3-3-145,9-4-16,8-7 16,3 0 0,3-7-32,3-5-48,0-5-16,-7 3-161,0-1 225,-5 5 64,-5 4 33,-7 6 15,-2 0-96,-2 13 48,-6 2 208,4 6 112,3 0-96,1-3-240,0-1-32,5-5-48,8-5-224,4-7-721,-2-2-1344,1-13-1792,0-8-2963</inkml:trace>
  <inkml:trace contextRef="#ctx0" brushRef="#br1" timeOffset="0.99">34290 78713 22362,'0'0'2914,"0"33"-2546,-4-4-400,2 10 368,-4 15 1761,-1 6-624,2 1-609,-6 2-352,5-5-64,1-4 305,4-11-241,1-8-608,0-10-16,6-6 96,5-6-128,0-7-320,2-6-593,-1-3-1104,-1-11-2689,-2-9-6051</inkml:trace>
  <inkml:trace contextRef="#ctx0" brushRef="#br1" timeOffset="0.99">34444 79120 12278,'0'0'11669,"0"0"-9636,0 0-1937,0 0-96,0 0 608,-11 42 609,-1-23-593,4 2-320,-2-2-208,4 2 176,1 1 129,5-9-273,5-2-160,6-7 64,2-4-16,5 0-64,-2-12-48,3-3-193,-8-4 17,2 1 160,-7 4 16,-1 2 96,-5 6 64,-5 1-48,-1 5 96,-7 8 385,2 7 79,5-1 0,0 4-224,6 1-240,0-2-112,0-7-16,11-2-288,0-6-352,3-2-945,2-6-1728,0-8-1538,-1-4-5649</inkml:trace>
  <inkml:trace contextRef="#ctx0" brushRef="#br1" timeOffset="0.99">34675 79178 10501,'0'0'14326,"-10"36"-13413,3-22-897,1 0-80,3 1 1985,3-8-513,0-6-799,8-1-401,-1-6-128,4-4 64,2-7-80,2-4-16,0-1-16,-1-5 64,2-2-32,1 6-128,-6 2-64,2 7 16,-6 8 112,3 6 240,-9 10 128,4 6 80,-5 9 273,0 1-289,0 0-208,-5-2-64,4-2-256,-1-8-16,2-4-320,0-6-449,2-4-655,2-4-1506,3-6-1840,5-8-5171</inkml:trace>
  <inkml:trace contextRef="#ctx0" brushRef="#br1" timeOffset="0.99">34978 79063 2993,'0'0'21386,"0"0"-19513,0 0-1697,-29 18 560,14-7 721,0 1-368,-2 2-465,4 1-416,1 3-96,7-1-64,5 2 176,0-3-32,12 1-128,4-1-144,3-3 192,8-5 80,0-1-64,3-7-48,3 0-64,-3 0 65,-3-7-33,1 1 0,-8-3-16,1 1 32,-5 1-64,-1-2 48,-2 0-48,-2-1 16,3-4 64,-3 0-64,-1-6 0,-1 0-16,-2-5-48,-5 0-80,-2-2 48,-2 2-32,-9 7-49,-12 3 17,-5 8 96,-4 7-64,-3 13 112,3 12-16,2 6 48,9 6 80,8 6 16,7-3 81,6 0 15,14-5-320,8-6 48,8-4-16,0-11 80,6-5 16,1-7 16,-1-2-369,-2-12-591,0-8-1217,-4-4-2017,-11-10-5186</inkml:trace>
  <inkml:trace contextRef="#ctx0" brushRef="#br1" timeOffset="0.99">35382 78404 12422,'0'0'3313,"0"0"-1104,0 0-64,0 0-32,0 0 224,0 0-432,15-11-704,1 14-753,7 1-224,1 9 256,-1-1-32,0 9-272,-4 4-112,-4 3-47,-13 5 63,-2 7 0,-12 3 16,-9 3 32,-5 4-192,3 2 320,4-5-32,2-4 96,6 1-48,3-9-48,4 0-80,4-7-64,4-6 0,4-4-64,3-5-80,1-7-576,6-6-945,-1 0-1888,1-10-2786</inkml:trace>
  <inkml:trace contextRef="#ctx0" brushRef="#br1" timeOffset="0.99">35495 79177 15015,'0'0'7107,"-6"30"-6178,6-19-401,0-2 1297,6-4-321,5-3-959,4-2-481,-1-2-240,-3-6-913,-2-2-1120,-1-8-2001</inkml:trace>
  <inkml:trace contextRef="#ctx0" brushRef="#br0" timeOffset="0.99">15479 81460 17928,'0'0'3186,"0"0"-2594,0 0-144,-28 28 929,18-6 63,2 3 1,3 4-288,5 0-481,0-1-96,13-4-64,2-6-111,3-7-257,5-10-48,-1-1 0,7-5-80,-2-8 64,-4-5-48,0-4 32,-7 0-128,-5-2-256,-4-1-113,-7 0-175,-1 0-48,-10 4 0,-7 6 351,-5 5 289,-3 8 0,-2 2 128,-2 12 145,-3 9 15,4 6 192,3 2-128,8-2-128,2 0-80,7-4-144,6-7-32,3-7-704,7-8-1169,4-2-1905,4-17-2897</inkml:trace>
  <inkml:trace contextRef="#ctx0" brushRef="#br0" timeOffset="0.99">14792 80855 3762,'0'0'10725,"0"0"-8853,9 28 49,-9-15-112,5 6-768,-4 6-97,2 4 465,-1 12 143,1 13-63,-3 12 144,0 11-481,0 3-287,0 1-273,-5-4-176,2-11-432,2-10 80,1-13 48,-2-10 48,-1-10 0,3-6 1,-2-7 31,-1-5-96,-1-5-32,1 0 0,-3-13 0,-4-8-48,2-6-112,-2-10-32,-1-9-32,-1-10-96,1-9 143,-4-10-47,4-4 128,3-4-336,-2-4-32,3 5 160,2 3 240,5 4 32,0 5 48,0 6-64,7 4-432,3 6 176,3 2-289,1 9-15,2 1 160,3 3 304,2 6 32,2 4-32,-1 7 96,6 2-16,1 6 16,4 6 0,-2 6-32,5 2 16,-4 6-16,1 9-16,-4 3 32,-4 5 0,-1 4 0,-7 4 0,-3 2 0,-4 5 16,-5 2 16,-5 4 0,-5 4 32,-8 2-48,-7 0 32,-3-1 32,-5 3-16,1-5-208,0 1 32,-1-5 48,-3-1 0,8-5 80,0-6 0,1-4 32,7-7-32,0-2 16,7-5-16,2-2-32,2 0 64,2-3-80,2-1 64,0 2-80,0 0 112,0-3-80,4 0 48,1 0-48,-1 0 32,3-2 0,0 3 64,2-3 112,2 4 48,3 4 16,2 7 80,8 2 129,1 6 63,4 4-48,6 1-32,-3 4-208,5-3-143,1 0-33,-7-6-16,3-2-16,-3-7 48,-2-5-192,0-7 48,-5-4-129,-5-2-239,-5-4-128,-5-6-400,-6-1-753,-3 3-1345,-8 0-1007,-7 0-3539</inkml:trace>
  <inkml:trace contextRef="#ctx0" brushRef="#br0" timeOffset="0.99">16193 81072 8420,'0'0'4066,"0"0"304,0 0-1889,0 0-368,0 0-208,-5-4-513,11 2-415,9 0-545,4-3-32,4 4-96,3-3 385,5-3-481,-2 3-128,-3 0-64,0 0-208,-6 0-513,-4 0-591,-3 4-833,-5 0-336,-4 0-1137,-1 0-3105</inkml:trace>
  <inkml:trace contextRef="#ctx0" brushRef="#br0" timeOffset="0.99">16283 81236 14038,'0'0'3490,"0"0"-2690,0 0 465,36 12 464,-22-10-609,5 0-559,-4-2-465,1 0-96,2 0-321,-6 0-1407,-2 0-2947</inkml:trace>
  <inkml:trace contextRef="#ctx0" brushRef="#br0" timeOffset="0.99">16980 81171 11989,'-7'54'8116,"-4"0"-5395,2-4-1600,-1-5 384,-2-12-289,9-10-431,0-13-113,3-7-128,0-10 176,0-11-47,5-12-369,1-7-176,-3-8 0,1-10-240,-1-4-16,0-9 32,-3-2 96,0-5 16,1-2-144,2 0-112,-2 9-160,7 6-241,2 12 97,-2 13 368,3 8 144,5 12 16,3 14-64,5 3 16,0 18-160,2 13 80,-1 13 160,-6 5 48,-4 7 16,-7 0 64,-6-2-160,-4-6-80,-9-5 32,-7-6 16,-2-3 64,-5-6 32,-2-3 0,-2-5 16,-1-3 32,3-4-16,1-2 48,8-4-112,2 1 80,9 3-112,3 3 32,4 5-32,16 6 112,5 6 256,11 0 16,4-1 16,5-5-127,1-5-161,-1-8-192,-8-8 128,-6-4 0,-9 0-16,0 0-16,-14-4-369,-4-3-15,-2 2-112,-10-4-592,-2-2-1249,-2-3-817,2 3-1328,1-4-6067</inkml:trace>
  <inkml:trace contextRef="#ctx0" brushRef="#br0" timeOffset="0.99">17399 81291 22698,'0'0'3762,"0"0"-3250,-17 31-352,9-12 801,3 2-17,2-3-335,3 1-497,9-7-48,3-4-80,4-4-128,1-4-97,-2-1-47,4-12-224,-6-6 224,-3-3 176,-4-5 144,-3 0-96,-3-2-128,-9 2-625,-8 6 1,-1 5 608,-1 7 192,-1 8-48,2 1-32,2 7 80,5 6 16,5-1-80,6 1-1425,6-5-1120,7-2-2369</inkml:trace>
  <inkml:trace contextRef="#ctx0" brushRef="#br0" timeOffset="0.99">17737 81158 21722,'0'0'4786,"0"0"-3937,-40 12-785,17 0 288,-2 5 800,4 0-447,0-1-273,6 2-240,6 1-160,4-2 64,5 2-64,3-3-48,8-4-224,7 1 0,2-3 80,6-1 64,0-3 48,0 0-16,-3-2-97,-4 3-143,-4-2 64,-13 1 48,-2 3 80,-12 1 32,-12 1 96,1-1-32,-6 0 0,1-2 80,5 2 0,5-7-32,7-1-176,8-2-912,3-2-1041,14-8-1329,4-7-3409</inkml:trace>
  <inkml:trace contextRef="#ctx0" brushRef="#br0" timeOffset="0.99">17957 81164 19353,'0'0'5666,"0"0"-4481,0 0-1105,0 0 32,-39 4 336,21 10 257,-2 3-193,1 1-320,3 1-144,6 2 0,8-3-48,2 0 48,5-2-48,7-4 64,7 0-144,1-5 176,2-1-48,6 1 0,0-6 0,-2 3 16,-8-1-48,-7 3 32,-4 0-96,-7 4 0,-12 0 64,-7 3 432,-1 2-63,-3-3-113,2 2-64,2-5-80,4-1-112,7-2 32,1-4-96,2-2-480,5-2-817,0-11-1809,1-2-2480</inkml:trace>
  <inkml:trace contextRef="#ctx0" brushRef="#br0" timeOffset="0.99">18144 80894 16520,'0'0'2641,"0"0"-2433,0 0 672,0 0 1409,4 43-176,-4-9-368,-4 5-272,-4 8-401,0 3-383,1 0-65,0-4-16,3-6-272,4-7-144,0-5-80,8-10-80,-1-5 0,3-5 48,-1-4-96,-2-4 16,1 0-32,0-4-64,-1-7-48,-1 1-48,4-2-16,-4 2-160,4 2 208,-1 1 48,1 3 96,-1 2 16,-1 2 16,3 0 0,-1 0-48,-1 2 48,2 2-16,-3 0 48,2 4-64,-2 2 32,-1 0 0,2-1-16,-4 4 16,-3 1 48,1-2-48,-3 1-16,-3-1-16,-4-2 0,-9 1 0,-4-2 192,-6-4-16,0 0 0,4-1 0,-1-2-16,5-2-96,3 0 16,12-2-64,3-4-96,3-7-464,12 1-977,7-4-1664,8-3-1249,3 1-5795</inkml:trace>
  <inkml:trace contextRef="#ctx0" brushRef="#br0" timeOffset="0.99">18454 81258 21354,'0'0'3858,"0"0"-3122,0 0 737,0 0-225,0 0-480,-18 42-31,18-28-337,4 3-208,2-3-112,6-2 32,2-1-64,2-4-64,-2-6-256,2-1 128,-5 0 16,1-11-32,-4-1 0,0-6-128,-6-3-353,2-1-207,1-3 208,0 1 111,-3 4 145,5 3 272,-3 9 128,3 6 32,-2 2 48,1 12 224,-1 7 273,2 2 319,1 4-304,-2 2-239,6 2-97,2-1-160,2 2 16,4-2-176,1 2-32,0-1 0,-4 0 48,-4 4 16,-8 0 0,-5 0 16,-5 0 0,-13 0 64,-6-2 16,-1-4 32,0-4-48,-1-5 0,4-3 48,2-8-96,8-4 64,-2-3-16,4-8-80,4-9 16,3-5-48,3-8 16,8-4-16,5-6-16,5 5 0,0 4-128,4 6-144,-7 8 192,1 8 112,-4 4 32,-7 5 48,1 0-32,-3 0-32,1 2 48,-4 1-881,0-3-784,0 0-2096,3-7-5075</inkml:trace>
  <inkml:trace contextRef="#ctx0" brushRef="#br0" timeOffset="0.99">18977 80916 7347,'0'0'6916,"7"61"-3427,-4-6 481,-3 9-593,0 9-1119,-3 1-1106,-1-8-304,4-9-431,0-7-177,0-10-400,0-13 144,4-8-48,-1-9-144,-2-4-465,5-6-639,-5-8-1009,5-12-961,-2-10-3185</inkml:trace>
  <inkml:trace contextRef="#ctx0" brushRef="#br0" timeOffset="0.99">19202 81002 14359,'0'31'7555,"0"7"-4562,-5 10-672,-5 5-336,-1 2-784,-1 1-385,3-11-432,4-4-127,0-8-161,5-6-433,0-11-271,0-7-592,5-5-1570,-5-4-1183,0-11-738,0-7-6930</inkml:trace>
  <inkml:trace contextRef="#ctx0" brushRef="#br0" timeOffset="0.99">18938 81251 13430,'0'0'9781,"0"0"-8357,0 0-1376,0 0 272,0 0 1377,33-8-464,-6 4-497,6-1-272,9-2-288,0 2-16,4 1-15,-5 0-65,-1 4-1201,-8 0-1184,-7 2-2481,-6 2-2994</inkml:trace>
  <inkml:trace contextRef="#ctx0" brushRef="#br0" timeOffset="0.99">18980 81354 18168,'0'0'1873,"53"11"-1809,-12-3 1985,7 0 945,2 1-898,-2-3-1551,-11 0-641,-3-2-1137,-14-1-1632,-9-1-1265,-6-2-5667</inkml:trace>
  <inkml:trace contextRef="#ctx0" brushRef="#br0" timeOffset="0.99">20169 81051 8548,'0'0'2737,"0"0"705,0 0-1569,0 0-465,0 0-127,0 0-193,8-13-255,-4 13-289,-4 5-224,-4 7 176,-7 4 545,-3 5 463,-3 7-639,-7-2-593,-6 1-160,3-2-32,-3-3 160,-1-1 48,7-4-80,6-4 1,1-3-129,8-6 32,7 2-96,6-1-16,10 2-160,9 6 224,6 1-16,12 5 384,0-1-224,1-1-160,-7-2-48,-5-5 0,-4-2 64,-11-4-96,-4-2-112,-4 0-112,-7-2-80,0 0-49,-8 0-479,-2-4-849,-1-2-576,-2 0-656,-1-1-3106</inkml:trace>
  <inkml:trace contextRef="#ctx0" brushRef="#br0" timeOffset="0.99">19936 81640 14134,'0'0'3330,"0"0"-2482,0 0 897,49 12 432,-18-7 256,11-3-672,2 2-464,2-2-129,-2-2-351,-7 2-433,-7-2-240,-6 0-96,-6 0-592,-6 0-817,-5 0-624,-3-4-752,2-2-80,-4-4-2258</inkml:trace>
  <inkml:trace contextRef="#ctx0" brushRef="#br0" timeOffset="0.99">20812 81143 6419,'0'0'9444,"0"0"-5378,-41 25-2785,22 6-497,1 9 321,5 13 431,3 2 177,10 8-160,0-5-545,17-6-464,7-12-335,7-6-97,5-18 0,3-9-16,8-9 16,-4-19-256,1-8 32,-5-7-64,-7-2 64,-6-8 112,-10-2-449,-14 1-223,-2 0 64,-11-2 63,-13 9 161,-3 4 192,-10 11 176,-4 11 48,-3 8 176,0 6-80,3 6-48,4 8 16,9 4-176,7 4 32,14 0 16,7 2-48,4-2-2145,11-4-1216,4-7-3074</inkml:trace>
  <inkml:trace contextRef="#ctx0" brushRef="#br0" timeOffset="0.99">21319 81538 10933,'0'0'8132,"0"0"-6307,0 0-1249,0 0 1057,0 0 592,0 0-737,-12 31-783,9-18-401,3-1-224,0-3-48,7-4 16,5-3-16,-1-2 16,3-2-288,-2-8 96,-3 0-48,-4-3-385,-5-2 113,-3 3 16,-8 2 192,-1 1 128,1 5 96,1 4 16,2 0 32,5 0-32,3 3 16,0-2-1681,7-1-1376,3 0-5267</inkml:trace>
  <inkml:trace contextRef="#ctx0" brushRef="#br0" timeOffset="0.99">21671 80986 7940,'0'0'4130,"0"0"111,0 0-1487,37 14-1025,-32 19-497,3 19 1393,-5 14 0,-3 10-1008,0 1-880,-3-3-273,1-6-176,-1-10-256,3-12 112,0-8-160,0-9-176,3-6-496,-1-10-513,1-6-832,-2-4-1649,-1-6-3649</inkml:trace>
  <inkml:trace contextRef="#ctx0" brushRef="#br0" timeOffset="0.99">23939 80963 5266,'0'0'8692,"0"0"-6643,-3-31-1584,-5 18 415,1 5-336,-4 2-384,-5 3 160,1 3 145,-7 15-305,3 9 16,-4 14 496,5 10 545,-1 12 431,8 8 49,5 3-144,6-1-401,0-6-367,12-9-465,8-9-192,7-13-80,3-10 80,5-8-144,1-11-80,0-4-64,-2-11-272,-6-3-161,-6-5-239,-5-1-304,-6-3-241,-6 0 48,-5 0 353,-5 0 63,-11 1 385,-3-1 256,-6 3 208,-3 2 80,-2 3 16,-5 2 16,6 5 288,1 4 449,7 4 95,6 0-240,7 2-304,8 5-175,5 0-65,13 2 176,13-4 256,4-2 352,6-3-79,0 0 207,1 0-352,-6-5-351,-8-1-241,-8 4-64,-6 0-465,-5 0-527,-6 2-449,-3-2-544,0 0-208,-3-1-1744,-3 2-4435</inkml:trace>
  <inkml:trace contextRef="#ctx0" brushRef="#br0" timeOffset="0.99">24258 81304 18056,'0'0'3586,"26"8"-2097,-10-5 736,-1 1-705,0-2-719,3-2-577,-7 0-176,-3 0-32,-3-2-48,-2-5-16,-3-3-416,0-2-97,-9-1 177,-5-2 144,-2 1-96,-2-1-48,-4 9 96,2 2 320,-1 4 16,3 13 128,2 12 32,4 5 368,8 9 497,4 3-145,7-3-192,10-1-544,7-7-32,6-8-544,-3-9-992,-1-6-225,-6-8-1328,-4-2-1025,-3-10-5218</inkml:trace>
  <inkml:trace contextRef="#ctx0" brushRef="#br0" timeOffset="0.99">24569 81350 22922,'0'0'2498,"0"0"-2354,-26 26 304,21-13 961,5 1-417,0 1-576,9-5-272,7 1-80,1-5-16,1-2 0,0-4-128,-4 0-320,-5-10-160,-4-3 352,-5-2-192,-5-3 15,-11 1-207,-2-1 160,-7 0 144,-5 3 0,0 2 224,1 5-16,5 4 96,6 1-32,3 3 0,13 0-1121,2 5-1120,10 0-1601,3-2-3553</inkml:trace>
  <inkml:trace contextRef="#ctx0" brushRef="#br0" timeOffset="0.99">24882 81271 10485,'0'0'12389,"0"0"-11380,0 0-849,-30-9 416,13 12 897,-7 3-577,1 5-287,5 1-353,1 1-192,2 1-48,8 2 64,7 0-16,0 1-96,16 0 80,1-1-64,7 1 64,2-3 16,1-2-16,3 1-128,-9 0 80,-2-3 0,-8 0 16,-7 2-32,-4-1 32,-11-3 176,-3 3 208,-9-3-96,1 0-128,-4-4-32,1 1-64,2-4-31,5-1-130,1 0-367,8 0-448,6-3-305,3-10-1648,12-3-2225,5-5-7460</inkml:trace>
  <inkml:trace contextRef="#ctx0" brushRef="#br0" timeOffset="0.99">25069 81072 14231,'0'0'4450,"0"0"-3298,0 0 673,3 37 688,6-12-208,0 6-528,4 6-641,-1 3-271,-1 5-401,1-2-128,-6 3-32,2-4-32,-5-3-63,-3-4-49,0-5-80,-3-5 16,-2-7-176,-1-4-160,-2-3-289,1-7-383,2-4-817,-1-4-1008,1-15-2097,5-5-6996</inkml:trace>
  <inkml:trace contextRef="#ctx0" brushRef="#br0" timeOffset="0.99">25002 81362 23307,'0'0'2769,"0"0"-2577,0 0-224,0 0 528,0 0 673,33 23-1,-15-21-399,1 0-545,-1-2-80,0 0 80,-5 0 96,-1 0-176,-1-2-128,4 0-16,-1 2 176,2 0-112,2 2-64,2 4 48,-1 6-32,0 1 16,-1 3 64,4 1 32,-10 1 257,5 2 15,-5-5-192,-4 0-128,0-5-16,0 1-96,-3-7-16,-3-1 64,3-3-96,0 0 160,-4-7 144,4-5-224,-5-1 0,3-1 0,-3-3 0,0 2 0,-3-1 0,-2-1 0,4-1 0,-4 1 0,3-4 0,-1 1 0,3-5 0,0 0 0,3 0 0,4 1 0,2 2 0,1 4 0,-2 8 0,1 3 0,0 5 0,3 2 0,-1 5 0,4 3 0,1 3 0,-1 1 0,4-2 0,-1-1 0,3 0-544,0-2-561,0-3-688,-4 1-1120,1-3-609,-5-1 385,-2 1 352,1 1 1200,-7-2 1457,-1-1 256,-2 3 784,-2 0 1089,0 0 144,-2 4 48,-6 1-128,2 4-272,-3 7-496,0 0-241,-3 9-239,6 1-193,1 2-64,3-2-144,2-2 1,7-4-305,4-5-80,7-8-80,3-1 80,0-9 16,2 0-16,0-9 0,-5-4-16,-5-6 96,-1-6-128,-9-2-32,-3-3-353,-3 2-79,-9 3 144,-3 7 224,-4 5 48,-1 6 80,-1 7 192,-2 0-96,2 10-16,0 1-80,3 0 48,4-1-320,2-2-832,11-5-1394,1-3-2672</inkml:trace>
  <inkml:trace contextRef="#ctx0" brushRef="#br0" timeOffset="0.99">25981 81430 10069,'0'0'1680,"23"27"1666,-11-2-721,0 7 0,0 4-544,-3 6-784,-2-3-497,-6-4-288,-1-3 161,0-8 15,0-5-112,0-6 129,0-10-65,0-3-80,0-10 289,0-8-529,0-10-112,0-2-128,-1-10 0,1-1-48,0-5 48,0 0 48,0-1-224,0-1-16,-5 5 32,0 4 16,-3 2 64,-2 5 16,-2 3 0,6 7 112,1 3-48,4 2-48,1 5 0,11 4-64,9 2 16,6 6-16,0 4-48,5 11 64,-2 7-64,-6 5 16,-5 4 80,-6 2-64,-6 0 48,-6-4-16,-3-2 0,-6-2 64,-2-5 16,-7-3-32,0-5-16,0-1 0,0-7 16,5 0 0,2-4-32,6 0-144,-1-2-320,6-4-561,0-5-592,6-1-480,5-5-480,2-1-688,4-4-3138</inkml:trace>
  <inkml:trace contextRef="#ctx0" brushRef="#br0" timeOffset="0.99">26367 81032 2273,'0'0'15959,"0"0"-13846,0 0-2097,0 0 1345,-13 52 1136,8-16-416,5 7-480,-3 7-305,3 6-383,0 2-289,0-2-160,3-5-96,-3-7-79,5-8-177,2-8 80,-1-8-176,-1-7-48,1-5-16,-4-4 48,2-4 0,3-8 80,0-6-16,3-9-64,3-4-48,4 1-16,-4 1-240,4 6 192,-4 4 80,1 11 96,-5 4-225,-2 10 145,-3 7 0,3 6 96,-2-1 65,4 3 15,0-1 32,5-6-240,5-4-32,1-8 48,6-4 0,2-2-32,1-5-305,-5-10-623,-4-5-1665,-5-12-2354,-4-5-4081</inkml:trace>
  <inkml:trace contextRef="#ctx0" brushRef="#br0" timeOffset="0.99">26752 81393 22666,'0'0'1569,"12"35"-1377,-5-18 80,4 2 1553,0-5-544,2-3-913,-7-3-352,1-2-528,-3-2-1185,-1-4-1184,-3-6-1457,0-9-6003</inkml:trace>
  <inkml:trace contextRef="#ctx0" brushRef="#br0" timeOffset="0.99">26792 81145 16904,'0'0'8820,"0"0"-7812,0 0-1088,11-27-96,-6 27-112,-1 6-1073,-1 4-1200,0 1-2049</inkml:trace>
  <inkml:trace contextRef="#ctx0" brushRef="#br0" timeOffset="0.99">27003 81337 23515,'0'0'3697,"-34"39"-3232,15-12 95,5 3 721,8 1-449,0-4-304,6-1-160,8-3-304,3-1-16,7-5-240,4-6-128,2-5-368,2-6-689,2-2-416,-7-10-1136,0-8-1377,-8-2-6035</inkml:trace>
  <inkml:trace contextRef="#ctx0" brushRef="#br0" timeOffset="0.99">27769 81355 14199,'0'0'1952,"0"44"-1551,4-13 863,7 3 817,2 0-112,-2-4-272,-1-5-48,1-11-545,0-6-128,-1-8 65,-1-3 79,0-12-415,-2-8-241,-2-8-208,-5-6-80,0-7-160,-7-6-112,-3-3 96,-3-9-32,2-2 16,3-5 48,4 0 64,4 5 0,0 6 0,12 8-192,3 7-48,4 10 64,-4 10 80,1 7-32,-4 4 32,-6 10 32,2 2-96,-1 2 32,-3 10 0,6 7 64,-4 3-32,5 3 48,2 6 0,-2 0 0,-6 0 48,-5-2-64,0 1 48,-15-6-160,-3-2-32,-2 0 32,-3-6 48,2-2 32,7-1-16,3-5 48,6 1-64,5-1 32,11 0-80,8 1 112,3-1-32,7 0 32,2 2 0,4 1 16,2 1-32,0 1 16,-3 1 32,1 3-80,0 1 96,-11 1-224,-1-1-16,-4 3 48,-8 1 80,-11 1 0,0 2 48,-11 0 48,-8 0 48,-5 0-32,-6-2 96,-3-2 48,2-3-80,-5-4 0,7-3-112,4-4 161,6-6-161,3-1-48,7-1 0,1-12-96,7 1-273,-2-6-271,3 3-545,0-2-367,3 2-529,2 3-1505,1 1-1936,6 5-4931</inkml:trace>
  <inkml:trace contextRef="#ctx0" brushRef="#br0" timeOffset="0.99">28440 81352 22554,'0'0'3138,"0"0"-3090,0 0-48,-44 1 736,24 11 993,-1 3-641,3 2-431,2 1-465,4 1-32,11 0-16,1-4-96,4-3-16,9-3-32,1-7 0,7-2-16,4 0-112,-3-11-64,4-1 48,0-3 0,-6 2 32,-2 6 112,-6 2-16,-3 5 16,-6 12 32,-3 9 144,-5 2 112,1 2-144,1-5-48,1 1-80,2-9-400,5-3-897,4-8-976,3-2-1649,1-16-3777</inkml:trace>
  <inkml:trace contextRef="#ctx0" brushRef="#br0" timeOffset="0.99">28728 80905 20794,'0'0'208,"0"0"-785,0 0 449,-32 12 192,29 3 1121,3 5 352,0 11 159,0 8-31,0 14-128,0 6-273,3 3-607,0 4-289,-2-3 0,4-8-64,-3-5-80,3-8 0,1-10-176,-1-7 64,0-7-384,1-8-496,-6-7-625,3-3-992,-3-3-1505,0-14-2849</inkml:trace>
  <inkml:trace contextRef="#ctx0" brushRef="#br0" timeOffset="0.99">28924 81446 21050,'0'0'3585,"0"0"-3457,0 0-208,0 0 368,0 0 1025,0 0 144,-6 23-513,0-8-560,6-1-160,-5 2-96,5-5 1,0-2-113,0-3-129,5-2-175,0-4 16,3 0-64,-1-4-64,4-7-16,1-1-65,-4-4-223,-5 1 32,3 1 112,-6 6-81,-3 3 449,-3 5 416,-2 10 769,1 7 175,5 4-223,-1 0-17,3 1-224,5-3-303,8-5-177,-2-5-176,6-5-64,2-4-560,-2 0-385,2-6-832,-8-9-1776,-2-3-4627</inkml:trace>
  <inkml:trace contextRef="#ctx0" brushRef="#br0" timeOffset="0.99">29126 81565 19849,'0'0'3618,"6"29"-3458,-1-19 784,3-4 1249,3-4-784,2-2-625,4-6-368,-4-8-320,6-3 81,-4-5-49,3-6 16,0 1-32,-7 1-192,-2 5 0,-2 4 48,-3 7 112,1 10 304,-5 4-272,0 11 0,0 3 352,0 5-16,0 0-256,0-1-111,0-1-33,0-4-257,0-2-575,0-7-897,6-4-1184,2-4-1313,2-4-4018</inkml:trace>
  <inkml:trace contextRef="#ctx0" brushRef="#br0" timeOffset="0.99">29473 81395 18424,'0'0'6003,"0"0"-5459,0 0-576,0 0 513,0 0 1456,0 0-353,-7 35-495,-5-12-513,1 4-320,-3 0-96,2-2 64,7-4-80,-1-3-256,6-6 64,11-3 48,8-4-16,4-2-32,0-3-144,0 0-80,2-4-384,-6-5-769,-8-3-2225,-6-3-6306</inkml:trace>
  <inkml:trace contextRef="#ctx0" brushRef="#br0" timeOffset="0.99">29645 81491 6739,'0'0'9588,"0"0"-7074,0 0-1474,0 0-79,-7 7-81,17-4-144,3-3-304,5 0-31,11 0 415,1-10-256,1-1-31,0-5-33,-5-2-432,-4 2-64,-8 0 0,-8 1-64,-6 3-48,0 1-64,-11 3 64,-12 0 0,-2 1-177,-4 6 209,-8 1-64,-4 3 96,7 12 0,3 4 0,6 7 80,9 8 416,13 3-63,6 2-161,13-2-112,10-2 16,9-5-16,0-5-112,0-9 160,-4-4-688,-9-3-1345,-3-5-2017,-8-4-5458</inkml:trace>
  <inkml:trace contextRef="#ctx0" brushRef="#br0" timeOffset="0.99">26890 85914 9540,'0'0'4194,"0"0"-1569,0 0-399,0 0-370,0 0-319,5-18-416,-10 18-145,-2 0-240,-4 6-464,-7 8-175,0 7-49,-6 4 48,4 11 0,-1 2 288,2 10 352,2 6-160,4 0 81,7 3-193,4-3-240,2-1 64,14-8 0,4-6 48,7-8-191,4-10-1,7-7-64,0-12-80,-4-2 128,0-14-416,-8-5-161,-4-6-79,-9 0-16,-3-1 32,-8 3 31,-5 0 33,-12 3 304,1 3-64,-6 4 64,-1 5 176,-5 4 32,3 4 0,0 0 48,2 1 64,4 6 112,5-1 0,8 0-15,6 1-81,0-3-112,13 2-32,10-4 16,7 1 48,5-3 368,-1 0-48,3-9-48,-5-2-224,-5 1-128,-3 2-48,-8 1-16,-7 4-112,-4-2-352,-5 5-336,0 0-49,-7 0-287,-3 0-881,3 5-80,1-2-704,1 0-3810</inkml:trace>
  <inkml:trace contextRef="#ctx0" brushRef="#br0" timeOffset="0.99">27175 86264 12598,'0'0'8948,"0"0"-8052,0 0-608,29 28 1201,-16-15 48,5-2-625,-2-3-288,2-2-463,1-3-81,-4-2-32,-2-1 0,-4-1 0,-5-8 0,0-4-32,-4 0 16,-5-2 16,-7-2-64,-2 3 32,-7 1-96,1 4 64,-6 9-48,6 0 64,-4 13 16,7 10-16,4 9 224,12 4 448,1 2 64,14-4 49,3-3-257,13-9-336,-1-10-144,2-8-256,-5-4-848,1-2-1185,-9-9-1825,-6-1-2017,-3-4-4690</inkml:trace>
  <inkml:trace contextRef="#ctx0" brushRef="#br0" timeOffset="0.99">27525 86278 21626,'0'0'2993,"0"35"-2240,-5-10 927,3 0-335,-3 0-353,5-7-207,0 1-513,12-7-224,5-5-96,-2-3 16,2-4-80,1-4-224,-4-6-80,-6-7 271,2-1 145,-10-5 16,0-2-128,-5-4-128,-6 2-160,-5 5-336,-2 1 368,-2 6 368,-3 8 32,1 4 0,0 3 0,6 3 0,-2 4-64,10 1-160,1 0-929,4-1-880,3-1-1040,0 1-1970</inkml:trace>
  <inkml:trace contextRef="#ctx0" brushRef="#br0" timeOffset="0.99">27963 86169 22074,'0'0'2897,"-52"29"-2753,22-8 545,4 2 559,2 1-335,6-3-529,3 0-80,14-3-224,1-1-48,6-4-48,11 0 0,3-2-272,3-3-208,2 0 48,-2-2 191,0 1 113,-4 1 112,-8 0 64,-7 4-64,-4-3 32,-4 4 80,-9-1 0,-11 2 337,1-1 79,-1-3 112,-2 0-176,3 1-192,2-5-111,6 0-65,3-4-64,5-2-32,4 0-753,3-2-1616,0-4-2465,0-4-5107</inkml:trace>
  <inkml:trace contextRef="#ctx0" brushRef="#br0" timeOffset="0.99">28106 86378 13798,'0'0'4402,"0"0"-2769,44 9-192,-18-9 528,5-7 48,0-4-657,-1-2-671,-3 2-385,-3-1-176,-6 1-144,-6 5 48,-6 1-48,1 5-128,-3 0 0,-1 5 80,1 3 16,6 2 80,-2 5 0,7 4-16,1 1 48,-1 4 48,4-2 352,-1 0 544,0-1-415,-5 0-97,-2-4-288,-4-5-80,-2-2-96,0-4 32,-5-4-96,0-2 64,0-2 0,0-6 128,0-4-32,0-3 48,0-6-80,-5 1 16,0-5-112,0 2-32,2 0-16,-3 3 16,4 3 64,0 3 80,2 2 128,0 1-144,0 2-31,4 1-1,2 1-16,2-3-16,3 7-32,1-4 16,5 5-32,-5-1 32,4 3-32,3-3-144,0 3-289,2 0-239,-1-2-288,-1 2-113,2-2-1200,-3 2-2529,-5-2-2241</inkml:trace>
  <inkml:trace contextRef="#ctx0" brushRef="#br0" timeOffset="0.99">28185 86001 12758,'0'0'3682,"0"0"-2242,0 0-655,0 0-129,0 0-128,0 0-240,11 37-96,0 3-144,0 9 1585,1 13 1200,-1 4-976,-3 3-848,2-5-481,-5-12-272,-3-7-64,-2-10-80,0-7-32,0-10-16,0-5-96,-2-5 0,-3-8-208,0-2-544,-1-15-1137,-4-3-1377,-5-10-543,4-1-4803</inkml:trace>
  <inkml:trace contextRef="#ctx0" brushRef="#br0" timeOffset="0.99">28770 86318 18168,'0'0'4835,"-14"31"-2498,11-12-849,-2 1-79,5 4-241,5-6-319,6-2-241,7-2-288,1-5-192,4-5-32,0-4-80,1-2 0,-6-9-16,-1-3-32,-11-5-16,-4-3-112,-4-2-32,-9 2-80,-7-1-32,-5 5-176,-1 3 128,-4 10 239,5 2 146,2 3-33,4 6 0,4 4-16,7-1-145,6 1-1535,0-4-1394,5-6-1808,6 0-4066</inkml:trace>
  <inkml:trace contextRef="#ctx0" brushRef="#br0" timeOffset="0.99">29064 86475 9652,'0'0'8020,"-9"31"-5651,6-12-992,0 1 400,3 5 47,0-1-639,0-2-369,0-1 49,3-7-209,0-3-208,-1-6 65,2-5-129,-1-4-112,0-10 128,0-4-32,0-7-64,-3-8-64,0-3 81,0-1-129,-5-3-352,-2 4 64,-5-1-1,7 3 81,-5 5-48,1 4 80,4 6 16,0 5-16,3 3-32,2 1 48,0 2-16,5 1-16,2 1 16,2 2 1,2 3-1,3 1-16,0 0 16,-2 11-32,-1 2 16,2 6 16,-3 2 16,-2 1-16,0 3-16,-6-2 16,-2-2-48,0-3 48,-5-1-64,-6-2 32,-2-5-17,-4-4-31,-1-2 16,0-4 16,1 0-48,4-4-176,3-5-144,8-1-16,2-2-288,7-5-1089,11-1-1345,5-3-1024,2-6-3377</inkml:trace>
  <inkml:trace contextRef="#ctx0" brushRef="#br0" timeOffset="0.99">29329 85995 15207,'0'0'3410,"0"0"-2274,-15 40 1217,11-8 160,2 10-400,2 5-368,0 5-496,3-2-449,5-3-240,2-5-240,-5-11-160,1-8 145,-4-9 31,2-4-32,-4-4-192,0-6-64,3 0 48,0-6-96,-2-7 0,3-5 0,2 2-96,1-1-32,-2 5-32,1 6 112,-1 6 32,-1 0-16,0 10 32,3 5 0,4-2 64,0 7 64,1-4-48,0-2 32,0-3-112,2-1 96,2-6-96,-5-1 0,-1-3 0,-2 0 0,-2-4 0,0-5-144,0 0-224,-5-1-289,3 0-399,4-1-785,3-3-1472,1 0-1890,4-1-5314</inkml:trace>
  <inkml:trace contextRef="#ctx0" brushRef="#br0" timeOffset="0.99">29682 86030 23163,'0'0'3921,"0"0"-3344,0 0-497,0 0 96,38 21-48,-23-13-240,-1 0-1089,2-4-2945,-1 1-4161</inkml:trace>
  <inkml:trace contextRef="#ctx0" brushRef="#br0" timeOffset="0.99">29720 86341 25804,'0'0'2881,"0"0"-1728,0 35-33,1-23-319,3-4-401,-1-3-256,4-5-128,-3 0-336,1-2-529,-5-10-719,0-6-2386,0-4-2417,-5-9-6435</inkml:trace>
  <inkml:trace contextRef="#ctx0" brushRef="#br0" timeOffset="0.99">29956 86150 25132,'0'0'3457,"0"0"-2625,-33 35-591,19-14 799,3 0-176,-1 1-527,7 2-49,-3-2-176,6 1-48,2 2-32,4-5-48,7-2 16,7-5-80,0-2-16,0-7-80,6-4-176,-4-3-129,1-2-239,-10-4-1025,-4-2-2801,-7 2-2545</inkml:trace>
  <inkml:trace contextRef="#ctx0" brushRef="#br0" timeOffset="0.99">30710 86193 19097,'0'0'2689,"0"0"-2289,-16 26 160,16-7 2162,6-1-625,10 0-737,9-6-559,-1-5-353,9-4-192,-1-3 80,4-8 16,2-6-432,1-6-32,-3 0-144,-1-3 128,-7 2 144,1 3-816,-6 1-1746,-5-3-1984,-3 1-3986</inkml:trace>
  <inkml:trace contextRef="#ctx0" brushRef="#br0" timeOffset="0.99">31073 85675 17752,'0'0'1841,"-31"-33"-1649,8 23 1057,-11 10 399,-2 3-335,-6 15-273,0 7-159,1 9-289,10 10 48,5 6 241,11 7 191,9 5-239,6 2-289,10 5 128,6-5-400,0-2-128,2-6 33,0-4-1,-10-7-96,-1-3-48,-4-5 16,-3-4 0,-6-6-16,0-2-16,0-7-16,-5-3-320,4-9-273,-4-4-351,4-4-737,1-10-1376,-4-7-1713,3-4-5539</inkml:trace>
  <inkml:trace contextRef="#ctx0" brushRef="#br0" timeOffset="0.99">31298 85615 18729,'0'0'1088,"-11"35"-1056,5 6 1809,0 16 1488,3 9-527,3 8-817,0 3-945,0 4-95,9-7-593,-3-6-144,3-7-16,3-11-16,2-7-128,-2-10-48,-4-11 0,2-5 0,-4-9 0,-1-8-544,-3-6-833,-2-13-1072,0-10-2401,0-8-3970</inkml:trace>
  <inkml:trace contextRef="#ctx0" brushRef="#br0" timeOffset="0.99">31423 86155 22250,'0'27'3922,"0"2"-3234,0 6-608,0 0 1505,0 1-144,5-8-465,8-6-400,5-7-448,5-8-112,6-7-16,1-4-96,-3-14-288,-1-7-176,-4-5 208,-8-5 32,-6 0-561,-7-1-207,-1 0 143,-12 4 353,-3 12 176,-6 4 368,-4 9 272,0 7 288,-3 9 209,-3 7-337,3 5-208,-1 4-80,9-3-64,9-1-128,8-5-1281,6-10-2160,10-6-4403</inkml:trace>
  <inkml:trace contextRef="#ctx0" brushRef="#br0" timeOffset="0.99">31800 86082 23755,'0'0'3393,"0"0"-3361,-37 25-16,26-5 1265,3 3-16,2 8-305,6-3-272,0 3-399,6 0-81,12-6-64,5-7 64,3-5-80,8-9-80,-3-4 32,2-8-32,-6-6 16,-4-6-16,-5 0 64,-7-3-304,-6 2 48,-5 3 32,-5 4 0,-1 3-32,-7 10 80,1 1 16,-2 7-80,5 8 112,3 0-80,6 3 208,0-1-144,12-3 64,7 0 0,4-2 32,1-3-32,4-2-144,1-7 16,1 0 32,-3-7 80,1-7-81,-5-5 97,-4-8 1,-4-8 63,-2-6-80,-6-7-32,0-2-96,-3 6-385,-4 6 289,-5 11 32,-8 11 144,-3 16 0,-4 7 16,-8 10-320,4 4-384,-2 3-881,5-1-1921,5-4-2833</inkml:trace>
  <inkml:trace contextRef="#ctx0" brushRef="#br0" timeOffset="0.99">35281 85221 2657,'0'0'6755,"0"0"-4530,0 0-1136,0 0 47,0 0 129,-5-20-385,5 16-528,-3-3-239,0 0 319,-2 0 224,-2 3 385,3 0 63,-5 1-144,-1 3-175,2 0-209,-9 7-192,0 7 64,-2 3 97,-2 6-33,-2 6-352,2 5 352,4 5 65,-1 0 111,12 2-16,6 1-16,5-6-495,14 0-210,4-9 17,6-2-16,1-5 16,2-5-32,-3-7 48,0-2-128,-6-6-784,-11 0-1585,-1-6-1553,-10-8-4658</inkml:trace>
  <inkml:trace contextRef="#ctx0" brushRef="#br0" timeOffset="0.99">35530 85431 12102,'0'0'4209,"0"0"-3120,-28-41 96,17 29 31,-4-1-272,-1 8-463,-3 5 255,2 7 128,4 9 17,2 5-193,5 3 16,6 4-95,14-6-97,7-3-80,7-5-192,4-3-144,0-11-64,0 0-144,-7-15 32,-1-3-160,-11-3 144,-3-6 112,-9 1-32,-1-4-320,-11 2-48,-7-1-128,-5 3-289,0 6-31,-3 7 512,2 10 320,-1 3 32,3 13-112,4 6-433,1 5-751,9 1-321,2-5-1248,4-2-3906</inkml:trace>
  <inkml:trace contextRef="#ctx0" brushRef="#br0" timeOffset="0.99">35685 85450 9925,'0'0'4081,"0"0"-1679,0 0-450,0 0-191,0 0-160,0 0-80,11 14 63,-4-28-223,-1-3-401,-1-4-223,2-1-481,2-3-208,-2 2-32,-5 6-96,4 5 96,-4 6 0,1 3 0,-3 3-16,6 7-16,-6 7-16,6 5 96,0 2 512,2 1-256,2-3-208,1-4-32,1-5-128,-1-8 32,-3-2 32,4-6 32,-2-6 48,-1-7-32,-2-5 33,-3-1 15,0-3-80,-4 3-32,3 5-64,0 1 32,-3 8 32,0 7 32,2 4-48,3 13-32,0 5 0,1 9 112,6 3 0,1 0 48,6-3-32,-4-6 16,4-6-80,-5-8-48,-3-4 16,-1-3 16,-4 0 16,-1-6-64,-5-4-449,0-3-463,0 1-1409,-5-6-1601,-1 3-4546</inkml:trace>
  <inkml:trace contextRef="#ctx0" brushRef="#br0" timeOffset="0.99">36183 85347 15463,'5'46'3778,"-3"6"-1377,3-1-384,-5-3-609,5-8-671,-4-12-417,-1-7-96,3-9-80,-1-5 0,-2-7-48,0-11 112,0-9 96,-2-12-191,-2-9 207,-3-9 80,-1-12-64,1-6 0,1-3-32,-1-1-528,2 4 160,0 7 80,4 16 16,1 14 16,0 13-48,0 7 48,6 11-96,4 2 0,5 12-16,4 7 0,2 7 48,2 0-48,0 3 32,-3-1 32,-3-5 32,-5-3-16,-6-4-16,-1-1 32,-5-2 0,0-1 0,-10-4 48,1 1-96,-5-5 80,-2-1-16,0-4-80,-2-1 80,-3 0-64,6-6-16,-1 1-160,3 0-288,7 0-80,1 3-209,5 2-399,0 0-913,5 0-720,8 0-1986,3 0-9395</inkml:trace>
  <inkml:trace contextRef="#ctx0" brushRef="#br0" timeOffset="0.99">36475 85164 20361,'0'0'2065,"0"0"-1889,0 0-80,0 0 945,-36 3-129,26 9-608,2 3-192,-2 4-96,2 0 561,7 1 223,1-4-432,0-1-224,7-5-32,6-3 0,4-7-32,-4 0 49,3-9-49,-3-5 0,-1 0-48,-1 1 64,-5 2 368,-6 4-128,0 7-96,0 3-48,0 16-64,-6 8 16,6 6 321,0 2-81,0 0-128,0-5-80,8-8-176,2-8-64,1-7-112,-2-7-384,0-5-561,-2-9-528,-2-8-1184,-4-8-705,-1-7-3105</inkml:trace>
  <inkml:trace contextRef="#ctx0" brushRef="#br0" timeOffset="0.99">36650 85281 11429,'0'0'1857,"0"0"-464,0 0 656,20 35-369,-13-29-479,1 3 16,-2 1 143,2-2 1,-1-1-81,-2 1-79,-2-4-161,2-2-351,-2-2-65,1 0 80,-1-4 1,-2-9-177,-1 1-224,0-5-112,0-4-16,0 1 16,-1 0-144,-6-4 16,2 2-48,2 1-32,0 2 64,-1 3-32,3 4 16,1 2 16,0 3 0,0 3-32,0 2 16,1 2-96,6 0 96,1 0-48,0 0 0,2 2 16,-3-1 16,-1 4-32,-1-3 16,0 1 32,-4-2-80,3-1 64,-2 0-16,-1 0 0,2 2 16,2-2-16,-1 3-16,3-2 16,3 4 0,-3-2 0,-1 2 16,1-3-48,-2 1 32,1 0 0,-1-3-16,0 0 16,-3 0-32,-2-4 32,3 0-16,0-3-48,-3 1 48,0 2 16,0 1-16,0 3 0,0 0-32,-3 0 16,0 1-48,1 4 16,-1-1-80,1 1-128,2 0-256,0-3-817,0 1-1360,0-3-1745,0-1-4178</inkml:trace>
  <inkml:trace contextRef="#ctx0" brushRef="#br0" timeOffset="0.99">36954 85209 17832,'0'0'2097,"0"0"-1377,0 0 1473,34 8 193,-20-8-626,-1-3-783,-1-4-401,-1-4-384,-4 3-128,-2-3-32,-5-2-32,0 3 0,-6-2 0,-6 2-48,-2 2 16,-2-1-80,-2 8 0,1 1 16,2 6 48,0 10 48,9 7-32,1 7 272,5 4-16,0 1 144,9-2 113,6-3-161,0-10-256,4-3-16,-1-7-32,0-4-48,0-6-176,-6 0-193,0-3-191,-6 0-624,0-6-945,-6 2-737,-3-2-1248,-6-1-4722</inkml:trace>
  <inkml:trace contextRef="#ctx0" brushRef="#br0" timeOffset="0.99">37335 85359 23371,'0'0'3073,"-30"37"-3025,14-16 64,5 2 144,2-4 1009,2-1-337,4-3-447,3 0-369,3-3-112,6-3-16,7-3 0,-3-6 32,5 0-48,-6 0 16,4-6 64,-6-3 16,-2 0 16,-7 2-16,-1 0 0,0 1-64,-6 1 16,-1 5 48,-4 0 64,-1 7 160,1 4-64,-2 1-176,7 1-64,1-3 0,5 0-112,0-5-528,0 1-1265,5-6-1873,1 0-2593</inkml:trace>
  <inkml:trace contextRef="#ctx0" brushRef="#br0" timeOffset="0.99">37322 85140 8276,'0'0'9748,"0"0"-8675,0 0-1009,-33 14 1344,25 2 625,-2 0-928,2 2-353,3 1-144,5-4-255,0-1-177,0-6 0,5-5-160,3-3 0,3-7 48,1-10-16,-1-2-80,-4-5-160,0-2 192,-4-4 16,-3 1 0,0 4-16,-12 2-112,1 7 80,-1 6 64,-1 8 16,1 2 96,2 12-48,-2 2-128,11 8 64,-4-2-96,5 1-1025,0-3-1808,5-1-1921</inkml:trace>
  <inkml:trace contextRef="#ctx0" brushRef="#br0" timeOffset="0.99">35874 86131 9460,'0'0'3522,"0"0"-1633,0 0-753,0 0 609,0 0-256,0 0-257,-8-22-415,16 11-225,5-1 112,3-4 113,2-1-65,5 0-224,0 4 65,3 3 335,-7 7-176,4 3-416,-5 7-239,-3 12-65,-1 6-48,-5 8 16,0 2-16,-4 5 96,-3-1-64,4-2 0,-6-2-64,0-2 112,-3-3-48,-2-4 0,-2 1 0,0-2 48,-2-2-48,3 0 64,-4-5-32,5-1-32,-2-7 16,6-2-48,-2-3 16,3-5-192,0-5-177,0-7 17,0-4 48,4-5 64,0 0 176,2 2 64,-2 3-32,4 6 256,-7 4 128,6 3-176,0 3-96,0 5-96,2 6 64,5 2 0,1 2 48,0 0-64,4-1 33,-1-2-1,-2-3-48,-1-4-32,0 2 64,-7-7-48,0 0-16,-3 0-96,-3-7-209,-2-1-255,0-6-849,0 0-672,-2-5-416,2 3-1248,0-3-2530</inkml:trace>
  <inkml:trace contextRef="#ctx0" brushRef="#br0" timeOffset="0.99">36475 86205 18601,'0'0'2977,"0"0"-2545,0 0 545,-36 14 927,23 9-671,8 3-481,-1 4-47,6 0-129,3-2-320,5-4-176,11-5-32,-2-9 32,6-6-176,2-4-176,-2-7-96,0-5 128,-5-4 192,1-6 80,-7-1-32,-7-2-240,-5-7-417,0 1-143,-11 0-529,-8 6 513,2 5 624,-7 7 208,1 9 480,0 4-192,5 9-224,0 1-64,8 3-48,7-1 32,3-3-288,6-8-2289,10-1-3970</inkml:trace>
  <inkml:trace contextRef="#ctx0" brushRef="#br0" timeOffset="0.99">36740 86223 20842,'0'0'3313,"-40"26"-2657,25-9 465,0 5 432,10 0-385,5-4-207,0 1-577,12-3-240,7-3-112,2-5-64,4-4 16,3-4-48,-4 0-128,0-8-80,-6-4-17,-1-3-223,-6-5-80,-3-2-144,-8-2-1,0-1-143,-3 2 432,-12 4 176,-1 7 272,-4 9 304,-1 3 624,1 0-432,1 3-240,8 1-144,1 3-112,8-6 32,2 2-592,5-3-1505,3-4-1712,4-7-4835</inkml:trace>
  <inkml:trace contextRef="#ctx0" brushRef="#br0" timeOffset="0.99">36984 86351 21034,'0'0'3185,"0"27"-2897,0-9 1057,0 5 800,0-2-1041,0-1-784,-6 1-207,2-4-65,0 0-32,1-5-257,-1-4-895,2-8-1729,2 0-1826,0-12-4401</inkml:trace>
  <inkml:trace contextRef="#ctx0" brushRef="#br0" timeOffset="0.99">37209 86208 21162,'0'0'5010,"0"0"-4578,-34 41-592,19-20 160,6 1 224,7 2 801,2-2-561,0-4-400,9 2-16,8-8 16,1-4-16,0-3-240,5-5-352,1-7 63,-4-7-47,-2-3-48,-2-5 272,-5-8-64,-5-1-561,-6-4-864,0 2 65,-11 6 543,-7 7 145,0 7 1088,-2 11 1184,-3 4 417,5 15-1153,-1 1-160,8 3 161,6 1-449,5-3-385,7-4-2800,4-9-8244</inkml:trace>
  <inkml:trace contextRef="#ctx0" brushRef="#br0" timeOffset="0.99">37522 86167 24475,'0'0'3826,"0"0"-3714,-33 6-128,22 10 16,4 3 64,2 3-16,4-3 208,1 5-128,1-5-128,11 0 48,-1-4 0,3-3-32,0-3-64,-1-7 0,5-2-16,-6 0-112,5-6 176,-4-4 0,-1-5-16,0-2 64,-6-1-16,0-3-32,-6 2-48,0 3 0,0 1-176,-8 2 160,-3 3 16,4 6-16,-3 0-416,4 4-81,-1 0 81,-4 4 256,-1 7 224,-2 1 0,-1 0 64,-3 1 32,7-1 64,2-4-176,5-1-144,4-7-1937,0 0-2161,8-12-7491</inkml:trace>
  <inkml:trace contextRef="#ctx0" brushRef="#br0" timeOffset="0.99">37721 86146 7075,'0'0'14007,"0"0"-13367,0 0-624,0 0 1088,22 31 1153,-22-12-1248,-3 2-33,-5 4-319,4 1-353,3-3 80,1-3 112,0-3-384,5-7-48,3-3 0,8-7-16,1-2 16,1-11-128,1-4-208,-6-8-32,3-3 32,-7-8-80,-2-1-609,-5-1-815,-2 0-177,0 7 736,-6 8 1089,-11 11 448,-6 9 433,-3 6-641,-3 11-144,0 3-80,0 3-177,4-1-767,9-5-1857,9-7-7652</inkml:trace>
  <inkml:trace contextRef="#ctx0" brushRef="#br0" timeOffset="0.99">38085 86343 13414,'0'0'4226,"0"0"-1537,15 33-240,-12-21-336,0-4-640,-3-2-577,2-2-191,2-4-337,2 0-160,0-4-16,6-6 0,-1-4-96,2-3-16,2 3-64,-1-3 0,-5 7 0,0 1 208,-4 6 97,-1 3-129,-1 2-64,-2 10-16,-1 2 112,0 3 32,3-1-96,-1-1-160,3-5 48,2-3-32,5-7-32,-1-2 16,5-10 16,-2-6 48,4-4 0,-5-5-48,3-5-16,3 4-16,-5 3 0,2 4 0,1 12 16,-4 6-16,1 6-16,0 11 48,-1 4 416,4 5 49,-4 0-209,4-3-144,-4-1-160,4-5 64,-5-1-208,-1-6-417,-4-2-399,-2-5-785,-5 0-976,0-5-1713,-3-8-5843</inkml:trace>
  <inkml:trace contextRef="#ctx0" brushRef="#br0" timeOffset="0.99">39279 85931 4514,'0'0'6051,"0"0"-3298,0 0-1056,0 0-80,14-11-1,-7 28-271,6 10-273,5 16-303,3 11 1408,4 11-64,4 1-769,0 0-623,-4-11-369,3-5-368,-8-12 0,-2-12-64,-3-3 48,-8-11-400,0-3-737,-7-9-1456,0 0-304,0-16-289,-7-5-3169</inkml:trace>
  <inkml:trace contextRef="#ctx0" brushRef="#br0" timeOffset="0.99">39679 85885 13926,'0'0'1905,"0"-33"-1681,0 21 993,0 0 63,0 3-847,0 5-193,0 2 272,0 2 288,0 15-575,0 13-65,-3 13-80,-1 16 336,-6 12 1008,3 2-399,-4 2-561,4-10-240,-4-8-112,4-12 0,-3-10-272,6-6 112,0-9-64,-1 0-464,5-8-481,-3-4-623,3-4-657,0-2-1025,3-2-880</inkml:trace>
  <inkml:trace contextRef="#ctx0" brushRef="#br0" timeOffset="0.99">39893 86270 14631,'0'0'4626,"0"0"-3057,-36-6-801,23 10 448,-3 4-223,4 3-417,-1 0-256,6 2-240,3 0-64,4-1 32,0-1-16,6-2 32,6-4-64,4-3 0,-3-2 64,4-2-48,-4-6 32,-1-2-16,-3-3 17,-1 1-65,-7-1-145,-1 6 81,0-3 32,-1 5 16,-4 2-16,0 3 16,5 0-80,-2 11 48,2 6 80,0 3 16,2 8 64,3 4 96,6 4 0,1 0 129,1 2-209,4-1-32,1-2-64,-6 1 32,1-5 736,-3-1-608,-4-3-128,-6-2-16,0-4 64,-5-3 32,-1-3 321,-7-2-145,1-7-16,-6-4-96,2-2-128,4-4 16,-7-9-96,3-1-48,3-5-672,1-1-881,1-2-640,3 0-16,3 1-1633,5 0-5378</inkml:trace>
  <inkml:trace contextRef="#ctx0" brushRef="#br0" timeOffset="0.99">40056 86399 17256,'0'0'3185,"0"47"-1680,6-28-769,4-3 753,6-5-112,0-11-449,-1-2-240,1-11-415,-3-2-65,-7-5 32,-6-1 64,0-4-112,-1 1-144,-13-3 16,-1-2 80,-2-2 160,-2 1 144,3 5-239,0 0-209,1 5 80,10 6 256,-3 4-80,3 5-96,5 3 16,0 2 80,7 0-128,10 2-96,1 3 0,10-1 16,-2 2 0,8-3 32,-4 3-80,-6-2-448,-6-3-464,0 1-1105,-12-2-1537,-6 0-896,0 0-4002</inkml:trace>
  <inkml:trace contextRef="#ctx0" brushRef="#br0" timeOffset="0.99">40326 86262 21754,'0'0'3185,"0"0"-2800,-12 33 1087,1-17 113,3 3-913,4 0-528,-2-2-112,6-3-48,0-3-16,6-3 64,6-8-80,-1 0 80,1-7-80,-1-4 64,-4-2 0,-2 1 16,1 1 0,-4 4-32,-2 7 48,0 3-128,-8 12 96,4 5 16,3 0 32,-2 3-64,3-2-48,7-6-16,7-8-848,2-7-2033,2-2-1553,1-10-1905</inkml:trace>
  <inkml:trace contextRef="#ctx0" brushRef="#br0" timeOffset="0.99">40578 86252 13622,'0'0'9284,"0"0"-8867,-5 28-465,1-13 640,-3 1 1537,-3-1-704,4 2-353,-7-1-608,2 1-336,5-2 128,-3-4 97,4-1-225,1-5-96,4-3-16,0-2-16,7 0 32,4-10 16,1-5-32,3-3-96,1-7-192,3 0-81,-1-6 17,-2-2-64,1-5 0,-4 1-176,-2 0 319,-1 2 129,-8 1 80,-2 8 64,-2 6 16,-8 8 80,-6 12 497,-2 5 159,-2 22 81,1 10 47,3 9 208,4 5-207,11-1-529,1-2-368,6-9 0,6-6 0,4-11 0,-2-4 0,4-8-208,-5-6-464,2-2-481,-4-2-768,-2-6-1953,0-7-2032</inkml:trace>
  <inkml:trace contextRef="#ctx0" brushRef="#br0" timeOffset="0.99">40753 86442 26348,'0'0'993,"0"0"-1009,0 0 48,0 0 208,30 18-32,-18-23-288,-1-8-2818,1-5-2848,-6-5-5860</inkml:trace>
  <inkml:trace contextRef="#ctx0" brushRef="#br0" timeOffset="0.99">40795 86081 24539,'0'0'2609,"0"0"-2240,0 0-850,0 0 257,0 36 272,6-27-912,6-1-1361,-6-2-3330</inkml:trace>
  <inkml:trace contextRef="#ctx0" brushRef="#br0" timeOffset="0.99">40914 86338 22746,'0'0'2434,"27"5"-2482,-8-5-129,-6 0 337,5-5 257,-6 0 95,-5-2-256,-3 1-192,-4-3-32,0 3-48,-11 2-144,-2 2-400,-4 2 400,1 6 176,0 7 304,7 3 576,2 6 65,7-2-545,0 0-304,12-1-144,4-7-48,2-2-737,1-10-1632,-1 0-1584,0-7-3875</inkml:trace>
  <inkml:trace contextRef="#ctx0" brushRef="#br0" timeOffset="0.99">41118 86308 21882,'0'0'640,"0"0"-912,-2 33 320,2-18 1361,5-2 240,2-1-465,-1-1-448,4-2-591,-2-8-33,3-1 400,4 0-240,-4-10-176,4-4-32,-2-3-16,-2-1 16,2-5-48,-2-2 48,1 6-48,-9 5-64,-1 5-16,-2 9 112,0 9-176,-8 9 144,-1 5 32,0 2-48,1 3-96,6-4 16,2-3-336,5-7-977,3-5-1280,10-8-865,-3-2-1456,4-14-8980</inkml:trace>
  <inkml:trace contextRef="#ctx0" brushRef="#br0" timeOffset="0.99">41275 86219 25292,'0'0'2753,"0"0"-2865,41 16 128,-13-12 144,6 0 432,3-4-64,-3 0-320,1-6-400,-3-1-800,-6-3-1153,-8-2-2321,-6 0-8996</inkml:trace>
  <inkml:trace contextRef="#ctx0" brushRef="#br0" timeOffset="0.99">41448 85942 24715,'0'0'1057,"-29"50"-1089,16-4 1921,1 10 336,6 4-1089,-1-2-528,7-4-239,0-7-177,8-7-352,4-9 192,-3-10-80,0-7 16,-1-3-64,-2-10-129,-3-1-351,1-6-16,-4-10-737,0-2-1296,-4-10-1793,-5-5-1200</inkml:trace>
  <inkml:trace contextRef="#ctx0" brushRef="#br0" timeOffset="0.99">41620 86378 22586,'0'0'3794,"0"0"-3794,0 0 128,0 0 16,0 0-288,0 0-688,-17 16-3778</inkml:trace>
  <inkml:trace contextRef="#ctx0" brushRef="#br0" timeOffset="0.99">31147 83493 2625,'0'0'9669,"0"0"-5347,0 0-2177,0 0-865,0 0-319,14-15-369,2 13-112,5 0-160,7 0 225,3-2 1872,10 1-945,1-4-127,0 1-449,-1-3-463,-5 0-177,0 4-160,-9 1-32,-7-1-64,-5 1-16,-6 4-272,-7 0-241,-2 0-31,0 3-48,-2 3 64,-5 2-65,2 0-767,-2 0-993,2-2-1185,0 1-4178</inkml:trace>
  <inkml:trace contextRef="#ctx0" brushRef="#br0" timeOffset="0.99">31233 83683 8740,'0'0'2561,"0"0"-1440,0 0 239,0 0-127,0 0-129,0 0-351,-22 19-65,22-19 96,0 0-47,0 0-161,4 0 144,2 0 225,-1-2 95,3-1-127,9 1-33,7 1 80,7-2 801,5 2-336,10-2-385,-2 1-495,1-2-305,-4 0-96,-10-1-80,-2 2-48,-9-1-48,-6 1-144,-6 1-64,-3 2 64,-3 0 112,-2 0 48,0 5 0,0 1 0,-2 0-32,2 0 16,-5 1-209,4-3-591,1-3-529,-3-1-1136,1 0-1857,0-4-4130</inkml:trace>
  <inkml:trace contextRef="#ctx0" brushRef="#br0" timeOffset="0.99">31251 83091 11557,'0'0'1921,"0"0"-1233,34 38 2802,-18-18-1041,5 5-1088,-1-2-353,3 0-111,-2-3-305,0-2-192,-3 0 16,-2-4-47,1 0-241,-4-3 64,1-3 240,-3 0 192,-1-1-160,2-1-63,-6 0-209,1 0-96,-1-1-16,2 0 32,-4 0-16,1-1-128,0 0 32,2-2 32,-5-2-80,2 0 16,2 0-128,-5 0 16,3 0 96,-4 0 48,3 0-16,-3 0 64,0 0-48,0 0 0,0 0 16,-3 0-16,2 3 0,-2-3 16,3 0-32,-1 3 16,1-3 0,0 0 16,0 0-32,0 0 64,-3 0-16,0 2-64,1-2 48,0 0 0,2 0 48,-2 0-64,2 0 48,0 0-48,0 0-48,0 0-48,0 0-721,0 0-719,0 0-273,-3-2 0,0-4-944,2-4-2530</inkml:trace>
  <inkml:trace contextRef="#ctx0" brushRef="#br0" timeOffset="0.99">31214 83075 9348,'0'0'2706,"0"0"-1730,0 0-32,0 0 209,0 0 15,0 0-335,-3 4-65,7-4-160,2 0 65,-1 4 95,8 2-96,3 9 17,4 3 79,3 5 1681,3 2-896,3 2-673,2-4-303,-5-3-353,0-5-112,-4-5-64,-3-4-48,-11 0-32,2-2-48,-4-2-208,-4-2-97,1 0-223,-3 0 32,0 0 80,0 0-273,0 3-511,-5-1-961,0-2-833,4 0-4049</inkml:trace>
  <inkml:trace contextRef="#ctx0" brushRef="#br0" timeOffset="0.99">34715 83400 5362,'0'0'9077,"0"0"-7076,0 0-209,0 0-623,0 0-321,42 41-111,-16 1 127,1 5 2257,3 7-1216,0-1-1024,-2 0-769,-4-13-144,0-6 64,-6-7-48,0-9 32,-6-1 16,-1-7 0,-1-2-160,-2-4-465,-7-4-159,-1 0-737,0-7-527,-1-4-786,-4-3-2512</inkml:trace>
  <inkml:trace contextRef="#ctx0" brushRef="#br0" timeOffset="0.99">34975 83339 9588,'0'0'3490,"0"0"-1841,0 0-33,0 0-63,-22 45-336,13-23-337,-5 5-79,2 8 287,-2 5 161,-2 5 63,3 3 97,-1 1-209,0 1-671,1-7-305,3-3-160,2-7-64,2-8 16,2-5-16,2-8-64,2-1-513,0-7-543,0-4-913,0-2-560,0-12-1089,0-4-6002</inkml:trace>
  <inkml:trace contextRef="#ctx0" brushRef="#br0" timeOffset="0.99">35258 83394 12005,'0'0'3874,"0"0"-1889,0 0-416,2 28 256,-2 3 688,0 9-192,0 5-656,-5 5-449,4-1-287,-5-7-577,6-6-288,0-11-160,6-3 80,0-6 0,-1-3-64,-1-7-208,-1 0-209,1-4-223,-2-2-416,4-4-849,-2-8-1169,0-2-1968</inkml:trace>
  <inkml:trace contextRef="#ctx0" brushRef="#br0" timeOffset="0.99">35477 83429 20153,'0'0'1729,"0"0"-1681,-11 29 32,1 0 448,2 7 1857,-4 6-704,6 0-480,2-2-289,4-6-464,4-3-208,8-8-127,2-6-97,7-7 16,2-8 48,1-2-64,6-11 48,1-5 48,-2-6 0,0-8-32,-9-1-64,-2-1-416,-8-4-577,-10 5-143,0 2 479,-17 4 401,-2 4 96,-4 6 80,-6 3 48,-1 6 144,3 2 32,-1 4 16,5 0-128,0 0-80,2 4 48,6 1-64,-2 2-224,5-1-176,1-3-897,4-3-1120,1 0-1248,-1-3-3075</inkml:trace>
  <inkml:trace contextRef="#ctx0" brushRef="#br0" timeOffset="0.99">35969 82785 5539,'0'0'5170,"0"0"-2753,0 0-576,0 0 112,0 0-256,0 0-385,6-10-560,-14 20-175,-3 11-33,-6 10 368,4 10 193,2 11 272,4 10-161,4 4-111,3 0-433,10-3-544,8-12-64,5-8-32,1-9-64,5-11 64,1-11-32,-6-8-16,2-4-128,-3-15-112,-5-5-144,-2-7-17,-2-7-63,-4 0-32,-8-1-32,-2 1 64,0 3 95,-9 6 241,-3 7-64,-4 7-48,-2 10 176,-6 1 16,7 10 64,-7 10 80,4 7 80,4 6 144,4 1 160,6 0-223,0-3-225,6-6-80,6-4-145,2-9-879,2-2-1601,-4-10-2562</inkml:trace>
  <inkml:trace contextRef="#ctx0" brushRef="#br0" timeOffset="0.99">33019 83377 8932,'0'0'2769,"0"0"-992,0 0 576,0 0-160,8 0-528,-8-4-336,4 0-161,0-1-127,-4-1 79,5-2-191,-3-1-305,1 1-240,-1-5-192,-2 1-144,0-2-32,-5 0 0,-2-3 0,-4 2-16,-5 1 16,-2 2 0,-5 3-32,-3 4 48,0 5-32,0 0-32,0 12-64,3 6 48,4 5 16,7 6 96,1 1 144,10 1-96,1 2-32,6-2-16,8-6-32,7-3 32,2-6 32,3-7-48,-2-6-16,4-3 48,-3-6-96,-3-8-128,3-4 0,-5-4 64,1-2 16,-10 2 32,-1-1-64,-7 3 80,-3 6-48,0 3 64,0 8 16,-5 3 16,-5 14-16,1 15-32,-3 15 160,6 14 433,-1 7 575,2 6-95,-1-3-385,6-5-608,0-12 32,0-11-80,6-9-48,-6-9 48,2-3-16,1-9 32,-3-4-16,0-3-192,0-3-592,4-9-609,-4-7-1280,4-5-1681,-4-4-5411</inkml:trace>
  <inkml:trace contextRef="#ctx0" brushRef="#br0" timeOffset="0.99">33387 83629 5234,'0'0'993,"0"0"-913,0 0-96,-8 33-32,5-26-240,0-1-449,3-2-31,0 0 224,0-2 416,0 0 144,0 1-2193</inkml:trace>
  <inkml:trace contextRef="#ctx0" brushRef="#br0" timeOffset="0.99">33399 83725 4130,'0'0'1937,"0"0"-993,0 0 177,0 0 175,0 0-111,0 0-81,9-7-63,-9 4 111,2 0-159,-2 1 159,0 0 1,0 2-17,0 0-175,0 0-97,0 0-127,0 10-193,-2 2 48,2 8 64,-5-2-271,5 3-225,0-5-64,0-1 0,3-6-64,1-6 16,6-3-32,-4-6 112,1-6-112,0-7 48,-3-4-48,2 1 32,-6-3-16,0 0 16,0 4 0,-6 4-32,1 5 0,-3 3 16,-3 9 32,1 0 64,2 13 48,-4 4 160,1 3 129,4 4 31,-1-2-240,5 1-192,3-5-16,0-3-16,0-7-80,8-4 32,2-4-80,-2-7-224,2-5 80,-4-2 128,1-3 16,-2 2-81,0 0-15,-5 2 32,0 5-16,0 4 48,0 1 96,0 3-16,-5 3-80,-2 5 48,2 0 16,1 1 16,2-1-512,0-1-673,2-7-1648,0 0-5075</inkml:trace>
  <inkml:trace contextRef="#ctx0" brushRef="#br0" timeOffset="0.99">33599 83245 12390,'0'0'3121,"0"0"-1680,0 0 47,0 0-63,0 0-112,0 0-561,5-7-320,8 5 16,6 2 1,6 0-305,7 0 208,1 2-176,1 5 144,0 0 64,-4 6-272,-6-2-96,-7 1 16,-5 2-16,-5 0-16,-7 1 16,0 0 64,-5 0 48,-3-1 257,-4 2 95,-5-1 160,6-1-192,-2-1-111,3-1-177,3-2-64,5 3-80,2-1 0,0 1 0,8-1-32,4 3 32,10-1-48,-2 3 96,3-3-128,-1-1-96,0 0-289,-4-3 289,-4-2 96,-5-1 16,0 0 48,-7 2 32,1-1 16,-3 2 336,-7 0 113,-2 5-161,-7 1-160,-3 1-48,0 2-96,0 1-32,-3-2-32,4 3 48,5-4 0,-1-2-32,5-4 32,2-4 0,3-4 0,4-3-144,0-10-304,0-8-593,1-2-623,3-6-385,2 1-561,0 0-2400</inkml:trace>
  <inkml:trace contextRef="#ctx0" brushRef="#br0" timeOffset="0.99">34356 83261 12934,'0'0'4866,"0"0"-3009,0 0-480,0 0-97,-21-31-688,14 25-143,-4-1-129,-2 2-144,2 2 0,-2 2-48,-5 1-16,-4 4-32,3 8-32,-4 4 0,4 7 160,2 2 337,6 0-17,6 1-112,5 1-160,5-6-80,8-2-16,6-3-96,2-8-32,-1-4-16,1-4-16,2-1 16,-4-7 16,-2-5-96,-2 3 64,-4-1-16,-1 4 80,-6 7-80,-4 0 80,-3 20-32,-3 10 545,-10 12 607,1 8-351,0 4-481,0-5 48,4-1-80,0-10-192,4-8-128,5-7 0,-1-6-16,3-7 32,-1-4-32,1-2 0,0-4-192,-3-2-160,-1-6-609,4-4-1344,-3-3-2001,3-3-2497</inkml:trace>
  <inkml:trace contextRef="#ctx0" brushRef="#br0" timeOffset="0.99">36748 83789 10453,'0'0'3137,"0"0"-1408,0 40 528,0-14 240,0 3-256,0 2-528,1-2-416,2-6-529,-1-7-80,1-6-288,-1-7-79,3-3-193,-4-9 112,6-9 32,-4-9 80,0-8-160,-1-6-160,0-5-96,-2-4 32,0 2-32,0 1 80,0 6-16,2 5 32,4 7 32,-3 6-48,5 10 32,-1 2 32,4 9 32,2 2 80,4 6-48,1 11-16,6 5-32,-4 4 113,1 6-97,-2-1-48,-7-2-32,0-2 16,-2-7-32,-3-3 0,-2-2 16,-4-9-16,1 1 0,1-7-16,-3 0 48,2-7 0,2-6 32,2-7-96,0-5 16,4-8-32,-2-4 32,4-2 0,0-1-64,0 7-32,-4 6 48,0 9 48,0 9 0,4 9-32,-1 16-112,3 16 96,2 9 48,-2 7 256,1 3-48,0-1-112,-1-7 16,-6-12-48,2-3 16,0-10-32,-7-7 0,3-3-64,-2-5 16,-2-3-240,4-6-320,-6-6-353,0-4-752,0-3-1568,0-4-1121,0-3-7027</inkml:trace>
  <inkml:trace contextRef="#ctx0" brushRef="#br0" timeOffset="0.99">37466 83718 11381,'0'0'4930,"0"0"-2384,0 0-1042,0 0 81,0 0-176,0 0-529,28 7-96,-9-7-15,4-7-305,-5-5-144,0-4-96,-6-5-128,-6 0-64,-3-2-16,-3 0-80,-9 1-96,-5 3-64,-7 3 176,-3 5 48,-7 11 0,3 6 64,4 17 128,0 12 208,12 11 737,6 4-1,7-1-655,16-3-369,8-9-80,8-9-80,4-15-753,1-11-335,1-2-625,-3-14-1633,-10-7-1616</inkml:trace>
  <inkml:trace contextRef="#ctx0" brushRef="#br0" timeOffset="0.99">37928 83212 15383,'0'0'4386,"0"40"-2977,0 4 1440,0 14 336,-1 15-976,1 5-1184,0-1-369,0-9-320,0-6-160,4-10-47,0-15-1,1-8-16,0-8-80,-3-6 0,-2-5-192,0-7-305,-5-3-111,-2-6-656,0-12-1506,-5-8-2208,7-12-4546</inkml:trace>
  <inkml:trace contextRef="#ctx0" brushRef="#br0" timeOffset="0.99">37715 83565 17304,'0'0'3361,"0"0"-1792,30 23 240,0-15 624,6-2-624,5 1-657,6-5-479,-3-2-673,0 0-48,-10-2 16,-1-6-16,-9-2-817,-2-1-895,-9-4-594,1-4-47,-4 1-80,1-1-2945</inkml:trace>
  <inkml:trace contextRef="#ctx0" brushRef="#br0" timeOffset="0.99">38173 83538 14391,'0'0'3249,"0"35"-2481,11-20 113,8-1 511,6-3 257,8-5 272,1-3-624,0-3-449,0 0 129,-3-6-33,-3 1-272,-5-4-288,-10 1-336,-2-2-16,-5-3-32,-6 0 49,-7 0-17,-16 1-32,-5-1 0,-3 6 48,-10 7-80,-1 2-16,0 16-1,7 6 17,6 10 465,5 2-1,12 3-256,11-3-112,2-5-16,18-6-64,9-7-48,4-8-368,8-5-465,-2-5-1424,-1-5-2049,-6-6-3185</inkml:trace>
  <inkml:trace contextRef="#ctx0" brushRef="#br0" timeOffset="0.99">38516 83679 16744,'0'0'2625,"0"0"-2241,25 33 208,-14-20 1441,2-3 96,0-5-480,-3 2-464,1-4-353,-4 0-16,-2-3-79,-4 0-129,-1-3-208,0-7-144,-5-3 16,-1-4-112,-3-3 0,-1-5-80,1 0 17,1 0-17,2 1 0,5-4 16,1 5-32,0 1 0,1 1-80,10 2 112,1 0-80,2 5-16,2 2-16,8-1-16,-4 8 16,6-2-192,-3 5-193,2 2-319,-2 0-448,-4 0-833,-1 2-544,-5-2-881,-2 0-2497</inkml:trace>
  <inkml:trace contextRef="#ctx0" brushRef="#br0" timeOffset="0.99">38998 83316 20874,'0'0'2305,"0"0"-785,0 0 321,0 0-208,0 0-288,0 0-545,-1-3-336,-13 21-208,-5 5-48,-1 4-144,-1 4 0,1 2-224,3 0 64,9 0 64,3 1-32,5-6 48,5 1 64,10-4 16,7-4 32,7-3-16,6 1 0,2-2-16,-1-3-48,-2 3-112,1-3 80,-11 3 0,0 2 128,-12-1-16,-11 1 113,-1 2 79,-13-1 48,-11 1-16,-4 0-240,-8-5-80,0 0 0,1-4 0,4-1 0,8-2 0,4-5 0,9 0 0,3-4 0,7 0 0,3-6-224,7-6-1025,3-5-1088,2-6-2545,-1-2-3762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05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95 1604 0 0,'-5'-1'9319'0'0,"4"0"-8645"0"0,22-13 639 0 0,-18 12-1297 0 0,1-1 0 0 0,-1 1 0 0 0,1-1 0 0 0,-1 1 0 0 0,1 0 0 0 0,0 0 0 0 0,7-2 1 0 0,56-16 229 0 0,65-17 124 0 0,-123 36-394 0 0,-1 1-1 0 0,0-1 1 0 0,0 2 0 0 0,0-1-1 0 0,1 1 1 0 0,-1 0 0 0 0,13 4-1 0 0,36 4 190 0 0,-17-12 18 0 0,-34 2-162 0 0,1 0 0 0 0,0 0 0 0 0,0 0 0 0 0,-1 1 0 0 0,1 0-1 0 0,0 1 1 0 0,0-1 0 0 0,0 1 0 0 0,-1 1 0 0 0,1-1 0 0 0,0 1 0 0 0,-1 0 0 0 0,12 6 0 0 0,46 31-245 0 0,-63-38 185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07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223 244 1604 0 0,'-9'-8'10756'0'0,"-12"5"-8023"0"0,-22 1-3364 0 0,40 2 1121 0 0,-5 1-530 0 0,0 0-1 0 0,1 0 1 0 0,-1 1 0 0 0,0 0 0 0 0,1 0-1 0 0,-1 1 1 0 0,1 0 0 0 0,0 0-1 0 0,-10 7 1 0 0,13-8 46 0 0,-1 1 0 0 0,1 0 1 0 0,0 0-1 0 0,-1 0 0 0 0,1 0 0 0 0,1 1 0 0 0,-1-1 0 0 0,1 1 0 0 0,-1 0 1 0 0,1 0-1 0 0,0 1 0 0 0,0-1 0 0 0,1 1 0 0 0,0-1 0 0 0,-3 8 0 0 0,4-9 38 0 0,0 0 0 0 0,0 0 0 0 0,1 1-1 0 0,-1-1 1 0 0,1 0 0 0 0,0 0-1 0 0,0 1 1 0 0,0-1 0 0 0,1 0 0 0 0,-1 0-1 0 0,1 1 1 0 0,0-1 0 0 0,0 0-1 0 0,0 0 1 0 0,2 6 0 0 0,-1-7-15 0 0,-1 0 0 0 0,1 0 0 0 0,-1-1-1 0 0,1 1 1 0 0,0 0 0 0 0,-1-1 0 0 0,1 1 0 0 0,0-1 0 0 0,0 1 0 0 0,0-1 0 0 0,0 0 0 0 0,1 0-1 0 0,-1 0 1 0 0,0 0 0 0 0,0 0 0 0 0,1-1 0 0 0,1 1 0 0 0,3 0-4 0 0,-1 0-1 0 0,0-1 1 0 0,0 0 0 0 0,1 0 0 0 0,-1-1 0 0 0,0 0-1 0 0,0 0 1 0 0,1 0 0 0 0,-1-1 0 0 0,0 0 0 0 0,-1 0-1 0 0,1 0 1 0 0,0-1 0 0 0,10-6 0 0 0,-7 2-194 0 0,0 0-1 0 0,-1 0 1 0 0,1-1 0 0 0,-2 0 0 0 0,1-1-1 0 0,-1 0 1 0 0,-1 0 0 0 0,1 0 0 0 0,-2-1 0 0 0,1 0-1 0 0,6-17 1 0 0,-6 11 39 0 0,-1-1 1 0 0,0 1-1 0 0,-1-1 0 0 0,-1-1 1 0 0,-1 1-1 0 0,1-30 1 0 0,-4 37 112 0 0,0 0 0 0 0,-1 0 0 0 0,0 1 1 0 0,-1-1-1 0 0,0 1 0 0 0,-1-1 0 0 0,0 1 1 0 0,-9-16-1 0 0,7 12 1326 0 0,15 31-1052 0 0,-2 6 7 0 0,-1 0-1 0 0,-1 1 1 0 0,-1-1-1 0 0,-2 1 1 0 0,0 0 0 0 0,-3 37-1 0 0,1-51-169 0 0,-1 3 89 0 0,0-1 1 0 0,-1 1-1 0 0,-4 16 0 0 0,-4 38-2608 0 0,10-67 2273 0 0,1-1-1 0 0,-1 0 0 0 0,1 0 1 0 0,-1 0-1 0 0,0 0 0 0 0,1 0 1 0 0,-1 1-1 0 0,0-1 0 0 0,1 0 1 0 0,-1 0-1 0 0,1 0 0 0 0,-1 0 1 0 0,0 0-1 0 0,1 0 0 0 0,-1 0 1 0 0,0 0-1 0 0,1 0 0 0 0,-1-1 1 0 0,1 1-1 0 0,-1 0 0 0 0,0 0 1 0 0,1 0-1 0 0,-1 0 0 0 0,0 0 1 0 0,1-1-1 0 0,-1 1 0 0 0,0 0 1 0 0,1 0-1 0 0,-1-1 0 0 0,0 1 1 0 0,1-1-1 0 0,2-10-9417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08.8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79 1656 0 0,'-2'34'8751'0'0,"-3"1"-5272"0"0,-3 48-568 0 0,11-83-2904 0 0,0 1 1 0 0,0-1-1 0 0,0 0 1 0 0,0 0-1 0 0,0 0 1 0 0,0 0 0 0 0,0 0-1 0 0,0 0 1 0 0,-1-1-1 0 0,1 1 1 0 0,0-1-1 0 0,5-2 1 0 0,-4 2-33 0 0,34-5-11 0 0,57-3 0 0 0,6 1 78 0 0,-81 0 0 0 0,-19 8-34 0 0,-1 0-1 0 0,0 0 1 0 0,0 0 0 0 0,1 0-1 0 0,-1 0 1 0 0,0 0-1 0 0,1 0 1 0 0,-1 0-1 0 0,0 0 1 0 0,0 0-1 0 0,1 0 1 0 0,-1 0-1 0 0,0 0 1 0 0,0 0-1 0 0,1 0 1 0 0,-1 0-1 0 0,0-1 1 0 0,0 1-1 0 0,1 0 1 0 0,-1 0-1 0 0,0 0 1 0 0,0 0-1 0 0,0-1 1 0 0,1 1 0 0 0,-1 0-1 0 0,0 0 1 0 0,0 0-1 0 0,0-1 1 0 0,0 1-1 0 0,0 0 1 0 0,1 0-1 0 0,-1-1 1 0 0,0 1-1 0 0,0 0 1 0 0,0 0-1 0 0,0-1 1 0 0,0 1-1 0 0,0 0 1 0 0,0 0-1 0 0,0-1 1 0 0,0 1-1 0 0,0 0 1 0 0,0 0-1 0 0,0-1 1 0 0,0 1 0 0 0,0 0-1 0 0,0-1 1 0 0,0 1-1 0 0,0 0 1 0 0,0 0-1 0 0,-1-1 1 0 0,1 1-1 0 0,0 0 1 0 0,0 0-1 0 0,0 0 1 0 0,0-1-1 0 0,0 1 1 0 0,-1 0-1 0 0,1 0 1 0 0,0 0-1 0 0,-1-1 1 0 0,1 1-11 0 0,0-1-1 0 0,-10-47-433 0 0,9 32 415 0 0,0 0 0 0 0,-1 0 0 0 0,0 1 0 0 0,-2-1 0 0 0,0 1 0 0 0,-7-19 1 0 0,8 27-370 0 0,10 22-7971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09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0 1736 0 0,'1'1'391'0'0,"0"0"0"0"0,0 0 1 0 0,0 0-1 0 0,-1 0 0 0 0,1 0 0 0 0,0 0 0 0 0,0 1 0 0 0,-1-1 0 0 0,1 0 0 0 0,0 0 1 0 0,-1 1-1 0 0,1-1 0 0 0,-1 0 0 0 0,0 1 0 0 0,1-1 0 0 0,-1 0 0 0 0,0 1 0 0 0,0-1 1 0 0,0 1-1 0 0,0 1 0 0 0,-1 40 2797 0 0,1-26-1768 0 0,-3 81 2203 0 0,2-69-3348 0 0,-3-1 1 0 0,0 0-1 0 0,-9 30 0 0 0,-12 54-303 0 0,25-95-679 0 0,8-19-1456 0 0,13-17-5967 0 0,-15 10 2212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2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64 471 4012 0 0,'-10'4'6584'0'0,"-35"5"-3978"0"0,44-9-2585 0 0,1 0 0 0 0,0 0 0 0 0,-1 0 0 0 0,1 0 0 0 0,0 0-1 0 0,-1 0 1 0 0,1 0 0 0 0,0 0 0 0 0,-1 0 0 0 0,1 0 0 0 0,0 0 0 0 0,-1-1 0 0 0,1 1 0 0 0,0 0 0 0 0,-1 0 0 0 0,1 0 0 0 0,0 0 0 0 0,0-1 0 0 0,-1 1 0 0 0,1 0 0 0 0,0 0-1 0 0,0-1 1 0 0,0 1 0 0 0,-1 0 0 0 0,1 0 0 0 0,0-1 0 0 0,0 1 0 0 0,0 0 0 0 0,0-1 0 0 0,0 1 0 0 0,-1 0 0 0 0,1-1 0 0 0,0 1 0 0 0,0 0 0 0 0,0-1 0 0 0,0 1 0 0 0,0 0-1 0 0,0-1 1 0 0,0 1 0 0 0,0 0 0 0 0,0-1 0 0 0,0 1 0 0 0,0 0 0 0 0,1-1 0 0 0,8-22 177 0 0,20-18-27 0 0,39-11 765 0 0,118-69 1 0 0,-14 10-793 0 0,-153 98-75 0 0,0 1 0 0 0,1 0 1 0 0,0 2-1 0 0,1 0 0 0 0,0 1 1 0 0,1 2-1 0 0,25-7 0 0 0,-23 9-110 0 0,-15 3-38 0 0,1 1 0 0 0,-1-2 0 0 0,0 1 1 0 0,1-1-1 0 0,-1-1 0 0 0,-1 0 1 0 0,1 0-1 0 0,9-6 0 0 0,-32 14-11183 0 0,9-2 7482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24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0 174 3876 0 0,'0'-7'11474'0'0,"11"-9"-9238"0"0,14-13-2790 0 0,89-79 1193 0 0,-104 165 574 0 0,-9-51-1167 0 0,0 0 0 0 0,1 0 0 0 0,0-1 0 0 0,0 1 0 0 0,0-1 0 0 0,1 1 0 0 0,-1-1 0 0 0,2 0 0 0 0,-1 0 0 0 0,0 0 0 0 0,1 0 0 0 0,0-1 0 0 0,0 0 1 0 0,6 6-1 0 0,-8-9-29 0 0,0 1 0 0 0,0-1 1 0 0,0 0-1 0 0,1 0 0 0 0,-1 0 1 0 0,0 0-1 0 0,1 0 0 0 0,-1-1 1 0 0,0 1-1 0 0,1 0 0 0 0,-1-1 1 0 0,1 0-1 0 0,-1 0 0 0 0,0 0 1 0 0,1 0-1 0 0,-1 0 0 0 0,1 0 1 0 0,-1 0-1 0 0,1-1 0 0 0,-1 0 1 0 0,0 1-1 0 0,1-1 0 0 0,-1 0 1 0 0,0 0-1 0 0,0 0 0 0 0,0 0 1 0 0,1 0-1 0 0,-1-1 0 0 0,0 1 1 0 0,0-1-1 0 0,-1 1 0 0 0,1-1 1 0 0,0 0-1 0 0,-1 0 0 0 0,1 0 1 0 0,-1 0-1 0 0,1 0 0 0 0,0-2 1 0 0,43-51-12 0 0,-37 43-211 0 0,-4 5-186 0 0,1-1 0 0 0,0 1-1 0 0,0 0 1 0 0,1 0 0 0 0,12-12 0 0 0,-15 18 109 0 0,-1-1 0 0 0,0 1 1 0 0,1-1-1 0 0,-1 1 0 0 0,1 0 0 0 0,-1 0 1 0 0,1 0-1 0 0,-1 1 0 0 0,1-1 1 0 0,0 0-1 0 0,-1 1 0 0 0,1 0 0 0 0,0-1 1 0 0,0 1-1 0 0,-1 0 0 0 0,1 1 0 0 0,0-1 1 0 0,-1 0-1 0 0,1 1 0 0 0,0 0 1 0 0,-1-1-1 0 0,1 1 0 0 0,-1 0 0 0 0,4 2 1 0 0,-6-3 18 0 0,1 0-1 0 0,0 0 1 0 0,-1 1 0 0 0,1-1 0 0 0,0 0 0 0 0,-1 1 0 0 0,1-1 0 0 0,-1 1 0 0 0,1-1-1 0 0,-1 1 1 0 0,1-1 0 0 0,-1 1 0 0 0,1-1 0 0 0,-1 1 0 0 0,1-1 0 0 0,-1 1 0 0 0,0-1 0 0 0,1 1-1 0 0,-1 0 1 0 0,0-1 0 0 0,1 2 0 0 0,-1 3-2630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2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20 560 0 0,'7'-5'614'0'0,"14"-9"12402"0"0,-29 23-12064 0 0,-2 4-678 0 0,1-1 1 0 0,0 1-1 0 0,1 1 0 0 0,0 0 1 0 0,1 0-1 0 0,1 1 0 0 0,0-1 1 0 0,1 1-1 0 0,0 0 0 0 0,1 1 1 0 0,1-1-1 0 0,1 1 0 0 0,0 0 1 0 0,1 0-1 0 0,0 0 0 0 0,3 24 1 0 0,-1-37-283 0 0,-1-1 1 0 0,1 1-1 0 0,0-1 1 0 0,0 1 0 0 0,0-1-1 0 0,0 1 1 0 0,1-1-1 0 0,-1 1 1 0 0,0-1-1 0 0,1 0 1 0 0,0 0-1 0 0,0 0 1 0 0,-1 0-1 0 0,1 0 1 0 0,0 0-1 0 0,1 0 1 0 0,-1-1 0 0 0,0 1-1 0 0,0-1 1 0 0,1 0-1 0 0,-1 1 1 0 0,1-1-1 0 0,-1 0 1 0 0,1 0-1 0 0,-1-1 1 0 0,1 1-1 0 0,0 0 1 0 0,-1-1 0 0 0,1 0-1 0 0,0 0 1 0 0,-1 1-1 0 0,1-2 1 0 0,0 1-1 0 0,0 0 1 0 0,-1 0-1 0 0,1-1 1 0 0,0 0-1 0 0,-1 1 1 0 0,1-1-1 0 0,-1 0 1 0 0,1 0 0 0 0,-1 0-1 0 0,1-1 1 0 0,-1 1-1 0 0,0-1 1 0 0,0 1-1 0 0,3-3 1 0 0,8-12-605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2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26 980 0 0,'0'0'11487'0'0,"-6"6"-8322"0"0,-23 24-2806 0 0,14-17-159 0 0,1 1-1 0 0,1 1 1 0 0,0 0 0 0 0,-11 17 0 0 0,52-92-1666 0 0,-21 42 1309 0 0,1 1-1 0 0,0 0 1 0 0,15-22-1 0 0,-9 56 929 0 0,0-2-1 0 0,33 28 1 0 0,-7-29 134 0 0,-39-13-1078 0 0,-10 0-2222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0:32:43.117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</inkml:brush>
    <inkml:brush xml:id="br2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30139 6264 5603,'0'0'3457,"0"0"-1808,0 0-545,0 0-79,0 0-81,0 0-223,-7-24 31,7 21 208,2 3-287,3 0-97,1 0-128,-5 7-176,4 6-64,1 5 449,2 2 463,-3 7 193,-1 5-513,4 2 81,0 4 207,-4-2-127,1 5-353,0-1-240,1-2-80,-5 3-160,4-3 0,1-4 32,-1 2 16,3-2 16,-4-3 225,1 1 15,0-1-80,-2 0-160,0 3 80,-3 0-64,1 2 32,-1-2-128,0-1-15,0 1-49,0 0-112,-1-5 0,-2 1 31,0 1-15,-2-4 32,3 0 32,2-2-16,-3 0-16,0-2 16,3-3 32,0 2-16,-1-2-16,1 0 49,0 0-49,-6 1 32,4-1-32,-3 0 64,-6-1-80,4-2 48,-6 3 32,1-1-48,3-1 0,-4-1-16,1 2 48,-1-4-32,-1-1 48,2-1-128,3 3 48,-1-5-32,-3 5 64,0-5-64,1 3 32,5 0 16,-3-1 32,0 1-48,4-1 0,0 1 16,-2 1 16,0-2-16,1 6 0,-1-4 16,0 1-16,2 4 32,-2-2-16,0-2-16,1 2 32,-3 0-32,4 0 0,-2-2 32,4 0-16,-1-1 32,1-1-32,-1-1-16,2 1 0,0-1 32,-2-1-32,3-1 96,-4 2-112,2-3 32,1-2-16,-2 1 48,3 1-48,-4-4-32,5 1 32,-4 0-16,2-3 16,0 3-32,-2-2 80,0 3-64,1-1 32,-2 0-32,1-1 16,3 1-48,-4 0 0,6-4 0,-5-1-176,5-2-193,0 0-351,0-9-481,0-5-831,0-6-1122,5-3-1824,1-1-6644</inkml:trace>
  <inkml:trace contextRef="#ctx0" brushRef="#br0">28919 6355 5875,'0'0'2369,"0"0"-865,0 0-431,0 0-81,0 0-175,0 0 95,-17 32-191,10-17-97,0 1 48,-3 0 64,2 4 401,-1-2-273,-2 2-223,3 3-65,3-3-240,-2 2 64,2-1-96,3 1 17,-4 1-33,5 1 16,-4-1-80,5-3-96,-6 3 96,4-1-32,-1-2-48,0 0-96,-2 1 48,4-3-16,-2 2 48,0-2 0,-2 2 97,3-1-49,-1-2 32,0 1 64,-1 5-16,0-5-96,3 2 16,-4 0-16,2 0-64,0-1-16,-2-2-48,4 2-48,-2-4-16,0 1 32,1 0-16,-3-2 16,5 1 16,-6-2-16,2 1 96,1-1 80,-2-1 65,3 2-81,-4-1-16,1-2-64,4 0-32,-2 1-32,0 1 32,3-2-32,0 1 0,-2-1 0,-1 3-32,3-1 32,-2-2-16,-1 5 48,0-3-48,2 1 16,-2 2 16,0-1-32,3 1 32,0 0-16,0-1 16,0-1 0,0 2 32,3 0 48,0-3-16,-2 3 48,5-2 0,-4 1 48,-2-3-32,5 3 32,-5-2-160,0 1 48,3-1-32,0-1 0,-2 2-32,4-3-16,-2-1-32,2 2-16,3 2 48,-4-3-16,4 2 32,0-1-64,-4 3 16,1-1 48,1-1-16,-1 3-16,-4 0-16,6-2 64,-3-1-48,1-2 16,0 3 16,2-5 16,1 2-32,3-2 16,-5-2-48,2 1 48,3-1 0,-5 2-16,0-2 32,2 2-48,-2-2 32,2 0-48,0-3 48,-1 1-16,3 2 16,-3-1-48,4 1 48,-1-2-32,0 1 32,0-2-16,-2 3-32,-1-2-256,-2-3-320,-4 1-384,3-3-593,-4 0-272,3-5-816,-3-7-1601,0-3-3794</inkml:trace>
  <inkml:trace contextRef="#ctx0" brushRef="#br0">32828 7958 9925,'0'0'2097,"0"0"-1473,0 0 304,0 0-79,0 0-257,0 0-192,4 0-80,-1 0 48,-3 0 1,1 0 15,-1 0 16,0 0 160,3-8-32,0-4-223,-1-3-225,1-4-64,-1-5 32,4-6-48,-6 2 32,1-5-64,2 0 64,-1-1-16,-2-2 16,0 2-48,0 3 32,0 0 16,0 1 0,0 3-80,0 2 0,-5 7 32,4 1 32,1 3-32,-6-2 32,6 3-16,0-1 0,0 1 0,0-1-16,0-3 0,0-2 16,0 4-16,0-5 16,6 1 0,-6 1 32,1 0-32,4 4 0,-5 1 48,6 2 0,-6 4 48,0-2-32,2 2-16,1 3-16,0-3 0,-1-2 0,1 2 0,-2-1-48,5-2 48,-4 1 0,3 1 0,-2 1 112,0-2 96,1 2 48,-2 3-64,1 1-144,0 3-32,-1 0-32,4 0 16,-1 0-32,2 0 16,0 0 0,3 3 32,0 1-16,2 0 0,4-4 0,1 5 32,1-5-16,2 0 33,2 0-33,3 0 128,6-5 64,-5 4-144,7-2 0,-2 3-80,1 0 32,-2 0 0,-1 0-48,4 4-32,-2 1 16,1-1 64,1-1 16,-4 1 112,1-4 16,1 3-96,1-3 48,-5 0 16,4 0 64,-5 0-48,5-3-80,-4 3-48,0-2 33,4 0-1,-4 2 0,1-3 16,-3 3 224,-1 0-80,1 0-48,-5 0-96,4 3-32,-3 1 16,3-1 0,-3 1 32,7-4 32,-3 0 64,6 0 16,1 0-15,-1-3 47,5-1 96,0 4-80,3-4-144,1 4-16,3 0 272,4 0 112,1 0-415,1 0 31,1 0-64,3 2-48,0 0-96,2 1 48,-4-3 15,2 1 66,0 2-49,0-3-1,-4 0 82,-4 3-33,0-2 32,-5-1-16,-2 0 32,-6 3-112,-1-1-16,-4 0-32,-1-2 0,-7 5 80,1-5-32,-2 4 15,-4-1 17,-1-2 17,-1 2-50,-4-1 33,4 0 16,1-2-16,-1 5 33,4-5-49,1 0 48,-2 0-32,2 0 32,2 0-64,-5-5 96,4 1-48,2-3 0,-1 0 0,1 3-16,-1-2 32,-2 3-48,0-1 48,0 4 0,-2 0-32,3 0 0,-5 1 0,1 2 16,2 1 16,-1 1-48,-2-3 0,1 3 48,1-5-112,1 0 96,-2 0-80,1 0 64,-2-5 16,-4 1-16,5 0-16,-8-2 32,2 2 0,3 2-32,-4 0 0,0 2 0,4 0 48,-4 0-64,3 0 32,-3 0-16,-2 0 0,0 0 16,-2 0-32,0 0-49,-2 0-351,-1 0-32,3 0-144,-3-3-65,0 1-351,0 0-337,0-3-143,0 5-241,-3-1-656,2 1-1921,1-3-3442</inkml:trace>
  <inkml:trace contextRef="#ctx0" brushRef="#br0">35954 6910 10549,'0'0'3169,"0"0"-1664,0 0 0,0 0 63,0 0-527,-22 32-289,22-15-31,2 6 15,9 2-176,1 4-48,2-2-127,1 0-225,3 0-80,-6 0-48,2-3 592,-8-1-432,-3-3-96,-3 1 48,-9-1 64,-10-2-32,-6 0 64,-2 2 1,2-2 383,0-2-16,3 0-160,10-2-224,1-1-208,9-2-48,2 0-32,0-2-320,5-2-1153,4-7-1184,2-3-1793</inkml:trace>
  <inkml:trace contextRef="#ctx0" brushRef="#br0">30439 8503 8948,'0'0'2305,"0"0"-1152,0 0 271,0 0-159,0 0-145,0 0 97,-3 4-289,11-8-351,3-5 15,3-2-16,4-1-96,1-3-271,1-1-113,5 0 32,-2 0-80,-1 5 32,4-5-64,-6 5 0,5 0 32,-3-1 16,3 1-16,6-2 32,-5 2 0,7-1-16,5 4 0,-3-4 48,2 4 32,0-2 160,-1 1-64,-1 2-80,-2-1-64,-1 3 16,1-2-96,-2 5 48,-3-3-32,3 1 1,-2 1-17,1 2-65,1 1 17,-5-3 16,5 3 0,-1 0 16,-1 0 0,2 0-16,-1 0 64,-1 0-80,-1 0 48,0 0 16,0 0 17,-3 0 47,-1 0-16,1-4-32,0-1-16,0 1 64,0 1-48,-2-1 16,-1-1 64,4 3-64,-4-3-16,2 1-32,1 2-48,0-3 16,1 3 48,1 0-48,-2-3 48,-2 3-64,-2 0 48,6-1-48,-7 2 48,2-2 0,1 3 0,-1-4 0,1 4 0,-1-3 64,1 3 128,-1 0-32,2 0 0,0 0 32,-3 0-64,-1 0 32,4 0-48,-4 0-32,-1 0 49,1 0-33,0 3 112,5-3-32,-5 2 0,5 0-64,-5-2-32,5 3 16,-5-2 64,5 2-32,-5-3-64,0 0-16,3 4-16,-3-4 64,2 5-48,3-1-16,0-1 48,1 1-48,-1 3 16,1-3 33,2 5-33,3-4 0,-6 2 16,1-3-64,0 3 64,-4-3-32,1 1 32,-4 0-32,1-1-16,-1 1 48,-2-1-32,0 3 32,0-3-48,-2 3 64,3-2-32,2-1-16,-2 0-32,2 1 32,-3-1-48,4-1 32,-1 1-48,-6 0 64,4-1 0,-4 0 208,5-2-160,-7 4-80,2-3 16,2 3 48,-1-3-32,-1 3-80,5-1 64,-7 0 0,2-1-16,2 1-16,-4-2-16,-1 1 48,1 1-48,1 0 64,-4-1-32,3 1 0,4 1-32,-1-1 16,3 1 16,2 1 32,0-1-16,0 2-32,5-3 16,-4 1 16,3 1-80,-3-1 0,3 2 16,-4-3-16,-3 3 64,0-2-32,0 1-48,-1 3 80,1-2-32,3 2 32,-2-2-16,2 2 16,-1-2 0,0 0 0,1-3 16,-6 3-64,1-3 48,1 3 0,-7-1-32,2 0-32,-2 0 48,1 1 16,2-3-16,2 3 16,-2 2 0,2-2 16,5 1-32,-5 2 48,4-1-48,1-1 32,-3-1 16,1 5-32,1-4-16,-4 2 80,5-1-96,-5 0 32,4 2-16,-4-2-192,2 2 144,-1-4 16,-2 4-16,-4 1 32,2-4 16,-5 4-48,2-4 48,0 2-16,-1-1 16,3 2 16,-3-2-32,4 2 16,-1 0 16,2-2-32,3 5 16,1-5 16,-4 5 0,2-1 0,-1-2 16,2 5-80,1-5 80,-2 5-48,-2-5 48,2 5-32,0-5-32,-3 1 80,1-4-64,-4 4 48,-2-8-64,0 3 48,-6-3-48,0 3 0,0-7-48,0 2 64,0-2 0,-6 0 16,5 0-80,-2 0-144,3-2-144,0-5-416,0 3-529,0-3-1040,4-2-304,2 2-1537,-6-1-5603</inkml:trace>
  <inkml:trace contextRef="#ctx0" brushRef="#br0">24552 14498 11509,'0'0'2641,"0"0"-864,0 0 16,0 0-352,-37 0-273,26 0-335,4 4-145,-3 1-128,1 0-64,1-1-47,-3-1 31,4-2 64,0-1-176,-5 0-16,-2 0 65,-3 0-129,0 0-48,-3 0 16,-4 0-48,3 0-16,-2-1-128,-2 1 16,0 0 0,0 0-16,3 0 0,-4 0-80,7 0 64,-4 0-64,6 0 48,-1 0-32,-1 1 0,-1-1 16,0 0 16,-4 0-32,0 0 32,-6 0-16,-2 0-32,-6 0 32,-2 5-16,-3 4 16,1 0-16,1 2 0,4-2 0,2 0 48,2-2-48,8 0 0,-1-3 32,3-1-15,1 1 15,2-2 16,0-2 64,-4 5 16,4-3-16,-5 0-64,1 3 16,-4-1 0,-2 3 0,-2 2-64,-4 0 16,-6 2-16,0 3 32,-6-3-16,-6 2-32,-5 1 32,2-1 32,-2-1 0,-5-1-32,5 0-16,2-2 256,1-5-272,7 1 32,-1 0-64,5-3 64,2 0-16,8-2 0,-3 2 16,5 3-16,-1 1 16,-2 4-32,-1 1 32,1 0-32,-2 5 0,-1 2 16,-3 0 0,2 2 16,-1 0-16,3 0 16,-1-1-32,0 1 48,2 1-48,-2-6 32,7 3-16,-1-3-32,1 1 48,5-2-16,2-3 0,5 3 16,2-3-32,-3-2 32,8 2-32,-5-2 48,5 3-32,-6 1-16,0 3 0,-1-1 32,0 8-16,1 1 0,-4 3-16,1 5 48,-1 2-32,3 2 32,0 0-48,0 0 32,0 0 0,3-1-16,-1 2 16,1-1 0,-1-2 0,4-1-16,1-1-16,0-3-16,3 1 16,2 1-16,1 1 16,2 2 0,0 1 0,1 1 0,-2 2 16,-1 1-16,1-1 0,1-2 32,-2 0-16,5-2 16,-4 0-32,6-3-16,0 3 32,0-1 16,0 4 0,0 0-32,0 6 48,6 5-48,2-1 32,-2 3 0,2 1-32,-3 1 16,1-3 16,-2 1 16,-1-5 16,-1 0 16,3-2-16,-5-1 0,3-1-32,1 1 0,1-1 0,3 2-16,0-5 32,2 1-16,-3-4-16,4 4-16,-2-1 64,-1 2-64,2 6 32,0-2 0,-1 2-16,2 1 16,-2 0-16,4-2 48,2-2-32,2 0-16,-1-3-16,4-4 64,1-3-64,3-1 32,1-5-32,2-5 32,1 1-16,-1 0 32,4-3 0,-2-2-32,1 2 32,2 0-64,-4-1 80,5 1-64,-4-5 32,4 4-32,2-2 32,1-1-48,-2 0 64,6-1-48,-2-1 16,3 2 48,0-2-80,-1-1 48,0 0 16,1 4-48,-3-2 48,3 3-32,-1-3 0,3 4 32,2-1-16,-3-2-32,3-3 16,-3 1 32,3-4 0,-1 2-48,-3-5 64,3 0-32,-2-3 48,-1-1 112,4-3-111,-1 0-81,4 0 48,2 0-32,4 0-16,3 0 32,4 0-48,1-6 64,3 2-32,-2 0 0,-4 2 32,2-1-64,-7 3 80,2-2-64,-7 0 32,1-1 16,1-1-16,-1-1 48,-1-1 48,4-3-48,3 0 16,-2-1 32,4 4-48,-1-3 16,0 2-64,-1 1 0,-6 1-16,-1 0 32,-4 1-48,0 2 48,-6-1-16,0 1-48,1 0 112,3-5-96,-1 3-16,6-5 80,-1-1 0,2-1 32,3 2 128,-7 2-144,-4 3 16,-3 2-48,-6 2-48,-4 0 32,2 0-64,-4 0 64,0 0-16,5 0 16,3 0-32,4 0 64,5 0-32,2 0-48,-3 0 96,1 0-64,-4-2 48,1-3-48,-2 3 0,-6 0-48,1-1 32,-1 2-16,4-2 32,-2 0-16,5-1 0,-1 2 32,3-2-80,4-1 112,0 0-96,3 1 48,0-3 0,-2 1 16,-1 1-16,0 0 16,-4 1-16,-4 1-32,0 2 64,-1-2-32,-1 1 32,-1 2-80,7-2 64,1 0-16,1-1 16,3-1 0,6 1 0,-3-1 16,1-1-32,-1 3 32,-4 0-32,-1-1 0,-7 3-16,0 0 32,0-1 0,4 1-16,-1-3 16,2-1 0,4-1-16,1 1 0,-2-1 32,0 3-16,-2-1-16,-9 2 32,4 1-64,-7 0 80,-2 0-64,1 0 32,1 0-64,-2 0 80,8 0-32,2 0 0,6 0 0,1 0 16,7 0 16,3 0 0,-2-3-16,-4-1-16,-5-1 32,-2 3-48,-6 0 32,-4 2 16,-5 0-32,-2 0-16,2 0 16,0 0-32,0 0 0,1 0 32,6 0-48,5 0 80,3 0-80,4 0 48,4 0 0,-1 0-32,-4 0 48,5 0 0,-4 0-32,-7 0 0,3 0 64,-8 0-48,2 0 16,-5 0-16,-1 0-32,2 0 32,-1 0 16,1 0-16,1 0 16,3 0-16,4 0 0,-1-3 32,2-4-64,-2 1 80,3-1-64,-4 0 32,-6 3 0,2 0-16,-5 1-16,1-1 16,-2-1 16,1-2-32,1 3 32,1-3-32,-2-2 32,-1 1-16,4-2 16,-1-1-48,1-1 32,0 4 16,2-4-32,-2 1 80,1 2-96,-2 0 80,1 2-64,3 0 64,-7 1-64,4-1 48,-4 3 0,4-3-16,5-2 16,-5 0-48,6-3 64,-1-1-48,1-1 16,2-1-48,-4 2 48,0-3 16,2 2-16,-2-2 0,0 3-16,-1-1 32,-4 3-48,1-2 48,-7-1-80,5 1 64,-4-3-32,5-2 48,-4-2-64,2 1 64,2-2-16,1-2-80,-5 0 64,1-1-32,-1-1 48,-3 0-80,-2-5 80,-6 2-32,0-4 16,-4 0-16,-6 1 16,1 2-32,3-5 0,-5 2 48,2-2-64,3 1 32,-2-5 0,2 0 0,-5-1 32,8 1-16,-5-1 16,4-1-32,4-2 16,1-1 16,4-4-32,3-3 0,0 3 32,-1 2-32,3-1 16,-13 4 16,-2 4-48,-6-3 80,-6 1-32,0-3 0,0 0-16,0-2 64,0 0-48,-6-2 0,0 0-32,0 1 64,4-1-48,2 3-16,0 1 48,-3 0-32,0 2 16,3 1-32,-5 2 80,-2-1-64,0 4 64,-7-2-64,8 0 48,-6 0-32,-1 4-48,3-6 64,2 3-112,3-2 96,-3 2 0,7 0-80,-5 0 80,-2 2-32,2 3-16,-7 1 48,-5 1 48,1 2 16,-5 3-48,2 1 17,-3 0 31,1 3-96,3-2 96,-1-1-64,6-4-48,-1-2 48,-1-3-16,2 1 16,2-5-48,-4 2 80,-1 2-64,-3 4 16,-5 1-16,-6 0 32,-1 4-16,-5 0 32,-4 3-96,2 0 32,1 2 32,4 2-16,-2-2-16,2 2 48,1 0-48,-6 1 16,1-3 32,-6 3-16,-2 1 0,-5 1-16,-4 1-49,0 1 82,-3 4-17,1-2-17,-1 5 34,4-1-17,3 0-33,0 3 49,6 2-16,-6 0 0,9 0 17,-1 0-17,-2 0 16,0 0-16,0 0-33,0 0 82,-2 0-49,-1 0-32,6 5 32,-3-1 16,5-1-16,0-1 32,-1-2-80,1 0 96,1 0-32,-6 0-48,0 0 32,-10 0 16,0 0 16,-10 0-32,-3 2 0,1 7 0,-1 0 32,1 0-64,2 0 64,5-2 16,-1-1-48,2 1 0,4-4 16,0-2-16,0-1 48,0 3-80,-2-3-32,-2 0 64,-5 3-32,-1-2 0,0 4 0,2-1-33,4 3 65,3-3-16,6 1 0,5-3 16,5 1 16,6-3-64,-2 0 80,7 0-48,-4 0 48,1 0-32,1 0 0,-3 0 0,-2 0 16,2 4-48,-5 3 16,2-1 16,3 1 0,-2-2 0,0-3 0,5 0 0,-4-2 0,-1 0-16,-1 0-32,0 0 48,0-4 0,-1-3-32,-2 1 48,0-1-32,-1 2 32,4 1-48,2 1 32,2 1-16,2 0 32,3 2-16,0-3 0,3 3 0,2 0-32,-2-1 32,5 1-32,-5 0 48,1-3-64,-4 3 48,1 0 0,2 0 16,-1-2 0,1 2-48,5 0 80,0-2-64,1-1 32,1-1-16,4-1 0,-5 1 0,5 0 0,2-3 0,-7 0 0,5 1 0,-4-1-16,1 0 80,-5 5-80,-4-1 16,1 1-32,-2 2 64,1 0-32,-3 0 16,1 0-16,1 0-32,1 0 80,4 0-80,2 0 80,0 0-48,0 0 16,3 0-32,-3-2 16,3-2-16,-7-2 32,4 2-32,-5 2-16,1 0 32,-1 2-32,-3 0 48,1 0-32,1 0 16,1 0-16,5 0 0,0 0 32,1 0-16,-1-2 0,2-1-32,-3 3 48,3-2-32,-2 0 32,1-3-32,-1 5 48,3-2-48,-3-1 16,3-1-48,-7 2 80,6-2-48,-8-1 0,1 3 16,3-3-32,-1 3 32,1 2-16,5-2 16,-2 2 16,7 0-48,3 0 64,-2 0-64,3 0 32,2 0 16,0 0-48,-1 0 64,0 0-48,-1 0 0,-3-3 32,5 3-16,0 0 0,-2-2 0,3 2 32,1 0-48,1-2 0,-2 2 16,3 0 16,2-3-16,-6 3 0,5 0 0,-4 0 16,-1 0-48,4 0 48,-6 0-48,1 0 32,-1 0-16,0 0 0,-4 0-16,-1 3 32,1 4-16,-4-1 0,4-1-48,0 0 16,-1-1 64,4-2-32,-2 1 32,2-2-32,-2-1 32,6 0-32,-2 0 16,0 0 32,1 0-64,0 0 64,-5 3-64,2-3 48,-2 4-48,-1-1 32,-1-1-32,1 3-32,-1-3 48,1 0 0,0 0 0,1 1-32,1-2 32,3 2-16,2-3 32,0 0 0,-1 0 16,5 0-32,-4 0 32,-1 0-16,-2 0-32,-1 0 80,-7 0-112,2 3 80,-1-3-32,-2 1 16,-2 2 32,0-1-64,1-2 64,5 2-48,1-2 0,4 3 32,1-3 0,7 0-32,-2 0 32,-1 0-16,3 0-32,0 0 64,0 0-32,0 0-48,0 0 64,0 0 0,0 0-64,0 0 32,0 0-128,-2 0 32,-1 0-144,0 0-48,2 0-16,-4 0-17,2 0-15,0 0-64,-2 0-112,2 0-225,-6 0-191,-4 0-561,-4 0-271,-3 0-482,-5-3-847,0-1 208,-1-7-609</inkml:trace>
  <inkml:trace contextRef="#ctx0" brushRef="#br0">15421 13040 13206,'0'0'4082,"0"0"-3010,0 2 1,0-2 127,0 0-271,0 2-257,3-2-144,0 3-63,4-1 79,-1 0-160,0 0 48,5 1 161,-2-2-17,4 2-208,-1-3 0,8 2 32,-1-2-96,3 0 49,5 0-81,1 0 144,-1 0-160,-3 0-128,0 0 0,-1 0-112,-9 2 0,-2-2-64,-1 3 96,-3-3-112,-7 0 96,3 0 16,-4 0-16,0 0 32,0 0 48,0-3-112,0 1 0,0 0-16,1-1-112,-1 3-208,0-1-208,0 1-128,0 0-209,0 0-159,0 0-321,0 0-80,0 0-127,0 0-209,-1 0-1121,-3 0-2144</inkml:trace>
  <inkml:trace contextRef="#ctx0" brushRef="#br0">16265 12872 5026,'0'0'8180,"0"0"-5811,0 0-1681,0 0 353,-37-11-177,21 11-63,3 0-161,-8 9 48,1 0-95,0 4-113,3 1 144,2 2-80,5-3 1,4 3-209,6-5-80,3 0-96,14-2-80,3-5 0,5-1-16,1-3 16,4-3 32,-5-5-48,-4-5-64,0-1 80,-3-2-96,-8-4-48,-3 0 0,-2-5 16,-5-2-16,0 0 64,-2-5 32,-8 1-16,-3-3 0,-2 1-16,-2-1 96,0 2-112,-4 3-144,1 4 96,0 5 16,3 4 0,0 7 16,3 3 32,2 3-16,2 3-16,3 0-32,2 4-768,5 6-561,0 1-1200,0 0-1137,9 0-2225</inkml:trace>
  <inkml:trace contextRef="#ctx0" brushRef="#br0">16506 12625 3137,'0'0'2466,"0"0"2224,0 0-3522,0 0 33,0 0 303,0 0-143,-14-17-240,14 17-353,0 0-176,0-1-128,0 1-127,0 0-97,0 1-112,0 11-32,6 6 48,-1 9 496,4 7 833,-1 6-257,3 5-175,3 0-321,-2-2-224,1-7-191,2-4-81,-3-8 32,1-4-48,-2-6-32,-4-5 32,0-2 32,-7-3-112,3-1-48,0-3 16,-3 0 32,0 0 129,0-7-113,1-2-160,4-2 64,-5-3-96,6-2 64,-4 0-32,4-2-48,-1-4-17,-1 0-31,1-8 0,0 1-32,1-5 0,0 0-16,2-2 64,4 1 16,-4 1 128,3 2-32,-2 3-128,2 4 32,-2 7 0,-1 2 64,-3 7 16,2 1-16,-4 3-64,4 0-464,-4 1-257,0 4-303,-2-2-129,3 2-335,-3 0-321,-1 0-1137,0 0-751,-5 0-3971</inkml:trace>
  <inkml:trace contextRef="#ctx0" brushRef="#br0">16951 12939 7523,'0'0'3090,"0"0"-1201,0 0-1297,0 0 384,0 0 81,-7-30-161,2 23 33,2 5-145,-3-2-224,0 4 1,1 0 47,-3 0-128,-1 6-128,-2 8-32,-1 2 273,-1 6 111,7 3-32,-5 0 209,8-1-241,3-1-304,0-3-160,14-4-16,-2-5-112,7-2 16,1-5-16,0-4 0,0 0-96,-2-4-112,-3-5-80,-4 1-16,-2-4 16,-6 1 48,-1 0 176,-2-1 32,-5 1 16,-4 2-16,-4 2 0,-5 3 32,4 1 48,-5 3 80,5 0 32,4 0 0,2 3-128,8 1-32,0 1-64,0-1 0,12 1 32,1-3 32,7-2-16,3 0 32,-1-5 32,2-1 65,-3-1 143,-1-2-48,-5 2 16,-2 2-144,-4 1-16,-1 1-80,-5 2 48,0 1-32,-3 0-64,0 0-16,-3 0-320,-5 7-561,0-1-863,-4 1-753,0 0-2370</inkml:trace>
  <inkml:trace contextRef="#ctx0" brushRef="#br0">16293 13728 11925,'0'0'3842,"0"0"-1809,-28-2-128,8 4-400,-2 10-369,-6 5-255,1 6-177,2 7-128,3 1 113,2-2 207,9 0-208,11-4-416,0-4-160,8-6-128,7-3 32,7-8 0,1-4 32,2-7 49,0-6-1,0-8 16,-5-3 32,-5-1-64,-7-4 48,-6-3-272,-2 1 128,-5-3-80,-7-2 32,-4 2-16,-1 0-241,-3 7 97,0 3-80,0 4 144,1 6 96,0 5-16,5 5-16,-1 1-416,4 3 128,5 0 336,0 3-529,6 1-1216,0 3-480,10-1-1536,3-1-1058</inkml:trace>
  <inkml:trace contextRef="#ctx0" brushRef="#br0">16085 13310 5603,'0'0'5970,"0"0"-4673,0 0-689,0 0 337,0 0-113,0 0 48,13 11 49,-5-8-113,4-1 161,0 0 79,7-2 81,3 2-33,1-2-207,3 0-1,-1 0-96,3 0-287,-3-2-81,3-2-64,-4-1-160,1 3-64,0-2-16,1 1 16,-4 0 16,3 2 288,3-2-319,-3 3-17,3-2 64,-4 0 0,1 2-16,-2 0-32,-1 0-64,-2 0-32,2 0 64,-6 0-144,4 0 128,-3 0-80,3 0 16,-2 0 16,1 0 16,1 0-32,-4 0 64,1-2-16,-2 2-64,1 0 64,-2-3-32,-2 3-16,4-2-48,-1 0 32,2-1-32,0 1 16,2 0 0,-1-1 0,3 2 32,-3-2-64,-1 3 64,-1 0-32,-4 0 32,-3 0-16,-1 0 0,-3 0 0,0 0 0,-2 0 0,-3 0-16,0 0 32,0 0-80,0 0 0,0 0-304,-5 0-464,-3-2-849,-4 0-1121,1-3-1231,-3 1-4179</inkml:trace>
  <inkml:trace contextRef="#ctx0" brushRef="#br0">16603 13618 4834,'0'0'8228,"0"0"-6467,0 0-481,0 0 401,-22 34-288,19-16-177,0 6 81,3 6-48,0 2-257,0-1-64,0 0-15,3-1-145,0-6-288,2-1-208,-3-5-95,-2-5-145,3-4 96,-3-2-48,0-2 144,0-5-80,0 0 144,0-7 96,3-7-176,-2-1-176,4-5 0,-2-3 48,5-4-160,-3 0 48,-1-4-48,2-1 80,-4-2-32,3 0 0,-2-2 16,0-2 32,1 2 0,1 2-32,0 0 48,3 5 0,-1 5 16,3 1-64,2 8 48,-4 1-32,4 5-16,1 6 16,-1 3-32,2 3-32,-5 10 16,4 5 32,-1 5-32,-1 4 48,-2 2-32,0 2 48,-2-1-16,-6 0 0,2-6 0,-3-1 32,0-1 0,-4-4-32,-7-3 48,2 1-48,-7-4 48,1-1 48,2-2 64,1 0-112,-2-4 64,1-1 16,3 0-15,2-1-49,0-1-64,2-2 32,0 0-48,4 0 32,-3 0-96,2 0-241,3 0-335,-3 0-384,3 0-401,0-2-848,0 2-32,0-3-897,3 2-1968</inkml:trace>
  <inkml:trace contextRef="#ctx0" brushRef="#br0">17692 13214 6211,'0'0'3858,"0"0"-977,0 0-1088,0 0-177,0 0-143,0 0-64,-8 3-513,8-3-448,0 3-159,5-3-81,9 0 240,0 0-96,11 0 272,-1 0 113,7 0-305,-3-3-32,2 0 80,-5 2-160,-5 1-128,-3 0-95,-2 0-49,-5 0-48,1 0 64,-7 0-64,1 0 32,-1 0-32,0 0 16,-1 0-16,-2 0 16,-1-3 16,0 3-144,0 0-241,0-2-351,0 2-96,0 0-273,0 0-303,0 0-817,-1 0-1681,-6 5-2273,7-4-464</inkml:trace>
  <inkml:trace contextRef="#ctx0" brushRef="#br0">17770 13379 8356,'0'0'4162,"0"0"-1329,0 0-1841,0 0-239,0 0 47,0 0-176,-10 7 257,16-5-193,2 1 33,0-2 95,3 2 0,-2-1-63,4-2-97,-3 0-80,3 0-128,1 0-143,-2 0-65,1-2-48,-1-1-160,-4 2 0,-1-2 0,1 3-48,-3-2-176,0 2-417,1-2-495,1 2-369,0-3-816,0-1-2065,1-2-5842</inkml:trace>
  <inkml:trace contextRef="#ctx0" brushRef="#br0">19377 13300 6515,'0'0'3698,"0"0"-1649,0 0-497,-3 29 289,3-16-336,0 3-145,0-2-207,0-1-321,0 1-239,0-3-177,0 0-64,0-4-144,0-3-16,0-1-96,0-3-32,0 0 32,0 0 176,0-3 177,0-6-225,0-4-96,0-1-32,3-4-64,0-2 0,-1 4 0,3-4 32,-5 0 80,3-1 160,-3 4-48,3-2-96,-3 2 96,0 3 1,1 1-65,2 2-112,-1 1-64,4 4 64,-1 1-32,0 0-48,2 4-16,3 1-16,-3 0 0,1 0 32,0 4-32,1 3 48,-3 2-16,1 2 32,-1 0-16,1 2 0,-5 1 16,1-1-16,-1 3 48,1-2-64,0-1 64,-3 1-112,1-1 64,3-1-64,-4-1 32,0 0 0,0-2 16,-4 2 32,0 1-32,-4-4 48,0 2 0,-1-1 128,-2-2-32,-1-1 48,4 1-80,-4-3-16,2 1-32,3-3-32,-1 2-16,0-1-32,3-1 48,4 0-32,-2 1-32,0-1-224,3-2-240,0 0-289,0 0-367,0 0-145,0-2-479,3-8-882,0-1-2320,-2 0-6467</inkml:trace>
  <inkml:trace contextRef="#ctx0" brushRef="#br0">18865 13033 2257,'0'0'8196,"-9"36"-4931,4-9-1008,-1 7-144,-3 6-192,1 1-336,3-1-417,-2-2-239,5-1-305,-6-8-400,5-5-128,0-3-16,-2-5-16,5-3-48,-4-4-32,1-4 48,1-5 32,-3 0 96,2-5-112,0-9 49,3-4-49,0-4-48,0-7-16,3-7 64,7-7-16,-3-2-16,4-2-225,-3-3-143,1 3 80,1 0 160,-7 4 80,1 2-48,1 1 80,-2 2-48,2-1-64,2 1-80,4 5-32,-1 1 128,5 3 48,-1 6 80,5 3-64,-2 6 48,0 5-96,3 5 16,-3 4 32,3 4-16,-1 10 16,-2 8 48,-2 5 32,-1 10-128,-1 5 64,-2 3-16,-7 2 0,1-2 32,-5-2 16,0-5-32,-8-6 64,-6-3 0,-4-7 0,-1-1 0,-4-3-16,1-4 48,-6-3-16,3-7 0,0-2 32,5-2-64,2 0 16,5-2-32,4-2 16,1 1-48,5 2 16,3 1-32,0 0 16,0 1-80,0 8 32,6 2 48,1 3 80,6 6 208,1 0-64,7 3 192,2-3-64,3-1 1,-1-1-241,3-5-16,0-2 16,-3-4 64,-5 2 16,-3-5-144,-6 1 0,-7-3-32,-1 0 16,-3-2-32,0 0 32,0 0-32,0 0-144,-6-4-673,6-2-607,-1-1-481,1 0-1121,0 2-2800,0 1-4499</inkml:trace>
  <inkml:trace contextRef="#ctx0" brushRef="#br0">18648 13665 4738,'0'0'881,"0"0"1280,0 0-273,0 0-1039,0 0-337,-6 0 16,6 0 49,0 0-177,0 0-176,0 0-48,0 0 48,0 0 320,0 0 689,-3 2-305,3-2-223,0 2-81,0-2-96,0 2-96,0 1-112,0-1-31,0 0-1,0-2-48,3 3 16,3-2-16,-3 2 128,5-3 32,1 0-47,2 0 15,-2 0 0,4 0-48,-1 0-32,4 0-32,-1-4-48,-1 1-64,2-1-63,1 1 15,-5 1-16,2 0-80,0 2 16,-3-2 16,1 2 0,-3 0-16,2 0 16,2 0-16,-4-3 32,3 3-16,1 0-16,-1 0 96,1-2 16,-1 2 0,0-2-32,4-1 0,-4 2 0,4 1-16,-4-3-48,4 3 32,-2-2 0,4 2-32,-4-2 32,2 2-48,-1-3 16,-1 3-16,-1 0 0,-1 0 0,-1 0 0,-2 0-16,-1 0 16,0 0 16,1 3 0,5-1 0,-8-2 0,7 0 0,-1 0 16,3 0 112,1 0 32,-1 0 97,-2 0-33,-1 0-96,1 0-16,-4 0-80,2 0 16,-5 0-112,2 0 32,0 2 0,-1-2 0,3 3 0,-3-3 0,4 0-16,2 0 0,-1 0 64,0 0-64,1 0 48,2 0-48,-2 0 80,1-3-16,1 3-16,-2 0 16,2 0-48,-3 0 32,1 0-48,-4 0 16,4 0 0,-3 3 16,0-3-16,-3 0 16,4 0 0,-1 0 0,-1 0 0,2 0 0,1 0 16,-2 0-64,3 0 64,-6 0 0,5 0-32,-4 0-16,3 0 64,-2 0-64,-1 0 0,1 0 64,2-3-48,-2 3 32,-1-2-48,3 0 16,1-1 16,1 1 0,1 0 0,-1 0 16,0-1-16,-1 1 32,1 0 48,-6 2-128,0 0 64,0-3-48,-2 3 32,-5 0-16,3 0 0,0 0-16,-3 0 0,2 0 0,-2 0 0,0 0 32,0 0-80,0 0 80,0 0-192,0 0-208,0 0-144,0 0-353,0 0-447,-2 0-161,-4 0-448,0 0-2241,-2-1-4610</inkml:trace>
  <inkml:trace contextRef="#ctx0" brushRef="#br0">20582 13479 6467,'0'0'2625,"0"0"-16,0 0-1360,0 0 160,-23 33 127,21-24-207,-1-2-257,2 2-95,-2-3-289,3 1-112,0-2-111,4-3-97,7-2 64,3-2 176,5-10-63,2-8-289,10-7-48,0-4-144,8-8-32,0-1 16,0-2-48,-5-4 32,-2 3 80,-1-1-176,-6 1 16,-5 2-32,-6 6-32,5 1-32,-13 2 32,5 5 80,-6 3-177,-1-2-111,-1 5 240,-3 2-96,0 1-64,0 2 96,-3 5 128,-1 2-32,-4 5 64,0 1-80,-4 3 32,-2 0-144,-2 5-48,-4 2-208,0 1 95,0 2 97,0 1-16,3 1 160,0-2 48,1 1 64,1 1-16,5 2 16,1-1-16,3 1 0,-2-1 0,8 5 16,0 0 16,0 4 48,0 3 112,0 4 112,8 1 209,-2 3 31,0 1-16,-3 0-176,2 0-32,-5-1 17,0 4-17,0-4-48,0 1 128,-2 2 32,-1-5-240,0 1-96,-2-5-80,5-5 16,-1-3-48,1-8 48,0-2-16,-3-5 0,0-4 16,3-2 17,0-12-33,0-3-433,0-6 17,6-4 80,-1-3-80,2 2 16,3 1 240,2 4 144,0 3-64,4 4 96,-1 2-32,-1 3 16,3 5 0,-1-1 80,1 3 0,2-2-64,-2 5 0,-2 1-32,-1-3 16,-1 3-48,-6 0 16,1 3-32,-3 4 16,-2 1 48,-3 1-16,0 2-16,0 3 48,-3-1-16,-3 1 16,-5-3-16,1 3 0,-2-3-16,1 0 32,-1-2 0,-1 0 0,4-2 16,-2-3 16,3 1 128,4 0-16,1-4-96,1-1 80,2 5-80,0 0-32,2-1 48,5 3 64,4 0 144,3 0 33,2-1-33,1 1-16,1-2-16,-4 1-208,-1 1 64,-1 0-112,-1 0 80,-6-1-64,-1 1 48,2 0-80,-4-1 16,-2 1 0,5-3-32,-5 2 32,3-5-192,1 2-368,1-3-593,-2 0-335,2 0-817,-5-3-1921,0-4-5043</inkml:trace>
  <inkml:trace contextRef="#ctx0" brushRef="#br0">21659 13282 6819,'0'0'4034,"-25"40"-1057,8-13-1072,-3 3 240,-2 3-384,-1 1-544,1 0-417,2-3-368,1-6-80,5-3-112,3-6-160,7-7-48,1-5-32,3-4-432,3 0-640,6-10 63,3-6-1456,4-5-2529,-4-2-6820</inkml:trace>
  <inkml:trace contextRef="#ctx0" brushRef="#br0">21471 13289 5747,'0'0'7011,"0"0"-4514,0 0-592,0 34-112,11-18-321,1 2-95,4 5-80,6-2-97,-2 2-464,3 0-143,-4-5-289,1-1-128,-8-3-176,0-2 48,-4-3-48,-2-3 0,-6-4-304,2 1-352,-2-3-65,0 0-15,-8 0-257,0-10-735,2 2-1954,-1-6-2977,-1 0-2177</inkml:trace>
  <inkml:trace contextRef="#ctx0" brushRef="#br0">20763 12415 5971,'0'0'112,"0"0"1953,0 0-513,0 0-47,0 0 96,0 0-321,6 24-431,-6-15-177,-6 2 353,-2 7 127,-4 5 417,-5 4-128,-5 4-209,-5 3-127,6-2-401,-2-6-144,5-3-192,3-5-192,3-7-64,5-2-64,1-5-48,6-4 33,0 0-194,0-4-239,8-12-784,4-4-337,4-9-208,6-3 16,-2-4 161,4 1-65,0 1 1041,4 2 416,-7 5 288,4 7 32,-6 5 192,-5 3 16,-3 5-64,-7 3 0,-1 1 145,-1 2 255,-2 1 32,0 0-175,0-3-129,0 0-192,0 3-144,0-1-48,0-2-16,0 1 0,3 0 144,-1 2 208,1 0 128,1 0-175,2 8-97,1 6 0,0 5 1200,1 2-303,5 5-161,-3 1-287,3-3-257,1-1-208,-2-1-80,4-6-64,-1 0-64,-1-7 64,-1-1-96,-3-2 0,-2-5-320,-3 2-496,-5-3-417,0 0-208,-3-3-528,-2-5-2224</inkml:trace>
  <inkml:trace contextRef="#ctx0" brushRef="#br0">22850 13088 6451,'0'0'-352,"0"0"4098,0 0-3250,0 0 544,0 0 241,0 0-337,5-13-368,-3 13-191,-2 7-113,0 5-48,0 1 32,0 9 1329,0 5 304,-2 7-753,-3 4-191,-2 3 463,-4-1-351,3 1-385,-1-5-224,-1-5 80,4-1-95,-2-6-193,4-4-128,-1-4-64,2-5-32,2-1-16,-3-6 0,4 1-192,-1-5-481,1 0-271,0 0-337,0-5-736,0-2-1168,0-2-1265,0 0-2545,0 0 2721</inkml:trace>
  <inkml:trace contextRef="#ctx0" brushRef="#br0">22683 13122 5058,'0'0'769,"0"0"3008,0 0-1808,0 0-528,0 0 144,0 0-257,0-8-383,0 8-385,2 0-160,2 0-48,2 0 0,4 0 1,5 0-17,2 0 112,6 0 865,7 0-49,2-5-511,3 0-241,-3 1 32,1-2-128,-2 0-224,-5 2-64,-6 2-64,-4 0-32,-7 2 0,-1-2-48,-2 2 0,-4 0 32,1 0-32,-3 0-48,0 0 48,0 0-64,0 0-496,0 0-352,0 0-241,0 0-576,0 0-656,-5 0-1649,-3 0-3745</inkml:trace>
  <inkml:trace contextRef="#ctx0" brushRef="#br0">22887 13493 7139,'0'0'1617,"0"0"1536,0 0-1440,0 0-288,0 0 48,0 0-241,17 0 161,-10 9-241,-2-1-223,6 6-289,-6-2-32,2 1-192,0 1-191,3-3-113,0 0 0,-4-2 0,0-2-64,0-3-48,-4-2-416,1 1-225,-3-3-399,0 0-65,0-5-415,0-3-2018,0-6-3025,-3-2 528</inkml:trace>
  <inkml:trace contextRef="#ctx0" brushRef="#br0">23056 13427 9348,'0'0'5763,"0"0"-4322,-10 36 495,3-15 49,-1 4-288,-2-1-256,3 1-385,-1-3-543,0-1-209,4-5-192,0-3-128,0-4 32,4-3-160,-2-3-529,2-3-671,0-3-641,2-8-2065</inkml:trace>
  <inkml:trace contextRef="#ctx0" brushRef="#br0">22224 13080 11301,'0'0'1409,"0"0"-929,0 0 448,0 0 225,0 0-257,0 0-95,-12-20-257,12 20-160,0 0-240,0 1 32,0 4 16,0 2 353,0 2-1,0 3 16,3 5 0,0 8 305,2 8 255,-4 8 129,7 11 256,0 2-385,2 3-271,-3-4-593,3-5-112,0-8-64,1-9-16,-4-5-32,0-9 48,-1-3-48,-5-5 32,4-5-64,-5 0 32,0-4-16,0 0-16,0 0 128,0-1-32,0-2-80,0-4-32,0 3 0,0-1 16,0 4-32,0-5 80,0 2-48,0-3 0,0-3-32,8-4 16,-1-6 16,9-6-32,1-5 80,3-7-64,3-7-32,2-5-64,0-1-64,0-1-16,-3 4-128,-2 8-17,-8 9 129,1 8 32,-7 8 96,-6 6 80,0 6 0,0 1 0,0 0 0,0 2-16,0 0-64,0 0-48,0 0 96,0 2-48,0-2-96,0 2 48,0 1 96,0-3 32,0 0 16,0 0-32,0 0 48,0 0-32,-3 2 48,-5 0-32,0 0-16,-6 1 16,-4-2 0,-1 5 32,-9-5-16,-3-1 0,-1 0 0,2 0-80,2 0-48,2 0 80,1-4-16,5-3 16,1 3-48,2-3-128,2 2 0,5 3-64,0-3-81,5 5 17,0-1-112,2 1-112,-3 0-128,3 1-193,0 6-175,-5 3-209,6-1-47,-1 2 751,3-2-1536,0-1-976,11-2-2017</inkml:trace>
  <inkml:trace contextRef="#ctx0" brushRef="#br0">22133 12868 2033,'0'0'3666,"0"0"640,0 0-1969,0 0-1121,0 0-287,0 0 143,16 1 209,-7 4-433,5-1 257,3 1 79,5 0-335,-2-5-161,5 1-32,1-1-144,-7 0-207,4 0-193,-3 0-32,-5 0-16,-1-1 16,-1 1-16,-1-3 304,-1 1-96,-3 0-256,-2-1 32,2 1-96,0 2 64,-4-2-16,4 0-48,-3 2 32,1-3 32,-5 3 32,2 0-64,-3-1 48,0 1 32,0-3-32,0 0 16,-3 2-48,-1-2 64,1 1-80,-2-2 32,3 1-16,-4-4-16,2 6 32,0-6 0,-2-2-32,0-1 64,-3-1-32,-1-2-32,-3-1 32,0-2-48,1 0 64,-2 1-48,1 3 16,2 1 16,7 1-16,1 0 16,1 3-48,2 1 32,0-1-160,2 0-256,4 3-208,-1 1-193,-4 3-463,2 0-817,-3 5-1617,0 1-3233</inkml:trace>
  <inkml:trace contextRef="#ctx0" brushRef="#br0">25070 12808 9877,'0'0'3889,"0"0"-2480,0 0-449,0 0-15,0 0 79,8-15-63,-8 15-209,0-3-224,0 3-208,0 0-47,0 0 31,0 0 160,0 9-128,0 5 0,-3 3 144,-5 9 81,0 8 303,1 6-144,2 5-95,3 0-257,2 2 112,7-6-144,3-6-80,6-8-160,1-4-16,0-7-160,3-8 64,3-3-32,-4-5 16,4 0 80,-1-12 16,1-1-16,0-2-32,-5-4 16,-5 4 1,1-3-98,-1 3 49,-7-4-16,2 4 32,-4-6-48,3 1 64,-6-2 0,2-4-32,-3-1-16,0-1 0,0-4-80,-4-2-96,-3 0 32,3 3 16,-1 4 112,0 0-128,2 9 32,2 4-112,1 6-128,0 3 128,0 3 95,0-1-143,0 3-816,-3 0-321,0 5-1040,3 0-1857,-2 1-6163</inkml:trace>
  <inkml:trace contextRef="#ctx0" brushRef="#br0">25557 12917 11189,'0'0'5475,"0"0"-3747,-45 15-351,29-6 32,-1 0-209,5 2-511,3 3-337,3-4-80,6 4-112,0 2 0,3-2-80,4-1 64,3-1-80,5 1 16,-2-2-16,2 0 32,-1-2 16,-6 2-32,0-1 16,-4-1-64,-1-1 192,-3 2 81,0-1 47,-7-2-64,-1-1 80,0 1-128,-4-3-128,-1-1-80,-4-1 0,2 0 0,2-2-96,-1 0 96,3 0-48,4 0-32,-1 0-320,3 0-288,4-2-161,1 0-623,0-1-849,4 1-1617,6-5-2545</inkml:trace>
  <inkml:trace contextRef="#ctx0" brushRef="#br0">25662 13040 5442,'0'0'6868,"0"0"-3747,0 0-1168,0 0-384,0 0-433,0 0-159,22-2 31,-10 2 97,2 0-97,0 0-240,5 0-159,0 0 79,-4-3-128,2-1-176,-1-1-111,-4-1-177,-4-3-48,-4 2-32,0-2 32,-4-2-32,0-1 16,-5 1-80,-3 0 64,-3-1-112,4 4-112,-6 1 79,4 2 113,-4 5-16,-2 3 16,1 10 32,-5 5-48,-1 7 128,0 4-31,1 3 63,1 2 128,5-3-16,6-2-48,2-4-64,5-7 0,3-4-176,6-3 64,4-7-16,5-4 64,1 0-32,7 0 64,1-2-64,1 0-112,-3-3 64,-5 5-112,-5 0-240,-7 0-240,-8 2-369,-6 7-656,-11 1-63,0 1-1010,-7-2-3649</inkml:trace>
  <inkml:trace contextRef="#ctx0" brushRef="#br0">27830 13055 6035,'0'0'7459,"0"0"-5506,0 0-240,0 0-337,-24 38-351,23-34-513,1 1 0,5-3-159,7-2-17,5 0 176,3-9-96,8-7-144,2-4-112,2-3-64,7-6-112,-5-2 48,-1-1 0,-1-4 32,-7 2-32,0-2-16,-13 0 33,-1 5-98,-6-3 65,-5 5-48,0 2-144,0 5 16,-10 2-64,-1 6-128,-4 2 160,1 5 144,-6 7-96,-3 0 80,4 14 0,-7 6 32,5 10 0,0 10 80,1 7 336,4 7 208,2 5-47,3-3 95,7-4-176,1-7-288,3-7-64,3-9-80,6-9 48,-1-6-128,4-5-304,-1-9-560,-2 0-97,4-9-704,-6-6-1952,-2-4-2962,1-3-3442</inkml:trace>
  <inkml:trace contextRef="#ctx0" brushRef="#br0">28189 13133 12358,'0'0'3025,"0"0"-1520,0 0 95,0 0-431,0 0-417,0 0-63,21 0-97,-11-13-256,3-8-288,1-1 32,-2-5 160,7 0 0,-5 0-96,4 2-144,1 5 48,-5 7 129,-2 3 303,-5 8-80,0 2-320,-1 9-48,-6 7 112,0 4 288,2 2-96,3 4-79,-5-4-49,6 0 16,-1-3-128,-4-4-64,5-6-48,-1 1 48,-4-6-432,6-4-609,-6 0-335,5-3-209,-6-5-1024,0-6-3074</inkml:trace>
  <inkml:trace contextRef="#ctx0" brushRef="#br0">28588 13050 8116,'0'0'5570,"-11"49"-3521,11-24 352,-2 0-240,2-3-832,0-3-465,5-8-287,3-2-129,-3-5 16,2-4-48,-2 0 16,0-3 33,5-7-49,-8-4-16,3-4-240,-2-4-32,-3-3-48,0-2-64,-3-5-32,-2 1 0,3-3-64,-4-4 96,5-3-32,-2-4-32,3-2 48,0 2-16,0 0 48,0 2 48,7 5-48,1 5 0,1 1 48,4 3-64,-1 4 32,7 4-112,-5 4 16,4 1 0,2 9 16,-6 3 0,4 4 32,2 2-32,-5 9-112,1 5-96,-2 6 48,-4 1 64,0 2 48,-2 4 64,-4 3-48,2-1 16,-4 0 0,-2 1 48,0-3-32,0-2 32,0-4 32,-2-3 0,-5-2-16,2-4 0,-6-6 32,2 1 0,-4-2 0,-1 0 16,2-4-32,0-2 16,-2 2-48,-2-3 32,4 2-16,2-2-32,-3 2-16,8-2-16,3 2 64,-4 1-64,6-3-496,0 2-289,0-2-399,0 2-449,6-2-624,1 0-1585,-1-4-3617</inkml:trace>
  <inkml:trace contextRef="#ctx0" brushRef="#br0">27317 13000 5074,'0'0'7620,"0"0"-4659,0 0-1328,0 0-1185,0 0 320,0 0-191,-19-31-161,11 28 16,-4 3-176,-7 0 112,2 0 33,-5 5-49,-4 4-64,-3 3-96,4 3 80,0 1 176,2 2-32,9 2 161,1 1-97,10-1-176,3-2-112,16-2-48,4-3 0,6-4-144,10-9 16,1 0 64,4-14 0,-1-6-64,-6-5-64,-2-4 48,-8 0 0,-7 0-96,-9-3-112,-7 1-48,-1 0-16,-12-6 48,-5 1-160,-4-2-32,0-1 111,-4 1-79,-1 5-80,-4 3-128,2 8 256,3 6 176,1 5 79,2 6-63,-1 4 0,6 1 48,-2 1-176,10 9-992,-1 0-865,3 4-1489,0 2-4082</inkml:trace>
  <inkml:trace contextRef="#ctx0" brushRef="#br0">27827 12434 5475,'0'0'400,"0"0"1425,0 0-673,0 0-192,0 0-47,0 0-177,-30 7 33,26-3 143,-1 2-96,-6 5 177,2 5-113,-7 7 81,-4 8 127,0 12-159,-2 9-17,-3 11-48,-1 7-15,9 1-145,2 2-176,8-6-368,1-8-15,6-7-97,8-10 32,3-6-96,3-9-289,1-4-415,2-8-336,2-3-33,1-4-768,-8-1-1040,2-2-513,-6 2-4817</inkml:trace>
  <inkml:trace contextRef="#ctx0" brushRef="#br0">28997 12415 11637,'17'43'2449,"2"7"-304,-2 11 353,-2 6-1090,-2 3-623,-7-1-433,-3-3-48,-3-1-144,-8-9-64,-1-6 0,-6-6-16,-1-3-32,-1-7 48,0-5-80,0-6 64,-2-3-80,5-6-64,-1-3 80,5-5-416,-3-1-673,8-5-735,3 0-1186,2-5-1952,0-4-4834</inkml:trace>
  <inkml:trace contextRef="#ctx0" brushRef="#br0">29410 12913 5362,'0'0'7076,"0"0"-4499,0 0-816,0 0-321,0 0-303,0 0-305,12-14-368,5 14-223,3 0-17,8 0 624,8 0-112,2 0-31,9 0-161,-2 0-96,-3 0-224,-2 0-112,-6 0-16,-6 0-80,-5 0 0,-10 3-96,-4-3-240,-1 0-128,-5 0-80,-3 0-65,0 0 145,0 2 160,-6-2-368,-2 2-449,2 0-351,-5 1-945,3-1-929,2 0-2433,0-2 97</inkml:trace>
  <inkml:trace contextRef="#ctx0" brushRef="#br0">29380 13167 5394,'0'0'4258,"0"0"-2401,0 0-880,0 0-273,0 0 593,0 0-161,14 4 145,-6 1-305,3-3-416,-2 3-47,6-3 287,6 0-80,5-2-239,7 0-33,7-2 64,11-5-80,0-1-16,7-4 97,-6 4-225,-7 1-160,-6 2-80,-13 3-48,-7 2 0,-13 0-432,0 0-177,-6 0-15,0 0-528,-6 4-625,-3-1 144,-4-2-1745,-2 2-1840,1-3-1969</inkml:trace>
  <inkml:trace contextRef="#ctx0" brushRef="#br0">30737 12725 3554,'0'0'1360,"0"0"-1216,0 0-80,0 0 16,6-16 16,-5 14 64,-1 2-79,3-2-145,-1 2-593,-2 0-1600</inkml:trace>
  <inkml:trace contextRef="#ctx0" brushRef="#br0">30763 12662 64,'0'0'6387,"0"0"-7187,0 0 2640,0 0-703,0 0-993,0 0 96,0-24 785,0 18-209,0 2-352,0 2 208,0 0 241,0 0-81,0 2-143,0 0-209,0 0-256,0 0 0,2 4 48,-2 8-32,0 5 96,0 6 993,3 8 144,-3 3-161,1 2-383,-1 0 63,3-2-336,0-5-335,-1-7-97,-2-1-64,3-8-16,-1-2-80,-2-6-48,0 2-16,3-5 0,-3-2-256,0 0-689,0 0-639,0-2-994,-3-5-1952,-2-2-5826</inkml:trace>
  <inkml:trace contextRef="#ctx0" brushRef="#br0">30630 13112 3762,'0'0'7571,"0"0"-4850,0 0-2080,0 0-81,0 0 160,40-4 657,-18-1 144,10 0-321,7-1-367,0 2-129,9-2 96,-3 5 241,-3 1-657,-4 0-224,-5 0-128,-14 0-32,1 0-48,-8 1-304,-1 2-160,-6 0-113,-1-3-111,-4 0 160,0 0-113,0-3-1151,-4 0-962,-4-1-863,-5 2-6148</inkml:trace>
  <inkml:trace contextRef="#ctx0" brushRef="#br0">30763 13353 10037,'0'0'2881,"0"0"-1600,0 0-609,0 0 160,0 0 849,12 42-128,-12-17-529,2 4-63,-2 3-97,3 2-48,-1 0-303,-2-3-225,3-2-160,0-4-32,-3-3-64,0-4 32,0-4-64,0-5 0,0-2 112,0-3 80,0-2 0,0 1 112,0-1-80,-6-2-128,6 0 0,-2 0 0,-1-5-48,3-4-32,0-4 0,0-8-16,0-3-32,5-7-32,2-10-176,-2-4-64,3-5-160,3-1 176,-4-1 96,3 3 208,-3 5 16,1 8 0,0 8 64,-2 7 64,2 5 64,0 7-48,2 2-32,0 6-96,-1 1-16,7 0-32,-4 6 16,3 5 16,1 5 0,-4 6-32,-2 1 0,-1 2 16,-1 4-48,-2-2 64,-5 0-32,-1-2 16,4 0 0,-4-5-16,0-2 48,0 0-32,-4-4 32,-3-3-48,-1-2 80,-4 0-16,-1-5 48,-1-1 321,-6-2-65,0 2-192,-3-3 160,6 2-32,0 0 32,4 3 97,2-3-257,10 1-176,1-1 0,0 0-80,4-2-545,6 0-559,-3 0-657,4 0-880,-1-7-1697,-6-4-5043</inkml:trace>
  <inkml:trace contextRef="#ctx0" brushRef="#br0">31510 12930 5699,'0'0'96,"0"0"2193,0 0-432,0 0-1057,0 0 208,0 0 145,-3-32 95,3 25-127,-3-1 16,3 1-81,-5 2-48,4-2-207,-7 6-337,0 1 80,-3 0-208,-1 1-143,0 11-65,-2 6-48,-2 5 16,1 3 160,2 1 128,6 0-48,0-2-96,7-5-160,0-4 48,7-7-96,5-4-80,8-5 112,0-7-128,5-11 288,3-5-160,0-6-128,-3-5 32,-2-2 32,-9-2-80,-2-2 64,-7 1 16,-5-2-48,0 1-32,-9 2-80,-7 7 80,-4 1 64,-5 10 0,-1 4 0,-1 9 16,1 5 0,1 2-48,2 2 80,6 5-32,5 0-16,7 2-32,5 0-544,0 0-1761,12 0 240,7 0-1025,-4 0-3313</inkml:trace>
  <inkml:trace contextRef="#ctx0" brushRef="#br0">31808 12836 7251,'0'0'5283,"0"0"-2802,0 0-1761,0 0 385,0 0 79,0 0-303,-11-21-385,8 28-272,-3 7-32,0 3 304,-1 8 353,1 4 111,2 2-240,2 1-223,2-3 143,0-2-208,0-6-176,0-6-96,0-5 32,5-4 145,-4-3-17,2-3 64,0 0 112,-1-14 96,3-2-191,1-6-161,0-8-256,-3-5-32,2-6 16,-5-2 0,0-1-16,0-6-16,0 0 80,-2 3-80,-4 0 80,1 4 0,1 5-48,1 4 0,-2 7 32,5 4 16,0 3 32,3 7-32,5 2 0,4 1-80,2 6 0,6 4 32,8 7 0,0 8 16,0 8 96,1 6-160,-1 3-257,-9 1 33,-5 1 0,-2 0 16,-10-5 192,-2-2 80,-2-2 64,-9-7-16,-4 2 0,-2-6 32,-3-3 32,-5-2-16,3-2-32,2 0 16,0-5 0,3-2-64,4 0-80,6 0 96,1 0-64,6 0-48,0 0-544,0 0-545,0 0-416,0 0-447,3 0-466,0 0-1295,-2 0-1826,2 0-1760</inkml:trace>
  <inkml:trace contextRef="#ctx0" brushRef="#br0">16422 14361 6323,'0'0'-656,"0"0"4417,0 0-2176,0 0-544,0 0-81,0 0-96,3 3-207,-3 13 591,0 13-111,0 10 576,-6 10 335,-2 9-367,2 6-624,0-6-401,-3-4-592,1-9-48,3-9 16,2-9-16,2-9 16,1-4-16,0-6-64,0-6-528,0 1-305,0-3-559,0-3-865,0-7-449,0-4-2064</inkml:trace>
  <inkml:trace contextRef="#ctx0" brushRef="#br0">16329 14387 6291,'0'0'3698,"-26"31"-929,12-15-1361,5-5-239,-1-2-177,7-2-463,0-4-337,3-3-192,0 0-304,3-3-193,7-8 642,0-3-306,6-6 225,3-2-224,1-4 160,5 6 16,-5 0 289,4 9 207,-3 2 16,-3 9-192,2 0-384,-3 9 224,-1 2 465,-2 5 63,1-3-304,-5 3 48,1-2-160,-4-1-208,0 1-48,-1-5-16,-5-1-32,5-1-1040,-4-4-1985,3-3-785</inkml:trace>
  <inkml:trace contextRef="#ctx0" brushRef="#br0">18562 14347 5635,'0'0'5938,"0"0"-3889,0 0-464,0 0-144,0 0-417,0 0-176,-3-14-159,6 12-145,0 2-16,3-2-31,2 0 95,5 2 16,7-3-48,5 1 241,6 2 79,3-2 16,4-1-127,1 3-113,-6 0-400,-5 0-192,-4 0-16,-3 0-64,-9 3 0,-1-1 48,-6-2-48,-4 2-96,-1-2-160,0 0-128,-5 0-400,-2 0-465,0 0-624,-3 0-1120,2-2-3202,0-4-5362</inkml:trace>
  <inkml:trace contextRef="#ctx0" brushRef="#br0">18934 13913 4642,'0'0'6579,"0"0"-2593,0 0-1761,0 0-560,0 0-801,0 0-544,-9-32 32,-3 30-95,-6 2-129,-2 0-96,-3 0 32,-2 7 32,2 1 16,-2-1 112,5 2 128,1 2 80,1 1-48,4-1-95,1 3-113,3 2-64,5 1-16,2 3 64,1 6 64,2 2 160,0 4-16,5 2-80,0 0-48,-1 2-143,2-2 15,1 1-64,-7-1 16,0 0-32,0-1 48,-7-1 176,-3 2-112,-3-4-48,1-3-16,1-3-32,-1-4-96,2-4 16,1-1-32,1-3-80,5-3-528,0-3-481,3-3-480,0-3-576,0 0-1777,6-9-4145</inkml:trace>
  <inkml:trace contextRef="#ctx0" brushRef="#br0">19347 14131 12038,'0'0'1872,"0"31"-863,0-8 976,3 6-337,0 5-271,3 4 0,0 3-177,2-1-319,-6-2-337,1-2-288,-2-4 96,-1-7-224,0-5 48,0-4-32,-4-5 97,2-4 111,-4-1-112,4-3-176,2-3-16,-3 0 64,3 0-48,0-9 0,0-2-64,0-3-64,3-4 128,2-4-48,0-4-32,-1-5-48,-1-2 16,0-6-48,-3-3 64,0-5-64,0-3 0,0-4-48,-6-3 48,2 6-96,-1 1-81,2 5 113,1 7 208,2 8 32,0 3-96,2 6-32,6 2 16,4 5 16,5 6-16,3 1 0,0 7 0,8 0 16,0 4 32,2 7-64,-1 8 96,4 1-32,-2 2 16,-5 5 16,-3 0-48,-3 3-64,-7-1 16,-9 1 16,0-3 48,-4 0 0,-5-3-48,-6-1 128,-1-3 64,-4-2-31,4 0 47,-5 0-48,0-5-16,-2 1-48,2-3 32,3-2-48,-5-2 48,2-1-32,2-3 48,1 1-80,1-4 0,0 3-16,6-3-16,1 0 0,1 0 0,4 0-448,1 0-513,0 0-799,0-3-594,0 3-1679,1-2-2082,4 2-2609</inkml:trace>
  <inkml:trace contextRef="#ctx0" brushRef="#br0">19391 14834 6115,'0'0'1761,"0"0"1568,-30 34-1600,15-21-240,2 4 127,1-1-159,1-3-529,2-5-399,4-1-305,2-2-144,3-5-48,0 0-144,5-2 0,2-8 320,6-3-576,-1-7-113,7-3 433,1-4 160,-6 0-80,3 3 0,-1 1 1,-4 8 31,-1 5 160,-5 6-16,5 4-144,-2 4-48,-1 10 192,4 2 224,-1 2 160,-2-1-304,2 4-224,-5-5-31,2-5 15,-2 0-177,-4-4-687,1-3-849,-3-1-1504,0-3-1537</inkml:trace>
  <inkml:trace contextRef="#ctx0" brushRef="#br0">19396 14876 5122,'0'0'8436,"0"0"-6227,0 0-1312,0 0-369,0 0-288,8 18 352,-3 4 1025,-2 5-480,0 7-593,-3 2-368,0-2 48,0-3 16,-3-4-48,0-4 32,1-5-192,-1-7 16,3-1-48,0-6-16,0-2-16,0-2-240,0 0-528,3-2-353,-1-5-239,1-4-1842,0-3-2529</inkml:trace>
  <inkml:trace contextRef="#ctx0" brushRef="#br0">21776 16060 5202,'0'0'1633,"0"0"2369,0 0-1873,0 0-352,-1-7-209,1 7-127,-3-2-112,0 2-289,3 0-239,0 0-81,0 0-288,7 0-208,4 0 48,9 0 64,5 2-95,9 1 671,7-3-80,4 0-223,-3 0-241,1 0-64,-9 0-160,-6 0-112,-5 0 16,-9 0-32,-1 0 16,-6 0-80,-2 0 32,-5 0 32,0-3-32,0 3 48,0-2-16,0 2 32,0 0-64,0-2-176,0 2-224,-2 0-481,-2 0-415,-2 0-193,4 0-576,-3 2-1152,5-2-2626,0 0-4466</inkml:trace>
  <inkml:trace contextRef="#ctx0" brushRef="#br0">22807 15639 7331,'0'0'2994,"0"0"-65,0 0-896,0 0-400,0 0-193,0 0-207,5-13-465,-2 18-416,-3 6-175,1 9 271,2 10 768,2 8 113,4 6-353,-1 4-175,5 0-305,-1-6-272,4-6-176,-1-7 32,-1-7 16,0-6-80,-8-4 48,2-6-64,-3-4 48,-2-2-64,-3 0-128,0-2-256,0-9-544,0 0-913,-3-5-288,-2-2-1105,0 2-3073</inkml:trace>
  <inkml:trace contextRef="#ctx0" brushRef="#br0">22737 15363 5763,'0'0'6307,"0"0"-4178,0 0-865,0 0 49,0 0-257,0 0-223,39-11-289,-19 9-160,3-1 240,5 1 481,7 0-337,0-1-256,-1 1-31,-1 0-353,-2 2-48,-6-2-32,-5-1-64,-3 1 48,-5-2-16,1 2 32,-4-3-32,-3 3 0,-1-3 48,-2 1-16,-2 1 16,-1-1 16,4-3-16,-4 0 64,0-2-16,-4 1-16,-3-4-64,2-2-64,-4 1 48,-2-1-16,2-1 16,-4 2-32,2-3 48,-1 2-32,3 3-32,-2-1-368,3 4-96,-1 1 159,4 5-271,0-1-128,-1 3-193,2 0-463,0 0-577,4 5-1777,0 4-4338</inkml:trace>
  <inkml:trace contextRef="#ctx0" brushRef="#br0">22316 16328 8692,'0'0'3249,"0"0"-2160,0 0-465,0 0 129,0 0-97,0 0-128,-3 5 32,6-3-111,2 0-129,1 1 160,0-2 160,2 2-63,3 0 31,3-2-176,-2 2 64,1-3-144,5 2-79,-1-2-81,0 0 96,3 2-16,4 0 96,-4-2-160,1 3-80,3-3 480,-3 2-31,4 0-529,-1-2 16,-3 0-16,4 0-16,-2 0 0,2 0-16,-2 0 48,-1-4-32,1 1 32,-3 1 0,-1 0 80,1 0-64,0 2-48,-1-3 32,0 3-64,-4 0 32,2 0-48,-1 3 32,1-1-32,-2 2 0,2-1 32,-1-1 16,1-2 0,1 0 128,1 0 144,1 0-96,-4 0 97,1 0-177,1 0-64,-4 0-16,5 0-16,-5 0 16,1 0-16,1 0-32,-2 0 32,1 0 0,1-2-32,-2 2 32,4-3 16,-1 1 16,0 0 96,-1 2 16,-1 0 48,-2 0-160,-4 0 0,0 0-144,-1 0 80,3 0-16,-3 0 16,1 0-16,2 0 16,1 2-16,-2 0 16,2-2 16,0 3-16,1-3 16,-2 2-48,-2-2 48,2 0-16,-6 2-16,-1-2 48,1 0-32,0 0 16,-2 0 0,0 0-32,-3 0-128,0 0-784,0 0-977,-11 0-672,2 0-3618</inkml:trace>
  <inkml:trace contextRef="#ctx0" brushRef="#br0">23507 16309 8500,'0'0'3009,"0"0"-752,0 0-1488,0 0-321,0 0-96,0 0 0,14-9-160,-8 9-128,0 0-32,5 0-32,-2 0 785,4 0 319,-1 0 17,7 0-49,1 0-303,0 0 31,5-2-96,0-1-160,-1-1-159,1 1-81,0 2-144,-2-2-96,4 3 0,-4 0-32,-1 0-32,4 0 32,-4 0-32,6 0 48,-1 0 32,3 0 192,-1-2 96,4-2-224,-1-1-16,-1 0-64,-4 1 16,-2-1 129,-2 1-113,-6 2-64,0 0 0,-3 2-16,-8 0-16,2 0 0,-3 0-48,-5 0-48,0 0 16,0 4-433,0 0-543,-7 3-625,-3-2-1536,-3-1-4259</inkml:trace>
  <inkml:trace contextRef="#ctx0" brushRef="#br0">23114 15598 11221,'0'0'784,"0"0"-527,0 0 399,0 0 144,0 0-223,0 0-289,-15-27-96,15 23-176,0-3 32,3 2 112,0 1 96,-3 0 80,1 1 176,-1 1 401,0 0-17,0 2-223,-1 0-161,-5 0-304,1 4-64,0 3-16,-2 4 144,2 1 48,-3 3-160,0 1 128,4 2 65,-4 3 63,0-1 0,4-3-64,-4 1-64,3 1 48,0-4-15,-2-2-113,4 3-32,-4-2-64,1 2 0,2 0-96,0-1 16,0 5-16,-1-1 0,1 1 16,-1-2-16,-3-1-16,3 2 32,-5-1 0,2-2 0,0-1 16,2 1-64,-2-3 80,0-1-48,1 1 0,2-1-16,0 1 0,-1 1 32,5-4-16,-2 4 0,1-1-48,2 1 32,-3-2-80,0-1 96,3 0-32,0-2-16,0-2 0,0-3 0,0-4-512,6 0-769,-6-4-912,2-7-1537,-2-5-6082</inkml:trace>
  <inkml:trace contextRef="#ctx0" brushRef="#br0">23264 15904 9140,'0'0'6003,"0"0"-5363,0 0-64,0 0 209,0 0-225,0 0 128,2-25 1,-2 23-65,0 0 48,-5 2 17,-2 0-177,0 4 32,-5 3-112,-2 3 81,0 0-17,-1 4-48,2-1-16,-2 5-96,5-2 161,0 2-161,3 0-80,1 0-80,0 2 96,3-1-80,0 1-16,3-2-48,0-1-48,0-1-48,0 1-80,6-4 80,-1-2-64,-1-2 16,6 0-16,-3-4 32,6-4-176,-2-1 16,1 0 16,0-1 160,-2-6 16,0 0 32,-2 0-32,0 1-32,-8-1 32,2-2-48,-2 2 16,0 0-16,-2-2 0,-6 2 0,0 0 16,-2 3-16,0 2 0,-1 0 0,2-1-16,1 3 32,1 0-16,2 0 0,3 0 32,-1 0 48,0 0 16,3-2 16,0-2 16,3 0-32,2-2 0,0 0 208,1-1 241,0 3-97,-3 1-16,5-1-160,-3 1-176,2 2-48,1 1 64,0-3-48,4 3-48,-2-2 64,0 0-96,3 0 112,1-1-112,-3 1 16,1 0-48,0-3 112,-2 3-112,2-1 80,-4 3 32,-3 0-16,1 0-32,1 0 0,-7 0 16,2 0-32,1 0 32,-1 0-32,-2 0 0,0 0-80,0 0-192,0 0-160,0 0-192,0 0-97,0 0-415,0 0-1217,-7-4-913,1 2-4818</inkml:trace>
  <inkml:trace contextRef="#ctx0" brushRef="#br0">22550 15852 11813,'0'0'4418,"0"0"-2385,0 0-624,0 0-401,0 0-47,-41-15-1,21 23-319,-3 11-129,1 3-96,-1 5 240,4 5 81,1-4-145,10 2-272,8-3-160,0-7-48,13-7 0,7-3-112,0-10 16,8-3 32,1-12-16,-1-6-16,-3-8 0,0-4-48,-5-6 64,-5-2 32,-5-3-64,-7-1 16,-3 2-80,0 0-96,-10 5 32,-5 2-64,-2 6 112,-3 8 16,-5 4-48,-1 2 0,-1 9 64,2 3-80,-1 2-16,1 2-32,8 0-80,8 0-193,1 0-479,5 0-321,3 0-1168,5 0-1392,7-5-3907</inkml:trace>
  <inkml:trace contextRef="#ctx0" brushRef="#br0">24885 16100 7539,'0'0'2898,"0"0"15,0 0-1520,0 0 111,0 0 177,0 0-384,-11 0-161,11 0-207,0 0-193,0 0-128,6 0-159,-5 0-129,10 0-144,-1-2 32,7-1 160,6 2 144,2-5 145,4 5-97,2-4-160,-1 1-144,-6-1-96,0 3-64,-4 2-96,-11 0-16,0 0-32,-1 0 64,-8 0-48,3 0-16,-3 0-64,0 0-16,-3 0-160,-1 0-144,-1 0-689,-3 0-159,5 0-241,-3 0-928,3 0-2193,0-3-7924</inkml:trace>
  <inkml:trace contextRef="#ctx0" brushRef="#br0">24911 16291 9925,'0'0'6675,"0"0"-5555,0 0-864,0 0 721,0 0-33,0 0-256,31 0-95,-15 2 415,1 1-400,3-1 1,0-2-33,0 2-320,1-2-128,-4 0-64,3-2-80,-2-5 64,1 2-144,-3-1-480,-4 2-497,-1-3-1008,-7 2-1648,-4 1-7396</inkml:trace>
  <inkml:trace contextRef="#ctx0" brushRef="#br0">25905 15959 7267,'0'0'4803,"0"40"-2482,-7-6 160,3 12 208,-1 3-432,-3 3-1008,1-1-145,2-5-95,-3-6-481,4-10-288,1-6-144,3-8 32,-2-8 16,-1-3 16,1-5 16,-1-5 400,3-8-191,-3-9-321,3-8 0,-1-8-16,1-9 16,0-9-48,0-5 48,1-9-496,2-4-1,2 0-79,3 4-80,-1 7 240,1 9 288,0 9 64,1 6 64,0 8-32,-1 4-32,5 2-32,-3 5-64,0 2 64,2 7-16,1 2-80,5 5-465,2 4 17,-1 0 352,7 15 176,1 8 64,-3 6 32,4 7 16,-3 6 32,-2 4-96,-7 1-16,-7 2-32,-6-3 32,-3-2 48,-7-3 48,-9-5-80,-1-5 80,-6-6-32,-2-4 64,-3-4 0,-1-5-32,1-5-16,-2-6 32,2-1-64,7 0-16,2-1 48,5-2-80,3-1 48,3 4-64,8 0 32,0 0-32,0 2-48,0 7 80,8 2 32,3 2 369,1 3-129,4 2 48,-2 1 80,3-2-144,-2 4-128,6-4 0,-4 2-48,3-1 0,0 0-64,0-3-32,0 4 128,-3-1-128,4-1 64,-6-1-32,-3-2 32,-2-5-48,-3-2-32,-2-3 32,1-4 0,-6 0-64,2-7-368,-2-6-688,0-1-1121,0-2-1169,0 3-4322</inkml:trace>
  <inkml:trace contextRef="#ctx0" brushRef="#br0">26396 16299 9364,'0'0'3890,"0"0"-2529,0 0-913,0 0 1073,0 0 303,0 0-735,12 36-225,-10-20 337,1 1-209,0-1-191,-2 0 15,2-5-112,0-1-191,-3-4-145,0-1 192,2-5-192,-2 0-96,3-3 97,-1-8 159,-2-5-432,6-4-64,-6-5 16,5-4-16,-4 0-80,2 2 0,0 0-32,-3 5 48,2 1 112,-2 3-176,0 3 80,3 3 0,-2 4-32,-1-2 64,4 6 16,-1-1-32,-2 3 0,7 0 16,-3 2-96,6 0 80,-4 6 0,3 4-32,0 1 32,3 5 0,-7-1 16,2 1-16,0 2 80,-1-2-80,-2 2-32,0 0-32,-5-2 32,0 2 48,0 2 64,0-3 0,-2-1 16,-3 1 160,-1-2-112,0-2-96,-5-1-16,2 1 48,1-4-64,-3 0 16,2 0-32,-2 0 48,2-4-48,-1 2 32,-4-5-32,5-2 32,0 0-16,-2 0-96,2-2-128,3-5-240,1 0-545,3 0-527,2 2-305,0 1 32,0 1-704,0 2-2818</inkml:trace>
  <inkml:trace contextRef="#ctx0" brushRef="#br0">22509 16914 5362,'0'0'593,"0"0"2928,0 0-1104,0 0-480,0 0 192,0 0-112,11-27-448,-14 25-256,-5 0-561,-6 2 16,-3 0-224,-9 4 177,-1 6-97,-1 5-32,-1 3-175,3 3 47,7 1-48,0 0-128,10 1-32,6-3-48,3 0-64,12-4-32,8 0-128,5-7 96,6-5-64,-1-4-16,-1-2 48,2-11-31,-6-7 31,-5-6 0,-6-2 32,-6-4-64,-3-2 48,-5-2-16,0-2-80,-10-3-176,1 1-17,-7 2-383,1-1-48,-2 8-16,0 4 287,1 7 241,-1 1 48,2 8 96,-1 2-32,2 5 64,2 1-32,-1 3 0,3 0-16,0 0 0,3 7 0,2 0-624,-1 0-481,-2 2-127,8 0-433,-5-2-1024,5-3-2706</inkml:trace>
  <inkml:trace contextRef="#ctx0" brushRef="#br0">22859 16584 7107,'0'0'3298,"0"0"-385,0 0-864,0 0-672,0 0-465,0 0-80,-34 24-79,16 6 111,-3 5 321,3 11-1,-5 5 145,2 6-337,4-1 193,7-2-529,0-7-480,7-6-112,3-3-64,6-6-16,1-8 32,5-1-16,2-5-592,-5-2-336,4-3-561,-3-4-368,-3-4-720,-1-5-2289</inkml:trace>
  <inkml:trace contextRef="#ctx0" brushRef="#br0">22955 17005 3041,'0'0'3058,"0"0"-3202,0 0 2497,0 0-384,0 0-881,0 0-143,-31 13 191,24-6 225,2-1-129,2 4-239,-2-2 31,4-1-63,1 0-273,1-1-112,12-3 33,5-3 47,2 0-32,7-11-208,4-5-80,3-8-127,-1-6-81,2-1-16,-5 1-16,-2 1-32,-7 2 0,-2 2-64,-10 5 16,2 0-32,-6 1-80,-4-1 64,-1 0-80,0 2 48,0-4-64,-6 1 16,0-2-65,-2 3 1,3 3-48,1 1 128,1 2 96,-4 7 32,4 3-112,-1 2 48,-3 2 32,1 5 0,-1 3 0,-4 8-48,4 4 112,-3 5-80,2 7 64,0 6 240,2 1 225,3 3 63,0-2 64,3 1-208,0-8-416,3-1 32,0-5-48,2-4 32,-4-3-64,-1-2 32,0-5 32,0 1-32,0-5 48,0 2-48,-1-4-16,-3 0-16,4-3-80,0-2-448,0 1-432,0-3-129,0 0-704,0-7-1296,0-6-2834</inkml:trace>
  <inkml:trace contextRef="#ctx0" brushRef="#br0">23304 17022 6787,'0'0'5395,"0"0"-3058,0 0-1185,0 32-47,0-28-465,0-4-352,5 0 192,3-6 145,-1-5 111,4-8 80,2-3-223,1-3 31,-2-2-16,0 0-304,2 4 209,-4 6 127,-1 3-224,-1 7-144,-2 7-224,0 0-64,0 3 16,-4 8-48,3 2 144,1 5 112,-2 2-64,1 1-64,0-1-96,-5-2 48,6-4-48,-5-5 16,3-2-48,-3-3 48,-1-4-256,3 0-416,-3-4-321,0-8-1071,0-2-786,0-1-3393</inkml:trace>
  <inkml:trace contextRef="#ctx0" brushRef="#br0">23690 16862 5410,'0'0'5379,"0"0"-3346,8 41 736,-5-18-688,-1 4-464,1 2-241,0 2-239,-2-1-305,2-3-207,0-7-305,-1-2-96,1-2-96,-1-8 16,-2-1 96,0-5 16,3 1-32,-3-1-144,3-2 32,-3 0-16,0-7 17,5-2-33,-4-2-48,2-5-32,2-4 32,0-3-64,-5-6 48,0-5-48,0-1 32,0-8 16,0-4-241,-7 0 97,1 1-48,0 5-16,0 5 112,-1 8 80,4 5 0,0 7 272,3 5 0,3 2-191,7 4 47,2 3-192,7 2 128,1 0-64,2 2-32,1 9 32,-3 3 32,-1 4-16,-7 0-64,2 5 80,-8-1-32,-6 0 0,0 1 48,0 0-32,-1-1 0,-7-3 80,-3-2-96,2 1-16,-1-5 32,0 1-32,-3-2-16,4-6 48,1 1 16,-3-3-48,3-1 48,2-3 0,0 0-16,1 0-16,4-5-96,-5 1-593,6-1-735,-2 3-497,2-2-1313,0 4-2384</inkml:trace>
  <inkml:trace contextRef="#ctx0" brushRef="#br0">24049 16507 3137,'0'0'3906,"0"0"-1985,0 0-528,0 0 47,0 0-255,0 0 144,0-7-65,3 7-415,2 0-321,3 5-160,1 6 192,3 3 1121,6 8-176,-3 5-241,2 9-159,-1 4 127,1 10-399,-5 0-97,2 1-448,-5 1-80,-4-3-224,-2-3-48,-3-3 496,-3-3-272,-5-6-95,-4-3 127,-1-4-80,-1-4 0,-4-6 32,4-3-112,-5-5-16,5-5 16,2 1-496,1-5-817,3 0-1056,7-5-801,-2-2-2944</inkml:trace>
  <inkml:trace contextRef="#ctx0" brushRef="#br0">25852 16683 10565,'0'0'2625,"0"0"-1424,0 0 479,43-5-223,-18 5 144,3 3-337,9-3-143,5 2-225,8-2 97,2 0-129,9 0 1,1-2-241,3-8-144,-3 2 689,2-4-497,-10 4-432,-3-4-336,-12 1 32,-7 2 32,-7 1-176,-13 2-80,2 0 16,-12 4-33,-2-1-159,0 3-448,-5 0-721,-6 0-976,-1 5-2033</inkml:trace>
  <inkml:trace contextRef="#ctx0" brushRef="#br0">25945 17421 12550,'0'0'3521,"0"0"-3104,0 0 351,0 0 897,0 0-689,0 0-496,-16 0-112,21 0-79,3 0 575,4 0 209,7 0 127,1-4-175,6-3-193,7 0-16,4-2 97,2 2-257,-7 3-144,1 0-224,-4 1-208,-7 1-64,-3 2 16,-5 0-16,-7 0-224,-2 0-368,-5-2-144,0-3-305,0 3-447,0-3-705,-5-2-369,1 3-1936,-4 0-11669</inkml:trace>
  <inkml:trace contextRef="#ctx0" brushRef="#br0">26235 17068 7251,'0'0'3634,"0"0"-369,22-32-1120,-16 22 209,-2 0-258,-1 1-783,-3 1-400,-6 1-129,-1 0-208,-7 2-288,-4 3-96,-2 2-112,-3 0-48,3 2-64,0 7 16,3 1 16,1 3 0,4 2 0,4 4 0,3 3 0,4 5 128,1 2 161,0 2 31,0 8-112,6-1 192,0 2 144,-1 3-240,0-2-63,-2-1-161,-2-1 64,-1-8-64,0-1-96,-4-3-64,-4-7 32,0 0 32,-1-5-16,-1-1 0,0-2-273,2-6-511,0-4-865,-1-2-800,1 0-1233,0-2-5138</inkml:trace>
  <inkml:trace contextRef="#ctx0" brushRef="#br0">8867 3056 17672,'0'0'3362,"0"0"-2386,0 0 689,0 31-609,0-24-463,0-3-385,0 3-128,0-2-80,3-1-593,-3-4-1167,0 0-641,2 0-1905,1-11-4963</inkml:trace>
  <inkml:trace contextRef="#ctx0" brushRef="#br0">8900 2873 19881,'0'0'2017,"0"0"-1329,0 0 513,0 0-769,0 0-352,0 0-80,0-15-592,0 19-1441,0 5-832,0-2-2354</inkml:trace>
  <inkml:trace contextRef="#ctx0" brushRef="#br0">9021 3017 12806,'0'0'3778,"0"0"-2978,0 30 1345,5-19-945,2-2 81,3 0 144,2-1-369,3-2-736,1 0-80,-4-4 257,2 1-65,-3-3-240,2 0-80,-6 0-80,-2-3 112,3-4-64,-7-1 32,-1-4-32,0-1-16,0-1-16,0-4-128,-1 1 32,-2 3 16,3 1 32,-3 1-32,3 5 32,0 3 16,0 0-16,3 4-96,1 0-16,4 0-800,-3 0-1009,6 7-464,-2-3-1841,3 0-3682</inkml:trace>
  <inkml:trace contextRef="#ctx0" brushRef="#br0">9360 2975 17736,'0'0'4098,"0"0"-3426,0 0 641,0 0 0,0 0-385,0 0-272,-35 18-368,25-9-176,6 2-112,-2 0 48,6-2-16,0 0 32,0-2-15,0-3-33,6-1 0,-2-3 32,6 0 64,-3 0-96,4-5 0,-4-2-64,0-1 80,-4 3-48,2 3 16,-5-3 16,0 5-16,0 2 0,0 5-16,0 4 32,0 1 0,0 1 16,5-2-96,2-1-497,6-6-511,-1 0-1041,4-4-176,-1-4-2033,-1-12-5747</inkml:trace>
  <inkml:trace contextRef="#ctx0" brushRef="#br0">9543 2831 5202,'0'0'8116,"0"0"-5363,0 0-191,33 4-305,-19-1-545,6-2-287,-3 2-256,3-3-481,0 2-320,-1 0-224,-2 1-96,-5-1-64,4 2-512,-4 3-1569,1-4-977,-4 1-3280</inkml:trace>
  <inkml:trace contextRef="#ctx0" brushRef="#br0">9678 2671 12438,'0'0'3937,"0"0"-2096,0 0-560,0 0 384,0 0-481,0 0-575,5 23 367,-5-3 241,3 4-257,-3 3-272,0 3 209,0 1-257,0 3-176,0-2-144,2-1-16,-2-4-111,4-2-113,-4-3-16,3-6-32,-3-5 0,0-6-192,0-3-625,-3-2-511,-6-7-449,1-8-1329,0-5-1696,-1-6-4834</inkml:trace>
  <inkml:trace contextRef="#ctx0" brushRef="#br0">9870 2936 14150,'0'0'6243,"0"0"-6051,0 0-80,28 39-80,-21-32 1,0 1-17,-2-1 32,1 0-177,-4-5-1119,-2-2-1105,0 0-769,0-9-2112</inkml:trace>
  <inkml:trace contextRef="#ctx0" brushRef="#br0">9905 2797 3426,'0'0'16791,"0"0"-15046,0 0-512,0-33-385,0 30-496,0 3-144,0 0-80,0 0-160,0 3-160,0 5-1024,0 1-673,0 0-2593</inkml:trace>
  <inkml:trace contextRef="#ctx0" brushRef="#br0">10075 2919 19497,'0'0'3842,"0"0"-3890,0 0 80,0 31 112,-5-18-48,2 1 112,3-2-48,0-2-128,0 0 16,3-6-16,7 0 48,2-4 48,-4-1-112,3-11 16,-2-2-64,-1-1-64,-5-5 128,-3 1-64,0-1-48,-3 4 32,-5 1-32,0 3 16,1 8 48,-3 0 0,3 4-48,-1 0-80,0 4 96,3 7-1281,4 3-400,1-3-1312,0 0-2546</inkml:trace>
  <inkml:trace contextRef="#ctx0" brushRef="#br0">10233 2982 6531,'0'0'12198,"0"0"-11606,0 0-592,0 0 128,34 8 736,-26-8 657,0 0-224,1-4-753,-1-3-240,3-2-32,1-2 320,-3 0 65,4-5-257,-1 3-64,1-1 16,-1 1-224,-1 3-112,-2 6 0,-1 4 64,0 0-32,-4 9-32,4 4 64,0 1 64,1 1-16,-1 4-15,3-8-17,-2 5 32,2-8-112,-5-1 16,2 0 0,0-7-32,-4 0-385,-1 0-591,-3-2-1265,0-7-1601,0-2-2353</inkml:trace>
  <inkml:trace contextRef="#ctx0" brushRef="#br0">10794 2757 7539,'0'0'1649,"0"0"-528,0 0 351,0 0-79,0 0 80,-30-12-161,23 12 33,-4 2-161,2 1 33,-2 1-177,6-1-287,0 1-257,1-1-304,4-3-96,0 1-96,0 2-16,0-3-32,0 4-16,0-4-320,4 2-208,-2 1-97,1-3 161,2 0 80,-5 0 16,0 0 416,0-5 112,0 1-32,0 0-48,0-2 240,-2 2-64,-4 0 16,4 1-96,-1 1-80,2 2-16,1 0-64,0 0-224,0 2-1937,-3 3-2945</inkml:trace>
  <inkml:trace contextRef="#ctx0" brushRef="#br0">10726 2997 17928,'0'0'1681,"0"0"-1585,0 0-48,0 0 32,0 0 0,0 0-48,-14 27 16,23-25-48,3 1-16,1-3-32,-1 0-208,-1-3-112,-3 1-256,-7-2 271,-1 1 305,0-1 144,-1 4-96,-12-3 48,3 2 0,-3 1-16,4 0-32,3 0 0,4 0-96,2 0-2817,8 0-3666</inkml:trace>
  <inkml:trace contextRef="#ctx0" brushRef="#br0">8059 2811 2817,'0'0'13655,"0"0"-11398,0 0-1985,0 0 64,0 0 336,0 35 145,0-12-145,0 6 176,0 5 129,0 4-129,0-2-160,0 2-175,0-4-193,3-5-208,0-6-112,-2-5 32,3-5-64,-3-6 80,-1 0-48,3-2 64,-3-5 16,0 0 608,0-9 225,-3-5-289,2-6-576,-3-7-32,4-9 16,0-5 0,0-2 0,0 1-304,4-1 96,-4 0 96,0 5 16,0 4 64,0 2 32,-4 4-16,0-2 0,-1 5 0,0-2-16,-1 7 32,5 2-32,-2 2 48,3 3-80,0 2 32,7 4-16,3-2-48,1 7 48,6 2-80,0 0 64,3 2-16,3 11 16,-1 3-16,-4 7 0,-1 1 16,0 3 0,-1 3-16,-4-3-32,-2 0 80,-4 0-49,-1 0 49,-5 0 0,0 0 16,0 2-16,-4 0 33,0-1 15,-4 0-16,3 2 32,-2-6-48,2-1 80,-3-3-64,0-2 32,1-2-128,-3-5 48,0-2-32,-3 2 48,1-6-16,-5 2 32,1-5 16,-1 0-96,2-2 80,-2 0-16,1 0 0,4-4-96,2-3-113,3 7-111,-1-5-96,6 5-128,-4 0-112,6 0 63,0 0-319,0 0-257,0 3-239,8-1-145,0-2-800,4 0-2529</inkml:trace>
  <inkml:trace contextRef="#ctx0" brushRef="#br0">8291 3087 5442,'0'0'8212,"0"0"-6371,0 0-400,0 0 816,39 0-961,-25 0-607,1 0-193,7 0-144,-3-7-32,-2 1 369,0-1-209,-5-2-416,1 0 0,-6 0-96,-3-2-48,-3 2 128,-1 2-32,-1-2-48,-7 4 48,-5 3 64,-2 2-96,-2 0 64,0 5-16,1 6 80,1 5 240,5-3-16,3 3-112,2 0 128,5-3-239,0-2-161,0-2 80,8-2-96,1-4 64,3-1-65,-1-2-191,-1 0-704,0-2-657,-3-5-96,-1 0-816,-1 0-2305</inkml:trace>
  <inkml:trace contextRef="#ctx0" brushRef="#br0">8569 3153 14759,'0'0'1713,"0"0"-785,0 0 817,0 0-625,0 0-159,0 0-145,15 11-240,-12-11 161,-1 0 335,1-5 17,-1 0-257,1-3-288,0-1-240,-2-3 1,2 1 31,-3-2-176,0 2 80,0-3-16,0 5 32,0-2-160,0-1 96,0 4-64,0-2-96,0 4-32,0-1 32,0 3-16,0-1-16,0-2 32,5 3-64,0-3 16,6 3-32,-4-1 48,3 3-32,-3-1-96,3 3-304,-3 0-272,1 0-609,0 0-896,-3 3-304,-1-1-1281,-1 3-1184</inkml:trace>
  <inkml:trace contextRef="#ctx0" brushRef="#br0">11789 2718 5971,'0'0'4146,"0"0"-2530,0 0-31,0 0 112,0 0-256,0 0-433,5-20-160,-2 22-399,-3 8-289,2 7 208,1 6 576,-2 8 241,-1 7-97,0 3-207,0 2-65,-1-3-272,-2-1-159,-2-8-177,2-4-112,3-7-48,-2-6-16,2-5-80,0-5 64,0-4-769,0 0-591,0-13-897,0-3-1857,0-9-11013</inkml:trace>
  <inkml:trace contextRef="#ctx0" brushRef="#br0">11613 2772 7075,'0'0'2369,"0"0"-384,0 0-320,0 0 128,0 0-417,0 0-111,-11-29-369,11 27-319,6-1-81,4 3-144,7-1-32,8-2 0,10-1 529,7-1-33,6-2-64,2-1 161,-5-2-273,-5 1-336,-3 0-304,-12 2-32,-6 1 0,-7 1-96,-4 1-208,-7 1 80,-1 1 128,0 0-208,0 2-160,-4 0-593,1 0-176,-2 0-287,3 0-817,2 7-1569,0-5-3714</inkml:trace>
  <inkml:trace contextRef="#ctx0" brushRef="#br0">12098 2671 5779,'0'0'4210,"0"0"-2177,0 0 208,2 33-96,-2-14-241,0 3-223,0 3-272,0 4-305,0-2-79,-2 5 15,-1-1-287,0-4-321,3 0-144,-1-4-144,-3-3 32,4-4-112,-1-1-16,1-3 0,0-5 0,0-3-64,0 0 16,0-4 32,0 0-48,0 0 32,1-4-64,4-3 32,1-2-112,1-2 0,0 0 80,-1 2-16,1-2 0,-4 1 48,0 1-80,-2 2 64,-1 1 80,5 4-80,-2 2 0,0 0 0,2 0-96,3 7 80,-1 4 16,6 5 64,-1-1-16,2-2 48,2 1 16,1-2 48,1-4-16,2-3 0,-1-5-48,0 0-16,-2 0 0,-2-5-32,-1-3-16,-1-2 0,-6 1 16,1 1-32,0 1 16,-5 0-32,2 1 32,-4 0-32,2 2 32,0 0-48,-3-1 48,0 1-16,0 0-32,0-2 32,0 0-32,-6-1 64,-3 0-128,-2 3 16,2-3-32,-4 3 0,1 2 0,1 2 48,2 0 32,1 4 0,0 8 48,7 1-48,-2 5 64,3 2 0,0 3 48,3-1 0,4-2 16,3 0 64,2-4-128,1-5 16,2-4-64,-3 0 112,1-2-64,-1-5 48,-2 0-64,-4 0-96,-2-5-673,-4-2-927,0-2-465,0 0-1761,-7 0-3297</inkml:trace>
  <inkml:trace contextRef="#ctx0" brushRef="#br0">12886 2912 8052,'0'0'4434,"0"0"-2689,0 0-113,0 0-255,0 0-609,0 0-416,0 0-336,0 11 128,5 9 641,6 0 271,-2 3-239,4-3-33,2-2-144,1-2-175,-2-3-97,1-3-48,-2-4-64,-1-4-80,-1-2-32,-5 0-64,2-4 32,-1-12 16,-2-2-80,-2-2-32,0-7-64,-1 3 48,-2-2-128,0 2 80,0 4-16,0 4 16,0 2 32,-2 5-32,-1 2 32,0 3-112,3 1 48,-1 2-160,-3 1-336,3 0-385,1 0-271,-3 1-449,3 4-1296,0 0-2258</inkml:trace>
  <inkml:trace contextRef="#ctx0" brushRef="#br0">13285 2948 4866,'0'0'5811,"0"0"-3554,0 0-704,0 0 303,0 0-271,0 0-736,-33-2-257,18 6 0,2 5-80,3-2 1,0 2-113,6-1-224,0 2-128,4 1 16,0 2-32,0-1 16,5-1 0,-2 0-16,2-2 32,3-2-64,-5-3 32,1-1-80,4-1 80,-3-2 0,3 0 32,-4-9 0,6 0-32,-4-5 16,-2 1-112,1-1 112,-5 3-112,3 2 48,-3 2-16,0 7 48,0 0-80,-3 7-16,-2 9 96,2 0 32,2-1 192,1 1-112,0-2 112,7-1-224,3-6-16,2-3 0,1-1-16,-1-3-816,-1 0-897,-2-5-976,-1-4-3058</inkml:trace>
  <inkml:trace contextRef="#ctx0" brushRef="#br0">13490 3094 12806,'0'0'1585,"0"0"-1329,0 0 1424,0 0 289,0 0-304,0 0-544,20 7-401,-16-7-160,1-5 161,0-1 95,1-1-288,-5-5-176,4 4-112,-5-4 129,0 1-113,0-3-112,0 1 0,0-1-112,0 1 16,-5-3-80,1 5 32,1 0 16,1-2-16,-1 3 32,3 1 80,0 5 16,0-3-80,3 2-48,5 1 32,1 2 16,4 0-32,2-1-16,2 3 32,0 0-32,-4 0 32,2 0-64,-4 0-464,-5 3-929,-3 1-400,-3 0-272,0-4-656,-3 0-1233,-2 0-4482</inkml:trace>
  <inkml:trace contextRef="#ctx0" brushRef="#br0">13752 2970 4514,'0'0'8804,"0"0"-8132,17 40 641,-10-21 1136,4-4-800,-3-1-769,1-3-496,1-2-255,-3-4-113,6-1 16,-6-4-96,1-9-753,0-2-1968,-3-12-3234</inkml:trace>
  <inkml:trace contextRef="#ctx0" brushRef="#br0">13827 2770 15591,'0'0'1537,"0"0"-1313,0 0 464,0 0 721,0 0-913,0 0-400,0-13-80,7 21-16,0 4-464,4-4-1697,-5-1-2673</inkml:trace>
  <inkml:trace contextRef="#ctx0" brushRef="#br0">14079 2919 14166,'0'0'2161,"0"0"-2161,0 0 913,-39 24 1136,28-15-657,-1 2-543,2 3-113,4-1 33,1 1-193,5 2-240,0-5-160,8-2 16,5-5-96,-1 1 32,5-5-80,-1 0 64,-4-5-144,-1-6 48,-5 2-64,0 1 64,-6-2-144,0 6 64,-3-3 80,0 7-48,-3 0 48,0 4-32,1 7 144,3 5 32,-1 0 305,3 2-225,0-4-112,5-1-128,3-2 0,1-4-32,5-2-96,-2-1-689,2-4-783,2-4-497,-1-8-1617,-1-3-4466</inkml:trace>
  <inkml:trace contextRef="#ctx0" brushRef="#br0">14396 2704 2273,'0'0'12774,"0"0"-12134,0 0 241,0 0 1696,0 0-656,-21 41-401,21-18-575,0 1-129,0 3 193,0 3-241,0-1-96,1 0-272,2-1-79,2-4-129,0-1-32,-5-3-64,3-2-64,-3-2 32,0-5-80,0-2 64,0-1-272,0-1-481,-3-4-255,1-1-289,-1 2-271,3-1-193,0 1-368,5-1-1072,1-2-881,0-1-7476</inkml:trace>
  <inkml:trace contextRef="#ctx0" brushRef="#br0">14282 2873 2497,'0'0'10965,"0"0"-7491,0 0-1409,0 0-577,0 0-303,0 0-545,0 5 81,0 2 143,4 2-288,1-3-128,3 3 49,3-2-209,-2-2-128,2-3-32,3 3-96,-2-5 48,1 0-144,2 0 64,2-3-336,2-1-737,-2 2-223,0-1 271,-2 3-31,1 0-929,-7 0-480,2 0-1409,-6 5-3009</inkml:trace>
  <inkml:trace contextRef="#ctx0" brushRef="#br0">14589 2997 6099,'0'0'13718,"0"0"-11973,0 0-1777,31 29 96,-24-15 16,0-3 112,-1 1-144,0-4 0,-6-1-80,3-2-544,0-4-913,-3-1-1120,0-6-2049</inkml:trace>
  <inkml:trace contextRef="#ctx0" brushRef="#br0">14612 2838 16888,'0'0'2433,"0"0"-1825,0 0-160,0 0-336,0 0-128,0 0 16,9-7-32,-6 18-384,0-2-1825,-3 2-3538</inkml:trace>
  <inkml:trace contextRef="#ctx0" brushRef="#br0">14782 2963 18713,'0'0'1552,"0"0"-1664,0 0-144,0 0 320,-6 39 128,5-25 433,-2 1 95,3 1-224,3-3-256,1 1 32,6-5-32,2-5-64,4-4-95,-4 0-33,0 0-16,1-9-112,-5-5-161,-4-1-95,-4-5 32,0-3-256,-4 3 144,-6-4 320,-1 5 64,-1 4 160,3 6 368,-4 2 64,6 7-272,-4 0-176,6 9-96,-3 2-16,4 5-96,1-2-848,3 1-1137,0-3-2977</inkml:trace>
  <inkml:trace contextRef="#ctx0" brushRef="#br0">15013 3074 16440,'0'0'3601,"0"0"-3489,0 0-112,0 0 112,0 0 272,0 0 1137,-4 9-160,4-9-641,4-9-448,0-1-224,0-1 32,4-2 16,0-7-96,1 2-32,-1-2 0,4 1 16,1 4-16,-1 3 0,4 4 0,-4 8 16,3 0 32,-2 4 80,2 5 32,-1 2 417,-1 3-209,2-3-64,-2 2-80,-1-1-128,0-5-32,-1-3 0,-3 0 0,-2-4-608,-3 0-881,-3 0-1088,0-8-2241</inkml:trace>
  <inkml:trace contextRef="#ctx0" brushRef="#br0">15820 2932 8212,'0'0'2817,"0"0"-224,0 0-976,0 0 48,0 0-369,-19-20-239,7 20-337,-5 0-288,0 9-288,-4 5-96,1 1-48,5 5 96,1 0 1,3 0 63,11-1-96,0-8 0,8 0 0,9-4 48,3-5-32,3-2-64,-1-7 32,3-6-64,-7-3 64,-4-2-64,-1 1-96,-7-2-96,-5 4-80,-1-1-145,0 5-175,-7-1-16,-6 3-145,4 7-191,-3 2-32,-1 0-273,2 0-384,4 7-288,0 2-480,4-2-2401</inkml:trace>
  <inkml:trace contextRef="#ctx0" brushRef="#br0">16209 2664 7652,'0'0'6306,"-53"-7"-5201,24 7-465,-7 0 593,7 7-241,1 0-448,7 2-79,4 2-257,8 1-80,4-1-80,5 5-64,0 4 48,5 2 32,3 3 32,-2 4 240,2 3 144,-4-3 65,0 0-129,-4-2-272,0 0-64,0-4-32,-4-3-48,0-2 64,2-5-64,-1-4 16,0-4-592,3-3-529,-5-2-560,5-4-368,-1-5-2817</inkml:trace>
  <inkml:trace contextRef="#ctx0" brushRef="#br0">15937 2853 10741,'0'0'3986,"0"0"-2498,0 0-319,0 0-113,0 0-207,0 0-193,42-7 16,-20 7 177,-2 0-145,5-2-272,-5 0-192,-1 2-176,-5 0-31,-3 0-98,-4 0-671,-5 0-865,1 0-1248,-3 0-1441,0 0-7331</inkml:trace>
  <inkml:trace contextRef="#ctx0" brushRef="#br0">16643 2673 5475,'0'0'4626,"0"0"-2337,0 0-1137,0 0-271,0 0-81,0 0-288,0 9-320,0 13-32,-1 11 721,-2 7 736,0 5-209,-2 2-303,0 0-289,5-1-384,-3-11-144,3-1-80,0-9-31,0-3-129,0-2 16,-4-6-32,4-5-32,-2 0 0,-4-7-881,1-2-704,-3 0-1120,1-9-2369</inkml:trace>
  <inkml:trace contextRef="#ctx0" brushRef="#br0">16532 2900 11429,'0'0'4530,"0"0"-3457,0 0-817,0 0 256,0 0 369,37 5-305,-15-5-64,6 0 64,4-5-256,1-1-79,-1-3-129,-2 0 16,-7 2-176,-3-2 32,-6 2-577,-3 3-335,-3-1-97,-7 0 33,2 1 160,-3 0 383,3-1 241,-3-2-192,5 0-576,-3-1 95,4-4 225,0-3 416,2-1 272,-2 0 96,0-2 272,0-2 465,-1 4 15,-3 0-96,4 1 449,-6 6-113,1 2-495,-1 4-225,0 2-80,0 1-144,0 4-144,0 9-96,0 7 80,-1 10 48,-5 8 432,1 7 49,0 4 255,2 4 272,-1-4-287,-1-4-353,2-7-192,3-11 32,0-4 16,0-7 193,0-5-193,0-5-96,0-3-64,0-3-32,3 0 32,2-12-16,-1 1-48,4-7-80,0 0 16,-1 0-48,-2 2-128,0 1-144,1 6-96,-5 2 224,4 3 15,1 4 17,-1 0-48,3 0 96,-1 4 64,3 3 64,2 2-16,1-2 16,4 0 0,-2-3-32,5 0 80,0 1-64,-3-5 16,4 2 0,-4-2 16,1 0-16,-1-2 32,-1-3-80,-4-2 80,1-1-16,-6 1 0,-2-5 16,-3 4-48,-2-4 64,0-2-48,0 4 0,-5-4-16,-3 3 0,0 2 0,-1 2-48,1 0 16,1 5 0,2 2 0,0 9-64,2 7 16,-1 6 96,1 5 80,3 2-48,0 1 192,0-1-95,3-4-17,4-3-48,3-6-48,2-5 48,0-2-32,2-9-16,-1 0-16,-1 0-80,1-11-705,-6-2-719,0-1-753,-4-2-2305,-3-2-8661</inkml:trace>
  <inkml:trace contextRef="#ctx0" brushRef="#br0">17726 2962 5394,'0'0'2642,"0"0"575,0 0-672,0 0-688,0 0-272,0 0-273,-41-14-383,24 14-321,-3 11-80,0 2-143,-2 4 175,4 3 48,5 0-112,5 0-127,4-2-129,4-2-192,11-5 48,3-7-16,1-1-32,5-3 16,2-5-16,-2-7 0,-1-1-48,-5-5-16,-2 1 0,-4-2 32,-4 4-32,0-1 16,-4 0-64,0 5 0,0 2-16,0 2-16,0 7 112,0 0-96,0 7-192,0 6 143,0 10 145,0 4-16,3 4 65,1 3-49,1 2 32,6 0 32,-5-5-48,2-1 16,3-7-16,-7-3-64,1-5-16,-2 1 16,-3 0 16,0-2-16,-3 1 32,-2 1-32,1 0 48,-3-3-64,-2 1 80,1-5-48,1 2 48,0-7-16,0 3 16,-1-7-16,-3 0 16,6 0 0,-2-8-96,2-6-433,3-2-1183,2-4-1410,0-3-2240,0 0-5507</inkml:trace>
  <inkml:trace contextRef="#ctx0" brushRef="#br0">17969 2993 8660,'0'0'9156,"0"0"-8387,0 0-577,0 0 400,0 0 304,0 0-303,31-30-225,-17 23-208,-5-1-48,1-1-32,-4 2 48,-2-2-64,-4 0 32,0 0-80,-4 2 80,-7-2-80,-1 5 48,-4-3-96,-1 5 64,3 2-48,-5 4 0,7 8 48,4 3-16,4 6 320,4 6 96,4-3 209,4 3-1,4 0-272,7-4-208,-5-5-144,3-2 32,-6-5-48,1-2 0,-4-5-208,-3-1-624,-2-3-417,-2 0-175,-1-7-929,0-7-2001,-1-2-4098</inkml:trace>
  <inkml:trace contextRef="#ctx0" brushRef="#br0">18291 2982 17464,'0'0'1953,"0"0"-1857,0 0 80,0 0 1169,-32-20-305,18 20-288,2 0-351,2 1-289,2 11-96,1-1 48,7 2 32,0 1 80,0-1-128,11-3 0,1-2-48,0-3 0,1-5 16,-1 0-16,-2-5-64,0-6-16,-5-2 96,-5-3-80,0 1 48,0-2-64,-8 0 16,1 1-32,0 2 16,-4 1-48,7 6-80,1 0-97,-2 5 17,5 2-224,0 0-785,0 7-1280,0-3-1985,5 5-5266</inkml:trace>
  <inkml:trace contextRef="#ctx0" brushRef="#br0">18504 2889 15879,'0'0'5395,"0"0"-3747,0 0-1007,0 0 543,0 0-127,0 0-529,-3-27-224,-5 30-288,-1 5 0,-4 4-80,2-1 80,4 0-80,0 3 16,7-3-64,0 0-64,0 1 0,2-1 80,10 0 32,1-2-32,-1 2-144,4-4 64,-4 2 192,-3-2 0,-2 2-160,-6-5-49,-1 3 97,-4 0 64,-4-1 80,-1 1-16,-2-3-32,-2-1 32,6 1-48,-3-1 32,6-1 0,-4 0-48,5-2-336,1 0-688,2 0-305,0-2-464,2-7-1392,9-7-3378</inkml:trace>
  <inkml:trace contextRef="#ctx0" brushRef="#br0">18656 2955 11877,'0'0'5987,"0"0"-4898,0 0-801,0 0 896,0 0 225,32 1-64,-15-1-401,0-1-528,-1-4-80,1 3-15,-3 2-225,-2-2-48,-2-1-64,-1 3 32,2 0-64,-2 0-16,-1 3-113,0 1-127,2 2 304,0 1-128,-1 5-128,3-5-16,-4 4-128,3-2-208,-3 2 111,-2-2 273,2 0 128,0 0 112,-4-2-16,2 2 64,1-5 64,-4 3 224,0-3 129,-2 3 79,2-2-224,-1-5-96,-2 4-32,0-4 64,3 0 113,-3 0 47,3 0 96,-1-3-80,-2-3 0,3 2 81,0-3-81,-3 0 0,0-2-128,0 0-112,0 0-96,0 0 80,0-2-95,2 0-49,1-1-32,-2 1-32,5-2 0,1 2 32,0-1-32,-2 1 0,3 4 16,-1 1-32,-2 3 32,1-1-33,-1 4 33,0 0-16,-1 0-32,4 0-64,-3 0-384,2 0-416,1 4-737,5-1-800,-1-1-977,5 0-3073,-1-2-7363</inkml:trace>
  <inkml:trace contextRef="#ctx0" brushRef="#br0">18758 2730 8036,'0'0'3281,"0"0"-896,0 0-320,0 0-64,-15 44-368,15-26-465,0 5-159,0 4-161,3 0-95,0 0 255,-2 5-112,-1-5-255,0 0-177,0 0-208,0 0-96,0-5-48,0-4-48,0 0-48,-1-7 48,1-2-112,-3-6-496,0-3-849,-2 0-576,0-10-576,-2-3-3345</inkml:trace>
  <inkml:trace contextRef="#ctx0" brushRef="#br0">19226 2952 14887,'0'0'3601,"0"0"-2784,0 0 607,-26 30-127,17-19 80,1 0-417,3 2-416,5-1-352,0 1-79,3-2 63,4-4-128,5 0 64,-1-5-80,1-2 0,1 0-64,-3-9 64,-3-2 16,-1-2-80,-6-3 48,0-2-128,-3-1 32,-5 2 0,-1 1 48,-2 5 64,3 1-32,2 4 0,0 4-32,1 0-80,2 2-81,1 0-991,2 2-865,0 2-560,2 0-1825,4-1-3938</inkml:trace>
  <inkml:trace contextRef="#ctx0" brushRef="#br0">19369 3029 12005,'0'0'4659,"2"31"-4099,-2-13 256,3 2 769,-2-1-384,-1-2 79,0 2 305,0-8-449,0 5-639,0-9-353,0-1 112,3-2 16,-3-1-96,0-3-64,0 0 16,0-5 144,0-2 320,3-4-479,2-2-129,-3-5-32,4-3 15,-2-1 1,-2-3 16,4-2 32,-4 0 65,1-7 175,1 0-48,1-1-96,-5 3-80,6 1-16,-1 4 48,0 4-64,-2 7 32,4 5-16,-5 7 16,3-1-64,2 5 64,-2 0-80,3 9 0,3 5 64,-4 2-48,3 4 48,-1-2-48,-1 2 0,0 0 32,-1-2-16,-2-2-48,-2 0-176,-3-5 160,0 1-16,-5-4 80,-5 1-16,0-2 80,-1-3-48,-1 3 16,4-2 32,-1-5-32,1 2-48,5-2 48,2 0-144,1 0-833,0-7-736,4-4-1360,9-3-1169,-1-3-3169</inkml:trace>
  <inkml:trace contextRef="#ctx0" brushRef="#br0">19713 2680 14695,'0'0'4738,"0"0"-4418,-9 30-240,3-10 897,-1 2 559,1 7-79,-2 1-273,4 1-335,2 0-305,-4-4 144,6 1-191,-1-6-113,-3-4-176,4-4-80,0-3-64,0-5-16,0-3 0,0-1-32,0-2 16,0 0 32,0 0 96,0-7-96,0-4-64,0 2-160,5-2-144,-2 4-64,2-2 128,-1 5 144,-4 1 16,7-1 64,-6 1 16,2 3 16,2 0-16,0 0 32,2 0-48,1 0 32,0 0 16,0 7-32,-1-2 16,3 2-16,-1-3 16,2 3 32,-2 2-32,-1-2 16,3 0 0,-2-3 0,-1 0-32,1 1 0,-3-5-48,1 2 64,-4-2-961,-3 0-912,3 0-784,-3 0-592,1 0-3730</inkml:trace>
  <inkml:trace contextRef="#ctx0" brushRef="#br0">19970 2989 14423,'0'0'7299,"0"0"-6547,0 0-704,0 31 16,0-22-32,0-2-16,4-3 16,-4 0 16,0-4-704,1 0-929,-1 0 209,3-4-449,2-5-3586</inkml:trace>
  <inkml:trace contextRef="#ctx0" brushRef="#br0">20059 2815 2353,'0'0'18200,"0"0"-16359,0 0-1633,0 0-112,0 0-160,0 0 128,-3-7-48,3 14 0,-3 0-208,3 2-1328,3-1-1026,6-1-1343,-1-4-2290</inkml:trace>
  <inkml:trace contextRef="#ctx0" brushRef="#br0">20246 2892 15559,'0'0'2161,"0"0"-1745,0 0 1217,0 0 304,0 0-48,0 0-801,7 17-575,-20-7-305,-4 3-64,2 3 80,-2-1 224,4 4-16,5-2-256,7 1 80,1-4-128,0 2 81,6-3-97,7-2-16,0-2-48,1-2 32,2 0-48,-1-7-448,2 2-433,-3-2-640,0 0-880,-1-9-1056,-1-2-4019</inkml:trace>
  <inkml:trace contextRef="#ctx0" brushRef="#br0">20737 2950 6659,'0'0'-656,"0"0"2160,0 0-1071,0 0-433,0 0-1089,0 0-400,25-15 1361,-23 15 256,1 0 305,0-3 1023,-3 3 241,1 0 256,3-4 32,-4 4-128,0 0-192,0 0-177,0 0-31,0 0-465,-5 4-415,-1 7-209,1 5 272,2 2 256,3 0-287,3 0-273,5-2-192,4-3 32,4-6-32,1 0 0,0-7-64,1 0 48,-1-5-16,-1-6-32,-2 2-16,-3-5-48,-2 3 16,-4 0-16,1-1 32,-6 4-16,0 3-48,1 1 48,-1 4-64,0 0-80,5 9-16,-2 2 64,7 0 80,4 5 48,-1 0-48,8-3 32,-4-2 0,1-4 16,-1-4-48,-1-3-64,-7 0 80,2-5-48,-5-6 64,0-5-80,-4 1 16,-2-6-16,0 1-80,0-3 0,-5 3-112,-2 4-112,5 3 224,-4 4 96,4 4-16,-1 5-32,3 0-144,0 0-529,0 3-143,0 3-224,0 1-785,8-5-1921,0 0-2753,-1-2-2113</inkml:trace>
  <inkml:trace contextRef="#ctx0" brushRef="#br0">21351 2993 13974,'0'0'9733,"0"0"-8821,0 0-912,0 0 48,0 0 48,0 0 16,0 6 16,0-6-192,0-2-2113,0-9-896,0-5-3970</inkml:trace>
  <inkml:trace contextRef="#ctx0" brushRef="#br0">21364 2723 21050,'0'0'1216,"0"0"-1248,0 0-208,0 0 224,0 0 48,0 0 0,20 31-1905,-16-21-3073,0-2-8756</inkml:trace>
  <inkml:trace contextRef="#ctx0" brushRef="#br0">21498 3040 14695,'0'0'1536,"0"0"-1424,0 0 993,0 0 432,0 0-385,7-34-287,4 25-337,-2-2-112,2 2 32,2 2 465,-1-1-145,1 5-208,-4 0-80,3 3-47,1 0-145,-1 3-32,-1 1-128,-2 5-16,4-2-144,-6 0 16,-2-3 48,3-1-128,-2-3-976,-6 0-1009,0 0-881,2-7-3361</inkml:trace>
  <inkml:trace contextRef="#ctx0" brushRef="#br0">21851 2972 21402,'0'0'2769,"0"0"-2465,0 0 96,0 0-79,0 0-193,0 0-112,-36-24-80,32 28-16,4 3-65,0 2-79,0-2-80,0 0-352,4-3-32,4-4 351,3 0 337,-5-4 16,5-3 0,-3-5-112,1-1-336,2-5-64,-6 0 208,-1-4 256,4-4 32,-3-2 32,-1-4 0,1 0-16,-2-1 0,2 2 32,-5-2 32,0 7-16,0 5-32,0 8 0,0 9-32,0 4 224,0 22-256,-8 12 112,-1 13 993,1 9-241,0 7-432,2-4-240,6-5-144,0-7 112,5-11-112,7-9-80,2-9-288,6-10-768,-1-8-753,-2-1-2257</inkml:trace>
  <inkml:trace contextRef="#ctx0" brushRef="#br0">22584 2869 11189,'0'0'2609,"0"0"-1280,0 0-209,-37 11-191,27 7-65,-1 3 369,10 1-257,-2 3-367,3-5-305,4 0-96,12-6-96,1-5-64,3-7-32,3-2 16,-4-2-96,1-10 48,-4 1 32,-4-2-16,0 2 0,-7-3-32,1 1-64,-4 6 32,1-2-16,-3 5-16,0 4 0,0 0 0,0 6-257,0 5 257,2 3 96,1 3 64,4-1-64,3-2 64,2-3-48,0-6-16,2-3 48,-1-2-64,-1-2 64,-2-10-64,0-3 32,-3-1-32,-4 0 48,0-2-32,-3 1 17,0-2-34,0 3-15,-3 1 64,0 3-64,3-1 32,-5 2-32,5 4-144,0 3-448,0 4-256,5 0-1121,1 4-1569,6 5-1520,2 5 880</inkml:trace>
  <inkml:trace contextRef="#ctx0" brushRef="#br0">22976 2772 5971,'0'0'4178,"0"0"-3426,0 0-512,0 0 352,0 0-271,0 0-273,0-20-529,0 20-2480,3 5-3346</inkml:trace>
  <inkml:trace contextRef="#ctx0" brushRef="#br0">23002 2948 9700,'0'0'7844,"0"0"-6611,0 0-337,0 0 112,-3 34-431,0-27-353,3-1-160,0-4-64,0-2-464,0 0-865,0-4-1552,0-7-2226,0-5-6530</inkml:trace>
  <inkml:trace contextRef="#ctx0" brushRef="#br0">23139 2723 8916,'0'0'3490,"-8"38"-1778,7-15 610,-3 8-498,3 0-783,1-1-161,0-1-143,0-2-305,0-7-288,1-4-48,4-2-16,-2-7-64,0-3 32,-3 0-80,0-4 64,0 0-16,0 0 64,0-7-96,-6-1 0,0-4-432,-2-3-64,0 3-81,1 4 65,2 1 368,0 0 144,5 7 0,-3 0-48,3 0-96,0 2 80,5 4 144,3 1 64,2 0 48,3-4 160,1-1 64,4-2-64,-4 0-95,5-2-97,-7-5-48,1 3-64,-4 1 48,-1-1-112,-3 1 32,-2 1-256,-2 2-113,2-2-367,-3 2-945,3 0-1008,-3 0-1425,0 0-4258</inkml:trace>
  <inkml:trace contextRef="#ctx0" brushRef="#br0">23286 2718 5555,'0'0'112,"0"0"2257,0 0-320,0 0 528,0 0-960,3 39-193,-3-31-239,-3 8-49,2 2-143,-3 5-241,3 1 64,1-1-15,0 2-225,0-3-80,0-3-160,1-4-111,4-3-49,-5-4-32,3-3 96,0-3 32,-1-2-48,3 0 256,1-5-176,1-4-208,0 1-64,4-4-32,-4 4 16,3 1-48,2 4 0,-1 3-64,-2 0 32,2 7 80,1 4-32,-5 1 48,3-1 0,0 0 16,-4 1-16,0-4 16,0-3-32,-1-3 0,-3-2-352,1 0-1184,-3-2-449,0-5-1153,0-5-3809,0-1-1921</inkml:trace>
  <inkml:trace contextRef="#ctx0" brushRef="#br0">23821 2675 7123,'0'0'3762,"0"0"-1361,0 0-928,0 0-737,-5 32 64,4-5 833,-2 7 240,0 6-320,-2 1-577,5-1-367,0-4-65,0-6-208,0-3-112,0-7-32,5-9-32,1 0-80,-2-6-48,1-3 0,0-2 0,1-2 64,3-10 0,1-1-16,3-5-64,0 2-32,-4 1-16,4 1 32,-3 5-16,0 6-16,-1 3-16,-1 6-64,0 7 80,2 5 48,-3 2 64,0-2-48,1 2 0,0-8 16,0-4-32,-1-1 0,0-5-48,-1-2 80,-5 0-32,4-2 32,-5-2-16,3-3-160,-3-2-944,0-2-1153,0 0-1889,0-1-7763</inkml:trace>
  <inkml:trace contextRef="#ctx0" brushRef="#br0">24134 2963 9716,'0'0'6115,"0"0"-4738,0 0-273,0 0 625,33 0-128,-24 0-657,2 5-447,-3-3-177,-4 0-224,-1 1-16,-1-3-80,-2 0 16,0 0-272,0 0-497,0 0-175,-2-7-1233,-4-2-3121,2-2-6308</inkml:trace>
  <inkml:trace contextRef="#ctx0" brushRef="#br0">24126 2900 7299,'0'0'3282,"0"0"-1457,0 0-497,0 0 897,0 0-288,38 21-512,-20-21-449,-1 0-191,-1-2-241,1-3-160,-5-2-80,-2 3-80,-4-3-176,-2 3 32,-1-1-64,-3 0 48,0-1-32,-6 1-80,2 3 0,-6-2-48,-1 1 64,-1 3-32,-3 0 64,-2 0-32,1 3 16,4 3 48,-1 1-32,1 4 16,4 3-48,3-1 96,5 3 0,0 2 48,5-2 0,6-3-16,-2-2 17,4 1-49,-1-8 16,2-1-32,-2-3-16,-5 0-32,-1 0 0,-5 0-224,-1-3-177,0-1-399,0-5-849,0 2-1600,0-4-3282,0 2-2866</inkml:trace>
  <inkml:trace contextRef="#ctx0" brushRef="#br0">24387 2955 12902,'0'0'2721,"0"0"-704,0 0 336,0 0-512,0 0-736,0 0-657,9 0-240,-3 8 32,-4 1-160,1-2-48,-1 0-240,1-7-1329,0 0-1376,-2-4-2450</inkml:trace>
  <inkml:trace contextRef="#ctx0" brushRef="#br0">24436 2677 13206,'0'0'1809,"0"0"-1697,0 0 0,0 0-80,0 37-400,4-28-3298</inkml:trace>
  <inkml:trace contextRef="#ctx0" brushRef="#br0">24612 2919 14647,'0'0'3601,"0"0"-2160,0 0-913,0 0 609,0 0-65,0 0-656,-16 17-239,15-5-97,-3-1-32,4 2 48,0-2-64,0-4 16,0 0-64,5-2 32,1-5 16,-4 0-32,3 0 64,-2-9-32,0-1 0,-3-1-96,1-2 48,-1 2-64,0-1 32,0 4-80,0 1 0,0 5 96,0 2 0,0 0-113,3 9-63,-1 6 304,-2 4 225,0 5-17,3-1-96,0 1-144,-1 1 0,4 0-80,-5-5 0,4 2 0,1-3 48,-4 1-48,1-4 48,-3-1-16,0-3 96,-5-4 496,-2 1 145,-4-4-1,-2 0-320,4-5-176,-2 0-192,-1-3 48,4-4-144,-1-3-368,4-4-1217,2-2-672,3-4-1472,0-5-4515</inkml:trace>
  <inkml:trace contextRef="#ctx0" brushRef="#br0">24854 2664 6723,'0'0'7187,"0"0"-6050,0 0 608,-7 39 496,1-15-336,1 3-417,4 3-143,-5-2-305,1-1-143,3-1-305,2-6-272,0 0-64,0-9-160,0 1-16,0-5 64,0-1 1,0-4-97,0-2-16,0 0 16,0 0-64,0-4 96,7-3-80,0-6-80,1 1-145,2-1-223,-4 4 32,1 0 256,-2 6 80,0 3 32,-1 0-16,1 14 0,3 4 192,0 2 160,2 3 192,0-1 33,-1-2-241,5-4-144,-8-2-64,7-5 0,-6-2-48,-2-3 32,3-4-80,-2 0-464,-5-3-449,4-5-640,1-4-832,-4-3-1521,3-5-4946</inkml:trace>
  <inkml:trace contextRef="#ctx0" brushRef="#br0">25236 2579 9861,'0'0'2513,"0"0"-1521,0 0-704,0 0 689,5 29 735,-5-2 353,-5 7-400,1 4-192,-4 5-129,6-5-31,-5-4-368,4-1-97,3-3-432,0-8-96,0-1-128,0-1 80,3-6-127,1-4-65,-1 0-96,-3-6 48,0-1-449,0-3-175,0 0-224,-3-3-465,-4-1-1168,4-3-1345,-2 0-2433,3-2-3025</inkml:trace>
  <inkml:trace contextRef="#ctx0" brushRef="#br0">25080 2772 9364,'0'0'5459,"0"0"-2978,0 0-48,39 27-400,-24-22-736,8-1-273,-1-1-192,3-3-159,3 0-385,0 0-112,-4-3-80,-2-1 0,-6-1-48,-7-2-112,-1 3-144,-8-3-400,0 3-273,-5-1-671,-4 1-802,-4 1-1295,-1 2-2834,2 1-1313</inkml:trace>
  <inkml:trace contextRef="#ctx0" brushRef="#br0">26474 2757 3826,'0'0'1568,"0"0"690,0 0-1730,0 0-496,6-31 0,-5 24 0,-1 0 48,5 0 80,-5 1 208,0 1 416,3 0-63,-3 1-65,0-1-64,0-1 241,0 1 31,0 1-160,0-5-63,0 2-289,0 0-112,0-2 64,0 2-48,0-1-96,0 1-32,3 2-32,-3 1 81,0 1 31,0 3 32,0 0-160,0 12-96,0 8 16,-3 9 64,0 12 1424,-2 6-143,5 5-256,-1-1-1,1-3-384,0-7-303,1-6-129,4-12 80,-2-6 80,0-5-64,-1-5-16,1-5-15,0 0-129,-3-2 0,0 0 16,5-7 48,-4-2-144,5-2-96,1-2-32,-4 2-16,4-1-32,-2 1 16,6 7 0,-5 4-80,2 0-64,0 7 64,4 1 96,-1 5 32,1 1 0,1-5-16,-4 2 32,2-4 16,-5 0-80,0-5 48,0 1 0,-2-2-48,-1-1-176,-2 0 32,-1 0-80,0 0-49,6 0-175,-6-1-304,2-2-97,3-1-399,1-1-545,-2-2-1296,1-4-2386,0 2-2913</inkml:trace>
  <inkml:trace contextRef="#ctx0" brushRef="#br0">26795 2948 5491,'0'0'6018,"0"0"-3905,0 0-832,0 0 31,0 0 1,0 0-208,32-4 79,-20 4-288,4 0 1,3 0-17,-4-4-111,2-2 63,-1 0-112,-4-1-560,-1 0-96,-5-2 16,0 3-63,-6-3 15,0 0-81,0 2-15,-6 0-32,-3-2 16,-4 5-16,-2 1-32,-5 3 32,0 3-64,1 6 112,-1 6 0,0 1 64,1 7 0,13 0 32,-2 1 64,8 3 112,0-7-96,9-2-32,8-2-48,4-9 0,2-5-32,2-2 16,0-2-224,-1-8-176,1-3-1008,-6-2-1602,-5-4-1936,-2-1-5907</inkml:trace>
  <inkml:trace contextRef="#ctx0" brushRef="#br0">27190 2919 11445,'0'0'5619,"0"0"-4195,-3 29 161,0-17 336,-2-4-672,3-1-785,2-2-352,-3-3-144,3 0-865,0-2-591,0-4-577,0-5-1793,0-5-3986,-3-3 209</inkml:trace>
  <inkml:trace contextRef="#ctx0" brushRef="#br0">27171 2678 1745,'0'0'15383,"0"-36"-13174,0 20-1985,0 5 240,0 2 192,6 5-479,-6 4-177,0 0-337,0 9-1888,0-1-2593,0 6-5106</inkml:trace>
  <inkml:trace contextRef="#ctx0" brushRef="#br0">27382 2894 10085,'0'0'5650,"0"0"-4081,0 0-1409,0 0 1201,0 0 239,0 0-159,-36 30-577,32-20-223,1 4-193,-2-2-192,5-1-96,0-2-112,3-1-16,5-2 0,-2-2-48,2-4 16,3 0-48,-2-7-144,2-4 64,-5-2-96,2-1-240,-4 1 63,0-1-127,-4 0 96,0 5 320,0 3 64,0-1 64,0 7-16,0 0 0,0 7-48,0 6 128,-4 3 256,4 6 304,-4 5-223,-1 0-209,2 2-32,-2-2 0,4-2-64,-5-2-112,4-3 0,-1-4 0,3 0-16,0-5 0,0-2 64,0-2-48,0-3-32,0-1 64,-2-3-16,-4 0 112,2 0-32,-1-7-64,0 0-16,2-7-192,3-1-913,0-4-1296,5-3-3249</inkml:trace>
  <inkml:trace contextRef="#ctx0" brushRef="#br0">27624 2703 17464,'0'0'1249,"0"0"-1297,0 0 240,0 0 992,-16 33-15,16-12-369,0 6 0,-1 2-63,-2 5 79,3-3 161,0 1-337,0-5-384,0-4-128,0-3-32,0-9 16,8 0 112,-4-6-144,4-5 16,3 0 0,-5 0-32,5-12-32,-2-1-16,2-2-128,-3 1-80,-2 2 0,2 4 112,-5 1 48,0 7-32,-2 2-16,-1 10-48,0 3 176,0 5 112,0 3-112,0-3 48,5-2 48,1-2-112,-1-7-48,3-5-256,1-4-992,3-4-801,-1-10-609,-5-6-3745</inkml:trace>
  <inkml:trace contextRef="#ctx0" brushRef="#br0">27807 2847 18232,'0'0'2497,"0"0"-2272,0 0 287,29-7 448,-5 7 289,0 3-689,4 1-336,-3 0-160,-3 1-48,1-1-64,-9-1-1280,-3-3-1682,-6 0-4145</inkml:trace>
  <inkml:trace contextRef="#ctx0" brushRef="#br0">27889 2638 5859,'0'0'8740,"0"42"-5923,-8-10-624,1 4 368,0 5-384,1-1-496,2-2-801,2-2-287,-1-6-417,3-3-48,0-10 192,0-3-224,0-3-32,0-6-96,0-3 0,0-2-608,0 0-529,0-11-848,0 0-1328,0-8-3026</inkml:trace>
  <inkml:trace contextRef="#ctx0" brushRef="#br0">26137 2638 8516,'0'0'6403,"0"0"-4706,0 0-785,0 0 273,-40-14-161,27 16-368,1 14-271,-4 7-97,3 11 16,-3 9 256,4 8 240,4 7-191,8 1-289,0-5-112,5-9-128,8-5 32,1-8-160,3-10-208,-3-6-368,-1-7 175,-1-4-351,-4-5-897,-2 0-1088,0-7-1585,-6-2-5875</inkml:trace>
  <inkml:trace contextRef="#ctx0" brushRef="#br0">28224 2847 18200,'0'0'3202,"0"0"-3010,0 0-32,0 0 992,43 0 385,-29 0-816,6 4-321,4-1-96,-4-1-16,-2 0-48,1-2-160,-5 0-64,-6 0-448,0 0-801,-1 0-287,-4-7-849,-1-4-2578,-2-2-6914</inkml:trace>
  <inkml:trace contextRef="#ctx0" brushRef="#br0">28424 2742 5779,'0'0'14038,"0"0"-13350,0 0-800,0 0 320,0 0 1057,0 0-16,17 37-689,-14-19-352,-3 2-32,0 3 544,0 0-159,-3-1-177,-3-2-96,0-1 48,-4-3 96,3-3 97,-1-2-209,3-4-224,2-1-32,-2-1-32,5 0-64,0-5 0,0 1-272,0-1-529,5 0-495,-5-4-1106,0-5-1199,0-2-3971</inkml:trace>
  <inkml:trace contextRef="#ctx0" brushRef="#br0">28804 2889 3169,'0'0'9541,"0"59"-6404,0-21-1216,0 0-64,-2 1-512,-1-4-417,0-12-32,3-5-415,0-9-177,0-3-80,3-6-16,2-1 224,1-15 160,0-2-287,0-7-97,1-6 0,-7-3 16,6-6 96,-6-1-240,0-2-144,0 0 64,0 3-112,0 3 64,-3 6-32,0 7 64,3 1 16,0 7 16,0 5 16,0 4-32,0 1 16,0 3-48,6 1-32,0 0-96,2 2-272,3 0-177,1 4 209,0 5 160,4 0 144,-4 5 96,-2 4-16,0-1 0,-3 4 32,0-1 0,-2 0-16,-5-4 64,0 2-64,0-5 48,-6-1-32,-5-3 48,3-4 32,-4-1-64,-2-4 48,1 0-80,0-3 48,0-1-64,7-3-176,-5 1-368,8 3-401,-2-1-415,5 4-705,0 0-1713,5 0-4450</inkml:trace>
  <inkml:trace contextRef="#ctx0" brushRef="#br0">29112 2979 11765,'0'0'3906,"0"0"-2257,0 0-881,0 0 977,0 0-96,0 0-465,0-7-431,0-3-289,2-2-240,-2-2 304,0-1 65,0-1-257,0-4 0,-2 0-16,-1 1-224,0 1-64,3 1-32,0 3 48,0 1 0,0 3-96,8 1 32,4 2-96,-1 1 112,1 4-48,2 2 16,0 0 32,-4 0-96,-1 7-32,-3 1-865,-1 4-527,-2 1-401,-3-2-1089,0-1-2384,0-6-6996</inkml:trace>
  <inkml:trace contextRef="#ctx0" brushRef="#br0">29326 2869 5234,'0'0'6419,"0"0"-4018,0 0-736,39-3 16,-25 2-208,1-2-241,1-1-303,-4-1-145,1 1-304,-7 1-256,-3-1-112,-3 0 112,0 1-127,0-4 31,-5 1 32,-5-1-144,3 0-32,-5-2 16,-4 2-16,1 3-16,1 0-96,0 4 64,5 0 32,-1 4-49,0 12 33,2-1 48,0 8 241,3 1 79,5 2-176,0-2 80,0-5-144,11-4 128,-1-2-288,0-6-16,3-2 112,-4-1-624,2-1-241,-5-3-719,5 0-978,-3 0-1824,-2 0-2353,2-7 2673</inkml:trace>
  <inkml:trace contextRef="#ctx0" brushRef="#br0">29680 2772 16664,'0'0'2785,"0"0"-2177,0 0 1041,-39-7 160,27 7-657,-1 0-687,1 7-321,-2 0-96,1 2 0,1-2 32,1 4-80,6-2 32,2 2-32,3 1-32,0-1 0,8 0-32,5 0-64,2-2-17,2 0-175,3-2 128,0 0-96,-4-3 64,-4-2 112,-5 1 128,-4-3-16,-3 2 32,-3 0-16,-7-2 144,-2 5 16,-4-3-112,2 3 16,-1-1 16,-1 3-80,2-3 0,2 3 16,-2-2-96,8-1 32,-2 0-528,3-1-609,2-3-591,3 0-930,0-4-3200,10-6-5540</inkml:trace>
  <inkml:trace contextRef="#ctx0" brushRef="#br0">29900 2781 16712,'0'0'2577,"0"0"-1633,-33-11 769,21 9 0,1 2-561,2 0-479,3 0-321,-1 0-144,0 4-32,2 1-48,-1 2-48,6-3-32,-2 3-32,2-1-48,0-1 32,2 1-48,4 1-80,0-2-64,5 2-96,-3-3 16,1 3 16,2 0 256,-2-1-64,-1 1 112,0 0-80,-1 0 64,-2 2-64,0 0 32,-2 2 32,-2-2 16,-1 5 16,0-6-32,0 4 16,-1-4 0,-5-1 0,-1 0 0,-3-2 16,0-1 32,-1-1-32,2-3-16,-3 0-16,1 0 0,3 0-48,-1 0-80,-2 0-560,6 0-801,4-3-592,1 1-800,0 0-2146,1-3-5153</inkml:trace>
  <inkml:trace contextRef="#ctx0" brushRef="#br0">30016 2869 16039,'0'0'1905,"0"0"-1777,0 0 753,0 0 928,0 0-273,0 0-735,0-4-705,0 12-16,0 6 288,0-1 672,6 3-431,4-3-369,0 1-64,3-2-48,-1-5 0,2-3 64,5 0-112,-7-4-80,2-2 64,-3-7-80,-2-2-48,-1-5-96,0 0-64,-5-4 16,-3 0-48,0-3-193,0 3 49,0 2 240,0 2 144,-3 5 32,0 2 16,3 4 80,-2 3-96,2 2-16,-3 0-80,3 2-640,0 5-1217,-3 0-960,3 0-2722</inkml:trace>
  <inkml:trace contextRef="#ctx0" brushRef="#br0">30272 2878 14407,'0'0'3969,"0"0"-3969,0 0-160,28 11 529,-19-11 1920,0 0-737,-1 0-591,-2 0-417,1 0-304,-1-4 288,-5-1 113,4-2-193,-2-1-320,2-2-144,1-1 224,-6-2 16,2 1-208,2-1 16,-4-1-64,0 6 0,3 1-16,0 2 16,-3 5 16,0 0 16,0 0-32,0 0-64,0 2 48,0 3 32,0 4 80,0 0-32,0 0 0,0 4 16,2-1-16,3-1 0,2 5 16,6-5 144,-1 2-128,1-1 32,5-3-16,-1-3-64,0-1 96,3-3-32,-1-2 48,0 0-32,-1-4 49,-1-5-65,-1-2-48,-2-3-80,4 1 64,-8-6-64,2 4-49,-1-5-111,-5 1-224,0-1 48,-4 5-320,-2 3 384,-2 4 288,-9 5 80,-3 3 144,1 4 208,-1 10 192,-2 2 112,7 6-47,-2 3-113,3-2-112,8 4-272,0-3-32,0-1-80,6-3 32,7-2-48,-4-5 16,3-4-32,1-2-144,-2-4-448,1-3-929,-4 0-672,-2-12-1760,-3-2-4515</inkml:trace>
  <inkml:trace contextRef="#ctx0" brushRef="#br0">31211 2761 8292,'0'0'6819,"0"0"-4834,-34-7-945,16 10 161,-2 5 31,1 6-127,-1 4-97,1 0 33,11 0-273,2 0-304,6-4-95,10-3-193,7-2-144,6-5 32,-1-4 16,4 0-128,0-9 64,2-2-240,-5 0-145,-4-5 145,-7 2 32,-4 1-176,-2 6 192,-6 3 128,0 1 64,-10 3 64,0 14 16,-2 2-64,1 6 176,2 3-16,3 0-96,6-3 0,0-4-112,3-6-448,9-8-993,0-4-1200,5-7-2401</inkml:trace>
  <inkml:trace contextRef="#ctx0" brushRef="#br0">31546 2752 8500,'0'0'10277,"0"0"-8068,0 0-337,0 0 177,0 0-816,-29 6-785,12 1-352,-3 2-112,1 2 64,0 3-80,5-2 48,5 1-48,5 1 0,4-1 0,0 2-32,9-1-32,9 0-112,1-3-192,9-4 304,3 0 224,-6-5 0,0 0-16,-11 0-48,-1-2-96,-11 3-32,-2-3-32,-5 0 112,-10 4 32,1-1 32,-5 1-64,2 0-48,0 3 0,-1 2 16,11-2-496,-3 2-865,2-2-560,6-3-880,2-1-2289</inkml:trace>
  <inkml:trace contextRef="#ctx0" brushRef="#br0">32122 2723 7267,'0'0'2401,"0"0"433,0 0-913,0 0-305,0 0-239,0-16-128,0 13-97,-6 2-352,6 1-159,-5 0-81,2 4-144,-3 12-128,0 2 257,4 6 351,2 3 96,0 0-239,2-2-161,8-7-400,6-4-112,-2-5 16,3-7-16,3-2-64,-1 0 32,1-11 64,-6 0-80,4-5 0,-5 0 16,-4-2-48,-1-5 32,-5 3-96,-1 0 64,-2-1-192,0 4-48,-2 3 64,-6 5 0,5 0-48,0 7 160,1 2-16,2 0-144,0 0 48,0 0-48,8 7 79,2 2 65,7 2 32,6 0-16,5 1 401,1-4 79,1-1 192,1 0-112,-10-2-96,0-4-95,-4 2-113,-10-3-80,-2 0-16,-5 0-16,0 0-16,0-4 16,0-6 0,0 1-80,-5-2-32,4 0 0,-10 2-272,3 0-48,-4 5 15,-1 4 113,-1 6 80,0 10 64,8 5 16,0 6 80,6-1 0,0 1 48,6-2-32,8-5 32,5-6-64,-2-5 32,0-5-768,3-4-929,-3-2-528,-4-7-704,-3-3-2193,-5-3-5155</inkml:trace>
  <inkml:trace contextRef="#ctx0" brushRef="#br0">32589 2853 13830,'0'0'3586,"0"0"-1921,10 36 224,-5-29-1,0-3-751,-1-4-417,1 0-63,3-4-97,-4-7-32,4-3-112,0-4-176,3 0-96,-7-5-47,1 3-65,-2 0-64,-1 6 32,1 1-32,-3 6 48,3 3-32,-3 4 32,0 0-16,0 0-49,0 0 1,0 3-96,0 1 80,0 2-240,2-1-528,2 0-449,4-4-736,3-1-1280,3 0-2322</inkml:trace>
  <inkml:trace contextRef="#ctx0" brushRef="#br0">32851 2714 10613,'0'0'7251,"0"0"-5858,45 9 31,-19-9 113,0 0-432,5 0 47,-1-5-463,-2-3-401,-2 1-240,-6-2-272,3 2-801,-6 0 241,1 2-625,-11 5-480,1 0-368,-5 0-1072,-3 12-1313,0-1-305,-5 5 3315,2 0 1295,0 1 978,3 0 1904,0-2-736,6-2-1233,1-1-144,0-5 128,4-6-384,-5-1-576,5-1-4162,-1-6 2593</inkml:trace>
  <inkml:trace contextRef="#ctx0" brushRef="#br0">32999 2543 14791,'0'0'3457,"-20"43"-1456,8-16 96,1 4-112,3 5-432,7-5-641,-2-1-303,3 1-241,0-8-16,0-3-144,0-2-64,3-5-80,-2-4 16,2-2-64,-3-4-16,3-2-16,-3-1-256,0 0-608,0-6-449,0-3-1072,0-4-897,-6-1-3009</inkml:trace>
  <inkml:trace contextRef="#ctx0" brushRef="#br0">33251 2579 2017,'0'0'16648,"0"0"-14616,0 0-1407,0 0 767,0 0-287,-5-32-545,5 32-480,0 0-288,0 0-368,0 5-769,0-1-992,3 0-2321,-1 3-7428</inkml:trace>
  <inkml:trace contextRef="#ctx0" brushRef="#br0">33434 2682 16872,'0'0'2849,"0"0"-2513,0 0 577,-49 21 1200,28-8-369,-2 5-895,4 2-369,-1 5-224,9 0 112,9-3 0,2-2-256,7-4-47,8-5-81,5-6-577,3-3-175,4-2-561,1-7-768,0-4-816,-4-5-3634</inkml:trace>
  <inkml:trace contextRef="#ctx0" brushRef="#br0">33576 2765 9812,'0'0'8805,"0"0"-8277,0 0-416,0 0 1905,0 0-208,0 0-641,0 0-800,-35-8-352,25 16 0,1 6-16,-5-1 320,8 3-63,0 0-97,4-2-96,2-3 16,0-2-144,5-7 64,4-2 80,2 0 0,-2-5-48,4-4-80,0-6-16,0-1 48,-1-2-32,-2 0 16,0 3 48,-5 1-32,0 5 16,-2 5 160,-3 4 320,0 4-272,0 9-224,0 5 464,-6 2 545,6 7-673,0-2-224,0-4-80,7-6-432,6-6-465,5-6-1536,1-3-576,1-14-2033,-1-6-9013</inkml:trace>
  <inkml:trace contextRef="#ctx0" brushRef="#br0">33903 2392 7267,'-9'34'8868,"-2"9"-5682,-1 6-17,2 7-191,3 0-1009,4-2-817,1-4-496,2-7-255,2-5-273,5-11-32,1-7-16,-3-6-48,2-5-32,-2-5-384,-5-4-513,0 0-560,0-4-704,0-5-1488,0-5-4611</inkml:trace>
  <inkml:trace contextRef="#ctx0" brushRef="#br0">34275 2571 7908,'0'0'4882,"0"0"-2897,-19 29-48,12-7 432,2 8-528,0 1-209,1 1-447,1 1-401,1-3-416,2-3-256,0-7-32,0-2-48,0-7-192,2-2-496,-2-5-176,4-1-225,-1-3-431,2-3-657,3-3-737,1-3-2544,6 0-2722</inkml:trace>
  <inkml:trace contextRef="#ctx0" brushRef="#br0">34501 2622 10821,'0'0'4482,"0"0"-2545,-32-11-192,18 11-161,1 14-335,1 6-305,-2 7-95,8 5 191,0-1-383,6-1-241,0-2-144,7-5-160,6-7-80,2-5-32,2-7-160,2-4-80,0 0 16,-1-4 0,-4-10 128,-2 1 80,-4-3-145,-8 1-95,0-1-112,0 5 64,0-3-48,-4 5 0,-4 0 16,3 2 127,-3 5-207,1 0-608,0 2-977,0-3-2017,-4 2-5570</inkml:trace>
  <inkml:trace contextRef="#ctx0" brushRef="#br0">34777 2701 13494,'0'0'5107,"0"0"-3251,0 0-1375,0 0 383,0 0 128,-39 9-303,33 0-161,-5 2-336,10 0-128,-2 1 80,3-1-64,3-4-80,3 2-48,2-7 144,4-2-16,-4 0-16,3-2 80,-5-7-192,0-1-128,-6-3-48,0 2-192,0-5 48,-11 1-32,2-1-81,-3 4 257,-7 1 144,7 7 80,-2 4-16,1 0 48,2 4-16,4 7 16,7 5-96,0 3 0,0-2-1296,7-1-1522,4-7-3008,2 0-5524</inkml:trace>
  <inkml:trace contextRef="#ctx0" brushRef="#br0">35002 2733 6995,'0'0'6515,"0"0"-4178,0 0-304,0 0-112,14 31-672,-14-24-353,0-1-240,0-3-303,0-1-113,0-2-48,-2 0 160,2 0 112,0-2 80,-3-3-176,3-3-191,-1-2-145,-5-3-32,-1 2 32,-3-8-48,0 4 48,4-6-32,0 3-48,0-2 32,6 4-16,0 5 64,0-2-32,0 6-16,6 3-112,6 1 63,1 3 65,1 0 49,6 0 63,5 7 96,-2 2-96,-1 2-96,-2-2-48,-2-2-32,-5 0-609,-6-3-335,-5 0-193,1-1-431,-3-3-417,-3 0-721,1 0-383,-5-4-4787</inkml:trace>
  <inkml:trace contextRef="#ctx0" brushRef="#br0">35293 2692 14919,'0'0'1697,"0"0"-1505,-41 3 400,25 1 1473,2 1-608,2 3-577,-1 4-416,7-1-144,2 0-64,4 1-63,0-4-65,4 1-176,9-4-16,-1-5-97,3 0 658,3-5-385,-3-5-64,2-7 64,-5-3-112,2-3 16,-4-1-32,-1-5-16,-3-1-160,0-4-80,-6-1-1,7-1-31,-6 2 80,-1 3-48,0 3 240,0 8 64,0 9 48,3 4 96,-3 7 176,0 7-240,0 13-32,0 12 849,0 6 576,-3 7-385,2 2-272,-2-4-319,-1-5-337,4-4-48,0-9-64,0-5 16,7-4-48,-6-8-16,5-1-64,-6-4-48,2-3-400,1 0-177,-1-7-175,1-4-1233,0-2-912,1-6-3042</inkml:trace>
  <inkml:trace contextRef="#ctx0" brushRef="#br0">35676 2741 21242,'0'0'3857,"0"0"-3456,0 0-81,0 0 240,0 0 80,0 0-416,-7 4-240,7 0-176,6 1-1296,-5-5-1218,3 0-2208</inkml:trace>
  <inkml:trace contextRef="#ctx0" brushRef="#br0">35881 2232 7443,'0'0'10181,"51"54"-8308,-21-16 32,-6 9 272,0 3-576,-10 9-609,-7 6-192,-7 2-31,-7 3-465,-7 0-208,-11-5 16,-1-7-112,-1-12-256,2-9 32,2-11 32,6-9-369,5-7-511,1-10-1265,9-3-2497</inkml:trace>
  <inkml:trace contextRef="#ctx0" brushRef="#br0">20901 4182 8372,'0'0'5522,"0"0"-3105,0 0-1360,0 0-353,-5-43 17,5 30-257,0-2-64,3-5-192,2 1-16,-1-1 32,7 2 32,2-5-64,1 3-79,9-3-17,2 3 128,4 0 176,4 0 64,-1 5-80,1 1-176,-1 1-32,-1 1-80,-4 5-64,1 0-32,-4 3 65,1-1-17,-2 1 0,-1 2-16,-6 2 48,-6-2-96,0 2 0,-6 0 0,-4 0-321,0 0-895,0 2-65,-1 0-784,-7 2-2593</inkml:trace>
  <inkml:trace contextRef="#ctx0" brushRef="#br0">22169 3579 5827,'0'0'3713,"0"0"-1055,0 0-818,0 0 17,0 0-32,0 0-368,8-15-305,-8 15-255,0-3-257,-4 1-208,0 0-32,-4 2-224,0 0-79,-1 0-33,-7 0-48,4 0-16,-3 7 16,2 0-32,1 1 64,2-1 0,3 2-32,4 3 32,3-1-48,0-2-48,6-1-16,3-1 0,3 0 0,4-4 144,-2-1-337,0-2 209,-2 0-32,-2-5 0,0-2 192,-3 3-96,-1-3 48,-5 1-64,4-1 64,-5 2-64,0-1 32,0 1-48,0 1 48,0 1 0,0 3-15,0-4-1,0 4 0,0 0 0,0 0-64,0 0 64,0 0 48,0 4-80,0 3 48,0 4-48,0 3 48,3 4 16,0 2-32,-3 0 16,2 7 0,-2 0-48,0 0 160,0 4 16,0-3 128,0-1 64,-2 0 80,-1-7-160,0-2-128,3-2 305,-5-5-273,4-2-96,-5-2 16,1-3 112,-3-1-64,1-3-32,-3 0-16,2 0-32,1-3-32,-1-1-32,2-1 0,0 1-160,4 1-128,-1-1-448,3 0-513,0-3-640,0 0-1584,5-2-2850,1-5-3394</inkml:trace>
  <inkml:trace contextRef="#ctx0" brushRef="#br0">22386 3491 7315,'0'0'2401,"0"0"817,0 0-1265,0 0-192,0 0-193,0 0-415,-13-4-193,13 4-191,0 0 15,0 0-176,0 0 81,0 0-49,8 0-416,0 0 64,4 0-240,4 0 384,4 0 49,2 3-241,1-3-144,2 0 32,-5 0-80,-2 0-96,-2-3 64,-4 3-32,-1-2 16,-5 0 16,2 2 0,-5 0 16,0 0 0,-3 0 80,0 0 80,0 0-128,0 0-96,0 0-32,0 0-16,0 2 64,0 3 16,0-1 16,0 0 0,0 1 0,0-3 0,0 3 0,0-5 16,0 4-32,0-1 48,0 1-48,0 3 16,0 4-32,-3 2 48,-4 7 16,-1 6 80,0 1-64,-4 2 32,-1-2 0,4 0 48,-2-3-16,5-3 16,-2-5 145,3-1-81,-2-3 96,4-4-160,0 4-32,-2-5-96,3 1-32,-1-3 48,3 2-16,0 2-16,0-2-16,0 0 16,0-1 16,5 1-96,3-7 128,2 2-64,-3-2 48,5-2-32,-1-7 16,-2-2-128,4-1 16,-6-2-64,4 4-64,-5 0 16,2 6-81,-2-1-111,-4 5-16,3 0-80,-2 0-209,1 0 209,4 0-160,-3 0-192,1 0-209,0 0-976,0 0-928,1-4-2434,-4-3-3505</inkml:trace>
  <inkml:trace contextRef="#ctx0" brushRef="#br0">22474 3672 4770,'0'0'5123,"0"0"-2642,0 0-961,0 0 289,0 0-64,0 0-352,0-5-417,0 5-80,0 0 17,0 0-81,0 0-31,0 0-113,0 0-112,6 0-176,0 0-143,10 0-129,1 0 32,7 0 560,-3 5-240,3-3-128,0 0-96,-1-2 129,-9 0-113,-2 0-96,1 0-96,-6-2-16,1 0-48,-5 0 16,-1-1 16,-2 3-112,0-4-544,-5 4-465,-3 0-496,1 0-896,-6 4-1328,6-1-4051</inkml:trace>
  <inkml:trace contextRef="#ctx0" brushRef="#br0">22866 3582 5651,'0'0'4129,"0"0"-639,0 0-1201,0 0-384,0 0-320,0 0-385,15-18-351,-15 18-177,0 0-192,0 0 0,0 0 81,-1 6-241,-7 6-144,-3 4 256,-1 6 481,0 5 223,-1 2-304,1 1-63,4 4-193,3-6-208,5-1-80,0-4-112,3-5-112,4-2-16,5-7-48,-1-2 0,-2-3-16,4-4-208,-1 0-240,-4-4-480,3-3-513,-7-2-816,1 2-496,-2-2-3330,-3 4-9044</inkml:trace>
  <inkml:trace contextRef="#ctx0" brushRef="#br0">23035 3771 8484,'0'0'4018,"0"0"-865,0 0-1440,0 0 176,0 0-144,14 38-193,-14-18-111,3-4-321,-1 3 17,-2-4-193,0-2-255,3 1-257,0-5-176,-2-2 144,-1-3-208,5 1-128,-2-5 0,2 0 48,1-9 97,0-2-65,0-3-64,1-6-64,0 0 96,1-3-80,-3 0-128,1-1 80,-1-1 0,-4 0 80,5 1 96,-4-3-80,2 4-48,0-1-16,-4 1-32,3 0 48,-3 5-16,0 0-32,0 4 0,0 1 64,0 6-32,0 3 0,0 0 0,0 1 0,0 3-32,1 0-48,-1 0-80,6 7 32,1 2 96,-1 2 0,0 3 16,2-1-64,0-2 96,-1 1-48,-2-3 32,0 2 0,-2-2-48,1 0 96,-4 3-80,0-4 16,0 4-16,0-1 0,-1 0 32,-5 2 48,-1-1-80,1-4 48,0-1 16,-5 0-64,3-2 32,4-1-48,-1-4 64,0 0-16,-1 0-48,6 0-48,-4 0-192,4-2-289,-4 0-191,4-3-465,0 5-751,0-2-674,0 0-1007,7-1-3106</inkml:trace>
  <inkml:trace contextRef="#ctx0" brushRef="#br0">23339 3456 3954,'0'0'5298,"0"0"-2993,0 0-1504,0 0 159,0 0 97,0 0-145,-20-7-112,20 7-367,0 0-161,0 0 32,0 0 160,0 0 0,0 0-96,0 0-15,0 0 79,0 0-32,0 2-64,0 1 160,3 4 33,0 1 63,3-1-32,0 9 208,0 0-15,2-1-81,0 8 128,0-3-31,-1 3-161,-2 4-112,-2-3 97,-1 3-257,1 0 96,-3 0-192,0 0 256,0 0-288,-3-2 97,-2-2-209,2-3 16,3-2-96,-2-2 16,-1-5-48,2 0-16,-2-4 16,0-1 0,-4 0 0,1-5-16,-2 2-16,2-3-449,-5 0-735,4 0-977,0-3-1425,1-4-2401</inkml:trace>
  <inkml:trace contextRef="#ctx0" brushRef="#br0">23607 3694 5346,'0'0'6676,"0"0"-4596,0 0-863,0 0-513,0 0-79,8-4-17,4 7-64,5 1 192,6 0 497,4-2-208,5 1-193,6-3 80,-6 0-239,4 0-321,-7 0-256,-1-5-48,-5 5-64,-10-2-48,-1 2-128,-6 0-353,-2 0-303,-4 0-593,0 0 305,-4 2 400,0 3-337,-4-5-1024,-1 4-928,-1-1-3602,-4-2 1857</inkml:trace>
  <inkml:trace contextRef="#ctx0" brushRef="#br0">23905 3546 13686,'0'0'4466,"0"0"-2577,0 0-640,0 0-289,0 0-288,0 0-399,1-9-305,10 22-128,3 6 208,2 5 96,1 8 80,1-3-176,-4 0-16,-1 1 16,-6-6-16,-2-1-16,-5-3 0,0-2 64,-12-2-80,2-1 80,-5-6-64,2-2-32,-1-2-80,4-5-336,0 0-481,3-2-720,2-5-1552,5-3-3346</inkml:trace>
  <inkml:trace contextRef="#ctx0" brushRef="#br0">24486 3517 6115,'0'0'-384,"0"0"3905,0-31-1552,3 21-352,-3 4 112,3-1-209,-3 7-351,0 0-289,0 0-480,0 13-351,0 12 95,-6 11 784,1 11 817,-2 7-96,2 3-801,3-6-448,-1-5 0,3-11-224,0-10-64,3-7-16,-1-6-80,3-8-16,1-4 16,-1 0 369,-1 0 303,4-11-32,1-5-304,-1-4-143,4-3-193,1 0-64,2 3 0,1 5-1,-2 3-47,1 8 64,1 4-80,-2 4-32,-2 12 80,1 0 48,-3 2 128,0-2-32,-4-1-16,-1-3 16,-4-3-48,2-5 16,0-1-16,-3-3-32,2 0 16,-2 0 17,0-7-274,0-2-687,0-3-785,0 1-800,0 0-1665,-2 2-6787</inkml:trace>
  <inkml:trace contextRef="#ctx0" brushRef="#br0">24854 3726 7732,'0'0'3633,"0"0"-767,0 0-1426,32-4 289,-13 4 272,-2 0-432,3 0-433,-3 0-303,-2 0-433,-5-3-256,2 3-80,-6 0 0,-1-4-32,-3 1 48,1-1 0,-3 0-96,0-1 96,0-2-32,-3 3-48,-4-5 48,1 2-16,-6 3-48,2 1-48,-5 2 48,3 1-16,-4 1-32,4 11-16,-5 2 64,4 3-16,4 6 32,-2 4 48,6 0 96,1-3 176,4 1-32,0-3-176,7-3-48,6-8-112,4-7-48,0-4-32,6 0-688,4-7-353,-1-6-2000,-4-5-2402,1-2-1040</inkml:trace>
  <inkml:trace contextRef="#ctx0" brushRef="#br0">25170 3733 11733,'0'0'5443,"0"0"-4002,0 36 591,0-23-383,0-2-656,0-4-513,1 0-336,4-5-224,-2-2-849,2-4-271,-2-8-1057,0-3-3842</inkml:trace>
  <inkml:trace contextRef="#ctx0" brushRef="#br0">25174 3463 10805,'0'0'3377,"0"0"-2336,0 0-913,0 0-64,0 0-32,0 0-576,13 34-4867</inkml:trace>
  <inkml:trace contextRef="#ctx0" brushRef="#br0">25376 3762 14663,'0'0'3938,"0"0"-2962,0 0-864,0 0 480,0 0 641,0 0-417,-25 27-432,21-20-336,-4 2 0,6 2 0,-1-4-64,3-1-16,0-1-16,0 0-48,8-5-272,1 0 192,-1 0 160,4-10-224,1 0 80,-2-4-32,-2-2 112,-1 3 16,-4 2-288,2 1 63,-6 6 257,0 2 113,0 2-65,0 6-32,0 8 16,0 4 576,0 4 352,0 3-271,0 3 15,0 0 80,5-1-336,-3 0-208,4-4-144,-6 0-48,1-6-48,-1-1 64,0-2 0,-1-7 161,-10 1 239,3-3 16,-1-3-64,-2-2-208,5 0-64,-5 0-48,3-7-32,7-4-320,1-5-816,0 1-1233,6-8-1041,8-1-3121</inkml:trace>
  <inkml:trace contextRef="#ctx0" brushRef="#br0">25636 3506 12998,'0'0'2769,"0"0"-1456,0 0 848,0 0-304,0 0-465,-7 42-223,5-19-113,-1 4 305,1 2-305,-4 5-127,5-3-337,-2-1 48,0-1-287,3-2-81,0-9-80,3-2-128,1-3-48,2-6 32,1 0-48,4-7-16,-2 0 32,3-7 0,-1-4-128,1-3-48,1 3-96,-4 0-81,-1-1 193,0 8 80,-1 4 32,-2 0-64,0 11 96,-2 2 16,0 6 128,-3-4 64,2 6 1,2-7-81,-4-1-80,6-6-80,-4-6-48,3-1-561,2-1-991,1-13-1426,0-4-2064,1-9-7140</inkml:trace>
  <inkml:trace contextRef="#ctx0" brushRef="#br0">25912 3661 2545,'0'0'18953,"0"0"-16904,0 0-2001,0 0-304,0 0 1088,30-13 545,-8 19-353,5 1-544,1 0-47,-3-1 31,0-1-320,-8 0-80,-1-5-320,-6 0-1201,-3 0-1040,-1-7-496,-5-5-4323</inkml:trace>
  <inkml:trace contextRef="#ctx0" brushRef="#br0">26012 3433 9941,'0'0'4482,"0"0"-2818,0 0-511,0 0-33,0 0-15,0 0 159,0 43 193,0-13-64,0 5 79,-5 8 97,0 3-176,-2 1-609,2 2-176,-1-9-143,1-1-81,2-10-112,3-4-112,0-9-64,0-5-128,0-4 16,0-3-32,3-4-160,-3-2-352,5-7-737,-5-7-1840,3-2-1890,0-2-6194</inkml:trace>
  <inkml:trace contextRef="#ctx0" brushRef="#br0">26545 3631 5378,'0'0'4082,"0"0"-1264,0 0-1618,0 0 17,0 0 592,0 0 175,0-32-63,-3 32-464,-5 9-192,-1 5-449,-4 6-64,1 4 129,4 6 31,2-3-480,6-3-208,0-4-176,14-6-16,3-5-80,0-9-224,6 0 128,-6-4-256,-1-8 160,-7-3-112,0-1-48,-9 0 31,0-2 177,0 2 80,-6-2 16,-1 5 32,-4 2 48,1 2 0,0 2 16,5 3-192,0 4-336,2 0-593,3 0-719,3 0-1650,7-5-5154</inkml:trace>
  <inkml:trace contextRef="#ctx0" brushRef="#br0">26950 3468 15783,'0'0'2401,"-4"-34"-1440,-3 21 976,2 2-673,-4 4-367,-2 3-433,3 2-320,-4 2-144,-1 4 0,4 9-48,-3 6 64,-1 5 96,5 3 0,4 3 576,-2 1 161,6 0-129,0 1-16,0-2-416,6-2-63,-5-1-81,4-4-96,1 0 80,-4-3-128,1-5 48,-3 4-48,0-6 32,0 1-64,-3-6-176,-2-1-369,0-2-799,1-5-1185,-2 0-1473,4-12-6483</inkml:trace>
  <inkml:trace contextRef="#ctx0" brushRef="#br0">26731 3707 20169,'0'0'2241,"36"-7"-2657,-7 5 224,7-3 464,4 1 865,-3 4-593,-4-4-464,-8 1-224,-8 1-1185,-5 0-1184,-12-3-3202</inkml:trace>
  <inkml:trace contextRef="#ctx0" brushRef="#br0">27586 3688 9204,'0'0'6675,"4"43"-4354,-4-14-208,4 3-240,-4 3-656,1-6-289,-1-3-288,0-6-319,0-5-81,0-8-128,0-2 128,0-5 80,0 0 208,0-13 113,0-6-401,0-3-192,-1-10 32,-3-2 64,3-6-32,-5-1-16,6-3 0,0 1 0,0 5-16,0 3-256,0 7 96,0 5 64,0 5 16,6 5 144,-1 1-112,2 5-64,3 6 64,2 1-96,3 0 64,1 8-80,-4 8 48,1 2 64,-1 7-32,-4-3-16,-2 5 48,-6-2 0,0-1-48,0-5 32,0-4-16,-6-1-48,-2-5 16,-3-5-16,4-4 64,-3 0-96,3 0 16,-1-4-192,0-3-177,3 0-463,4 1-321,1 2-655,0 1-81,0-1-1041,0 4-2832</inkml:trace>
  <inkml:trace contextRef="#ctx0" brushRef="#br0">27828 3746 12534,'0'0'2417,"0"0"-1025,0 0 850,0 0-434,0 0-575,0 0-401,12 3-79,-6-14-33,2-1-128,-6-6 0,2 1-63,-4-2-257,6-3-64,-6 3 32,2 2-80,3 1-112,-5 5 0,3 4 64,0 2 16,-2 1-64,2 1 0,2 2-32,0-2 16,2 3-64,4 0 16,-1 0-16,0 0-48,3 0-368,-1 0-1409,2 3-1312,-3-3-3090</inkml:trace>
  <inkml:trace contextRef="#ctx0" brushRef="#br0">28066 3650 14199,'0'0'1664,"0"0"-1296,39 2 2354,-20-2 111,1 0-1264,-8 0-961,-2 0-400,0 0-80,-8-2-48,1-3-16,-3 1 48,-5 0 32,-5 1-112,-3-1-16,-2 4-32,1 0 16,1 0-32,1 11 0,1 2 32,8 3 16,1-1 96,2 4-112,2-6-16,6 1 16,4-6-192,1-1-928,2-4-657,1-3-1713,-4 0-3665</inkml:trace>
  <inkml:trace contextRef="#ctx0" brushRef="#br0">28362 3557 22522,'0'0'3826,"0"0"-3682,0 0-128,0 0 320,0 0 753,0 0-625,0 0-368,-21 39-96,16-26 0,0 1-128,5-3-288,0 0-609,0 1-287,0-1 175,7-2 385,-1-2 272,3 1 496,-1 1-32,-3-2 64,-2 2-32,-3 0 48,0-4 400,-7 2 224,-2 1 1,0-5-129,-2 1-352,3-2-128,1 1-96,0-3 32,4 0-368,0-3-753,3-3-608,0-1-239,6 0-1490,1-4-3425,6-1-3650</inkml:trace>
  <inkml:trace contextRef="#ctx0" brushRef="#br0">28578 3526 11157,'0'0'9508,"0"0"-8147,0 0-48,-42-2 223,27 11-623,-1-2-289,7 6 80,-2-2-239,5 5-289,3-2-112,3-1-96,0 3 96,3-5-128,3 0-16,8-2-16,-5-2 80,4 2-32,-1-2 16,0-3 32,1 3-96,-5-3 96,-4-1-48,-4 3 32,0-1-97,-4 0 97,-6-1 145,-2 3-1,-1-3 32,0 1 32,0-3-112,7 0-48,-2-2-240,2 0-721,6 0-479,0-4-1810,8-1-3265,-1-2-9172</inkml:trace>
  <inkml:trace contextRef="#ctx0" brushRef="#br0">28683 3654 21498,'0'0'2241,"0"0"-1793,0 0 128,0 0 273,0 0 495,0 0-559,5 41-577,3-30-128,1 0-48,7-2-64,1-4 80,-2-1-32,2-4-256,-1 0-16,-1-9 48,-2 0-1,-6-4-15,0-3 16,-1-4-176,-6 2-128,0 2 16,0 0 79,0 5 401,0 2 0,-6 2 80,6 7-80,0-2-16,0 2-176,0 0-1088,0 0-657,3 2-1121,0 1-2848</inkml:trace>
  <inkml:trace contextRef="#ctx0" brushRef="#br0">28928 3657 14118,'0'0'6323,"0"0"-6403,0 0 128,0 0 369,0 0 1311,0 0-31,30 15-784,-22-15-449,-4 0-160,4-7 352,3 3 209,-5-7-465,2 2-272,0-1-80,2 2-64,-3-1 96,0 2-48,-2 3 16,-2 1-32,0 1 32,-1 2 16,-2 2-48,0 5-16,0 4 80,0 1 176,0 3-160,0-2 32,6 1-112,0-1-32,7-3 32,2-1 32,2-5-32,9-4 16,-7 0-64,7 0 32,-4-9 32,1-2-16,-1 0 16,-5-2 0,2-1 48,-5-2-48,-7 0-80,-2 1-64,-2-1-176,-3 4-64,-3 1-32,-6 2 144,-4 5 80,-2 4 160,2 0-16,-2 9 128,6 6 192,-1 4 32,4 3 192,2 0-208,4 1 97,0 0-289,10-3-96,3-2-96,1-5 16,4-4 96,-4-4-32,6-3-16,-3-2-305,-3 0-415,-1-5-368,-12-3-977,-1-4-1953,0 3-3778</inkml:trace>
  <inkml:trace contextRef="#ctx0" brushRef="#br0">29968 3405 12838,'0'0'3586,"4"35"-1249,-4-1 176,0 6 128,0 6-544,0 1-480,0-4-609,0-5-368,0-7-464,0-11-160,6-6-16,-4-2 0,1-6 0,-1-4-16,-2-2-64,3-2-464,-3-7-608,0-4-1201,0-5-1441,0-5-3041</inkml:trace>
  <inkml:trace contextRef="#ctx0" brushRef="#br0">30155 3704 6435,'0'0'7139,"0"0"-4177,30 0-994,-12 0 33,-1 0 288,3-5-800,-3 1-576,0-3-305,-1 0-400,-5 0-144,-5-2 0,0 1-128,-6-4 32,0 1-272,-12 0-80,-4 2 208,-1 2 79,-6 7 17,1 0-48,-1 7 160,8 9 144,2-1 369,7 8 399,6 1-127,0-1-497,6-5-176,10-2-80,1-3-64,1-4 64,2-4 0,-1-3-16,1-2-336,-7-5-657,5-6-816,-8 0-864,0-5-1393,-3 0-5506</inkml:trace>
  <inkml:trace contextRef="#ctx0" brushRef="#br0">30474 3658 14022,'0'0'8324,"0"0"-7171,0 0-1185,0 0 864,0 0 1297,27 37-688,-21-24-769,5-2-224,-2 3-256,4-5-32,-3 0 65,0-2-161,-2-3-16,-1-4-48,1 0 64,0-2 48,-7-9-48,4-3-32,-2-2-112,2-4-32,-5 2-161,0-2 49,0 4 128,0 5 32,0 2 64,-2 7-48,2 0 96,0 2-16,0 0 0,2 4-32,5 5 48,6 0-16,5 0 64,0 4-64,2-6-32,1 2 16,0-5 32,2 2 17,-3-5 47,-6-1 0,3 0-48,-3 0 32,-2-4-48,-2-3 0,0-2 0,-8-2-32,1 0 64,-3-2-128,-3-1-176,-5 0-145,-1 5 17,-3 3 80,-1 3 144,1 3 80,-1 12 32,6 1 80,2 5 112,-1 5 128,6-3-15,0 2-177,6-2 16,0-4-80,7-5-80,2 1 48,2-8 0,-1-4-192,1 0-513,1-4-783,-4-8-1970,-1-3-1328,-6-8-10645</inkml:trace>
  <inkml:trace contextRef="#ctx0" brushRef="#br0">31078 3378 18777,'0'0'3249,"0"0"-3137,0 0 224,0 31 1857,0-4 416,-4 4-1024,3 10-704,-2 4-273,1-2-160,2-2-16,0-4-128,0-7-320,2-6-80,2-6 80,0-6 0,-1-8 0,-2-1-256,-1-3-352,0-10-593,0-7-1552,-4-6-2257,-4-8-10021</inkml:trace>
  <inkml:trace contextRef="#ctx0" brushRef="#br0">31721 3609 6931,'0'0'8932,"0"0"-6259,0 0-1360,12 39 608,-12-15 176,0 8-144,5-1-705,-3 0-527,4-1-289,-5-7-176,4-3 80,1-9-64,-4-2-192,4-2 16,-5-7 64,4 0 17,-2-3 15,0-8-32,-3-7-32,2-4-64,-2-5-64,0-7 48,0-2-80,0-2-96,0-5-16,0 0 80,0 3-144,0-1 96,0 5 63,0 5 17,0 1 0,0 6 48,0 4 0,0 6-16,0-2 16,3 5 0,5 2-48,1 2 16,7 0-112,-3 3 96,8 4-16,-3 0-16,2 8 0,-6 6-80,5 5 112,-2 5 16,-3 3 32,0 5 16,-2-1-32,-5-1 64,0-2-16,-1-2-16,-4-6 16,-2-2-32,0-5 0,-2-4 32,-11-5-48,0-1 64,-4-3-16,-3 0-32,0 0-32,3-7 32,0 3-64,4-1-16,1 5-32,4 0-96,3 0-96,5 0-400,0 0-817,2 5-1136,9-1 208,1-1-961,5-2-3921</inkml:trace>
  <inkml:trace contextRef="#ctx0" brushRef="#br0">32223 3766 27485,'0'0'2273,"0"0"-2225,0 0 80,0 0-80,0 0-16,0 0 64,-11-20-865,15 5-3745,-3-10-5874</inkml:trace>
  <inkml:trace contextRef="#ctx0" brushRef="#br0">9101 4266 6915,'0'0'7348,"0"0"-5187,0 0-657,0 0-207,0 0-337,0 0-512,5-20-159,-5 20-97,-8 0 16,-1 16-64,-7 15 16,-6 15 352,-4 12 785,0 16-193,2 7-31,4-2-433,8-7-272,4-9-224,8-12-192,8-12 16,4-10-560,7-9-272,-2-4-1233,-2-7-593,-1-7-3184</inkml:trace>
  <inkml:trace contextRef="#ctx0" brushRef="#br0">9358 4352 14038,'0'0'3554,"0"0"-2513,0 0 95,0 0 17,0 0-129,0 0-384,0-9-271,0 13-129,0 8-16,0 8 336,0 4 272,0 13 81,0 5 223,-4 10-287,-2-2-161,1 1-496,0-8-112,2-7 32,-2-11-64,5-5-48,0-9 16,0-6-128,0-5-928,8-2-1153,-3-12-1457,-2-2-5010</inkml:trace>
  <inkml:trace contextRef="#ctx0" brushRef="#br0">9538 4199 8100,'0'0'5346,"0"0"-2801,0 0-880,16 43 656,-9-12-416,3 7 64,-1 5-560,-1 9-273,-3 2-448,-2 0-335,-3-3-129,-5-8-192,-6-2 16,-1-5-16,2-9 32,-2-3-48,1-5 0,-1-4-16,-1-8-368,6 2-497,0-9-688,1 0-1024,2 0-1280,4-3-4643</inkml:trace>
  <inkml:trace contextRef="#ctx0" brushRef="#br0">10359 4505 5763,'0'0'6803,"0"0"-5411,0 0-255,0 0-17,0 0-191,0 0-145,0 29 65,0-11 31,0 2-144,0 7 273,0-2-225,0 2-64,0-2-127,0-3-273,0-4-64,5-7-80,0-2-96,-5-2 0,3-7 0,0 0 0,-2 0 384,-1-4 273,0-5-209,0-5-448,0-4 0,0-2-64,0-5 32,-4 0-48,1 1-16,-2-3 32,3 0-16,2 0-16,-3 2 64,0 2-160,3-1 128,-1 1 0,-2 1 32,3-3-64,-5 3-64,5 3 16,-3-1 16,3 5 16,0-1-16,0 4 48,0 1 16,5 0 0,2-1-96,6 4 48,-1-4 32,4 4 0,1 1 0,-2 0-16,2 5-16,-1-1 48,-4 1-16,1 2-32,-1 0 16,-4 0-16,-1 2 0,3 1 0,-3 3 16,-2 1-32,3 2 64,-5 0 16,5 3-96,-7 1 96,5 1-32,-6-1 16,2 3 0,-2 2 16,0-2-16,0-1 32,-8 5-16,4-4 32,-6 2 48,3-5-32,-4 1-16,-2-1-80,1-1 48,4-4 0,-4 2 16,2-6 0,0 3-16,3-2-16,1-1 16,2-1 16,2-1-64,-1 0 48,3-2-64,0 0 64,0 2-64,0 0 0,9-2-32,2 0 128,1 5 224,6-3-176,2 3 16,-3-1 0,1 3-31,-4 2-81,5 2-48,-7 1-32,-2-1 47,2 2 1,-4 1 32,-4 2 17,-1-1-66,2 1 98,-2 2-49,-3-2 16,0 0 0,0 1 16,-8 1-48,4-4 80,-2 1 32,-4-1 32,-2-1 64,4-1 192,-4-3-64,2 0-128,-5-2-32,4-3 0,-1-4-96,-1 2-80,-1-2 0,-1 0 0,-1-2-32,2-2 32,-1 1-64,2-1 48,-2 0-64,6 4-48,-2 0-80,3 0-80,-1 0-48,6 0-176,-2 1-113,5 2-159,0 1-801,5-4-608,7 0-448,0 0-1569,7-1-4034</inkml:trace>
  <inkml:trace contextRef="#ctx0" brushRef="#br0">10820 4732 4930,'0'0'5395,"0"0"-2626,0 0-1809,0 0 449,4-34-224,-4 29-209,0 1 81,0 0-33,0 4-320,-4-5-31,-2 3-193,-7 2-64,4 0-128,-2 0 16,-1 0-80,-2 7 65,-2 4 159,4-2-48,-1 6 128,1-1-160,7 0 33,2 1-1,3-1-160,0-2-176,8-4-112,6-3-16,6-3 240,-1-2-160,1-2 0,-2-7 48,3 2-192,-6-4 16,-2-3-96,-6 5-112,1 0 144,-6 5 111,-2-3 97,0 7-32,0 0 17,0 0-50,0 2-159,0 7 96,0 3 192,0-1 48,3-2-80,0 2-15,1-7-65,6 1 0,-3-5-1233,4 0-496,-4-5-256,0-6-1696,1-2-4355</inkml:trace>
  <inkml:trace contextRef="#ctx0" brushRef="#br0">11142 4269 9508,'0'0'5587,"0"0"-2498,0 0-1952,0 0-225,0 0-111,0 0-145,-6 2-352,5 11 48,-3 8 224,3 1 433,1 10 400,-3 3-161,3 1-335,0 5 47,0-1-320,0-1-223,0-1-81,0-4-160,0-3-112,0-6-32,0-3 0,0-3-64,0-6 48,0-2-96,0 1-80,0-8-208,-3 3-241,3-5-319,0 0-385,0-2-544,-2 0-528,-1 0-656,1 0-3314</inkml:trace>
  <inkml:trace contextRef="#ctx0" brushRef="#br0">11344 4716 14839,'0'0'2545,"0"0"-1505,0 0 1009,0 0-320,0 0 0,0 0-464,0-11-481,0 9-240,0 2-48,-5 0-63,-4 2-113,-2 5-80,-1 1 16,2 6 16,-2 0-48,4 1 32,2-1-96,6-1-32,0-3-128,11-4-32,1-3 48,4-3-16,1-5-64,0-6-96,3 0-96,-3-5 32,-5-2 80,-1 2-16,-1 0-64,-7 5 64,-3 2 16,0 0 160,-3 7-32,-4 2 0,1 0 96,-3 7-16,4 6 80,-1 2 192,1 1-48,5 0-96,0-2-144,0-3-64,0-2 48,3-2-64,2-5-64,3-2-256,1 0-304,-1-5-561,3-3-768,-2-6-1360,-1 1-1666,1-1-6962</inkml:trace>
  <inkml:trace contextRef="#ctx0" brushRef="#br0">11530 4723 16151,'0'0'3586,"0"0"-3410,0 0 849,0 0 527,0 0-47,0 0-320,0 25-465,5-23-288,-4-2-32,5 0 128,-1 0-31,4-7-353,-3 3-112,1-8 112,0 4-16,1-6-48,0 1-64,-3-1 16,2 1-32,-4 1 32,-1 5-48,1 3 64,-1 4 80,-2 2-80,0 7-48,0 4 192,0 1 336,0 2-239,3 0-113,0-5-80,-2 0 32,2-2-112,2-4 16,0-3-16,-2 0-32,0-2-288,-1 0-305,1 0-367,-2 0-801,-1-4-1184,6-5-881,1-3-5154</inkml:trace>
  <inkml:trace contextRef="#ctx0" brushRef="#br0">11824 4665 7443,'0'0'13639,"0"0"-12967,0 0 320,0 0 929,0 0-544,0 0-417,-7-12-479,4 12-337,1 0-80,-3 5 176,-1 2 160,-6 1-224,4 4-32,-4 3 48,5-1 160,-3 4-31,2-4-65,6-1-144,-1 3-48,3-5-16,0-2-16,5-2 16,7 0-16,1-3 48,-1 0-16,8-4 48,3 0-176,2-4 64,5-3-80,1-2 48,-5 1 0,2 1 32,-5-5-32,-3 8-16,-6-6 80,-1 4-32,-1-1 64,-6-2-96,1 2 80,-1 0-32,-5-1 32,-1-4-48,0 4 0,0-4-16,-1 3 0,-7 0-32,-8 2-128,1 5 48,-2 2 32,0 2 96,1 12-16,2 2 16,8 2 48,2 2 64,4 3-32,3-3-48,6 0 96,6-4-112,3-5 32,2 0-32,0-9-48,2 1 64,-2-3-320,0-5-593,-5-2-1040,1-6-1088,-4-5-753,1 2-4273</inkml:trace>
  <inkml:trace contextRef="#ctx0" brushRef="#br0">12257 4685 21146,'0'0'4402,"0"0"-3554,0 0 705,0 0-833,0 0-192,0 0 17,0 0-337,-33 35-128,23-23-80,0-1 32,1 1-48,-2-1 48,6-2-64,-2-2 32,4 0-16,3-3 32,0-2-48,0 0-96,0 1-48,6-3-32,0 0 143,5 0 1,1-3-176,-2-4-48,0-1 112,3 1 16,-4-7-64,-1 3 128,3-5 32,-2 2 48,-1-6-128,4-4-192,-2-3-177,3-4 65,-3-3 64,-1-5 80,2 3 80,-6 2 64,-1 5 48,-1 4 112,-3 5 256,0 5 256,0 3 160,-4 8 33,-4 4-289,3 2-112,-2 16-112,-1 5 240,-2 12 401,3 8-161,-1 4-336,3 3-96,2-3-192,3-4-64,0-5 80,0-8-16,0-6-32,5-8 32,0 0-16,1-9-256,-2-3-368,-1-1-384,2-3-865,-3-7-817,1-9-2272</inkml:trace>
  <inkml:trace contextRef="#ctx0" brushRef="#br0">13082 4188 10805,'0'0'3570,"0"0"-2114,0 0-367,-33-20 47,21 17 1,-5-1-513,-2 4 0,2 0-63,0 7-17,0 3-112,3 8 96,5 9-79,4 5 95,0 13 288,5 4-176,0 8 17,5-2 95,0 2-336,-1-5-336,1-7-64,-5-5-32,0-6 64,0-9-32,0-5 32,0-2 97,-5-2 63,1-2-80,-1-3-64,-3 5-48,4-5-32,-4 5 0,3-1-224,-1-2-321,1 1-415,1-2-673,1-4-768,1-8-1105,2 0-3409</inkml:trace>
  <inkml:trace contextRef="#ctx0" brushRef="#br0">12834 4689 1072,'0'0'11990,"0"0"-8340,0 0-1553,0 0 128,0 0-641,0 0-223,12-23-80,1 19-177,7 0-111,3-1-177,2 3-192,0 0-208,-2-1-208,-1-1-127,1 1-49,-3 2-81,-1-2-143,-1-1-336,-1-1-288,0-2-625,-4 3-1056,-1-7-160,-1-2-1489,-2-1-6227</inkml:trace>
  <inkml:trace contextRef="#ctx0" brushRef="#br0">13344 4253 8612,'0'0'4578,"0"0"-1040,0 0-1425,0 0-577,0 0-127,0 0-32,-14 40-33,14-17-47,-3-3-257,3 7-255,0 0-33,0 0-32,0 7-127,3 2-65,-3 0-48,0 5-48,0-1-32,-3 0-143,0-4-65,-2-4-48,5-5-80,0-7-16,0-4 0,5-8-80,1-1-48,0-7-368,-3 0-321,5-4-207,-3-7-689,-1-8-1504,-1-1-1922,2-2-5154</inkml:trace>
  <inkml:trace contextRef="#ctx0" brushRef="#br0">13517 4653 19961,'0'0'1617,"0"0"-1601,0 0 160,0 0 1281,-3 32 415,3-17-783,3-1-561,4-1 289,5 3 111,2-4-528,0-8-144,3 0-160,3-4-16,-4 0-48,-1-7 80,-2-1-208,-6-8-96,-2 0-96,-5-4-96,0 2-224,-5-2 112,-7 4 415,-4 0 65,-1 5 81,-1 4-17,1 3-64,1 4 96,4 0-48,4 0 16,3 7-96,4 1-48,1 1-241,0 1-1151,0-2-785,4-1-32,1-2-1969,0-5-4258</inkml:trace>
  <inkml:trace contextRef="#ctx0" brushRef="#br0">13739 4655 16295,'0'0'2466,"0"0"-2498,0 0 848,0 0 561,0 0 367,0 0-367,25 23-705,-20-12-31,2 3 319,1-1-64,3 3-175,1-2-305,1-1-144,-1-6-160,2-3 64,-2 1-112,2-5 80,-1-2-128,1-5 48,-2-4-80,-4-3-112,0-2-16,-5-2-160,-2 3-48,-1-1 64,0 2 240,-1 5 0,-2 5 16,-2 4 96,2 0-32,1 9 64,2 2 112,0 5-64,7-1-80,5-1-16,4-1-32,1-1 64,3-3-64,-2-2 16,-1-7 16,0 0-16,-1 0 16,-1-3 0,-5-6-16,-1-2-32,-1-1 16,-2-5-48,-1-1 0,-4-5-80,2 3 48,-3 0 32,3 2 64,-3 2-32,0 5 16,0-1 96,-3 8 32,0 0-48,-3-1-160,0 3 96,-2 2-96,3 0 0,-2 0-672,2 0-785,-3 0-1472,4 0-753,-1 0-3473</inkml:trace>
  <inkml:trace contextRef="#ctx0" brushRef="#br0">15535 4417 3073,'0'0'14007,"0"0"-12086,0 0-1377,0 0 64,0 0 177,-2-9-113,2 9-384,2 0-192,6 5-80,-2 6 208,0 6 416,7 9 353,2 3 15,2 5 49,3 6-257,5 2 49,1 1-561,1-2 192,1-5-448,0-2 48,-4-3-32,-2-6 80,-2-4 0,-4-4-32,-7-6-48,-1-4-160,-2 0 80,-4-5-432,-2-2-657,0 0-1008,0-11-1056,0-5-3026</inkml:trace>
  <inkml:trace contextRef="#ctx0" brushRef="#br0">16019 4366 5971,'0'0'5026,"0"0"-2881,0 0-1008,0 0-1,-16 35 321,8-12-241,4 6 97,-4 5 176,3 9 143,-2-1 65,-1 5-240,0-1-705,-1-6-384,-4-2-176,3-4 32,-3-7 65,4-5-33,-2-4-160,5-6-128,0-1 64,-1-7-496,1-1-545,6-3-576,-1-3-672,1-8-2321,0-2-7988</inkml:trace>
  <inkml:trace contextRef="#ctx0" brushRef="#br0">16130 4739 3602,'0'0'1905,"0"0"-1601,0 0 1569,0 0 784,0 0-960,0 0-17,0-19 65,3 15-448,0 4 95,-3-4-15,0 4-193,0 0-271,0 0-17,0 0-159,-7 0-337,-6 8-256,1 8 32,-2 4 256,-3 6 160,5 1 97,2 0-145,4 0-96,6-3-256,0-4-80,0-4-48,8-5-48,4-4 0,1 0-48,-1-7 96,3 0-128,3 0-80,-3-7-64,1 0 48,-4-2 160,-3 5 0,-1-3-32,-3 3 16,-2-1 0,-3 3 0,0-3 16,0 1 16,0 4-32,-5-7-48,-3 5-32,-3-3 0,2 1 80,0-1 0,-2 5 16,3-4 0,4 4 0,1 0-16,3 0 0,0 0 16,0 0-112,6 0-288,1 0 304,6 0 304,1 0 272,4-3-32,1-1-32,0 0 49,-2-1-65,-2 1-176,-2 1-112,-6-1-112,-5 1-144,-2 2-640,-2-2-545,-10 3-1200,-2-2-2065,-3-3-14311</inkml:trace>
  <inkml:trace contextRef="#ctx0" brushRef="#br0">15558 4138 3586,'0'0'11909,"0"0"-7875,0 0-2721,0 0-289,0 0-48,0 0-95,5 0-513,15-4-112,9-1 48,7 3 177,9-3 175,5 3-176,-5 0-304,0 2-96,-7 0-32,-5 0-160,-11 0-32,-2 0-384,-8 0 176,-2-3 31,-3-1 49,-4 0 32,-3-3 160,0-2 64,0 2 80,-3-2-64,-1 0 32,-4 2 16,0 0-32,-4 1-16,5 1 32,-3-4-32,0 2 0,-1-1 16,2-4 0,-6 1 32,-1 0-32,-1-1 48,2 1-32,2 2 32,1 2-64,7 3-32,2 0 0,3 4-16,0 0-1296,3 0-2290,6 0-3985</inkml:trace>
  <inkml:trace contextRef="#ctx0" brushRef="#br0">16759 4577 3137,'0'0'4418,"0"0"273,0 0-2530,0 0-225,0 0 17,-25-12-208,25 11-144,0-2-481,0-1-303,0 4-241,5-5-208,6 5-176,3-2-32,6 2 80,5 0 177,3 0-129,4 0-32,1 0 944,2 2-431,-4 0-609,-3 1-80,-3-3-80,-5 1-16,-4 2 16,-7-3 0,-6 0-16,0 0-16,-3 0-32,0 0-16,-3 0-208,-5 0-209,1 0-335,-3 0-545,3 0-223,2 0-657,0 0-1665,5 0-4930</inkml:trace>
  <inkml:trace contextRef="#ctx0" brushRef="#br0">16834 4743 5875,'0'0'5602,"0"0"-4017,0 0-545,0 0 449,0 0-208,0 0-273,-27 9-384,24-9-95,3 0 79,0 0 0,0 0 33,0 0-97,0 0-32,3 0 64,-1 0 129,-2 0 15,0 0-112,0 0-80,6 0 49,-1 0-97,4 0-160,11-2 128,3 0 177,7-3-33,5 1-176,0-1 304,-3 3-335,-4 0-177,-6-1-96,-4 3-128,-8 0 32,-1 0 0,-6 0 16,0 0-32,-1 0 0,-2 0-48,0 0-16,-2 0-208,-4 0-97,1 0-335,-2 0-577,2-2-431,-3 0-1026,3 2-879,4-3-4067</inkml:trace>
  <inkml:trace contextRef="#ctx0" brushRef="#br0">17589 4863 8020,'0'0'2801,"0"0"-480,0 0-1056,0 0 319,52 1 721,-14-1 225,10-1-401,4-2-369,6 3-335,-3-2-545,-5 2-415,-8 0-177,-9 0-240,-9 2-64,-5 1-80,-10-2-176,1 2-97,-7-3 145,-3 0-96,0 0 112,0 0-240,-3 0-801,-7-4-928,2 1-688,-1 3-2385,-2 0-7524</inkml:trace>
  <inkml:trace contextRef="#ctx0" brushRef="#br0">17609 5402 13398,'0'0'4130,"0"0"-3154,0 0-79,0 0 255,0 0-335,0 0-209,15 7 48,2-5 17,8-2 15,1 0 64,-1 0 17,0-4-401,-5-1-304,-3 1-32,-4-3-208,-4 4-689,-3 2-447,-1-4-241,-2 3-864,-3-3-1729,0 1-5074</inkml:trace>
  <inkml:trace contextRef="#ctx0" brushRef="#br0">17861 5108 7043,'0'0'288,"0"0"3314,0 0-1969,0 0-433,0 0-143,0 0 415,0-32-319,-4 30-465,-4 0-79,0-1 15,-4 3-48,-2 0 112,-2 0-79,-4 7-289,3 2-160,-1 2 48,-3 1 128,4 6 144,5 2 65,4 7 79,7 4-32,1 5 129,0 7-97,0-2-80,7-1-224,-5-2-96,-2-6-208,0-5-32,0-4-16,0-8 32,0 1-64,0-5 48,0-2-240,0-2-464,-2-3-577,-4-4-464,2 0-464,-4 0-1536,0-8-5091</inkml:trace>
  <inkml:trace contextRef="#ctx0" brushRef="#br0">17809 4323 7203,'0'0'2946,"0"0"-1298,0 0-927,0 0 1072,0 0-273,-25-32-415,25 32-241,0 0-592,5 9-288,-2 14-16,0 6 849,-2 9 1408,2 5-529,-1 4-751,-2-2-145,0-5-79,-2-6-289,-1-2-240,2-10-128,-2-6 0,3-5-64,0-4-208,0-5-1041,0-2-704,0-9-1104,0-6-4899</inkml:trace>
  <inkml:trace contextRef="#ctx0" brushRef="#br0">10536 5416 6291,'0'0'5923,"0"-14"-2978,0 10-1632,0-6-273,0 4-368,0-1-320,0-1 97,0 1 15,0 2-16,0 1-208,0-1-64,0 3 64,0-2 113,0 1-145,-1 1 16,-3 0 0,0 2-32,-1-5-64,-3 5-48,1 0-16,-1 0-64,0 0 16,-4 0-32,-1 0-48,1 5 80,0 3-48,-6 4 16,3 6-32,-2 2 80,1 7 32,2 0 176,-1 5 128,3 2-96,1-3-175,1-4-65,7-4 64,2 1-32,1-8-16,0 0 32,4-3-64,9-4 0,-1 0 0,1-6-64,4-3 208,-2 0-128,2-5 160,2-2 112,-5-4-272,-2 0 80,1-3-224,-6 3 224,-4 0-80,2 2-80,-5 2 32,0 0-64,0 3 80,0-3-48,-5 2 48,-2 1 16,2 0 16,-3-1-64,4 0 64,-1 3-32,-1-5-16,1 3 48,0 1-32,2-1 32,3 4-32,-1-4 32,1 1-32,0 1 48,0 2-48,0-4 16,0 4 0,1 0 0,2 0 16,5 0 0,0 0 0,-2 4 288,5 1 80,-2-1-127,4-4-49,-5 0-128,4 0 160,-1 0-80,-2 0 48,-1-7-144,1-2-64,-3 5-16,-1-3-16,0 3 32,-2-1-48,-2 1-16,-1 4-80,0 0-496,0 0-353,0 4-47,0 1-17,-1 2-784,1 1-31,0-3-1042,0 2-2592</inkml:trace>
  <inkml:trace contextRef="#ctx0" brushRef="#br0">10666 5485 12966,'0'0'4210,"0"0"-2737,0 0-81,0 0-271,0 0-305,0 0-272,13 3-111,-1 0-97,-1-2 240,1 4-192,5-3-112,-1 3 0,-4-5-208,4 2-48,-7 0 0,-1 1 0,1-3 0,-6 0-80,2 0-224,-5 0-544,0 0-97,0 0-31,0 0-817,-5 0-1792,1 0-1922</inkml:trace>
  <inkml:trace contextRef="#ctx0" brushRef="#br0">10685 5627 9380,'0'0'3602,"0"0"-2241,0 0 127,0 0 369,0 0-688,0 0-497,12 0 112,-7 0 129,4 3 15,2-1-47,-2 0-385,2 0-144,-1 1-192,-3 1-48,1-1-16,-3-1-64,-2 0 0,-2-2-48,3 0-32,-4 2 32,0-2-16,0 0-512,0 0-417,0 0-495,-4 0-449,3 0-2001,-2 0-4498</inkml:trace>
  <inkml:trace contextRef="#ctx0" brushRef="#br0">11110 5475 11797,'0'0'4178,"0"0"-2385,0 0-256,0 0-369,-41-3-223,24 10-305,-1 5-256,4 1-32,1 1-63,3 1-17,5 1-48,5 0-144,0-1-80,8-3 16,4 1 32,2-6-80,6 1 48,-1-8 96,-2 0-32,0 0-32,-5-4 96,1-7-80,-1-2 144,-6 1-96,-1-3-48,-5 1 16,1-2-16,-1 3-64,0 2 96,-1 4-128,-2-2 16,1 6 16,2-1-64,-3 4 32,3 0-96,0 3 16,0 3 0,0 5 128,0 3-32,3 2 0,2 4 16,0 0-32,-1 2 16,2 3 32,1 0 0,-4 0 48,0 2-32,-2-2 16,-1-1-48,0 3 16,0-7 160,0 3-160,0-7 48,-1-1-32,-5-1 48,4-3 64,-6 0 32,4-4 17,-4-2-49,0-1-32,0-1-48,1-3-16,0 0 0,0-7-64,-1-5-144,3-1-529,-1-1-415,6 1-673,-5-1-560,5 3-656,0 2-1217,0 0-5043</inkml:trace>
  <inkml:trace contextRef="#ctx0" brushRef="#br0">11307 5546 11749,'0'0'4098,"0"0"-2465,0 0-272,0 0-273,0 0-304,0 0-255,7-1-129,-2 1 112,0 0-64,-2 0-47,0 0 175,2 0-32,-4-6 48,-1 2-143,3 0-129,-3-5-112,0 2 16,-3 3-96,-6-3-48,1-2-112,-4 2 48,2 3-48,-1 1 48,4 3-64,-3 0-80,3 4 64,2 10-16,0 2 64,2 4 48,3 5 128,0 0-80,0-1 64,8-1-48,0-5-64,-4-5 0,6-1-32,-4-5 80,0-3-48,-3-2 16,2-2-48,-2 0 64,-1 0-32,1-2-160,1-2-368,2-1-304,1-2-289,-1 3-576,3-3-608,0 2-336,5-1-1089,-4 1-2080</inkml:trace>
  <inkml:trace contextRef="#ctx0" brushRef="#br0">11548 5566 8628,'0'0'8852,"0"0"-7379,0 0-209,0 0 641,0 0-624,0 0-481,-37-20-464,28 20-240,-2 3-32,2 3 32,-2 1 160,5 4-95,0 1-33,6-1-48,0 0 128,0-2-176,0 0-16,7-2-80,4-5 96,-2 0 0,4-2 48,-1-4 80,1-5-48,-2-2-48,-4-3-32,-2 1-32,-5-3 0,0 0-144,0 2 16,-3 1 0,-2 5 32,-3 1 0,1 0 112,0 7-80,0 0-16,-1 0-16,5 0 16,1 4-81,-1 0-591,3 3-1009,0 0-1152,0 2-1249,3-5-4034</inkml:trace>
  <inkml:trace contextRef="#ctx0" brushRef="#br0">11756 5546 12422,'0'0'1809,"0"0"207,0 0 706,0 0-529,0 0-625,0 0-623,0-11-321,-12 14-80,-1 1-239,1 5 15,0-2-192,2 4-80,3 0-32,2-2 0,2 2-48,3-2 0,0 1-16,3-2 0,3-3 80,0 2-16,-1-3 16,4 1 64,-3-3-16,-1 0-80,-3 0 32,1-2-32,-3 5-32,0-5-16,0 2-48,0 0 16,0 1-64,-3 1 64,-2 1 32,-3-1 32,-1 0 16,-2 3 16,2-4-16,-4 1-64,9 1 80,-4 2-48,3-7-177,2 4-431,3-4-528,0 0-257,0 0-256,5-7-608,3 1-2177,-1-4-2785</inkml:trace>
  <inkml:trace contextRef="#ctx0" brushRef="#br0">11914 5414 6115,'0'0'2577,"0"0"-1569,0 0 337,0 0 224,0 0 48,0 0-177,10-9-207,-10 6-1,0 3-287,0 0-49,0 0-208,0 0-271,0 0-113,0 0-192,0 12-16,0 6 16,0 7 992,0 6 161,0 3-417,-5 4-127,0-2 207,1 0-368,-4-7-271,8-4-161,-3-7-80,3-5-32,-2-3 16,2-6-32,0-2-32,0-2-160,0-9-881,0-5-1136,0-3-1457,0-8-4737</inkml:trace>
  <inkml:trace contextRef="#ctx0" brushRef="#br0">11824 5612 11941,'0'0'3410,"0"0"-2369,0 0 879,33 4 113,-19-7-320,6-3-560,-1-3-401,-2 0-496,0 0-144,-5 0-80,-4 3-48,0 1-496,-8 3-1281,0 2-624,0 0-2113,0 4-5491</inkml:trace>
  <inkml:trace contextRef="#ctx0" brushRef="#br0">12069 5717 14439,'0'0'1696,"0"0"17,0 0 800,0 0-1152,0 0-465,0 0-303,30 20-49,-27-20-32,-3 0 176,0-4 113,2-2-257,-2-1-288,0 0-32,0-4 128,0 2 81,0-5-193,0 1-48,0-1-48,0 1 240,0-1-160,0 1 144,0 1 33,0 1-33,3 2-48,0 2-80,-2 0-176,5 3-64,1 0 16,0 4-48,4 0-16,3 0 48,-1 0-16,2 0 16,-2 0-48,-1 0 0,0 2-16,-4-2-128,0 0-176,-4 0-241,1 0-159,-5 0-433,0 0-896,-5-2-1024,1-1-1297,1 1-5891</inkml:trace>
  <inkml:trace contextRef="#ctx0" brushRef="#br0">12299 5593 18392,'0'0'3026,"0"0"-2978,0 0 400,0 0 721,-13 43 623,9-25-559,1 3-593,3-3-448,0-1-32,6-3 0,3-2-63,7-5-49,-2-6 16,4-1-16,-4-8 32,2-4-80,-7-3-64,-1-6-64,-2-1-129,-6 2-79,0-3-112,-3 5-64,-10 2 272,3 5 224,-3 2 80,1 2 48,-1 7 224,6 0-208,-3 0-96,6 0-64,-2 4 32,4 3-80,2 0-256,0-2-1585,2 2-608,5-3-2113,-1-4-6131</inkml:trace>
  <inkml:trace contextRef="#ctx0" brushRef="#br0">12479 5659 17896,'0'0'2593,"0"0"-2497,0 31 1217,6-17 272,-5-1-145,4 3-303,1-2-449,-4 2-352,2-1-95,3-3 255,-6-4-80,2-1-192,0-2-96,-1-1-96,-2-4 32,0 0 48,5 0 0,-5-9 0,0 2-80,3-4-32,-3 0 0,0-5 0,0 0 48,0-1-64,0-4 80,0-2 224,0-1-31,0-1 15,0 0 0,0-2-160,0 3-32,0-3-64,3 7 48,-2 1-48,4 4 16,-5 6-16,3-1 0,2 6-64,-2 2 64,6 2 32,-3 0-80,4 5 48,-3 3-16,6 4-32,-4-1-32,-1 5 32,3-5 16,-7 5-16,1-1 0,0-3-16,-5 1 96,0-4-112,-2 3 80,-6-4-16,1-3 0,-3 2 16,-2-3-16,4 0 32,-3-1-16,7-1-16,-1 0 16,0-2-16,5 0-128,0 0-256,0 0-353,0 0-383,0 0-705,5 0-1008,0 0-721,2 0-3825</inkml:trace>
  <inkml:trace contextRef="#ctx0" brushRef="#br0">12742 5348 9428,'0'0'4867,"0"0"-3891,0 0 929,0 0 16,0 0-465,0 0-303,0-13-369,0 22-480,0 11 353,0 3 879,0 8-15,0 3-432,-6 5-49,4-2-416,-1-3-287,2 0-49,1-7-304,0-4 48,0-6-16,0-5 32,1-4-48,4-3 48,1-5-32,-1 0 96,4-9-80,-1-4 64,0-1-48,-1 1-64,3-3 64,-2 5-64,-4-1 16,2 8 0,-1 0 32,-3 1-16,1 3-32,1 0 16,-1 3-32,-1 1 32,6 3 0,-5 2 32,1-1-48,1-1 32,1 2 0,-4-2-16,3 0 0,1 0 0,-2-1 16,1-3-48,3-3 0,1 0-560,2 0-753,4-12-1552,-1-1-2066,2-5-11892</inkml:trace>
  <inkml:trace contextRef="#ctx0" brushRef="#br0">13034 5605 24795,'0'0'1985,"0"0"-1985,-2 34 577,4-25-1,4-3 208,0-1-416,2-5-304,3 0-256,-4-5-1248,3-6-978,-6-7-1135,1-7-5779</inkml:trace>
  <inkml:trace contextRef="#ctx0" brushRef="#br0">13094 5353 22234,'0'0'3970,"0"0"-3410,0 0-80,0 0-303,0 0-145,0 0 64,-9 31-144,9-24-545,1 0-1744,7-3-1585,0-1-3713</inkml:trace>
  <inkml:trace contextRef="#ctx0" brushRef="#br0">13319 5429 21018,'0'0'1328,"0"0"-1280,0 0 1153,0 0 127,0 0-175,5 39 15,-22-28-415,-5 7-561,-1 0-192,-2 2 592,5 0 96,3 1-399,6-1-113,6-3 16,5 0 32,8-4 0,9-4-96,8-2-96,6-5 16,-2-2 0,4 0-32,-4-7-32,-1 1-256,-11-3-256,-1-3-337,-12 5-415,-4-1-801,-9 1-1489,-8 2-944,-6 1-2353</inkml:trace>
  <inkml:trace contextRef="#ctx0" brushRef="#br0">11389 6170 16263,'0'0'2658,"0"0"-1970,0 0-16,0 0 33,0 0-145,0 0-64,28 0-320,-11 0-64,-2 0 160,5 0-64,-3 0 129,-1 0-177,1 0-144,-5 0-16,1-3 16,-1-1-48,1 0-449,-6-3-735,1-2-1537,-3-1-1681,1 2-7652</inkml:trace>
  <inkml:trace contextRef="#ctx0" brushRef="#br0">11609 5830 5378,'0'0'7460,"0"0"-4595,0 0-1344,0 0-353,0 0-271,-5-16-273,1 16-128,-7 0-272,1 0-63,-5 7-49,-1 2-48,3 2 16,-5 5 16,3-1 224,-1 4 32,1 5 0,6 2-96,-1 1 240,4 1 97,2-1-49,4 5-192,0-5-208,0 4 48,3-4-16,-2 0-48,5 3-176,-4-3 64,-2-3-48,0-1 48,0 0-32,0-3 16,0-5 0,-2-3-48,-1-3-288,0-3-592,-1-1-289,2-3-351,-4-2-561,1-2-2417,0-7-6916</inkml:trace>
  <inkml:trace contextRef="#ctx0" brushRef="#br0">11744 5949 13814,'0'0'3922,"0"0"-2625,0 0-305,0 0 129,0 0-1,0 0-480,-2 20-191,2-4 239,0 7-128,0 1 225,0 1 159,0 4-176,0-2-271,0 0-177,2-4 64,1 0-96,-3-3-208,1-5 0,3 1-48,-4-5 0,0-4-32,0 2-16,0-6 0,0-3-320,-5 0-800,2-3-1602,1-8-1792,2-5-6579</inkml:trace>
  <inkml:trace contextRef="#ctx0" brushRef="#br0">11840 6197 15975,'0'0'3106,"0"0"-2050,0 0 289,12 33-81,-5-19-383,3 2-1,3-3-656,2 1-144,-1-7-32,5-3-16,-2-2-48,-5-2 32,1-2 16,-4-9 16,-6-1-64,-3-1 0,0-5 0,-3 2-32,-9 1 48,-1-4-64,1 8 64,-1-2-32,1 6 48,3 3 16,-2 4-48,6 0-16,1 0-32,-1 0-32,5 4 0,-3 5-320,3-2-1073,0 4-816,0-4-1152,3-3-2946</inkml:trace>
  <inkml:trace contextRef="#ctx0" brushRef="#br0">12124 6177 17320,'0'0'2545,"0"0"-2337,0 0 304,0 0 881,0 0-352,0 0-177,0 0-176,7 36-127,1-19-17,0 1-64,7-2-112,4-5-224,0 1-96,1-8 64,-3 0 64,3-4-112,-5 0 16,-2-6 16,-1-5-64,-7-3 65,3-4-49,-8 0-16,0-2-48,0 2 0,0 7 0,0-1 48,-3 5-32,3 6 0,0 1-48,0 4-81,7 7 97,3 1 16,5 3 16,1 1 0,1 0 48,3-5-96,0 0-16,-3-4 64,0-5-64,-1-2 112,1 0-32,-6-11 48,-4-5 0,-2-1-31,-5-6-33,0-4 64,0 0-80,-3 0 48,-5-3 0,2 6-16,0 4 64,4 6-192,-3 5 64,5 5 48,0 4-32,-3 0-49,3 4-671,-3 7-977,3-2-224,-1 2-1824,-2 1-6260</inkml:trace>
  <inkml:trace contextRef="#ctx0" brushRef="#br0">12711 6116 2385,'0'0'8308,"0"0"-5411,0 0-704,0 0 352,3 31-160,-3-11-640,-7 3-368,-3 1-529,-1 2-351,4-6-161,0-5-288,1-1-32,6-5-48,0-9-513,3 0-1776,5-7-1744,0-6-6500</inkml:trace>
  <inkml:trace contextRef="#ctx0" brushRef="#br0">11490 6573 9252,'0'0'2241,"0"0"-400,0 0 592,0 0-96,0 0-352,0 0-544,24-14-833,-24 36 209,3 3 671,-3 5-207,2-3-657,3 0-320,1-7-208,0-5-80,5-8-32,1 0-32,1-5 0,-1-2 32,-1-4 32,-2-5 80,-1-5-48,-3-2-32,-1-2 0,-1-2 16,-1 0-192,1 4-16,-3 1-16,3 8 176,-1 5-80,4 4 32,0 9-64,0 5 96,7 4 240,-1 1 16,2-4-80,2 1-80,-1-9-32,-1 0-16,-3-7-16,4-2-48,-5-2 96,2-9 96,-1-4-32,-2-6 16,1-4-32,-3-2-160,1-4 16,0 4 0,0 1-16,-4 6-272,-1 7-272,-1 6-401,3 7 49,-5 3-577,0 10-1072,0 1 96,3 2-1969</inkml:trace>
  <inkml:trace contextRef="#ctx0" brushRef="#br0">11989 6651 25356,'0'0'1792,"0"0"-1856,0 0 64,0 0 64,0 0-32,0 0-112,8 20-1664,-4-21-2114,-1-6-3105</inkml:trace>
  <inkml:trace contextRef="#ctx0" brushRef="#br0">12059 6415 20329,'0'0'2177,"0"0"-2129,0 0-96,0 0 64,0 0-80,0 0-16,15 20-1536,-10-13-1922,-5 0-4114</inkml:trace>
  <inkml:trace contextRef="#ctx0" brushRef="#br0">12195 6658 16408,'0'0'1584,"0"0"-1504,0 0 1217,0 0 832,0 0-480,0 0-817,29-14-272,-24 6-128,0 1 209,2 2 127,-2 1-352,1-3-192,-4 7-160,6-4 161,-4 4 95,2 0 16,1 0-112,0 4 16,1 0-32,0 1-48,1 2-64,-1 0-48,0-6-16,-4 5 0,1-5-32,1-1-48,-1 0-64,-4 0-976,7-4-833,-2-5-1601,1-2-2320</inkml:trace>
  <inkml:trace contextRef="#ctx0" brushRef="#br0">12485 6584 18713,'0'0'2929,"0"0"-2801,0 0 464,0 0 785,0 0 352,0 0-673,0 0-464,-16 36-271,9-20-97,4-5 0,3 2-16,0-3-128,3-4-96,7-4 32,4-2-48,2-7 80,6-4-32,1-5-208,-1-6-128,-4-3 112,2-4 176,-6 0 16,-1-5 16,-6 1-193,1-1-191,-5 2 32,-3 5 128,0 9 224,-3 7 256,-1 11 416,-4 0-271,0 18-49,3 5 128,1 5 336,-2 6-127,6 2-97,0 2-240,0-2-128,0-4-112,7-5-48,1-6 0,0-8-96,0-2 48,-4-7-192,1-4-272,0-1-432,-5-9-1057,0-6-1713,0-4-1936</inkml:trace>
  <inkml:trace contextRef="#ctx0" brushRef="#br0">18905 6549 10821,'0'0'1857,"0"0"-833,0 0 865,0-33-624,0 28-129,0 1-399,0 4-129,0 0-240,0 0-160,3 0-96,5 11-80,-1 7 0,-1 9 432,8 7 929,-1 7-208,-1 1-289,2 1-352,-1-3-160,-1-3-47,2-6-209,-5-6-32,1-3-64,-4-6 32,1-7-32,-5-2 0,-2-3-32,0-1-48,0-3 16,-2 0-400,-5-3-1057,-1-6-1200,3-2-1313,-1-2-6307</inkml:trace>
  <inkml:trace contextRef="#ctx0" brushRef="#br0">19246 6420 9508,'0'0'2289,"0"0"-1696,0 0-225,0 0 416,-4 33 1521,-1-11-1056,-3 8-273,0 1 241,1 3-17,-1 4 305,-1 0-256,-4 1-369,4-1-128,-5-2 1,0 0-273,2-4-272,1-8-48,3-1-96,3-7-16,4-5-32,1-2 0,0-7-80,6-2-336,0 0-1153,2-7-1152,1-8-2385</inkml:trace>
  <inkml:trace contextRef="#ctx0" brushRef="#br0">19387 6767 8244,'0'0'3153,"0"0"-1744,0 0 16,0 0 111,0 0 209,0 0-320,0-6-401,-3 6-288,0 2-415,2 9-97,-4 1 304,-3 6 128,2 2 81,0 3-81,3 1-160,0-4-256,3-1-80,0-4-32,0-1 0,0-5-112,7 0 96,4-7-47,-1 0-33,0-2 112,3-2-32,-4-5-96,-1 0 32,-4-1-16,1 1-64,-5-2 0,0 2-96,0 3 48,-5-1-48,1 5 31,-4-2 17,0 2 0,1 0 48,2 0 0,-3 0 0,4 2 16,2-2-16,-4 5 32,6-5 16,0 0 0,0 0 32,0 0 64,11 0-32,1-5 81,2 3 47,1-3 48,3 1-80,-5 0 80,0 1 0,-7 1-192,0 0-48,-4 2-64,1 0-48,-3 0-96,0 0-208,-5 0-497,-1 0-719,-3 2-802,-1-2-1135,-3 0-4083</inkml:trace>
  <inkml:trace contextRef="#ctx0" brushRef="#br0">18575 6747 10933,'0'0'3890,"0"0"-1921,0 0-417,0 0-239,0 0-545,-23-14-127,7 14-129,-4 7-256,-6 8-112,-2 5 176,-2 3 128,4 0-95,4 4 159,5-3-128,6-1 0,10-5-224,1 0-128,9-7-32,8-7-16,8-4 0,3-4 160,4-12-64,1-4-32,0-9-16,-6-3 16,-5-4-32,-3-2 32,-10 0-144,-4-2-96,-5 1-32,-2 1-128,-13 2 272,-7 2 96,-4 7-224,-7 3 144,1 5 32,-7 6-48,3 4 64,4 4 32,4 4-16,7 1-16,4 0-16,10 0-352,7 0-1329,3 4-784,9 0-2914,5 1-6082</inkml:trace>
  <inkml:trace contextRef="#ctx0" brushRef="#br0">18615 7789 4114,'0'0'6915,"0"0"-4898,0 0-848,0 0-129,0 0-512,0 0-208,-23-16 257,10 13-33,1 3 128,-1 0-16,-1 0 113,-1 0-129,-2 3-160,-2-1-192,2 5 145,2 0-81,-2 1-16,1-1-144,4 5-16,-1 3-16,6-2-64,2 1 32,5-1 112,0 1-15,8-1-145,4-3 16,5-4 80,6-3 128,-1-3-176,1 0 96,-1-3-64,-2-10-112,-1-1 32,-2-2-16,-5-5-16,1-5-16,-6-1 48,-2-2-96,-5 0-32,0-5-80,-3 5 64,-6-1-32,-4 6 16,1 6 64,-4 2 16,-1 5-48,0 2 64,2 5 0,-2-1-48,4 3 48,1 2-32,1 0 0,3 0-32,7 4-48,-2-1-224,3 1-609,0 0-655,3 3-353,1-2-416,4-1-1441,0-1-1873</inkml:trace>
  <inkml:trace contextRef="#ctx0" brushRef="#br0">18933 7703 5266,'0'0'6003,"0"0"-4738,0 0-225,0 0 401,0 0-64,0 0-353,-4-11-432,12 18-368,0 9 80,0 6 961,1 6 160,-3 3-177,2 0-479,-2-1-193,-3-6-96,0-1 128,-1-3-79,-2-6-113,0-5-64,0 0-80,0-5 64,0-4 80,-2 0 209,-1-9-193,0-7-176,3-2-160,0-6-32,0-8 0,0-2-32,3-4 48,2-2-176,0-3 16,1 5-64,-5-2 112,-1 3 0,0 1 16,3 5 0,-3-1 48,2 3-32,-2 4 16,8 3 48,-2 2-80,3 1 16,4 6-16,4 4-16,1 0-32,2 9-16,-1 0 48,1 7 0,-1 9-16,-5 4 0,1 7 0,-2 0 32,-4 4 16,-1-1 0,-1-1 16,-2-2-48,-2-7 64,0-2 0,-3-2 16,-3-5-32,-5 0-16,-4-4 48,-3-1-32,-4-3 32,-1 1-48,-3 1 16,5-5 0,1 4 16,3-1-16,5-1-32,5 3 16,-1-1-48,5 0 16,0 5-48,0-2-592,6-3-705,2 3-1232,3-7-481,-4 0-2704</inkml:trace>
  <inkml:trace contextRef="#ctx0" brushRef="#br0">18198 7241 6163,'0'0'3329,"0"0"-2288,0 0-145,0 0 33,0 0 207,0 0-191,-12 2-209,12-2-240,5 0 241,-2 0-177,4 0 160,3 0-96,-3 0-223,9 0 511,-2 0-144,6 0-239,0-2-49,0 2-16,4-3-64,-4 1-160,2 0-32,-2-3 17,0 5 31,-3-4-64,3 1 0,-3 2-64,3-2-64,-1 3 272,-1-2-112,3 0-112,-3 2 112,-1 0-32,3 0-96,-3 0 161,1 0-145,0 0 48,-1 0-112,-1 0 48,1 0-16,-2 0 48,2 0-48,-1 0 16,1 0 16,-2 0-48,2 0 32,0-5 16,1 3-32,-5 2-128,1-2 80,3-1-64,-3 3 16,-1 0 0,1 0-16,-2 0 64,1 0-80,2 0 64,-2 0-16,2 3 0,-1-1 0,0 0 16,0-2-16,4 0 16,-5 0 0,1 0 0,-2 0 48,1 0-16,-1 0 16,-4 0-16,3-2 16,-2 0-16,-1-1-16,1 3-16,-1 0 0,3 0 48,-2 0-64,2 0 48,1 0-64,-3 0 48,4 0-16,-2 0 0,-2 0-16,2 0 32,-2 0-16,4 0-32,-3 0 64,0 0 0,-1 3 64,5-1-31,-5-2-49,1 0 0,2 2 0,2-2-32,-5 2 32,4 1-16,-4-3-32,2 0 96,-2 0-80,-1 2 0,3-2 0,-2 0 0,-1 0 0,1 0 0,3 0 0,-1 0 0,-1 0 32,-3-2-64,1-1 64,0 1-32,-3 2 16,-1 0-48,-4-2 32,6 2 16,-6 0-16,2 0-16,1 0-32,-1 0 64,-2 0-80,0 0 0,0 0-65,0 0-63,-7 0-464,-3 2-929,0 0-944,-2 1-992,-4-3-1874</inkml:trace>
  <inkml:trace contextRef="#ctx0" brushRef="#br0">19993 7012 6243,'0'0'3089,"0"0"-944,0 0-736,0 0 0,0 0 175,-10-2 1,10 2-160,0-3-177,3 3-271,7-4-417,2 4-176,8-3-32,3 3-32,-1 0 929,8 0-721,-4 0-256,-1 0-144,0 0-32,-4 0-16,-2 0-64,-2 0 17,-2 0-17,-2 0-16,-4 0 0,0-4 64,-1 2-64,-5 0 48,0 2-96,-1-5 48,-2 5-145,0 0-223,0 0-416,-2 0-337,-4 5-351,-2-1-1041,4 0-1953,-4 1-4931</inkml:trace>
  <inkml:trace contextRef="#ctx0" brushRef="#br0">20041 7207 11525,'0'0'3266,"0"0"-1633,0 0-305,0 0-271,37-7-33,-13 2-320,1 1 641,-1 2-689,4 0-175,-3 2 15,-5 0-144,-3 0-288,-1 4-16,-7-1-80,-3 1 16,-1 0-16,-4 1-336,-1-3-529,0 3-687,0-1-513,-6 0-1009,0-4-4369</inkml:trace>
  <inkml:trace contextRef="#ctx0" brushRef="#br0">20815 6869 3826,'0'0'6515,"0"0"-4242,0 0-929,0 0-287,0 0 143,-16 34 593,9-7-304,-3 5-160,2 3-1,4 4-207,1-1-305,3-4-448,7-5-112,9-6-144,1-8-16,3-3-96,5-5 32,-2-6-64,-1-1 32,-2-8 64,-3-4-80,-1-3 48,-4-5-32,-4 1-16,-4 2 32,0 0 0,-3 4-16,-1 4-48,0 3 80,0 3-16,0 3 32,0 3-112,6 8-48,1 5 64,6 4 96,0 2 0,5-2 16,6 0-64,-1-6 32,2-5-48,-4-5-144,-3-4-160,0-4 64,-5-12 288,-4 1-32,-4-8 48,-5-1-32,0-2 16,0-2-32,-5-4-32,0 2 32,2-1-80,-2 4 64,5 7-80,-1 4-64,1 5 96,0 4-48,0 7-112,0 0-416,5 4-161,-4 10-127,2-1 608,2 6-977,0-4-2257,-2 1-2224</inkml:trace>
  <inkml:trace contextRef="#ctx0" brushRef="#br0">21423 7113 13318,'0'0'1841,"0"0"-1825,0 0 736,0 0 849,0 0-833,0 0-191,26 20-161,-26-20-304,0 2-80,-6-2 64,-2 0-256,4-2-1345,-1-5-1776,1-6-1714</inkml:trace>
  <inkml:trace contextRef="#ctx0" brushRef="#br0">21446 6881 14871,'0'0'3537,"0"0"-2928,0 0-17,0 0 577,0 0-417,0 0-640,0 0-144,17-12-881,-12 22-991,-2-1-2178,0-1-4418</inkml:trace>
  <inkml:trace contextRef="#ctx0" brushRef="#br0">21623 7160 19241,'0'0'1168,"0"0"-1040,0 0 64,0 0 113,20-43 479,-12 30-96,0-4-288,1 4-335,5-2-17,-8 3 80,2 1-16,0-1-64,-4 8-16,1 0-32,1-1 48,-4 3 128,4 2-128,0 0 16,0 7-96,1 1 112,0 2 16,6-1-64,-6 4-16,4-6 0,-1 2-96,0-2-849,0-7-1376,2 0-1584,1-9-6180</inkml:trace>
  <inkml:trace contextRef="#ctx0" brushRef="#br0">21949 6982 6083,'0'0'14679,"0"0"-13239,0 0-1424,-41 15 544,29-1 385,-2 2-17,0 4-223,2 3-433,5 1-176,1-1 16,6 0-96,0-3 48,8-7-32,9-4-48,2-9 48,2 0 0,4-11-128,1-12-288,-1-4 16,2-8 15,-4-4 193,-1-1 80,-7-5-32,1-1-752,-7 2 448,-4-1 352,-2 9 32,-3 2 96,0 11-16,-8 10 432,0 6 64,2 7-112,-5 16 32,3 11 161,1 11 367,2 9-31,3 7-481,2 0-256,0-4-80,5-5-64,3-4-32,4-10-16,1-7 32,-4-3-64,2-5-256,-5-5-736,-6-5-401,0-3-1328,-9-3-1233,-7-4-3602</inkml:trace>
  <inkml:trace contextRef="#ctx0" brushRef="#br0">22741 6832 6947,'0'0'2209,"0"0"-960,0 0 95,-20-31 529,13 22-576,-6 0 47,0 2-111,1 4-577,-8 3-336,1 0-63,-4 7-97,-1 5 32,6 1-32,-1 1-48,7 3-64,4 2-48,7-1 32,1 2-64,7-2 32,7 2-48,6-2 192,5 0 80,0 2 32,3-2 96,-3 2-96,-5 1-160,-5-1-48,-5 1-15,-4-3-33,-6-1-81,-6-1 210,-8-2-17,-5-1-32,-1-6-16,-2 2 48,-1-7 64,-2 0 144,0-2-112,4 0-80,1 0-32,4-4-32,4-1-64,4 1 48,3 1-16,5-1-48,0 0-160,8 1-1040,4-1-1009,4-1-513,1-2-1360</inkml:trace>
  <inkml:trace contextRef="#ctx0" brushRef="#br0">22932 6793 11269,'0'0'2129,"0"0"-1601,0 0 113,0 0 559,0 29 241,0-6 16,0 4-1,0 4-255,0 1-177,0 3 33,-4-3-1,4 2-239,-1-7-433,1 0-112,0-4-160,0-8 112,0 1-128,0-9-32,0-3 32,0 1-64,1-5 16,4-5 64,-2-2 64,5-6-160,0-2-32,-1-1-32,0-1 16,0 4-16,-2 2 0,1 4 32,2 3-48,-6 4-16,2 0-48,-1 4 112,2 3-32,3 7 80,1 2 0,2-1 32,1 1-32,4-3 80,-2 1-64,1-5-48,1-5 80,-2-1-128,-3-3 16,-2 0-16,2-7 96,-4-2-80,3-2-80,-1-1-64,-1 1-32,4 0 16,-1-1 16,-2 4 96,4 1 48,-5 2 32,-1 1-16,1 1 32,-6 1 0,1 0 16,-3 2-32,0 0 0,0 0 32,-3-3-32,-7 2 16,1-2-48,-2-1 48,2 2-32,-2-1 16,3-1 0,4 4 0,2 0 0,2 4-96,0 8 48,5-1 64,2 5 80,6-1-48,1 1 96,4-3-16,-1 1-96,-1-5 0,-4-5-16,1-1-16,-4-3-32,-4 0 0,1 0-208,-5-9-288,-1-2-545,4 1-592,-4-3-688,1 2-912,2-1-2258</inkml:trace>
  <inkml:trace contextRef="#ctx0" brushRef="#br0">23479 7059 16119,'0'0'2530,"0"0"-2194,0 0 1232,0 0-111,0 0-320,-36-28-337,19 28-320,2 5-112,-2 6 33,1 5 111,4 0 320,5 2-448,1-1-224,5 2-64,1-5-32,4-1 17,6-5-81,2-5 64,7-1-48,-2-2 64,3-6-80,-3-8 16,3-2-48,-3-1-16,-4-2 16,-3 4-129,-2-1 17,-3 5 112,-2-1 64,-3 8-80,0-3 64,0 7-32,-3 0 16,0 0-16,-4 7 0,1 6 32,5 1 64,1 2 0,0-1-64,1 1-16,10-5-16,3-2-192,2-5-1040,1-1-1249,-2-3-961,2-11-2881</inkml:trace>
  <inkml:trace contextRef="#ctx0" brushRef="#br0">23676 7113 18024,'0'0'1745,"0"0"-1713,12 28 272,-4-16 961,-3-5 127,2-3-31,-1 0-401,-1-4-559,0 0-145,-2-1 400,-2-9-16,3-3-367,-3-3-193,-1-2-64,0-2-48,0-5 32,0 3 16,-1-3-16,-3 0-16,3 5 32,1 2 16,0 2-32,0 3-16,0 2 64,0-1-32,1 5 128,7 0 0,1 3 96,5 0-144,0-1 0,5 5-96,0 0 48,1 0-32,-2 0-16,-1 0-32,-1 0 48,-2 0-48,-2 0 0,1 3-64,-1-3-256,0 2-209,-4-2-191,3 0-320,-6 2-513,-5 0-288,0 1-1024,-3-2-2098</inkml:trace>
  <inkml:trace contextRef="#ctx0" brushRef="#br0">24339 7063 6515,'0'0'4466,"0"0"-3041,0 0-465,0 0 145,0 0-129,0 0-15,-20 7-273,32-7-64,2 0-304,8-3 353,3-1 271,4-3 225,4 1-545,2-1-320,-5 4-176,-4-1-144,-7 4 48,-4 0-64,-4 0 64,-5 0-128,-3 0-256,-3 2-144,0 3-97,0-3 1,-3 0-352,-3 3-353,0-1-1312,1-1-1489</inkml:trace>
  <inkml:trace contextRef="#ctx0" brushRef="#br0">24365 6893 5298,'0'0'7364,"0"0"-5827,0 0-433,-7 0 161,7 0-305,0-3-384,5 2-304,3 1-79,1 0-81,8-3 0,-1 1 160,4 0 240,0 2-320,-3-5-112,0 5-64,2 0 16,-10 0 0,2 0-48,-5 0 0,-3 0-48,-3 0 48,0 0-144,0 3 32,0-1 112,0-2-96,0 0-288,0 2-193,-3 0-287,3-2-289,-2 3-623,-1-3-369,2 0-1393</inkml:trace>
  <inkml:trace contextRef="#ctx0" brushRef="#br0">25706 6581 10053,'0'0'3201,"0"0"-1456,0 0-497,0 0-399,0 0-97,0 0-160,3-13-319,0 15-209,-3 12-80,5 6 64,-3 9 0,-2 8 848,0 3 321,0 5-881,0-2-128,0-3-96,0-9 128,0-1 160,0-10-32,0 0-192,0-9-64,0-2-63,0-2-17,0-7-64,0 0 16,0 0-705,0-4-1072,0-8-1632,0-3-2674</inkml:trace>
  <inkml:trace contextRef="#ctx0" brushRef="#br0">25492 7137 2657,'0'0'6627,"0"0"-5010,0 0-529,0 0 545,0 0-512,33-4-113,-7-3 257,7 2 400,12 1-17,6-3-735,3 3-225,2 2-304,-5-1 449,-6 3-257,-6 0-400,-7 0-144,-13 0 0,-5 3-32,-5-1-192,-4-2-448,-5 0 111,0 0 209,-2 0-96,-4 0-576,0-2-577,-5-1-304,2 3-688,1 0-593,-3 0-4353</inkml:trace>
  <inkml:trace contextRef="#ctx0" brushRef="#br0">25751 7331 10213,'0'0'2609,"0"0"-640,0 0 96,0 0-577,0 0-671,-9-32 143,-4 30-432,-2 2-79,1 0-161,-6 2-128,1 7-80,-1 2-16,8 1 16,-2 8 160,3-2 208,3 9-112,7 0-31,-3 4 79,4 1 16,4 4-112,0-2-112,1-3-80,0-4-64,1-4 16,-5-3 0,2-2-32,-3-5-64,0-2 16,-4-1 48,-2-1-32,-4 0-32,2-5-240,4 1-320,-1-3-225,-1-2-351,6 0-545,0-2-1104,0-7-3314</inkml:trace>
  <inkml:trace contextRef="#ctx0" brushRef="#br0">25519 7614 5619,'0'0'5858,"0"0"-4353,0 0-465,0 0 881,0 0-368,0 0-769,12-13-319,2 6 127,5 0 16,7-2 385,-4 1-209,6-2-64,-4 1-272,-2 2-175,-3 0-177,-7 6-128,-4-2 48,-2 1-112,-6 2-337,0 0-543,0 0-993,-5 0-64,-2 0-2401</inkml:trace>
  <inkml:trace contextRef="#ctx0" brushRef="#br0">27865 6850 5731,'0'0'2817,"0"0"-912,0 0-801,0 0-207,0 0-225,0 0-208,-4-3-64,4 3-191,-2-2-97,2 2-16,0 0-48,0 0 112,0 0 32,0 0-64,0 0-64,0 0 208,0 0 112,0 0-112,0 5-80,-6 4 16,1 2 481,0 5 159,-5 6-79,3 3-1,-7 2-48,1 0-160,-3 0-31,0-2-145,3 0-80,-3-5-128,1 2-96,2-6-48,1 0-16,2-5-16,3 0 16,4-6-48,1-1 64,2 0-80,0-4-144,0 0-416,2 0-257,4-4-767,0-5-2002,2-5-1921</inkml:trace>
  <inkml:trace contextRef="#ctx0" brushRef="#br0">27690 6844 6835,'0'0'2001,"0"0"80,0 0-1361,0 0 913,0 0 144,0 0-368,6-32-385,-4 32-496,4 5-352,0 6-32,2 7 129,3 7 1263,1 6-335,2 3-369,-2 2-208,2 0-79,-1-4-257,-7-3-96,5-6-176,-3-3 0,-4-6-48,-1-1 32,-3-6-32,0 1-48,0-3-512,0-5-289,-6 0-239,2 0-417,-4-6-2641,0-6-4802</inkml:trace>
  <inkml:trace contextRef="#ctx0" brushRef="#br0">26744 7142 8356,'0'0'3890,"0"0"-2274,0 0-1199,0 0 143,0 0 176,0 0-160,3 7 49,9-13-209,5-2 240,5-8-288,4-4-64,4-5-207,2-4 255,3-5 16,-3-2-128,1-2-128,-1-1-128,1-1 32,-5-1-48,-4 3 32,-3 2 80,-4 0-64,-6 7 16,-4 0 0,-5 6 0,3 5 16,-5 0-64,0 5 96,0 4-16,0 2 48,0 2 0,-5 1-16,3 4-128,-4 0-16,0 0 0,-2 9-48,-3-2-32,-1 2-32,-1 4 128,-2 1 48,3-1-16,-2 1 16,-2 4-48,7 2 48,-4 0 16,3 3 0,0 8 160,3 0 112,-1 8 81,0-1 175,0 5 16,4 2 80,1-5-111,-2-1-225,3-8-64,-1-1-112,0-8-160,3-1 16,-5-6 0,4-2 32,1-4-16,-6-2 16,6-3-32,0-1 32,-2-3 32,2 0 16,0-4-16,0-3-64,2 0-96,5-5-16,4 1 128,2 1-16,1-4-16,1 2 64,1 4-32,-2-4 64,-2 5-64,-4 0 16,3 3-32,-4 0 16,-2 4-32,-3-2 0,4 2-32,-5 0 16,2 0-32,-1 2 32,-2 0 32,0 3-48,0-1 32,0 3-32,0 2 80,0-1-48,-5 2 32,1-1-32,1 2 48,1-4-32,-1-1 0,1 1 32,2-4-16,0 1 0,0-1 0,0-2 16,2 2-32,6-1 48,1 0 64,5 3-16,-2-1-48,1 0-32,1 3 0,-2 0-16,1-2 0,0 3-32,-6-3 32,0 2-16,-2-5-16,1-2-112,-4 2-80,1-2 16,-3 0-400,0-2-417,0-2-736,-5-3-1888,-2 0-3267</inkml:trace>
  <inkml:trace contextRef="#ctx0" brushRef="#br0">27083 6239 7507,'0'0'2642,"0"0"-241,0 0-624,0 0 127,-26 41-351,12-24-256,-5 6-81,1 2-239,-2 2-273,0 0-80,6-5-79,-2 1-289,7-10-160,3-3-96,1-2 32,3-8-16,2 0 16,0 0 16,5-11 80,4-5-160,4-8-240,5-6-224,2-1-161,-1-5 113,7 2-80,-7-2 47,1 9-31,-4 5 368,-4 2 0,-1 11 16,-5 2 160,0 4-16,-4 3 64,3 3 16,-2 6-32,1 2 112,4 0 112,3 5 352,-5 2-176,5 2-112,4-4 49,-2 2-113,4-2-32,-2-3 0,2-2-96,-1-2-48,-7-2 48,-1-2-64,-3-1 16,-2-2 16,-3 1-96,0-1-592,-6-2-801,-1 0-1328,1 0-4259</inkml:trace>
  <inkml:trace contextRef="#ctx0" brushRef="#br0">28309 6634 7844,'0'0'2049,"0"0"-337,0 0-623,-29-9-97,18 9 353,5 0-113,0 0-239,1 0-177,2 0-143,3 0-305,0 0-128,0 0 16,6 0-32,7 0-48,4 0 64,6 2 289,3 0 191,5-2-272,-1 0-128,-1 0-144,-4 0-64,-5-4-80,-4 1 0,-4-1 48,-1-3-64,-5 1 32,0-1 0,-6 0-32,0-2 16,0 2 16,-6 3-48,0-3 33,0 0-33,-2 2-17,-1 1 1,-1 0 16,-2-3 0,1 2-16,2 1 16,-4 0 0,1-3 16,1 2 17,2 3-66,3-3 49,-1 3-16,7 0-80,-6 2-352,6 0-496,0 0-561,0 4-736,0 1-2129,6-1-1825</inkml:trace>
  <inkml:trace contextRef="#ctx0" brushRef="#br0">28353 6793 4546,'0'0'8212,"0"0"-6307,0 0-1153,0 0-48,0 0 33,-13-13-81,13 13-272,0 0-224,0 0-192,0 0 64,0 2 0,0 5 64,0 0 48,0 2 241,0 6 239,7 4 160,-1 8 33,0 4 175,6 5-144,-1 2-111,-1 3-161,-3-3-80,1-4-224,-3 0-240,1-10 64,-6-1 81,0-3 15,0-5-48,0-1 0,0-5-48,2-2-96,-2-3 16,0-4 32,3 0 32,-2 0-80,-1 0 96,6 0 16,-6-7-64,2-1 32,3-1-48,1-5-16,0-2-16,2-4 0,3-2 16,1-10-32,0-2-80,4-6-80,-4-1-96,-2 1-256,0-3 303,3 9 81,-8 3 80,2 8-16,-5 3-32,1 9 48,-2 4 48,-1 2 48,0 4-48,4-2-96,-1 3-96,-2 0 208,5 0-64,-4 0 32,1 3-176,-1-2 128,-2-1 16,0 0 48,0 0 16,0 0 32,0 0 80,0 0-96,0 0 0,-5 0-16,3 0 16,-8 0-16,0 0-16,-5 0-16,-2 0 48,-2 3-48,-6 1 0,4 1 32,-4 2-16,0-3-16,2 1 48,-1-3 0,11 2 0,0 1-32,5-5 16,4 2 0,4 0 16,0-2-32,1 0-80,5 0-96,-1 0-737,3 0-511,-2 0-337,2 0-1281,0 0-1616</inkml:trace>
  <inkml:trace contextRef="#ctx0" brushRef="#br0">29318 6888 4994,'0'0'833,"0"0"2112,0 0 208,0 0-1056,0 0-96,0 0-368,0-3-320,0-1-97,-4-1-223,2 3-273,-9 0-272,2 2-288,-6 2 0,-1 9 80,-4 5 161,3 2 175,5 6 80,2-1-208,4-3-143,6-2-113,3-2-112,10-7 32,2-2-64,-1-7-32,6-2 112,0-9-96,-1-8-32,-1-3-96,-2-3 80,-1-4-48,-2-3-16,-4-3-192,-1 3-193,-3 1-143,1 1-64,-6 7 352,0 3 272,-6 5 48,-7 3-32,-1 4 32,-4 1 0,1 4 0,-4 1-16,4 2 48,0 0-16,5 0-80,4 0-353,2 0-415,1 0-385,5 0-976,0 0-1392,8-2-2834</inkml:trace>
  <inkml:trace contextRef="#ctx0" brushRef="#br0">29652 6806 9700,'0'0'4338,"0"0"-2561,0 0-512,-36-6-161,16 8-175,3 7-225,0 5-96,0 1-111,4 6 207,7-1-112,2 0-96,4-2-304,7 2-31,9-4-97,4-2 0,2-6 32,2-3-48,4-5 0,-3 0-144,-2-9 224,-4-7-144,-3 2 64,-4-3-48,-4-1-80,-5-2-64,-3 1 0,-6-1 0,-1 2-49,-7 5 113,2-1-16,0 5 48,-1 5 16,6-1-240,0 3-608,1 2-385,5 0-512,-3 0-1152,4 0-1969</inkml:trace>
  <inkml:trace contextRef="#ctx0" brushRef="#br0">29726 6563 6307,'0'0'4946,"0"0"-3633,0 0-481,0 0 257,0 0-17,-9 39 97,6-17-81,1 3 225,2 6-225,-3 7 225,0 1-17,2 4-15,-3 2-321,3-2-223,-5-3-321,1-2-160,0-4-112,-2-7-32,2 0-16,0-7-128,-6 0 0,4-8-16,2-1 32,0-2-48,1-7-288,1-2-704,0 0-753,3-11-1361,0-2-4865</inkml:trace>
  <inkml:trace contextRef="#ctx0" brushRef="#br0">29424 7182 7219,'0'0'5827,"0"0"-3794,0 0-224,0 0 416,37-18-480,-21 11-657,4 1-352,5-1 97,4 4-17,4-1 1,-1 4-177,4-2-160,-1 0-112,-8 2-144,1 0 112,-5 0-31,-4-3-257,-4 1 0,-3 2-48,-1-2-353,-9-3-575,1 4-561,-3-6-624,0 0-896,-5-2-2786</inkml:trace>
  <inkml:trace contextRef="#ctx0" brushRef="#br0">29624 6507 5699,'0'0'4418,"0"0"-1729,0 0-880,0 0-289,0 0-415,0 0-497,-14 9-304,14-6-96,0-2 145,0-1-97,0 0 176,1 0 48,4 0 48,1 0 33,1-4 111,-1 0-64,0-1-64,2 3 17,-1-3-305,6 3-176,-1 0-64,7 2 0,6 0 48,1 0 128,10 0 80,-1 0-96,-2 0 16,-1 2-144,-5 0-48,-4-2-64,-6 0 48,-4 0-32,-6 3-256,-4-3-432,-3 0-337,0 2-720,-12-2-464,-2 0-2481,-3 0-5490</inkml:trace>
  <inkml:trace contextRef="#ctx0" brushRef="#br0">29092 7385 5026,'0'0'945,"0"0"1344,0 0-833,0 0-319,0 0 352,0 0-193,-18-16-223,18 16-273,-2 0 48,2 0 97,0 0-33,0-3-207,0 3-177,8-1-112,6 1-48,6-3 0,12 1 417,9 0-33,8 2-352,9-5 321,2 5 159,2-4 48,2 1-511,-2-1-321,-5 0 160,-1-1 320,-5 1-352,-11-1-144,-7 0-32,-8 4-16,-7-2 0,-11-1-416,-4 4-224,-3 0-417,-3 0-687,-10 0-97,7 0-512,-8 0-2161,2-3-6627</inkml:trace>
  <inkml:trace contextRef="#ctx0" brushRef="#br0">29339 7650 4786,'0'0'4498,"0"0"-1616,0 0-1058,0 0-127,0 0-64,0 0-384,-13-13-353,-1 13-240,-6 8 145,-5 2 111,-1 3-112,-3 3-79,7 2-257,-1-2-96,13-1-176,4 1-64,6 0-64,12-5-80,9-2-16,2-6 64,2-3 16,-1 0 48,1-7-32,0-9-64,-5 0 0,-4-4-16,-4 0 80,-1-5-48,-9 2 16,-2-6 0,0 2-64,-2 0-144,-9 0 64,2 5 0,-7 6 80,1 5 16,1 2-192,1 9-64,-2 0 96,3 0 0,1 9-304,3 2-481,2 5-736,0-1-928,6 1-1345,0 0-1936</inkml:trace>
  <inkml:trace contextRef="#ctx0" brushRef="#br0">29579 7731 13494,'0'0'2273,"0"0"-2065,0 0 721,-2 34 687,2-14-95,-6 7-336,2 3-1,-1 1-207,0 0-65,2-1-256,0-6-207,3-3 63,0-8-160,0-4 0,0-4 80,0-1 49,3-4-81,2-4 64,1-8 0,0-3-320,0-8-80,1-6-48,-1-5 0,0-2-48,2-6 64,-5 3 0,0-1 0,2 3 0,-4 6-16,-1 2 16,0 4-112,0 5 0,0 4 16,0 5 64,6 0-16,1 4 16,-1 2-16,3 1-16,3 4-32,6 4 16,-3 8 80,2 3-80,-5 4 96,-1 5-32,-3-1-32,-6 1 64,-2-1-48,0-5-128,0 2 64,-5-9 32,-3 3-16,-1-5 80,-3-4-64,-1-1 48,-2-2-16,-1-2 32,4 0-16,-1 0 16,6-2-32,0 2 16,1-3-48,1 3-256,5 0-256,0 0-337,0 0-543,0 3-561,5 1-320,1-4-1601,1 0-5218</inkml:trace>
  <inkml:trace contextRef="#ctx0" brushRef="#br0">29345 5907 7235,'0'0'1681,"0"0"-288,0 0-273,0 0-95,0 0 399,-39-19 177,33 15-304,0 4-209,1-2-287,3-1-241,-1 3-208,3 0-176,0 0-112,8 0-64,5 0 80,7 0-48,6 0 0,13-4 48,3 1 352,3-1-160,3-3-111,-6 3-81,-5 2-80,-9-1 16,-8 3-48,-11 0-273,-3 5-1087,-6 2-545,-6-3-1313,-6 3-2672</inkml:trace>
  <inkml:trace contextRef="#ctx0" brushRef="#br0">29317 5678 10965,'0'0'3730,"0"0"-1905,0 0-241,0 0-383,0 0-257,50 0-255,-21 0 575,4 2-399,-1 1-465,1-3-128,-1 0-128,-7 1-96,-2 2-16,-6-3 0,-4 0-48,-2 0-48,-7 0-400,-1 0-385,-3 0-351,0 0-449,-6 0 192,-6 0-1552,2 0-2129</inkml:trace>
  <inkml:trace contextRef="#ctx0" brushRef="#br0">29294 5451 10181,'0'0'3073,"0"0"-1664,-34-5-369,23 1 97,3 4 31,3-5-207,4 3-161,1 2-16,0-5-95,6 5-337,5-2-240,6 0 16,8 0-16,6 2 256,6 0 465,3 0-145,2 0-304,1 0-144,-5 0-208,-6 0 0,-2 0-16,-7 0-48,-6 0 48,-5 0-16,-4 0-160,-3 0-384,-2 0-176,-3 0-65,0 0-367,0 0-481,-8 0-704,-4 6-1825,-1 1-6627</inkml:trace>
  <inkml:trace contextRef="#ctx0" brushRef="#br0">29874 8941 7219,'0'0'2241,"0"0"-1568,0 0 127,-30 19-128,27-17-272,-2 3-223,4-5-97,1 1-64,-3-1 16,0 0 64,3 0 224,0 0 128,-2 0-96,-1 0 240,1-1 273,2-2-33,0 1-111,0 0-97,0 2-96,0-5-192,0 5-112,0-4-16,2 0 1,3-2-1,2-2-16,1 1-64,3-5 192,1 4-96,2-4 64,2-1-16,-1 2-16,2-1-144,-1 1-64,-2-2-16,1-1 17,1 3-49,-4-5-32,1 3 48,-1-1-16,-3-2 48,4 5-80,-1-2 80,-4 3-64,3 0 16,-2 3 16,2 0-32,-5 4 0,2 2-32,3-2 15,-4 3 17,6-2 16,-7 2-16,8 0-32,-8 0 64,7 0-48,-3 5 32,0-5 32,2 4 0,-4 0-48,3 1 16,-4 0-128,0 1 128,-1 1-16,0-3 64,0 5 16,-4 1 16,2-3-47,4 1-17,-2-3 32,-4 3-80,3-1 80,-2-2 0,0-1-32,-2 3 48,4-3 16,-2 1 0,0 2 80,-1 0-80,2-3-64,0 5 16,0-2-32,2 0-16,-1 0 16,0-1 32,-1-4-32,1 3-32,-2-5 48,2 2 0,-2 0 48,0-2-32,-3 0 16,0 0-16,0 0 32,0 0 0,0 0 16,0 0-64,0-2 16,0 0 0,2-3-48,1 1 32,-2-6-32,5 2-16,1-5 32,0-1-16,1 1 64,4-3-48,-1 2 16,2 1 0,1 2 32,-2-1-48,0 1 32,4 4-16,-4-2 32,1 7-64,-1-3 48,-1 4-48,-2-2 0,2 3 48,-1 0-48,0-3 48,-3 2-64,3 1 64,0-3-80,-4 1 48,0 0 48,2 0 16,0-1 64,-1 3-64,-2-2 16,0 0 0,-5 2-32,3 0-48,0 0-48,-3 0 16,0 0 48,0 0 16,0 0-32,0 0 16,0 0 16,0 0-32,0 0 16,0 0-16,0 0 0,0 0 0,0 0-16,1 0 48,4 4-80,1 5 48,-1 1 192,4 3-80,-1 2 49,4 1 415,1 2 304,5-2-784,-5 2-80,1-5 16,-2 3 0,1-5-16,-1-4 0,-4-1-16,-2 0 0,-5-5 16,4 2 16,-5-3-48,3 0 32,0 0 48,-3 0-32,5 0-32,-3 0-32,1-3 16,0 3-80,-2-1-128,5 1-16,-6 0-48,0 0 0,0 0 48,0 0 16,0 0-49,0 0 33,0 0-64,0 0-128,-3 0 64,0-3-208,2-4-337,-2 3-1008,3-3 481,-3 1 1184,3 1 208,0 3 15,0-1 82,0 3 319,0-2-32,0 2 64,-2 0-112,2 0-128,0 0-128,0 0-16,0 0-32,0 0 0,-3 5-48,3-5-544,-2 4-1633,-4-4-2321</inkml:trace>
  <inkml:trace contextRef="#ctx0" brushRef="#br0">30804 8811 8276,'0'0'3377,"0"0"-2144,0 0 47,0 0-111,0 0-129,0 0-495,12 13-465,-12-8 0,6-3-16,-6 1-16,2-1 48,1-2 32,-1 0 224,4-2 304,1-3 49,0-4 111,5-4-16,-1-1-399,4-3-17,-1-2 64,2-3-160,-1 3-96,2-1-128,-1 0 16,1 4-64,-3 1 64,0 3-80,-2 5 0,1 3-16,-1 4-48,-3 0-16,-1 11 48,-3 1 192,-1 3-96,0-1-64,-1 0 16,-3-3 16,0-2-64,0 2-80,0-7-576,0 3-416,-3-2-465,-1-5-64,0 2-1488,2-2-209,-4 0-5074</inkml:trace>
  <inkml:trace contextRef="#ctx0" brushRef="#br1">33972 15766 5475,'0'0'4610,"0"0"-2321,0 0-769,0 0 257,0 0-160,0 0-160,-9-16-449,3 13-256,4 2-223,-1-2-129,1 3-48,-4-3-64,5 3-16,1-1-80,0 1 0,-6-3-80,6 3-64,0 0-32,0 0 49,0-2-33,0 2 32,0-2-16,0 0 16,7-3-32,1 0 32,3 1 96,1-3 256,1 3 112,1-1-80,4 1 17,2-1-129,2 3-96,1 2-32,-4-2-16,7 2-32,-6 0-160,-6 0-32,3 0 32,-1 0 0,-4 0 0,1 0 0,-1 2-16,1-2 64,-1 2-80,2-2 64,-2 0-16,1 2 16,1-2-16,-2 0 16,-1 0-16,-2 0 16,-1 0-48,0 0 48,-4 0 0,1 0-32,-5 0 16,3 0 16,0 0-16,-1 0-16,-2 0 0,4 0 16,-4 0-48,7 0 64,-7 0-64,1 0 64,-1 0-64,0 0 48,0 0 0,0 0-32,0 0 48,0 0 0,0 0-16,0 0-32,0 0 64,-4 0-144,0 0-400,-2 0-785,0 5-816,0-5-1184,-5 0-3538</inkml:trace>
  <inkml:trace contextRef="#ctx0" brushRef="#br1">34602 15862 10757,'0'0'3586,"0"0"-2466,0 0 1,0 0 607,-37 5-591,24-1-641,-2 3-80,-2 0-144,-2 0 81,5 4 191,-4 0-272,5 3 64,6-1 80,0 3-144,7-2-15,0 1-97,5-2-48,3-1-48,4-1-96,2-4 48,-1-4-48,-1-3-96,2 0-160,-2-6 127,1-2-15,-6-5 0,6-3 80,-7-5-80,2 1-48,3-5 32,-4-4 112,-2 4 32,-3-2 48,4 2-16,-5 3 64,2 4-48,-1 2 16,-2 5 0,0 2 32,0 5 96,0-1-48,0 5 0,0 0-64,0 0-48,0 9 0,0 3 16,0 5-16,0 6 48,0 1 48,3 6 112,-3-3 368,3 0-143,-3-3-113,5-1-128,-2-3-112,-1-6-32,1-3-16,-2-5 0,-1-3-80,3-3-208,0-4-913,-3-10-1024,0-4-4226</inkml:trace>
  <inkml:trace contextRef="#ctx0" brushRef="#br1">34791 15932 11845,'0'0'4963,"0"0"-2946,0 34-305,0-21 209,0 6-208,0-4-945,0-2-351,0-3-273,0-4-64,0-3-48,0-3 0,3-3 32,0-7 112,-1-7-16,3-5-160,-5-5 32,0-2 32,0-3 192,0 2 128,0 2-96,-5 1 49,3 2 79,2 4-48,0 1-176,0 5 16,0-1-64,7 0-64,3 5-64,3 0 32,2 2-64,-2 2 16,4 0-32,-2 7 0,-1 0 32,-1 0-176,-1 7-80,1 2 80,-6 2 32,1 0-32,-3 5 80,1-2 80,-5 2 32,-1-1-16,0-2 16,0 1-16,-7-5 0,0 5 32,0-8-80,-4 4 80,-3-4 0,0-1-32,-5-1 64,1 1-80,-2-3 64,6 0-48,-2 1 32,7 1-48,3-2 64,1 0-80,5 1-48,5-1-1137,2-2-1120,4 0-1281,-1-5-6962</inkml:trace>
  <inkml:trace contextRef="#ctx0" brushRef="#br1">33499 15786 13782,'0'0'2177,"0"0"-1360,0 0 479,0 0-127,0 0-129,-1-2-399,1 0-97,0 2-80,0-5-16,1 5-16,4 0-79,-2 0-161,2-1-144,1 1 32,6-3 16,1 0 16,4 3 48,3-1 160,2-2-48,2 3 176,4-2 1,-3 2-193,0-2 16,-2 2-64,0-5-32,-4 1-16,4-3-16,-1 0-80,1 1 96,-1-1-96,-3 0 16,1 4 0,-6 2-48,4 1 0,-5 0-32,-4 1 16,3 6-16,-1-2-16,-5 0 0,2-1 32,-2-2-48,-4-2 32,3 3 32,-5-3-48,0 0 32,3 0-16,-3-3 48,3 1-64,-3-2-80,0-1-128,1 3-112,-1 2-144,0 0-352,0 0-289,0 0-352,0 0-544,0 0-2000,0 0-3587</inkml:trace>
  <inkml:trace contextRef="#ctx0" brushRef="#br1">33597 16075 7876,'0'0'2913,"0"0"-160,0 0-1120,0 0 32,0 0-145,0 0-399,-9 4-449,6-2-256,3 0-207,0-2-81,3 3 80,1-3 0,6 0 80,2 0-32,0 0 96,4-3 513,1 1-177,2 0-224,1-1-64,-6 2-64,4 1-111,2-3-1,2 3 32,3-2-16,0 0-128,6-1 48,-2 1 0,1 0-16,1 0-48,-6 2 16,-4-3-16,-2 3-32,-7 0 0,-2 0-64,0 0 32,-5 0 0,0 0 32,-2-2 48,3 0 0,0-1 1,-4-1-49,4 0-16,-6 1-64,2-1 48,-2 2-48,0 2 0,0-3-144,0 3-225,-2 0-127,-1 0-176,-2 0-593,-1 0-512,1 0-1120,4 0-2850</inkml:trace>
  <inkml:trace contextRef="#ctx0" brushRef="#br1">35060 17235 16600,'0'0'2801,"0"0"-2785,42-13 112,-16 2 736,6-5-63,7-6-465,6-4-128,0-2 160,6-4 801,0-2-289,1-2-336,-3-5 49,1-1 111,-2-3 0,0-2-128,-6-3-159,-2-4-129,-7 0-32,-7 0-176,-6-2-176,-4 4 64,-9 2-80,-2 6-64,-2 3-128,-3 3 144,0 4 80,2 5-65,-2 0 65,0 2 48,3 2-336,-3 0 320,0 1 0,0-2-336,0-2-80,-5 1 16,-1-3-241,0 1-399,0 4 480,-4 8 463,1 1 113,-5 4 32,2 6 0,-1 3-64,-4-1 16,-3 4 96,0 0-48,-2 0 0,-9 0 32,-1 0-32,-6 0 0,-3 2 32,-9 3-16,-3-1 0,-4 3 16,-1 0-144,6 2-336,1-1 208,6 2 192,11-1 16,9-2 16,5-6-384,9 4-144,6-5 368,5 0-209,12 0-1792,6-6-2945,2 0-6259</inkml:trace>
  <inkml:trace contextRef="#ctx0" brushRef="#br1">35314 15938 6499,'0'0'3313,"0"0"-2752,0 0-497,0 0-128,0 0-1505,0 0-720,-13-23 1409,13 18 639,0 3 418,0-3 1855,0 4-79,-2-4 0,2 3 80,-3-3-288,1 3-432,2 0-289,-3-1-192,0 1-47,-2 2-337,-2 0-208,-1 0-208,-4 5 32,-2 6 16,-5 7 0,-6 6 192,4 6 273,-4 6 95,1 0 64,4-3-47,0-1-209,8-5 48,-1-4-128,6-8-96,2-3-96,3-5-80,2 0-32,0-6-64,7 2 0,5-3-32,8 0 32,6-3-80,-1-1-96,5 0-496,-2-1-272,-7 5-401,-2 0-1584,-13 0-4179</inkml:trace>
  <inkml:trace contextRef="#ctx0" brushRef="#br1">33526 16041 9476,'0'0'3026,"0"0"-1714,0 0-15,0 0-49,0 0-335,0 0-321,1 0-160,-1 0-79,0 0 111,0 0 128,0-3 96,-1 3 81,-7 0-321,-3 0-128,-1 0 0,-2 0 48,-5 0-96,5 0-15,-6 0 95,2 0-48,-2 3 48,2-1-112,-2 0-32,6 2-64,-6 1-64,2 0 0,-1-1-48,-1 3-16,-7-1 0,3 4-16,-6-1 0,2-1 48,-1 4-64,-1-3 32,4 2 0,0-4-32,1 2 16,5 0 0,-4 0 16,9-2 0,-2 0 16,5-1-32,2 1 32,-2-3-48,1 3 32,2 0-64,-2-1 32,3 1 0,-4 0-32,2 0 64,-1 2-80,5-2 80,-5-1-32,10-1 16,-5-3 0,6-2-16,-2 3-16,2-3 0,0 0 0,0 0-16,0 0-64,0 0 80,0 0 96,0 1-112,0 2 80,-3 4-32,1 2-16,2 4 32,0 8-48,0 1 32,0 5-32,2 2 64,6 3-48,0-1 64,-1-1-32,-1 3 0,2 1 16,0 0 32,-3 4 0,1-2 48,-5 0 16,4 0-31,1 0-81,-4-2-112,2-3 96,3 3-33,0-5 1,-2 3-16,3-5 80,-7-3-96,7 1-192,-5-5-240,5-1-16,-8-6-64,2-2-337,-2-6-1008,0-5-2609,-5-7-7683</inkml:trace>
  <inkml:trace contextRef="#ctx0" brushRef="#br1">33744 15646 10261,'0'0'3265,"0"0"-1616,0 0 144,0 0-112,0 0-465,0 0-239,-7 36-17,7-27 32,7 2-47,3-4-97,6 0-239,3-7-49,1 0 96,0 0-160,0-9 65,3-3-113,-6-1-208,-1-1-176,-4 0 64,-4-1-96,-2-1 16,2 0-32,-3 3-16,1-1 48,-5 3-64,2 4-240,0 1 0,-1 3-256,1 3-433,-1 0-576,4 0-960,0 0-544,0 5-2562</inkml:trace>
  <inkml:trace contextRef="#ctx0" brushRef="#br1">34010 16251 7924,'0'0'5330,"0"0"-3937,0 0-561,0 0 641,0 0-497,0 0-143,-27-14-33,15 24-304,-1 1 32,-7 6 129,2 4 79,-4 1-80,-1-1-159,6-1 207,1-4-112,2-3-400,7-4-176,2-4 64,5-5-96,1 0 32,12-14-48,5-4-32,1-7-128,7-4 48,-1 2 80,-3 0 64,-2 7 32,-3 6 0,-5 7 0,2 6-32,-7 1-16,-1 7 0,0 6 48,5 5 16,-2-1 0,-1 4-32,3-3-16,1-3 0,-4-5-16,4-4-240,-5-3-1137,3-3-447,-2-5-1554,-6-6-4898</inkml:trace>
  <inkml:trace contextRef="#ctx0" brushRef="#br1">33821 15335 5779,'0'0'6130,"0"0"-5073,0 0 1024,0 0-368,0 0-465,-25-29-399,21 24-273,1 5-16,-2-1-144,3 1 81,2 0-33,0 1-256,0 15-176,0 7 176,7 8 384,-1 5 369,1 5-177,0-1 96,0-2-111,1-4-449,-3-7-192,-1-7-64,-4-1-64,4-8 0,0-5 0,-4-3-768,6-3-881,-6-5-592,0-6-1281,0-7-4609</inkml:trace>
  <inkml:trace contextRef="#ctx0" brushRef="#br1">33989 16294 13446,'0'0'3506,"0"0"-2562,0 0 49,-12 31 335,7-11-495,4 3-369,1 1-64,0 2 48,0-4-144,0-2 1,0-1-161,0-4-96,1-3-16,4-6-32,-5-2 16,3-1-288,0-3-849,-3-3-752,0-7-1809,0-4-6466</inkml:trace>
  <inkml:trace contextRef="#ctx0" brushRef="#br2">31362 17191 8756,'0'0'2785,"0"0"49,0 0-1090,-6-14-511,6 12-513,0 2 129,0 0-129,0 0-352,0 0-144,0 0-176,0 9 16,6 7 0,0 2 208,2 9 401,4 4 143,1 9-31,5 6-193,-4 4 80,2 1 96,-4-1-223,-3-3-161,5-4-176,-9-5-96,0-7 96,-2-4-80,-2-4 16,4-7-64,-5-8 144,0-1-32,3-7-95,0 0 79,2-7 96,0-8-16,5-8-128,3-8-112,1-5 16,4-7 32,-4-7-48,5-4-16,-2 0-272,-2-1-128,-1 2 128,3 6 79,-3 4 193,-1 3 16,-1 6-16,1 7 0,-4 3 48,2 5-32,-7 4 0,4 3 48,-8 5-80,2 3 49,1 0-66,-3 4 17,0 0-16,0 0-48,0 2-96,0 7 48,-5 2-32,-3 5 64,-2 7 64,-7 6 0,-1 0 32,-5 4-16,-3 1 0,-5 0 48,-2 2-16,1-4 32,-2-3 0,-2-2 0,3 0 0,4-7 32,1 0-32,3-6 0,2-2-16,4-6 0,-1-2-16,2-4 16,4 0-80,1 0 0,6 0 16,2-2-32,-1-2 48,6 1 16,0 3-32,7-4-32,11 4 48,2-4 0,8-3 48,7 2 64,10-2-48,2 0 128,5 1 16,6-1-15,-1 0-113,0 3 0,-5 1-64,-10 3 144,-5 0-64,-6 0-32,-11 0-32,-8 3-16,-2 0 48,-6-2-32,2 2-16,-4-3-32,-2 2 16,0 0 16,0-2-16,0 0-32,0 0 0,-5 0 16,-6-7-144,-1 0 0,0-1-49,-8-5 65,-2-3-48,-3-2 80,-6-5 0,2-2 48,-6 3 80,3-3-48,1 3 16,3-4 48,3 6 32,5 0-32,1-2 16,5 4 16,8 0-16,-5 4 0,10 1 0,-5 4 0,6 2-32,0 4 32,-2 2-80,-1 1 32,1 4-624,2 3-865,-6 4-416,6 0-608,-1 0-1329,-2-4-1200</inkml:trace>
  <inkml:trace contextRef="#ctx0" brushRef="#br1">33187 17155 9284,'0'0'2401,"0"0"-176,0 0-1552,0 0 271,0 0 33,0 0-353,-11 7 0,11-7 209,0 0-49,-2 0-112,2 0 0,0 0 1,0 0 191,0 0 1,0 0-97,0 0-304,0-2-192,7-4-112,6 0 160,1 0 209,7 2-81,2-3 336,3 3 81,5 1-289,-4 3-96,0 0-288,-2 0-80,0 0-64,-5 3-48,0-2 64,-1 2-16,-7-3-80,-2 0 48,-3 0-16,-2 0-176,0-3-64,-5-1-48,0 0-432,0-1-433,0 1-512,0-1-416,0 3-832,-2 2-3170,-4 0-5298</inkml:trace>
  <inkml:trace contextRef="#ctx0" brushRef="#br1">33244 17035 5250,'0'0'5891,"0"0"-3394,0 0-624,0 0-448,0 0-401,0 0-496,-11-6-255,10 6 47,1 0 0,0 0-80,0 0 80,0-3-64,0 3-80,4 0 48,6-3 305,2 2 111,4-2 128,7-1 401,3 2-17,2-1-463,5 3-113,-4 0-160,4 0-176,-7 0-144,-4 0 0,-5 0-96,-2 0 0,-5 0-48,-3 0 16,-2 0-32,-2 0-128,-3 0-32,0-4 0,0 1-256,0-1-721,-3 0-319,-2 1-513,-2 3-1441,0 0-4786</inkml:trace>
  <inkml:trace contextRef="#ctx0" brushRef="#br1">33281 17078 3810,'0'0'10164,"0"0"-8611,3 31-368,-3-8 463,0 8-207,0 8-416,-3 3-113,-1 3-96,-1-2-127,-1-5-81,4-7-176,-4-4-384,6-8-48,0-6 0,0-6-16,0-3-304,0-4-945,0 0-784,-5-11-2401,4-2-7395</inkml:trace>
  <inkml:trace contextRef="#ctx0" brushRef="#br1">33453 17526 5667,'0'0'11381,"0"0"-9877,0 0-623,0 0 816,0 0-241,0 0-623,11 0-481,-6 7 80,0-1 224,2 5 1,-2-1-321,0-1-144,1 2-144,0-4-16,0-1-16,-4 1-16,-2-3 0,6-1-240,-6-1-609,0-2-655,1 0-289,4 0-1152,1-9-3506,-4 0-5507</inkml:trace>
  <inkml:trace contextRef="#ctx0" brushRef="#br1">33601 17410 13366,'0'0'4178,"0"0"-3986,0 0 48,0 0 913,0 0-401,-5 41-208,3-21-191,-1 2 303,-1 3 288,-2-1 113,-1 2-257,-4-4-240,4-4-256,2-3-143,2-5-81,-2-4-112,5-6-177,0-4-1567,0-12-1154,5-7-6466</inkml:trace>
  <inkml:trace contextRef="#ctx0" brushRef="#br1">33833 17358 14134,'0'0'2386,"0"0"-1602,0 0-848,0 0 304,33-14 800,-15 10-703,-1-2-193,0-1-96,1 0-16,-3 0 32,-3 3-80,-1-1 32,-5-2-48,1 3-16,0-1-224,-5-2-561,3 6-527,-5-4-753,0 3 48,0-1-1969,0 3-3778</inkml:trace>
  <inkml:trace contextRef="#ctx0" brushRef="#br1">33864 17464 8340,'0'0'5362,"0"0"-4401,0 0 143,45 15 353,-28-15-161,6 0-367,-4-1 416,0-4 287,1 0-1344,-8 1-240,-6 2-80,2 2-752,-8 0-1537,0 0-2017,0 0-2769</inkml:trace>
  <inkml:trace contextRef="#ctx0" brushRef="#br1">34454 17132 8244,'0'0'5170,"0"0"-3105,0 0-320,0 0-64,0 0-641,0 0-576,9 18-31,-6 6 703,2 8 33,-2 9-225,-1-1-112,1-2-207,-2 1-305,-1-5-224,0-7-112,6-7 16,-6-5-48,2-3 64,1-5-352,-1-7-881,-2 0-432,0-7-688,0-7-2257,0-4-6963</inkml:trace>
  <inkml:trace contextRef="#ctx0" brushRef="#br1">34311 17181 4754,'0'0'4226,"0"0"-2081,0 0-864,0 0-97,0 0 513,-35-15-32,33 15-225,2-3-431,0 3-113,0-2 17,0 0-209,6-3-288,7 1-176,7-3 209,5-2 47,13-2 352,1 0-304,6 2 257,0-1-97,-2 4-192,-2 2-320,-12 4-144,-4 0 16,-8 0-96,-3 0-304,-8 0-208,0 0-272,-6 0-385,0 0 81,0-3 175,-6-1-688,2-3-2144,-4-5-4947</inkml:trace>
  <inkml:trace contextRef="#ctx0" brushRef="#br1">34719 17503 11173,'0'0'5715,"0"0"-4739,0 0 417,0 0 384,0 0-497,0 0-543,-28-24-241,28 24-288,0 0-160,2 0-96,4 6 96,0 1-48,5 2 48,-2 0-16,-1 2-32,-3-4 32,2 2-32,-1-5-16,-4 1 0,1-3-608,-1-2-545,-2 0-832,0-7-2289,0-4-9044</inkml:trace>
  <inkml:trace contextRef="#ctx0" brushRef="#br1">34826 17395 12870,'0'0'4450,"0"0"-3346,-13 36-783,9-15 1119,-2-1-143,-1 0-689,1 0-400,2-4-48,-1-3-96,0-1 0,5-10-96,0-2-720,0-7-2033,0-11-3922</inkml:trace>
  <inkml:trace contextRef="#ctx0" brushRef="#br0">29035 15772 4034,'0'0'2145,"0"0"-1233,0 0-95,0 0 159,0 0-48,0 0-207,0-2 175,-6 2 241,6 0 319,-5 0-319,3 2-129,2-2 17,0 2-81,0-2 33,-3 0-81,3 0-176,0 0-127,0 0-129,3 0-112,4 3 0,5-3 48,2 1 81,8-1 383,1 0-128,3 0-95,5 0-113,2 0-176,-7 0 0,2 0-96,-5-1-128,-4-2-47,0 3-81,-7 0-49,-3-2 98,-1 0-82,-3 2 49,2-3 33,-2 1-17,1-2 0,-4 1-16,2 1 16,0 0-32,0-1 16,-4 2-16,3 1 16,0-3-48,-3 3-16,0 0 16,0 0-16,0 0 32,2 0-1,-2 3 17,0-3-16,0 0 32,0 0-64,0 0 80,0 0 1,0 0 47,0 0-16,0 0-32,-2-3-32,-1 1 16,0-5 0,-5 0-16,4-1 16,-4-6-16,2-2 32,-2-4-32,-3 0 32,4-3 0,-3 5-16,2 0 48,4 5-64,-1 4 16,2 2 16,0 2-48,3 5 48,0 0-80,0 0-160,6 0-17,-4 3-879,4 6-865,-6 0-656,0-1-2385</inkml:trace>
  <inkml:trace contextRef="#ctx0" brushRef="#br0">29610 16061 6067,'0'0'2209,"0"0"-1041,0 0 1041,0 0-128,6-34-432,-6 29-432,0 5-161,0-2-256,0 2-255,3 2-257,0 8-112,-3 5 128,0 7 240,0 11 1233,0 2-112,0 10-224,-6 3-337,2-4-288,-4 2-255,0-6-97,2-6 32,-2-7-240,3-7-160,-1-5-16,2-1-48,0-7-32,0 0 32,4-5-32,-2-2-528,2-2-480,0-10-1554,-3-1-1728,3-5-3569</inkml:trace>
  <inkml:trace contextRef="#ctx0" brushRef="#br0">29486 16051 8292,'0'0'3505,"0"0"-1760,0 0 160,0 0-16,0 0-416,0 0-385,-19-7-111,13 4-161,6 3-224,0 0-64,6 0-143,1 0-81,8 0-240,8 0 128,4-2 288,5 2 320,1-2-255,4-2-97,-4-1 80,-1 1-112,-4 1 1,-5-1-97,-3-1-64,-1-2-112,-5 3-48,-2 0-80,-2-3 16,-3 5-64,1-3-256,0 3-433,-3-1-383,2 3-417,-5 0-304,1 0-416,-1 3-768,-2 1-2241</inkml:trace>
  <inkml:trace contextRef="#ctx0" brushRef="#br0">29763 16433 7443,'0'0'3762,"0"0"-1921,0 0-160,0 0-113,0 0-175,0 0-336,16-6-257,-11 6-96,-2 0-95,1 4 15,1 7 80,3 1 545,0 1 95,2 3-751,3-3-49,-4 3 144,2-3-384,-2-1-128,1-4-16,-4-1-95,-2-2-65,-2-1 0,-2-4 16,0 0-65,0 0-79,0 0-384,0-2-768,0-2-1250,-2-6-1263,-1 2-3811</inkml:trace>
  <inkml:trace contextRef="#ctx0" brushRef="#br0">29963 16319 8420,'0'0'3521,"0"0"-1952,0 0 320,0 34 960,0-14-1392,-4 4 0,2 1-1,-4 1 97,0 0-128,0-2-305,-1-1-287,1-5-241,2-2-304,-1-5-192,0-2-32,-1-2-96,1-1 80,4-3-432,-5-3-881,6 0-1056,0-5-944,0-6-4307</inkml:trace>
  <inkml:trace contextRef="#ctx0" brushRef="#br0">28487 16084 4066,'0'0'5875,"0"0"-4755,0 0-544,0 0-15,-31 6 255,23 4-192,2-1-96,6 2-159,-5 2 239,4 1 208,-5 4 161,1 0 175,-3 4 113,0 5-257,-4 0-63,-2 5 31,-4-2 1,0 1-1,3-4-400,-2-5-159,3-1-161,0-8-128,8-2-96,0-4-16,1-5-16,3-2-448,2 0-561,0 0-496,0-6-1120,0-4-1153,2 1-1744</inkml:trace>
  <inkml:trace contextRef="#ctx0" brushRef="#br0">28242 16164 5282,'0'0'8004,"0"0"-5395,0 0-784,0 0-272,0 0-417,0 0-447,0 2-97,8 7 240,4 7 369,1 2-113,5 4-207,2 1-97,-1 2-32,0-1-207,-2 1-321,-2-4-64,-6 0-96,2-2-64,-5-4 48,-6-1-48,4-3 64,-4 0-64,0-1 32,-5-4-16,0-1-16,-2-3-96,2-2-256,-1 0-385,1-2-351,5-9-1249,0-5-929,0-5-2512</inkml:trace>
  <inkml:trace contextRef="#ctx0" brushRef="#br0">29087 16029 9172,'0'0'1441,"0"0"-689,0 0 1297,0 0-672,0 0-433,0-32-271,0 30-33,-3-1-128,3 2 64,0 1 65,0 0-129,0-3-112,0 3-16,0 0 64,0 0-47,0 0-81,0 0-80,0 0 0,0 0-16,0 0 32,0 0-48,0 0-48,0 0 0,0 0-80,0 4-16,0 10 161,3 4 159,0 9 592,3 7-47,-6 6 47,6 5-80,-4 1-287,-2-2-289,0-3-176,0-5 208,0-5 32,0-4-32,0-7-63,0-1-65,-2-4-16,2-2-32,-3-1-48,3 2-48,0-3-16,0 0-48,0 1 32,3-2-32,-1-3 32,-2 3-64,3-6 48,0-2-32,-3-2 0,0 0 0,1 0 0,3-6 64,-3-1-48,-1-3-16,3 2 16,0 1-16,-3 0 0,0 5-16,0-3 32,0 3-16,0 0 16,2-5-32,3 0 0,5-4-16,3-7 0,2-7-32,5-6-16,5-9-144,2-6-64,-1-5-160,3-1-241,-1 3 321,-6 3-96,1 8 416,-9 9-208,2 4 192,-7 7 32,-3 7 16,2 4 32,-6 3-48,1 1 64,-2 1-32,-1 2 32,3 0-32,0-2 16,-3 2-32,0 0 0,0 0 16,0 0 16,0 0-16,0 0-16,0 0 48,0 0-48,0 2 48,0 0-32,0 3 16,0-3-16,0 1 16,0-2 0,-6 4-16,6-5 32,-4 2-48,2 1 64,-6-1-16,5-2-32,-2 2-16,1-2 80,-2 2-48,-1-2 0,1 0-16,-2 0 16,-1 0 16,0 0-48,-7 0 32,-1 0 0,-3 0 32,-5 0-48,-1 0 48,-3 5-128,1-3 32,1 2 16,-1 1 16,5-3 0,6-2 0,2 3 16,5-3 16,3 0 0,5 0 16,2 0 32,0-3-48,6-1-64,2-3-16,3 0-368,3 1-321,-3 1-351,-4 3-577,0 2-320,-4 0-688,-3 0-1905,0 7-4098</inkml:trace>
  <inkml:trace contextRef="#ctx0" brushRef="#br0">13848 8913 11221,'0'0'833,"0"0"447,0 0-399,0-34 543,0 25-255,3 0-353,-1-1-160,1 2-79,-2-1-193,3 2-64,0 0 0,-4 3 288,3-1-159,-3 3-145,0 2 48,0 0-144,0 0-96,0 11-96,0 3 48,0 10 464,0 6 193,0 10-65,0 3 64,0 2 65,-4 2 175,-3-2-384,3-2-224,-1-5-191,2-1-113,2-9-32,1-1-16,0-4 16,0-7 32,0-8-48,0-1 32,0-2-32,0-5 48,0-5 16,0-13 96,0-6-192,1-8-96,2-9-240,2-3-129,-1-3-15,0-3-416,-4 3 575,0 2 193,0 6-400,-4 1 352,0 7 144,-4 8 48,-1-2-16,-4 10 16,1-1-16,-4 2 32,4 1-32,3 2 48,-2 4 0,3-2-48,4 0 48,2 2 16,2 0-16,0 0-16,2-1-32,2 3-16,7-2 96,-2 3-144,7 0 96,6-1 16,5 3 112,9-3 160,4 3 32,2 2 64,0 0-127,-2 0-209,-2 0-16,-7 2-48,-7 1 0,-6-1 16,-6 2-48,-4-4-337,-4 3-303,-1-3-384,-3 0-289,0 0-160,-7 0-912,-3-3-1921,-2-1-1889,-2 4 945</inkml:trace>
  <inkml:trace contextRef="#ctx0" brushRef="#br0">13783 9054 13910,'0'0'3602,"0"0"-2738,0 0-63,45 0 623,-17 0-239,-3 0-529,4 0-320,-4 0-208,-5 0-176,-4 2 32,-4 1-64,-1-1-352,-5 0-432,-3 0-465,-3 1-432,0-3-688,0 0-880,0 0-4339</inkml:trace>
  <inkml:trace contextRef="#ctx0" brushRef="#br0">14158 9236 14006,'0'0'2882,"0"0"-1362,0 0 337,20 34-320,-12-30-112,0-1-161,-2-3-640,5 0-79,-3-4-17,-4-6 48,4-3-224,-3-1-127,-2-2-129,-2-1-32,4-1 80,-5 2 0,0 0-32,0 2-32,0 1 96,-1 2-96,-3 0-32,3 2-16,-2-3 16,3 4-16,0-2-16,0 4-32,0 1 16,4-1 32,1 3-96,3 1 16,3 2-16,-2 0-16,2 0-112,1 2-464,2 2-657,-1-1-1088,-1 1-64,-1 1-1345,-2-5-2049</inkml:trace>
  <inkml:trace contextRef="#ctx0" brushRef="#br0">14471 9099 18392,'0'0'2418,"0"0"-2242,0 0 1104,-32 36-47,26-25-721,6-1-160,0-1-144,6-2-96,6-1-64,2-1 0,5-3-16,-2-2 16,-2 0 64,-2-5-32,-4-6-16,-4 0-31,-2-3-17,-3-1-16,-3 1 64,-5 1-112,-4 1 0,-2 3-1,-5 4 33,2 1 0,0 4-32,1 0 16,4 0 0,3 7-16,3-3-656,4 5-593,2-2-880,0-2-1360,5-1-2578</inkml:trace>
  <inkml:trace contextRef="#ctx0" brushRef="#br0">14628 9169 12950,'0'0'5971,"0"0"-5619,0 0 352,0 0 945,0 0-224,0 0-417,0 0-240,28-7-447,-13 1-145,-2-1 64,-1-3-48,2 2-64,-1-1-64,-1 2 16,-4 0 192,-1 3 144,1-1-128,-3 5-128,0 0-144,-2 0-16,0 0 16,-2 5-32,2 1 0,0 1 48,-1 0-32,3 0-32,-2 0 16,0-3 32,-2-2-16,4 0 32,-2-2-64,0 0 80,4 0-48,-1 0 32,1-4-32,0 0 16,-1-3 16,0 2 1,0 1-1,-1-3-32,3 5 16,-1-1-64,0 3 32,0 0-17,1 5 33,3 4-16,-2 0 16,1 2-16,2 3 0,2-3 32,-2-2-16,-2 0 16,-3-3-32,-2 1 16,0-4 0,1-1-256,-1-2-880,-4 0-1441,2-5-1281,0-6-4434</inkml:trace>
  <inkml:trace contextRef="#ctx0" brushRef="#br0">15457 9049 7155,'0'0'3762,"0"0"-1249,0 0-368,0 0-32,0 0-944,0 0-561,15-17 48,2 10 97,5 3 175,3-3-272,1 0 145,1-2-321,1 2-16,-4 0-336,1-2-32,-5 1-64,0-4-16,1-2 32,-4 1-48,-2-5 16,1-2-16,-2 0-16,-3-3-304,-2-1 48,-1 1 96,-1 0 32,-4 5 64,-1 5 64,-2 2 16,0 4 16,0 2-48,-5 5 16,-2 0 48,-1 0 80,3 9-64,-3 5-32,4 2 48,1 6 112,3 3 96,0 6 48,0 3 128,0 0 273,0 2-225,0-5 48,0 1-64,0-5-47,0-2-193,0-5-192,0-2 32,3-5-16,0 1-96,-2-5 32,4-4 16,-2-1-32,5-4 96,0 0-48,-1 0 16,0-3-32,3-1 0,-2 0-64,-3-1 96,0 1-48,-1-1-48,-1 1 0,-3 1-16,3-1 16,-3 2-48,0 2 32,2 0 0,-2 0-256,3 0-49,-1 6 289,4 3 48,3 1 32,2 0 0,3 2-16,4-1 0,1 0 0,4-1 48,-1-1 0,1-5 0,-1 3-32,-2-3 32,-4-4 32,1 0-32,-2 0 48,-2-7-64,-1-1 49,0-4-33,-1 1 16,-1 0 16,-3-1-16,-2 1 0,0 0-16,-2 0 32,-3 2-32,0 0 16,-3 0-48,-4 2 16,-3 0-16,0 4 16,-2 2-16,1 1-16,2 0 16,-2 1-32,3 9 0,3 1 0,1 5 32,4 2 64,0 0 48,0 0-32,4 0 32,7-4-48,3-1 32,2-4 0,1-3-32,-2 0-48,2-5 0,-4-1 16,-1 0-192,-4-4-576,-3-5-913,-2-5-1120,0 3-769,-3-5-3377,1 3-4851</inkml:trace>
  <inkml:trace contextRef="#ctx0" brushRef="#br0">15532 8794 768,'0'0'10277,"0"0"-7924,0 0-1665,0 0 465,0 0 240,0 0-465,13-20-448,-10 20-160,1 9-144,-4 6 113,4 8 495,-3 8 609,-1 8-257,0 2 17,0 2-145,-5-3-192,5-2-95,-1-7-337,1-4-240,0-2-144,0-7 32,-3-2-16,0-5-32,3 1 48,-2-5-96,-4-6-192,4 4-448,-2-5-673,-2-5-640,4-2-656,-1-3-2065,3-1-2434,0-3 882</inkml:trace>
  <inkml:trace contextRef="#ctx0" brushRef="#br0">16910 8800 6835,'0'0'2417,"0"0"128,0 0-928,0 0-32,0 0-369,0 0-191,16-23-193,-13 23-255,-2 0-49,-1 0-96,0 0-176,0 3-128,0 6 64,0 6 288,0 8 401,0 6 127,0 5 81,-1 9 79,1-5-63,0 2-513,-3-3 32,3-6-480,-3-6-144,3-5 49,-2-6 47,-1-1-32,3-6-48,-2 0 32,2-6-80,0 2 112,0-3-16,0 0-32,2-4 16,3-3 32,5 2 0,0-2-64,-3-1 0,4 1 0,-1 0 0,0-2 0,-3 2 0,-1-2-32,0 2 80,0-2-96,2 5-112,-6-3 48,2 7-32,-1 0 0,5 7 64,-3 6 48,4 5-48,-1 3 48,3-1-16,-4 2-33,3-2 97,-3-1 1,-2-4-33,3-3 48,-4-4-32,4-5-16,0-3 48,-3 0-48,-1-3-209,2-5-655,-1-8-1041,-3 0-672,1-2-1057,1 2-2689,1 1-3265</inkml:trace>
  <inkml:trace contextRef="#ctx0" brushRef="#br0">17214 9126 5827,'0'0'7299,"0"0"-4498,0 0-1056,0 0-448,0 0-465,29 5-96,-27 3-47,1 2-257,2-1-160,1 2 32,0-2 128,2 2 321,3-1-561,-2-2-128,3-1-16,-1-1-80,2-3 64,-6-3-16,0 0 0,0-3-16,-2-5-272,-2-4-144,0-1 31,-3-1-143,0-1 112,0 6 240,-3-1 208,0 6 48,2 0 192,-3 4 80,4 0 144,-1 4-143,1 7 367,0 1 240,0 8-239,1 2-385,7 4-192,1 2 64,-1 4 480,0 2-400,-3-3-47,-2 5-145,-3-5-16,0-1 16,-5-3-32,-6-3 48,-1-3 0,-2-3 0,1-7-16,3-2-16,0-7-48,4-2 0,1-11-336,5-5-961,0-2-1888,5-6-1041,6-3-4546</inkml:trace>
  <inkml:trace contextRef="#ctx0" brushRef="#br0">17664 9166 1777,'0'0'8900,"0"0"-4674,0 0-2497,0 0-673,-34-15 17,19 15-225,-3 2-48,1 7 65,-1 5-17,1 3-128,4 2 1,6-1 47,2-1-208,5 2-159,0-6-273,9-6-32,7 0-80,1-7 144,3-3-112,0-10 48,5-7-240,-2-5-112,-1-8-65,-4-4 65,1-1 160,-7-5-736,-1-2 464,-8 0-625,-3 5-79,0 3 464,-6 8 480,-6 9 144,-1 11 160,4 7 304,-2 2 192,4 13 144,7 10 145,-2 4-81,2 4-319,2 3-177,4 2-208,1 0-64,0-7-96,-1-2 32,-1-6 0,-4-6-16,-1-1 96,0-5-128,0 0 0,0-4 0,-5-3-656,4-2-753,-2-2-640,3-5-2065,0 0-5410</inkml:trace>
  <inkml:trace contextRef="#ctx0" brushRef="#br0">17822 9234 11221,'0'0'7764,"0"0"-7444,0 0-208,0 0 1329,0 0 303,0 0-159,22 18-640,-16-16-561,-1-2-304,-1 0 272,1 0 512,-5 0-319,3-7-273,0-1-208,-1-4 128,-2-1 128,5-1-160,-5 1-128,6-1 64,-5 1-96,5 2 32,-6 0-16,2-1-48,3 1 64,-5 0-32,3 2 48,1-3-32,1 5-16,1-1 16,4-4-32,-3 8-48,3-3-80,2 5-192,-1 0-449,-2 2-655,2 0-1073,-2 4 160,4 0-2786,-1 1-4097</inkml:trace>
  <inkml:trace contextRef="#ctx0" brushRef="#br0">18145 9104 3330,'0'0'15975,"0"0"-14230,0 0-1153,-28 35 1153,19-21-353,1-2-447,3-1-273,5 0-480,0 1-128,5-4-48,7-1 80,5-2-64,-1-4 16,1-1 0,1-4-64,-5-3-144,-1-3-48,-7-4 128,-5-2-48,0 3-32,-3-4-32,-10 4 128,1 2 48,-2 0 32,0 4 304,2 5 16,-1-1-64,1 3-272,4 0-16,3 0-176,1 7-1024,1-2-2098,1-1-4033</inkml:trace>
  <inkml:trace contextRef="#ctx0" brushRef="#br0">18402 9036 7363,'0'0'7108,"0"0"-4067,0 0-2033,-29 9 17,18 0-177,3 0-175,3 0-225,4 0-224,1 2-176,0 1-16,9-1 112,8 0-48,2 2 32,1 1-32,2-1-112,-5-1 32,-5 2 0,-4-1-48,-5-2 64,-3 0-32,-5 1 16,-6-4 96,-1-1 48,0 2 48,-4-6 17,4-3-81,-5 0-64,1 0-32,2-3-32,2-3-16,-1 1-64,3 0-417,0 1-287,3 2-240,2 0-353,5 2-464,0 0-2065,9-5-4049</inkml:trace>
  <inkml:trace contextRef="#ctx0" brushRef="#br0">18581 9063 11893,'0'0'3906,"0"0"-2001,0 0-288,0 0-353,30 6 1,-8-3-176,5-3-177,4 0-224,0 0-192,0 0-303,-6-4-97,-3 1-48,-2-1-160,-7 4-1265,-6 0-544,1 0-816,3 0-2626,-5 4-5362</inkml:trace>
  <inkml:trace contextRef="#ctx0" brushRef="#br0">18709 8834 2321,'0'0'9348,"0"0"-6146,0 0-1938,0 0-255,0 0-97,0 0 289,1 49 239,-1-19-143,3 4-224,0 1 175,-3 8 17,2-5-177,-2 1-480,0-3-191,-2-5-65,-4-4-160,1-4-64,1-3-80,1-5-32,-2-6 16,3-2-32,-4 0-16,2-7-560,0 0-705,0-7-1088,2-4-1024,-1-5-3827</inkml:trace>
  <inkml:trace contextRef="#ctx0" brushRef="#br0">18961 9151 15927,'0'0'5443,"0"0"-4851,-39 14 673,22-6 928,3-1-1057,0 2-512,8 1-271,0-2-225,6-3-128,0 3 0,3-2-16,6-2 32,-1-2-112,5-2-64,-1 0 15,-4-5-47,3 1-160,-4-3 144,0 3 128,-1-1-32,-5 5 80,2 0 0,-3 0 16,0 0-48,0 7 80,0 2 208,0 0-48,0 0-112,5 0-48,6-2 32,6-3-176,3-2-480,0-2-1217,0 0-672,-2-9-1633,-5-6-4674</inkml:trace>
  <inkml:trace contextRef="#ctx0" brushRef="#br0">19260 8843 9861,'0'0'3505,"0"0"-399,-7 31 95,0-6-592,-6 4-736,6 3-464,1 3-417,0-1-79,0 2-97,1-6-464,2-1 0,3-2 80,-5-5-335,4-2-49,1-4-64,0-2 16,0-3-225,0-4-607,0-5-769,1-2-864,2 0-448,-3-11-1713,0-2-6515</inkml:trace>
  <inkml:trace contextRef="#ctx0" brushRef="#br0">19096 9083 6003,'0'0'4962,"0"0"-2529,0 0 160,40-4-48,-26 6-560,5 5-288,-5 0-240,3 2-209,3-3-351,3-1-241,-1-1-208,1-1-240,2-3-160,-5 0-16,-7 0-800,-4-7-945,-6 0-736,-3-4-1425,-3 0-6242</inkml:trace>
  <inkml:trace contextRef="#ctx0" brushRef="#br0">19453 9119 6067,'0'0'5474,"0"0"-2624,0 0-81,15 34-512,-12-22-848,-1-1-545,-2-2-400,0-1-368,0-1-48,0-2-48,0-3-176,0-2-672,-2 0-625,-1-7-816,3-6-2609</inkml:trace>
  <inkml:trace contextRef="#ctx0" brushRef="#br0">19516 8910 9828,'0'0'6051,"0"0"-5074,0 0-977,0 0 128,0 0-144,0 0-320,0 0-3106,-11 31-5922</inkml:trace>
  <inkml:trace contextRef="#ctx0" brushRef="#br0">19876 9054 1537,'0'0'12421,"0"0"-11076,-37-29-1073,18 26 881,-6 3 255,0 7-431,1 7-433,-4 4 160,3 9-95,8 0 191,1 2 176,9 0-191,5 3-337,2-7-192,13-1-48,4-5 128,7-6 17,4-6-225,5-3-80,-4-4-32,-1 0-321,-5-4-1167,-10-8-993,-7 1-1569,-6-2-8660</inkml:trace>
  <inkml:trace contextRef="#ctx0" brushRef="#br0">20590 9104 976,'0'0'13046,"0"0"-9172,0 0-2609,0 0 63,0 0 289,48 11-240,-28-7-593,3 1-288,2-5-160,-4 0-207,4-2-145,-5-10 80,1 1-48,-4-5-16,-6 1-32,-4-5-273,-5-1 17,-2-1-16,-8-1-112,-4 3 144,-2 2 112,-10 11 96,3 3 0,-4 8 80,-1 12 32,-1 11-16,4 4 0,3 6 160,7 1 144,6 2-48,7-1-224,0-8-48,12 0 0,4-8-32,1-7 0,1-8-16,2-8-48,-1 0-304,1-8-528,-4-8-321,1-7-912,-5 1-1697,-4-3-5074</inkml:trace>
  <inkml:trace contextRef="#ctx0" brushRef="#br0">21126 9076 8244,'0'0'5090,"0"0"-4065,0 0-161,-34-31 433,19 22-321,-5 2-288,-4 5 193,0 2 15,2 0 177,-3 9-17,2 4-159,6 3 63,6 2-224,6-2-448,5 4-240,13-4 0,5-5-64,9-4 64,-2-2-48,2-5 81,1-5-162,-6-6 97,1 0-112,-3-5 48,-4 0-48,-10 0-48,0 1 32,-4 3 48,-2 4 96,-2 5-16,-10 3 0,-2 7 48,-5 9 160,1 6 225,1 10 31,4 4 192,2 2-16,2 5-191,6-1-273,2 1 32,1-4-16,0-4-160,0-8 0,1-4 0,2-3-32,2-4 0,-2-7-368,-2-3-449,-1-6-447,4 0-449,-1 0-208,-2-8-1072,2-4-3810</inkml:trace>
  <inkml:trace contextRef="#ctx0" brushRef="#br0">21362 9232 15255,'0'0'3762,"0"0"-2338,0 0-1071,0 0 879,0 0-175,0 0-417,30 11-464,-20-11-160,-3 0 32,-1 0-816,-5 0-625,-1 0-1744,-4 0-4467</inkml:trace>
  <inkml:trace contextRef="#ctx0" brushRef="#br0">23468 9948 14823,'0'0'3393,"0"0"-2704,-40-1 911,23 9-271,-4 5-305,1 3-191,6 7-17,2-1-272,4 3-175,8-2 15,0-3-208,13-5-96,4-3-80,3-5-96,3-7 96,2 0 80,0-12-32,-5-3-80,0-5 16,-8-5 16,-2 0 16,-7-2 16,-3 0-64,-3 0-64,-7-2 0,-5-1 16,-2 6-48,-3 1 48,-4 5-80,0 5 48,3 1 64,1 10 64,3 0-16,5 2-16,2 0-48,0 9-289,7 0-735,-2 4-609,5-1-672,0-1-1521,5-2-2064</inkml:trace>
  <inkml:trace contextRef="#ctx0" brushRef="#br0">23382 9523 8756,'0'0'2753,"32"0"-1392,-4 0 1136,8 0 608,9 0-1264,1 0-288,7 0-176,0 0-289,-4 0-560,-4 0-272,-4 0-63,-4 2-145,-6 1-80,-5-1-80,0-2 96,-7 0 0,0 0-32,-5 0-193,-2 0-367,2 0-208,-2-5-321,-5 5-464,0-2-511,-2 2-562,1 0-1360,-4 0-4449</inkml:trace>
  <inkml:trace contextRef="#ctx0" brushRef="#br0">23712 9750 5074,'0'0'5811,"0"0"-3154,0 0-912,0 0 48,0 0-545,0 0-463,31-20-17,-13 16 96,6 1 113,4-1-289,-2 4-63,-3 0-177,-3 0-176,-4 0-144,-7 4-112,-1 1 0,-7 2-64,-1 4 16,0 2 80,-9 3 16,-6 2 32,1 5 64,-2 4 176,-1-3 64,-1 6 113,4 1-49,1-4-192,1 0-96,4-2-64,3-3-64,-1-6 80,5-2-16,1-3 96,0-4 0,0-3-79,0-1-97,7-3 48,0 0-16,0 0 0,4 0-32,-1 0 32,0 0-48,3 0-64,-4 0-32,2 0-369,1 0-143,-5-3-384,3 3-49,-2 0-63,-3 0-705,-2-4-448,-3-1-192,0-2-1617,0-2-6115</inkml:trace>
  <inkml:trace contextRef="#ctx0" brushRef="#br0">23761 9921 12005,'0'0'3762,"39"12"-2033,-14-12 64,3 2-128,-2-2-593,-1 0-127,-2-2-385,-6-3-384,0 1-128,-6 0-64,-3-2-192,-6 5-545,-2-6-591,0 2-1538,0-2-3392</inkml:trace>
  <inkml:trace contextRef="#ctx0" brushRef="#br0">23546 9232 6515,'0'0'9508,"0"0"-7219,0 0-832,0 0 112,0 0-273,-10-5-223,7 5-353,-6 0-320,-2 0-240,-4 0-96,-3 5-48,-2 2 49,0 4-49,0 5 0,3-3 16,3 1-16,6-1 80,5 1-96,3-6 16,13 4-48,7-8 48,3-1 48,2-3 16,1-3-32,2-6 0,-3-2-64,-5-5 112,0 1-64,-4 1-16,-7-6 16,2 0-32,-7-3-32,-2-1-112,-2-3 96,0 0-32,-5-1 0,-2 1 48,-6 0 0,4 3-225,-4 3 193,-2 4 16,-1 3-48,3 5 32,-5 2-80,3 3-48,-2-1-144,3 5-80,2 0-144,5 0-305,1 5-287,6 2-1121,0-3-2674</inkml:trace>
  <inkml:trace contextRef="#ctx0" brushRef="#br0">23840 9151 12358,'0'0'3905,"0"0"-2832,0 0-97,-5 41 945,1-19-432,1 3-337,-2-1-319,2-1-337,3-3-208,0-6-160,0-6-16,0 2 16,0-6-32,3-4 0,2 0 241,-2-7 479,0-6-64,2-5-496,-1-7-176,1-4 49,0-5-81,1-2-16,-5-2-208,5 0 15,-6 2 97,0 2 0,0 2 64,0 5-16,0 0 32,0 5-32,0 0 64,0 1-16,0 3-48,0 4 80,2 1-80,3 4 48,1 3-48,0 3-16,0 3 16,4 0-32,0 4 0,3 8 0,1 2 16,-2 3-48,4 4 112,-1-1-112,-2 0 112,-4 0-48,2 3 32,-5-3-128,-6-2-48,0-2 48,-2 2-32,-8-2 64,-7-3 48,-1-2 96,-2 1-64,-3-5 32,4-1-16,1-1 32,4-3-48,3 0-400,3 0-240,1 1-497,2-3-256,3 2-431,2 0-1266,0 1-2752</inkml:trace>
  <inkml:trace contextRef="#ctx0" brushRef="#br0">24447 9412 5090,'0'0'8196,"0"0"-4994,0 0-1041,0 0-369,0 0-383,0 0-753,21-4-304,-9-1-47,3 5-65,-1 0 32,7-2 0,-4 2-112,1-2-96,-1 2-48,-1 0 0,-4 0-48,-3 0-16,-1 0-240,-3 0-400,0 0-321,-5 0-544,0 0-239,0 2-1026,0 0-911,-5 3-5171</inkml:trace>
  <inkml:trace contextRef="#ctx0" brushRef="#br0">24392 9585 10549,'0'0'2881,"0"0"-1872,0 0 1136,32 3-80,-16-3-529,4 0-287,2 0-433,1 0-111,-2 0-369,0 0-112,-1 0-80,-2 0-96,-5 0-48,-4 0-48,-1 0-144,-5 0-785,-3 2-864,0-2-640,0 0-1585,-11 0-2961</inkml:trace>
  <inkml:trace contextRef="#ctx0" brushRef="#br0">25134 9401 4066,'0'0'7443,"0"0"-4177,0 0-1553,0 0-113,0 0-575,0 0-321,31 3-416,-9-3 48,10 0 1105,4-3-481,1 3-63,1-2-225,-6 0-80,-2-1-335,-7 1-177,-8 0-48,-5 2-32,-3 0-16,-4 0 32,-3-3-64,0 2-80,0-2-81,0-1-367,0-3-704,-6 2-321,2 1-240,1 4-1056,1-2-3234</inkml:trace>
  <inkml:trace contextRef="#ctx0" brushRef="#br0">25840 9299 2225,'0'0'3650,"0"0"-3698,0 0 2433,0 0-384,0 0-417,0 0 161,-13-13-336,7 13-145,0 0-15,-8 0-257,2 0-175,-1 0-49,-4 7-240,0 1-95,0 4 15,3-1 192,5 5-96,1-3-47,6 3-161,2-1-160,2-1-48,9 2 0,3-5-112,4 1 64,1-8 16,1-1-48,0-3 16,0-3 16,-2-4-48,0-2 32,-4-2-32,2 0 0,-6-5 16,-3 5-32,0-3 0,-2 0-32,-5 1-48,0-1-80,0 1 112,-6 2-48,-7 0-64,-2 4 32,-2 0 64,-3 5 64,-4-1 0,4 3-32,0 3 32,-2 1-16,2 8 16,0 1 64,5 5 96,-2-2-32,1 6-16,4-1 0,2 1-128,0-2 0,5 0-48,0-1 48,5-4 0,0 1 16,0 0-48,10-1 80,-3 1-48,6 2 80,2 2 48,1 1 144,-2 4 17,-2-1-33,-4 3-32,0 0-144,-4 0 416,-1-2-432,-3 0-16,-3-5 0,-1-4-48,-6-5 48,2 0 16,-2-2 0,3-2-80,0-7-80,0 0-448,3 0-304,2-2-321,2-7-704,2-2-1280,6-3-2690</inkml:trace>
  <inkml:trace contextRef="#ctx0" brushRef="#br0">26277 9364 864,'0'0'3202,"0"0"-2706,0 0-480,0 0 192,0 0 288,0 0-175,0-11-321,0 9-433,0-1 481,0 3 1089,0-4-1393,0 2 672,0 0 2097,0-1-2049,0-1-192,0 2 1265,0-1-176,0 1-225,0 0-95,0-1-1,0 2-255,-1-2-97,-4 1 0,-1 0 65,0-1-33,-5-1-160,-1 4-32,-5 0-175,-7 0 143,3 0 112,-4 4-48,0 3-127,-1 2-129,5 2 0,4 0-16,5 1-112,7-1-80,5 2-64,0 1-16,8 2 16,6-2-64,2-1 48,7-4 48,2-2 0,1-7 0,2 0 0,0 0 16,-3-9-16,-2-2 0,-5-1-32,-2-2-80,-5-1 0,-5 2 0,-6-3 16,0 2 0,0 1 96,0 1-80,-6 5 16,0 3 32,1 4-16,3 0-32,-4 4 0,2 8-48,0 8 80,4 3 128,-4 4 16,4 7-96,0 0 48,0 1 97,0 1-113,-2 0-16,2 0-32,0-2-32,0-3 48,-3 1-64,3-3 64,0 2-16,-3-4 0,-2 1-32,1-6 48,-4-2 0,-1 3-32,-2-7 0,3-1 256,-4 1 112,-1-5-208,1 1-80,-1-1-64,1-2 0,-3-2-32,2 0 16,1-3-16,-1-2-48,4-2 64,1-2-48,1-7-128,3-2-400,4-3-753,0-2-175,7 3-33,0-1-176,0 6-1040,0 1-2065</inkml:trace>
  <inkml:trace contextRef="#ctx0" brushRef="#br0">26893 9598 2577,'0'0'14087,"0"0"-11398,0 0-2289,0 0-256,0 47 785,4-20 447,4 12-511,3-4-673,-6-1-112,-1-2-64,-1-5 16,-3-7-304,0-4-241,0-5-367,-6-4-321,-3-7-768,-2 0-1680,2-7-3426</inkml:trace>
  <inkml:trace contextRef="#ctx0" brushRef="#br0">27767 9079 5442,'0'0'3394,"0"0"-1313,7-32-816,-5 28-33,-2 0 65,3 1-145,-2 3-479,-1 4-417,0 12-80,0 7 192,0 15 1377,-4 9 192,2 7-465,-4 7-79,0-2-209,0-1-687,1-11-193,0-4-208,2-9-16,2-7-64,-2-9 32,0-5-32,3-1-16,0-8-64,-2-1-592,-1-3-641,1-3-432,-4-8-1376,5-1-2338</inkml:trace>
  <inkml:trace contextRef="#ctx0" brushRef="#br0">27601 9376 10469,'0'0'2977,"0"0"-1696,0 0 207,0 0-15,0 0-801,0 0-63,38-11 15,-11 6 721,5-2-289,1 3-352,4-3-207,-6 3-257,-5-1-176,1 1-64,-7 1 0,-6 1-96,-2 2-144,1-2-241,-6 2-159,1 0-416,0 0-1,-3 0 33,2 0-753,-2 0-1345,0 0-1296</inkml:trace>
  <inkml:trace contextRef="#ctx0" brushRef="#br0">28052 9000 464,'0'0'11397,"0"0"-9252,0 0-1360,0 0 31,0 0-64,0 0-255,0 5-129,0 3 224,0 4 144,0 6-111,-1 6 143,-2 10 305,0 7 175,-4 7 225,1 3-161,0 3-415,0-3-465,1-1-112,2-7-176,3-7-96,0-5 16,0-8 0,0-5-48,0-9 0,0 0 16,3-7-16,0-2 16,-1-2 32,4-9 129,0-3-129,0-2-80,1 1 16,3-1-96,-2 2-65,2 5 1,-3 2 0,1 3 64,-3 2 96,-1 2-32,1 0 16,3 5 0,-2 3-32,0 4 48,5 1-16,-2 1 0,4 1 16,-2-3 16,2-1 0,1-2 16,3-5-48,-1 1-16,1-3 64,-3-2-64,2 0 16,-4 0-608,0 0-529,1-4-319,-7-5-129,0-2-1056,-3-3-2914</inkml:trace>
  <inkml:trace contextRef="#ctx0" brushRef="#br0">28373 9469 10885,'0'0'2433,"0"0"-656,37 1 880,-16-1-784,-1 0-288,0-4-33,2 0-799,-5-3-273,-2 0-208,-5-2-128,-3 5-112,-1-5 16,-6-1-16,0 3 0,-6-1-112,-6 1 144,-2 2-80,-6 1-32,-4 4 48,4 0-32,0 0 32,3 9 0,5 0 0,2 4 0,3 6 0,0 1 160,7 2 128,0-2 97,7 3 79,2-5-48,3-2-208,1-3-96,-1-4-64,1-2 0,-6 0-48,1-5 32,-3-2-112,1 0-704,-6-2-305,0-5-720,0-5-1232,0-3-2978</inkml:trace>
  <inkml:trace contextRef="#ctx0" brushRef="#br0">28628 9529 3426,'0'0'10116,"0"0"-8083,0 0 144,0 0-320,0 0-624,0 0-353,4 27-96,2-27-175,-4 0-17,9-5 336,-2-2-47,3-4-481,4-5-144,-1 1 192,4-5-112,1 1-128,0 4-31,-3 2-145,-1 6 32,-4 5 256,-1 2-256,-3 10-64,-2 9 128,2 1 416,-3 2 16,1 3-336,0-3-64,2-1-160,-2-8 32,0-1-16,-3-3-16,0-5 0,-1-4-352,-2 0-656,0-2-913,0-7-1296,0-7-2514</inkml:trace>
  <inkml:trace contextRef="#ctx0" brushRef="#br0">34617 9550 10405,'0'0'4866,"0"0"-3249,0 0-929,-33-4 16,21 4 1,-7 0-65,2 2-352,-3 5-176,-2 2-16,2 2 160,-3 0 369,9 1-49,-2-1-96,6 0 0,5 2 17,5-3-193,11-1-240,6-2 16,5-6 48,10-1-48,-1 0-32,2-8-48,-7-4 32,2-3-80,-5 1 80,-9-4-32,-1 2 0,-6-4-48,-4 0 64,-3-5-48,-3-2 16,-9 0-32,0-2-48,-6 0 32,1 2-80,-6-1 16,1 11 160,2 1-32,2 5 16,-2 4 0,7 0-32,1 3 32,4 4-32,2 0-64,6 0-289,-3 8-1295,3 4-1122,0 3-463,0 1-49</inkml:trace>
  <inkml:trace contextRef="#ctx0" brushRef="#br0">34455 8993 7427,'0'0'3106,"0"0"-1473,0 0 656,0 0 128,0 0-608,0 0-433,-10-5-159,10 5-369,0 0-192,0 5-95,0 6 127,0-2 0,0 5 129,0 1-161,0 1-176,0-3-48,0 3 65,5-5-177,0 1-160,-1-3 48,1 0-16,3-5 0,-2 1-48,0-5-48,2 4 112,0-4-64,2 0-64,-3 0-48,4 0 16,-4-4-16,6-3-16,-6-2-16,6 2 33,-1-4-17,-2 0 0,5-3-16,-1-2 0,2 1-16,1-5-33,1 1 49,-4-1-16,2 5-16,-4 3-48,-1 1 48,-10 4 48,4 3-16,-2 2 16,0-1-32,-3 3 48,0 0-64,2 0 16,-2 0-32,3-2-32,-2 2-368,-1 0-304,7-2-273,-7-3-255,1 0-673,-1 1 0,-1 0-880,-10-3-2450</inkml:trace>
  <inkml:trace contextRef="#ctx0" brushRef="#br0">34831 9182 10341,'0'0'1889,"0"0"-801,0 0 177,0 0-177,0 0-384,-23 31-367,21-27-177,2 1-80,0-1 32,0-1 272,2 1 304,4 0 49,6 1 31,1-1 304,7-1-207,0 1 383,6-4-159,7 0 63,-1 0-255,1 0-337,-1-4-288,-1-1-272,-6 3 16,-5-3-64,-7 5-64,-1 0-560,-7-1-193,-4-2-527,-1 3-193,-1 0-544,-10 0-752,-1 4-3506</inkml:trace>
  <inkml:trace contextRef="#ctx0" brushRef="#br0">34806 9741 9925,'0'0'3249,"0"0"-1936,0 0 31,0 0 145,0 0-192,0 0-369,14-15-208,-6 15-159,4-3 95,1-1 288,2-1-79,5 1 63,3 1-64,2-1 49,5 0-177,-1-1-95,-4 3-225,1-3-176,-1 5-208,-11 0-48,2-1 48,-6 1-80,-3 0 16,-1 0-208,-6 0-96,0 0-145,0 0-15,-6 0-512,-1 0-577,0 0-272,-4 0-800,3-3-1777</inkml:trace>
  <inkml:trace contextRef="#ctx0" brushRef="#br0">34956 9363 10277,'0'0'3473,"0"0"-2240,0 0 208,0 0-49,0 0-688,0 0-319,-26-5-193,17 12 144,-1 5 160,-3 1 112,0 2 17,7 4 15,-2 1-112,2-2-48,6 0-175,0-2-193,8-3-16,3-2-32,1-6-64,3-1 16,-1-1-48,2-3 160,-1-7-64,-1 0-48,5-4-16,-7 0 32,-2-3-48,-1 3 48,-1-2-48,-5 1-96,0 1-80,-3 0 48,0 4 32,-3-2 80,-2 2 48,-6-2-16,2 5-16,-2-1 16,-1 3-32,-1-2 16,4 1 16,-2-1 16,3 4-32,-1-5 48,1 5-177,7-2-175,-5 0-240,4 2-512,-1 0-177,3 0-240,-2 0-1728,2 0-1665</inkml:trace>
  <inkml:trace contextRef="#ctx0" brushRef="#br0">34933 9239 10693,'0'0'2097,"3"28"528,-3-5 0,0 1-1168,0 3-160,0 5 47,0 2-479,0 2-1,-6 0-48,5 2-95,-4-4-161,-1-3-208,1-4-64,3-4-112,-1-5-112,0-5-16,3-1-16,0-4-80,0-5 32,0 0-496,6-3-688,-4-3-753,3-4-625,-5-6-2064,0-3-7523</inkml:trace>
  <inkml:trace contextRef="#ctx0" brushRef="#br0">30017 9342 4066,'0'0'6819,"0"0"-4754,0 0-1057,0 0-447,0 0 447,0 0-384,-22-20-255,12 20-161,0 0-48,-2 0 128,-4 0 336,-1 2-80,-1 5-79,1 2-49,-4 4 64,1 3-144,6 0-80,-1 0 32,4 2 177,5-2-97,6-3-176,0-2-128,6-4-32,9 0 0,9-5-32,-3-2-48,4-2 192,0-8-112,1-3 112,-4-1-96,-2-1 0,-4 2-32,-2-3 64,-7 5-64,1-1 0,-5 1 0,-3 4 64,0 1-80,0 1 32,-6 3 0,0-1-32,-2 3 160,-3 3-144,4 5 32,0 4-48,1 8 160,6 3 1,0 4-33,0 0 32,6 4 16,1 3-96,5-5-64,-1-2 32,-2-4 16,4-3-16,-6-2 0,-1 0 16,-4 0-16,1-3-16,-3 1 0,0 0 0,-5-2 48,-2 1-32,-1-1 144,-3-1-32,-1-1-16,2-4-64,0-1-16,-3 2-16,1-4 16,-1-3-16,1-2-32,4 0 16,-1 0-64,4 0 32,-2-2-48,3-5-272,4 0-368,0-1-305,8-2-511,1-1-977,7 0-369,1 0-1280</inkml:trace>
  <inkml:trace contextRef="#ctx0" brushRef="#br0">30433 9353 12870,'0'0'3105,"0"0"-1936,-32 0-1,18 0 145,-5 5-337,-3 4-399,-1 0 31,-2 4-96,5 3-112,3 0-47,5 2-81,2 0 144,7 2-64,3-4-176,3 2-48,10-5-112,7-1 0,-2-8-16,9-1 48,-1-3 0,5-10 0,-4-3-32,-1-7 0,-7-1 32,-4-3 0,-4-3 0,-5 0 0,-6-5 16,0 3-16,-6 0 0,-7-3-48,-2 3 32,-2 2 16,-3 2-192,0 10 80,1-1 48,0 6 0,5 6 0,2 0-16,6 4 0,0 0-288,6 0-512,0 7-785,6-3-1056,6 3-225,1 0-591,1-1-8757</inkml:trace>
  <inkml:trace contextRef="#ctx0" brushRef="#br0">30588 9140 7603,'0'0'3618,"0"0"-2369,0 0 63,0 0 289,0 0-160,0 0-225,-20-12-159,20 12-497,3 0-416,10 0-80,4 0-32,3 0 16,5-4 320,2 0-32,-2-3 33,0 2-81,-5-2-160,-1 5-112,-7-3-48,-2 1 32,-3 1 16,-4 2-32,-1-2 32,-2 3 16,0 0 0,0 0 16,0 0-32,0 11-112,-8 5 80,2 11 64,-5 5 272,2 9 176,-7 1 289,1 3 159,2-4-288,1-5-368,3-5-111,-2-6 175,6-7 224,2-4-144,2-6-224,1-3-176,0-1 32,0-4-64,0 0 64,4 0-32,1 0 16,3-2-64,2-2 16,-3 1-32,-1 3-288,0 0-48,2 0-112,0 0-16,2 0-145,-3 0-175,3 0-97,0 0 81,2-4-176,1 1 351,-1-1-751,-4-3-753,-2 3-513,-1-1-1455</inkml:trace>
  <inkml:trace contextRef="#ctx0" brushRef="#br0">30656 9275 11989,'0'0'3826,"0"0"-2129,0 0-304,0 0-241,38-3-111,-14 3-209,4-4 417,2 4-465,1-3-432,-5-1-96,-3 0-160,-2 1-64,-8 1-80,1 0-32,-7 0-752,-1 2-513,-6 0-688,0 0-1008,-3 0-2418</inkml:trace>
  <inkml:trace contextRef="#ctx0" brushRef="#br0">31421 9633 5779,'0'0'8964,"0"0"-6083,0 0-1616,0 0-17,0 0-255,-4-18-353,4 18-336,0 0-80,0 0-96,0 0-112,4 0 48,1 0-64,6 0 32,1 0-16,2 0 112,10 0 785,3-5 143,0 3-415,4-3-353,-5-1-48,0 3-192,-7-1-32,-7 4 0,-1-3-32,-6 3 16,-2 0-48,-3 0-64,0 5-64,-5 0-417,-2 1-255,-4 1-48,2 2-577,-2-2-848,1-3-1873,3 1-4194</inkml:trace>
  <inkml:trace contextRef="#ctx0" brushRef="#br0">32109 9596 11989,'0'0'3346,"0"0"-1153,0 0-192,0 0-224,0 0-385,0 0-335,20 2-289,-1 3-240,0-5 257,7 4 127,3-4-239,1 3-337,1-3-160,-6 0-16,-5 0-96,0-3-48,-6 1 0,-2 0 0,-1-3-16,-3 3 0,-7 0 0,-1-5-80,0 5-272,0 0-337,0-1-175,-1 1-529,-5 2-656,-2 0-976,2 0-2946</inkml:trace>
  <inkml:trace contextRef="#ctx0" brushRef="#br0">32834 9082 9828,'0'0'2194,"8"31"-818,-2-4 1954,-4 13-609,3 6-464,-5 3 48,3-2-432,0 1-993,-3-6-287,0-3-65,0-8-224,0-6-160,-3-7-80,0-3 16,1-3-32,-1-3-32,1-7 0,-1 2-144,0-4-832,2 0-1377,-2-6-1649,-1-8-5042</inkml:trace>
  <inkml:trace contextRef="#ctx0" brushRef="#br0">32673 9717 9380,'0'0'4386,"0"0"-2305,0 0-128,0 0-176,0 0-288,33-2-545,-13 2-160,6 0 257,18 0-193,-2 0-31,7 0 79,4 0 401,-4 0-817,-5-3-256,-10 3-128,-3 0 0,-11 0-112,-7 0-240,-6-4-576,-5 0-401,-2-1-80,0-2-415,0 0-625,-8-1-2194,2-1-6530</inkml:trace>
  <inkml:trace contextRef="#ctx0" brushRef="#br0">33637 9602 8020,'0'0'3681,"0"0"-2064,0 0-352,-14-9 127,14 7-31,-5 2-177,5-2-271,-1 2-177,1 0-63,0 0-49,0 0-128,0 0-224,0 0-192,1 0-48,10 2 48,-1 0 32,7 0 112,9 0 385,-1-2 175,1 0-80,0-6-127,1 1-177,-2-2-160,-7 3-144,-4 2-32,-1-1-80,-6 3 32,-2 0-32,1 0 48,-4 0-80,-2 0 16,3 0-16,-3 0 32,0 0-16,0 0-32,0 0 0,0 0-368,0 0-129,0 0-79,0 0-80,-3 0-1,1 0-223,-4 3-337,1-1-415,1 0-529,-1 0-1345,0 3-3361</inkml:trace>
  <inkml:trace contextRef="#ctx0" brushRef="#br0">33649 9757 9428,'0'0'2930,"0"0"-1538,0 0-143,0 0 47,0 0-79,0 0-353,13 4-159,-7-1-17,8 1 0,5 1 673,1-3-16,5 0-289,1 1-224,0-3-79,-1 0-289,1 0-208,-7-3-160,0-1-64,-7 4 0,-4-2-80,-1-1 64,-7 3-32,2 0 0,-2 0-160,0 0-112,0 0 112,-5 0-224,1 0-417,-4 0-543,0 0-689,0 0-785,1 0-2080</inkml:trace>
  <inkml:trace contextRef="#ctx0" brushRef="#br0">35662 9741 3666,'0'0'1536,"0"0"-1280,0 0-207,0 0-1,0 0-32,7-2 32,-7 2 64,3-2 224,0 2 96,-3 0 128,0 0 417,1-2 95,-1-1-79,4 3-273,-4 0-480,0 0-96,0 0 160,0-2 48,0 2-175,0 0-1,0 0 80,0 0 48,0 0 176,0 0 96,0-2 17,-4 2 191,4 0-48,-1 0-175,1-3-337,-6 3 32,6 0 112,-5 0 128,5 0 112,-2 0-31,2 0 95,-3 0 96,0 0 33,3 0-113,0 0-80,0 0 33,0 0-161,0 0-112,0 0-144,0 0-112,0 0-32,6 0-32,4 0-16,-1 0 16,10 0-16,1 0 112,6 0 769,2 0-353,2 0-176,-3 0 112,4-1-207,-12 1-81,1 0-112,-1 0-64,-7 4 0,-4-2 0,-2 0-48,0 3 16,-4-5-32,3 2 32,-5 0-32,0-2 80,0 0-96,0 0 80,0 0-80,0 0-80,0 0-289,0 0-143,0-4-496,0-3-689,0 1-528,0 1-704,0 3-1698,-2 2-6370</inkml:trace>
  <inkml:trace contextRef="#ctx0" brushRef="#br0">35675 9896 8116,'0'0'4578,"0"0"-2673,0 0-705,0 0-31,0 0-113,0 0-447,6-1-97,0 1-16,0 0-32,2 0 0,3 0-79,3 1 223,6 2 640,5-3-111,3 3-289,4-3 113,6 0-321,-6 0-176,1-3-208,-2-1-176,-10-1-48,-3 3 16,-6-1-48,-4 3-160,-8 0-688,0 0-641,-8 0-704,-9 3-32,-3 1-336,0 0-3602</inkml:trace>
  <inkml:trace contextRef="#ctx0" brushRef="#br0">37900 9377 9364,'0'0'4658,"0"0"-2465,0 0-704,0 0-176,0 0-209,45-18-271,-19 16-177,5-3-80,8 1 1009,6 1-369,-6-1-175,1 2-289,-7-1-416,-5 3-352,-11 0 0,-5 0-48,1 0 48,-7 0-64,-6 0-496,0 0-737,0 0-351,0 0 111,-3 0-912,0 0-1153,-4 0-2577</inkml:trace>
  <inkml:trace contextRef="#ctx0" brushRef="#br0">38080 9412 8276,'0'0'2417,"6"38"-384,-4-7 1921,-2 8-1265,0 3-656,0 1-256,0 4-433,0-8-271,0-1-305,-2-9-224,-1-4-143,0-5-177,-2-6-128,4-3-32,-5-4-16,-1-3-64,1-1 48,-2-3-304,4 0-753,-4-5-912,6-4-1104,-2 0-2690</inkml:trace>
  <inkml:trace contextRef="#ctx0" brushRef="#br0">37461 9867 7603,'0'0'5587,"0"0"-3858,0 0 608,0 0-240,7 31-608,-1-19-177,-6-1-47,4 3-225,-2-3-239,1-2-177,0-2-112,-1-1-224,1-3-112,0-3-48,-3 0 160,0 0 145,5-9-1,-4-5-272,-1 1-128,3-5-16,0-2-48,-3-3 0,2 0 32,-2 1-16,0 2-16,3 2 64,-1 4-16,-2 1 80,0 2 16,3 4 32,0 0-32,3 0-64,0 2 0,2 1 16,1 4-64,1 0-32,3 0 80,0 3-160,-4 3 96,1 1-16,-3 4-64,1 0 112,0 1-64,-4 1 80,4 1-32,-3 1 0,-1-1 32,4 0-16,-5-1 0,0-2-48,-3 0 80,0-2-48,0 1 0,-10-2-16,0-1 64,-5 0 16,-1-1-16,4 0-16,-1-2 16,1 0-16,3-2 64,1 1-16,0-1 0,4 0 0,-1-2-80,2 0 0,0 0-16,1 0 0,2 0-16,0 0-80,0 0-368,0 0-528,2-4-817,1-1-800,1-2-353,1-1-1488,-2-2-4482</inkml:trace>
  <inkml:trace contextRef="#ctx0" brushRef="#br0">36454 9688 10613,'0'0'4530,"0"0"-3153,0 0-417,0 0 273,0 0-81,0 0-352,-20-11-223,20 11-257,1 0-144,7-3 0,3 2 0,9-2 96,5-1 0,7 1 609,2 1 511,4-2-495,0 1-353,-5 2-256,-7 1-144,-1 0-128,-5 0 0,-7 0 16,-1 0-64,-6 0 0,-4 1-32,-2-1-176,0 0-368,-5 0-225,-3 3-303,1-1-161,2 0-191,-3 0-913,4 1-2882</inkml:trace>
  <inkml:trace contextRef="#ctx0" brushRef="#br0">37063 9552 13510,'0'0'2465,"-2"54"-224,-4-18 144,2 2-816,-1 5-256,2-5-97,1-6-495,2-3-481,0-4-192,0-9 64,0-5-96,0-2 48,0-5 0,0-4 16,-3 0 192,0 0 480,-2-4-399,4-5-241,-5-2-128,6-5 16,0 0-16,0-2-32,0-4 16,7-3-32,1-7-17,1-6-79,-1-2 64,3-5-32,-3-3 48,-4 1-80,-2-2 0,4 2-64,-6 1-256,0 3-32,0 8 127,0 5 305,0 8 64,2 4 32,4 7 16,-1 2 16,2 2-64,6 3 32,-1-3 32,8 7-64,-1 0-32,7 0 48,-1 0 16,-3 4-32,1 3 16,-3 4 0,-6 5-32,-1 0 16,-7 2-16,-5 2 64,-1 0-32,0 5 32,-4 2-32,-9 0 48,-4 2 0,-1-2 16,-4 2-48,-1-2-112,-2-2 64,5-2 0,-2-3 32,5-2 0,-2-5-16,10-4 16,-2-2 32,5-2 0,3-1 16,0-4-16,3 0 32,0 0 33,0 0-65,0 3-16,0-3-64,0 1 80,0-1-16,6 3 64,-6 0 16,2-2 0,1 2 272,-2-1-176,-1 0-64,6-2 0,-4 5 64,3-3-32,2 3-64,4 2 0,3 1 0,5 5 48,1 3 97,2 2-81,1 2-160,-1 3 96,-2 0 32,-3-3 384,1 2-304,-8-6-176,-3 0 16,-2 0-16,-2-8 0,-3-1-64,0-2-16,-3-3-288,-5-2-224,7 0-321,-7-2-1008,3-10-2064,2-1-3795</inkml:trace>
  <inkml:trace contextRef="#ctx0" brushRef="#br0">38313 9778 8980,'0'0'5090,"0"0"-2528,0 0-417,15 29-112,-10-16-321,2 1-223,-2 1-417,3 1-319,-3-2-337,1-1-112,-2-3-192,-1-4-80,-1 1 16,1-7-64,-3 2 0,0-2-32,0 0-272,0-2-528,-3-5-897,1-5-1441,2-1-2928</inkml:trace>
  <inkml:trace contextRef="#ctx0" brushRef="#br0">38480 9698 10181,'0'0'3569,"0"0"-2208,0 0-369,0 0-47,0 0-65,0 0-175,-12 46 559,5-19 177,0 2 208,-6 0 95,2 1-447,4-1-401,-3-7-351,6-2-289,-4-4-80,3-5-64,2-2-144,0-6 64,3-1-512,0-2-961,0-9-1648,6-7-2658</inkml:trace>
  <inkml:trace contextRef="#ctx0" brushRef="#br0">20057 4576 4370,'0'0'6483,"0"0"-3458,0 0-1728,0 0-161,0 0 129,0 0-176,-6-30-433,6 30-64,0-2-160,0 0-224,0 2-16,0 0-95,3 0-65,0 2 0,-1 5 0,3 7-32,-2 1 560,1 10 240,1 2-79,1 4 207,-1 7-80,0 1-47,-1-3 79,2-1-224,-4-1-447,3-7-1,1 0-32,0-8 16,-3-2-48,2-3-64,1-7 0,-6-3 80,2 1-48,1-5-32,-2 0 48,2-3 0,2-6-32,0-2-48,2-5-48,6-6 16,-1-5-128,1-5-112,2-2-80,2-3 64,-1-4 32,1 1-64,-5 1 64,0 5 79,2 7 113,-7 7-16,-1 6 80,-2 6-64,-2-1 49,1 6-33,0 1 16,2 0-81,-2 2-63,3-3 32,-3 3 112,2-1 0,-2 1-32,-1 0 32,-2 0-16,0 0 16,0 0 16,0 0 0,0 0 0,0 0-32,0 0 16,-5 0-48,-3 0 16,-4 4 0,-5-2 0,-7 3 16,0-3 16,-6 0-48,-2-2 64,-1 0-16,-1 0 16,3 0-16,6 0-16,5-4 113,4-1-97,7 3-16,6 2 0,2 0 16,1 0-65,0 0 33,4 0-112,5 0-1120,5 0-529,-4 0 352,2 0-592,-3 0-1488,-1 0-3106</inkml:trace>
  <inkml:trace contextRef="#ctx0" brushRef="#br0">20498 4994 11253,'0'0'3954,"0"0"-2417,0 0-33,0 0-31,0 0-336,0 0-369,-12 22-272,9-19-32,3 1 1,0 1 111,0-3-64,3 0-112,2 1-176,-1-3-16,7 0 225,1 0-97,6 0 80,5 0 32,6-5 48,7 1-31,3-1 335,1 0-224,-3 1-480,-4 0-96,-8-1-32,-5 3 48,-13 2-608,-2-5-128,-5 3-177,0 0-271,-6-3-625,-7 3-368,0-5-1537,-5 1-3073,1-1-1409</inkml:trace>
  <inkml:trace contextRef="#ctx0" brushRef="#br0">20666 4639 7395,'0'0'4210,"0"0"-1072,0 0-2082,0 0-31,0 0 239,0 0-143,-28-26-417,20 26-272,2 0-176,-5 3-15,2 4 79,-4 4 304,-2 2 32,2 3-47,-2 4-65,3 3-16,-1-1 96,5-1-207,4 1 31,4-6-208,0 0-240,9-5-48,11-2 0,3-7 112,5-2-64,2 0-48,2-11-208,-2-5-193,-5-4 193,1-2 272,-12-1-80,-2 0-112,-4 1-112,-3 1 32,-5 4 144,-5 3 96,-7 1 0,-4 6-16,-4 4 64,-5 2-48,3 1-32,-1 0-16,2 1-512,3 2 95,5 1-303,6 1-785,1-3-976,6-2-1841,0 0-5042</inkml:trace>
  <inkml:trace contextRef="#ctx0" brushRef="#br0">20554 4342 7363,'0'0'2129,"0"0"593,0 0-1346,0 0-255,0 0 255,-30-8 65,27 8-400,1-3-321,-1 1-64,3 0 0,0 2-191,0 0-129,8-5-288,3 5 112,8-2-80,7 2 112,6 0 512,7-2 161,2 2-145,-1 0-304,-6 0-240,-6 0-128,-8-3-80,-3 1-704,-9 2-272,-4 0-209,-4 0-288,0 0-384,-4 0-1312,-9-2-2001</inkml:trace>
  <inkml:trace contextRef="#ctx0" brushRef="#br0">20658 4387 5475,'0'0'544,"0"0"2913,0 0-2384,0 0-577,0 0 609,0 0-257,5-10-320,-5 13 80,0 8 145,0 5 143,0 11 577,0 7 608,0 10 144,0 10-48,-2 12-432,2-5-513,-3-3-399,3-2-225,-2-9-352,-4-6-128,6-10-80,-4-6-32,0-2-48,4-8 48,-4-1-32,2-5-96,-4-2-320,1-5-529,1-2-527,-1-5-865,0-3-1089,5-11-4225</inkml:trace>
  <inkml:trace contextRef="#ctx0" brushRef="#br0">19387 4619 12598,'0'0'3185,"0"0"-1536,0 0-32,0 0-81,38 33-127,-24-15-128,1 2-353,2 3-192,2-1 33,-2 3-481,-2-2-176,-5-5-96,0-1-48,-3-5 32,-4 2-32,-3-6-80,0 1-224,0-2-225,-3-3-447,-2-4-529,0 0-336,1 0-912,-1-2-2657,-3-7-6964</inkml:trace>
  <inkml:trace contextRef="#ctx0" brushRef="#br0">19555 4627 8916,'0'0'4082,"0"0"-1185,0 0-1376,-31 36-96,23-25-273,-1 1-383,-1 3-145,4 1-112,-6 0-64,4 2 32,-1 2 1,1 3 95,0-3 32,1 0-144,2-4-271,0-2-145,2-3-48,-2-2 16,5-5-32,-1-1-129,1 1-895,-3-4-513,0 0-432,3-7-1760,-5-4-6356</inkml:trace>
  <inkml:trace contextRef="#ctx0" brushRef="#br0">36888 7070 13974,'0'0'4498,"0"0"-3281,0 0-993,6 31 865,-6-6 447,0-3-671,0 5-305,0-4-432,0-7-96,0-3-32,6-6-16,0-7-416,1-2-801,0-14-1168,1-6-3185</inkml:trace>
  <inkml:trace contextRef="#ctx0" brushRef="#br0">36965 6680 14407,'0'0'2273,"0"0"-1857,0 0-48,0 34-288,3-16-48,-1 2-1200,1-1-3827</inkml:trace>
  <inkml:trace contextRef="#ctx0" brushRef="#br0">37274 7101 11029,'0'0'4066,"0"0"-3666,0 0 577,-27-31-1,15 31-96,-7 0-31,-4 0-129,0 4-256,-2 8 113,3 6 239,2 2-144,5 4-95,7 1-97,3 0-256,5-1-96,5-1-128,9-7 16,0-5 80,6-6-64,3-5 64,2-14-16,0-6-64,0-9 48,0-7-48,-2-5-16,-6-2 16,-2 1 0,-2-1-192,-7 3-176,-6 1 64,3 8 48,-3 4 144,-3 9 48,-2 9 16,-2 6 64,-3 6 0,1 17 80,1 7 272,-3 11 336,7 9 321,-1 7 79,2 1-880,3-4 48,0-6 49,5-2-241,5-12-16,-2-6-32,5-11 0,-4-1-48,2-10 0,-2-3 16,2 0-304,-5-12-705,0-4-704,-4-6-1200,-2-5-1313,0 0-5602</inkml:trace>
  <inkml:trace contextRef="#ctx0" brushRef="#br0">37455 7175 2097,'0'0'14311,"0"0"-13159,0 0-912,39 3 1585,-25-3 176,3 0-913,-2 0-447,3-3-385,-5-4-80,0 1-176,-7-3 96,0 0-16,-6-2-80,0-1 96,-6 1-128,-6 0 32,-2 2-48,-6 5 48,-1 4-80,4 4 0,-3 12 96,8 6 256,4 3 256,5 4-128,3-2-143,11-2-161,3-3-64,6-3 16,3-9 16,-3-3-432,2-4-593,1-3-1776,-9-7-2017,5-4-7140</inkml:trace>
  <inkml:trace contextRef="#ctx0" brushRef="#br0">37751 7130 20329,'0'0'2385,"0"0"-2128,0 0 607,-35 7 513,19 4-529,2 5-256,2 2-112,1 2-320,9 3-95,-1-3-17,3-4-16,5 0-80,7-10 64,4-1-16,-1-5 32,4 0-16,-4-11-160,3-5 160,0 0-225,-4-4 177,-6 2 48,3 2 0,-7 5-32,-1 4 96,-3 5-80,0 2 48,0 11-96,-6 2 48,-2 6 289,4-1-1,-1 2-240,5-4-80,0-1-32,5-3-561,10-8-1087,2-4-1426,0-7-2304</inkml:trace>
  <inkml:trace contextRef="#ctx0" brushRef="#br0">38030 6935 5186,'0'0'6387,"0"0"-2833,0 0-2081,11-32-193,-9 25 49,-2 7-225,3 0-607,-3 16-449,0 9 272,0 8 1585,-5 10-17,-3 4-735,4 3-241,-2-3-271,4-2-193,2-9-224,0-6-144,2-6-64,4-8 48,0-9-32,0-3-64,-4-4-704,-2-4-1281,0-12-1617,0-6-3761</inkml:trace>
  <inkml:trace contextRef="#ctx0" brushRef="#br0">38595 7226 3185,'0'0'7860,"0"0"-6595,-12-31 79,2 21 737,-3 6-352,-5 4-464,-2 0-577,3 9-144,0 4 128,-1 7 113,8-1-33,6 1-144,4-2-351,0-2-209,9-7 32,6-2 16,2-3 0,4-4-16,-1-4-16,0-8 16,0 1-16,-6-5-48,-2 0 32,-1 3-80,-6 2 64,-2 1-32,-3 6 48,0 0-80,-5 4-48,-2 0-16,-4 8 16,3 4 64,-4 3 0,5 4 32,1 1-64,5 3 80,1 4 16,1-3 32,10 1 64,-2 0-80,7-1-16,-1-1 32,-2-5-64,-1 0 16,-2-2 32,-6-3-48,2 3-16,-6-5 32,0 1-32,0-1 16,-7-2 16,-4 2 16,1 0-48,0-2-48,-3 2 32,-1-2-16,-1 2-16,-1-4 48,4 5-16,3-8 0,1 3 0,3-3-480,5-4-817,0 0-960,0-13-2321</inkml:trace>
  <inkml:trace contextRef="#ctx0" brushRef="#br0">38947 7210 6099,'0'0'6115,"0"0"-4195,0 0-735,0 0 272,-39-18-1,27 18-431,-2 0-193,2 7-208,-1 2-95,1 2-1,4 5-160,2-1-176,6 1-48,0-2 112,0-1-96,4-1-144,4-5 49,2-3-1,0-1-16,3-3 0,-1 0-16,1-3 48,1-8-48,-1 2-16,1-5 0,-1-2-16,-2 3-16,-4 4 16,0 0 16,-7 4 32,0 5-48,0 5-176,-5 6-32,-4 9 208,-2 3 64,3 4 128,2-4-96,3 1 0,0-8-80,3-5-32,3-4-16,1-3-224,7-4-481,-4-4-639,3-7-705,0-2-1441,-3-6-2048</inkml:trace>
  <inkml:trace contextRef="#ctx0" brushRef="#br0">39290 7176 13734,'0'0'2017,"0"0"-1745,6-38 2514,-6 29-737,-8 2-545,-7 3-543,-2 4-609,-7 0-192,4 3-80,0 5 96,1 1 48,5 2-112,5 3-80,6-1 0,3 3-32,0 2-48,16 2 80,1-1 128,3-2-96,5 1-32,-5 1 48,0-3-32,-5-3 32,-5 1-80,-4-6 32,-6 4-96,-6-8 64,-7 0 225,1-1 127,-2-3-160,-2 0-144,-1 0-48,3-3-16,-3-1-769,8 0-1312,-3-3-1680,-1 2-2802</inkml:trace>
  <inkml:trace contextRef="#ctx0" brushRef="#br0">37440 8279 7892,'0'0'2593,"-5"32"-1265,4-17 417,-5 1 0,4-2-208,-1-1-401,1-3-143,2-4-81,-3-4 17,0-2 31,3 0 225,-1-7 207,-2-10-479,0-8-433,3-7-256,-2-12-96,2-10-64,0-7 48,2-12-224,5-5-32,4-10 64,-3 1-16,1-1 96,0 5-224,5 9-337,-4 12 97,-1 20-160,-1 10-48,0 18 95,-5 10-895,-3 8-2914,0 8-4290</inkml:trace>
  <inkml:trace contextRef="#ctx0" brushRef="#br0">37942 7680 3618,'0'0'7651,"0"0"-5138,0 0-1248,0 0-65,0 0-159,0 0-385,18 12-160,-18 8 529,3 9 880,-3 5-513,0 4-287,-3 0-49,1-2-367,-3-5-417,-1-3-80,1-6-32,4-2-32,1-1-80,-6-8-16,6 0-32,0-2 32,0-5-64,0-1-32,3-3-160,5 0-624,-1-4-625,0-8-688,0-6-1329,1-2-3617</inkml:trace>
  <inkml:trace contextRef="#ctx0" brushRef="#br0">38141 7917 6499,'0'0'2561,"0"0"-1008,0 0 16,0 0 335,0 0-319,0 0-352,14-3-145,-14 3-111,-5 3-241,-3 5 240,1 4-127,-3 4-81,0-1-127,5 1-225,3-2-96,2-5-64,0 2-96,7-4-64,0-3-32,6-4 0,5 0 80,-5 0-48,1-8-48,-2-2-80,-1-1 32,-3-1 0,-7 4-32,2-4 16,-3 3 32,0 3-64,-3 1 32,2 1 32,-6 1-48,3 1 32,2 2 32,-1 2-32,0 3-16,3 4 64,0 2 48,0 1 48,0-2-80,6 2 16,-1-1-16,0-4-48,-1 0 0,4-3-64,0-4 48,-1 0-512,1 0-1153,0-8-656,-3-4-1488,-4-2-3155</inkml:trace>
  <inkml:trace contextRef="#ctx0" brushRef="#br0">38373 7928 3410,'0'0'14038,"0"0"-13302,0 0-608,0 0 641,0 0 783,0 0-415,0 9-657,0 2-208,0 5 337,0 7 383,0-3-224,0 2-255,2-3-65,6-4-192,1-2-192,2-1-16,4-8 16,-2-4 64,4 0-80,0-4 32,-2-8-48,1-3 0,-4 2-16,-5-1 16,0 1-32,-4 3 16,-1 1 0,-2 5 0,0-1 0,0 3-32,0 2 0,0 0 0,0 7-16,0 2-48,0-1 128,8 6 16,-2 2 0,6-5 0,1 2 0,-1-1-48,2-5 0,5-3 64,-2-4-64,-2 0 48,-1-4-48,2-8 16,-4 1 0,-1-5 0,-2-4 0,-4 2-16,-2-2-16,-1 0 0,-2 2-48,0 4 16,-7 3 48,1 4-32,1 3 0,1 4-64,1 0 64,-2 0-64,2 1-16,-2 6-416,5 3-833,0-1-575,0 2-610,0-4-2576</inkml:trace>
  <inkml:trace contextRef="#ctx0" brushRef="#br0">9125 8738 12246,'0'0'3841,"0"37"-2080,0-4 16,0 8 416,-3 6-864,1-3-305,-1 2-480,3-8 1,0-7-145,0-6-288,0-9-80,0-5 16,5-4-144,1-7-673,-4 0-767,2-5-289,-4-6-976,0-2-1633,0-5-4050</inkml:trace>
  <inkml:trace contextRef="#ctx0" brushRef="#br0">8979 8707 6291,'0'0'1248,"0"0"3347,39-7-2290,-22 7-641,0 0 1,0 0-640,2 0-161,-5 7-400,1 0-48,-4 0 65,-2 1-177,-1 4-112,-3-4 80,-2 4 48,-2-1 64,-1 0 177,0 2-257,0 6 16,0 1 272,0 2-192,-1 10 145,-7-1-33,3 1-144,-1 2-144,0-5 80,-2-2 0,2-5-112,4-4-64,2-6 17,-3-3-65,3-3-32,0-3-64,0-3-32,3 0 32,5 0 64,-3-3 96,0-1-16,-1 0-96,4 1 0,-5-1 16,2 1-32,2 1 0,-2 0-16,3 2 0,1 0 0,2-2-48,-2-1 32,2 3 0,-2 0 32,2 0-48,-5-2 0,2 0 32,0 2-16,-3-3-32,1 2-192,-2-2-273,1 3-143,-2-4-208,2 4-337,-2 0-208,-1 0-768,-2-3-1808,0 1-5524</inkml:trace>
  <inkml:trace contextRef="#ctx0" brushRef="#br0">9388 8574 12822,'0'0'3794,"0"0"-2082,0 0-367,0 0-273,0 0-319,0 0-337,36 0-304,-24 20 288,3 7 625,-1 11-161,-1 5-400,-1 7 33,-6-1 207,1 0-432,-7-1-368,0-7 48,-7-3 576,0-5-16,-6-3-400,1-6-63,-4-3-33,4-3 16,0-7 0,1 0-64,-2-6-481,6-5-783,2 0-1330,0-9-1535,2-3-7797</inkml:trace>
  <inkml:trace contextRef="#ctx0" brushRef="#br0">8873 8583 6531,'0'0'6115,"0"0"-5171,0 0 801,-37 15-881,17 4 273,-5 8-161,0 9-15,-3 6 47,3 8-15,5 6-1,5 0-63,6 3-209,5-1-96,4-4-304,13-8-112,5-6-160,4-9-176,3-5 0,0-5-528,-2-5-625,2-2-623,-5-5-866,-3-5-1616</inkml:trace>
  <inkml:trace contextRef="#ctx0" brushRef="#br0">30459 10086 10805,'0'0'2993,"0"0"-1312,0 0 272,0 0-512,0 0-209,-39-9-223,20 14-1,-4 3 241,1 6 31,-1 2-79,3 7-481,4-3-176,4 0-111,7-2-33,5-2-144,5-3-208,11-6 16,7-7-96,-5 0 96,9-5-80,-1-8 32,-6-3 16,-1-2-32,-5-2 32,-3-1-16,-7-3 48,-1-3-80,-3 2 64,-3-4-96,-4 2-96,-3 0-96,-2 4-64,-2 3 48,2 4 96,-1 9 96,1 1-177,4 4 193,-1 2 16,1 0 0,3 0 0,2 0-240,3 7-1281,0-6-463,0 2-530,0 1-159,6-4-832,1 0-2642</inkml:trace>
  <inkml:trace contextRef="#ctx0" brushRef="#br0">30291 9785 5507,'0'0'3697,"0"0"-2368,0 0 95,0 0 1746,34 6-1265,-17-3-753,4-1-47,11 0 79,7-2-159,6 0-177,12-4-143,5-5 943,6-1-863,-1-1-337,-2 2-176,-4-2-240,-15 4-128,-7-2 64,-13 5-16,-7 1-880,-14-1-417,-5 2 128,-4 0-79,-3 2-289,-7 0-656,-5 0-1569,5 4-2417</inkml:trace>
  <inkml:trace contextRef="#ctx0" brushRef="#br0">30680 10061 15255,'0'0'3426,"0"0"-3234,0 0-96,0 0 1024,-1 39 321,1-19-417,0 0-255,0 0-193,1 1-160,4-4 0,1-3 129,-4-5-177,1 0-192,-2-4 80,3-3 320,-1-2-48,-2 0-63,-1-7-49,6-6-192,-4-3-96,1-7-128,-1-5 32,4-5-64,-5-2 16,4 3-32,1-2-112,-4 3-48,6 6 208,2 3-16,-3 3 48,3 4-16,0 2-16,2 1-32,1 5 16,-3 6-64,0 1 0,1 0-16,-2 8 48,-1 5 0,2 3-16,-3 2-32,-1 2 32,-5-1 16,4 1-1,-2-2 66,-3-5-50,0 1 66,0-5-17,0 0 0,-4-2-16,-4-3 48,-2-2 16,-3 1 0,0-1-16,1-2 16,-1 2-32,1 0-32,4-2 32,-1 3-64,1-1 16,3 0-208,1 3-721,4-3-512,0 3-575,0-4 143,0 2-1009,0-3-2816</inkml:trace>
  <inkml:trace contextRef="#ctx0" brushRef="#br0">31445 9819 11029,'0'0'4418,"0"0"-2353,0 0-560,0 0-289,40 0 225,-22 0 224,3 0-609,-1 0-448,-2-2-159,-1-1-49,-1 3-128,-4-4-160,-5 4-80,0-2-32,1 2-16,-3-2-176,-2-1-656,0 3-833,-3-4-368,0-1-1185,0 3-3745</inkml:trace>
  <inkml:trace contextRef="#ctx0" brushRef="#br0">32873 9988 10389,'0'0'3121,"0"0"-1904,0 0-113,0 0-15,0 0-353,0 0-400,0-6-240,-2 6-16,-4 0 96,0 0-128,0 0-16,-4 2 64,3 1 113,-3-2 143,4 4-16,0-3-176,-2 3-64,3-3-48,-2 3 48,0-4-64,1 2 48,0 1-16,1 1 48,1 0 64,-1 1 96,0-1 33,-1 2 47,5-1-176,-5 6-80,1-3 16,3-1 0,-1 2-16,0-1 16,-2 2 64,4 0-16,-5-2 48,6 1-48,0-2-96,0 1-16,0-2-16,0-3 0,6 3-16,0-2 48,0 2-64,-1-3 0,-3 0 81,4-1-81,-5-1 16,5 0 0,-4-2 32,3 0-32,2 0-16,4 0 64,-5-4 0,8-3-48,0-2-32,-1 0-80,2 0-81,-2-2 17,-4 4 96,2-2 80,-6 2-48,-1 0 48,2 1 0,-4-1-32,1 3 64,-1-3-48,-2 0 48,0 0-48,0 1 48,0-1-48,0-2 16,0 2-16,0 0-16,0 3 32,0-1-32,0 1 16,0 1-32,-5-1 16,3 4-32,-4 0 0,0-2 32,0-1-16,-2 3 32,3 0 32,4 0-64,-5-2 32,4 2 32,-1-2-80,1-1 16,-4 2 16,-2-2 16,4 3-16,-1 0 0,-3 0 48,4 0-64,-4 0 48,3 0 16,1 4-64,-4-1 32,3 1-16,-2-1-16,2 1 64,-1 1-48,-1-1 32,1 1-16,5 1-32,-5-1 64,1 4 16,3-2 0,-4 1 48,6 4 80,-5-1-95,4 0 31,1 1 32,0-1 48,0 2-112,0 1 32,1-3-64,4-2 192,-2 2 32,0-2 128,-1 2-64,1-1-111,-1 0-17,-2 0-80,0 1-48,0-2-16,0 2-32,0 3 80,0-3-96,3 0 16,-3 1-48,3 2 64,-3-1 336,0-2-192,0 5-160,0-5 128,0 5 176,0-1-128,-3-3 17,0 3-49,-4-1 16,1-3-128,5 0 0,-4-4-16,-1 4-48,1-4-32,0 0 32,1 0 0,-2 0 0,-1-1 16,1-1-32,0-1 80,0-1-64,4-1 32,-4-2 16,6 0-32,-5 0 0,5 0-16,-1 0-32,1 0 16,-3 0 64,0 0-192,3-5-128,-2 3-161,2 0 97,-3-3-64,3 0-400,0 1-433,0 0-336,0-1-896,3-2-912,-1 1-4131</inkml:trace>
  <inkml:trace contextRef="#ctx0" brushRef="#br0">32852 9976 6851,'0'0'3250,"0"0"-1570,0 0 289,0 0 256,0 0-272,0 0-384,0 0-369,-7 0-287,0 0-225,-6 3-96,1 1-111,-7 3-161,-1-3-96,3 8 80,0-4-32,0 4 0,3 4 161,8-1 47,0 1-240,6 2-96,0-2-80,10 0-80,6-2 48,3-4-48,7-5 0,-8-3-16,6-2-32,-7-4-32,1-5 96,-4-2 32,-1-3 16,-1-2 16,-4-2-32,0 0 32,-4-2-64,-1 2 16,-3-2-16,0 4 32,-4 0-48,-9 5-16,1 2-16,-4 4 32,-1 3 16,-1 2 16,4 0-16,-5 9-32,-1 2 48,6 5-32,-1 0 48,2 4 0,4 3 16,3-1 16,1 3-48,5 2 32,0-2-48,3-1 0,2 3 0,-2 0 16,2-4-16,-4 2 16,-1-3 0,0-2-32,0 0 48,0-3 0,-5-4-16,5-2-16,-1-2-48,1-5-224,0-1-464,0-3-625,0 0-272,0 0-912,0-7-1649</inkml:trace>
  <inkml:trace contextRef="#ctx0" brushRef="#br0">34476 9933 5394,'0'0'2898,"0"0"-2178,0 0 48,0 0-47,0 0-193,0 0-304,-6-7-32,6 4 96,0 3 97,0 0 271,0 0 288,0 0-47,0 0-161,6-2 48,-5 0 81,7 2-1,2-3-143,3-1-49,1-1-32,10 1 641,-3 4-353,4-4-288,6 1-271,2 3 63,-1-4 560,1 4-528,1 0-127,3-3-33,2 1 0,-8 0-32,2-3 64,-1 1-96,-1 1-128,-3 2-16,-3-4-16,-4 3 64,3 2 113,-3-2-145,-3 2-80,2 0 16,-8 0-16,0 0-48,2 0 16,-7 0 0,-1 0-48,-2 2 0,-2-2 0,-2 0-225,0 0-287,0 0-64,0 0-385,0 0-223,-2-5-369,-2 3-496,-4-3-688,0 1-2337</inkml:trace>
  <inkml:trace contextRef="#ctx0" brushRef="#br0">34639 10218 7283,'0'0'3282,"0"0"-1938,0 0 33,0 0-48,0 0-257,0 0-351,-4-5-145,-1 5-144,2 0-16,-2 0 0,-1 0-63,0 0 63,0 0-16,-1 0 48,-3 0-80,2 0-128,-2 0-48,0 3-31,-3 3 15,1 5 32,-1 3-64,1 4 0,3 0 64,-2 2 96,6 0-32,2-3 32,3-4-96,8-4-128,4-7-48,8-2 1,4-7 255,-3-4-48,4-9-176,-5 2 48,1-7-64,-4 3 0,-5-3-16,2 0-16,-13 0-48,3-2 96,-4 0-96,-5 0 0,-6 5-32,-1 2 16,-4 4 0,-4 7 16,1 2-16,-1 7 16,2 0 16,-3 0 0,9 7 32,0-3-32,5 3-48,1-2-128,6-1-737,0 1-784,0-1-848,11-1-1409,-2-3 1265,4 0-2737</inkml:trace>
  <inkml:trace contextRef="#ctx0" brushRef="#br0">34831 10224 5426,'0'0'2209,"0"0"-800,0 0 48,0 0-49,0 0-47,0 0-112,0-2-209,0 11-127,0 0 111,0 5 161,0 1 15,1 6-31,4-3-145,-5-1-192,6 0-383,-4-4-65,-2-2-64,5-2-32,-5-5-128,0-1 16,3-3-32,0 0 144,-3 0 113,1-3-161,4-5-96,-2 1-112,0-2-32,-1-2 32,4-1-16,-6-3 0,1-1-16,4 0-32,-5-4 48,0-3-48,0-4 48,0 0-80,3-4 96,-3 1-32,3 2 16,-3 2-16,0 6 32,2 5-16,3 3 0,1 3 0,1 7-48,0 2 32,5 0-48,0 2 0,4 10 0,1 1-64,-1 5 64,-1 0 48,-1 3-32,-3-4 0,-3 0-16,-4-4 16,-1 1 48,-3-4 0,0-3-16,-3 0 48,-6-3 32,1 3 48,-4-5 80,-4 1-16,1 1-96,1-1 32,1 1-80,-1-2-16,5 0-16,1 3 0,4-3-32,1 3 16,3-4-112,0 2-656,0-3-753,7 0-272,1 0-1280,-3-3-3490</inkml:trace>
  <inkml:trace contextRef="#ctx0" brushRef="#br0">34650 11041 8916,'0'0'1361,"0"0"-833,0 0 640,-33-32 433,27 24 112,-5-2-96,3 4-97,2 1-239,-2 0-80,5 1 207,0 4-175,3 0-369,0 0-192,14 0-319,5 0-145,13 7-192,8-3 448,10 1 112,9-5-112,-8 2-207,2-2-97,-8 0-48,-8 0-80,-9 0-32,-11 0-64,-3 0-705,-13 0-447,-1 0-145,-7 0 289,-6-2-209,-4 0-1440,-6-1-929,1 3-1728</inkml:trace>
  <inkml:trace contextRef="#ctx0" brushRef="#br0">34600 11347 9284,'0'0'7075,"0"0"-4882,0 0-864,0 0 288,0 0 96,0 0-417,-2-3-655,19 3-321,8-2 144,8 0 608,2-3-383,4 5-289,2-2-208,-4 0-16,0 2-32,-1-3-48,-7 3-64,-3 0-16,-12 0-240,-3 0-1105,-11 0-1120,0 0-1232,-11 0-737,-3 0-5251</inkml:trace>
  <inkml:trace contextRef="#ctx0" brushRef="#br0">34592 11617 9092,'0'0'1633,"0"0"-1185,0 0 545,0 0 15,0 0-576,0 0-144,-20 9-16,20-7-15,0-2 95,0 2 352,0-2 64,0 3 129,0-2 111,6-1-143,2 0 31,4 0-112,1 0-63,7 0-241,-1 0-32,7 0-80,3-4-111,4 0 175,1-1 512,5 3-720,-2-3-128,-3 3 96,-6 2-160,-3-2 0,-7 2-32,-5 0-32,-9 0-576,-4 2-656,-3 0-833,-4 3 96,-6-3-1057,-1 0-1264</inkml:trace>
  <inkml:trace contextRef="#ctx0" brushRef="#br0">36967 10202 4674,'0'0'5539,"0"0"-4803,0 0-48,39 12 1793,-19-12-864,11 2-64,-2-2 80,7 0 208,3-2-705,-1-3-400,-4 3-31,4 0-337,-6 2-240,-1-3-48,-1 3-16,-1-1-16,-1-2 0,1 3 0,-1-4 48,3 1 128,-4-1 112,1-1 0,-4 1-111,1 0-1,0-1-32,1 3-96,-7-1-64,7 3-16,-4-2 0,1 2-64,-1 0 80,1 0 16,-1 0-64,1 0 32,-3 0-48,-1 0 48,1 0-32,0 0 64,-1 0-48,0 2 16,-1-2-16,-1 3 0,0-3 16,2 0 0,-1 2 0,1 0 32,-2-2-48,0 0 16,3 0 16,-1 0 16,-2 0 32,0 3-16,0-3-32,-1 0-32,1 0-16,-2 0 48,1 0 0,-2 0 240,-2-3 16,4 3-160,-4 0-64,-1 0-16,3 0-64,-3 0 48,1 0-32,0 0 16,4 0-32,-4 0 48,2 0-32,5 0 16,-5 0 33,4 0-17,1 0 32,-5 0-16,0 0 32,-2 0-96,-1 0 64,-3 0-32,-2 0-16,0 0 32,-1 0-64,-3 0 16,-2 0 16,3 0-16,-3 0 0,0 0-96,0 0-257,0 0-543,0 0-497,0 0-335,-3 0-321,-2 0-769,3-4-2832</inkml:trace>
  <inkml:trace contextRef="#ctx0" brushRef="#br0">37597 10460 14054,'0'0'3346,"0"0"-2226,0 0-351,0 0-1,0 0-336,0 0-47,3 27 335,-1 1 160,-2 7 273,6 8-113,-6 7 97,0 1-209,0-1-384,0 0-159,0-6-129,-6-3 0,4-10 32,-1-1-112,1-12 0,2-3-80,0-8-48,0-2 32,-3-5-64,3-2 128,-3-12 64,3-2-192,0-7 16,0-8-64,0-3 64,6-3-32,-1-6-16,3-5 64,4 1-96,-4 0-64,-2 1 128,2 2-288,3 6 144,-10 2 80,7 6-32,-3 3 80,2 7 16,4 0-48,-3 4 48,4 2-16,-2 3-16,2 5-32,0-1 48,1 4-32,-1 3 0,1 5 0,-1 4 0,0 4 32,2 6 0,-4 1 16,2 2 0,-3 1 16,5-1-16,-1 0 32,-1-1-32,1-3 16,-4-2-16,2-1 0,-7 1 48,-2-2-48,-2-1 16,0 3-32,-9-1 48,-7 1 0,2 0 112,-9 2 32,3-2-112,0-2 33,-1-1-81,4 3 32,3-5 32,1-2-112,3-2 16,2-3 16,1-4-16,5 0 48,-4 0-32,0-9-112,3 2-241,-2-4-143,0 0-192,2 0-337,0 0-447,3 4-849,-1-2 208,1 2-1025,0 0-3217</inkml:trace>
  <inkml:trace contextRef="#ctx0" brushRef="#br0">37357 11194 8564,'0'0'2993,"0"0"-1376,0 0-16,-33-7 256,24 7-257,1-2-383,0 2-241,7-2-175,-2 2 15,3 0-128,4 0-191,15 0-257,6 0-176,15 6 16,5-1 272,12 2 384,2 0 193,2 2-577,-6-3-256,-3 3 0,-7-4-64,-7 3-16,-5-5 32,-7 1 16,-3-4-80,-5 0 64,-6 0-48,0-4-16,1-3-176,-7-2-192,0 2-433,0 0-159,-6 1 0,0 4-513,-6 2-912,0 0-1553,-2 4-3810</inkml:trace>
  <inkml:trace contextRef="#ctx0" brushRef="#br0">37330 11570 7876,'0'0'4258,"0"0"-2706,0 0-271,0 0 560,0 0-321,0 0-271,0 0-177,25 2-287,0-2-209,10-5 96,4 1 561,9-5-529,0 2 113,-1 0-257,-2 5-32,-5-2-208,-3 1-96,-4 3 17,-1 0-161,-4 0-32,-6 0-32,-3 0 0,-10 0 0,2 0-32,-10 0-128,2 0-369,-3 0-255,0-1-609,-3-5-464,-4 2-416,-3-3-928,-5 3-2690</inkml:trace>
  <inkml:trace contextRef="#ctx0" brushRef="#br0">37363 11857 9588,'0'0'5363,"0"0"-3170,0 0-736,0 0 367,0 0-415,0 0-545,20 7-415,14-7-129,9-2 544,4-4-112,6-1 209,2 0-353,-3 0-448,-4-2-144,-6 2 32,-4 1-64,-8-1-16,-9 0-256,0 0-640,-14 1-641,-2 1 16,-5 3-784,0 2-560,-12 0-1841,-1 0-4867</inkml:trace>
  <inkml:trace contextRef="#ctx0" brushRef="#br0">27405 16532 896,'0'0'12310,"0"0"-9477,0 0-640,-2 37-128,2-23-496,-3-2-448,3-4-129,3-1-336,7-7-111,5 0 159,5-8-112,2-13-48,9-6-255,0-12-257,8-5-16,0-10 48,-1-5 80,-4-2-112,2-4 48,-7-5-32,-4 6 32,0 0-32,-9 4-689,-4 6 129,-4 8 0,-4 8 208,-4 9-32,0 4-32,0 9 175,-4 5 129,-4 5 64,0 6-64,-4 0-16,-2 6-112,-2 8-32,-1 6-208,-1 4 128,-2 9 112,1 9 176,-1 10 48,1 6 32,-1 9 576,8 3 369,-1 2-33,6-2-720,2-9-80,3-9-80,2-7-16,0-9 16,0-9 0,0-7-16,0-6-32,-3-8-16,0-3 0,2-3 32,-3-5 32,3-6-47,-5-5-130,6 0 1,0-2-144,0-2 112,6 0-64,3-1-32,4-1-96,2-3 192,-1 1 144,2-2-48,1 6 64,-2 3-32,1 1 16,-4 5-16,-3 4-32,4 4 16,-6 3-64,4 5 16,-4 8 16,-4 6 32,1 5-32,-4 3 16,0 2 80,0 1-64,-1-3 16,-5-5 16,-1-4-32,1-2 48,-3-5 80,-2-2-32,2-4-32,-1-1 0,0-4 32,0 0-64,4-2-16,0-3 16,0-1-32,6 1 16,0 3-32,7 2 16,6 0 16,7 0 64,5 4 240,0 5 193,7 3 15,-1 1 96,-5 1-288,2 0-32,-3-1-111,-5-2-113,-1 0-48,-7-4-32,-5-2 16,-4-1-16,0-1-176,-3-3-177,0 0 17,-3 0-192,0 0-481,-4 0-223,1 0-817,0 0-944,-5 0-2866</inkml:trace>
  <inkml:trace contextRef="#ctx0" brushRef="#br0">27722 15401 7443,'0'0'3138,"0"0"-1697,0 0-49,0 0-63,0 0 31,0 0-79,4-12-257,-4 12-111,-4 7 63,-6 7-447,-2 4 351,-4 3 224,-1 3-271,-1 3 127,4-4-271,-5-3-257,10-7-64,-2-2-240,6-1-96,4-6 16,-2-2-32,3-2 16,0-6 32,3-6-16,3-3-112,7-8-32,-3-7-384,6-3-144,-4-3-113,8-3 97,-6 4-112,7 3 287,-4 8 257,-2 5 224,2 11 16,-4 8-32,-3 6-16,0 12 80,-3 5 256,-2 4 321,3 2 95,-4 2 16,4-1-79,0-6-353,3-6-160,-2-2-64,4-7-128,-3-4-32,0-3-64,-6-2-656,1 0-529,-2-5-352,-3-2-976,0-4-4562</inkml:trace>
  <inkml:trace contextRef="#ctx0" brushRef="#br0">8888 10900 10661,'0'0'2529,"-53"34"-1585,23 2 721,6 16-176,-1 17 112,5 19 400,4 11-449,12 7-127,4-5-449,9-7-543,16-13-513,6-18 48,3-9 0,4-13 48,-3-5-705,0-9-912,-8-7-896,-4-6-1809,-11-10-4866</inkml:trace>
  <inkml:trace contextRef="#ctx0" brushRef="#br0">9150 11177 10229,'0'0'5074,"0"0"-3505,0 0-769,0 0 305,-38-5-65,31 5-240,2 0-127,3 0-97,-1-2-160,3 2-80,8 0-192,6-3-112,12 3 48,4-1 81,12-2 95,1 3-160,4 0-16,-7 0 16,-3 3-48,-6 5 16,-11 6-80,-10 1-48,-7 6 32,-6 4 64,-10-1 0,-7 1 0,-2 2 0,-4 0 16,4-2 48,-3-3 80,10-1 96,3-3-48,7-2-128,5-3-64,1-2-32,15-1-96,-1-2 48,6-3-16,-1-1 32,1 0 176,3 2-144,-3-5 96,-3 8-80,0-2-16,-9 3 0,2 3 0,-6 2-16,-5 1 0,0 4-16,-5 1 48,-6 1 0,-3-1 16,-1-1-16,-2-3 16,-3 2 32,1-5 192,-3-4 17,5 0 111,-3-3-192,5-3-128,2-4-32,2 0-32,5-3-32,6-8-736,0 0-625,5-7-720,4-4-1281,7-4-2592</inkml:trace>
  <inkml:trace contextRef="#ctx0" brushRef="#br0">9671 11001 3714,'0'0'9700,"0"0"-8115,0 0-160,0 0-33,0 0-656,0 0-319,12-29-305,-3 35-16,7 8-64,1 6 352,6 7 96,-1 12 176,-2 1-159,0 8-33,-4 1-48,-4 0 64,-4 5 257,-4-2 79,-4-2-416,0-1-224,-11-3-64,-1-4-192,-10-4 32,-1-6 16,-2-1 48,-1-3 0,3-7 32,-2-5 64,9-2 0,2-5-80,4-7-32,5-2-384,2-2-1313,3-10-1504,0-3-3186</inkml:trace>
  <inkml:trace contextRef="#ctx0" brushRef="#br0">12198 10998 9796,'0'0'1777,"0"0"-368,-37-34 320,17 25-289,-5 2-463,-3 5-449,-9 2 80,-8 0-15,-5 7-97,-5 13-32,-3 3-32,-1 11-176,2 6-32,1 9 401,11 8 303,8 6 193,14 7-1,13-1 17,10-1-481,17-7-224,16-10-416,10-8-32,12-14 80,5-9-80,2-8-16,0-12 144,-9-3-48,-5-12-496,-11-1-1089,-14-2-495,-13-3-386,-10 1-383,-3 0 16,-11 2 1584,-5 5 865,0 3 368,-1 4-80,5 6-2577,2 0-3826</inkml:trace>
  <inkml:trace contextRef="#ctx0" brushRef="#br0">12326 11480 4786,'0'0'8916,"0"0"-7635,0 0-609,0 0 929,-36 13-224,33-4-161,-2 4-287,5 6-193,0-2-176,4 4-192,5-5-272,6-3-32,2-6-80,1-5 48,2-2 48,-2-9 0,-1-7-16,-4 0 16,-6-4-31,-2-2 15,-5-1-16,0-4-48,-5 3-16,-5 1-48,-3 0-49,1 7 81,-1 5-16,4 5 0,-2 3-48,2 3-96,4 0 0,-1 9-160,6 5-416,-1-1-609,-3 3-864,4-2-1649,-1-1-4754</inkml:trace>
  <inkml:trace contextRef="#ctx0" brushRef="#br0">12610 11558 16231,'0'0'1249,"0"0"-1345,0 0 416,0 0 448,0 0 129,0 0 207,0 11-415,0-11-257,6 0-224,-5-2 160,7-7 176,0 0-159,1-5-241,4 1-48,-3-1 192,3 1 272,-4 5-64,-1-2-47,-3 6-193,1 2-224,-2 2 0,-1 2-16,-1 5 32,3 1 0,-5 4 16,0-1 0,3-2-128,1 0 112,1-3-48,1 1 32,0-4-32,5-3 32,2 0 0,2-4 32,2-8-32,3-3 16,-2-2 16,-1 1-48,-2 3 48,-3 5-64,-1 1-16,-4 7-16,0 1-16,1 6 48,-3 5 48,1 2-16,0-4-112,2 0 80,0-2-32,-1-1-160,3-2-1105,2-5-448,2 0-528,-5-5-768,4-6-1393,-6-3-2257</inkml:trace>
  <inkml:trace contextRef="#ctx0" brushRef="#br0">13241 11054 7091,'0'0'4882,"0"0"-3633,0 0 544,0 0 224,0 0-865,0 0-431,0 0 335,-11 50 401,9-19-81,-4 5-191,4 2-273,2 5-287,-3 0-113,3-1 176,0 1-400,0-4-112,0-5 209,0-6-145,0-2-176,0-9-48,3-3-32,-1-5 16,1-5-32,2-1 32,1-3 0,0 0 128,2-7-96,0 1-48,-1-1 48,3 2-48,2-2 64,-1 0-96,-2 6 64,7-5-64,-1 5 64,2-2-16,0 1-32,2 2 32,-2 0-16,0 2 0,0 5-64,-4 2-48,-6 0 0,1 3 64,-3-2-48,-5 1 96,0-1-48,-5-1 64,-4-2 16,-2-1 0,-3-4 0,-2 1-16,-1-3 32,2 0-16,-2 0 32,-2-3-32,5 1 32,-1-3 16,2 4-64,3-2 32,3 3-64,1 0 80,6 0-80,-1 0 0,1 0-80,0 4-561,1-1-703,7-1-849,0-2-417,4-2-1696,0-7-8756</inkml:trace>
  <inkml:trace contextRef="#ctx0" brushRef="#br0">13658 11507 18777,'0'0'2865,"0"0"-2769,0 0 992,-3 40 81,3-31-433,0 0 113,0-2-497,0-5-272,0 2-96,3-4-304,7-4-1217,-3-5-864,5-9-3602</inkml:trace>
  <inkml:trace contextRef="#ctx0" brushRef="#br0">13710 11219 7603,'0'0'15656,"0"0"-14184,0 0-1632,0 0-112,0 0 240,0 0-912,0 0-209,17 10-1728,-12-10-5251</inkml:trace>
  <inkml:trace contextRef="#ctx0" brushRef="#br0">13873 11592 18569,'0'0'1088,"0"0"-1136,0 0 720,0 0 529,0 0 239,0 0 81,26-11-800,-19 2-529,0-5 16,0 1 432,3-1-128,0-2-192,2-4-176,1 2-32,2 1-79,2 1-33,-1 2-81,-4 5 65,4 5-16,-7 4 64,2 0 49,-4 8 175,0 8 112,-1 0 16,0 2-16,0 2-112,-1-1-304,3-2 0,-1-3 64,0-5-16,5-2-48,-4-6-288,0-1-913,2-4-1104,-3-7-1600,-1-7-4435</inkml:trace>
  <inkml:trace contextRef="#ctx0" brushRef="#br0">14261 11507 16119,'0'0'4402,"0"0"-3585,0 0-177,0 0 1537,0 0-672,0 0-449,45-3-127,-25-1-337,0-1-320,2-3-80,1-2-32,-4 1-32,-7-5-80,2 1-96,-8-3-48,0 1 96,-6-5-32,0 1-16,-6 4-32,-6 1 0,-2 5 96,-2 9 32,-4 4 32,0 15-48,0 5 320,0 8 241,3 2-145,1 1-208,10-1-128,0 0-208,6-7 64,6-2-16,6-5-16,8-6-160,2-7-465,3-7-223,3 0-16,0-10-1730,-3-7-1776,-5-4-3889</inkml:trace>
  <inkml:trace contextRef="#ctx0" brushRef="#br0">15246 11304 2657,'0'0'11846,"0"0"-8837,0 0-1792,0 0-433,33-14-16,-10 14 177,2-1 127,1 1-560,5-3-191,-4 0-33,4-1-48,-7 0-160,1-3-32,-2-2-16,-4-2-16,1-1-48,-1-3 0,-2-4-208,-5-5-64,4-3-81,-7-5 33,-1-3-32,-5 1 176,-2 0-144,-1 7 240,0 5 160,-1 6-64,-5 6 256,-1 10 32,0 3-80,1 15-64,-4 11 416,6 11 321,-1 10 335,-1 8 1,6 1-353,0 2-287,0-7-337,0-7-48,6-6-64,0-8 16,-3-6-32,2-7 16,0-6-144,-5-7 32,0-2 352,0-5-176,0 0 80,0-12-16,0-3-192,6-8 16,-2 0-31,6-1-194,-3-1 1,4 7-208,2 0 128,-4 11 32,-1 1 80,1 6-16,2 0 80,-2 6 64,2 5 16,-2 5-16,4 2 64,2 2-64,2-2 80,2 1-48,0-3-16,1-3 48,0-5-80,0-2-32,3-5 64,-6-1-16,3 0 16,-3-8 48,1-6-48,-3-4 80,2 0-144,-4-5 0,-6 3 16,1 0 16,-3 2-64,-5 2 48,-2 5 16,-9 4-80,-1 2 112,-1 5-96,-1 0 96,1 14-32,3 4 16,1 4 16,3 8 32,1 1 32,5-2 64,0 1 0,5-6-208,2-3 48,4-5-64,2-3 64,-1-4-16,2-4 16,-1-3-256,0-2-993,-3-5-688,-1-6-640,-6-2-2049</inkml:trace>
  <inkml:trace contextRef="#ctx0" brushRef="#br0">15308 11122 9188,'0'0'3266,"0"-41"-2386,0 24 241,-1 3 719,-2 2-495,3 8-465,0 4 33,0 3-209,0 14-544,3 17-112,1 11 1153,6 9 704,-3 7-833,4-3-496,-1-6-287,0-7-193,-3-9 16,0-9-48,-2-6-48,-5-6-80,0-3-32,-2-6-305,-8-2-239,-3-4-560,-1 0-225,-1-2-320,-1-6-272,-1-4-1296,5-2-2322</inkml:trace>
  <inkml:trace contextRef="#ctx0" brushRef="#br0">16889 11270 7299,'0'0'7268,"0"0"-4387,0 0-1680,0 0 95,-42-27-63,22 27-177,-5 0-271,-3 3-369,3 6-176,-2 4-64,5 1-64,5 1 16,4 1-64,7 0 0,6-1-48,6-1-32,8-1 32,2 1 48,1-5-144,0 0-128,2-5-192,-5 1 192,-7-5 0,1 2 80,-3-2 128,-5 0 64,0 3-64,-13 3 112,-4 1 80,-3 2 32,-2 5-16,2 1 32,0 1-112,3 0 32,6 4-128,8-2 0,3 0-48,3-2 0,10-3-80,4-2-416,1-6-272,2 2-385,-1-5-480,-4-2 193,-4 0 15,-4 0-5202</inkml:trace>
  <inkml:trace contextRef="#ctx0" brushRef="#br0">17022 11360 11045,'0'0'4354,"0"0"-2321,0 0-464,-35 3-257,18 8-191,0 5-481,-2 4-16,7 0 49,-1 0-209,12 1 0,1-4-256,1-3-96,12-5-144,-1-2 48,3-5-48,6-2 16,-4-5 128,1-3-112,-4-4 96,-1-3-48,-3 3 32,-5 1-32,-2 2-64,-3 7 64,-6 2 337,-8 14-257,-5 6-80,-2 7 48,1 7 224,3 1 48,1 4-176,7-6-16,3-2-176,4-4 0,2-4 0,0-5-112,5-9-576,2 1 32,1-9-529,0-1-944,1 0-80,1-8-720,-3-4-3666</inkml:trace>
  <inkml:trace contextRef="#ctx0" brushRef="#br0">17227 11403 13126,'0'0'2289,"0"0"-1921,0 0 1137,0 0 176,0 0-241,0 0-591,-8 38-129,8-22-16,6 0 193,1 2-305,0-5-336,4-2-96,-3 1-112,1-8 16,1 0-16,2-4 0,-4 0 16,4-8 32,-4-4-80,0-3 48,2-5-64,-5-3 0,0-2-16,-1 3-336,0 2 176,-3 4 128,-1 6 80,0 4 16,0 6 0,0 0-32,-1 6-64,-4 6 64,-1 2-32,1-1 0,3 3-112,-4-5-1088,6-2-129,0-2-192,0-7-608,6 0-1424,4-2-673</inkml:trace>
  <inkml:trace contextRef="#ctx0" brushRef="#br0">17622 11331 3858,'0'0'8916,"0"0"-8196,0 0-336,0 0 1,0 0 447,0 0-192,-11-22-576,11 19-64,0 3 0,0 0-32,0 0 32,0 0 32,0 0 16,0 0 176,0-2 913,0 2-17,0 0-191,0 0-33,-1 0-15,1 0-177,-3 0-272,1 0-32,-4 0-96,1 0-31,1 0 15,-4 2-48,3-2 16,-2 4-112,-1 1 64,-1 0 32,-2-1-32,-3 3 0,-2 2 65,1-2 111,-5 4-96,1-2-16,0 0-48,5 2-64,4 0-48,2 1 64,8-1 16,0 0-112,12 3-16,7-3-16,1 0 97,2 1-81,2-4 32,1-1-144,-5 2 0,1-2 400,-6-3-128,-6 3-240,-1 0 80,-5-2-16,-3 3 16,0-1 64,-11 2 112,2 0 0,-6 0-112,-1 3-48,-1-1-96,2-2 96,1-1-96,-2 2 48,7-1-16,-2-2 16,2-3-112,1 0 48,3-1-16,2-3-448,3 0-256,0-3-385,3-5-1584,5-6-1137,4-2-3921</inkml:trace>
  <inkml:trace contextRef="#ctx0" brushRef="#br0">17735 11610 23371,'0'0'3073,"0"0"-3121,0 0 480,0 0 737,22 34-337,-19-28-512,-1-3-240,2-1-96,0-2-864,0-7-1969,-4-9-3314</inkml:trace>
  <inkml:trace contextRef="#ctx0" brushRef="#br0">18791 4010 2753,'0'0'3426,"0"0"-3602,0 0 3777,0 0-1760,0 0-1216,0 0 1055,3-20-287,-3 20-144,-6 0-17,2 0-255,-6 8-401,-5 11-112,-1 3 320,-4 7 353,1 1-369,-1 1 1,2-2-129,1-6 112,7-8-384,-1-3-192,7-5-47,1-3-1,3-4-96,0 0 48,3-7-176,6-6-641,2-7 97,4-5-112,-1-7 255,7-2-95,-1-1 80,1 3-16,0 3 191,-1 7 257,-2 6 48,-5 6 48,-1 6-16,-3 4 16,-4 0 80,3 3 145,-3 5 175,-2-1 240,0 2 305,1 2-33,-1 1-112,-1-1-159,3 0-129,-2 2 64,1-1-32,4 2-79,0-1-1,0-2-160,-1-2-32,0 1-176,-1-2-64,-1-3-32,-4 2-32,2 0-32,-3-1-384,0 1-496,0 1-561,0 2-608,-3-1-656,-2-5-1777,5 0-6612</inkml:trace>
  <inkml:trace contextRef="#ctx0" brushRef="#br0">18453 4870 7619,'0'0'3874,"0"0"-1457,0 0-1328,0 0-49,0 0-287,0 0-337,-20 31-176,20-26-112,0-1-64,0-4-112,6 0 320,5 0 352,6-4 113,3-8-129,10-1-112,2-5-128,7-6-63,0-6 511,6 0-48,-2-1-143,-3-2-273,-3-1-128,-2 2-144,-8 1-128,-2 0 16,-5 1 0,-3 1 16,-1-1-32,-5 3 0,-2 0-80,0 3-80,-5 1 128,0 3 80,-1 2 0,-3 5-16,0-1 0,0 5-32,0 0-32,-3 2 64,-5 3-48,-1 1-97,0-1-79,-4 4 96,-1 0-256,2 9 240,-2 0-224,-4 5 240,5 1 144,-4 1 16,5 0-16,-4-1 16,7 1 16,-2-2 16,-1-1-64,5 1 48,0-1-48,-1-2 0,0 1 16,5 3 16,-3-1-32,0 2 32,4 2-32,-3 4 96,2 1 128,0 4 208,2 4 160,-2 1-15,3 2-17,-4-3-80,4 1-48,-4-1-16,2-7-207,-1-1-97,0-3 0,-2-2-80,4-2 32,-5-5-96,4 1 64,-3-5-16,5-1 16,-6-1-16,6-3 16,0-2-48,0 0 16,0 0-96,0 0-177,6-5 65,1-6 32,5 0 192,0-2 80,2-6-32,0 4 32,3-8-48,-1 3 16,1-3 16,-1 3-64,1 5-16,-5-1-80,2 4 32,-5 4 32,1 3-48,0 3 64,-2 2 16,-3 0-48,-1 0-16,1 8 16,-5 4 64,0 2-16,0-1 64,0 1-16,0-1 16,-6-2-96,0 1 0,1-4 64,-3-1 0,4 0-32,-1-2 16,-3-4 32,5 2-32,-3-3 80,0 0-64,4 0-32,-4 0 32,1 0-48,4 0 32,1 0-32,-3 0 16,3 0-48,0 3 0,0-2 16,3 4 16,1 2 16,4-3 192,1 3 97,7 0 79,-1-1 64,4 1 144,1 0-208,-1 0-95,-2-3-81,-2 1-96,-5-1-96,-1-1-32,-6-3 16,0 1 0,-3 2-208,0-3-129,0 0-31,-6 0-144,0 0-609,0 0-847,-4 0-1426,3-4-2833,-1-3-6819</inkml:trace>
  <inkml:trace contextRef="#ctx0" brushRef="#br0">18922 6237 8660,'0'0'2001,"0"0"-785,0 0 417,0 0-96,0 0-209,0 0-319,-15-5-177,15 5-143,0 0-129,3 0 0,3 0-288,6 0-80,-1 0 64,6 0 609,7 0-145,0-2-63,4 0-49,5-1-192,-1 2-192,1-2-64,-2 0-32,0 2-48,-9 1-64,1 0 0,-8 0 16,-2-3-16,-4 1-16,-4 0 16,-1-1 48,-4-3 32,0 2-48,0-3 48,0-5-32,0 5 17,-4-1-97,-1-4 32,-3 5-65,1 0 49,2 1-16,0 2 32,1 1-32,-2-1 16,4 1 16,-1-1-16,1 4 33,2-2-66,-3-1 49,3 3-64,0 0-368,-3-2-784,3 0-81,-5 2-320,1 0-560,-4 0-1920,-1 7-3827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30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1 214 1344 0 0,'0'-10'8966'0'0,"5"-11"-6712"0"0,43-7-1693 0 0,1 2 1 0 0,2 2-1 0 0,0 2 1 0 0,2 3-1 0 0,0 2 1 0 0,1 2-1 0 0,66-9 1 0 0,-113 23-522 0 0,43-5 116 0 0,-48 6-155 0 0,1 0 0 0 0,0 0-1 0 0,0 0 1 0 0,0 0 0 0 0,0 1 0 0 0,0-1 0 0 0,0 1 0 0 0,0 0-1 0 0,-1 0 1 0 0,1 0 0 0 0,0 0 0 0 0,0 0 0 0 0,3 3 0 0 0,-5-4 11 0 0,-1 1 1 0 0,0-1-1 0 0,0 0 1 0 0,0 1 0 0 0,1-1-1 0 0,-1 1 1 0 0,0-1 0 0 0,0 0-1 0 0,0 1 1 0 0,0-1-1 0 0,1 1 1 0 0,-1-1 0 0 0,0 1-1 0 0,0-1 1 0 0,0 0 0 0 0,0 1-1 0 0,0-1 1 0 0,0 1-1 0 0,0-1 1 0 0,0 1 0 0 0,-1-1-1 0 0,1 0 1 0 0,0 1 0 0 0,0-1-1 0 0,0 1 1 0 0,0-1-1 0 0,-1 0 1 0 0,1 1 0 0 0,0-1-1 0 0,0 1 1 0 0,0-1 0 0 0,-1 0-1 0 0,1 1 1 0 0,0-1 0 0 0,-1 0-1 0 0,1 0 1 0 0,0 1-1 0 0,-1-1 1 0 0,1 0 0 0 0,0 0-1 0 0,-1 1 1 0 0,0-1-1 0 0,-19 13-2239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31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0 166 1260 0 0,'3'-1'10030'0'0,"4"-1"-5023"0"0,38-13-4146 0 0,0-14-607 0 0,-1-1 0 0 0,55-51 0 0 0,-97 80-250 0 0,4-5 124 0 0,-8 7 4 0 0,-12 12-96 0 0,7-4-17 0 0,1 0 149 0 0,-1 0 0 0 0,2 0 0 0 0,-1 1 0 0 0,-4 10 0 0 0,9-16-122 0 0,0-1 1 0 0,0 1-1 0 0,0 0 0 0 0,1-1 0 0 0,-1 1 1 0 0,1 0-1 0 0,0-1 0 0 0,0 1 1 0 0,0 0-1 0 0,0-1 0 0 0,0 1 0 0 0,1 0 1 0 0,0-1-1 0 0,0 1 0 0 0,0 0 1 0 0,2 4-1 0 0,-1-5-39 0 0,-1 0 0 0 0,0 0 0 0 0,1 0 1 0 0,0 0-1 0 0,0 0 0 0 0,0 0 0 0 0,0 0 0 0 0,0-1 0 0 0,1 1 1 0 0,-1-1-1 0 0,1 0 0 0 0,-1 0 0 0 0,1 0 0 0 0,0 0 1 0 0,0 0-1 0 0,0 0 0 0 0,0-1 0 0 0,0 1 0 0 0,1-1 0 0 0,-1 0 1 0 0,0 0-1 0 0,0 0 0 0 0,1-1 0 0 0,-1 1 0 0 0,1-1 0 0 0,-1 0 1 0 0,1 1-1 0 0,-1-2 0 0 0,0 1 0 0 0,1 0 0 0 0,-1-1 1 0 0,1 1-1 0 0,-1-1 0 0 0,4-2 0 0 0,4 0-26 0 0,0-1 1 0 0,0-1-1 0 0,0 0 0 0 0,-1-1 1 0 0,0 0-1 0 0,0 0 0 0 0,0-1 1 0 0,13-13-1 0 0,14-12-472 0 0,16-16-2335 0 0,-28 11-8804 0 0,-24 32 7716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32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80 0 0,'-7'0'12404'0'0,"7"0"-12174"0"0,-15 12 2621 0 0,-13 18-2588 0 0,17-8 68 0 0,1 0-1 0 0,0 0 1 0 0,2 0 0 0 0,1 1-1 0 0,0 1 1 0 0,2-1 0 0 0,1 1-1 0 0,0 0 1 0 0,2 0 0 0 0,1 0-1 0 0,1 0 1 0 0,4 39 0 0 0,-4-60-331 0 0,1-1 0 0 0,-1 1 0 0 0,0-1 0 0 0,1 1 0 0 0,0 0 0 0 0,-1-1 1 0 0,1 1-1 0 0,0-1 0 0 0,0 0 0 0 0,1 1 0 0 0,-1-1 0 0 0,0 0 0 0 0,1 0 1 0 0,-1 1-1 0 0,1-1 0 0 0,0 0 0 0 0,0-1 0 0 0,0 1 0 0 0,0 0 0 0 0,0 0 1 0 0,0-1-1 0 0,0 1 0 0 0,0-1 0 0 0,1 0 0 0 0,-1 0 0 0 0,1 0 0 0 0,-1 0 1 0 0,4 1-1 0 0,-3-2-83 0 0,0 0 1 0 0,0 0-1 0 0,0 0 1 0 0,0 0 0 0 0,0 0-1 0 0,0-1 1 0 0,0 0-1 0 0,-1 1 1 0 0,1-1-1 0 0,0 0 1 0 0,0 0 0 0 0,-1-1-1 0 0,1 1 1 0 0,-1 0-1 0 0,1-1 1 0 0,-1 0 0 0 0,1 1-1 0 0,-1-1 1 0 0,0 0-1 0 0,0 0 1 0 0,0-1-1 0 0,0 1 1 0 0,0 0 0 0 0,0 0-1 0 0,1-4 1 0 0,13-21-1477 0 0,12-18-1728 0 0,-7 22-4386 0 0,-21 21 6432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33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32 1864 0 0,'-6'4'10244'0'0,"-18"14"-7280"0"0,18-7-2776 0 0,0 0-1 0 0,-2-1 0 0 0,1 0 1 0 0,-1 0-1 0 0,0-1 1 0 0,-1 0-1 0 0,0 0 1 0 0,-1-1-1 0 0,0 0 1 0 0,-15 9-1 0 0,-24 13-175 0 0,48-30-98 0 0,27-38-1243 0 0,-14 20 1067 0 0,1 1 0 0 0,0 0-1 0 0,1 2 1 0 0,23-21-1 0 0,-31 30 317 0 0,0 0 0 0 0,1 1-1 0 0,0 0 1 0 0,0 1-1 0 0,0-1 1 0 0,1 1 0 0 0,-1 1-1 0 0,1-1 1 0 0,0 1 0 0 0,0 1-1 0 0,1 0 1 0 0,-1 0-1 0 0,16-2 1 0 0,-22 4 15 0 0,1 0 0 0 0,-1 1 0 0 0,0-1 0 0 0,1 1 0 0 0,-1-1 0 0 0,0 1 0 0 0,1 0-1 0 0,-1-1 1 0 0,0 1 0 0 0,0 0 0 0 0,0 1 0 0 0,1-1 0 0 0,-1 0 0 0 0,0 1 0 0 0,-1-1 0 0 0,1 1 0 0 0,0-1 0 0 0,2 4 0 0 0,22 38 954 0 0,-15-22-732 0 0,-9-15-111 0 0,0 0 0 0 0,0 0 0 0 0,-1 0-1 0 0,0 1 1 0 0,0-1 0 0 0,0 7 0 0 0,0 1-5425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45.7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143 309 3556 0 0,'-12'-7'7096'0'0,"-20"0"-5483"0"0,26 6-295 0 0,2 1-1250 0 0,1 0 0 0 0,0 0 1 0 0,-1 0-1 0 0,1 1 0 0 0,0-1 1 0 0,0 1-1 0 0,-1 0 1 0 0,1 0-1 0 0,0 0 0 0 0,0 1 1 0 0,0-1-1 0 0,0 1 0 0 0,0-1 1 0 0,1 1-1 0 0,-1 0 0 0 0,0 0 1 0 0,1 0-1 0 0,-1 1 1 0 0,1-1-1 0 0,0 0 0 0 0,0 1 1 0 0,0 0-1 0 0,0-1 0 0 0,0 1 1 0 0,0 0-1 0 0,-1 6 1 0 0,0-5-42 0 0,1 0 0 0 0,0 1 0 0 0,0-1 0 0 0,0 1 0 0 0,0-1 0 0 0,1 1 0 0 0,0 0 0 0 0,0 0 0 0 0,0 0 1 0 0,1-1-1 0 0,0 1 0 0 0,0 0 0 0 0,0 0 0 0 0,0 0 0 0 0,1 0 0 0 0,0 0 0 0 0,0-1 0 0 0,3 10 0 0 0,-4-13-8 0 0,1 1-1 0 0,-1-1 0 0 0,1 0 0 0 0,-1 1 0 0 0,1-1 0 0 0,0 0 0 0 0,0 1 0 0 0,0-1 0 0 0,0 0 0 0 0,-1 0 0 0 0,2 0 0 0 0,-1 0 0 0 0,0 0 0 0 0,0 0 0 0 0,0 0 1 0 0,0 0-1 0 0,1 0 0 0 0,-1-1 0 0 0,0 1 0 0 0,1 0 0 0 0,-1-1 0 0 0,0 1 0 0 0,1-1 0 0 0,-1 0 0 0 0,1 1 0 0 0,-1-1 0 0 0,1 0 0 0 0,-1 0 0 0 0,1 0 0 0 0,-1 0 0 0 0,1 0 1 0 0,-1 0-1 0 0,1 0 0 0 0,-1-1 0 0 0,1 1 0 0 0,-1 0 0 0 0,0-1 0 0 0,1 1 0 0 0,-1-1 0 0 0,1 0 0 0 0,-1 1 0 0 0,0-1 0 0 0,0 0 0 0 0,1 0 0 0 0,-1 0 0 0 0,1-1 1 0 0,2-1 4 0 0,0-1 0 0 0,-1 0 0 0 0,1 0 1 0 0,-1 0-1 0 0,0 0 0 0 0,0 0 1 0 0,-1 0-1 0 0,1-1 0 0 0,-1 1 1 0 0,0-1-1 0 0,0 0 0 0 0,2-7 1 0 0,7-55-1535 0 0,-2 0 1 0 0,0-105-1 0 0,1 85 2452 0 0,-10 86-700 0 0,-5 36 116 0 0,1-20-127 0 0,2 1 0 0 0,0-1 0 0 0,0 1 1 0 0,1 0-1 0 0,1 0 0 0 0,4 23 0 0 0,-2 13 516 0 0,-12 223 1246 0 0,10-274-2037 0 0,-1-1 0 0 0,1 1 0 0 0,0-1 0 0 0,0 1 0 0 0,0-1 1 0 0,0 1-1 0 0,0-1 0 0 0,0 0 0 0 0,0 1 0 0 0,0-1 0 0 0,0 1 1 0 0,0-1-1 0 0,0 1 0 0 0,1-1 0 0 0,-1 0 0 0 0,0 1 0 0 0,0-1 0 0 0,0 1 1 0 0,0-1-1 0 0,1 0 0 0 0,-1 1 0 0 0,0-1 0 0 0,0 0 0 0 0,1 1 1 0 0,-1-1-1 0 0,0 0 0 0 0,1 1 0 0 0,-1-1 0 0 0,0 0 0 0 0,1 1 0 0 0,-1-1 1 0 0,1 0-1 0 0,-1 0 0 0 0,0 0 0 0 0,1 0 0 0 0,-1 1 0 0 0,1-1 1 0 0,0 0-1 0 0,-1 0-325 0 0,1-1 1 0 0,0 1 0 0 0,-1 0-1 0 0,1-1 1 0 0,0 1 0 0 0,-1-1-1 0 0,1 1 1 0 0,-1-1-1 0 0,1 1 1 0 0,0-1 0 0 0,-1 1-1 0 0,1-1 1 0 0,-1 1 0 0 0,0-1-1 0 0,1 0 1 0 0,-1 1 0 0 0,0-1-1 0 0,1 0 1 0 0,-1 1-1 0 0,0-1 1 0 0,0 0 0 0 0,1 0-1 0 0,-1 0 1 0 0,1-12-6077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46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1 107 1604 0 0,'5'-2'9007'0'0,"15"-7"-6749"0"0,-16 3-1972 0 0,1 0 1 0 0,0 1 0 0 0,1 0 0 0 0,-1 0 0 0 0,1 1 0 0 0,0-1 0 0 0,6-3 0 0 0,-11 8-249 0 0,23 32 1431 0 0,-23-31-1459 0 0,-1 1 0 0 0,1-1 0 0 0,0 1 1 0 0,-1-1-1 0 0,1 1 0 0 0,0-1 0 0 0,0 1 0 0 0,0-1 1 0 0,0 0-1 0 0,0 1 0 0 0,1-1 0 0 0,-1 0 0 0 0,0 0 1 0 0,0 0-1 0 0,1 0 0 0 0,-1 0 0 0 0,1 0 1 0 0,-1-1-1 0 0,1 1 0 0 0,-1 0 0 0 0,1-1 0 0 0,-1 1 1 0 0,1-1-1 0 0,0 1 0 0 0,-1-1 0 0 0,1 0 0 0 0,0 0 1 0 0,-1 0-1 0 0,1 0 0 0 0,0 0 0 0 0,-1 0 0 0 0,4-1 1 0 0,0 0 5 0 0,0 0 0 0 0,-1-1 0 0 0,1 0 0 0 0,-1 0 0 0 0,1 0 0 0 0,-1 0 0 0 0,0-1 1 0 0,0 1-1 0 0,5-5 0 0 0,1-21-2074 0 0,-6 22 1817 0 0,0 1 1 0 0,0-1 0 0 0,1 1-1 0 0,0 0 1 0 0,0 0 0 0 0,0 0-1 0 0,7-5 1 0 0,-4 4 175 0 0,-8 6 60 0 0,0-1 1 0 0,1 1 0 0 0,-1 0 0 0 0,0-1 0 0 0,0 1 0 0 0,0 0-1 0 0,1 0 1 0 0,-1 0 0 0 0,0-1 0 0 0,1 1 0 0 0,-1 0 0 0 0,0 0-1 0 0,0 0 1 0 0,1 0 0 0 0,-1-1 0 0 0,0 1 0 0 0,1 0 0 0 0,-1 0-1 0 0,0 0 1 0 0,1 0 0 0 0,-1 0 0 0 0,0 0 0 0 0,1 0 0 0 0,-1 0-1 0 0,0 0 1 0 0,1 0 0 0 0,-1 0 0 0 0,0 0 0 0 0,1 0 0 0 0,-1 0-1 0 0,0 0 1 0 0,1 0 0 0 0,-1 1 0 0 0,0-1 0 0 0,1 0 0 0 0,-1 0-1 0 0,0 0 1 0 0,0 0 0 0 0,1 1 0 0 0,-1-1 0 0 0,0 0 0 0 0,0 0-1 0 0,1 1 1 0 0,-1-1 0 0 0,0 0 0 0 0,0 0 0 0 0,0 1 0 0 0,1-1-1 0 0,-1 0 1 0 0,0 1 0 0 0,0 0 0 0 0,0-1-97 0 0,-3 10-4677 0 0,6-22-3249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47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 1 940 0 0,'0'5'1381'0'0,"-1"-1"0"0"0,1 1 0 0 0,-1-1 0 0 0,0 1-1 0 0,-1-1 1 0 0,1 0 0 0 0,-3 5 0 0 0,-33 58 2813 0 0,26-50-3610 0 0,1 1 1 0 0,-12 27-1 0 0,20-41-552 0 0,1-1 0 0 0,0 1 0 0 0,0 0 0 0 0,0 0-1 0 0,0 0 1 0 0,1 0 0 0 0,-1-1 0 0 0,1 1 0 0 0,0 0 0 0 0,0 0-1 0 0,1 0 1 0 0,0 6 0 0 0,0-8-32 0 0,0 0 0 0 0,0-1 0 0 0,0 1 0 0 0,0 0 0 0 0,0 0 0 0 0,0-1 0 0 0,1 1 0 0 0,-1-1 0 0 0,1 1 0 0 0,-1-1 0 0 0,1 0 0 0 0,-1 1 1 0 0,1-1-1 0 0,0 0 0 0 0,0 0 0 0 0,0 0 0 0 0,-1 0 0 0 0,1-1 0 0 0,0 1 0 0 0,0 0 0 0 0,0-1 0 0 0,0 1 0 0 0,0-1 0 0 0,0 0 0 0 0,0 0 0 0 0,3 0 0 0 0,0 1-96 0 0,-1-1-1 0 0,1 0 1 0 0,0 0 0 0 0,0-1-1 0 0,-1 1 1 0 0,1-1-1 0 0,0 0 1 0 0,-1-1 0 0 0,1 1-1 0 0,-1-1 1 0 0,0 0 0 0 0,6-2-1 0 0,23-20-4524 0 0,-31 17-1533 0 0,-2 1 1745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1:48.0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11 872 0 0,'0'0'252'0'0,"0"0"0"0"0,0-1 0 0 0,0 1 0 0 0,1 0 0 0 0,-1-1 0 0 0,0 1 0 0 0,0-1 0 0 0,0 1 0 0 0,0 0 0 0 0,0-1 0 0 0,0 1 0 0 0,-1 0 0 0 0,-2-5 4284 0 0,3 4-4284 0 0,0 1 0 0 0,-1 0-1 0 0,1 0 1 0 0,-1 0 0 0 0,-11 8 3682 0 0,-21 36-3659 0 0,14-18 956 0 0,-47 51 241 0 0,88-107-2822 0 0,0 0 522 0 0,39-44-1 0 0,-58 72 792 0 0,20-16-18 0 0,-16 22 552 0 0,-5 14 598 0 0,-2-15-1007 0 0,0 0 0 0 0,0 0-1 0 0,1 0 1 0 0,-1 0 0 0 0,1 0-1 0 0,0 0 1 0 0,-1 0 0 0 0,1 0 0 0 0,1 0-1 0 0,-1-1 1 0 0,0 1 0 0 0,1 0 0 0 0,-1-1-1 0 0,1 1 1 0 0,0-1 0 0 0,0 1 0 0 0,0-1-1 0 0,0 0 1 0 0,0 0 0 0 0,1 0-1 0 0,2 2 1 0 0,26 10-502 0 0,6-9-3743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1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99 888 0 0,'-15'-2'13123'0'0,"26"-4"-9493"0"0,18-8-3111 0 0,87-62-439 0 0,-110 79-529 0 0,0 13 523 0 0,4 30 555 0 0,-7-30-611 0 0,-3-13-3 0 0,1 0 1 0 0,0 0-1 0 0,0-1 0 0 0,0 1 0 0 0,1 0 0 0 0,-1-1 0 0 0,1 1 0 0 0,-1 0 0 0 0,1-1 0 0 0,0 0 1 0 0,0 1-1 0 0,0-1 0 0 0,0 0 0 0 0,1 0 0 0 0,-1 0 0 0 0,0-1 0 0 0,5 3 0 0 0,-6-3-31 0 0,1 0-1 0 0,-1-1 0 0 0,1 1 0 0 0,-1-1 0 0 0,1 1 1 0 0,-1-1-1 0 0,1 0 0 0 0,-1 0 0 0 0,1 1 0 0 0,0-1 1 0 0,-1 0-1 0 0,1-1 0 0 0,0 1 0 0 0,-1 0 0 0 0,1 0 1 0 0,-1-1-1 0 0,1 1 0 0 0,-1-1 0 0 0,1 1 0 0 0,-1-1 1 0 0,1 0-1 0 0,-1 1 0 0 0,1-1 0 0 0,-1 0 0 0 0,0 0 1 0 0,1 0-1 0 0,-1 0 0 0 0,0 0 0 0 0,0 0 0 0 0,0-1 1 0 0,0 1-1 0 0,0 0 0 0 0,0 0 0 0 0,1-3 0 0 0,3-2-147 0 0,1 1-1 0 0,-1-1 1 0 0,1 1-1 0 0,1 0 1 0 0,-1 1-1 0 0,10-6 1 0 0,24-19-631 0 0,-40 29 568 0 0,17-17 46 0 0,-12 9-866 0 0,-9 8-2181 0 0,-2 5-19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16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1564 0 0,'-7'1'12384'0'0,"7"-1"-12178"0"0,-17 19 2440 0 0,-13 20-2537 0 0,20-21 164 0 0,1 1 0 0 0,1 0 1 0 0,0 0-1 0 0,2 1 0 0 0,0 0 1 0 0,1 0-1 0 0,-3 37 0 0 0,7-54-273 0 0,1 0-1 0 0,0 0 1 0 0,-1 0-1 0 0,1 0 1 0 0,1 0-1 0 0,-1 0 1 0 0,0 0-1 0 0,1 0 1 0 0,0 0-1 0 0,-1 0 1 0 0,1 0 0 0 0,0 0-1 0 0,1-1 1 0 0,-1 1-1 0 0,0 0 1 0 0,1-1-1 0 0,0 1 1 0 0,-1 0-1 0 0,1-1 1 0 0,0 0-1 0 0,0 0 1 0 0,3 3 0 0 0,-3-4-53 0 0,-1 0 1 0 0,1 0 0 0 0,0-1 0 0 0,-1 1 0 0 0,1 0 0 0 0,0-1 0 0 0,0 0 0 0 0,-1 1-1 0 0,1-1 1 0 0,0 0 0 0 0,0 0 0 0 0,0 0 0 0 0,-1 0 0 0 0,1 0 0 0 0,0 0 0 0 0,0-1 0 0 0,0 1-1 0 0,-1 0 1 0 0,1-1 0 0 0,0 0 0 0 0,-1 1 0 0 0,1-1 0 0 0,0 0 0 0 0,-1 0 0 0 0,1 0 0 0 0,-1 0-1 0 0,1 0 1 0 0,-1 0 0 0 0,0 0 0 0 0,1-1 0 0 0,-1 1 0 0 0,0 0 0 0 0,0-1 0 0 0,0 1 0 0 0,0-1-1 0 0,0 1 1 0 0,1-3 0 0 0,2-2-676 0 0,0 0 0 0 0,-1 0-1 0 0,1 0 1 0 0,-1-1 0 0 0,-1 1 0 0 0,4-12-1 0 0,-1-23-10298 0 0,-5 32 10100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0:36:31.353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D1C24"/>
    </inkml:brush>
    <inkml:brush xml:id="br2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9216 20494 1072,'0'0'3842,"0"0"-3249,0 0-625,0 0 32,0 0 3089,0 0-1808,9-6-449,-4 4 176,-2-2-47,4-2 143,2 1-175,1-1-273,1 1-16,-1-2-63,2 1 47,0 0-64,2 0-224,-2 2-128,0-1 177,1 2 255,0-1-320,-2-1-192,0 0 48,0-1-32,-1 1 0,3-3-32,0 1 0,-3-4-16,5 1-48,-1 0 80,3-1 33,-4 0 31,0 2 48,-2 1-32,3-1-128,-4 1 16,0 0 64,1 1-128,-2 1 80,-1-1-64,1 1 16,1-3 0,-2 1 48,1-1-48,1 1-64,1 1 32,0-2 16,0 0-16,-1 0 0,2 1 0,-2 3 0,-2 0 16,0-1-64,1 0 48,-1-2-16,1 2 16,-2-3 0,4 2-16,-5 0 32,3-5 0,-3 2-16,0-2-32,1 2 16,0-1-32,-4-1 48,4 1-32,-1-1 0,2 1 16,3 0-32,-3 0 48,3-3-32,-1 3 49,3-2 47,-1 0 32,1-1-64,0 3 32,-1 0-48,0-2 0,-1 2 16,2-1-64,-1-1 80,-2 0-48,3-1 96,0 2 48,0-4-32,-1 2-32,0-4 16,3 1-16,-2 2-160,0-2 96,2 1 32,-1 0 16,0-1-96,3 3 48,-2-4 0,1 1 48,3 2-32,-2-2-48,1 0 80,-2 2-64,1-2 16,-2 3-32,3-2 16,-3-1 113,2 2-81,-3 0-16,1 2-16,-1-3 0,3 1 0,-2 4 0,-1-4-32,1 2 32,-2 0 0,4 1 16,-3-1 0,0 0 0,0-1 0,0 4-16,-4-2 48,3-1-128,0 3 64,-1-1 0,-3 2-48,3-3-32,-1 3 32,-1 0 32,2 0-32,-1-3 32,2 4 0,-3-1 0,0-1-16,1 1 48,-1 3-32,-4-1-16,3-3 16,0 4 32,-1 1-32,-2 0-32,4-3 64,-1 2-32,1 0-32,1 0 16,-1-2 64,4 0-48,-4 2-16,0-1 16,1 1 48,-4-1-80,4-1 32,-2 1 16,1-1 0,-2-2-16,3 3-16,0-3 32,-3 1-16,2 2 16,1-1-16,-2 0 32,1 1-32,-2-1 16,-1 1 0,0 1-32,0 1 48,-3 2-16,2-3-32,-4 0 48,3 2-16,-1 0-32,1 1 16,-3 0-16,1 0-16,2-1 32,-1 2-16,-2-2 16,3 2 32,-4-2-32,1 4-16,2-3 16,-1 0 0,-1 2 48,3-3-48,-5 3 0,5-4 16,0 2-32,1-3 48,-1 4-48,2-3 80,0-1-80,0 2 16,-2-1 32,4-1-32,-1-2-16,-2 5-32,4-5 80,-3 2-64,3 1 32,-1-1-16,-1-2 16,1 2 0,-1 0-32,1 0 16,-1 0-48,-2-2 64,5 2-32,-4 1 64,2 0-80,-1-1 48,-1 0 0,2-2 16,-4 5-16,4-3-32,-2 3 48,-1-3-16,0 2 0,-1-2-16,5 1 16,-2-1-16,0 3 16,1-3 0,1 0-32,1-2 48,-1 1 0,-1-1 0,3 1-16,-3-3 32,1 5-64,0-5 48,1 3-16,-1-1 0,1-1-32,-1 1 48,-1 0 32,1 1-64,-3 2 32,0-3-16,2 2 0,-4 0 16,0 1-32,4-1 48,-1 1-64,-2-1 48,4-2-32,1 2 16,-1 0-32,1 0 48,0 0-16,-2 1 32,1-1-32,-4 0 16,4-1 0,-3 2-16,0 0-48,0-1 64,0-1-32,1 3-32,-3-2 96,0 0-80,0 3 32,-1-1-32,-3 3 16,2-2-32,-3 3-64,0 0 48,0 0 96,0 0-80,0 0-16,0 0 32,0 0-80,0 0-33,0 0-159,0 0-64,0 4-208,0-2-304,-3 2-817,-1-3-2209,1-1-5506</inkml:trace>
  <inkml:trace contextRef="#ctx0" brushRef="#br0">9168 19985 11525,'0'0'3698,"0"0"-2289,0 0-305,0 0 193,0 0-449,0-10-240,0 10-95,0 0 47,0 0-128,0 0-80,0 0-208,0 0-80,0 0-48,0 8 80,0-2-48,-4 3 0,3 4 16,-2-1-32,1-1 49,1 4-1,-2 0 80,0 3 128,2-2-80,-2 3 192,3-2 128,-1-1-320,-2 4-128,1-4 16,2 4-64,0-4 161,-1 0-97,1 0 0,0 0-48,0 1-32,0-4 0,0 2 32,1 0-32,-1-2-16,2 0 48,-2 0-80,0 2 32,0-1-32,0-1 0,-3 2 64,-4 2-32,1 0 0,1-1 0,-1 2 32,2 0-64,0 0 64,-1-1-32,5 0-16,0-1 32,0-1-16,0 3 0,0-3 16,0-1 0,0 2 0,0 3 16,0-3 0,0 1 48,0 1-64,0-3 48,0 3-64,0-1 48,0-1-32,0-2 0,0 2 32,0-3-32,0 3 16,0-4-16,0 2 16,0-1-128,0 0 64,0 0 16,3 0 0,-3 2 0,2 1 48,-2-1 0,2 3-48,-2-2 64,2-2 0,-2 3-32,0 1 32,2-3-16,-2-3-16,2 4 16,-2-3 32,0 3-16,0-4 32,0 3-16,3 0 96,-3 0-96,0 0 0,0 3 32,0-4-32,0 6-16,0-1 0,0 1 16,-3 1 16,-1 0 16,4-1-48,-2 1 65,2 2-65,0-2-112,0-1 16,0-1 15,0 4 17,0-3 0,0 1 16,0 0-16,0-1 16,0 1 16,0 2 32,-2-3-31,0 2-17,-1-2 64,3 3-48,-4-1 0,3-1 32,-1 2-16,2-1-16,0 1 32,0 0-32,0 1 64,0-1-16,0-1 16,-3 3 16,3-3-112,0 1-32,0-1 64,0 1 16,-2 0-48,0-1 64,2 1-48,0 0 16,-3-1-32,2 1 32,1-2-16,0 4 48,0-2-16,-3-3-16,3 5 64,-1-2-64,-1 2 48,2-2-16,-3 0 16,2-1-48,-2-1 16,1-2 48,2 0-160,-2-1 64,-1 0-64,3 2 64,-3-1-16,1 0 16,0 2 0,-1-2-16,2 1 48,-2 1-16,-1 0 0,4-3 0,-3 3 32,3-2-48,0 2 16,0-2 0,-3 2 32,3-1-32,0 1 48,-2 0-16,2-1-16,0 1 16,0 0-32,-2-1 96,-1-1-96,3 1 64,-1-4-144,1 4 48,-3-6-32,1 3 48,2-2-16,0 1 32,-1-1-32,-2-2 16,3 0 64,-3-2-48,3 2 16,-1-1-64,1-3 64,0 3-32,0-1 32,0 0 0,0 1-16,0-1 32,0 1-96,0 0 112,0 2-48,0-1-16,0 1 48,0 1-32,0 1 16,0 1 0,0-2 32,0 0-80,0 0 80,0 0-32,0 0 16,0-2-16,0 0 32,0 1-64,0-2 48,0 0-16,0 2 48,0-4-80,0 4-64,0-2 80,0-2-64,0 2 48,0-1 16,1 2 0,-1-1-16,0-1 0,3 1 32,-3-1-64,0 0 80,0 0-48,0 1 16,0-1-16,0 1 48,0-3-48,0 2 48,0-2-32,0-1-32,0 0 48,0-3 0,0-1 16,0-2-48,0-2 32,0 2-16,0-2 32,0 0-16,0 0 48,0 0-32,0 0 0,0 0-32,0 0-32,0 0 112,0 0-128,0 0 80,0 0-32,0 0 0,0 0-16,0 0 32,0 0-32,0 0 0,0 0 32,0 1-80,0-1 64,0 3 0,0-2 0,0-1-64,0 2 64,0-2-32,0 3 32,0-3-32,0 0 16,0 1 0,0-1-16,0 2 48,0-2-16,0 2 32,0-2-16,0 1-16,0 1-32,0 2 48,0-2-32,0 2 0,0 0 64,0 0-96,0 0 80,0-1-80,0 0 64,0 0-32,0-1 16,0-1-32,0 2 32,0-3 16,0 0-48,0 0 64,0 0-32,0 1 0,0-1 16,0 0-16,0 2-16,0-2 16,0 0 16,0 0-128,0 0-192,0 0-128,0 0 15,0 0 17,0 0-32,0 0-224,0-3-401,0-1-239,0-1-449,0-1-1265,-4-4-2992,4 2-5155</inkml:trace>
  <inkml:trace contextRef="#ctx0" brushRef="#br1">10931 20165 5875,'0'0'3153,"0"0"-736,0 0-1040,0 0 0,0 0-81,0-4-175,0 2-321,1 2-256,-1 0-288,3 0-144,-2 2-16,-1 5 32,3 1 65,-3 3 399,2 3 96,-2 1-272,1 2-63,3-2 63,-4 2-16,3-2-32,1 0 16,-1 1-64,-3 0-47,0 1 15,0 0-16,0 0-64,0 0-64,-3 0-48,-1 2-96,1-2 16,-1 1 16,1-1 32,0 2-16,3 1-32,0-4-48,0 3 64,0-2 16,0 0-64,0-2 112,0-1-32,0-2 16,5 2 0,-4-3 48,3 0-64,-1 1-32,-1-1 80,0 0-64,1 0 0,-3 3-48,4-2 48,-1-1-16,-3 1 32,3 1-16,-3-2 113,2 1-33,-2 2 32,0-3 16,0 0-32,0 3-48,2-2-96,-2 4 80,2-3-32,0 0-32,-2 0 0,0 0-48,3 3 0,-3-4 0,0 4 16,2-1-16,-2 1 16,0 0 16,1 1-32,-1-2 16,0 2 48,2-2-48,-2 2 48,0 0-16,0-2-48,0 2 128,0-2-16,0 2-48,-2 0 0,1 0 0,-1 2-16,-1 0 0,1-2 0,0 1 0,0 2 16,0 0-48,2-1 48,0 2 0,-3-3 0,3 2 0,0-1 32,0-2 16,0 3-64,-1-4 48,-1 2-64,2 1-32,-4-1 48,4 1-32,-3 0 0,1 1 32,0 0-16,-1-1-16,3 1 16,0 0 32,-4-2 0,4 1 0,0 0 32,0-2-16,0 0 32,0 0-16,0-4 80,0 4-80,0-2-16,0 2 16,0-2-15,0 1-49,0-2 16,0 3 16,0-2-16,-1 1 16,1-2 16,0 2-96,0-3-32,0 3 80,0 0-97,0-1 113,0 0-48,0 1 0,1 0 80,-1 1-112,4-2 64,-4 2 16,0 0 0,0-2-16,0 2 0,0-2-32,0 2 32,0-2 0,0 2 0,0 0 48,0-1-64,0 0 32,0 1-16,0-2 16,0 2 16,0 0-48,-4-1 65,4 0-65,0 1 64,0-2-64,0 2 80,0-4-64,0 2 16,4-1-16,-4-2-80,0 2 64,0-1-33,0 1-15,0 1-32,0-2 32,0 0 16,0 3 0,-5-2 0,3 1 16,-1-2-16,3 1 32,-1 1 16,1-2-48,0 0 80,0-2-64,0 0 64,0 1-16,-3-3 16,3 1-32,-1 0-16,1 1 16,-3-4 0,3 1 16,0-1 0,-3-1-32,3 1 0,0-1 0,0 2-16,0 0 0,0-2 48,0 2 0,0 0-16,0-1 0,0 3 16,-3-3-32,1 3 48,0-4-48,2 3 48,0-2-48,0-1 0,0 3 64,0-3-48,0 2-16,0-2 16,0 1 16,0-1-48,0 1 96,0 0-64,0 2 16,0-3-16,0 4 0,0 0-32,0-3 16,0 0 32,0-1-80,0 1 80,0-1-48,0-2 64,0-2-48,0 1 16,0-3-32,0 0 32,0 0-464,0-3-336,0-4-705,0-5-1040,0-1-1953,0-6-5155</inkml:trace>
  <inkml:trace contextRef="#ctx0" brushRef="#br1">10146 20389 5587,'0'0'1712,"0"0"257,0 0-768,-4 29-401,3-23-96,1 1 81,-2-4-81,-1 3-96,3 0 81,0-1-129,-1 1-224,1 0 112,-3-3 65,3 5 47,0-2-240,0 0-48,-2 1-80,2-1 0,0 1 16,0 0-32,0 2 65,0-3-65,0 2-16,0-2-48,0 1 32,0 1 0,0-4 16,0 3 0,2-3-80,-2 2 80,0 0 96,0-3-48,0 3-80,0 0 17,-2-1 47,2 1-32,-2-2-64,2 2-64,-3-3 32,3 0-32,0 3 48,0-2 64,0 0 0,0-1-32,0 3-32,0-2 0,0 2-48,0-3 48,0 3-64,0-2 64,0 1 80,3 3 0,-3-2 0,4-3 16,-4 3-47,4 0-33,-4-2 80,3 2 32,-1-1 0,-2 1-48,1 0-112,-1 0 16,0 0-48,0 0 16,0 2 0,0-1-16,0-1 0,0 2 0,0-1 0,0 1 0,0-1-32,0 3 48,0-5-16,0 3 0,0 1 32,0-3 0,0 2 16,0-2 32,0 3 32,0-2 32,0 2-48,0-1-48,0 1 16,0 0 0,0 1-48,0 0-48,0 1 32,0 0-32,-1 0-32,1 1 32,-2 1 48,-1-2-16,3 1 32,0 1 145,-4-3-65,2 3-16,0-2-32,2 1-48,-3 0 0,3-2-16,0 3 0,0-3-64,0 1 80,0-2-48,0 3 32,3-1 0,-1-2-16,0 1 16,2 3-16,-4-4 16,3 2-48,-3 1 48,2-3 0,-2 2 48,0-1-80,0 2 0,0-3 48,0 2-48,0-2 48,0 1-32,0 1 16,0-2-16,0 5 16,0-2-32,0-2 32,0 4 0,0-3 16,0 1-32,1 0 32,2-2-16,-2 2-16,2-1 32,-1-2-112,0 0 96,0 2-64,-2 1 48,5-1-32,-5 0 32,3 0-16,-3 1 16,3-1-32,-1-1 32,0 5 0,0-4 0,0 2 16,0 1-64,1 1 64,-3-2-16,1 0 16,1 3-16,-2-4 16,0 2 0,0-1-16,0 2 0,0-1 0,0 0 48,0-1-80,0 1 48,0-3-16,0 2 48,0 0-64,0 1 32,0-2 0,0 2-32,0-1 80,0 0-80,0-2 48,0 3-48,0 1 48,0-2-32,0 1 48,0 0-32,0-1-80,0-1 64,-2 2-48,2-2 48,-1 2-32,1-1 16,-3 2-32,1-1 48,2 0 0,-4 1 0,2 2 0,2-2-16,-2 2 32,-1 0-48,3 1 64,0-2 0,0 1-48,0-4 16,0 4-16,0-2 32,0 2-16,0-2 32,0 0-32,0 0 32,0 2-32,0 2 16,0-2-16,0 1 32,0-2-16,0 1 16,0 3-16,-1-6 16,-1 1 32,2-2-160,0 1 96,0-3-48,0 0 16,0-2 32,0 3-16,0-3-32,0-1 48,0 0-16,0 1 0,0-2 32,0-1-16,0 3 16,0-3-32,0 2 32,0-1-64,0-1 80,0 1-48,0-1 16,0 1 32,0 2-64,0-3 48,0 0-16,0 2 0,0 0 0,0-1 0,0 0-32,0 3 48,0 0 0,0-1-48,0-2 48,0 3-32,0 3 48,-5-4-48,5 5 32,-2-5-16,0 4 16,0-1 16,-1-1-16,2 0-48,-2 1 64,2-2-16,-1 0-32,-1 0 16,3-1 0,-1-2 16,-2 1 16,1 0-48,0-3 32,2-1-32,-3 0 64,3 2-96,0-5 64,0 1 0,0-2-80,0 4 16,0-4 16,0 2 0,0-2 0,0 0 0,0 2 16,0-2 16,0 2-48,0-2 48,0 2-32,0 0 32,0 0-16,0 1 16,0 1-16,0 0 64,0-1-48,0 3-16,0 0 64,0-3-80,0 2 32,-1 0-16,1-1 16,0 2-16,-2-3 16,2 1-16,-3 2 0,2 0 48,1-1-80,0 1 96,-3 0-80,3-3 0,0 0 32,0 3-16,0-2 16,0 0-16,0-1 0,0 0-32,0 0 96,0-3-96,3 4 96,-3-2-80,0 2 32,0-2 16,1-1-16,-1 3 0,0-2-16,3 0 16,-3 0-32,0-2 32,0 2-32,0 0 0,0-2 64,0 2-32,0-2-16,0 0-32,0 0 48,0 0-80,0 0 80,0 0-32,0 0-48,0 0 0,0 0 31,0 0-47,0 0 32,0 0-16,0 0 0,0 0 48,0 0 64,0 0-64,0 0 0,0 0 64,0 1-32,0-1 0,0 0-32,0 0 48,0 0-16,0 0 0,0 0 16,0 0-32,0 0 32,0 0-64,0 0-16,2 0 0,-1 0-16,-1 0 48,3 0 32,-1 0-96,3 0 112,-4 0-16,2 0-32,-1 0 48,-1 0 0,2 0-32,-2 0 48,2 0-48,-3 0 16,2 0 0,2 0 16,-4 0-80,5 3 96,-2-3-64,2 1 48,1 1-16,-1-2 0,-2 3 0,4-2-16,-3-1 16,0 2 0,0 0 16,1-1-32,-1-1 32,-2 4-48,3-4 32,-5 4 0,3-2-16,1 0-16,-1 0 64,-2 2-32,2-2-16,-3-1 16,2-1 16,-2 3 16,1-3-64,3 1 64,-4 1-64,0-2 64,3 0-32,-1 2 32,0-1-64,1 2 32,-2-1 0,2-2-32,-1 1 64,-1-1-48,2 3 16,1-2 0,0-1 16,-4 2-16,5 0 0,-1-2 0,-3 0 0,4 0 32,-1 0-32,1 0 32,-2 0 0,4 0 0,-3 0 48,2 0-48,0 0-16,1 0-80,1 0 48,-3 0 112,3 0 0,-2 0-80,2 0-16,-1 0 48,1 0-48,-2-2 16,3 0 0,-3 2 16,1 0-32,-2-1 80,2-2-64,-1 3-16,0 0 32,3 0-32,-4-1 0,0 1 0,1 0 0,1 0 16,-4 0-48,4 0 48,-3-2 16,1 2-64,0 0 48,0 0-16,2 0 0,-2-3 16,2 3-16,0 0-32,-2-1 0,4 1 48,-4 0-64,0 0 32,2 0 0,-1 0-16,0 0 48,-2 0-32,3 0 32,0 0-16,-4 0 32,4 0-32,-1 0 32,0 0-48,0 0 32,-1 0 0,-1 0-16,0 0 0,2 0-16,-1 0 32,1 0-16,2-2 0,-2 2-16,1-2 32,2 1-32,-4 1 32,4-3-16,-2 3 0,0-1 0,0-1 0,0 0 16,0 0 0,-3 0 32,2-2-16,-1 0 32,1 3 1,-3-3 47,0 0-112,1 0 32,-1 1-48,1-1 32,0 2-16,1-2-32,1 0 48,-2 2-32,0-2 48,0 1-48,0 1 64,1 0 96,-3 0 16,1-2 128,4 1-160,-2-3-16,1 0-112,-1 3 32,0-5-48,1 5 16,-1-3 0,0 3 48,-2 0-48,-1-1 0,0 3 16,1-2-16,-2 3 48,-1-2-64,0 1 32,3-1 16,-1-2-64,-1 3 48,2-4-32,-2 1 16,6-2-16,-5 3 64,1-5-48,2 5 96,-2-3-16,-1 3 160,2-3 80,-2 4-31,0 0-193,2-2 16,-2 2-144,2-1 32,1-1 16,-3 0-48,2-2 64,0 0-32,1 1-64,-4-1-64,2-1 63,-3 3 17,0-1 32,0 2 16,0 1-32,0 1-160,0 1-480,0 0-609,0-3-639,0 0-1586,4-3-4466</inkml:trace>
  <inkml:trace contextRef="#ctx0" brushRef="#br0">9195 20507 3602,'0'0'2337,"0"0"-2898,0 0 722,0 0 1952,0 0-1345,-14 5-448,14-5 160,-3 0 289,3 0 31,-1 0-96,1 0 33,0 0 31,0 0 128,0 0-47,0 0-177,0 0-112,0 0-31,0 0-33,-3 0 32,3 0-48,0 0-64,0 0-95,0 0-129,0 0-64,0 0-48,0 3-48,0-1 64,0-1 0,3-1 80,1 4-32,0-2 80,3 1 144,-4 0 0,4 0-63,-3-1 15,2 2 48,3-2-192,-2 4-16,0-5-32,2 1-16,-1 1-32,6-2 16,-3-1 128,2 0-112,-2 0-16,1-1 0,-1-2 65,-3 1 47,2 2 96,-3 0-208,2 0 80,-4 0-48,6 0-48,-5 2-32,4-2 0,1 3 16,2-2-48,-1-1 80,0 0-16,2 0 80,0 0 112,-2 0 1,-1 0 31,2 0-96,-3 0-64,1 0-80,-4 4-16,3-2-80,-3 2 32,4-1-48,-2-1 64,-1 0-16,2 0-16,3-2 16,-3 0-16,4 0 16,-3 0 16,0 0 16,2 0-32,-3-2 32,3 0 0,-3 2-32,3-2 64,-1 2-32,1-1 16,0-1 16,1 2-16,0 0-80,1-4 80,2 2-48,-2-2 48,-1 3-48,3-4 48,-2 0-16,2 1 16,-3 3 16,-1-4 64,1 4 32,-3 1-96,1 0-32,-1 0-32,2 0 32,-1 0-32,1 0 80,1 0-32,1 0 32,2 0 257,-1-2 15,3 2-272,2-3-80,0 3 112,0-1-96,3 1-48,-4 0 48,3 0 0,-2 0-32,-2 1 32,2 2-48,-2 0 48,2 2 0,-2-2-48,-1-1 64,2-1-32,1 2 32,-2-2-32,-1-1-16,-1 0 80,1 0-48,2 0 16,-1 2-48,0-2 64,1 0-32,0 0 32,-3 0-48,3 0 16,-2 0-112,0 3 64,1-3 0,-2 1 0,1-1 32,-1 0-16,1 2 16,2 0-48,1-2 96,-2 0-96,3 0 64,-1 0 16,0 0-48,2 0 64,0 0-48,1 0 32,-1 0-32,-1 0 32,2 0-16,-1 0 16,-3-2-16,4 2 48,-3 0-64,-3 0 0,3 0 16,-2 0-80,0 0 48,0 0-64,2 0 48,-1 0 0,0 0 32,1 0-16,-1 0 16,1 0 0,0 0-16,3 0 32,-1 0-16,-1 0 32,4-2 0,-1-2-32,-1 2 32,4-2 0,-2 1-16,-2 3 0,1-2 48,1 2-80,-3-1 96,2 1-112,-2 0-16,-1 0 0,4 0 16,-3 0 0,3 0-32,-2 0 48,4 0 16,-1 0 16,3 0-16,-2 0-16,3-3 64,-1 0-48,1 1 16,0-1 32,-3 2-32,1 1 48,-1 0-32,-1 0 32,0 0-80,2 0-64,-1 0 32,1 0 0,-1 1 0,3-1 48,-4 0-16,3 3 16,-2-3 0,2 0 16,-1 0-32,-3 0 80,1 0-48,-2 2 0,0-2 16,-6 1 16,2 1-48,-2 2 16,-3-2-16,-3 0 32,1 2-48,-3-3-64,-1 4 80,2-4-48,-1 1 48,-1 2-16,4-2 16,-2 0-16,3-2-16,-1 0 48,4 2-32,1-2 48,-2 0-48,3 0 16,1 0-16,-3-2 64,2 2-80,-2-2 32,-2 0 32,5 2-16,-5 0 0,2 0-16,2 0 16,-2 0-16,2 0 32,2 0-16,-1 0 16,0 2 0,2-2-32,3 2 64,-2-2-64,0 0-48,4 0-32,0 0 32,1 0 0,-4 0 48,-1 0-16,-1 0 16,-5 0 16,-1 3-16,-2-1-32,0-2 32,-4 2 16,6 0-48,-3-2 32,0 0-96,3 0 80,-1 0-16,-1 0 64,1-2-48,-2 2 16,0-2 48,-4 2-48,1 0 32,-3 0-64,-1 0 16,0 0 16,-2 0 0,0 0 0,1 0 48,-4-2-64,2 1 16,0-1 32,-2 0-32,2 0 80,-1 0-80,-3 2-16,2-2 32,-2 0-16,1 2-16,-1 0 16,0 0-16,0 0 0,0 0 0,0 0-48,0 0-16,0 0-352,0 0-225,0 0-287,4 0-577,-4 0-272,3 0-80,-1 0-448,0-1-848,-2 1 96,0 0-113,0 0 961,-4 0 1185,1 0 1200,-2 0 240,3 0-240,-1 0-1857,-1-3 737</inkml:trace>
  <inkml:trace contextRef="#ctx0" brushRef="#br0">8785 23619 4866,'0'0'6403,"0"0"-5907,0 0-384,0 0 257,0 0 559,0 0-112,-8 3-175,8-3-177,0-4-192,4 0 144,0 0 48,2-1 113,1-1-1,1-1 48,1-3 65,3 0-241,0 1-96,2 0-48,-2-1-80,0 1-144,1 1 48,-3 1-112,4-3 96,-3 3-16,-1-2 32,4 0-80,0 0 32,1 0-47,-1-2 95,4 1 272,-4-1-240,3-1-48,-3 3-144,1-2 16,0 2-16,-1-3 16,3 2 16,-2-1-48,1 2 48,1-2-16,-3-1 32,3 3-64,-1-3 80,-2 3-32,-1 0-16,-1 1 32,-1 3 0,1-4-16,-3 6-16,1-2 48,1-1-48,-3 0 64,3 0-64,-1-1 16,0-2 16,3-1 0,0-1 0,-1 0 0,1 0 32,1-1-64,-4 2 48,4 2-32,-7-1 16,2 3-32,2 0 64,-3 0-48,-2 0 0,3 0-16,-1 1 48,1-1-48,2-1 32,-4-1 0,4-1-16,-1-1 48,0 1-16,1-2-32,-1 1 112,-1-1-32,-1 1 0,3 0 96,-2 3-48,-1-2-128,1 1 64,-2 1-80,0 2 64,1-5-16,1 2 16,-2 0 48,0 1 0,2-2 177,-1 0 31,1-2 96,-4 4-288,4-2 16,-2-1 0,0 3 128,3-2-64,-3 1 144,2-1 33,1-1-33,2-2-144,2 1-160,-2 0 48,4-2-80,-3 0 0,2 2 32,0-3 0,-1 1-16,0 2 32,0-2-80,-2 2 80,0-3-32,4 3-16,-4-3 32,0 3-48,2-2 64,4 2-64,-4 0 32,1-3 32,0 3-16,-1 0 16,-1-1-64,2 1 0,-3-3-32,2 2 80,4-2 0,-4 1 80,5-1 32,-2 0-32,0 1-64,0-1 0,1 1 0,-1-1-32,0 0 48,1-1-64,-1-1 16,2 2-96,-1-3 48,-1 1 16,-3 1 16,0 1 0,3-4 0,-3 3 16,2 0-48,-2 1 64,0-2-32,1-1 32,1 2-32,0 0 16,-1 0 0,1 0 16,-1 2 32,1-2-16,-1-1 32,1 1-64,0 0-32,-2 0 16,5 0 0,-4 1-16,2-4 48,-3 3 0,4 0 0,-1 0-16,0 0 0,1 2 48,-2-3-32,1 3 32,2-2-64,-4 2 80,-1-2-80,3 2-48,-3-2 16,1 1-16,2-1 80,-2 1-80,2 1 80,-2-3-48,2 1 48,2 0-16,0 0 16,0-1-32,0 2 32,0 1 1,-1-2 15,-1 1-32,-1-1-64,-1 2 32,3-1 16,-3 0 16,2-1 0,1-1 0,-1 2-32,2-2 96,-1-1 64,2 2-96,-4 0 32,0 0-64,1 0 48,-1 1-16,0 2-16,-1-1 16,-1-1-16,1-1-48,1 0 48,2 0 48,-1 0-176,-1 0 112,1 0-64,0 1 48,-3-1-32,3 2 48,-3 0 0,1 0 0,-2-1 0,1 3-16,-4-2 64,4 2-96,-4-1 48,0 2-96,1-4 96,-1 4-48,-1 1 32,-1 0-32,1 1 32,-3 1 0,0 1 0,-3 0 16,-1 2 16,-1 3-16,-1 1 16,0-2 48,0 2-112,-1 0 48,-1 0-64,-1 2 0,3-1-625,0 3-543,0-2-1201,0-2-1281,0 0-5186</inkml:trace>
  <inkml:trace contextRef="#ctx0" brushRef="#br1">7865 21745 10133,'0'0'4066,"0"0"-929,0 0-1632,0 0-17,0 0-143,0 0-513,0 2-303,0-2-273,0 0-256,3 0-16,4 0 224,0 0-160,3 1-32,1 2 48,2-2 80,1 1-32,-1 2 0,2-2 16,0-2 16,-1 0-48,0 0 32,0 0-64,0 0 48,-2-2-48,4 2-64,-2-2 16,-2 2-16,3-2 48,-2 2-48,1 0 32,3 0-96,0 0 160,0 0-32,3 0 32,0 0 16,-2 0 33,3 0-1,-2 0 48,0 0-48,-2 0-96,4 0 48,-5 0-160,5 0 64,-1 0 16,0-2 0,1-2-80,0 3 80,2-5 16,0 2-16,-2 0 144,3 3 0,-2-4 48,1 4-160,1-1 0,-1 2-32,1 0 32,4-3-16,-1 3 80,2-3 0,3 1-32,1-2 144,-1-3-64,3 1 33,1-3-129,-3 0 32,1-1-32,0 1-16,-3 1 32,-2 1-128,0 1 96,-6 2-64,-2 1 32,-1 3-16,-6 0 16,1 0-16,-1 0 16,-1 0-32,1 3 16,-1-1-16,2 0 16,-3 0 16,2-2 0,0 0 32,-2 0-48,3 2 48,-1 0-48,2-2 16,0 0-64,0 0 16,4 0 0,-2 0-32,1 0 64,0 0-32,0 0 0,0-4 32,-3 4 0,1 0 0,0-2 0,-3 0-32,2 2 48,-4-2 16,-2 2-64,-1 0 80,-2 0-64,-4 0 16,1 0 0,0 0-48,-1 0-16,-1 0-32,-1 0-16,4 2-49,-3 0 97,1-2 48,-2 2 48,2-2-48,-2 0 16,2 0 16,-3 0 0,0 0-16,0 0 0,0 0-48,0 0-320,0 0-416,0 0-737,0-6 65,3 3-1154,2-3-2352,1-2-6627</inkml:trace>
  <inkml:trace contextRef="#ctx0" brushRef="#br0">11257 22755 5154,'0'0'1633,"0"0"1713,0 0-1474,0 0-607,0 0-144,0 0-241,-4-1-352,4-2-224,0 3-80,0-1-47,0 1-49,-2-2 64,2 2-80,-2 0-16,-1 0 144,3 0 256,-2 0 192,2 0-79,0 0-129,0 0-224,0-3-112,0 3-128,0 0 144,5 0-96,-3 0 48,4 0-16,0-1 64,3 1 65,-4-2 303,5 0 48,1 0-128,0-2 80,2 1 1,1-1-33,2 0-80,1 0 160,1-1 33,-1 0-465,0 5-48,1-5 16,1 4-16,-2-2-48,-3 1 32,3 1 0,-3-1-16,3 0 48,-2 0-32,0 0 0,0 0 16,-1 1-80,2 1 48,0-3-32,0 2 80,1 1 32,0-2-48,0 2 48,-3 0-15,3 0-33,-1-2-64,-2 0 48,0 2-16,0-2 32,0-2 112,0 2-112,-1 1 96,1-2-16,2 2-32,-2-1-32,3 0 0,-1-2-16,1 2 16,2-1-32,0-1-64,-2-1 48,1 2-64,-1 1 80,0-2-80,-3 3 48,0-1-16,2 0-16,-4-1-16,1 0 32,0 1-16,-2 1-16,1-1-16,-2-2-48,1 2 64,-3 0 0,2 0 0,1-2 32,-1 3 0,1-1 0,-1-2-16,3 2 16,1-1-32,1 1 80,0-2-64,-1 2-32,3-1 65,0 0-66,0 0 17,1-1 17,-2 2-1,-2 0-16,0-2 32,-1 2-32,0-2 0,-1 3 0,-1-3 32,1 2 16,-1-2-64,-1 0 64,0 2-32,1-2 16,-1 1-64,1 1 48,2-2-16,0 0 48,-2 0-48,6 1 16,-1-1 0,0 1 48,0-3-32,1 3 48,-1 0-80,-2 0 16,0-2-16,-1 4 0,-2-4 0,-4 4-16,3-3-16,0 3 16,-2-2 16,0 0 32,1 0-64,0 3 80,-1-1-80,2-1 32,1 2 0,-1-2 16,3 0-32,1 0 48,-4 0-16,1 0-32,0 1 48,-3-1-48,0 0 48,-1 0-48,-1 0 32,-2 2-16,2-2 0,-1 2-16,0 0 0,0-2 32,-3 2-16,2 0 16,-1 0-48,-3 0 48,2 0-32,-2 0 48,0 0-64,0 0 48,0 0 0,2 0-48,-2 0 32,0 0-16,0 0 32,0 0-32,0 0-48,0 0-16,0-1-160,0 1-177,-4 0-239,0 0-785,-1 0-1232,0 0-1137,0 0-4337</inkml:trace>
  <inkml:trace contextRef="#ctx0" brushRef="#br0">8551 23329 13286,'0'0'2433,"0"0"-2129,0 0 305,0 0 655,0 0-479,0 0-161,8 0 112,-4 0 49,2 0-97,1 0-160,-1 0 160,2 0-143,2-2-129,-3 2-80,3 0-32,1 0-176,-1 0-64,3 2 32,-2 0 336,2-2-111,1 2-129,0 0 96,1-2-80,0 0-48,1 0 0,-1 0 0,-2 2-48,1 0 32,-4 0-128,4 1 16,-2-1 48,-1 1-80,1 0 0,1 0 48,1-3 16,2 0-16,0 0 0,0 0 64,1 0 113,4 0-33,-2 3-80,2-3 16,4 2-48,-4-2 64,5 0-240,-3 0 80,1 0 16,1 0-16,2 0 0,1 0 32,0-5 48,3 5 32,-2-6 16,3 1-16,1 2 16,-2-1-80,3-2 48,0 2-16,-3 1 0,4 1 16,1-1-16,0 0-96,0 0-80,-1-2 96,0 2-64,3-1 64,-1 0 32,-3 3 0,3-3 0,-5 2-32,2-2 64,-3 2-16,2 2 32,2-2-48,-4 2 80,2 0-64,3 0-64,-3 0-64,1 0 48,2-2 32,-3 2 16,3-2 0,-1 2-16,-1-4 112,4 3-112,-4-4 80,1 2-48,1 0 32,-3-2 0,3 4 80,-3-4 48,3 5-144,-1-3 32,2 0-32,0 0-32,-2 2 0,2-1 32,1 0 0,-1 2-16,-2-2 33,-1 2-65,1 0 112,-2 0-64,-2 0 16,4 0 16,-2 0-64,1 2-96,-3 0 32,4-2 48,3 2 0,-1-2 16,0 1 32,2 2 32,-2-3-48,4 1 48,1 1-32,-2 1 32,0-3-16,1 0 32,-3 0-128,4 0-16,-2 0 0,-1 0 32,2 0 0,-1 0 16,-2 0 128,0 0-96,0 3 64,-1-3-32,-3 3 16,0 0-16,0 0 16,-3 1 32,-1 0-240,-2-1 96,0 3 16,-1-2-16,3 0 32,-3 1 16,1-2 0,-4 0 0,3-1 32,2 2-32,-3-2 0,-1-1 0,2 1 48,-2 1 0,2-2 0,0-1-48,-3 2 48,0 1 0,4-3 32,-5 0-208,0 0 80,2 0 0,1 0 0,-2 0 32,4 0-32,-1 0 32,-2 0 48,2 0-48,0 0 16,1 1 16,-4-1 0,0 2 0,-1 0 32,-4 0-64,3-1 80,-4 1-80,-1 0 80,-1 0-48,1 0 0,-3 0 32,1 0-48,1-2-32,-2 2-32,-2 0 64,3-1-64,-2-1 64,-1 2-16,0-2-16,-1 3 48,-1-3-16,0 0-32,-5 0 16,-3 0 64,1 0-96,-3 0 96,0 0-96,-5 0 16,1-3-240,-2 3-305,1-2-559,3-1-961,2-1-1553,0-6-1568</inkml:trace>
  <inkml:trace contextRef="#ctx0" brushRef="#br2">22116 25618 5811,'0'0'2385,"0"0"-496,0 0-1297,8-35 897,-8 27 576,0-2-417,0-2-543,0 5-337,-4-1-96,0 1-255,-2 1-97,-3 2-176,0 1-80,3 1-64,-5 2-16,6 0 32,-4 0-16,2 0-16,-5 0 16,4 0 0,0 4-16,-2 0 32,-2-1-48,2 1 32,2 3-16,0 1 16,-1-2-16,1 3 16,3 0 16,0 1-16,-1-1 0,0 5-16,1 1 16,0 0 16,1 3 16,0 4 0,0 1 192,0 0 144,4 4 224,0-1-63,0 2-33,0 1-176,6-2-80,0 1 80,3-4-80,-1 4 97,2-1 31,0 1-32,1 0 80,-1 1-80,-1-3 64,-1 0-176,-1 3 17,-1-3-161,-1 2 16,3 1-48,-4 1 0,3 0-16,-2-1-16,2 0 64,2 1-64,-2 1 80,0-1-224,1 2 80,-3-2 16,1 0 0,-5 2 32,3-3 32,-4 1-64,0-2 80,0-2-64,0-3 16,0 2 64,0-5-64,-5 0 32,-1-6-48,-4 1 48,3-2 0,-3-1 48,-4-4-80,4-1 64,-3-1 16,1-3-80,2 0 64,-1-2-80,1-1 64,-2 0-80,2-1 32,-1-5 32,4-2-16,-2-1-32,-1-3 0,1-1 48,1-2-64,2 2 16,-3 2 64,3 0-64,-1 1 80,2 2-80,0 3 48,1 0-64,2 2 80,-3 1-96,5 0 16,-1 0-48,-1 0 0,2 1-352,0-4-417,0 2-287,3 0 335,2-2-47,-3 2 224,2 3-161,1 0-143,-1 0-80,0 2-897,0-1-1361,1 1-4177</inkml:trace>
  <inkml:trace contextRef="#ctx0" brushRef="#br1">22791 26678 8340,'0'0'3553,"0"0"-1616,-4 2-720,1 0 176,1-2-33,2 0-271,0 0-241,0 0-80,0 0-239,0 0-97,0 0-64,0 0-128,5 0-64,1 0-32,4 0 64,3 0-16,1 0-15,6 0 431,-2-2-80,4-1-336,0 0-64,-1 2-16,2 1-32,0 0 561,1 0-209,-2 0-304,4 0-64,-1 1 0,-1 3 32,4 0-32,-2 0 112,-2-2-80,1 1-32,-3 0-16,0 0-16,-3-3 48,-1 0-16,2 0-32,-2 0 0,-1 0 16,0 0 0,0 0-48,3 0 16,-5 0 0,7 0 0,-5 0 16,1 0-32,3 0 16,-1 0-32,1 0 64,-4 0-32,4 0 0,1 0 112,-4 0 193,3 0-81,0 0-48,-1 0-112,-2 2-48,-1 0 0,-1 1 0,1 0-64,3-1-32,-5-2 48,7 0-32,-3 0 64,2 0 16,0-6 32,-1 0 48,2 0 80,0 1 160,-5-1 0,3 3 0,-3-1-47,-1 2-129,-1-1-96,-1 3-48,0 0 32,0 0-64,0 0 16,1 0-16,2 0 48,-1-3-64,0 3 16,0 0 16,1 0 16,-1-2 32,1 2-48,-1 0-16,1 0 32,-3 0 16,2 0-160,-4 0 48,1 0 32,0 0 0,-1-1-16,-2-1 16,2-2-96,-2 0-112,1 0 127,0 1-15,-1-3 144,7 2-16,-1 2 32,2 1-16,5 1 48,1 0-31,3 0 95,2 1 0,2 3-112,1 4 80,1-2-48,-1 1 32,-3 0 0,-2 1-80,3-1 16,-8-1 0,1 2-208,-2-1 112,0-1 64,-1-3-64,-2 3 96,-1 0-80,0-3 64,-3 2 16,3-4 16,-4 1-16,1 0 0,1-1-32,-3-1 16,4 3 32,-4-3-48,3 0 16,1 0 48,-3 0-64,4 0 16,0 0 16,-3 1 0,0-1 32,2 0-32,-4 2-32,-1-2 32,-6 3-16,1-3-32,-1 0-16,-3 0-128,-2 1-17,0-1 81,-2 0-16,-3 0-272,-1 0-416,-5 0-753,-5 0-1040,2-4-1697</inkml:trace>
  <inkml:trace contextRef="#ctx0" brushRef="#br2">25338 27065 8756,'0'0'3233,"0"0"-2128,0 0-433,0 0 401,0 0-273,14-2-448,-5 4-192,3 1 785,8 3 431,-4 0 513,7 1-1008,-2 2-385,2-3-128,-3 2 80,1 1-47,0 1-1,-4-1 96,4 1-128,-2 1-96,2 0 144,0-1-272,3 1 65,0-2-17,-1-1 192,8 1-112,-5 0-32,6-1 144,3 2-80,5-1-15,4 0 495,5 2-416,3 0-192,2 0-48,3 0 16,-2 1-64,3 0 96,-2 2-256,-1-1 48,2 1 32,-3-2-32,-2 6 48,-4-3 32,-3 3-32,-7 2 32,-4-1 32,-3 1-48,-3 0-176,-1-1 32,-4 1-80,2-1 128,1-1 64,-1-1-16,1 2 32,-5-2 0,3 2 32,1-1 0,2 1-32,-1 0 16,2 0 96,4-2-32,4 2 0,-1-4 96,3 0-160,2 0 1,1-1 31,0-1-209,1 0 65,-1 0 64,2 0 0,0 2 16,-3 1-16,2 0-16,-4 1 64,2 1 32,-5-2-48,3 1 32,-5-2 33,-2 0-1,2-1-273,-4-1 161,-3-2-16,0 1 32,-5-3-32,-2 0 80,-3 0-48,-1-1 32,1-2-16,-6 1-48,1-2 64,0 0-64,-2-1-16,-1-3 32,-3 4 0,0-4-80,0 1-48,-3 0-128,-2-2-304,0 0-257,0 0-95,-2 0-97,-4-2-319,-3-6-817,2-1-2481</inkml:trace>
  <inkml:trace contextRef="#ctx0" brushRef="#br2">28061 27836 17320,'0'0'3281,"0"0"-1840,0 0-432,0 0-289,0 0-336,0 0-144,-8 34-96,20-17-112,2 5 0,-1 3-16,2 1 0,-2 1 0,-5-1-48,-2-3 64,-6-3-16,0 2 0,-11-4 32,-5 1 0,-6-3 0,-6-4-32,-2 0 0,3-5-16,4-3 16,8-2-16,5-2-80,7 0-880,3-4-1217,7-5-4306</inkml:trace>
  <inkml:trace contextRef="#ctx0" brushRef="#br2">31529 27451 9396,'0'0'3874,"0"0"-2449,0 0-65,0 0 81,-32 34-641,20-20-447,4 3 31,-2 2 112,2 3 80,-3-1-32,5-1 17,-3 1-33,3 0-208,2 0-96,-3-3-32,6 5-64,-4 0 32,1 0 17,2 3-1,-3-1 144,2 3 64,1-2-96,-4 0 96,3 1 80,1-3-47,-2 1-97,0-3 0,2-1-16,-4 2 16,1-2-80,4-1-64,-5 2-16,3-1 33,-1 2-17,1-2-64,-1 2 0,3-1-32,-4-1 0,5 3 32,0-1-16,0 1-80,0-1 96,2 0-48,1-1-32,-2 1 32,3-4 16,-1 1 64,-1-3-16,-2 2-160,2-4-16,0 2 32,-2 1-32,1-3 32,-1 2 48,0-1-80,0 2 64,0-1-16,0-1-16,0 4 16,0-4 16,0 1-64,0-2 112,0 2-64,0-2-16,0-1 16,0-1 0,0 2 0,3-2 16,0 1-16,-2 0 32,4 0-32,-4-2 16,4 4 32,-5-3-32,2 0 32,1-1-64,-3-1 32,0 0 32,0-1-64,0 1 32,0-2-16,0-1 48,0 1-48,0 0 0,0 2-48,0-1 32,-3 2-16,1-3 16,2 2 0,0 1 0,0-3 32,0 2-64,0 1 64,0-1-64,0 0 64,0 0 0,0 3-16,0-3 0,0 3 0,2-1-32,1 0 32,-2 2 0,3 0 16,-2-2-48,1 3 48,3-2-16,-4 2 16,1-4-16,2 2 0,1-3 0,-1-1-16,0-1-64,5-3-48,-4 0-160,0-5-160,0-1-273,0 0-175,1 0-257,-3-4-399,1-1-385,-1-3-1297,-4 1-3137</inkml:trace>
  <inkml:trace contextRef="#ctx0" brushRef="#br2">32035 27682 7700,'0'0'1488,"0"0"65,0 0-641,0 0 81,-24-28 15,22 20-399,0 2-145,2 1 80,0-1 16,0 3-32,0 1 1,2 2-177,3 0-192,-2 0-80,4 4 0,-1 3 48,4 4-64,2 3 368,4 2 1073,-2 5-833,1 2 65,-1 0-49,2 1-352,-5 1 80,0-1-32,-1 1-127,1-1 47,-5 1 144,3-1 16,-3-1-144,1 1 0,-3-1 17,0 1-113,-2 1-32,2-1 128,-2 3-144,0-3-32,1 3-16,-3-1 32,0-1-32,0 1 96,0-2 17,0 1-161,1 0-16,1-1-48,0 1 16,-2-1 64,0-1-48,0 0 32,0-3 80,0 1-96,0 0-64,-2-3 16,-1 3-32,-2 0 0,1 1 64,2-1 0,-3 2-80,2 0 48,1-1-48,-5-2 96,5 1-64,-1 0-16,-1-1 80,3-2-32,-4 1 176,4-2-80,-4 0-32,3 0 16,-1-1-32,0-1-32,0 1-32,-2-1 16,2 0 0,0 1-16,-1-4-16,-3 3 0,0-1 48,1-2-80,0 4 0,-1-3-32,2 0 80,-2 0-48,3 0 0,-2-1 16,4-1 16,-1-1 16,3-1-16,0-3-16,0 0 16,0-3-80,0 1-160,0-4-240,0 0-209,-2-4-15,0-3-785,0-4-639,0-1-194,-1-2-703,2 0-2529</inkml:trace>
  <inkml:trace contextRef="#ctx0" brushRef="#br1">22917 30054 6227,'0'0'2161,"0"0"2465,0 0-2001,0 0-896,0 0-272,-5-11-257,5 10-191,0 1-225,0-2-240,0 0-160,0 2-31,0-2-17,2 0 32,1 2 16,-2-1-112,3 1-96,2-2-48,-1 2-16,4 0-96,-2 0 64,4 0 337,2 0 79,0 0-112,1 0-128,1 0 64,0-3-48,1 2-79,0-3-49,1 2 16,0-2-16,3 0-48,-2 3-32,2-3 144,-3 2-32,4 0-96,-1 0-64,-2 2 48,4 0-80,-1 0 16,1 0 32,1 0 0,2 2 16,-3 0-48,3 0 80,-2-1-80,-1 2 32,0-2 0,1-1 32,0 0 32,1 0-64,-2 0 48,1 0-64,-2 0 48,2-1-16,-3 1 48,1 0-224,-1 0 96,-2 1-16,-1 3 32,3 2 48,-3-2-80,3 0 144,1-1-48,2-1 0,2 0-64,2-2 288,3 0-63,1-2-97,0-1 16,0-2-16,4 4 16,-4-1-48,5 0 32,-4 2 0,1 0-16,0 0-112,-1 0-64,-3 0 48,2 0-32,-2 2 64,1-2-16,-4 2 32,5-2-64,-2 1 80,-2-1-16,-1 3 48,2-1-64,-1-1 16,1 1 16,-2 2 48,2-2-16,-1 1-80,5 1 128,-6-2-272,2 1 96,1-2 32,2-1 16,-5 0-48,0 0 48,2 0 48,-4 0-96,2 0 144,-2 0-128,-1 0 96,0 0-16,0 0-32,2-1 16,-4-2 16,2 3-16,3-2 48,-4 2-32,1 0 0,2 0 16,1 0-224,-1 0 112,1 0 16,0 0 32,1 0 0,3 0-32,-3 0 64,0 0 0,3 0-32,-5 0 48,0 0-48,1 0 48,0-1 0,-3-2-16,3 1 16,-4 1 0,4-1-16,-4 0 64,0-2-112,0 3 128,1-1-208,1-2 80,-1 2-16,-2 0-16,6 0 32,-4 0 32,4 0 0,-4 0-48,5 0 96,-4 1-96,4-3 80,-2 2-32,-5 0 32,5 0 0,-2 0-16,-3 0 16,0-1-16,-4 0 0,4 3 0,-4-3 16,-1 0-16,-4 3 16,-2 0-32,1 0-112,-1 0 96,-1 0-64,-2-3 48,3 3 32,-4 0-48,2 0 32,1 0 48,-5 0-80,2 0 48,-4 0 16,2 0-16,-4 0-64,0 0 32,0 0-160,0 0-32,0 0-129,0 3-351,-6-3-528,-4 3-1025,1-3-1201,-1 0-3185</inkml:trace>
  <inkml:trace contextRef="#ctx0" brushRef="#br1">34082 31201 4130,'0'0'8468,"0"0"-5571,-35 37-992,16-20-672,3 2-273,1-4-368,3-2-256,1-3-192,5-4-160,4-3 64,0-3-32,2 0-176,4-9-48,2-2 224,0-8-1120,7-4 191,0-4 737,4-2 80,0 1 176,-1 6-160,-1 4 224,-1 7 497,-1 6 111,-1 8-384,-2 10-272,2 5 80,0 7 1041,2 1 127,-2-1-143,-1-1-529,-1-4-512,1-8-96,-1-2-64,-5-3 0,1-3-16,-1-4-256,-5 0-896,1 0-465,-1-9-1152,0-3-4611</inkml:trace>
  <inkml:trace contextRef="#ctx0" brushRef="#br1">34089 31240 10565,'0'0'2849,"0"0"-2193,0-32 1377,0 22 128,0 5-1248,3 1-257,-3 2 80,4 2-95,-2 2-305,-1 10 112,2 8 48,-1 8 465,-2 8 960,0 8-881,0-1-416,-5 0-368,-2-4-95,2-6-33,0-7-96,1-3 16,1-4 16,0-4-32,-1-1-32,2-5 32,2-4-48,0 1-208,0-2-529,0-3-911,0-1-642,5-3-1151,-5-6-4227</inkml:trace>
  <inkml:trace contextRef="#ctx0" brushRef="#br0">13610 20431 12390,'0'0'4018,"0"0"-1986,0 0 81,0 0-128,0 0-480,0-8-561,0 8-303,0 0-337,3 2-192,6 4-48,1 2-64,2 3 16,2 4 0,-2 0-96,-1 3 16,-3 3-16,-4 0 32,-4 2 16,0-1 16,-7 1 32,-4-3 48,-6 2 0,-2-2 64,-2-1 384,0-4 176,0 0-111,1-4-145,6-3-256,4-5-128,6-3-48,1 0-144,3-7-832,11-4-2098,-1-6-2400,6-2-10454</inkml:trace>
  <inkml:trace contextRef="#ctx0" brushRef="#br0">14193 20648 4738,'0'0'2865,"0"0"-2208,0 0-417,0 0 96,0 0 144,0 0 257,-19-14-241,17 14-80,-3 0-80,4 0-128,-1 0 16,2 0 145,0 0 175,0 0 384,2 0 193,4 2-305,0 2 65,4 1-225,0 1 1041,4 3-321,0 1-607,2 1-209,-2 1-64,0-2-48,-4 0-64,4 1-223,-6-1-113,1-1-32,-2 0 16,-4 0-32,-1 1 0,0-2-145,-2-1-159,0 1-112,0-2-240,0-3-545,2-3-1312,-1 0-2113,3-11-4978</inkml:trace>
  <inkml:trace contextRef="#ctx0" brushRef="#br0">14366 20595 8244,'0'0'4098,"0"0"-2946,0 0 257,-31 36 432,14-20-16,-1 1-513,-2 3-399,-1 3-97,-5 2-112,3 1 65,1-3-289,8-3-240,4-4-144,6-3-128,4-7-16,7-5-993,10-2-1328,3-11-3361</inkml:trace>
  <inkml:trace contextRef="#ctx0" brushRef="#br0">11569 18331 7219,'0'0'6435,"0"0"-2561,0 0-1729,0 0-480,0 0-177,0 0-639,23 0-321,-4 0-208,8-2 32,0-2-336,-1-1-16,-1 2-32,-2 0-16,-6 0 48,-5 0 16,-6 3 0,1 0-64,-5 0 32,-2 9-48,-2 5 112,-5 2 721,-3 7 143,-3 0-384,3 1-47,-4-2-289,3-1-176,1-2 64,3-3-96,3-4-465,1 0-719,3-3-641,0-5-784,3-2-1729,5-2-7315</inkml:trace>
  <inkml:trace contextRef="#ctx0" brushRef="#br0">11972 18296 1985,'0'0'3297,"0"0"-1184,0 0-1344,0 0-465,0 0 544,0 0 417,-23 2-273,23-2 97,0 0 319,0 0 321,0 0-64,0 2-176,0 2-593,0 3-256,2 2 209,3 5-17,-2 1-208,3 2-399,2-1-97,-1-2-80,-1-1 32,0-1-80,-2-3 16,1-1-48,-3-5-288,1 0-289,-3 0-239,0-1-337,0-1-880,-3-1-2353,1 0-5810</inkml:trace>
  <inkml:trace contextRef="#ctx0" brushRef="#br0">12062 18274 2513,'0'0'4946,"0"0"-111,0 0-3059,0 0-191,0 0-480,0 0-17,0 0-159,-4-8-529,4 10-224,-1 4-96,1 4 176,-2 0 176,2 7 96,-2 3 81,0 2 95,-1 4-128,-2 3 113,-4 1-97,-1 0-208,-1-2-128,-1 1-192,0-6-16,1-3 0,5-1-64,-1-2 32,3-5 0,2-2-432,2 0-560,0-5-545,2-3-624,5-2-1713,-2-4-4081</inkml:trace>
  <inkml:trace contextRef="#ctx0" brushRef="#br1">3993 21882 7187,'0'0'1873,"0"0"2289,-2 37-1905,0-20-320,-1-2-432,3 0-337,0-1-479,0-5-209,0-2-48,0-1-176,0-4-176,3-2-96,1 0 144,-2-6 528,2-7 17,0-3-161,3-4-208,-3-2-96,1-5 0,0 3 32,-3 1-96,1 2-224,-3 9 273,1 0-81,-1 4 32,0 5 64,0 3 48,3 0-96,-1 0-240,4 0 64,3 7-16,2 3-80,0 5 16,2 1 96,0 4-32,-1 0 80,-1-1-48,-3-2 0,-1-2 32,-4-4-16,0-1-16,-3-4 48,0-5-16,0 1-16,0-2 32,0 0 192,-3-7 80,3-3-112,0-5-240,3-2 48,1-2-176,0-2 0,2 3-64,1-1 48,0 4 112,3 4 32,-4 1 80,-1 5-48,0 3-16,0 2-96,1 7 48,-2 3-80,6 6 368,-2 3-96,1 0-64,1 4 0,-1-4-32,-3-2 64,0-5-32,-2-2-64,-1 0 32,-3-6-16,2-1 16,-2-3-32,0 0-48,0 0-992,0 0-321,0-9-720,0-4-5090</inkml:trace>
  <inkml:trace contextRef="#ctx0" brushRef="#br1">4392 21920 6931,'0'0'7171,"0"0"-5138,0 0-96,28-19-304,-19 11-512,-1 2-513,-1 0-160,-1-2-80,-2 2-144,-2 0 128,-2 1 129,0 1 47,-2 0-192,-7 4-208,-2 0 64,1 0-128,-4 6-48,0 5 16,0 0-32,4 6 272,2 0 161,3 1 79,5-3-224,0 0-144,7-2-112,2-5-32,3-5-272,4-3-576,4 0-321,-2-7-960,-1-3-784,-3 1 816,-1-3-6915</inkml:trace>
  <inkml:trace contextRef="#ctx0" brushRef="#br1">4653 21884 8532,'0'0'9652,"0"0"-6882,0 0-1234,-11-30-751,4 24-209,0 3-16,-2 3-496,1 0-112,-2 3 16,1 7 32,-2-1 32,5 6-16,0 0-16,4 1 80,-2-1 160,4-5-64,0 2-112,1-4-96,4-2 32,-1-5-16,4-1 0,-1 0 16,2-3 225,-2-3-161,4-6-16,-2 3-112,-3 0 48,-1 1 16,-1 4 64,-1 4-96,-3 2-16,0 11-257,-2 1 321,-3 5 609,5-2-385,-3 1-192,3-4-112,0-7-769,3-1-927,7-6-609,-6-4-2338,3-9-8995</inkml:trace>
  <inkml:trace contextRef="#ctx0" brushRef="#br1">4751 21929 5202,'0'0'6211,"0"0"-2321,0 0-1361,0 0-512,0 0-608,0 0-417,11 12-416,-11-12-175,2 0 207,-2 0 32,0-4-288,1 0-208,3-3-112,-4-1 16,3-1 0,0-1-64,-2-2 32,2 3-224,1 2-64,-1 3 176,0 1 16,3 3-48,1 3 64,1 6 208,-1 5 625,7-1 287,-2 6 97,2-4-273,-3-3-192,2-2-416,0-1-128,-1-6 33,1 1-113,-2-4-32,-4 0 0,2 0-16,-1 0-64,-6 0-177,-2 0-431,-2-2-688,-6 0-1682,-2-1-2064</inkml:trace>
  <inkml:trace contextRef="#ctx0" brushRef="#br1">4062 22311 4386,'0'0'3666,"0"0"1200,0 0-2481,0 0-64,0 0 144,0 0-592,-3-24-704,9 28-657,2 8-16,-2 5 272,2 5 625,2 1-336,-3 3-481,3-3-320,-1-4-192,2-2-32,-1-4 48,5-5-64,-5-3 16,-1-3 16,-1-2 16,1 0-128,-3-9 240,2-7 0,-1-4-96,-1-6-16,2-3-48,-1 3-80,-1 0-208,-2 5 32,-3 3 48,2 7 0,-3 5-64,0 0-32,0 6 63,0-3 65,0 3-272,0 0-368,0 0-513,0 0-592,0 0-544,0 3-1537,0 2-4353</inkml:trace>
  <inkml:trace contextRef="#ctx0" brushRef="#br1">4449 22446 14150,'0'0'3234,"-3"26"-1249,-1-14-609,4-4-943,0-2-337,-3-2-48,3-2-576,0-2-1233,0-3-1857,3-9-3617</inkml:trace>
  <inkml:trace contextRef="#ctx0" brushRef="#br1">4449 22231 3458,'0'0'10228,"0"0"-7298,0 0-2354,0 0-224,0 0-144,0 0-2529,21 13-8020</inkml:trace>
  <inkml:trace contextRef="#ctx0" brushRef="#br1">4647 22508 10437,'0'0'3041,"0"0"-2897,0 0 2257,0 0 337,0 0-721,0 0-625,10-30-159,-10 24 95,0 0-79,0-1-321,0 1-335,0-1-337,0-3-128,-2 1-96,2-4 32,0 3-80,0-3 32,0 2-16,2 2-240,5 0 16,-3 4 32,2 4 31,1 1-143,-1 0-112,-1 0-192,2 6-625,2-1-768,-4 1-1008,5-5-2962</inkml:trace>
  <inkml:trace contextRef="#ctx0" brushRef="#br1">4799 22311 14999,'0'0'5170,"0"0"-3761,0 0 320,0 0 432,0 0-609,38-18-735,-24 15-289,3 0-256,-3 3-176,2-1-80,-2 1-208,-4 0-1008,-1 1-1218,-1 2-1231,-2 0-4067</inkml:trace>
  <inkml:trace contextRef="#ctx0" brushRef="#br1">4865 22173 10293,'0'0'6515,"4"24"-3490,0-9-400,0 4-560,-2 4-288,2 3-480,-4 0-257,0 3-336,0-2-415,-2-5-81,0-3-64,0-4-144,2-6 32,0-3-32,0-3-368,0-3-657,-1 0-816,1-6-1104,-3-5-2081</inkml:trace>
  <inkml:trace contextRef="#ctx0" brushRef="#br1">4997 22373 8260,'0'0'11669,"0"0"-10820,3 34 1007,4-22 113,0-1-768,4 1-17,2-4-639,1-5-385,-1-1-64,1-2-16,1-2-16,-3-7 0,-1-2-272,-5-4-128,-2 0 288,-1 0-65,-3 0-271,-4-1-80,-1 3-16,-2 2 112,3 1 48,0 3 143,2 3 145,1 3-192,1-1-208,0 2-112,0 0-641,0 3-752,0 5-976,0-2-2385</inkml:trace>
  <inkml:trace contextRef="#ctx0" brushRef="#br1">5250 22391 21754,'0'0'2737,"0"0"-2417,0 0 129,0 0-225,0 0 240,-26 33-208,21-21-208,1-2-32,4-1 0,0 1 32,0-6-160,9-1-368,-4-3-193,5-1 385,-4-5 368,2-4 0,-1-1-80,-1 0 16,-1 2 0,-5 3 0,3 1 48,-1 2 593,0 3 335,1 4-496,-3 4-127,4 0 223,-1 4-416,0-1-160,-1-1 0,2-2-352,1-3-817,0-3-1216,4-2-864,-3-7-2658</inkml:trace>
  <inkml:trace contextRef="#ctx0" brushRef="#br1">5452 22039 18761,'0'0'2417,"0"0"-2465,0 0 336,0 0 1184,10 47 1282,-7-15-1186,1 7-127,-1 6-240,-3 1-369,0 3-560,-5-4-80,0-5-224,4-4 32,-2-8 48,3-5-32,0-8 32,4-6-240,3-7-464,1-2-801,3-6-1200,-3-8-2193,-1-8-4563</inkml:trace>
  <inkml:trace contextRef="#ctx0" brushRef="#br1">4129 22998 14487,'0'0'5074,"0"0"-2705,0 0-256,0 0-384,0 0-625,0 0-495,29-16-81,-10 10-176,2 2-64,3 0-96,0 1-128,1 0-32,-4 2 16,-2-1-288,-2 2-544,-3 0-129,0 0 1,-4 0 272,0-2 223,3 2 113,-3-4 144,1 3 160,-1-1 32,-2-2-32,1 2 48,-5 0 32,4 0 64,-3 2-16,-1 0 81,-3 0-65,4 0 64,0-2 48,-4 0 112,4-1 32,0-3-288,1 0 32,1 0-96,0-1 0,-4 1-16,0 1-16,-3-1 16,0 4 128,-6 0-96,-8 2-96,0 2 48,-3 8-64,1 2 0,1 4 16,4 1 48,3 1 64,6-1-15,2 0 15,5-4-32,5-1-48,3-4-64,1-5 112,5-1-177,0-2-175,-2-4-352,-1-2-464,-3 0-529,-2-4-704,-8 0-1473,1 1-3794</inkml:trace>
  <inkml:trace contextRef="#ctx0" brushRef="#br1">4184 22778 5122,'0'0'11141,"0"0"-7235,0 0-1313,0 0-352,0 0-608,0 0-560,0 0-545,0-10-304,0 18-176,0 7-128,1 4 160,5 11 160,1 2 160,0 4-128,-2 0-79,1-4-145,-1-6 0,-4-4-32,3-2 64,-4-4-48,0-4-48,0-3 80,0-1-304,0-5-433,0-3-831,0 0-1042,0-9-655,0-4-3794</inkml:trace>
  <inkml:trace contextRef="#ctx0" brushRef="#br1">4644 23050 11973,'0'0'3298,"0"0"-2402,0 0 1554,0 0 143,0 0-656,0 0-737,21-18-672,-15 7-31,0 2 143,1-1-80,-3 4-224,0-1-160,-2 1 32,1 2 353,-2 1 15,2 3-304,-3-3-224,4 3-64,-2 0-32,2 3 16,-3 4-32,6-1 32,-4 1 32,0-1 32,4 1-48,-3-1 0,0-3-32,2-2-224,-1-1 128,-1 0-16,-2 0-16,3-1 48,-4-5 80,-1 0 16,3-2 32,-3-1 16,3 2-32,-3-2 48,3 4-48,1 2 240,-3 0-176,5 3-80,-3 5-32,4 1 32,0 4-64,-2 0 128,4 1-80,-2 0-160,3-2-1521,1-3-1105,3-2-879,-4-4-4115</inkml:trace>
  <inkml:trace contextRef="#ctx0" brushRef="#br1">4935 23041 18552,'0'0'2274,"0"0"-1874,2 40 1553,1-21 480,1-2-496,3-2-881,0 1-496,0-6-143,-1-4-193,0 0-16,-2-6-48,1 0-144,-2-6 96,0-3-64,-3-4 16,2-2-80,-2-2-32,0-4 64,0-2-48,0 1 16,0-4 32,0-3-32,0 2 64,0-1 48,2 0 32,-2 1-80,0 3 16,0 5-48,0 6 32,0 3-32,0 4 16,0 3-48,0 3 0,2 0-48,5 6-48,0 3 48,4 5 64,2 2-48,1 4 16,0-2 32,2 1-16,-1 0 16,-5-4 0,-3 2-16,0-4 32,-7 0 0,-3-3 0,-8-1-32,-6-3 48,0 0-32,0-2 32,-1-3-48,8 1 48,-1-2-96,4 0-208,7 0-128,0 0-289,4-3-751,6-3-1826,1 2-383,2-2-1650,1 2-3313</inkml:trace>
  <inkml:trace contextRef="#ctx0" brushRef="#br1">5149 22979 12102,'0'0'5922,"0"0"-4849,0 0 463,24-12 17,-17 7-272,2 4-305,1-1-400,-1-1-95,1-1-81,-1-1 96,-1-2-112,-4 1-160,0-1-160,1 1 112,-5-4 1,0 3-33,0-2-16,0 1-64,0 0-16,-7 1-32,3 5 16,-2 2-16,-3 2 48,-2 7-80,-1 9 64,0 0 288,1 5 128,1-1-48,6-1-272,4-2-80,0-3-64,8-5-160,2-2-768,4-6-673,3-3-1680,0 0-1602,-2-9-6626</inkml:trace>
  <inkml:trace contextRef="#ctx0" brushRef="#br1">5329 23002 13766,'0'0'8404,"0"0"-8180,0 0-336,0 0 656,11 27 721,-6-24 480,2 3-1041,2-3-480,-3 0 256,-2-3 145,3 0-353,-6 0-144,1-4-96,-2-4 0,0 0 32,0-4 16,0-2-48,0 4 0,0-2-16,0-2 64,0 5 368,0 0-31,0 1-177,0 1-32,0 1-112,0 0 16,4 0-32,1 3-80,-3-1 0,5 2-64,3 0 32,0-1-16,1 1 48,-1 2-144,1-4-304,-5 4-353,0 0-207,-4 0-449,-2 0-816,0 0-704,-2 0-2370</inkml:trace>
  <inkml:trace contextRef="#ctx0" brushRef="#br1">5545 22973 6403,'0'0'6995,"0"0"-2433,0 0-1648,0 0-385,0 0-656,0 0-929,-6 0-688,3 6-224,-1 0-48,1 4 16,3-3-16,0 3-32,0-4 16,5-3-48,6 0 64,1-3 48,1-3-16,0-6 48,-1 1-80,-2-1 32,-1-1 16,-2 7 0,-6-3 32,-1 6-32,0 0 112,0 0-48,-7 7-96,4 3-48,-2-1 48,2 3 32,3-2-96,0-2-400,0-2-945,8-3-656,-2-3-864,3 0-1537,-5-7-2801,3-3 1152</inkml:trace>
  <inkml:trace contextRef="#ctx0" brushRef="#br1">5713 22917 12918,'0'0'6851,"0"0"-5362,0 0-321,0 0 145,31 0 336,-17 0-113,3 0-703,0 6-161,-1-2-240,3 2-240,-3-1-192,-2-1-48,0 1 48,-1-2-112,-2 0-416,-5-3-833,0 0-864,-1 0-720,-1-3-721,-1-3-496,0 2 1617,-1 0 352,0 2 1777,-2 2 1713,0 4 736,0 4-49,0 2 17,0 1-432,0-2-640,4 0-161,1 2 96,-2 1-191,6-2-129,1-4 160,-4 2 273,4 1-81,-3-3 64,4 2 49,-2-3-305,-1-1-256,-2 0-223,5-2-129,-5-2-64,4 0 80,-2-6-80,-1-3 0,-1-2 0,-2-3-32,-1 2 32,-2-4-48,-1 3 32,0 0-48,-4-1-48,-2 2 32,0 0-32,0 1-16,-1 1 128,5 4-32,-2 1 0,0 3 16,4 2-64,0 0-353,0 0-671,4 6-785,2 1-768,2-1-3938</inkml:trace>
  <inkml:trace contextRef="#ctx0" brushRef="#br1">5772 22691 5010,'0'0'11718,"0"0"-8661,-4 34 193,3-11-321,1 3-704,0 7-1025,0 2-463,0-2-273,0-4-80,0 0-256,0-9-64,0-1 16,0-8-16,0-1-32,0-5 0,0-2 0,0-2-224,0-1-336,0 0-352,-2 0-1073,2-7-1569,0-3-1184,-3-2-6835</inkml:trace>
  <inkml:trace contextRef="#ctx0" brushRef="#br1">6141 23034 19961,'0'0'2561,"0"0"-1328,0 0 1168,0 0-896,0 0-689,32-36-496,-24 27-256,1-1-16,0 1 32,-2 0 16,0 1 16,-1 1-96,-2 1-32,-1 4 32,-2 0 32,-1 2 32,0 0-128,0 8-32,0 1 128,-1 5-16,1 1 0,0-1 16,0 2-32,1-4 48,5 0-80,5-2 64,2-3-15,0-5 79,4-2 48,-3 0 80,5-8-128,-4-5-64,-1 0-80,4 0 48,-7-6-80,2 2 32,0-3 48,-3-1-48,0-2-32,-1 2-160,-7-3 80,1 3-65,-3 0-63,-5 4 144,-6 4 128,-1 6-48,-5 7 64,-2 1-32,2 13 32,-1 6 112,4 7 337,9 2-145,0 2-208,5 1-96,10-2 0,1-2-16,9-6 48,-2-6-304,3-6-321,-2-3-495,0-7-1233,-9-4-1393,-4-9-5170</inkml:trace>
  <inkml:trace contextRef="#ctx0" brushRef="#br1">4222 23505 9060,'0'0'6067,"0"0"-3458,0 0-640,0 0-288,0 0-273,-31 23-335,21-10-321,-4 4-207,3 1-337,3-1-112,4-1-48,4-2 16,0-5-112,7-3 0,7-5-160,0-1-273,3-5-63,3-6-256,-4-5 239,-2-1-31,-3 0 48,-5-1 320,-2 2 128,-4 3 112,-4 2-96,-2 1-48,-5 4 112,1 5 96,0 1 96,-4 0-64,4 0-128,2 4 16,2-1-80,2 2-640,4-4-1554,0-1-2480,0 0-5827</inkml:trace>
  <inkml:trace contextRef="#ctx0" brushRef="#br1">4380 23549 20041,'0'0'3778,"0"0"-3602,0 0-80,0 0 560,0 0-79,33-4-209,-14 0-224,4 1-96,-2-3-48,-2 0-208,-4 2-1217,-6 3-1248,-7 1-2578</inkml:trace>
  <inkml:trace contextRef="#ctx0" brushRef="#br1">4535 23387 14759,'0'0'5090,"0"0"-4129,-2-32 351,-5 22 305,2 3-208,-2 2-721,-1 1-448,2-1-176,-3 5-16,3 0-16,-3 0-32,3 5 0,1 4-48,2 3 0,0 0-48,3 9 112,0 3 80,0 3-32,5-1 144,-4 4 112,3-1-16,-3-1 17,-1-5-177,0-3-112,0-3 0,0-4-48,0-4-192,0-3-257,-1 0-175,1-4-769,-5-2-1040,3 0-1425,-2-5-5474</inkml:trace>
  <inkml:trace contextRef="#ctx0" brushRef="#br2">6783 23308 6179,'7'43'11989,"-2"2"-10436,1-4-304,-1-4 63,0-1-543,-2-10-465,4-6-32,-6-8-128,4-2-128,-4-6 32,-1-4 16,4-4-96,-4-9 624,0-4-288,0-8-208,-4-4 209,1-7 111,-4-6-80,0-7-48,0-2-112,-2-6 112,1-1-384,1 0 0,0-3-16,2 8 64,-1 4 32,3 6 48,3 7 32,0 8 16,0 5-64,5 6 32,4 6-48,3 3-64,4 5-64,5 3-32,-1 3 16,7 7 48,-2 5 48,2 5-16,-4 3 48,0 4-80,-2 5 96,-4 0 16,-5 2-64,-1 0 96,-6 0-48,-1-2 48,-4-2 0,0-2-48,-9-2 32,-2-3 16,-4-1 64,-1-5-16,-3-1 96,-4-3-48,0-2 0,0-5-112,-5 0-16,6-6-16,2 0-16,3 0-448,7 0-512,4 0 63,6 0-207,0 2-913,9-2-1745,3 0-4002</inkml:trace>
  <inkml:trace contextRef="#ctx0" brushRef="#br2">7177 23448 13846,'0'0'4370,"0"0"-3457,0 0 367,0 26 721,-3-6-160,2-2-464,1 3-513,0 0-320,4-7-271,3 0-193,7-9 48,2-5-64,3 0-32,0-13-80,0-4 0,-3-1-257,-3-3 33,-5 0 32,-3 2-32,-5 2 160,-6 4 96,-4 3 32,-8 4-16,-1 6 64,-3 0 128,-2 10-112,5 0-64,1-1-48,4 0-64,8 1 16,0-4-1297,6-6-1616,0 0-2465</inkml:trace>
  <inkml:trace contextRef="#ctx0" brushRef="#br0">7860 23053 5683,'0'0'5410,"0"0"-3217,0 0-768,0 0 207,0 0-399,0 0-128,-12-12-241,9 12-272,2-1 81,-2 1-17,3-2-16,-2 2-192,2 0-63,0 0-129,0-2-144,6 0-32,4 0-80,4-1 32,3-2 16,4 2 32,2-3 16,-3 0-48,-1 3 48,-4 1-48,-3 0 0,-2 1-112,-5 1 48,-3 0-112,-2 0 32,0 0-16,0 3 96,-2 1 32,-3 0 48,0 2-64,0 0 16,-1-1-16,1 2-32,-1 1 48,2 3-64,0 6 16,2 3 0,1 9 32,-3 3-16,1 5 32,1 3-16,-3-2 0,1 0 48,1-6-48,-4-2 48,3-6-32,-1-3 128,0-4 0,0-2-64,1-6-80,-1 0 16,2-3-16,1-1 0,-1-4 32,1 1-32,0-2-16,2 0 32,0 0-112,7 0-144,-2 0 128,9 0 144,-2-2-16,4 2 0,-1 0-16,1 0 64,0 0-64,-4 0-64,1-1-128,-3-1-369,-4-2 1,3-1-48,-7 5-176,2-5-385,-1 4-176,-3-2-47,0 3-769,-3 0-657,-3 0-1471,1 0 719</inkml:trace>
  <inkml:trace contextRef="#ctx0" brushRef="#br0">7834 23249 5026,'0'0'3874,"0"0"-1265,0 0-784,0 0 48,0 0-16,0 0-112,-11 0-737,11 0-496,1 0-176,9 0-79,5 0 319,7 0 224,3-2 81,2 1 143,-2-2-256,2 1-79,-3 2-513,-7 0-144,1 0-64,-8 0-32,-1 0 80,-1 0-144,-3 2-96,-4 1-209,-1-2 49,0 1 48,-6 1 0,2 0-576,0 0-433,0-3-528,-1 0-1681,3 0-3729</inkml:trace>
  <inkml:trace contextRef="#ctx0" brushRef="#br0">8231 23353 10821,'0'0'4914,"0"0"-2929,0 0-880,0 0 63,0 0-351,0 0-129,-27 33-48,24-18-144,3 2-15,0 1 31,6-1-64,4-2-288,1-6-80,0 0-96,-2-5 80,4 0-80,-3-4 64,1 0-16,-4-5 32,0-7 32,1-2 16,-6 0-48,-2-5-32,0 1-64,-2-2-224,-3 3-16,-5 2 0,0 2 144,-3 5-96,1 5 144,2 1 0,-3 2 0,0 5-48,2 3-80,1 1 95,4 3-15,-2-2-176,4 1-304,4-4-192,0 3-481,0-4-1056,0-3-1409,2-3-1648,1 0 832</inkml:trace>
  <inkml:trace contextRef="#ctx0" brushRef="#br0">8357 23109 1729,'0'0'3826,"0"0"-1329,0 0-1713,0 0 673,0 0 272,0 0-177,-11-6-239,11 6-241,0 0-207,0 0-321,4 0-80,0 0 144,4-2 33,3-2 47,1 1 288,1-1-63,1-1-193,-1 0-176,1 0-127,-1 1-177,0 0-176,-3 4 240,2 0-256,-1 0-16,-1 0-48,0 0 64,4 2-80,-4 2 16,3-2 0,0 2 16,-2-3-16,0 1 0,-1 2 48,0-2 0,-3 1 64,4 2 32,-2-2 32,-1 1-16,1 0-48,1 1-16,-2 0 0,1-2 80,2 1-32,-4-2 49,3 2-65,-1-1 32,2-1 64,-3 1-96,1 0-32,-1 0-48,-2 1 0,1 1-32,-1 0 16,-2 3-48,3-3 80,-1 3-48,0-1 32,-1-1-80,0 2 64,1-5 32,1 3-16,-1-4 16,2-1 288,-3 2 224,-1-3-223,0 0-145,0 0-80,-1 0-16,1 1-96,-1-1 16,0 0-16,1 2-32,-2-2 48,0 2-64,0-2 32,-2 2-32,3 0-16,-3-2-80,0 0-16,0 0-49,0 0 81,0 0 32,0 0 0,0 0-80,-3 0-400,1 0-385,2 0-239,-4 0-353,4 0-640,-2-2-2353,0-4-7187</inkml:trace>
  <inkml:trace contextRef="#ctx0" brushRef="#br0">8827 23120 12534,'0'0'2849,"0"0"-2481,0 0 673,0 0 591,0 0-31,0 0-256,0 2-353,0-2-159,0 0-81,0 2-16,5-2-127,-1 2-337,-1-1-144,4 4-64,-3-2-32,5 3 16,-3 1-16,2 3-32,-2-1 32,3 3-32,-3-2 16,0 2 32,-2-1-16,-1-1 80,-3-1-80,0-1 192,-3 1 192,-3-1-64,1-2-47,0-1 15,-2 1-112,3-2-176,0-3 112,0 3-128,0-2 32,-1 2-64,2-2 32,-1-2-16,-3 2 16,3-2-64,0 0-288,-1 0-337,4 0-399,-2 0-561,1 0-416,2 0-112,0 0-1200,0-2-1874,2 0-2480</inkml:trace>
  <inkml:trace contextRef="#ctx0" brushRef="#br1">4086 23990 7684,'0'0'9316,"0"0"-6339,0 0-1152,0 0-192,0 0-97,0 0-639,0 0-385,0 11-336,0 9 528,5 5 257,-4 5-129,3 0-223,3 0-113,-3-5-128,1-3-16,-4-4-80,1-4-48,-2-1-64,0-1-128,0-1-16,-3-2 32,-6 3-32,1-4-272,4-3-416,-1-1-384,3-4-497,0-2-1601,2-13-2784</inkml:trace>
  <inkml:trace contextRef="#ctx0" brushRef="#br1">4308 24099 9716,'0'0'11078,"0"0"-10134,0 0-496,0 0 1377,0 0 224,0 0-881,-12 3-511,-1 6-177,-4 8 80,0 2-96,3 2-159,0 0-177,7-2-32,0-4-32,7-4-16,0-5-32,9-2-96,0-4 64,5-2 16,0-8-80,1-4-32,0 0-48,-2-1-65,-5 4 177,-2-1 32,-2 7 32,-1 0 64,-3 2-112,0 3 64,0 3-48,0 6 0,-3 4 64,0 0 257,3 4-145,0-1 0,0-2-64,9-3-80,5-3-16,0-8 32,3 0-48,6-10-176,-1-3-176,-1-6 15,1-4 65,-4 3 112,-4-1 0,-4 3 128,-6 2-16,-2 7 128,-2 1-16,-2 7 224,-5 1 64,0 1-15,1 7-49,1 1-160,2 2-64,1 3 16,2-3-32,5 2-48,0-1 64,4-3-80,4 0 16,-1-3 16,3-2 16,-1-4-48,5 0 32,0-10 16,2-3-48,-2-4 64,0 2-32,-2-3 32,-3 2 0,-3 3 0,-5 2-32,-2 3 48,-4 7 96,0-1 16,0 2-144,0 2-64,-1 3 48,1 0-80,0 7 96,1-1-32,5 2-16,4 4-48,4 2 32,-2 4 48,-1 6-32,-1 0 112,-3 5-48,-3 1 96,-4 4-352,0-5 144,-3 0 0,0-2 32,-4-4 32,-1-4 112,-3 2 112,2-6-128,-1-4 32,3-2-32,-3-7-48,3-2 0,-2-5 0,0-3-128,3-6-240,0-8-288,-1-5-225,-1-1-255,6-1-145,0-2 353,2 4 720,0-1 432,0 4 176,4 1 0,7 1-32,2-2-80,-1 2 81,4 0 15,5 2 64,-1-2-208,-2 2-32,1 0-176,0 2-80,0-1-80,-5-1 32,3 2-48,-3 2 64,0-2 32,0 0-32,-5 1 32,1-1 0,0 0 48,-1 0 0,-3 1 16,0 1 192,-3-1-80,-2 3-48,-1 2-32,0-1 64,0 2 1,-6 3-17,1-3-112,-6 2-32,-2 4-96,4 0-113,-1 0 65,2 6 112,-2 4-32,3 2 32,3 6 48,0 2 0,2 3 16,2 2 64,0 1 16,4-1-80,4-3 48,3-1-48,3-5-48,1-2 80,1-5-176,1-5 64,2-4-112,0 0 144,0-12-144,-3-3-32,1-3-80,-1-3 32,-4-5 96,0 1 16,-1 1 144,-1 1 16,-3 4 128,-1 4 464,0 2-208,-4 5-192,0 3 32,-2 0-63,1 5 79,-1 5-128,4 2-96,-2 7 80,-1 1 48,2 6-32,3-1-80,1 2 0,1-1 16,5-3-32,-3-4 48,7-5-48,-6 1 80,3-6-96,-4-4 48,-1 0-96,-5 0-80,-4-8-352,0 1-993,0-4-2112,-6-3-5428</inkml:trace>
  <inkml:trace contextRef="#ctx0" brushRef="#br1">4375 25075 3986,'0'0'6563,"0"0"-1985,0 0-2833,0 0-449,0 0-15,-30-7-337,26 5-63,0 2-193,1-2-208,3 0-32,-3 2 193,3 0-1,0 0-128,0-2-256,4 2-304,6 0 48,7 0 160,4 0-96,5 0-47,1 0 255,1 2-272,-4-2 48,-1 4 0,-2-4 32,-6 2-16,-2 0 32,-5-2-96,-4 1-16,-2-1 0,-2 0-32,0 4 48,0-4 32,0 4 144,-6 0 256,-1 1-96,2 4-208,-4 0-32,-1 4-32,1 4-144,4 3 80,-2 3 0,-3 8 0,0 2 16,-1 1 80,-3 2 192,-3-2 145,1-5-65,-5 0 128,4-5-64,0-2-128,3-5-63,1-5-161,5-2 144,1-4-112,3-5-96,4-1 32,0 0 16,4 0-80,7-6-368,2-1 352,5 2 16,-1 0 96,4 0-48,-2 4-144,-2 1 128,-3 0 48,0 0-32,-3 1-32,-1 1-48,0 1 48,-3-3 32,-4 3-64,1-1-112,-4-2-417,0 0-367,0 0-625,-2 0-720,-4 0-560,0 0-3762</inkml:trace>
  <inkml:trace contextRef="#ctx0" brushRef="#br1">4345 25292 7395,'0'0'5395,"0"0"-1633,0 0-1425,0 0-208,0 0-16,0 0-545,-13 2-607,13-2-369,0 0-176,3 0 32,7 0-159,1 2-1,9 0-48,1 2 176,4-1 256,2 1-400,0-2-80,0 0-79,-1-2-49,-3 0 0,-4-2-16,-1-1-32,-8-2 16,0 1-64,-3 3-48,-2-1-145,-5 2 1,0 0-176,0 0-160,-5 3-144,-2 3-225,2 2-928,-4-1-1024,-1-2-1329,3 0-8052</inkml:trace>
  <inkml:trace contextRef="#ctx0" brushRef="#br1">3976 24983 7828,'0'0'6771,"0"0"-4578,0 0-897,0-10 65,1 8-273,-1 2-399,3-1-241,-3 1-256,0 0-96,0 0 0,0 0 32,0 0-32,0 1-48,0 7-96,0 6 144,-4 10 304,-6 6 33,-3 9 383,-4 11 272,-4 2-431,-3 1-209,0-2 224,-1-4-159,1-5-257,5-11 272,5-2-112,4-10-48,3-5-272,3-8-32,4-3-96,0-3-384,0 0-1217,7-9-1344,0-3 208,0-3-2097,0-5-7828</inkml:trace>
  <inkml:trace contextRef="#ctx0" brushRef="#br1">3972 24984 6227,'0'0'5138,"0"0"-2080,0 0-1394,0 0-287,0 0-385,0 0-319,0-7-177,0 7-48,0 0-16,0 0 1,0 0-1,0 0-16,1 0 96,2 0 64,-2 2 17,5 0-97,-3 0 0,1-2-64,-1 1-127,1 2-17,-1-3 16,0 1 48,1 1 32,0 1-112,1 3-80,0 6 48,4 9 145,6 3 415,1 11-288,1 4 129,1 6-273,-4 1-208,-1-7-144,-2-3 32,-6-4 32,0-7-32,2-5-32,-4-5 0,-3-6 48,2-1-64,-2-4 16,2-2 0,-2-2 0,0 0 48,0 0 0,0 0-32,0-2-80,0-2-32,0 2-80,0 1 80,0 1-16,0-3 0,0 3 48,0 0 16,0 0-32,0 0-32,0 0 32,0 0 0,0 0 48,0 0-32,0 0-65,0 0-15,0 0-16,0 0 96,0 0 16,0 0 96,0 0-80,0 0 48,0 0-32,0 0 64,0 0-48,0 0 32,-2 0-16,0 0 0,-2 0 0,-7 4 0,-1 4-16,-5-1-32,-6 2 49,-6 3-17,-1-3 0,1 3 0,-1-4 64,3-2 80,7 0-48,3-3-80,3-2-16,7-1 0,0-1-48,3-5-32,4-6-513,0-1-575,0 0-289,7 0-31,-1-1 191,2 9 0,-1 1-223,-1 4-161,-2 0-496,-4 6-832,1 0-673,-1 1-4418</inkml:trace>
  <inkml:trace contextRef="#ctx0" brushRef="#br1">4868 25304 10917,'0'0'5042,"0"0"-3761,0 0-337,0 0 161,0 0-273,0 0-368,-3-4-320,3 4-15,0 0-17,0 0 144,0 0 112,0 0-48,0 0 48,3 0 16,2 0 257,4 0-177,2 0-192,1 0 0,0 0 641,1 0 127,0 2-544,-1 0-240,-3 0-160,-2 0-64,0-1-32,-3-1 32,-1 3-96,-1-3 48,0 0-128,-2 0-128,0 0-208,0 0-112,0 0-273,0 0-191,0 0-65,0 0-736,-2 1-1536,0 1-3650</inkml:trace>
  <inkml:trace contextRef="#ctx0" brushRef="#br1">4897 25437 11461,'0'0'4738,"0"0"-1744,0 0-1874,0 0 289,0 0-96,0 0-401,32 0-528,-26 0-16,3 0-112,-5 0-176,3 0-48,-4 0-48,0 1 32,-2-1-592,-1 2-816,0-2-1314,0 0-3889</inkml:trace>
  <inkml:trace contextRef="#ctx0" brushRef="#br1">5275 25138 5827,'0'0'3105,"0"0"-240,0 0-1152,0 0-176,0 0 0,0 0-129,-15-10-127,15 9-161,0-1-111,0 0-129,0 2-63,0-1-1,5 1-80,2-3-336,7 3-223,7 3-81,7 2-16,1 2 432,2 3-336,0-3-16,-6 1-80,-5 0-160,-4-5 64,-6 1 0,1-3-48,-8 2-32,1-3-176,-1 0 16,-2 0 128,-1 0 128,0 0 0,0 0 96,0-3-16,0 3-80,0 0 16,0-1-96,0 1 96,0 0-144,-1 4-80,-2 5 192,3 2 0,-4 4 0,1 4 96,-4 4 192,3 0 112,-5 1 96,1 1 48,-5 1-95,3-2-129,-3 1-112,1 0-64,-4-4 48,6-5-144,-1 1-32,1-4 0,3-2 0,0-5 0,5-2 0,0 0 16,2-4-32,0 0 48,0 0-80,4 0-160,4-4 160,3-1 96,-1 0-16,3 0 0,1 4 0,-1 1 0,1 0-80,-1 0 16,0 0 0,-1 0 32,-3 0-16,1 0 48,-2 0-48,-2 0 0,-2 0-272,3 0-209,-4 0-127,-2 0-272,2 0-353,-3 0-272,0 0-367,0 0-1250,0 0-3601</inkml:trace>
  <inkml:trace contextRef="#ctx0" brushRef="#br1">5366 25328 8180,'0'0'7683,"0"0"-5218,0 0-1008,0 0 16,0 0-273,0 0-351,18 0-321,-4 0 64,3 0-32,4 1 753,-4 1-785,4 1-336,-2 0-144,-2-1 16,-3-1 0,-4-1-96,-6 0 48,3 0-96,-7 0-448,0 0-480,0 0-417,0 0-96,-3 0-656,-1 0-2337,0 0-6115</inkml:trace>
  <inkml:trace contextRef="#ctx0" brushRef="#br1">5781 25396 11189,'0'0'7716,"0"0"-5171,0 0-1265,0 0-319,0 0-225,0 0-64,0 0-335,-3 14-129,3 3 400,0 2 513,0 2-369,0 0-304,0 0-160,0-7-144,0 2-64,0-5-80,0-2 16,0-1 16,0-4-512,0-1-672,0-3-849,-1 0-1201,1-9-3633</inkml:trace>
  <inkml:trace contextRef="#ctx0" brushRef="#br1">5958 25311 9428,'0'0'6035,"0"0"-2577,0 0-1313,0 0-192,0 0-289,0 0-431,11 20-369,-7-17-287,5-3-145,2 0-176,-1 0-48,4 0-80,0 0-64,3 3-80,0-3 16,-4 0 64,2 2-48,-5-2-48,-1 0-16,-3 1-544,-6 1-993,0-2-1184,-9 0-1553,-1 0-6083</inkml:trace>
  <inkml:trace contextRef="#ctx0" brushRef="#br1">6308 25103 5426,'0'0'9445,"0"0"-6756,0 0-1376,0 0-1,0 0 33,0 0-369,-14 14-287,16-14 47,2 0-48,6 0-159,9 0-49,4 3 272,7 0 433,1-3-369,3 6-272,-1-3-160,-1-3-400,-7 0 16,-4 0 0,-5 0-32,-2 0-32,-7 0-336,0-3-32,-5 0 80,-1 0 80,-1 3 0,0-6 192,-1 6 144,-1-3-64,-1 0 48,3 3-96,0 0 32,0 0-145,0 6-143,0 0 96,0 0 64,0 4 96,3 1 64,-3 4-16,0 2 16,0 4 0,-7 6 0,0 3 144,-7 3-32,0-1-16,-3 0 80,-2 1-79,1-5 63,3-2 16,-1-5-64,5 0-48,2-7-32,3 3-32,4-3 0,2-3-48,0 0 48,4-2-16,6 0 0,4-6 48,0 1-144,0-4 112,1 0-48,0-4 16,-1-3 0,-3-3 32,-1-1-16,0 0 0,1-1 0,-5 3-32,3 1 32,-1 2-16,-1 6 48,0-5-112,0 5-433,-3 0-351,2 0-993,-3 0-656,1-1-1297,-4-4-4401</inkml:trace>
  <inkml:trace contextRef="#ctx0" brushRef="#br1">6455 25355 12358,'0'0'6819,"0"0"-5202,0 0-977,0 0 368,0 0 321,0 0-369,27 9-415,-3-9 543,0 0-272,4 0-223,-1 0-289,-4 0-112,-2-4-128,-4 0-48,-4 3 0,-6-1-32,0-1-464,-3 3-305,0-3-335,-4 0-369,0-1-736,0 0-1344,-1 1-3507</inkml:trace>
  <inkml:trace contextRef="#ctx0" brushRef="#br1">6820 25409 13894,'0'0'4258,"0"0"-2689,0 0 624,-3 40-352,3-21-272,0 0-193,0 2-287,10-1-289,1-3-320,6-4-144,2-1-111,0-7-113,2-5-16,0 0-48,-2-8 48,-5-4-64,-1-5-112,-2 0 16,-8-4 16,0 0-64,-3 0 0,-4 3-97,-8 0 65,-2 3 96,-3 6 80,-4 3-48,-2 5-64,1 1 16,-4 4 32,5 5-48,4 2 48,1 2 64,7-1-80,6-1-352,0 1-800,3-3-1010,4-4-1247,1-3-3362</inkml:trace>
  <inkml:trace contextRef="#ctx0" brushRef="#br2">9001 25159 4978,'0'0'8580,"0"0"-6451,0 0-880,0 0-193,0 0-175,0-3-241,0 3-288,0 6-176,0 3 128,0 6 161,0 4 159,0 7-80,0 9 32,0 2 97,0 8 319,0 0-63,-4 1-209,4-2-272,0-7-144,0-7-272,0-5 0,2-7-32,2-3-16,-1-3 32,-2-4-48,2-2 16,-3-5-544,0 1-753,0-2-640,0 0-320,0-2-1136,-4-4-4739</inkml:trace>
  <inkml:trace contextRef="#ctx0" brushRef="#br2">8822 25239 5266,'0'0'5683,"0"0"-2626,0 0-1008,0 0-288,0 0-320,0 0-513,-11-13-175,11 11-129,0 0-96,0 1-208,4-4 16,6 4-160,1-4 145,6 2 47,3-3 32,7 3 320,3-1 465,3 0-225,-1 0-351,1 0-273,-6 1-128,0 1-64,-6 0-128,-4 2-48,-1 0-32,-6 0 0,-2 0 32,1 2 16,-4 0-112,0-2-32,-1 3-48,0-3-161,0 0 97,1 3 16,-1-3 32,-3 0-128,-1 0-160,3 0-193,-3 0 97,0 0 48,-4 0-128,-2 1-257,-1 1-223,0 2-1378,1-1-2448,1 2-5731</inkml:trace>
  <inkml:trace contextRef="#ctx0" brushRef="#br2">8904 25669 4450,'0'0'688,"0"0"-191,0 0-481,0 0 2033,0 0 816,0 0-720,0-11 32,0 9-400,0 2-289,0-2-223,0 2-289,0 0-271,5 0-97,1-2-320,4 0-16,3 2-80,6-4 128,6 3 401,3-4 319,1 2-399,0 1-113,-1 2-224,-4-1-288,-3 1 208,-4 0-16,-1 0-160,-2 0-48,-4 1 16,-2-1-32,-3 2 32,-4-2-16,2 0 0,-3 0 32,0 0-96,0 0-64,0 0-352,0 0-593,-3 0-735,2 0-866,-1-2-3136</inkml:trace>
  <inkml:trace contextRef="#ctx0" brushRef="#br2">9351 25598 5298,'0'0'8244,"0"0"-5138,0 0-1394,0 0-719,0 0 79,0 0-31,0 31-225,2-20-208,0 1-239,2-4-161,-1-1-64,-2-5 32,1 0-112,1-2 48,1-2 0,0-7 80,2-2-80,2-4-64,2-5-64,-3 5 32,3-2 16,1 4-16,-1 3 0,-3 5 0,2 3-48,-3 2 16,0 6-32,0 5 80,3 4 16,-5 2 144,4 2 289,-3 0-49,1-2-96,-1-4 48,2-2-368,-3-5 16,1-1-16,-3-2 0,1-3-48,-3 0-208,0-3-144,0-3-609,0-6-1392,0-1-1328,0-2-4035</inkml:trace>
  <inkml:trace contextRef="#ctx0" brushRef="#br2">9703 25364 8084,'0'0'6547,"0"0"-4162,0 0-865,0 0-335,0 0-321,0 0-31,-3 17 255,3-5-255,0 7-145,0 7 176,0-2 113,3 5-305,-1 0 177,2 1-465,1-2-160,-4 1-96,1-7-32,0-1-80,0-2-16,-2-6 16,0 1 16,0-5 0,0-3-32,-4-1 48,4-3-80,-3-2-320,3 0-561,0-10-1120,0-1-976,0-6-1393,0 0-10085</inkml:trace>
  <inkml:trace contextRef="#ctx0" brushRef="#br2">9625 25572 2145,'0'0'8324,"0"0"-4883,0 0-1200,0 0-128,0 0-304,0 0-352,8-18-321,-5 16-127,0 0-49,2 0 81,0 0-289,3 1-144,2-2-223,3 2-17,2-1 16,1-1 112,1 3-160,0 0-208,0-3-80,-3 3-80,-1 0 48,-3 0-32,-2 0-80,-1 0-352,-3 0-288,-2 0-737,-2 0-1312,0-2-1185,0-5-5602</inkml:trace>
  <inkml:trace contextRef="#ctx0" brushRef="#br2">9885 25572 11957,'0'0'4146,"0"0"-2529,35 0 1072,-19 0-352,-2-1-400,-1-3-496,-2-1-737,-4-1-320,-3 0-223,0-2-81,-1 2-48,-3 1 16,0 0-128,-4-1-64,0 0-49,-6 2-15,5 1 144,-6 3 64,3 0 0,1 0-48,1 6 80,0 1-48,2 3 48,0 2 32,0 5 96,-1 2 81,3 1-33,2-2-32,0 0-128,0-6-32,2 0 0,4-5 16,1-5-32,3 0 0,-1-2-320,3-2-289,1-3-239,1-1-401,3 0 17,-4 2 63,2 1-431,-5 3-1074,-1 0-1552,-6 0-912,-3 3-449</inkml:trace>
  <inkml:trace contextRef="#ctx0" brushRef="#br2">10109 25628 6691,'0'0'8068,"0"0"-6371,0 0-257,0 0 513,16 28-336,-9-22 48,-3-3-353,2-1-527,1 0-81,-1-2 16,-1 0-31,-2 0-193,-3-4-256,3-1-128,-3-3 48,0-1-96,0 0 32,0-3-32,0 1-32,-3-1 0,0-1 0,-2-1 96,5 0-64,-2 1 16,2 1-80,0 1 32,0 3-64,0 1 80,2 1-80,3 2 80,1 3-64,4 1 80,0 0-32,4 0 32,-2 1 0,0 2-96,2-2 64,-3 1-64,0-2-48,-2 0-176,-2 0-160,-4 0-256,-3 0-369,-3 0-576,-7 0-896,-2 2-1152,-8-2-3651,3 2-3825</inkml:trace>
  <inkml:trace contextRef="#ctx0" brushRef="#br2">10293 25496 5635,'0'0'3329,"0"0"-816,0 0-1152,0 0-177,0 0 65,0 0-48,0-2-257,0 5-304,-1-3-31,-5 4-49,3-2 32,-1 2-176,-4-2-96,-1-1-63,-1 3-33,-1 1-48,-3-2-80,-1 2-64,-1 4 16,-1 0-32,4 2-16,0 0 160,2 3 448,5 0 0,2 2-111,4-1-145,3-1-80,4 0-32,6-3-48,4-5-128,0-4 32,1-2-80,-1 0 64,0-6-64,-4-3-16,-1 0 64,-2-3-16,-1-1 0,-2 0-48,-1 0 96,0 1-144,-1 1 48,-2 1-16,-1 3-16,0 1 32,1 2-16,-3 1 16,0 0 16,0 2 0,0-1 0,0 2 32,0-3-112,-3 3 112,3 0-48,0 0 0,0 0-64,0 0 16,0 0-112,0 6 80,3 4 64,-1 2 0,0 2 32,2 6 16,0 0 176,-2 5 0,1-3 65,-2 3-129,2-1 16,-2-3-48,-1 0-64,0-3-16,-1 0 0,-3-4 16,-1 0-48,1-1 48,0 0-32,0-2 16,-1 0 16,1-1 64,-2-1 112,2 1-32,-3-3-16,0-1-64,2 0 16,-1-3-128,-3 2 32,1-4 0,-1-1-48,3 0-256,1-3-656,0-3-753,3-3-448,2-2-1265,0-1-2496,3-1-3170</inkml:trace>
  <inkml:trace contextRef="#ctx0" brushRef="#br2">10481 25598 12198,'0'0'2625,"0"0"-1873,0 0 1425,17 24-160,-10-12-272,-3-3-513,2 0-271,-2 1-161,3-1-352,-5-4 1,1-1 79,-3 1-160,1-5-160,-1 0 32,0-5 160,0-4-63,0-4-273,0-5-80,0 0 80,0-3-48,0 2 0,-1 1-16,-2 0 48,3 5 0,0 4-16,0 4 192,0 0 160,0 1-96,3 1-160,2 3-80,4 0 0,1 0-80,4 0 48,0 0 16,-2 0-96,4 0-96,-6 0-256,4 0-144,-5 0-81,-4 0-47,-5 0-464,0 0-721,0 0-224,-4 3-1889,-6 0-4290</inkml:trace>
  <inkml:trace contextRef="#ctx0" brushRef="#br2">10826 25565 5763,'0'0'6515,"0"0"-3682,0 0-640,0 0-192,0 0-304,0 0-273,-21-3-543,4 10-417,0 2-288,-4 5-80,5 2-48,-1 0 0,6 0 32,4 2 160,7-3 144,0-2-224,9-3-96,6-4-32,-1 0 17,6-6-17,2 0-48,-3-9 32,0-4 16,0 0-16,-5 0-16,-1 2 32,-5-1-64,-3 3 64,-3 5 0,0 0 0,-2 4-16,0 0-64,0 9 64,-2 2-64,0 5 96,2-1 16,0 0 48,0 0-80,4-2 64,3-5-80,-1-3-16,2-2-176,0-3-721,-2 0-719,4-8-433,-4-2-1361,-1-5-3585,0-2-160</inkml:trace>
  <inkml:trace contextRef="#ctx0" brushRef="#br2">11109 25288 4802,'0'0'12182,"0"0"-10117,0 0-785,0 0 865,1 34 144,-1-6-480,3 6-432,-3 6-209,0 4-351,0-3-225,0 0-256,0-5-448,-3-6 16,2-3 48,-4-5 64,5-5-48,-2-3 32,0-5-32,0-2-352,2-5-369,0-2-367,0-6-369,0-3-1824,0-4-1025,0-4-3298</inkml:trace>
  <inkml:trace contextRef="#ctx0" brushRef="#br2">11006 25554 9828,'0'0'9573,"0"0"-8501,0 0-864,0 0 1201,0 0 224,33-8-257,-14 4-207,6-2-80,2 3-465,-4 0-384,1 0-112,-6 2-208,-5 1-1281,-2 0-1392,-4 4 64,0-3-2994</inkml:trace>
  <inkml:trace contextRef="#ctx0" brushRef="#br2">11277 25571 10101,'0'0'9876,"0"0"-9684,0 0-80,35 1 977,-21-1 864,5 0-241,-2-1-607,0-1-337,-3-2-239,-1 3-257,-2-5-160,-3 0-16,-5 0-48,2-1-48,-5-1 16,0-1-48,-5 1-48,-5-1-304,-4 4-17,1 1 97,-4 4 176,3 0 112,1 5 144,2 7 112,1 5-48,2 3 161,5 2 95,2 4 64,1-2-64,0 0-192,5-1-256,7-6 32,-2-2-16,1-4-48,1-3 80,-2-3-64,1-3-16,0-2-208,-3 0-160,-1-2-560,-1-3-689,-5-1-1489,-1-1-1568,0-1-13430</inkml:trace>
  <inkml:trace contextRef="#ctx0" brushRef="#br2">12859 25437 9172,'0'0'11654,"0"0"-10406,0 0-784,0 0 897,-27-17 176,20 17-321,-1 0-447,2 3-401,-1 6-240,4-2-80,0 2-16,3-1 0,3 1-96,4-3-288,2-2-225,2-4 17,-3 0-96,0 0-49,-4 0 289,-4-4 368,0-2 64,-4 0 48,-4 3-16,-3 0 160,-3 0 1,1 3-17,1 0 208,-1 6 384,6 2-336,1 1-352,5 0 16,1 1-128,4-2-96,9-3-1184,-2-5-1569,3-1-2082,-2-11-11732</inkml:trace>
  <inkml:trace contextRef="#ctx0" brushRef="#br2">12810 25822 19529,'0'0'3586,"-24"3"-3218,10 2 288,2 0 256,3-1-159,3 2-209,2-3-224,4 3-336,0-4 48,8-1-64,3-1-96,1 0-224,2 0-80,-3-5 304,2 1 112,-3 1 16,1-1 0,-4 2 32,-4 0 64,-1 2 144,-2 0 96,-3 0 240,-6 0 161,2 0-353,0 0 0,0 0-96,4 0-256,3 0-304,7 0-1233,3-10-2288,4-2-4947</inkml:trace>
  <inkml:trace contextRef="#ctx0" brushRef="#br2">12012 25499 5507,'0'0'6787,"0"0"-3138,0 0-1456,0 0-592,0 0-256,0 0-401,28-15-480,-22 24-160,0 6 737,2 3 464,1 4-625,0 2-368,1 2 65,-5 0-145,3 3-16,-5-2-240,4-3-128,-3-1 16,1-5-48,0 0 16,0-5-32,0-2 16,-1-2 48,-1-3-48,0-3 16,1-3-32,0 0 64,2-5 0,1-6-16,2-8-32,1-6 0,1-5-144,0-5-288,2-3-208,1-2-241,0 0-47,-2 4 400,-1 7 416,-1 4-337,-2 5 113,-2 6 240,1 4 48,-3 4 32,0 3 32,-2 1-16,1 2 16,-2 0 32,4 0-64,-3 2 32,1 4-16,0-4-16,-3-1-16,2 2 32,-2-1-96,0-2-16,0 3 64,-5 3 16,0 1 16,-6 2 0,-4 7 16,-3 1 32,-4 4 32,-5 2-16,1-1 80,-1 0-144,-1-1 64,1-4-112,1 0 96,5-4 112,3-1-64,3-5 65,1 1 111,5-4-48,4-2-128,1-2-64,4 1-16,0 1-32,4-2 0,5 0 16,2 0 32,2-2-32,1-1 32,0-3 16,3 0-16,4-1 0,3 1-16,-1-2 32,4 5 448,1-3 609,4 4-689,-2 1-160,0 1-80,-6 0-128,5 1-32,-7 3-48,-1 2 32,-4-3-96,-5 0 16,0 0-16,-4-3 96,-3 2-64,1-2 80,-4 0-16,1 0 64,-3-5-32,0-1-64,0-2 32,-3-4-128,-5 2-64,-5-4-160,-1-1 64,-5-2 15,-2-2-95,-4 2 80,-1-1 256,-1-1 32,-2 2-96,-2 0 96,-1 2 16,1 2 32,0 2-48,0 1-48,3 2-48,0 0 64,5 3 0,6 1 0,5 0 48,3 3-32,8-4 64,1 2-80,8-3-128,6 3-1969,7-2 224,1 0-224,3 0-1665,-4 1-7267</inkml:trace>
  <inkml:trace contextRef="#ctx0" brushRef="#br2">14859 26002 2561,'0'0'2914,"0"0"-1986,0 0-1360,0 0 448,0 0 192,0 0-176,-2 6-80,2-6 64,0 0 288,0 0 464,0 0 465,0 0 160,0 0 175,0 0-47,0 0 16,0 0-33,0 3-143,0-3-273,0 0-287,0 0-145,0 0 177,0 0 127,-5 0-16,-6 0-191,-2 1-225,-6 1-272,-3 0-176,-4 4 32,-3-3 384,-2 3-63,-2-2-65,1 2-128,2 0-144,3-3-48,3-1-16,7-1 144,3-1-128,7 0 16,2 0-48,5-3 0,0-3-144,8-3-48,3-1-656,-1 1-449,3 1 96,-5 5-1200,-1 3-880,-5 0-1873,-2 3-6228</inkml:trace>
  <inkml:trace contextRef="#ctx0" brushRef="#br2">15735 25960 7395,'0'0'6403,"0"0"-3874,0 0-944,0 0-272,0 0-513,0 0-336,-14-6 113,10 6-241,-1 0-224,-3 0-48,-1 0 144,-5 4 0,2 1-64,-7 3-80,-2 3-16,4 3-16,-2 1 32,-2 0 144,4 3 16,3 1 81,3-2 191,3 2 64,6-2-272,2-2-80,7-4-176,10-2 64,0-3-96,6-2 80,2-4 64,2-1-144,-1-11-112,-3 1 128,0-4-352,-4-4-256,-4 0 80,-5-2-97,-2-1 241,-5-2 64,-1-2-64,-2 0-128,0 0 224,0 1 16,-2 3-97,-1 2 225,-1 0 64,2 4 80,2 0 32,0 3 96,0 2 32,0 1-96,0 3-15,0-1 15,0 6 192,0 1 96,0 1-160,0 0-192,-2 1 32,2 9-64,-3 3 16,3 10 0,0 5 288,0 4 801,0 6-257,0 1 369,0 0-113,5-3-368,-3-3-207,0-4-273,0-6-144,3-1-48,-4-8-64,2-1 32,-1-3 0,-2-3-16,0-1-160,0-3-369,0 0-415,0-3-641,0 0-320,0 0-448,0-8-2401</inkml:trace>
  <inkml:trace contextRef="#ctx0" brushRef="#br2">16017 25929 4818,'0'0'10501,"0"0"-6963,0 0-1858,0 0-607,0 0-193,0 0-175,9-16-417,-4 26-160,0 6 160,2 2 336,0 6 881,4 3-609,2-1-335,-2 0-225,3-1-48,0-5-192,-2-2-64,2-5-32,-2-2 0,-2-3 32,-1-4-208,-5-1-448,-1-1-145,-3 1-223,0-3-241,0 0 145,0 0-417,-3-6-912,3-4-2962</inkml:trace>
  <inkml:trace contextRef="#ctx0" brushRef="#br2">16098 25688 7555,'0'0'4835,"0"0"-2882,0 0-305,0 0 97,0 0-384,0 0-577,-3 0-208,9 0-159,8 0 159,0-2 96,3-1 577,4 2-289,2-1-224,-3-2-111,-2 4-321,-2 0-192,-3-1-112,-5 1 0,-4 0 16,1 0-64,-5 0 48,1 0-32,-1 0 48,0 0-32,0 0 48,0 0 32,0 0-16,-1 0 0,1 0-80,0 0 96,-5-3-80,4 1 64,-2-3-48,0 0 16,-2-3-80,0-4 80,0 1-16,-4-2-32,-1 1 64,-4-1-64,3 4 48,-2 3-48,0 2 80,8 3-48,-5 1-16,8 0-48,2 0-16,2 1-16,8 3-1137,1 0-543,4-2 111,-3-2-1617,3 0-4881</inkml:trace>
  <inkml:trace contextRef="#ctx0" brushRef="#br2">16280 25846 7652,'0'0'2112,"0"0"818,0 0-1137,0 0-81,0 0-255,0 0-352,6 11-49,-6-1-192,-1 5 337,-4 0-32,-1 5-465,0 5 16,-3 3 33,-2 3-97,1 2-208,0 1-80,-1-2-48,3-4 49,-1-1-81,7-6-128,-3-6-112,5-3-32,0-3-16,0-3-16,0-3-400,5-3-481,0 0-704,1-6-656,-2-5-1296,-3-4-3763</inkml:trace>
  <inkml:trace contextRef="#ctx0" brushRef="#br2">16430 26147 6243,'0'0'-544,"0"0"5698,0 0-2545,0 0-864,0 0-368,0 0-161,6-11-367,-6 9-401,0 2-208,3 0 16,-3 0-64,0 0 16,0 0-96,0 0 0,0 0 48,0 0 16,0 0 113,-3 0-177,0 4-80,-4-1 16,3 3 16,-3 3 80,2-1 48,-4 2 80,3-1 0,0 5 80,-1-5-128,3 6 128,3-4-95,1 2-65,0 1-48,4-2 0,2 0-48,2-1 0,7-3-48,-5-3-32,3-1-16,1-2 48,-1-2-16,0 0-80,-3-3-48,-3-3 192,-2 1-96,-5-1-16,0 0-32,0 0 32,-4 1-16,-2 0-16,-5 2 0,-1 0 32,2 1-32,-1-1 16,0 3 16,3 0 16,5 0 32,-1 0-48,4 0 48,0 0-64,5 0 32,4 0 64,3-3-32,3 0-32,3-3 160,-2-2 16,1 2 16,-1 1-64,-6 1-112,-4 0-48,-1 2-128,-4 2-208,-1 0-96,0 0-225,-3 0-383,-4 0-833,0 0-2113,-3 0-7443</inkml:trace>
  <inkml:trace contextRef="#ctx0" brushRef="#br2">17362 25986 6419,'0'0'2401,"0"0"448,0 0-928,0 0 128,0 0-288,0 0-400,-13-2-161,13 2-271,0 0-193,0 0-320,0 0-224,0-2-64,7 2-80,2 0-32,5 0 0,3 0 16,4 0 400,5-2 385,5 0-417,1 0 16,-2-2-32,-3 2-208,-3 1-95,-9-2-1,-2 3-128,-4 0 48,-5 0 0,-3 0-113,-1 0-111,0 0 80,0 0 32,0 0 48,0 0-208,-1 0-304,-2 0-176,0 0-305,0 0-704,2 0-1280,-3 0-2050,-1 6-4001</inkml:trace>
  <inkml:trace contextRef="#ctx0" brushRef="#br2">17438 26177 6115,'0'0'-464,"0"0"4081,0 0-2480,0 0-161,0 0 33,0 0-49,-21 0-47,21 0-145,0 0-112,0 0 113,0 0-33,0 0-80,2-1-80,-1-1 65,2 0-1,-2 2 0,-1-1-240,3-2-127,1 3-49,-1-1 48,1-1 0,1 2-48,0-3 0,1 3-80,2 0-32,4 0 0,-2 0 401,6 3 111,3-1-256,6-2 32,-5 1-64,3-1-128,-1 0-127,-7 0-1,0 0-32,-8 0-96,0 0 32,-3-1-16,-1 1 48,-3 0-32,0-2-97,0 2 49,0-3-144,-3 3-304,1 0-352,-2 0-529,2 6-976,-1-2-1393,2-2-4241</inkml:trace>
  <inkml:trace contextRef="#ctx0" brushRef="#br2">18528 25872 3730,'0'0'5970,"0"0"-2592,0 0-1745,0 0-785,0 0-208,0 0-223,-10 27 127,5-7 480,-1 6 385,0 4-401,-3 7-79,-2 0-81,3 2-47,-1-4-257,1-5-96,2-4-160,0-2-256,4-8 16,-3-3 0,1-3 0,2-3 0,2-2-64,-2-5 80,-1 0-16,3 0-16,0 0 64,0-6-80,0-4-112,0-7-48,7-4 112,2-7 0,-1-6-160,5-5-96,-1-5 96,1-1-64,0-3 0,-1 3 112,-3 5 16,-2 5 0,0 5 48,-4 5 47,2 8-15,1 3 64,-1 0-80,0 5 96,5-1-64,2-1 16,-1 5 0,6 1-32,-3 1 0,0 4-384,3 0 208,-3 4 112,2 6 0,-6 2-16,1 5 0,-5 4 112,-4 3 32,0 3 0,-2 2 96,-2-3-48,-5 0 32,-1-2 0,-2-2-80,-3-2 0,0-4-48,-2 0 48,-2-3 0,0-3-32,-3-1 0,3-3-32,0-1 48,6-1 0,1 1 32,0-2-64,6 0 48,2 1-80,1 0 48,1 2-16,0-1 0,0 3-16,1-1 64,4-1 0,0 2 16,1-3 0,-1-2 0,-3 3 96,5-3 0,-4 0 64,6 3 48,-4-1 80,7 3-15,-3 2 15,-2 0 288,5 4-160,-5 1-128,4 3-256,-3-2 16,-1-1-64,2-1 0,-3-3 48,2-4-64,-5-2-128,4-5-336,0 0-304,-4-1-401,1-9-543,-1-1-1058,-3-2-1536,0-2-3313</inkml:trace>
  <inkml:trace contextRef="#ctx0" brushRef="#br2">19950 26355 5779,'0'0'6643,"0"0"-4098,0 0-560,0 0-304,-9 4-209,9-4-287,0 0-241,-2 0-272,2 0-175,0 0-193,0 2-144,0-2-48,0 0-112,9 0-48,4 0 112,5-6-96,6-6 144,6 0 48,4-8-144,1-1 48,-1-4-64,-3-1 32,-1-3 48,-3 2-32,-3-5-32,-3 2 64,-4-4-16,-6 3-80,-1-3-48,-5 5 112,0-1-64,-4 6 32,-1 1-48,0 5-192,-4 1-48,2 1 0,-3 3 64,0 2 48,-1 1 112,1 3 32,0-1-32,2 4 64,1 2-16,-3 2-64,3 0 48,2 0-32,-4 0 0,4 2-144,-1 4-209,-4 1 65,1 4 144,-3 3 192,-1 1-32,-1 2 32,-1 2-48,2 0 64,0 1 160,-4 5 0,7 1 80,-4 1 113,3 3 63,2 1 112,0 0-112,0 0 144,1-4-15,1 0-161,2-3-112,0-4 0,0-4-160,0-2-64,0-5-48,0-2 16,2-2-32,-2-4 48,0-1-80,3 0 64,-3-1 0,1-8 32,2 0-64,1-2-144,2-4-352,2 4 240,2-2 64,2 1 48,2 1 96,1-1 64,1 7 32,1 0-32,-3 0 16,2 5-64,-4 0 16,-3 0-48,-1 5 16,-1 0 48,-3 0-48,-2 3 64,-2-2-32,0 0 64,-2-1-48,-2 1 48,-3 1 0,-1-1 0,-1-1-16,-1 3 16,2-3-16,-2 1-32,3 0 48,0 0-64,4-3 32,0 2-32,1-5 0,2 5 0,2-4 48,6 3 16,4 1-16,-2-2 400,1 1-176,6 0 16,-3-2-80,2 1 32,-4 2-111,0 0-65,-7-1-48,2-1-32,-3 1 48,1-2-48,-4 0 96,-1-1-64,2 1-32,0 1 32,-2-2-48,0 1-81,0 0-207,2-1-208,-2 2-272,0-3-641,0 0-608,0-3-1040,0-3-2786</inkml:trace>
  <inkml:trace contextRef="#ctx0" brushRef="#br2">20301 25599 5971,'0'0'2065,"0"0"1296,0 0-1712,0 0-288,0 0-209,0 0-159,5-7-273,-5 7-144,-5 6-64,1 1-47,-3 4 175,-3 4 128,-2 2 97,-1 2 95,0 0-63,1 2-369,1-5-272,1-1-96,4-5-112,1-3-16,5-1 0,-2-6-32,2 0-48,0 0-112,0-6 176,0-5 48,2-1-64,-2-5-16,5-2-32,-4-1-48,4 2-32,0 1-96,2 4 176,0 1 32,0 4 16,3 3-32,-3 1 112,0 4-48,0 0-16,0 0 0,0 6-16,2 3-16,-1 2 32,1 3-16,-2-1 64,2 0 16,-1-2 64,0 3-32,-3-5-64,1 2 16,-4-1 48,2-3-32,-4 1 0,0-2-80,0-1 16,0-3-32,0 2-32,0-4-480,0 2-128,0-2-593,0 0-688,3-2-928,-1-4-4307</inkml:trace>
  <inkml:trace contextRef="#ctx0" brushRef="#br2">13205 18796 5458,'0'0'1041,"0"0"1888,0 0-1408,0 0-352,0 0-97,0 0-31,0-12-65,0 10 160,0 0-111,0 0-145,0 2-175,0 0-225,0 0-224,0 0-160,0 6 48,0 6 112,0-2 128,0 3 65,-2 4-33,-1 0 0,3-2-112,-6-2-208,6-3-32,-4-1 0,4-3-48,0-2-16,-1-2-32,1 0-288,0-2-960,0 0-817,0-6-2369,0-2-7508</inkml:trace>
  <inkml:trace contextRef="#ctx0" brushRef="#br2">13708 18760 4482,'0'0'976,"0"0"-527,0 0 3088,0 0-1920,0 0-320,0 0-65,-13 5 1,12-5-17,-2 2-255,2-2-193,1 0-144,0 0 17,-3 0-129,3 0-128,0 0-64,0 0-112,0 0-112,7 0 80,0 0 33,7 0-65,3 3-80,1 0-80,5 0 720,0 1-336,2 3-192,-4-1-80,-4 0-48,-2 1 32,-4-1-80,-4-2 80,-2 0-128,0-2 112,-4-1-64,-1-1-16,0 3-48,0-3-32,0 0-96,0 0 48,-4 0-640,0 0-817,-1 0-1344,0 0-3458,-2-3-1729</inkml:trace>
  <inkml:trace contextRef="#ctx0" brushRef="#br2">13691 18653 6195,'0'0'512,"0"0"2593,0 0-1872,0 0 144,0 0 95,-16-3-223,12 3-17,4 0-159,-1 0-81,1 0-255,0-3-113,0 3-272,0 0-48,0 0-128,1-1-256,3 1 353,7-2-241,-1 2 0,7 0-32,0 0 0,4 0 48,-2 0 144,0 0-48,0 2-80,-5-1-32,-1 2 16,-2-1-48,-4-1 16,0-1-16,-4 3 0,1-3-16,-1 1-16,-3-1 0,0 0 0,0 0 64,0 0-32,0 0-224,0 0-96,0 2-241,0-2-95,0 0-208,0 2-673,-1-2-1088,-1 2-993,-2 2-3745,-1-2 7971</inkml:trace>
  <inkml:trace contextRef="#ctx0" brushRef="#br2">14684 18562 6195,'0'0'32,"0"0"3537,0 0-1760,0 0-416,0 0-112,0 0-81,5-17-336,-2 15-127,-3 0-17,0-2 49,0 0-81,0 4-32,0-3-144,0 0-159,0 2-65,0-3-64,0 2-128,-3 0-96,-1 1-48,1 1 48,-4-3 0,0 3 48,1 0 0,1 0-32,0 0-32,-3 3 48,1-2-80,1 1 64,0 2 0,2-1-32,-3 0 32,3 0-16,0 1 0,0 2 48,-1 1-16,0 2-48,0 1 16,-3 5 32,2-1 80,-1 3-48,0-1 176,2 2 64,0 0-96,1-1 32,3 0-48,1 0 33,0 0-81,0-4 0,4 0-64,2-1-16,4-1-48,-1-3 0,5-3-80,-4-1 224,3-2-160,2 0 0,-4-2 80,0 0-64,-1 0-16,-2-2-16,-2-2 16,2-2 48,-5 3-96,0-1 64,0 0-64,-2 1 48,-1 0-48,0 0 32,0 0-64,-4-2 96,1 1-16,-1-1 16,-3 1-16,1 0 32,2-1 0,-3-1-16,0 0 0,2-2-32,-1 1 32,1-1-16,-1 3 0,2 0 16,-1 0-16,3 2-32,1 1 64,-2 0-160,2 2 144,-2 0-32,3 2 32,-2 2-16,2 2 16,0-1 16,0-1-32,2 0-32,5-1 48,-1-1-16,0-2-16,2 0 64,1 0 48,1-2-48,-1-1-64,-2-1 16,4 0 16,-5-1-48,3 0 80,0 4-48,-1-3-16,-2 2-16,0 0 0,-2 0 16,1 2-16,-3 0-320,-2 0-481,0 0-367,0 4-1121,-7 0-545,3-2-2016</inkml:trace>
  <inkml:trace contextRef="#ctx0" brushRef="#br2">14874 18568 5731,'0'0'224,"0"0"2193,0 0 256,0 0-1152,0 0 192,0 0 47,-7-10-79,7 10-384,0 0-369,0 0-320,-3 8-287,1 5 159,2 2 288,0 6-144,0 1-207,0 1-65,0-1-144,5-1-176,-1-6 0,-1-1-48,2-3 64,1-5-48,-2-1-64,2-5 32,-1 0 80,0 0-48,2-8 112,0-1-64,-3-5-32,2 4 0,-2-2-96,0 1 32,-4 3 16,3 3 0,-3 3 16,2 2 16,-1 0-32,-1 3-144,4 6 96,-1 2 80,5 2 16,-3-1-16,3 4 0,5-5 16,-2 1 16,5-3-32,1-5 16,0-2-32,-1-2 16,0-2-32,0-8 64,-4-1-48,-2-2 32,-3 0 48,-3-2-16,-2 0-32,-2-1 32,0 3-64,-2 0 96,-2 2-64,-1-1 32,-1 4-32,2-2 0,0 0-32,0 2 16,-1 0 0,4-2-32,-4 2 16,5 0-128,-2 2 16,2 0-32,-2 3-128,2 0 15,0 3 129,0 0-224,0 0-272,0 0-160,0 3 15,0 2-431,0 0-1121,0 0-881,0 0 625</inkml:trace>
  <inkml:trace contextRef="#ctx0" brushRef="#br2">15943 18522 10709,'0'0'3650,"0"0"-2162,0 0-287,0 0 255,0 0-431,0 0-369,19-10-320,-2 5 97,4-4 79,3 1 256,4 0-272,-2 2-384,1 1-15,-7 1-49,-1 1 0,-5 3-48,0-2 16,-6 2-16,-2 0-112,-4 0 31,1 0 1,-3 0 0,0 0 48,0 3 112,-3 5-32,-3 5-32,-1 6 16,2 4-32,-7 7 48,5 6-80,-7 0-32,4 1 112,-2-1-48,2-2 16,-6-6 209,6-2 175,-2-6 208,1-4 128,3-1-223,1-4-129,1-5-96,6-2-80,-2-2-112,2-2-64,2 0-80,7-2-32,1-2-272,3 3 112,3-1 112,0 2 64,0 0-48,0 0-305,-3 3-15,1 1-32,-2 0-368,-7-2-465,2-2-864,-3 0-1152,-4 0-1442,0-6-5665</inkml:trace>
  <inkml:trace contextRef="#ctx0" brushRef="#br2">16023 18654 9268,'0'0'3858,"0"0"-961,0 0-1088,0 0-432,0 0-65,0 0-255,-5 24-257,11-21-111,1-2-145,3 1-64,5-2-96,7 0-80,-1 0 0,7 0-95,-2 0-81,-2 0-112,0 0-32,-7 0-64,-1 0 32,-7 3-273,-2-2-239,-2 3-224,-3-3-305,-2 4-511,0-4-737,-4 1-1585,-3-2-2209,1 0-816</inkml:trace>
  <inkml:trace contextRef="#ctx0" brushRef="#br2">16420 18779 4050,'0'0'11477,"0"0"-10548,0 0-833,0 0 816,0 0 465,0 0-417,17 17-352,-13-2 321,1 4 255,-3-1-143,1 3-257,1-4-368,-3-2-320,-1-1-48,0-7 16,0 1-112,0-7-608,0-1-1089,-5 0-1376,0-9-4707</inkml:trace>
  <inkml:trace contextRef="#ctx0" brushRef="#br2">15532 18558 5811,'0'0'3409,"0"0"-976,0 0-944,0 0-208,0 0-65,0 0-512,-6 4-319,1 6-209,-2 2 64,-2 4 192,2 1-112,2 0-48,5-5-32,0 0-31,2-4-97,8-2-96,0-5 16,3-1-64,0 0 128,-1-1-272,-2-5 496,-1-2-256,-1 2-48,-3 0 96,-3 1-64,0 0-32,0 1 64,-2 2 32,0 1 96,0-2-48,0 3-96,-4 0-112,2 8-16,2-1 48,0 3 32,0 1-16,0-1-16,4-1 16,3-3 0,0-2 0,3-3 16,0-1-32,1 0 32,-4-4 128,2-3-64,-1-5 16,-1-1 160,-3-2-112,-1-2-64,0 0-32,-3 0-32,0-1 48,0 1-80,-6 1-16,-3 4-64,-3 2 48,-2 0-176,-6 3-16,2 5-16,-3 2 48,-1 0-112,0 6 80,1 3 128,1 5 80,4 2 16,1 5 64,2 4 208,3 3 16,0 6 64,3 0-64,0 2-48,7-1-128,0-5 48,0-1-96,5-7-16,4-2-16,3-6-48,3-6 16,6-4-128,2-4 112,4-4 16,2-4 128,3-3-224,-3-1 32,-2 4 80,-3 0 32,-8 6-64,-4 0-560,-7 2-609,-5 4-1024,-2 1-1984</inkml:trace>
  <inkml:trace contextRef="#ctx0" brushRef="#br0">9211 20045 5635,'0'0'5106,"0"0"-3121,0 0-705,0 0-303,0 0-81,0 0-159,-4 6-273,0-5-144,1 5-96,0-2 48,-1-1 32,0 3-80,-3-2 1,3 3 111,-5-1-48,-1 5 32,-3 3 80,-1 2 128,-3 5 1,0 1-1,-1 3-80,1-4 144,3 0 81,4-7-177,4-3-416,2-5-48,4-3-48,0-3-48,4-6-80,7-8-384,-1-2-545,6-7-47,-2-5 31,0-3 113,3 0-177,-2 0-159,0 3 47,-4 2 865,2 5 512,-4 6 368,-1 7 0,-1 5 209,-3 3 95,-1 8-240,2 4 16,-1 6 1537,1 3-448,1 1-624,0-2-497,1-3-240,0-3-224,2-5 32,-3-2-80,3-1 32,-5-6-48,-1 3 16,1-2-192,-4-1-736,0 2-561,-4-2-256,1 0-1664,-4 0-3955</inkml:trace>
  <inkml:trace contextRef="#ctx0" brushRef="#br0">11616 20952 9156,'0'0'4210,"0"0"-1441,0 0-832,0 0 208,0 0-336,0 0-480,-23 15-785,35-12-256,4-2 64,6 1 144,10-2-255,1 0-193,5 0-112,-3-3 112,-4-1-48,-8 4 0,-4 0 0,-7 0-128,-7 7 47,-5 4 49,0 3 32,-6 3 48,-3-3 145,-1 3 255,-1-1 240,5-4-272,-1-4-288,7-2-128,0 0-32,0-3-544,0 1-945,4-2-720,3 0-304,-5-2-1665,2 0-3361</inkml:trace>
  <inkml:trace contextRef="#ctx0" brushRef="#br0">12110 20806 13494,'0'0'3026,"0"0"-2498,0 0-80,0 0 512,0 0 129,8 29-385,-1-14-208,-3-1-159,5 2-81,-3-3-112,2-2-128,-2-3 16,2 0-32,-2-5 0,3 0-16,-3-3 16,-1 0-272,-1-3-160,0-3-145,0-2 97,1-7-112,0 1 144,-2-2 239,-1 0 17,2 0-320,-3 3 144,3 4 352,-2 4 0,-1 2 48,-1 3 192,0 0-112,0 8 48,0 5 144,0 5-48,0 2 817,-3 0 15,-1 5-591,4-5-113,0 0 256,0-1-32,0-7-335,0 0-65,0-3-160,0-3-64,4-2 16,-2-2-961,-1-2-1056,-1-7-2049</inkml:trace>
  <inkml:trace contextRef="#ctx0" brushRef="#br0">12859 22349 4882,'0'0'689,"0"0"-769,0 0 4482,0 0-2354,0 0-271,0 0 176,10-10-176,-10 10-336,0-1-273,2-1-255,-2 0-273,0 2-288,0-2-80,0 2-80,0 0 16,0 0 64,0 0 113,0 0-1,0 0 16,0 0 48,0 0 112,-2 0-31,2 0-113,-2 0 32,2 0-96,0 2-16,6 2-143,4 0 15,7 3 48,6 2 368,5 1-176,3 1 64,-1 1-159,-3-3-113,-6 0-112,-3-1-48,-8-2-128,-3-1 32,-5-3 32,1 0-64,-3 0 48,0-2 16,0 0 16,0 0 32,0 0-32,0 0-64,-3 0 16,3-2 0,0 2-80,0 0-32,0 0 0,0 0 48,-2 0 16,2 0 0,0 0 64,0 0-16,-2 0 16,0 0-16,-1 2 0,-1 1-48,-2 3 48,-5 4 16,-6 1-33,1 1-15,0 0-16,-1 4 32,2-3 128,6-3 1,3-1-113,5-4 64,1-1-48,0-2-65,5-2-367,6-2-784,-3-5-1345,6-3-1473,-4-3-3922</inkml:trace>
  <inkml:trace contextRef="#ctx0" brushRef="#br0">13429 22326 9652,'0'0'3490,"0"0"-128,0 0-1986,0 0 33,0 0-225,0 0-399,-8-6-177,14 13-240,3 8-64,1 5 593,2 6 335,2 6-591,-2 2-193,0-2-336,-1-2-128,-3-3 16,-2-5-16,1-3 32,-4-3-32,-3-2 48,0-2-144,0-5-160,-3 1-289,0-4-207,-1-3-288,3-1-177,1 0-720,0-10-2513,0 0-10117</inkml:trace>
  <inkml:trace contextRef="#ctx0" brushRef="#br0">13672 22250 3906,'0'0'1697,"0"0"3489,0 0-2993,0 0-1009,0 0-31,0 0-145,-2 11-15,0-5-113,0 3-239,0 0-17,-1 5 32,2 4 177,-1 5 127,-5 5 16,0 2 257,-7 6-224,2 4-321,-7-2-304,2-2 48,3-2-48,-2-6-288,9-6-16,0-3-48,3-8-48,4-1 0,0-9-512,0-1-704,4 0-1169,0-9-1537,-1-4-6051</inkml:trace>
  <inkml:trace contextRef="#ctx0" brushRef="#br0">13777 22591 10709,'0'0'4002,"0"0"-2786,0 0-319,0 0 383,0 0-207,0 0-369,-10 17-128,10-6 1,0 1 191,0 1-160,0 0 33,7-3 111,0 1-352,3-4-176,1-2 32,2-2-80,1-3-112,-1 0 16,0-6 0,-1-3-64,-3-2 0,-2-5 1,-3 1-34,-1 0-159,-3 2-48,0 1 0,-7 3 32,-3 5 80,-3 4 32,-1 0-64,-1 4-80,1 4-32,2 2 128,1-4 48,7 4-609,2-4-719,-1-5-1634,3-1-3105,0-1-2865</inkml:trace>
  <inkml:trace contextRef="#ctx0" brushRef="#br0">13412 22144 5298,'0'0'128,"0"0"113,0 0-241,0 0 2881,0 0-1424,0 0-289,0 9 721,0-6 144,0-3-224,0 0-225,3 0-159,-1 0-224,3 0-177,5 0-288,4 0-175,7 0 111,5-3 32,6-2-255,2 1 127,0-2 256,-3 1-191,-1 1-417,-7 0-240,-8 3-32,-3 1-112,-6 0-17,-1 0-31,-4 0 48,-1-3 128,0 3 64,-1 0-16,-4 0 0,3 0-16,-2-2-16,1 2 16,1-1-16,2-2 16,-3-2-144,-1-1 32,1-3-16,-1-4 48,-3-2 64,-3 1-32,-3 0 64,2 0 0,-3 3 32,2 2-32,3 3 0,3 2 48,5 3 16,1 1-80,0 0-96,4 0-912,2 0-1506,5 0-1711,-4 0-6580</inkml:trace>
  <inkml:trace contextRef="#ctx0" brushRef="#br0">14764 22206 8596,'0'0'4018,"0"0"-385,0 0-1392,0 0-848,0 0-336,7-19-177,-7 19-192,0 0-47,0 0-177,-5 8-160,-2 4-80,-4 11-112,-4 7 64,-4 8 0,-1 6 160,-1 4 193,4 3-209,4 0 32,5-5 128,8-6-240,0-7-144,12-8-32,5-7 16,2-9-96,3-5 48,4-4-208,-3-10-256,-4-6-112,-2-2-48,-7-4 111,-2 2-127,-3 1 224,-5 0 176,0 2 176,-9 2 32,-1 6 32,-1-1 0,-1 6-16,-3 2 0,2 2 16,1 0 128,2 0-80,5 0 0,1 2-48,2 1-48,2-2 64,2 1-32,7 1 0,-1-3-64,3 0 288,3 0 240,3 0 49,-1 0-17,5-3-128,-1-3-160,-2-1-144,1 1 16,-2-1-112,-3 1 32,-4 2-16,1 1 32,-7 0-96,1 2-160,-4 1-128,-1 0-16,0 0 128,0 0-32,0 0-49,0 0 193,4 0 96,-4 0-16,7 1 64,-4-1 16,4 0 16,4 0 529,0 0 319,5-1-240,1-3-239,4 2-1,-5-2-64,1 1-144,0 0-128,-6-2-48,-2 4-16,-8-2 32,1 0 16,-2-1-32,-3 0-32,-6-2-16,1 3 32,-3 1-64,-1-2 48,-2 4-32,4 0 16,2 2-16,0 5 0,-1 4 16,7 4-16,-5 5 16,7 0 0,0 2 112,0 0-64,3-2 48,3 0-48,3-7-16,1-4 0,1-5-48,1-2 16,2-2-192,-1-8-256,2-2-481,-2 0-607,0-4-817,-3 1-913,-2-2-3329</inkml:trace>
  <inkml:trace contextRef="#ctx0" brushRef="#br0">15231 22462 2609,'0'0'13702,"0"0"-9988,0 0-1457,0 0-208,0 0-784,-12 24-257,8-7-159,-1 0-49,5 1-192,0-2-208,9-2-224,3-4-63,3-5-81,1-3-177,1-2 33,-3-4-80,0-8-16,-5 2-144,-4-6 112,-5-1 112,0 2 32,0 1 32,-10-2-160,2 6 144,-5 3 64,1 4 48,-1 0 0,0 3-64,6 0-16,-2 6-401,4 0-1151,3-2-1314,0-1-1744</inkml:trace>
  <inkml:trace contextRef="#ctx0" brushRef="#br0">15571 22419 5651,'0'0'6915,"0"0"-3522,-28 7-1120,14 2-448,-3-3-288,0 4-449,1 0-367,4-1-209,1 0-208,6-2-224,5-1-48,0-1-96,7 1 16,5 0-16,2-4-96,7 2 48,-1-2-64,-2 1 64,3 0-48,-4 0-32,-4 3 128,-3 1-96,-3 1-81,-4-1 129,-3 3 80,0 1 16,-11-1 64,0 0-48,-5-1 0,-1 0 16,0-1 0,0-3 32,-3-1-16,6 0 16,2-2-64,1-1 32,4-1-16,6 0-48,1 0-272,1 0-880,6 0-977,6 0-368,0 0-1041,3-1-6339</inkml:trace>
  <inkml:trace contextRef="#ctx0" brushRef="#br0">15810 22319 5955,'0'0'4802,"0"0"-2337,0 0-816,0 0 304,0 0-385,0 0-543,-10 0-177,10 12 33,0 2 143,0 5-47,0 6-33,0 3-32,0 2 97,0 2-193,0 0-175,0-1-193,-4-5-208,1-4-128,1-3-32,0-4 16,-1-3-80,3-5 0,0-1-128,-1-4-576,-2-2-513,2-2-576,-1-6-816,-1-2-1537,1-4-3233</inkml:trace>
  <inkml:trace contextRef="#ctx0" brushRef="#br0">15696 22497 12358,'0'0'2625,"0"0"-1216,0 0 639,0 0-95,31-16-528,-14 14-208,3 2 223,1 0-287,-3 0-321,-1 0-192,0 2-415,-7 0-145,0 0-96,-3-1 0,0 4-193,-4-5-431,1 1-384,-1-1-609,-1 0-416,0-1-1184,2-5-3459,1 0-4273</inkml:trace>
  <inkml:trace contextRef="#ctx0" brushRef="#br0">15970 22579 10725,'0'0'3602,"0"0"-2770,0 0 769,10 26 688,-9-16-352,2-1-689,-1 1-31,-2-1-337,0 0-272,0-1 33,0-2-1,0-3-144,0 1-176,0-2 65,0-2 63,-2 0-128,-1 0-160,3-3-96,-1-6 32,-2 0-64,3-2 48,0-2-16,0-2 16,0-2-80,0 0 32,0 0 0,4 0 128,2 2 112,3 0-96,0 1-63,-1 5 31,1 1-80,-4 3-32,0 1 0,-1 4-80,-2 0 16,1 0 32,1 0-48,-3 4 48,1 0-112,1 2-209,-1-3-463,0 0-561,-2 3-351,0-3-737,0-2-1025,0-1-3217</inkml:trace>
  <inkml:trace contextRef="#ctx0" brushRef="#br0">16135 22545 16103,'0'0'3378,"0"0"-2290,0 0 753,0 0-64,-11 30-416,8-18-545,-1-1-272,4 2-192,0 2 17,0-4 95,7 1-144,0-3-208,5-4-80,-1-2 32,1-3-32,0 0 0,2-8-96,-3-3-144,-5-2 96,-2-3-144,-4-1 48,0 1-256,0 0-145,-4 1-175,-2 3 336,0 2 240,-2 2-1,1 4 129,3 3 48,-2 1 16,2 0-32,-2 1-16,3 7 16,-1 0-432,4-2-1025,0 1-463,0-3-1058,0-3-3025</inkml:trace>
  <inkml:trace contextRef="#ctx0" brushRef="#br0">16306 22601 4866,'0'0'9861,"0"0"-7348,-7 39-592,7-22 368,0 1-192,6 1-160,0 1-257,2 1-639,0 0-545,-3-4-16,1-1-79,-4-8-145,1 1-48,-3-6 0,0-3-64,-3 0 64,1-9-96,-3-5-112,4-2-64,-4-4 32,5-2-32,0-3 16,-2 1 48,2-3-64,-3-1 80,3-1-16,0 2 32,0-2-48,0 1 64,0 2-32,0 3 32,5 2-48,0 3 16,1 4 32,-2 5-64,0 3 32,0 2-48,0 3 16,1 1 0,0 1-64,-2 7 64,1 1-64,1 4 32,-4 2 32,2 2 16,-3 2-48,0 1 80,0-2-96,0-1 80,0 0 0,0-1 0,0-3-32,0-2 32,0 1 16,0-6-144,0 0 48,0 0 16,-3-4 32,-3 0-80,-1-1-48,0-1-241,0 0-63,3-3-336,4-3-609,0 1-816,0-4-800,4 3-1265,0-5-3970</inkml:trace>
  <inkml:trace contextRef="#ctx0" brushRef="#br0">16494 22336 14935,'0'0'3393,"0"0"-3152,0 0 703,0 0 593,0 0-65,0 0-527,0 0 63,-2 36 673,-1-10-400,1 5-113,-3 1-400,1 1-319,2-3-321,-1-1 64,3-7 112,0-2-208,0-6-16,3-5-16,-1-1 0,2-4-32,1-4 0,-2 0-16,4-6 64,2-1-112,-2-3 16,4-2-48,-1 4 16,0-1 0,4 0 48,-4 4 0,-2 1-16,2 3 48,0 1-48,-3 0 32,0 0 0,-1 5-32,2 0 64,-1 4 64,-1-2 0,-2 3-32,2-5-32,-1 2-32,0-3 0,-4 0-32,3-1-16,-4-3-352,5 0-528,1-5-897,-1-7-1361,5 0-2608</inkml:trace>
  <inkml:trace contextRef="#ctx0" brushRef="#br0">16761 22519 23147,'0'0'3121,"0"0"-1568,-15 34-369,13-19-415,2-5-161,0-3-432,0-2-112,2-5-112,5 0-448,-4-1-833,2-9-1632,-2-5-2866,-3-4-7539</inkml:trace>
  <inkml:trace contextRef="#ctx0" brushRef="#br0">16767 22313 3137,'0'0'19097,"0"0"-17608,0 0-1505,0 0 32,0 0-128,0 0 128,0 13-817,3-5-1968,0 1-3874</inkml:trace>
  <inkml:trace contextRef="#ctx0" brushRef="#br0">16924 22471 2113,'0'0'16680,"0"0"-15720,31 3-768,-24-3 1761,2 0-32,-5 0-240,-4 3-625,0 1-400,-11 6-399,-4 1 271,-2 4 240,-1 1-224,1 1-191,3 1 63,3-3 16,6 0-144,5-4-32,3-2-176,10-3 48,4-2-112,0-2 32,7-2-48,1 0-48,-2 0-304,-3 0-432,-6-2-193,-7 0-1136,-7-1-2641,-3-3-5202</inkml:trace>
  <inkml:trace contextRef="#ctx0" brushRef="#br0">17489 22465 5442,'0'0'5491,"0"0"-1345,0 0-1345,0 0-656,0 0-224,0 0-432,-4 11-65,2 6 97,-1 4-160,3 3-513,0 1-256,5-3-239,9-2-225,3-7-64,4-6-64,2-5 48,3-2-64,-4-2-96,-1-7-145,-5-2-95,-5-3-32,-1 2 192,-3-2 128,-4 3 0,-1 1 80,-2 4-32,0 2 48,0 4-32,0 4-16,0 8 0,4 3 128,2 2 96,6 0-80,8 0-48,3-4-64,4-6 16,-2-2-128,0-5-128,-2-9-208,-4-4 80,-7-5 0,-2-4 159,-3-3 177,-5-4 16,-2 2 32,-2 1-208,-6 4-32,-3 2 144,1 6 96,-1 6-48,3 7 64,-1 1-16,5 0-16,3 9-64,1 2-16,3 2-1360,6 0-1890,1 0-2352</inkml:trace>
  <inkml:trace contextRef="#ctx0" brushRef="#br0">18063 22573 21514,'0'0'4146,"0"0"-3810,0 23 1153,3-11 63,4-1-767,-1-3-417,4-3-256,-3-1-32,4-2-64,-3-2-160,-2-2-240,-1-7-881,-4-2-1120,-1-3-736,-1-4 655,-4-3-1087,-6-5-4323</inkml:trace>
  <inkml:trace contextRef="#ctx0" brushRef="#br0">18073 22352 17896,'0'0'4050,"0"0"-3378,0 0-512,0 0 369,0 0-193,0 0-368,11-10-528,-3 20-1729,-1 0-4018</inkml:trace>
  <inkml:trace contextRef="#ctx0" brushRef="#br0">18245 22619 16920,'0'0'2497,"0"0"-2289,0 0 1313,33 8 288,-22-8-449,-1 0-287,2-6-417,-7 1-352,0-5-192,-1 0 336,-2 2 33,-2-4-193,0 3-112,0-1 160,0 3 112,0 3-16,0-2-128,2 6-95,1 0-65,3 0 0,-1 3-48,5 2 16,-3 1 64,3-1-144,4 1 16,-2-1-48,0-2-32,-1-2-544,-1-1-977,-3 0-1280,-2-4-2338,0-3-6098</inkml:trace>
  <inkml:trace contextRef="#ctx0" brushRef="#br0">18603 22516 22042,'0'0'4178,"0"0"-3538,0 0 465,0 0 191,0 0-799,0 0-193,-38 5-160,24 8-64,1 1-80,-1-1 32,3 2 32,5 0-48,4 0 0,2-2-16,0-1 48,6-2-80,3-4 16,2-1-48,2-5 32,4 0-96,3-11-48,-5-1-80,7-5-113,-6-4-95,1-1 112,-1-7 208,-9-1-400,0-4-161,-7-2 257,0 3 224,-7 3 176,1 5 128,0 5 224,-3 9 561,2 10-257,0 1-160,-2 11 192,3 6 113,2 6-97,4 5-32,0 3-383,2-2-193,6-1 0,3 1-112,-5-7-337,0-3-255,-1-2-432,-5-6-1202,-2-5-2144,-7-6-4097</inkml:trace>
  <inkml:trace contextRef="#ctx0" brushRef="#br0">19208 22483 3121,'0'0'2642,"0"0"751,0 0-191,0 0-801,0 0-256,0 0-384,-3-2-385,-4 2-367,0 0-289,-3 4-224,2-1-256,0 6-128,-3 0-48,6 2 16,0 2 161,5 0 143,0 0 16,5-1-160,6-2-48,6-3-48,2-3-64,0-4 0,-2 0-96,-3 0 192,-3-6-128,-1 1 48,-5-1-80,-4 0 32,-1 2-48,0-2 16,0 4 16,-4-2 0,2 3-16,-3 1-16,2 0-48,1 0 0,2 1 0,0 5 0,0 0 32,0 1 0,6-1 48,3 2 0,3-2 0,-2-3 241,7 0 127,-2-3 256,-1 0-192,1 0-48,-4 0-304,-1-6-16,-1 0-47,-2 1-17,-2-4 0,0 0 0,-4-1-32,4-1-32,-5-2-48,0-2-321,-2 1-95,-7-6-16,-7 4-64,-4-4-33,-4 3 161,-8 2 272,0 4-80,-5 3 0,-1 5 144,3 3 80,1 2-16,7 9 64,3 6 176,10 6 192,6 7 320,3 3-47,5 6-81,6 0-96,10 1-240,-2-1-192,5-5 32,-2-4-128,-1-4-432,-1-6-128,1-7-33,-5-6-175,2-3-16,1-4 79,2 0-335,1-8 175,-1-1-703,3-1-673,-1 1-897,-1 0-4033</inkml:trace>
  <inkml:trace contextRef="#ctx0" brushRef="#br0">19728 22362 5731,'0'0'11493,"0"0"-8612,0 0-944,0 0-128,-6-31-561,16 21-719,7 2-289,3-2-112,6 5-144,-1 2 112,1 3 80,-5 0 0,-5 7 96,-5 6-192,-6 3-128,-5 10 0,-5 1 80,-11 4-16,0 3 64,-5 0 0,-1-2 160,0 0 241,1-4 31,4-3 16,7-4-144,-1-2-128,7-2-47,4-5-49,0 0-32,10-5-32,1 1-48,3-2 32,6-5-16,1-1-32,2 0 0,1 0-32,-3-1-48,0-3-464,-4 2-321,-1-2-319,-4 0 175,-7 4-335,-1-2-817,-4 2-208,-4 0 240,-8 0-256,2 0-1649,-1 0-5010</inkml:trace>
  <inkml:trace contextRef="#ctx0" brushRef="#br0">19759 22491 14535,'0'0'3665,"0"0"-1488,0 0-1568,0 0 575,27-17 305,-7 13-241,3 0-95,5 0-465,0 3-256,0-2-320,-4 3-160,-5 0-16,1 4-944,-9 4-1713,3-1-865,-7 1-4322</inkml:trace>
  <inkml:trace contextRef="#ctx0" brushRef="#br0">20049 22589 9236,'0'0'12886,"0"0"-12166,0 0-623,-3 28 975,0-15 337,3 2-577,0 2-32,6-2-159,4 2-321,5-3 48,6-5-192,1-6-144,4-3-32,-3 0 32,0-11-64,-3-2-256,-9-4-176,-2 0-113,-8-4 113,-1 3 32,-6-1 64,-5 2-32,-9 3 176,0 5 192,-4 4 48,3 5-16,0 0 0,0 3 16,4 8-16,7 3 16,4 3-32,4 0 16,2-1-2754,0-1-2560</inkml:trace>
  <inkml:trace contextRef="#ctx0" brushRef="#br1">33470 30621 7668,'0'0'3425,"0"0"-1568,0 0-576,0 0 319,0 0-111,-13-2-401,11 2-367,0 0-113,-3 0 0,5 0 97,-4 0-49,4 0-192,-1 0-80,1 0 65,0 0 127,0-2-64,0 2-144,0 0-80,0-2-176,0 2 80,1-1-144,3-1 1,1-1-1,0 2 64,2-1 112,0 2 144,2-2 64,1 2 64,1 0-160,-1 0 17,2 0-113,-1 0-176,1 0-32,3 0-32,-4 0 32,1 0-16,-2 0-16,1-2 48,-5 0-80,-2 0 64,1 2-32,-5 0 32,0-2 16,0 2-16,0 0-16,0 0-48,0 0 32,0 0-80,0 0-16,0 0-304,0 2-321,0 0-351,0 0-65,0 0-399,-3 0-289,1-2-240,2 2-833,-2-2-1568</inkml:trace>
  <inkml:trace contextRef="#ctx0" brushRef="#br1">33489 30762 9028,'0'0'2305,"0"0"-464,0 0 80,0 0-192,0 0-385,0 0-239,-2-5-33,2 5 1,5-2-257,-4-1-144,6 2 113,1-1-81,3 0-32,1 1-159,3-1 431,2-1-352,4 2-159,-4 1-289,-1 0-64,-1 0-80,-7 0 16,2 0 0,-6 0-80,1 0 32,-3 1-32,-2-1-48,0 3-32,0-1 64,0-1 63,0 1 50,0 0-33,0-2 16,0 0-177,0 1-207,0-1-208,0 0-192,0 0-161,-2 0-159,2 0 143,0 3-31,0-3-97,-2 0-63,-1 2-81,3-1-992,-4 2-640,3-2-1377</inkml:trace>
  <inkml:trace contextRef="#ctx0" brushRef="#br1">33951 30638 13190,'0'0'4338,"0"0"-2545,0 0-240,0 0-145,0 0-575,0 0-353,0-2-144,7 2 64,3 0-144,6 0-48,0 0 129,6 0 399,2-2-288,1 0-128,-2 0-112,-3 1-144,-2-1-80,-4 0 16,-6 2-32,1 0 48,-4 0-80,-4 0-32,2 0 0,-3 0 80,0 0 0,0 0-16,0 0-336,1 0-288,-1 0-417,0 0-447,0 0-641,0 2-1377,0-2-3553</inkml:trace>
  <inkml:trace contextRef="#ctx0" brushRef="#br1">34454 30652 8484,'0'0'2401,"0"0"-1649,0 0 145,0 0 207,0 0-207,0 0-161,-16 11 32,16-11 33,0 0 79,0 0-112,1 0-15,4 0-113,0-5 48,9 2 177,0-6 47,7-3 417,5-5-273,1-4-639,1-5-97,2 1-208,-1-6-80,-3 0 32,-3 0-64,-7 0 80,-6 1-64,0 0 32,-10 0-80,0 1 16,-3 3-192,-4 2-144,-4 5 288,-2 4-81,-1 5-63,-2 9 176,0 1 32,1 11 16,1 4 0,0 7 48,2 9-80,2 3 48,4 3 96,-1 5 81,5 0-49,2-3-32,0-3-48,0-7 32,5-4-32,0-5-16,0-6-32,0-2-16,-2-5-16,-1-3-48,0-1-80,-2-3-625,3 0-287,-2 0-897,-1-3-592,0-7-3970</inkml:trace>
  <inkml:trace contextRef="#ctx0" brushRef="#br1">34764 30630 10485,'0'0'3601,"0"0"-2064,0 0 912,4 28-576,-4-20-672,2 0-369,1-3-288,-3 0-272,2-4-95,0-1 79,0 0 128,-2-1 80,5-7 208,-4-4-15,5-3-305,3-4-272,-1-4 0,3 1-48,1 2-16,0 0 32,-1 6 384,0 2-80,-3 9-208,0 3-96,2 2-80,-3 7 64,4 6 112,-6 0 321,5 2-129,1 0-176,-6-1-32,1-4-96,0-2 32,3-3-80,-2-3 0,-3-4-32,0 0-192,0-6-80,-2-1-321,0-4-783,-2-1-769,0-1-801,-6 0-2848</inkml:trace>
  <inkml:trace contextRef="#ctx0" brushRef="#br2">16219 23961 8084,'0'0'2673,"0"0"-112,0 0-672,0 0 192,0 0-368,0-22-545,0 22-255,0-1-177,0 1-176,0 0-144,5 3-191,-3 9-65,1 5 80,2 7 304,1 6-80,-1 8 160,0 5-15,-2 4-193,-3 2 16,0-1-64,0-3 48,-3-6-31,2-5-145,-3-4-192,2-7-80,-1-4-16,3-7 80,-1-3-96,1-6 64,0-1-32,-3-2-657,3-7-767,0-3-1410,-2-3-1584,-3-4-4930</inkml:trace>
  <inkml:trace contextRef="#ctx0" brushRef="#br2">16010 23983 5250,'0'0'3922,"0"0"-1024,0 0-1058,0 0-47,0 0-16,0 0-160,-19 0-369,17 0-223,2 0-225,0 0-112,0 0-79,7 0-305,4-6-176,5 4 16,6-3 128,6 2 705,-2 0 95,6 3-432,0 0-287,-3 0-33,-2 3-208,-1 3-48,1-2-16,-6-4-16,2 2 16,-7-2-48,1 0 32,-3-2 0,-1-4-32,-2-1-128,-1 1 32,1 1-128,-6-1-32,0 0 47,0 4-207,-3 2-64,1 0-96,-3 0 31,0 0-127,0 2-176,0 1-81,0 3-271,0-2-609,-1 0-1248,-1-1-2386,-3 0-2801</inkml:trace>
  <inkml:trace contextRef="#ctx0" brushRef="#br2">16561 23947 12758,'0'0'3698,"0"0"-2226,0 0 129,0 0-192,0 0-353,0 0-352,3 11-127,-3 8-65,0 4 592,0 9-271,0 1-369,0 6-48,0 0 80,0 4-63,0-1-33,0-3-32,0-3 32,0-4-160,0-6-128,0-4-176,0-4 48,0-7 0,-3 1-16,3-7 80,0-3-80,0-2 48,3-6 32,3-3-32,-1-4 48,1-1-64,4-1 16,0 4-16,-2 0 16,-1 2 16,0 1-96,0 3 64,0-1-48,-2 3 48,4 0-48,-3 1 48,3 2 0,-1 0 0,2 0-16,0 0-16,1 0 80,-1 5-80,1 1 48,-5 2 32,3-2 0,-2 3-48,-2-1-16,-2-3 0,1 1 0,-1-1 0,-3-2-16,6 3 48,-5-6-48,1 6 32,1-6-128,3 0-64,-1 0-64,0 0 32,4 0 112,1 0 64,1-6 32,-1 0 16,1 2 32,1-2-32,-4 2 96,3-1-80,-2 1 96,-1 2-32,-2-2-80,3 0-16,-5-2 32,3 3-32,-3-2 0,-3-4 48,4 3-64,-5-2 16,0 0 32,0 1-32,-3 0 0,-4 1 48,-3 0-32,0 3 48,-1 3 16,-1 0-64,1 0 0,1 0 16,3 5-32,4 5 16,1 0 64,2 4-80,0 1 80,0-1 0,2 2 0,1 1-48,4-2-32,-3-4 64,1 1 0,0-3 48,0-2-16,-1-1 0,0-2-48,0-4 0,3 0-64,-1 0 0,3-4-448,-3-2-336,-1 1-881,0-3-1729,-3 2-1456,1 3-8292</inkml:trace>
  <inkml:trace contextRef="#ctx0" brushRef="#br2">17030 24428 8788,'0'0'5795,"0"0"-3778,0 0 160,0 0-209,0 0-511,0 0-352,6 1-337,-6-1-272,0 0-96,0 0 33,0 0-49,0 0-112,0 0-32,0 0 32,0-4-80,-2 3 0,2-5-32,-4-2 81,3 1 111,-2-4 32,1-1-48,2-1 16,0-2-192,0 1 96,0 2-96,2-2-96,2 3 0,2 2 65,3-1-17,-1 3-32,0 2-32,-2 0-64,1 2 64,0 0-112,-1 3 112,-2 0-112,0 0-96,-2 0-145,-1 0-79,-1 0-128,0 3-336,0-1-321,0-1-400,0-1-127,0 0-321,0 0-1361,0-3-4674</inkml:trace>
  <inkml:trace contextRef="#ctx0" brushRef="#br2">17211 24397 11141,'0'0'4210,"0"0"-3266,0 0-735,0 0 943,0 0 385,0 0-625,-5 15-432,5-15-79,0 0 303,0-3 288,2-3-223,1-2-241,-1-4-208,3 2 352,-2-5 433,3-2-177,1 3-143,-1-1-257,0 2-16,0 4-192,0 1 0,-2 5-15,0 3-17,2 0-176,-5 3-112,4 7 64,-4 1-32,3 1 0,1-1 0,-1-2 0,0-3 0,0 1-96,3-5 48,-1 0-80,0-2 144,1 0-64,-2-5 16,2-1-32,-2-3 0,-4-2 16,-1-1 0,0 1-64,0-1-128,0 5-48,0-1 192,0 2 48,0 5 16,0 1 16,0 0 0,0 0-32,4 6-16,1 0-1,1 6 98,2 1-1,1 2 224,0 1 16,-2-1 32,3-1-96,-3-1-160,2-4-16,-1 2-64,-1-6 64,-1-1-48,-5-2 0,2-2-32,-3 0-48,0-2-288,-3-4-288,-4 1-625,4-1-816,-4 0-1488,2-1-2562</inkml:trace>
  <inkml:trace contextRef="#ctx0" brushRef="#br2">17669 24235 5811,'0'0'5586,"0"0"-2897,0 0-271,0 0-113,0 0-385,0 0-447,-8-4-144,-8 4-369,2 0-336,-4 6-63,-2 3 79,2 4-320,3 1-112,4 5 80,5-2 1,2-2-81,4-1-48,4 0-96,5-5-32,1-1-112,3-3 64,-2-2-16,-1-3 48,2 0-32,-6-3 48,4-4-32,-5 3 48,-3 1-64,1-1 32,-3 4-16,0 0-48,0 7 0,0 3 16,0 3-16,0 2 16,0 0 32,1-2-48,4-2 0,0-3-257,5-2-511,-3-4-400,0-2-129,2-5-368,-4-7-960,0-3-2481,-1-4-6004</inkml:trace>
  <inkml:trace contextRef="#ctx0" brushRef="#br2">17841 24009 10677,'0'0'4754,"-5"33"-1232,5-6-625,0 8-336,0 2-432,5 3-640,0 2-625,0 0-416,0-4-143,1-6-113,-1-4-80,-5-5-224,3-6 96,-3-6-48,0-1 0,-3-3-417,-2-5-431,-1-2-897,-3-8-1600,3-5-3459</inkml:trace>
  <inkml:trace contextRef="#ctx0" brushRef="#br2">18926 24057 10533,'0'0'10325,"0"0"-9445,0 0-928,0 0-208,0 0 144,27-18-1217,-19 22-3521,-3 2-8324</inkml:trace>
  <inkml:trace contextRef="#ctx0" brushRef="#br2">18949 24313 16199,'0'0'4482,"0"0"-4145,-16 34-289,16-24 32,0-3 320,0-3-336,0-4-400,3 0-2081,1-8-2434,-2-4-8083</inkml:trace>
  <inkml:trace contextRef="#ctx0" brushRef="#br2">19103 24353 11749,'0'0'3826,"0"0"-2433,0 0 240,0 0 159,25-20-655,-14 8-241,1-1-159,-1 0-81,2 3-48,-3 1-16,-2 6 161,-1-1-385,-4 2-256,4 2-32,-5 0-16,1 3-16,1 3 96,0 6 64,2-3 48,-2 2-176,5-1-64,-1-4 32,3-1-64,-4-1 32,5-2-976,-4-2-1153,3 0-576,-1-6-3090</inkml:trace>
  <inkml:trace contextRef="#ctx0" brushRef="#br2">19493 24239 19689,'0'0'5603,"0"0"-4739,-35 7-752,20 1 768,3 5-31,1 2-401,5 0-288,2 0-80,4 2-32,0-4 0,5-2-32,2-3-64,2-6-336,3-2 64,-2-7 304,1-7 32,0-7-64,0-1-224,0-7 128,-1-4 64,1-3-48,-5-4 47,1-1 17,-1-2-432,-5 3-64,3 8 176,-4 7 352,0 9 112,0 10-80,0 6 128,-5 15-32,-1 11 16,-1 10 480,1 7 545,2 6-337,4 0-368,0-4-144,7-7-272,0-6 65,3-9-81,4-4-16,-5-8-385,-2-5-591,-2-4-929,0-2-848,-5-11-929,-3-5-5938</inkml:trace>
  <inkml:trace contextRef="#ctx0" brushRef="#br2">18342 24249 8292,'0'0'7411,"0"0"-4065,-17 34-1537,15-14 127,0 5 113,2-2-720,4-3-689,6-1-496,6-5-80,0-8-64,6-2 32,-1-4 32,0-4-96,-1-5-160,-2-4-64,-5-4 16,-2-2 0,-2 3 48,-6 2-208,0 1 96,-2 6 143,2 5 129,-2 2 16,-1 9-208,6 4 240,-1 4 0,1 2 176,4-2-95,4-2-162,2-4 17,-1-5 0,1-6 32,1 0 32,-3-8-16,-3-4 32,-1-5 48,-5-5-15,-3 0 31,-2-2-96,0-1-48,-7 2 0,2 4-33,0 2-79,-1 8 48,1 4 80,2 5-304,3 0-528,0 1-513,0 7-1536,6-3-5427</inkml:trace>
  <inkml:trace contextRef="#ctx0" brushRef="#br2">20594 23918 11925,'0'0'5411,"0"0"-3698,-17-27-225,0 19-31,-3 5-545,-3 0-463,-4 2-289,-3 1-208,-1 0 32,0 6-48,1 1 32,6 1-16,3 1 32,10 3-32,0-2 48,7 6-48,4 2 32,2 4-16,6 1 48,5 4 32,0 2 0,-2 1 48,3 0 192,-2 0-48,-3 2 48,-6-2 80,2 2-144,-5-2-48,0-1-16,0-7 1,-5-1-65,2-6 0,1-4-96,-3-3 0,3-4-16,2-4-80,-2 0-897,2-9-800,0-5-2096,0-3-5748</inkml:trace>
  <inkml:trace contextRef="#ctx0" brushRef="#br2">20266 24234 8612,'0'0'8004,"0"0"-5219,0 0-1921,0 0 625,0 0-48,41-28-113,-15 20-63,2 2-33,2-1-303,-1 1-193,-2 3-256,-1 0-320,-4 2-80,-5 1-64,0 0 16,-1 0-496,-6 0-576,0 0-561,-2 0-880,2 1-272,-1 2-721,0 0-1264,-1 3-80,0-2 528,0 3 3906,-3-1-2322,0 4 6164,1-1-1249,-5 0 2673,-1 3-1424,0 3-849,0 0-208,0 2-560,0 2-336,0-2-353,6-3-288,4 0-367,5-5-433,2-4-16,0-4-16,0-1 0,0-7-16,-3-7-16,-7-1-96,-1-1-224,-6-4 96,0 1 47,-11 2-47,1 1 0,-6 2 160,-1 5 32,-2 3 64,3 6 48,0 0-32,1 3-16,2 6-32,8 0 16,2 2-80,3 2-1168,0 1-1426,8-5-2272,-1 3-6083</inkml:trace>
  <inkml:trace contextRef="#ctx0" brushRef="#br2">20933 24378 19609,'0'0'2081,"0"0"-1825,0 0 672,30 24 1169,-26-20-1104,3-1-577,-4-3-32,2 0-160,-3 0-80,2-3 193,-2-5-81,1-6-224,-2-2 16,3-5-16,-4-4 48,0-1-144,0 2-16,0-3 32,0 6 0,0 5 48,0 4 0,0 3 32,2 4-32,8 2 16,1 3-64,4 0 48,4 0-16,2 0 48,4 0-368,-2 3-81,2-2-15,-4-1-368,-2 0-241,-5 0-431,-2-4-593,-8 1-1345,-4-3-2288,0-3-4387</inkml:trace>
  <inkml:trace contextRef="#ctx0" brushRef="#br2">21811 24113 6563,'0'0'2993,"0"0"-784,0 0-912,0 0-64,0 0 191,0 2 257,0-2-272,0 0-433,-3 1-176,0 2-239,-4-2-193,-3 6-144,-1 5-48,-3 1-48,1 7 0,-3 2 32,4 2 224,1 1-63,4-3 63,5-1-64,2-4-160,4-4-144,5-3 0,4-6-16,1-2-32,0-2 48,4-6-64,1-5-160,-7-6 0,3-1-48,-4-3 0,-4-1-225,0-1 81,-5 1 48,-2 5 160,0 2 96,0 5 32,0 3 80,0 7 32,-2 2 16,-1 9-48,3 5 80,0 4 256,0 2-16,0 3 80,5-2-95,0-5-113,2 0-160,2-5-80,-1-6-16,1 1-32,-4-4-321,6-2-367,-5-2-384,-1-2-1410,1-7-2576,-4 0-4963</inkml:trace>
  <inkml:trace contextRef="#ctx0" brushRef="#br2">22351 24241 11029,'0'0'5747,"0"0"-4035,0 0-1391,-24-18 463,14 17-112,-4 1-127,-2 0-289,-1 7-64,0 3 96,0 1 144,2 4 48,3 0 49,4 0-33,6-1-192,2-2-112,5 0-144,6-2 0,4-3-16,4-3-64,2-4 48,0 0-32,0-10-240,-2-2-160,0-5 112,-3-3 79,-3-4 241,-3-1-32,-1-3-64,-1-4 48,-4-2-48,-4 2-96,0-4-320,0 3-80,0 4 32,0 7 335,-1 6 209,-4 9 81,1 7 143,-1 9-96,2 11 80,-1 6 448,-1 5 465,5 10 15,0-2-63,0 6-273,0-4-224,0-3-288,2-6-128,1-1-176,-2-11-64,2-3 32,-2-6 32,-1-3-160,0-5-448,0-3-561,0 0-559,2-15-689,3-1-4691</inkml:trace>
  <inkml:trace contextRef="#ctx0" brushRef="#br2">22614 24222 19641,'0'0'3153,"0"0"-2848,-3 28 559,-1-14 385,4-2-513,0-2-624,0-4-480,0-3-2049,0-3-1761,0 0-8756</inkml:trace>
  <inkml:trace contextRef="#ctx0" brushRef="#br2">22592 24022 12966,'0'0'9492,"0"0"-7331,0 0-2097,0 0 48,0 0 0,0 0-64,0-2-944,1 8-2273,3 0-4259</inkml:trace>
  <inkml:trace contextRef="#ctx0" brushRef="#br2">22847 24130 4466,'0'0'13558,"0"0"-12677,0 0-241,-28 9 881,18-2-97,-1 2-799,4 0-465,-2 2-48,5 0-64,1 0-16,3-1 48,0 0-96,7-4 48,2 4-48,-2-2-32,7-3-16,-2-1-16,-1 4 16,-1-2 128,-2 1-48,-1-2-48,-5 5 16,-2-1 0,-5 1 0,0 0-32,-8 1 80,0 0-64,-1-4 0,0 3 64,3-3-64,-1-2 48,4-4-16,2-1 32,0 0-32,6-1-449,0-5-751,0-4-769,0 1-1409,5 0-2192,-1-2-2002</inkml:trace>
  <inkml:trace contextRef="#ctx0" brushRef="#br2">23134 24143 5763,'0'0'-16,"0"0"3649,0 0-751,0 0-1266,0 0-79,0 0-32,-6-10-209,2 7-527,-3 3 47,-1-3-144,-5 2-15,1 1 47,-5 1 64,1 5-63,-4 6-161,4 3-128,1 3-80,5 5 257,2 4 111,8-3-128,0 0-208,4 1-176,8-5-192,0-4 32,3-6-80,1-3 0,0-3 0,-1-4 48,-3 0 0,-1-4 0,-1-3-112,-3 1-128,-3 0-128,-3 1-288,1-1-433,1 3-448,-3 0-527,2 0-930,2 0-2688,-2 0-3827</inkml:trace>
  <inkml:trace contextRef="#ctx0" brushRef="#br2">23289 24282 11077,'0'0'4946,"0"0"-3713,0 33 944,2-21 160,1-1-848,1-1-705,-1-4-224,1 1-144,3-2 65,-2-4-17,-4-1-16,3 0-208,1-6-144,1-1 144,-3-3 113,-1 1-161,-1-2-16,1-1-80,0-2-16,-2-2 0,0 4-80,-4-4 48,3 1-128,-4 2 80,1 1 0,2 1 0,2 2-48,0-1 64,0 1 16,0 0-32,6 3 16,4-2-80,-1 2 80,-1 3-32,3 1 16,0 2-16,-5 0-16,3 2-16,-3 1-256,-1 3-497,0-2-591,-1 0-673,-2 0-929,-2-4-3024,0 0-7813</inkml:trace>
  <inkml:trace contextRef="#ctx0" brushRef="#br2">23532 24241 18472,'0'0'2001,"0"0"-1857,33 2 1089,-19-2 736,-2-6-432,-2 0-753,-3 1-448,0-3-256,-3 1-64,-3-3 16,-1-3-112,-4 3-256,-4 1-176,-2 0 96,-6 4 79,4 2 209,-3 3 80,4 6 64,1 7 160,3 4 97,3 6 207,3 1 272,1-1-64,5 1-191,9-5-257,0-2-304,6-8 0,3-1 32,-5-5 0,2-3-32,-3 0-369,-2-1-607,-2-6-769,-4-2-784,-4-3-2369,0-5-7940</inkml:trace>
  <inkml:trace contextRef="#ctx0" brushRef="#br2">23865 23905 5779,'0'0'7555,"0"0"-4546,0 0-1104,0 0-144,0 0-320,0 0-305,0 0-175,-14 34 47,11-9-63,2 1-1,1 8 33,-3 4-161,3-2-144,-2 5-128,2-3-111,0-1-113,0-5-144,-1-5 0,1-2-112,-3-7-144,1-2 32,-2-7-32,2-6-336,-3 1-625,1-4-704,4-5-816,0-5-1120,0-2-3779,0-2-4817</inkml:trace>
  <inkml:trace contextRef="#ctx0" brushRef="#br2">23765 24137 18937,'0'0'3297,"0"0"-3089,0 0-48,0 0 1633,0 0-240,0 0-1009,17-2-336,-7 10 417,4-1 111,1 3-32,5-4-288,-3 0-288,4 0-64,-1-2 16,-2 0 49,-1-2-145,0 2 48,-2-2 16,1 1-48,0 0 32,0-2-16,-1 3 32,0-2 192,-1-2-112,1 0 16,2 0-80,-6 0-112,0-2 0,-1-2 16,0-2-128,-6-1-224,-2-3-33,-2-1 49,-5 0-160,-3 0-96,-5 3 95,2 1 449,-5 7 48,4 0 144,2 7 497,-1 8 79,-1 4-288,7 5-16,0 1 49,5 1-49,0 3-160,5-5-128,7-2-224,5-2 16,3-7 48,0-1-16,1-7 48,0-2-64,-2-3-305,-2 0-287,-6-5-544,-1-3-785,-10-1-1409,0-2-4722</inkml:trace>
  <inkml:trace contextRef="#ctx0" brushRef="#br2">24598 23928 5827,'0'0'5954,"0"0"-3456,0 0-850,0 0 241,0 0 320,3 42-240,-1-17-592,-2 5 143,1 3-239,2 6-177,-2 2-383,-1-3-273,5-1-288,-3-3-32,3-7-48,-5-2-16,4-5-144,-3-7 32,4 0 0,-5-3 0,0-4-288,2-3-128,-2-3-353,0 0-271,2-2-801,0-3-592,0-1-2113,2-3-8372</inkml:trace>
  <inkml:trace contextRef="#ctx0" brushRef="#br2">24854 24244 11845,'0'0'3474,"0"0"-1905,0 0-369,0 0 225,0 0-241,0 0-287,19-26-321,-19 26-112,-6 0-63,-3 0-129,-2 5 48,-3 2-32,1 1 48,-3 1 112,4 4 113,-2 1-33,7-1-48,-2-1 128,4-1-208,3-2-63,2 0-177,5-1-48,3-5-32,5 0-64,-1-3 32,4-3-32,0-4 0,-1-3-112,-3 1-48,-1-2-128,-6 2-145,-2-1 49,-1 2 256,-2 3 48,0 1 32,-2-2 48,-2 6 64,0 0 160,-3 0-16,3 3 17,-1 2-113,2 4 48,3 1 64,0-1 144,0 1-160,3 0-112,6-4-96,-1 0 32,5-2 0,0-2-64,-1-2 48,-2 0-320,3-2-496,-5-2-865,-2-5-1024,1 0-449,-3-2-3585,1-1-4850</inkml:trace>
  <inkml:trace contextRef="#ctx0" brushRef="#br2">25028 24213 7716,'0'0'10324,"0"0"-9715,0 0-97,3 34 1409,-3-21-289,3 4-575,-1-1-529,4-3-384,1 0-112,1-4 16,3-1-16,-3-5-64,5-3-32,-1 0-64,-2-5 16,-1-4-128,-1-6 112,-1 1-48,-1-1 176,-3 0-48,-2 0 32,-1 2 16,0 3 544,0 5 256,0 0 177,0 2-161,0 3-255,0 3-225,0 7-144,0 6 16,5 0 32,0 7-16,5 0-48,-3 3-208,0 0-48,1 0 32,-2 3 32,0-2-32,-2-1 80,-4 0-16,3 1 64,-3-4 16,0-1-32,0-1-16,0-5-16,-3 1 112,-2-5-96,0-5-48,-1-1 48,-2-4 0,0-2 16,-2 0 0,4-8-32,-2 2-32,0-3-80,2 2-240,0-1-208,-1 1-224,3 2-17,2-1-47,2 2-161,0 0-527,4 1-193,2-2-464,5 0-1441,-1-1-3185,0-1 3586</inkml:trace>
  <inkml:trace contextRef="#ctx0" brushRef="#br2">25288 24182 10005,'0'0'3537,"0"0"-3009,0 0-191,0 0 1696,0 0 15,-30-16-863,25 16-465,0 4-63,0 2 31,5-3-112,-2 3 97,2-2-257,0-1-160,7 3 32,-1-3 480,4-2-175,5 1-257,1-2-112,0 0-144,1-2 48,-3-4-128,-1-1 48,-2 0-16,-6-2-48,0 2-32,-5 0 48,0-1-64,-7 4 48,-1 1-32,-6 3-32,-4 0 80,1 7-32,3 7 32,0 0 48,-1 9 160,4-1 448,6 5 209,5-3-129,0 0-304,5-4-352,11-3-96,0-6-32,3-3 16,1-5-112,1-3-496,-2-1-721,-4-7-720,-2-3-320,-7-2-960,-2-2-2610,-4 0-4242</inkml:trace>
  <inkml:trace contextRef="#ctx0" brushRef="#br2">25485 24266 5875,'0'0'9108,"0"0"-7603,16 33-865,-7-22 1889,-2 1-192,4-2-864,-2 2-385,-1-5-175,1 0-177,-3-3-128,0-2-144,-1-2-255,-4 0-65,-1-7-64,0-3 32,0-1 0,0-3-16,-3-4-48,-4 1 16,0-4-96,0-1 16,-3-1-80,5 3 48,0-2-16,1 4 32,2 1 32,2 1-16,0 2 160,0 2 320,9 1 160,3 2-159,5-1-145,2 2-80,6 2-16,-3 3-272,2 1 64,-1-2-80,-6 4 48,-3 0 48,-3 0-160,-3 0-224,-3 3-273,-4-2-31,2 1-32,-1-2-113,-2 2 1,0-2-353,0 0-239,0 0-161,-6 0-608,1-4-3586</inkml:trace>
  <inkml:trace contextRef="#ctx0" brushRef="#br1">9633 21520 9332,'0'0'6867,"0"0"-4530,0 0-944,0 0-496,0 0-273,0 0-160,-6 12-272,12-3-160,4 2 64,3 3-64,1-1 32,1 0-48,2 3 48,-3-4-32,1 2 400,-4 1-95,-5 0 79,-6 0-96,-2 2 240,-9-2 81,-10 0-305,1 0-240,-1-4-112,1 0-32,5-5-673,5-2-639,6-4-705,2 0-2337,2-10-9509</inkml:trace>
  <inkml:trace contextRef="#ctx0" brushRef="#br1">10150 23021 8772,'0'0'2161,"0"0"688,0 0-1008,0 0-256,0 0-176,0 0-289,-2 0-448,2-2-287,0 1-337,4-5-16,3 2 304,1-2-176,3 0-96,-3-1-64,3 0-128,1 1-1169,-2-3-656,1 1-1072,2-1-1169,-2-1-3490</inkml:trace>
  <inkml:trace contextRef="#ctx0" brushRef="#br1">10408 22859 5763,'0'0'2273,"0"0"-208,0 0-1393,0 0-256,0 0 208,31-13-271,-20 10-305,1 0-321,2-1-1888,-3 3-3873,2-1 8451</inkml:trace>
  <inkml:trace contextRef="#ctx0" brushRef="#br1">10579 22833 8580,'0'0'3874,"0"0"-3250,0 0-672,0 0 192,31-10-32,-26 8-48,4 2-576,-1 0-1249,1 0-1745,-2 0-207</inkml:trace>
  <inkml:trace contextRef="#ctx0" brushRef="#br1">10790 22836 7780,'0'0'7171,"0"0"-6563,0 0-480,0 0 144,21 33-80,-15-24-112,-2-2-288,0 1-928,1-2-1105,0-5-1457,0-1-2033</inkml:trace>
  <inkml:trace contextRef="#ctx0" brushRef="#br0">12270 23629 8852,'0'0'3218,"0"0"-1762,0 0 161,0 0-224,0 0-465,0 0-400,-2 3-192,-2 5 161,0 6 191,-5 0 64,4 1-63,-6 4-145,-1 1-112,-2-2-32,0 0-48,0-1 81,1 1 79,0-5 0,3 1-192,3-4-176,2-2-96,2 0-32,3-5-32,3-1-144,2-2-752,0 0-625,1-2-672,0-5-2609,-2-3-7124</inkml:trace>
  <inkml:trace contextRef="#ctx0" brushRef="#br0">12145 23634 9492,'0'0'6803,"0"0"-5522,0 0-305,0 0 417,0 0-432,0 0-417,6 17 224,0-3-224,5-2-367,-1 6-129,-1 0-48,1 1 32,1 1-48,-3-2 0,-1-1-241,3-4 1,-2 1 240,-2-5-528,-2-3-352,1-5 287,-5-1-1600,0 0-2449,0-7-2817</inkml:trace>
  <inkml:trace contextRef="#ctx0" brushRef="#br0">13251 23215 6611,'0'0'10581,"0"0"-8660,-32-2-337,22 2 625,-1 0-640,4 0-560,2 0-289,5 2-96,0 4-208,9 3-239,5 2-1,5 3-80,2 3-48,2-1-48,-5 3 0,-1 3 16,-6-4-16,-5 3-128,-6-2 112,-2 1 16,-9 0 0,-3-4 112,-3 1-96,0-2 32,0 0 256,-1-4 128,4-1-176,3-4-160,5-3-80,0-1 16,6-2-192,0-3-576,6-7-1265,0-1-2145,0-8-2897</inkml:trace>
  <inkml:trace contextRef="#ctx0" brushRef="#br2">24136 25713 7203,'0'0'2065,"0"0"576,0 0-928,0 0-112,0 0-224,0 0-449,-3-5-208,3-1-95,0 0-145,0-1 48,0-1-48,-1-3-368,-2 0-64,1-4 64,0 0 33,-1-5-81,0-1 16,1-1-16,-4-7 128,1 3 80,0-4 96,5 1-64,-5 0-16,0 0-64,4 3-64,1 0-112,0 2 32,0 1-96,0 2 16,6 0 16,-1 3-32,0-1-32,4-2 64,-2 0-32,-2-2 16,1-1 0,0-1 16,-2 1-32,3-1 16,-2 2 16,-4 1-32,3-1 32,1 5-16,3-1 16,1 3-16,2 4 0,0 1-16,6-1-32,2 2 32,2 3-16,0 0 32,-2 1 16,3 0 32,-6 4-64,-6-2 32,2 3-96,-3 1-208,-4-2-16,2 2-176,-2 0-112,1-2-241,-1 0-591,0 2-1282,-2 0-463,1 0-1585</inkml:trace>
  <inkml:trace contextRef="#ctx0" brushRef="#br2">24831 24873 9620,'0'0'3282,"0"0"-1345,0 0-1393,0 0 272,38 41 1986,-25-15-865,2 2-849,0 4-368,1-2-399,-4-1-145,-1-4-208,-1-7 80,-5 0-48,1-5 0,-4-3-96,1-4-209,-3 0-303,0-6-544,0 0-337,0-9-1536,0-4-5683</inkml:trace>
  <inkml:trace contextRef="#ctx0" brushRef="#br2">25101 24783 5619,'0'0'7203,"0"35"-3073,-6-11-1729,-2 7-288,-3 2-624,1 3-65,-4 0-383,0 0-433,2 0-288,0-8-224,1-4-32,2-5-16,5-2-16,2-7-48,0-4-464,2-3-1265,2-3-1184,4-8-1505,-2-4-7812</inkml:trace>
  <inkml:trace contextRef="#ctx0" brushRef="#br2">25202 25040 16616,'0'0'3249,"0"0"-2817,0 0-48,0 0 897,31-10-256,-16 10-609,1 0 304,1 0-576,2 0-128,-7 0 48,-1 0-64,-1-3 48,-5-3-96,0-1 32,-5 1-16,0-5-112,0 2 64,0-2-64,-5 1 48,-5 4-32,-1 0 112,0 6 0,0 0 32,0 10-16,1 3-16,-1 3 48,5 6 272,2 1 240,1-1 0,3 1-255,0-6-225,7-3-64,0-2-64,3-6-64,-5-2-545,4-4-239,-2 0-305,-2-6-1328,-3-4-2369</inkml:trace>
  <inkml:trace contextRef="#ctx0" brushRef="#br2">25485 25114 13158,'0'0'1601,"0"0"-465,0 0 993,0 0-208,0 0-352,0 0-513,16 9-191,-11-15 271,-5 1 129,0-5-305,0 0-159,0-2-161,0-2-32,-3 1-144,1-4-207,-3 4-161,5-2-16,-3 1 0,3 3-80,0 2-16,0 3 48,0 0-48,3 1 16,2 2-80,1 1 96,4-1-80,-5 3 16,6 0 16,-3 3-32,1-1-1,1 3-271,-4-2-416,4 2-449,-3-1-159,-2-1-817,-4 1-48,2-4-1345,-3 0-4017</inkml:trace>
  <inkml:trace contextRef="#ctx0" brushRef="#br2">25696 24957 13606,'0'0'3954,"0"0"-3618,0 0 481,0 0 1296,0 0-449,0 0-671,0 0-289,33-11-96,-16 11 321,2 2 127,4 2-415,1-2-513,0-1-80,-2-1 16,0 0-32,-1 0-64,1 0-288,-4-1-609,-1-1-768,-3-2-816,-4 2-1857,1-2-5971</inkml:trace>
  <inkml:trace contextRef="#ctx0" brushRef="#br2">25820 24743 11765,'0'0'3394,"0"0"-817,-5 35-240,5-14-320,0 2-96,0 3-208,0 4-497,5 1-111,-5-2-241,2 1-352,-2-1-239,0-3 95,0-3-16,0-3-256,0 0-48,-2-5 0,-3-2-32,2-6 16,0 3-32,1-7-96,0 0-544,2-3-577,0 0-640,2-8-1504,3-1-1842,0-3-4241</inkml:trace>
  <inkml:trace contextRef="#ctx0" brushRef="#br2">26106 25046 22058,'0'0'1553,"0"0"-1281,0 0 784,20 26-239,-17-22-465,-3-2-288,0-2-192,0-2-2161,-1-8-1521,-4-1-3825</inkml:trace>
  <inkml:trace contextRef="#ctx0" brushRef="#br2">26112 24818 20377,'0'0'4722,"0"0"-4353,0 0-449,0 0 48,0 0 32,0 0-321,17 7-1519,-17-1-2786</inkml:trace>
  <inkml:trace contextRef="#ctx0" brushRef="#br2">26334 24912 18328,'0'0'4050,"0"0"-3874,0 0-48,-23 26 497,13-10 1520,0 2-1169,-1 1-448,3 2-111,-1 2 79,5-3 80,4-3-160,0-3-288,4-3-112,3-4 48,3-3-16,6-4-80,-4 0-592,4 0-721,4-7-623,1-2-626,-3 3-703,3-2-1473,-6 1-1841</inkml:trace>
  <inkml:trace contextRef="#ctx0" brushRef="#br2">26532 24968 21482,'0'0'3185,"0"0"-3057,0 0-80,0 0 449,0 0 1087,0 0-751,-36 21-433,22-6-144,0 2 176,-1-2 176,6 0-255,2-3-225,7 1-160,0-5 64,7-1-16,6-3 32,3-2-32,1-2-176,4 0-449,-2 0-207,2-2-96,-5-4-257,1-2-848,-3 2-656,-3-3-48,-2 2-145,-3-2-2128</inkml:trace>
  <inkml:trace contextRef="#ctx0" brushRef="#br2">26631 25003 20553,'0'0'1825,"0"0"-784,0 0 1232,0 0-753,0 0-479,0 0-417,-5 27-288,1-15-160,2 1 97,-4-2 111,1 1-240,1-1-112,4-3 32,0-1-48,0-3-16,7 0-64,3-4-64,3 0-256,-2 0-497,5 0-431,-4-5-993,1-1-1425,-4-3-3457</inkml:trace>
  <inkml:trace contextRef="#ctx0" brushRef="#br2">26830 24780 5218,'0'0'8964,"0"0"-5810,0 28-1073,-3-2 800,1 9 353,2 2-1153,0 3-769,2-4-527,5-4-465,0-6-176,7-7-80,-4-6-16,-1-1-64,-1-7 16,1-2-416,-8 0-705,-1-3-784,0 0-960,-1 0-336,-11-4-3683</inkml:trace>
  <inkml:trace contextRef="#ctx0" brushRef="#br2">27712 24743 17192,'0'0'480,"0"0"1665,-29-10-880,13 10 495,-5 7 81,-5 7-640,-1 3-257,-1 5-287,0 7-161,2 3-80,4-2-112,6 4 80,6-3-256,8-2-64,2-4-64,10-5 0,6-4-64,3-5-336,3-4-560,-1-3-417,0-2-720,-2-2-144,-3 0-432,-1-2-1121,-4-4-2705</inkml:trace>
  <inkml:trace contextRef="#ctx0" brushRef="#br2">27863 24920 18825,'0'0'1616,"0"0"-175,-38 22 880,26-9-224,3 3-784,3 1-641,6-1-272,0-2-272,10-3-64,4-4-80,5-3-32,-2-4-448,-1-4-192,0-5 255,-6 1 145,1-3 32,-6 0 16,-5-1 240,0 1 0,0-1 48,-9 2-64,2-2-320,-3 4-737,4 2 193,-4 3 336,4 3-177,1 0-239,1 3-273,4 3-415,0 0-1602,6-2-5298</inkml:trace>
  <inkml:trace contextRef="#ctx0" brushRef="#br2">28136 24906 22410,'0'0'3458,"-42"23"-3346,21-8-64,8 6 832,5-3 321,2-1-657,6 1-448,6-3-64,5-2-208,-1-6-496,7-3-545,-5-4-704,2 0 369,-1-7 1328,-3-4 192,-1-3-177,-2 1 17,-3-2 176,-3-2 64,-1 2-80,0-1-752,-5 3-176,-2 3 639,-2 4 337,2 2 64,-3 4-80,4 0 0,1 0-48,2 4-32,1-1-1040,2 0-2322,0-3-7283</inkml:trace>
  <inkml:trace contextRef="#ctx0" brushRef="#br2">28328 25033 18969,'0'0'2385,"0"0"-2337,0 0 560,0 0 1233,27 17-496,-21-17-721,-2 0-512,3 0-64,-3-2 16,1-4 32,-5-1 80,1-3-144,-1-1 48,0-3 448,0-1 433,-1-2-225,-4 3-160,5-4-159,0 2 79,0-1-192,0 1-112,5 3-96,1 3-48,0 1 0,0 4 0,3 1 80,-4 2-144,4 2 32,0 0-48,-3 2 16,3 2-128,-1 1-400,1 1-609,-1 0-704,0 0-1200,1-5-256,-3-1-2114</inkml:trace>
  <inkml:trace contextRef="#ctx0" brushRef="#br2">28679 24869 7603,'0'0'9301,"0"0"-7348,-26-14-385,14 11 497,-1 3-304,-2 0-560,5 3-305,-3 6-432,4 1-192,4 6 97,0-2 63,5 3-272,0 0-160,10-1 0,2-2 48,-1-4-64,5 0 32,0-7-48,-1-3 48,-1 0-16,0-8-16,-2-3 64,0-4-32,-1-4 32,-1-1 32,0-5-32,1-1-48,-1-3 64,1 1-16,-3-2 48,-1 1-208,-3-1 16,-1 4 16,-3 2 0,-5 3 0,-2 0 32,-3 6 48,2 4-16,-2 5-16,0 4 112,5 2 192,-4 11-48,7 6 96,-3 10 369,5 9-161,0 3-128,7 2-96,2-1-64,1-2-32,-5-4-240,7-2-48,-6-6 48,-1-3 16,-4-4-16,1-3 0,0-2-240,-2-4-528,0-7-833,5-3-800,2-2-1489,-2-9-4242</inkml:trace>
  <inkml:trace contextRef="#ctx0" brushRef="#br2">28957 24929 22522,'0'0'4034,"0"0"-3762,10 28-208,-3-17 433,-1-1 319,0-3-752,-4-3-48,3-4-1425,-5 0-2400,0-11-1458</inkml:trace>
  <inkml:trace contextRef="#ctx0" brushRef="#br2">28993 24667 3618,'0'0'19304,"0"0"-18519,0 0-1762,0 0 385,0 0 560,0 0-448,21-4-2289,-21 12-3362</inkml:trace>
  <inkml:trace contextRef="#ctx0" brushRef="#br2">29173 25033 15415,'0'0'2929,"0"0"-2608,0 0 159,0 0 1137,0 0-289,0 0-47,4 18-433,-1-23-592,0-5 0,4 1 721,0 0-33,-1-3-239,0 0 95,-1 0 448,2-2-415,4 3-497,-5-2-176,5 0-96,-1 0 0,3-2-16,0-1 0,-2 3-64,-1 3 80,-3 4-64,2 3 16,-2 3-32,-2 3-16,0 6 0,-3 4 0,2 2 96,-2 0-80,2 1 48,1 0-16,1-3-16,3-3 0,-2-3-32,4-2-288,-5-5-736,3 0-913,-4-3-1681,0-4-1312</inkml:trace>
  <inkml:trace contextRef="#ctx0" brushRef="#br2">29590 24864 25003,'0'0'2770,"0"0"-2002,0 0 289,0 0-241,0 0-384,-27 0-176,13 10-144,0 3-32,2 4-16,0 2 144,3 0-144,1 0 1,6-2-130,0-4 97,2-1-112,7-5-96,0-5-96,7-2 48,-3 0-144,4-8-64,-3-2 48,4-2 15,-4-2-31,-2 1 64,1 4 272,-5-2 32,-2 2 64,-2 4-32,-2 4 128,0 1 304,-2 0-80,-2 6-175,0 3-33,-2 4 64,4 1-64,-1 2-48,3-3 32,3 2-144,8-3 32,-1-3-16,2-1-144,-2-7-913,3-1-575,-3 0-1250,-1-1-1360,0-11-5362</inkml:trace>
  <inkml:trace contextRef="#ctx0" brushRef="#br2">29875 24544 24683,'0'0'881,"0"0"-1105,0 0 16,10-24 352,-5 22 432,-4 2 848,-1 4-687,0 11-641,-1 9 272,-5 6 721,-3 12-673,-2 5-304,1 4-32,0-2 16,-1-4 48,5 0-32,-1-6-352,3-8 144,4-4 80,0-6 48,2-6-48,5-6-144,0-3-481,0-6-527,2-2-1025,-3-10-2081,0-7-3682</inkml:trace>
  <inkml:trace contextRef="#ctx0" brushRef="#br2">29781 24812 7187,'-15'6'-160,"10"-6"3346,5-2-2370,0 2-544,0 0 176,0-2 65,0 0-97,0 2-64,0-2 112,0 0 337,0 0 639,0 1 289,0-2 0,0 3-80,0 0-161,0-1-143,7-1-193,0 0-383,5 0-257,5-1 80,4-1-128,2-1 177,4 0-289,3 1-176,-1-4-112,-1 5-144,-7 0 64,0 0-16,-5 0-64,-6 3 16,-3 0-608,-7 0-689,0 0-288,-11 3 208,0 0-880,0-3-2001,1 0-5506</inkml:trace>
  <inkml:trace contextRef="#ctx0" brushRef="#br2">29781 24812 5699,'0'0'464,"0"0"-1249,0 0-2576</inkml:trace>
  <inkml:trace contextRef="#ctx0" brushRef="#br2">30113 24900 19401,'0'0'2769,"0"0"-2593,0 0 721,0 0 1248,0 0-753,37 14-495,-25-8-465,3-3-176,3 0 96,2-3-32,1 0-112,0-3-160,-3-6 16,1-5 0,-4 1-16,-5-4-15,-4 2 15,-3-3-48,-3 0 32,-7 0-145,-5 3-175,-3 3 112,-1 4 48,-3 8 128,2 0 64,1 10 32,2 3 48,2 8-32,3 3 209,6 1 127,3 0-288,0 1-128,6-4 0,5 0-48,10-5-32,-1-6-96,5-4-304,6-7-289,-1 0-351,-1-7-385,-3-4-1136,-3-5-3234</inkml:trace>
  <inkml:trace contextRef="#ctx0" brushRef="#br2">23972 25992 6035,'0'0'4242,"0"0"-481,0 0-1424,0 0-656,0 0-320,0 0-337,-40 45 81,20-16-113,0 4 177,2 4 31,3-3-175,2-1-49,4-2-351,9-7-209,0-3-304,5-4-64,7-6-48,1-1-16,1-5-496,2 0-401,-4-2-720,0-3-976,-3 0-1056,-4 0-3619</inkml:trace>
  <inkml:trace contextRef="#ctx0" brushRef="#br2">24157 26270 10549,'0'0'5458,"0"0"-3233,0 0-640,0 0 32,0 0-417,0 0-431,-13 26-401,16-21-176,6-5-128,1 0 96,4-5-80,5-7 144,2-5-528,0-5 608,2-1-384,3-4-80,-4 1 64,-3-2 64,0 1 48,-7-2-16,-1 6 32,-2 1 48,-8 2-96,1 5 112,-2 1-32,-2 7 16,-8 4 32,-1-2-48,1 5-80,-3 0 0,-2 5-64,3 4 96,-3 0-48,4 4 16,-1 2-32,2 2 80,2 2 112,0 2 80,3 0 65,1 1 111,4 2 352,0 1-80,0 0-335,9-3-129,-4-1-96,2-4-64,2-2-16,-4-4-16,0-2-16,2-4-336,-7-2-385,1-1-207,-1-2-513,0 0-160,-1-2-1376,-4-6-3746</inkml:trace>
  <inkml:trace contextRef="#ctx0" brushRef="#br2">24426 26287 11605,'0'0'6819,"0"0"-5938,0 0 944,0 0 64,6 29-145,-4-23-991,1-3-497,-3 1-144,5-4-64,1 0 80,-1-6 48,0-5-64,5 0-128,-3-5 48,4-1 16,-2 3 240,-1-1-176,1 1 128,-1 5 289,1 1-113,-8 4 0,3 4 112,1 0-240,-5 4-192,1 6 32,2 0 97,-2 1-113,2 0-64,1 0-32,1-2-16,-4-1-320,3-4-529,1-1-527,0-3-593,-2 0-753,-1 0-191,-2-5-2049,0-2-9125</inkml:trace>
  <inkml:trace contextRef="#ctx0" brushRef="#br2">23641 26118 4786,'0'0'6003,"0"0"-4050,0 0-304,0 0 111,6-3-63,-6 3-416,0 0-257,0 0-63,0 0-65,0 0-176,0 0-15,0 0-161,0-1-160,0 1-112,0-2 32,-6 0-31,-2 2-65,0 0-48,-7 0 0,0 2-64,-5 6 80,3 2-64,-3 2-48,-1 3 0,0 4 0,5-2-32,4 4 96,1-2 16,6-1-32,5-1-32,3-1-96,5-4 16,7 0-48,2-4 48,0-2 16,3-6-16,-3 0-64,-1-6 48,1-4-48,-4-5-80,-3-2-32,1-3-80,-2-6-32,-3-5 16,2-5-193,-1-4-95,-1 3 0,-5 1 0,3 2 256,-1 7 256,-1 7 80,-2 5-16,0 5 0,0 4 16,0 3-16,-2 3 32,-1 0 160,2 2-32,-2 9-64,2 4-112,1 6 128,0 3 272,0 5-16,0 1-32,0 0 225,0 0-161,0-4-16,0-1-144,0-4 112,0 0-96,0-5-176,-5 0-31,5-5-49,-1 1 0,-2-7-145,3 1-623,-2-5-881,2-1-528,0 0-896,0-7-2193</inkml:trace>
  <inkml:trace contextRef="#ctx0" brushRef="#br2">24788 26191 12214,'0'0'3489,"0"0"-1888,0 0 32,0 0 159,0 0-191,0 0-176,2 34 320,-2-17-177,0 1-511,0-1-337,-2 0-208,2-4-271,0-3-161,0-5 80,0-2-48,2-3-32,2-3 32,1-9 112,0-4-96,-2-4-176,1-6 32,0-4-32,-4-5 32,3 2 0,-3-6-48,0 2 80,0 1 0,0 4 48,0 6-48,0 5 48,-3 6-16,2 4 80,-2 3-64,3 5 112,0 0-64,0 3-112,7 0-16,1 0-80,4 8 128,1 1-96,2 5 64,-1 1-96,-1 4-16,0-1 16,-6 3 0,-2-1 64,-3 0 0,-2-4 32,-4 2-32,-5-4 16,-2-2 16,-3-2-16,2-3 0,0-3 32,1-1-64,1-3 48,1 0 32,2 0-192,4 0-224,0 0-369,3-1-591,3-1-689,3-2-929,2 2-783,2-3-3507</inkml:trace>
  <inkml:trace contextRef="#ctx0" brushRef="#br2">25036 25831 7299,'0'0'2754,"0"0"-1266,0 0-127,0 0-97,0 0 337,0 0 16,-8-11-513,11 11-431,-3 0-81,4 0 128,0 5-63,-1 1-177,2 6-64,0 3 609,0 8 159,0 3-271,1 6 31,-1 4 16,1 6-255,-1-1-177,2 0 96,3 1 1,-1-5-209,1-1-80,-1-2 0,1 0-96,-5-4-32,-1 0-16,-4-5-16,0 0-64,-9-7-240,-1 0 96,-7-7-32,1-2 32,-1-3-272,1-2-288,2-4-369,4 0-319,3-4-689,7-5-1489,0-1-1216,4-3-12838</inkml:trace>
  <inkml:trace contextRef="#ctx0" brushRef="#br1">24699 28827 5843,'0'0'1088,"0"0"2770,0 0-1905,0 0-304,0 0-449,0-20-15,0 14-625,0-2 192,0 1 385,-9 1-97,1 3-143,-8 3-177,0 0-48,-6 3-320,1 8-79,-10 5-1,1 4-96,2 2 80,-1 4 48,6 0 368,1-1 321,10-3-257,8-2-352,4-3-336,6-3-80,9-5-64,8-5 160,-1-4-144,10-2 48,0-11-368,-3-5-224,2-4-81,-5-2 129,-4-3 288,0-1 32,-10-1 32,-3 2 144,-4 1 64,-2-3 0,0 1 48,-2-1-80,-1 5 80,0 1-16,0 2 16,0 6-32,0 2 32,0 6-80,0 2 96,0 2-48,0 3 0,0 0 0,0 0-48,0 0 48,0 6-16,-4 1 16,1 1-16,0 3 0,-2 5 80,3 0 48,1 7 144,-2 1 400,2 7 193,1 1-33,0 3-320,0-1-63,0-1-81,0-3-16,0-6-160,0-5-80,0-4-48,0-5-112,0-4 32,0-1 16,0-1-320,0-3-401,-3-1-559,3 0-737,-2-1-720,2-5-3090,0-2-7251</inkml:trace>
  <inkml:trace contextRef="#ctx0" brushRef="#br1">24969 28637 6291,'0'0'6659,"0"0"-3602,0 0-832,-19 43-176,7-20-528,-2 5-192,2 2-65,2 1-95,4-1-465,2-2-240,4-3-192,0-3-128,5-3-96,4-3-64,-1-6-336,2 0-432,-1-4-545,-1-1-480,1-1-528,-2-4-528,-2 0-2577,0 0-4979</inkml:trace>
  <inkml:trace contextRef="#ctx0" brushRef="#br1">25101 28927 6739,'0'0'7155,"0"0"-4882,0 0-448,0 0-192,0 0-529,0 0-175,0 10 143,6-10 1,7 0-49,2-5 1,4-5-145,-1-5-480,6-2-191,-3-4-177,-1-2-145,1 0 97,-5-1-96,1-2 48,-2 1-80,-4-3 48,-2 2-128,-6-1-96,1 4-32,-4 3 272,0 3 112,-5 6 0,-4 3 16,-4 8-64,2 3 96,-7 7-48,1 10 112,-2 3 80,3 6 160,-1 3 193,2 2-65,4 0 32,4-2-208,3-2-192,-1-4-64,5-5-32,0-3-48,2-7 32,2-2-320,3-3-192,-4-2-384,2-4-465,1 0-784,-1-3-800,-1-2-2658</inkml:trace>
  <inkml:trace contextRef="#ctx0" brushRef="#br1">25362 28953 9716,'0'0'10357,"0"0"-9668,0 0-609,0 0 896,0 0 593,0 0-593,10 3-736,-8-3-112,5-6 32,-3-3 48,4-2 17,-2-3-241,-1-1-32,3 0 96,-1 4-48,-4 0 192,4 5 368,-3 2-64,0 4-64,1 0-192,-2 4-143,2 5 191,-1 1 240,-2 3-240,1 0-176,-2 0-16,3-2-96,-4-1 48,5-5-320,-5 1-64,2-6-513,2 0-527,-4 0-353,2-3-352,1-6-2113,-3-5-9508</inkml:trace>
  <inkml:trace contextRef="#ctx0" brushRef="#br1">25621 28832 10917,'0'0'2769,"0"0"-896,0 0 624,0 28-112,0-15-576,0 2-336,0 2-161,-1 0-127,1 0-209,0 0-287,0-2-241,0-4-112,0 1-112,1-5-48,4-1-80,-5-3-64,5-3 0,-5 0-16,5 0 32,-5-6-64,2 1 0,1 0-16,-2-1 32,-1 0-16,0 2 16,0 2 16,-4 1-48,2-1 32,2 2-32,-2 0 48,-1-2-48,3 2 48,0 0-32,0 0 48,0-2-48,-4-2 16,3 1 0,1-3-16,-2-2 0,-1-1 32,3 0 0,-1-5-96,-2-1 48,3 0-16,0-4 32,0 1-16,0-5 32,4 0-16,-1 2 0,-1 0-16,-1 3 32,3 3 80,-4 0-96,3 3 64,-1 5 16,-2-1-32,0 1 16,2 1-16,1 0-16,-2-1-16,4 1-48,1-1 64,-4-1 16,2 1-80,1-1 80,0 1 0,0 1-64,-3 0 80,1 2-64,4 1 16,-2-1-32,1 4 32,0 0-32,0 0 16,4 0-64,-3 7 32,1 1 32,-2 5-32,1 0-16,2 5 64,-8-2-16,3 1 16,1 2 16,-5-2-16,0 0 32,0 0-32,0-2 0,-5 1 48,0-2-16,-6 0-32,0-3-48,-3 1 0,-3-6-96,2 0 96,1-2-64,-1-4 32,1 0 0,5 0 16,4 0 64,0 0-80,0 0-464,5-2-177,0 2-447,0 0-929,5 0 304,0 0-432,2 0-1024,0 2-2098</inkml:trace>
  <inkml:trace contextRef="#ctx0" brushRef="#br1">25940 28473 6691,'0'0'3314,"0"0"-609,0 0-896,0 0-1,0 0-335,0 0-448,-4-12-449,4 12-96,0 0-320,0 6-80,4 4-48,1 5-16,-4 2 913,5 8 111,1 3-239,-4 2-161,2 5 288,-3 0-95,1 2-337,-3 1-160,0 0-80,0-3 128,0 4 417,0-4-49,0-3-320,0 0-48,0-4-160,0 0-272,0-5-16,0-2 32,-5-2 16,-3-2 16,-5-4-144,1-3-448,-5-4-384,-2-5-433,0-1-688,4 0-928,4-7-3618</inkml:trace>
  <inkml:trace contextRef="#ctx0" brushRef="#br2">15106 26861 5699,'0'0'6707,"0"0"-4098,0 0-1281,0 0-639,0 0-17,0 0 128,0-17-175,0 17-257,0 0-112,0 0-96,0 8-80,0 1 32,0 6 0,-4 4 256,-3 3 417,1 5 191,-2 3 97,0 4-321,-4 0 48,2 0-191,-1 0-161,0-4-96,1-6-80,0-1-64,6-8-128,2-4-48,-2-3-48,4-4 32,0-2-272,3-2-464,0 0-417,1-4-848,1-6-1456,0-3-3234</inkml:trace>
  <inkml:trace contextRef="#ctx0" brushRef="#br2">14845 26887 6883,'0'0'8756,"0"0"-6755,0 0-1201,0 0 241,0 0 47,0 0-287,-2 34-1,8-22-48,4 6 369,1 0-16,-1 5-321,5 2-384,-4 1 256,1 1-287,-2-1-241,1-2-48,-2-3-48,-3-2-16,-2-4 16,0-4-80,-4-1-128,3-3 31,-3-1-79,0-4-96,0 0-384,0-2-385,0-2-671,0-8-1074,0-3-3665,1-2-7235</inkml:trace>
  <inkml:trace contextRef="#ctx0" brushRef="#br2">15218 27168 6899,'0'0'-640,"0"0"4898,0 0-2161,0 0-48,0 0 160,0 0-464,-4-4-513,2 6-560,0 5-47,-1 3 95,0 2 144,3 4-63,0 1 143,0-2-95,3-1-257,4-3-256,3-6-256,3-1-96,0-4 0,4-4-48,-6-7-192,3-2-160,-7-2-129,4-2 145,-8 1 144,-1 1-112,-2 2 144,0 0 96,-9 3 112,1 5 0,-5 1 32,0 4 16,-3 0-16,0 4 0,-1 4-32,4-1 32,0 1-32,6-3 48,2 1-80,0 0-512,5-2-1025,0-4-1296,0 0-2914,0 0-4914</inkml:trace>
  <inkml:trace contextRef="#ctx0" brushRef="#br2">14802 26732 7876,'0'0'4722,"0"0"-864,0 0-2002,0 0-591,0 0-241,0 0-175,5 0-289,0 0-272,6 2-112,0 0-112,9 2 240,3-3 481,2 1-81,-1 1-64,2-3-207,-3 0-1,-3 0-144,-2-3-160,-8 1-64,-3 1-48,-1-2 16,-3 2 0,-3-1 80,0-2-64,0 0 128,-3 3-112,-1-4 16,0 2-80,-1 1-16,1-2-32,0 4 32,2 0-64,0 0 80,0 0-64,0 0 80,2 0-32,-5-2 16,4 1 16,-5-2 16,-1 0 16,-3-1 32,-4-2 80,4 3 0,-2-3-144,1 2 48,6 0-96,0 3 48,0-1 0,5 2-32,0 0-80,0 0-448,7 0-656,1 0-785,4 0-673,2 0-2800,-2 0-6804</inkml:trace>
  <inkml:trace contextRef="#ctx0" brushRef="#br2">15205 25439 5955,'0'0'-464,"0"0"2785,0 0-513,0 0-799,0 0-385,11-24-192,-8 16-15,1 0 127,1-1 128,-3 1-192,0 5-15,-1-3-161,-1 3-96,0 0 0,0 1 80,0 1 112,0 1 160,0-2 81,0 0-113,-3 1-192,1 1-176,-3-3 0,1 1 48,0 1-64,-5 1-48,3 0-31,-2 0-1,-3 0-48,1 3 48,-1 3-64,-1 2 64,0 3-64,1 0 16,-2 2 16,0 0-16,0 4 48,3-1-64,0-1 0,5-1 112,-5 2 192,8 1-32,-2 1-96,4-1 80,0 5 96,4-2-160,2-1 1,5 1 95,-1 1 80,3 0 0,0 2-208,-1-3-16,-1 3-96,1 2-16,-3-1 16,2 5 48,-4-1-16,3 2 0,-3 2 32,1 0-64,1 1 112,-1 0-256,-2 1 80,3-3-48,0 4 64,-1-2-48,1-2 48,-4 1 32,2-2-32,-3 1 32,-1-1 16,1-1 0,-3 0-32,-1-1 64,0 0-32,0-3 17,0 0-17,0-2 0,0-1-128,0-2 80,-1-3 0,-3 0-49,-1-1 98,-2-4-49,0 2 128,-2-4 96,1-4-64,-3 0-80,1-2 16,-1 0-16,1-4 16,-4 0 0,3 0 16,-2 0-16,-1-4-16,1-1 112,-2-3-80,0-1-16,-2-1-32,3-4-32,1 2-64,-1-2 32,0 1-16,3-2-16,2 4 32,-2 0-32,5 3-64,0 2 64,1 5 0,5 1-48,-4 0-128,4 0-32,0 1-304,7 1-129,1 2-447,3 0-769,0-4-1441,-1 0-1600,-2 0-2625</inkml:trace>
  <inkml:trace contextRef="#ctx0" brushRef="#br2">15088 24979 3346,'0'0'3633,"0"0"353,0 0-1905,0 0-688,0 0-177,0 0-223,-7-22-65,7 22-176,0-3-207,-3 1 127,3 2-304,0-1-144,0 1 32,-2 0-64,2 0-112,0 1-32,0 4-48,0 5 16,5 2 177,5 2 239,1 6 0,0 2 272,2 4-191,4 3 63,-3 1 16,2 0-96,-4-1-128,-2-5 1,0-1-97,-1-5-192,-2-2 32,-1-5-48,-4-2 16,1-3-96,-3-4 64,0-2 0,0 0 48,0-2 80,0-4-112,0-2-48,-3-1-48,1-4 32,2 4-48,0-5-192,0 5 64,2-4-48,4-1-32,5-3-129,-1-3 161,4-2 64,2-5 80,-2 0 48,0-3 80,-1 1 0,0 2-32,-3 0 16,-5 5 16,1 1-16,-5 4 0,-1 4-160,0 6 0,0 1 0,0 2 80,0 2 0,0 2-32,0 0-144,3 4-416,-3-1-113,4 3-527,-2 3-801,0-3-1457,1 2-175,-1-2-6084</inkml:trace>
  <inkml:trace contextRef="#ctx0" brushRef="#br2">15492 25156 5539,'0'0'5170,"0"0"-2401,0 0-720,0 0-304,0 0-481,0 0-479,-3-2-449,-1 11-144,4 4 112,0 2 433,0 2 111,-1 2-256,1-4 0,0 0-207,0-3-209,0-3-144,0-3 0,0-1-32,0-2-192,0-3-833,0 0-720,0-4-1408,1-6-2754,-1-5-4449</inkml:trace>
  <inkml:trace contextRef="#ctx0" brushRef="#br2">15061 24746 5699,'0'0'-112,"0"0"4450,0 0-2225,0 0-257,0 0 17,0 0-176,0-6-240,0 3-225,0 1-223,0 1-129,0 1-224,3 0-415,-2-2-145,4 0-64,1 0 0,4 0 16,2 0-32,6-2 32,2 4-64,6-1 640,0-1-176,2 2-176,-5 0-256,0 0 0,-4 2-16,-7-1-16,-2 3 32,-3-2-80,-3 0-112,0 0-64,-4-2 128,0 0 96,0-2 80,0-6-80,-4 1 32,0-2-80,-3-1-48,2 0 80,-6 1 16,3 2 16,-2 1-32,-3 4 64,0-2-32,2 2 0,-3 0 32,1 2-16,2 0-16,0 0 16,2 0-16,3 0-16,0 0-496,3 0-97,3 0-367,0 0-641,0 0-432,0 0-1264,3 0-609,3 0-3938</inkml:trace>
  <inkml:trace contextRef="#ctx0" brushRef="#br2">22546 25927 6515,'0'0'-752,"0"0"5602,0 0-2337,0 0-256,0 0-224,0 0-576,-4-7-257,8 5-239,5-1-193,3 0-160,5 1 33,7 2 111,6-2 577,4 2 143,0 0-271,1 0-417,-3 0-464,-6 0-176,-5 0-112,-4 0 32,-4 0-80,-5 0-112,-3 0-16,-3 0-176,-2 0-304,0 0-17,0 0-127,0 0 32,-2-2-641,-3-1-432,1-2-1488,0 5-2034</inkml:trace>
  <inkml:trace contextRef="#ctx0" brushRef="#br2">22664 25925 5458,'0'0'4803,"0"0"-2242,0 0-976,0 0-433,0 0-63,0 0 175,10-15-191,-10 15-129,2 0-128,-2 0-143,0 5-113,0 9 48,0 8 225,0 7 79,-7 7-79,2 3-97,-1 3-256,1-4-192,0-5-112,-2-4-48,4-7-48,1-2 16,2-10-80,-2 0 0,2-6 0,0-2-192,0-2-480,0-2-544,0-4-385,2-2-464,-2-2-1777,2-6-3377</inkml:trace>
  <inkml:trace contextRef="#ctx0" brushRef="#br2">22967 26187 6499,'0'0'5779,"0"0"-4131,0 0-207,0 0 64,0 0-449,0 0-319,11-6 159,-9 6 16,1 0-31,-3 7-129,0 3 0,-3 1 241,-1 4-225,-5 4 97,3 2-33,-2 1-144,-2 1-175,3-2-113,0-4-176,4-2-96,-1-4-192,1-5 32,3-2 0,0-4-272,0 0-721,4-8-1008,2-5-768,-2-4-4034</inkml:trace>
  <inkml:trace contextRef="#ctx0" brushRef="#br2">22820 26272 5266,'0'0'9189,"0"0"-6340,0 0-1008,0 0-48,0 0-369,0 0-415,0 0-417,17-13-96,-10 19-32,2 4 97,-4-1 351,0 2-480,1 0-240,0-3-80,0-1-64,-1-1-48,0-2 0,0-3-144,0-1-112,-4 0-336,3 0-176,-4 0-209,3 0-351,-3 0-401,3 0-784,-3-1-1697,0-3-4450</inkml:trace>
  <inkml:trace contextRef="#ctx0" brushRef="#br2">22201 25178 5843,'0'0'2769,"0"0"-352,0 0-976,0 0-1,0 0 289,0 0-96,6-8-272,-4 12-401,-2 7 16,0 6 433,0 4 0,0 3-225,0 3 81,0 2-417,2-6-127,-2 0-497,0-6-16,3-2-16,-3-5-16,0-1-80,0-5-16,0-1 32,0-3 96,0-3 304,-5-5-95,0-8-241,2-9-128,-1-7-32,2-5 48,0-8-112,-1 0-96,3 3 32,0 0 0,0 2 112,0 7 32,0 2-97,0 3 146,0 3-81,0 1 16,0 3-16,5 1-32,-1 0 0,1 4-49,2-1-31,0-1-112,-2 4 128,0 1-80,0 1 16,-3 6 0,2 1 48,1 2-16,1 3-128,2 5-128,0 2 320,7 4 48,2 2 64,-3 4 48,3 2-128,-3 2 16,3-2-80,-3 0 48,0 2-48,-4-3 80,-2 0 16,-2-1-64,-1 0 80,-5-1-16,0 1-32,-6-2 32,-5 2 16,-1-1 32,-5-1 0,-1-2 16,-4 0 0,-1-2 0,2-1-128,0-3 48,2-2 16,2-2 32,5-1 0,0-2-48,5 0 32,3-5-32,4 0 16,0-2-272,6 1-1153,0-2-672,3 5 128,-1-1-240,-2 2-1089,-1 2-1680</inkml:trace>
  <inkml:trace contextRef="#ctx0" brushRef="#br2">22462 25268 6931,'0'0'3618,"0"0"-769,0 0-544,0 0-416,0 0 32,0 0-448,6-24-257,-6 24-271,0 0-161,0 8-384,1 1 48,-1 8 241,3 0 303,-2 2-288,-1-2-223,0 0-401,0-5-48,0-1-80,0-2 64,0-2-48,0-3-369,0 1-687,0-3-689,-4-2-784,3-2-1041,1-7-5666</inkml:trace>
  <inkml:trace contextRef="#ctx0" brushRef="#br1">4026 26607 6659,'0'0'3954,"0"0"192,0 0-2065,0 0-497,0 0-207,0 0-128,0 0-481,0 6-416,0 2-48,-2 3 177,-4 6 207,-1 3-16,-1 5-80,-2 1-159,1 0-65,-3-1-224,-1 0-16,0-3-64,1-2 0,2-4 0,-3-2-32,7-5 0,-1-1-32,3-3-16,1-3-608,3 0-465,0 0-399,0-2-753,0 0-1825,0-2-3202</inkml:trace>
  <inkml:trace contextRef="#ctx0" brushRef="#br1">4054 26607 10005,'0'0'3857,"0"0"-2240,0 0-208,0 0 47,0 0-319,0 0-337,0 0-159,2-1-17,-2 1 0,2 1-112,-1 3-31,1 1 15,3 0-96,-3 1-16,-2-1 80,4 1 33,-1-2 15,-3 0-80,1-1-144,-1 0-80,2 2 0,0 1-64,5 5-48,3 6 65,6 3 143,5 9 176,1 2-64,1 2-128,3-2-144,-5-2-48,-1-4-16,-6-5 0,-1-3-16,-5-6-48,-1-1 48,-3-5-64,1 0 17,-5-4-34,0-1 34,0 0 63,0 0 16,-7-4-96,5 1-176,-5-3-81,4 3-47,-2-2 48,5 5 32,-2-1 16,2 1 80,0 0 96,0 0 32,0 0-32,0 0 48,-2 0-16,0 0 32,-2-2-32,-5 2 32,1-2-48,-6 0 48,-2 2 16,-4-2-32,-6 0 16,0 1-16,0-2 128,0 2-80,-2-1-16,1-1 16,4 2-32,2-1-48,4 2 64,3-2-48,0 2 0,6-2-16,2 2 0,1 0 16,4 0-80,1 0-112,0 0-704,0 4-1089,0-1-496,1 2-1041,4 0-1152,-1-1-4178</inkml:trace>
  <inkml:trace contextRef="#ctx0" brushRef="#br1">4318 26619 3233,'0'0'10053,"0"0"-7044,0 0-1520,0 0-64,0 0 208,0 0-17,-17 6-495,17-6-561,3-4-128,8-4-192,2 1-32,8-1-31,0-1 31,2 1-112,0 1-48,0 3-112,-4 0 96,-2 4-64,-3 0 48,-3 0-48,-4 0 16,0 4-80,-5 6 0,-2-1 48,0 6 192,0 2 192,-6 4-144,-1 3-144,-1 2-80,-1 2 32,2 3-64,0 1 64,-1 0 16,-1 0 48,3-2 416,-2-4-16,4-3 113,-2-4-1,3-4-208,2-5-80,-2-2-64,3-7-96,0 1-128,0-2 112,0-3-144,0-5 128,7 0-48,-4-2-176,6 1 16,2 2 16,0 3 64,3 2 16,2 2 32,3 0 16,0 0 16,0 2-32,-4 2 16,-1-3-32,-3 4 16,-1-4-240,-6 1-800,-1 0-385,-3 0-576,0 0 160,-5-2-432,-5 0-1376,-1 0-3251</inkml:trace>
  <inkml:trace contextRef="#ctx0" brushRef="#br1">4353 26746 12518,'0'0'4898,"0"0"-3201,0 0-241,0 0 657,0 0-192,23-3-576,-9 3-289,-1 0-351,6 3-1,0-2-400,-1-1-176,3 0-128,-1 0 16,-1 0 32,-3 0-48,1-1-32,-5-4-656,-1 1-817,-1-1-976,-3-1-848,0 0-3314</inkml:trace>
  <inkml:trace contextRef="#ctx0" brushRef="#br1">4903 26649 8948,'0'0'5923,"0"0"-3794,0 0-1265,35-6 721,-22 6-272,-1 0-641,3 0-208,-3 2-48,4-2-336,-6 0-32,2 2-16,-6-2 48,3 0 128,-5 0-96,3 0-47,-6 0-17,2 0-32,-1 0-16,-1 0-64,-1 0-417,0 0-735,0 0-1185,0 2-1233,0-1-2881,-1 1 2385</inkml:trace>
  <inkml:trace contextRef="#ctx0" brushRef="#br1">4945 26817 9748,'0'0'5827,"0"0"-3042,0 0-1328,35-2 624,-23 2-272,2 0-673,-3 0-495,2 0-433,-2 0-160,-4 0-32,0 0-16,-1 2-32,-3-1-416,-3 2-817,0-2-560,0 1-480,-6-2-1681,-4 0-8355</inkml:trace>
  <inkml:trace contextRef="#ctx0" brushRef="#br1">5576 26690 8756,'0'40'7668,"-4"3"-4659,-2 5-800,2-3-720,-1-5-561,1-5-384,2-11-128,0-5-255,2-9-81,0-8-64,0-6-64,0-10-305,0-8 914,0-5-689,0-7 16,0-5 96,0-4 32,-3-1-225,2 1 97,1 0-48,0 3 112,0 4 128,1 6-144,8 4-16,2 1 32,1 6-16,5 1 16,2 1 0,5 1 32,0 4 16,1 2-32,-2 4 16,-2 3-48,-1 3 0,-6 1-48,-4 11-608,-3 3 384,0 5 304,-7 4 0,0 7 128,-7 3-48,-3 0 64,0 0-32,-4-2 80,-3-4-160,2-1 128,1-4 160,-1-5 32,-2-1 0,6-5-128,-3-5-80,4 1-80,2-5 48,2 0-64,-1-2 16,5-1-16,2 0 16,0 0-32,0 0-16,0 4-48,6 1 192,3 1 241,-1 3 15,2 2-64,1 1 64,-1-1-16,0 5-160,1-4-128,-2 2 65,-1-3-113,1 1-32,-3-3 16,0-2 32,-1-1-64,-1 0 64,-1-1-112,0-2 0,1 0-593,-3-3-815,2 0-801,0 0-1105,-3-6-4033</inkml:trace>
  <inkml:trace contextRef="#ctx0" brushRef="#br1">5943 26941 7139,'0'0'1649,"0"0"2433,0 0-2369,0 0-433,0 0 113,0 0 0,6 11-209,-3-1-47,-2-1 111,-1 4-335,4-3-65,-4 1-256,0-3-384,2-1-128,-2-3-32,0-2-16,0-2 16,0 0 48,0-6 145,0-5 143,0-4-400,0-4 64,0-2-32,3-1 64,-2 1-48,2 2 0,1 2 272,-1 3 144,0 3-128,4 5-144,-1 0-80,-1 3-31,2 3-1,0 0-80,0 6-49,3 3 98,-3 1-66,2 1 1,-2 2 0,-1 0 32,-2 2-48,-2 1 16,-2-2-64,0 4 96,0-3 16,0 0 32,-4 0-16,-1 0-16,0-3 64,-2 1 1,0-2 191,2-1-16,-2-1-32,-2-2-176,2-1 16,3-2-32,-5-2 0,2-2-16,-1 0-16,0 0-144,2-2-432,-3-4-353,3 2-463,-1 0-465,3 3 448,0 1-176,4 0-512,0 0-2065,0 0-4113</inkml:trace>
  <inkml:trace contextRef="#ctx0" brushRef="#br1">6391 26560 11653,'0'0'2562,"0"0"-369,0 0 224,11 34-416,-7-15-17,-1 5 81,0 8-432,-3 4-464,0 2-97,0 1-303,-6 0-369,-1-4-224,3-5-64,0-5-80,-1-7 16,5 0-48,-1-8 64,1-2-160,0-2-304,0-4-513,0-2-880,-3 0-768,3-10-512,-4 1-4259</inkml:trace>
  <inkml:trace contextRef="#ctx0" brushRef="#br1">6217 26673 7908,'0'0'4226,"0"0"-49,0 0-2112,0 0-560,0 0-112,0 0-545,-5-7-272,14 3-15,2-2 207,1 2 272,5 1 49,1-1 96,3 1-161,5 0-144,-1 1-143,2 1-241,1 1-192,-4-3-32,0 2-112,-1-1-112,-5 0-176,-3 1 80,-3 1-16,-2-3-48,-6 1 16,-1 1-96,0 1 96,-3 0-176,1 0-224,-1 0-449,0 0-367,0 0-641,0 0-961,0 0-1920,-1 3-7780</inkml:trace>
  <inkml:trace contextRef="#ctx0" brushRef="#br1">6279 26466 5731,'0'0'5282,"0"0"-1968,0 0-1041,0 0-385,0 0-79,0 0-704,-10 0-289,8 0-112,2 0-159,0 0-97,0 0-32,0 0 0,0 0 17,0 0-33,0 0-48,0 0 16,0-2-48,2 2-96,1 0-128,-2-3 32,3 3-48,3 0-16,3 0 65,3 0-17,1 0 96,6 0 896,0 0-512,1 0-223,-1 0-1,-5 0 64,2 0-288,-7-3-32,2 1-48,-2-1 0,-1-1-192,-4 0 160,4 0-48,-4-2 0,0 3 16,-3 1-16,1 0-16,-1 2 0,0 0-32,-2 0-160,0 0-304,0 0-433,0 4-463,-4 2-273,-1 0-896,0-1-1089,0 1-3121</inkml:trace>
  <inkml:trace contextRef="#ctx0" brushRef="#br1">6583 27005 6403,'0'0'5891,"0"0"-2818,0 0-1968,0 0 527,0 0-207,0 0-433,-14-6-287,14 6-17,0 0-128,4 0-112,1 4-31,1 4 15,3-1 528,2 3-159,-1-1-161,1 0-288,-3-1-272,0-1-80,-2-1 32,-4 0-48,0 0-496,-2-3-897,0 2-271,0-2-385,0 0-1249,-4-3-4305</inkml:trace>
  <inkml:trace contextRef="#ctx0" brushRef="#br1">6736 26926 8612,'0'0'6035,"0"0"-3362,0 0-1040,0 0 159,-13 43 562,7-16-626,-1 2-495,-1-1-257,4-2-191,-1-2-497,4-7-112,-2-4-112,3-3-16,0-6-96,3-4-368,1 0-1105,-1-9-1552,4-5-2754</inkml:trace>
  <inkml:trace contextRef="#ctx0" brushRef="#br1">5516 27314 8580,'0'0'7587,"0"0"-6706,0 0-689,0 0 704,0 0-31,0 0-113,4 0 240,1 0-223,-4 1-97,6-1-256,0 0 33,-1 0 31,4 0 16,1 0-80,1-1-64,5-1-144,-1-1 161,1 2-1,2-1 240,2 0 112,-2 2-447,0 0-97,5 0-48,-6 0-32,2 0-16,1 0-16,-2 0 112,0 2-48,0 0 16,-1-2 144,-2 1-64,2-1-32,-4 3-16,4-3-80,-3 0-16,-3 0 0,1 0-176,0 2 128,-2-2-48,3 0 0,0 0 32,-4 0 0,3 0-48,0 0 32,-2 0 32,-1 0-48,3-2 48,-5 2-48,2 0 48,-1 0-32,-4 0 0,4 0-16,-1 2 32,-1-1-48,2 1 16,-2 0 80,2 0-112,-1-2 96,1 2-48,0-2 16,-3 0-16,2 0-16,0 0 65,1 2-17,-3-2 112,5 0-64,-1 0 16,0 1 0,3-1-48,-1 0-80,1 0 96,1 0-48,2 0-16,-2 0 32,0 0-32,-1 0 16,2-1 32,-2-1-16,-2 0-32,2 2 0,-3-2 32,1 0 0,-1 2-48,-3 0-48,2-2 48,-1 2 0,-1 0 0,-1 0-16,0-1 64,-2 1-48,3 0 16,-1-2 16,0 2-32,0-3 48,0 2-80,1-1 64,3 0-16,-2 1 16,2-2-16,1 3 272,2-1-192,-1 1-32,-1-2-32,2 2-16,-1-3 16,1 2-48,0-1 64,-2 0-32,0-1 32,2 0-32,-6 1 16,3 1 16,-4-1-16,-1 2-32,-2-2 32,0 2-32,-3 0 0,1 0-16,2 0-16,-3 0 16,2 0-32,0 2-96,-2 0-112,2-2-96,-2 1-177,0 1-111,0-2-256,0 3-577,-4-3-272,-5 1-224,-1-1-1104,0 0-3842</inkml:trace>
  <inkml:trace contextRef="#ctx0" brushRef="#br1">6165 27394 10293,'0'0'4354,"0"0"-3186,0 0-431,0 0 895,0 0-143,0 0-256,-5-10-193,0 9-256,-1 1-127,-2 0-161,-5 0-64,-2 3 80,-1 5-256,-8 4-47,1 2-49,1 4 64,-1 0 80,3 0 96,4 4 128,7-5 209,6 0-481,3-4-208,7-2-112,6-5-112,8-4 48,2-2 64,0-6-144,0-5-177,0-4 225,-6-1-160,0-1 352,-7 0 0,0 1 16,-5 0-16,-1 1 48,-2 5-32,-2-1-16,0 5 48,0 2 16,0 4 128,-2 0 17,0 4-129,0 5-176,2 4 96,0 4-64,0 2 32,2 2 0,5 1 0,0 4 32,0 1-32,3 1 48,-1 1 0,-4 0 16,2 0-48,-3 1-32,-1 0-80,-3 2 80,0-2 0,0 1 48,-3-2 64,-1-4 48,1 0-16,-1-7-32,-1-3-16,0-3-64,1-4-16,1-3 48,-4-5-16,-2 0 16,4-5-144,-7-5-144,5-5-128,-2-4 160,3-2 47,2 0 97,2 1 0,2 1 48,0 0 32,2 3-16,3-1-16,4-2 64,6-1 112,-1 2-47,2-1 15,1-2 160,4 2 0,-1 0 0,-2 2-160,1 0-128,-4 4-48,-2 2 0,-3 2 32,-2 1 32,-2 2-96,-2 1-112,-4 3-80,0 0-176,-4 0-241,-2 2-831,-2 0-1362,0-2-1184,-1 0-6883</inkml:trace>
  <inkml:trace contextRef="#ctx0" brushRef="#br1">7239 27103 5138,'0'0'10757,"0"0"-8548,0 0-1248,0 0 47,0 0 129,0 0-289,-14 0-528,28 6 176,4-2 273,5-2 79,9-2 33,1-8-241,5-11-192,2-9-256,-2-7-96,-3-4 16,-1-6-96,-6-4 80,-7 0-16,-2-2-64,-8 0 16,-5 0-144,-6 3-272,0 1-336,-8 6-129,-3 10 129,-1 6 496,-5 14 240,-4 11-80,0 11 64,-5 15 32,0 12 16,0 11 64,6 11 368,3 7 513,7 3-49,5-5-191,5-1-433,2-5-128,5-7-48,-1-8-16,5-7-64,-4-6 48,-2-6-160,-1-4-32,3-8-80,-6-2-560,-1-5-529,0-6-976,0 0-384,-3-12-2450</inkml:trace>
  <inkml:trace contextRef="#ctx0" brushRef="#br1">7705 27056 4690,'0'0'9284,"0"0"-6722,3 42-433,-3-25-193,0 1-415,0-1-320,0-3-289,0-5-448,0-3-15,0-2-49,0-4-176,1 0-96,4-8 144,-1-5 48,3-6-112,-4-4-16,5-5-32,1-2 80,2-2-111,1 1-177,0 5 48,4 4 304,-4 7 320,0 6-288,-1 8-272,2 1-16,-2 10-48,0 5 112,2 2 80,-2 3 144,1 3 129,-2-3-337,1-1-16,-3-3-112,-1-3 96,-1-4-64,-2-1-64,-2-6 0,2-1-80,-4-1-304,0 0-33,0-1-31,0-4-656,0 2-241,0 0-736,0-2-400,0 2-2417</inkml:trace>
  <inkml:trace contextRef="#ctx0" brushRef="#br1">8280 26447 5843,'0'0'4194,"0"0"-273,0 0-2064,0 0-384,0 0-353,0 0-367,-27 30-241,20-20-192,1-3-128,2 4-80,0 1 80,1 1 0,-2 2 49,0 0 111,1 5 0,0-2-96,-2 1-80,-1 1-16,0 3 64,0 1 96,3 1-192,-2 0 209,2-1 15,-1 3-80,3-3-112,-1 0-64,3-1 64,0 0-48,0-2-48,0 0-80,0-1 64,-1 1-48,1-2 80,-3 2-80,3-3 16,-2 2 16,2-4-16,0 1 16,0 0 0,0 0-16,0-2 0,0 1 64,0-2-112,0 2 64,0-5-80,0 2 32,2 1 32,-2-4 16,3 2-16,-2 2 0,4-4-16,-3 2-64,1-1 96,-3 2-32,5 0 0,0-1 0,-1 2-48,0-1 48,-1 1 16,2-1-32,1 2 64,-1-1-64,-1 1 16,2-2 32,1 0-32,-2 0 0,6 1 0,-5-3 16,5 0-32,-1 1 0,-1-4 32,-2 2-48,0-5-224,-2 3-160,0-4-112,-5 0-193,0-4-351,0 0-417,0 0-223,-3 0-1570,1-6-1424</inkml:trace>
  <inkml:trace contextRef="#ctx0" brushRef="#br1">8536 26868 3265,'0'0'8404,"-7"27"-4626,5-6-1393,-2 4-96,1 6-320,2-1-160,1-2-192,0-2-529,0-6-544,0-6-367,0-5 15,0-6-80,0-3-16,0-9 0,4-3 176,0-7-224,1-6-64,-4-3-32,3-6 32,-4-5 64,0-3-64,0-5-48,0-3 80,0 0 16,0 2-16,0 0-128,0 8-128,0 6 16,0 7 128,3 5 16,0 7 64,0 4 16,1 3 32,0 2 16,5 3-16,-1 3-80,2 0 16,3 3-16,0 11 15,-1 1 17,4 4-64,-5 5 128,-1 1-64,1 1-64,-6 0 48,0 1 32,-5-1-64,0-1 0,0-1 96,-4-1-80,-2 0 112,-2-2 0,-2-4 48,1-3-64,-3 0 0,-1-6 1,0 1-17,1-6 16,0-3-16,1 0-16,3 0-16,2-3-193,-1-1-799,7-1-1073,0 0-768,0 2-2914</inkml:trace>
  <inkml:trace contextRef="#ctx0" brushRef="#br1">8770 27066 16327,'0'0'3938,"0"0"-3073,0 0 751,0 0 641,0 0-1120,0 0-577,-21-12-384,20 22-144,1 2 32,0 2 144,1 1-63,5 0-33,4-3-128,4-3 16,-2-3-64,0-4 16,2-2-225,0-2 1,-4-7 0,1-3-80,-5-3-64,-2 0 32,-2-2-113,-2-2 177,0 4 112,-9 1 112,-1 3 112,0 5 0,-8 3 288,4 3 208,0 0-63,1 6-385,2-1-32,4 3-16,0-1-48,5 1-336,2-3-1409,0-1-2017,0-4-4050</inkml:trace>
  <inkml:trace contextRef="#ctx0" brushRef="#br1">9127 26709 5939,'0'0'128,"0"0"5346,1 42-1792,-2-8-753,-12 9-319,0 14-433,-4 9-497,-3 3-399,-1 1-449,0-2-159,7-10-81,-2-6-544,6-13-48,3-9 48,3-9-48,4-8-32,0-5-128,0-8-977,0-4-1920,0-10-1393</inkml:trace>
  <inkml:trace contextRef="#ctx0" brushRef="#br1">9250 27271 11333,'0'0'4050,"0"0"-2225,0 0-593,0 0-111,0 0-241,0 0-447,-14 24-193,14-9 400,-2 10 384,2 1 593,0 9 240,0-1-416,0 0-609,0-5-272,-1-4-368,1-6-112,0-8 16,0-3-96,0-4 65,1-4-33,1-4 0,1-5 128,1-7-80,-2-4-64,3-5-32,-2-5 16,1-6 0,0-8 16,-1-1 16,-1-5-32,-1-5 16,3 0 32,-4 4-176,3 2-433,0 9-479,-2 5 512,2 12 464,1 6 64,-1 10 16,4 3-32,2 4-32,-1 2-16,5 5 32,-1 7 32,5 2 0,2 8 48,-2-1 0,-3 6-16,0 1 0,-3 0 16,-6-1 0,-4-3-96,-1-1-16,-6-3 16,-5-2 96,-1-3 96,-3 1 80,-1-3 16,0-3-32,0-2-112,1-2-80,3-4 0,0-3 16,3-1-32,1 0-32,2 0-368,3-3-673,2-1-912,-2 2-640,3 2-800,0 0-2386</inkml:trace>
  <inkml:trace contextRef="#ctx0" brushRef="#br1">9569 27386 15399,'0'0'4978,"0"0"-2609,0 0-144,-24 44-560,15-21-112,-1 0-433,1 0-447,5-1-305,1-2-256,3-7-48,0-2-80,0-5-336,3 0-721,1-6-559,0 0-561,-1 0-257,-1-6-639,-2-2-3938</inkml:trace>
  <inkml:trace contextRef="#ctx0" brushRef="#br1">9607 26339 6451,'0'0'1377,"0"0"1824,0 0-1168,0 0-352,0 0-593,0 0-351,5 0 159,-1 6-448,6 6 112,1-1 737,3 6 384,3 2-545,4 2-335,0 0 255,0 1-15,1-2-385,-1 2-384,1-4-80,-4 1-80,-3-4 16,1 3 48,-5-2-16,-1-1 1,-3 5-17,0-4 32,-4 5 16,0 0-64,1 1 0,0 2 32,-4 3-32,3 2 0,-1 0-16,-1 2 96,3-3 0,-1-2-112,-1 1 32,0-3-64,0-3 32,5 0-31,-6-2-17,1 1-16,1-1 32,-3 1-32,0 0-16,0 0 16,-5 2 48,2-2-32,-2 2-80,-1-1-16,-1-2 16,4 3 32,-4-5-16,3 1 32,-2 0-16,2-3 32,-3 1-64,4-3 48,-4 0 16,3-2-16,-3 1 16,4-1-48,-2-1 32,3-1 48,-1 0 16,2 1 32,-2-1 0,1-1-32,2 1 0,0-1-32,-4 1-16,4-1 32,-4-1-48,4 3-16,-4-3-16,1 0 32,1 3 0,1-2-16,-2-1 16,2 1 0,-4 0 16,3-3-32,-2 0 0,1 1 0,-2 0-16,0-1 0,-1-1-32,2 1 0,-2 0-32,-1-1 64,0 0 16,4-1 0,-1 3-48,0-2 64,1 0-32,1-1 32,2 0-32,0 2 16,-1-4-48,1 2-32,0-2-48,0-1-192,0 0-209,0 0-255,0-4-529,0-2-1248,0-8-1489,0-1-6162</inkml:trace>
  <inkml:trace contextRef="#ctx0" brushRef="#br2">33577 28025 10021,'0'0'3809,"0"0"-1824,-21 33 32,11-13-320,-1 0-320,-1 2-97,-4 4-143,-1-2-225,2 0-240,-3-1-31,7-2-177,1-6-272,0-2-176,3-2 48,3-5-96,-1 0-48,5-5-672,0-1-865,0 0-912,10-7-2305,1-5-7076</inkml:trace>
  <inkml:trace contextRef="#ctx0" brushRef="#br2">33406 28017 13094,'0'0'3217,"0"0"-1552,0 0 368,0 0-144,0 0-800,0 0-561,0 0-64,9 14-16,2 3-48,1 5 593,1 1 127,1 2-687,2-1 63,1-1-256,-3-2-112,-2-4-96,-1-4-48,-1-1 32,-5-4-48,-1 0 48,-2-4-256,-2-1-304,0 0-433,0-3-416,0 0 1,-5 0-609,4-3-1361,-4-3-3281</inkml:trace>
  <inkml:trace contextRef="#ctx0" brushRef="#br2">33919 27923 5154,'0'0'7924,"0"0"-5075,0 0-1312,0 0-272,0 0-401,0 0-480,-7 6-144,3 1 16,4 6-16,0 4 81,0 4 447,3 8 336,3 2 305,-1 9 320,7-1-481,-1 3-367,-1-5-241,-2-3-352,1-6-208,2-6 64,-4-5-48,0-4-64,0-4-48,-7-1 64,6-5-48,-6 0 0,1-3 17,-1 0 31,0-3 16,0-4 0,3-3-16,-2 0-64,2-6 32,0-1-80,6-2 80,2-3-32,1-7-64,7-1-81,2-2 17,2-4-80,0 0 144,0 0 112,0 4 16,-3 2-208,-6 4 32,-1 4-32,-8 5-64,1 5-16,-2 2 48,-1 5 144,0-1 32,-3 5 0,0 1 16,0 0-48,0 0 32,0 0-48,0 0-16,0 0 16,0 0-16,-3 0 16,0 1 32,-7 3 16,2 0 0,-5-1 16,-3 3 0,-3 0 0,-7 0-16,0 0-32,-6 1 48,1-2 0,0 1 16,0-2 0,10 2 32,0-4-64,4-1 80,4 1-80,3-2 32,5 0-16,0 0-16,1 0 48,3-3-192,1 1-113,0 0-31,0 0 64,-2 0 144,-1 2 48,3 0-480,-1 2-273,-2 2-271,1-1-337,2 1-864,0-2-1200,2-2-3154</inkml:trace>
  <inkml:trace contextRef="#ctx0" brushRef="#br2">33958 27708 12710,'0'0'4930,"0"0"-3041,0 0-689,-28-9 241,21 9-705,6-2 81,-1 2-177,2 0-208,0-1-144,0 1 81,3-3-161,4 1-128,4 2-64,1-1 0,3-1 0,6 2 0,6-2 128,0 1 432,3-2-176,0 1-80,-5 1-111,-2-2-49,-2 2-112,-7-1-16,-1 0-32,-6 0 16,-2 2 0,0-2-32,-5 2 32,0 0 32,0-1 16,0 1-96,0-3 80,0 2-48,0-4-16,0 2 32,-5-3 0,5-2-32,-5 2 0,0-4-16,-1 0 0,-5 1-32,0-1-64,-1 3-32,-3 0 96,1 1-33,0 0-143,4 4-240,5 1-32,-1-2 176,0 3-192,6 0-433,0 0-496,0 0-832,6 3-1312,0 0-4947</inkml:trace>
  <inkml:trace contextRef="#ctx0" brushRef="#br2">15637 28245 7988,'0'0'5314,"0"0"-3281,0 0-864,0 0-177,0 0-224,0 0-415,34-11-209,-24 11 112,6 4 32,3 0 656,1-1 609,3 1-961,-2-2-240,4 1-111,-5-3-17,-4 0-96,-3 0-112,-2-5 0,-4 0-64,-2 0 48,-3-2 64,-2 0-80,0-3 80,-2 1-32,-5-2-112,2-1 80,-4 1-80,-1 2-353,-1-1-47,-2 3-144,2 1 64,-3 1 63,4 1 209,2 2 32,-3 2 16,7 0-112,-1 0 0,3 0-304,1 0-1538,1 2-1887</inkml:trace>
  <inkml:trace contextRef="#ctx0" brushRef="#br2">16267 28159 5458,'0'0'529,"0"0"1888,0 0-32,0 0-928,0 0 15,0 0-127,1 0-209,2 6-383,0 0-369,-2 2 0,4 4 96,-4 1 305,4 4-33,0 2-320,2 1 16,1 3 513,1 2-257,-1 1-304,-2-1-47,3-2-145,0 0 16,-3-2-64,2-1-32,-2 1-16,-2-3 432,3 1 689,-2 0-497,-1 0-448,-3 0-16,4-1-32,-4 1-79,4 0-81,-3 0-48,1 0-48,-3-2 32,0 2 32,0 0-48,0-1 32,0 0-16,-5 0 16,-1-3 0,1 1-16,0-3 0,0-3 32,-2 2-64,2-2-16,0-1 64,1-1-64,0 1 16,-2 0 16,4 1 32,-5-3-48,2 3 0,1-2 32,-2-2-48,2 0-48,-3 2-177,1-2 33,2 0-80,-2-1 32,1-1 176,0 1 80,-1 0-32,3-2 64,0 1 0,0 0 0,0-3 0,3 4-32,-1-2 32,-3 0-32,1 0 16,1 0 0,-2 1 16,0-2-32,2 2 16,-4-3-32,1 2-48,-1-1-464,2-2-433,2 0-111,-3 0 351,5 0 17,0 0-432,0-5-481,0 4-528,0-3-720,3 1-2274</inkml:trace>
  <inkml:trace contextRef="#ctx0" brushRef="#br2">16181 26870 9460,'0'0'5939,"0"0"-3794,0 0-1185,0 0-111,0 37-273,0-7 625,0 10 351,-3 8-463,1 11-209,-6-1 49,-1 5-241,1-6-192,0-1-496,-4-9-96,5-7 48,-1-8-16,3-6 64,-1-5 0,0-5 0,1-4-160,4-5-544,-3 0-369,1-2-431,1-1-529,2-3-1761,0 1-2113</inkml:trace>
  <inkml:trace contextRef="#ctx0" brushRef="#br2">16003 27386 10597,'0'0'4546,"0"0"-2545,0 0-368,0 0-289,0 0-287,0 0-273,19 9-304,-17 8-64,1 2 721,-1 5-177,-2 0-527,3 1-1,-3-4 48,0-2-288,2-4-64,0-6 144,-2 1-176,0-6-64,2-1-16,-2 0 0,3-2-32,1-1 0,-1 0 48,4 0-16,3 0-48,4-4 96,1 1-48,2-5 80,3 1-80,4-1-16,-3-4 32,0 3-256,-5-3-784,-2 3 15,-6 0 113,-2 1-144,-3 4-1,-3 1 465,0 3-112,-9 0-961,-2 0-2465,0 6-7043</inkml:trace>
  <inkml:trace contextRef="#ctx0" brushRef="#br1">23125 28232 5971,'0'0'3441,"0"0"-1456,-40 20-576,26-9-209,4 1-143,-1 3-321,0-2 1,7 4-193,2 0-96,0-1-96,2 6-96,0-2 32,4 5-79,2-2 335,3 1 80,-3 2-64,3 3 65,-2-1-81,4 0 80,-5 0-64,3 1-287,-1-1-225,1 0 48,-1 1-96,0 1 32,-3 2-16,0 0-16,-2 0 48,1 0-32,-2 0 0,1 0 16,-1-1 32,1-1 0,-3-2 192,5-2-32,-5-1-112,2-6-96,-2-1 48,0-3-32,0-2-16,0-1-64,-5-2 32,0-4 16,-2 0 0,-2 0 64,1-2-64,-4 0 48,-1-4-16,-4 0 16,3 0 0,-3 0-48,0-4 32,0-2 16,3 2-32,1-2-16,1 3 48,3 0-64,2 0 16,2 2-32,3-1 16,-1 2-192,2-2-208,1 2-400,0 0-1041,6 0-1937,-1-4-2257,0 2-2609</inkml:trace>
  <inkml:trace contextRef="#ctx0" brushRef="#br1">22995 29421 10229,'0'0'4354,"2"27"-2273,2-9 32,-1 5-417,-1 1-335,2 3-240,-3-1-257,-1-1-96,0-2-207,0-7 79,0-3-160,0-3-256,0-4-48,0-3 0,-1-3 0,-3 0 48,-1-3 193,4-9-177,-4-3-144,3-6-48,-1-2-112,3-4 0,0-2-16,0 1 64,0 1-16,5 1-16,-5 1 96,2 5-48,2 0-32,-1 0 32,0 4 32,4-2-64,0 5 16,0 3-16,0 3-64,2 4 48,1 0-128,1 3-161,-4 4 113,4 5 96,-1 3-64,0 2 32,0 1 0,-3-1-48,-2 3 144,1-1 32,-6-1 64,3-2-64,-3-2 80,0-2-64,-3 0 96,-3-3-48,-4 0 48,1-2-16,-4 0 0,3-4 16,-2 0-48,-1 0 32,0 0-96,5 0 48,-1 0-32,4 0-16,0 0-176,3 0-432,0 1-641,2 5-400,4-2-944,1 1-2689,5-2-1073</inkml:trace>
  <inkml:trace contextRef="#ctx0" brushRef="#br1">23195 29591 5907,'0'0'6131,"0"0"-3218,0 0-1489,0 0-111,0 0-160,0 0-241,1 18 257,-1-7-225,0 3-80,0-1 129,0 1-81,0-2-432,5 0-223,1-5-97,4 1-48,2-6-64,2-2 80,4 0-112,-3-6 32,-1-3 48,0-1-128,-4-1 128,-4 0-96,0 1 32,-1-1-32,-5 2-48,0 1 0,-3 0 0,-5 3 0,-3 1 0,-3 1 16,-1 3-48,-1 0 96,-1 0-32,3 3 32,4 1 128,-1 0-16,8-1-112,3 0-16,0 0-64,3-3-1297,4-3-1456,2-3-2193</inkml:trace>
  <inkml:trace contextRef="#ctx0" brushRef="#br2">28852 28101 5250,'0'0'7636,"0"0"-5635,0 0-721,0 0 145,-27-2 0,26 2-321,-2 0-143,3 0-33,0 0-256,3 0-207,4 0-1,11 2 160,2 2 80,8-3 401,8 3 111,-4 0-351,5-3-417,-3 2-208,-7-1-192,-5-1-16,-5 2-16,-4-3-16,-7 2-16,1-2-208,-7 0-176,0 0-16,0 1 48,0-1-81,-5 2-303,1-2-481,-3 2-479,4 0-385,-4 0-993,5-2-3393</inkml:trace>
  <inkml:trace contextRef="#ctx0" brushRef="#br2">29596 27854 1409,'0'0'13606,"0"0"-10789,0 0-1936,0 0-289,0 0 256,-10 28 209,4-1-225,1 9 16,-6 7 33,5 2 111,-3 1-335,4-4 31,2-6-128,-1-5-320,4-9-112,0-7-112,0-4 96,0-5-16,0-6 1,0 0 31,0-11 176,0-8-208,0-5-80,0-10 0,0-6-48,0-4 80,0-3-144,0-4-128,0 3 0,0 1 63,4 3 1,-1 5-16,2 6 32,4 5 48,-2 3 80,3 7 16,6 1 32,-4 4-32,5 1 16,2 4 0,-3 8-16,3 0-64,1 5 64,-5 7-80,2 10 16,-3 4 48,-4 4-80,-4 4 96,-3 0-16,-3-1-16,0-1 16,-7-3 32,-5-4 0,-2-4-96,-3-4 32,2-5-16,-2 0 64,-3-5-16,2-1 48,3-4-16,1 0-16,0-2 16,9 0 0,-1 0 16,1 0-32,5 6 0,0 1-64,6 5 80,4 1 0,6 5 208,1-1 96,4 2 144,-3-2-127,2-1-65,1-4-112,-7 1-80,-4-3-48,-1-2-48,-4-3 32,-5 1-64,0-4-128,0-1-80,-4-1-81,-2 0-303,0-1-832,0-9-914,-3-1-1952</inkml:trace>
  <inkml:trace contextRef="#ctx0" brushRef="#br2">30665 28258 6147,'0'0'5458,"0"0"-3649,0 0-432,0 0 880,-23 28-192,23-25-256,-2-2-241,2-1-223,2 0-113,4-1-95,9-7-193,3-6-127,8-6-401,3-8-272,4-9-64,-2-4-48,1-4 48,-5 0-32,-1-2-272,-9-2-336,-6 2-257,-1 1-143,-10 5-48,0 2-193,-5 6 145,-5 12 463,-6 8 497,-6 13 128,-1 10-32,-4 22 64,0 13 96,0 14 1297,1 9 592,10 3 48,7-2-1489,6-6-320,3-10-160,7-11-64,3-9 16,1-8-16,-1-7 48,2-4-112,-7-3 65,0-3-81,-3-6-401,-2-2-911,2-6-865,0-11-1025,3-6-5394</inkml:trace>
  <inkml:trace contextRef="#ctx0" brushRef="#br2">30948 28253 12054,'0'0'6691,"0"37"-4082,0-18-704,0-2-177,0-4-1023,2-4-545,4-4 0,0-5-64,4 0 16,4-11 32,-2-5-64,0-3-32,5-2-48,-1 1-16,0 1 0,0 4 32,-1 4-16,-3 3 112,-1 6-32,0 2 16,-5 10 32,0 3-80,-2 3 16,2-2 16,1 1 64,-1-2-160,1-4-32,0-3-1008,2-6-1153,2 0-352,-5-9-1569,3-6-8324</inkml:trace>
  <inkml:trace contextRef="#ctx0" brushRef="#br2">29898 28133 8948,'0'0'5699,"0"0"-2594,0 0-1296,0 0-384,0 0 271,2 41 113,-2-20-448,0 2-257,-5-2-479,5-3-225,0-3-240,0-1-48,3-5-96,-1-3 16,0 0-16,-2-6-32,3 0 48,-2-5 64,-1-6 32,3-4-64,-1-6-80,-1-5 0,2 0-16,-2 0 16,4-1-32,-5 4 64,5 2-16,-3 3 0,0 3 0,1 1 32,2 3-32,1 0 16,4 1-16,-3 5 16,3 0-32,1 0 48,0 4-48,0 1-64,-4 1 80,1 7-64,-2 3 16,1 4 0,2 2 32,-8 2-32,3 2 16,-4 2 64,0-1-16,3 1 16,-3-2-80,0-3 64,0 0 0,-3-4 0,-2 1 16,0-4 48,-6 1 32,1-1 0,-1-3 48,0 0 0,0-1-80,0-1-32,1-3-16,-1 3 0,1-3 16,3 2-48,2-2 0,-2 1-16,2-2 0,0-2 64,0 0-192,-1 0-560,1-3-993,5-3-1168,-6-2-1217,5 1-3377</inkml:trace>
  <inkml:trace contextRef="#ctx0" brushRef="#br2">29583 28475 10357,'0'0'3409,"0"0"-2640,0 0 255,0 0 481,0 0-289,0 0-415,-19 6-177,31-3 48,3 1 65,10 0 95,7-2 465,6 0 383,6-2-463,2-2-193,1-5-319,0-2-433,-4 4-272,-9-1-16,-4 3 16,-7 1 0,-7 1-32,-5 1 32,-5 0-16,-1 0-112,-5 0-192,1 0-97,-1-3-319,0 3-625,0-2-655,-1 2-994,-6-4-3329</inkml:trace>
  <inkml:trace contextRef="#ctx0" brushRef="#br2">29811 28663 15351,'0'0'3618,"0"0"-2274,0 0-287,0 0 319,-35 0-591,16 6-321,-3 2-400,0 4-32,3-3-80,0 2 224,4 2 112,3 1 32,3 2 1,2 3-49,7 2-144,0 5-112,0 5 192,7 2 112,2-1-128,1 1-96,-2-4-80,1-1-64,-5-5 16,-2 0-32,-2-4-96,0 0-80,-2-4 128,-7-2 80,4-1-48,-7-3 32,5-2-384,-2-1-337,4-4-688,0-2-928,0 0-2017,5-2-5442</inkml:trace>
  <inkml:trace contextRef="#ctx0" brushRef="#br2">29574 28998 8308,'0'0'8420,"0"0"-5939,0 0-1393,0 0 225,0 0 96,28-3-433,-4 2-160,0-3 625,2 0-641,2 2-271,-7-1-97,-4-2-272,-1 4-208,-8 1-256,-2 0-481,-4 0-975,-2-2-1522,0-2-1920</inkml:trace>
  <inkml:trace contextRef="#ctx0" brushRef="#br2">13534 28458 8660,'0'0'9156,"0"0"-7715,0 0-897,0 0 384,0 0 49,0 0 336,-7 0-497,7 0-512,0 0 0,0 0 304,0 0-31,0 0-177,0 0-224,0 0 0,0 0 144,0 0-16,0 0-208,3 0-16,-2 0-48,3 0-48,2 0 48,4 0-80,1 0 32,9 2 32,1 3 32,4 1 81,-3 0 31,6 1 96,0-1-112,-4 0 48,-2-3-96,-4 1 0,-1-2-80,-4 0 48,-5 0-80,-1-2-16,-4 0 16,1 0-16,-4 0 64,0 0-32,0 2 32,0-2-48,0 0 0,0 2-80,0-1-16,0 3 64,0-2-384,0 2-449,0-2-271,0 0-705,0-1-768,0 2-1729,3-3-4530</inkml:trace>
  <inkml:trace contextRef="#ctx0" brushRef="#br2">14516 28502 5603,'0'0'4306,"0"0"-1825,0 0-304,0 0-433,0 0-351,0 0 16,0-21-1,0 19-335,2 0-417,1 0-128,1 2-63,-2 0-81,3 0-112,0 2-144,2 12-160,3 4 384,0 9 673,3 3 639,1 4-943,0 0-449,0-5-16,-1-2-112,-3-4-80,-1-6 0,-1-4 0,-1-4-32,-6 0-32,1-6 32,1-1-160,-3-1-240,0-1-160,0 0-49,-5-3-575,5-5-1825,0-1-1393,0-4-6692</inkml:trace>
  <inkml:trace contextRef="#ctx0" brushRef="#br2">14554 28332 5571,'0'0'8259,"0"0"-5217,0 0-1586,0 0-335,0 0-145,0 0-383,38-5-225,-19 5-176,0 0 704,4 0 305,-1-1-577,1-1-256,-5 0-208,-1-2-32,-3 0-96,-1-2 16,-5 3-48,0-3-16,-3 3-32,-1-2 16,-4 2 32,2 3 32,-2-2 16,0 2-32,0 0 0,0 0 129,0 0-65,0-2-48,0 2 48,0 0-16,-2-2 64,-5-1 96,2-3 160,-4-2-48,-1-1-336,-4-3-16,0-1 16,0 0 16,0 2-16,0 2 0,5-1-32,2 4 80,3 2-32,0 3 48,4-1-16,0 2 0,0 0-192,1 0-32,6 0-912,0 0-993,0 2-1313,-1-1-2641</inkml:trace>
  <inkml:trace contextRef="#ctx0" brushRef="#br2">14789 28384 6371,'0'0'3682,"0"0"-2114,0 0-591,-4 36 79,-1-15 1377,3 4-608,-4 3-688,2 4 431,-3 2 129,0 1-368,-5-4-209,2 0-127,-1-4-241,-1-2-240,2-4-159,1-4-145,2-3-144,1-2-32,5-2-16,-2-3-400,3-3-1073,0-2-1360,0-2-977,7 0-3730</inkml:trace>
  <inkml:trace contextRef="#ctx0" brushRef="#br2">14926 28679 4354,'0'0'11381,"0"0"-9188,0 0-784,0 0 960,0 36-304,0-14-528,0-2-609,0 0-176,0 0-287,0-4-305,0-1-128,0-4-48,0-6 80,0 1-416,0-6-417,0 0-784,0-6-864,0-7-1616,0-2-6132</inkml:trace>
  <inkml:trace contextRef="#ctx0" brushRef="#br2">15176 28618 6035,'0'0'5746,"0"0"-2272,0 0-1281,0 0-608,0 0-369,0 0-127,7-7-193,-2 3-240,1 0-95,2 1 15,0-3 192,3 3-95,4-3-241,0 0-32,3 2 368,-1 2-399,3 0-177,-2 0-64,-2 2-112,-1 0-64,-3 4-32,-3 0 32,0 1-112,-6-1-241,0 1-319,-3-2-368,0-1 175,0-1 321,0-1 256,-3 0-64,0 0-593,-1 0-672,-1-6-1008,3 3-2961</inkml:trace>
  <inkml:trace contextRef="#ctx0" brushRef="#br2">15614 28435 12005,'0'0'3442,"0"0"-1953,0 0-449,0 0 65,0 0 239,15 42 17,-5-16 192,3 4 191,1 2-143,0-1-608,2 2-353,-4-7-176,2-3-224,-3-7-128,-5-2-32,5-2-48,-6-5-32,-1-1 16,-3-3-240,-1-3-400,0 0-160,-4 0-177,-2-3-1008,-1-9-1616,3-1-3170</inkml:trace>
  <inkml:trace contextRef="#ctx0" brushRef="#br2">15851 28347 5378,'0'0'8949,"0"0"-6180,0 0-624,0 42 368,0-18-240,0 9-304,-3 2-576,-4 2-497,1 3-400,-4 0-208,-1-4-64,1-5-160,-1-2-32,3-7-32,-1-2 32,3-4-32,0-4-64,1-4-384,1-3-560,3-4-833,1-1-928,0-6-737,0-10-5890</inkml:trace>
  <inkml:trace contextRef="#ctx0" brushRef="#br2">16006 28720 9428,'0'0'5459,"0"0"-3010,0 0-704,0 0-145,0 0-255,0 0-160,-9 18-257,6-8-304,0 3-111,2 0 95,1 2-64,0-1-208,4-5-144,3 1-160,5-7-16,-2-3-16,2 0 16,4-6-96,-4-3-96,-2-2-192,1-5-240,-6 4-113,-5-2-175,0 1-32,0 1 303,-7 3 401,-3 1 208,-4 3 96,2 3 256,-5 2 129,5 0-161,-4 2-128,6 3-112,2 1-80,2 0-112,2-1-1265,1-2-2369,3-2-6002</inkml:trace>
  <inkml:trace contextRef="#ctx0" brushRef="#br2">14214 28212 6739,'0'0'993,"0"0"2288,0 0-1600,0 0-193,0 0 33,0 0-208,7-8-353,-10 12-335,-2 3 143,-1 5 96,-2 1-207,-1 7 47,1 2 16,-1 4 33,-2 6 239,1 6 113,3 4-209,-4 0-64,1 4-319,3-1-81,2-1-48,0-1 0,2-1-304,3-5-80,0-1 80,4-4-48,5-4-32,-1-4-320,5-3-480,0-1-465,-2-5-528,4-4-400,0-1-432,-3-5-560,-2-1-1922</inkml:trace>
  <inkml:trace contextRef="#ctx0" brushRef="#br1">13647 29167 11653,'0'0'4322,"-23"32"-2145,8-10-624,-4 5-368,3-1-625,1-1-96,4-4-80,4-5-128,0-2-112,4-6-128,3-5-96,0-3-96,3 0-112,5-8-160,2-6 240,2-7 208,2-8 48,3-2-320,1-1 192,-1-2 128,2 6 16,-2 5-48,-1 10-32,-2 5 16,0 8 16,-4 4 144,3 9 176,2 4 224,-5-1 369,-1 4-49,-2-4-80,0-1-399,-3-1-305,-1-5-96,-1 1 16,-2-5-32,0 1-96,0-3-753,-5 2-848,5-5-672,-4 0-1328,2-8-5812</inkml:trace>
  <inkml:trace contextRef="#ctx0" brushRef="#br1">13644 29187 8100,'0'0'4338,"0"0"-465,0 0-1615,0 0-610,0 0-367,0 0-417,3 18-191,1 12 143,3 12 721,-5 8-17,2 9-735,-4-1-497,0-1-208,-3-5 0,-3-8 16,2-9 32,0-6-80,1-6 16,-1-8-192,3-6 96,-1-5-224,2-4-448,0 0-545,0-10-656,0-2-592,0-6-1361,2-3-3473</inkml:trace>
  <inkml:trace contextRef="#ctx0" brushRef="#br1">21479 28774 9540,'0'0'6547,"0"0"-3761,0 0-897,0 0-177,0 0-191,0 0-465,-8 0-559,12 0-177,0-2-96,7 1 144,-1-2-128,6 1 0,0-2-32,2 3 369,2-1-1,-2-2-352,2 4-80,-6 0-112,-4 0-64,1 0 80,-3 0-80,-2 0 16,0 2-64,-2-2-96,-4 0-176,3 0-112,-1 0-273,0 0-15,1-4-417,-1 2-655,-2 0-401,0 2-801,0 0-2913,-5 0-3265</inkml:trace>
  <inkml:trace contextRef="#ctx0" brushRef="#br1">21511 28940 8580,'0'0'4978,"0"0"-3121,0 0-448,0 0-33,0 0-271,0 0-145,11-9-159,-10 9 111,6-3-48,0 3 129,5-1-81,0-1-191,5 0 271,4 0-143,5-2-305,-5 2-32,5-2 16,-3 3-192,-4-1-112,-5 2-175,-3 0-98,-2 0-63,-5 0-176,-2 0-192,-2 0-96,0 0-241,-6 0-159,-3 2-1025,-2-2-848,1 0-3602</inkml:trace>
  <inkml:trace contextRef="#ctx0" brushRef="#br1">20476 28286 960,'0'0'5139,"0"0"-1,0 0-2897,0 0-592,0 0-64,0 0-289,-1 3-159,1-3-273,0 0-63,0 0 95,0 0-16,0 0-127,1 0-65,-1 2-96,2-2 17,1 0-161,-1 0-48,0 0-96,0 1-64,0-1-32,1 0-80,-2 0 32,4 3-16,-4-3-63,6 0 15,1 0 64,-2 0 48,4 0 240,1 1-64,2-1-48,1 0-48,2 0-112,1 0-31,-3 0-97,0 0 0,0-1-16,-4-2 32,4 2-80,-4-1 64,1 2 0,-2-2 16,-1 1-32,2 1 0,1-3-16,-1 3-16,0-2 48,3 2-64,1-1 112,-3 1-80,0 0 80,-3 0-48,0 0 16,-1 0-48,-1 0 16,3 0 0,-3 1-80,-1-1 112,2 2-96,2-2 48,-4 0 0,2 0-16,0 3-16,-1-3 16,-2 0 32,3 1-32,-3-1 16,-1 0-48,4 0 32,-3 0-16,2 0 16,-2 0-32,3 0 32,-2 0 0,-1 0-16,-3 0 32,1 0-48,-2 0 80,3 0-80,-3 0 48,2 0-32,-2 0 16,0 0 0,0 0 16,0 0-32,0 0 32,2 0-112,0 0-16,-2 0 64,2 0-48,-2 0 64,4 0 16,-4 0 32,5 0-64,-4 0 0,2 0 32,-1 0-128,-2 2 32,2-2 16,1 0-113,-3 0 33,0 2 48,0-2 0,0 0 96,0 0-96,0 0-48,0 0-112,0 0-192,0 0-209,0 0-319,-5 0-865,-1 0-768,-5 0-2321</inkml:trace>
  <inkml:trace contextRef="#ctx0" brushRef="#br1">20394 28517 7347,'0'0'1105,"0"0"3217,0 0-1953,0 0-528,0 0-353,0 0-95,10-15-384,-6 13-241,1 0-224,0-2 16,0 2-223,3 0-113,2 2-128,4-2-80,3 2 32,4 0-64,5 0 816,3 0 449,4 0-449,4 2-192,-6-2-63,0 2-225,-1-2-64,-4 0-32,2 0-80,-2 0-80,-2 0 0,2 0 16,-4 0-48,4-4 64,-3 0-16,-2 1-192,-5-1 48,-1 0 64,-3 3-64,-5-2 16,-3 1-144,-1 2-128,-3 0-96,0 0-145,0 0 129,-5 5-336,1-4-417,-1 1-527,-1 1-433,2 0-1889,0-2-4434</inkml:trace>
  <inkml:trace contextRef="#ctx0" brushRef="#br1">20661 28484 10501,'0'0'4754,"0"0"-1873,0 0-1184,0 0-176,0 0-193,-8-3-175,8 0-225,0 3-223,0 0-337,0 0-224,0 3-32,0 6-80,0 4 112,3 8 80,-2 8 80,3 4 160,-4 8 161,0 9 63,0 3-240,0 1 81,-5 1-129,0-4-16,-1-5-64,1-9-64,2-6-80,-1-5-48,4-6-64,0-4-16,0-7-48,0-2 64,0-3-288,0 0-496,0-4-657,0 0-1072,0-2-1569,0-4-2977</inkml:trace>
  <inkml:trace contextRef="#ctx0" brushRef="#br1">20886 29004 8468,'0'0'6963,"0"0"-5442,0 0-321,0 0 641,0 35-128,4-20-368,0 2-81,1 0-303,0 2-433,2-2-80,-2-2-128,2-2-192,-3-1-160,3-6 32,-3 0 0,1-2 0,-5-2-224,1-2-656,2 0-689,-3-2-336,0-3-1328,0-5-3058</inkml:trace>
  <inkml:trace contextRef="#ctx0" brushRef="#br1">21036 28959 7043,'0'0'1041,"0"0"3409,0 35-464,-4-17-801,-2 5-736,-2 3-48,0-1-320,-1 0-848,0-2-465,1-5-400,2-5-96,0-3-160,3-3-80,-1-2-16,0-2-64,4-3-544,0 0-688,0-3-785,0-5-1905,4-1-5170</inkml:trace>
  <inkml:trace contextRef="#ctx0" brushRef="#br1">32072 30250 13158,'0'0'2993,"0"0"-1792,0 0-1,-32 17-63,22-11-529,1 0-192,1-1 49,2 1-81,1-2-144,-2-1-80,2 2 96,-4 0-128,3 0-16,-2 3 16,-1 1 48,-2 3-64,1 1 49,0 1 95,-1 0-16,5 4 64,-4-2 80,3 1-96,3 0-48,0 0 161,-2 0-65,4 0-80,-3 0 80,0-1-96,0-2-80,-2 0 16,3-1-80,1 0-48,-1 1-48,-1 0 32,3-1 16,-1 1-64,2 1 16,-1 0 32,-1 0-16,3 0 16,0 2 80,-4-2 112,4 1-111,0 0-49,0-1 80,0 0-80,0 1-32,0-2 0,4-1 0,1 1-16,-4-1 0,2-2 0,-1 2-32,0-1 48,1-3-16,-2 2-16,-1-1 0,5-3 16,-5 3-16,0-1-16,1 0 16,-1 2 32,0-2 16,0 0-48,0 0 0,0 0 0,3 1 64,-2 0-48,-1-3-16,3 1-16,-1-1 16,-2 1-48,2-1 32,-2-2 16,0 4 0,0-2 0,0 3 16,0-1-32,0-2 16,0 3 16,0 0-32,0-1 16,3 0 0,-1 1 32,0-1-32,0 1-32,-1-1 64,4 2-32,-3-1 64,2-1-32,-2 3 32,1-3-64,0 0 144,-1 1 16,5-1-64,-2 1 16,-1 0-32,-1-4 16,1 2-16,1 1 16,1-1-48,-2 0 16,1-1-16,-4-1 0,4 1-48,-4-1 16,3 0 16,-1-1-48,1 1 16,0-3 0,1 1 16,-1 2-16,2-3 0,-1 3 0,-2 0 48,4 0-80,-1-1 80,1 1-32,-1 2-32,2-3 48,0 1-32,4 0-16,-5 2 0,2-2 0,-1 0 32,-1 2 16,-1 0-64,-2-1 64,-3 3 16,4-3-64,-3-2 48,2 1 16,-4-1-48,5 0 0,-4-1 16,2-1-48,-1 1 48,2 0 32,-2-2-48,3 1 17,-4 0-50,3 0 33,-1-1 0,-1 0 0,2 2-16,-2-2 0,3-1-16,-4 2-64,4-2 32,-1 1-96,-2 0 176,4-2-32,0 0 16,1 0 16,0 0 0,-4 0-16,1 0 0,0 0 16,-1 0-32,-1 0 32,-2 0 0,1 0-48,-1 0 64,0 0-48,0 0-336,0 0-224,0-2-417,0-4-639,0-1-897,0-3-2066</inkml:trace>
  <inkml:trace contextRef="#ctx0" brushRef="#br1">24268 31000 5795,'0'0'6707,"0"0"-4050,0 0-800,0 0-321,0 0-335,0 0-96,3-15-369,-3 15-128,0-2-144,0 2-127,-3 0-49,-2-1-176,-1 1-80,-4 0 0,-2 0-32,-2 0 0,1 0 0,-2-3 16,-1 3-16,-1 0 0,-1 0-16,-2 0 32,4 3-48,1 0 32,4 6 16,-5 3-16,8 1 32,4 4-64,-1 2 96,5 2-48,0 0 64,11 0-64,-1-3 32,3-3-48,2-4-32,1-3 80,1-4-64,-3-4 32,2-3-48,-4-3 16,-1-8-48,1-1 96,-3-3-96,-1-5 64,2-2-16,0-1-64,1-1-48,-1-1-96,4-1 80,-4 0 31,1 2-127,-1-2-80,-1 4 64,-4-2 128,2 4 64,-2 3 64,0 2 0,-5 5 48,5 2-16,-5 4 0,0 2 16,0 5 224,0 0-160,0 5-224,0 8 160,-3 5 0,0 11 48,-1 5 705,-3 7 31,2 5 48,-3-1 305,2-2-289,4-5-319,-3-6-81,5-7-208,0-5-128,0-3-80,0-5-80,0-2 16,2-5-16,3 1-336,-1-5-688,1-1-849,0 0-256,2-4-336,-2-4-4531</inkml:trace>
  <inkml:trace contextRef="#ctx0" brushRef="#br1">26348 31004 6243,'0'0'4370,"0"0"-2593,0 0-417,0 0 65,0 0-96,0 0-513,-9 3-272,9-3-80,0 0-79,0 0 127,0 0-16,0 0-128,0 0-64,6 0-32,1 0 321,3-2-49,3 2 48,2-1-64,-1 1 81,3 0 367,2 0-512,-5 0-111,0 0-161,0 0-128,-4 0-32,-1 0 0,-4 0-32,0 0 16,-3 0-64,0 0 0,-2 0-224,0 0-49,0 0-79,0 0-208,0 0-384,-4 0-577,-1 0-864,1 0-2850</inkml:trace>
  <inkml:trace contextRef="#ctx0" brushRef="#br1">26360 30877 1841,'0'0'8100,"0"0"-5731,-8-2-641,6 2-303,-3 0 80,5 0-337,-1 0-431,1 0-273,0 0-80,0 0-128,0 0-48,0 0 16,0 0 0,0 0 65,0 0 15,0-1 128,0 1-96,0-3 16,0 2-96,6-1-128,-1 0-48,6 1 49,-1-4-33,2 4-32,4 1 48,-3-2 528,1 0-352,-3 2-96,1 0-80,-3 0-112,-1 0 64,0 0-96,-3 0 32,-1 0 16,-2 0-48,0 0 32,2 0-96,-4 0-16,0 0-48,0 0-48,0 0-112,0 0-48,0 0-65,0 0-175,0 0-208,0 0-273,0 2-111,0-2-881,0 2-1553,0-2-3905</inkml:trace>
  <inkml:trace contextRef="#ctx0" brushRef="#br1">24700 30823 6291,'0'0'1200,"0"0"-127,0 0 624,0 0-1025,0-26 80,0 20 641,0 3-433,0 0-239,0 0 591,-4 3-191,-2 0-113,1 0-207,-11 11-65,2 8 0,-5 8-127,3 4 319,-3 9 161,2 1 239,4 1-47,8 0-177,0-7-736,5-2-159,0-7-177,5-1 64,2-8-160,4 1 64,-1-5-32,3 1-705,-2-2-671,-4 0-449,2-4-464,-5-1-1137,0-4-4161</inkml:trace>
  <inkml:trace contextRef="#ctx0" brushRef="#br1">24814 31177 13430,'0'0'3378,"0"0"-1169,0 0 80,-15 29-368,15-24-385,3 0-319,4-2-497,4-3-256,4-2-143,6-8-97,1-4-128,2-5-128,3-6 48,0-1-32,-1-2-16,0-3-16,-3 2 96,-2-4-128,-4 3 32,1 1-128,-8 1 192,-1 5-48,-4 3 48,0 3 0,-3 2 16,-2 5-16,0 1-32,0 4 64,-7-1-64,2 2-16,-4 4 0,-1 0 32,-1 0-112,1 2-49,-4 6 81,0 3 32,2 2-16,-3 2-80,2 5 96,-3 2 32,3 2 16,-1 4-16,1-1 64,0 2 320,7-3 145,1-4-225,-1-1-208,6-2-16,0-6-64,6-1-16,-2-5-48,2 0-64,-1-3-80,0-1-64,0 2 15,-2-4-159,1 2-656,1-3-1025,-4 0-240,2 0-1169,-2-3-5666</inkml:trace>
  <inkml:trace contextRef="#ctx0" brushRef="#br1">25128 31162 13606,'0'0'3650,"0"0"-2145,0 0 512,0 0-1,0 0-783,0 0-513,-10 18-175,10-17-113,0 1-208,0-2 0,5 0-64,-4 0-48,3-3 32,5-6 0,-2 0-32,3-2 0,1-2-16,0-2-48,0 0 177,0 2-81,-3 1 176,1 3 416,-4 3-208,0 5-160,1 1-111,-1 1-129,0 7 16,0 2-16,3 2 144,1 3-32,2 1-112,-4-1-48,3-2-16,1-4-64,-2-1 32,1-2-80,-3-5-304,-2-1-432,-2 0-657,-3-4-1120,0-3-897,0-6-3905</inkml:trace>
  <inkml:trace contextRef="#ctx0" brushRef="#br1">25496 31034 6499,'0'0'7043,"0"0"-3825,-3 42-577,3-21-336,3-1-624,-3 1-1,7-3-719,-3-2-305,0-5-272,-1-3-63,0-3-113,-3-3-16,0-2-80,0-2 80,0-8 352,0-3-368,-3-7-160,0-6-16,-2-7-80,0-5 48,4-3 0,-3-4-48,4 2 112,0 2 0,0 3-32,0 8 96,5 5-48,-3 8-16,1 3-16,2 3 0,1 6 16,1-1-64,3 6-16,6 0 0,-4 2 48,5 7-64,2 7 16,-3 0-272,3 7 112,-5 1 0,2 1 112,-6 1 80,-1-3-48,-6 0 80,-3-2-48,0-5 48,-10-2 0,-1-3 80,-3-4-48,-5-1 48,2-4-32,1-2-16,-3 0-32,6 0 16,2 0-64,1 0-144,6 0-192,1 0-273,3 4-271,3-1-753,6 3-1120,1-3-1089,1-3-4530</inkml:trace>
  <inkml:trace contextRef="#ctx0" brushRef="#br1">25845 30648 10693,'0'0'1841,"0"0"-32,0 0 304,0 0-769,0 0-175,0 0-273,-25-21-64,25 21-239,-3 0-33,3 4-64,0 3-64,3 5-79,3 5-33,0 2 608,5 4 65,1 4-1,2 2-432,2 3 129,-1 1-305,-4 0 0,2-1-80,-2 0-128,-2-4-64,-3 0-32,-5-1 48,2-2 160,-3 1 273,0 0-113,-3 0-336,-1-1 0,-4-3 0,0-1-32,-3-2-32,-2-3-16,1-5-16,2-2-64,-6-2-16,6-2-32,0-4-64,2-1-224,-1 0-112,3 0-225,2 0-239,2 0-337,2-1-640,0-4-720,0 4-944,0-3-2930</inkml:trace>
  <inkml:trace contextRef="#ctx0" brushRef="#br1">27068 30948 10629,'0'0'4066,"0"0"-2434,0 0-303,0 0 128,0 0-385,0 0-415,-26 25-209,26-22 64,0 1-32,0 0 16,0-2-31,7 1-161,7-3 112,0 0 128,5 0 16,3-7-351,4-6-97,1-6-16,0-4-32,-2-1 16,0-4-112,1-1 16,-4-1 48,-5 1-16,0-2-32,-3 1-32,-2-2 0,-2-2 32,1 1 16,-6 2-64,1 2-48,-1 3-161,-4 8 1,-1 3 48,0 3 128,0 7 80,-6 2-16,-4 3-48,-2 3 0,-5 4 0,-4 9 16,-2 1 64,-3 11-32,0 1-32,-1 5-48,1 4 96,8 2-16,2-1 80,11 3 16,0-3 224,5 1 80,6-3 16,3-4-79,3-5-145,3-6-96,-4-3-48,1-8-32,-2 1 32,-3-6-16,2-1-16,-8-3-32,1 0-112,-2-2-849,0 0-319,-3-4-1010,-2-5-5409</inkml:trace>
  <inkml:trace contextRef="#ctx0" brushRef="#br1">27415 30947 11557,'0'0'3650,"0"0"-1489,11 26-160,-8-17-560,0-2-561,0-1-128,-2 0-512,4-4-144,-5-2 32,0 0 113,2 0 399,0-2-192,-1-4-224,5-1-128,0-2-16,0-5-48,0-1 0,3 1-32,2-2 0,-1 3-80,-3 2 64,4 3 16,-1 5 16,-5 0 48,4 3 128,-3 6-32,0 3-15,1 5-1,-3 1 224,2 0 160,-4 0-304,2-2-144,1-3-112,-4-5 32,4 0 16,-5 0-16,2-4 32,2-1-96,-2 0-304,1-1-689,-2-5-1055,3-2-1426,-4 1-4690</inkml:trace>
  <inkml:trace contextRef="#ctx0" brushRef="#br1">27852 30834 3394,'0'0'3537,"0"0"-3857,0 0 3794,0 0-1602,0 0-655,0 0-96,1-2 191,-1 6-95,0 5 463,0 5-607,3 4 31,0 3 145,-3 3-128,0 1-193,0-3 16,0 1-399,0-6-193,0-1-112,0-5-16,0-4-80,0-1-64,0-3-16,0 0-16,0-3 16,0 0 32,0 0 160,0-6 81,0-2-161,0-3-80,0-4-16,0-6-64,0-4 48,0-3-32,0-4 0,0-4-112,0-3-32,0 1 48,0-1-32,-3 2 96,0 4-16,-1 1 32,2 4 16,-2 3 32,4 3-64,-1 5 64,1 1-32,0 1-48,1 4 16,3 2 0,1-1-16,2 3 32,-2-1-48,5 3 0,-4-1-48,5 3-80,-1 2-193,1 1 33,0 0 80,0 1 48,-1 3 64,1 4 80,-4-2 16,3 3 48,-3 0-80,2 3 48,-4 1 32,0 0-32,1 3-16,-1 1 16,0-1 16,-2 3 16,-1 0-32,-2-2 16,0 2 32,-2-2-64,-1-3 48,-2 0 16,-4-3 0,2-1 16,0-3-32,-2-1 32,-1-3-32,-1 2 32,-1-4-48,2 1 16,-1-2 0,0 2-16,5-2 48,-3 2-80,3 0 32,5 0-32,-4-1 0,5 2-704,0 0-609,0-1-64,0 2-672,0-3-624,0-1-3666</inkml:trace>
  <inkml:trace contextRef="#ctx0" brushRef="#br1">28096 30939 7523,'0'0'3186,"0"0"-1745,0 0 271,0 0-351,0 0-481,0 0-239,0-6-193,0 6-112,0 0-16,0 0 16,3 4-16,0-1-47,-3 3-81,0 1 624,0 3 48,0 0-623,0 2 207,0 2 192,0 1-240,0-2-208,0 1 0,0-4-112,4-1-96,-3-2 48,4-2-16,-4 0 0,2 0-48,-2-4 16,2 2-32,-3-2-256,2 1-432,-2-2-273,0 0-607,0 0-1762,0-3-3745</inkml:trace>
  <inkml:trace contextRef="#ctx0" brushRef="#br1">28458 30833 13638,'0'0'4979,"0"0"-2883,0 0-623,0 0-432,0 0-577,0 0-192,5 24 0,10-22-64,6-2-112,4 0-112,7-2 897,0-2-385,1-2-416,-7 1 32,-3-1-48,-6 3-48,-7 3-32,-1 0-64,-4 0-352,-4 0-577,-1 0-399,0 1 159,-6 1-864,-3-2-2433,3 0-4546</inkml:trace>
  <inkml:trace contextRef="#ctx0" brushRef="#br1">28956 31008 8596,'0'0'5635,"0"0"-2978,0 0-352,0 0-144,0 0-560,0 0-369,2 15-287,15-21-305,3-6-192,7-6 144,7-5-336,1-4-128,3-6-48,-1-2-160,0-4 32,-3 0 32,-7 1-32,-5-1 80,-1-1-48,-8 2-224,-4 4-80,-8 4 64,-1 6 112,-6 7 80,-8 7 32,-5 8-48,-2 2 0,-2 10 48,2 5 0,-1 4 0,4 4 48,4 3 64,-2 6 112,8 2 96,0 3-112,3 5 64,4-1-160,-4-1 16,5 0-32,0-4 0,0-5 16,0-2 0,0-7-176,0-1 48,6-4 16,4-4-64,0-2-160,1-5-640,0-3-1617,2-3-785,-3-6-5538</inkml:trace>
  <inkml:trace contextRef="#ctx0" brushRef="#br1">29351 31005 17816,'0'0'4194,"0"0"-4066,-6 30 833,2-19 1168,2 3-977,2-5-784,0-1-272,0-3 0,4-3-16,3-2 0,-1-2 80,0-7-95,4-7 31,0-2-16,2-5 64,-2 1-64,0-5 112,2 4 208,-1 3 16,-3 3-368,-1 6 208,0 3 16,-2 8-47,0 0-49,-3 6-192,2 7 192,1 4 112,-2 2-144,4 1-16,0-1-208,3 0 0,1-4 16,0-3 0,4-3-320,-3-3-449,4-4-447,-6-2-417,-2-4-1104,-4-6-1425,1-3-3778</inkml:trace>
  <inkml:trace contextRef="#ctx0" brushRef="#br1">29772 30894 11429,'0'0'689,"0"0"-657,0 0 32,0 0 512,0 0 384,0 0-447,9 18 511,-3-4 1393,1 4-64,-2 6-272,-2 5 0,-1 1-400,0-1-1089,0-3-16,0-5 65,-2-5-305,5-6-208,-4-5-80,3-5 16,1-3 96,2-12 336,-6-4-224,3-9-176,-4-5-32,0-8 48,0-2-63,-5-4 63,-4-3-337,1-1 65,1 7 112,1 0 32,2 5-16,1 3 48,3 3 16,0 4 0,4 0 16,5 5-16,1-3-16,4 5 64,-4-1-80,1 5 48,-4 2-192,2 3-112,2 6-48,-3 4 64,0 3-96,3 8-288,1 6 448,3 6 112,1 4 64,-4 7 0,4 3-65,-6 3-47,1 0 16,-6-1 80,0-1-16,-5-7 48,0-3-32,0-6 64,-5-2-16,0-5 0,-6 0 64,1-1-64,-1-4 16,-1 2 1,-3-6 15,3 0-32,-1 0-16,0-1-16,5-1 16,-1 1-80,4 0-321,0 2-879,0 2-977,2-1-368,0-1-3250</inkml:trace>
  <inkml:trace contextRef="#ctx0" brushRef="#br1">30026 31036 11557,'0'0'8004,"0"0"-7620,0 0-352,0 0 1633,6 37 208,-6-19-657,3 0-319,-1 3-657,3-1-176,0 0 0,3-4 208,1-2-240,3-7-16,4-3 32,-5-4 48,3-4-64,2-7 0,-4-5-16,1 0-64,-4-4-224,-2 0-160,-2 0 112,-2 3-177,-3 0 305,0 2 144,-1 3 32,-8 3 64,-1 3-80,-4 3 16,-4 1 16,1 2-16,3 0 48,0 2 64,1 1 128,0 5-176,5-3-112,2 3 32,-1-1-64,6-1-1232,1 0-1009,0-4-1985,0-2-9973</inkml:trace>
  <inkml:trace contextRef="#ctx0" brushRef="#br1">30562 30761 8996,'0'0'3106,"0"0"-561,0 0-1713,0 0 449,0-4-177,0 4-239,5 0-465,-4-2 144,3 2 128,2 0 97,4-2-65,1 2 176,3 0 449,5 0-433,-3 0-127,6 2-17,-1 0-528,-5 2-272,3 2 16,-5-3 0,1 1-32,-7 2-128,1-4-432,-5 2-241,-2-3-15,3-1-48,-5 2 399,0-2 305,0 0 0,0 0-288,0 0-160,0-2-113,0-2-335,-5 1-977,5-3-4130</inkml:trace>
  <inkml:trace contextRef="#ctx0" brushRef="#br1">30604 30964 11765,'0'0'2594,"0"0"-1538,0 0 145,0 0 15,0 0-335,0 0-161,-10-1-304,10 1-160,0 0 320,0 0 1,0-2-33,2 2-160,1 0 128,6 0-47,3 0-161,1 0-208,7 0 704,1-3 177,1 3-145,-1 0-544,-2-5-176,-5 4-112,2-2-32,-8 2 0,-2 1 16,-3 0-160,-2 0-368,-1 0-257,0 0 113,0 0 64,-1 0-321,-2 0-607,1 4-753,-2-1-3490</inkml:trace>
  <inkml:trace contextRef="#ctx0" brushRef="#br1">31239 30917 10165,'0'0'3185,"0"0"-1872,0 0 95,0 0 241,0 0-768,0 0-193,17 10-432,2-10 560,4 0 97,4-8-417,7-7-144,2-8-48,-3-3-32,3-6-176,-8-2-32,0 0-16,-4-2 33,-8 2-49,-3 1 0,-7 1-80,-1 1 80,-5 1-321,0 1-47,-5 6-48,-1 2 64,-2 3 192,-1 9 128,-1 4-48,-1 5 96,1 2-48,-3 9 0,0 6 16,0 6-16,3 3 48,-5 7 16,3 5-128,-3 4 128,2-3 112,3 0 128,-1-6 144,6-7-63,0-3-81,4-6 16,1-6-256,0-3-16,0-2-96,6-3-144,-1 0-1105,5-2 81,0-1-625,-2 0-1185,2 0-1184,-1 2-2897</inkml:trace>
  <inkml:trace contextRef="#ctx0" brushRef="#br1">31601 30901 11605,'0'0'3090,"0"0"-465,0 27-144,0-20-880,0-1-705,0-4-384,0 0-239,0-2-97,0 0 112,0 0 224,4-2-208,-3-4-128,1-2-48,1 0-16,2-4-96,1-1-16,4 0 16,-4 1-16,4 3 0,2 2 32,-1 2 96,4 4 161,-3 1 47,-1 0 112,-1 4-192,1 1 48,-1 3-192,-4-1-64,0 1 0,-2-3-16,1-1-16,-3-2-16,-2 0-32,0 0 16,0-2 32,0 0-224,0 0-192,0 0-112,0 0-513,0 0-527,0 0-593,0 0-2033,0-4-6787</inkml:trace>
  <inkml:trace contextRef="#ctx0" brushRef="#br2">12817 18604 11093,'0'0'4018,"0"0"-1921,0 0-961,0 0-79,0 0 143,0 0-367,-5-18-497,10 24-272,4 7 16,1 3 128,0 7 753,5 5-193,-2-2-512,1-1-112,-1 0-96,-3-6-16,0 0 32,-3-4-32,0-1-16,-3-3-16,-1-2 16,0 0 0,-3-3 16,0-1-80,0 0-16,0-4-352,0 3-288,0-4-481,0 2-336,0-2-720,0-2-2737</inkml:trace>
  <inkml:trace contextRef="#ctx0" brushRef="#br2">13044 18501 6115,'0'0'-256,"0"0"3905,0 0-1840,0 0-752,0 0 303,0 0 17,6-4-161,-6 8-191,0 4-65,0 5-191,0 4 575,-1 6-15,-4 5-497,-4 5-47,3 2-33,-4 1-224,2-2-304,-1 0-80,1-4-48,3-4-96,1-5 49,2-3-17,2-7-48,0-2 0,0-2-801,0-3-383,2-2-561,-2-2-800,0 0-1649,0-7-7588</inkml:trace>
  <inkml:trace contextRef="#ctx0" brushRef="#br2">12818 18437 5282,'0'0'8228,"0"0"-4994,0 0-1570,0 0-335,0 0-224,0 0-209,-10-10-432,14 10-480,4 0 240,5-1-208,3 1 0,4-2-96,1-2 689,1 0-369,0 1 16,-4-3-96,-3 2 16,-3-1-160,-3 3 0,-4-1 0,0 2-32,-3-1 64,-2-1 0,0 3 16,0-3-16,0 1 192,-2-2 32,-3 1-112,5 1-144,-5-2 32,0 0-80,1 1 32,-3-3 32,2 1-64,-4-1 48,1 0-16,-3-2 0,1 1 16,2-1-48,-1-2 32,-2 5 0,4-2 0,3 2-64,-2 2 64,6 1-48,-4 2-320,4 0-720,0 5-609,0 0-1633,4 1-4481</inkml:trace>
  <inkml:trace contextRef="#ctx0" brushRef="#br2">11606 19875 4802,'0'0'352,"0"0"49,0 0 2432,0 0-1040,0 0-657,0 0-63,-3-5-65,3 5 97,0 0 63,0 0 17,0 0 159,0 0-95,0 0-321,0 0-319,0 0-209,0-2-176,0 2-128,0-2 0,0 0-16,3-1-48,2-2-48,1 0 16,0-1 32,3-4 32,2 4 272,-4-6 0,3 2-112,1 2-15,-1-4 79,1 3-112,-2-1-96,-1-1-16,2 1 16,1 1-48,-3-1-16,3 1 32,-1 0-32,1-1-16,-1 2 32,3-1-16,-2 0-16,-1 1 0,1-1 16,-1 1 0,-1 0-16,1 1 64,-4-3-96,2 4 96,1-5-80,-4 5 32,2-4 16,0-2-32,-1 5 32,0-3-16,0 1-16,-1 3-32,0-1 80,0 1-80,-1 1 32,4-1-16,-1-2 48,-1 2-32,2 1 16,-1-2-32,-1-2 0,3 2 32,-3 0-48,2-1 48,0 0-32,-2-1 32,3 0-16,-3 1-32,3-1 48,-1-1-16,2-1 48,-1-1-80,-1 2 64,3-2-64,-1 1-16,-1-1 48,1 1-48,1 0 48,-1-2 16,1 1-16,-3 3-32,1-3 64,1 1-32,-1 4-16,-4-5 0,2 6 48,-1 0-32,0 0-16,-2-2 0,3 2 16,1 3 0,-2-3 0,4 1 0,0-3-16,-3 3 0,7-1 32,-4-2 0,3 1-16,-1-1 32,-2-1-32,3 1 0,0-2 0,-1 1 48,-2 0-16,3-1-32,-3 1 0,1 1 48,-1-1-32,3 0-16,-2-1 80,-1 0-48,-1 1-16,2-1 48,-6 2-16,4-1 160,-2 3 64,-4-2-63,1 0-113,0 1-16,1 1-48,-4 0-32,2 2-16,-3 1 0,1 1 0,2 0-16,-1 0 32,0 2-112,-2-2 63,3 2-47,-3 0-48,2 0-64,-2 0-160,0 0-160,0 0-64,0 0-65,0 2-495,-5 2-513,-2 0-1681,0 1-3457,-4 1 1793</inkml:trace>
  <inkml:trace contextRef="#ctx0" brushRef="#br2">12370 18930 11941,'0'0'3650,"0"0"-1937,0 0-304,0 0 207,0 0-175,0 0-417,-19 0-239,19 0-257,2 0-224,9 2-192,3 0 64,6-1-144,4 4 64,4-4-32,-1 5 48,0-4-48,-2 2-48,-6-2 65,-4-1-65,-3 1 0,-3 2 0,-7 0-32,-2 2 32,0 3-32,-2 2 272,-7 3 304,-1 1-32,4-1-368,-2 3-160,3-4-16,5 2-16,0-7-384,0 1-1169,6-3-1376,1-3-1249,0-3-3361</inkml:trace>
  <inkml:trace contextRef="#ctx0" brushRef="#br1">10380 19995 11285,'0'0'817,"0"0"1231,0 0-815,0 0-160,0 0 15,-4-7-144,4 7-287,0 0-193,0-3-48,0 2 48,-2 1-175,2 0-49,-2 0-80,-1 0-80,3 0-80,-3 0 32,1 0-32,0 0 16,-3 0-32,-1 4 32,2-4-16,-1 3 16,-3 1-16,2 0-16,-5 2 16,4-3-32,-3 3 32,3 0 0,-2-3 16,2 1-16,-1 2 0,2-3 0,-1 0 0,4 0 0,-2-1 16,3 1-32,-2 0 16,1 0 16,-1 0-16,1 0 16,-4 3-16,3 0 16,-2-1 32,-1 1 32,3 1 0,-2-1-32,-1 0 16,3 2 16,0-3 32,1 2 16,-2-1-48,1-2 0,-1 2 0,3 1-48,-2-3 16,0 2 0,0 0-16,-1 0 32,1-1-16,1 0 16,0-1-48,-3 2 48,4-1 96,-2-1-32,-2 0 1,3 2-97,1-3 32,0 1-64,-1 0 16,3 2-32,-4-3 48,3 1-32,1-2 0,-2 4 16,2-1 0,0-1 0,-3 2-32,3 0 32,0 0-48,0 0 48,-1-2-16,1 2 0,-3 1 32,3-1-64,0 0 80,-2-2-64,2 2 48,0-3-48,-2 0 32,2 3-16,0-1 0,-3-2 0,3-1-16,0-1 16,0 3 32,0-2-32,0 2-32,0-4 32,0 4 0,3-2 0,-1 2-16,0-2 32,1-1-16,-2 3 16,4-1-16,-4 2-16,3-1 16,1-1 0,0 0 0,-1 3-16,2-1 32,0-2 32,1 3-48,-2-3-16,0 1 32,0-2 32,2 2-64,0 0 48,-1-2-16,0 1 48,1-3-16,0 5 32,-2-4-32,1 1 48,1 1-48,-1-3 0,2 3-16,2-3 0,-3 1 64,2-1-48,1 0 48,-2 0-16,3 0 0,-1 0-80,1 0 80,-1 0-96,1 0 32,-1 0 16,2-1-48,-1 1 80,2-3-64,0 3 32,1-3-48,-1 3 32,1-3-16,0 3 48,0-5-32,0 5-32,0 0 96,0-1-96,0-1-16,-4 0-16,3 2 48,2 0-16,-3 0 16,2-2-32,2 0 48,-1 2-16,-1-4-32,1 2 48,-1-2-32,1 2 48,-1-1-16,2-3 48,-2 0-64,0 0 48,3 1-64,-4-2 32,4 1 32,-5-1-80,4-3 80,-5 3-32,-1-2-48,4-2 80,-4 2-48,0 0 16,1-4-16,-1 2 16,-3-1-32,2-1 48,-2 2-48,0-1 0,-4-1 64,2 3-64,0 1 32,-1 2 0,-3-3-16,4 0 16,-4 4 0,2-4-16,-1 3 32,0-1-32,2-2 0,-4 0 0,0 4 16,0-5 0,0 2 16,0 0 32,0 0-64,-4 1 32,0-2-48,0 4 32,-2-5-32,3 2 32,-3 2-32,1-3 32,2 0-32,1 1 32,-3 2 0,1-3-16,1 3 16,-2 1-32,-1-1 16,1 1 0,-3 1 0,2 0 0,-2 0 0,-1 1 0,2 1-32,-3 0 48,3 0-48,0-1 64,-2-2-32,1-1 16,1 1-32,0 2 32,-2-3-16,-2 2-48,1-1 32,-2 2-16,-4 0 64,2 2-80,-3-2 64,0 4-48,3-1 48,-3 1-16,4 0 0,-1 0 32,1 0-16,2 0-16,1 1-16,-1-1 32,5 4-32,-2-2 64,0 2-96,2-2 96,-3 1-64,3 2 16,-5-2 32,3 0-32,-2 0 32,-3 0-48,0 1 64,2-2-128,-5 2 64,4 0-16,-3-1-32,0 3 48,0 0-32,5 1 64,-2-3-80,1 1 80,3 3-64,2-2 80,-1-3-80,1 1 64,2 2-16,0-4 0,-1 0-32,0 1 48,0-1 0,-4 1-32,3-2 32,2 1-176,-3 2-112,1-4 0,2 4-80,-2 2-112,2-3-65,0 5 81,-3-1-304,5 1-49,-5 3 17,3 0-176,-2 0-705,-2 1-1392,4-1-225,-1-1-6194</inkml:trace>
  <inkml:trace contextRef="#ctx0" brushRef="#br2">6648 20259 320,'0'0'9813,"0"0"-5571,0 0-2306,-7 34-399,7-2 48,0 11 224,3 8 208,4 4-513,-2 4-207,4-5-625,-2-1-176,-2-8-303,1-6-81,-1-6-16,-4-7-48,4-7-16,-5-5 0,2-8-32,-2-1 0,0-5 80,0-5 64,-4-7-80,0-7-144,-2-6 32,-1-7 96,3-4-96,-2-9 16,3-3 16,-3-8 128,4-2-16,2-8 48,-3-2-272,3-4 32,0 1 32,0-1 16,0 4 160,0 4-64,0 8 128,3 7-272,1 7-96,0 10 112,2 4-16,5 6 16,2 4 16,1 5-144,6 7-17,1 6 65,3 8 0,2 15 48,-2 11 64,2 13-16,-3 5 112,-2 7 112,-7-3-48,-4-1-208,-3-6-64,-4-7 16,-3-3 128,-3-7 0,-8-5 48,-1-1 16,0-7 0,-5 0 112,-2-6 208,0-5 97,-2-3-177,2-3-64,1-2-96,-2 0-80,4-4-16,4 1-96,-1 1-320,5-1-337,3 3-111,1 5-545,4 2-511,0 1-770,9 1-1440,1-5-1680</inkml:trace>
  <inkml:trace contextRef="#ctx0" brushRef="#br1">7108 21681 5058,'0'0'6947,"0"0"-3937,0 0-1505,0 0-129,0 0-159,0 0-513,7-2-400,-4 0 160,8 0-207,2-2-1,5 3 64,5-4 624,5-1 257,3 0-65,0 2-351,0 0-129,-1 2-448,-5-2-128,-5 4-96,-3 0 0,-1 0-16,-6 0 16,-3 0-288,-2 0-192,0 0-129,-3 0 145,0 0-48,0-3-192,0-5-353,1 3-608,-2-1-944,-1 0-1281,2 3-2753,-2-2 3970</inkml:trace>
  <inkml:trace contextRef="#ctx0" brushRef="#br1">7304 21691 10661,'0'0'4482,"0"0"-2161,0 0-448,0-2-400,0 2-497,0 0-384,1 6-384,1 5-112,3 4 257,-3 6 527,5 4-80,-6 1-287,-1 2-97,0 0-96,-1 0-32,-6-3-64,0 0-48,2-7-128,0 1-16,3-5-32,0-3-32,0-2-384,2-3-448,0 0-481,0-2-144,0-4-303,0 0-482,2 0-1503,0-10-2706</inkml:trace>
  <inkml:trace contextRef="#ctx0" brushRef="#br1">7633 21911 5795,'0'0'5778,"0"0"-4081,0 0-672,0 0 271,0 0-31,0 0 383,5 42-431,-5-26-481,-5 4 225,2 0-65,-1-1-304,-3 0-319,5-6-97,-2 0-176,0-3 32,2-1 0,0-3-272,2-2-577,-3-3-767,3-1-802,0 0-2128,0-9-1857</inkml:trace>
  <inkml:trace contextRef="#ctx0" brushRef="#br1">7539 21976 7571,'0'0'8564,"0"0"-5570,0 0-2002,0 0-496,0 0 113,0 0-81,0 0-256,3 8-64,1 1-96,3 0 160,0 1 16,-1 1-143,0-2-81,-2 0-64,2-3 32,-2-1-48,-1 0-273,-1-1-271,0-2-608,-2-1-673,0 3-1185,0-4-1968,0 0-3330</inkml:trace>
  <inkml:trace contextRef="#ctx0" brushRef="#br1">7151 21533 5635,'0'0'4210,"0"0"-1777,0 0-961,0 0 81,0 0-208,0 0-145,0 0-175,-4 0-289,7-3-176,0 0-224,4 1 81,0-1-81,3 1-16,4-2-128,4 2-32,4 2 304,3-4 193,2 4-193,1-1-304,0-1-144,-6 2-80,-3-3 48,-5 2-48,-3 1-144,-5 0-80,-4-2-1,-2 2 1,0-2 128,0 0 144,0 2 96,0-3 0,0 3-80,0-3 48,0 3-16,-2-1-16,2 1-32,0 0 32,0 0-16,0-2-16,0 2 32,-1 0-176,1-4-16,-3 4 32,3-4 80,-2 4 32,2-2 32,0 2-32,-2-1-32,2 1-240,-3 0-288,3 0-513,0 0-800,-1 0-2513,1 1-5875</inkml:trace>
  <inkml:trace contextRef="#ctx0" brushRef="#br2">7369 20610 7539,'0'0'5075,"0"0"-2226,0 0-624,0 0-224,0 0-48,0 0-624,5-4-433,5 3-288,6-2 32,5 1 1,0 2 367,3 0-672,-3 0-15,-4 0-177,1-1-128,-4-1 16,-5 0-16,-1-2-32,-6 2-208,3 0-129,-5 0 17,0 2 64,0 0-320,0 0-305,-5 0-335,1-1-785,-1-2-784,4 1-2386</inkml:trace>
  <inkml:trace contextRef="#ctx0" brushRef="#br2">7550 20481 9604,'0'0'5219,"0"0"-3026,0 0-272,0 0-177,0 0-383,12 26-497,-3-16-351,1 0-49,1-1 32,2 0-240,-5 0-96,-2 1-96,1 1-16,-5-2 96,-2 5 737,-9 1-337,-3 0-144,-3 2 81,-1-2 47,1 1 16,2-5-176,5-2-160,3 0-144,5-5-64,0-4-304,10 0-1201,0-4-1680,4-5-2530</inkml:trace>
  <inkml:trace contextRef="#ctx0" brushRef="#br2">6990 20543 8788,'0'0'4274,"0"0"-1617,0 0-208,0 0-400,0 0-304,7 32 48,-2-7 144,-5 6-433,5 0-671,-5 2-161,2-7-288,1-1-224,-2-7-96,2-5-32,-3-4-16,2-6-48,0-3-528,-2 0-1137,3-9-1680,-3-3-449,0-3-7939</inkml:trace>
  <inkml:trace contextRef="#ctx0" brushRef="#br0">7950 20422 6691,'0'0'3714,"0"0"-481,0 0-1264,0 0-288,0 0-160,-14-13-321,11 13-303,1-2-129,2-1-288,0 2-224,7-1-192,5 0 32,2-2-112,6 0 80,2 3-48,-2-1 112,3 2-80,-8 0-80,1 0 0,-6 0 0,-2 0 16,-1 3 16,-4-1 0,-3 2-16,0 2 64,0 4 48,-7 1-48,0 4 97,0 6-97,-4 1-16,-1 4 64,2 6 32,2-2 16,0-1 32,2-2 32,0-3-96,1-5-16,5-5-48,0-4 64,0-4-16,0-2-64,5-2-80,2-2 128,2 0-32,1-2 0,2-4 32,6 2-48,-3 0-16,-4 1-64,3 0 64,0 3-16,-5 0 16,-3 0-48,-2 0 0,1 0-64,-3 0-320,-2 6-144,0-2-161,-5 2-143,1 0-417,-3-3-1056,0 2-1937,0-2-2913</inkml:trace>
  <inkml:trace contextRef="#ctx0" brushRef="#br0">7998 20567 5218,'0'0'3266,"0"0"-913,0 0-880,0 0-17,0 0 129,0 0 32,-3-8-225,3 6-143,0 2-193,-3-4 17,3 4-113,0-1-335,0-3-193,3 0-400,7 0 0,4-2-48,7-1 176,3 2 64,2 0 16,2 0 0,-5 5-160,-2 0-112,-7 0-32,-1 5-144,-9 3-384,3-2-337,-6 1-559,-1 1-145,-4-2-1104,-4-1-1953,-2-1-3826</inkml:trace>
  <inkml:trace contextRef="#ctx0" brushRef="#br0">8367 20595 10725,'0'0'3794,"0"0"-1761,0 0-161,0 0-239,0 0-304,0 0-673,0 14-192,0-1-64,0 4 81,0 3 95,0 2-208,0-2-192,0-3-96,0-2-32,5-5-96,-4-3-160,3-3-912,1-4-561,-1 0-1312,-2-11-3138,0-5-5363</inkml:trace>
  <inkml:trace contextRef="#ctx0" brushRef="#br0">8525 20043 13910,'0'0'3746,"0"0"-2113,0 0-16,0 0-129,0 0-479,0 0-465,7-12-224,5 6-32,5 0-96,1 2-96,3 0-80,0 4-16,1 0 16,-8 4-96,-1 6 64,-5 1 64,-4 4-80,-4 1 0,0 4-48,-6 2 80,-6 1 48,-4 5 16,0 3 16,1-3 32,-2 1 81,3-2 127,1-2 112,5-4-80,-1-5-48,7-2-160,2-5-96,0-5-80,9-2 32,3-2-48,2-4 16,2-3 48,0-2-144,1 0 0,-7 2-288,-1 1-304,-2 3-993,-4 1-80,-3 2-176,0 0-864,0 0-1537,-3 0-3858</inkml:trace>
  <inkml:trace contextRef="#ctx0" brushRef="#br0">8521 20191 5651,'0'0'6755,"0"0"-4979,0 0-143,0 0 320,0 0-192,0 0-609,0-6-415,0 6-129,0 0 32,0 0 145,0-2-81,4 2-16,5-3 1,3 0-129,5-3-128,6 1 96,4-1 129,1 1-145,-2-1-192,-2 4-224,-3 0-64,-7 2 0,-3 0-96,-3 2-448,-2 2-304,-6 0-129,0 1-512,-2 3-351,-7-2-433,-2-3-2049,-2 1-9653</inkml:trace>
  <inkml:trace contextRef="#ctx0" brushRef="#br2">20677 26099 5475,'0'0'4898,"0"0"-1937,0 0-352,0 0-144,0 0-400,0 0-496,27-14-689,-21 20-47,5 2 95,-1 4 673,5 2-849,-4-1-271,4 0-257,-3 0-96,-1 0-80,-1-1 0,-2-3-64,1-1-16,-7-1-16,2-1-160,-2-2-96,1-3-1,-2 1-239,-1 1-224,0-3-113,0 0-351,0-5-209,0-2-1856,0-2-4339,-1-5-2545</inkml:trace>
  <inkml:trace contextRef="#ctx0" brushRef="#br2">20816 26057 6275,'0'0'4178,"0"0"-529,-11 30-703,2-12-321,1-1-512,-4 5-704,-2 1-177,4-1-319,-4-2-289,1-3-208,3 1-272,1-5-64,3-5-80,0 1 0,4-3 48,2-5-96,0 1-416,0-2-753,6-6-864,0-3-256,0-6-3233</inkml:trace>
  <inkml:trace contextRef="#ctx0" brushRef="#br2">21048 25917 7732,'0'0'3697,"0"0"-399,0 0-1377,0 0-129,0 0-175,0 0-192,12-11-353,-10 8-159,1 2-209,2-1-80,3-1-63,2 0-145,5 0-16,1 0-288,5 0 384,1-1-176,1-2-63,-2 3-97,0-1 48,-5 2-80,1-2-96,-4 3 64,0-2-64,-5 0 0,1 0-48,-4 3 48,0-3-32,-1 3 32,-3 0-48,-1 0 0,0 0 0,0 0 16,0 0-16,0-2 64,0 2 0,0-1-64,-3-2 16,-2 1 0,2-3-16,-1-1 16,-5-4-16,1 1-32,-1-4 48,1-2 0,-1 0-64,-2 0 64,1 0-80,3 3 96,2 3-16,0 4 16,1 1-48,4 4 64,0 0-48,0 0-160,3 0-609,3 4-1072,-1 1-1088,6-1-2289</inkml:trace>
  <inkml:trace contextRef="#ctx0" brushRef="#br2">21082 26115 5507,'0'0'6114,"0"0"-4337,0 0-528,0 0 319,0 0-79,0 0-304,16-25-225,-16 24-208,4 1-79,-3 0-49,-1 0-176,2 1 0,1 7-15,-2 2 95,2 2 288,-2 5 353,2 2-401,-1 2-48,-1 1-143,4 3-17,1 0-160,-1 0 48,0-2-95,2 0-113,0-1 128,-4-2-192,4-3 48,-3-4-272,-4-4 48,2-3-48,-2-2 48,0-4-32,0 0 64,0-10 32,0-5-80,3-6-96,2-7 0,7-3-176,-2-4-224,1 2 143,0-2 33,4 5 304,-3 2 64,4 3 0,-6 1 0,4 2-16,-3 1 80,-1 4-32,-2-1 32,1 6-96,-2 2-16,-3 2 16,-1 2-32,-3 3 80,3 3-128,-3 0 80,0 0-64,0 0 48,0 0-80,0 0 0,0 0 32,0 0 32,0 2 48,0 2-32,0 2-16,-3-1 32,-2 0 48,-1 3-96,-3 0 128,-2 2-112,-1-3 64,-5 0-96,1 3 32,-6-4 32,6 0-16,-3-3-32,5 0 32,-2 2 80,6-5-80,4 3 0,1-3 16,-2 2 16,7-1-16,-3-1 0,3 3-16,0-3-96,-2 0-16,0 2 16,-1-2 96,2 1-64,-3-1-96,-1 3-304,1-3-113,2 0-111,-3 0-144,5 0 31,-1 0 17,1 0 112,0 0-113,0 0-335,0 1-209,0 1-320,0-2-1744,1 0-3554</inkml:trace>
  <inkml:trace contextRef="#ctx0" brushRef="#br1">23635 28642 6323,'0'0'-448,"0"0"2529,0 0-385,0 0-591,0 0 160,0 0 15,-20 0-111,18 2-177,0 1-128,0-3-239,1 0-161,1 0-112,0 1-32,0-1 209,0 0-257,5 0 320,2 0-352,3 0 128,6 0 160,5 0 545,3 0 1104,6 0-288,2 0-561,1 0-511,-2 0-209,-2 0-272,0-1-128,-4-4-64,-5 1-96,-2 3 16,-5-1-48,-7 0-96,-2 2-96,-4 0 16,0 0-16,0 0 144,0 0-160,0 0-64,0 0-208,3 0-225,-3 0-223,1 0-369,-1 0-559,2 0-642,1-3-2352,-3-5-7347</inkml:trace>
  <inkml:trace contextRef="#ctx0" brushRef="#br1">23797 28630 7700,'0'0'800,"0"0"2722,0 0-1442,0 0-479,0 0 32,0 0-352,0-15-289,0 13-416,3 0-176,-3 2-47,0 0-17,2 0-80,-2 0-144,0 0-32,0 6 16,2 1 96,-2 5-80,4 2 144,-4 4 657,3 6-161,-1 3-96,2 3 401,-3 2-161,-1 2-448,0-2-272,0-4-160,0-3 81,0-7-97,0 0 48,-1-7-48,-3-2 16,-1-1-289,3-4-399,-2-3-448,2-1-753,-1-4-752,3-5-3602</inkml:trace>
  <inkml:trace contextRef="#ctx0" brushRef="#br1">23982 28942 7315,'0'0'3394,"0"0"-417,0 0-1760,0 0 255,0 0 770,0 0-626,27 31-351,-18-19-1,-1 2-287,2 1 143,-1-2-367,0 0-497,-3-3-176,0-1-96,-2-3 64,-1-1-160,-3-1-641,0-2-575,0 0 159,0-2-239,-5 0-897,1 0-2097,0-8-7524</inkml:trace>
  <inkml:trace contextRef="#ctx0" brushRef="#br1">24152 28923 3314,'0'0'2593,"0"0"128,0 0 64,0 0-1136,0 0-32,0 0-65,0 4-415,0 0-417,-4 3-47,-1 3 351,-1 4-112,-4 0-79,1 7 95,2 0 209,-4 1-1,2-1-111,3 0-353,1-2-240,3-6-128,2-4-240,0-1-32,0-5-80,0 0-240,0-3-864,2-4-1361,3-6-689,-3-1-4161</inkml:trace>
  <inkml:trace contextRef="#ctx0" brushRef="#br2">21960 27230 6835,'0'0'3346,"0"0"-1153,0 0-737,0 0-31,0 0-16,0 0-257,-14-9-335,14 9-145,0 0-208,0 0-240,0 4-96,0 9 64,0 5 289,0 10 527,0 7 305,0 2 15,0 3-367,0-4-417,0-2-208,0-8-48,0-3-64,0-7-144,0-4-48,0-3 48,0-4-48,0-2 64,0-3 48,0 0 177,-1-2 15,-1-5-176,2-3-144,0-5 48,0-2-48,0-6 0,3-3-16,1-6 32,-1-4 32,2-1-144,-1-1-256,-2-1-48,-2 4 208,0 3 15,0 4 129,0 2 0,0 1-32,0 2 32,0 6 0,5 1 64,0 1-48,0 1 16,2 3-32,3 2 32,-2 1-16,2 3 0,4 2 0,2 1 32,1 2-48,2 6 32,1 6-16,1 2 0,-5 4 32,2 2-32,-4-1 16,-4 1 0,-3 0 16,-2-5-64,-3 0 112,-2-2-96,0 0 64,-7-1 0,-1 1-32,-1-2 32,-3 2-16,-1-1 0,3 1 16,-3-3 0,1 0-16,-1 0 16,-1-2 16,1-5-16,0 1 48,1 0-32,1-4 1,3 0-49,0-3 0,1-2-16,1 2-161,4-3-623,2 0-641,-2 4-431,2 2-658,2 0-1680,3 2-1968</inkml:trace>
  <inkml:trace contextRef="#ctx0" brushRef="#br2">22261 27456 14743,'0'0'4722,"0"0"-3890,0 0-111,-22 27 591,17-15-79,1 5-65,3 1-415,1-1-177,1-2-400,8-2-80,2-4-64,5-3-16,-1-3-80,-1-3-112,3-6 48,-3-6 0,-3-3-176,-1 0 112,-3-2-113,-2 0-31,-5 1 128,0 1 240,-7 4-16,-3 2 0,-1 3 144,-6 1 32,2 3-15,-3 2-33,3 0-144,-1 2 32,5 3-48,1 3-64,0-1 64,8 1-32,0 0-833,2-3-1168,0 0-1280,2-5-4067</inkml:trace>
  <inkml:trace contextRef="#ctx0" brushRef="#br1">23155 28011 6259,'0'0'4882,"0"0"-2561,0 26-368,3-5 1361,-3 3-945,2 4-528,0 1-161,1-1-319,-2-3-833,3-4-368,-2-6-48,1-4 32,-2-4-64,-1-1 32,0-6 32,0 0 161,0-4 351,0-8 80,0-2-528,0-9-144,0-5-32,0-6 32,5-4 16,-5-2-128,2-1-144,1 2 80,-3 0 16,0 6-96,0 3 16,-3 1-16,1 3 144,-4 4 0,1-1-64,0 0 48,0 4-80,3 2-272,2 2 368,0 2 32,2 4-80,7 4-129,3 0-143,0 5-352,5 0-16,2 5 415,2 5 145,0 7 48,0 4 16,-3 2 0,-1 3 64,-4 1-64,-5-1 80,1 0 16,-5-3 32,-2-5 16,-2 2-32,0-6 16,-5-2-16,-2-1 32,-2-3-32,-3-3 48,-3-1 0,0 0-32,-4-4 16,0 0-16,-2 0 0,4 0 0,3 0-32,1 0 16,5 0 16,2 0-112,6 4-576,0 0-1185,3-1-1344,8 1-3138,-1 0-2818</inkml:trace>
  <inkml:trace contextRef="#ctx0" brushRef="#br1">23450 28103 3874,'0'0'2193,"0"0"2929,0 0-2273,0 0-768,0 0-352,7 26 416,-4-9 208,-3 2-704,0 0-288,2-2-449,-2 1-576,0-6-272,2-1-16,1-3-96,2-4-512,1-3-945,-3-1-672,0-5-1520,1-4-4915</inkml:trace>
  <inkml:trace contextRef="#ctx0" brushRef="#br2">18863 26204 12694,'0'0'3377,"0"0"-2208,0 0-241,0 0 257,0 0-561,0 0-288,8 17 321,-8-4 47,3 2-224,-3 1-48,0-4-31,0 0-273,0-1-32,0-4-80,1-1 32,-1-3 32,0-3 0,0-3 112,5-6 448,-1-4-320,0-4-336,4-3 32,-3-2-16,1 2 16,-2 3-48,-3-1 32,2 5 16,-1 2 0,-2 2 16,0 1-32,0 0 96,0 5 64,0-1 64,0 0-63,0 1-81,2 0-32,1 3-32,-2 0-16,4 0-16,0 0-16,0 0 0,2 4 80,-3 4-96,0-1 32,0 3 0,0 0 16,-4 1 16,2 2 48,-2-2 32,3 2-32,-3-2 16,1 3-48,-1-1-16,2-1-32,0 0 32,-2 4 0,0-5-16,0 2 48,-2-2-48,-4 0 32,-2-1-48,0-3 64,-1-1-16,-1 0 48,-1-2 16,3-1 160,-3 0-64,4-3-112,4 0-64,-1 0-32,0 0 48,1-3-432,1 2-320,1-1-353,-2 0 17,0 2-273,3 0-256,-3 0-848,3 2-192,0 1 352,0-3-3089</inkml:trace>
  <inkml:trace contextRef="#ctx0" brushRef="#br2">18402 26560 5779,'0'0'6323,"0"0"-4371,0 0-591,0 0-16,0 0-177,0 0-255,29-15-113,-16 11 16,4 1-47,3-1 751,6 4-655,0-1-369,4 1 32,1 0 65,1 0-177,-3 0-192,1 0-96,3 0-192,-1 0 48,-3 0 16,7-3-16,-3-3 48,5 3-32,-1-3 832,1 1-127,0 0-241,-7 4 80,-2 1-112,-3 0-272,-8 0-176,-3 4 96,1 1-80,-5 0-16,-2 0-32,-3 0-112,3-3-272,-6 1-368,4-3-513,-5 0-640,0-3-336,-2-4-896,0-5-2690</inkml:trace>
  <inkml:trace contextRef="#ctx0" brushRef="#br2">18881 26704 8244,'0'0'5938,"0"0"-3136,0 0-945,0 0-545,0 0-495,0 0-257,-1-21-416,-11 21-144,-2 0-32,-4 0-80,-2 6-80,0 4 80,-1-2 64,0 4 80,0 1 0,6 0-32,1 4 80,3 2 192,4 2-48,7 1 64,0 3 96,7 1 449,4-1-241,3-1-368,-4 1-112,2-2-96,-2-1-32,-9-2-16,-1 3 32,0 2-32,-1 0 64,-8-1 0,-2-2-16,4-1-16,-2-2 32,2-6-32,4-2-192,-1-1-640,4-6-561,-1-4-864,1 0-2273,0-4-4546</inkml:trace>
  <inkml:trace contextRef="#ctx0" brushRef="#br2">18637 27016 10517,'0'0'3521,"0"0"-1039,0 0-1570,0 0 657,0 0-193,0 0-703,-12-4-321,12 4-160,0 0-16,2 2 80,4 0 32,1 0 32,0-2 193,0 1-17,7-1 240,-3 0 0,9 0-111,1-1 31,3-1 16,4 0-159,-2 0-225,-5 0-32,1 2-224,-7 0-48,-5 0 16,-6 0-96,0 0-304,1 0-209,-5-2-159,0 1-32,0-3-705,-5 0-960,-2-1-2914</inkml:trace>
  <inkml:trace contextRef="#ctx0" brushRef="#br2">17428 28525 10597,'0'0'4386,"0"0"-2145,0 0-432,0 0-145,0 0-255,0 0-480,-17 2-337,17-2-176,0 0-80,0 0-16,0 0-32,0 0-192,0 0 33,0 0-1,0 0-80,4 0 16,1 0 16,0-2 48,2 0 32,3 0 128,1 0 112,5-2-32,1 4-48,7-2 689,0 2-401,4 0-256,1 0 1,-1 0-113,-1 0-144,-2 2-32,-4 2 32,-1-2-96,-7 2-32,0-2-16,-5 0 32,-4-2-48,1 0 64,-4 1-48,2-1 96,-2 0-32,-1 0 16,0 0-32,0-1 0,0-1-32,0-2-272,0 2-385,0 0-527,0 2-625,0 0-944,-5 0-1121,3 4-3906</inkml:trace>
  <inkml:trace contextRef="#ctx0" brushRef="#br2">17438 28782 8884,'0'0'1953,"0"0"-720,0 0 463,0 0 1,0 0-208,0 0-177,-25 10-271,23-10 47,2 0 65,0 0-113,0 0-479,4 0-241,2 0 96,3-2 304,2 1-175,1 1-81,4 0 16,5 0-144,2 0 657,3 0-161,0 0-304,2 0-224,-1 0-144,0 0 64,1-2-79,-2-2-33,-4 0-80,1 2-80,-2-2 16,-2 1-32,-5 0 16,1 3 48,-2 0-48,-5-3 80,1 3-32,-6 0-32,1 0 48,-1 0 0,-1 0 0,-2 0-80,0 0 80,0 0-32,0 0 32,0 0-16,-2 0 32,-1 0-80,-2 0-497,3 0-239,-2 0-529,-1 0-688,0 0-416,2 3-1489,-4 0-4337</inkml:trace>
  <inkml:trace contextRef="#ctx0" brushRef="#br2">31466 28307 13254,'0'0'7540,"0"0"-6436,-8 26 513,6-11 1056,0-1-928,2-1-833,0-4-528,0 1-224,4-7-15,0 0 47,0-3 32,5-8-48,-2-7-48,0-5 32,1-11 32,-2-5-16,-1-7-112,-3-8 16,-2-5-96,0-5 48,0-3 80,-2 0-48,-3 1 96,2 6-64,0 9-368,-2 7 160,2 9 96,1 7-16,2 6 80,0 4-32,0 4 32,6 1-32,9 6-16,1 3-80,6 1 16,6 7 0,-2 6-32,4 8-32,-6 6-112,-2 2 144,-6 8 96,-9 2 16,-5-1 32,-4-1 48,-10 1-64,-5-5 48,-9-6-256,-6-2 80,1-6 64,2-4 32,-3-3 0,9-6 16,3-3 32,8-3-16,5 0-64,7-3-945,4-3-1152,11 0-1952,1-2-1906</inkml:trace>
  <inkml:trace contextRef="#ctx0" brushRef="#br2">31678 28270 20377,'0'0'3234,"-28"29"-2898,18-13 736,2 2 737,3 0-416,5-6-545,3 2-432,9-5-255,5-1-65,2-6-16,7-2-48,-5-6 16,5-4-160,-3-2-241,-6-3 129,-2 0-160,-4 1 208,-10 1 144,-1 0 0,-4 1-16,-7 5 32,-3-1-32,-3 1 32,1 3-48,-4 4 48,6 0 48,1 0-32,1 0-32,5 2 0,4 3-544,-2-1-1233,5 1-1361,0-5-1536</inkml:trace>
  <inkml:trace contextRef="#ctx0" brushRef="#br2">31444 28630 11301,'0'0'4498,"0"0"-1696,0 0-834,0 0-239,37-19-544,-13 13-161,6 2 65,8 0 143,0 1-511,0 0-337,0-2-160,-4 1-128,-4 2-96,-8-1-32,-1-1-272,-8 0-256,-4 3 15,-4-2-111,0 0-144,-3-1-97,1 1-223,-3-2-497,3 4-880,-3-2-2369</inkml:trace>
  <inkml:trace contextRef="#ctx0" brushRef="#br2">31634 28898 12902,'0'0'4626,"0"0"-3281,-3 33 960,3-9 256,-3 5-688,1-1-497,2 1-191,0 0-465,0-5-496,0-3-48,0-6-64,0-3-96,0-7 16,0-5 17,0 0 111,0-13 320,5-8-240,-4-7-208,4-8 48,0-9-16,0-4 0,1-4 64,-1 4-224,-1 4-64,2 5 64,-5 10 32,4 9 80,1 8 16,0 6-16,3 4 0,3 3-32,-1 3-48,4 6 128,2 5-80,-3 2 0,-1 4 64,-3 3-64,-5 0-80,-4-1-128,-1 0 128,0-4 64,-6-1 96,-4 0-96,-1-4 48,-4-2 16,4-1 16,-3-2-32,2-3-32,0-1 48,0 0-16,5-4 0,-2 2 0,3-2 0,0 0-48,2 0 64,1 0-64,1-2-416,2-2-1217,0-1-1729,0-3-1920</inkml:trace>
  <inkml:trace contextRef="#ctx0" brushRef="#br2">31869 28980 16311,'0'0'2338,"0"0"-962,0 0 1105,0 0-416,16 40-208,-16-18-288,-2 3-721,-2 0-640,-1-3-32,0-4-64,2-4-112,1-6-32,2-3-720,0-5-961,2-4-1968,2-8-3171</inkml:trace>
  <inkml:trace contextRef="#ctx0" brushRef="#br1">32044 30612 6163,'0'0'3810,"0"0"-2178,0 0-975,0 0-33,0 0 352,0 30 609,1-9 640,4 3-160,-4 3-352,4 0-241,0-4-447,-2-1-401,-1-8-288,4-2-95,-3-7-81,-1-1-32,-2-4-32,1-2 64,3-8 240,-4-6-112,0-3-272,0-8-32,0-1-32,0-4-16,0-6-48,-4-1-32,-2-2-32,2-3-48,0 2 144,1 3 0,-2 4 96,0 2 16,5 5 64,-1 5-160,1 3 32,0 2 16,0 5 64,0 2-16,0 2-64,4 1 48,3 5-16,-2-2-16,6 1-16,-1 4 32,2 0-96,4 0 32,0 4 48,1 6 0,-2-1-16,2 5 64,-6 2 0,3 4 0,-7-2 0,0 5-48,0-2 112,-5 0-48,-2-1-144,0-1 64,0 0 0,-5-2 16,-6-2 0,4-2-32,-7 1 32,3-5 32,-5-1-48,5-3 32,-5-1 0,2-4 16,1 0-80,1 0 48,1 0-417,1-3-319,5 3-144,4 0-209,-2 0 81,3 0-769,4 3-2193</inkml:trace>
  <inkml:trace contextRef="#ctx0" brushRef="#br1">32272 30649 10469,'0'0'3762,"0"0"-1698,0 0 386,11 35 383,-11-19-800,0 3-705,0 0-191,0-2-657,0-4-304,-3-1-176,3-5 64,0-1-208,0-5-1537,0-1-912,3-5-2401</inkml:trace>
  <inkml:trace contextRef="#ctx0" brushRef="#br1">32522 30638 8324,'0'0'2609,"0"0"-1633,0 0 97,0 0-193,0 0 145,0 0-289,-14 26 209,5-11 431,0 7-79,1 7 448,-3 5 63,-1 3-223,-3 2-640,4 2-225,0-5-224,1-5-432,-2-3-112,7-5 16,0-7 0,3-4-160,0-4-752,2-5-769,-2-3-944,2-5-3026</inkml:trace>
  <inkml:trace contextRef="#ctx0" brushRef="#br1">32564 31070 8116,'0'0'5138,"3"36"-2465,-2-13-576,-1 1-32,3 0 48,-1-1-624,0-2-977,3-5-80,-5 0-224,1-7-48,2-5-64,-2-2 273,-1-2 15,0-12 416,5-3-512,-3-5-208,4-7 209,0-2 31,3-4-224,-3-2 16,3-1-64,-4 0 32,2-2-64,-2 2 16,-5 2 0,0 0 0,0 6-32,0 1-176,0 3 48,-5 5-32,5 6 128,-1 1 16,1 5 32,0 1-64,1 2 96,8 3-96,1 1 32,3 0 32,-1 5-32,5 5 48,-3 3-32,-3 5 16,-3-1 0,-1 6-16,-5 0 0,0 0 32,-2-1-32,0-1 0,0-4-32,-2-3-64,-5 2 80,2-3-48,-4-1 0,-1-2 48,-4-2-33,-2-2-15,0 0 48,-1-3 0,-2 1-32,7-2 48,-2 0-192,6-2-240,4 2-240,2-2-769,2 2-1152,6-2-1953,5 0-5475</inkml:trace>
  <inkml:trace contextRef="#ctx0" brushRef="#br1">32797 31145 18360,'0'0'2321,"0"0"-2192,0 0 975,-18 36 1185,13-21-976,3 0-513,2 1-320,0 2-320,7-3 32,4 0 97,-1-4-193,11-5-48,-2-2-80,2-4 64,0-2-16,-5-9-32,1 0-112,-7-7-33,1 1-223,-5-2-32,-4 2 32,-2 1-192,-2-1 400,-4 4 176,-5 1 80,-5 3 272,-4 1 384,-1 5-128,-2-1-271,1 2-225,-1 0-96,6 2 64,3 0-112,3 0 16,5 0-849,2 0-1680,4-4-1537,0-5-7347</inkml:trace>
  <inkml:trace contextRef="#ctx0" brushRef="#br2">32995 27482 8948,'0'0'4194,"0"0"-2577,0 0-417,0 0 17,0 0-289,0 0-560,7 37-63,-14-15 607,-3 2 945,-6 2-432,2 2-673,-1-2-288,1-4-304,-1-4-16,3-2-96,3-7-16,2-3-16,7-5 48,-4-1-48,4-4 32,0-7-176,4-6-16,1-6-448,1-3 240,4-1-128,3-4-289,0 3 305,0 3 80,-1 5-289,-3 5 465,2 4 208,-5 2 32,2 6-16,-2 0 64,1 3 81,-1 0 127,4 3 144,1 4-16,1 4 240,0 5-63,2-1 79,0 4-176,-1-2-32,1-1-127,-1 2-33,-3-4-48,2 0-96,-5-3-16,2 0-96,-4-2-32,0-1 0,-5-2-64,0 0-480,0 0-1377,0-3-1137,-7-1-4881</inkml:trace>
  <inkml:trace contextRef="#ctx0" brushRef="#br2">32720 28323 9540,'0'0'8564,"0"0"-5890,0 0-1298,0 0 337,0 0-304,-10 25-849,16-24-336,5-1 16,6 0 0,7-11-32,4-6-16,5-10-192,0-5-64,4-4 32,-3-4 64,3-5-32,-9 0 48,-1-2 16,-1 0 0,-8 2-304,-3 4-240,-4 5 144,-6 8 256,-2 7 48,-3 4-128,0 7 144,-8 3-32,-1 3-16,-3 2-64,0 2 64,-4 0-80,2 4-113,-1 1 1,1 5 16,-2-2-48,5 3-32,-5 2 288,5 2-16,-3 2 80,2 3 16,0 5-32,0 6 48,5 3 32,-2 5 384,4 1 145,5 2 175,0-1-528,0-4-64,0-1-80,0-6-80,5-2-32,-5-5-16,0-6-16,0-2 32,0-5 32,0-3-32,0-1 16,-5-6 0,5 0 32,-5 0-32,3-9 0,-1-1-192,3-3-336,0-3 128,5 3 16,0-1 112,6 0 160,-1 2 48,2 0 32,4 1 80,3 1-80,-1 1 96,4 0 0,-3 3-80,0 0 48,-7 2-64,-2 3 0,1 1-16,-6 0-32,-2 0-48,-1 0 0,-2 1-48,0 5 63,-2-2 129,-1 2-64,-4 3 32,-2 0-16,4 1 16,-4-2 1,1 2-17,-1 0 16,2-1 16,0 0 0,0-3 64,0 2 32,1-3-64,2 1 64,0-2-48,2 0 32,1-1 16,-5 1-32,6 0-48,0 0-32,3-1 32,3 1 0,2 2 16,2 2 32,6-2 240,1 0 80,0 2 17,-1 0-113,1-1-128,-2-1-48,-4-1-128,-1 1-16,-4-2 0,-1-2 0,-5 0-80,5-2-144,-5 2-208,0-2-113,0 0-191,0 0-208,0 0-881,0-2-945,-5-4-2976</inkml:trace>
  <inkml:trace contextRef="#ctx0" brushRef="#br1">32986 30277 3570,'0'0'5058,"0"0"-3233,0 0-593,0 0 177,0 0-144,0 0-97,-17-2-400,17 2-95,3 0-113,1 0 80,1 4-15,0 0 303,1 1-224,5 3-127,2 3 495,1 2-191,3 5-81,3 0-16,-3 5-256,-1 1-239,0 3-177,-3-1-48,0 2-16,-7-4 16,3 2 16,-6-3-64,1 0-16,1-1 64,-3-2 128,3-1-48,-1 0 192,-3 0 384,4-1-335,-1 3-49,0-2-32,0 1-144,0 1-80,1 2 32,-4-2-112,5 1 80,-6 1-48,4-1-16,-4 1 16,0-1 32,0 0-48,0-2 16,-4-1-32,-2 0 64,0-2-16,1 0-48,-2 0 32,0-2-112,1 2 32,0-2 16,2 1 0,-3-4 16,6 2 32,-1-3-16,-1 0-64,3 0 96,-4-2-32,4 3-32,-2-3 64,2 1-32,-2 0 32,-1-1-32,2 3 0,-5-3-32,3 2 48,1 0-16,-3 0 32,5-1-32,-5 1 0,0 1 16,5-3 16,-4 2-64,2-2 80,-3 1-64,5 0 0,-5-3 48,3 1-48,-2-1 64,4 2-96,-5-3 48,0 4 32,5-5-48,-5 3-16,-2-1 32,3-1 0,3 2-64,-6-2 96,3-1-64,-1 1 48,1-3-32,3 3 32,-4-4 16,5 2-64,-2-3-112,2 2-240,0-3-336,-2 0-241,-1 0-351,3-3-465,-1-4-1265,-2-5-2576</inkml:trace>
  <inkml:trace contextRef="#ctx0" brushRef="#br2">34481 27960 3249,'0'0'9845,"0"0"-7300,0 0-1024,0 0-80,0 0-49,-22-27-383,22 23-177,0 2-112,0-1-95,6 1-273,-1 2-48,2-3 48,3 3-48,10-1 0,3-1 97,3 0 623,6 1 32,6-2-287,2 2-145,-3-1-112,-1-1-224,-7 3-159,-3-1-97,-5 1 16,-7 0 0,-4 0-96,-1-2-128,-7 2-129,2-2 49,-4 0-112,0 0 32,0 0-464,0 2-545,0 0-704,-6 0-272,1 4-1777,0 0-6531</inkml:trace>
  <inkml:trace contextRef="#ctx0" brushRef="#br2">34657 27910 11269,'0'0'3234,"0"0"-1778,0 0 65,0 0 96,0 0-161,0 0-351,2 4-385,-2-4-224,0 2-223,2 4-17,1-1 0,-3 7 208,0 4 96,0 11-160,2 5 289,-2 10 175,0 5-31,5 1-465,-5 1-112,0-4-144,0-3-80,0-7 64,0-9-32,0-5 0,-3-6-32,1-5 0,2-4-32,0-1-128,-2-5-784,-1 0-545,1-8-1649,0-4-1968</inkml:trace>
  <inkml:trace contextRef="#ctx0" brushRef="#br2">35038 28281 6659,'0'0'6915,"0"0"-5810,0 0 1808,0 27-336,-4-13-800,0 2 0,-2 4-304,-2 0-257,2 1-159,-3 0-289,5-5-352,-1-1-272,2-4-112,3-3-48,0-4-176,0-2-624,0-2-801,5-8-1632,2-4-2034</inkml:trace>
  <inkml:trace contextRef="#ctx0" brushRef="#br2">34867 28367 12758,'0'0'4162,"0"0"-2097,0 0-497,0 0 177,0 0 256,24 24-720,-17-10-145,2-2-351,-5 4-337,-1-3-288,2-3-96,0 1-64,-4-6 32,4 1-64,-5-2-416,0-4-545,5 0-511,-5 0-433,3 0-320,1-6-2385,0-3-5747</inkml:trace>
  <inkml:trace contextRef="#ctx0" brushRef="#br2">34496 27797 9220,'0'0'4706,"0"0"-2401,0 0-688,0 0-48,0 0-385,0 0-559,8-18-369,-5 16-112,-2-1-32,2 3 0,-1 0-80,-2-1-32,0 1-16,2 0 32,-2 0-16,0 0 0,2 0 32,0 0 0,-2-2 0,0 2 16,5-2 0,-5 2 480,1-2 209,1 2-49,3-2-112,1 1-192,2-2-95,8 2-145,1 1 0,11-2 160,3 2 896,2-2-255,-2 2-353,-3 0-80,-2 0-192,-5 0-223,-4 0-1,-5 0-96,-2 0 16,-4 0 16,1-2-32,-3 2-16,1-2 0,-4 0-48,2 2 32,-2-2-16,-1 1-161,5 1-111,-5-3-272,0 3 64,0 0-273,0 0-671,-2 0-721,-2 3 144,-5-2-785,-2 3-2272</inkml:trace>
  <inkml:trace contextRef="#ctx0" brushRef="#br1">35379 30595 10517,'0'0'3281,"0"0"-1376,0 0 16,0 0-208,0-9-433,0 9-367,0 0-305,0 3-272,0 6 112,0 9 353,0 0 207,0 9-239,0 0-241,0 3-32,0-2-352,0-4-96,0 1-32,0-7 0,0-2-48,0-6 48,0-5 0,4-5-16,-4-2 48,0-11 128,0-6-64,0-5-96,0-7 0,0-6 48,0-5 0,-4-2-16,4-2 33,-5 0-322,3 1 177,-2 6-16,-1 3 64,4 6 32,1 4-32,-3 3 64,3 4-48,0-1 48,3 6-48,3 1 32,5 1-48,0 1-16,9 4-32,-4 2 32,5 4 0,0 1 16,0 4-64,-1 7-176,-5 2 48,2 6 128,-2 3 16,-4 5 80,-1-3-16,-3 3 16,-2-1 0,-5-3 16,0-2-64,0-3 80,-2 1 16,-6-4 0,0-1-32,-5-3 64,-1-2 80,-6-3 0,-1-1 0,3-3-32,-3-2-96,0 0-31,6 0 15,3 0-48,1 0 16,6 0-49,5 0-63,0 3-624,0 0-929,10 1-1424,-3 0-2418</inkml:trace>
  <inkml:trace contextRef="#ctx0" brushRef="#br1">35654 30776 11253,'0'0'4866,"0"0"-2384,0 0-546,0 0-303,0 0-528,0 0-497,-27 6-224,22-1-128,-2 5-16,3-1 145,1 0-113,3 1-176,3-1-48,5-1-32,6 0-32,1-7 32,6 2 64,-2-3-16,2-4-32,1-4-144,-8-1-144,-2-1-145,-1 0-15,-6 0-224,0 0 256,-5-1 256,0 1 144,-8 2 32,-5 1-32,1 3 32,-2 4-32,-8 0 128,3 2 16,0 6 16,1-1-112,3 3 256,4-1-48,3-1-240,6-1-64,2-1-704,0-4-1361,5-2-2241,5 0-4514</inkml:trace>
  <inkml:trace contextRef="#ctx0" brushRef="#br1">35394 31004 6627,'0'0'4770,"0"0"-3121,0 0-593,0 0 305,0 0 32,0 0-1,17 0-495,-7 0-129,6 0 673,1 0-33,1 2-271,5 0-97,2 0-463,6 2-369,2-1-96,0 1-48,0 0 320,3 0-16,2-4-256,-5 0-128,-3 0 80,-3-4 0,-4-1-48,-6 0 64,-6 1-16,0 3-16,-6-1-32,-1 2-16,-3 0-112,-1 0 16,3 2-352,-3 2-977,0-1-928,0 0-1985,-3-2-2241</inkml:trace>
  <inkml:trace contextRef="#ctx0" brushRef="#br1">35561 31227 8484,'0'0'4594,"0"0"-2369,0 0-592,0 0-225,0 0-399,0 0-385,0-2-272,0 11 225,4 8 703,-1 5-239,2 5-161,-1 3-48,0 2-63,-1 0-177,-2-2-352,3-3-48,-4-5 112,0-3-176,0-4-128,0-4 48,0-1 0,0-6-16,-4-2 33,3-2 63,-4-2 112,3-9-80,-2-4-96,4-6-96,0-8 16,0-4 16,0-5 48,4-4-64,3-1 64,-2 4 0,0 0 32,2 6-16,-2 4 0,0 7-80,1 5-32,-1 2 0,5 5-16,-4 5 32,4 3-32,1 2-16,1 4 64,3 9-16,-1 2 48,1 5-32,-2 2-32,-3 1-16,-2-1 0,-2-3-144,-1-2 47,-3-3 81,-2-2 0,0-3 64,-7-1 16,1-5 32,-4 1 32,-2-2 49,-3-2-65,1 3 64,0-2-48,2-1-96,2 4 0,1-2-16,2 2 32,7-2-32,0 1-33,0-1-495,5 0-1233,1-2-800,0 0-448,3-2-4018</inkml:trace>
  <inkml:trace contextRef="#ctx0" brushRef="#br1">35837 31433 8692,'0'0'8468,"0"0"-5827,0 0-1216,0 0-289,0 0-207,0 0-577,0-16-368,2 26 160,0 1 240,1 4 480,-2 0 113,2 2-401,-2-1-176,-1-4-176,5-1-144,-5-1-96,0-4 0,0-3-256,0-3-576,0 0-913,0-2-816,0-5-1729,-3-6-7523</inkml:trace>
  <inkml:trace contextRef="#ctx0" brushRef="#br1">35386 30189 6243,'0'0'336,"0"0"2513,-27 33-1120,16-22-736,6 2 175,-5 2 289,1 0-273,1 2-351,-1 0-81,3 0 0,-3 2-111,3-2-65,2 4 16,-2-3-32,2 5 33,0 2-113,-3-1-32,2 3-16,4 1 145,-3 0-17,2 1-32,-2-3-320,-1-2-16,5-2 80,-5 0 225,2-4-241,0 1-128,-1-1-64,3 0 64,-4 3 32,0-1-16,5 3 144,-5 0-192,3 2 0,2-4 16,-3 5 32,3-4-96,0 1 241,0-3-113,0 2-96,0-6 0,0 3 0,3-2-16,-3 0 0,2-2 0,-2 2-32,2 0 32,1 2-32,-3-2-16,5 1 32,-5 2 0,5-4-64,-4 4 48,3-4 96,2 1-16,-6 1 0,3-4-16,-1-1-64,0 1 16,1-3-32,-2 0 16,2 1-64,-1-1 64,-1 1-16,3-1 0,1 2-48,-3-2 64,3 2-16,0-2 0,4 3-16,-2-1 0,1-1 64,1-3-48,-4 0 16,1 1-48,4-5 48,-9 1-32,4-3 16,-5 0-32,1 0 32,2 0-16,-3-2-32,0 3 32,0-2 16,0-1-32,0 2-16,0-2-64,0 1 0,1 1-80,-1 0-32,5-1 32,0-1 32,-5 2 48,6 0 64,-1-1-48,0 2-192,-4-2-273,4 1-303,-1 0-577,-2-3-576,-2 0-784,0-3-2385</inkml:trace>
  <inkml:trace contextRef="#ctx0" brushRef="#br1">35936 30183 6227,'0'0'3217,"0"0"-1328,0 0-240,0 0 0,0 0-593,0 0 49,-7-8-385,9 8-256,3 0-368,0 0-32,4 5-48,-1 3-32,5 7 176,0 5 2049,3 4-1344,0 7 31,0 3 465,-4 0-385,3-1-287,-3 1-65,-1-2-32,-1 0-176,-1-2 1,-2-2-65,0 2-128,2-1 0,-4-2-48,2-1-96,2-4 48,-3 4-192,0-4 48,-1-2-16,-4 3 0,4-1 48,-5 1-48,0 0 64,0 2-16,0-1 0,-6 0-48,1 1 208,-1-3 0,1 4-112,0-2-64,0 0 16,3 0 16,-3-1 48,5 2-96,-4-2 48,4-1 48,-1 1-80,1-3 96,-2-1-160,-1 0 16,-1 0 32,2-2-64,-3 0 64,1-1 0,3 0 32,-4-1-48,4 0 48,-4-2 0,0 0-64,5 0 80,-3-1-32,-1 0-16,0-2 32,-1 2-16,1-3 16,-2 1 16,-1 0-80,2-4 48,-2 3 16,-2-2-32,2-1 32,2 1-16,0-1 32,0 1-48,0 1 16,1-2 16,2 0-16,0 0-16,-1 2-16,3 0 80,0-2-80,0-1 80,0 3-48,0-3 16,0 3-32,-1-3 16,1 1 16,-5 1-16,5-1 0,-4 2 16,3-2-16,-4 0 16,4-3 16,-3 0-48,4 0-16,-3-3-272,1-4-384,2-6-929,-2-5-1488,-1-4-1169,1-4-6323</inkml:trace>
  <inkml:trace contextRef="#ctx0" brushRef="#br1">23603 30225 6691,'0'0'-48,"0"0"3874,0 0-1297,0 0-528,3 25-256,-1-8-1,-2 3 610,5 3-1090,-3 4-351,3-1 223,-4-1-79,2-3-289,-2-1-208,4-5-128,-5 0-31,1-5-33,-1-2-80,3 0-16,-3-6-32,0 0-144,0 0-64,0-3 32,0 0-16,0 0 48,0-4 0,0-5-96,0-5-16,0-3-32,0-7 48,0-3-16,0-3 32,0-3-48,0 2 80,0 0-48,0 0 64,2 0-64,-2 5 32,0 1 0,0 5-80,0 1-32,2 5 16,-2 0 32,3 3-16,-3 1 32,5 3-16,-3-1-16,7 2-16,-4 3-16,5 1-160,0 2 32,3 0-32,-3 4 112,4 5 48,0 3 64,-3 2 32,0 3-32,-1 2 64,0-1-16,-5-2 48,2-1-64,-3-2 48,-3-1-112,-1-5 32,0 1 32,-3-1-32,-4-1 64,-4-3-16,1 2 0,-3-4-16,-1-1-16,-1 0 32,1 0-64,4-1 32,-1-2-304,0 3-177,5 0-191,1 0-96,5 0-65,0 4-575,0 2-721,0 0-1377,5 1-3393</inkml:trace>
  <inkml:trace contextRef="#ctx0" brushRef="#br1">23867 30379 5507,'0'0'928,"0"0"3890,0 0-1632,0 0-721,0 0-416,0 0-545,6 5-111,-6 10 896,0 6-368,0 1-608,0 3-481,0-3-448,0-3-240,0-2-48,0-5-128,4-4-80,2-3-1072,0-5-1426,-5-2-1103,3-8-5860</inkml:trace>
  <inkml:trace contextRef="#ctx0" brushRef="#br1">23426 30330 6259,'0'0'7427,"0"0"-4705,0 0-882,0 0-271,0 0-560,-2-21-257,-3 17-480,-1 3 0,1-1 0,-5 0-80,3 2 16,-6 0-128,0 0-80,1 0 65,-3 4-33,-1-1-81,-1 3 66,1 3-34,-2-1 50,4 3-49,-1 1 16,3 1 0,5 1 32,3 1 48,4 5 96,0 2 80,6 3 208,4 1 112,7 5 177,2-4-209,2 5-176,0-1-208,2-1-48,-2 2-64,-2-4 16,-2 3-32,-1-4 80,-1 2-96,-4-1-64,-6 2-16,2 1 32,0 0 32,-4 1-16,-3 3-32,0-5 64,3-2 48,-1-1-32,-2-3 0,0-2-16,0 0-16,0-2 16,0-3 0,0 2 0,0-4 48,-5 2-64,0-4 48,-7 2 0,2-1-48,-1-1 64,0-2-16,-4 1-64,0-1 16,2-2 0,-4 0 16,1 1 32,1 0 160,-2-1 33,1 1 63,0-2-160,0 1 16,2-3-64,3 0 48,3-2-96,0-2-32,1-2 48,0 0-64,-3-8 96,2-2-144,-2-7 112,-3-2-160,0-4-32,3 2 16,-2 0 96,1 4 16,6 6-48,0 1 32,0 7-48,1 1 48,2 0-48,2 2 64,0-2-64,0 2 0,0 0-352,0 0-225,0 4-543,2 0-833,2 0-672,-1-3-3106</inkml:trace>
  <inkml:trace contextRef="#ctx0" brushRef="#br1">23005 31657 15879,'0'0'2786,"0"0"-1554,0 0-335,0 0 191,0 0-416,0 26 97,0-3 287,0 5 113,0 4-401,0 3-16,0-4-223,3 0-353,-2-3-112,-1-4-16,2-3-48,0-6 16,-2-4 48,0-2-64,0-4 48,0-5-48,0 0 160,-4-11 768,-2-5-736,0-8-160,1-7-16,0-5 64,0-1-48,1-1 17,1-1 15,-1 4 0,3 4-112,1 3-97,0 3 97,0 4 16,0 5 0,5 0-48,2 3 64,6 3-32,0 1 16,4 6 0,-1 0-32,0 3-16,4 6 16,-4 7 16,-1 2-16,-4 5 16,-1-2-48,-4 3 64,-3-1 32,-3 2 64,0-4-48,-11-1 48,1-2-16,-4-2 64,0-3-64,-3-3-32,2-2 16,-1-2 0,4-3 0,1 0 0,1 0 0,5 0-112,3 0 48,2 0-80,2 0-1152,8 0-1474,2-3-175,2 3-16,0-5-4851</inkml:trace>
  <inkml:trace contextRef="#ctx0" brushRef="#br1">23197 31875 18440,'0'0'1329,"0"0"-96,0 0 399,-10 34-415,9-23-449,1 7-255,0-3-129,1 2 64,5-2-112,5-2-128,2-4-160,1-1-32,0-4-32,4-4-32,-6 0-48,2-1 32,-7-7-96,2-4-16,-8-1 128,2-2-48,-3 0 112,0 0-16,-6 0 0,-1 4 16,-3 1 32,-1 6 32,-1 2 112,-3 2 96,2 0-96,-3 8-32,1 0-32,3-2 16,1 0-64,6 0-48,-1-2-16,6 0-80,0-2-512,3-2-1633,5-2-1713,-2-9-4497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16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18 740 0 0,'0'-1'449'0'0,"0"0"0"0"0,0-1 0 0 0,0 1 0 0 0,0 0 0 0 0,1 0 0 0 0,-1 0 0 0 0,0 0 0 0 0,0 0-1 0 0,1 0 1 0 0,-1 0 0 0 0,1 0 0 0 0,-1 0 0 0 0,1 0 0 0 0,-1 0 0 0 0,1 0 0 0 0,0 0 0 0 0,6 1 4650 0 0,-5 16-3747 0 0,-12 152 1866 0 0,10-168-3362 0 0,0 0 0 0 0,1 0 0 0 0,-1 1 0 0 0,0-1 0 0 0,0 0 0 0 0,0 0 0 0 0,1 0 0 0 0,-1 0 0 0 0,0 0 0 0 0,0 0 0 0 0,0 0 0 0 0,1 1-1 0 0,-1-1 1 0 0,0 0 0 0 0,0 0 0 0 0,1 0 0 0 0,-1 0 0 0 0,0 0 0 0 0,0 0 0 0 0,0 0 0 0 0,1 0 0 0 0,-1 0 0 0 0,0 0 0 0 0,0 0 0 0 0,1 0 0 0 0,-1-1 0 0 0,0 1 0 0 0,0 0 0 0 0,0 0 0 0 0,1 0 0 0 0,-1 0 0 0 0,0 0 0 0 0,0 0 0 0 0,0 0 0 0 0,1-1 0 0 0,-1 1-1 0 0,0 0 1 0 0,0 0 0 0 0,0 0 0 0 0,0 0 0 0 0,1-1 0 0 0,-1 1 0 0 0,0 0 0 0 0,0 0 0 0 0,0 0 0 0 0,0-1 0 0 0,0 1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1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1180 0 0,'3'-2'9713'0'0,"4"-1"-5334"0"0,32-13-4255 0 0,-7 16-234 0 0,-31 0 94 0 0,0 0 1 0 0,1 0-1 0 0,-1 0 0 0 0,0 0 1 0 0,0 0-1 0 0,0 0 0 0 0,0 1 0 0 0,0-1 1 0 0,1 0-1 0 0,-1 1 0 0 0,0-1 1 0 0,0 0-1 0 0,0 1 0 0 0,0-1 1 0 0,0 1-1 0 0,0 0 0 0 0,0-1 1 0 0,0 1-1 0 0,-1 0 0 0 0,1 0 0 0 0,1 1 1 0 0,-2-2-207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1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1384 0 0,'0'1'481'0'0,"0"1"0"0"0,0-1 0 0 0,0 0 0 0 0,1 0 0 0 0,-1 0 0 0 0,0 0 0 0 0,1 0 0 0 0,-1 0 0 0 0,0 0 0 0 0,1 0 0 0 0,-1 0 0 0 0,1 0 0 0 0,0 0 1 0 0,-1 0-1 0 0,1 0 0 0 0,0 0 0 0 0,-1 0 0 0 0,1 0 0 0 0,0-1 0 0 0,0 1 0 0 0,0 0 0 0 0,0-1 0 0 0,0 1 0 0 0,0 0 0 0 0,1 0 0 0 0,2 0-206 0 0,0 0-1 0 0,-1 0 1 0 0,1 0-1 0 0,0 0 1 0 0,0 0 0 0 0,0-1-1 0 0,7 1 1 0 0,-1-2-425 0 0,0 1-1 0 0,0-2 1 0 0,-1 1-1 0 0,1-1 1 0 0,17-6-1 0 0,-12 4 198 0 0,-1 0-1451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18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151 184 328 0 0,'0'0'7603'0'0,"-9"0"-2148"0"0,-12 3-4528 0 0,11 2-719 0 0,0 1 1 0 0,0 1-1 0 0,1 0 0 0 0,0 0 0 0 0,0 1 0 0 0,1 0 0 0 0,0 0 0 0 0,1 1 0 0 0,0 0 0 0 0,0 0 1 0 0,1 0-1 0 0,0 1 0 0 0,-7 15 0 0 0,13-23-205 0 0,-1-1 1 0 0,1 1-1 0 0,0-1 0 0 0,0 1 1 0 0,0 0-1 0 0,0-1 1 0 0,0 1-1 0 0,0-1 0 0 0,0 1 1 0 0,0 0-1 0 0,1-1 1 0 0,-1 1-1 0 0,1-1 0 0 0,-1 1 1 0 0,1-1-1 0 0,0 1 0 0 0,-1-1 1 0 0,1 0-1 0 0,0 1 1 0 0,0-1-1 0 0,0 0 0 0 0,0 1 1 0 0,0-1-1 0 0,0 0 1 0 0,0 0-1 0 0,1 0 0 0 0,-1 0 1 0 0,0 0-1 0 0,1 0 1 0 0,-1 0-1 0 0,0-1 0 0 0,1 1 1 0 0,-1 0-1 0 0,1-1 0 0 0,-1 1 1 0 0,1-1-1 0 0,0 0 1 0 0,-1 1-1 0 0,1-1 0 0 0,-1 0 1 0 0,1 0-1 0 0,0 0 1 0 0,-1 0-1 0 0,1 0 0 0 0,-1 0 1 0 0,1-1-1 0 0,0 1 0 0 0,-1 0 1 0 0,1-1-1 0 0,-1 1 1 0 0,1-1-1 0 0,-1 0 0 0 0,1 0 1 0 0,-1 1-1 0 0,0-1 1 0 0,1 0-1 0 0,-1 0 0 0 0,0 0 1 0 0,0 0-1 0 0,0 0 0 0 0,2-3 1 0 0,7-6-163 0 0,-1-1 0 0 0,-1 0 0 0 0,0 0-1 0 0,0-1 1 0 0,-1 0 0 0 0,-1-1 0 0 0,0 1 0 0 0,-1-1 0 0 0,6-18 0 0 0,-5 8-118 0 0,-1-1 0 0 0,-1 0 0 0 0,-1 0 0 0 0,1-39 0 0 0,-2 18 266 0 0,0 39 932 0 0,-1 30 343 0 0,-9 123 1439 0 0,1 3-3636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19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1032 0 0,'0'0'322'0'0,"8"-10"3083"0"0,9-8 6155 0 0,-17 15-9302 0 0,1 0-1 0 0,0 0 1 0 0,1 0 0 0 0,-1 0 0 0 0,0 0 0 0 0,1 0 0 0 0,-1 0 0 0 0,5-4 0 0 0,4 0-442 0 0,-10 7 195 0 0,1 0 1 0 0,-1 1 0 0 0,1-1 0 0 0,-1 1-1 0 0,1-1 1 0 0,-1 1 0 0 0,0-1 0 0 0,1 1-1 0 0,-1-1 1 0 0,0 1 0 0 0,0-1-1 0 0,1 1 1 0 0,-1 0 0 0 0,0-1 0 0 0,0 1-1 0 0,0-1 1 0 0,0 1 0 0 0,0 0 0 0 0,0-1-1 0 0,0 1 1 0 0,0 0 0 0 0,0-1 0 0 0,0 1-1 0 0,0-1 1 0 0,0 2 0 0 0,0 1 36 0 0,-1-1-13 0 0,1 0 0 0 0,0 0-1 0 0,0 0 1 0 0,0 1 0 0 0,0-1 0 0 0,1 0-1 0 0,-1 0 1 0 0,1 0 0 0 0,-1 0-1 0 0,1 0 1 0 0,0 1 0 0 0,-1-1 0 0 0,1 0-1 0 0,0 0 1 0 0,0-1 0 0 0,2 3 0 0 0,-2-3-14 0 0,0 0 1 0 0,-1 0 0 0 0,1 0-1 0 0,0 0 1 0 0,1 0 0 0 0,-1 0-1 0 0,0 0 1 0 0,0-1 0 0 0,0 1-1 0 0,0 0 1 0 0,0-1-1 0 0,1 1 1 0 0,-1-1 0 0 0,0 1-1 0 0,1-1 1 0 0,-1 0 0 0 0,0 0-1 0 0,1 1 1 0 0,-1-1 0 0 0,0 0-1 0 0,1 0 1 0 0,2-1 0 0 0,-1 1-37 0 0,1-1 1 0 0,-1 0-1 0 0,1 0 1 0 0,-1-1-1 0 0,0 1 1 0 0,0-1 0 0 0,1 1-1 0 0,-1-1 1 0 0,3-3-1 0 0,0 1-48 0 0,0-1 1 0 0,0-1-1 0 0,0 1 0 0 0,-1-1 0 0 0,1 0 1 0 0,-1-1-1 0 0,-1 1 0 0 0,6-10 0 0 0,-5 3-449 0 0,-7 14-192 0 0,1 1 660 0 0,1-1 1 0 0,0 1-1 0 0,-1-1 0 0 0,1 1 0 0 0,0 0 0 0 0,0-1 0 0 0,0 1 0 0 0,0-1 1 0 0,0 1-1 0 0,1-1 0 0 0,-1 1 0 0 0,0 0 0 0 0,1-1 0 0 0,-1 1 0 0 0,1-1 1 0 0,0 2-1 0 0,8 11-434 0 0,-4-9-1879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0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1888 0 0,'0'0'1283'0'0,"-3"7"3875"0"0,-3 10-2399 0 0,-28 73 3138 0 0,-7 20-3437 0 0,40-107-2465 0 0,0 0-1 0 0,0 1 1 0 0,0-1 0 0 0,0 1-1 0 0,0-1 1 0 0,1 1-1 0 0,0-1 1 0 0,-1 1 0 0 0,1-1-1 0 0,0 1 1 0 0,1 0-1 0 0,-1-1 1 0 0,1 1 0 0 0,1 6-1 0 0,0-9-27 0 0,-1 1 0 0 0,0-1-1 0 0,1 0 1 0 0,-1 1 0 0 0,1-1-1 0 0,-1 0 1 0 0,1 0 0 0 0,-1 0-1 0 0,1 0 1 0 0,0 0 0 0 0,0 0 0 0 0,-1 0-1 0 0,1-1 1 0 0,0 1 0 0 0,0-1-1 0 0,0 1 1 0 0,0-1 0 0 0,0 0-1 0 0,0 0 1 0 0,0 1 0 0 0,0-2 0 0 0,0 1-1 0 0,0 0 1 0 0,0 0 0 0 0,0 0-1 0 0,-1-1 1 0 0,4 0 0 0 0,9-1-417 0 0,-1-1 1 0 0,1 0 0 0 0,24-9-1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1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92 0 0,'0'0'9596'0'0,"1"34"-4589"0"0,1-15-4327 0 0,0 1 0 0 0,-1-1 1 0 0,-1 0-1 0 0,-1 1 0 0 0,-3 22 0 0 0,1-13-500 0 0,3-17-162 0 0,-1-1-1 0 0,0 0 1 0 0,-1 1 0 0 0,0-1-1 0 0,-1 0 1 0 0,0 0-1 0 0,-7 16 1 0 0,10-27-62 0 0,0 0 0 0 0,0 0 1 0 0,-1 0-1 0 0,1-1 0 0 0,0 1 0 0 0,0 0 0 0 0,0 0 1 0 0,0 0-1 0 0,0 0 0 0 0,0 0 0 0 0,-1 0 0 0 0,1 0 0 0 0,0 0 1 0 0,0 0-1 0 0,0 0 0 0 0,0 0 0 0 0,0 0 0 0 0,-1 0 1 0 0,1-1-1 0 0,0 1 0 0 0,0 0 0 0 0,0 0 0 0 0,0 0 1 0 0,0 0-1 0 0,-1 0 0 0 0,1 0 0 0 0,0 1 0 0 0,0-1 0 0 0,0 0 1 0 0,0 0-1 0 0,0 0 0 0 0,-1 0 0 0 0,1 0 0 0 0,0 0 1 0 0,0 0-1 0 0,0 0 0 0 0,0 0 0 0 0,0 0 0 0 0,-1 0 0 0 0,1 0 1 0 0,0 1-1 0 0,0-1 0 0 0,0 0 0 0 0,0 0 0 0 0,0 0 1 0 0,0 0-1 0 0,0 0 0 0 0,0 0 0 0 0,0 1 0 0 0,0-1 1 0 0,0 0-1 0 0,-1 0 0 0 0,1 0 0 0 0,0 0 0 0 0,0 0 0 0 0,0 1 1 0 0,0-1-1 0 0,0 0 0 0 0,0 0 0 0 0,0 0 0 0 0,0 0 1 0 0,0 1-1 0 0,0-1 0 0 0,0 0 0 0 0,0 0 0 0 0,1 0 0 0 0,-1 0 1 0 0,0 0-1 0 0,0 1 0 0 0,0-16-8679 0 0,0 6 2891 0 0,0-6 4737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5412 0 0,'0'0'7123'0'0,"46"-2"-2501"0"0,-35 2-4671 0 0,1-1 0 0 0,-1 0 0 0 0,0-1 0 0 0,0 0 0 0 0,21-7 0 0 0,-2-8-4745 0 0,-34 0-7275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2752 0 0,'15'-5'8995'0'0,"1"-7"-4817"0"0,-13 9-4020 0 0,0 0 1 0 0,-1 0-1 0 0,1 0 0 0 0,-1 0 0 0 0,1 0 1 0 0,-1-1-1 0 0,0 1 0 0 0,-1-1 0 0 0,1 1 1 0 0,-1-1-1 0 0,1 0 0 0 0,-1 1 0 0 0,0-1 1 0 0,0-4-1 0 0,-1 8-267 0 0,2 2-333 0 0,0 0 470 0 0,-1 0 0 0 0,1 1 0 0 0,-1-1 0 0 0,0 1 0 0 0,0-1 0 0 0,0 1 0 0 0,0-1 0 0 0,0 1 1 0 0,0 0-1 0 0,-1-1 0 0 0,1 1 0 0 0,-1 5 0 0 0,0-5-32 0 0,0-1 1 0 0,0 0-1 0 0,0 1 1 0 0,0-1-1 0 0,0 0 1 0 0,1 0-1 0 0,-1 1 1 0 0,1-1-1 0 0,-1 0 1 0 0,1 0-1 0 0,0 0 1 0 0,0 1-1 0 0,0-1 1 0 0,0 0-1 0 0,0 0 1 0 0,0 0-1 0 0,1-1 1 0 0,-1 1-1 0 0,1 0 1 0 0,-1 0-1 0 0,1-1 1 0 0,0 1-1 0 0,0-1 1 0 0,-1 0-1 0 0,1 1 1 0 0,0-1-1 0 0,0 0 1 0 0,0 0-1 0 0,0 0 1 0 0,1 0-1 0 0,-1-1 1 0 0,0 1-1 0 0,0 0 1 0 0,0-1-1 0 0,1 0 1 0 0,-1 1-1 0 0,0-1 1 0 0,1 0-1 0 0,-1 0 1 0 0,3-1-1 0 0,0-3 23 0 0,0-1 1 0 0,0 0-1 0 0,-1 0 1 0 0,1 0-1 0 0,-1-1 1 0 0,-1 1-1 0 0,1-1 1 0 0,3-8-1 0 0,-4 8-121 0 0,2-3-134 0 0,1 0 1 0 0,0 0-1 0 0,0 1 1 0 0,1 0-1 0 0,0 0 1 0 0,0 0-1 0 0,0 1 0 0 0,1 0 1 0 0,1 1-1 0 0,-1 0 1 0 0,16-9-1 0 0,-24 15 128 0 0,0 1-117 0 0,0 1 0 0 0,-1-1 0 0 0,1 1 0 0 0,-1-1 0 0 0,0 1 0 0 0,0-1 1 0 0,1 0-1 0 0,-1 0 0 0 0,0 1 0 0 0,0-1 0 0 0,0 0 0 0 0,0 0 0 0 0,0 0 0 0 0,-1 0 0 0 0,-1 2 1 0 0,-22 13-9243 0 0,10-12 7633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1304 0 0,'0'0'10430'0'0,"-15"19"-6912"0"0,11-10-3106 0 0,1 0 0 0 0,0 0 1 0 0,0 0-1 0 0,1 1 0 0 0,0-1 0 0 0,0 1 0 0 0,1 0 0 0 0,0-1 1 0 0,2 19-1 0 0,1 1-164 0 0,12 55 0 0 0,-4-53-875 0 0,10-54-2117 0 0,36-23-11237 0 0,-33 31 12178 0 0,-13 7 1108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0:39:20.93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19702 35277 1905,'0'0'7731,"0"0"-5554,0 0-784,0 0 368,0 0-176,0 8-417,-5-4-271,-3-2-145,1 3-240,0-3 0,-3 0 17,4 2 159,-7-1-144,-1-1 48,-6 2-47,-5 0-49,-5 1-304,-1-1-48,-5 3-16,0-1-16,3 0 160,-1-1-80,0 2-48,6-4-16,6 2-15,-2-1-49,4 1-48,1-1 64,1 1 16,-1 1-32,-3 2-32,1 2 16,-3 2-48,-2 1 0,-4 3 16,4-2 0,-4 3 0,3 4-16,0-5 16,1 1 64,1-1 128,-6-1-16,2-3-32,2 2-112,-8-6-16,0-1 176,-5-3 112,-2 0-288,-6-1 16,-6-1-16,0-1-48,-3 4 64,-4 2-64,-3 1 80,-2 3-48,0 8-64,-1 2 16,4 2 0,4 2 0,3 1 16,3 0-16,6 2 0,0-2 64,4 0-48,0-2 80,5-3-80,-5-4 48,-1 2 16,4 0-16,-3-5 0,1 1-64,5 3 96,-2-1-112,1 3 64,2-1-16,4 0 16,-1 1-16,1-1 0,7 1 0,1-4 0,5 0 16,4-3-32,3 2 32,5-4-32,-1 1-16,4 0 16,-1 2 32,0 2-16,5-1 16,0 5-16,0 0-16,0 6 16,0 3 16,-2 4-16,-2 8-16,-9 0 32,-1-1-16,-5 4 48,2-4-32,-3 1-16,6-5 0,2-2 0,3-4 16,6 0-48,3 0 32,0-2-64,0 0 80,5 5-16,9-3 32,5 4-16,-3 1 0,2 0-16,-4 1 0,-3-1 48,-6-1-32,1-1 16,-4-3 17,-2 2-49,0-2 32,0 3-48,0-1 48,0 3-64,0 3 32,0 2-65,0 3 81,0 2-32,-5 1 32,1 6 1,1-1-17,2 3 16,1 2 0,0 1-65,0-2 49,0 0 33,0 1-49,0-5 48,0 1-16,0-2-48,1-1 32,6-1 16,2 0-16,4-3 0,5-2 0,-2 2-32,0-2 64,3 1-32,-1-1 32,-5 2-16,0 3-48,-2 2 64,-3-1-64,0 2 48,-5 1 32,3 0-48,1-2 0,-1 0 16,-1-3-16,7-1 16,-2-5-16,6-2 0,0-3 48,5 0-32,-2-1 0,5 0-32,1-3 48,-1 3-32,4-3 64,1-2-48,-2-1 0,6-3-16,0-3 32,6-4-48,0 1 16,1-3 0,3-3 0,0 0 32,0 2 0,1 0-64,5-1 80,-2 2-48,8-1 32,0-3-16,3 0 48,-1-3-64,3-1 48,-3-4-16,0 0 32,-3-5-144,-1 0 80,-3 0-16,2 0 0,-1 0 32,4 0-32,1 1 32,1-1-32,6 2-16,2-2 16,3 2 48,0 3-16,1 1-32,-3 1 16,-2-1-16,-2 3 16,1 0 0,-3-1 16,-4 4-48,0-2 64,-3 3-48,-2 0-32,-3 0 48,2-3 0,-2 2 0,3-5 0,0-2 0,3-3 16,4 0-16,-2-2 0,3 0 16,-2 0 0,0 0-16,4 0 32,-4 0-16,5 0 0,1 0 0,7 0-16,1 3 32,6-1 32,2 0-64,6-2 48,3 3-48,1-2-16,1 1-16,2 0 0,1 0 16,0 3 0,-3 2-32,-4-1 32,-2 5 16,-3 0 0,-3-1 0,-7 4-32,-1-4 48,-5 2-16,-6-2 0,0-1-16,-4-2 48,0-2-48,3 0 0,-2-3 96,10 0-128,4-2 96,1 0-48,5 0 96,6 0-96,0 0 160,4 0 32,0 0-128,1 0-32,2 5-32,-3-4 64,1-1-32,-1 3-16,-2-3-112,3 0 80,-1 0-48,4 0 64,6 0-48,3 0 32,7 0 32,1 0-32,8-3 0,0 2 32,-2 1 0,2 0 16,-6 0-16,-3 0 32,-1 0-64,-7 7 64,2 0-64,1 0 48,2-2-32,2-2 32,7 0 0,-5-2 32,5-1-64,6 0 80,2 0-96,4 0 32,6 0 0,2 0 16,1 0-48,4 0-16,-4 0 32,-4 0-16,-1 0 48,-6 3-32,-4 1 0,-5 1 32,-6-1-32,-3-1 48,-12 3-48,2 0 48,-7 1-48,-3-1 16,-2 1-16,-1-1 64,-1 1-48,1-4 16,3 1 0,2-1-128,4-3 48,4 0 16,4 0 16,4 0 0,1 0 32,2 0-16,1 0-48,3 0 48,3 0 0,0 0 32,-1-3-48,-4-1 32,4 1 32,-6-2-96,-1-2 96,1 3-16,1 0-48,-1 0 48,3-3 0,2 3 16,0 1 0,6-1-48,2 1 112,1 3-208,1-3 192,2 3-48,1 0-32,-5 0-16,-1 0-16,-5 0 32,-3 0-48,-7 0 0,-4 0 32,-6 0 16,-8 0 16,-6 0-32,-3 0 16,-8-4 0,2-3 16,-7 1-48,-3 0 48,-1-1-32,-2 0 32,-5 2-48,0-2 32,-5 2 16,-2-2-32,-1 0-16,-3 2 32,-2-2 0,3-2-48,-3 1 96,3-1-96,-3 0 32,-1 1 64,1 1-64,-2 3-32,0-2 16,3 1-16,4-1 0,5-1 16,2 3 0,1-2 16,-2-1-16,1 0-32,-3 2 48,3-2-16,-6 2 0,-5-2-64,-3 1-32,-5 0 0,-1 1 32,-4-1-160,-1 0 16,-1-1 64,1-2-16,1-1 16,2-1 0,4 0-48,5 0-33,-4 1 17,2-1 32,3 2 48,-7 1 0,2 1 128,-2 0-32,-2 2 64,1-2 0,2-2 0,-2 2 0,0-3-16,6-2 80,3 2-128,1-1 128,7-1-80,0-2 0,3 2 16,-2 0-16,-2 5-16,-1-5 32,-8 5 0,0 0-16,-7 0 80,-5 0-48,5 1 64,-3 0-32,0-4-32,5 2-16,1-3 0,8 1-16,2-2 16,3 3-16,4-1-16,3 1 32,0 1 16,-3-1 0,-2 2-16,0 1 16,-4-3 16,-4 3 16,1-2-64,-3-1 32,-1-2-32,0-1-80,2-2 96,2 2-32,-4-3 16,1 1-32,-1-3 48,2 4-32,2-5 16,-5 4 0,0-3-64,-1-1 96,0-1-32,-4 1 16,0-1 0,0-1-32,2-1 16,-2-1 16,5-1 0,-1-2-32,5-1 32,1-1 32,-1 1 65,6-2-33,-1 2-16,1-2-64,1 2 16,-1 2-16,0 0 16,-2 2 16,-7 1-32,0 2 32,-4 2-80,-3-3 112,-2 3-16,-4-2 32,2-3-32,-2-4-16,3 0 0,-2-4-48,5-2 0,2-1 32,-2-1 0,-4 1-32,4 1 48,-6 0-32,-4-1 16,2 1-16,-2-3 48,-3-1 48,-1-6 128,-5 1-128,2-4-80,-1-4 0,1-6-16,-2 0 16,2-4-32,-5 3 0,3 2 32,-5 5 0,0 5-16,-5 5 16,-1 5 0,0 3-48,0 1 80,0 3-80,-7-4 80,-5 3-64,-1-2 32,0 2 0,-1-2-32,-1-3 0,1 2 16,-3-5 48,4 0-80,-6-4 32,6 0-32,-4-1-32,4-1 16,-3 1 32,-3 3 0,2 3-48,-2 4 64,3-2-32,-7 4 64,3 1-48,0 4 16,-3 0 16,3 3-48,-4 2 64,-7 0-64,0 1 32,-6 3-16,-4 0 16,-5 2-16,2 3-16,-4-4 32,-1 3 16,4 0-32,2-4 32,0 3 0,6-6-16,1 1 32,3 0-48,3-2 48,3-2-32,-2 2 16,-2 0-32,-1 2 32,-1 0-16,-6 2 16,-2 0-32,-5-1 32,-1 1 0,-6 2-64,-2 2 112,-1-1-64,0 1 16,1 2 0,1-1-16,2 0 16,6 0 16,-2 1-16,2-1 0,0-3-16,-2 0 16,4 0-32,-7-2-16,5-2 32,0 1 0,-1 1 16,0-2-48,3 6 48,-4-2 0,-2 4 16,-1 0 32,-2 3-80,-2 0 48,-2 2-16,-1-3 80,-2 3 0,-8-1-48,1 1-48,-1-1 48,-5 1 48,-2-2-48,1-1 16,-1 3-32,0-5 112,-2 1-16,2-3-32,4-2-48,-2 0 17,3 0-1,3-2-32,5 0 0,-6 0 0,6 2-16,0 0 32,-1-2-32,2 6-16,1 1 0,-3-1 64,4 0-48,-4 2-32,4-3 32,-3-1 16,3 0-144,0 1 112,-3-1-16,6 2 0,-2 3 32,0-1-80,6 4 80,2-2-32,2 3 32,0-1-32,5 3 48,1 0-80,7-2 64,0 0-16,8 2 0,3 0 0,1-5 32,2 2-32,-1-1 16,3-1-16,-5-2 0,0 3 48,0 0-48,-3 4 0,2 0-16,-2 0 16,-2 0-48,-1 0 32,-5 6 32,-3 5-32,-2-3 32,-1-1-32,-3 0 48,-4-5 160,-2 0-96,-5-2-96,3 0 16,-9 0-16,4 0 32,-5 0 32,1-2-80,5-7 96,-6 4-128,-1-1 112,-4 2-64,0-3 16,-1 3-16,0-1 16,1-1 0,0 0 32,1-1-32,-1 1 0,1-1 32,4-2-144,-1 2 96,0-3-16,7 1 0,-7 2 0,3 0-48,-2-5 80,-3 9-32,0-4 32,1 3-48,-1-3 32,0 2 32,-2-2-64,2 0 16,0 0 32,-2 3 32,-1 0-96,-1 1 80,0 2-48,-4 1 48,-1 0-64,3 0 80,-3 0-64,-1 0 32,4 0-16,1 0 16,0 0 0,5 0-16,-3-5 64,6 3-64,-5-3 32,4 3-48,-4 1 32,5-2-16,-4 2 64,2 1-64,-5 0 0,2 0 16,-5 0-96,1 0 48,-4 0-32,2 0 64,-2 0-16,-5 0-16,0 0 32,-1 0-48,-3 1 64,0 3-16,-3-2 0,1-2 16,-1 0 0,1 0-16,0 0 16,5 0-64,0 0 80,4 0-16,6 0 0,-2 0-16,4-2 16,-1 2 0,2-1-32,1 1 48,-1 0-32,3 0 48,-1 0-32,-1 0-16,5 0 16,-2 0-16,-1 0 48,2 1-48,-1-1 16,2 2-96,-1-2 64,1 0-16,2 0 16,-1 0 0,0 0 0,-2 0 0,1 0 16,-1 0 0,1 0-48,-3 3 64,3-1-32,-1 2 16,2-1-16,-2-3 0,1 1 32,1-1-16,-2 0 32,1 0-32,1 0 16,-8 0-32,1 0 48,-2 3-32,-2 0 16,3-2-16,-4 3-16,4 1 32,1-3 0,1 2 16,4-1-64,-4-2 64,4 5-32,2-6 16,-6 5 32,0-1-64,-3 1 48,1 1-32,-10-1 16,-4 1 0,1 1-96,-8-3 48,2 2 16,-4-2-16,5-1 0,-4 1 0,-3-2 32,1 3-16,0 0-16,2-2 32,-3 1 0,4 1 32,1-1-16,-2-1 0,2-3-16,2 0-16,4 0 32,-2 0 48,2 0-64,4 0 32,1 0-16,5 0-16,3 0 32,5 0-48,3 0 16,2 0 16,6 0 0,5 0 32,4-5-64,2 1 64,5-3-80,3 1 32,2-1-32,2-3 48,2 1-48,-3 2 16,8 1 16,-4 2-48,4-1 80,0 4-48,0-4-16,2 3 48,6 2 0,1-3-80,6 1 128,-2 0-128,7 0 96,0-1-32,-4 3 16,1-6 0,-2 5-32,-2-6 32,4 5-16,-5-1 0,5-1-16,-2 2 16,0 1 16,3-2-16,-3-1-16,2-1 48,-1 1-16,3-2 16,-2-3-32,3 0 0,-4-2 32,5-2-48,-2 0 16,-1-2 16,-1 0-16,1 0 16,1-1 0,-9-1-48,3 2 32,-10 2 16,4 0-48,-2 3 32,-4 1-16,3 1 16,-2 1 16,2 1-16,0 1-16,-4-2 0,5 1 32,0 3-48,-2-4 80,-1 0-64,3 3 16,-2-2-16,1 1 16,4 1 16,0-1-32,2 3 0,6 0 48,5 2-16,-2-2-48,3 2 48,2 0-16,-3 0 16,0 0-32,-4-3 16,1 3-16,-6 0 16,-6 0 0,-1 0-32,-5 0 16,-1 0 16,0 0 0,1 0 16,5 0-16,6 0-16,0 0 32,3 0-64,6 0 96,1 0-32,1 0-64,-1 0 112,3 0-64,0 0-32,0 0 80,0 0-32,0 0-80,-2 0 112,2-1-80,-3-1 32,-1 0 32,-1-1-80,-5 1 64,1 0 0,-4-1-32,0 1-32,1 2 80,-3-2-32,6 2 0,-1 0-16,2 0-16,7 0 48,-2 0-16,-1 0 0,4 0 0,0 0-16,0 0 16,0 0 16,0 0-16,0 0 0,0 0 0,0 0-32,0 0 32,0 0-96,0 0-64,0-2-96,0 2-17,0-3-47,0 3-112,0 0-160,0 0-417,0 0-607,-4 0-657,-24 0-1265,-13 3-3809</inkml:trace>
  <inkml:trace contextRef="#ctx0" brushRef="#br0">32931 36749 2225,'0'0'7940,"0"0"-4307,17 36-1200,-7-17-448,4 1-416,3 3 208,-4 0-577,7 4-303,0 2-209,-4 4-224,1 0 97,-3 5-49,-4 2-16,-2 1-64,-4 2-176,-2 1-15,-2-3 95,0-2-16,0 2 96,0-5-64,-2 3-160,-1-4-80,3-5 32,0-1-96,0 0 0,0-1 305,0-2-113,0-2-144,3 2 48,-1 0 48,-2-2-128,0-1-48,0 1 0,0 0-32,0-3 64,0 1-48,0 0 48,0-1-32,0 0 0,0-2-16,-2 3 32,-2 0-16,-2 0 32,0-3-16,-4 3-16,0 0 32,4-3 0,-5 0-16,4 0-16,1 2 32,-2-6-96,3 1 16,-1 0-48,2-2 80,0 1 0,1-1-32,-2 1 32,3-1-16,-4 2-32,5-1 96,-4 1-80,0-2 16,3 1 32,-4-1-16,1 1 16,-1-2-32,4-3 0,-4 1 48,1 0-48,4-4 16,-2 0 32,1-4-144,-3 1-192,3-4-256,-4 0-337,6 0-672,-4-2-912,4-6-688,0-6-2754</inkml:trace>
  <inkml:trace contextRef="#ctx0" brushRef="#br0">32668 41717 2529,'0'0'7348,"0"0"-4931,0 0-1137,0 0 161,0 0-32,0 0-65,-3-29-367,3 29-465,0 0-256,0 0-224,0 0 32,0 0-80,0 3 32,3 10 64,-3 3-64,2 7 0,2 3 1121,-1 7-353,1 1-304,4-1 32,-1 1 273,1 0-161,-1-1-80,0 1-144,-2-3-47,-1 2 127,-2-1-80,4-2-144,-4-2 16,3 1-112,-3 0-96,1-3 112,-2 2 257,5 0-369,-6 0-96,2 0 80,1-2-16,-1 0 32,-2 2 0,0-2 32,0 2-16,0 0 16,0 0 0,0 5-32,0-3 48,3 4-48,-1-1 48,-2-1-64,1 3 48,4-2-96,-5-2-80,3 4 64,-3-3-48,0 3 64,-3-1 0,1-4 0,-2 3 0,-1-5 16,-2 0-16,1 0 32,2-2-16,2 0-16,0 0 16,-1 2 0,1 0 16,-4 0-16,6-2 80,-5 2-96,1-2 16,0 0 0,-1 0-112,-2-2 16,0 2 32,2-3 32,-1 1 0,0 0-32,0-3 32,2 3 32,2-2-16,-4-1-16,5 0 32,-5 1 16,4 0-32,-3-1-16,0 3 32,0-1 0,4 1 16,-7 2-16,3 1 0,-1-1 16,0 1-16,-1-1 32,2-1-16,-1 1 16,0-3-96,4 1-16,-4 0 16,2-1 16,3 1-32,-5 0 64,1 1-16,3-2 16,2 0 0,0-1 0,0-3-16,0 0 32,0 0-32,0-2 16,0 2 32,0 0-16,0-2 0,2-1 0,3 4 0,-5-2 0,0-1-16,3-1 16,0 3-16,-3-2 48,0 0-32,1 2-16,3-1 16,-4 1 48,6-2-64,-4 1-32,4 2 32,0-4-96,-1 1 80,0 2-16,3 0 32,-7-2-48,4 0 48,2-3 0,-1 2 16,-5-3-32,4 0 16,0 0-16,2 0 16,-4-3 32,1 4-32,2-2 32,-4 1-48,2 0 32,-4 2-48,6-1 32,-6 1 16,1-2-16,4 0 16,-5-1-16,6-1 16,-6 1-32,4-2 32,-3 1-32,3 0 64,-1-3-80,-2 0 64,2-1-32,0 2-16,-3-1 32,0 1-48,0 0 64,0 1-16,0 0-16,0-2-16,0-2-16,0-1-256,0-4-336,0-1-305,2 0-207,3-1-273,-5-10-560,2-3-816,-2-5-2113</inkml:trace>
  <inkml:trace contextRef="#ctx0" brushRef="#br0">27751 41724 1937,'0'0'6099,"0"0"-4066,0 0-721,0 0 65,0 0-145,0 35-223,0-20 816,0 2-849,0-1-368,0 5 97,0-2-1,2 3-16,-2-1-15,0 5-65,0 0-32,3 2-16,0-1-191,-3 2 15,5-1 160,-5 3-64,6-3-31,-4-3-193,4 1-48,-5-3-128,3-1-32,-4-2-32,3 0-16,0-4 16,-3 2-32,0-3 16,0 0 0,2-2 16,1 0-16,-1-1 16,4 2-16,0-2-16,-4-1 32,3 2 0,1-1 0,0-2 0,-6 1 0,3 2-16,-3-2 16,0 1-16,0 2 32,0 1-32,-3-2 0,3 1 16,-5 4-32,5-3 32,-1 3-32,1-4 48,0 4-32,0-1 16,-3 2 32,3-1-16,-3-1-16,3 0 48,0 1 32,0-4 16,0 2 0,0-1-192,0-1 96,0 0-48,0 1-16,0 1 64,6 0-32,-6 4-32,0-3 128,0 4 112,0-1 32,0 2-80,0 1-112,0-3 16,0 1-16,-6-1-32,4-1 16,-1-1 0,1-1-16,0 0 16,-1-2 0,2 3 0,1-1 0,0 0 0,0 0 16,0 1-32,0-1 48,0-1-32,0 5 16,0-2-48,0 0 32,0 1 65,0-1-114,0 0 130,0-1-178,0 2 65,0 1-32,0-1 32,0 3 32,0 0-16,-3 3 48,0 1 33,-2 1 31,0 0 64,2 1 16,-1 0-48,3 0-32,-5-3-16,6-1-32,0 1 0,0 0-16,0-2 32,0 0-32,0-1 48,0 1-80,0-1 16,3-1 0,-3 0 16,0 0-112,0-1 32,0 0-32,0-1 32,0 1 16,3 1-16,-3-3 0,1 3 32,3-3 0,-4 1 16,6 1-16,-6-1-16,0-1 32,0 1 16,0 2-48,0 0 48,0-2-32,-3 5 32,0-2-16,-1 3-16,3 0 48,-2 2-32,0 0 0,3 0 16,-5 0 48,2 1 0,3-3 208,0-1-288,-2 1-16,-1-3 0,3 3 0,0 3-32,0-3 32,0 0 16,0-3 0,0 1-16,0-3 0,0-2 16,5-4-16,-2-4-32,2-6-272,6-3-400,-5-2-577,4-13-656,-1-11-1024,-2-5-2834</inkml:trace>
  <inkml:trace contextRef="#ctx0" brushRef="#br1">32879 49680 9172,'0'0'3906,"0"0"-1697,0 0-688,0 0-513,0 0-560,0 0-304,25 8 17,-13 12 95,0 6 912,1 4 641,6 7-721,0 1-607,4 4 255,-3 1 16,1 2-63,2-2-17,0 0-32,-4 2-143,-6 0-65,-1 1 752,-4 0-976,-4 1-176,-1 0 192,0-1 17,-3 2-97,0-3 0,0 1 144,0 1-160,0-2-48,0 1 160,-6-4-64,-6 3-272,3-4-16,-6 1 48,2-1 16,-7-2 48,3-2-64,-3-1 112,4-1-80,2-3 64,-3 0 16,3 1-48,1-3 48,7 0 48,-4 0-48,5-1 0,-2-2-16,5-3-32,-5-2-112,1-6-112,1-4-96,-2-3-256,1-7-369,0-2-496,-2-9-1168,2-10-1985,1-5-6259</inkml:trace>
  <inkml:trace contextRef="#ctx0" brushRef="#br0">18231 37407 7251,'0'0'5219,"0"0"-2034,0 0-544,0 0-416,0 0-256,0 0-256,24-26-192,-17 22-241,2 2-255,3-3-129,4 3-271,2 2-225,2-2-80,1 0 320,2 0-304,-3 0-128,2 0-176,-6-1-48,-1-1 32,-3-1-160,0-1-288,-3 0-48,-5-1-224,2 0-289,-4 4-464,-2 0-335,-2 3-545,-5 0-657,-5 5-2448</inkml:trace>
  <inkml:trace contextRef="#ctx0" brushRef="#br0">18314 37429 13318,'0'0'4818,"0"0"-2897,0 0-768,0 0-385,0 0 80,0 0 129,4 36-129,-4-16 1073,0 4-640,0-1-577,0 1-272,0-4-208,0-3-144,0-3-64,0-2 32,0-4-64,0-2 16,0-1-112,0-5-288,0 0-368,0 0-513,0-9-688,0-1-1744,0-3-4467</inkml:trace>
  <inkml:trace contextRef="#ctx0" brushRef="#br0">17645 36793 10581,'0'0'7507,"0"0"-5986,0 0-705,0 0 81,0 0 95,0-4 17,0 4-481,0-3-272,0 3-80,3 0 0,1 0 0,-2 3-128,4 3-16,-1 4 385,-1 2 79,3 5-384,1 2 144,-1 4 240,2 6-16,0 4-31,2 1 223,-3 5 32,0 4-160,3 2-15,0-1-161,-1-2 112,-1-1-32,4-4-544,-5-3 128,4-1 0,0-2 0,0-3-64,0-3 112,0 1-96,-2 0 32,-1-5 16,3 3 16,-6-2-16,0 0-16,2 0 48,-3-5-112,0-2 128,-4-4-112,2-3 32,-3-4-144,0-1-272,0-3-176,0-3-144,0-7-545,-3-3-1200,-1-7-1329,2-1-3041</inkml:trace>
  <inkml:trace contextRef="#ctx0" brushRef="#br0">17760 36594 10949,'0'0'5266,"0"0"-2544,0 0-962,0 0-511,0 0-112,0 0-177,-5-17-176,5 17-159,0-2-49,8 0-224,0-1-176,5 1-80,4-2-48,4 3-64,14-5 64,0 5 577,6 1 95,2-3-416,-2 3-160,-5 0 16,-8 0-112,-6 4 48,-2-1-80,-7 0 16,-2-3 16,-4 0-64,-3 0 96,-1 0-64,-1 0 48,1 0-48,-1-3 0,-2 0-16,0 2 0,0-4 0,0 3-32,0-3 16,0 1 16,0-2 16,-5-1-16,0 1-48,-3-4 32,2-2 0,-7 2 0,2-4 16,-6 2-16,1-2-80,-6 2 96,1 3-80,2 0 16,-4 5-32,6 0-32,8 1 96,4 3 64,5 0-240,0 0-480,0 0-465,11 0-896,-6 3-544,10-1-1793,5-2-6419</inkml:trace>
  <inkml:trace contextRef="#ctx0" brushRef="#br0">18183 36820 4306,'0'0'3586,"0"0"-2642,0 0-288,0 0 113,0 0 239,0 0 113,0 0 143,9-7 353,-6 5-112,-2 2-321,-1 0-207,0 0-433,0 5-112,0 9 208,0 5-127,-4 7-65,-3 5 768,0 5 33,1 2-497,0 2 193,-4 0-145,2-2-288,2-4-15,-2 2-145,2-4-96,-4 0-208,2-2 128,-1-1-16,-1 2-32,1 0 0,0 2 16,-1-1-32,1-2-48,-2-1 0,4-2-16,2-3 0,1 0-80,0-5 112,4-2-128,-3 0 112,3-3-128,0-2 32,0-1-144,-3-4-32,3-1-176,0-4-304,0-2-321,-2-2-608,-1-11-1024,1 0-1761,2-6-6739</inkml:trace>
  <inkml:trace contextRef="#ctx0" brushRef="#br0">18872 37163 4322,'0'0'5426,"0"0"-2976,0 0 15,0 0-176,0 0-464,0 0-193,-27-19-143,27 17-529,0-1-303,0 1-65,0 2-224,7-2-112,3 2-128,4 0-16,1 0-64,4 0-16,5 0-32,-1 0 481,1 0-257,0 0-144,-5 2-64,0 0 0,-6-2-32,-2 3-48,-8-3-448,2 2-337,-2-2-207,-3 2-33,0 0-143,0 0-305,-5 2-1056,2-2-1905</inkml:trace>
  <inkml:trace contextRef="#ctx0" brushRef="#br0">18922 37336 13078,'0'0'4242,"0"0"-2097,0 0-240,31-17-385,-19 15-351,0 2-305,5 0-399,-6 0-49,7 2-224,-4 1-128,0 2 0,-2 1-80,-2-1-192,0 1-1089,-6-2-848,-1 1-1424,1-5-3571</inkml:trace>
  <inkml:trace contextRef="#ctx0" brushRef="#br0">19738 36861 6355,'0'0'3297,"0"0"-239,0 0-657,0 0-320,0 0-464,0 0-161,-21-9-319,21 4-257,0 2-191,5-4-129,2 5-192,2-3-112,6-1-96,4 3-32,8-3 48,5 2-80,10-3 1393,2 3-689,0 3-111,-2-2-161,-5 3-240,-11 0-304,-2 0 48,-5 3-80,-3-2 16,-8 1 16,0 0-144,-3-2-96,-2 0-64,0 0 48,-3 0 79,0 0-111,0 0-96,0 0-400,0 0-529,-3 0-240,0 0-576,-2 5-1296,3-3-4435</inkml:trace>
  <inkml:trace contextRef="#ctx0" brushRef="#br0">19875 36842 6051,'0'0'4354,"0"0"-2465,0 0-849,0 0 129,0 0 207,25 36-271,-22-10-497,0 11 1249,-3 10 496,0 9-816,0 9 159,-6 0-95,-1-3-576,3-5-689,-4-12-144,7-9-16,-3-5-96,3-10 0,1-6-80,0-6 16,0-2-128,0-5-816,0-2-593,0-7-624,-3-7-1713,1-6-4210</inkml:trace>
  <inkml:trace contextRef="#ctx0" brushRef="#br0">20338 36762 5218,'0'0'6419,"0"0"-2449,0 0-1745,0 0-1024,0 0-17,0 0-31,11 45-273,-11-15 865,0 9-16,0 6-577,0 5-159,-5 6-161,2-4-160,0 0-207,-4-3-129,4-5-48,0-6-176,3-5 64,0-5-128,0-2-32,0-5-64,0 0 64,3-7 16,2-2-48,0-2 48,1-6-128,2-4-64,0 0-16,0-11-16,-5-2-112,7-3 112,-7-5 0,1 0-129,0 1 225,-1 3 64,-3 2 64,3 2-16,-1 7 16,-2 0 16,3 3 80,0 3-32,2 0-48,-1 0-15,0 9-50,4 1 34,-1 3-17,2 5 64,-2-3 0,1 2 128,0 0-64,3-1-32,1-4-48,0 2-32,0-7 16,0-2 0,2 0-16,2-3 0,0-2 32,-2 0-32,0-2 64,3-5-176,-5-2 96,1-1-48,-2-3 0,-5 0 48,2-2-16,0-1 48,-4 1 16,-1 0-64,0-1 16,-2 2-16,-1-1-32,0 6 64,0 1-32,-4 2 0,-3 1 48,-1 3-112,-1 2 96,-1 0-48,1 0-16,1 4-48,1 2 48,3 5 0,1 1 16,-2 7 16,5-2 0,0 2 16,0 0-48,0 1 64,5-5 0,1-2-16,0-2-32,1-5 48,4-1-16,-5-5 0,0 0-64,2-2-353,0-5-447,-1-2-961,0-1-1248,1-1-1057,1 0-3698</inkml:trace>
  <inkml:trace contextRef="#ctx0" brushRef="#br0">20807 37436 12502,'0'0'944,"0"0"897,0 0 368,0 0-208,32 17-336,-30-15-529,3 0-143,-1-2-177,-4 0 176,4 0 97,-4-2-161,0-5-559,3-2-209,-2-1 64,-1-3 48,0 0-160,0-2 32,0-1 224,0-1 0,0 2 161,-4 0-17,0 0-240,4 0-80,0 2-112,0 0 0,0 4-48,4 1-16,3-1-32,0 0 48,2 5-96,3 0 96,0 2-96,-2-1 64,-1 3-64,2 0-128,-4 0-368,-1 0-433,0 0-255,1 3-897,-5 0-593,2 0-319,2 3-961,-1-1-1328</inkml:trace>
  <inkml:trace contextRef="#ctx0" brushRef="#br0">21026 37391 14631,'0'0'3105,"0"0"-1616,0 0 304,10 36-529,-4-30 289,2-2-401,-1-2-623,1 1-225,1-3 48,-4-3 176,0-3 0,0-7-271,-1 0-97,-1-3-16,1-5 304,-1 2 144,-1 2-128,1 0-111,0 1-97,-2 6 64,4 1 0,-5 2-176,3 1-80,1 6 48,2 0-48,0 3-64,0 4-32,0 5 64,0 0-32,1 2-48,0-2 48,-1 2 16,-1-6 0,3-1-48,-4-1 16,3-6-16,-4 0 48,2-4 32,0-7 0,1-2-32,-1-6 16,1-3-16,2-1 16,-2 4-16,-1 2 16,2 2 48,-4 7-96,1 3 16,0 5-32,-1 5 0,-3 8-16,3 4 64,-1 7 128,1 2 0,2 1 48,2-3-80,0 0 17,2-6-17,3-3-64,0-5 0,0-4-16,3-3-16,-4-3-96,2-3-433,-2-3-527,-3-7-1297,2 1-2577,-1-6-4115</inkml:trace>
  <inkml:trace contextRef="#ctx0" brushRef="#br0">21515 37301 21018,'0'0'3777,"0"0"-2272,0 0 544,0 0-880,24-29-161,-24 26-416,0 3-400,-4 0-128,-6 6-112,-4 7 80,-2 4-80,0 5 32,2 2-64,6 0 48,6-3 64,2-3-48,5-3 0,11-7 0,0-3 48,3-5-16,2 0 0,-2-6-16,-1-6-32,-2-2 0,-6 0 0,-4-1 64,-1 2-16,-5 3-16,0 1-32,0 4 0,-5 5 16,1 0-48,2 9 48,-3 4 16,0 0 96,5 2-64,-3 1 32,3-4-16,0 2-64,6-4 16,-1-1-208,-1-5-480,5-2-1393,-1-2-2625,3-6-3506</inkml:trace>
  <inkml:trace contextRef="#ctx0" brushRef="#br0">21873 36889 24683,'0'0'1233,"0"0"-1361,0 0 208,0 0 640,0 50 1025,-7-11-432,0 6-465,-3 4-240,2 6-64,2-4-15,1-3-337,-2-5-288,4-9 32,3-6 16,0-4 16,0-7-16,0-3-48,0-6-401,3-6-431,-3-2-801,0-5-992,0-5-2321,0-3-9301</inkml:trace>
  <inkml:trace contextRef="#ctx0" brushRef="#br0">22233 37199 4978,'0'0'9285,"0"0"-4563,0 0-2641,0 0-1153,-8 51 97,3-14 1632,1 4-1201,4-1-655,3 0-337,9-8-208,1-6-32,9-9-112,-1-8 0,1-2-32,-1-7 48,1 0-80,-5-12-16,1 2-80,-9-7 32,0-2 32,1 0-48,-5 0-160,-1 5 0,2 0 0,-5 6 64,4 8 64,3 1-192,-4 13 224,9 3 16,-4 5 80,6-2 0,1 0-16,0-2-64,5-8-16,-5 0-16,1-6-16,0-4-128,-5-4 96,-3-6 144,-4-2-16,0-5-48,-5-5 32,3-2 32,-3-4-64,0-2 32,1-1 32,-1 5-304,5 0 64,-5 11-112,0 5 224,0 3 63,0 5 1,0 0 32,0 2-16,0 0-80,0 2-64,0 3-1088,0-1-1185,-1-1-1025,-3 0-3345</inkml:trace>
  <inkml:trace contextRef="#ctx0" brushRef="#br0">22871 37444 17208,'0'0'944,"0"0"-560,0 0 2674,35 17-337,-29-11-544,-4 1-1088,3 0-641,-5 1-320,0-1-80,0-3-48,-5-1-304,0-3-1281,-3 0-1312,4-10-1057,-3-6-3522</inkml:trace>
  <inkml:trace contextRef="#ctx0" brushRef="#br0">22919 37164 20281,'0'0'2706,"0"0"-2594,0 0-96,0 0 480,30-20 384,-27 20-880,2 7-560,-2-1-1409,1 3-1088,0 0-3346</inkml:trace>
  <inkml:trace contextRef="#ctx0" brushRef="#br0">23089 37477 14775,'0'0'2577,"0"0"-1985,31 8 1409,-19-8-208,3-4 96,-2-4-545,0-5-751,-1 0-257,1 0 96,-5-3 352,1 1-127,-2 1-353,-4 0 64,0 2-16,-3 3-32,2 2 81,-2 4-81,3 3-32,-1 3-176,4 8-32,0-1 192,5 4 80,4-1-272,2-2 0,-2-2-16,1-3-64,-1-2 16,0-2 16,-6-2-304,-2 0-176,-4-5-496,-3-3-881,0 0-2145,0-6-1889</inkml:trace>
  <inkml:trace contextRef="#ctx0" brushRef="#br0">23535 37422 10229,'0'0'12005,"34"-4"-10660,-21-6-241,0-2 913,-2 2-352,-3-1-625,-3-1-495,-5 3-433,-13 2-64,-6 4-32,1 3 16,-7 3 0,0 6 0,3 5-48,1 7 16,6-2 96,4 3-64,5-3 0,6 0-16,6-4-48,7-7 80,9-1 16,6-7 16,3 0-64,4-13-16,0-1-288,0-11 224,-5-2-112,-1-5 128,-6-8-48,0-1 32,-7-4-64,-1-5-48,-6-2 192,-2 0-81,-4 4-111,-1 3 32,-2 9 96,0 10 32,-2 7 128,-4 10 48,2 7-32,0 2 97,-4 15-129,0 10 112,4 8 0,0 8 64,1 5-32,3 1-112,0-1 0,5-3-96,0-6-112,0-7 16,-4-4 16,2-3-16,-3-3 16,0-6-320,-3-2-304,-2-5-721,-1-5-1248,1-2-1681,0-9-4578</inkml:trace>
  <inkml:trace contextRef="#ctx0" brushRef="#br0">24329 37323 11797,'0'0'3234,"0"0"-961,0 0-16,0 0 64,0 0-672,0 0-449,8 0-447,3-3-65,2 2 32,7-1-15,4-1-209,5 1 320,2 0-63,2 0-401,-2 2-192,-3-3-64,-2 3-32,-5 0-80,-5 0 16,-1 0-128,-5 0-272,-4 0-353,0 0-319,-1 0-497,-5 0-512,0 3-656,0-1-1857,-5-2-3714</inkml:trace>
  <inkml:trace contextRef="#ctx0" brushRef="#br0">24379 37547 11557,'0'0'4786,"0"0"-2721,0 0-416,0 0-272,37 5-225,-15-3 433,5-2 288,5 0-416,0 0-529,0-4-240,-4-1-95,-3 1-145,-7 2-304,-5-1-96,-7 1-48,0 2-16,-4-2-416,-2 2-673,-9-2-1264,-6-2-1809,-2-3-4770</inkml:trace>
  <inkml:trace contextRef="#ctx0" brushRef="#br0">25311 37115 7299,'0'0'6723,"0"0"-4001,0 0-1426,0 0-719,0 0 383,-14-24 16,12 22 113,2 2-161,0 0-207,0 0-193,5 7-80,2 8 176,5 11-47,4 6 559,5 7 369,-2 9-673,8 3-239,-3-1-305,0-2-112,-2-6-32,-2-3-32,-4-2 0,0-9-32,-3-6 48,-2-5-48,-3-4-96,-2-6 80,-6-3-192,0-2-320,0-2-241,0-2-415,-6-7-1793,-2-1-1713,2-6-4307</inkml:trace>
  <inkml:trace contextRef="#ctx0" brushRef="#br0">25354 36921 4674,'0'0'3170,"0"0"-881,0 0-577,0 0 209,0 0 208,-30-17-240,27 14-384,1-1 0,-1 2-33,3 0-255,-3 0-113,3 0 49,0-1-209,0 3-127,6-2-401,7 2-240,5 0-96,7 0-32,7 0-144,6 2 1232,4-2-799,-5 0-113,1 0-48,-8-2-96,-4-2-48,-4-1-16,-5 0 48,-1-2-32,-8 0-32,-1 1 16,-3 0-32,-1 1 16,-3 3 16,2-1 0,-2 1 64,0 0-32,0 2-16,0 0-16,0 0 0,0-2-48,0-1 16,0 2 64,0-4-48,-5-1 0,1-1 0,-5-3-16,-1-1 16,-5-4-16,1-1 0,-4 2 16,2-1-16,2 1 32,5 4 0,-1 1-16,4 2-48,2 4-32,3 1-48,1-1-240,0 3-209,0 0-447,0 0-881,1 0-864,3 0-1057,4 6-4082</inkml:trace>
  <inkml:trace contextRef="#ctx0" brushRef="#br0">25775 37008 2577,'0'0'6883,"0"0"-4866,0 0-304,0 0-16,0 0-337,0 0-431,9 6-129,-9 4-111,0 6-1,0 1 448,-6 7 257,0 6-336,-4 5-145,1 3 385,-4 8 143,-3 0-415,2 7-385,-4-1-304,5-2-112,-5-3 16,6-4-32,5-5-80,0-7-32,2-7-15,5-5-49,0-5-32,0-6-209,0-4-511,0-4-865,0-4-1568,0-9-1665,0-6-9205</inkml:trace>
  <inkml:trace contextRef="#ctx0" brushRef="#br0">26006 37443 2833,'0'0'2962,"0"0"-737,0 0-80,0 0 144,0 0 16,0 0-352,7-15-353,-4 15-367,-3 0-129,3 9-127,-3 6 143,0 6 641,0 5 224,0 5-848,0-2-33,2 0-335,-2-3-193,5-7-304,-5-3-144,3-6-48,0-3-64,-2-3-32,3-4-96,-4 0-560,6-4-945,-6-7-1473,2-2-1504,-2-6-5938</inkml:trace>
  <inkml:trace contextRef="#ctx0" brushRef="#br0">26343 37349 1121,'0'0'11237,"0"0"-7300,0 0-1135,0 0-401,0 0-640,0 0-513,30-3-399,-13 1-33,6 1-112,5-1 305,-1 0-209,2-1-336,-4-1-272,-4 1-128,-5 3-64,-4-2 0,-1 2-16,-7 0-80,0 0-208,-4-2-272,0 2 112,0 0-241,0 0-191,0 0-128,-8 0-945,4 2-1137,-3-2-3601</inkml:trace>
  <inkml:trace contextRef="#ctx0" brushRef="#br0">26889 37069 7956,'0'0'6547,"19"36"-4050,-6-3-16,6 8 816,8 9-1104,4 2-448,2-3-272,-2-3-785,1-8-368,-5-7-256,-4-5-32,-3-7 32,-4-4-80,-9-6 48,0 0-16,-4-5-96,-3 2-480,0-3-304,-5-3-193,-4 0-688,-1 0-1216,-1-9-1217,0-2-5906</inkml:trace>
  <inkml:trace contextRef="#ctx0" brushRef="#br0">27418 36878 9780,'0'0'2770,"0"0"-1250,0 0-527,0 0-257,0 0-176,-3 35 33,-2-11 111,-2 8 961,1 10 240,-8 7-160,3 9 335,-5 4 1,-5 6-480,2-6-576,0 0-609,-5-9-336,5-8 16,3-6-64,1-7 96,3-8-112,6-7 16,-2-4-32,5-5-384,3-5-945,0-3-1120,3-6-1281,5-8-3457</inkml:trace>
  <inkml:trace contextRef="#ctx0" brushRef="#br0">26897 36808 8516,'0'0'6883,"0"0"-3746,0 0-1424,0 0-720,0 0-305,46-15-208,-21 15 145,14-3-273,5 3 2049,4 0-1249,-3 0-431,3 0-321,-11 0-176,-4 0-144,-9-2-16,-2 0-32,-6-1-32,-5-1 48,2 1-16,-5-4-16,-5 5-32,3-3 32,-4 0-32,-2 4 0,0-2 0,0 3-64,0 0-32,-2 0 16,-4 0 0,5 0-112,-3 0-64,4 0-97,-6 0 65,4 0 208,-4-3 96,0-4 16,-1-7-224,-4 2 16,-2-3 192,1-3 16,-6 3-16,2 3 0,1 0-176,3 5 64,5 4-64,0 3 80,2 0-112,5 0-929,0 0-592,0 2-432,0-1-1408,5 5-4227</inkml:trace>
  <inkml:trace contextRef="#ctx0" brushRef="#br0">27590 37522 12566,'0'0'2881,"0"0"-1696,0 0 848,0 0 47,0 0-591,0 0-368,-12 3-145,7 4-79,-1 0-145,1 5-80,-3 2-160,1 1-79,6 5-81,1-3-128,0 0 48,0-3-144,11-4-32,2-4 0,6-3-128,-3-3 32,3-3 0,0-7 0,1-3 0,-2-4-80,0-3 64,-5-2-96,-1-2-192,-4 1-32,-3 1-32,-5 1 176,0 2 192,-10 4 32,-2 1-48,-7 8 128,-1 2 208,-3 4-64,-1 2 96,-3 6-128,6 6-144,4 1-64,4-1 16,5 5-96,5-5-16,3 1-112,6-2-464,-1-3-561,8-3-1024,-7-2-880,5-5-3250</inkml:trace>
  <inkml:trace contextRef="#ctx0" brushRef="#br0">28430 37336 3746,'0'0'9012,"0"0"-5603,0 0-1152,-32-2-80,26 2-416,1 0-192,3 0-144,2 0-673,0 0-192,7 0-288,4 0-96,11 0-96,7 0 161,9-2 399,3-1 128,3 1-352,-1 0-224,-6-1-63,-2 3-33,-11-2-48,-8 2-48,-4 0-128,-5 0-65,-4 2-239,-3 1-384,0 1 336,-7 1 160,-1-1-337,1 1-271,-2 0-817,-1-2-912,3-1-1521,-2-2-4770</inkml:trace>
  <inkml:trace contextRef="#ctx0" brushRef="#br0">28460 37564 9877,'0'0'5762,"0"0"-3153,0 0-1200,0 0 16,0 0-273,0 0-159,0 0-81,30-4 0,-11 2 1,3 2-65,5-2 321,-1-2-577,4 2-352,-3-3-96,0 3-16,-6 0-112,-2 2 0,-2 0-16,-7 0-512,-6 0-752,0 7-721,-4-3-753,-4 2-511,-3-4-3202</inkml:trace>
  <inkml:trace contextRef="#ctx0" brushRef="#br0">29600 37202 8532,'0'0'3185,"-3"27"-287,-2 2 79,4 9-992,-10 8-48,7 2-112,-3 0-97,-1-1-399,3-9-785,3-5-400,0-10 64,-1-5-47,2-6-97,1-2 32,0-6-112,0-4 80,0 0 80,0-9 224,0-6-96,0-6-288,0-10 64,1-7 16,9-8 16,-4-5-32,7-6-160,-6-3 0,0-3 64,3 3-16,-2 1 48,-2 5 0,0 8-96,0 6 0,1 9 0,1 8 80,2 6-336,-1 6-65,1 0 33,4 4-192,1 7-96,2 0 95,-1 5 113,3 6 112,-2 4 96,-3 4 80,-2 3 144,-1 6 32,-10 2-16,-1 5 16,0-1 48,-6 3 96,-7-5 112,-4 1 32,1-7 112,0-3 96,-4-3-127,1-3-81,2-4-16,-2-2-64,4-5-144,0-1 16,8-1-16,1-3 0,0 2 0,6-1-48,0 0 64,0 3-96,3 3 160,6 5-16,3 2 160,7 3 385,0 2-97,4 1 160,-3 1-336,0-1-112,0-4-127,-6 1-81,-2-6-80,-3 0-16,-3-2 0,-1-3 0,-4-1-113,-1-2 1,0 1-80,-1-1-48,-2 0-160,1-1-240,-4-1-177,4 0-719,-1-2-353,3-4-865,0-7-3921</inkml:trace>
  <inkml:trace contextRef="#ctx0" brushRef="#br0">30880 37685 3217,'0'0'15416,"-22"30"-12567,15-15-1601,6 0-335,1-3 415,3-5-559,15-4-273,4-6 240,8-15-287,3-7-257,9-11-32,-4-10-48,5-8-144,-2-4 48,-2-7 16,-3 0 32,-8-2-352,-4 0-97,-5 3-175,-8 5 80,-10 7 160,-1 7-416,-7 11 527,-7 11 241,-4 7 0,-6 10-32,0 6 0,-2 3-16,2 16-16,0 8 64,3 10 0,4 8 0,4 11 145,8 7 335,-1 6 0,4 0-160,2-4-32,0-5-160,2-6 113,4-8-498,-2-12 241,-3-1-32,5-7 32,-6-7-16,2-4-48,-2-4 32,0-7-656,0-2-1265,0-2-640,3-6-1329,-1-4-5074</inkml:trace>
  <inkml:trace contextRef="#ctx0" brushRef="#br0">31282 37648 9877,'0'0'5746,"8"30"-2720,-2-13-289,-1 0-752,1-2-353,-4-1-671,3-6-513,1-1-272,-1-6-32,-2-1-112,8-6 128,-5-7 80,1-6-79,5-7-1,0-2 0,0-3-80,-1 4-16,3 5 0,-2 7-32,-3 6 32,1 9 0,-4 0-128,0 14 48,1 0 32,-1 5 128,2 0-64,0 2-80,-4-4-16,0-3 0,2-2-32,-4-4-544,1-2-417,-3-3-528,0-3-496,0-4-576,0-11-3778</inkml:trace>
  <inkml:trace contextRef="#ctx0" brushRef="#br0">31681 36782 13142,'0'0'1313,"0"0"-833,0 0 832,-6 30-335,6-20-721,0-3-192,-2 2 32,-1 0-64,0 2 240,3 2 16,-2 0 273,-1-1 191,2 2-272,-5-2-32,2 4-159,2-1-145,-4 4 0,2 1-64,2 0-48,-3 1 32,3 0-48,-1 1 48,3-1-16,-3 1-16,3-3 128,-2 0 160,-1 2-128,2-4 80,1 2 288,0-2-239,0 2 47,0 1-32,0 0 16,0 3 16,0-1-96,1 2-47,4 0 63,1-1 16,-2 3 32,1-4-64,-1 0 16,-1-2 112,0 0-224,-1-3-96,-2 1 49,4-1-81,-4 0-32,6 1-48,-6 1 48,1 0-32,4 3 32,-2 0 16,0-1-64,-1 0 80,1 1-48,-1-1 32,-2 0 192,1-2-32,-1-2-96,5 0 64,-5 1-48,0-4-80,3 2 64,0 0 16,-3-2-16,0 3 16,2-2-64,-2 3 96,5-1-16,-5 2-64,3 1 64,-1 2-64,-1-3-48,2 0 64,0 1-128,-3-1 0,0 0 32,0-1-48,0 1 32,0-2 48,0 0-32,0 1 32,0-1-16,0-2-32,0 3 48,7-3-16,-1 2 16,-1-1-48,7 0 80,1 0-48,6-1-16,-4-3 0,7 3 48,-3-1-16,-1-2-16,2 2 0,-3-2 0,2 0-320,-6-5-16,3 3 16,-8-4-192,5 0 15,-6-2 65,0 1-160,1 0-208,-7-1 79,6 2-463,-6-1-481,-1-1-1264,0-2-2978</inkml:trace>
  <inkml:trace contextRef="#ctx0" brushRef="#br0">30070 37547 8708,'0'0'3233,"0"0"-831,0 0-241,0 0-337,0 0-639,0 0-321,3-15-143,-3 15-33,-3 0-176,1 0-176,-1 6-31,-1-1-65,1 4 32,3 1 16,-3 4 128,3-2 80,0 3 161,0-2-97,0-1-272,0-2 0,0-3-48,0-5 112,0 0-63,0-2-1,3-4 208,-3-6 64,3-4-368,1-4-160,-1-4 16,2-3 0,2-1-16,-2 0-32,-1 2 80,4 3-80,-1 3-64,0 8-16,-2 1 64,-1 2-32,0 5 32,4 2 0,0 0-48,0 5 64,0 6-32,3 1 64,-3 4-48,3 1 48,-6 2 16,1 0-112,-1-1 32,-3 1 16,-2-1-32,0-4 80,-5 2 16,3-4-96,-4 0 112,1-2-48,-1-3 48,-4-3-48,1 1 32,2-3-16,-4-1-16,-3-1 32,5 3-64,0-3 48,-1 1-48,1-1 16,3 3-48,1 0-32,4-2-144,1-1-224,0 0-657,0 0-671,0 0-690,6 0-303,-3-7-1761</inkml:trace>
  <inkml:trace contextRef="#ctx0" brushRef="#br0">29564 37876 7700,'0'0'6579,"0"0"-4547,0 0-511,0 0 128,0 0-160,36 4-369,-12-4-111,6-4 687,12-3-15,2 1-480,0-3-321,4 2-80,-4 3-543,-1 0-337,-6 2 15,2-3 49,-3 1 16,3 0-16,-4-5 32,0 0-16,-3-2-16,0 1 48,-6-2 1,1 4 15,-6 1-16,-6 6 32,0-2-80,-8 3-16,-1 3-48,-6 3-385,0 2-495,0 4-481,-6-3-784,-4-2-320,2 3-1025,-5-8-5458</inkml:trace>
  <inkml:trace contextRef="#ctx0" brushRef="#br0">30043 38157 16135,'0'0'3506,"7"-31"-2129,-4 16 880,-3 3-320,-3 1-673,-4 0-688,-5 3-368,-4 1-127,-4 3-97,1 4 16,-1 2-33,1 7 66,6 1 15,-2 6-48,3 3-32,4 0 48,7 3-48,1 1 16,0 6 48,6-1 64,2 0 48,3 2 80,-3-2-80,3 0-96,-6 1 16,1-6-48,-4 1 64,-2-3-16,0-1 32,0-3 32,-5 0 48,0 0-64,2-1-80,-3-3-16,-1 0-48,1-3-208,5-4-656,-2 1-753,3-5-944,0-2-897,0-4-3217</inkml:trace>
  <inkml:trace contextRef="#ctx0" brushRef="#br0">29832 38442 14118,'0'0'5347,"0"0"-3586,0 0-257,0 0 545,0 0-960,0 0 15,46-24 17,-22 17-321,6 1-111,-6 2-49,3-3-192,-3 5-352,-5 0-48,-3 0-64,-8-1 32,3 3-16,-7 0-176,-1-1-256,-3 1-289,0-2-447,-6-5-737,-1 0-1873,-2-2-4321</inkml:trace>
  <inkml:trace contextRef="#ctx0" brushRef="#br0">31878 37568 16840,'0'0'3537,"0"0"-2592,-14 43 960,14-20 256,0 2-305,0-2-319,5-1-961,1-3-335,0-6-113,1-3-48,-2-7 208,-1-3-32,1-8 0,3-10 144,-4-7-144,3-8-208,-2-5 80,-2-9-96,-2-2 32,-1-9-32,0-3 81,-6-4-258,-5-3-47,0-4-64,2 8-16,-1 5 112,2 12 64,3 6 128,4 10 32,-1 12-48,2 7 16,0 5-16,3 4 0,10 3-112,4 7 48,0 8-32,4 6 16,3 5-16,0 7-192,-5 1-80,0 3 256,-1 2 48,-9-2 32,1-3-48,-10-1 31,0-3 98,0-4-113,-10-4 96,1-3-16,-6-6-64,0-2 112,3-7-96,-2-2 32,1-2 0,2 0-80,-1-4-257,2 0-335,0 1-160,-2 1-129,7 2-319,-8 2-561,6 5-352,2-1-1553,0 1-6258</inkml:trace>
  <inkml:trace contextRef="#ctx0" brushRef="#br0">32135 37607 13302,'0'0'3314,"0"0"-2882,0 0 1153,-7 41 720,5-26-561,-2 4 17,4-2-304,0 1-353,6-4-447,3 0-273,3-6-160,6-5-112,0-3 0,-1-5-144,3-5 64,-7-6-48,-1-1-96,-5 0-208,-2 0-48,-5-4-17,0 7 97,-6-1 128,-9 2 144,0 5 32,-1-1 0,0 4 48,-2 3-64,1 0 64,3 2-112,4 0-32,0 2-32,6 3-688,-1 1-913,2-1-720,3-4-1569,0-1-5762</inkml:trace>
  <inkml:trace contextRef="#ctx0" brushRef="#br0">32377 37620 11493,'0'0'4642,"-7"39"-2609,1-12 48,1 8-272,-3 4-272,-3 2-113,0 2-447,-1-4-401,3-1-160,-2-5-31,5-5-161,-1-4-208,0-6 80,1-3-112,4-7-128,-2 0-913,4-3-928,-3-3-640,3-2-1073,0-4-5090</inkml:trace>
  <inkml:trace contextRef="#ctx0" brushRef="#br0">32500 38060 11861,'0'0'4963,"0"37"-1842,0-11-560,0 3-304,-6 2-704,0-3-544,0-2-497,5-4-352,-2-5-96,1-6 80,2-7-16,0-4-48,0-3 48,0-11 512,5-8-448,-1-4-144,5-8 16,-1-6-15,-1-2-17,3-3 64,0-3-96,-4 0-241,2 3 65,0 2 96,-6 4 16,1 2 64,3 4-48,1 6 96,-1 3-32,-1 4 0,1 4 16,2 5-16,-7 2-16,6 4-48,-2 5-32,0 0-48,1 5 0,0 4-176,1 2 128,0 3 64,3 4 32,-3 1 80,-1 5-48,1 0 80,-5 0-32,-2 2 0,0 0 48,0-3-32,-8-1 48,1 0-32,-2-6-16,0 1 0,-4-4 32,1 0-48,0-4 48,3-2 0,-2-3-48,0-4 16,4 0-32,-2 0 48,1-2-64,0-2 16,2-1-48,-1 3-320,2 2-593,-2 0-255,1 0-545,5 2-224,1 3-944,0-1-2786</inkml:trace>
  <inkml:trace contextRef="#ctx0" brushRef="#br0">32756 38121 19577,'0'0'1217,"0"29"-1153,0-9 1232,0 2 865,-2 2-304,-1-5-448,0 1-689,2-6-592,-2-1-48,3-4 0,0-5-96,0-2-176,0-2-945,7-2-255,1-8-1377,-1-4-2162</inkml:trace>
  <inkml:trace contextRef="#ctx0" brushRef="#br0">33517 37650 8548,'0'0'2641,"0"0"-1664,0 0 591,0 0 1,0 0-432,0 0-401,-28 1 304,25-2-351,1-2-97,-1 1-48,1 0-32,2 2-79,-3 0-49,1-3 0,2 3-64,0 0-64,2 0-160,8 0-48,7 0-48,9-4 0,0-6 32,11-6 64,-1-6-32,1-4-32,2-4 64,-3-1-48,-2-9 145,-2-1 159,-5-2-144,-3-2 0,-2-5-160,-5-2-80,-5-1 48,-1-4-48,-10 3-80,1 0-304,-2 8-17,-2 8 17,-5 10 400,0 8 0,-4 12-64,-3 6 32,3 4 0,-2 11 32,-3 9 16,2 8 0,-3 13-48,2 9 32,-1 5 240,1 10 176,-2 4 209,3 1-129,-3-4-16,5-11-192,0-5 112,4-8 81,0-12-385,3-6 80,-1-6-32,5-5-64,-1-4-64,2-3 32,0-7-16,0 5-48,0-6 16,2 0 32,5 0-96,0-6 48,4-3 80,4-5-144,2-5-32,0-3 128,2-4-16,-5-2 48,4-2 64,-2 0-48,-1 2-128,-3 2 80,0 9-48,-4 3 32,3 6 0,-4 8 0,2 0-48,1 6 64,1 5-64,-3 4 96,3 3-48,-5 1 0,1 0-128,-7 0 64,0-1-65,0-3-207,0 0 112,-10-4 192,-1 2 0,-4-2 48,0-3-32,-3 1 16,1-2-32,3-3 80,-4-2-32,10 0 16,0-2-16,5 0 32,3 0 16,0 2-32,8 0 0,9 5 32,1 0 320,7-1 49,1 5-97,1-1-48,-4 0 96,-3 1 0,-4-3-368,-4 0 0,-1-1-16,-3-1 0,-5-1-208,0-5-496,-3 1-305,0-1-95,-3 0-209,-1 0-1440,-7-1-2145</inkml:trace>
  <inkml:trace contextRef="#ctx0" brushRef="#br0">33804 36571 7299,'0'0'4546,"0"0"-2305,0 0-560,0 0 240,0 0-464,0 0-353,4-7-271,-4 7-81,-5 7-272,-7 7 48,-10 5 497,2 3-337,-3-1-464,2 3-112,2-5 96,0-2-95,6-3-49,5-6-64,4-2 0,4-3 0,0-3-144,0 0-241,12-9-271,1-6 64,6-4-145,1-5 321,4-9 0,0 1 320,1-3 64,-4 2 48,-2 2 16,-4 5 0,-1 9 48,-3 6-16,-3 9-32,2 4 16,-4 13 64,2 7 208,2 6 1281,-3 2-464,0 3-289,5-3-352,-2-5-304,1-5-144,5-5-32,0-6-96,-2-3-32,3-6-544,-5 0-865,-3 0-416,-3-6-1168,-4-6-3570</inkml:trace>
  <inkml:trace contextRef="#ctx0" brushRef="#br0">34662 37261 9572,'0'0'4450,"0"0"-2064,0 0-450,-31 7-495,21-3-64,2 3-481,-1 3-480,-1 0-176,3 9-128,-4 2 321,0 5 95,0 6 96,-5 3-48,3 2-15,-4-3-289,3-2-256,-4-1-96,7-5 32,-3-5 32,4-7 0,5 0-32,-2-5-32,5-6-865,2-3-703,0-1-658,0-10-2320</inkml:trace>
  <inkml:trace contextRef="#ctx0" brushRef="#br0">34400 37294 13622,'0'0'4979,"0"0"-2802,0 0-609,0 0-511,0 0-241,0 0-112,27 56 225,-11-24 63,4 4-319,-1 4-273,2-6-176,1-1-208,-3-7-64,-6-5-16,-2-6-32,-1-1 32,-6-7-144,1-2-337,-5-3-319,0-2-465,0 0 337,-9-4-689,-1-6-1568,0-4-2498</inkml:trace>
  <inkml:trace contextRef="#ctx0" brushRef="#br0">35030 37309 11093,'0'0'3378,"0"0"-2690,0 0 208,-6-34 769,6 30-464,0-1-177,0 3-175,0 0-337,0 0-96,0 2-128,0 0-160,3 0-64,0 4-144,0 11 112,5 7 16,0 12 272,3 7 1425,-1 9-368,1 2-513,1 0-160,0-7-143,0-6-225,0-6-32,-5-10-192,4-4-16,-7-6-48,-1-4 0,2-5 32,-4-1-80,-1-3 48,0-3 64,3-8 128,0-4-128,4-8-128,2-7 16,7-7-32,0-8 32,5-7-16,3 0 0,1-3-32,0 2 80,-3 6-48,-2 8 0,-7 7-288,-1 6 112,-1 7 80,-8 9-128,1 6-64,-3-1 160,-1 5 128,0 0-112,0 0-32,0 0-129,0 0 97,0 3 64,-5-1 32,4 2 80,-4-1 32,-3 1 0,2-2-32,-6 2 80,0-2-80,-6 5 32,-1-3 0,-1 3 64,-4-1-48,-6-2-64,4 1 16,-1-3-48,1 0 48,-1 1-48,3-3 64,3 0-16,-1 1 16,6-1-32,0 0-288,0 2-208,8-2-16,-6 3 159,9-3 49,4 0 64,-1 0-64,2 0-416,0 0-513,0 0-736,3 0-416,8 0-1921</inkml:trace>
  <inkml:trace contextRef="#ctx0" brushRef="#br0">35053 37020 8340,'0'0'2721,"0"0"-1552,0 0 383,0 0 33,-31 2-160,31-2-305,0 0-223,0-2-241,6 0 48,-2 0 81,5-1-161,3 0-272,3-1-16,7-1 32,3 1-112,5 1 1009,2-1-657,5 2-239,-6 1-177,0-2-96,-8 3-96,3-3-48,-12 2-16,-3-2 80,-3-1-80,-3-1 16,0 2 96,-5-4-32,0-4 64,-10 3-48,2-3 32,-3 0-80,-2-2 32,2 3 0,-5-4 0,5 3 0,-1 3-32,0-4-16,0 5 0,5 0-176,1 0-65,0 3 145,4 3-80,-1-2 16,1 0-208,-1 3-320,0 0-273,0 0-175,0 0-417,-2 6-1552,3-3-3843</inkml:trace>
  <inkml:trace contextRef="#ctx0" brushRef="#br0">35758 37179 3634,'0'0'7027,"0"0"-4738,0 0-1089,0 0 161,0 0-80,0 0-273,-21-19-416,18 16-271,2 3-33,-2-2 304,3 2-16,0-1-80,0 1-79,10-3 127,2-1-208,8 0 128,10-1 225,6-2 255,3 1 1441,1 0-1008,0-1-593,-1 1-272,-4 2-240,-8-1-208,-5 3-48,-8 0 17,-2-1-33,-6 3-49,-5 0-47,-1-2-112,4 0-96,-4 0-128,0-2-865,0 2-720,0 2-464,-4 0-672,3 0-5795</inkml:trace>
  <inkml:trace contextRef="#ctx0" brushRef="#br0">35915 37113 11429,'0'0'4130,"0"0"-2129,0 0-1041,0 35 81,0-1 496,0 12 384,0 7-145,0 6-31,0 1-624,0-1-657,3-8-336,0-7 32,-3-8-32,0-5-96,0-10 16,0-3-16,0-5 0,0-6-64,0 0 64,0-4-416,0-3-641,0 0-511,0-10-865,0-4-1457,2-5-3425</inkml:trace>
  <inkml:trace contextRef="#ctx0" brushRef="#br0">36221 37655 7668,'0'0'4273,"0"0"-2576,0 0 224,0 0 96,0 0-480,0 0-417,1-19-95,5 21-161,1 7-15,-2 3-1,1 3 593,0 5-321,2 0-656,-7-1-160,3-2-143,-4-4-113,0-5-16,3-1-80,0-4-737,-3-3-623,2-5-433,-2-10-1633,5-4-5554</inkml:trace>
  <inkml:trace contextRef="#ctx0" brushRef="#br0">36398 37612 10181,'0'0'4898,"-9"28"-2273,1-13-512,-3 3 144,-2-1-464,3 0-512,1-2-625,-1-2-240,6 0-96,1-5-192,3-1-64,3-4-176,4-3-1168,2-5-1186,2-8-2064</inkml:trace>
  <inkml:trace contextRef="#ctx0" brushRef="#br0">35690 36880 11845,'0'0'3858,"0"0"-2065,0 0-256,0 0-561,0 0-336,0 0-511,-12-26-113,10 26 80,2 0-80,0 0-32,0 0 0,0 0-16,8 0 64,3 0 0,8 0 64,8 0 0,3 0 368,7 0 896,-1 0-351,2 0-321,-7 0-159,-1 0-481,-10 0-64,-3 0-32,-4 0-97,-4 0-895,-5 0-513,-4 0-816,0 0-2209,-6 0-8068</inkml:trace>
  <inkml:trace contextRef="#ctx0" brushRef="#br0">21205 38678 14471,'0'0'2049,"0"0"-1313,0-33 801,0 25-305,0 4-95,0 1-161,0 1-416,0 2-336,0 2-127,0 9 31,-2 7 240,2 8 192,0 6-64,0 10 32,0 4 17,0 2-289,7 3-96,0-3-112,3-3 48,3-6 0,0-7-32,4-6 0,2-2 0,0-6-16,6-8 16,1-3 0,-3-7-32,3-2-16,1-13 32,2-3-32,-7-6-16,-1 2-48,-6 3-80,0 2 64,-8 4-16,-3 7 80,-2 6-32,-2 0-48,0 15 16,0 6 64,6 5 32,0 5 32,2 5-32,6-5 0,5-5-16,2-5-64,1-10-624,-1-7 448,4-4 208,-6-10-48,0-10 160,-1-5-16,-5-8-80,-1-4-16,-4-2 0,-4-2 32,-4-2-48,0-2 48,0 1-16,-4 1 16,-4 2 0,-1 5 16,-1 6 16,-2 6 32,-1 3-64,2 5 48,3 3-48,0 4 16,3 3-16,0-1-32,5 5-16,0-5 16,0 5-160,0 0-1489,0-4 176,2 2-416,3 1-848,-5 1-2545,3 2-5107</inkml:trace>
  <inkml:trace contextRef="#ctx0" brushRef="#br0">22003 39082 16472,'0'0'3921,"0"0"-3168,0 0-673,0 0 752,0 0 673,18 38-625,-15-22-528,0-6-240,1 2-80,-2-6 16,1-2-432,2-4-816,-2-4-673,-1-11-1409,-2-7-4785</inkml:trace>
  <inkml:trace contextRef="#ctx0" brushRef="#br0">22021 38766 14391,'0'0'3665,"0"0"-2528,0 0-529,0 0-496,0 0-112,0 0-224,12 35-3090,-4-25-2576</inkml:trace>
  <inkml:trace contextRef="#ctx0" brushRef="#br0">22189 39203 14231,'0'0'720,"0"0"-416,0 0 2097,31-22-992,-18 3-337,-2-5-271,2 0-33,-1-2-64,-2 3 193,-2 1 207,-2 2-207,0 5-449,-6 4 48,4 5-48,-4 2 48,3 4-31,-3 0-241,3 7-256,2 3 80,3 3 0,0 2-48,0 2 0,4-4 16,0 0 48,0-2-96,1-5 96,-7 1-96,1-3-512,-2-2-465,-5 1-800,0-3-480,0 0-1472,-2-7-5860</inkml:trace>
  <inkml:trace contextRef="#ctx0" brushRef="#br0">22609 39058 15415,'0'0'2401,"0"0"-1600,5-31 1119,-10 24-351,-4-5-128,-3 4-273,-5 3-431,0 1-145,-1 4-96,-1 3-64,0 7 17,6 6-81,2 5-96,7 3-48,2 2-48,2-1-32,10-3-80,3-2 48,2-8-96,4-5 64,0-7-96,2-2 16,-1-13 16,-1-9-192,0-4 48,-2-8 48,-4-2 0,-1-7 32,-6-5-192,-3-4-80,0 0 32,-3 2-225,0 7 161,0 8 304,0 13 128,-3 7-32,0 8 96,2 9 256,-3 0-15,3 14-257,-2 10-144,0 10 48,2 9 272,-2 9 16,3 6-144,0-2 112,0-4-128,0-5-48,4-6 16,-1-6-64,0-4 48,-2-10-79,4-1-1,-5-10-305,0-5-975,0-5-1041,0-13-1233,-6-11-6963</inkml:trace>
  <inkml:trace contextRef="#ctx0" brushRef="#br0">23178 38887 14503,'0'0'3217,"-39"15"-2497,13-1 337,-1 0-97,1 2-431,2-1-81,0-1-32,7-2-224,9-4 0,2-2 64,6-1-144,9-3-80,7-2 48,8 0-32,1 0 0,4 0-16,0 3 0,-1-3 0,-3 4 1,-1 1-17,-8 7 0,1-1-32,-7 6 64,-5 0-48,-5 0 16,0 5 0,-8-2-16,-3-3 16,-5 0 32,0-2 0,0-4-32,-3-4 80,-1-3 288,5-2-64,-1-2-96,4-2-176,3-7-32,2 1-32,4-1-16,-1 0-144,4-1-608,4 6-881,3-3-1072,0 2-2802</inkml:trace>
  <inkml:trace contextRef="#ctx0" brushRef="#br0">23463 38685 12022,'0'0'4450,"0"0"-2514,0 0-911,0 0 207,0 0-79,2 52 96,-2-20 15,0 4 145,0 8-209,0-1-351,0 4-289,5-4-64,1-2-128,-2-2-192,1-7-31,2-6-1,-2-4-64,-1-6-32,-1-6 0,0-6-32,-2-4 48,2 0-48,-1-10 112,1-6-112,0-3-80,3-5 16,-3 3 0,4 1-48,-3 4 16,4 6 32,-3 1-16,2 8 48,-3 1-32,4 0 0,0 4 48,0 5 16,3-2-32,0 5 32,2-3 48,1 1-64,0-1 48,-2-1-32,0-1-16,1-3 32,-4 3-16,0-1-32,3 1 32,-5 0 32,4-3-64,-2 4 32,1 1-48,-1-2 80,2 1-16,0-1-16,2-5-16,0 0 0,1-2 48,2-4-48,0-9 16,0-5-32,-4-1 16,3-5-64,-4 2 48,-3 1 16,0-1-112,-7 6 80,-1 0 64,0 6-16,0-2-64,-9 5 80,-3 4-32,-3 3 48,2 0-128,-3 0 64,2 6 0,3 3 16,1 5-48,2 2 48,4 6 32,4-1 32,0 5 16,4-2 0,6 2 16,4-2 32,3-7-64,2-3 32,1-2-48,2-6 48,-4-6-144,4 0 0,-5-6-144,0-6-481,-4-2-879,-2-5-641,-3-3-833,-3 2-2256</inkml:trace>
  <inkml:trace contextRef="#ctx0" brushRef="#br0">24209 39039 8756,'0'0'12726,"0"0"-10565,0 0-833,0 0 385,0 0-176,0 0-513,-27 0-623,11 7-305,-5 5-16,-2 2 48,3 5-16,0-2 32,6 4-16,3-4-32,6 5 16,5-5-80,0-4 16,13-2-32,4-7 16,3-4-112,-2 0 64,4-12-64,-1-5-16,-2-5-128,-4-1 32,-3 0 144,-2-2 32,-5 1 16,-4 0-48,-1 7 64,0 4 0,-1 1-16,-4 11 80,-2 1 64,1 8-128,1 7 32,4 5 64,-2 5 16,3 1-48,0 5-16,4-5 16,4-2-64,2-5 48,2-4-96,1-4-80,0-4-352,-2-5-225,2-2-511,-4-2-817,1-12-1168,-3-1-2258</inkml:trace>
  <inkml:trace contextRef="#ctx0" brushRef="#br0">24386 39181 20745,'0'0'1761,"0"0"-1633,25 32-16,-16-21 737,0-3 1456,3-4-832,-4 2-737,-3-6-368,1 0-160,0-3 304,-4-7-191,-2-6-225,0-3-16,-2-5-160,-4-2 48,0 0-48,-7 0-1,7 1 49,-4 1-32,2 7 96,2-1 193,1 5 287,3 0-208,-1 3-64,3 3-48,3-2 0,6 2-144,6 2 32,1-2-48,6 0-32,-1 5 64,3 0-80,0 0 48,-2 2-128,-6 0-80,1 0-256,-4 0-128,-7 0-625,-6 2-944,0 2-1264,0-1-1121,-6-1-6339</inkml:trace>
  <inkml:trace contextRef="#ctx0" brushRef="#br0">24758 39046 13606,'0'0'2337,"0"0"-1184,0 0 1632,0 0-288,0 0-192,0 0-704,-9-1-801,6 1-624,-2 0-160,0 4-16,-1 0 33,-2 3-17,3-2 48,1-2-32,-2 1-48,6-4 48,0 0-48,0 0 32,4 0-16,5-4 16,-2 1-48,-1-4 32,-1 2 16,1 1-16,-4 1 16,-2 0-48,0 3 96,0 0-96,0 0-16,0 0 64,-2 0-64,-1 0 32,3 0 48,-3 0-16,3 0 0,0 0 96,0 0-16,0 0 48,0 0-64,0 0-48,0 0 0,0 0-96,0 0 32,0 0 16,0 0-32,3 0-64,-3 0-224,0 0-81,0 0 97,0 0 0,0 0-352,-7 0-1185,3 0-464,-4 0-1297,0 0-1712</inkml:trace>
  <inkml:trace contextRef="#ctx0" brushRef="#br0">24720 39026 11205,'0'0'1153,"0"0"-1041,0 0-176,0 0 144,0 0-80,0 0 80,-9 8-16,9-6-64,0 1 16,0 1-48,0-4-144,0 2-1585,0-2-3650</inkml:trace>
  <inkml:trace contextRef="#ctx0" brushRef="#br0">27098 39172 9156,'0'0'2241,"0"0"-560,0 0 112,0 0-160,0 0-209,0 0-351,0 7-225,-1-5-80,-5 1 33,-1-2-145,-5 1-240,-1 5-32,-6 0-223,1 2-97,-7 5-32,4 4-16,-1-2 0,3 2-32,2 1 80,9-1 368,3-4-256,5 2-80,5-8-96,11-1-16,6-3-16,3-4 112,5-4 48,-2-9-64,3-6 0,-2-4-80,-2-2 16,-5-3-192,-3-5-208,-6 3 16,-1 1 95,-4-6 306,-6-2-114,0-3 145,-2-2-80,0 1-128,-2 0-32,0 4 64,-1 5 96,1 6 64,-1 9-32,2 4 160,1 4 160,0 6 145,0 3 79,0 5-512,0 10-64,0 7 48,6 10 592,-3 10-32,1 3 193,2 3-81,-1 1-16,-4 0 1,-1-2-273,0-2-64,0-7-32,-4-2-48,2-6-80,2-4-112,0-6-32,0-4-32,0-8-16,0-4-64,0-4-560,6 0-881,0-11-527,0-4-1426,4-7-3089</inkml:trace>
  <inkml:trace contextRef="#ctx0" brushRef="#br0">27381 39196 12982,'0'0'3426,"0"0"-2146,-9 33 721,1-16-240,3 5-337,3-2-143,-2 5-224,4-4-321,3-4-320,3-1-208,8-8-144,4-6-16,3-2-16,2-2 48,1-13-16,0-2-48,-5-5 32,0-4-16,0 0 16,-8 5-48,-4 0 48,-4 1-32,0 4 32,-3 2-48,0 2 16,-3 2-16,-5 1 0,0 2 0,3 2-16,-3 0 48,2 1-64,0-1 0,1 5-32,0-2-48,3 2-112,2 0-144,0 0-432,0 0-1153,2 0-913,6 5-2816</inkml:trace>
  <inkml:trace contextRef="#ctx0" brushRef="#br0">27686 39265 16055,'0'0'2097,"0"0"-1841,29 4 1809,-12-4-192,-1 0-352,3-4-417,3-6-367,-3-2-321,-1 0-192,-5-2 32,0 0-192,-7-2-32,0-1-48,-1 2 16,-5-1 32,0 6-48,-4-1-32,-7 5 48,-1 6-112,-8 0 128,-3 11-16,-4 5 48,-5 10 0,2 3-192,4 4 272,4 1 416,10-2 145,9-4-369,3-6-208,15-5-32,7-6-16,4-7-80,0-4-64,2 0-624,-3-6-577,-4-3-720,-4 0-112,-5 1 32,-5 1 352,-1 0-223,-6 4-1282,0 3-3089</inkml:trace>
  <inkml:trace contextRef="#ctx0" brushRef="#br0">28248 39265 20473,'0'0'1089,"0"0"-1009,0 0-48,0 0 1152,0 0 257,0 0-208,24-3-593,-11 3-48,6 0-144,3 0-15,0 0-257,-5-4-144,2 1 32,-6-2-192,4 1-769,-4 1-1520,0 3-1697,-5 0-2897</inkml:trace>
  <inkml:trace contextRef="#ctx0" brushRef="#br0">28297 39030 4962,'0'0'9124,"0"0"-6194,0 0-1634,0 0-271,0 0-145,0 0-335,13-13-321,-13 16-144,2 4-32,1 0 384,-2 0-224,2-2-144,0 1-16,-3-2 0,2 2 32,2 0 432,-4 10 289,3 3 47,-3 10 225,0 4 175,0 5-319,0 5-513,-3-5-272,-1-1-112,2-7 16,2-4-32,-3-6 32,3-7-80,0-4 48,0-3-32,0-2-432,0-4-529,0 0-800,3 0-304,-3 0-128,2-7-1728,-2-1-5396</inkml:trace>
  <inkml:trace contextRef="#ctx0" brushRef="#br0">28520 39310 16087,'0'0'3890,"0"0"-2337,0 0 880,0 33-736,0-21-593,0 0-383,3-2-465,6 4-144,-2-4-32,8-4-16,0-1-16,2-5-32,-1 0 0,1-9 32,1-3-48,-4-5-64,-3-6 16,-1 1-64,-7-1-272,-3 1 31,-3 3-111,-13 6 160,-3 4 224,-5 8 16,-1 1 80,-1 8 64,-4 7 304,9 0-144,-1 5 16,8-3 33,4-2-241,4 1-32,6-6-112,0-3-545,0-3-1312,6-4-1264,1-4-2658</inkml:trace>
  <inkml:trace contextRef="#ctx0" brushRef="#br0">30026 39170 8772,'0'0'3089,"0"0"-1296,0 0-432,0 0-129,0 0 241,0 0-48,-2-8-625,-4 8-192,-5 0-448,-1 0 209,-4 3-97,-7 7-112,-1 0-160,1 6 32,-3 0 48,0 6-64,1-3 80,8 3 160,10-4 304,3-2-288,8-1-304,11-3 64,7-5-64,9-4 80,-1-3-16,1-6 113,1-7-97,-1-2 0,-9-2-80,-6-1-96,-4 1-81,-7 2 225,-2 0 32,-3 2 32,-3 1-31,-3 3-33,-5-1 16,4 6-48,0 2-33,2 2 1,4 2 48,1 9-48,0 4 32,4 8 16,5 6 0,6 1 48,1 4 0,3-1-15,-3 0 31,5-2-32,-10 1-48,3-5 112,-9 4-144,-5-2 80,0 0 16,-4 1-16,-8-1 288,-2-4 160,-3 0 64,-4-3-176,2-1 33,0-7-65,-4-3-192,4-3-48,2-3-48,3-5-16,-2 0-16,3-12-16,5 2-144,5-5-480,3-3-81,0-1-239,8 0-417,6 2-960,-1-1-1777,2 4-4930</inkml:trace>
  <inkml:trace contextRef="#ctx0" brushRef="#br0">30364 39351 12230,'0'0'1088,"0"0"-816,0 0-176,0 0 1425,0 0 240,0 0-865,0 11-320,8-4 321,2-1 239,-1 0-63,2 1-113,-5 0-383,1-1-161,-1-4 112,0 1-32,-6-3-48,0 0 145,0 0 127,0-7-16,0-4-287,0-2-161,-6-4 16,-5-5 48,0-4-64,-2-2-144,2-2-16,-2 0-48,4 4-16,4 2 32,3 5-64,2 4 32,2 4-16,9 4-32,8 3-48,-1 4 32,7 0 0,-1 0 32,1 9 0,0-2-48,-4 0 80,1 0-96,-9 0 112,3-2-48,-8-3-32,0 0-128,-3-2-288,-5 0 32,0 0-33,0 0 145,-2 0-128,-3-2-896,-1 0-705,0-1-497,4 1-895,-1 0-3602</inkml:trace>
  <inkml:trace contextRef="#ctx0" brushRef="#br0">30770 39287 11157,'0'0'1585,"0"0"-993,0 0 1521,0 0-64,0 0-496,0 0-305,0-25-319,-3 25-257,-6 0-176,-3 0-48,-4 10-175,-2 2 191,5 6-80,-5 1 80,4 1 144,9 1-47,0-2-209,5-1-176,5-3-64,5-4-32,5-3 0,1-3-32,1-5-48,2-5 64,0-3-96,-4-5-176,-2-4 112,0-1 16,-7-1 32,2-3 16,-5 5-80,-3 0 48,0 2 32,0 4 16,0 4 32,-6 6-16,1 1 16,5 10-64,-6 7 48,1 7 224,3 2 112,2 0-64,0-2-192,7-2-48,4-10-80,1-1 48,3-6-144,-3-2-272,0-3-881,0 0-255,-5-8-385,1-6-1905,-4 2-5458</inkml:trace>
  <inkml:trace contextRef="#ctx0" brushRef="#br0">31139 39327 20361,'0'0'2433,"0"0"-2305,0 0 193,-13-29 1039,0 26-383,2 1-433,-8 2-240,1 0-224,-2 9-64,2 3 192,1 3 64,4 4-176,5 2-16,3-2 49,5 0 127,0-1-96,7-5-112,4-3-48,8 0 0,0-9 0,0-1 48,-1-4-64,4-6-16,-6-9-112,1 0-64,1-4 47,-7-6 81,1 0 32,-2-9 64,-4 0-48,-1-3-32,3 0-64,-4 2 0,-1 2-176,1 7-64,-4 7 272,0 10-48,3 2 176,-3 9-16,0 2-48,0 10 16,-3 6 80,-4 7 240,6 6 256,-4 7-47,-1 5-257,6 0 16,-5 2 16,5 0 96,-1-4-224,1-4-48,0-7-48,1-4 48,4-5-64,1-7-32,0 0 0,-3-6-112,0 1-512,-3-7-609,0 0-559,0 0-145,-6-5-1377,0-3-2448</inkml:trace>
  <inkml:trace contextRef="#ctx0" brushRef="#br0">31394 39345 18312,'0'0'2770,"0"0"-1890,0 0-560,0 0 1297,10 41-545,-9-28-671,5 0-305,-4-6-80,3-1-240,1-5-1169,-1-1-1072,3-7-2049,-2-9-11958</inkml:trace>
  <inkml:trace contextRef="#ctx0" brushRef="#br0">31444 39068 17064,'0'0'3393,"0"0"-2672,0 0-593,0 0 32,0 0-128,0 0-32,23 24-96,-18-8-865,3-1-3088</inkml:trace>
  <inkml:trace contextRef="#ctx0" brushRef="#br0">31573 39360 13478,'0'0'1329,"0"0"-1041,0 0 2209,32 11 96,-21-11-544,0-2-544,-2-5-337,1-4-271,-3 5-209,-2-5-112,-1-2-223,-2 2-193,-2-1-96,-2 1 0,-2 2-80,-8 5-16,2 2 0,-2 2 32,3 12-32,-3 6 0,-2 6 128,9 1 192,2-1-112,3 0-208,4-4 64,8-6-48,6-2-144,1-5-176,0-4-593,-2-3-559,2 0-577,-6-7-737,0-5-1536,-6-2-4322</inkml:trace>
  <inkml:trace contextRef="#ctx0" brushRef="#br0">31758 39414 17560,'0'0'2449,"0"0"-2145,0 0-304,0 0 1697,31 19-224,-21-19-433,4-1-351,-1-6-561,1-1-48,2-3-16,-2-2 32,4-5-96,-6 1 16,1-5-16,-2 0 16,-1 1-48,-4 6 32,-1 5 16,0 4 0,-2 6 32,-3 14-48,0 5 384,-3 5 480,-2 2-287,0 0-161,3 0-160,2-4-160,0-5-96,5-5 32,8-5-144,4-7-480,3-3-369,5-9-944,0-9-1024,-1-5-865,-5-7-2193</inkml:trace>
  <inkml:trace contextRef="#ctx0" brushRef="#br0">32018 39288 20569,'0'0'2642,"0"0"-2242,0 0 160,0 0-64,36-19 593,-17 19-65,0 0-367,-1 0-481,1 0-144,3 0 32,0 0-96,-4-1 48,-5-2-753,2 0-895,-3 2-882,-3-2-751,4 1-3618</inkml:trace>
  <inkml:trace contextRef="#ctx0" brushRef="#br0">32183 38995 18152,'0'0'1393,"0"0"-1377,-22 44 1233,14-16 1248,3-1-480,-1 4-929,1-1-368,3 2-271,-4 5 47,6 0 112,-3-5-240,3 1-176,-4-6-144,4 0-16,0-4 48,0-5-64,0-3 0,0-3-32,0-2-560,0-9-736,4 2-769,-2-3-1153,-1-10-1984,5-2-7172</inkml:trace>
  <inkml:trace contextRef="#ctx0" brushRef="#br0">32432 39252 17240,'0'0'2513,"0"0"-2305,0 0 496,0 0 497,0 0-305,0 0-255,19-28-209,-19 28-240,-6 0-96,-4 5 208,-2 1 48,-4 5-192,-4 1-112,0 4-48,1 1 177,5 0 335,1 1-304,6-1-176,3-2 0,4-2 16,4-3 192,9 0 224,0-2-96,6-1-160,-1-1-143,-1-1-17,-3 0 0,-2-1-32,-6 2-16,0 0 32,-6 1-32,0 0 80,-6 3 128,-9-2 48,-2 6-96,0-6-80,-1 0-32,-1 2-48,-1-4 16,5-3-32,3 0-16,5-3-464,2 0-705,2-5-1040,3-8-1312,6-3-4243</inkml:trace>
  <inkml:trace contextRef="#ctx0" brushRef="#br0">33207 39252 6899,'0'0'3650,"0"0"-1729,0 0-1025,-2-28 1025,-1 20-224,3 1-385,-2 1-31,-4-1-209,0 2-95,-4 5-273,-1 0-320,-6 12-240,-1 5-15,-3 11-49,-1 6 64,3 3 144,7 4 176,0-4-80,12-5-144,0-6-64,10-9-144,9-5 96,5-12-80,3 0 16,1-14-48,-1-8 16,-1-4-64,-7-3 0,-2-2-32,-4 1-48,-12 0-192,-1-3-160,-1 6 80,-10-2 16,0 10 144,-5 2 128,0 5 15,-3 9-31,3 3-176,-1 6 192,2 3 16,6 5 32,-1 0 32,10-2-1104,0 0-2290,12-6-6931</inkml:trace>
  <inkml:trace contextRef="#ctx0" brushRef="#br0">33416 39262 13814,'0'0'4082,"0"0"-2337,0 0-384,0 0-209,37 10-79,-15-8 495,2-2-239,3 0-513,0 0-239,-9 0-289,2 0-144,-3 0-112,-5-2 0,-3-1-32,-4 3 0,0-1-32,-5-5-640,0 5-481,0-5-1040,0 3-336,-10-1-1777,2-1-4962</inkml:trace>
  <inkml:trace contextRef="#ctx0" brushRef="#br0">33620 38856 15815,'0'0'3314,"-49"0"-2514,25 7 561,3 0-177,2 1-399,4 8-177,3 1-192,5 2-32,3 10-96,4 3-128,0 4 129,4 5 239,8 5-96,0 0 0,1-3-48,-2-3-223,-1 1-33,-6-6-32,1-3 0,-5-2-64,0-4 16,-6-4 0,-2 0-32,-2-5 0,-2-1-176,3-7-657,-1-2-479,3-4-721,1-3-560,1-3-1329,2-7-2209</inkml:trace>
  <inkml:trace contextRef="#ctx0" brushRef="#br0">34078 39318 10405,'0'0'4018,"0"0"-1825,0 0-385,0 0-447,0 0-48,0 0-609,-6 11-256,6-17-144,3-3-32,2-3-143,1-4-49,-2 2-96,3-6 48,-5 2-16,6 4-16,-4 1 96,1 4 304,2 2 32,-1 7-176,-1 0-208,1 16-32,0 3 96,2 2 945,-3 4-609,8-2-240,-7-4-80,5-8-96,0-3-32,-2-3 48,3-5 0,-4-2-16,2-9 0,-3 0 32,0-6-32,-2-4 0,-1-3-16,-2-2 0,1 0-16,2 2 0,-5 5-16,3 3 32,-1 11-48,4 5-96,0 0 32,6 14 64,2 4 48,-3 5 16,9 3-16,-5-3 48,-1 2-16,-1-6 0,-5-4-48,0-2 64,-4-7-48,1 1 0,-5-3-48,0-4 0,0 0-32,-6 0-448,0 0-705,0-4-768,0-7-832,2 2-1841</inkml:trace>
  <inkml:trace contextRef="#ctx0" brushRef="#br0">34586 39165 5811,'0'0'1857,"0"0"-705,0 0 945,0 0 16,0 0-176,0 0-384,0-15 63,0 15-431,0 0-225,0 0 1,2 0-145,3 7-32,1 1-127,0 8 159,-1-2 385,3 5-305,1 1-288,0 2-63,-2-5-193,1 2-208,-1-4-32,-3-1-128,1-6 80,-2 3-80,0-4 32,-3-3-80,0-2-336,0-2-529,0 0-687,2-10-593,1-8-1937,-2-4-6451</inkml:trace>
  <inkml:trace contextRef="#ctx0" brushRef="#br0">34804 39122 11813,'0'0'3410,"0"0"-1969,0 0 383,0 0-447,0 0-480,0 0-337,8-15 16,-8 15-16,-2 7-31,-6 10-177,-3 2 384,-2 10 32,-4 1-31,-2 4 63,2 1-144,1-6-111,1 0-273,6-8-64,-1-4-160,8-3 0,-1-7-80,3-7-64,8 0-432,0-14-609,10-1-1296,-6-6-897,1-6-3537</inkml:trace>
  <inkml:trace contextRef="#ctx0" brushRef="#br0">35002 39134 6019,'0'0'1873,"0"0"-1281,0 0 592,0 0 321,0 0 64,0 0 96,6-2-33,-4 10 65,1 8-208,-3 5 544,2 3 64,-2 7-561,0 0-399,0-1-305,-2-1-416,2-5-287,-5-5-33,4-2-32,-3-6-48,3-3-16,1-3-16,-6-3-385,6-2-623,-5-2-753,2-8-1120,3-8-1345,-4-4-5827</inkml:trace>
  <inkml:trace contextRef="#ctx0" brushRef="#br0">34902 39137 2545,'0'0'6611,"0"0"-4274,0 0-336,0 0-96,0 0-288,0 0-193,-5-5-383,5 5-161,-1 0 81,1 0 47,0 0-95,0 0-161,1 0-304,4 0-16,1-2 113,3 2-97,1-2-80,6-1 128,2 1 0,5 0 209,1-1-65,0-1-80,-2 0-175,0 2-209,-5-2-144,-5-1-16,2 3-48,-2 0 48,-6-2-48,0 2 48,1-3-32,-7 3-241,0-3-399,0 4-736,0 1-962,-7 0-559,-5 0-1409,0 4-4162</inkml:trace>
  <inkml:trace contextRef="#ctx0" brushRef="#br0">35150 39311 16311,'0'0'3170,"0"0"-2482,0 0-320,0 0 1377,33 2-208,-17-2-641,3 0-576,0 0-95,-6 0-145,2-5-32,-3 0-32,-3-2 32,-3-2-48,-5 1 32,-1-1 0,0 0-16,-4 3 0,-5-1-16,-3 7 16,-3 0-96,0 0 112,1 5 0,2 3 64,5 5 16,-3 2 80,9 4 144,1-1 64,0 4-112,0-5-128,5-4-96,3-2-48,6-4 32,2-5-96,-5-2-368,2-5-976,-5-6-1057,0-1-801,-4-4-1840,-4-1-9157</inkml:trace>
  <inkml:trace contextRef="#ctx0" brushRef="#br0">35366 39296 9140,'0'0'5347,"0"0"-3891,0 0 257,0 0 320,0 0-208,0 0-561,20 28-399,-19-26-17,3 0-127,-4 0 15,6-2-144,1 0-176,-1 0-128,0-4 193,1 2 159,0-4-320,3 1-112,-4-2 96,2 4 17,-3 0-177,2 1-64,4 2-64,-5 0 0,0 0-32,2 5 32,0 0 32,-1 2-48,-3 2 48,1-3 16,1 1-32,-5-3-16,5 3 16,-4-5-48,2 0 32,-4-2-32,3 0 32,0 0 0,-3 0 16,2-4 16,-2-3-16,3 0-48,-2-3 16,2 1 32,0-2-48,1 3-16,1 1 32,3 5-48,0 2 16,0 0 0,2 6 80,4 5-16,-3-2 0,0 2-32,-2-1 80,-2-3-160,1 0 64,-4-5-64,-1 0-288,-1-2-433,-2 0-752,0 0-1136,0-2-1185,0-4-3665</inkml:trace>
  <inkml:trace contextRef="#ctx0" brushRef="#br0">35751 39396 16824,'0'0'2385,"0"0"-2241,0 0-96,13 31 880,-13-24 1233,5-7-720,1 0-289,0 0-351,-1-4-209,-1-5 208,0-4-191,2-2-449,-4-4-160,-2-1 32,0-4 160,0-3-80,0-2-16,0-4 16,0 0-16,0-2-48,0 2-16,0 3 0,0 4-16,3 7 0,-1 1 16,1 10-16,-1 0 16,-1 2 0,4 5 48,1 1-16,0 0-64,7 8-16,1 4 0,4 1-32,0 1 48,-1 4-32,0-1 32,-2 2-48,-6 0 80,1-1-48,-9 0 32,3-3-16,-4-2-32,-5-3 64,-8 4 0,-1-9 16,-2 2-48,-6-3 48,1-4-32,2 0 16,0 0-16,6 0 0,1 0 0,5 0-48,2-1-464,2-5-432,3 5-497,0-6-1440,3 1-897,2-3-3521</inkml:trace>
  <inkml:trace contextRef="#ctx0" brushRef="#br0">36029 39314 1040,'0'0'16232,"0"0"-14439,0 0-1313,0 0 849,0 0-385,0 0-848,-16-2-432,19-3-833,2-3-1088,-4 1-4450</inkml:trace>
  <inkml:trace contextRef="#ctx0" brushRef="#br0">14289 42290 18408,'0'0'3570,"0"46"-3186,0-20 561,0 5 495,0-2-191,1-3-289,7-2-463,-4-6-305,4-3-144,-4-5 0,2-6 48,0-4 144,-3 0 64,1-13 256,1-6 33,1-7-97,-4-6-192,0-7-96,3-2-16,-5-5-16,3-1-64,-3-2 32,0 1 48,0 2-416,-3 1 144,-1 5-16,3 5 96,1 4 16,0 5 16,0 6-48,0 4 48,0 6 0,1 3-16,7 4 16,5 3-64,-4 11-16,6 7 48,-1 3-64,-3 7 80,2 1-80,-2 1 64,-3 0 0,-3-4 32,1 0-80,-6-5 112,0-2-48,-3-3 0,-10-6-48,2-3 64,-8-2-16,2-4-48,-3-1 32,4 0-64,1 0 16,8-1 0,4 1-288,3-3-416,0 3-417,8 0-880,6 0-1040,2-2-753,4 0-4674</inkml:trace>
  <inkml:trace contextRef="#ctx0" brushRef="#br0">14646 42148 23083,'0'0'2529,"0"0"-1265,0 0 337,0 0-961,-22 33-175,20-18 63,2-1-320,0 2-96,7-3-32,2-4-144,4-5 80,-2-1-80,1-3 48,0-3-48,0-10 64,-7 0 32,0-6-48,-3-4-304,-2 2-305,0-1-287,-7 3-144,-2 3 607,1 4 369,-1 6 16,-1 4 48,3 2-16,0 0 0,0 4-48,4 5-400,1-1-1681,2-2-816,0 1-1393,5-5-12166</inkml:trace>
  <inkml:trace contextRef="#ctx0" brushRef="#br0">14806 42226 21626,'0'0'2721,"0"0"-2609,0 0 128,0 0 417,0 0 575,39 24 81,-25-24-641,-3-7-560,1-4-48,3-2-16,-3-1 16,3-4-80,-3-4 16,0 3-48,-5 5 16,5 0-144,-4 6 1201,-1 5-529,-3 3-416,1 8-16,-1 6 208,4 3 176,-1 2-128,2 0-32,2 2-191,0-4-65,2-2 16,-5-4-96,3-3-113,-6-1-223,-3-5-144,-2 0-400,0-2-1409,-6-7-1969,2-5-6579</inkml:trace>
  <inkml:trace contextRef="#ctx0" brushRef="#br0">15226 42203 16167,'0'0'3538,"0"0"-2498,0 0 1089,0 0 513,0 0-289,0 0-753,34-16-975,-18 7-353,3 3-208,1-3 32,-3 1-16,-1-3 0,-2 3-48,-1-2-48,-6-1 80,2 3-48,-9-3-64,0 3 48,-5 0-48,-6 5-96,-5 3-16,-5 3 128,2 9-16,3 9 112,2 3 112,1 6 224,6-1 80,7-3-256,0-3-127,7-3-145,8-5-17,7-6 17,0-5-256,3-4 64,-1 0-560,1-4-1057,-9-5-1360,-4 0-2242</inkml:trace>
  <inkml:trace contextRef="#ctx0" brushRef="#br0">13149 41563 11045,'0'0'3906,"0"0"-1681,0 0-224,16-31-192,-11 21-49,0 1-63,2-5-512,-2 6-257,0 0-368,0-3-191,0 0-241,-2 1-48,-2-2-16,-1 2-16,-4-3-16,-11 0-48,-9 2 0,-7 4-96,-9 3 32,-8 4 144,-7 2-64,-4 14-288,-3 7 95,-3 12 193,1 11 64,1 14 145,9 6 991,6 12 49,17 4-625,9-2-320,17-2-144,6-5-16,19-6-48,7-9-32,7-8 48,-2-9-48,4-8-112,-2-10-80,-2-6 0,-5-4-176,-7-7 0,3-3-64,-4-3 80,0-5 32,-2-6 304,4-2-16,-2-4 64,-2 1-64,-1 1-16,0-1-128,-5 3-369,-6 4-367,0 1-305,-5 6-511,-3-2-977,-7 1-1345,2 1-2993</inkml:trace>
  <inkml:trace contextRef="#ctx0" brushRef="#br0">13390 42121 7860,'0'0'2961,"0"0"-2177,0 0-400,0 0 177,0 0 255,0 0-96,-12 0 129,12 0-65,0-4 561,-4 1 496,0 2-513,1-3-31,-7 4-449,4 0-159,-4 2-225,-1 6-176,0 8-176,3 0-64,7 6 0,1 2 96,4-3-80,12 3-16,2-7 0,7-1-112,0-8 32,2-3 48,-3-5-128,-2-3 48,-6-9 144,-4-6-64,-5-1 112,-5-5-32,-2 0-64,-5 0-16,-6 0-32,-3 5-32,-4 3-16,-1 2 32,3 6 16,-4 8-48,4 0-48,5 7 64,0 5-48,1 5-208,7 1-288,0 2-865,3-4-1040,0-1-993,0-4-4850</inkml:trace>
  <inkml:trace contextRef="#ctx0" brushRef="#br0">13706 42188 11973,'0'0'2065,"0"0"-1056,0 0 1904,0 0-1168,2 35-464,-2-28-193,0 1-560,0-2-288,0-1-63,0-3-1,2 1-112,2-3 16,4-3 0,0-6 16,0-3 16,5-4-32,-7-1 16,2 0-96,0-1 192,0 6 336,-5 0 369,2 9-273,-2 0-176,-1 3-16,-2 11-208,3 3 177,0 2 79,0 1-352,5 1-80,2-5 64,-1-4-96,1-3-32,-1-4 16,4-2 32,-4 0 0,0-8 48,-3-4-16,0-2-32,1-2-64,-4 1-16,1 3 32,1 2-16,-2 6 0,0 2 32,1 2-32,4 5 0,-1 7 80,2 2 16,3 0 240,0 4 16,0-3-160,-1-2-32,2-5-224,-2-1 128,-3-4-48,3-3-16,-7 0-112,3-3-432,-5-4-544,-2-4-993,0 1-2193,0-1-7988</inkml:trace>
  <inkml:trace contextRef="#ctx0" brushRef="#br0">15763 42326 11141,'0'0'2497,"0"0"-1360,0 0 800,0 0-48,0 0-209,0 0 433,2-18-112,8 5-192,-3 0-592,5-2-241,-1-2-448,0-1-176,-3-2-224,1 1-144,-2 2 64,-2 1-96,-1 2 48,-1 3 0,2 5 0,-1 6-16,2 0-80,-2 11 64,6 6 16,-3 5 64,3 4-16,-3 1 64,2-1 1,1-2-33,-5-4-48,1-5-64,2-5 32,-3-1-17,0-4 33,2-1 0,0-4 33,-1 0-49,-2-2-17,0-5-847,4-3-833,-3-6-1680,1-1-2578</inkml:trace>
  <inkml:trace contextRef="#ctx0" brushRef="#br0">16216 41915 17416,'0'0'3810,"0"0"-3314,0 0-496,5 33 1345,-5-1 1632,-5 9-544,1 6-1104,0 0-593,-2 4-288,6-6-144,0-6-96,0-7-128,0-6 17,0-8-194,0-6 33,3-3-16,-3-6 112,0 0-624,0-3-672,0-8-1009,0-10-1713,0-6-4354</inkml:trace>
  <inkml:trace contextRef="#ctx0" brushRef="#br0">16121 42122 23915,'0'0'3153,"0"0"-2656,0 0-305,0 0 448,9 35 96,3-29-47,5-2-369,2-4-256,0 0-96,5-1-1025,0-12-2000,3-5-4579</inkml:trace>
  <inkml:trace contextRef="#ctx0" brushRef="#br0">16569 42068 26684,'0'0'2529,"0"0"-1696,0 0 495,0 0-783,-21-30-305,9 30-224,-3 0 0,-1 0-80,-2 9 32,4 6 0,3 2-80,3 3-273,2 3-207,6 1-112,0 0-273,0-2 593,8-6 144,3 4 128,-3-5 160,4-2-16,0-2-32,-5-2 0,4-3 16,-5 1-32,-3-1 0,-3 1-32,0-1 32,-5 3-16,-5 0 48,-6 1 16,1-1 112,-3 2 208,0 0 209,4-3-209,0 0-304,3-1-32,3 0-48,3-6-240,2-1-945,3-1-1488,0-10-1713,5-8-10389</inkml:trace>
  <inkml:trace contextRef="#ctx0" brushRef="#br0">17211 42092 14471,'0'0'3441,"0"0"-1856,0 0 176,0 0 96,0 0-145,0 0 177,-28 30-784,13-10-673,3 1-176,8 1-176,4 0 112,4-2-128,13-8 80,5-3-192,7-4-112,-2-5 112,0-12 48,-2-2 16,-6-6-16,-1-3-32,-12-1-48,-4-2-80,-2 2-48,-11 3 0,-4 1-80,-7 2 96,0 10 192,-3 2-16,1 6 16,2 0 0,3 8-16,4-2 0,10 4 0,5-2-737,3-1-1056,12-6-1008,6-1-849,7-7-6626</inkml:trace>
  <inkml:trace contextRef="#ctx0" brushRef="#br0">17543 42021 3394,'0'0'17736,"0"0"-15543,0 0-1905,0 0 240,0 0 753,45-6 255,-14 6-79,3-2-545,5-2-367,-4-1-289,-3 0-128,-8 1-128,-8 0-48,-4 0-144,-9 2-817,-3-3-383,-8 1-945,-8-2-1297,-4-6-4546</inkml:trace>
  <inkml:trace contextRef="#ctx0" brushRef="#br0">17829 41687 16744,'0'-30'1280,"-3"4"-1152,-12 0 160,-6 11 1329,-1-1-304,1 8-97,-2 6 177,-1 2-305,5 4-319,3 11-17,4 7 17,3 12-81,3 10 64,6 8-47,0 3-257,8 6-288,-1 0-96,2-3-16,2-3 48,-4-4 48,-6-6-64,2-5 96,-3-2-48,-3-8-64,-5-6-48,0-3-112,-1-9 16,-1-2-160,2-8-352,1-2-705,5-13-1360,0-6-3682</inkml:trace>
  <inkml:trace contextRef="#ctx0" brushRef="#br0">18832 41918 8420,'0'0'8324,"0"0"-6051,0 0-1473,0 0-320,0 0 529,0 0 255,19 52-127,-9-18 111,3 7-111,-5 4-65,4 1-399,0-5-193,-5-5 112,4-8-272,-5-2-320,0-8-80,-2-3 48,1-7 64,-2 2-64,-1-6 64,-2-2-16,0 0 0,0-2 16,0 0-16,5-2 32,1-10 32,2-2-32,3-10-32,5-6 48,3-11-47,0-2 79,-3-9-321,3-2 129,-2-3-32,1 4 32,-6 3-368,0 10-16,-5 11 208,-2 10 224,-4 10 112,2 9-144,-3 7-144,0 5-81,0 3-159,-3 5-80,-1 2 96,-1-1-1601,-2-3-1169,-1-5-2272</inkml:trace>
  <inkml:trace contextRef="#ctx0" brushRef="#br0">18732 41689 13062,'0'0'2897,"0"0"-1136,0 0-272,0 0 224,29 1-657,-9-1-256,11 0 529,1 0 96,4 0-449,1 0-448,-2-1-304,-4-3-208,-4-1-48,-8 1-32,-1-1 64,-7-1-32,-3-2-112,-7-5 32,-1-2 96,-1-5 0,-12-3-176,-4-1-80,-4-2 16,-1 4-64,-2 5 48,5 1 256,-3 6 16,6 3 0,3 5-64,7 0 64,3 0 16,3 2-96,4 0-497,11 0-1568,2 2-1328,2 0-177,3 0-9172</inkml:trace>
  <inkml:trace contextRef="#ctx0" brushRef="#br0">19159 42196 9492,'0'0'6996,"0"0"-4211,0 0-944,0 0 160,0 0-337,0 0-527,13-9-545,5 9-144,2 0 257,4 0 15,0-3-464,1-4-208,-3 0-48,0 0 16,-4 2 32,-7-2-112,0 0-240,-2 5-736,-6 0-753,-3 2-688,0 0-113,-3 0-1840,-9 0-2833</inkml:trace>
  <inkml:trace contextRef="#ctx0" brushRef="#br0">19254 42151 6835,'0'0'6595,"0"0"-4034,0 0-48,0 0 321,0 43-657,-4-24-352,1 3-353,-2 4-271,2-1-433,3 0-160,0-4-415,0-3-145,8-4-64,-5-3 64,1-4-48,0-3 32,-1-4-289,-3 0-559,0-4-480,0-5-673,-3-6-1137,-2-2-1728,-9 0-4818</inkml:trace>
  <inkml:trace contextRef="#ctx0" brushRef="#br0">19828 41925 13494,'0'0'4386,"0"0"-2625,0 0-881,-41 3 225,26 6-289,3-2-368,3 0-319,6 2-113,3-2 16,6-1-96,6-2-113,4-1 49,1-3-368,-1 0-32,2-3 160,-4-3 272,-8 0 32,0-1 16,-6-1-32,0-1 32,-3 5-32,-4-3-129,-2 2-463,-2 5-1089,5 0-1184,-4 0-481</inkml:trace>
  <inkml:trace contextRef="#ctx0" brushRef="#br0">19828 42286 6099,'0'0'7651,"0"0"-5794,0 0-496,0 0 480,0 0-209,0 0-863,-18 12-625,18-12-112,0 1 16,5 4-16,-2-4-80,4 2 64,-3-1 0,4-2-64,-3 0 112,0 0-16,-3 0 0,1 0 16,-2 0 16,-1-2 0,0-1-16,0 2 464,-6 1 0,-1 0-303,-4 0-177,0 0-32,2 0-80,1 1 32,4 2-1713,1-3-1969</inkml:trace>
  <inkml:trace contextRef="#ctx0" brushRef="#br0">28489 42267 10549,'0'0'4114,"0"0"-1809,0 0-817,0 0-511,0 36 95,0-10 385,0 2-320,5 1-625,-3-1-128,1-4-256,0-3-80,-1-4-32,-2-3-16,0-5 16,3 1-240,-3-6-448,1-2-657,2-2-928,0-6-1361,-3-10-4145</inkml:trace>
  <inkml:trace contextRef="#ctx0" brushRef="#br0">28527 41980 11621,'0'0'4803,"0"0"-2931,0 0-1135,0 0-625,0 0-96,0 0-432,-9-26-1697,5 26-2337</inkml:trace>
  <inkml:trace contextRef="#ctx0" brushRef="#br0">28523 42015 5603,'0'0'2817,"0"0"-1521,0 0 65,0 0 112,0 0-1345,0 0 624,-21-31 305,15 29-385,4 0 577,-3 2-17,0 0-608,1 8-303,-4 7 47,1 3-16,-2 4 176,1 1 256,1-1-543,0-3-161,5-4 0,-1-2-64,1-7-16,2-2 16,0-4-80,0 0 96,0-8-96,0-4-64,0-8-33,2-6-911,1 0-161,-1-2-127,4-1 207,-1 8-383,-2 6 431,5 4 945,-3 5 160,4 6 32,-2 0-32,3 8 80,5 3 304,-3 4 1057,4 4 240,0 4-49,1-1-447,-2-3-449,1-2-320,-4-2-304,1-4-63,-3-2 15,-2-6-80,3 0-321,-3-3-1616,-5-3-2881</inkml:trace>
  <inkml:trace contextRef="#ctx0" brushRef="#br0">28600 41873 4402,'0'0'1265,"0"0"-1057,0 0-96,0 0 144,0 0-32,6 21-176,-6-14 0,0-4-48,0 3-32,0 0-128,0-2-576,0-1-1938</inkml:trace>
  <inkml:trace contextRef="#ctx0" brushRef="#br0">28602 42393 5987,'0'0'848,"0"0"-4161,0 36 3024,0-22-2944</inkml:trace>
  <inkml:trace contextRef="#ctx0" brushRef="#br0">28600 42171 8628,'0'0'2497,"0"0"-2385,0 0-448,0 0-32,0 0-288,19 32-1025,-19-27-2321,0-2 2641</inkml:trace>
  <inkml:trace contextRef="#ctx0" brushRef="#br0">29386 42350 6259,'0'0'-32,"32"0"-416,-14 0 256,0 0-753</inkml:trace>
  <inkml:trace contextRef="#ctx0" brushRef="#br0">29430 42373 6323,'0'0'-368,"52"4"-2466</inkml:trace>
  <inkml:trace contextRef="#ctx0" brushRef="#br0">30327 42066 12438,'0'0'3281,"-19"39"-1904,7-17-193,-3-3 129,3 0-609,-1-4-272,0-2-127,2-4-113,0-5-144,4-2 0,7-2 16,0-8 0,5-9-64,8-9-32,0-7-753,9-1-143,3-3 16,2 3 15,3 5 561,-4 8 400,-2 9 16,1 12 144,-7 0 64,-6 15-160,1 8 0,-5 2 209,1 5 271,-1 1-192,-1-1-304,4-6-80,-5-2 0,7-12-1312,-7-8-3859</inkml:trace>
  <inkml:trace contextRef="#ctx0" brushRef="#br0">30399 42279 10021,'0'0'2609,"0"0"-1585,0 0-207,0 0-33,0 32 641,3-14 47,-1 5-1007,-1 3-225,5 3 128,-1 1 336,0 1-32,-1 1-351,3-5-65,-2-1-96,0-4-48,-2-5-48,-3-1-16,0-4 128,-3-2 272,-4-3 0,-3 2-111,-2 1-81,1-5-128,-5 2-96,5 0 16,-3-3-96,2-2 48,-3 0-48,0-2-112,4 0-177,-5-8-63,5-1 64,-1-4 32,-1-3-80,5 2-256,-2-1-225,5 4-399,1 2-641,1 3-945,-2 2-2432</inkml:trace>
  <inkml:trace contextRef="#ctx0" brushRef="#br0">30294 41683 4450,'0'0'1169,"0"0"1376,0 0-1441,0 37-768,0-24-288,0-3-16,0 3-176,0-4-1488,0 0-1362,0-3 1938,3-2 880,-2 3 176,-1-3 96,0 3-64,3-2-64,-3 0-3330,0 2 4915</inkml:trace>
  <inkml:trace contextRef="#ctx0" brushRef="#br0">30427 42203 1121,'0'0'400,"13"30"-544,-7-12-1233</inkml:trace>
  <inkml:trace contextRef="#ctx0" brushRef="#br0">30474 42492 5410,'0'0'2129,"0"33"-1088,0-19-481,0 6-352,0 2-64,0-3-48,0 3-64,0-3-176,0 0-848,0-3-1089,0-1-416,2-2 2225,-2-2 80,0 0-257,0-1 65,0 2-608,0 0-305,0 2 2033,0-2 641,0 2-961,0 5-304,0-3-224,0 4-2209</inkml:trace>
  <inkml:trace contextRef="#ctx0" brushRef="#br0">31729 41732 9989,'0'0'3713,"0"0"-1744,0 0-304,-40 43 96,15-15-417,1 0-207,0 2-385,1-2-47,3-4-337,7-8-48,0-2-160,6-6-112,7-4-48,0-4 0,5-1 0,7-12 64,3-4-32,2-7-32,9-8-96,-2-5 48,1-4-32,7 0 0,-6 2-96,-2 6 96,0 12 80,-6 7 16,-7 14-64,-3 5-128,-7 15-177,-1 6 321,0 4 32,0 5 0,0-1 32,0-1 17,8-7-49,4-7 16,4-9-161,4-7-1919,-1-3-1842,-2-11-4786</inkml:trace>
  <inkml:trace contextRef="#ctx0" brushRef="#br0">31530 42537 928,'0'0'8628,"0"0"-5778,0 0-1090,0 0 49,42 13 96,-21-26 16,7-5-752,6-8-801,2-6-272,-1-5-32,3-4-48,-7-1 0,-7 1 16,-5-1-32,-6 3-400,-5 4-433,-3 3-191,-5 5 175,0 5 625,-8 5 176,-4 5 48,0 5 16,-1 6 0,-5 1 64,-2 0 32,4 8-16,-3 4 225,2 2-97,3 4 16,-2 5 128,6 3-128,0 7-64,9 3 192,1 2-47,0 0-113,0-3-64,4-1-32,0-6-32,1-4 16,0-7-32,1-1-16,-5-8 16,1-2-48,1-1 0,-3-3-16,0-2 16,0-2 80,0-7-48,2-1-48,1-4 16,2 0-16,-1-2-16,6 3 32,0 2-32,1 0 32,5 3-32,-4 2 32,6 1 0,-4 4-32,4 1 16,-5 0-16,-3 0 32,0 6-32,-5 0-32,-4 1 32,-1 1-16,0-2 16,-1 3 48,-4 0-16,-3-1 0,2 1-16,0-2 48,0-1-16,-1 0 256,2 1 80,0 0-96,3-1-96,-1 3-31,3-2-17,3 1-64,6 0 16,3 1 32,4 0-32,3-1 0,0-2-32,5 1-16,-2-2-16,0-1 32,-4-1-48,-5-3 0,-1 0-112,-5 0-849,-1-3-655,-6-4-449,-3-2-2257</inkml:trace>
  <inkml:trace contextRef="#ctx0" brushRef="#br0">31732 42328 4946,'0'0'657,"37"0"-465,-21 0 1969,0 0-785,-1 2-831,1-2-433,3 0-208,-1 0-785,1 0 81,0 0 368,-2-4-1,-1 0-959,1-1-785,-1 1 1873,2 0 79</inkml:trace>
  <inkml:trace contextRef="#ctx0" brushRef="#br0">32195 42291 5426,'0'0'145,"0"0"-2274</inkml:trace>
  <inkml:trace contextRef="#ctx0" brushRef="#br0">28535 43271 10693,'0'0'3714,"0"0"-2322,-36 30-287,20-13 63,0 3-143,0 2-321,5-1-160,1 1-79,4 0-17,2-3-112,4-4-96,4-3-80,9 0-64,4-4-80,2-2 64,7-3-64,1-3 96,1 0-80,-1-4-48,-3-9 0,0-3 48,-5-3-32,-5 0 0,-4-5-48,-3 0 48,-7-2-64,0 0 32,0 0 32,-9-2-32,-2 4 32,-2 1-144,-4 4-16,3 4 32,-4 1 96,5 8 32,-5 2-32,5 4-16,-2 0-64,3 0-128,2 6-160,-1 2-209,3 2-575,2-2-1249,5 0-1009,-2 1-5234</inkml:trace>
  <inkml:trace contextRef="#ctx0" brushRef="#br0">28747 43054 5987,'0'0'1873,"0"34"-1985,0-19-2017,0 0-1089</inkml:trace>
  <inkml:trace contextRef="#ctx0" brushRef="#br0">31758 43129 5859,'0'0'4290,"0"0"-2642,0 0-959,0 0-225,0 0-128,0 0-64,0 0-64,0 3-48,0 4-32,0 2-64,-2 3 209,-1 8 671,3 10 273,0 8 399,0 12 385,0 7-192,0-1-544,0 0-337,5-9-336,1-4-464,-5-10 0,4-5 17,-2-7-113,-1-6-16,0-1 32,1-6-80,-3-1 0,0-6-833,0-1-848,0 0-640,-3-11-2849</inkml:trace>
  <inkml:trace contextRef="#ctx0" brushRef="#br0">30318 43380 7908,'0'0'2865,"0"0"-448,0 0-992,0 0-17,0 0-159,0 0-353,1-15-239,-2 15-241,-9 0-176,1 1-144,-4 6 16,2 2 112,-7 4-32,6 2-16,0 2 160,5 4-15,0 4 127,2 0-16,5 1-64,2-2-192,11 0-64,3-5 16,6-5 0,-1 0 0,6-8-47,-3-4-1,2-2-64,-5-2 16,1-11 32,-2 1 16,-3-8-32,-3 0-16,-1-1 32,-5-3-32,0-2 48,-4 0-64,2 0 16,-6 3-80,0-2-16,-6 5 48,-3 0-16,-2 3 32,-5 3-32,0 2 48,0 3-48,-6 3 64,1 4-48,1 2 16,-4 0-48,5 2-16,-7 6-96,9 6-449,-2-2-175,1 5-241,6 4-127,5-2-657,1 2-608,6-2-736,0 0-3394,3-1 992</inkml:trace>
  <inkml:trace contextRef="#ctx0" brushRef="#br0">30444 43153 736,'0'0'4963,"-10"47"-2690,7-23-2097,-1-2-160,0-1-1025,1 1-2208,0-3 2112</inkml:trace>
  <inkml:trace contextRef="#ctx0" brushRef="#br0">28363 44377 4658,'0'0'2273,"0"0"-2977,0 0 976,0 0 2337,3 0-1104,-3 0-369,0 0 145,0-3 80,0 3-49,0-2-47,0 2-145,0-2-175,0 0-305,0-1-192,3 3-80,-3-1-144,0-2-127,0 3-1,0-3 0,0 2-64,0-1 16,-3-2-32,0 1 0,-2-1-32,4-1 32,-5 1 16,2 1-48,-4-2-16,1 3 48,2-1 16,-2 1-48,1 2 0,-5 0 32,3 0-32,2 0 32,-4 2-16,4 3 0,-2 0 0,0-2 0,3 1 0,-6 3 0,3 2-16,1 0 32,3 1 0,-4 0-16,8 4-32,-1-3 48,1 0-16,1-1 0,10 1-16,0-2 16,5-3-32,-3 1 48,4-3-32,-3-1 32,1-3 0,-3 0-16,-3-9 16,1-1-32,-5-2 64,2-3-64,-4-3 0,-2-1 0,-1-3 32,0-1-224,0-1-193,0 3 33,-1-3 160,-5 2-16,4 3 176,-3 2 48,-1-1-16,0 3 16,1 1 16,-2 2 0,3 1-32,-4 1 32,3 3-16,1 1 16,-3 1-16,-1 4-16,1 1-16,-1 0-144,-4 6-448,7 2-321,-8-1-335,6 1-529,1-1-288,0-1-2001,3-1-1024</inkml:trace>
  <inkml:trace contextRef="#ctx0" brushRef="#br0">28639 44216 5667,'0'0'272,"0"0"-208,0 0 2609,0 0-1569,0 0-351,0 0 111,0-15 81,0 13 127,0 0-79,0-2-497,-4 2-416,1 0 672,3 0 177,-1 2-369,-2 0-128,3 0-192,0 0-64,-2 0-144,2 0 16,0 0-32,0 2 0,-3 0-16,3 0 16,0 0 16,0-2-32,0 2 48,-3-2-32,3 0 64,0 0-48,0 0 32,0 0-48,0 0 0,0 0 0,0 0 16,0 0 1,0 0-33,0 0 32,0 0-48,0 0 48,0 0-16,0 0 0,0 0 32,0 0 0,0 0 16,0 0 80,0 0 48,0 0-32,0 0 48,0 0-96,0 0 16,0 0-48,0 0-16,0 0-16,0 0-16,0 0-16,0 0-32,0 2 16,0 0-48,0 5 96,0 0 16,0 3 32,0 5-32,0 3 144,0 4 96,0-3 17,0 2 223,0-2-112,0-1-192,-1-3-64,-3-3 0,4 0-48,-1-2-16,1-1-80,-3 0-16,3-1-16,0 4 16,0-6 1,0 2-50,0 1 66,3-2-50,-2-1-319,4 1-768,1-1-673,-1-3-768,-4-3-1441,2 0-3329</inkml:trace>
  <inkml:trace contextRef="#ctx0" brushRef="#br0">28515 44159 1040,'0'0'2274,"0"0"-978,0 0-480,0 0 65,0 0-1185,0 0 480,0-5 2465,0 5-704,0 0-448,0 0 63,0 0-303,-2 0-401,-1 0-239,2 0-225,-2 0 176,3 0 0,0 0 49,0 0 95,0 0-144,0 0-176,3 0-128,3-4-15,7 0 95,-2-1 96,8-1 80,0 1-80,6-1 369,-1 3-209,2 0-48,-1 3 64,-7 0-431,4 0-49,-6 0-128,1 0 32,-4 0-48,-2 0 32,-1 3 0,-3-3 16,-2 0-16,-1 0-32,2 0 80,-5 0-64,4-3-48,-5 0-305,3 2-383,0-2-384,-3 3-305,0 0-640,0 0-1040,-6 7-1137,1-1-6387</inkml:trace>
  <inkml:trace contextRef="#ctx0" brushRef="#br0">28549 43981 5218,'0'0'5011,"0"0"-1426,0 0-1728,0 0-1024,0 0 47,0 0-64,3-10-560,1 10-208,3 0-32,1 0-16,4-2-16,4-1 16,0 1-64,4 0 96,0-3-48,-4 2 80,1-1 17,-4-1-17,-5 3 16,3-1-80,-9 1 32,2 0-16,-4 2-32,2 0 32,-2 0-16,0 0-48,0 0-177,0 0-543,0 0-737,0 0-1168,0 4-2161,0-1-1361</inkml:trace>
  <inkml:trace contextRef="#ctx0" brushRef="#br0">28577 44066 1809,'0'0'928,"0"0"-111,0 0 351,0 0 49,0 0-273,-6-4-1712,6 1 1008,-6 1 1777,2 2-1873,-1-2 800,-2 2 257,-1 0-577,4 0-224,-3 0 161,-1 0 175,3 0-16,3 0-143,-3 0-129,5 0 144,-1 0-48,1 0 17,0 0-193,0 0-192,0-2-112,0 2-16,0-3 0,1 2-16,4-1 0,-3-1 32,1 2 80,2-2 32,0 1 112,-1 0 48,1-1 0,-3 1-47,3 2-113,1-2-32,0 0-64,1 2 96,0-2 128,1 2 48,1-2 80,-2 0-95,4 2-81,-3-3-16,0 2-144,1 1 32,-2-3 32,1 3-96,2-2 80,-4 2-80,8 0 32,-3-2 0,2 2 80,0-3-96,-1 3-32,3 0-16,-1-2-32,0 2 48,-2 0-64,1 0 16,-4 0 32,0 0-48,2 0 16,-3 0 0,5 0 16,-7 0 0,5 0 0,-3 0-16,0 0 32,0-2-48,0 2 80,-3-1-64,-2 1 0,2 0 16,-5 0-32,3-3 32,-3 3-16,0 0 32,0 0-32,0 0 16,3 0-16,-3 0-16,0 0 0,1 0 16,2 0-32,-2 0-32,-1 0-48,0 0-96,0 0-16,0 0-112,0 0-112,0 4-193,-1 0-543,-3 1-1393,-4 0-2273,0 1-4339</inkml:trace>
  <inkml:trace contextRef="#ctx0" brushRef="#br0">30172 44380 5475,'0'0'4097,"0"0"-1680,0 0-1040,0 0-112,0 0-257,0 0-143,-9-5-337,6 5-224,-1 0-144,-1 0 64,-2 3-32,-1-1 32,1 3 48,-1 2-31,1 0-65,-2 4-96,1-3 32,5 5-32,-2 1 32,2-4 0,3 3 0,0-3-80,3 2-16,5-5 16,5-4-16,3 0 48,-4-3 32,7-3 16,-4-7-32,2-5 16,-3-1-64,-2-3-16,0 0 0,-1-3 16,-7 1-32,-3-1 16,-1-1-16,0 0 0,-4 0 16,-3 1-16,-7 3-32,2 2 64,-7 3-48,1 1 16,0 5-32,0-1 64,5 3-48,-2 1 0,5 3 48,4-1-64,-2 3 32,5 0 0,1 0-96,2 0-816,0 0-977,0 0-1153,0 0-2144,2 0-689</inkml:trace>
  <inkml:trace contextRef="#ctx0" brushRef="#br0">30358 44310 320</inkml:trace>
  <inkml:trace contextRef="#ctx0" brushRef="#br0">30503 44215 5731,'0'0'4610,"0"0"-3026,0 0-895,0 0 303,0 47-127,2-22-129,-2 8 1073,3 2-273,-2-3-527,-1-2-193,4-3-303,-1-6-129,-2-6-272,-1-4-48,3-3-32,-1-1 0,-2-3-64,0-1 32,0-3-560,0 0-769,-2-3-1632,-5-5-3955</inkml:trace>
  <inkml:trace contextRef="#ctx0" brushRef="#br0">30398 44232 5699,'0'0'4001,"0"0"-1279,0 0-1090,0 0-79,0 0-352,0 0-353,8-13-112,0 9-127,2-1-1,-1 1-112,7 2 48,-3-3-127,6 3-129,3 0-48,4 2 560,-1-2-400,-1-2-255,1 2-97,-6-3-16,0 1-16,-3-1 0,-5 0-16,-1 2-32,-4 1-193,-5-3-255,3 3-320,-4 2-129,0 0-623,-1 0-1346,-3 0-1712,-7 7-5682</inkml:trace>
  <inkml:trace contextRef="#ctx0" brushRef="#br0">30765 44467 5779,'0'0'5490,"0"0"-2528,0 0-1250,0 0-383,0 0-241,0 0-239,15-11-305,-8 16-240,-3 1-16,1 4-160,3 2 128,-1-2 177,0 1-225,-2-2-128,2 0-48,-3-3-16,4 1 16,-3-3-32,-1-2-448,2-2-945,-2 0-976,-1-4-1953,-1-3-7571</inkml:trace>
  <inkml:trace contextRef="#ctx0" brushRef="#br0">30936 44387 5330,'0'0'-32,"0"0"5459,0 0-3314,0 0-672,0 0 15,0 0 81,-3 37 32,-2-15 223,-3 2-591,0-1-289,-3-1-447,8-3-257,-2-5-128,0-2-80,5-5-144,0-7-1521,0-3-1937,8-10-5042</inkml:trace>
  <inkml:trace contextRef="#ctx0" brushRef="#br0">30374 44074 6067,'0'0'-288,"0"0"3761,0 0-1984,43-6-257,-19 6-207,2-3 47,7 2 1025,2-2 625,-4 1-1218,-3 0-1103,-6 2-257,-3-2-128,-8 2 16,-3 0-289,-4 0-543,0 0-593,-4 0-671,0 0-1058,0 0-1664,-5 0-977</inkml:trace>
  <inkml:trace contextRef="#ctx0" brushRef="#br0">31916 44193 6579,'0'0'816,"0"0"2834,0 0-1601,0 0-720,0 0-401,-13 0-208,7 2 65,1 1-385,4-1 448,-5 0 273,0 2-401,0 1-240,-1-1-176,1 5-143,0 2-1,-6 4-96,6 4-32,-8 3 0,3 4-48,-2 1 80,6 4-80,-5-2 16,7 0 16,2-1 192,0 0 64,3-4-96,0-3-96,6-2-32,5-3 0,1-3-32,2-2 112,3 0 80,2-3 240,0-3-175,6-2-65,-4 0-48,6-3 16,-1 0-48,-1-6-112,-1-3 16,1-2 0,-7 0-16,-3-4-16,2-3-64,-4 2 16,-7-6 16,6-4 0,-6-2-16,-1 0-16,-5-4-80,0 0-16,0-1-144,-5 3 47,-6 2 129,-2 2 128,-2 7 16,-1 1 32,-3 5-16,-3 2-48,2 5-48,0-1-32,4 5 0,2-1-96,1 3 32,2 0-48,-2 0-208,6 0 0,-5 3-1,5-1-207,1-2-16,0 2-193,1-2 113,1 0-48,1 0-81,1-4 353,-1 0 144,3 0-528,-2-1-1794,2 3-495,-2 2-1073,-2 0 3506</inkml:trace>
  <inkml:trace contextRef="#ctx0" brushRef="#br0">28165 44703 2097,'0'0'3474,"0"0"-1313,0 0 16,0 0-753,0 0-399,0 0-17,13-7 161,-8 5-97,-3-1-207,8 2-241,-3-2-80,-1 2 64,2-1 1,1-1-161,1 1-160,0 2-112,1 0 32,1 0 112,1 0-96,0 0-128,3 0 16,-1 0-47,1-2 31,0 2 96,1-2 128,-2-1-48,1 1 80,2 0-48,-4-1-32,-3 2-16,5 1-95,-5-2-97,0 2-48,0-2 16,-1 2-32,1-2 16,0 2 0,-2-3-48,2 3 32,0-2-16,-2 2 0,3-2 0,-2 2 16,-1-2 0,0 2 0,-2-3 0,1 3 16,2 0-16,-4-2-16,0 2 64,2-2-80,0 2 16,0 0 16,1-2 0,1 0 0,0 0 0,-1 2 16,4-2-16,-5 2-16,4-3-16,0 3 80,-1 0-96,-2 0 80,1 0-48,-4 0 16,2 0 16,-1 0 0,0 0-32,-2 0 32,2 0-16,0 0 0,1 3 32,1-3-48,1 0 32,-3 0-16,4 0 0,-3 0-16,2 0 32,-3 0-16,0 0 0,-1 0 16,-1 0 0,3 0-32,-2 0 32,-1 0 0,-2 0-32,2 0 0,0 0 64,2 0-96,-1 0 64,0 0 0,0 0 0,-5-3-16,4 1 16,-2 2-32,0 0 16,-2-2 0,-1 2 0,3 0-32,-2 0 32,-1 0-64,0 0-129,0 0-239,0 0-176,0 0-192,0 0-321,0 0-736,0 0-1296,-5 0-1633,-1 0-4210</inkml:trace>
  <inkml:trace contextRef="#ctx0" brushRef="#br0">28629 44900 6195,'0'0'5538,"0"0"-2688,0 0-785,0 0-417,0 0-575,0 0-577,-2 12-176,2 1 192,0 2 113,7 3-129,-1 1-112,8 0-16,2-1 81,-3-3-241,7-2-80,-5 0-128,-1-5 48,0 0-16,-7-1-32,4-2-32,-4-3-96,-5 2-481,0-2-351,-2 0-209,0 0-479,0 0-657,-4-2-1665,-3 0-3282</inkml:trace>
  <inkml:trace contextRef="#ctx0" brushRef="#br0">28789 44858 1841,'0'0'3794,"0"0"-3490,0 0 2545,0 0-1008,0 0-577,0 0-127,-18 28-241,12-17 97,5 4 15,-5 2 193,-3 5 63,1 4-63,1 1-273,-5 2-127,0-1-81,1 0-336,-2-2-112,2-3-192,1-1 16,3-4-80,0-6 16,2-2 1,-1-4-17,6-3-497,0 0-671,0-3-737,0 0-1425,0-6-2128</inkml:trace>
  <inkml:trace contextRef="#ctx0" brushRef="#br0">28402 44957 5603,'0'0'7203,"0"0"-5410,0 0-1009,0 0 32,-36 32 225,21-18-385,-1 4-320,-2 2-48,2-3 321,1 0 127,3-2 16,4-2-127,4-2-145,4 0-176,0-4-128,8-3-64,8-3 0,1-1 96,5-3 113,2-9-161,0 0-80,-5-6-32,0 1-64,-2-3 32,-4 1 0,-8 1-48,-5-1-64,0 0-64,0 2 47,-4-2-63,-3 3-80,-6 1 208,2 1 48,-2 2-80,0 0 32,1 3 16,-1 0 16,2 1 16,-3 1-16,4 0 32,-2 1-16,4 4 16,1-2-64,-2 4 64,4 0-48,0 0 32,0 0-32,5 0-416,-1 2-593,1 0-543,0 2-529,0-2-1393,0 0-2032,0 2 847</inkml:trace>
  <inkml:trace contextRef="#ctx0" brushRef="#br0">28923 44389 656,'0'0'4642,"0"0"-4193,0 0 255,0 0 945,0 0-1409,0 0-224,0 0-96,0 0-753,0 0-671,0 0-1,0 0-192,0 0 1857,0 0-2849</inkml:trace>
  <inkml:trace contextRef="#ctx0" brushRef="#br0">28922 44389 1297,'3'0'3233,"-3"0"-1824,0 0-1361,0 0 1216,0 0 497,0 0-977,0 0-351,0 3-161,0 3 192,0 5 304,0 2-303,-3 2 367,0 2 1361,1 1-928,0-1-657,1-5-240,-2 0-256,3-4-32,-3-2-64,3-1-16,0 0 16,0-3-48,0 0-224,0-2-801,0 0-863,0 0-850,0 0-2528,0 0 1952</inkml:trace>
  <inkml:trace contextRef="#ctx0" brushRef="#br0">28774 44494 5250,'0'0'3890,"0"0"-1329,0 0-768,0 0-400,0 0-273,0 0-239,4-16-305,2 16-80,-5 0-80,4 4-79,3 5 31,-5 1 16,5 2-208,3 1 864,-4-2-543,2-2-369,1 1-80,-4-6-16,5 1 16,-4-3-16,-1-2-80,2 0-224,-5 0-385,0-7-399,-3-1-625,0-1-1504,0-2-2146,-3-1-1664</inkml:trace>
  <inkml:trace contextRef="#ctx0" brushRef="#br0">30385 45158 10357,'0'0'3105,"0"0"-1264,0 0-1345,0 0 849,0 0-97,0 0-527,-27-16-321,13 21-128,-1 3 16,3 3 304,-4 3 33,6 0-209,0-1-192,9 0 48,-2-2-48,3-3-112,4-1-80,8-5-64,5-2 48,0 0-16,3-11 48,-1-1-80,0-6 80,-5-2-128,-3 1 112,-3 0-32,-5-2 64,-3-4-16,-3 4-32,-9-5 32,-3 2-112,-4 1 96,1 1-32,-7 6 16,1 3 0,0 7 16,4 2-64,1 4 16,6 0 0,2 0 0,10 0 16,1 2-144,4 0-560,12 0-1265,0-2-1569,5 0 385,2-2-6355</inkml:trace>
  <inkml:trace contextRef="#ctx0" brushRef="#br0">30188 44819 3666,'0'0'2097,"0"0"1552,0 0-1136,0 0-1088,0 0-320,0 0-337,11-18-224,-8 17-240,2 1-80,3 0 145,1-3 31,5 3-64,3 0 48,2-3 481,4 2-1,4-4-160,3 0-336,-2 0-143,0-2 31,2-2-16,2 5-176,-8-2 0,1 3 32,0-1 0,-7 4 0,7-3 128,-4 2 0,1 1-80,4-3-64,-4 3 48,2-2-80,0-1 0,4-2 0,-3 0 0,0 1-16,-2-3 0,3 2-16,-6 0-16,-7 0-80,-1 4-368,-5-2-128,-2 3 160,1 0 112,-6 0-177,0 0-543,0 7-193,-11 0-1456,3 1-2497,-8-1-2018</inkml:trace>
  <inkml:trace contextRef="#ctx0" brushRef="#br0">30770 44970 10789,'0'0'5603,"0"0"-4291,0 0-1264,0 0 640,-14 46 945,8-20-544,-2 5-337,-2 6-128,4 2-159,-5-1-193,4 1-64,3-7-64,1-1-160,-2-5-16,5-7-16,-2-2-112,2-1-593,0-6-367,-3-3-321,0-5-1456,3-2-2610,0-2-3473</inkml:trace>
  <inkml:trace contextRef="#ctx0" brushRef="#br0">30571 45042 4722,'0'0'977,"0"0"2048,0 0-272,0 0-912,0 0 192,0 0-448,6-6-641,-6 6-272,5 6 17,-1 3-225,1 5-192,2-2 304,0 5-175,1 1-209,0-2-96,3-4-48,-2 2-32,1-7 32,3-2-64,-8-3 0,6-2-32,-4 0-272,-3 0-257,-1-7-543,-3 0-689,0-7-1328,0-1-1570,0-2-1247</inkml:trace>
  <inkml:trace contextRef="#ctx0" brushRef="#br1">37681 47474 10325,'0'0'3185,"0"0"-400,0 0-1856,0 6-497,0 10 256,6 5 993,-5 9-560,7 7-545,0 4-128,3 4-112,-2 3-48,6 1-127,-3-1-258,3-7 65,-7-2-32,5-5 176,-7-6-80,-2-6-48,-4-5 48,0-1 1,-10-6-1,-3-4 48,0-1 0,-4-3-16,-3-2 64,-3 0-96,3-2 48,-4-4-80,3 1 32,-1 0-64,3 4 0,6-1-112,2 0-273,3 2-527,7-3-545,1-1-2000,0-7-4819</inkml:trace>
  <inkml:trace contextRef="#ctx0" brushRef="#br1">37550 47545 4402,'0'0'6451,"0"0"-2513,0 0-1873,0 0-401,0 0 49,0 0-480,-3-13-257,6 9-367,5-1-1,-4 3-80,3 0-64,6 0-240,6 0-80,5 2-15,1-2-97,12-1 768,-4-1-304,2 1-336,0-1-112,-7-2 16,-4 2-96,-5 2 48,-7-3-32,-1 5-512,-7 0-448,-2 0-561,-2 0-384,0 0-576,-2 0-1249,-6 2-4898</inkml:trace>
  <inkml:trace contextRef="#ctx0" brushRef="#br1">37980 47841 1649,'0'0'14438,"0"0"-12725,0 0-1761,0 0 528,0 0 993,0 0-561,29 4-591,-15 1-113,3-2 768,2 0-79,0-2-145,0-1-304,-1 0-96,-5-1-32,-1-5 257,0-3-273,-5-2-240,-2 0-32,1 0 32,-6-1-112,0 1-16,-11 2-64,0 0-48,-3 7 64,-4 2 48,-1 0 16,5 9-64,-3 8 15,5 3 49,0 3 48,7 6 64,2-3 49,3 0-17,6-6-80,8-2 48,4-7-96,3-7 80,1-4-96,3-2-417,-1-9-735,-5-2 576,3-5-1553,-6-1-1617,-3 0-3874</inkml:trace>
  <inkml:trace contextRef="#ctx0" brushRef="#br1">38448 47528 2545,'0'0'9156,"0"0"-4882,0 0-2865,0 30 96,-8 3 480,1 5 336,-2 6-32,-2 5-609,5-1-607,-1-3-769,1-7-160,5-5-128,1-4-32,0-6 0,0-8 112,0-4-128,0-5 64,0-2-288,0-4-656,0 0-593,0-8-1088,0-3-2145,0-4-11318</inkml:trace>
  <inkml:trace contextRef="#ctx0" brushRef="#br1">38308 47812 10789,'0'0'11525,"0"0"-11045,0 0-480,0 0 1041,36-14 736,-17 12-833,8 2 33,1-3-497,-1 3-288,0 0-176,-3 0 32,-2 0-32,-1 0-704,-2 0-1329,-4-4-1457,-3-3-4498</inkml:trace>
  <inkml:trace contextRef="#ctx0" brushRef="#br1">39341 47476 7075,'0'0'6419,"0"0"-2241,-31-6-3073,13 6-689,-6 2 128,1 3-144,-4 7-112,3-2-128,0 1-160,5 2 48,6 1-16,5 0 65,3 2-97,5 3 16,7 1-32,7 3-81,5 3 113,3 5-48,3 1 16,0 3 16,-1-2-48,-4 0 48,-3-2 0,-4-6 0,-5-1 32,-3-7 16,-5 1 0,-7-6 145,-5 2 431,-6-4 32,-1 1-176,-6-4 17,0-1-145,-1-4-32,-3 0-144,4-2-112,0 0 16,6 0-160,1-2 96,7 0-32,3 0 0,4 0-112,4-5-608,0-2-769,4-3-1777,9-2-4369</inkml:trace>
  <inkml:trace contextRef="#ctx0" brushRef="#br1">39516 47765 4578,'0'0'10053,"0"0"-7156,0 0-960,0 0-416,0 0-337,0 0-239,6-5-49,2 5 0,1 0-239,4-2-161,0-1-128,3-2 128,0-1-128,3-1-271,1-1 15,-4 1-96,2 0 0,-4 3-785,-3 2-880,4 0-399,-3 2-81,-3 0-625,1 0-1392,-2 6-2192,-3 0 3424</inkml:trace>
  <inkml:trace contextRef="#ctx0" brushRef="#br1">39612 47406 5683,'0'0'5058,"0"0"-3025,0 0-625,0 0 1,0 0 0,0 42 272,0-13 79,0 11-95,-3 6 112,2 6 352,-2-1-897,0 1-527,3-3-401,-2-5-192,-1-5 48,3-6-144,0-7 32,0-4-48,0-3 64,0-5-64,0-4 0,-2-1 0,2-4-416,-3-5-529,1 0-687,2-12-1073,-1-2-2578,-2-6-9059</inkml:trace>
  <inkml:trace contextRef="#ctx0" brushRef="#br1">39844 47852 7972,'0'0'2785,"0"0"-640,3 38-304,-1-20 400,3-2-560,-3 0 95,4-3-687,-5-4-449,4-3 32,-2-2-143,-1-4 223,0 0 128,-2-4 193,5-4-321,-5-4-207,6-1-49,-6 1 48,0-2-208,0 4-112,0 0-160,0-2-16,1-1 16,-1 2-16,3-1 0,0-1-64,-1-3 16,2 2 32,2-2-32,-1 4 0,-1 0 0,1 4 0,2 2 0,-3 3-32,4 1 0,-1 2 0,2 0-64,2 7 64,3 2-272,-1-1-368,7 1-161,0-2 257,-1-1-624,-3 0-849,3-4-352,-7 1-1473,0-3-1761,-1 0-4818</inkml:trace>
  <inkml:trace contextRef="#ctx0" brushRef="#br1">40134 47822 6723,'0'0'8596,"0"0"-7908,31 6 609,-13-4 960,2-2-368,4 0 64,-5-2-961,-2-2-288,1-3-255,-4 1-33,-4-3-64,-5-2-256,-2 1-32,-3-1-48,-13-2 64,2 4-112,-8 0-16,0 7 0,-2 2 48,5 0-16,-1 13 16,4 2 64,5 5 144,3 1 112,5 1 81,0 0-209,7-3-128,4-6 16,7-2-80,2-5-64,-4-2-160,3-4-241,-5 0-575,4 0-657,-6-6-1360,2-2-2418,-2-4-10084</inkml:trace>
  <inkml:trace contextRef="#ctx0" brushRef="#br1">40468 47815 14903,'0'0'7347,"0"0"-6306,0 0-897,0 0 576,0 0 673,-5-30-465,-3 30-480,-4 4-336,1 5-64,-2 4 48,2 2 369,2 0-209,2 1-192,2 0-64,2 0 0,3-6-16,0 0 112,5-3-128,5-2 64,2-5 32,2 0-16,-1-5-96,0-3 16,1-5-32,2-3-48,-10 4 128,4-2-16,-5 6 32,-2 1-16,-3 6-16,0 1 96,-3 4-32,-5 7-64,3 1 96,1 3 128,0 1-160,4-3-16,0-2-80,1-3-16,6-4-96,2-1-688,2-3-753,1-3-1088,0-5-1409,3-7-6083</inkml:trace>
  <inkml:trace contextRef="#ctx0" brushRef="#br1">40654 47879 18200,'0'0'2626,"0"0"-2514,0 0-16,0 0 816,0 0 593,0 0-353,0 29-383,13-36-1,1-1-32,2-6-79,0-2-129,-2-2-256,0 1-128,1 1 64,-6 2 272,1 2 1,-6 7-97,1 3-128,-2 2 0,0 0-144,-1 3-48,2 6 0,2 0 0,-5 3-48,5 0 16,-1-2-32,-3-1 0,3 0 0,-4-5 16,4 0-64,1-4 16,0 0-16,7 0 64,-3-7-48,4-3 80,-1-5-64,6-2 32,0-5 0,-3 0 16,3 3 32,-5 2-80,-2 5 64,1 8-16,-7 4-32,1 14-96,1 5 128,-3 7 208,5 4 160,-3 0 33,5-1-321,0-9 16,1 0-96,6-8 0,0-6-16,-6-4-16,-1-2 16,0-4-48,-1-6-352,-10-4-561,-1-4-415,0-3-1698,-9-5-3489</inkml:trace>
  <inkml:trace contextRef="#ctx0" brushRef="#br1">41694 47735 8580,'0'0'7459,"0"0"-5954,0 0-176,0 0 207,0 0-303,0 0-673,31 5 112,-1-5 977,9-2-848,2-2-273,-3 2-160,0 2-176,-3 0-160,-7 0 16,-4 0-80,-2 3-400,-7 0-497,-4 1 1,-4-1 176,-1 1 352,-6 1 320,0 0 112,-8 2 112,-2 7 368,-2-2 480,0 5 65,0-1-33,7 1-287,3-1-193,2 0-336,12-3-112,7-4-48,5-6 0,6-3 0,-4 0-48,3-8 32,-5-5-16,-5 0 0,-5-1-160,-9-5 32,-5 3 16,-3-1 16,-10 1 48,-6 1-112,0 3 80,-5 1-64,4 6 80,-3 3-128,4 2-17,5 0-111,3 0 192,3 7-112,8-1-592,0 0-769,2 3-912,10-2-464,3 0-385,1-4-3377,4 0 208</inkml:trace>
  <inkml:trace contextRef="#ctx0" brushRef="#br1">42016 47326 9460,'0'0'3490,"-32"-2"-1921,13 2-273,-5 0-15,2 0-273,1 2 97,-4 2-353,4-2-224,2 2-127,4 3-161,2 0-80,0 5-80,7 4-16,1 9 160,5 8 192,0 8 465,0 6 79,5 7 0,3 3-143,0-4-641,-4-1-128,3-5-48,-4-3-16,-1-7 64,-2-6-32,0-5-80,0-2 32,-7-2-240,2-6-16,-1-6-209,-2-4-127,1-3-448,3-6-545,-4-9-2129,3-8-5650</inkml:trace>
  <inkml:trace contextRef="#ctx0" brushRef="#br1">42362 47891 8756,'0'0'10565,"0"0"-9493,0 0 97,0 0 992,0 0-288,0 0-737,-11 22-383,11-33-257,0-4-256,0-7 0,0-1-64,0-3 128,-2-3-192,-1 1-16,3 4 0,0 5 96,0 4 17,0 4-33,7 5-112,2 4-80,5 2 16,2 0-64,3 0 64,0 2-48,0 4 16,0 1-337,-1-3-559,-5 3-913,-6-1-928,-3-1 192,-4-4-3570</inkml:trace>
  <inkml:trace contextRef="#ctx0" brushRef="#br1">43005 47771 15095,'0'0'4322,"0"0"-3378,0 0-768,0 0 977,40-20 576,-24 11-657,7 1-560,-3-3-335,-7-2-129,-1 3 32,1-4 0,-8 3-64,-5 3 0,0-1 0,-11 3 0,-2 3 0,-5 3-16,-2 0 0,-4 12-48,4 5 48,0 9-16,4 4 32,9 2 368,2 3 176,5-4-160,9-2-240,7-7-80,7-7-96,0-7 0,4-5-208,-1-3-384,-4-5-641,-1-8-1024,-6 0-1456,-5-4-3523,-4 0-1744</inkml:trace>
  <inkml:trace contextRef="#ctx0" brushRef="#br1">43299 47842 13574,'0'0'2898,"0"0"-1826,0 0 1041,0 0 144,35-24-544,-24 7-817,2-3-191,-2 0-177,-2 1-208,2 2-32,-7 2-176,-2 5-48,4 0-64,-6 6 16,0 4 48,0 2 16,0 10-112,1 4 32,5 6 80,-1 4 368,2 2-79,5 0 543,1-4-592,3-4-272,-2-6-80,-1-2 16,3-6-80,-5-3-256,0-3-560,-5 0-801,-1-3-880,-3-6-241,-2-2-1696,0-1-2785,0-3 3537</inkml:trace>
  <inkml:trace contextRef="#ctx0" brushRef="#br1">43575 47654 4242,'0'0'9252,"0"0"-6995,0 0-256,0 0 176,-31 24-576,24-8-321,-3 6-175,1 4-17,-2 5 97,-2-1-225,-4-1-223,3-3-177,2-1-304,-1-4-80,1-5-64,1-4-64,4-3-48,1-3-64,2-4 96,1-2-736,1 0-753,2-8-1024,0-3-2049,8-2-6291</inkml:trace>
  <inkml:trace contextRef="#ctx0" brushRef="#br1">43655 47884 14807,'0'0'1841,"0"0"-1489,0 0 1441,0 0 143,0 0-879,0 0-513,-7 25-128,14-28 129,-1-5 511,2-3-448,3-6-464,0-1-15,-3-2 111,5 1 48,-3 3-112,-3 0 16,0 3 144,-1 4 240,-2 6-47,-2 1-81,3 2-128,-3 2-240,4 6 16,-1 3 16,-4 4 224,6 0-96,-2 0-64,1-3-64,1 0 161,-3-4-177,1 1-80,-1-5 32,1 1-48,1-1 64,-5-2-96,3 2 16,-4 0-224,4 3-81,-4 0-367,0-1-256,-4 3-721,0-2-1601,3-4-1920,-5-3-9301</inkml:trace>
  <inkml:trace contextRef="#ctx0" brushRef="#br1">43774 47861 17368,'0'0'2737,"0"0"-2593,0 0 417,0 0 1135,0 0-447,0 0-657,22 11-416,-13-11-128,7 0-32,0-7-592,-5 0-2113,5 1-4995</inkml:trace>
  <inkml:trace contextRef="#ctx0" brushRef="#br1">43977 47909 4930,'0'0'6035,"0"0"-2513,0 0-1762,0 0-335,0 0-160,0 0-449,-7 7-240,7-17-368,8-2-96,-3-6 49,2-1-113,0-3-48,1 3 48,-1 2-32,1 1 48,-1 6-64,-3 1 0,4 6 32,-4 3 0,4 3-64,1 6 16,1 5 80,-1 2 272,0-1-96,4-2-176,-7-2-32,5-4-16,-4-5 0,5-2 16,-4 0 16,3-5 32,-1-3 64,-1-7 32,4-1 80,0-4-48,-1 1-208,0 2 64,0 1-48,-5 8-32,1 1 16,-1 7-112,-2 7 0,-1 11 48,2 1 80,-2 4 0,-2 2 64,6-5-64,-3-1 0,1-5-32,0-5-48,-1-3 32,-3-2-480,3-1-560,-5-3-737,1 0-1089,2-4-2288,2-7-2994</inkml:trace>
  <inkml:trace contextRef="#ctx0" brushRef="#br1">44572 47928 1825,'0'0'13238,"0"0"-9700,-26 45-1602,22-25 353,-4 2-176,7-5-928,-4-2-497,5-2-320,0-7-159,0-2-49,0-1 144,0-3-96,0 0 64,0-9 112,5-4 16,-4-9-320,5-4 64,0-6-96,1-4 0,4-5 0,-6-2-31,-2-1 15,2 1 80,-5 4-80,0 4 64,0 6-96,0 3-128,-2 2 96,-1 9-16,3 2 48,0 6 0,0 1-32,0 4 16,5 2 16,9 0-33,-6 2 1,8 9 32,-5 4-64,3 5 0,-2 1-32,-2 5 128,-1-3-64,-2 1-32,-2 0 48,1-4-112,-6-3 48,0-2-64,-6-2 112,0-5-32,-2-2 80,-3-3-80,-4-3 64,0 0 32,2-4-96,-3-5-384,5 0-545,0 1-367,6-3-241,5 4-576,0-2-848,5 4-2738,9-4-5794</inkml:trace>
  <inkml:trace contextRef="#ctx0" brushRef="#br1">44904 47452 12502,'0'0'4706,"0"0"-2753,0 0-785,0 0 1,0 0-33,0 0-31,0 36 336,0-10-145,0 5 81,-4 9-113,-2 3-271,-1-3-353,2 2-288,1-5-64,1-7-384,2-6 64,-3-2 0,4-7 16,0-2 0,0-6 0,0-1-144,4-2-304,-3-4-416,4-4-849,0-8-1105,0-5-2144,-2-2-6611</inkml:trace>
  <inkml:trace contextRef="#ctx0" brushRef="#br1">44998 47812 17672,'0'0'2225,"38"0"-896,-13-3 2000,0-3-303,5-3-1842,-5-2-592,0-1-303,-6-2-177,-5-1-32,-3 0-48,-6-2 64,-5-3-176,0 1-128,-1 2-145,-11 0 65,-5 3-80,-2 7-16,-3 7 224,-1 6 80,6 11 80,-1 8 16,4 5 80,9 3 80,0 4 112,5-2-128,5-3-96,2-2 32,5-4-80,6-7 16,-5-3-32,7-6 0,-4-6 0,3-1-528,-1-3-1233,-4-4-1744,-3-9-1394,2-5-11012</inkml:trace>
  <inkml:trace contextRef="#ctx0" brushRef="#br1">39452 48683 3538,'0'0'10388,"0"0"-7346,0 0-2226,0 0 65,0-2 351,-4 2-367,-2 0-369,0 5-176,-7 4-32,1 1 112,-6 6 208,-1 1 1,0 4-81,-1 3 112,3 2 33,3-3-97,3 4-112,11-8-112,0-2-208,8-4-96,11-7-80,3-3 0,7-3 48,-1-13-80,1-4 96,-3-7-80,-4-2-32,-5-2-96,-7-1 0,-3-1-64,-7 1-128,0-4 96,-13 0 64,1 1-65,-7-1-207,-2 1 208,-1 2 144,-2 4 96,-1 4 48,-1 8 0,3 1 0,4 4-48,0 3 96,6 3-80,4 1 16,2 2 16,5 0-80,2 5-368,0 1-1153,4 0-816,5 4-2241,6-4 1825,2 2-6260</inkml:trace>
  <inkml:trace contextRef="#ctx0" brushRef="#br1">39374 49130 7347,'0'0'2337,"0"0"1137,0 0-1697,0 0-192,0 0-33,0 0-287,25-26-353,-13 25-191,2-4-65,3 5 224,2-2 81,5 0-209,6 0-208,-5-1 17,1 1-113,6 0-256,-2-3-80,-5 4-48,5-4-16,-5 3-16,-1-2 48,1 2 192,-1-1 176,-4 1-143,4 0-65,-4 2-32,4 0-80,-2 0-48,5 0-32,-6 0-16,6 0 16,-1 2-32,-5 0 16,2-2-80,-4 3 80,-3-3 0,-1 0 0,-3 0 0,-6 0-16,1 0 0,4-5 16,-10 0-16,5 4-16,-4-1 0,2 0-96,-4 2-144,0-3-272,0 3-305,0 0-607,0 3-529,-6 1-464,0 0-2594,-6 0-7683</inkml:trace>
  <inkml:trace contextRef="#ctx0" brushRef="#br1">39659 49493 5587,'0'0'8772,"0"0"-6195,-30-2-832,16 2 239,1 4-367,1 5-512,-3 4-321,6 2-80,-1 0 97,8 4-49,2-1-512,0-3-64,12 0-128,0-6-16,7-3 48,-3-6-48,5-2 32,-2-11 32,-6-4-32,-1-4 17,-2-5-1,-2-5 16,-8 0 0,0-3-80,-6 1-112,-6 1-64,-2 3-129,-3 5 49,-1 4 144,-1 7 48,0 4 0,0 7 80,3 2-48,4 0 16,3 4-32,3 1 32,5 2-176,1-3-1297,1 0-800,11-2-912,3-2-513,1 0-3105,6-4 4034</inkml:trace>
  <inkml:trace contextRef="#ctx0" brushRef="#br1">39625 48535 7844,'0'0'3969,"0"0"-383,0 0-1697,0 0-48,0 0-257,0 0-303,-3-3-529,15 3-367,7 0 15,5 0 144,6 0 1057,-2-1-513,3-2-271,-2 1-417,-4-2-256,-7-1-128,-4 1-32,-3 3 32,-5-2-64,-1 3-224,-5 0-208,0 0-65,0 0-175,0 0-128,0 0-241,0 0-736,-5 0-1392,0 3-2738,4-3-5746</inkml:trace>
  <inkml:trace contextRef="#ctx0" brushRef="#br1">39663 48371 7011,'0'0'2401,"0"0"801,0 0-2818,0 0 608,0 0-31,0 0-241,-24-14-144,24 14 1,0 0 47,0 5 32,0-5 17,2 2 15,9-2-64,8 3-144,-1-3 161,13 0 831,1 0-63,4 0-288,-3 0-529,3 1-320,-6-1-224,-10 0-32,0 0-48,-5 3-112,-8-3-705,-1 0-143,-6 0-96,0 0 47,0-4-688,-6-1-1376,-1-2-5235</inkml:trace>
  <inkml:trace contextRef="#ctx0" brushRef="#br1">39769 48517 12022,'0'0'3873,"0"0"-1968,0 0-160,-14 41-176,11-16-225,1 1-223,-1 5-49,3 2-63,0-1-417,0-4-64,0-2-400,3-6-48,-1-3-64,1-4 32,-1-4-64,-2-6 32,0 0-32,0-2-240,0-1-1168,0-4-849,0-6-1313,0-3-3793,0-2-3715</inkml:trace>
  <inkml:trace contextRef="#ctx0" brushRef="#br1">39846 49436 11365,'0'0'5443,"0"0"-3234,0 0-481,0 0-31,0 0-960,0 0-561,0 0 32,29 31 368,-19-16 16,2-2-191,-1 0-177,1-4-128,0-2-80,0-3-32,-2-4 48,0 0-16,1-7 64,-3-6-64,2-2 32,-4-5-64,2 1 16,-2-2-80,-6 1 64,0 2-304,0 6 127,0 4 177,0 2 32,0 6 0,-3 12-64,0 8 80,-2 6 161,2 5 207,-3 4 32,1 4 192,-2 0 65,1-3-225,0-3-128,1-4-224,3-9-64,2-2-32,-3-8 32,3-8-48,0-2-208,3-4-737,-3-9-1087,5-6-1762,-3-7-4066</inkml:trace>
  <inkml:trace contextRef="#ctx0" brushRef="#br1">39950 48750 12422,'0'0'4226,"0"0"-3442,0 0 240,0 0 657,0 0-192,5 30-32,8-12-241,-7 4-351,5-3-241,-3 3 32,0-5-240,-3-3-320,2-2-32,-3-2-80,-1-6 32,0-1-48,2-3-240,-3-3-688,4-7-881,-3-6-1473,0-3-3761,-1-2-4610</inkml:trace>
  <inkml:trace contextRef="#ctx0" brushRef="#br1">40135 48707 9156,'0'0'7588,"0"0"-5876,0 0-31,-16 41 896,6-16-176,-1 4-944,-1 1-368,-1-1-529,6-5-288,2-5-192,0-9-96,5-1-96,0-7-832,4-2-689,-1-4-768,2-11-1393,0-6-6307</inkml:trace>
  <inkml:trace contextRef="#ctx0" brushRef="#br1">40815 48656 6163,'0'0'-480,"0"0"3969,0 0-992,0 0-832,0 0 320,0 0-112,-7 33 80,-3-16-272,-5 4-321,2 4-159,-7-4-257,-2 3-15,3-2-353,1-3-112,-4-2-288,-1-4-64,6 0 48,-2-3-48,8-7 64,-2 1-112,7-1 0,-2-3-64,6 0 96,2 0-112,0 0 64,2 2-64,6 0-16,3 5 16,7-2 16,2 5 0,4 0 64,6 1 17,-4-2-65,4-1 80,-5-1-48,-3-3-16,-3 1 16,-4-3 0,-1 2-48,-4 0 0,-3 0-16,-2 5-16,-3 0 32,4 2-64,-5-1 48,3-1-144,-1 0-177,0-1-63,-3-3-320,0-3-497,2-2-207,1 0-305,0-9-992,-1-4-2562,1-6-5298</inkml:trace>
  <inkml:trace contextRef="#ctx0" brushRef="#br1">41259 48808 4994,'0'0'5459,"0"0"-1922,0 0-927,0 0-706,0 0-335,0 0-368,-24-29-881,7 29-48,0 0 32,-2 7 48,-1 5 209,1 7-1,0 4 176,5 3 241,3 2-65,0 2-160,9 1-143,2-5-113,5-3-224,8-3-160,7-8-112,4-5 96,7-7-32,-1 0-64,-2-11 64,3-7-32,-5-1-16,-2-2 80,-2 0-32,-4-3-48,-5-2 64,0 2-96,-1-2-64,-6 2-240,-3 0 160,-3 5-80,0 2 0,-9 4 64,-3 0-80,-8 4 16,1 2 63,-5 4 113,-1 0 16,4 3 0,-1 0 48,4 0 16,1 6-32,3 4-16,2-1-240,5 1-672,-4 6-529,7-4-320,1 2-624,3-2-1953,0-3-3537</inkml:trace>
  <inkml:trace contextRef="#ctx0" brushRef="#br1">41807 48998 12454,'0'0'6403,"0"45"-5315,0-17-384,0 3 161,0 0-657,-6-2-208,-2-3-48,-2-7-80,3-2-737,0-4-351,0-5-337,0-3-944,2-5-1649,-1 0-4322</inkml:trace>
  <inkml:trace contextRef="#ctx0" brushRef="#br1">42580 48726 6531,'0'0'5859,"0"0"-2946,0 0-1456,0 0-305,0 0-175,0 0-353,-9 0-144,4 6-48,0 5 129,3 4 143,-6 0 16,4 5 161,-1 4 79,5 2-15,-2 3-33,2 2 16,0-1-399,2-1-177,3-3-112,4-1-96,1-4 16,4-3-96,2-5 16,2-5 0,2-1-16,-1-7-64,2 0 0,1-4 32,-1-7 0,1-2-32,-3-5-16,0-2-16,-2 1 0,-5 0 32,0 0-16,-4-1-32,0 0 32,-3-1-48,-5 2 0,0-3 32,0-2 32,0 3-32,-7-3-32,0 3 32,2 3-16,-5 1-16,2 4 80,5 4-80,-2 3-32,-1 2 80,1 2-32,4 2 16,1-2-80,0 2-176,0 0-385,0 0-415,0 0-561,6 2-192,0 0-752,1 2-2609,5-2-1377</inkml:trace>
  <inkml:trace contextRef="#ctx0" brushRef="#br1">43018 48987 6211,'0'0'4354,"0"0"-1281,0 0-896,0 0-48,0 0-320,0 0-480,13-6-273,-10 8-368,0 10 1,-3 6 591,0 3 257,0 5-705,0 0-31,0 0-97,0 0-608,0-6-96,0-4-32,0 0 48,0-6-64,0 0 32,0-6-304,0-4-432,0 0-561,0-11-976,0-4-1297,0-4-4065,0-7-4403</inkml:trace>
  <inkml:trace contextRef="#ctx0" brushRef="#br1">42964 49007 8340,'0'0'3665,"0"0"81,0 0-1761,0 0-16,0 0-272,0 0-577,-2 0-207,11 0 127,0 0 81,9 0-321,1 0 209,1 0-33,4-3-352,0 1-160,1-5-111,-3 0-289,-3 2-32,-4-2-16,-2 0-256,-7 0-401,0 4-303,-6-1-289,0 2-511,0-1-209,-6 3-208,-1 0-1841,-5 3-4594</inkml:trace>
  <inkml:trace contextRef="#ctx0" brushRef="#br1">43575 48672 8356,'0'0'6275,"0"0"-4082,0 0-737,0 0-31,0 0-320,0 0-449,-12 6-288,30 1-144,1 4-80,7 4 849,4 1 639,5 3-655,0 0-305,0-5-224,-7 0-288,-4-2-160,-5-3 32,-4-3-16,-9 1-208,0-5-144,-6 0-48,0-2 272,-6 0 128,0 0 32,-6 0-16,2 0-16,-5 3-16,3 3 32,-7 3-32,6 2-16,-10 4 48,2 4-32,-2 3 32,-1-1 48,-1 1 0,4-3 192,5-2 16,7-5-176,-1-5-64,9 0-64,1-4-64,0-3-80,7 0-576,-1-3-881,1-1 33,4-4-577,-6-1-1073,3-3-2593,-2 2-2592</inkml:trace>
  <inkml:trace contextRef="#ctx0" brushRef="#br1">44223 48752 320,'0'0'15799,"0"0"-12165,0 0-2658,-29-22-319,17 19 399,0 3-255,-2 0-225,0 5-240,-2 9-176,3 2 208,-1 8 289,3 7 271,5 1-48,6 3-111,0-2-1,14-2-368,5-5-96,5-9-79,7-6-113,0-9-48,0-4-32,3-13-48,-6-7-176,-1-4-65,-6-1 129,-2-6 112,-6 3-48,-7-2 32,-5-3-16,-1 5-96,-1-1 96,-15 8-16,-3 3 112,-8 10 0,-3 5-16,-8 5-32,-3 0 16,2 12-240,1 0-464,2-1 160,10 2-113,7-4-111,7-2-545,4 0-527,6-2-514,2-3-1455,2-2-5315</inkml:trace>
  <inkml:trace contextRef="#ctx0" brushRef="#br1">38320 50159 6723,'0'0'3730,"0"0"-977,0 0-1825,0-28 577,0 22 432,0 3-448,0 0-385,0 3-431,0 0-401,-2 14-80,-3 8 48,3 6 336,-1 8 208,3 3-79,3 0-193,12-2-176,-2-7-256,10-8 0,-4-7-32,2-4-64,1-9 48,-3-2 48,-1-2-64,-4-8 64,-3 0-48,-4-3-48,-1-2 16,-5 0-160,-1 0 0,0 2-144,0 1-112,0 7 224,0 5 96,3 2-112,1 11-128,1 9 288,2 1 15,3 3 33,4 0 17,4-4 15,-2-6-16,4-4 16,-1-8-16,0-4 16,-1-2 0,0-12-16,-4-2 64,-3-4-64,3-4 0,-6-2 0,2-1 16,-4-2-32,0 0 48,-1-2-96,-3 3-80,1 2 112,-3 2-64,0 2 64,-3 3-16,-4 5 64,1 0-80,-2 5 0,0 6 31,1-2 1,3 5-16,1 0-32,3 2-192,0 2-1504,0 1-1682,0 1-4434</inkml:trace>
  <inkml:trace contextRef="#ctx0" brushRef="#br1">38888 50122 9588,'0'0'4322,"-6"28"-2289,1-6-224,5 4 208,-5 4-208,5 2-352,0 1-145,0-5-736,0-4-416,5-5 49,0-6 127,-4-4-144,4-5-128,1-2-16,-4-2 0,4 0 48,-2-6-80,3-3 32,-2-2-32,3-1-32,-2 3-192,1-2-112,-1 7 48,0 2 64,1 2 143,-2 0 1,2 2 96,0 6-64,-2 3 48,2 0-16,-2-3 80,2 3 17,4-4-17,-4-3 16,-1-2-80,6-2 32,-4 0-32,3 0 16,-3-4-48,-1-1-449,-3-1-559,1 2-337,1-1-576,-6 1-1376,0-3-3170,2 4-1953</inkml:trace>
  <inkml:trace contextRef="#ctx0" brushRef="#br1">39251 50355 13302,'0'0'3442,"0"0"-2994,0 0 16,0 0 865,0 0-177,0 0-447,0 0-337,-28-13-160,28 13 176,-6 0 240,6 0-95,0 0-305,0 0-64,6 0-48,0 0-48,7 0 48,-7-4-48,6 1 32,0-2-32,-4 0 32,-3 1 32,-4-1-16,4 1 32,-5 0 16,0-2-16,-5 3-96,2-1-64,-8 4 16,-1 0 64,-1 2-96,-5 7-32,1 4 96,2 2-48,4 2 16,-1 3 48,7-1 144,3 0 97,2-2 95,2-3-288,10-4-48,3-3-48,0-7 16,3 0-208,-3-4-785,0-9-848,-4-1-720,-1 0-1649,-5-4-2865,-5 1 672</inkml:trace>
  <inkml:trace contextRef="#ctx0" brushRef="#br1">39346 50414 15111,'0'0'2337,"0"0"-1569,0 0 545,0 0 48,0 0-49,0 0-768,27 12-400,-17-22-79,-2-4-33,-2 0 32,-1-3 0,2 3-64,-1 2 16,-5 1 16,4 2 160,0 7 80,3 2-64,-3 0-144,2 7 64,-1 1 288,4 8 240,0-2 113,-4 1-273,5 1-256,-2-3-288,1-2 80,-3-3-96,-2-1 0,0-5-320,-4-2-689,-1 0-799,0 0-706,0-5-1952,0-4-7715</inkml:trace>
  <inkml:trace contextRef="#ctx0" brushRef="#br1">39830 50155 10069,'0'0'4738,"0"0"-2513,0 0-640,0 0 495,2 44 226,-2-12 255,-2 4-945,-1 8-287,1-3-465,-3 0-319,4-7-289,1-5-160,0-9-48,0-1 0,0-9-16,0-1-16,0-4-272,0-4-449,0-1-799,0-6-977,1-7-1489,4-6-4530</inkml:trace>
  <inkml:trace contextRef="#ctx0" brushRef="#br1">39972 50412 15447,'0'0'4738,"0"0"-4322,0 0 33,0 0 1472,0 0-193,0 0-799,7-2-577,-7 2-224,-7 2-64,-3 5-80,-3 1 32,2 3 0,2 2-32,-3 0 80,5 2 128,2-1-16,-1-2-96,6-1-32,0-3-16,12-1 0,-1-4-32,5-3 16,0-6-224,3-3-336,-1-8 112,-4 1-64,-3-1-97,0-1 337,-3 3 224,-8 3 32,0 3 32,0 2 288,-6 4 257,-1 3 47,1 3-96,1 4-112,-1-1-32,-2 4 65,8 2-241,-2-2-128,2 1-64,0 0 0,5-3-16,3-1-336,0-2-481,5-3-751,1-2-401,3 0 64,-5-4-977,5-3-3873,-8 0-2593</inkml:trace>
  <inkml:trace contextRef="#ctx0" brushRef="#br1">40079 50022 5491,'0'0'6482,"0"0"-4433,0 0-656,0 0 48,0 0-273,0 0-287,-4-4-97,1 8-336,1 4 48,-3 6 337,0 3 159,-1-1-111,0 3-321,-1-3-80,2 0-80,4-8-256,-5-2 16,6-1-79,0-5-33,0 0 0,0-5-128,0-5 320,6-5-192,-2-6 48,-2-2-160,0-2 80,-2-1-64,0 4-48,-2 2-161,-3 5 193,1 3 0,-1 3-32,0 4 96,5 3-48,-3 0 64,0-1-144,3 3 0,0-1-96,0-3-16,0-3 256,0 0 16,0 0 16,0 0-64,0 0 48,0 2-80,0 1 128,0 2-96,0 2-16,0 0-32,0 2-16,3 5 64,-3 2 16,0-2 48,0 5-16,0-3 64,0-1-128,-3-1 80,-1-3 16,3 1 16,-5-3-32,1-1-16,2-1-16,-2 0 32,4 0 0,1 0-80,0-6 0,1 0-48,4-5-160,3 0 96,-1 0 112,0-2 16,1 3 16,-3-1 16,-1 2-16,1 3 48,-5 1-64,2 1 64,-2 4-32,0 0 32,0 3-128,0 7 96,0 3-16,-2 2 32,2 2 112,0 1-80,0-6-16,0 0-48,0-4 16,2-2-32,3-3 16,1-1-256,-1-2-416,1 0-145,1-5-415,3-3-657,-1-5-1393,6 0-1232,0-2-4978</inkml:trace>
  <inkml:trace contextRef="#ctx0" brushRef="#br1">40178 50520 17048,'0'0'2801,"0"0"-2177,0 0 1441,0 0 64,36-12-816,-29 2-577,-1 2-143,-3-3-321,0 1 144,2-3 16,-5 2-240,0-3-48,0 4-64,-8-1 208,5 1 81,-5 1-97,3 2-192,-1 2 16,6 2-48,-1 1-64,1-1 32,0 1-32,7 0-16,3-1-48,-1 2-16,5 1-337,-2-3-415,3 3-304,0 0-625,-2 0-929,5 0-1279,-5 0-3171,5-2-3809</inkml:trace>
  <inkml:trace contextRef="#ctx0" brushRef="#br1">40425 50350 12070,'0'0'7731,"0"0"-5890,0 0-208,0 0 1488,0 0-1104,-31-12-1281,21 18-512,1 2-160,2 4-32,-1 2-16,4 1-48,-1 0 64,2 1-64,3-4-16,0-3-32,0-3-64,3-1-144,3-5 48,2 0 160,2-3 16,2-5 48,-4-3-240,3 1 0,-4-2 48,-1 5 64,0-1 144,-6 4 32,0 2-16,0 0 64,0-1 144,-6 3-160,5 0-16,-4 3 16,-2 1 48,1 3-64,5-2-16,-3 7-16,3-3 32,1 3-48,0 1-16,0 3 32,1-1-32,4 4-96,-2 2 0,0 1 32,-1 1 64,1 3 32,-1-2 16,-2 0 0,0 0 16,0-4-64,0-1 112,0-2-112,-2-2 48,-6-1-64,0-5 32,2 2 0,-7-1 0,6-5 0,-5 0 48,6-5-32,-4 0-32,2-2 80,1-6-64,1-3 32,3-4-48,0-3 48,3 0-176,0 2-48,10-3-128,-1-2 0,4 4 176,-2 0 79,7 0 81,-4 1-48,3-3 32,2 3 48,-1-4 193,4-1-49,0 0-128,0 2-32,-1 0-16,-2 2 48,-1 1-80,1 1 64,-7 3-32,0 1 0,-3 0 32,-4 0 0,1 0 64,-1 0 128,-2 3 0,0-3-144,-3 0-48,0 1-64,0 1 16,0-1 0,-6 7 16,0 1-32,-4 2 80,-2 0 48,-3 4-48,2 7 128,1 1-16,-3 6-47,6 0-33,1 2 48,3 0 16,3-1-48,2 2-48,0-2-48,2-5-16,5 0 16,4-2 32,-4-2-32,5-2 16,0-4 32,1-1-32,0-3-48,4 0 64,-4-3-64,5-4-128,-4 2 112,-3-5-128,3 2-16,-3 0-80,-4-2 143,0 2 1,3-3 96,-5 2 16,3-1 0,-4-1 16,0-2-32,7 0 48,-5 2-96,1 0 96,-1 1-96,0 4 64,0 0-16,-4 6 16,2 0-32,-4 0 16,0 10 64,0-2-64,0 3 32,0 0-32,0 0-1328,0-5-1554,0-1-1696,0-5-6595</inkml:trace>
  <inkml:trace contextRef="#ctx0" brushRef="#br1">41170 50393 3025,'0'0'2337,"0"0"-192,0 0 369,0 0-978,0 0-287,0 0-289,-12-29-720,10 23 737,2 0 303,0 2-303,0 0 127,0 1 65,0 3-161,0 3-383,-6 11-241,4 6 208,0 4 353,2 3-353,0 0-416,7-4-64,5-4 0,5-5-16,0-7-64,-3-4 16,4-1-32,-5-2 0,-1-2 0,-4-6 16,2-1 32,-3-1-80,-5-6 32,3 4 0,-5-4-48,0 3-144,0 4-64,0 1-32,0 6 192,0 2 48,2 5-96,2 5 80,4 3 32,4 2-32,3-1 64,4 3-32,0-8-32,0 3 48,3-7-32,-6-4 16,2-1 16,-6 0-48,0-4 128,-5-7 0,-5 1-48,2-3 48,-4-5-16,0 1-32,0-3-16,0-4 0,0 0-16,-4 3 32,2 0-32,2 3 0,0 7 0,0 5-16,0 2-16,0 4-64,0 0-577,0 7-943,2 3-673,2-1-2802,3-1-4385</inkml:trace>
  <inkml:trace contextRef="#ctx0" brushRef="#br1">41665 50426 17336,'0'0'2017,"0"0"-1937,0 0 128,2 27 240,2-20-368,-1-7-16,0 0-1248,-2 0-3202,-1-9-3010</inkml:trace>
  <inkml:trace contextRef="#ctx0" brushRef="#br1">41652 50125 17928,'0'0'1633,"0"0"-1553,0 0 496,0 0 689,0 0-913,0 0-320,0 11-912,9 4-1505,3 0-2690,-5 0-8099</inkml:trace>
  <inkml:trace contextRef="#ctx0" brushRef="#br1">41870 50490 17752,'0'0'2977,"0"0"-2768,0 0 447,0 0 897,0 0-961,24-43-496,-17 27 48,-1 6-112,0-1-32,1 3 240,-2 3 48,-3 3-208,-2 2-80,2 2-48,1 6 176,-3 4 96,0 2 49,5 2-161,-4-1-80,7-1-16,-1 0-48,3-6 64,0-1-513,-2-3-239,6-4-577,-3-1-1200,2-12-1521,-2-6-4561</inkml:trace>
  <inkml:trace contextRef="#ctx0" brushRef="#br1">42198 50186 20169,'0'0'2129,"0"0"-2113,0 0 560,0 0 1794,-6 50-978,5-23-463,1 3-305,0 5-240,0-3 64,0-1-32,0-5-319,0-5-81,1-6 16,2-4-16,0-2-16,-1-6-417,3 0-543,-2-3-577,0 0-992,-3-6-656,3-5-2754,-3-4-6899</inkml:trace>
  <inkml:trace contextRef="#ctx0" brushRef="#br1">42148 50405 19225,'0'0'2897,"0"0"-2961,36 7 112,-15-4 1473,9-1 144,-3-2-577,2 0-448,-3 0-384,1-2 225,-6-1 31,-3-1-352,-9 1-112,1 1 16,-9 1-32,2-1 16,-3-1 0,0-1 48,-4 2-112,-3-3 0,-4 3 0,3 2 0,-5 0-16,2 5 16,-1 6-48,0-1 80,5 4-32,2 0-48,5-1 64,0 3-64,12-7-400,4 3-865,5-5-336,1-4-1248,-1-3-1537,4 0-5442</inkml:trace>
  <inkml:trace contextRef="#ctx0" brushRef="#br1">42545 50512 14343,'0'0'7283,"0"0"-7267,0 0 64,0 0 752,0 0 769,0 0-192,22 8-257,-14-9-527,-1-9-273,0 2 224,-2-3-224,-4-3-176,4 0-112,-5-3-32,3-1 48,-3 1-80,3 4 32,-3 0-16,0 7-16,2-1 0,-2 5 0,5 2-32,0 0-48,2 0 16,0 0-192,2 2-384,4 1-561,1-1-528,-1 1-560,-2-3-1216,-2 0-3330</inkml:trace>
  <inkml:trace contextRef="#ctx0" brushRef="#br1">41053 50212 3426,'0'0'2257,"0"0"3249,0 0-3457,0 0 528,0 0-608,9 29-560,-9-7-209,0 4-191,-4 9-1,-6 4-15,2 6-177,0-2-208,3 1-320,-1-4-111,1-8-177,5-4-80,0-8 32,5-2-17,6-8-271,5-1-560,6-4 96,-3-5-641,7 0-560,-2 0-1265,1-5-2736,-7-2-2994</inkml:trace>
  <inkml:trace contextRef="#ctx0" brushRef="#br1">42853 50128 5619,'0'0'7347,"0"0"-4386,0 0-384,0 0-416,0 0-560,0 0-720,6 10-209,0 20 576,1 12 49,-4 5-545,0 4-415,-3 1-145,0-4-128,0-5-16,-6-8 32,-1-7-272,1-4-209,-4-8 177,3-4 176,2-6-208,0-4-320,2-2-689,2 0-319,1-5-785,0 0-2306,7-2-2832,-2-2-161</inkml:trace>
  <inkml:trace contextRef="#ctx0" brushRef="#br1">43593 50334 6403,'0'0'6739,"0"0"-3089,0 0-1841,0 0-257,0 0-175,0 0-561,13-6-336,-2 6-271,1 2-1,9 2 128,4 0 336,-1-1-496,6-3-96,2 0-32,-7 0-48,-1 0-192,-2-3-1184,-3-1-1042,-4 0-2528,-3-3-7139</inkml:trace>
  <inkml:trace contextRef="#ctx0" brushRef="#br1">43801 49919 9588,'0'0'5251,"0"0"-3122,0 0-897,4-28 113,-4 21-321,0 4-335,0-1-369,-4 1-112,-5 3-96,-6 0-80,-1 7-32,-9 5-32,1 4 64,3 1-16,-1 2 0,3 5 0,5 0 16,2 5 32,6 0 48,5 10 192,1 4 161,1 7 239,9 4 96,-1-1-272,4 2-175,-4-6-97,-1-5-112,-3-9 0,-2-2-96,-3-7 32,0-7 0,0-1-16,-6-7-32,4-4-32,-4-7-368,4 0-801,-2-7-1184,-1-8-1681,0-5-4001</inkml:trace>
  <inkml:trace contextRef="#ctx0" brushRef="#br1">43978 50328 1040,'0'0'13783,"0"0"-10502,0 0-1344,3 29 144,-3-15-736,-3 5-417,-5 3-191,2-1-145,1 3-256,-1-1 32,0-5-144,6-3-160,0-7-48,12-5-96,-2-3 32,4-6-48,-1-7-224,-2-5 0,3-3 16,-2-3 128,-5 0 64,1 3-49,-3 1-63,-5 4 48,0 9 144,0 2 80,0 5-48,-8 11-16,2 4 48,-2 4 240,1 3 17,3 0-113,-3-3 48,7-3-176,0-2-32,0-3-16,7-4-560,-3-6-577,3-1-384,-2 0-512,2-8-672,1-5-2289,-1-2-6179</inkml:trace>
  <inkml:trace contextRef="#ctx0" brushRef="#br1">44318 50309 18056,'0'0'1809,"-32"-5"-1393,10 5 1585,-2 2 144,0 4-1088,2 3-545,3 0-176,2 2 0,8 2 64,2-3-159,4 3-81,3 0-144,6-2-32,7 2-64,4-2 32,2-3-129,5 1-207,-2-2 256,-3 1-80,-4-1-16,-3 2-112,-8-2 80,-4 3 224,0-1 80,-10 1-16,-2-1 64,0-3-16,0-2 144,-1 0-64,0-4-96,4 0-16,-1 0-48,0 0-192,3 0-304,5-1-593,-3-5-447,5 2-561,0 1-1409,0-6-3649,7-1-1057</inkml:trace>
  <inkml:trace contextRef="#ctx0" brushRef="#br1">44381 50342 15863,'0'0'2898,"0"0"-2514,0 0 1184,0 0 385,53-14-752,-21 5-193,5-1-47,2 3-81,-4-5-255,0 2-81,-8 4-432,-8-1-160,-6 3-384,-2 1-961,-10 3-1136,-1-2-481,-6 1-3312</inkml:trace>
  <inkml:trace contextRef="#ctx0" brushRef="#br1">44540 50125 12374,'0'0'4834,"0"0"-2689,0 0-608,0 0 31,0 0-783,0 0-241,-17 15 144,10 4 353,4 5-49,0 6-111,2 7-33,1 2-240,-3 0-160,3-3-175,0-1-97,0-6-128,0-3 16,3-4-16,-2-6-16,2-6-32,0-3-192,-3-5-385,2-2-527,-2-2-977,0-9-1425,0-7-2496</inkml:trace>
  <inkml:trace contextRef="#ctx0" brushRef="#br1">43692 50886 7411,'0'0'2770,"0"0"943,0 0-1408,0 0-368,0 0-432,0 0-513,2-13-303,-2 14-145,0 6-208,-2 6-80,-1 0 112,1 6-159,2 0-49,0 5 32,7-2 80,-2 3-80,7-2-160,-4 1 48,3-3-80,-4-3 48,-1-2-64,-5-2 32,1-2 0,-2-1 32,-3-2-16,-5 0 0,-3-2 32,-2-2-48,1-1 64,-6-1-64,7-1 16,-3-2-32,2 0-16,-2-5-48,3-1-208,-1-4-128,6-4-208,-1-1-17,-1-4-367,3 0-833,5-5-1136,0-2-1714,0 0-4721</inkml:trace>
  <inkml:trace contextRef="#ctx0" brushRef="#br1">43668 50757 9332,'0'0'8628,"0"0"-5346,9-27-2434,1 19 1,-3 2-177,-1 0-528,7 5-192,-7 1-1089,-2 3-1104,-3 8-2113,-1 4-6963</inkml:trace>
  <inkml:trace contextRef="#ctx0" brushRef="#br1">43941 50939 5571,'0'0'5986,"0"0"-2336,0 0-1777,0 0 320,0 0-384,0 0-689,37 13-31,-26-13-49,3 0-143,-3 0-353,0 0-288,-2-2-176,-3-3-112,-5 2 32,-1-4-32,0 0-160,-1 1-144,-11 0 16,-3 2 175,-1-1-63,-10 5-48,9 0 160,-2 9 16,3-1-16,8 6 80,5 0 0,3 2-32,7-4 48,2 3 16,8-1-80,-3-4 128,2 1-48,-3-5-192,0 0-832,-2-3-369,-5-1-512,5-2-672,-2 0-1073,1-2-1824,2-4 1504,3-1 2865,-2-4 337</inkml:trace>
  <inkml:trace contextRef="#ctx0" brushRef="#br1">44159 50924 19289,'0'0'2225,"0"0"-2241,36-4 560,-10 0 1345,9-3-1041,-4-2-720,0 1-96,-7 2-112,-4 1-1376,-7 3-2370,-7 2-9332</inkml:trace>
  <inkml:trace contextRef="#ctx0" brushRef="#br1">44295 50754 8180,'0'0'11173,"0"0"-9989,0 0-351,-32 6 992,25 9-369,-1 4-463,3 3-145,5 2-256,-2 2-223,-1 2 47,3-4-64,-2 0-192,-1-2-80,2-6-32,1-1-48,-3-1 48,0-7-32,3-2-16,0-1-176,0-4-704,0 0-833,0-2-1088,0-5-1473,0-3-9413</inkml:trace>
  <inkml:trace contextRef="#ctx0" brushRef="#br1">43723 51376 6931,'0'0'6547,"0"0"-4210,0 0-176,0 0-192,0 0-560,0 0-481,13-28-255,-13 28-113,0 0-144,-5 5 144,-3 4-160,-3 1-192,-2 1 17,2 0-113,-1 2 96,3-5-32,3 1-64,1-3 0,5 1-64,0-1-96,8 1 32,3 2 48,0-3-32,5 2-32,4-1 64,-3 1-80,-1 1 48,1 2-48,-4 0-304,-2 2-96,-6 0 255,-2 1 177,-3 0 16,0 1-32,-6-2 80,-6 0 48,3-2 1,-2-3-33,-2 1 64,-1-2-16,-2-3-32,3-1-16,-4 0 0,0-3-48,-3 3 48,7-3-32,-1 0 80,3-6-80,6 1-48,5-4-64,0-3-576,4 5-545,3-5-688,5 2-1200,-3-3-2978,1 4-5394</inkml:trace>
  <inkml:trace contextRef="#ctx0" brushRef="#br1">43891 51485 7700,'0'0'12805,"0"0"-12260,0 0-449,0 0 1280,43-3 305,-19-6-785,-1-1-495,-2-3-225,1 0-80,-7 2-96,-3 2 0,-5 1-112,-7 6-913,0 0 1,0 2-49,0 0-1792,0 2-4594</inkml:trace>
  <inkml:trace contextRef="#ctx0" brushRef="#br1">43988 51257 9700,'0'0'7668,"0"0"-5459,0 0-688,0 0 271,0 50-367,0-24-352,0 3-97,0 3-208,2-2-223,-2 2-289,0-3-64,0-6-80,0-1-96,0-3 48,0-4-16,0-1-64,0-4 96,-2-3-96,-3-3-304,0-2-689,4-2-639,-6 0-1250,6-2-2832</inkml:trace>
  <inkml:trace contextRef="#ctx0" brushRef="#br1">44158 51592 18184,'0'0'2578,"0"0"-2434,0 0 240,0 0 1473,0 0-961,0 0-592,4 19-48,3-19-128,-4-1 208,2-8 433,0-2-177,-2-1-304,0-4 64,-2 3 145,2-2-65,-1 2-320,0-2-48,1 4 64,-1 1-48,4-2 32,-1 5-64,1 0-32,-1 2-16,3 1 0,-2 0-16,1 1 48,4 3-48,-4 0 0,-1 0 16,0 4-48,0 1-16,2 2-416,2-3-513,-6 2-831,1-2-1074,0-1-1488,0-1-5394</inkml:trace>
  <inkml:trace contextRef="#ctx0" brushRef="#br1">44385 51530 15655,'0'0'2641,"0"0"-2080,0 0 1376,39-4-49,-24-1-895,0-2-129,-2-1-31,-1 1-273,0 1-288,-6-2 48,-4 3-208,-2-2-80,-2 3 0,-10 4 0,-3 0-16,-1 0 0,-2 4-48,5 5 64,-3 4 96,8 3 16,0 1 145,8-2-17,0 4 48,0-2 16,8-1-160,-2-1-64,6-4-64,0-2 16,3-2-80,-1-4-224,0-3-464,0 0-401,-1-7-928,1-1-2545,1-6-5891</inkml:trace>
  <inkml:trace contextRef="#ctx0" brushRef="#br1">44717 51530 13430,'0'0'6867,"0"0"-6258,0 0 783,0 0 913,0 0-1040,0 0-657,-24-13 160,13 15-207,-9 5-81,1 3 176,2 3-288,-2 0-127,5 0-1,4 2 64,2-1-160,5-7-48,3 3-80,5-4-48,3-3 48,3-3 16,2 0 0,-2 0-80,3-9-96,-3-2 32,2 0 48,-4 4 32,-5 0 0,2 6 64,-6 1-48,0 1 16,0 11-32,-6 1 144,4 0-80,0 1 32,-1 0-80,3-6 16,0 1-16,5-7-304,0-2-849,3 0-1072,-1-7-1601,-1-3-1696</inkml:trace>
  <inkml:trace contextRef="#ctx0" brushRef="#br1">44831 51585 1809,'0'0'14118,"0"0"-11813,0 0-1296,0 0 1168,0 0 80,-5 33-752,2-28-465,0 2-368,3-4-175,0 1-65,0-1 80,0-1-256,3-2-80,1 0 16,1-6 176,2-3-127,4-2-177,-3-1 16,3-2 208,-2 2-160,0-2-144,4 4 48,-7 1 0,0 4 160,0 5 32,-6 0-48,3 3-112,-3 3-16,0 4 160,0 0-128,0 0 0,0-1-32,0-2-96,0-1 64,3-2-16,-1 1-16,1-5-32,5 0 0,5-5 48,-4-3 16,4-5-48,1-2 16,2 2 48,1 0-48,0 0 16,-5 6 80,2 5 32,-2 2-32,-1 5 273,-3 3 63,3 1-112,-2 2-144,-1-3-32,0 1-128,0-5 0,-1 0 0,-3-4-368,4 0-561,-3 0-223,0-8-1393,-5-4-2626,0 0-6338</inkml:trace>
  <inkml:trace contextRef="#ctx0" brushRef="#br1">19344 45571 6403,'0'0'-240,"0"0"2913,0 0-624,0 0-496,0 0 47,0 0-63,3 0-160,-3 0-113,3 0-31,-1 0-129,0-2-271,-1 2-65,3-2-176,-4-1-207,4 1 47,-4-1-64,0-4-96,0-2-96,0 1-96,-8-4-16,-3 2-48,-3 1 0,-8 2 0,-4 3 16,-3 2-80,-7 2 16,1 11 0,-7 8 48,2 14-48,1 8 48,3 10 80,6 7 32,7 6 673,11-2-113,12-1-448,0-6-144,19-5 64,0-4-128,8-10 16,2-4-32,-2-3-16,1-10 48,-6-2 0,-1-6-64,-2-6-48,-3-5-192,-8 0-224,3-5 112,-4-1-16,-3 0 47,-1-1 129,-3 2 144,2 3-224,-2 0-272,0-2-320,3 0-721,-1-1-768,4-1-2129,-1-5-3442</inkml:trace>
  <inkml:trace contextRef="#ctx0" brushRef="#br1">19481 45992 9508,'0'0'6259,"0"0"-4594,0 0-128,0 0-385,0 0-560,0 0-63,-32 41 79,32-23-96,0-1 0,0-2-255,11-4-161,3-7 0,4-2 16,-2-2-32,3-9-48,-3-4-16,-1-4 0,-6 0-16,-3-5-16,-5 3 16,-1 0-16,-7-1-16,-5 5 32,-7 2-32,1 9 112,-7 1-128,1 3 96,0 5-16,4 3-32,1 1-32,8 0-64,3-1-112,8-1-1025,0-5-1136,6 2-3154</inkml:trace>
  <inkml:trace contextRef="#ctx0" brushRef="#br1">19673 46042 6467,'0'0'5795,"0"0"-4195,0 0 257,0 0-48,0 0-480,0 0-561,3 9-144,1-9 97,3-9 191,2-1 80,2-4-95,-2-1-49,1 4-63,-3 0 63,-1 2-48,-2 5-159,0 2-417,-4 2-160,3 2-96,0 7 64,-2 1-16,2 4 32,-1-2-32,1 2 16,-3-4-48,3-3-32,-2-3-192,2 0 32,-1-4 128,1 0 32,0-4 112,1-7-16,1-4-16,2-2-16,2-2 0,-3-1-16,0 3 0,2 2 32,-3 6-64,0 4 48,-4 5-64,5 7-32,-4 5 80,3 7 0,-3 2 80,1 3 0,1 0-16,1-5 0,3-2 16,-4-6-96,0-2 48,2-3-48,0-6-16,1 0-288,-7-8-737,6-5-1424,-1-7-1665,-3-1-4418</inkml:trace>
  <inkml:trace contextRef="#ctx0" brushRef="#br1">20020 46011 9316,'0'0'4883,"5"46"-2258,1-22-128,0 4-496,0-2-272,-2-3-577,4-1-384,-3-3 1,-2-3-241,2-9-160,-5 0-160,3-2-160,-3-5 16,0 0 16,0 0 209,0-5 479,0-2-464,0 0-208,0-7-16,0-1 80,0-2-80,0-2-32,-3-5-16,2-4 48,-4-5-48,3-5-16,-1-3 48,3-1-48,-2 1 16,2 6-16,0 3 32,0 12-32,2 1 0,1 9-48,-1 6 48,-1 1-16,4 3 0,3 3-96,3 8 64,2 1-32,1 8 16,3-1 16,-2 4 0,-4 0-16,2-4-240,-4 3 16,-7-5 144,1-2 48,-3-4 80,-5 0-32,-6-1 48,-2-3-16,-4-3 48,4 0 0,-3-4-16,5 0-16,0 0-32,10 0 16,1-1-640,0-4-449,7-1-1136,7-3-1329,4-2-1792</inkml:trace>
  <inkml:trace contextRef="#ctx0" brushRef="#br1">20303 45968 20329,'0'0'2337,"0"0"-2209,-24 42 113,23-27 623,1-1 336,1-1-111,12-2-545,-2-2-368,5-3-128,0-3 32,-5-3 96,3-7-112,-6-4 1,-3-1-130,0-6 65,-5-2-64,-5-1 0,-2-1-208,-10 3-192,1 2 48,-3 6 208,-3 4 144,5 5-64,2 2 32,4 5 48,4 5-48,7 3-112,0 0-1569,7-4-688,7-5-3074</inkml:trace>
  <inkml:trace contextRef="#ctx0" brushRef="#br1">20460 46018 22714,'0'0'1553,"0"0"-1761,0 0 176,0 0 64,0 0 64,0 0 368,7 19-256,5-24-32,-1-7 1,5-1 95,0-4-96,0-1-96,-2 4-48,-3 0-48,2 4 1040,-5 5-335,0 5-401,-4 0-224,1 10 80,-5 2 16,3 5 64,-3-1 0,2 1-176,-2-2 0,0-2-80,2-3-464,3-3-1073,-5-2-1120,3-5-737,0 0-2528</inkml:trace>
  <inkml:trace contextRef="#ctx0" brushRef="#br1">20769 45711 5843,'0'0'9956,"0"0"-10004,0 0-32,0 0 128,0 0 16,0 0-48,-1-4-16,-2 13-176,0-1-1409,3 1 113,0-3-113,0-1-2945</inkml:trace>
  <inkml:trace contextRef="#ctx0" brushRef="#br1">20765 45752 5779,'0'0'5506,"0"0"-2657,0 0-2064,0 0-689,0 0-64,0 0-176,0 9-625,-3-5-2048,1-1-5202</inkml:trace>
  <inkml:trace contextRef="#ctx0" brushRef="#br1">20755 46033 4114,'0'0'2241,"0"0"784,0 0-367,0 0-658,0 0-31,0 0-544,-14-6-721,14 6-95,0 0-209,0 0-272,7 2-112,0 2-16,6 0 32,3 1 288,4-3 464,3-2 1,1 0 287,-1-2-319,1-7-177,-5-2-224,-3 2-48,-5-1-80,-1-1-64,-7 0-48,-1 2-32,-2-1-32,-2 1-32,-11 2-48,-1 3-112,-5 4-32,-3 0-32,0 9-64,2 4 48,0 7 80,5 1 112,3 6 16,7-2 16,3 2 64,2 2 160,5-1-144,5-4-16,-1-5-16,4-2-32,-2-3 48,-1-8-96,4-5-48,0-1-560,4-5-721,-2-11-656,6-3-1969,2-8-1280</inkml:trace>
  <inkml:trace contextRef="#ctx0" brushRef="#br1">20867 46033 4962,'0'0'673,"0"0"2112,0 0-800,0 0-1809,-31-6-208,22 6-128,-1 0-753,1 2-944,-1 1-1504,0-3 1664,1 1 1297</inkml:trace>
  <inkml:trace contextRef="#ctx0" brushRef="#br1">21114 46033 5971,'0'0'5394,"0"0"-2176,10 30-1377,-6-16-225,1-7-751,-2 5-369,0-4-192,-1-3-160,3-4-32,-5-1-96,0 0 128,2 0 416,1-1 305,1-10-257,1-4-240,6-5-320,-3-1 0,8-3-80,-3 7 16,1 2-64,2 4-32,-3 6 64,-3 5-32,-1 5 16,-1 6-96,-1 4 128,0 2 64,-2 0-16,-2-1 16,1-4-16,-2-1 16,-2-4-32,3-5 32,-3-1-64,3-1 48,-2-1-16,2-8-240,5-4-1297,-1-6-2849,-1-3-7235</inkml:trace>
  <inkml:trace contextRef="#ctx0" brushRef="#br1">21454 45936 11941,'0'0'8292,"0"0"-7299,0 0-977,32 13 80,-13-7 1777,1 1-305,-1-5-607,0 0-657,-3-2-208,2 0-48,-9 0-336,-1 0-1681,-8-4-3778</inkml:trace>
  <inkml:trace contextRef="#ctx0" brushRef="#br1">21559 45707 11477,'0'0'4034,"0"0"-2193,0 0-528,7 30-145,-7-2 673,0 9 784,0 6-880,0 3-737,-3-1-447,0-4-97,3-7-272,0-6-96,0-9-48,0-3 32,0-6-80,0-3 48,0-2-112,0-5-272,0 0-545,-5 0-207,4-7-881,-5-4-1793,2 1-3937</inkml:trace>
  <inkml:trace contextRef="#ctx0" brushRef="#br1">21844 45854 8964,'0'0'4674,"-41"23"-3009,22-7-128,2-1 95,2 0-207,9-2-593,6 2-287,0-2-321,14-2-112,8-2 0,4-1 192,-1-4 0,5-1-240,-4-1-48,-4-2 16,-7 2-48,-6-2 16,-6 7-80,-3 1-32,-11 3 80,-4 2 80,-1 2 0,-3 2 16,-2-2-16,1 0-32,1-2 48,8-2-64,0-3 64,5-1-224,3-5-704,3-2-721,7-2-1440,8-12-3858</inkml:trace>
  <inkml:trace contextRef="#ctx0" brushRef="#br1">22787 45996 16984,'0'0'2913,"-29"-9"-2337,10 8 737,6 1 496,-7 0-497,2 8-591,5 5-465,2 4-32,5 5 48,6-3-64,0 2-128,14-3-32,2-5-32,8-4 16,3-7-96,3-2-80,-9-7-416,1-6-321,-9-2 401,-2-4 384,-10-2 160,-1-1-96,-7 0 96,-5 2-80,-5 3-48,-2 5 64,6 3 0,-5 4 0,6 5 0,4 0-128,8 7-112,0 2-1393,16-3-1232,6-6-1265,3 0-4930</inkml:trace>
  <inkml:trace contextRef="#ctx0" brushRef="#br1">22969 45989 16424,'0'0'5298,"0"0"-4674,0 0-544,0 0 96,48-2 1729,-21 1 16,1-2-1089,2-1-511,-4 2-33,-7-1-144,-2 1-80,-10 0-48,-1 2-1105,-6-2-1536,-6 0-496,-4-7-3154</inkml:trace>
  <inkml:trace contextRef="#ctx0" brushRef="#br1">23245 45629 20025,'0'0'1537,"0"0"-1409,-41-23 1217,20 23-353,2 0-336,-3 8-240,1 6-95,4 5-145,0 2-48,5 7 64,1 4 32,7 7-80,4 0-96,0 4 0,0 0-16,4 1 144,0-3 112,0-5-64,-4-3-112,0-3-64,0-6 1,0-5 47,0-4-32,0-4-96,-1-3 112,-6 1-192,6-7-945,-3-2-1360,-2 0-1249,1-11-3569</inkml:trace>
  <inkml:trace contextRef="#ctx0" brushRef="#br1">24071 45834 5651,'0'0'5362,"0"0"-2961,0 0-1376,0 0-129,0 0 112,0 0-15,30 35 304,-18-12 319,4 3-479,3 4-33,1 1 49,-1-1-337,-1-5-336,1 1-255,-3-4-49,-5-4-112,0-6-16,-6 2-64,3-9 64,-3 1-48,-5-5-80,0-1-561,0 0-239,-2-8-337,-1-5-1424,-2-6-3602</inkml:trace>
  <inkml:trace contextRef="#ctx0" brushRef="#br1">24392 45804 7155,'0'0'3442,"0"0"-273,0 0-1824,0 0-449,0 0-287,0 0-209,-7 9 96,3 1 240,-1 8-15,1 1-1,-3 7 336,-1 3 193,0 2-16,1 6 31,-2-2-431,-1-3-305,0-2-192,3-6-144,0-2-128,2-7-48,3-6 64,-1-3-96,3-2 32,0-4-720,0 0-1345,5-9-512,3-5-1137,0-4-4002</inkml:trace>
  <inkml:trace contextRef="#ctx0" brushRef="#br1">24474 46037 16680,'0'0'3217,"0"0"-1728,0 0-1521,0 0 176,0 0 1104,39 0 209,-19-6-432,-1 2-353,3-5-464,-2 2-80,-4 1-64,-4 2-64,-3-1-768,-3 3-1041,-4 0-80,-2-1-816,0 0-1825,-8 0-8372</inkml:trace>
  <inkml:trace contextRef="#ctx0" brushRef="#br1">24533 46065 12950,'0'0'3858,"0"0"-3490,0 0 560,0 0 1105,17-28-336,-15 28-512,-2 7-865,3 6-176,-3 4 160,0 5 1233,0 1-625,0 1-464,-3-3-256,1-3-32,2-5-112,-2-3-16,2-3-48,0-2-32,0-3-704,0-2-705,-3-2-255,3-7-305,0-6-2193,0-3-8948</inkml:trace>
  <inkml:trace contextRef="#ctx0" brushRef="#br1">24093 45640 9012,'0'0'4594,"0"0"-800,0 0-1953,0 0-449,0 0-159,0 0-177,-23-2-367,23 6-305,5 2-160,7 1 64,5 1-128,4-1 80,9 0 337,3-5 159,1-2-544,-1 0-144,-3 0-48,-5-5 0,-6 1 0,-1 0-48,-5-3 112,-2 2-112,-4-1 112,-3 0-96,-2 2 96,1-1-16,0 1 32,-3 0-32,0 0 16,0-1-16,0 1 16,-6-2 16,0-1-64,-8 0-16,2-1 0,-5-3-32,-1 2 48,2 1-16,1-1 0,1 0 0,4 3 48,3 2-64,2 1 48,2-1-48,3 4 16,0 0-112,3 0-320,5 0-864,0-2-705,0 2-625,3 0-3104</inkml:trace>
  <inkml:trace contextRef="#ctx0" brushRef="#br1">25141 45791 10053,'0'0'9812,"0"0"-7827,0 0-528,0 0 848,-27-3-673,22 1-767,2 2-721,0 0-96,3-2-64,0 2-240,0-3-1153,0-1-2256,3-2-3619</inkml:trace>
  <inkml:trace contextRef="#ctx0" brushRef="#br1">25040 46199 2961,'0'0'17849,"0"0"-15304,0 0-2529,0 0 0,0 0 32,0 0-16,3 23-80,-8-19-1697,-3-4-2769</inkml:trace>
  <inkml:trace contextRef="#ctx0" brushRef="#br1">26215 45901 8164,'0'0'4658,"0"0"-448,0 0-2401,0 0-273,0 0-447,0 0-305,-2-26-208,9 33-207,-1 7-97,5 5 0,1 10 624,2 1 337,-3 5-641,8 0-208,-6-3-16,-1-3-79,1-3-129,-2 0-48,-4-4-64,-1-2 32,-2-5-112,-1-5 48,-3 2-32,0-8-320,0 1-353,0-4-447,0-1-769,0-3-800,0-9-2418</inkml:trace>
  <inkml:trace contextRef="#ctx0" brushRef="#br1">26492 45864 5939,'0'0'48,"0"0"4066,0 0-1841,0 0-577,0 0-271,0 0 48,0 31-257,-5-14-255,-3 9 784,-3 6-529,3 3-175,-5 1 207,3 3-63,-2 0-385,3-1-240,-1-2-31,2-8-289,0-3-128,3-5-64,2-5 16,0-6-112,2-7-16,1-2-673,0-4-559,0-9-1457,1-7-2402,2-6-12389</inkml:trace>
  <inkml:trace contextRef="#ctx0" brushRef="#br1">26138 45722 3346,'0'0'2273,"0"0"2801,0 0-2193,0 0-816,0 0-272,0 0-256,18-19-417,-15 16-223,4 3-273,1 0-64,0 0-176,8 0-112,3 5-224,8-1-16,-2 0 209,11 1 207,1-5-336,0 0-16,0-3-32,-6-1 0,-5-4 16,-9-1-64,-3 0 32,-7-2-128,-4 0 80,-3 2-16,-3-5 32,-5 3-16,-8 0 16,5 2 48,-5 2-112,3 2 0,2 3 32,-3-1-16,8-1 0,1 4-64,5 0-16,-2 0-64,2 0-272,0 0-209,0 0-367,0 0-177,0 0-720,0 0-1680,0 0-2450,0 2 3202</inkml:trace>
  <inkml:trace contextRef="#ctx0" brushRef="#br1">26590 46112 5266,'0'0'6595,"0"0"-3713,0 0-785,0 0-288,0 0-545,0 0-432,12 9 177,6-9 192,1 3 159,-1-3-159,4 0-369,0 0-368,-4-3-336,-5 1-128,-1 0 16,-2 0-384,-6-1-560,1 3-193,-2-1-175,-3-2-113,0 0-272,0 0-1024,0-1-2882,-8-1-3937</inkml:trace>
  <inkml:trace contextRef="#ctx0" brushRef="#br1">26698 46156 5779,'0'0'7427,"0"0"-4626,0 0-480,0 0-496,0 0-416,0 0-193,3 26-31,-3-13 0,0 6-97,0 3-144,-6-1-191,0 1-321,4-6-208,-1-2-304,1-3 96,2-4-96,0-6 96,0 4-592,0-5-737,0 0-864,0-6-608,0-5-1265,0-7-4082</inkml:trace>
  <inkml:trace contextRef="#ctx0" brushRef="#br1">27060 46040 3794,'0'0'4530,"0"0"608,0 0-2817,0 0-624,0 0-272,0 0-673,-19-10 0,17 10-127,2 0-273,0 0-112,2 0-48,5 0 48,3 0 0,4 0-48,4 0 16,1 0 113,-2 0 1087,2 0-736,-6 0-367,0 0-289,-1 0 16,-5 0-32,-5-2 16,2 0-128,-1 2-193,-1 0-431,-2-2-657,0-1-784,0 1-1808,0 2-3779,-5 0 1889</inkml:trace>
  <inkml:trace contextRef="#ctx0" brushRef="#br1">27039 46188 8708,'0'0'1681,"0"0"1232,0 0-784,0 0-480,0 0-112,0 0-225,32-12-287,-19 11-33,1-1-112,3 2 417,-2 0-288,0 0-305,-2 0-368,0 0-224,-7 2-80,2-1-48,-3 1-16,-3 1-720,1-1-769,-3 0-912,0-2-1073,-5 0-4786</inkml:trace>
  <inkml:trace contextRef="#ctx0" brushRef="#br1">27628 45938 4866,'0'0'801,"0"0"2416,0 0-880,0 0-848,0 0-321,0 0-47,13-7-369,-13 14-240,0 6 33,0 2-49,0 2 304,-4 5 497,1 2-321,-3 0-287,0-1 15,6 1-128,-5 0-96,3-3-15,2 1-81,-2-1-48,2-4-16,0 0-16,0 1-192,4-3 112,1 0-128,2-2 33,1-1 15,1 2-80,-2-2-32,1 0 64,2-4-48,-4 4-16,2-2 0,2-4-64,-1 3 0,1-2 32,2-4 0,0 2-16,0-3 0,-1-2 16,5 0-32,-5 0 64,3 0-48,4-4 48,-7-2-32,3-1-48,4-2-80,-9-1-112,3-2-97,0 0 161,-2-3 128,-4-3 32,2-3 64,-3-3-64,1-2 32,0-2-64,-4 2-48,1-1 80,-3 3-16,0 2 16,0 4 48,-3 4-48,1 1 16,-5 0 48,2 4-48,-2 1 32,1-3-16,0 2-32,1-2 32,0 0 0,3-2-16,-4-1 0,6-5-16,-1 5 48,1-1-32,0 4-64,0 0 16,0 7-80,0 2-16,0 0-48,0 2-112,0 0-112,1 0-81,-1 2-143,0 3-384,0 1-385,0 0-704,0-2-2129,0 3-6387</inkml:trace>
  <inkml:trace contextRef="#ctx0" brushRef="#br1">28185 46331 5587,'0'0'7827,"0"0"-4930,0 0-1616,0 0-112,0 0 175,0 0-287,-8 41-241,5-25 16,1 2 161,-4 0-81,6-2-239,0 0-385,-1-3-240,1-4 16,0-1-64,0-2 16,0-1-112,0-3-561,0-2-511,1 0-321,5-2-784,-4-7-2273,1-1-8916</inkml:trace>
  <inkml:trace contextRef="#ctx0" brushRef="#br1">28103 46327 5587,'0'0'5570,"0"0"-2288,0 0-1634,0 0-239,0 0-16,0 0-225,25-6 1,-13 6 63,5-1-159,-1 1 367,1 0-239,1 0-433,-6 0-496,1 0-224,-6 0-80,-1 0-224,-5 1-480,2-1-721,-3 3-448,0-3-800,-3 0-2641,2-7-9477</inkml:trace>
  <inkml:trace contextRef="#ctx0" brushRef="#br1">28609 46128 4850,'0'0'608,"0"0"2594,0 0-209,0 0-1232,0 0-400,0 0-129,4-8-255,-4 8-273,0-2-96,0 2-127,0 0-145,0-2-48,0 2 16,3 0-160,0 2-96,-3 7 16,0 6 32,0 4 64,0 5 529,-3 2 255,-1 2-656,-2 0-112,0-6 16,0-1 128,1-6-175,4-2-113,1-4-16,-2-2-16,2-3 0,0-2-209,0-2-751,0 0-465,3 0-912,2-6-2673,-2-4-5555</inkml:trace>
  <inkml:trace contextRef="#ctx0" brushRef="#br1">28636 45912 2033,'0'0'3602,"0"0"-609,0 0-528,0 0-1424,0 0-273,0 0-128,-4 3-304,-3 4-48,-6 2 545,0 4 383,-4 3-79,0 1 160,-3 0-129,6-4-272,-2 0-175,7-2-225,1-5-112,3-2-240,5-1-112,0-3-64,8-3-16,1-4-192,3-7-336,4-1-32,2-9-209,1-2 81,-1-4-112,-2 1 191,0 3 257,-5 7 352,3 5 64,-8 5 32,-4 6-80,1 3 80,-1 0 48,1 3 0,-1 3-64,5 4-32,0 6 32,6-1 833,-2 2 159,1 3-240,0-5-223,3-1-1,-6 0-80,1-1-32,0-4-31,-5 0-33,-4-1-128,4-1-80,-5-3-160,0 0 32,0 0-80,0-2-816,3-2-1121,-3 0-1505,0 0-4722</inkml:trace>
  <inkml:trace contextRef="#ctx0" brushRef="#br1">29248 46262 5587,'0'0'7571,"0"0"-4466,0 0-912,0 0-576,0 0-448,0 0-449,3-12-208,3 11-80,2 1-47,3-3 15,2 3-128,6-1-128,-2-1 432,2 2 113,0-3-385,0 1-192,-1 0-112,-5 2 32,-1-2-160,0-1-416,-6 3-433,-2 0-175,-2 0-49,-2 0-224,0 0-367,0 3-834,-5 1-2192,1 1-3586</inkml:trace>
  <inkml:trace contextRef="#ctx0" brushRef="#br1">29321 46136 5394,'0'0'6083,"0"0"-3794,0 0-928,0 0-273,-4-17-127,4 12-257,0 4-208,0-2 257,0 3-257,0-3-144,0 3 48,0 0-15,0 0-81,0 7-224,0 7 0,0 3 64,0 7 352,0 4 304,0 1-207,0 2-161,0-5-96,0-2-96,-1-2 48,1-6-176,0-2-16,-3-4-64,0-4-16,3 1 0,0-4-64,0-1-672,0-2-513,0-2-367,0-8-945,-2-4-3522</inkml:trace>
  <inkml:trace contextRef="#ctx0" brushRef="#br1">29921 46105 8148,'0'0'3729,"0"0"-575,0 0-1585,0 0 175,0 0-239,0 0-432,-13-19-417,16 19-272,4 0-208,3 12 48,-4 2 256,7 8 177,-2 8 799,5 3-159,-5 4-449,6 1-303,-5-1 15,2-3-192,2-4-176,-8-4-80,4-6-48,-4-4-32,-4-4-80,2-5-224,-5-3-240,-1-2-128,0-2-161,0 0-159,0-10-1281,0-4-1009,0-5-3185,0-3-6371</inkml:trace>
  <inkml:trace contextRef="#ctx0" brushRef="#br1">30218 46076 6499,'0'0'-608,"0"0"4706,0 0-2242,0 0-687,0 0 272,0 0 95,0-4-111,0 11-321,0 0-223,0 9 111,-5 3 49,-2 7-65,0 4 81,-4 5-81,-5 2 33,2 2-65,0 1-272,-4-3-303,5-4-161,-1-5-96,6-7-96,4-6 64,-1-1-144,-1-8-128,6-6-689,0 0-1312,6-6-1088,-5-10-3026,7-4-8500</inkml:trace>
  <inkml:trace contextRef="#ctx0" brushRef="#br1">30286 46409 10677,'0'0'3746,"0"0"-2114,0 0-159,0 0 224,0 0-465,0 0-271,23 0-225,-14 0 16,4 0 673,1 2 96,1-2-513,-1 0-399,3-2-161,-4-5-224,0 0-144,4 0-64,-4-1-112,-5-3-560,3 7-945,-5-2-912,-3 4-689,-3-1-2448,0 3-6228</inkml:trace>
  <inkml:trace contextRef="#ctx0" brushRef="#br1">30364 46406 15063,'0'0'3810,"0"0"-2594,0 0-79,0 0 223,0 0-255,0 0 111,-7 41-303,0-19-97,2 1-127,-2-1-209,5-5-224,-3-1-176,5-6-48,0-1-64,0-2 0,0-5-304,0-2-513,0 0-655,0-6-865,0-6-1121,0-1-2657,0 0-5826</inkml:trace>
  <inkml:trace contextRef="#ctx0" brushRef="#br1">30889 46295 5651,'0'0'6130,"0"0"-3873,0 0-1456,0 0-65,0 0 529,0 0-113,-22-12-239,22 12-225,0 0-48,0-2 1,-3 2-81,3 0-208,0 0-128,0 0-16,0 2 16,0 7-80,6 6-16,3 2-96,1 9 0,0 2 385,-2 5 239,6-1-272,-3 1-96,-1-2-48,-4-1-192,-1-1 16,0-6-16,-5 3-32,0-4 177,-5-3 431,-3-1-64,-5 0-208,-4-6-16,1-1 81,-4-3-129,0-4-256,4-4 48,0 0-128,1 0 48,0-8 0,3 0-80,5-6-160,-2 4-113,1-3 113,5 5 128,-1 1-192,0 2-224,1 3-80,3 2-193,-2 0-415,2 2-113,0 5-768,0-5-1745,0 1-2577,5-3 673</inkml:trace>
  <inkml:trace contextRef="#ctx0" brushRef="#br1">30926 46005 5458,'0'0'417,"0"0"4209,0 0-2081,0 0-1248,0 0-497,0 0-80,-35 34 353,19-13 31,-1 4-63,-5-2 15,7-3-191,-1 2-241,7-10-240,3-1-176,1-7-128,5-2-112,0-2 0,3-2 32,5-8-32,-1-7-144,5-5-304,0-8-240,4-3 271,-1-3 241,2 3 0,-3 5 176,-2 6 64,-6 10 80,2 7-48,-2 5-112,-6 5 80,2 9-64,1 8 80,3 4 849,4 2 799,-2 1 97,6-2-656,-3-5-737,2-7-240,-2-4-64,-2-8-112,1 0 80,0-3-64,-3 0-64,0-6-800,1-3-1137,-7-5-993,4 2-3761</inkml:trace>
  <inkml:trace contextRef="#ctx0" brushRef="#br1">20068 47350 6515,'0'0'2497,"0"0"513,0 0-1058,0 0-255,0 0-192,0 0-241,0-11-191,0 11-353,0-2-159,0 2-97,0 0-64,0 0-48,0 0-160,0 0-32,0 0-96,0 0-64,0 0 32,0 0-64,0 0 16,0 0 16,0 0 32,0 0-32,0 2 48,0 2-64,0 3 64,0-1-32,4 3 32,-3-1-32,-1 3 64,0-2-64,0 0-16,0-1 32,0 3-16,0-5 16,3 3 16,-3-2-16,0 0-32,0-1 16,3-2 0,-3 2-16,0-1 0,0-1-16,2 0 32,-2 0-16,0-1 32,0 1-48,3 1 32,-3-2 1,0 1-17,0 1 0,0 0 0,0 1 16,0-2-49,4 3 33,-4-3 0,4 3 17,-4-3-17,3 2 48,0-1 0,-3 2 0,2-3-16,3-1 0,-5 2 32,0 0-64,3-3 32,-3 2 16,0-1 32,0-1-16,0 2 96,0-3 48,0 4 0,0 0-16,0-1-96,0 1-48,0 1-32,0 0 32,0 1-32,0-1 16,0 1 0,0-1 0,0-2 64,0 3 32,0-1 16,0-2-48,0 3 32,2-2-111,-2 1-1,1-2 32,2 3-48,-1-3-16,-2 0 16,3 3 16,0-3-16,-1 0 16,1 1-16,0-1 48,-3 0-80,2 1 64,0-1-32,-1 1 16,-1-1-16,3-1 16,0 2-16,-3 0-32,2-1 96,1-2-128,-1 3 128,-2-4-64,3 3 16,0 1-64,0-3 64,-1 3 0,6-1 0,-2-1 16,0 0 0,-1 0 48,5 1-64,-2-2-32,0 0 64,-1 1-48,3-1 32,-3-2-32,3 2 64,-3-2 16,1 0-16,-2 0 16,0 2 48,-1-2-112,3 0 48,-2 0-32,1 0-16,2 0 0,1 0 0,1-2 0,2-2-32,-2 1 64,0-1-64,0 1 48,-1-1-48,1 2 64,3-2-16,-6 0 16,5-1-16,-2 1 16,0-3 0,0-1-48,-5-1 64,5-1-32,-4-4 16,-2 2 0,-1-2 16,1 2 16,-5 1 240,0-2-224,0 1-32,0 2-32,0-3-48,0 3 81,-2-3-65,-2 0 16,-2-2-32,2-1 48,-4-1-16,0 0 0,0-1-32,-1 1 32,-2 0 32,4 2-64,0 2 80,0 1-48,2 0 48,4 4 320,-3 2-16,3-1-160,1 0-96,0 1 0,0 0-128,0-3 80,0 2-64,0-2 16,0 5-64,0-2 96,0 3-80,0 1 32,0 2 0,0 0-48,0 0-144,0 0-480,0 7-609,1 1-1008,4 1-1184,0-5-2450</inkml:trace>
  <inkml:trace contextRef="#ctx0" brushRef="#br1">20715 47746 1393,'0'0'4162,"0"0"-2210,0 0 850,0 0-1394,0 0-79,0 0-176,-28 7 127,28-7-191,0 0-225,0-5-96,0 1 1,0 1-49,0-1 16,0 1-63,1 2 31,2-1-112,-1 0-256,1 2-95,1 0-129,2 0-32,3-3 16,3 3-32,5 0 48,2 0-80,5 0 1392,-1 0-399,3 0-161,-2 0-239,-5 0-257,-3 0-176,-1 0-160,-6 0-32,-2 0-32,-5 0 64,1 0-80,-3 0-128,0 0-144,0 0-129,0 0-223,-3 3-625,3-1-655,-5 1-626,4 0-1936,1 1-5682</inkml:trace>
  <inkml:trace contextRef="#ctx0" brushRef="#br1">20782 47699 7299,'0'0'240,"0"0"3826,0 0-2017,0 0-624,0 0-289,0 0-143,0-12-209,0 12-63,0 0-257,0 0-112,0 0 16,0 0 144,0 0-159,0 2 127,-2 2-208,2 2-32,-3 0 32,0-2-64,2 2-80,1 1-48,0-3-16,0 3-16,0-1 64,0-1-64,0 1 64,0-1-32,0 0-31,0 2-33,0-2 0,1 2 32,-1-1-32,3 0 32,-3-1-64,3 1 32,-3-2 32,0 1-64,0-1 16,0 0 16,0-1 0,0 1-16,2-4 16,-2 2-32,0-2 48,0 0-32,0 0 16,0 0 16,0 0 32,0 0-32,0 0 0,0 0-32,0 0 0,0 0 0,0 0-48,0 0 32,0 0-16,0 0 32,0 0 16,0 0-16,0 0 16,0 0 0,0 0 0,0 0 0,0 0 32,0 0-64,0 0 32,0 0 0,0 0-16,0 0 16,0 0-16,0 0-16,0 0 16,0 0 16,0 2-48,0-2 48,0 1-64,0 5 16,0 0 32,0 3-16,0-1 16,0 1 32,0-1-64,0 1 32,0-2 16,0-1-32,0-2 32,0-2 0,0 1-16,0-3 0,0 0 16,0 0 0,0 0 16,0 0-16,0 0-16,0 0 32,0 0-64,0 0 48,0 0-16,0 0 0,0 0-32,0 0-32,-2 0-96,2 0-177,0 0-319,0 0-672,0 0-1170,-3-5-2464,0-1-6707</inkml:trace>
  <inkml:trace contextRef="#ctx0" brushRef="#br1">20438 48466 8356,'0'0'5298,"0"0"-3105,-20 3-864,14-1-1,-2 0-143,3 0-289,-1-2-271,2 0 47,3 0 144,-2 0 81,0 0 31,3 0-111,0 0-81,0 0-96,3 0-112,8-2-303,8 0-97,5 0 48,11-2 368,0 2-240,1-2-144,-1 1-80,2 1-64,-7 0-16,-7-1-48,-4 1 64,-4 2-16,-6-2 32,-1 2-48,-7 0-64,-1 0-176,0 0 80,0 0-32,0 0-192,-4 0-337,-4 0-1071,4 0-1282,-4 0-1296,1 0-5138</inkml:trace>
  <inkml:trace contextRef="#ctx0" brushRef="#br1">21664 47561 1921,'0'0'3313,"0"0"-2304,0 0-1233,0 0 272,0 0-16,0 0 2017,-1-6 64,1 3-336,0 1 319,-3 0 113,3 2-368,-3-3-384,3 3-256,0-1-209,0 1-16,-2 0-239,2 0-241,0 0-208,0 0-128,5 0-16,3 1 144,3 2-15,3-1 31,-1-2 96,3 0 192,0 0-128,1 0-128,-2 0-63,0-2-49,-2-1-80,0 3-32,-4 0-64,3 0 16,0 0-80,-1 0 32,2 0 0,-2 3 0,2-1 32,-6 3-32,0-3-32,-2 0 32,-1 0-16,0-2-80,-4 3 64,0-3-48,0 0 64,0 0-16,0 0 48,0 0-32,0 0-32,0 0-96,0 0-208,-4 0-337,4 0-399,0 0-577,-1 4-448,1-1-688,0 2-2562,0 0-7202</inkml:trace>
  <inkml:trace contextRef="#ctx0" brushRef="#br1">21738 47745 5731,'0'0'4642,"0"0"-2289,0 0-1105,0 0-143,0 0-385,0 0 1,-26-3-209,21 6-112,1-1-48,1-2 0,-2 2 161,3-2 31,2 2 48,-3-2-112,1 3-64,2-3-15,0 0 15,-1 0-128,1 0-32,0 0 48,0 0 16,0 0-15,0 0 15,3 0 64,5 0-64,1 0 48,3-3 64,6 3 65,-5 0 31,7 0 448,-1 0-463,0 0-209,-2 0 32,-1 5-224,-2-4 48,-6 3-144,2-1 16,-4-1-16,-6 3-16,6-3-16,-4-2 0,1 2 32,-1-2-16,1 0 64,0 0-64,-2 0 0,3 0 0,-1 0-16,2-2 32,-1 0-96,-4-1-112,0 1-176,0 2-193,0 0-223,0 2-256,0 3-609,0 2-592,0-4-1665,0-3-5090</inkml:trace>
  <inkml:trace contextRef="#ctx0" brushRef="#br1">22471 47406 5186,'0'0'721,"0"0"4593,0 0-3073,0 0-784,0 0-321,0 0-207,0-1-401,0 1-192,0-2-112,0 2 48,0 0 65,0 0-1,0 0-64,0 0 16,0 2 48,0 2-80,0 3 80,0-1-63,0 3-65,-2 1-48,2-1 48,0-1 0,-2 1 48,2 0-32,0-1-64,-3-1 16,3 1 48,0-1 161,0 2-209,0-3-32,0 1 32,0-1 48,0 3-112,0-3 0,0 1-16,0 2-16,0-1 0,0 1-64,0 0 80,0-1-16,0 1 0,0-1-16,0 1 16,0 0-32,0-2 0,0 0 80,0 0-16,0 0 0,0-2-64,0 1 1,3 0-17,-1-2-48,-2 2 32,0-2 0,0 3 48,2 0-32,-2-1 32,3 3-64,-3-2 48,1-2-48,3 2 0,-3 0-16,2 0 64,0-2-48,-3 5-32,5-4 48,-4 3-16,-1-3 32,3 1-32,-3-1 64,4 1-80,-4-3 32,0 3 16,3-1-48,0-3 16,-3 4 16,2-2-16,3 0 0,-5 0 16,3-1-32,-3 2 48,2-2-32,-1 0 32,-1 0 16,3 0 0,-1 0-16,-2 2 32,3-5-16,0 4-48,-1-1 32,1-2-32,0 0 0,2 0 0,-2 2 0,5-4 16,0 3 96,-3 0 48,3-3 0,3 1-48,-3-1-80,3 3 0,0-3-32,3 0 16,-2 0-16,3 0 0,0 0-16,-3 0 0,4 0 32,-5 0-48,2-3 64,-2 2-64,2-2 48,-2-1-16,4-1 48,-3-1-16,4-2 0,-1-2 80,2 0-80,-3-2 32,3 3-16,-6-5 48,3 2-64,-2-2 0,-3-1-32,1 1 32,-4-2-16,0 1-32,1 0 48,-4 0 32,-1 2-16,-1 0-64,2 0 64,-3 0-16,0 0-64,0 1 80,0 3-64,0-5 65,0 4-82,0-3 82,-3 0-98,3 0 33,-1 0-16,1 0 16,-2 0-16,-1 0 16,1-1 16,-3 0-16,2 1 16,0 0-64,-1-2 64,0 2-144,-1 0 48,2 4 48,0 1 48,-2-1 16,4 3 0,-2 1-16,0 0 32,3 2 0,-4-1-80,4 1 80,-2 1-32,2 0 32,0 0-48,0-1 16,0 1-32,0 0 0,2 2-16,2-2 16,-1 1 0,0 1-48,-2-3-224,2 3-80,-1 0-32,-2 0-193,0 0 17,0 0 64,-2 3-96,-2 2-209,-3 2-207,-4 1-849,3 1-1489,0 0-3105,0-1 401</inkml:trace>
  <inkml:trace contextRef="#ctx0" brushRef="#br1">23114 47923 2017,'0'0'3922,"0"0"1712,0 0-2576,0 0-961,0 0-273,0 0-255,0-8-448,-5 8-145,-2 0-239,-5 0-17,0 6-48,-3 4-176,-1 1-336,1 2-128,1 2 16,3 1-16,0-4 161,9 4-97,-1-3-16,3-2-48,8-3 0,6 0 0,4-5 0,1-3-16,2 0 0,1-7 32,-1-3-80,-4-2-48,-3 1-16,-4 1 48,-4 1-16,-3 3-32,-3 0 48,0 1 32,0 3 0,-8-1-32,2 3 48,-2 0-33,3 0-15,-1 3 32,1 1 0,3 1-48,2-1 48,0 2 0,0 1 32,0 2 0,5-1-32,2 3 32,-1-1 145,7 4 95,-7-2-80,5 6-64,-4 0 64,0 2-80,-5 2 48,1 2 0,-3 0-16,0-1-64,0-1-32,-3 0-64,1-1 48,-5-2-64,2 0 48,-5-3 0,1-1-16,-1 0 32,-2-4-32,3 0 32,-3-5 16,-3 1 48,1-5 0,2-2 16,0 0-16,3 0-48,3-2 0,-1-3-32,7 2 48,0-2-128,2 1-304,6-1-400,1-2-97,2 4-575,5-4-961,-6 0-2290,-1 1-6914</inkml:trace>
  <inkml:trace contextRef="#ctx0" brushRef="#br1">23565 47515 5731,'0'0'224,"0"0"3698,0 0-1281,0 0-1009,0 0-159,0 0-256,3-16-209,-3 16-175,0 0-241,0-2-96,0 2-112,0 0 16,0 0-63,0 0-209,-3 0-96,2 0-16,-5 2-16,4 2 0,-2-1 16,1 1-48,0 1 48,3-1-16,-5 0 0,4 3 16,1 0 0,0 1-32,-3 1 32,0 2 32,3-1-32,-4 1 80,4 2-32,-3 0 112,1 0-112,-1-2 0,2 0-32,-2-1 48,0 0-32,1 2 16,-1-2 64,1 1 16,2 0-32,-2 0-32,-1 0-16,3 0-32,-4 0 16,2-1-16,2 1-32,-3-2 32,0 2-16,1-3 16,2 0-32,0-1 0,0 2 0,0 0-16,0-1 32,0-1 0,2 1 0,4 3 16,-4-3-32,1 2 64,-2 0 112,2-1-111,-1 2 63,-2-3-32,2 3 16,-2-3-80,0 1-16,0 0-16,0-1 0,0-1 16,0-3-16,3 1 0,-1-1-80,1 0-160,1-2-161,1 1-111,2-2-48,0-1-48,-2 0-401,3 0-672,-1 0-1984,0-4-4099</inkml:trace>
  <inkml:trace contextRef="#ctx0" brushRef="#br1">23842 47744 7716,'0'0'4546,"0"0"-1233,0 0-2336,0 0 15,0 0 209,-3 30-353,3-15 16,0 2-63,-1 5-33,1-2-64,0 1 49,-3-4 31,0 0-384,3-4-192,0-2-16,0-4-47,0-3-1,0-2 16,0-2 16,0-5 272,0-6-64,3-5-192,0-9-160,-2-2-16,3-5-16,-4-6 16,0 2 0,0-1 16,0 3 16,0 2 32,0 3-32,0 6 0,-4-2-48,3 6 176,1 0 209,0 2-273,0 1 48,0-1-32,5 5-112,1-4-32,4 3-16,-2 3 32,6-1-96,-3 2-16,2 4-144,0-1 31,-1 5 49,-2 1 32,2 0 112,-3 0 0,2 1 0,-4 5 16,-2 4 16,3 0-64,-2 3 80,-1-1-16,-4 4 48,2-1-96,0 2 16,-2 1-48,-1-3 0,0 2 48,0-1 16,0-1-16,0 0-128,-4-2 144,1 0-48,-3-2 80,0-3-32,-2 3-32,3-5 96,-1 0-48,0-2 16,0-1 16,0 0 16,0-2-16,-1-1-48,2 0 80,-2 0-64,1 0 0,-2 3-48,1-3 64,0 2-32,-1 0 16,3 0-416,2 1-432,-1-2-305,4 4-320,0-4-640,0 2-1536,7-3-3875</inkml:trace>
  <inkml:trace contextRef="#ctx0" brushRef="#br1">24146 47852 560,'0'0'8660,"0"0"-4322,0 0-2289,0 0-256,0 0-144,0 0-513,5 5-271,-3 9-113,1 1 224,0 4 241,-3 0 16,0 2-193,0-2-304,0-4-351,0-2-161,0-4-128,0-3-48,0-1-32,0-3-32,0-2-320,0 0-609,0 0-832,0-7-624,1-2-1409,-1-3-5138</inkml:trace>
  <inkml:trace contextRef="#ctx0" brushRef="#br1">24359 47340 1777,'0'0'3585,"0"0"-1312,0 0 1297,0 0-1681,0 0-192,0 0-225,9-13-335,-2 13-177,-6 0-319,5 0-113,-2 0-96,1 6-96,-1 1 129,1 4 31,2 4-256,-1 4-112,0 7 800,-3 2 321,2 3-433,-1 2-320,-4 1 241,3-2-177,0-5-112,-2 2 1,2-6-385,-1-1 0,-2 0-128,0-5 64,0 3 0,0-3-16,0 0 16,0 1 32,0-3-32,0 0 32,0 2-32,0-2 16,0-1-16,-2 2 48,-2-3 32,-2 2-32,0 0 16,-4-2-32,2 3 16,1-4-64,1 1 32,0-2 16,1 2-32,4-2 32,1 0-64,-6 0 80,6-3-48,0 3-32,-1-4 64,-2 1-16,-1-2-16,3 0 0,-4 0-16,2-5-176,1 2-241,-3-3-319,4 2-128,-2-2-113,0 0-159,3 0-177,0-2-656,0-2-768,0-3-1569,6 0-4082</inkml:trace>
  <inkml:trace contextRef="#ctx0" brushRef="#br1">25489 47554 5795,'0'0'5666,"0"0"-2000,0 0-1489,0 0-768,0 0-433,0 0-368,0-9-400,2 9-160,2 2-16,-1 2 48,1 3-64,-1 2 48,-1 1-15,-2 2 191,0 2 704,0 1-80,0 1-271,0-2 31,0 1 16,0 3-47,0-3-97,0 0-192,0 0-80,0-2-80,0 1 64,6-2 32,-2 2-112,-1-2-16,3-1 16,-3 2-15,2-2 15,0 0-96,-3 0 0,2-2 80,1 3-112,3-4 80,-3 1-64,0 0 16,-1-3-16,1 1 0,0-3-48,0 3 48,-1-3 0,1 2-16,0-1 16,1 1-32,-2 0 48,0-2-32,4 3-32,-3-2 64,-1-1-64,3 0 80,-2 0-96,-2-2 80,1 1-64,1-1 64,-3 3-48,3-3 48,-1 0-48,0 0 32,0 0-16,2 0 16,0 0-32,0 2 0,0-1 48,0-1-80,1 0 80,2 1-48,0-3 32,-2 0-16,6 0-32,-7 0 96,7 0-80,-2-3 48,2-1-64,-2-3 48,1 3-32,3-2-64,0-3-16,-2 2-48,0-1 64,-3-1 96,-1 0 0,4 1-16,-7-1 48,0 1-64,0-4 32,1 2-16,1 0 32,-1-6-32,-3 0-16,4 0 16,-3-1-80,-1-3-96,2 2-1,-2-1 113,-1 2-32,-1 0 176,-2 2-80,0 0 0,0-1 16,0 3 16,0 1 161,0 1-1,0-2-112,0-3-64,0 2 16,0-3-64,0-4 0,0 2-128,0 0-17,0 2-47,0 4 96,0 0 96,-2 4 16,-1 1 0,0 3 16,2 1 48,-2-1-96,3 4 64,0 1 0,0-3-32,0 0 48,0 2-16,0-1-32,0 0-16,0 2 16,0-2 16,0 2 0,0 0-80,0 0-416,0 0-416,0 0-433,0 2 48,0 2-543,-3 3-1266,2-1-3713,-7 1-1329</inkml:trace>
  <inkml:trace contextRef="#ctx0" brushRef="#br1">26129 47981 4066,'0'0'1296,"0"0"5748,0 0-4099,0 0-736,0 0-480,0 0-321,-3-7-207,-6 9-273,-6 5-191,-2 2-17,3 4-240,-2 2-256,3 0 1,6 0 127,3 0-112,4 0-112,0-2-96,8-4 32,8-2-80,0-7 80,3 0-48,0-4 0,1-8-32,-1-1-144,-4 0 96,-6 3 16,1-1 64,-9 3-64,4 3 128,-5 0-80,0 5 64,0 0-32,0 0-32,-5 3-16,4 6-32,-4-2 64,5 5-32,-5 1 48,5-2-64,0 1 64,0 2-64,5-2 80,0 2-80,-4 1 64,4-3-32,1 4 48,-4-2-16,1 4 48,-2 0-32,-1-2-80,0 2 48,0 1-48,0-1-16,-4 1 64,-1 0-32,2 0 32,-2-2-32,-1 2 64,1-5-96,-3-1 80,1 0 16,-2-4 0,1-3 0,1-1 48,-5-5 208,5 0 32,-2-3-208,2-5-144,-1-5 48,6 0-96,2-5-112,0 3-32,0 0 32,0 2 144,8 3-32,-6-1 48,5 0-96,0 0 16,2 0 16,1 3 48,-1-3 0,4 0 48,4 0-48,-5 1 48,6-1 0,2 1-32,-3-4 48,2 2-16,-3 0 16,0 0-64,-8 0-752,2 0-1137,-7 1-897,-3 3-3216,0-2-7429</inkml:trace>
  <inkml:trace contextRef="#ctx0" brushRef="#br1">24829 47703 7043,'0'0'5299,"0"0"-1778,0 0-1536,0 0-288,0 0-144,0 0-289,24-7-303,-13 4-81,2 2 0,6-4-111,3 4-129,2-2 401,3 1-225,0 0-528,2 2-192,-5 0-48,2 0-112,-2 0 80,-5 0-32,0 0-32,-8 0-32,-1 0-64,-4 0 32,-1 0-160,-2 0 112,-1 0 80,-2-2-64,3-2-289,0-2-351,-3 5-673,0-3-591,0-1-978,0 1-3217,0 2-5810</inkml:trace>
  <inkml:trace contextRef="#ctx0" brushRef="#br1">26582 47547 3233,'0'0'2818,"0"0"2592,0 0-3121,0 0-672,0 0-192,0 0-241,-7 11 1,2 0-449,-2 2-176,0 1 49,-2 6-17,-1 0-176,4 4-144,1 3 144,-6 1 1,6 5-113,2 0-80,0-2-112,0 0-48,3-1 0,0-2 48,0 0-16,0-2-16,3 0-16,0 0 64,-2 0 48,3-2-64,-4-2-64,8-3 16,-2-3-48,-1-2-32,1-2-144,1-2-496,5-6-224,1 0 31,-2-2 241,3 0-96,-2-2-17,0 0-735,-4 0-1042,-1 0-2912,-3 0-2466</inkml:trace>
  <inkml:trace contextRef="#ctx0" brushRef="#br1">26937 47871 5234,'0'0'5059,"0"0"-3010,0 0-1393,0 0 160,0 0 705,0 30-352,0-16 79,0 0 129,0 3-225,-3 3 97,3 2-97,-7-1-191,3 1-97,2 0-111,-4-6-209,6 0-128,-1-8-64,-3-2-160,4 0-64,0-6-80,0-3 144,0-6 129,0-5-209,5-6-96,-2-1-64,2-8 48,-1 1-64,3-5 16,-4 1 0,0-2 48,-3 0 32,0-3-16,0 5 16,0-1 0,0 2 32,-3 5-16,0 3 0,-4 1-64,6 3 64,-2 0-48,3 2 64,0-2-160,0 3 64,4 3-16,3 0-32,1 4 48,3 3-32,0 3-16,-1 3-33,1 0-47,1 5-16,0 3 16,0 6-176,0-2-96,0 4 64,-2-1 0,-1 0 127,-1-2 129,-1 0 80,3 0 0,-5-3 16,-1 3 0,0-3 16,1 4 0,-2-2 16,2 4 0,-2-3-16,-2-1 16,-1 4 16,0-6 32,-4 2 48,-1-2 33,-3-3 63,2 2-16,-4-5-96,0-2-48,1 0 32,0 0-96,-1-2 80,2 0-64,1 0-32,2 3 32,-2-3 0,3 1-144,2 4-240,-4-3-193,1 3-319,3-3-145,2 2-431,0-3-321,0 2-768,0-3-1569,2 0-6931</inkml:trace>
  <inkml:trace contextRef="#ctx0" brushRef="#br1">27196 48031 13222,'0'0'3906,"0"0"-2706,0 0 401,0 0 64,0 0-513,0 0-575,-8 0-273,2 0-208,-1 7-64,1 1 224,3 0 64,1 5-64,-6-1-48,8 0 177,0-1-33,0-1-208,8-1-96,-3-5 16,8 2-16,1-6-48,3 0 64,-2-3-96,-1-4-32,-1 0-144,-5 2 16,0-2 48,-4-2-33,2 3 65,-4-2 48,-2-2 48,0 2-176,0 0 80,0-4 48,-8 2-16,1 1-128,1 3 96,-6 2 96,2-1 16,1 5 16,-4 0-32,4 2 64,-1 3-64,0 1 48,3 1-48,2 1 16,3-3-576,-1 1-769,3-5-1040,0-1-1825,5 0-3041</inkml:trace>
  <inkml:trace contextRef="#ctx0" brushRef="#br1">27460 47444 1297,'0'0'4450,"0"0"16,0 0-1409,0 0-1168,0 0-304,0 0-497,0 4-384,3-2-335,1 5-65,2-1 192,0 3 16,0-1 81,0 5 287,2 2-304,-1 0-32,3 3 33,-3 1 143,4 1-144,-3-1-63,2 3-17,-3-3-128,-2 1-128,-3-1-80,1 2 64,-3 1 0,2 0-112,-2-1 0,0-1 16,0 1-15,1-1-17,2-3 96,-1 3 160,4-4-96,-1 2-240,-1-3 96,0 0 16,-1-2-48,0 2-32,-1-2 0,1 2-16,-3-2-32,0 3 32,0-4-16,0 4 32,-3-2-64,1 1 96,-4-1-80,6 1 16,-4-2 0,4 0 16,-1-1-16,1 2-32,-3-4 16,0 3 16,1-3 16,-4-1-32,1 3 64,-1-2-144,-1-1 112,1 1-96,-2 0 96,0-2-80,0 0 64,2 2-48,-1-2-16,1 0 0,-2-1 0,5 1 32,1-1 0,-4 1 0,6-1 48,-5-1-48,5 1 48,-1-1-48,1 1 48,-3-1-96,0 1 64,1-1 0,0 0 0,0 3 0,-5 1-16,1-3 0,-1 2-32,2 1 48,-1-5-32,0 2 80,1-3-64,2-1-96,-1-1-224,3-2-64,1 2-353,-3-2-431,0 0-497,3 0 32,0-2-432,0 0-1744,0-3-2706,0 1 384</inkml:trace>
  <inkml:trace contextRef="#ctx0" brushRef="#br1">28106 47850 6995,'0'0'1345,"0"0"2192,0 0-1232,0 0-272,-2-2-384,-1-1-304,3 3-385,0-2-255,0 2-257,0 0-64,0 0-80,0 0-32,0-2-32,5 2-48,1-3 49,3 3-65,3 0-32,4 0-80,3-1 32,6 1 1248,1 0-735,4-3-193,-5 3-80,2 0-112,-5 0-160,-4 0-16,-4 0-16,-3 3-48,-4-2 0,-5 2 48,-2-1-80,3-2-96,-3 0-32,0 0 48,0 0-48,0 0-144,0 0-417,-3 0-351,1 0-33,2 0-303,0-2-513,0 2-1521,0 0-880,0 0-3761</inkml:trace>
  <inkml:trace contextRef="#ctx0" brushRef="#br1">28181 48047 5779,'0'0'5154,"0"0"-2913,0 0-592,0 0 80,0 0-241,0 0-463,26-9-369,-16 9 48,4 0-47,4 3 879,3-1-175,5 2-481,1-1-207,1-3-49,-1 0-128,-2 0-288,-3-3-192,-5 2-80,-5-2-32,-4 3-320,-4 0-48,-4 0-112,0 0-17,0 0-15,0 0-80,-1 0-385,-4 0-784,-1 0-560,1-2-3057,0-1-4467</inkml:trace>
  <inkml:trace contextRef="#ctx0" brushRef="#br1">30273 47871 13190,'0'0'1953,"0"0"-1777,0 0 848,0 0 801,0 0-512,0 0-577,-11-7-352,11 16 33,0 1 111,0 4 192,0-2-31,0 3 191,0 1-176,0-3-224,0-2-127,3-5-97,-1-2 16,-2-2-96,0-2 208,0-4 64,6-6 161,-6-4-417,5-5-192,-1-5-16,0 1 16,0 1-16,0-1 0,0 3 48,2 1 128,-6 3 176,2 4-144,1 0-16,-2 4 64,-1 2-128,0-1-48,3 4-32,0 2 16,-2 1-96,4 0 16,1 0-32,1 4 64,-1 5-32,2 2 32,0 4-16,-5-1 0,5 2 0,-3 1 48,1-2-48,-5 1 16,3-2 32,-4-1-16,3-4-32,-3 0 48,0-1-48,0-3 32,-3 2-16,-2-3 48,-3 0-48,-3 0 32,0 0-16,3 0 48,-3-1-96,1 1 80,0 0-48,4-2 0,-4 0 0,5 1-16,1-1-144,1-2-288,0 0-144,3 0-497,0 0-1040,0 0-752,-1-2-1713,-3-3-6531</inkml:trace>
  <inkml:trace contextRef="#ctx0" brushRef="#br1">29692 48135 6355,'0'0'1457,"0"0"1632,0 0-1632,0 0-209,0 0 289,0 0-64,22-7-161,-14 4-207,3 3-177,0 0 161,5 0 15,2 0-287,-1 0-113,9 3-80,-1-3-160,6 0-240,5 0 65,3 0 127,4-4 464,0-1-464,0 0-288,0 2 161,-5 1 15,-2 2-96,-10 0-272,-2 0 96,-7 0 0,-3 2 192,-3 1-48,-3 0-48,4-1 0,-5-2-80,6 0 16,-2 0-32,2-5 0,-4 0-144,1-2-160,-3 3-128,0-1-16,-2 0-129,-2 5-271,-1 0-369,-2 0-607,0 0-337,-2 5-465,-3 0-2752,-2 2-6884</inkml:trace>
  <inkml:trace contextRef="#ctx0" brushRef="#br1">30047 48330 5587,'0'0'8740,"0"0"-5187,0 0-1344,0 0-400,0 0-496,0 0-449,-15-30-464,2 29-384,0 1 0,-1 0-48,-1 1 32,1 8-48,3 3 32,0 0 16,2 3-48,4 4 48,3 3 0,2 4 16,0 2 112,2 2 32,7 2 144,-1 0 1,2-3-161,-4-1-48,-1-2 32,0-4-48,-5-1 0,0-4 16,-5 1 0,0-3 64,-1-1-32,-2 0-112,0-3-48,3-1-16,4 0-400,-1 0-641,-1-1-383,3-3-833,0-2-1521,0-1-2737,0-3-1409</inkml:trace>
  <inkml:trace contextRef="#ctx0" brushRef="#br1">29116 47838 7283,'0'0'5891,"0"0"-2065,0 0-1649,0 0-721,0 0-255,0 0-305,6-23-175,0 19-209,4-1-144,-1 3-112,9 0 0,-5 0-80,11 2-63,1-2-33,-1 2 1040,7 0-464,-5-2-303,-3-1-257,3 1-32,-10 0-32,-1 2-64,-9-3 64,1 3-48,-4-1-128,-1 1-49,-2-3-127,0 2-256,0 1-480,-2-2-449,-1 2-256,2 0-528,-2 0-2561,3 0-6964</inkml:trace>
  <inkml:trace contextRef="#ctx0" brushRef="#br1">29903 47679 5587,'0'0'3505,"0"0"-640,0 0-864,0 0-432,0 0-560,0 0-321,-24 28 160,24-11-15,-2 5-49,-4-1-32,2 5-79,-1-2-97,1 0-32,-2-5-112,0-2-288,0-4-80,4-4-48,0-3 16,-1-2 1,1-4 47,-2 0 0,1 0 80,0-1 240,3-8-96,0-1-160,0-6-128,0-4-16,6-2-32,3-3 48,1-2-48,-4-6-16,6 0-112,-5-3 16,4-1 48,-4 0-96,-1 1 0,0 1-209,0 5 385,-3 4-80,1 4 112,-1 7-112,0 4 96,-3 5 32,2 6 128,3 0-112,1 3-15,7 4-50,-2 9 1,8 3 65,0 1-1,-6 3-48,4 4-32,-3-6 16,-2 3-33,-4-3 1,-4-2-96,-4 0 32,0-3-16,-7 0 80,-5-3 80,-7-6-48,0 3 80,-6-6-32,4-2-16,-1 0 96,1-2-32,5 0 32,4 0-80,5 0-32,2 2 16,5 0-16,0 2-16,2 6 48,8-2-48,-1 3 49,3 1 175,3 2 192,-2-2-48,3 2 128,-5-2-48,1 0-31,-2 1-113,-2-5-192,-2 0-80,-1-1 16,-3 0-80,3-5-192,-2 0-225,0-2-175,-2 0-192,4 0-97,-5 0-79,0 0-241,0-4-1040,0-3-2561,0 0-7828</inkml:trace>
  <inkml:trace contextRef="#ctx0" brushRef="#br1">29889 48650 13766,'0'0'3874,"0"0"-3010,0 0-63,0 0 31,0 0-480,0 0-192,-5-4-47,10 4-65,1-2 80,-3 0 288,6-1 368,-2 1-128,9-4 145,0-1 319,6 1-31,2-1-177,3-1-47,-2 1-177,0 0-160,-1 5-256,-5 2-208,-7 0-48,-3 0 0,-4 0-48,-2 2-160,-3 1-96,0-1-64,0-2-224,0 0 47,0 0-111,-3 0-400,1-2-1041,-1-3-304,0-3-2129,3-1-7812</inkml:trace>
  <inkml:trace contextRef="#ctx0" brushRef="#br1">30920 47927 6259,'0'0'6339,"0"0"-4098,0 0-688,0 0 495,0 0-223,-9 41-608,9-28-305,2 0-159,5 0-145,2-3-272,6-3-48,4-7-144,3 0-96,-1-10 0,3-8-48,6-8 64,-6-2-96,1-6 32,-1-1 16,-5 0-16,-4-1 0,-3-1 32,-5 1-80,-4-1-16,-3 2-96,0 0 80,-6 4-128,0 0-64,-7 3-144,7 4-113,-6 3 49,4 6 224,-2 4 176,3 4 64,0 7 32,-2 7-16,-4 9 48,-1 15 64,-2 10 192,0 9 529,-2 6 143,5 2-288,4-1-239,6-8-33,3-5-176,0-10 0,8-4-144,-1-7-32,3-5-32,0-5-32,-2-6-304,0-7-768,0 0-673,1-12-288,-2-4-1009,-1-6-3665</inkml:trace>
  <inkml:trace contextRef="#ctx0" brushRef="#br1">31301 47955 5667,'0'0'4818,"0"0"-2561,0 0-432,0 0-65,0 0-255,0 0 0,29 17-241,-24-21-143,-1-4-97,1-2-303,2-2-161,4-5-64,-2 1-192,2 0-112,0 0-160,2 3 49,-2 5 175,-3 6-144,3 2-80,-2 2-32,1 9 16,-3 1-32,-1 6 48,2-2 0,3 4 16,-7-3 32,3-3-64,-5-4 16,3-4-48,-2-1 0,1-5-384,-2 0-481,1-11-287,-1-2-817,1-6-2433,-3-3-5395</inkml:trace>
  <inkml:trace contextRef="#ctx0" brushRef="#br1">31889 47838 3714,'0'0'1921,"0"0"3569,0 0-3889,0 0 512,0 0 208,0 33 64,0-14-720,0 0-81,0 6-79,0-4 0,0 0-593,0-1-287,0-7-209,0-2-176,0-4-96,0-3 16,0-4-32,0 0 80,0-7 112,0-5-64,0-6-256,0-4 0,-2-5-48,-1-9-32,1 0 48,2-9 32,-3-2-96,0-8-48,3 3 32,0 3 48,0 1 32,0 10 96,6 7 16,-1 10-32,0 4-48,-3 5-32,5 5-16,0 7 64,0 0-128,3 7 48,0 7 32,1 3 0,1 4 16,3 3-96,-3 2 32,-3 0-48,3-2-80,-5 0-112,1-3 80,-4-2 63,-4-1 17,0-5 112,0-3 64,-6 1-16,-4-4 32,1-3 0,-4-2 32,0 0-64,1-2 16,1 0 64,4 0-112,-2 3-80,1-1-720,6 0-641,-1 3-464,3-1-560,0 2-1472,5-2-3395,6 1 737</inkml:trace>
  <inkml:trace contextRef="#ctx0" brushRef="#br1">32129 47974 15687,'0'0'1953,"0"0"-1809,0 0 272,-12 31 1425,12-22-352,0 1-401,2-1-287,6-2-481,3-1-128,1-2-96,3-4-48,-1 0-16,-1-7 0,-5-1-48,3-5-32,-5 0-288,-1-2-304,-5-3-81,0 4 49,0 0 320,-5 4 320,-4 1 0,-3 4 304,-3 2 528,2 3 193,-3 0-33,2 3-47,5 2-369,2 1-320,2-1-192,2 1 16,3-2-864,3-1-1297,3-3-1009,0 0-3921</inkml:trace>
  <inkml:trace contextRef="#ctx0" brushRef="#br1">32492 47960 5266,'0'0'9109,"0"0"-6708,0 0-1217,0 0 529,-33 42-48,19-16-337,-2 7-159,-3 4 288,-2 1-401,5 4-288,-1-6-415,3-1-193,4-7-160,2-3 48,1-5-64,3-5-240,2-4-465,-4-5-783,6-4-802,-1-2-1007,-3-12-3746</inkml:trace>
  <inkml:trace contextRef="#ctx0" brushRef="#br1">32492 48423 5763,'0'0'4898,"0"0"-4082,0 0-368,0 0 241,0 0-177,0 0-192,-26-15 256,26 13 65,3 0-145,1 0 416,2 2 449,0 0-80,0 9-465,-1 6-256,2 2 673,-5 3 528,1 3-481,4-1-495,-6-5-145,2 0-224,0-3-224,-3-7-32,0-2-96,0-3 16,0-2 48,-3-2 256,-1-9 241,-3-4-449,2-6-128,-1-5-32,1-4 0,5-3-48,0-5 32,0-2 0,0 0-48,8-1 64,-3 1-64,2 6-32,3 4-48,-3 4 0,-1 7 48,7 4 96,-2 1-128,2 6 144,-2 4-96,4 4 48,-3 0-64,2 10-1,-4 8 1,2 2 32,-5 3-16,-2 1 48,-2 2-32,0 0 32,-3-1 48,0-3-64,-6 0 64,-1-3 0,-3-7-32,1 2 32,-1-8-16,-2 0 32,3-6-32,-1 0 32,-3 0-32,7 0 32,-4-4-64,3 2 65,5 0-82,-3 1-271,5-2-576,0 3-1041,0 0-784,5-3-2049,1 3-3634</inkml:trace>
  <inkml:trace contextRef="#ctx0" brushRef="#br1">32732 48479 6323,'0'0'8244,"0"0"-7172,0 0-464,0 0 1249,0 0 288,0 0-576,15-14-785,-12 14-496,-2 8 193,2 5 383,0 2 161,-3 5 223,2 1-447,-2-1-305,3 1-160,-3-3-144,2-4-144,-2-2-48,2-4 48,1-1-256,-3-7-304,0 0-385,1-3-703,-1-7-1122,0-6-2080,0-5-8916</inkml:trace>
  <inkml:trace contextRef="#ctx0" brushRef="#br1">32768 47236 6163,'0'0'-320,"0"0"3265,0 0-464,0 0-848,0 0-256,0 0-193,-7-8-31,4 5-33,3 3-127,0 0-161,0 0-208,0 0-160,3 0-111,4 0 111,-1 0-96,5 5-176,0 3-96,5 3 0,-3 4 1313,4 5-289,-3 2-495,4-1-241,-5 3 80,5-1-16,-6-1-112,0 0-128,1-1-63,-1-2 111,0-1-64,1 2 64,-1-6-128,0 4-32,0-1-32,-3 1 32,1-1-48,-4-1 32,2 4-48,-3 0 64,-3 1-16,3 1 0,1 2 96,-1-3-112,-4 3-16,4-2-32,-3-1 16,2 3-16,0-2 16,-1-2-16,-2 2 0,-1 0 0,3 0 16,-1 0 0,-2-1-16,0 1 80,0-1-112,0 1 129,0-6-97,0 4 16,0-2 16,0-1-96,0 0 16,0-1 48,0 0-32,0-1-48,-2 2 128,-1-1-112,3-1 96,0-1-32,0 1-16,-1-1-32,1-1 64,0 2-16,-3-1-16,-1 1 32,4-3-48,-4 3 48,2-2-80,-3 0 64,0 2 0,4-2 0,-5 0-16,1 0 16,0-2 0,3 2-16,-6-2 64,7 2-48,-4-3-16,2 1 48,0 0 0,-1-1-64,3 0 48,1-1-32,-6 1 0,6-1 16,-5 2-16,3-3 48,-1 1-80,0 1 48,2-1-16,-4 0 32,5-1-32,-5 3 16,3-2 0,-4 0-32,5-1 32,-4 1-32,5-3 80,-5 4-112,0-5 32,0 2-32,1 0 32,-2 0-128,0-2 0,0 2 16,0 0-33,3-3 33,-1-1-160,1 0 64,3-3-128,0 0-304,0 0-449,0-4-912,5-5-224,0-4-1136,1-4-2850</inkml:trace>
  <inkml:trace contextRef="#ctx0" brushRef="#br1">31786 47191 5859,'0'0'4882,"0"0"-1713,0 0-1344,0 0-528,0 0-321,0 0-335,-20 3-353,13 4-64,-5 2 128,3 1 160,-2 3-16,-2 0 113,2-2 15,0 1-48,3 4 0,3-1-111,-6 0 63,6 2-144,1 1-96,4 1-48,-3-2-32,1 3-15,2 0-81,0-1 48,0 0 144,0 0-64,0-2-96,0 1 64,0 2 16,-2-3 32,-1 2-128,1-1-80,2 1-16,0-2-32,0 3-32,0-4 48,0 4 0,0-3-16,0 2 48,0-1-32,5 0 128,-3-1 33,3 0-65,-5-2-64,4 0 0,1 0 0,0 1-32,1-3 16,-6 1-32,4-1 32,-3 2-32,5-1 0,-6 1 16,0-3 64,2 4-64,-2-4-16,0 2 16,3-1-32,-1-2 80,-2-1-80,0 1 64,3-1-64,-3 0 32,3-4 32,-3 2-32,0-2 0,0 1-16,0 1-32,0-1-16,3 0 64,0 1-48,-3 1 32,0-3 0,2 5 0,3-2 0,-2 2 80,0-3 80,1 4 48,0-2-64,-1 1-112,2-1 64,-4 1-48,6 0-32,-6 0 16,2 0 0,-1-3 0,-2 2-32,2 0 64,-2-1-112,0 2 96,3-3-48,-1 3 48,-2-1-48,0 2 16,6-2 16,-6 1 16,5-1 32,-2 4-16,2-4 0,-1 1-32,0 2 16,0-2-16,2 0 0,-2 0-16,-2 0 0,4-3-16,-6 0 16,4 3 0,-2-4 1,1 1-1,4-1-32,-2-3 48,2 3-48,2-3 96,-2 0-64,1 1 0,2-4 0,-4 6 0,2 0 32,2-1-32,-3 3 0,0 0-16,-1-1 16,-5 1 32,2 0-32,-2-2-16,-1 0-32,0-2 32,3-1-192,0-1-129,-1-3-207,2 0-32,3 0-224,-4-5-129,2 1-752,0-3-432,1-1-704,-5-1-1633,-1 0-6131</inkml:trace>
  <inkml:trace contextRef="#ctx0" brushRef="#br0">23529 42182 5250,'0'0'5299,"0"0"-3794,0 0 127,0 0 257,0 0-256,0 0-208,0-26-353,3 37-400,1 4 289,4 10 207,4 6 433,4 6 64,3 2-385,5-2-367,0-1-241,0-5-464,1-7-128,-7-5-64,1-2-16,-7-4-16,0-4 0,-6 0-48,-5-5-608,-1-4-481,0 0-511,-7-3 495,-2-7-992,-3-5-1120,2-7-3154</inkml:trace>
  <inkml:trace contextRef="#ctx0" brushRef="#br0">23743 42151 10005,'0'0'4258,"-25"52"-1761,8-20 16,4 3-432,-2 1-64,-2 2-353,6-5-367,-5 0-497,5-5-463,0-4-209,3-2-16,0-7-96,5-5-16,-2-1 16,5-2-64,-1-5-849,1 0-607,0-2-481,0-4-416,6-3-1585,0-3-5315</inkml:trace>
  <inkml:trace contextRef="#ctx0" brushRef="#br0">24179 42185 7075,'0'0'2369,"0"0"-608,0 0 640,0 0-160,0 0-240,0 0-448,0-4-689,0 19 225,0 11 271,0 5 289,3 5 64,-2 2-625,-1-1-303,7-4-385,-6-3-272,4-9-112,-3-3 16,-2-5-16,0-2 0,0-3 32,0-1-48,0-5 48,0 0-64,0 1 80,0-3-80,5 0 48,2-11 0,3-7-16,7-5-16,4-8 0,1-8-96,5-3-64,-1-6-32,-1-2-144,-4 3 80,1 7-32,-9 8 160,-1 11 95,-5 6 1,-2 9 48,-5 6-48,0 0-32,0 0-32,0 3 80,0 4 0,0 0 0,0-3 32,0 1-32,0 1 32,-7-5 0,2 2 32,-7-1-32,-1-2 16,-6 0-64,-8 2 16,-5 0-64,-2 3 64,-2-1-16,0 3 16,6-1 16,3-2-32,6 2 64,5-2-32,10-1-32,6-3 0,0 0-528,6 0-657,10-3-239,0-3-33,6 0-160,-3-1-63,0 0-1314,-1 3-3057</inkml:trace>
  <inkml:trace contextRef="#ctx0" brushRef="#br0">24147 41951 7347,'0'0'3330,"0"0"-1745,0 0 384,0 0-193,0 0-143,0 0-384,-11-10-353,11 8 16,0 2-111,0-2-257,0 2-256,0 0-208,3 0-32,-1-2-16,4 2 0,5-3 16,2 2 64,7-5 48,4 3-15,7-1 911,6 1 33,-1 1-401,-3 0-208,-3 0-208,-3 2-96,-7 0-32,-5 0-128,-6 0-48,-5 0 0,2 0 0,-6 0 48,0 0-64,0 0 48,0 0 0,0-3-112,0 2-368,0-2-96,-3 1-433,3 1-175,-3 1-561,3 0-640,0 0-2209,0 1-4883</inkml:trace>
  <inkml:trace contextRef="#ctx0" brushRef="#br0">24406 41764 8548,'0'0'3185,"0"0"-591,0 0-850,0 0-319,0 0-593,0 0-63,32 7-257,-29 4-224,1 2 160,1 1 769,2 5-1137,0-5-64,-2 1-16,3-4 16,-1 0-48,-3-3-544,2-1-641,-1-2-160,-1-4-655,-1 1-1410,3-2-3153</inkml:trace>
  <inkml:trace contextRef="#ctx0" brushRef="#br0">24676 42102 11637,'0'0'2946,"0"0"-1890,0 0 65,0 0 415,0 0 113,29 28-560,-25-4 431,0 2 161,-4 2-512,0 4-353,0-1-48,0-1-95,-4-5-385,0 1-144,-1-5-64,0-3-112,5-3 32,-6-6-32,6-1 0,0-1-64,0-5-288,3 3-465,2-5-543,0 0-561,-2 0-929,-3-9-2768</inkml:trace>
  <inkml:trace contextRef="#ctx0" brushRef="#br0">24576 42128 10533,'0'0'3954,"0"0"-1393,0 0-400,0 0-544,0 0-401,0 0-544,11-9-287,5 9 127,7 0 112,0 0 240,4 0 305,-1 3-593,1-3-336,-4 0-160,0-3-32,-7 0-32,-4 0-16,0-3-32,-5 1-480,-4 0-624,-3 1-433,0 1-112,0 3-1296,-6 0-2306</inkml:trace>
  <inkml:trace contextRef="#ctx0" brushRef="#br0">24932 42390 17816,'0'0'2449,"0"0"-2385,0 0 304,12 30 1137,-7-15-176,0-1-97,-3 0-255,6 0-593,-1 1-304,0-4 0,2 1-64,1-6-32,0 1-192,0-7-785,-1 0-527,0-6-673,-1-3-1969,-3-7-5747</inkml:trace>
  <inkml:trace contextRef="#ctx0" brushRef="#br0">25108 42368 4754,'0'0'12374,"0"0"-10645,-3 36-241,-2-17 641,1 3-208,-6 0-240,3 0-400,-3-1-657,3-2-384,2-6-208,2-1 16,3-8-48,0-4-336,0 0-1025,8-11-592,-3-4-1648,0-7-4387</inkml:trace>
  <inkml:trace contextRef="#ctx0" brushRef="#br0">24740 41937 1072,'0'0'8052,"0"0"-5811,0 0-544,0 0 368,0 0 96,-31-12-416,30 9-529,-2 1-399,0 2-305,3 0-128,0 0-16,0 0-128,0 0-64,0 0-160,0 0 48,0 0-64,0 0 16,-2 0-64,-3 0 48,-1 0 0,0 0 0,-7 0-16,2 2 0,3 1 48,-1-3-32,2 0 48,5 0-64,-1 0 16,3 0 0,0 0-16,3 0-48,4 0 64,4 0 0,4 0 16,5 0 16,7 0-16,3 0 609,3 0 127,4 0-48,-1 0-463,-5 0-33,-6 0-160,-5 0 16,-8 0-64,-2 0 0,-6 0-32,-1 0-353,-3 0-351,0 0-592,-5 0-401,-4 0-592,-4 0-2578</inkml:trace>
  <inkml:trace contextRef="#ctx0" brushRef="#br0">26189 42255 13014,'0'0'2641,"0"0"-2177,0 0 817,43-6 0,-21 1 63,2 3-303,2-1-273,0-1-432,-2 2-288,0 0-16,-5 2-16,-1 0-32,-4 0 16,-3 0-32,-5 0 48,1 0-64,-4 0-176,0 0-368,-3 0-625,0 0-1024,0 6-544,-6 3-1985</inkml:trace>
  <inkml:trace contextRef="#ctx0" brushRef="#br0">26323 42465 13174,'0'0'5555,"0"0"-4515,0 0-272,0 0 849,0 0-784,0 0-417,11-3-256,2 1 16,5 0-96,3-1-64,3 1 32,3 0-64,-4 2-32,1 0-224,-5 0-1361,-4 2-1440,-6 3-3250</inkml:trace>
  <inkml:trace contextRef="#ctx0" brushRef="#br0">33168 42163 6851,'0'0'-320,"0"0"3249,0 0-1104,0 0-1056,0 0-401,0 0 176,-25-6 256,21 6 1,2-2 31,-4 2-112,0 0 129,1 0 95,0 0 17,2 0-161,1 0-128,-1 0-95,3-3-209,0 3-128,8 0-112,2 0-80,7 0-16,4 0-16,3 0 32,5 0 432,2 0 144,2 0-495,-2 0-113,0 0-16,-1 0-16,-6 0-32,-5 0 64,-3 0 0,-6 0-64,-3 0-257,-3 0-239,-4 0-80,0 0 0,-4 0-129,-3 0-1088,0 0-1760,-6-1-1922</inkml:trace>
  <inkml:trace contextRef="#ctx0" brushRef="#br0">33123 42402 6083,'0'0'272,"0"0"1393,0 0-17,0 0-959,0 0-449,0 0-64,3-2 80,-3 0-64,0 2-48,0-1 0,2 1 64,-2-3 113,0 3 255,0-2 320,0 2-15,0 0-33,0 0-160,0 0 49,0 0-161,3 0-112,-2-2-176,5 2-48,-1 0-16,3-3-111,10-1 95,3 0-16,3-1 864,5 2-143,-3-1-337,4-2-288,-5 2-32,2 2 64,-5 0-32,-3 2-160,-7 0-176,0 0 80,-6 0-64,-2 0-16,-2 2-384,-2 0-528,-2-2-481,-3 4-768,-6-1-1825,0 0-3473</inkml:trace>
  <inkml:trace contextRef="#ctx0" brushRef="#br0">34222 42224 944,'0'0'849,"0"0"-97,0 0-304,0-3-384,0 3-96,0 0-448,0 0-960</inkml:trace>
  <inkml:trace contextRef="#ctx0" brushRef="#br0">34217 42266 4674,'0'0'2049,"0"0"-496,0 0 1024,0 0-1040,0 0-145,-12-8-15,12 5-96,-6 3-257,2-3-128,0 3-175,0 0-273,-1 0-176,2 0-64,-2 0-80,-1 0 48,1 0-16,3 0 0,0 0 113,-1 0-49,3 0-96,0 0-80,0 0 48,3 0-48,1 0 48,7 0-16,0 0 176,9 0 272,-2-2-144,1 2 289,0 0-209,4 0-288,-4 0-112,-5 2 16,-3 4-80,-3-2 0,0 0 32,-5-1-16,3 1-16,-6-4 16,2 3-16,-2-3 0,0 0 32,0 0-16,0 0 16,0 0-16,0 0-160,0-3-352,0 1-433,0 0-399,0 2-449,0 0-912,0 0-1697,0 0-3890</inkml:trace>
  <inkml:trace contextRef="#ctx0" brushRef="#br0">34678 42137 6099,'0'0'-208,"0"0"3553,0 0-1040,0 0-1248,0 0-81,0 0 81,12 23-161,-6-7 129,-4 6 351,2 4 1,-1 3-273,0 2-191,-2 2-129,-1-3-224,4-4-95,-4-2-257,0-4-240,0-8 32,0 2-16,0-9 0,0 2-208,0-7-833,0-2-1136,0-8-1729,0-11-7011</inkml:trace>
  <inkml:trace contextRef="#ctx0" brushRef="#br0">34695 41963 3666,'0'0'2017,"0"0"-1761,0 0 2417,0 0-848,0 0-769,0 0-495,-19 0-337,12 0 512,2 0 256,-1 2 1,4 3-305,-3 1 81,0 5 127,-2-1-16,0 6-79,1-1 31,-2-2-208,0-3-303,1 2-145,6-6-48,-5-2-32,4-1-48,-1-2-32,3-1-32,0 0 32,0 0-16,0-8-64,5-5 32,1-2-32,-1-2-208,6 2 47,-2 0 145,-2 1 96,4 4-80,-2 5 48,1 1-16,2 1 48,0 3-64,-3 0 80,7 7-32,-4 1 80,3 4-16,1 0 48,0 4 97,-2-1-49,-3 0 176,-1-2 208,1-3 0,-5 0-144,1-2-175,-1-2-177,-2-1-48,0-1 0,1-1-112,-5-3-769,6 0-1280,-6-6-2433,0-6-9316</inkml:trace>
  <inkml:trace contextRef="#ctx0" brushRef="#br0">35283 42248 6003,'0'0'5378,"0"0"-3297,0 0-720,-38 5-81,22 1-63,5 2-337,-2 2-15,2 2-273,0 1-240,5 3-128,-1-4-32,4 3-112,1 0-48,2-4 16,2 0-80,3 0 16,6-5-32,-3 0 32,3-3 16,2-1 32,-1-2 401,1-5 239,0-5-192,-1-6-224,0-5-96,0-3-128,-1-6-64,3 0 0,-8-5 16,1 5-32,-2 0 48,1 2-32,-6 2 48,0 4-16,0 3-96,0 4 32,-6 0-32,0 2-32,-4 2 80,2 5 48,-4 0-48,-1 3 16,0 1-80,-1 2-96,-1 0-32,3 5-112,1-2-145,1 1-399,3 1-577,3 0-864,-2-3-976,6 2-2098,0-4 1297</inkml:trace>
  <inkml:trace contextRef="#ctx0" brushRef="#br0">35518 42105 5731,'0'0'992,"0"0"3554,0 0-2033,0 0-576,0 0-304,0 0-433,-18 2-303,18-2-353,0 0-112,0 0-176,0 0-127,0 0-49,7 0-48,5 0 16,6 0-48,0 0 48,7 0-16,3-2 416,5-2 448,-2-3-512,-4 1-159,0-1-81,-6 2-96,-6 1-144,-5 0 128,-4 2-112,-3 0 32,-3 2-241,0 0-271,0 0-272,-3 2-513,-2 1-1136,4 3-2049</inkml:trace>
  <inkml:trace contextRef="#ctx0" brushRef="#br0">35490 41936 5587,'0'0'2817,"0"0"-432,0 0-1104,0 0-257,0 0-384,0 0-143,4 14-161,12-14-240,2 0 48,7-4 336,1 2 128,9-5 1953,-3 3-1040,6-4-849,-5-1-479,-5 0 15,-3 1-176,-7-3-16,0 1-16,-10 3-32,3 0-96,-9 2-129,2 1-15,-4 4-16,0 0-160,0 0-689,0 0-799,-4 4-1250,2 3-2352,-4 0-433</inkml:trace>
  <inkml:trace contextRef="#ctx0" brushRef="#br0">35612 42125 5955,'0'0'3793,"0"0"-1343,0 0-802,0 0-31,0 0-336,0 0-449,0-7-256,0 7-192,0 0-79,0 0-145,0 4-48,2 6 48,-2 2-80,3 7 16,-3 5-80,0 4 784,0 5 113,0-1-321,-3-1 48,3-4-63,-2-5-129,2 0-208,0-7-192,-3-2-96,3-4 48,0-6 0,0 2-16,0-5-352,0 0-497,0-5-431,0-5-929,0-7-3874,0-3-6707</inkml:trace>
  <inkml:trace contextRef="#ctx0" brushRef="#br0">35411 43090 16311,'0'0'2402,"0"0"-2178,-44-4 288,32 8 736,-5 7-287,3 4-481,4 2-320,2 3 32,0 0 80,8-1-79,0-5-65,11 0-128,4-9 0,-1-5 32,8-1-16,-1-14 32,3-7-32,-2-4 0,-2-4-16,-2 0 48,-4 0 0,-7 1-16,-7 2 32,0-1-80,-2 2-32,-9 4 16,-2 0-32,-1 5 0,-2 2 48,0 4 48,0 5 0,2 2-64,-2-1 32,5 5 16,3 0-16,2 0 0,1 0-32,3 0-112,2 0-593,0 2-511,0 3-609,2-3-1105,5 0-1488,0 0-3889,-2-2 7122</inkml:trace>
  <inkml:trace contextRef="#ctx0" brushRef="#br0">35590 42967 5442,'0'0'9989,"0"0"-7268,0 0-1984,0 0 239,0 0-47,0 0 15,2 28-96,3-13-159,-3 5-97,2-3-176,4-3-144,3 2-192,-6-7-16,6-1-32,-3-5 0,5-3-16,-3-3-16,2-8-192,2-4-320,-1-4-64,0-5 128,2-6 191,0-1-111,-2 0-80,-1 5 112,-4 4 288,-4 9 288,2 7 256,-6 6-224,0 6-160,0 12 177,-7 5 479,-4 9 96,-1 7 81,0 7-257,-1 1-432,1 1 112,-1-3 65,7-6-257,-5-2-128,7-10-48,-3-3 32,5-4 0,-6-7 0,2-4-48,2-4-337,3-5-447,-5 0-657,1-5-768,3-6-1472,-1-4-3539,0-1-1872</inkml:trace>
  <inkml:trace contextRef="#ctx0" brushRef="#br0">35170 42738 6515,'0'0'-496,"0"0"2721,0 0-576,0 0-753,0 0 240,0 0-79,25 0-209,-20 0-63,3 0 111,6 0 177,3 0 159,6 0-223,1 0-321,2-4-192,-2-3-128,2 2-32,-1-2-143,-4 2-49,-2 1-48,-5 2 0,0 0-32,-2 0 32,0-1-16,-1 3-16,-3-1 32,4 1-16,0-3-32,1 3-16,1-2 0,2 0 0,2-1 32,1 1 160,-2 0 144,-1-2 16,3 2-175,-3 0-97,-2 2-112,-3 0 48,2 0-48,-4 0-16,1 0 32,-4 0-16,6-3-32,-5 3 0,5-2 48,0 0-32,0 0 16,1 0 0,0-1 16,0 0-16,1 3 0,-1-2-32,-5-1 48,6 3-16,-8 0 0,6 0 32,-5 0-64,3 0 32,-2 0 0,1 0 32,0 0 0,3 0-48,-2 0 48,-1 0-16,3 0 32,1 0-64,-6-2 32,-1 0-32,-1-1-16,1 3-32,-1-2-64,-4 2-16,5 0 31,-5-2-287,-1 2-208,0 0-96,0 0-641,-1 0-1216,-9-2-3634,-3 2-2977</inkml:trace>
  <inkml:trace contextRef="#ctx0" brushRef="#br0">35797 42399 5539,'0'0'6691,"0"0"-4018,0 0-1473,0 0-239,0 0-113,0 0-111,0 0-225,19 18-64,-8-8 224,-2 6 97,1-4-65,-3 1-400,2-1-272,-1-1 16,0-6-32,-6 2-16,1-4 16,3-3-256,-6 0-304,2 0-193,-2-10-399,0 0-929,0-6-2113,0-1-5442</inkml:trace>
  <inkml:trace contextRef="#ctx0" brushRef="#br0">35981 42348 8628,'0'0'4834,"0"0"-1696,0 0-529,-17 40-640,10-22-641,0 1-463,-5 0-529,0-1-96,6 0-160,-2-4-48,-2-2-16,9-6-16,1-2-576,0-4-1057,0 0-1296,1-10-2978</inkml:trace>
  <inkml:trace contextRef="#ctx0" brushRef="#br0">37244 42287 6419,'0'0'-977,"0"0"6564,0 0-3138,0 0-656,0 0-320,0 0-449,-1-7-336,1 7-383,0 0-129,0 0-32,0 3 48,0 4 48,0-1-64,0 2-128,1 4-16,4 2-16,0 2 16,-3 3 64,4 3 336,-1 4 193,-4 0-177,5 2-16,-6 1-48,0 0 16,0 1-47,0 0-193,-6-2 64,5-2-112,-4-2 32,-1-1-112,4-3 64,-3-3-64,0 1 16,4-4-32,-5-2 0,-1-2 64,2-4-80,-1 1 96,0-4 16,-3-3-48,-1 0 16,0-5-48,-1-6-64,-2-4-400,-1-2-224,-1-1 47,3 1 97,1 4-96,-3 2 192,4 5-97,2 2 49,3 2 48,5 2-160,0 0-673,0 0-1184,5 0-1729,3-3-5394</inkml:trace>
  <inkml:trace contextRef="#ctx0" brushRef="#br0">37231 42068 4114,'0'0'1873,"0"0"-1745,0 0 1328,0 0-639,0 0-97,0 0 161,0 0 367,5 22 257,-12-11 224,-2 4 111,-6 3-479,1 1-240,-2-1-97,0-4-320,5 0-95,0-4-353,4-3-128,3-3-80,2-1-48,2-3 48,0-3-16,0-8-48,10-4-64,1-4-64,3-7-416,4 3 303,1-2 257,0 4 32,-3 6-16,1 4 48,-3 6 33,-3 5-65,-2 0-16,-2 7-32,-2 4 0,0 4 0,0 0 32,-4 1-16,4-2 0,1-3 16,-4 0-16,2-4 16,-1-3-145,0-3-415,-2 2-320,5-3-705,-4 0-1200,3 0-1393</inkml:trace>
  <inkml:trace contextRef="#ctx0" brushRef="#br0">37799 42368 5891,'0'0'-224,"0"0"5218,0 0-2769,0 0-432,0 0-48,0 0-305,-5-7-303,-3 7-209,-3 0-224,0 1-79,-1 9-209,-3 0-32,-3 3-80,-1 5-32,1 1 65,5 2 95,-3 3-32,8-2-192,2-1-16,6-3-64,0-4-112,12-4-16,6-7 16,2-3-48,4-10 80,0-7-112,1-5-144,-1-3 16,-8-1 176,0-5 80,-10 0 0,1 0-48,-7-5 80,0 4-208,-7 3 16,-5 0-80,-2 6 64,-4 3 96,2 4 16,-3 4-32,5 5 48,-4 0 0,5 4-48,1 3 64,4-2-64,4 2 0,-2 0-272,5 0-417,1 0-591,0-3-449,4 2-560,0-5-1585,7 2-2305,-2 4 1713</inkml:trace>
  <inkml:trace contextRef="#ctx0" brushRef="#br0">38115 42235 6099,'0'0'1248,"0"0"3170,0 0-2545,0 0-800,0 0-289,0 0 129,0-4-273,0 4-208,0 0 112,1 0-112,-1 2 1,0 7 47,0 4 80,0 7 273,0 6 447,0 3 145,-1 6-337,-2-1-207,0-1-353,3-5-240,-2-2-208,2-6-80,0-4-48,-3-2 48,3-4 16,0-4-32,0 0-144,0-6-464,-2 0-417,2 0-512,0-7-1024,0-5-3425,0-1-8101</inkml:trace>
  <inkml:trace contextRef="#ctx0" brushRef="#br0">38013 42197 5763,'0'0'1056,"0"0"2530,0 0-1809,0 0-369,0 0 225,0 0-48,-4 6-449,4-6-255,1 0-97,5 0-48,1 0-207,3 0-49,2 0 32,2 0 48,5 0-64,5-2-31,0 0 1119,2 0-847,0-3-369,-3 3-208,-3-3-48,-3 4-112,-7-1-16,0-1-208,-4 1-368,-5 2-145,1 0-175,-2 0-241,0 0-816,0 0-1248,0 0-2610,-2 0-4978</inkml:trace>
  <inkml:trace contextRef="#ctx0" brushRef="#br0">38350 42507 10245,'0'0'5138,"0"0"-3713,0 0 79,0 0 561,0 0-352,0 0-864,13-8-497,-7 8-144,-5 7-64,7 1 48,0 3 48,-1 2 176,0 0-240,0-1-64,-1 2-96,-1-4 32,1-1-80,-1-5-208,-4 0-576,5-1-369,-5-3-479,-1 0-577,3-9-1105,0 0-4145</inkml:trace>
  <inkml:trace contextRef="#ctx0" brushRef="#br0">38529 42423 4786,'0'0'6899,"0"0"-4594,0 0-1392,0 0 1008,0 0 336,-25 44-625,14-23-399,1 3-32,-1 2-1,0-2-47,0-1-465,4-5-384,1-4-224,5-1-32,1-7-32,0-3-128,1-3-1008,5-6-1057,1-10-817,-1-5-4161</inkml:trace>
  <inkml:trace contextRef="#ctx0" brushRef="#br0">37994 42039 6851,'0'0'1025,"0"0"3297,0 0-2145,0 0-609,35-2-415,-19 2-353,5 0-63,6 0 143,1 0 1393,3 0-656,0-2-625,-4 2-400,0-5-431,-6 3-97,-4 0-96,-3-1 48,-2 2-193,0-2-239,-5 3-192,-1 0-64,0 0-289,-6 0-720,3 0-512,-3 0-1280,0 0-2482,0 0-1248</inkml:trace>
  <inkml:trace contextRef="#ctx0" brushRef="#br0">36609 42439 3346,'0'0'4177,"0"0"562,0 0-2482,0 0-705,0 0-159,0 0-176,16-10-321,-5 10-368,-2 0 80,8 0 17,0 5 15,-1 0 449,6-1 223,-4 0-640,2 0-159,-1-4-193,1 0-176,-4 0-64,1 0-80,-3 0 16,-2-4-240,0 0-192,-4 2-289,-3-3-159,0 3-177,-5 0-143,0 2-337,-4 0-816,-2 0-1521,-2 2-1808,-4 3 383</inkml:trace>
  <inkml:trace contextRef="#ctx0" brushRef="#br0">36678 42326 5234,'0'0'3650,"0"0"-913,0 0-1088,0 0-208,0 0-273,0-16-223,0 15-321,2 1-128,-2 0-48,0 0-175,0 0-97,3 0-128,-3 7 0,2 5-16,-2 3 32,0 10-16,-2 0 16,-3 1 544,-1 2-272,0-2-272,1-3-64,0-3 128,3-3 0,2-2-16,-6-4-80,6 0-32,0-3 0,0-2-16,0-1 16,0-1-400,3-1-144,0 1-176,-1-1-449,1-3-1056,-1 0-1633,-2 0-6466</inkml:trace>
  <inkml:trace contextRef="#ctx0" brushRef="#br0">37712 42861 6051,'0'0'4866,"0"0"-3185,0 0-577,0 0 65,0 0-97,33-11-111,-22 9-289,2 2-144,4 0 145,2 0 447,0 0 497,2 0-449,1 2-143,2 0-257,2 1-160,-1-3-207,-1 2-177,-4 0-64,4-2-80,-1 0 48,-2 0-80,-2 0-32,4 0 32,-7 0-32,0-2-80,4 0 80,-4-3-48,2 3-16,-4 2 64,3-3-48,-4 3 0,-1 0 64,1 0-64,0 0 32,-2 0 16,2 0 16,0 0-16,-1 0 32,3 0 48,-1 0 48,0 0-80,0 0 0,2 0-16,-2 0 32,-2 0-32,2-5 112,3 3-48,-4-3-64,3 1-16,-2-3-16,0 4-16,1-2 16,-1 0-32,-1 3 16,-2 0-16,2 2 32,-5 0-48,3 0 32,-2 0-32,1 0 96,-4 0-80,2 0 32,2 0-16,-3 0 0,-2-2 32,0-1-16,-2 2-16,0-1 0,-1-2 32,-2 1-160,0 3-128,-6-2-416,-1 2-721,-4 0-416,-2 2-912,-5 2-3057</inkml:trace>
  <inkml:trace contextRef="#ctx0" brushRef="#br0">37923 43206 4258,'0'0'3682,"0"0"1696,0 0-2673,0 0-912,0 0-448,-37-6-785,20 15 112,-4 4-63,-1 2-161,3 2 0,0 0 0,5 3 112,4-3 33,5 0-49,5-1-416,0-3-32,13-4-80,3-3 48,1-5 0,2-1 224,5-7-64,-3-9-15,1-1-113,-8-3-32,-2-1-32,0-3-32,-6 0 48,-6-4-96,0 0-80,-6-4-209,-3 2-159,-3-1-16,-3 3 208,2 6 272,-5 5 32,1 4 32,3 3-48,1 5 112,-3 3-80,8 2-16,-6 0 0,9 2-16,4 5 0,-4-1-48,5 0-1825,3 3-1313,3-2-3585,7-1-3265</inkml:trace>
  <inkml:trace contextRef="#ctx0" brushRef="#br0">38162 43133 4178,'0'0'1505,"0"0"-1329,0 0-96,0 0-144,0 0 2817,0 0-896,0-2-353,0 2 81,0-2 16,-4 2-192,1 0-321,0 0 129,-1 0-161,4 0-191,-2 0-305,2 0-224,0 0-240,0 0-32,0 0-16,0 0 48,0 0-64,2 0 48,0 0-16,0 0 48,-2 0-32,3 0 0,0 0-48,-3 0-32,0 0 32,0 0-64,0 0 80,0 0-48,0 0 0,0 0 16,0 0 32,0 0-32,1 0 48,-1 0-32,3 0-48,-1 2 32,4 0-32,-4 5 32,4 4-32,7 2 0,-2 3 657,7 4-129,-4 0-336,3-1 0,-1-1 112,0-4-80,-5 2-48,2-6-64,-7-1-32,1 0-48,-1-6 64,-4 2-80,-2-5-304,0 0-688,0 0-273,-2-6-864,2-3-3009,-6-4-9061</inkml:trace>
  <inkml:trace contextRef="#ctx0" brushRef="#br0">38318 43051 6515,'0'0'1665,"0"0"1760,0 0-1616,0 0-400,0 0-385,0 0-223,5-10-241,-8 10-112,1 0-96,-8 6-32,3 5 145,-5 6 47,-2 7 192,-3 5 161,3 2 255,-4 4 65,2-4 95,2 1-479,4-9-177,2-4-192,4-3-240,2-6-80,-3-1-112,2-2 16,3-4-400,0-3-817,0 0-687,-2-5-401,2-6-2546</inkml:trace>
  <inkml:trace contextRef="#ctx0" brushRef="#br1">21012 50283 6243,'0'0'7539,"0"0"-4737,0 0-1682,0 0 257,0 39 576,0-15-497,-6 4-559,3 2 47,-1-2-336,0 0-207,-1-4-257,2-4-80,3-5-80,0-4 48,0-5-416,0-4-481,0-2-624,0-2-1104,0-11-2417</inkml:trace>
  <inkml:trace contextRef="#ctx0" brushRef="#br1">20913 50282 7860,'0'0'4194,"0"0"-689,0 0-1392,0 0-368,0 0-352,0 0-369,3 0-48,6 0 33,5 0-65,4 0 65,-1 1 608,2 1-593,0 1-480,-1-3-128,2 0-175,-2 0-209,-5 0-32,2-3-48,-6 0-81,1-2-415,-2 1-224,-4-1-401,-1 3-143,-2-1-193,-1 2-272,0-1-400,0 2-1200,0 0-2786</inkml:trace>
  <inkml:trace contextRef="#ctx0" brushRef="#br1">20382 49669 11989,'0'0'4579,"0"0"-3091,0 0-495,6-8 47,-5 9-239,3 12-145,2 9 80,2 10 193,3 14 847,2 11-479,0 7-305,6 7-143,1 0-81,-4-2-208,3-4-608,-4-9-80,0-8 128,-6-8 0,1-9 0,-3-5-48,-4-7-128,0-6-176,-3-6-304,0-5-561,0-2-752,0-7-256,0-10-1776,0-5-5684</inkml:trace>
  <inkml:trace contextRef="#ctx0" brushRef="#br1">20782 49661 6067,'0'0'4562,"0"0"-2369,0 0-592,0 0-353,0 0-479,0 0 479,0-22-544,0 22-479,2 0-129,-2 7 64,0 3 96,0 7 192,0 7-64,0 6-16,-5 9 1793,-3 7-976,2 5-497,-4 3 321,1 0-225,-1 0-64,-2 0-143,0-2-273,0 0-176,0-4 32,-2-3 48,5-5-64,-2-2-64,4-6-32,6-4-16,-3-7-32,4-2 0,0-3-560,4-3-417,0-6-527,0-3-785,0-4-945,-4-4-2112</inkml:trace>
  <inkml:trace contextRef="#ctx0" brushRef="#br1">21798 49966 6595,'0'0'-832,"0"0"4881,0 0-2416,0 0-672,0 0-97,0 0 65,-5 4-321,5-4-240,0 0-64,0 0 32,0 0 192,0 0 193,0 0 143,0 0 1,0 0-113,0 0-240,5 0-16,5-2 17,2 0 47,4-1-32,8 1-64,3 2 929,1 0-144,3 0-417,-5 0-416,-5 0-144,-5 2-160,-5 1 96,-4-1-112,-3 0-64,-2-2-32,1 2 64,-3-2-80,0 0 16,0 0 33,0 0-178,0 0-271,0 0-544,-3 0-705,1 0-480,-2 0-608,1 3-2402</inkml:trace>
  <inkml:trace contextRef="#ctx0" brushRef="#br1">21858 50175 4594,'0'0'8052,"0"0"-3922,0 0-2305,0 0-193,0 0-255,0 0-225,39-7 17,-18 4-113,2 0 193,1 1-577,-2 0-255,-2 2-97,-4 0-304,-4 0 48,-2 0-96,-1 0-144,-1 2-497,-6 3-399,1-4-1073,-3-1-1073,-3 0-4177</inkml:trace>
  <inkml:trace contextRef="#ctx0" brushRef="#br1">23848 49898 8084,'0'0'3905,"0"0"-2080,0 0-16,0 0 0,0 0-416,0 0-513,5-14-448,-5 14-176,-7 9-128,1 4 113,-5 5 303,-2 6 272,0 8 161,-1 3 143,-2 8 145,3 2-17,0 2-591,1 3-177,0-2-112,8-6-160,4-2-32,0-9-64,7-6-48,8-6-16,-2-6-48,2-3 32,0-3 64,-2-4-384,-2-3-704,-4-3-817,-1-7-1185,0-3-2544</inkml:trace>
  <inkml:trace contextRef="#ctx0" brushRef="#br1">24059 50129 3650,'0'0'2577,"0"0"1345,0 0-1377,0 0-1024,0 0 15,0 0-191,32 15 384,-28 5 79,2 7-431,-5 4-176,4 4-225,-5 1-15,0-4-209,0-3-432,-2-6-48,-1-3-160,2-5 32,-5-4-144,5-6 80,-5 0-96,4-5 32,-3 0 80,2-10-96,0-6-48,3-8-112,0-5 64,0-9-48,6-4 128,4-4-192,1 1 160,1 0 64,0 3 48,0 6 0,-4 3-16,-1 7-128,-3 2 16,1 7 64,-2 5-64,0 0 80,-1 5-32,0-3 48,-1 1-48,3 2 16,0 0-32,2-2 48,-1 3 0,-1 2-64,0 1 64,1 3-80,3 3 48,3 9-48,-3 5 96,3 7 32,2 2 96,-2 4-16,-3-1-48,0-2 80,-2-1-112,-3-6-112,-1-3 48,-2-3 0,-2-4 64,-4-1 224,-7-5-15,2-2-65,-8-2-32,6 0-128,-4-4 32,0-5-80,2 0 16,4 3-368,2-1-129,1 5-191,5 2 64,3 0-305,0 7-335,3 1-449,6 3-992,2 0-96,3 2-2466</inkml:trace>
  <inkml:trace contextRef="#ctx0" brushRef="#br1">24431 50321 4770,'0'0'2577,"0"0"-1008,0 0 192,0 0-64,0 0 240,0 0 111,3 14-159,-3-14-144,0 0-208,0 3-177,0 1-303,0 3-305,-3 1-95,1 6 63,0-2-112,-3 4-80,2-3-239,0 0-129,2-3-128,-2 2-16,1-5 16,2 0-64,0 0-224,0-2-369,0-2-383,2-3-881,2 0-128,4-3-1040,-3-4-2674</inkml:trace>
  <inkml:trace contextRef="#ctx0" brushRef="#br1">24627 49755 7684,'0'0'1200,"0"0"1329,0 0-1488,0 0 63,0 0 177,0 0-97,8 25-159,-1-9 223,2 8 209,4 7-112,-1 7 335,1 7 1,0 5-384,-2 2-433,0 5-320,-6-5-512,-2 1-32,-3-3-48,0-5 48,0-3 80,-6-2-48,-1-6 49,-2-3-33,-1-5-16,-1-2-16,0-5 32,2-4-257,2-4-383,-1-5-640,4-3-1073,-1-3-1153,2-9-4690</inkml:trace>
  <inkml:trace contextRef="#ctx0" brushRef="#br1">22942 49853 6275,'0'0'7331,"0"0"-5282,0 0-1072,0 0 175,0 0 17,0 0-241,-2-8-256,4 8-287,4 2-65,2 7 48,3 6 0,2 8 192,6 13 993,0 2-192,5 7-561,-1 5 32,3-3 161,-5-4-689,-2-4-48,-2-6-32,-3-5-64,-4-4 0,-4-7-112,0-2 16,-4-4-48,-2-2 16,0-3-48,0-5 0,0 2-48,0-3-448,0 0-608,0-7-1329,0-3-1105,0-7-2433</inkml:trace>
  <inkml:trace contextRef="#ctx0" brushRef="#br1">23364 49774 2609,'0'0'5235,"0"0"-449,0 0-2881,0 0-705,0 0-111,0 0-385,0-13-224,0 13-224,0 0-192,0 0-16,0 0-64,0 0 32,0 0 32,0 2 48,0 6 129,-2 3 159,-3 4 288,-1 11 289,-2 7 303,-3 10 161,-2 2-97,-2 5-47,3-1-129,-3-1-399,6-5-481,2-6-48,-1-5-224,4-3 32,1-6-16,3-1 0,-1-5-48,-3-1 32,3 0-32,-5 0-368,4-6-304,-3 0-193,0-3-207,-3-2-289,4-3-192,2-2-704,-1-7-1873,3-6-6595</inkml:trace>
  <inkml:trace contextRef="#ctx0" brushRef="#br1">23486 50284 6787,'0'0'-704,"0"0"4209,0 0-2112,0 0-801,0 0 177,0 0 111,0 0 113,10-8-49,-10 6 305,0-1 95,0 3-143,0-2-113,0 2 1,-2 0-209,-6 0-304,1 2-384,-3 5 17,-2 4-33,4-1 112,-3 3 64,5 3 112,0-3 0,4 0-160,2-3-47,0 1-161,2-5-64,5-1-32,3-3-32,0-2 64,1 0-16,1-7 48,-2-1-48,0-1 48,-3 2-80,-2-1 48,-1 4-32,-4 0 32,0 1-32,0 0 16,0 3 16,0 0-48,-4 0 16,-1 0-32,2 0 48,-1 0-32,2 3 16,2 1 0,0-1-16,0 3 0,0 0 0,6 1 32,0 4-32,0 2 48,1 0-80,1 4 112,2 3-16,-5-1-16,-4 3-64,5-2 64,-6 5-16,0-4 0,0 1 64,0-2-96,-6-1 64,1 0-16,-1-2 0,-2-1 0,2-4-96,-4 2 80,2-3-32,2 0 32,-4-6-48,1 2 80,1-4-16,-2-3 0,2 0 0,-1-3 0,2-7-16,0-3-32,2-2-48,3-3-160,-3 0 112,5 2 96,0 1-32,0 1-32,5 4 16,2-2-80,0 2 208,3 1 0,4-2-48,-2-1-48,3-2 32,0 4 0,-2-3-16,-1 0 32,1 1-80,-7 3-593,0-2-399,-4 2-289,-2 0-448,0 2-688,0 4-1729,-5-1-4914</inkml:trace>
  <inkml:trace contextRef="#ctx0" brushRef="#br1">26648 49919 8212,'0'0'8292,"0"0"-5795,0 0-1169,0 0-239,0 0-161,0 0-432,-22-15-223,12 35-65,-4 8 272,0 9 528,-5 10 433,2 5 48,-3 5-577,9 5-352,0-6-63,4-4-177,7-6-80,0-6-144,3-8-48,6-6 0,2-9-48,2-3-160,0-6-64,-1-7-128,2-1-273,0-1 81,-2-7-464,-3-3-1041,-1 0-785,-1-3-1360,-7 7-4946</inkml:trace>
  <inkml:trace contextRef="#ctx0" brushRef="#br1">26918 50155 5827,'0'0'4930,"0"0"-2545,0 0-1104,0 0-289,0 0 417,-13 38-81,10-14 65,0 9 208,3 3 63,0 1 113,0 1-384,0-5-593,0-4-304,3-8-175,0-6-49,-2-6-96,2-4-32,-2 1-16,-1-6-16,0-3 64,0-7 272,0-7-144,0-7-224,-1-9-64,-2-5 0,2-8-16,-5-4 16,1 1 17,3-3-33,-1 2 112,0 3-80,3 6 32,-1 4-176,1 5 32,0 4-33,-2 2 97,2 7-80,0 0-32,0 3 80,0 3-128,0 4 144,0 2-80,0 6 80,3-1-80,8 2-208,2 3-16,7 9 256,3 0 64,0 9-80,4 2 96,-2 2 0,-2 1 32,-7 0 0,-5 2 16,-3-4-16,-5-2 32,-3-1 0,-5-1-48,-7-3-48,-6-2 64,2-1-32,-6-4 16,3-1 32,-5-5-32,5-1 16,2-3 32,2 0-32,3-1-32,7-1-432,-1-2-353,6 1-303,0 3-673,3 0-800,5 3-256,8 1-1073,3 2-1633</inkml:trace>
  <inkml:trace contextRef="#ctx0" brushRef="#br1">27189 50379 16920,'0'0'2561,"0"0"-1777,0 0 753,0 0 160,0 0-769,0 0-448,-19 30-31,19-14-81,2 1 96,9-2-112,0-2-240,3-3-80,4 0 48,-2-8-128,1-2 64,-6 0-128,5-9 16,-8-4-80,-2-3-32,-4 0-48,-2-4 48,0-1 16,-8-1-16,-3 4 128,-6 2 64,1 5 48,-4 4 32,4 3 96,-4 4-96,3 0-16,5 6-48,-2 0-16,8 4-16,2-4-577,4 1-1616,7-6-800,6-1-2834</inkml:trace>
  <inkml:trace contextRef="#ctx0" brushRef="#br1">27388 49710 7123,'0'0'2529,"0"0"-864,0 0 272,0 0-16,0 0-192,0 0-465,-13-28-399,13 23-113,0 3-32,1 0-15,6 2-305,1 4-224,0 10-112,0 5 112,7 10 128,0 5 1697,-1 9-576,3 6-529,-4 3-175,3 2 79,-5 0-128,-1 0-176,-4 0-368,-1-2-192,1 0 0,-1 0 16,-2-6 32,-3 0 144,0-4 17,0-4 191,-6-3-208,-2-7-32,0-1-32,-2-5-32,-3-4 32,0-5-192,-2-4-80,0-4-481,3-5-911,0 0-865,3 0-769,2 0-640,4-3-3905</inkml:trace>
  <inkml:trace contextRef="#ctx0" brushRef="#br1">25208 50083 6307,'0'0'6355,"0"0"-3314,0 0-1328,0 0 32,0 0-48,0 0-161,0 0-399,18 0-17,-14 5-95,5-3-305,1-2 0,2 3-223,5-2-145,2-1-96,5 0 64,0 2-96,2-2-176,-2 0 0,-5 3-80,-2-2 48,-4 2-48,-7-1 16,1 0-208,-2-2-128,-5 2-320,3 1-305,-3-3-335,0 0-433,0 2-176,-3-2-1393,-3 2-2576</inkml:trace>
  <inkml:trace contextRef="#ctx0" brushRef="#br1">25740 49919 4610,'0'0'8788,"0"0"-5923,0 0-1632,0 0-193,0 0 49,0 0-193,-12-28-143,12 28-129,0 0-160,0 7-128,10 14-160,5 12-79,-1 8 543,5 8 1137,5 8-465,0-1-928,-5-6-63,0-5-177,1-6-48,-5-9-32,-4-4-128,-2-10 32,-4-2-289,3-6-111,-8-5-256,0-3-352,0-3-113,-8-7-1104,2-6-2113,-4-6-4610</inkml:trace>
  <inkml:trace contextRef="#ctx0" brushRef="#br1">26075 49749 11237,'0'0'4050,"0"0"-2753,0 0 95,-6 47 641,-1-11 32,1 9-736,-5 7-257,1 3 81,-1 3-321,-3 0-32,-2-1-623,-2-7-145,1-5 0,3-4 64,-4-9-80,9-6 48,2-6-64,3-5 0,4-7-449,0-3-1103,1-5-817,9-5-849,-1-3-2160</inkml:trace>
  <inkml:trace contextRef="#ctx0" brushRef="#br1">26259 50299 15783,'0'0'3394,"0"0"-1938,0 0-159,0 0-208,0 0-529,0 0-256,-14-25-128,4 25-96,-1 4 32,-2 2 48,-4 7 16,3-1-112,2 4 288,-1 0 289,4 0-193,5-2-128,0-2-176,4-1-16,0-3-144,11-3 80,1-3-64,2-2-16,0 0 112,1-8-32,-1-3-64,-3 0 48,0 0-16,-3 0-16,-5 3 0,0 1 16,-1 0 16,-2 6-48,0-2 48,0 3-48,0 0-16,0 0 32,0 0-64,0 7-16,0 0 48,0 2 32,0 1-48,5 5 64,1 0-48,-2 3 48,3 1-32,1 3 32,-2 1-16,-1 3 16,2 3-16,-7-2-16,0-1 48,0 3-32,0-2 32,-7-3 16,1 0-160,-5-4 80,-1-3 0,0-5-32,1-1 80,-2-3 0,2-5 48,1-3-15,-3 0-65,4-6-33,1-6-79,4 3 48,2-5 64,-3-1 16,5-3 0,0-1-16,5-3 80,1-1-32,7-3-15,4-2-130,-1 0 81,2 2 0,-2 5 16,3 2 32,-7 3 48,0 6 49,0 3-129,-5 2 16,0 3-48,-2 2-16,1 0-177,-5 0-351,-1 5-832,0 1-898,0-3-1343,-4-1-4419</inkml:trace>
  <inkml:trace contextRef="#ctx0" brushRef="#br1">28161 50172 5475,'0'0'7235,"0"0"-4322,0 0-992,0 0-128,0 0-272,-13-11-513,21 7-256,3-1 33,2 1 31,6 1-96,4 2 353,4-1-193,4 2-496,1 0-159,-1 2-209,-2 2 32,-4-2-48,-8 3-16,3-1-224,-9-2-273,-3-2-95,0 3-400,-4-3-209,-4 0 32,0 0 225,0 2 96,0-1-289,-4 4-960,2-1-1585,-4 3-2464,1 1 639</inkml:trace>
  <inkml:trace contextRef="#ctx0" brushRef="#br1">28279 50379 11045,'0'0'4434,"0"0"-2753,0 0-385,0 0 257,0 0-384,0 0-465,4 0-320,5 2-64,9 0 161,0-2 559,7 3-15,0-3-417,2 0-288,2 0-48,-7 2-128,-1-2-128,-9 2 16,1-2-64,-7 2-544,-6 0-369,0 3-463,0-3-33,0-1-608,-6-1-1809,-2 0-6114</inkml:trace>
  <inkml:trace contextRef="#ctx0" brushRef="#br1">29927 50952 6019,'0'0'7699,"0"0"-4993,0 0-866,0 0-191,-7-28-496,0 24-257,-5 2-80,0 0-255,-6 2-65,-1 2-80,0 6-176,0 4-192,2 0-16,4 3 112,0 3 112,7 1 129,3 2-145,3 3-16,0 4 0,6 3 32,4 1-32,-3 4 64,0-1-64,1 2-48,-3-5 1,-1-2-81,-4-4-64,0-4-112,0-3 80,0-1-16,0-5 32,0-3-321,0-4-511,-4-1-849,2-5-592,-6-2-1120,3-8-4243</inkml:trace>
  <inkml:trace contextRef="#ctx0" brushRef="#br1">29746 51270 18024,'0'0'2369,"0"0"-2145,0 0 257,0 0 831,0 0-207,0 0-337,32-3 113,-7 1-209,0-5-16,5 0 177,-2-7-161,-1 3-416,-7-2-208,-1 3-48,-6 1 32,-2 2-64,-6 3-352,1 4-737,-4 0-768,-2 0-960,0 0-849,-8 0-5986</inkml:trace>
  <inkml:trace contextRef="#ctx0" brushRef="#br1">29623 50674 6019,'0'0'7043,"0"0"-4370,0 0-976,0 0-112,0 0-161,0 0-207,28 0-417,6-3-79,9 2 1504,13 1-609,0 0-959,-1 0-241,-4 1-272,-2 4-96,-12 0-64,-3-1-128,-7-3-352,-6-1 63,-2 0 33,-7 0-144,-2-3-224,-3-4-33,-4-2-239,0 1-577,-3-1-928,3 2-1761,-3 2-2897</inkml:trace>
  <inkml:trace contextRef="#ctx0" brushRef="#br1">29651 50029 10357,'0'0'2929,"0"0"-1696,-16 45-17,11-16 513,0 8 16,0 4-241,-1 2-223,3 0-256,0-4-177,1-4-272,-1-8-384,3-5-96,0-10-64,0-2 32,-2-6 32,2-4 80,-2-4 177,-1-9-145,3-7-176,0-8-80,0-11 48,0-4-80,5-7-288,-3-2-129,3-1 49,1 3 240,-4 5 208,2 3-128,-1 6-16,-1 8 96,5 4 16,-1 7 16,3 3-48,1 2 112,4 3-112,5 5 16,0 3 32,5 1 0,-2 5 0,-1 10-96,-2 3-401,-2 5-31,-10 3 304,1 0 144,-5 3 32,-3-2 96,-6-1 48,-1-2-16,-10-2 112,4-5 256,-6 0-63,0-5 31,1 0-96,1-5-80,3-1-80,2-2-48,2-2 16,7 3 64,1-1 16,2 3-192,5 3 96,5 4 32,3 1 305,4-1 159,1 2-320,-2-1-128,-1-2-32,-6 0-80,2 0-96,-6-5 112,1 1-80,-4-6-16,-2 3-224,0-5-320,0-1-289,0 0-383,-5 0-833,2-4-2497,-2 0-6355</inkml:trace>
  <inkml:trace contextRef="#ctx0" brushRef="#br1">30042 50319 12070,'0'0'2945,"0"0"-1296,0 0 656,4 35-304,-4-18-417,1 0-431,-1 2-33,3-3-287,-1-4-321,3 0-224,0-9-224,-1-3 0,2 0 0,0-8 192,0-9-112,-1-6-64,-4-4-80,2-6 0,0-1 48,-3 2-80,0-1 16,0 7 32,0 2 0,0 5-16,0 6 80,0 4-80,0 2 81,4 4 111,1 1 0,5 2-144,2 0-48,-3 8-16,6 3 0,-1 4 16,-3 2-80,3 4 112,-3 0-64,-4-2 32,-1 0-32,0 0 16,-6-1 48,2-3-64,-2-3 48,0 4 16,-2-6 32,-3 2-80,1-2 64,-4 1-32,0-3 32,3 2 96,-1-1 112,-4-4-64,1 0-112,2-1-32,-3 1-48,1-5 16,3 0-112,0 0-512,-1-2-545,4-3-976,1-2-976,2 2-2114,0-2-5121</inkml:trace>
  <inkml:trace contextRef="#ctx0" brushRef="#br1">30714 50509 6195,'0'0'9204,"0"0"-7011,0 0-1265,0 0 689,-31 13 112,31-8-576,5-1-513,8 0-112,6 1-64,2-3 609,7-2-449,9-8-240,-4-10-80,8-10-160,-4-4-32,-2-9-304,-1-7 144,-4-1 16,-5-3 48,-5-2 32,-9 0 0,-4-1 16,-7 3-96,0 3-192,-13 4-448,-3 6 240,2 11-32,-6 6 256,2 14 272,-7 8-80,4 10 32,-1 23-32,-4 12 16,7 11 272,3 11 336,5 9 192,8-1-367,3-4-257,8-10-64,6-7-48,-1-11-80,-4-8 32,-2-9 16,-1-10-48,-1-2 16,-4-6-256,-1-5-49,0-2-159,0-1-272,-1-1-817,-2-6-656,1-4-1457,2 3-3825,0-5-2450</inkml:trace>
  <inkml:trace contextRef="#ctx0" brushRef="#br1">31168 50410 10757,'0'0'5442,"0"0"-3056,0 0-818,0 0-383,19 35-497,-16-31-144,2-2-256,-1-2-224,1 0-96,-2-2 257,8-6-65,-1-4 48,1 2 0,-3 1-96,3 1 400,2 6 32,-6 2-432,5 3-80,-1 9 0,-3-1-16,3 1 16,-3 3 33,3-4-65,-5 1-49,-1-2-863,2-3-208,-4-3-609,-3-3-656,3-1-1073,-2-1-1360</inkml:trace>
  <inkml:trace contextRef="#ctx0" brushRef="#br1">31767 49656 2113,'0'0'7587,"0"0"-5009,-43 38-561,23-20-17,1 1-383,0 3-400,-5 2-17,5 2-255,-2 5-145,2 2-176,-1 8 33,1 4 271,6 5 145,0 4-177,4 5-176,4 3-271,5 3-225,2 0-16,7 2 32,7 0 32,2-1-160,-1-3-48,0-4-16,2-4 16,-4-3-496,-3-5-448,1-1-145,-2-4-352,-4-6-511,2-1 319,-1-8-304,-5-5-896,2-4-1841</inkml:trace>
  <inkml:trace contextRef="#ctx0" brushRef="#br1">31733 50343 9236,'0'0'3538,"0"0"-49,0 45-1087,0-24 175,0 5-576,0-5-193,2 1-623,2-4-593,4-6-288,-3-5 33,2-4-1,-1-3-32,0-14 16,4-5 32,-2-7-160,-1-8-32,-1-6-96,-3-8 16,-3-1-32,0-6-48,-3-4 80,-3 1 17,-1 2-17,-4 4-32,4 8-353,-2 6 177,1 7 48,6 10 96,-3 6-48,5 2 80,0 4-16,0 3-16,7 2-48,10 4 0,1 0-32,2 0 16,4 8 48,-2 5-160,-1 2-144,-3 2 160,-4 5 96,-3 4-32,-3 2 112,-4 2-16,-4 1 32,0-1-16,0-2 32,-4-2-32,-4-3-144,3-4 32,-3-1-240,-3-5-192,3-2 175,-4-7 65,0 0 48,0-4 48,-3 0 0,0-4-64,3-2-16,5-1-224,1 3-241,0-1-447,5 5-209,1 0-992,1 0-2353,5 5-4338</inkml:trace>
  <inkml:trace contextRef="#ctx0" brushRef="#br1">32001 50375 19449,'0'0'4050,"0"0"-3650,-27 36-352,23-19 368,4 1 801,4-3-65,9-2-415,6-2-513,3-4-160,2-5 16,0-2 16,-5-5-256,-3-6-513,-4-1 129,-5-4 352,-7-1 32,0 0-256,-11 2-16,-3-1-113,-4 4-159,-2 5 544,-3 3 224,4 1 64,0 3-128,7 0-48,7 7-672,5-5-2322,5-2-4609</inkml:trace>
  <inkml:trace contextRef="#ctx0" brushRef="#br1">32415 50070 6067,'0'0'2785,"0"0"-1296,0 0 608,0 0 64,0 0-817,0 0-912,-8 28 513,0 14 944,-3 11 352,3 14-96,-5 9-256,-1 2-209,1 2-623,0-9-417,-6-6-208,4-8-47,-1-9-145,1-8-288,0-11 48,6-6 0,-1-7 16,5-5-112,4-7-593,1-4-1103,-3-7-1874,3-8-2305</inkml:trace>
  <inkml:trace contextRef="#ctx0" brushRef="#br1">32461 50901 11733,'0'0'4098,"0"0"-1409,2 48 321,-2-23-481,0 6-848,-5-3-593,4-2-223,1-4-145,-3-5-320,3-5-144,0-3-112,0-9-48,0 0-32,3-9 113,-2-8-49,4-7-96,2-5-32,1-11-16,-1-5 48,2-4-48,-1-6 48,2-1 16,-3-2-16,3 3 96,-4 3-32,-1 1-160,0 9-96,3 2 96,-5 9-80,3 2 48,-4 6 96,3 3-81,2 3 1,0 3 64,4 4-32,0 6-32,3 4 16,4 2 0,-2 13 64,-1 4-176,-3 7-64,-6 5 112,0 5 112,-6 1 0,0 4 128,-7-5-32,-4-1-32,-1-2 80,0-9-32,-1-3-160,0-9-16,-1 0 64,-1-6 16,3-4 0,1 0-16,1-2 48,1 0-112,1 0-560,3-2-545,2 2-896,3 0-720,0 0-1217,8 0-3841</inkml:trace>
  <inkml:trace contextRef="#ctx0" brushRef="#br1">32742 50908 21834,'0'0'4962,"0"28"-4706,2-9-192,2 5 1425,2 0-801,1-1-303,-2-3 47,1-3-352,2-2-64,-2-6-352,-6-3-833,1-6-1808,-1-2-3074</inkml:trace>
  <inkml:trace contextRef="#ctx0" brushRef="#br0">22777 41551 8372,'0'0'3730,"0"0"-2770,0 0-448,0 0 1201,0-31-416,0 28-305,0 3-48,-4 3-335,-3 9-49,-1 7 176,-3 7 689,-2 3 64,5 4-625,-3-4-480,2-5-96,7-6-176,-3-8-64,5-5-48,0-5-144,0 0 64,5-13-144,4-7-176,1-6-80,4-8-305,2-7 161,-3-4 176,1-2-240,-1 5-257,-2 5 273,0 11 560,-5 9 112,-1 11 32,-3 6-64,3 15 0,-5 11 48,6 6 128,1 7 1729,2 1 240,7 7-1281,4-9-384,4-4 49,0-6-385,2-6-64,-2-8 32,0-7-16,-9-2-160,-4-5-1137,-3 0-624,-5-6-864,-3-7-3106</inkml:trace>
  <inkml:trace contextRef="#ctx0" brushRef="#br0">22552 42415 9877,'0'0'1728,"0"0"-687,-35 6 656,22 1 223,2 2 65,0 1-432,-1 4 64,3-2-113,-1 4-79,5-1-240,4-3-305,1 2-432,12-10-272,13-4-64,10-4 49,5-13-65,9-7 32,-2-9 0,-1-8 32,-3-4-240,-6-2 80,-5-5-128,-8-3-128,-5-1-17,-2-2-31,-3-2 64,-8 1-64,0 5-64,-6 7 48,0 6 240,0 8 80,-2 9 32,-5 9 16,3 5-112,-4 4 112,1 6-48,-1 1-32,1 10 64,-2 7-32,-1 7 16,3 10-64,2 10 0,-1 7 32,0 8 288,4 7 96,-1 6 208,0 1 81,3-5-177,-2-2-208,0-9-32,1-5-320,-2-10 16,0-9 80,-2-7 48,3-5 16,-1-4-80,3-10 48,-3-4-32,3-4 0,0-10 64,3-10-80,7-3-64,-3-9-144,5-3-32,0 1-176,0 1 159,2 4 81,-2 6 160,0 1 48,-1 6-48,-2 2-32,-2 6 32,0-1-32,1 7 64,1 2 0,1 0-16,-1 4 32,0 9 0,4 0-32,-7 2 48,0 3-16,-1-1-32,-5 0-48,0-1 16,0-2 16,-8-3 32,4 0-48,-6-2 64,2-3 16,2-2-32,1 1 32,0-3 32,3 0 1,2 3 15,0 0-112,0 5 32,7 2-32,4 2 32,2-2 16,6 4-16,0-6 48,5 1 0,-2-4 80,-2-2-96,3-2-16,-1-3 16,-8 0-64,-3 0 0,2 0-464,-8-3-385,-4-1-752,-1-2-384,0-4-1376,-4-3-3858</inkml:trace>
  <inkml:trace contextRef="#ctx0" brushRef="#br0">22846 43007 9476,'0'0'3618,"0"0"-2017,0-8-417,0 5 1,0-1 15,0 1-367,0 3-273,0-2-176,0 2-48,0 0-64,1 2-95,2 9-113,-1 8 416,-2 13 1056,3 8-527,-3 10-97,0 6 113,-3 2-657,-3-1-192,0-8-16,2-4-48,1-8-176,-2-7 96,5-6-32,-2-7 16,2-3-64,0-7 32,0 0 0,0-7-32,2 0-352,1 0-801,-1-7-719,-2 0-1026,0-5-2064,0-1-10037</inkml:trace>
  <inkml:trace contextRef="#ctx0" brushRef="#br0">22847 43054 4994,'0'0'3026,"0"0"-2050,0 0-864,0 0-80,0 0 0,0 0 0,-19-11 0,17 11 0,-3 0 64,0 1 529,1 5 175,-4-2-48,4 4-191,-6 0 271,3 4 144,-3 1 273,3 1-209,-6 0-79,7-4-65,1-1-239,0-2-337,2-4-128,3-3-48,0 0-32,0 0-48,3-3-64,2-9 64,6-2-80,-3-6 0,4-3 16,0-3 48,0 0-48,0 2 0,3 3 16,-3 3-32,2 7 16,-1 4 0,-1 7-16,4 0 0,-2 5-16,1 6 64,2 4 16,-4-1 224,1 5 464,-6-5 145,2 1-145,-3-4-63,-2 0-209,0-3-160,-3-1 0,4-2-208,-6-4-64,1 1-16,4-2-48,-5 0-304,2-3-1345,-2-9-1808,0 0-7012</inkml:trace>
  <inkml:trace contextRef="#ctx0" brushRef="#br1">34152 47510 5362,'0'0'6083,"0"0"-2737,0 0-1553,0 0-337,0 0-207,-6 35-401,6-10 849,-6 8 96,6 3-609,0 8-143,0-5-241,0-3-256,0-1-399,0-9-49,0-4-16,0-8-48,0-1 0,0-5-16,0-3-16,0-5-449,3 0-607,0-6-817,-3-5-768,0-6-2337,0-7-7668</inkml:trace>
  <inkml:trace contextRef="#ctx0" brushRef="#br1">34007 47564 6707,'0'0'800,"0"0"3698,0 0-2016,0 0-561,0 0-81,0 0-367,-21 0-336,21-2-305,1 0-416,6-3-144,1 3 128,1 0 97,3-3 63,0 2 32,7 1-96,0-3 129,5 1 255,6 1-288,-1-1-95,4 1 63,-7 3-240,-1 0-96,-7 0-208,-3 0 48,-5 3-144,-4-1 16,-6 0-208,3 1-32,-3-3 16,0 2 32,0-2-225,0 0-31,-3 0-320,2 0-529,-3 0-448,3 0-864,1 0-2225,-3 0-5955</inkml:trace>
  <inkml:trace contextRef="#ctx0" brushRef="#br1">34344 47800 5619,'0'0'6515,"0"0"-3778,0 0-896,0 0 80,31 8-593,-23 0 561,4 2-849,-5 2-383,4-1-113,0 1-112,-3 0-176,-2-4-208,1-2-16,4 1-48,-10-2-368,4-5-352,-5 0-161,0 0 161,0-5-64,0-6-1137,0 1-1953,-2-6-3409</inkml:trace>
  <inkml:trace contextRef="#ctx0" brushRef="#br1">34546 47730 9588,'0'0'6051,"0"0"-3458,0 0-1040,0 0-288,0 0 223,-7 37 65,-2-15-352,-2 4-129,0-3-240,2 0-207,-3-3-321,6-2-208,1-8-64,4 0-64,1-6-576,0-4-577,0 0-1248,6-10-961,0-4-3585</inkml:trace>
  <inkml:trace contextRef="#ctx0" brushRef="#br1">33948 47346 9156,'0'0'4914,"0"0"-2977,0 0-384,0 0-128,44-4-577,-19 4-112,6 0 305,2 0 1104,8 0-592,2-3-577,-5 1-304,-7 0-111,-7-1-369,-6 3-160,-11 0-32,-1 0-48,-6 0-192,3 0-17,-3 0-127,0-1-16,0 1-112,0-2-96,0 0-273,0 0-191,0 2-273,-3 0-704,-2 0-1521,1 0-1712,0 0-5811</inkml:trace>
  <inkml:trace contextRef="#ctx0" brushRef="#br1">33591 48125 5362,'0'0'2498,"0"0"319,0 0-1537,0 0-255,29-2 256,-21 2-113,7 0 273,0 0 560,-2 2-961,5 1-31,2-2 63,-2-1-496,1 3-191,0-3-81,8 0 128,1 0 128,2-4 417,2-1-465,5-2-144,-4 3-64,2-2 16,-5 2-112,-4 1-48,-2 1-32,1 2-64,-6-2 1,-5 2-65,2 0 64,2 0-48,-4 0 16,3 0-16,-1 2 16,1 0 0,3-2 48,-4 0 96,3 0-32,1 0 112,-3 0-112,-4 0-128,3 0-48,-2 0 32,-1 0-16,-2 0 16,2 3 0,0-3-16,1 0 32,2 0-48,-3 0 48,2 0-16,0 0 32,-2 0 48,0 0-32,-7 0-32,1 0 32,4 0-32,-9 0 0,1 0 0,-3 0-16,4 0-16,-4 0 32,0 0-32,3 0-96,-2 0-112,-1 0-144,6 0-80,-4 0-337,3 0-623,-5 0-817,0 0-1185,0 0-2881,-2 0-5874</inkml:trace>
  <inkml:trace contextRef="#ctx0" brushRef="#br1">33775 47730 3554,'0'0'8996,"0"0"-5074,0 0-2482,0 0-47,0 0-209,-9-18-287,1 18-369,0 0-400,-6 0-112,3 5 64,-7 4-48,-1 1 144,3 4 16,0 0 16,4 2 113,0-1 143,5-2-112,4 2-192,3-4-112,12 0-64,4-3-16,6-4 80,2-4 16,5 0 96,-3-10-160,4-3 48,-7-6-48,-3-1 0,-8-4-32,0-2 112,-10-2-80,-2-4 16,-8-1 0,-4-3-32,-4-3-64,0 5-144,-4-2 64,0 6 144,-2 7 48,4 5-112,-7 6 48,7 5 32,-4 7-96,3 0 48,3 0-96,8 7-416,0-2-337,8 2-1184,0 5-2481,4-5-5555</inkml:trace>
  <inkml:trace contextRef="#ctx0" brushRef="#br1">33872 48564 8676,'0'0'6323,"0"0"-3362,0 0-1424,-43 8-208,24 4 47,1 2-607,-8 5-273,2 1 128,1-1 48,9-1 33,2-3-257,5-2-64,7-5-240,2 1-64,13-6-112,5-3 160,0 0-128,10-7 32,-4-10-16,3-4 16,-4-6-16,-5-1-64,-2 0-16,-10-5-48,-3 4 32,-5-2 16,-9 1-32,-6 1-96,-4 6 64,-2 5-80,-3 4 144,0 5 64,-1 4 0,6 5-64,1 0-256,6 0 15,4 5-143,3-1-576,5 1-1249,5-1-1153,9-1-3345,4-2-2241</inkml:trace>
  <inkml:trace contextRef="#ctx0" brushRef="#br1">34295 48458 6035,'0'0'6707,"0"0"-4354,0 0-400,0 0-208,0 0-449,0 0-672,0-9-319,0 16 255,0 3 320,-6 5-47,1 10-17,2 2 305,-2 10 111,-6 2-207,3 4-17,0 1-352,-3-4-336,2-3-143,2-3-17,-1-5-64,0-8-96,8-4 0,-3-3 32,1-9-160,2 0-321,0-5-527,0-5-865,0-5-1504,5-7-2082</inkml:trace>
  <inkml:trace contextRef="#ctx0" brushRef="#br1">34114 48492 6195,'0'0'5843,"0"0"-1057,0 0-1873,0 0-752,0 0-688,0 0-417,7 21 81,0-7-337,3 3-176,3 0-207,-2-1-97,1-4-80,0 2-96,-3-8-48,-1 0-96,-1-1 16,-3-5-48,-4 0-48,0 0-240,3-5-289,0-1-671,-3-5-1377,5-3-737,-3-6-3025</inkml:trace>
  <inkml:trace contextRef="#ctx0" brushRef="#br1">33851 49205 3169,'0'0'2177,"0"0"-1168,0 0-721,0 0-960,0 0 912,-1-5-128,1 5-64,0-2-16,0 2 0,0 0 176,0 0 32,0-2-560,-3 2 576,3 0 609,0 0-225,-3 0-208,3-2-80,0 2 160,0 0-111,0 0-193,0-2-128,0 2 64,0 0-80,0-2 16,0-1 144,0 2 272,0 1 209,0-6-353,-2 5-192,-1-2 176,1 1 336,2 2-288,-3-1-31,0-1 207,3 2-112,0-3-256,0 3 144,-1-2 192,1 2-271,0-2-65,0-1 96,0 2 48,0-2-160,0 0 0,1 2 0,-1-2 160,6 3 65,-6-1 15,2-1 80,1 0-112,-1 2-16,-2-3-32,0 1-95,6 2-1,-6-2-48,1-1-64,3 3-48,-1-1-32,2-2-80,1 1 96,0 0-96,1 0 32,4-2 0,2-1 0,-1 1 64,0 1-16,3-1 64,-4 1-48,4 0 64,-3 1-48,-2 0 16,1 2-16,-3-2 96,3 2-16,-3-3 16,3 3-48,0-2 1,2 0-1,0-1-32,-2 1-48,4 1 0,2-1 0,-4-3-16,0 3 0,-1 0-48,0 0 48,0-1-32,-1 3 16,-2-2 16,1 0-32,-1 2 16,1-3-48,-4 3 48,8-1 0,-9 1-16,6 0 16,-3 0-16,5 0 16,-6 0-32,3 0 32,0-2-32,-1 2 48,1 0-32,-1-2 0,-2 2 16,1-3-16,2 1 48,-9 2-48,4-2 0,1 2-16,-5 0 16,4 0-16,-2 0 32,0 0-32,2 0 16,2 0-16,0 0 16,2 0 32,0 0-16,-1 0 0,2 0-32,-3 0 16,0 0 0,-2 0-32,1 0 32,0 0 0,2 0 0,-7-3 16,6 3-16,-2 0-48,6-1 96,-5 1-96,1-3 48,0 1 0,3 0 0,-4 0 0,2 2 0,-3-2 0,2 0-16,-1 2 48,-5 0-80,2 0 64,-1 0-32,-2 0 32,0 0-32,3 0 16,-3 0 0,2 0 16,-2 0-32,2 0 16,1 0 0,0 0-16,-1 0-16,2 0-64,-1 0 16,0 0-96,-3 0-16,0 0-81,0 0-31,0 0 32,0 0-32,0 0 144,0 0-48,0 0 0,0 0-80,0 0 80,0 0-65,0 0 49,0 0 96,0 0 48,0 0 80,-3 0-144,0 0-352,3 0-465,-4 0-159,2 0-689,-6 2-1440,3-2-4435</inkml:trace>
  <inkml:trace contextRef="#ctx0" brushRef="#br1">33815 50201 6035,'0'0'-224,"0"0"528,0 0 3217,0 0-1712,0 0-288,0 0 192,3 3-241,-3-3-271,0 0-33,0 0 1,0 0-193,0 0-95,0 0-113,-3 0-368,-3 0-175,1 0-1,-8 0-160,2 4-48,-3 2 0,-4 7 0,4 2 64,-3 3-112,1 4 240,1 0 80,9-3 32,0 0-96,6-2-144,0-4-64,14-5-96,3-8 48,6 0 128,-3-5-48,4-9 144,1-5-208,-7-3 32,0-4 32,-9-2-32,-1 0 16,-8-2-224,0 0 0,-10-3 32,-3 2-64,1-2 0,-4 2-96,1 5 112,-3 5 160,0 6 96,4 4-48,-3 7-32,5 2 16,0 2-48,5 0 16,1 0-273,0 2-639,4 0-433,2-2-672,0 2-1088,0-2-1473</inkml:trace>
  <inkml:trace contextRef="#ctx0" brushRef="#br1">34199 50031 6371,'0'0'4946,"0"0"-4081,0 0 671,0 0 225,0 0 128,0 0-368,-21-17-241,21 17-271,0 12-465,0 9-64,4 8 689,1 13 816,2 3-625,4 5-543,-7-3-193,1-3-304,-1-9-400,-4-2 16,0-9 48,0-3 0,0-6 32,-4-1-64,0-8 16,3-4-432,-3-2-497,4-11-928,0-6-1488,0-5-3906</inkml:trace>
  <inkml:trace contextRef="#ctx0" brushRef="#br1">34069 50095 8756,'0'0'2961,"0"0"-1344,0 0 48,0 0 128,0 0-273,0 0-383,-25-6-321,20 5-143,0 1-177,-3 0 16,0 0 48,5-3 49,-5 3-1,3 0-16,1 0-80,1-3-15,3 3-129,0 0-176,0-1-80,0-2-176,6 1 144,0 0-80,2 0 32,3 0-32,2-2 32,4 0 416,2-2-48,7 2 81,4-1 143,5 0-48,4 0-16,1 1-111,-5 2-161,-3 0-80,-2 2-80,-14 0-144,-2 0-32,-9 0-32,0 0 64,-2 0-48,-3 0-48,0 0-16,0-3-193,0 0-255,1-2-784,-1 3-289,3 0-640,-1 2-416,-2 0-1777,0 2-4387</inkml:trace>
  <inkml:trace contextRef="#ctx0" brushRef="#br1">34507 50349 12694,'0'0'5554,"0"0"-3505,0 0-624,0 0 144,0 0-465,0 0-512,21 0-191,-14 10-49,3 6 448,3-2-336,-5 3-143,3 1-209,0-5-128,-3-1 16,-2-3 32,-1-2-112,2-3-513,-7 0-495,6-2-753,-6-2-272,0 0-656,0 0-1665</inkml:trace>
  <inkml:trace contextRef="#ctx0" brushRef="#br1">34707 50275 17896,'0'0'4066,"0"0"-3282,0 0-816,0 0 1377,-6 55 560,-1-26-849,-4 6-559,5-3-257,-7 0-176,6-3-16,-2-10-32,2-5-16,5-4-240,2-8-577,0-4-591,0-11-1714,0-7-4001</inkml:trace>
  <inkml:trace contextRef="#ctx0" brushRef="#br1">34099 49906 10981,'0'0'4834,"0"0"-1824,0 0-561,0 0-817,0 0-511,0 0-465,26-28-79,-7 23 15,4 4-144,9-2 64,5 3 929,-4-3-737,-2 3-368,0-1-240,-7 1-32,-7 0-128,-4 0-48,-4 0-176,-5 0-272,0 0-336,-4 0 111,0 0-271,0 0-193,-6 0-111,1 1-929,-4 2-1649,-1 0-5683</inkml:trace>
  <inkml:trace contextRef="#ctx0" brushRef="#br1">33770 50837 7507,'0'0'4306,"0"0"-2385,0 0-848,0 0 383,0 0-303,0 0-577,0-15-176,5 13 33,1-3 47,0 3 16,1 0 0,3-1-15,3 2-97,-1-2 112,9 3 592,-2-1-447,5 1 15,1-2-128,0 2 129,4-3-33,-3 1-112,-3 0-192,4-3-80,-3 4-112,0-2 0,-2 3-32,0-3 1,-1 3-33,1 0 48,-3 0-80,0 0 64,5 0 96,1 0 176,-1 0-64,2 0 96,-1-1-16,0-1-63,4-2-113,-3 1-96,-1-1-128,-1 2 48,-5-1 0,0 3-64,-2 0 48,-4 0 16,3 0-64,-2 0 48,-1 0 0,6 0 16,0 0-32,0 0 32,-1-1-64,1-5 32,-1 1 32,-2 3-48,0-3 48,0 3-16,-2 0-16,-1 2 0,-2 0 32,2 0-32,0 0 0,-3 0 16,-1 0-16,3 0 80,-5-3-112,1 3 48,-4 0-32,1 0 16,-2-1-16,1 1 32,-4 0-256,0 0-545,-7 0-975,-2 0-1794,-6 0-1456,-2 0-9349</inkml:trace>
  <inkml:trace contextRef="#ctx0" brushRef="#br1">34108 51281 6979,'0'0'2785,"0"0"1137,0 0-1953,0 0-336,0 0 0,0 0-193,-3-21-319,-2 19-177,-4-1-191,-3 3-49,-5 0-320,-3 5 64,0 8 257,-3 2-385,2 4-96,2 3 64,3 0 64,5-3 80,9 1 1,2-6-177,14-2-176,9-6-16,3-6-80,3 0 48,9-12 48,-7-10-128,0-2 16,-5-2 16,-9 0 16,-3 0 0,-9 0 0,-5 0-32,0 0-64,-13 0-64,-3-3 0,-1-2-113,-5 0-143,3 2 0,-5 3-16,5 2 80,3 4 144,4 7 48,3 6 144,-2 6-17,4 1-31,2 0-64,4 7-352,-5 1-640,6 3-337,-1 2-1040,1-3-1777,0 1-320</inkml:trace>
  <inkml:trace contextRef="#ctx0" brushRef="#br1">34352 51158 8260,'0'0'3986,"0"0"-1137,0 0-240,0 0-368,0 0-384,0 0-672,3-9-529,2 11-400,6 9 96,2 2 881,1 4-193,3 5-480,1-1-287,1 0-17,-5-3-80,0 0-96,-2-6-80,-3-1 32,-3-3-80,0-3-16,-3-3-561,0 1-431,-3-3-625,0 0-128,0-5-208,-6-1-1760,2-8-3795</inkml:trace>
  <inkml:trace contextRef="#ctx0" brushRef="#br1">34544 51118 7075,'0'0'3746,"0"0"-1873,0 0-368,0 0-209,0 0-399,0 0-161,0-8 64,0 8-47,-6 0-129,1 4-432,0 0 240,-3 3 144,1 4-31,1 4 271,-6 4 96,2 7 65,-5 5-65,3 3 33,-2 3-49,0-1-63,2-3-209,1-7-192,5-4-80,-1-7-224,3-4-112,4-6-32,0-5-112,0 0-736,0-2-1361,1-5-1169,3-5-800,-4-5-6194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4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 2572 0 0,'-4'-5'6246'0'0,"4"4"-6050"0"0,-1 1-1 0 0,1 0 0 0 0,0 0 0 0 0,0 0 0 0 0,-1 0 1 0 0,1 0-1 0 0,0 0 0 0 0,-14 4 2767 0 0,-11 13-1589 0 0,11 2-628 0 0,11-17-680 0 0,0 1 0 0 0,0 0 1 0 0,1 0-1 0 0,0 0 0 0 0,0 1 0 0 0,0-1 1 0 0,0 1-1 0 0,0-1 0 0 0,1 1 0 0 0,-1 0 1 0 0,0 5-1 0 0,2-9-124 0 0,20-41 128 0 0,-16 31-129 0 0,7-11-4 0 0,-11 20 50 0 0,0 1 0 0 0,1-1 0 0 0,-1 1 0 0 0,0-1 0 0 0,1 1-1 0 0,-1-1 1 0 0,0 1 0 0 0,1-1 0 0 0,-1 1 0 0 0,0 0 0 0 0,1-1-1 0 0,-1 1 1 0 0,1 0 0 0 0,-1-1 0 0 0,0 1 0 0 0,1 0-1 0 0,-1-1 1 0 0,1 1 0 0 0,-1 0 0 0 0,1 0 0 0 0,-1 0 0 0 0,1 0-1 0 0,-1-1 1 0 0,1 1 0 0 0,0 0 0 0 0,-1 0 0 0 0,1 0-1 0 0,-1 0 1 0 0,2 0 0 0 0,1 3 190 0 0,0-1-1 0 0,-1 1 0 0 0,1-1 1 0 0,-1 1-1 0 0,0 0 1 0 0,1 0-1 0 0,-1 0 1 0 0,0 0-1 0 0,-1 0 1 0 0,1 1-1 0 0,0-1 0 0 0,-1 0 1 0 0,0 1-1 0 0,0-1 1 0 0,1 7-1 0 0,2 13-1548 0 0,10-23-9716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5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 1216 0 0,'0'0'157'0'0,"-26"-2"10728"0"0,-7 65-6228 0 0,3-7-3417 0 0,75-173-4846 0 0,-45 117 3670 0 0,1-1-1 0 0,-1 0 0 0 0,0 1 0 0 0,1-1 1 0 0,-1 1-1 0 0,0-1 0 0 0,1 1 0 0 0,-1-1 1 0 0,1 1-1 0 0,-1-1 0 0 0,1 1 1 0 0,-1-1-1 0 0,1 1 0 0 0,0 0 0 0 0,-1-1 1 0 0,1 1-1 0 0,-1 0 0 0 0,1-1 0 0 0,0 1 1 0 0,-1 0-1 0 0,1 0 0 0 0,0 0 0 0 0,-1 0 1 0 0,1-1-1 0 0,0 1 0 0 0,-1 0 1 0 0,1 0-1 0 0,0 0 0 0 0,-1 0 0 0 0,1 1 1 0 0,0-1-1 0 0,26 13 840 0 0,17 29-360 0 0,-39-33-906 0 0,8 6-221 0 0,-1-15-7894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2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14 1500 0 0,'-5'-8'10221'0'0,"4"8"-10004"0"0,-13 10 3684 0 0,-21 29-4239 0 0,25-27 1626 0 0,-44 56-197 0 0,56-72-1398 0 0,3-2 167 0 0,0 0 1 0 0,0 0-1 0 0,-1-1 0 0 0,0 1 0 0 0,-1-1 0 0 0,1-1 0 0 0,-1 1 1 0 0,2-8-1 0 0,3-3-305 0 0,-7 15 428 0 0,1 1 0 0 0,-1-1 0 0 0,0 0 0 0 0,1 0 0 0 0,-1 0-1 0 0,-1 0 1 0 0,1 0 0 0 0,0 0 0 0 0,-1 0 0 0 0,1-5 0 0 0,-1 7 27 0 0,0 1 1 0 0,0 0-1 0 0,0 0 0 0 0,0-1 1 0 0,0 1-1 0 0,0 0 0 0 0,0-1 1 0 0,0 1-1 0 0,0 0 1 0 0,0 0-1 0 0,0-1 0 0 0,0 1 1 0 0,1 0-1 0 0,-1 0 0 0 0,0 0 1 0 0,0-1-1 0 0,0 1 0 0 0,0 0 1 0 0,1 0-1 0 0,-1 0 0 0 0,0-1 1 0 0,0 1-1 0 0,0 0 0 0 0,1 0 1 0 0,-1 0-1 0 0,0 0 0 0 0,0-1 1 0 0,0 1-1 0 0,1 0 0 0 0,-1 0 1 0 0,0 0-1 0 0,0 0 0 0 0,1 0 1 0 0,-1 0-1 0 0,0 0 0 0 0,1 0 1 0 0,-1 0-1 0 0,0 0 0 0 0,0 0 1 0 0,1 0-1 0 0,15 4 396 0 0,10 12 256 0 0,-21-11-513 0 0,-1 1 0 0 0,1 0 1 0 0,-1 0-1 0 0,0 0 1 0 0,-1 0-1 0 0,0 1 0 0 0,0 0 1 0 0,3 9-1 0 0,-1-4-89 0 0,5 7 238 0 0,-4-13-1877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2:39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4528 0 0,'0'0'5940'0'0,"55"1"-1668"0"0,60 9-2443 0 0,-115-10-1837 0 0,1 0-1 0 0,0 0 1 0 0,0 1 0 0 0,0-1 0 0 0,-1 0 0 0 0,1 1-1 0 0,0-1 1 0 0,-1 1 0 0 0,1-1 0 0 0,0 1-1 0 0,-1-1 1 0 0,1 1 0 0 0,0-1 0 0 0,-1 1 0 0 0,1-1-1 0 0,-1 1 1 0 0,1 0 0 0 0,-1-1 0 0 0,1 1-1 0 0,0 1 1 0 0,2 2-2046 0 0,6-12-630 0 0,-7 6 2132 0 0,-2 2 227 0 0,1-1 0 0 0,-1 1 1 0 0,1 0-1 0 0,-1-1 1 0 0,1 1-1 0 0,-1 0 0 0 0,1-1 1 0 0,-1 1-1 0 0,1-1 1 0 0,-1 1-1 0 0,1-1 0 0 0,-1 1 1 0 0,0-1-1 0 0,1 1 0 0 0,-1-1 1 0 0,0 0-1 0 0,0 1 1 0 0,1-1-1 0 0,-1 1 0 0 0,0-1 1 0 0,0 0-1 0 0,0 1 1 0 0,0-1-1 0 0,0 1 0 0 0,0-1 1 0 0,0 0-1 0 0,0 1 0 0 0,0-1 1 0 0,0 0-1 0 0,0 1 1 0 0,0-1-1 0 0,0 0 0 0 0,-1 1 128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1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1100 0 0,'0'0'184'0'0,"0"2"-760"0"0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1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3360 0 0,'3'0'15540'0'0,"-2"-2"-16130"0"0,5-5 693 0 0,0 1 1 0 0,1-1-1 0 0,-1 1 0 0 0,16-10 0 0 0,-2 1-97 0 0,-19 13-19 0 0,0 1 0 0 0,1 0-1 0 0,-1 0 1 0 0,0-1-1 0 0,1 1 1 0 0,-1 0-1 0 0,1 0 1 0 0,-1 0-1 0 0,1 1 1 0 0,-1-1 0 0 0,1 0-1 0 0,0 1 1 0 0,-1-1-1 0 0,1 1 1 0 0,0-1-1 0 0,0 1 1 0 0,-1 0 0 0 0,1 0-1 0 0,0 0 1 0 0,0 0-1 0 0,0 0 1 0 0,-1 0-1 0 0,1 0 1 0 0,0 0 0 0 0,0 1-1 0 0,-1-1 1 0 0,1 1-1 0 0,0-1 1 0 0,-1 1-1 0 0,1 0 1 0 0,0 0 0 0 0,-1 0-1 0 0,1 0 1 0 0,-1 0-1 0 0,2 1 1 0 0,4 5 58 0 0,-1 1 1 0 0,-1-1-1 0 0,1 1 1 0 0,-1 0-1 0 0,7 16 1 0 0,12 17-14 0 0,-23-39-46 0 0,0-1 0 0 0,1 1 0 0 0,-1 0 1 0 0,0 0-1 0 0,1-1 0 0 0,-1 1 0 0 0,1-1 1 0 0,-1 1-1 0 0,1-1 0 0 0,0 0 0 0 0,0 0 0 0 0,-1 0 1 0 0,1 0-1 0 0,0 0 0 0 0,0 0 0 0 0,0 0 1 0 0,0 0-1 0 0,4 0 0 0 0,-4-2-3 0 0,-1 1 1 0 0,1-1-1 0 0,0 0 0 0 0,0 0 0 0 0,0 0 1 0 0,-1 0-1 0 0,1-1 0 0 0,0 1 0 0 0,-1 0 1 0 0,1-1-1 0 0,-1 1 0 0 0,0-1 0 0 0,1 1 1 0 0,-1-1-1 0 0,0 0 0 0 0,0 1 0 0 0,0-1 1 0 0,0 0-1 0 0,0 0 0 0 0,0-2 0 0 0,2-3-105 0 0,0 0-1 0 0,-1-1 1 0 0,0 1-1 0 0,0 0 0 0 0,-1-1 1 0 0,1-12-1 0 0,4 16 3 0 0,0 1 0 0 0,-1 0 0 0 0,1 0 0 0 0,0 1-1 0 0,1-1 1 0 0,-1 1 0 0 0,12-2 0 0 0,-16 4-126 0 0,0 0 0 0 0,-1 0 1 0 0,1 0-1 0 0,0 0 0 0 0,-1 0 0 0 0,1 0 1 0 0,-1 0-1 0 0,1 1 0 0 0,0-1 0 0 0,-1 1 1 0 0,1-1-1 0 0,2 2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4 848 0 0,'-5'-3'8684'0'0,"5"3"-8520"0"0,-13 8 3230 0 0,-15 17-2978 0 0,23-21 681 0 0,-1 3-821 0 0,-1 0 0 0 0,1 1 0 0 0,0 0 0 0 0,1 0 0 0 0,0 0 0 0 0,0 0 0 0 0,0 1 0 0 0,1-1 0 0 0,1 1 0 0 0,0 0 0 0 0,0 1 1 0 0,0-1-1 0 0,1 0 0 0 0,-1 13 0 0 0,2-17-239 0 0,1 0 1 0 0,-1 1-1 0 0,1-1 1 0 0,0 0-1 0 0,0 0 0 0 0,1 0 1 0 0,0 1-1 0 0,-1-1 1 0 0,2 0-1 0 0,-1 0 1 0 0,1 0-1 0 0,-1 0 1 0 0,1-1-1 0 0,1 1 0 0 0,-1 0 1 0 0,1-1-1 0 0,-1 1 1 0 0,1-1-1 0 0,1 0 1 0 0,-1 0-1 0 0,0 0 1 0 0,1-1-1 0 0,0 1 1 0 0,0-1-1 0 0,0 0 0 0 0,0 0 1 0 0,1 0-1 0 0,6 3 1 0 0,-6-4-71 0 0,0-1 0 0 0,0 1 0 0 0,1-1 1 0 0,-1 0-1 0 0,0-1 0 0 0,0 0 0 0 0,1 1 0 0 0,-1-2 1 0 0,0 1-1 0 0,0-1 0 0 0,1 1 0 0 0,-1-1 0 0 0,9-3 1 0 0,-11 2-268 0 0,0 1-1 0 0,1 0 1 0 0,-1-1 0 0 0,0 0 0 0 0,0 0 0 0 0,0 0 0 0 0,0 0-1 0 0,0 0 1 0 0,3-4 0 0 0,-4 4-328 0 0,-1 0 0 0 0,1 0 0 0 0,-1 0 0 0 0,0 0 0 0 0,0 0 0 0 0,0 0 0 0 0,0 0 0 0 0,0 0-1 0 0,0 0 1 0 0,-1-1 0 0 0,1 1 0 0 0,0 0 0 0 0,-1-1 0 0 0,0 1 0 0 0,0-3 0 0 0,-1-2-3988 0 0,-3-2 2912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75 1188 0 0,'-3'-7'1488'0'0,"-1"-1"1"0"0,0 1-1 0 0,0 1 0 0 0,0-1 0 0 0,-9-9 1 0 0,11 14-709 0 0,2 1-660 0 0,-1 1 1 0 0,1-1 0 0 0,-1 1 0 0 0,1-1 0 0 0,-1 1 0 0 0,1-1-1 0 0,-1 1 1 0 0,1 0 0 0 0,-1-1 0 0 0,1 1 0 0 0,-1 0 0 0 0,0-1-1 0 0,1 1 1 0 0,-1 0 0 0 0,0 0 0 0 0,1 0 0 0 0,-1-1-1 0 0,1 1 1 0 0,-1 0 0 0 0,0 0 0 0 0,0 0 0 0 0,1 0 0 0 0,-1 0-1 0 0,0 0 1 0 0,1 0 0 0 0,-1 0 0 0 0,0 0 0 0 0,1 1 0 0 0,-1-1-1 0 0,1 0 1 0 0,-1 0 0 0 0,0 1 0 0 0,1-1 0 0 0,-1 0-1 0 0,0 1 1 0 0,-23 24 1303 0 0,-11 39-525 0 0,20-22-1151 0 0,35-63-1137 0 0,44-107-751 0 0,-63 128 2184 0 0,-1 0 0 0 0,1 1 1 0 0,-1-1-1 0 0,1 0 0 0 0,-1 0 0 0 0,1 0 1 0 0,-1 0-1 0 0,1 1 0 0 0,-1-1 1 0 0,1 0-1 0 0,-1 1 0 0 0,0-1 1 0 0,1 0-1 0 0,-1 1 0 0 0,0-1 1 0 0,1 0-1 0 0,-1 1 0 0 0,0-1 1 0 0,1 1-1 0 0,-1-1 0 0 0,0 0 0 0 0,0 1 1 0 0,1-1-1 0 0,-1 1 0 0 0,0-1 1 0 0,0 1-1 0 0,0-1 0 0 0,0 1 1 0 0,0-1-1 0 0,0 1 0 0 0,1-1 1 0 0,-1 1-1 0 0,0-1 0 0 0,0 1 0 0 0,-1 0 1 0 0,15 41 1395 0 0,-2-4-844 0 0,-10-35-617 0 0,-1-1-1 0 0,1 1 0 0 0,-1-1 0 0 0,1 1 1 0 0,0-1-1 0 0,0 0 0 0 0,0 0 1 0 0,0 0-1 0 0,0 0 0 0 0,1 0 1 0 0,-1 0-1 0 0,0-1 0 0 0,1 1 1 0 0,0-1-1 0 0,-1 1 0 0 0,1-1 0 0 0,0 0 1 0 0,-1 0-1 0 0,1 0 0 0 0,0-1 1 0 0,4 1-1 0 0,23 1-7757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 0 0,'1'1'9956'0'0,"2"6"-5491"0"0,1 3-4080 0 0,-1-1-1 0 0,0 1 1 0 0,-1 0 0 0 0,2 15-1 0 0,1 89 530 0 0,-6-109 104 0 0,-1-2-3560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10 508 0 0,'2'12'13336'0'0,"11"-10"-12515"0"0,0-2-467 0 0,1-1 0 0 0,0-1 0 0 0,0 0 0 0 0,13-5 0 0 0,-10 2-3481 0 0,-1-1-3342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1:10:08.44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177D36"/>
    </inkml:brush>
    <inkml:brush xml:id="br2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32203 56515 6291,'0'0'4898,"0"0"-2545,0 0-1136,0 0-209,0 0 385,-4-15-401,4 13-239,4 0-305,3-2-48,4 1-64,1-1 80,5 0-95,3 2 159,6-3 416,-1 1-224,7 4-95,-1-5-81,6 5-112,-4-2-176,2 0 16,3 0-80,0-3 81,4 2 111,-2-2 352,1-2-144,2 3-208,1-3-96,0 5 33,0 1-33,-1-2-176,1 1 16,-1 2 16,-5 0 0,-1 0-32,-1 2 16,-3 2-16,-1 1 0,-5 1 0,-4-1 0,1-1 32,0 1 0,1-3-32,-4-1 16,4-1-32,2 0 64,1 0 0,2 0-64,-1 0 16,-1 0 32,3 0-64,0 0 0,4 0-48,-2-1 64,-1-1-32,-1 2 16,-2 0 33,-2 0-49,2 0 32,-2 0-48,-3 0 80,-5 0-48,2 0 16,-1 0-160,-1 0 64,-3 2 32,7-1 16,-3-1 32,1 3 32,1-1 16,3 0-80,-1-2 64,1 2 0,2 0-48,0 1 48,1-1-16,1-2 16,3 0-16,1 0 16,4 0-32,-1 0 48,1-7-16,3 3 48,-5-1-64,4 2 64,-3 0-352,1-1 256,1-1-32,1 3 16,3 0 32,2-2-32,0 1 64,-1 1-96,7 1 64,-1-2 32,1 1-16,0 2 32,-1 0-16,-1 0-48,-1 0-176,-3 0 160,-1 0-96,-5 0 112,-3 0-32,-2 0 48,-3 0-48,-4-2-16,-4 0-80,-5-1-16,-3 3-144,-4-1-16,-7 1-177,-3-3-271,-10 3-673,-9 0-832,-11-4-1040,-9-1-2994</inkml:trace>
  <inkml:trace contextRef="#ctx0" brushRef="#br1">23103 64087 11493,'0'0'4178,"0"0"-2321,0 0-640,0 0 271,0 0-575,0 0-129,-87 14 0,73-14-63,0 2-81,-2 1 48,-3-1-159,1 3-129,-7-3 160,1 2-112,0 1-64,-3-2-159,1 2 127,-1-3-48,5 3-80,-2-3-16,5-2-32,-1 2-48,4 0 48,3-2-128,-6 0-32,0 3 32,-5-1-16,-3 0 16,-3 6 0,-4-1-32,-7 7 96,0-2 48,-6 2 49,-3 0-49,1-1-80,-6-2-16,-2-4 0,0-3 32,-3-1 32,2-3-48,-3 0 32,2 0-96,1 0 64,0 0-16,5-7-64,-1 2 48,2 1 32,1 1-16,-2 3-32,-1 0-16,2 0 0,-2 0 0,4 0 32,0 0-48,0 0 16,0 0 0,-3 0 16,-2 0-48,-3 0 80,-5 0-48,0 0-16,-1 3-64,-3 3 32,-2 1 32,0 1-32,-2 1 32,0 0-16,-5 0-16,2-3 32,-7-2 0,5-1 0,-1-2 16,-1-1-16,4 0 16,4 0-48,-1 0 32,4 0 48,0 0-48,-4 0 32,4 0-32,-4 0 16,0 3-16,1 9 16,-1 2 0,6-1-32,0 0 64,0 0-80,4 0 80,4-4-64,-1 1 32,0-3 32,-5 2-32,4 0-16,-8-1 16,0 4-16,-5 0 32,-6 2 0,2 0-48,-10 4 16,4-4-96,-2 2 64,2-3 32,0-2-16,6-3-16,-3-3 0,5-3 48,2 0-16,4 3 0,0-3 0,5 5-32,8-1 48,-2 0 0,3 5-32,5-1 32,2 0 16,5 1-32,3 2 32,6-5-48,6 4 48,8-5-48,3 0 32,3 2-16,3-3 0,1 1 0,1 4-32,4 1 48,1 4-48,3 6 64,0 8-80,0 6 64,0-1 16,0 7-48,7 1 64,6 4-16,-2 0-32,2 1 16,1-2 16,2 2-16,-3 1 96,-2-1-128,-3 2 0,3 2 32,-7 5 16,1-1-16,0 3-16,-5 1 96,0 4-16,0 1 0,0 1-16,0 5 49,-5-2-113,-7 1 80,0-4-48,-3 0 0,3 0-16,-2-10-16,3 0-16,3-1 64,0-4-64,4 4 16,-2-3 48,6 7-80,-2-1 64,0 3-16,2 6 0,-2 1 0,-4 1 0,0 3 48,-2-2-96,-2 2 80,1-6-32,-2 0 0,0-1 0,3-7 32,2 1-48,0-3 16,5-1-32,-2-4-48,3 4 48,0-2-48,0-1 16,0-3 32,0-1 0,0-2 16,0-5-32,0 1 16,0-6 16,4-1 16,3-2-48,4 0 64,-3-3-48,3 0 16,2 0 0,-2 0 0,2 1 0,0-1-48,0-1 96,0-1-80,5-4 48,1-1-16,-2 0 0,3-4 0,1-4 0,1-1 0,-1-2 32,4-3-48,5 0 16,-3-3-16,6 0 0,7-1 80,3 0-64,8-3 16,5 2 0,6 1-16,9-4 16,6 1-32,12 0 48,9-2-16,16 0 32,9 0-32,10 0 96,5-4-80,4-4 32,5-1 32,-3 0-256,2 3 144,-4 1-80,3 1 96,1 2-16,-3 0 64,-3 2-112,3 0 96,2 0 16,-3 0-48,5 0 48,-2 0 0,2 0-16,3 7 16,-7 1 0,0-2 0,6 1 32,1-2-112,-1-3-32,7-2 32,5 0 16,4 0 0,7 0 64,-3 0-48,2 0 16,-1 0 32,-1 0-16,-1 0 32,-5 0-32,-5 0 0,-13 2 112,-4 6-144,-7 1 0,-15 2-64,-5 2 16,-8 0-48,-2 0 64,-2 0 0,-5 2 48,-1-1-32,-2-2-16,3-1 96,-4 0-112,7-3 80,-4 2-48,3-3 48,3-3-32,-1-2 64,5-2-80,-1 0 64,4 0-32,2 0 0,0 0 0,2 0 80,-3 0-96,-3 0 0,-7 0 0,-1 0-64,-10 0 48,-4 0-80,-4 0 96,0 0 0,-9 0-48,3 0 48,-1 0 0,5 0 0,-3 0-16,11 0 64,5 0-96,9 0 80,5-5-32,11-8 32,5 0 0,6 0 32,8-4 16,3-1-80,3 1 0,3 2 0,-5 2 0,4 1 0,0 5 0,-2-2 0,2 2 0,1 2 0,4-3 0,6 2 0,-6-1 0,7 2 0,-7 1 0,-2 2 0,-1 0 0,-2 2 0,-7 0 0,1 0 0,-8 0 0,-6 0 0,-9 8 0,-4 1 0,-1 0 0,-1 1 0,0-3 0,3 0 0,-1-2 0,2-1 0,5-4 0,1 0 0,1 0 0,0 0 0,0 0 0,-1-4 0,-5-3 0,0 0 0,-5 2 0,-3 1 0,-6 0 0,-1 2 0,-10 0 0,-4 0 0,-12 0 0,-10-1 0,-11-1 0,-9 1 0,-8 1 0,-8 0 0,-2 0 0,-6 0 0,4-2 0,3 0 0,6-3 0,4-2 0,15-1 0,4-2 0,15 2 0,4-4 0,7 4 0,6-1 0,1 0 0,6 1 0,4 1 0,2-1 0,2 3 0,9-2 0,1-2 0,0 0 0,6-5 0,6 4 0,0-6 0,8-2 0,0 4 0,2-3 0,-1 2 0,2 1 0,-1 2 0,0 1 0,4 0 0,0 2 0,2 3 0,3-4 0,-1 6 0,-1-1 0,-2 1 0,1-1 0,-5 1 0,0-1 0,-5 1 0,-2-1 0,0-2 0,-5 2 0,-3 0 0,-1-2 0,-5-1 0,-5 3 0,-1-2 0,-5-1 0,-3 5 0,-1-4 0,-3 0 0,1 2 0,-6 2 0,4-2 0,6 0 0,-1 0 0,6 2 0,5-2 0,6 3 0,-3-1 0,-2 3 0,-6-1 0,-1 1 0,-9 2 0,2 0 0,-5 0 0,-4 0 0,1 0 0,-3-2 0,-3-2 0,-4 0 0,-4-3 0,-1 0 0,-1 1 0,-7-3 0,0 3 0,-3 1 0,2-1 0,-6 0 0,2 1 0,-5-2 0,-3 0 0,-10 1 0,-6 0 0,-13 2 0,-6-6 0,-3 2 0,-13-4 0,1-4 0,-4-1 0,0-2 0,0-3 0,0 2 0,0 0 0,0 1 0,0-1 0,0 1 0,0-1 0,-4-1 0,-2-5 0,-2-3 0,3-10 0,-2-4 0,1-12 0,3-7 0,3-9 0,0-2 0,0-3 0,0 2 0,0 0 0,0 7 0,0 2 0,-3 4 0,-11 4 0,-3 4 0,-3-2 0,7 1 0,-2-1-64,3 3 128,2 0-112,5-3 48,4 3 0,-4 0-16,-1 0 32,4 3-32,-3 1 80,-4 4-112,-1 1 96,-1 2-48,3 0 0,-4 1 0,0 2 0,5 0 0,-4-3 0,4 2 0,1-5 0,-2 1 0,0 1 0,2 1 0,-2 2 0,0 0 0,-4 5 0,3 1 0,-3 0 0,-4 0 0,-2 1 0,-2-1 0,-4-1 0,4-1 0,-7 2 0,0 2 0,1-5 0,-4 4 0,4 1 0,0 0 0,-5 3 0,1 2 0,-2 0 0,7 0 0,-5 2 0,-2 1 0,1-1 0,-5 2 0,-4 0 0,-8 0 0,-6 6 0,-6-3-64,-6 5 48,-4-2-32,2 3 16,-3 0-16,-2 0 48,5 0-16,0 1 32,4-2-48,-2 2 48,3-2 0,0 2-48,1-4 64,-6 3-48,5 0 48,-5 2-32,-1-2 16,2 4-48,2 0 48,-1 1 0,4 1-16,-1-2 48,6 3-80,-5 0 64,-1 2-32,-4 1 16,0-1-32,-5 1 32,-5 1 0,-1 0 16,-4 0 32,2 0-64,0 0 0,-2-3 0,1 1 0,-1 0 0,0-3 0,-4 3 0,0-3 0,5 0-64,-6 3 16,-3 0 64,3-1-64,3 2 32,-3-1-16,6-2 64,2 0-64,2 2 48,2-1-32,3 1 48,2 3-16,2-2 0,4 1 0,1 0-32,2-1 0,4-1 64,-2-1-80,4 1 80,0-2-32,-4 2 0,2-3-64,0 2 96,-6 1-48,1 2 48,-1-2-96,1 4 96,0-2-48,-1 2 0,-3-3 0,2 3 0,1 0 0,-6 0 0,2 0 0,-1 0 0,-1 0 0,1 0-96,-1 0 64,0 0 16,-2 0 16,-2 5 0,-1-1 0,-4-2-48,-1-2 96,0 0-80,-3 0 32,-1 0 16,-2 0-16,-2 0 16,3 0 0,-6 0-48,2 0 32,1 2 32,0 3-32,2-1 16,1 1 16,-1-1-32,2-2 80,4 4-80,0-1 0,0 1 0,-4 1 0,-4 0 0,-3 1 0,3 0 0,-6 2 0,-2-2-48,3-1-16,4 0 48,1-3-16,3 0 48,1 0-32,7-2 16,-2 0 16,0 1-64,4-2 80,-5 2-48,2 0 48,-4-2-32,-2-1 32,3 3-32,-6-1-32,-1 0 48,2 0 32,-5 2-64,3 1 16,-5-1 96,2 3-96,3 1 0,-5 0 0,-1-1 0,2 0 0,-7-1 0,5-4 0,-7 1 0,2-2 0,-1 2 0,-1-3-80,-1 0 32,-5 0 32,6 0 16,-6 2 0,-1-2 16,2 0-64,6 0 64,-4 0 0,8 0 32,-6 0-64,9 0 64,-9 0-64,6 0 48,-4 0 16,-3 0-48,4 0 0,-5 0 0,2 0 0,-4 0 0,3 5 0,1-1 0,-1 1 0,6-3 0,4-2 0,3 0 0,2 0-80,2 0 80,4 0-16,-6 0 32,2 0-32,-2 0 32,-3 0-48,2 0 48,-4 0 0,3 0-16,-1 0 32,0 0-32,7 0 48,3 0-48,2 0 0,2 0 0,2-5 0,-2 1 0,3-1 0,2-2 0,0 3 0,1 2 0,2-2 0,4 2 0,-1-2 0,0-1 0,-4 0 0,2 1 0,-6 0 0,-1 2 0,-5 2 0,-4 0-64,-3 0 48,-5 0 0,-2 0 48,-2 0-96,-3 0 96,2 0-48,-3 6 32,2-2 0,3-1 16,2-1-32,2-2 48,3 0-48,5 0-48,-2 0 96,2 0-48,0 0 0,-2 0 0,-1 0 0,-2-2 0,0 2 0,1-3 0,2 3 0,-1-1 0,5-2 0,3-1 0,9-2 0,6-3 0,6 0 0,3 1 0,7-1 0,8-2 0,-4 3 0,4-2 0,0 4 0,-3-2 0,1 2 0,1-1 0,-4 0 0,0 5 0,2-3 0,2 1 0,1 0 0,4 0 0,3-3 0,-1 2 0,5-1 0,1 0 0,2-1 0,-5 0 0,7 3 0,-2-2 0,0 4 0,4-3 0,7 3 0,1 0 0,4 0 0,4 2 0,1-3 0,0 3 0,3 0 0,0 0 0,0 0 0,0 0 0,0 0 0,0 0 0,0 0 0,0 0 0,0 0 0,-1 0 0,1 0 0,-3 0 0,0 0 0,3 0 0,-5 0 0,5 0 0,0 0 0,0 0-48,0 0 96,0 0-128,0 0 96,0 0 0,0 0-48,0 0 16,0 0-80,0 0-64,-2-2-288,-3 2-193,-9 0-271,-8 0-753,-10 0-1392,-7 0-1986,-4-13-3216</inkml:trace>
  <inkml:trace contextRef="#ctx0" brushRef="#br1">31431 66321 10661,'0'0'3121,"0"0"-864,0 0-48,0 0-592,0 0-256,0 0-417,6-15 17,0 12-241,4-1 64,2-1-79,3 4-97,-3-1 368,4-1-159,0 2-241,1 1-176,-1-3 16,3 1-80,3 0-31,-1-1-129,8 1 80,2-2 32,1 1 48,7 2-160,4-1 112,1-1 113,3 3-81,3 0-32,-3-1-48,2 1-16,-2 0-224,4-3 0,-2 1 0,-3 0 0,1-1 0,0-1 0,-5 2 0,1 2 0,-5-3 0,3 2 0,-2 1 0,-2-3 0,1 0 0,0-2 0,1-4 0,2 0 0,0 1 0,-1-6 0,3 4 0,-5-1 0,-5 0 0,-2 5 0,-7-1 0,0 3 0,-8 1 0,-2 1 0,-5 2 0,1 0 0,-4 0 0,2 0-160,-5 0-688,0 0-609,-3-9-1585,0-3-2432</inkml:trace>
  <inkml:trace contextRef="#ctx0" brushRef="#br1">31609 55666 4690,'0'0'9541,"0"0"-6212,-27 31-1824,21-18 143,-5-2-127,7 0-400,1-3-321,3-4-304,5-1-224,8-3-80,11-4 161,4-12 111,8-7-240,6-10-64,3-9-64,-2-3-144,1-3 48,-2-5 16,-3 2 16,-8-1 80,-7 0-352,-5 1 32,-6 5-240,-8 1-161,-5 8 81,0 7 240,-2 3 128,-7 8 160,-1 2-32,-1 8 32,-2 2-16,3 1 64,-2 5-80,4-2 48,2 1-80,0 2-336,1 0 144,-6 9 112,3 1 16,-3 9-113,-3 7 177,2 9 64,-3 7 16,0 8 273,8 4 479,-1 5 320,2 2-207,6 0-81,0-3-112,0-4-575,0-7-145,0-9 0,0-8 15,1-4 66,-1-6-65,3-7 32,-3-4 32,0-2-64,0-5 0,-4-2-81,2 0-111,-1 0-128,3-5 128,0-1 64,0-1 0,6-3-128,7-3-112,4-5 256,3-5-16,-2-2-129,7-3 161,-7 2 112,5-3 48,-7 3 0,2 3 0,-4 5-48,-3 3 48,0 4-64,-3 4-128,-2 3-480,-3 4 320,-1 0 144,0 3 80,3 8 80,-2-1-32,-3 6 32,3-1 32,-3 2-32,0 0-32,0-2 32,0 3 32,-6-5 16,-6 2 48,3-2 32,-4-1 0,-1-4 0,0-2 16,-4 0-80,5 0 128,-2-2 176,4 0 1,3 0-129,3 0 48,5 3-64,0 0-144,9 2 80,7 4 272,4-3-96,5 3-256,0 0 65,0 0 111,0-2 48,-1 0-160,-5 0-80,-2 0-48,-5-5-16,-3 3 16,-6-4-256,0-1-497,-3-2-239,0-2 64,-6 0-289,-2 0-800,2-6-1424,1-4-6452</inkml:trace>
  <inkml:trace contextRef="#ctx0" brushRef="#br1">31867 54677 11173,'0'0'2833,"0"0"-2384,0-28 399,0 19 481,-4 3-321,4 2-336,-2-2 65,2 2-65,-6 4-32,2 3 273,-4 8-161,-4 5-240,0 7 81,-2 1 95,0 4-48,-1-2-272,0-2-128,6-4-79,2-7 95,3-3-144,0-6-96,4-1-48,0-3 0,0-4-96,4-7 160,4-7-80,-1-4-433,5-4 49,1-4 128,4-3-112,1 2-192,1 5 432,0 6 176,0 7-16,-2 6 112,-1 7-48,0 8-80,-5 10 272,1 8 224,0 4 240,-3 3 81,4 1-225,-1-4-288,-5-1-128,4-7-128,-3-5 32,-1-6-304,-2-5-672,-2-3-529,-1-3-672,-2-7-1329,0-6-6002</inkml:trace>
  <inkml:trace contextRef="#ctx0" brushRef="#br1">33287 55101 1841,'0'0'7619,"0"0"-4897,0 0-1362,-41 16 1,25-4-33,5 7-223,-2 7-305,2 4-175,-2 6 175,2 10 176,2 6 193,3 7-1,1 3-63,5 1 64,0-2-657,5-4-192,8-7-256,-1-5-64,0-6 32,-3-1-48,1-6-96,-3-5-945,-1 0-447,-6-5-145,0-5-448,0-5-1377,0-6-3153</inkml:trace>
  <inkml:trace contextRef="#ctx0" brushRef="#br1">33513 55727 14215,'0'0'3873,"0"0"-2256,0 0-48,36-9-273,-9-4 225,8-9-593,2-8-591,2-7-289,4-4 48,-4-7-16,-3-2-48,-4-2 64,-8 2-112,-5-2-913,-7 1-447,-8 6 239,-4 6-15,0 6 383,-5 10 529,-11 5 256,2 7-32,-6 9 48,2 2 32,-4 5 64,3 6 80,-2 6-176,5 4 96,1 8 145,3 3 111,5 8 160,-1 2 128,3 9-47,-1 1 303,4 1-112,-3 1-15,-1-5-577,6-3 96,-4-7 48,3-2-208,1-7-32,0-4-112,-3-3 16,3-7-16,0-4 0,0-4-32,0-4 16,0-2-16,0-2-64,0-2-64,3-9-272,2-6 224,8-5-128,-2-6-16,4-5-289,2 0-383,5 3 320,-1 2 560,5 7 176,-7 6-32,-2 3 144,-4 8-112,2 4-400,-5 2 480,-3 9-144,-1 4 0,-5 3 16,-1 1-16,0 1 0,0-1 32,-1-1-32,-5-4 32,-1 0 16,-3-3 48,3-4 96,-6-1 144,5-2 96,-3 1 80,5-3-352,-2 1 144,3-3 241,5 3-321,0 4-80,0-3-144,10 5 64,2-1-48,3 1-32,5 0 80,-2-3 96,1 3 0,1-5 96,-3 3-160,-5-4-112,0-1 80,-6 0-240,1-2-976,-6 0-577,-1 0-448,0-2-1281,-8-3-4834</inkml:trace>
  <inkml:trace contextRef="#ctx0" brushRef="#br1">33755 54873 6931,'0'0'4802,"0"0"-576,0 0-1953,-32 32-656,15-13-176,-2 4-273,-2 1-175,-1 2-161,2-4-448,7-3-48,0-3-47,4-8-145,4-2-80,5-6-16,0 0 0,1-13-192,12-6-305,1-5-447,9-6 128,0-5 207,4-4-143,5 1 208,-4 6 480,-1 8 16,-1 7 16,-9 12-16,0 5 48,-5 20-64,-3 5 112,-1 7 176,-2 4 608,-2 4-223,3-3-129,0-5-384,3-6-144,-1-8-128,3-8-928,-2-8-785,-2-2-3250,-1-8-6610</inkml:trace>
  <inkml:trace contextRef="#ctx0" brushRef="#br1">34215 55479 7443,'0'0'9109,"0"0"-5668,0 0-1648,35-10-673,-19 20 33,4 7 704,-1 8-769,3 2-463,-5 4-337,-4 2-128,0-5-128,0-2 0,-7-5-48,2-5-16,-3-3-224,0-7-256,-4-1-193,-1-3-463,0-2-193,0 0-96,0-7-1136,0-3-3522</inkml:trace>
  <inkml:trace contextRef="#ctx0" brushRef="#br1">34414 55459 13094,'0'0'3922,"-17"49"-753,4-20-624,-1 9-976,0-1-272,-2-2-417,0-3-336,2-2-336,1-7-95,6-2-65,1-9-32,-1-3-112,7-6-1025,0-3-1040,0-9-1056,0-11-5604</inkml:trace>
  <inkml:trace contextRef="#ctx0" brushRef="#br1">32504 55412 4850,'0'0'9861,"0"0"-8084,0 0-465,15 28 817,-5-11-464,2 6-513,8 0-239,-2-1 255,1 1-191,3-1-353,0 1-208,-5-4-240,-3-2-112,1-4-32,-6-2-16,-2-4-16,-1-3-368,-4 0-608,-2-1-241,0-1-175,0 0-497,0 0-720,-2-2-2258,-1 2-5794</inkml:trace>
  <inkml:trace contextRef="#ctx0" brushRef="#br1">32728 55414 12886,'0'0'4082,"-7"30"-2193,-5-4-1,-3 7 65,-2 8-432,-5 1-368,1-1-497,2-1-32,1-4-64,5-7-271,5-8-241,3-6-16,5-6-224,0-9-1425,13-2-1441,-5-15-1424</inkml:trace>
  <inkml:trace contextRef="#ctx0" brushRef="#br1">34819 55368 7956,'0'0'4017,"0"0"321,0 0-2145,0 0-688,0 0-496,0 0-113,39 36 321,-27-1 735,-5 7-495,6 5-544,-3-1-497,-3-5 48,-5-3-192,3-5 32,-2-4-80,0-10-128,-3-3 0,0-8 48,0-2 81,0-6-161,1 0 0,3-7 64,4-7-144,3-8 0,2-6 0,7-6 0,-3-7-96,4-1-144,1-4-129,-2-2 65,-2 2-112,0 6-224,-6 3-225,-3 6 81,-4 12 400,0 3 320,-3 10 64,1 2-48,0 4-64,-3 0-225,0 0 81,0 4 32,0 0 32,0 2 16,0 1 224,0 0-16,-3-1 0,-2-1 32,-5 1 80,-2-1 192,1-1-96,-6 1 0,-6-2 49,-1 0 15,-2-3-112,-6 0-128,2 0-32,-2-3 16,1 1-16,6-2-16,7 4 32,-1 0-48,8 0 16,3 0-32,2 4 0,3 3-32,3 2-64,0 3-545,3 0 65,6 1-496,4-5-545,3-1-960,1-7-2626</inkml:trace>
  <inkml:trace contextRef="#ctx0" brushRef="#br1">35405 55380 10053,'0'0'4017,"0"0"-1888,0 0-320,0 0-448,0 0-257,0 0-319,27-15-305,-24 28-48,-3 9 160,1 8 1057,-1 8-32,0 3-353,-1 4-495,-7 1-257,4-5-128,-2-4-112,1-4-240,4-10 0,-2-3 0,0-10-32,3-3-80,0-5-368,0-2-720,0-6-753,6-7-961,-6-7-2528</inkml:trace>
  <inkml:trace contextRef="#ctx0" brushRef="#br1">35305 55390 10261,'0'0'3713,"0"0"-2240,0 0-272,0 0 303,0 0-223,0 0-257,0-5-95,0 5-17,0 0 33,1 0 95,7 0 1,2 0-161,4-2-336,8-1-48,4-3 337,4 0-353,3-1-48,-2-2-176,0 0 81,-6 3-241,-3-1-48,-8 3-32,-4 1-64,-6 2-177,-1-2-255,-3-1-208,0 2-465,-3-2-575,2 2-866,-7-1-799,3 3-2866</inkml:trace>
  <inkml:trace contextRef="#ctx0" brushRef="#br1">35609 55704 16536,'0'0'4065,"0"0"-3088,0 0-833,0 0 1761,0 0 80,11 43-833,-10-28-463,3 6-145,0-5-384,2 0-16,-1-1-96,2-4 0,-1-1-96,2-5-48,3 0-448,-5-5-657,4 0-928,-3-10-752,-2 0-2049</inkml:trace>
  <inkml:trace contextRef="#ctx0" brushRef="#br1">35770 55686 7812,'0'0'11637,"0"0"-10613,-5 46 449,-5-21 1312,3-2-1136,-1 1-865,2-7-399,1-1-353,-2-6-16,1-1-128,5-4-961,-4-5-1728,5 0-1697,-6-10-4226</inkml:trace>
  <inkml:trace contextRef="#ctx0" brushRef="#br1">35316 55231 4834,'0'0'3410,"0"0"-2242,0 0 241,0 0 720,0 0 48,0 0-208,-2 5-625,4-10-191,0 4 128,4-1-81,0-2-191,6 1-225,3 0-160,7 3 17,4-1-49,4-2 736,1 1-735,1 0-257,-7-3-176,-1 2-112,-5 0-16,0 2-16,-11-2-208,3 0-368,-11 3-497,0 0-416,0 0-351,-6 0 271,0-1-1248,-7-2-2818</inkml:trace>
  <inkml:trace contextRef="#ctx0" brushRef="#br1">34807 55182 13062,'0'0'4226,"0"0"-2273,0 0-416,0 0-417,0 0-320,43-10-223,-18 5-97,0-2 16,5 3 433,2-1-417,-7 3-288,-1-2-128,-9 2-112,0 2 32,-7 0-48,-4 0-48,-1 0-16,-3 0 32,0 0-48,0 0 160,0 0 32,0 0-64,0 0-16,0 0-128,0 0 64,0 0-80,0 0 32,0 0 96,0-2 0,0 2 80,0-2-16,0-3 80,0-4 32,0 1 16,0-3-144,0-3-32,-3 0 64,-1-4-48,-4 5-48,1 0 16,-2 2-112,3 5-512,-2-1-129,3 7-63,2 0-161,0 0-511,1 4-1378,-1 1-4081</inkml:trace>
  <inkml:trace contextRef="#ctx0" brushRef="#br1">36039 54875 6899,'0'0'3810,"0"0"-433,0 0-1712,0 0-464,0 0 127,0 0-255,0 0-289,14-6-432,-14 8-144,6 2-79,-1 5-49,2 0 240,0 6 768,6 3-239,-2 4-113,7 4 128,-4 1 1,3 5-305,-4 0-224,0 2 64,-1-1-112,-1 0-79,-3 0 47,-2-1 16,1 0-32,-1 1 0,-2 1 416,-3-1-416,5 0-128,-6-1 17,2 1 111,4 0-64,-4-3-224,-2 2 32,3 1 32,-2-1-16,-1-1 224,0 2 0,0-3-96,0-2 32,-4 0 0,2-2-32,-6-2-48,-2 0-32,3 1 0,-6-4 16,5 0-80,-3 1 48,-1-4 16,0 1-48,5-2-48,-5 1 32,0-3 48,4 1-16,-3-1-16,-2 0 0,2-2-16,-2 1-48,1 0 32,4-1-32,-5 0 16,5 0 0,2-2 32,-2-3-96,6 2-16,-4-5-112,6 0 16,-1 0-48,-2-4-225,0 2-287,3-3-544,-1 0-1010,-2-7-1103,1-5-4147</inkml:trace>
  <inkml:trace contextRef="#ctx0" brushRef="#br1">13658 52453 16087,'0'0'4082,"0"0"-2897,0 0-193,-44-15-287,28 15-129,-6 0-256,1 7-240,-2-1-64,2 4 16,-4 2-48,-1 5 32,-1 0-16,0 3 16,1 4 0,2-3 32,4 3-80,8 2 64,3 0-16,9 2-32,3 5 32,10 4 96,14 0-64,4 4 16,2-1 80,7 1-176,-6-2-16,-1-4 0,-7-1 48,-2-2-48,-4-1 112,0 0-128,-4-5 96,-5 2 32,-2-2 16,-6 3 0,-2-3-48,-1 1 80,-4-1-16,-9 1 96,0-1 65,-5-5 47,2 2-96,-3-7-16,-2 0 48,2-3 48,0-9-112,-1-2-112,4-2 112,0-10-96,4-5 0,-3-6-64,6-2-128,-2 1 32,4 0 48,2 6 80,4 0-96,-2 6-144,0 7-64,3 1-288,0 2-545,0 2-864,3 6-224,1-1-1440,6 2-3346</inkml:trace>
  <inkml:trace contextRef="#ctx0" brushRef="#br1">13838 53309 17752,'0'0'1329,"0"0"-1153,0 0 416,0 0 561,0 0-33,0 0-336,-7 21-111,7-10-17,4 0-400,4 0-224,7-6-48,-1 1-32,3-6 48,0 0 160,-2 0-48,-3-6-128,-5 1 32,-2-3 32,-5-2 32,0 0-32,-10-1-80,-4 1 32,-1 0-32,0 4 48,-1 1-16,0 5 80,5 0-16,1 0-32,3 7-48,3 2 16,-1 1-592,5-3-1521,0 0-1440,0-5-3283</inkml:trace>
  <inkml:trace contextRef="#ctx0" brushRef="#br1">14115 52783 11429,'0'0'4514,"0"0"-2769,0 0-832,0 0 47,0 0 48,19 30-159,-19-5 1248,1 6-160,-1 11-401,0 6-447,0 4-225,0 4-207,-1-1-305,1-5-160,0-6-112,0-8 32,0-5-16,0-7-64,0-3 16,0-6-32,0-2 0,-6-1-144,4-4-464,-6-6-801,8-2-1536,-3-7-2066,3-5-1488</inkml:trace>
  <inkml:trace contextRef="#ctx0" brushRef="#br1">14288 53285 19593,'0'0'1729,"0"0"-897,0 0 1281,0 0-528,0 0-273,0 0-239,0 0-657,1-4-48,2 21 401,2 2-257,0 1-320,4-2-64,1-5-16,1-3-32,0-3-32,3-5-32,-1-2 0,1-6-32,-3-6 112,0-1-240,-4-6 48,-3 1-208,-2-1-32,1 4-176,-3 4 399,0-1 81,0 8 16,0 3 32,0 1-32,0 0 48,0 0-32,0 4 0,3 3 81,7-1-81,-1 1 48,5-3-64,1-2 16,2-2-16,2 0 48,3 0-48,-2-4 32,1-1-48,-2 1 32,0-1-16,3 1 64,-7-3-64,1 6 32,-1-4-16,0 1 0,-3-2 64,-3 0-80,1-1 48,3-2-16,-6-1-32,-1 1 16,0-2 0,-5-3 16,-1 2-32,0 0 0,-4 4-64,-5 2 16,-5 3-33,3 3 17,-6 3 80,1 9-16,0 3 48,2 4 16,2 6 81,3 2-1,5 2 48,1 4 64,3-3 16,7-2-64,5-2-16,4-4-112,7-4 80,-2-6-112,1-3 128,-1-4-160,-3-3-32,-2-2 48,-3 0-112,-7 0-368,2-2-400,-6 0-561,-2-1-1104,0 1-1041,-8 0-3905</inkml:trace>
  <inkml:trace contextRef="#ctx0" brushRef="#br1">16280 52627 8612,'0'0'5410,"-32"-30"-3777,11 15-240,-6 0 176,-4-1-625,-3 6-560,-2 1-352,-3 9-48,-1 0-16,0 3 0,9 9-16,2 5 32,7 3 16,10 10 112,8 7 256,4 14 193,7 5 287,10 9 577,-1 3 175,4 1-559,-1-1-529,-4-10-416,-6 1 48,-1-7-48,-4-3 32,-4-4 48,-4 0 32,-4-4-15,-4-7 143,0 1 112,3-4-208,-1-7-336,6-3 48,-1-4-32,5-3-224,0-5-801,0-7-1552,0-2-2081</inkml:trace>
  <inkml:trace contextRef="#ctx0" brushRef="#br1">15837 53291 15735,'0'0'3234,"0"0"-1986,0 0 289,0 0 128,0 0-289,0 0-79,24-12-145,-4 12-15,2 2-161,4 3-255,1-4-129,4 3-144,1-4-192,-1 0-128,0 0-32,0-5-112,-2-2 80,-2-1-256,-5-4-96,-3 2-432,-8 0-465,0 0-639,-3 4-465,-7 3-529,-1 2 17,-4 1-3010</inkml:trace>
  <inkml:trace contextRef="#ctx0" brushRef="#br1">16349 53316 18392,'0'0'4819,"0"0"-3859,0 0-848,-10 32 769,3-11 287,5 0-127,-1 0-337,3 4-448,5-6-128,8-4-224,3-6 96,6-3-16,0-6 16,-3 0 32,5-10-32,-7-3 80,-3-7-48,-4 1 16,-3-4-304,-7 4-160,0 0-16,-7 1 223,-10 5 129,-4 2 48,-1 7-16,-2 0 48,2 4 32,3 0 16,1 4 32,4 5-112,5-1 48,1 3-32,3 3-80,5-3-1344,3-3-1121,7-1-945,6-6-4578</inkml:trace>
  <inkml:trace contextRef="#ctx0" brushRef="#br1">16682 53392 14343,'0'0'3681,"0"0"-2544,0 37-353,0-22 1601,6 0-256,-2-2-16,8 0-704,-3-4-513,3-2-432,-2-5-63,3-2 47,-5 0-64,5-11-48,-7-4-96,2-6-16,-3-2-64,1-3 1,-5-2-242,-1-3 1,0 5 0,0 2 32,0 5 0,0 5 48,0 4 32,4 4-48,-3 2 48,6-2-16,5 5-48,3-2 0,5 3 32,1-2-64,1 0 16,2 2 48,-4-2-16,-1-2-288,-8 2-304,2-1-353,-4 2-1023,-6-5-850,-3 0-911,0-2-3331</inkml:trace>
  <inkml:trace contextRef="#ctx0" brushRef="#br1">18017 53068 9028,'0'0'4178,"0"0"-1265,0 0-1264,0 0-192,0 0-385,0 0-415,-3 16 191,11 3 128,-2 5 17,1 7 15,0 6-431,1 5-81,-4 7 32,-1 3-64,0-2-144,-2 2-63,-1-3 15,4-2-64,-3-6-176,2-4 48,2-3 80,3-4-48,-5-2-32,5-4-16,-3-4-32,1-7-32,-5-2 48,3-4-48,-4-5-32,0-2 64,0-2-32,3-9 96,2-9-128,3-6-128,-1-11 80,5-4-64,0-9-240,0-2 16,0-5 79,2 3 33,-1 2 208,-4 5-272,3 5 272,-5 7 0,1 8 48,-1 1 80,1 10 32,-4 1-112,6 4 48,-5 2-16,-1 4-32,4 4 0,-3 1-48,-2 0 64,2 0-48,-4 0 0,-1 1 32,2 2 32,-2-1-48,0-2 48,0 0 16,0 0-16,0 0 0,-2-5-48,-3 2 16,-2-4 48,-3 2-80,-4-1 32,-3 4 32,-5-1-64,-10 3 0,2 0 80,-7 0-16,-4 5 0,3-3 0,2 5 16,1-5-32,7 0 64,5 1-112,11-3 16,4 0 16,8 0 0,0-5 96,11-2-128,6 3-16,5-1 16,-1 3-304,3 1-1233,-4 1-543,-2 0-866,-5 1-2560</inkml:trace>
  <inkml:trace contextRef="#ctx0" brushRef="#br1">18035 52931 5731,'0'0'3857,"0"0"-623,0 0-833,0 0-320,-32-10-384,27 8-161,2-1-255,0 1-128,3 0-113,0 2 0,9 0-575,7 0-161,5 0-32,7 0 144,7 0 657,1 0-577,2 0-304,-3 0-128,-7 0 32,-4 0-80,-8 0 32,-3 0-32,-6 0 16,-3 0-80,-4-2 64,-8-3 0,-5-3-32,-1-3-32,-5-2 16,-1 0 48,2 0-80,0 2-32,4 3 32,2-2 16,5 6 0,1 2 0,4 0 32,2 0 48,0 0-96,5 2-128,5 0-561,-1 0-591,4 4-273,-5 4-960,3 3-2465,-7-2-7140</inkml:trace>
  <inkml:trace contextRef="#ctx0" brushRef="#br1">19927 53195 19689,'0'0'2625,"0"0"-1872,0 0 111,0 0 48,-26 8-239,24 1-497,-1 2-80,3-1-64,0 1-64,5-1-16,2-2 0,2-4-112,-2-1-289,6-3 81,-6 0-128,0-6 336,-2 1 96,0 1 112,-5-1 32,0 0 16,0 4-16,-7 1 64,0 0 32,-3 1-144,-4 6-64,2 1 32,2 3 16,0-2-32,5 0-32,5-2-432,0-6-801,0 2-880,5-3-2048,5 0-4531</inkml:trace>
  <inkml:trace contextRef="#ctx0" brushRef="#br1">20049 53600 11957,'0'0'2530,"-32"31"-2114,18-14-272,2 1 1665,1-1-145,4-2-511,2-2-641,5 0-352,0 0-96,5-4-48,8-2-112,-1-3-224,1-4-176,0 0 240,-2-7-176,0-1 608,-6-4-96,-2 2 0,-3-1 48,-5 3-128,-6 1 288,0 3 32,-2 4 80,2 0-336,3 2-64,5 4-528,3 0-1329,0-1-4418</inkml:trace>
  <inkml:trace contextRef="#ctx0" brushRef="#br1">18659 53177 832,'0'0'8004,"0"0"-3682,0 0-2161,0 0-352,0 0-128,0 0-433,10-10-239,-10 15-545,0 7-144,0 10 16,0 4 801,-3 13 127,0 4-319,-1 8-113,0-1 113,-1-3-241,1-1-416,-1-7-240,0-6-128,5-5 96,-5-7-32,3-2 16,2-3 16,0-5 0,0-5-320,0-1-801,7-5-880,-2 0-1056,1-11-2401</inkml:trace>
  <inkml:trace contextRef="#ctx0" brushRef="#br1">18564 53230 5667,'0'0'2433,"0"0"-192,0 0-801,0 0-79,-31-18-80,28 17-193,0-2-79,-1-1-65,2 0 80,2 2-31,0-3-81,0 3-79,0-3 111,6 1-111,0 0 31,3 0 16,2 0-79,2-1-145,6 3-128,8-2 0,5-1 241,1 0-241,4 3-128,-3 1-80,-1 1-144,-7 0-95,-3 0-81,-7 0 32,-4 0-48,-5 0-257,-4 0-159,-1 0-192,-2 0-16,-2 0-129,-6 0-463,2 0-993,-4 1-705,-2 4-2448,2-1-9669</inkml:trace>
  <inkml:trace contextRef="#ctx0" brushRef="#br1">18947 53617 4802,'0'0'7812,"0"0"-5027,0 0-848,0 0-528,0 0-593,0 0-336,0-11-112,3 11-160,-3 0-176,0 0-32,0 0 32,0 0 145,0 2 143,0 3 304,0-3 64,0 2-31,0-3-113,0 4-16,0-3-128,2 5-64,3-1 1,1 5 159,0 4 80,1 3 80,0 1-255,1 3-49,0 2-128,-4-4-160,0-1-32,-1-3-16,0-2 0,-1-5-48,-2 1-160,3-6-320,-3-3-449,0-1-880,0-1-640,0-13-1665,0 1-8147</inkml:trace>
  <inkml:trace contextRef="#ctx0" brushRef="#br1">19133 53610 10277,'0'0'4066,"0"0"-1617,0 0-528,0 0-561,-4 29 449,-7-8-160,3 5 256,-5 0-737,4 0-512,-4-5-399,7-5-81,0-5-160,1-2 16,3-5-160,2-4-913,0 0-1232,0-4-432,0-7-1937,0-4-6339</inkml:trace>
  <inkml:trace contextRef="#ctx0" brushRef="#br1">18677 52965 3314,'0'0'2096,"0"0"-3648,0 0 1632,0 0 736,0 0-720,-38-11-64,33 11 176,-5 0 112,3 0 561,-2 0-1153,3 0 2593,0 0-96,0 0-560,-2 0 271,4 0 1,3 0-48,-2-2-208,3 0-352,0 2-193,0-2-159,3 0-177,2-1-112,6 3-192,1 0 33,7 0-65,8 0 80,5 0 721,4 0-433,-1 3-144,1-1-303,-1 0-209,-10 0-112,-2 0-64,-8-2 64,-6 2-80,-5 0-192,-4-2-337,0 3-191,0-2-176,-9 2-337,-1 0-992,-2-2-672,0 2-2658,0-3-9572</inkml:trace>
  <inkml:trace contextRef="#ctx0" brushRef="#br1">22494 53167 13254,'0'0'4290,"0"0"-2577,0 0-929,0 41 1249,0 0 400,0 11-336,-7 9-720,-3 6-369,1 1-303,-2-2-593,4-9-112,2-8-32,1-10 32,1-9 32,3-9-80,0-7-64,0-7-273,0-5-463,0-2-849,-1-12-832,-4-4-1217,-1-7-3409</inkml:trace>
  <inkml:trace contextRef="#ctx0" brushRef="#br1">22290 53241 6003,'0'0'6002,"0"0"-2976,0 0-849,0 0-112,0 0-368,0 0-97,0 0-223,-22-18-128,22 18-289,0-1-272,13-5-272,1 5-111,13-4-17,7 3 80,3 0 544,7 2-351,-1 0-225,1 0-144,-10 4-16,-3 2-32,-4 0-16,-7-2-96,-2 0 48,-4-2-64,-6-2-16,0 0-96,-3 0-192,-1 0-64,0-6-80,4-1-193,-1-4-511,-2 6-817,2-1-736,-2 5-817,-2 1-3793</inkml:trace>
  <inkml:trace contextRef="#ctx0" brushRef="#br1">22893 53645 8404,'0'0'9556,"0"0"-7283,-3-30-496,-5 23 240,-2 4-752,-1 3-481,-8 7-384,0 4-160,3 7 96,1 1 385,2 3-33,5-2-416,5-4-176,3 0-96,4-6 64,9-3-48,4-3-80,0-4 48,2-1 32,4-9-16,-7-3-48,0 0-16,-4 3-32,-1-1 112,-5 6 0,-3 1 48,-3 4 0,-3 2-16,-6 7-16,0 4 64,1 0 48,-2 6 0,6-4-48,1 1-64,3-4-64,3-3 32,5-2-400,3-4-560,1-3-257,3-3-415,2-8-626,-3 1-879,2-6-2802</inkml:trace>
  <inkml:trace contextRef="#ctx0" brushRef="#br1">23212 53308 7828,'0'0'9956,"0"0"-7587,0 0-1520,0 0 1055,0 0 722,-15 57-577,14-23-625,-5 6-447,4 2-225,-2 7-288,4-6-80,-3 1-271,3-8-49,0-1-32,0-7-48,0-4 64,0-6 0,0-6-96,0-2-449,0-4-495,0-6-817,0-2-1552,0-9-1330</inkml:trace>
  <inkml:trace contextRef="#ctx0" brushRef="#br1">23302 53508 11029,'0'0'4866,"0"0"-2080,0 0-818,0 0 338,0 0-162,0 0-639,13-16-688,-13 16-273,0 7-112,0 2 288,-8 4-239,3 0-81,-6 4-256,-1-2-80,1 1-48,-5-1 48,5-2 80,-6 0-96,5-2 32,3 0 0,-4-3 48,7-1-80,3 0 48,0-3-48,3 0-32,0 3 16,7-3-16,1 2 0,4-1 48,0 1 32,-1-1-80,5-4 112,-2 6-112,0-5 32,1 1 16,0-1-32,-2-2-16,0 0-32,-2 0 32,5 0-176,-5 0-16,6 0-32,-4-2-48,-1 2 48,1-3 64,0 1 0,-1-2 112,0 1-48,1-1 48,-4-2 128,6-1-112,-2-2 16,3-1 64,-2-3 0,3-4 16,2-1-32,-2-2 32,0-1-64,-6-5 32,3 2-48,-6-2 48,-5 6-96,-3 5 0,-6 4 32,-13 7 0,-2 4-16,-3 8 96,1 11 176,-1 7-96,5 7 96,3 0 32,8 5 65,4-4-97,4-1-64,4-7-96,13-3-80,3-5 16,3-8-16,7-3-16,4-5-80,-3-2-112,0-4-289,0-2-207,-7-5-593,-5-1-1744,-11 0-2497,-5-2-4787</inkml:trace>
  <inkml:trace contextRef="#ctx0" brushRef="#br1">25057 53742 10069,'0'0'7331,"0"0"-5058,-25 38-976,25-28-193,11-4 161,8-6-129,7 0-223,10-12-305,3-11-192,7-7-272,0-9-128,0-4-80,-3-5 32,-4-2 80,-3-4-16,-7-3-16,-2 4-80,-8-2-288,-2 5-240,-4 0 320,-7 9 128,-4 6-81,-2 4 81,0 9 96,-7 3 80,-2 6-48,-5 3 32,-2 3-16,0 4 16,-1 3-48,1 0 48,-6 10-32,2 2 16,0 7 16,4 8-32,-1 3 48,3 5 48,1 9 417,4 3 111,4 5-144,5 1 96,0 0-95,0-1 79,0-3-416,5-6 0,-3-3-32,-2-1-48,0-5-16,-2-3 32,-5-3-32,-5-2 0,2-2 32,-2-5 16,2 1-16,4-5-64,1-4 32,-1-2-48,6-9 48,6 0-144,5-11 32,3-7 32,9-8-224,-3-6-32,7-7 0,2-3-48,1 1-17,-5 2 225,2 5 144,-4 7 64,-7 7-16,-1 10-48,-8 3 16,-5 3-48,3 4 32,-5 0-32,0 0 16,0 7 32,3 0 32,0 3-48,2 1 48,-2 1-32,2 0-16,0 0 0,1 2-16,-5-2 32,-1-1-32,0 1 32,0 1-32,-7-2 96,-5-2-64,0 1 48,-4-1-64,0-2 16,3-1 112,1-5 33,1 4-65,4-1-64,1-1 0,0-1-48,4 0 48,2 2 32,0 1 64,2 1 144,6 1 96,-1 0 0,2 0-16,3 0 17,1 2-65,1-2-48,5-1-48,5-2-64,3 1-16,1-3-32,2 0-64,-4-2 16,-1 3-16,-6-1 16,-7 0-128,-5 0-288,-4 0-96,-3 2-241,-3-2-271,-10 0-225,2 1-703,-3-3-1346,1 0-2753</inkml:trace>
  <inkml:trace contextRef="#ctx0" brushRef="#br1">24822 53672 5747,'0'0'7987,"0"0"-4769,-12-2-1169,8 2-305,1-2-255,-2 2-464,4 0-241,1-3-112,-3 3-47,3 0-65,0 0-192,0 0-160,0-2-112,8 2 32,3-2 48,6-1 192,5 2-95,4-2 319,1 0-48,1 3-192,-3 0 32,-4 0 145,-4 0-145,-6 0-112,-3 0-80,-2 0-80,-1 0-80,-3 0 48,-2-1-112,0-2 96,0 0-80,0-4-208,0 2-432,0-1-705,0 1-880,0 2-1601,0 1-2224</inkml:trace>
  <inkml:trace contextRef="#ctx0" brushRef="#br1">25387 52691 6483,'0'0'3233,"0"0"753,0 0-1905,0 0-688,0 0-209,0 0-303,7-9-225,-7 9-224,3 0-80,-3 0-15,1 0-1,-1 2 0,0 3-144,0-3 0,0 3 192,0 1-128,-1-2-144,-5 5 113,-6 6 383,0 5 272,-7 6 145,-5 6-113,-5 1-176,2 1-175,4-1-273,3-7-32,6-4-128,0-6-128,9-6 64,2-6-128,3-1 0,3-3-192,2-10 64,9-6-64,-4-4-321,4-1 177,0-5 144,4-1 32,-5 1-96,2 4 32,0 1 128,-1 2 48,5-1 48,-1 2 48,0 1-64,4-3 80,-3 5 32,-1-1-32,-4 2 272,-5 2 16,-1 2 16,-3 3 64,-3 3-16,-2 4-48,0 0-160,0 0-112,0 2-80,0 7-32,3 4 48,-2 3 96,7 5-64,2 5 96,2 0 161,2 0 223,3 2 112,2-4-160,-1-2-48,-5 0-239,0-7-177,-2 0-17,-5-2 49,-1-2-16,-2-4-64,-3 1-480,0-3-544,-8-3-1153,1-2-1457,-3-2-3569</inkml:trace>
  <inkml:trace contextRef="#ctx0" brushRef="#br1">26127 53345 8468,'0'0'5490,"0"0"-1568,0 0-1665,0 0-480,0-28-272,0 25 31,0 3-543,0 0-417,0 5-320,10 9 16,-4 5 353,11 7 351,3 0-208,-1 2-271,6 0-209,0-4-208,-7-2-48,4-7-48,-7 2 48,-2-1-64,0-4-16,-7 2-16,-2-2-160,-4 0-192,0-1-241,0-3 17,-4 1-433,4-2-831,0-5-850,0-2-1392,0-2-4882</inkml:trace>
  <inkml:trace contextRef="#ctx0" brushRef="#br1">26361 53319 6099,'0'0'160,"0"0"4146,0 0-2497,0 0-337,0 0 273,0 0-128,0 0-112,5 0-225,-5 14 33,-5 7 303,-9 10 577,-3 1-512,-7 7-608,-1 3-81,1-4-432,2-1-95,-2-4-241,8-2-144,1-8-16,3-3 0,4-7-64,2-4 48,3-3-64,0-6 0,3 0-352,0-3-497,6-5-927,0-3-1490,2-1-480,-1-6-2849</inkml:trace>
  <inkml:trace contextRef="#ctx0" brushRef="#br1">27900 53563 5667,'0'0'6563,"0"0"-2450,0 0-3072,0 0 368,0 0-337,-38-21-384,22 35-255,0 5 63,1 5 224,6 6 369,3-1-385,6-1-96,6-4-400,13-4-160,2-8 0,3-5 32,6-7-64,-5 0-112,-1-7-208,2-5 64,-9-6 48,-5 1-48,-8-4 0,-4-2 144,-4 1-80,-7 1 0,-6 0 64,1 5 48,-3 6 64,-3 5-32,3 5-32,1 0-65,6 8-495,5 1-432,3 2-1313,7 0-3970</inkml:trace>
  <inkml:trace contextRef="#ctx0" brushRef="#br1">28517 53213 640,'0'0'16360,"-33"-19"-14423,10 9-977,0 6 609,-4 4-193,1 0-655,2 7-209,4 6-176,1 1-80,2 8-80,4 7 48,2 4 193,3 6-129,8-1-80,0 4 16,6-2 48,2 0-80,3-1-112,-1-2-32,-1 0-48,-2-2-16,-1-5 32,-6-4-48,0-4 64,0-3-32,-11-5-128,2-4-160,4-3-224,-5-5-609,2-2-1360,2-4-1937,1-9-11045</inkml:trace>
  <inkml:trace contextRef="#ctx0" brushRef="#br1">28229 53568 18745,'0'0'3361,"0"0"-3137,0 0 769,38-14 1120,-14 11-593,4 1-527,0 0-641,-1 2-336,0-2-16,-6 2-400,-7 0-1169,-2 0-2337,-12-3-2849</inkml:trace>
  <inkml:trace contextRef="#ctx0" brushRef="#br1">29350 53168 14375,'0'0'3281,"5"34"-1872,-2-2 928,-1 12 560,1 8-624,-3 7-848,-3 0-593,-5-1-400,0-6-224,2-4-15,-1-11-17,2-6-16,-1-12-64,6-6 0,0-9 96,0-4-128,0-3 32,0-9-16,8-6-32,2-5-32,-1-3-32,2-3 32,0 3 0,2 2 0,-1 5-16,-4 1 32,0 8-48,-3 1 48,0 6-80,-3 3 32,1 0-64,1 7-32,-1 2 64,4 6-112,0 0-80,-3 3-80,7-4-1,-3 2 145,-1-1 112,-1 1 32,0-6 16,-5 1 32,-1 0-32,0-3 0,-1-1-16,-10 0 16,-4-2 48,3-2 16,-4 0-32,4-2 0,-3-1-64,6 0 32,-1 0 0,4-4 16,0 1 0,4-4-144,-1 0-656,3 1-433,0-1-511,0 3-674,5 0-655,1 1-1793</inkml:trace>
  <inkml:trace contextRef="#ctx0" brushRef="#br1">29712 53603 20713,'0'0'3602,"0"0"-2818,0 0 625,0 0 176,0 0-833,-31 26-256,31-14-191,0-2-241,4 1-64,4-4 16,4-2-176,-3-4-225,2-1-287,-6 0 416,1-8 320,-4-4-64,-2 0-80,-5-2 16,-2-2-96,0 0-304,0 1-257,4 1 33,3 2-417,3 1-991,11 2-1154,6-2-2465</inkml:trace>
  <inkml:trace contextRef="#ctx0" brushRef="#br1">29918 53519 23403,'0'0'2977,"0"0"-2977,0 0 80,31 2 801,-7-2 463,2 0-271,4-2-481,2-8-304,-1 3-192,1-6-128,-1-5 48,1 0-32,-2-4 16,-6-1-16,-5-3 48,-7 0-80,-4 0-48,-8 7-112,0 3 32,-3 6 160,-5 5-16,-1 5 64,-3 15 80,-2 7 64,3 6 80,-1 7 0,5 4 64,2 2-128,4-2-16,1-2-143,6-5 31,7-3-48,0-7 96,5-7-48,0-4 48,1-8-48,1 0-64,4-3 32,-5-6 0,4-3 0,-2-2-48,-2 1 48,1 3-144,-5 1 96,-7 3-16,0 3-32,-3 7 80,1 2-48,-6 1 48,2 6 80,1-3 80,3 2-16,1-3 64,-1-3-176,3 1 0,2-9-48,0 1 0,1-2 0,-3 0-192,2-3-208,-6-4-337,1 2-319,-6-2-1617,0 0-2194,0-2-1872</inkml:trace>
  <inkml:trace contextRef="#ctx0" brushRef="#br1">30055 53311 21098,'0'0'2865,"0"0"-1889,-30 45 1041,18-12-464,1 5-368,3 4-353,6-2-352,-4 2-272,6-4-112,0-8-80,0-6 64,0-5-80,0-6-48,6-7-144,-6 1-144,0-7-224,0 0-641,0-8-736,-6-7-2208,1-7-4307</inkml:trace>
  <inkml:trace contextRef="#ctx0" brushRef="#br1">31419 53309 7267,'0'0'9205,"0"0"-5796,0 0-1152,-32-2-128,8 10-464,-6 10-705,-1 4-415,4-1-49,3 5-32,10-2-224,4 3-208,10-3-16,2-3-48,14-2 0,0 0 32,6-3-208,5-1-48,1-4 48,3 1 80,0-2-192,-4 1-129,-4 0 113,-10 2 192,-2 0 96,-11 2 32,-6 0 112,-8 1-32,-2-2 32,-9 2 208,-1-6 49,2-3-33,-2 0-64,2-5-80,5-2-144,8 0 32,6-4-240,5-5-416,0 0-1233,11-2-1281,7-2-479,1 0-3010</inkml:trace>
  <inkml:trace contextRef="#ctx0" brushRef="#br1">31693 53661 23035,'0'0'4145,"0"0"-3968,12 43-177,-10-30 176,1-2 32,2-6-160,-2-5 16,2 0-512,-1-9-1938,0-4-591,0-7-1057,0-8-6210</inkml:trace>
  <inkml:trace contextRef="#ctx0" brushRef="#br1">31727 53372 20249,'0'0'3602,"0"0"-2946,0 0-656,0 0 128,0 0-48,0 0-48,31-11 0,-19 20-1600,3 0-1362,-6-1-3281</inkml:trace>
  <inkml:trace contextRef="#ctx0" brushRef="#br1">32034 53644 17880,'0'0'3426,"0"0"-2402,0 0 753,-37-7 304,24 7-672,-1 5-577,-2 2-320,5 7-304,3-2-64,0 4-32,8 0 49,0-3-161,8 0 48,5-5-96,1-3-81,3-5 33,2-5-80,4-8 0,-3-7-112,0-1-48,3-10 160,-4-1 176,-3-7 32,-1 0-16,-3-2-32,-6 1 32,-3 3 16,-3 6-16,0 6 64,-3 10 240,-3 8 96,-1 7-176,-4 7-47,3 10 31,0 7 96,5 9 48,-2 1-144,5 6-112,0-4-64,5-3-64,6 0 48,3-7 0,-2-4 0,8-7 0,-2-3 48,7 0-48,-4-5 32,3-4-64,0 0 64,-2-3-64,-1 0 64,-2 0-48,2-6-16,-5-4 32,-1 0-112,-5-3 32,-1-3-80,-4-1 64,-2-2-64,-3-1 48,0 0-80,-5 6-96,-6 0 128,3 5 64,-4 6 32,-1 3-32,2 7 80,-3 9-80,9-1 128,-3 7 32,5-2-48,3 1 16,0 1 16,5-3-16,4-1-32,7-6 32,0 2-48,4-8 64,1-1-32,3-5 0,3 0-112,-4-3 16,0-3 0,-3 2 16,-7-3 0,-1-2 48,0 3 48,-6-3 32,0-2-16,2-1 0,2-5-32,-3 1-16,0-3-32,5-2-48,-5 0 112,0 1-96,3 4 32,-4 2 32,-2 2-48,0 9 32,2 1 0,0 2-48,0 0 16,0 5 32,2 2 0,-1 5 0,3-5 16,-5 3-48,3-1 32,-7-2-16,1-2 0,0-3 16,-2 1 0,0-1-32,0-2 32,0 2 16,-2 0-48,-1 3 48,3 2-64,-6 3 32,6 1 0,-5 2 16,0 0-16,-2 2 16,0-1-16,-1-2 0,-1-1 32,0 1-48,-5-6 48,8 0 0,-4-4-16,3 0-48,2-2 64,3 0-96,2 0 0,-3 0-128,3-2-80,0 0-208,-3-3-705,3 1-800,-1 1-1264,-4-7-1633</inkml:trace>
  <inkml:trace contextRef="#ctx0" brushRef="#br1">33165 53517 8180,'0'0'2993,"0"0"-912,0 0 976,0 0-287,0 0-449,0 0-480,3 5-33,-15 9-255,-6 7-496,4 0-305,3 1-496,5 2-112,4-6-64,4-4-48,9-2-48,9-5-96,5-7 96,-1 0-160,5-12-128,-5-2 48,-2 0-96,-8-5 160,-3 1-177,-8 1-239,-3 0 32,-8 1 336,-6 1 112,-4 6-64,-7 2 128,6 6 64,0 1 32,2 0-96,10 0-353,7 4-1151,0 0-737,12-4-2113,10 0-3810</inkml:trace>
  <inkml:trace contextRef="#ctx0" brushRef="#br1">33624 53309 1409,'0'0'16983,"9"-36"-15766,-9 18-385,-12 7 1441,-3 2-368,1 5-544,-5 4-497,2 0-367,0 4-353,2 9-80,-2 6 48,9 7 96,-3 5-32,6 4-80,2 6 48,3 3-16,0 2-48,0-3 16,6-2 384,-4-4-128,1-2 33,-1-3-193,-2-3-80,0-6-48,0-3-32,0-5 16,0-6-240,0-2-449,-2-5-831,-1-2-721,1-7-657,-4-9-2144,3-3-11093</inkml:trace>
  <inkml:trace contextRef="#ctx0" brushRef="#br1">33393 53578 21626,'0'0'2497,"0"0"-2657,40-11-32,-14 9 1056,6 1 929,1-6-560,5 2-497,-13 1-480,-1 2-160,-5-1-192,-6 3-1409,-13-2-2544,0-3-4323</inkml:trace>
  <inkml:trace contextRef="#ctx0" brushRef="#br1">34415 53463 5939,'0'0'5826,"0"0"-2944,0 0-1041,0 0-161,0 0-351,0-18-225,6 16-319,-5 2-289,2 0-336,1 7 16,4 6 160,1 7 625,6 6 223,2 7 17,6 2-369,3-2-320,-5-2-271,1-5-145,-5-7-32,-3-4-32,-1-4 16,-8-4-80,3-3-288,-5 0-401,0-1-319,-3-3-545,0 0-16,0-7-704,-6-4-3009,1-1-9333</inkml:trace>
  <inkml:trace contextRef="#ctx0" brushRef="#br1">34733 53349 8036,'0'0'4802,"0"0"-3137,0 0-433,-32 29 785,21-3-32,3 7 0,2 3-192,-4 3-225,5 3-271,1-5-272,-2-5-449,4-4-464,0-4-64,0-6 16,2-5-64,0-3 32,-6-5-352,6-3-641,0-2-1104,0 0-768,0-11-2353</inkml:trace>
  <inkml:trace contextRef="#ctx0" brushRef="#br1">34874 53573 9588,'0'0'2802,"0"0"303,0 0-544,0 0-176,0 0-720,0 0-448,13 0 79,0 2 193,1 0-112,6 1-289,2-3-304,0 0-431,0-3-129,-3-1-112,-1-1-96,2 0-32,-9 0-32,1-2-288,-1 3-401,-2-1-367,-3 3-593,0 0-480,-6 2 48,0 0-832,0 0-2194</inkml:trace>
  <inkml:trace contextRef="#ctx0" brushRef="#br1">34994 53610 9989,'0'0'5570,"0"0"-3393,0 0-16,0 0 96,0 0-496,0 0-785,-16 5-127,14 14 367,2 2-143,-3 4-193,0 2-223,3-2-385,-2-4-192,2-1 16,-3-7-80,3-2 16,0-2-48,0-5-160,0-4-401,-3 0-575,3 0-865,-2-9-1249,-1-6-2912</inkml:trace>
  <inkml:trace contextRef="#ctx0" brushRef="#br1">34444 53204 1072,'0'0'4963,"0"0"-3218,0 0 31,0 0-1087,0 0 191,0 0 385,0 0 63,-19-6-31,19 6 31,-1-1-31,1 1 16,0 0-209,3 0-480,7-3 113,2 1-129,7 0 32,5-1-111,8-1 751,5 2-207,-4-3-561,3 1-128,-6-2-48,-5 1-128,-6 1-112,-6-1-64,-6 3-16,0 0 0,-4 0-32,-3 2 96,0-2-32,0 0-64,0 2 32,-5 0-32,0-2 32,4 2-32,-2 0 0,0-2-144,3-1 48,-5 1 128,0-5-16,-1-1 0,-2-3-16,-5-5 48,0 2-80,0-4 48,-4 3-32,5 3 48,4 0-16,-3 3 16,3 5-48,8 4 48,0 0-48,8 0-1008,3 4-1185,2 1-1441,2 1-2961</inkml:trace>
  <inkml:trace contextRef="#ctx0" brushRef="#br1">23658 55468 11269,'0'0'5106,"0"0"-2977,0 0-1056,0 0-209,0 0-95,0 0-161,-17 15-128,22 3 16,9 5 177,3 6 559,4 2 177,9 3-417,1 1-447,1-5-161,-2-2-16,-5-4-240,-1-4-80,-7-3-16,-9-6-176,0-2-128,-2-3-224,-6-1-305,-3-5-223,-8 0-49,3-5-687,-4-7-1250,2-4-2865</inkml:trace>
  <inkml:trace contextRef="#ctx0" brushRef="#br1">23875 55459 7123,'0'0'2033,"0"0"1169,0 0-1410,0 0 65,-24 39 64,13-19-336,6 1-320,-6 5 351,-1 5 49,-3 4-224,1 0-241,0-2-271,1-3-369,-1-4-336,6-4-96,-1-7-80,5-2-32,-1-6 0,5-1-560,0-4-785,0-2-912,0-5-576,0-7-1473,7-5-6227</inkml:trace>
  <inkml:trace contextRef="#ctx0" brushRef="#br1">24279 55237 3217,'0'0'7188,"0"0"-2178,0 0-2161,0 0-544,0 0-208,0 0-416,-1-24-320,2 20-369,6 0-383,1-1-129,6 4 0,8 1-160,2 0-128,11 0 208,0 0 97,4 0-257,1 0-32,-2 0-368,-7-3 96,-2-1 16,-5-1 16,-8 1 32,-4 0 16,-4 0-16,-4 2-32,-4-3 80,0 1-16,4-1 32,-4 0-80,0 1 48,2-2-48,-1 0 48,-1-1-32,0-4 48,0-2-64,0-2-32,-7-3 80,-2-1-160,0-2-16,-9-2-145,-1 4 1,0 4-96,0 1-16,5 6 208,-2 4 96,9 4 48,5 0-352,2 4-753,2 4-1616,5 2-1025,6-2-3345</inkml:trace>
  <inkml:trace contextRef="#ctx0" brushRef="#br1">24342 55423 5811,'0'0'5906,"0"0"-3184,0 0-866,0 0-63,0 0-192,0 0-432,-3 16 15,8-2-159,1 8 239,3 4 209,1 8-209,2 5-239,-2 2-433,-1 3-16,1-1-255,-6-7-65,3-3-176,-2-7 32,0-4-80,-2-9-96,0-3 32,-3-5-80,0-2-32,0-3-289,0-3-223,-6-7-673,4-3-1104,-3-9-1152,5-2-3715</inkml:trace>
  <inkml:trace contextRef="#ctx0" brushRef="#br1">24657 55371 11701,'0'0'3074,"0"0"-1650,0 0 97,0 0-368,0 0-481,0 31 721,-3-5 656,-2 9-113,1 4-31,-5 5-384,-5 2-529,3-3-303,-3 0-193,0-3-176,-2-6-48,0-6-80,4-4-128,0-4 16,5-7-192,-1-5-160,6-3-240,-1-3-368,3-2-305,0 0-224,0 0-832,8 0-80,-3-2-272,5-3-848,-4 2-2370</inkml:trace>
  <inkml:trace contextRef="#ctx0" brushRef="#br1">24821 55764 7635,'0'0'5139,"0"0"-929,0 0-1969,0 0-544,0 0-97,0 0-239,8 0-305,3-1-79,2 1 47,4-3 17,2 0-241,3 0-224,-1-1-191,1-1-33,0 1-80,-3 0-48,-1-1-96,-4 1-96,-3 2-16,-3-2 16,-2 1-256,-1 2-224,-5 1-433,0 0-815,-3 0-1282,-5 0-1008,0 0-4882</inkml:trace>
  <inkml:trace contextRef="#ctx0" brushRef="#br1">24908 55785 9156,'0'0'7620,"0"0"-4259,0 0-2096,0 0-385,0 0-79,0 0-305,0 2-32,0 11 224,0 4 97,0 3 63,0 1 97,0-2-321,0 3-160,0-4-352,-1-3-96,1-4 16,0 0-48,0-7-304,0-1-769,-3-3-895,3 0-1122,-2-9-2272</inkml:trace>
  <inkml:trace contextRef="#ctx0" brushRef="#br1">22122 55554 8084,'0'0'4482,"0"0"-400,0 0-1761,0 0-288,0 0 16,-7-3-289,5 3-463,2 0-497,0-1-111,0 1-209,5 0-160,4-3-96,4 3-48,4 0 32,4-2 160,2 2 49,4 0-49,3 0-128,2 0-64,-4 0 0,-1 0 0,-6 0-112,-1 0-16,-4 0-32,-5 0 0,-6 2 16,-2-2 0,-3 3-32,0-3 32,0 0-16,0 0 16,0 0 0,0 0 0,0 0-112,-1 0-160,1 0-176,-2-3-192,2 1-545,0-3-768,0 0-2225,2-2-3681</inkml:trace>
  <inkml:trace contextRef="#ctx0" brushRef="#br1">22730 55826 11077,'0'0'6451,"-32"21"-4866,21-14-561,3-1 1,4-1-161,4-5-400,4-2-400,14-12 417,7-9-273,5-10 320,6-10-80,5-9-192,2-4 0,1-8 0,-1-4-240,-4 3 0,-3 5 64,-10 3-15,-1 8-17,-7 7 32,-7 9-80,-4 11-241,-7 6 81,0 4 0,0 4 208,-9 4-32,0 4 16,-4 0-48,4 0 32,-4 0-32,4 4 32,-4 2-16,1 3-16,3 0 32,0 3-32,-2 2 48,3 1-32,2 1 48,-1 3-80,1 0-32,2 5 48,1 0 64,-3 2 0,0 3 0,1 2 64,1 5 129,-3 6 159,-1 0 160,1 4 192,-3 0-191,2-1-145,0-1-48,2-8-112,0-6-80,4-8-128,-1-4 0,3-7-16,0-5-64,0-3-32,0-3 0,3 0 0,0-7 64,2-4 16,3-4-32,-2 0-64,0-3-16,4 4 48,-1-2-16,3 3 16,0 2-16,3 0 0,2 0 80,-3 5 0,3 0 0,-5 2-48,0 1 64,1 3-16,-7 0-48,2 3 32,-3 5-48,-5 0 48,0 3-16,0 0 80,0 0-48,-5 0 0,-3 0 0,2-3 48,-4 1-48,1-3 0,-2 1-16,4-3 32,3-1 32,-1-1-48,0 0 0,5 0 0,0 3 128,0-1-144,8 2 32,-2 3 112,9 0 32,2-1 64,-3 3 129,5-2-129,-2 0-48,0-2-32,-2-1-144,0-1 64,-6-4-128,-1-1-16,-2 0-224,-1 0-161,0 0-367,-2 0-32,-3-4-257,0 0-512,0-3-1184,0 0-1809</inkml:trace>
  <inkml:trace contextRef="#ctx0" brushRef="#br1">23060 54840 4306,'0'0'1441,"0"0"-1073,0 0 4018,0 0-2273,0 0-593,0 0-143,-10-2 592,5 8-512,-5 5-497,-2 5 225,-5 10 207,-2 2-351,-5 4-81,0-2-63,2 3-337,0-7-224,6-4-112,4-7-128,7-5-80,3-5 0,2-5-64,0-3-448,4-9-400,5-6 175,4-5-383,1-6 688,5-3-97,1 0 209,1 3 256,-2 6 80,0 2 16,-6 9-48,-1 3 32,0 5 80,-6 4 112,0 0 209,2 6 15,2 7 224,-3 2 433,3 4 207,-1 5-624,4-1-191,-5 1 15,2-3-304,3-1-160,-7-5 0,6-3-48,-1 0-304,-3-5-544,-2-1-801,1-5-1169,-4-1-1584,0 0-5490</inkml:trace>
  <inkml:trace contextRef="#ctx0" brushRef="#br1">25540 55449 5651,'0'0'4706,"0"0"336,0 0-1969,0 0-719,0 0-290,0 0-495,31-23-464,-15 23-449,5 0-160,6 0 48,1 0 273,4 3-465,1-3-336,-4 0-16,1 0-48,-5-3 16,-5-3-256,-5 2-16,0 0 48,-8-1 96,-6 3 15,3 0 33,-4-1-48,0 3-96,0 0-160,0 0-368,0 0-417,0 0-352,-4 3-335,3-1-498,-4 5-2208,3-3-9236</inkml:trace>
  <inkml:trace contextRef="#ctx0" brushRef="#br1">25620 55618 8068,'0'0'5954,"0"0"-4353,0 0-496,0 0 63,0 0-191,0 0-241,-8 13-80,8-13 177,0 0-65,1 0 96,3 0-111,2 0-177,2 0-80,3-5 81,6 3 79,3-2-48,3 2 128,6-2-223,2 1 31,1 3-160,3-1 112,-7 1-112,-4 0-368,-2 0 33,-8 1-130,-9 4-367,-3-1-544,-2 0-225,-2 3-640,-3-2-192,-7-4-704,-1-1-3874</inkml:trace>
  <inkml:trace contextRef="#ctx0" brushRef="#br1">27607 55215 5507,'0'0'8531,"0"0"-6450,0 0-608,-14 54 272,5-14-112,1 5-433,0 5-319,2 0-129,1-4-240,5-9-96,-2-7-144,2-10-192,0-10 1,0-5-17,2-5-64,3-13 160,1-11 160,7-8-272,-7-12-64,7-8 0,-1-7 32,-5-4-32,4-2-64,-4 2-272,2 2-161,-5 7-431,4 9 448,-3 8 208,1 8 111,-4 10 161,1 5 0,10 4 32,-2 5-48,4 3 32,8 2-32,5 5 16,1 4-32,2 5-176,-4 4-144,0 2 144,-8 4-432,-5-3-17,-8 5 273,-6 0 288,0 0 128,-12 0 32,-3 2 48,-8-1 112,-1-4 193,1 1 47,-4-2 0,-5-3 144,4-1-240,1-3 49,1 0-161,4-4 64,3 0-112,3-3-16,8-1-32,4-2 80,0-1-48,4 3-112,0-4 16,5 7 192,6 1 321,3 1-113,4 4-160,1 1-48,1 2 16,4 1-96,-2 2-112,-1-3-48,-2 0-16,0-1 0,-8-3-48,-1-1-128,-3-6-16,-4-1 0,-1-3-64,1-2-112,-1-2-384,-2 0-673,0-9-240,0 1-1296,0-3-2674</inkml:trace>
  <inkml:trace contextRef="#ctx0" brushRef="#br1">27579 55861 7507,'0'0'4210,"0"0"-544,0 0-1601,36-16-384,-12 16 208,10 0-65,5 2 466,5 5-866,5 2-527,-3-1-401,-3 1-384,-1 0-96,-8-2-48,-7-1-320,-7-5-193,-1-1-559,0 0 159,-8 0 161,-1-5 208,-3-4-224,0 3-241,-2-1-336,-2 1-559,-2 4-882,3-1-847</inkml:trace>
  <inkml:trace contextRef="#ctx0" brushRef="#br1">27592 56404 8932,'0'0'7139,"0"0"-4834,0 0-592,0 0 16,0 0-625,30-28-15,-3 21 288,10-3-241,0 4-255,0-1-49,1 1-256,-7 2-288,-5 1-256,-7 1 16,-2 2-128,-7-2-400,-6 2-448,1-2-257,-2 2-208,-3-3-447,0 1-257,-3 0-1761,-2-2-5010</inkml:trace>
  <inkml:trace contextRef="#ctx0" brushRef="#br1">27847 56133 3730,'0'0'10036,"0"0"-6290,0 0-2113,0 0-369,0 0-463,-32-28-337,15 28-192,-5 0-112,0 7-144,-7 1 96,4 3 96,4 0 32,2-1 145,7-1 255,5 2-304,4 0-176,3 3 0,5-2 96,4 4 128,4 1-79,-2 2-81,2 1 32,-4 0-80,-2 1 32,-1 5 16,-5 0-224,3 0-224,-3-4 608,-1 2-464,0 0 64,0-9-80,-5-2 64,1-2-272,-4 0-64,6-4-497,-4-3-575,0-4-513,4 0-1153,-3-7-3553</inkml:trace>
  <inkml:trace contextRef="#ctx0" brushRef="#br1">28066 55591 16007,'0'0'2241,"0"0"-1680,-11 30 1263,11-14-127,0-5-1024,0-1-385,0-3-192,0-3-48,2-1-32,1-3 0,0-7 160,0-6 160,-1-7-96,3-6 432,-2-2-223,0-5-49,3-2-96,-4 3-96,3 2-176,-2 7 16,0 0-32,2 10 0,-1 4-16,1 7 16,2 2-80,0 0 64,3 9-80,1 3 64,1 7-32,1 2 32,0 1-48,-4-1 32,-1 1-208,0 0 48,-5-5 112,0 1 48,-3-3 96,0 0-48,-3-4 32,-4 3 32,0-7 80,-1 2-48,-4 1 16,3-4 32,-2-2 32,-1 0 64,4 1-64,0-4 0,0-1-176,4 3-16,1-3 0,3 0-112,-1 0-544,1 0-1009,0 0-720,0 0-1873,-3-3-8820</inkml:trace>
  <inkml:trace contextRef="#ctx0" brushRef="#br1">28618 55710 4354,'0'0'9957,"0"0"-6596,-37 34-1456,26-25-608,4 0-145,7-5-560,0-2-288,7-2 65,11-5-113,1-7 144,8-9-192,1-10-192,9-6-80,4-8 32,5-7-32,-1-5 576,-2 1 257,0 0-609,-11 1-96,-6 2 16,-13 3-448,-5 7-289,-8 4 81,0 4-80,-10 5 320,-1 5 95,-9 11 225,1 5 16,-4 6-32,0 3 16,-1 16 32,-1 6 64,3 11 48,3 4 225,6 10 255,0 8-112,7 5 273,1 0-273,5 2-80,0-1 0,0-8-224,5-6-128,3-11-32,-2-3-16,-2-11-96,-3-5-176,-1-7 16,0-4-256,0-6-561,0-6-463,-4-4-1634,0-10-3313</inkml:trace>
  <inkml:trace contextRef="#ctx0" brushRef="#br1">29004 55636 15431,'0'0'2529,"0"0"-2289,0 0 1233,-5 29 176,5-23-657,3-1-191,1-5-49,4 0-32,1-5 81,1-7 127,4-2-304,-1-6-352,1-4-79,3 3 127,1-1-160,-6 4-160,2 5 32,-7 6 32,4 7-64,-5 3-64,2 10 64,-3 4 32,1 3 160,1 4-16,0-1-16,5-3-128,-5-1-64,4-2 16,-5-5-128,1-5-336,-1-3-449,-4-2-463,-2-2-993,0-6-849,0-8-3953</inkml:trace>
  <inkml:trace contextRef="#ctx0" brushRef="#br1">29527 54949 10741,'0'0'3297,"0"0"-1808,-29 19-192,20-12-433,-3-1-336,-2 1-272,2 1-192,7 1-15,-8 0-17,6 2-32,-3-1 48,2 3 160,2 3 128,0 1 192,-1 4 16,1 3 1,0 2 95,1 2-64,3 3-112,-3 2 33,4 0-65,-2-1 32,1 1-144,-4-1 0,4 1-128,-4-3 0,1 1-64,4-5 17,-6 0-49,2-5-48,-1 1 64,-2-4-64,3-1 16,-1 0-64,5-2 32,-4 1 0,5 1 0,-3 0-32,3 1 16,0 3 16,0 4 80,4-2-64,4 3 48,0 2 64,0-2-128,5 3-32,-7-3-80,5 0 80,-3 0-32,-2 1 0,-1-4 48,-3 1 0,-2 0-32,0-2 16,0-3 32,0 1-48,0-1 48,0-2-32,0-4 32,0 3-48,3-6-128,5 1-304,5-2-49,5-3-335,6-1-144,1 0-193,6-3-720,-5 0-2785</inkml:trace>
  <inkml:trace contextRef="#ctx0" brushRef="#br1">29384 55531 8372,'0'0'8068,"8"34"-5491,-4-12-320,2 2-352,-1 0-561,-4-3-367,5-3-145,-4-3-416,3-4-320,-3-5-16,1-6-48,-3 0 48,0-8 96,0-10-96,0-8-96,-3-10 32,1-10-48,2-11 0,0-2 64,0-3-32,0 1 49,5 2-17,-1 7 64,1 9 0,0 8-240,1 7 80,-1 4-17,1 6 65,0 8 0,2-1 16,4 4-48,0 2 0,-1 5-288,8 0-80,-3 5-48,0 10 208,-3 3 160,-3 8-48,-1 2 80,-3 3 64,-5-1 48,3 1 0,-4-4-64,0-1-64,-8-4 48,-2-3 0,-4-1 32,-2-5 16,-3-2 16,-4-2 0,2-5 48,-1 0-16,2-1-64,6-1 16,2-2-48,5 2-176,7-2-1009,0 2-928,13 3-1601,6-3-3121</inkml:trace>
  <inkml:trace contextRef="#ctx0" brushRef="#br1">29694 55561 8180,'0'0'12053,"-34"26"-10324,18-13-833,-2 5 977,6 1-640,5 0-657,7-1 48,0-3-303,9-2-161,8-4-96,5-5-32,-1-4-96,2 0-417,-2-9-175,-4-1 48,-7-6-64,-6 2 111,-4-4 209,0 0-160,-12 2 48,0 0 160,-2 1 63,-5 4-95,1 4 272,6 5 48,-2 2-16,4 0 0,3 6-1152,5-1-1986,-1-1-3633</inkml:trace>
  <inkml:trace contextRef="#ctx0" brushRef="#br1">29857 55445 5571,'0'0'288,"0"0"64,24-42-208,-11 25 0,-1 4 2737,-5 3 161,2 3-657,-4 5-624,0 2-785,-5 9-352,0 12 1,-2 10 991,-4 9 337,-5 14-368,-2 10 80,-3 3-465,-1 0-591,-1-4-321,6-6-16,-1-9-240,2-9-96,8-13 48,3-6-64,0-7-240,2-9-897,5-4-1728,-5-7-1585,1-9-6948</inkml:trace>
  <inkml:trace contextRef="#ctx0" brushRef="#br1">30046 55954 9556,'0'0'4338,"0"0"-2849,0 0-529,31 16 801,-20 1 192,0 6-304,-4 1-256,-4 0-465,0-3-240,-3-1 33,0-7-97,0-3-144,-3-6-128,-2-4-112,-3 0 145,1-12 15,0-12-240,-1-8-96,2-10 0,3-8 0,0-8-48,3-4 48,0 2 32,0 4 0,7 3-336,6 8 144,-2 7 16,5 10-32,0 4 48,2 8-48,0 4 16,1 7-128,0 5 64,0 5 31,-2 11-15,2 5-32,-6 8 16,-2 1-208,-6 5-176,-5 1 384,0 0 144,-8-4 64,-5-4 0,0-4 0,-7-7-16,3-1 192,-4-9 144,-1-2-144,2-5-112,2 0-128,3 0 32,3-3-464,1 1-464,6-3-993,5 5-112,0 0-1057,1 0-3425</inkml:trace>
  <inkml:trace contextRef="#ctx0" brushRef="#br1">30376 56003 19577,'0'0'1489,"3"37"-1009,-1-13 2001,-2 0-848,5-2-1009,-5-3-128,6-3-224,0-2-208,-4-5-80,3 0-656,-5-3-961,0-6-1664,0 0-3490</inkml:trace>
  <inkml:trace contextRef="#ctx0" brushRef="#br1">30482 54904 6659,'0'0'784,"3"35"1922,4-12-481,5 8 624,6 4-80,1 3-1008,1 4-192,5 1-225,2 1-143,2 2-33,-4 0-607,-7-1-193,1-2-288,-4 1-80,-6-1 0,-3-1 32,-2-4 16,-1 2-32,-3-3 64,0 2 160,0-2 448,-3 1-207,-1-1-113,-2-2-128,0 1 16,0-6-288,0 0 0,6-3 32,-6 2-32,6-3 48,0 2-64,0-2 48,3 1 16,0-3 0,-3 0-32,0 0 32,0-1 16,0 1-48,-6 0 64,-1-2-32,1 2 48,0 0-32,-4-3-16,4 1 16,-2-2 32,0-1-48,2-4 0,1-1 32,-2-3-64,1-6-32,2 2-240,-1-7-256,1 0-545,-2-2-1152,1-11-1120,-2-5-4403</inkml:trace>
  <inkml:trace contextRef="#ctx0" brushRef="#br1">26751 55388 12214,'0'0'6162,"0"0"-4257,0 0-1104,37 2 511,-18 3 113,7-4-401,4-1 81,3 0-641,1 0-368,-5-1-80,-1-2-64,-6 1-288,-5 2-801,-7 0-303,-4 0-97,1 0-304,-7 0-496,0 0-352,-3 2-689,-7 2-8195</inkml:trace>
  <inkml:trace contextRef="#ctx0" brushRef="#br0">25864 57481 5603,'0'0'4722,"0"0"-2097,0 0-688,0 0 32,0 0-48,0 0-577,0-19-415,9 17-225,7-3 0,4 5-31,10 0 191,0 0-320,2-3-128,2 0 1,0 2-161,-2-2-128,-7-1-64,-1-1-16,-4 1-64,-2 0 64,-9 2-176,1 0 32,-8-3 96,-2 3-48,0 0 48,0 2 32,0-2-48,-2 2 32,-4-3-48,2 3 16,1-2 0,-2 0 16,1-5 0,1 1 32,-4-5-48,2 0 32,-4-4 0,-2 0 0,3-3 16,-2 4 16,0 2-64,2 4 32,7 3-16,-2 4-64,0 1-160,3 1-1057,0 5-272,0 6-816,3-5-3489</inkml:trace>
  <inkml:trace contextRef="#ctx0" brushRef="#br0">29102 57566 5475,'0'0'3025,"0"0"545,0 0-1986,0 0-111,0 0 176,0 0 95,-12-11-527,15 9-449,5 2-287,4 0-225,4 0 224,8 0 32,5 0 721,8 0-561,0 0-80,2 0-15,1 0-225,-7 0-160,-7-2-176,-1-2 0,-11 1-32,-2 1 16,-8 2 16,-1 0 0,0 0-32,-3-2 48,-3 2 112,0 0-96,-2-2-48,-1 2 32,1 0 0,3-2-32,-4 2 0,6-2 16,0-3-16,0-2-64,0-4-128,3-4-48,0-4 0,-1-3 64,-2-4 80,0 0 80,-8-2-33,-3 4-63,-3 3 32,-4 3 48,2 5 0,-4 4-96,6 5-48,1 3 96,5 1-80,8 0-512,0 1-529,0 3-576,8 5-2000,0-3-2338,3 1-2625</inkml:trace>
  <inkml:trace contextRef="#ctx0" brushRef="#br0">29638 57371 5475,'0'0'4353,"0"0"-2720,0 0-224,0 0 96,0 0-257,0 0-271,4-22-81,-3 22-576,1 4-256,3 10-32,3 3-48,4 9 368,4 8 1265,3 10-336,1 8-257,0 4-15,-1 9 15,-2 1-304,-6-1-223,0 2 63,-6-3-32,-2 2-240,-3-5-80,-3-4-80,-7-3 657,-1-4-337,-3-8-320,-3-7 96,4-5-32,-6-6-144,3-5-16,2-8-128,0-7-432,4-4-721,2-8-1120,0-12-1761,4-2-4738</inkml:trace>
  <inkml:trace contextRef="#ctx0" brushRef="#br0">27888 57488 32,'0'0'6403,"0"0"-2561,0 0-1761,0 0-929,0 0 17,-30-19 544,24 17-241,6 0-575,0-1-81,0 1 0,0 0-143,3-1-177,2 3-112,6-3 64,6 0 32,8 2 129,7-2 591,5-1 113,7 4-449,2-5-351,-3 3-193,-4 0-192,-6-1-96,-8 3-80,-7 0 64,-4 0-80,-8-1-48,-1-1-112,-5 0 79,-5-7 49,-1 2 176,-10-5-144,0-4 0,-6 1 112,1 1-32,-5-1-224,1 4-64,2 2 160,4 3 64,3 2 48,4 0-32,4 4 64,8-3-32,0 3-96,5 0-176,10 0-624,1 0-193,3 3-352,-1 1-1216,1 0-2225,-2 2-4242</inkml:trace>
  <inkml:trace contextRef="#ctx0" brushRef="#br0">30530 57867 8916,'0'0'4130,"0"0"-1457,0 0-1104,0 0 128,0 0-161,-9-2-143,9 2-288,0 0-81,1 0-400,11-3-288,1 1-15,11-3 159,9 1 320,9 4 161,3-4-241,4 4-224,-1 0-224,-7 0-176,-5 0 0,-9 0-112,-8 0-96,-7 0 32,-2 0-208,-3 0-192,-7 0-288,0 2 159,0-2 33,0 0-224,-2 0-433,-3 2-608,-1 5-800,2 0-2641</inkml:trace>
  <inkml:trace contextRef="#ctx0" brushRef="#br0">30646 58150 10133,'0'0'7187,"0"0"-4850,0 0-896,0 0-193,0 0 65,36-6-497,-4 0 1,1 2 527,5-6-639,1 4-193,-4 0-208,-5 2-304,-5-1-96,-12 3-176,0-1-977,-7 3-848,-5 0-288,-1 0-1121,-1 3-3329</inkml:trace>
  <inkml:trace contextRef="#ctx0" brushRef="#br0">37426 57149 11157,'0'0'3025,"0"0"-1088,0 0-224,0 0-80,0 0-609,0 0-351,20 0 159,-4 0-16,6 0 241,4 4 848,5 1-817,8-3-367,2-2-689,-3 0-32,5 0-32,-11 0 32,-1-4 16,-7-3 0,-5 1-32,-11-3-16,-3-2-64,-5-4 48,-6 0 0,-7-5-145,-5-1 81,-5 3-144,-1-2-144,-3 10 0,6-1 0,2 6-273,4 1-31,6 4 448,3 0-64,6 4-593,6 3-1007,10-2-1858,5 3-1136,6-3-241</inkml:trace>
  <inkml:trace contextRef="#ctx0" brushRef="#br0">38289 57150 3810,'0'0'6995,"0"0"-4562,0 0-1104,0 0-17,0 0 241,0 0-48,0-3-225,0 3-223,0 0-33,0 0-15,-1 0 143,-2 0-111,0 0-513,3 2-16,0-1-128,3 1-192,12 0-16,6-2-15,10 0-81,5 0 176,6-5-192,-1-4-80,-5-3 48,-5 2-16,-4 1 0,-11-2 64,-3 6-112,-8-5 96,-4 1-32,-1 2 64,0 1-80,0 0 0,-4 1 16,0 1-48,-1 2 48,-1-1-80,5 3 64,-2-3 0,0-1 0,-4-5 16,2-5-16,-1-3 0,-2-4-16,-2-1 32,1-2-32,-2-1 16,5 8-32,-1 2 64,1 7-32,4 1-16,2 2-48,0 5-16,0 0-832,2 7-1554,4 0-399,-6 1-2177</inkml:trace>
  <inkml:trace contextRef="#ctx0" brushRef="#br0">33356 57280 5442,'0'0'6131,"0"0"-2369,0 0-2129,0 0-177,0 0 17,0 0-64,-10 7-385,10-7-464,4 0-303,7 0-113,2 0-16,7 0 16,11 0 368,5-3 176,8-1-143,2-3-241,0-2-160,-7 3 0,-5-1-32,-11 1-32,-5-1-48,-9 3-32,-4-1 16,-2 1 32,-3-2 0,0-1-32,-5 0-16,-6-3-48,4 3-112,-2-2-112,-1 6 0,3-4 80,-4 2 48,0-2 63,0 3-31,-5-2 112,3-3 16,-5 2 16,-2-2-16,3 3 16,4 2 0,0 0 81,4-1-33,6 3-32,3 2 0,3 0-160,9 0-1105,3-2-1568,-2 2-913,7-3-3985</inkml:trace>
  <inkml:trace contextRef="#ctx0" brushRef="#br0">34290 57372 6995,'0'0'4386,"0"0"-1328,0 0-977,0 0-401,0 0-223,0 0-256,-18 0-465,31-1-528,-2-1 64,11-1-160,7 1 464,2 0 97,6 0-177,0-3-144,-6 5-288,-6 0-32,0 0-64,-7 0 16,-6 0 0,-5 0 0,-6 0-16,-1 0 32,0 0 80,-1-2 64,-5-5 48,-6 1-176,3-5 16,-1 2 0,-2-4-32,5 0 0,-2-1 0,5-2-128,-2-1-128,0-2-16,5 0-32,-4 0 176,0 2 80,0 1 64,0 4-32,-2 1-48,-1 2 80,7 5-32,-5 2 16,1-1 0,4 2-16,1 1-320,0 0-817,0 0-272,0 1-960,6 2-2225,0-1-3698</inkml:trace>
  <inkml:trace contextRef="#ctx0" brushRef="#br0">32940 57479 7139,'0'0'4610,"0"0"-2305,-40 25-960,16 2-208,-2 14 511,1 14-79,-5 10-16,6 10 96,5 6-289,2-1-79,9-1-81,8-12-351,1-6-593,11-14-208,5-7-96,5-12 48,2-2-80,-2-7-384,-1-3-273,-1-6-495,-1-3-417,-3-2-640,-3-5-929,-2 0-2960</inkml:trace>
  <inkml:trace contextRef="#ctx0" brushRef="#br0">33356 57948 8932,'0'0'4642,"-31"59"-1776,12-22-641,0 0-401,0-2-735,1-9-209,4-5 97,8-9-241,1-5-336,5-7-160,0-1 145,5-15-161,9-7-144,4-15-64,6-11 16,2-10-192,5-10-129,6-8-319,-4-3 64,4-2-96,-4 8 95,-1 9-47,-8 13 448,-1 19 208,-6 18 16,-4 15-112,0 22-80,-1 18 112,-5 19 320,-5 11 657,1 11 431,-3 1-687,0-6-417,-3-11-144,1-15 16,2-13-80,0-13 80,0-9 48,0-4-240,0-7-16,0-1 32,0-3-256,0-5-512,0-6-1073,0-4-1040,0-4-2242,0-4-4433</inkml:trace>
  <inkml:trace contextRef="#ctx0" brushRef="#br0">33488 57899 5939,'0'0'2321,"0"0"-608,0 0-705,0 0-96,0 0 193,30-2 63,-18 2-239,-3 2-97,8 1 1329,-6 4-1264,8-3-641,-6 6-208,2-5-16,-3-1-16,0 2-272,-4-2-641,-5 0-1024,0 1-1408,-3-3-1953</inkml:trace>
  <inkml:trace contextRef="#ctx0" brushRef="#br0">33499 57872 1056,'0'0'14983,"0"0"-11589,0 0-1937,0 0-209,0 0-191,0 0-193,-6 37-288,16-30-384,5-3-112,-1 1-48,3-5 80,1 0-80,2-2 17,-8-3-146,0-1-511,-4 0-432,-3 0-433,-3 3-448,-2 0-800,0-1-2321</inkml:trace>
  <inkml:trace contextRef="#ctx0" brushRef="#br0">34035 57880 8084,'0'0'6723,"0"0"-4178,-44 6-1120,26 0 95,-2 1-95,9 0-273,4 0-479,0 3-385,7-6-208,0 1-48,1 2-112,10-4 16,-2-1 64,3-2 0,0 0 160,-2 0-96,-2-5 16,-2 1-64,-3-3 32,-3-1-16,0 1-16,0 0 16,-8 0-16,1 2-32,1 1-112,-1 1-544,0 3-449,1 0-896,0 0-672,6 3-1841,0-3-7844</inkml:trace>
  <inkml:trace contextRef="#ctx0" brushRef="#br0">34527 57644 6723,'0'0'7075,"0"0"-4017,0 0-1105,0 0-609,-13-34-383,-1 27-529,-3 0-208,-5 3-128,-2 0-64,-5 4 32,-2 8-16,-4 10 64,5 8-80,1 13 192,4 9 641,14 11 239,0 3-255,11 2-97,0-6-224,17-6-304,1-10 0,2-10-368,4-12 144,3-7-64,-2-7-128,-1-6-224,0-2-112,2-11-193,-2-4-63,3-8 0,-5 2 351,-3 1-271,-4 2-112,-5 7-1281,-8 7-1745,-2 3-2273</inkml:trace>
  <inkml:trace contextRef="#ctx0" brushRef="#br0">34862 57299 8100,'0'0'2785,"0"0"-1392,0 0-177,0 0 1,0 0-177,0 0 65,-22-15-241,22 15-656,4 4 128,9 9-48,0 11-47,8 11 1407,1 10-31,-1 12-704,1 8-1,-5 4-224,-6-2-288,-3 1-143,-6-5-145,-2-7-64,-5-4 0,-3-6 64,-5-5-16,-2-8 448,-1-3 689,-2-1-1073,-1-10-208,0-3 80,2-2-32,4-2-64,2-5-257,3-7-735,3 0-1233,5-7-897,0-5-3569</inkml:trace>
  <inkml:trace contextRef="#ctx0" brushRef="#br0">36579 57579 7507,'0'0'3074,"0"0"-1217,0 0-961,0 0 161,0 0 191,0 0-95,-27 7-145,22-7 65,1-5-49,-3-4-47,2 1-225,-6-7-240,4 2-256,-2-3-112,-3 1-80,-3 0 32,-5 7-96,1 1 16,-5 3-96,4 4-112,-7 0-368,0 12 128,2 9 240,4 6 64,-1 12 80,6 9 0,5 9 64,7 3 224,4-1 272,10-3-112,8-7-48,4-9-48,2-5-223,5-13-33,-3-7-80,2-6-1,-1-9-15,-3 0 193,0-10-97,-3-4 32,-2-3-64,-1 2 32,-6-1 0,-3 6-48,-1 0 16,-4 7-224,-4 3-385,0 0-479,0 0-449,0 2-944,0 2-3330</inkml:trace>
  <inkml:trace contextRef="#ctx0" brushRef="#br0">36284 57407 12406,'0'0'2561,"0"0"-768,0 0-209,0 0-303,0 0-161,-28-7-223,28 4-129,0 1-223,0-3-161,4-1 160,-1 1-160,3 3-112,0-3-96,2 2-16,-3 0 48,6-3-63,3 1 15,4-2-96,5 2 80,6-2 352,7-2 32,1 2-96,-1 3-63,-3 1-113,-1 0-224,-9 3 16,-5-3-80,-6 3 80,-7 0-32,-2-4 16,-3-3 48,-6-2 48,0-5-128,-9-4-96,-2-2 96,0 1-48,0-2-16,1 2-224,-1 3-1,7 1 1,0 4 96,4 4 112,2 2-16,4 5 48,0 0-896,0 5-561,4 6-384,7 2-1584,-2 0 79,3 2-6386</inkml:trace>
  <inkml:trace contextRef="#ctx0" brushRef="#br0">37079 57330 10389,'0'0'2689,"0"0"-1008,-32 3-113,15 9-367,0 8-369,-3 11-303,0 10-209,-4 10 560,4 12 529,1 9-81,8 5-207,5-4-65,6-7-191,12-7-481,6-14 144,8-8-160,5-9-304,0-9-208,-1-4 32,5-6-544,-7-4-1505,-1-5-1200,-10-7-4579</inkml:trace>
  <inkml:trace contextRef="#ctx0" brushRef="#br0">37457 57726 12758,'0'0'2801,"-4"45"-96,-7-12-47,4 8-946,-2-4-607,-1-4-289,3-7-416,1-7-336,6-6 65,-1-6 15,-2-7 16,3 0 0,0-4 608,0-15-336,0-7-320,10-7-32,3-9 0,0-10-224,6-5 96,6-10-48,-2 2 96,3-1 48,-1 10-16,-6 7-64,1 14 64,-3 15 16,-5 16-64,1 11-48,-7 23-16,0 15 160,-4 14 497,2 9 223,-4 0-112,0-4-496,0-8-48,3-10-64,0-14 48,-2-10-96,2-6-15,0-6-17,-3-6-81,0-4-143,0 0-256,0 0-96,0 0-897,0 0-1392,0 0-417,0-1-2208</inkml:trace>
  <inkml:trace contextRef="#ctx0" brushRef="#br0">37539 57754 13782,'0'0'5539,"0"0"-3330,0 0-1105,0 0 113,0 0 64,32-2-321,-18 2-288,0 0-111,2 0-385,-3 0-144,-1 0 0,-4-2-32,-4-1-192,-4 3-1041,0-1-1376,-6-5-1185,-6 2-5330</inkml:trace>
  <inkml:trace contextRef="#ctx0" brushRef="#br0">35462 57786 6515,'0'0'5458,"0"0"-2720,0 0-1698,0 0-143,0 0-129,0-16-160,3 16-304,2 0-128,-1-3-47,3 3 111,4 0 192,3 0-112,3 0 96,1 0 913,7 0-465,1-4-208,4 2-191,-2-2-209,1 2-112,-2-2-128,-4 1 16,-4 3 0,-1 0-64,-5 0-128,-4-1-304,0 1-97,-3-3-159,-1 3-32,-4 0-241,-1 0-399,0 0-1538,0 0-2016</inkml:trace>
  <inkml:trace contextRef="#ctx0" brushRef="#br0">38034 57640 2641,'0'0'6147,"0"0"-865,0 0-2320,0 0-673,0 0-368,0 0-449,-20 25-159,16-19-385,2-2-415,2-2-353,0-1-112,0-1-80,4 0 32,4 0 64,-2-1-16,2-5 16,2-1-32,-6-5 48,1 5-64,-5-3 32,0 1-32,0 3-32,-8 2 16,0 0-48,-4 4 0,-1 0-32,2 4 32,5 4-64,-1 1-112,7 0-433,2-2-1087,10-4-1106,6-3-591,-4 0-5956</inkml:trace>
  <inkml:trace contextRef="#ctx0" brushRef="#br0">38273 57665 7844,'0'0'4674,"0"0"-2529,9 33 64,-9-14 16,6 3-432,-5 4-145,-1 0-399,5 0-353,-5 1-47,3-5-225,0-6-144,-3 1-80,1-9 49,2-4-81,-3-4-48,2 0-80,-2-11 400,0-7-368,6-7-256,-4-6-48,3-7-32,-3-4 16,2-1 32,-4-3-16,3 3 32,0-1 16,-3 3 208,0 6-47,0 5-97,2 6 48,3 5-32,0 3 176,4 3-144,3 4-112,5 2 16,2 3-32,1 4-32,2 0 0,-1 7 0,-2 4 0,-2 0 32,-4 2-64,-1 1 32,-7 2-16,-5-1-32,0 3 48,-5-3-48,-7 3 80,-6 1-16,-1-2 32,-1 1 0,2 1 0,-1-2 0,1-1-16,6-1 32,5 3-16,2-6 0,5 2-16,5-4 32,10 2 0,1-2 0,9-1-32,4-1 32,-1-1-32,7-1 32,-2 0 0,-3 1-16,-5 2 80,-5 0-80,-8 2 0,-5-1 0,-7 3 16,-2 2-16,-12 1 16,-5 1 32,-6-1 16,-4 0-16,0 1 80,1-5 80,-1-1-112,-2 0-16,4-3-80,0-3-64,5-1 32,5-1 32,4-3-32,7 0-112,6 0-160,0-3-224,5-3-529,7-4-1024,4 1-672,4-5-592,1-1-3474</inkml:trace>
  <inkml:trace contextRef="#ctx0" brushRef="#br0">38816 57247 5859,'0'0'3425,"0"0"-1328,0 0 320,0 0-400,0 0-176,0 0-368,-24 6-225,24-3-255,0 1-369,1 4-352,10 10 128,2 8 609,6 8 640,5 12-289,-4 9-543,4 5 95,1 0-416,-7 4-208,-5 2 433,-6-8-353,-1-2-144,-6-5-80,-7-5-32,-5-1 64,-8-7-208,-4-3-32,-3-2 32,4-7 16,-1-2 32,4-5-16,5-5-48,6-6-592,9-4-1041,0-4-1584,0-4-1522,9-7-4817</inkml:trace>
  <inkml:trace contextRef="#ctx0" brushRef="#br0">40853 57222 15255,'0'0'3346,"0"0"-2546,0 0-592,0 0-80,0 0-192,0 0-2225,1 12-10469</inkml:trace>
  <inkml:trace contextRef="#ctx0" brushRef="#br0">40846 57617 11029,'0'0'2417,"0"0"-1344,0 0 1424,0-28-432,0 25-497,0 3-175,8 3-673,-2 12-287,-4 6 367,3 7 881,1 2-929,-6 2-528,0-6-128,5-6-32,-5-1-48,0-7 16,0-5 0,0 0-48,0-7-336,0 0-352,0-14-561,0-3-1680,-5-4-1297,2-8-2721</inkml:trace>
  <inkml:trace contextRef="#ctx0" brushRef="#br0">41246 57625 15927,'0'0'3058,"0"0"-2386,-43 0 256,23 7 449,1-1-304,-5 5-305,-1 7-224,4 1-288,-2 4-80,10 2 241,2 2 111,10-4-320,1-1-80,14-5 0,5-4-64,5-8-16,7-5-48,4-12 48,-1-9-160,-1-7-496,-2-10 79,-7 0 401,-1-3 208,-11 0-16,-5-4 1,-7 2-17,0 1-96,-12 2-17,-1 1-175,-1 6 80,3 7 96,-2 6 48,2 7-32,5 8 112,1 4-80,5 2 16,0 13 0,0 10 64,8 11 48,0 8 481,0 7 191,3 2 192,-4 3 97,-3-7-929,1-8-64,-1-2-96,1-11 0,1-3 0,-4-8 16,3-6-624,-4-3-993,3-7-1440,-3 0-1057,-1-12-6323</inkml:trace>
  <inkml:trace contextRef="#ctx0" brushRef="#br0">41473 57702 12710,'0'0'832,"0"0"-768,0 0 2225,0 0-128,0 0-1072,0 0-273,16-9 337,7 6 527,-2-1-335,5-3-336,-2 2-417,0-5-368,-6 3-128,-6-1-32,-4 2-32,-7-3 0,-1 2 16,-7 2-48,-6-5-32,-3 4 32,-5 1-16,1 3 32,-2 2-48,3 2 0,5 9 80,7 7-48,1 3 0,6 4 16,0 3 112,11-2 96,3-2-160,-1-3-16,3-6-48,-2-4 0,0-4-16,-2-5-48,-5-2-336,4 0-176,-6-7-513,2-4-704,0-6-992,0-2-1873</inkml:trace>
  <inkml:trace contextRef="#ctx0" brushRef="#br0">41803 57738 19657,'0'0'2641,"0"0"-2609,-9 33 977,6-22 1408,3-6-897,0-4-847,0-1-513,3 0-64,2-6 48,2-3 48,-2-6-112,3-2-16,0-8-64,4 4 48,0-3-16,0 2-32,0 7 96,-5 4-80,4 11 0,-3 0-96,-8 15 48,4 4 16,-3 6 32,-1-2-16,0 2-64,3-6 48,2-4-192,6-6-1009,0-7-799,2-2-418,-1-4-31,9-9-1104,-7-3-2658</inkml:trace>
  <inkml:trace contextRef="#ctx0" brushRef="#br0">42105 57656 21674,'0'0'1248,"0"0"-1231,0 0 671,0 0 1137,49-7-385,-25 7-815,3 0-321,-7 0-144,4 0-96,0 2-32,1-2-32,-1 0-977,0 0-783,4-2-545,-3 1-2866</inkml:trace>
  <inkml:trace contextRef="#ctx0" brushRef="#br0">42211 57358 7716,'0'0'8595,"0"0"-7650,0 0-913,0 0 992,0 0 161,0 0-593,0 0-304,17 15-80,-15 3 1585,-2 8 320,0 7-432,0 1-320,0 6-17,-5 2-271,4 0-657,-2-2-144,3-5-64,0-2 32,3-2-160,3-7-48,-1-3-64,0-5 64,0-3-16,-1-2 16,-4-4-336,3-3-160,-3-4-304,3 0-465,-1-4-544,3-6-1984,-3-1-1170,1-4-2928</inkml:trace>
  <inkml:trace contextRef="#ctx0" brushRef="#br0">42537 57716 23291,'0'0'992,"0"0"-992,-8 40 208,8-28 1249,0-5-673,6-7-608,-1 0-192,6-2-656,-1-10-1137,1-7-896,-3-8-4274</inkml:trace>
  <inkml:trace contextRef="#ctx0" brushRef="#br0">42586 57398 24715,'0'0'1313,"0"0"-1377,0 0-64,0 0 208,0 0-80,0 0-96,5 28-1233,1-24-2224,7-4-3907</inkml:trace>
  <inkml:trace contextRef="#ctx0" brushRef="#br0">42728 57623 18841,'0'0'2721,"0"0"-1809,0 0-15,0 0 799,0 0-159,37 2-368,-17 5-657,-1 2-288,5-1-192,1-1-16,-1 0 16,-4-3-112,-2 0-320,0-1-64,-4-3 160,-3 0-305,0 0-111,-2-3 304,-3-1 368,-2 1 64,-2 2 32,-2-2 96,3 3 592,0 0 32,-2 3 33,4 1-193,3 5-192,2-3-272,-1 2-64,3 2-32,-2-5 0,-2 2-32,-2-3 32,-3-1-64,-1-1 48,0-2-48,1 0 32,-2 0 49,7-6-65,3-1-225,-3-1-159,8-2 48,-5 3-144,-1 6 208,2 1 224,-5 0 16,-1 4 32,-1 7-16,-4 0 112,-1 2 128,0 4 32,0 3-64,0 2 32,-1 1-48,-4 3-16,5 3-112,-3 1 0,0 1-32,1-1 48,2 0-16,0-1 177,-3-1-17,1-2 160,2-4 128,-6-1-208,-2-3 16,-4-5-272,-6-2-16,0-5-80,-2-4 16,1-2 32,-5-5-64,7-2-64,3-9-240,2-1 16,5-5-144,2 0-241,5-2 273,5-2 192,3 4-48,9 3 112,2-3 224,6 5-32,-1 0 80,2 4-32,4 0 96,-4 0 256,5 0 16,-5 4-64,1-2 32,0 0-112,-2-2-47,-4 0-65,1 0-160,-3-4 80,1 1-96,-7 1-689,-2 0-944,-9 4-2064,-2 0-1714</inkml:trace>
  <inkml:trace contextRef="#ctx0" brushRef="#br0">42797 57316 18569,'0'0'1648,"0"0"-1568,0 0-96,0 38 1153,-5-10 1344,-2 7-704,3 8-96,-4 5-433,3 4-480,0-4-271,3 0-289,1-9-128,1-6-80,0-5 48,3-9-48,5-2 16,2-6-64,0-4-144,2-4-577,-3-3-1135,-2-3-1026,-4-10-992,-2-4-7411</inkml:trace>
  <inkml:trace contextRef="#ctx0" brushRef="#br0">33420 60009 5442,'0'0'6964,"0"0"-4707,0 0-1121,0 0-383,0 0-177,0 0-288,4-7-144,-3 7-32,-1 2-32,0 0 96,0 1 224,3 0-95,0 0-1,-3 1 48,2-2 16,1 5-80,0 2 48,2-1 48,-4 10 785,6 2-625,1 7 97,1 9 735,-1 5-207,2 6-385,-3 4-256,0-2-224,-1-1-111,2-6-65,-3-12-64,1-6 128,0-7-32,-3-6 64,-1-6 32,5-4-48,-4-1-128,1-6 112,2-5-160,0-4 0,0-5-16,-1 0-96,-1-3-80,1-3-240,3 0-64,1-2-32,1-3-81,-1 0-127,6-4-32,-3 2 239,-1 0 65,7-5 208,-6 5 208,1 1 64,0 4-128,-1 4 32,-2 2 16,-2 9 32,-1 3 16,0 3-16,-7 3 32,5 1-96,-5 3 80,0 0-64,0 0-16,0 0-16,0 0 48,0 0-16,0 0 16,0 0 48,0 0 16,0 0-16,-3 0 0,-4 0 64,-1 0 80,-4 4 48,-1 3-128,-9 2 64,-5 0 16,-2 2-96,-5-2-32,2-1-16,-1 1 48,1-5-80,4-2 48,3 1 0,7-3 32,3 0-48,5 0-16,8 0 64,2 0-80,0 0 16,0 0-64,5 0-80,2 0-240,0 4-464,1 0-145,-2 3-928,1-1-832,1 1-2097</inkml:trace>
  <inkml:trace contextRef="#ctx0" brushRef="#br0">33438 59821 5811,'0'0'6098,"0"0"-2336,0 0-1377,0 0-736,0 0-352,0 0-337,-3-15-416,3 15 241,0 0-289,0 0-240,3 0-160,3 0-64,6 0 16,3 0-80,7 0 32,4 0 144,1 0 496,1 0-95,2-2-321,-9 0-160,-1-2-32,-6 1-48,-4 1 32,-3 0 0,-3 0-128,2 0 80,-6 0-64,0 0 80,0 2 48,0-3-16,0-1-32,0 0 16,0-3 16,0-1-48,2-3-80,-2-2-112,0-5 96,0 1-177,0-3 113,-8 1 32,0 2-64,-8-2 128,3 5 96,-5 2 16,-1 4-48,-1 6 48,-1 0-80,2 2-432,7 0-561,3 2-31,3 3-369,4-2-1872,2 2-4995</inkml:trace>
  <inkml:trace contextRef="#ctx0" brushRef="#br0">32978 60200 5971,'0'0'6995,"0"0"-3762,0 0-1232,0 0 144,-27 33-736,21-23-561,0-1-271,1-2-113,5-4-64,0-3-240,0 0-128,0 0 32,5 0 0,2-6 16,0-1 0,3-2 96,-4-1-64,1-1 160,-1 2-95,-6 3-113,6 2 16,-6-1-96,0 3 16,0 0 64,-6 2-80,0 0-16,-1 0-96,-4 2 16,4 5 47,1-3-95,0 2 16,1-2 16,2-1-160,3 1-336,0-2-192,0 1-129,3-1-512,8 0-800,-3 1 48,8-3-3393,-5 0-4867</inkml:trace>
  <inkml:trace contextRef="#ctx0" brushRef="#br0">35377 60327 16375,'0'0'3954,"0"0"-2449,0 0-609,52-14-95,-10 9 79,9 1 145,4-3-401,2 3-240,-8 0-176,-3 0-48,-11 4-144,-10 0-1040,-12 0-1313,-7 4-272,0-3-689,-6 4-1968,0-3-4307</inkml:trace>
  <inkml:trace contextRef="#ctx0" brushRef="#br0">34041 60119 6467,'0'0'224,"0"0"3154,0 0-1650,0 0-719,0 0 47,0 0 81,16-23-161,-13 20-175,-3 0-97,0-1-16,1 0-111,-1-3-161,0 0-272,0 1-112,0-1 0,0 1-32,0-1-16,0 3 16,0 2 0,0-3 48,0 3-48,0 0 16,0-3 0,0 1 16,0 2-48,0-2 176,0 0 288,0 4-16,0-3 1,0 3-97,3 0-48,-3 3-240,0 7-16,0 12 0,0 8 64,-3 12 608,-1 12 641,-7 5-449,5 0-95,-1-3-209,-1-6-432,1-10 80,2-9 80,2-8-128,3-9-144,0-5-48,0-6-144,3-3-688,0-7-1105,-1-11-816,2-4-4338</inkml:trace>
  <inkml:trace contextRef="#ctx0" brushRef="#br0">33935 60027 6115,'0'0'6531,"0"0"-4290,0 0-672,0 0-145,0 0-303,0 0-289,-13 0-336,13-2-224,2-1-63,2 1 95,6-2-80,0 2 0,1-2-80,8 2 208,1-3 112,7 3 609,2 0-65,2-3-335,1 0-113,-2 1-64,-5 3-352,-3-6-80,-5 3-16,0 0-32,-6-6-48,3 7-80,-9-6-160,8 2-304,-7-2-481,1 6-271,-7 0-353,0 3-1072,0 0-3122</inkml:trace>
  <inkml:trace contextRef="#ctx0" brushRef="#br0">34293 60455 7187,'0'0'2177,"0"0"1985,0 0-1425,0 0-848,0 0-624,0 0-337,20 4 241,-12 7 496,5 4-625,-2 3-304,1-4-15,1 2-209,0-3-224,-4-2-240,1 0-16,-8-5-32,2-1-208,-1-3-336,0-2-209,-3 0-127,0 0-176,0-5-609,-3-5-1569,0-1-3889</inkml:trace>
  <inkml:trace contextRef="#ctx0" brushRef="#br0">34489 60378 6147,'0'0'6339,"0"0"-3522,-6 33 224,2-11-495,-5 6-578,-4 0-415,3-1-544,1-3-513,1-5-224,2-6-192,3-2-16,-2-6-224,3-1-993,2-4-863,-3 0-1170,0-7-3137</inkml:trace>
  <inkml:trace contextRef="#ctx0" brushRef="#br0">33997 59851 5042,'0'0'961,"0"0"2592,0 0-351,0 0-833,0 0-512,0 0-369,21-17-399,-11 12-433,3 3-256,7-2-95,10 1-49,-2 1 304,5 1 785,5 1-753,-7-3-352,1 3-32,-11 0-160,-5 0-112,-4 0-736,-6 0-401,-6 0-512,0 0-976,-6 0-1793,0 0-3458</inkml:trace>
  <inkml:trace contextRef="#ctx0" brushRef="#br0">34706 59623 5747,'0'0'64,"0"0"-48,0 0 4162,0 0-2242,0 0-543,0 0-96,0 4-257,1 1-336,5 4-335,1 1-241,0 6 224,5 3 1745,3 7-1105,0 0-367,4 4 143,-5 5-128,5 5 161,-3 2-33,-3 6 0,0 4-79,-1 3-145,-6 1-176,2 1-80,-4-4-80,0 3 304,-2-4 561,-2-2-849,0-5-112,-6-1 64,0-6 16,-6 0-112,-3-5-48,-2-3 32,0-1-160,-2-9-480,2-2-464,2-5-657,3-6-1217,6-6-1295,0-1-5988</inkml:trace>
  <inkml:trace contextRef="#ctx0" brushRef="#br0">36472 60025 8580,'0'0'3570,"0"0"-1794,0 0-351,0 0-272,8-7-257,-2 14-256,5 7-352,1 7 705,2 10 944,3 7-289,3 6-47,-3 3-144,-1-1-545,1 0-319,-6-8-49,3-3-208,-5-4-48,0-5-64,-3-5 32,-2-2-112,-2-5-32,4-2-48,-4-5-32,-2 3-32,5-6 16,-5-2 1,1 1-17,4-3 0,3-5-17,3-4 66,-3-8-49,9-7-32,-2-8-113,1-8-191,7-7-288,-2-10-48,-2-2-1,1 0 17,-4 6 288,-3 5 352,-1 8 64,-2 12 16,-6 9-48,3 6-80,-2 6 64,-2 5-48,0 0 16,-2 2-96,-1 0 16,4 0 32,-3 2 16,-1 0 16,0 3 64,0-3-32,0 0 32,-6-1 0,-2 4 48,-3-3-16,-8 3 16,-5-1 0,1 1 32,-9 1 16,-1-2-16,-1 1-96,0-1 16,-3-2-16,6 1 48,5-3-32,0 0 0,3 0-16,9 0-432,3 0 160,0 0-80,3-3-49,8 1 161,-1 2-96,1 0-528,0 2-385,0 3-448,1 3-736,5 1-1985,-1 0 3282,0 1-6180</inkml:trace>
  <inkml:trace contextRef="#ctx0" brushRef="#br0">36509 59908 9748,'0'0'6003,"0"0"-3362,0 0-1040,0 0-96,0 0-401,0 0-527,38-29-257,-19 27-128,8 2-128,4 0 1521,5-2-657,7 0-368,-7 0-272,2-2-112,-6-3-143,-7 3-17,-6-3 0,-1 5 0,-12 0-145,0 0-15,-4-3 128,-2 3-32,0 2 32,0-4-16,-2 2 48,-4-1-64,1 3-32,4-2-64,-4 0-32,3 2 112,-4-5 48,4 4 48,-2-6-48,-2-4 32,2 1 0,-1-6-32,-2 1 32,-1-3-32,1 6 16,-2-2-16,-1 6 16,3 1 0,1 3-32,2 1-16,2 2-112,2 1-880,0 0-721,0 0-752,0 0-785,0 1-3009</inkml:trace>
  <inkml:trace contextRef="#ctx0" brushRef="#br0">37184 60080 8420,'0'0'7507,"0"0"-4833,0 32-754,0-4 273,-2 10 64,-1 2-592,3 6-544,0-2-385,0-3-304,3-7-192,2-3-112,3-5-80,-4-7-48,1-5-80,-1-3-208,-1-8-400,0-1-353,-3-2-559,0-4-561,-6-6-1089,4-8-3969</inkml:trace>
  <inkml:trace contextRef="#ctx0" brushRef="#br0">37039 60121 8532,'0'0'2193,"0"0"720,0 0-896,0 0 48,0 0-208,0 0-416,-12-14-129,12 14-447,3-1-241,2-2-224,5 0 112,4 2-63,3 1 79,9 0 288,5 0-48,4-3-319,-2 3-209,4-1-144,-9-3-64,-4-1-16,-1 0 0,-4-1-32,-7 1-240,-3 0-208,-1-2-241,-3 0-127,-1 3-625,1-1 129,-3 3-497,1 2-1057,-1 0-2272</inkml:trace>
  <inkml:trace contextRef="#ctx0" brushRef="#br0">37462 60418 15079,'0'0'3794,"0"0"-2258,0 0 161,0 0 144,17 33-160,-13-14-529,4 0-383,-4 2-209,7-2-144,-6 0-128,3-3-176,-2-6-112,1 2-32,-2-5-48,1-6-560,0-1-817,2 0-1152,-6-1-1361,2-6-4738</inkml:trace>
  <inkml:trace contextRef="#ctx0" brushRef="#br0">37676 60395 16584,'0'0'3057,"0"0"-2209,-7 42 17,0-16 2096,0 5-384,-4 2-976,0-5-753,2 0-704,-1-2-144,2-7 0,3-2-80,4-10-304,-5 0-992,6-7-609,0 0-849,0-10-3056</inkml:trace>
  <inkml:trace contextRef="#ctx0" brushRef="#br0">37093 59942 9188,'0'0'4786,"0"0"-2320,0 0-578,0 0-111,0 0-144,0 0-176,-17 0-305,27-4-335,1-3-161,12 4-64,5-2-160,6 1 289,0 0 31,5-2-128,-4 5-256,-7-2-127,-2 1-81,-9 0-80,-6 2-64,-3-1-32,-6 1-144,-2 0-97,0-3-271,-5 3-592,-3 0-609,-5-2-1200,-4 0-2882</inkml:trace>
  <inkml:trace contextRef="#ctx0" brushRef="#br0">39261 60218 11429,'0'0'2994,"0"0"-1154,0 0-287,0 0-208,0 0-657,0 0 401,-13-19-129,9 19-240,2 0 97,-6 0 47,3 7-304,-1 1-63,0 1-65,-1-3-144,7 3-160,0-3-112,0-1-16,0 0-48,2-5-16,3 0-16,2 0-16,1 0 144,-4-7 16,4 0-80,-4 1 64,2 1 0,-6-1-16,0 4 0,0-1 32,0 3-16,0 0-48,0 0 16,0 0-48,-6 0-48,5 5-64,-4 0-224,5 1-497,-3 0-975,3-2-962,0 1-2912</inkml:trace>
  <inkml:trace contextRef="#ctx0" brushRef="#br0">39460 60468 10517,'0'0'2801,"0"0"-1360,0 0 608,0 0 64,0 0-1137,0 0-704,37-23 240,-12 7 513,0-8-465,7-4-144,2-7-159,-2-4-193,-4 0-16,2-7-16,-6 1-16,-5-1 64,-5-2-80,-2 3 0,-1-1-176,-10 1-33,4 3-303,-5 6-128,0 5-144,0 5 143,-2 7 513,-1 8 128,2 1 0,-4 9 0,5 1-32,-6 0 64,4 1-16,-4 6-48,1 2 32,-1 4-32,1 3 0,-3 5 48,0 7 64,-3 8 192,-3 6 401,0 10 783,-6 3-319,3 2 127,-2-1-223,3-2-321,-2-6-192,6-7-47,0-6-257,7-6-192,0-8 48,2-6-48,3-4 16,0-5-48,0-3 0,3-3-96,2 0 16,3-4 96,1-8 48,3-1-48,0-2-32,3-4-48,2 0-80,2-4-48,-2 1-48,3 1 95,-3 2 81,-4 3 48,0 4 48,-3 2-16,-4 4-16,2 6 0,-6 0-32,4 0-48,-1 9 48,-4 2 0,4-1 48,-3 4-32,3-2 32,1 0-16,-5-2-16,-1-1 16,0-2 16,0-3-32,0 1 16,-7-2 80,0 1-64,-2-1 0,-1 1 0,-1-1 0,-2 1-64,6 1 32,-3-1 16,2-1-48,7 4 64,-3-2-32,4 2 0,0-3 0,0 2 48,5 0-16,3 1 32,2 3 144,4-5 49,-3 4 127,9 3-16,-1-5-80,4 2 16,-3 2 176,4-3 177,-4-1-609,-1 0-32,-2-2-16,-4-1-112,0-1-481,-9 0-239,-3-1-385,-1 0-591,0-2-177,-5 0-112,-3-7-1825,-3-3-4946</inkml:trace>
  <inkml:trace contextRef="#ctx0" brushRef="#br0">40122 59697 5042,'0'0'5779,"0"0"-3906,0 0-513,0 0 273,0 0-272,0 0-305,-9 33-159,9-27-97,0 3 96,0 2-207,0 0-177,0 2-112,0 4 16,6 7 1,1 2 127,6 7-80,4 4 32,-3 4-208,4 2 209,1 3 95,0 0 144,-2 2 337,0-3-561,-2 1-240,-1-1-16,-8-1-128,-1-1-112,-5-2 64,-1-1-16,-9-3-32,-7-3-112,-3-4-64,0-1-192,-4-4 32,4-4 256,2-2-176,6-7-432,4-2-369,3-6-688,5-2-1024,0-2-2337,4-6-7380</inkml:trace>
  <inkml:trace contextRef="#ctx0" brushRef="#br0">38214 59808 7411,'0'0'5219,"0"0"-3218,0 0-913,0-7 65,0 7-193,0 3-480,-3 6-256,-4 1-95,-1 6 191,1 3 144,-3 4-32,2 2 48,-6 1 225,6 1 207,-2 9-192,0 1-223,1 4-97,1 5-16,1 1 256,-1 3-127,6 0 63,-3 1-144,5-4-160,0-4-32,0-1-16,5-7-192,5-6 80,2-3-96,0-7-144,5-5 48,0-1-496,-3-2-128,4-2-481,-5-3-816,-1 0-1857,-4-6-4353</inkml:trace>
  <inkml:trace contextRef="#ctx0" brushRef="#br0">38464 60377 12454,'0'0'4306,"0"0"-2353,0 0-433,0 0-143,0 0-513,0 0-416,30 6 17,-11-16 95,6-3 865,3-6-737,0-7-432,3-7-240,-1-2-80,2-5 16,-7-3 16,-1 0 0,1-3 48,-5 1-112,-3-1-112,-4 7-144,0 4 192,-6 5 64,-1 8-16,-6 5 96,0 8-65,-6 2 33,-7 3-16,5 4 48,-8 0-96,3 7-64,-5 4-96,5 4 64,-6 3 32,0 3 208,6 5 16,-5 2 16,2 5-64,0 1 192,5 5 528,-2 1 81,2-2-129,3 2-112,3-4-79,4-1-161,1-4-112,0-3-64,0-7-112,0 2-32,1-8 32,3-2-16,-3-5-16,-1-3 16,0-1-48,3-4-48,-3-2 64,3-7-144,-3-2-160,2-2-337,2-4 209,2 1 0,1 2-192,0-2 111,0 6 513,3-2 32,0 2-32,0 1 48,2 2 32,2 1 177,-3 2-81,0 2-16,-2-1-96,3 3-48,-5 0 16,3 3-64,-5 3 48,3 3 0,-4 0 32,1-1-64,0 1 64,-5 0-16,5-1 16,-5-2-16,0 6 16,-5-3 112,-5-1 96,0 3-80,1-2-64,0-1-48,-5-3-16,9-1 16,-6-2-48,6 1 64,1-3-32,0 0-32,3 0 0,1 0 16,0 0 0,0 0 0,0 0 32,1 1 32,7 2 80,2 0-48,1 2 273,8 2-129,-3 0-144,1 3-48,2 1 64,-2 2 0,-3 0-96,4 0 32,-6 0 144,0 1-144,-3-7-64,-1 0-32,-5 0-224,2-5-512,-2-2-401,-3 0-288,0 0-816,0-6-1472,-8-4-7044</inkml:trace>
  <inkml:trace contextRef="#ctx0" brushRef="#br0">44497 59882 9540,'0'0'2498,"0"0"-658,-31 4-223,16 5-320,3 1-177,0 6-127,2-3-241,-3 2 80,6-3-223,6-2-369,-2-1-208,1-7-32,2 0-192,0-2-545,0 0 97,0-2 32,6-9 736,1-4-80,4-6-64,3-2 16,-1-3 16,3-2-48,-4 4 0,4 2-112,-8 7-16,2 7 112,-4 5 32,-1 3 0,3 4-32,-2 7 64,0 5 880,6 1 417,-5 2 47,6-1-431,-2-6-481,5 2-256,0-8-64,-1-1-128,1-4 32,2-1-144,-6 0-640,0-6-657,-5-2-768,-2 2-1265,-3-4-2528</inkml:trace>
  <inkml:trace contextRef="#ctx0" brushRef="#br0">44515 60049 6291,'0'0'5138,"0"0"-1952,0 0-1361,0 0 368,8 46 240,-2-20-881,-6 0-239,1 2-112,3-2-529,-4-4-304,0-5-336,0-1-16,0-6-32,0-4 0,0 1-176,0-4-769,0-3-671,0 0-545,0-12-1473,0 0-6483</inkml:trace>
  <inkml:trace contextRef="#ctx0" brushRef="#br0">44907 60175 10053,'0'0'3265,"0"0"-1792,0 0 95,31-7 417,-12 7-608,-3 0 672,5 0-993,-3 0-655,1 0-353,-1 0-32,-4 3-144,-3-3-1361,-1 0-1408,-6 0-2994</inkml:trace>
  <inkml:trace contextRef="#ctx0" brushRef="#br0">44927 60106 4322,'0'0'3249,"0"0"-1376,0 0-832,0 0-353,0 0 48,14-29 385,-11 22-129,2 4-95,-3-2 79,-2 1 305,6 4-81,-6-3-463,0 3-417,1 3-256,2 6 224,-3 5 192,1 8 673,-1 0 319,3 4-639,0-2-481,-1-2-176,1-3-112,-2-5 0,-1-4-48,4 1-16,-4-6-80,0-1-368,0 0-384,0-4-577,-4 0-800,-2 0-1329,0-8-1984</inkml:trace>
  <inkml:trace contextRef="#ctx0" brushRef="#br0">45430 60103 12566,'0'0'3265,"0"0"-1856,0 0 288,0 0-353,0 0-95,0 0-273,-13-10-431,1 10-273,-1 7-64,-1 5 48,-4 1-16,6 2-80,4 0 48,3 1 336,0-3-127,5 0-225,5-1-16,4-5 96,6 0-160,1-7-96,4-3 0,-1-10 32,0-6-112,2-5-224,-5-8 336,-1-5-368,-8-5 80,-2-1 80,-5-3-289,0-2-639,-12 3 207,-6 4 1,0 3 528,-4 12 272,-2 7 112,-4 10-96,1 7 64,3 2 16,5 8-16,1 2-48,8 0 16,5-1-1233,5 0-3025</inkml:trace>
  <inkml:trace contextRef="#ctx0" brushRef="#br0">42167 59947 8388,'0'0'7043,"0"0"-5074,0 0-1009,30 52 1650,-17-15 335,6 8-1232,0 0-641,-5 2-367,2-9-241,-3 0-160,-1-10-160,-5-4-64,0-5-112,-2-5 48,-5-5 0,5-3-16,-5-5 16,0-1 0,2-4 80,1-13 16,5-7-160,0-9 64,10-9 80,0-9-112,4-3-32,2 2-288,-1-1 192,-2 8 48,-2 5 64,-2 8 0,-5 8-48,-1 5 16,-4 8 0,-6 3-48,3 1-160,-4 5 15,4 2 129,-4 0-48,0 0-80,0 0 16,-5 6 208,-2 3 32,-2 0 32,-6-1 0,-2 3-16,0-3 32,-5 2 16,-2-2-32,-3-1 32,0 0-48,0-3 16,2-2 0,1 0-112,-1-2 80,7 0-80,0 0 64,6 0-16,3 0 16,1 0-240,4 0-256,0 0 96,4 0-193,0 0-351,0 0-241,0 0-335,0 3-369,0 0-1633,0 2-2433</inkml:trace>
  <inkml:trace contextRef="#ctx0" brushRef="#br0">42221 59702 15431,'0'0'2113,"0"0"-1649,33 10 1217,-15-10 32,1 0-801,6 0-159,0 0-273,0-6-240,-1 2-112,-5-3-112,-2 3-16,-8-1-32,2 3 32,-10 0 0,5 2 32,-6-3 16,0 2 144,0 1 32,0-2 208,-6-2-47,5-2-17,-7 2-208,0-2-144,0-3 32,-5-2-32,2 0 48,-3-4-32,-2 0 16,-1-2-16,1-1-96,-2 3-16,4 0 32,2 4-48,2 3 80,2 1 16,7 3-16,1 1 16,0 1-144,0 2-417,9 0-655,1 0-433,4 0-1264,3 2-2626</inkml:trace>
  <inkml:trace contextRef="#ctx0" brushRef="#br0">42814 59992 3506,'0'0'5474,"0"0"-3697,0 0-545,0 0 273,0 0-176,0 0-225,0-5 17,0 5 31,0 0-287,0 0-161,0 0-80,3 0-63,-1-1 95,0-1-112,5 0-16,1 0-95,2-3-65,7 1-64,2 0 64,5-2 625,-4 2 303,4 1-976,-5 0-176,-5 1-112,1 0-32,-6 0-16,-2-1 16,-1 3-48,-1-1 48,-4 1-128,-1 0-64,0 0 80,0 0 0,0 0-160,0 0-208,0 0-241,0 0-111,-1 0-64,1 0-225,-4 0-384,4 1-399,0 2-1458,0-3-1888</inkml:trace>
  <inkml:trace contextRef="#ctx0" brushRef="#br0">42848 60145 4610,'0'0'4610,"0"0"-2737,0 0-768,0 0 207,0 0-159,0 0-161,0-2-191,0 2 175,0 0 32,0 0-31,0 0-145,0 0-95,3 0 111,-2 0-208,7 0-95,3 0-145,0 0-64,9 0 112,-2 0 160,1-3 657,5 1-721,-4 0-320,-2-1-240,-5 2 16,-2 1-32,-7 0-16,1 0 48,-5 0-96,0 0-240,0 1 192,0 2-96,0 1-288,-2-1-353,-1-1-287,0 2-513,3-2-1104,-1-2-2866</inkml:trace>
  <inkml:trace contextRef="#ctx0" brushRef="#br0">43656 59986 8036,'0'0'4802,"0"0"-1184,0 0-2082,-28 9-287,18-2-17,1 2-367,1 1-177,1-1-256,6 0-192,-2-3-160,3 1-32,0-3-64,4-4-112,8 0 112,6-6 96,-5-7 16,6-5 81,5-6 239,-11-1-224,4-7-80,-3 5-112,-6-4 16,-4-2-48,-4 3-48,0 2-48,-6 0-96,-9 1-225,-1 8-95,-3 2 32,-5 6 208,5 4-272,0 5-33,2 2-223,6 0-113,1 2-847,4 3-1442,6 1-3489</inkml:trace>
  <inkml:trace contextRef="#ctx0" brushRef="#br0">43625 60233 12342,'0'0'3425,"0"0"-1520,0 0-368,30-20-305,-5 13-175,5 2-225,8-2 913,1 0-785,3 3-351,-5 1-289,-5 3-240,-7 0-112,-7 0-48,-4 6-528,-10-2-609,-3 0-288,-1 3-352,-5-2-15,-6 0-1970,-3-3-4834</inkml:trace>
  <inkml:trace contextRef="#ctx0" brushRef="#br0">46126 59943 11301,'0'0'5651,"-30"44"-3234,10-18-544,3 1-193,-2-4-543,7-1-625,-1-7-192,7-7-224,0-1-32,6-7-80,0 0-16,7-7-368,5-7 96,3-11-576,1-4 95,7-11 209,-2-5-240,1-1-161,-1 5 289,-2 8 512,0 7 240,-8 10 64,-4 12 48,-1 4-144,0 15 112,-1 7 32,4 9 1281,2 2 128,2-1-337,6 1-640,-6-7-463,4-7-177,2-6-385,-4-7-1055,-3-6-945,-2-2-2754</inkml:trace>
  <inkml:trace contextRef="#ctx0" brushRef="#br0">23906 57730 16375,'0'0'4162,"0"0"-3409,-43-9 127,18 9 81,4 2-65,-1 3-240,6-1-256,0 2-159,9-2-209,7 3 48,0 2-144,3-3 0,6 3-48,6 0 176,2-1-96,2 3 64,0 3-80,6-4 112,-8 6-64,2 1-64,-5 2 64,-4 1 16,-2 0-112,-8 1 63,0 0 17,0 2 0,-8-4 48,-2 0 17,1-3-17,-2-6 192,0-3 0,-2-2 288,5-5-160,-4 0-160,1 0-16,3-5-112,-3 1-32,3-3-32,4 3 32,0 0-48,4-3-64,0 5-464,0-5-544,6 3-897,4-2-561,2-1-2672</inkml:trace>
  <inkml:trace contextRef="#ctx0" brushRef="#br0">24004 57929 19449,'0'0'2945,"0"0"-2801,32-15-96,-17 8 1537,7 0-192,-1 0-657,1 0-432,-2-2-240,-2 1 80,-4-1-16,-9 0 0,3 1-96,-8-1-80,0-2 112,0-2-112,-8 2-64,-3-4-112,1 4 16,-1-1-128,-1 5 192,-1 2 112,3 5-16,1 2 32,-2 13-16,0 7 64,3 5 16,2 5 64,1 1 48,-2 1 64,7 1-128,0-9-96,0 0-16,7-9-16,3-3-32,3-10-224,7-4-224,-1 0 16,1-4-433,-4-8-1024,-2 2-624,-9-1-3074</inkml:trace>
  <inkml:trace contextRef="#ctx0" brushRef="#br0">23228 57733 12886,'0'0'4610,"0"0"-2833,0 0-449,0 0-143,6-25-401,-6 25-319,0 0-209,0 4-64,-6 10-96,1 4 48,0 2 176,0 11 128,2 2-128,3 0 49,0 2 143,0-2 16,8 0-144,3-2-96,8-3-144,-1-4 0,7-4-15,0-7-162,5-6 98,-4-5-49,4-2 0,-5-7-32,-6-4 32,4-4 16,-7-1-145,0-3-79,-2 0 80,-4-3 80,-2 2-192,-2-3 128,-1-2-16,-4-2 128,-1-2-16,0-1 0,-1-1-144,-7-1 48,0 5 0,0 4 0,0 1 80,1 7 0,3 1-48,1 6-240,3 0-353,0 1-351,0 3 32,3-1-81,-3 3-608,4 2-672,0 0-1601,-4 0-3521</inkml:trace>
  <inkml:trace contextRef="#ctx0" brushRef="#br0">26780 57962 7123,'0'0'3666,"0"0"-1841,0 0-929,0 0 417,0 0 95,0 0-399,-6-7-497,9 7-112,0 0 113,-2 0 15,2 0 64,0 0-48,-3 0 49,0 0-81,1 0-48,3 5-112,-3 2 32,7 1 17,2 7 431,2 5 176,2 2-175,5 2-305,4-3-304,-3 1 176,0-2 16,-2-3-95,-2-2-129,-2-1-96,-1-6-48,-4-2 16,-4-1-64,0-4-16,-2-1-32,-3 0-336,0 0-161,-8-1-703,0-6-1169,2-4-817,1 3-1104,-3-3-6867</inkml:trace>
  <inkml:trace contextRef="#ctx0" brushRef="#br0">27002 57916 3858,'0'0'6499,"0"0"-2337,0 0-2033,0 0-321,-16 38 193,-3-12 208,-2 6-480,-6 3-80,0 2-657,3 0-335,5-7-289,7-4-176,6-6-176,0-6-16,6-2-272,0-5-705,3-7-1376,0 0-880,-2-13-1954</inkml:trace>
  <inkml:trace contextRef="#ctx0" brushRef="#br0">27385 57613 6355,'0'0'4178,"0"0"-1441,0 0-1264,0 0-657,0 0 33,0 0 143,-24 26-192,7-7-47,2 7-129,-5 7 128,7 7 65,-2 2 31,3 6 80,4 2 81,7 5-1,1-1-335,0-2-177,9-7-160,7-1-128,0-7-96,6-4-80,-4-8 48,2-1-16,-1-4-336,-2-5-656,-4 0-753,-4-4-896,-5-4-897,-4-3-2881</inkml:trace>
  <inkml:trace contextRef="#ctx0" brushRef="#br0">27832 57983 9861,'0'0'5602,"-3"37"-3281,3-13-416,0 2-48,0-2-481,0 3-271,0-10-321,5-2-383,-5-7-177,3-3 48,-3-1-112,2-4-32,-2 0 0,0-10 368,0-8-96,0-5-208,0-8-160,0-6 33,1-4-49,4-3-16,-5 1-16,3 1-81,-3 4 161,0 5-272,3 2 160,-3 5 0,2 6 32,4 3 16,-1 1-32,1 2 48,1 2 0,3-2 0,2 3-16,0 5 32,3-1-48,-1 5 16,3 2-32,0 0 0,-1 2 16,0 7 48,5 1-128,-7 3 16,3 0 80,-5 3-112,0-1 96,1 0-32,-7 0-16,2 3 32,-3-3 16,0 0-48,-5 0-16,0 0 96,0 3 0,-10-3 16,-3 1 0,-3-1 48,-1-2-16,-5-3-64,1 0 32,-1-6-16,5 0 32,3 0-32,6-4-32,3 0-32,5 2 32,10 0-64,9 1 64,4 1 16,4 0 32,3 3-112,2 1 0,-7 2 32,2 0 32,-3 3-16,-4 3 0,-4 1 32,0 4-80,-8 1 112,0 3-48,-2-2 0,-6 1 48,0 0-16,0-2 0,-8-3-16,0-2 96,-3-2-64,-4-1 48,0-5 160,-3-6 112,0 2-144,-1-5-79,0 0-49,0-2-64,0-4 32,0-1-48,0-2 16,1 2-240,4-1-145,2 4 33,1 1-208,4 1-465,2 2-143,5 0-113,0 0-848,7 0-640,5 0-2721</inkml:trace>
  <inkml:trace contextRef="#ctx0" brushRef="#br0">28620 57909 6627,'0'0'6339,"0"0"-1857,0 0-2929,0 0-817,0 0-160,0 0-144,13 22 161,-9 0 1024,6 6-577,-1 4-272,6 3 17,0 2-97,1-2-320,0-6-240,-3-6-80,-1-4 32,0-3-64,-5-8 16,1 1-16,-3-6-320,-5-2-496,0-1-289,0 0 81,0-6-497,-8-5-1200,3-2-1873,1-4-6531</inkml:trace>
  <inkml:trace contextRef="#ctx0" brushRef="#br0">28781 57935 8116,'0'0'4802,"-20"35"-1232,8-9-1089,-6 0-272,5 7-336,-6 2-321,6-5-383,1-4-481,-3-2-240,5-5-192,1-6-176,2-2-64,5-4-16,2-5-720,0-2-1329,0-5-1504,0-7-4083</inkml:trace>
  <inkml:trace contextRef="#ctx0" brushRef="#br0">29254 57864 6419,'0'0'5362,"0"0"-2512,0 0-1057,0 0-161,0 0-159,0 0-208,32-33-209,-27 26-160,-2 1-255,-3 2-161,-3-5-80,-9 7-96,-5-3-256,-4 1-48,-9 2 32,2 2 0,-4 2 48,2 9-160,0 4 48,5 7 128,1 7 64,0 2 401,5 6 191,5 5-288,0 6 96,3-3 17,11 3-257,0-5-176,6-6-80,7-6 0,10-9 0,4-10-32,-1-3 16,4-6-32,2-3-112,-2-7-416,-2 0 160,-6-1-145,-3 1-175,-7 0 48,-5 3 336,-1 4-225,-6 0-15,2 0-96,-2-2-529,5 2-319,1-4-881,2-1-3554</inkml:trace>
  <inkml:trace contextRef="#ctx0" brushRef="#br0">26045 57987 6483,'0'0'1793,"0"0"1824,0 0-2272,0 0-833,0 0 177,0 0 207,5-4-32,-5 7-127,0 8-97,0 2-32,-5 6 737,-4 10-80,-1 4-401,-4 2-48,-1 3 65,-2-1-129,-2-1-256,2-5-240,3-5-16,-1-2-15,6-8-33,1-7-16,3-3 32,5-6-80,-2-3 64,2-12 128,4-11-240,8-9-144,4-10 16,5-12-32,6-5-112,1-4 64,4-3-48,1 3 96,-4 5 16,2 9-80,-7 11 32,-4 11 64,-5 11 48,-3 8-16,-2 8 48,-5 3-176,-1 10 96,1 9 0,0 7 48,1 11 0,-1 6 208,3 7 240,-1 4 64,0 5-272,3-3 96,-3-4-112,-1-1-63,0-11 31,0-5-80,-1-9-32,-4-4-32,2-6-16,0-6 0,-3-3-64,2-3-352,-2-4-721,0 0-592,-2-11-928,-1-1-3282</inkml:trace>
  <inkml:trace contextRef="#ctx0" brushRef="#br0">26148 58075 6323,'0'0'8196,"0"0"-5219,0 0-1152,0 0-336,0 0-353,0 0-416,-18 24-399,23-24-1,2 2-48,5-2 32,4 0 16,6 0 528,-3 0-31,5-5-337,-2 2-256,1-2-224,-10 1-16,-2 1-48,-6 2-144,-1-2-544,-4 3-433,0 0-95,-4 3-81,1 1-1008,-5 0-2305,2 1-5187</inkml:trace>
  <inkml:trace contextRef="#ctx0" brushRef="#br0">25132 60241 9028,'0'0'4866,"0"0"-1904,0 0-1586,0 0-207,0 0-209,0 0-383,34 9-257,-21 8 752,7 7 113,3 3-529,2-2 96,-1 0-47,1-4-417,-4-2-368,1-6 48,-8 0-32,1-4-336,-7 0-529,-7-3-111,-1-2-401,0-1 16,-1-1 369,-7-2-561,5-5-2577</inkml:trace>
  <inkml:trace contextRef="#ctx0" brushRef="#br0">25372 60166 11125,'0'0'4354,"-19"50"-2353,7-12 112,-1 7-64,-9 3-32,1-2-352,2-4-1009,0-6-416,5-10-208,3-5-48,5-7-16,1-6-352,3-8-1617,2 0-1457,0-13-4273</inkml:trace>
  <inkml:trace contextRef="#ctx0" brushRef="#br0">24079 60495 10149,'0'0'2241,"0"0"32,0 0-528,0 0-17,0 0 81,0 0-384,-2 2-481,-1 5-368,0 1 97,3 3 399,-1 3-207,1-2-257,1 1-368,7-4-48,11-5-112,8-4-48,6-10 16,8-13-32,6-7-160,3-4-48,-1-10 192,-5-1 48,-4-3 48,-4 0 0,-6-2-256,-5 0 80,-7 3 32,-4 1-16,-8 2 32,-6 7 16,0 5 16,0 6 0,-14 7 16,2 5 0,-4 8-16,-4 6 0,0 6-16,-4 14 0,-2 8 0,0 7 0,-1 10-16,5 12 32,6 6 32,2 2 48,6 3 112,5-1 240,3-2 129,0-6-193,5-7 48,3-9-96,-1-9-160,2-5-32,-3-11-128,0-8 48,2-5-32,2-8 0,-1-12 16,2-11-144,2-11-272,2-5-96,0-10-144,1 0-65,1 5 225,0 3-192,-3 12 672,-2 9-48,0 9 48,-2 9 48,-2 5-32,-2 16 48,8 4 32,-9 3 224,8 5 80,-1 3-320,-5-3-112,0-2 0,-2 0-16,-2-7 0,0-3 64,-3-3-32,0-4-16,-6-5 48,-3 0 80,-1-1-64,-2-3 0,-2 0 0,-1 0-48,6 0 144,-1 3 273,5-3 63,2 7-96,3 2-176,6 2-144,6 0 32,5 3-48,4-5 48,4 1-32,0-3-16,5-3 32,-1-1-48,-1-3-48,-4 0-64,-2 0-64,0-3-336,-3-4-240,-1 3-417,-6-3-592,-4 2-640,-3 1-880,-5-2-2642</inkml:trace>
  <inkml:trace contextRef="#ctx0" brushRef="#br0">24359 59647 3442,'0'0'3121,"0"0"321,0 0-2514,0 0-800,0 0 48,0 0 528,6-31-47,-1 29-33,-5-1 128,3 1 113,0 2 63,-3 0 241,2 0-17,-2 0-159,0 0-33,-2 12 49,-5 0 319,-8 9-15,-4 5-209,-3 0-367,0-1-257,3-4-48,5-6-208,4-4-128,5-4-144,2-5 96,3-2-48,0-2 32,6-12-80,3-2-32,3-10-112,10-4-16,-4-3 96,8-2 16,0 2-32,-2 7 64,-2 8 32,-6 7 16,2 11 0,-9 3-80,-1 15 80,-1 8 48,3 5 384,1 2 160,1 2-160,6-5-191,0-4-145,0-8-48,-2-5-481,3-6-671,-3-3-1265,-7-4-641,-5-2-4689</inkml:trace>
  <inkml:trace contextRef="#ctx0" brushRef="#br0">27375 60159 11861,'0'0'6307,"0"0"-3810,0 0-640,3 41 48,-3-10-320,0 5-353,0 3-271,0 5-369,-3-3-16,3-3-319,0-7-161,5-5-128,0-6 16,-2-5 32,1-6 0,1-7-32,0-2 32,3-6 80,-2-11-32,9-8 0,2-5-32,5-9 32,5-6-64,6-4-192,1-1-321,-1 7 81,-2 1 224,-7 12 96,-2 7 80,-6 3-240,-10 8 0,-4 5 96,-2 2 112,0 3 48,0 2-224,0 0-113,-2 0-15,2 0-64,-2 0-64,-2 2 112,1-2 128,-2 3 224,-3-3 64,2 0-16,-4 0 48,-2 0 64,0 0 80,-7-3 0,-4 1-80,-4 0-112,-4-2 0,-6 4-32,-3 0 32,2 0-16,2 6-32,6 1 48,6-1 0,7 2-32,10-1 0,6 0 16,1-3-304,8-3-1105,9 2-1040,7-3 800,1-4-2241,1-9-4625</inkml:trace>
  <inkml:trace contextRef="#ctx0" brushRef="#br0">28032 60150 10357,'0'0'6563,"0"0"-4482,0 0-1105,0 0-224,0 0-31,0 0-161,0-11-272,0 20-160,0 6-16,0 4 449,-5 9 223,0 5 32,3 4-79,-5 1 95,-1-2-64,1-4-127,-1-3-385,4-6-208,-1-5 0,0-5 0,5-4-80,-2-4 64,-1-2-112,3-3-544,0 0-625,-1-2-1008,1-8-1457,0-4-4562</inkml:trace>
  <inkml:trace contextRef="#ctx0" brushRef="#br0">27880 60133 7972,'0'0'2849,"0"0"961,0 0-1281,0 0-480,0 0-272,0 0-225,16-29-415,-9 29-353,6 0-208,4 0-95,1 0 223,9 0-64,5 0 49,-1 0-337,5-3-160,-4-3-112,-1 0-96,-1-1-80,-12 1-608,1 1-785,-8 3-528,-6 2 160,-5 0-176,0 0-960,-3 5-2098</inkml:trace>
  <inkml:trace contextRef="#ctx0" brushRef="#br0">28190 60422 11845,'0'0'2321,"0"0"-320,0 0-1200,0 0 1376,0 0 352,22 38-1136,-17-18-449,3 2-192,-3-1-175,3-2-177,3 0-320,-5-5-48,4-5-16,-1-2-512,-1-4-737,-2-3-816,2-12-1841,-3-5-5362</inkml:trace>
  <inkml:trace contextRef="#ctx0" brushRef="#br0">28362 60456 15703,'0'0'3762,"-23"41"-1489,12-19-176,1-2-512,1-3-641,1-5-624,6-2-240,-4-4-32,6-2-320,0-4-1521,6 0-1264,1-4-2866</inkml:trace>
  <inkml:trace contextRef="#ctx0" brushRef="#br0">27292 59927 8548,'0'0'7251,"0"0"-4145,0 0-1890,30-3-79,-9 3-33,6 0-63,4-2-1,5-4-528,3-1-368,0-1-79,-6 1-17,-4-3-433,-7 6-1007,-7 2-81,-6 0-464,-5 2-304,-4 0-560,0 0 32,-1 0-1569,-7 2-1537</inkml:trace>
  <inkml:trace contextRef="#ctx0" brushRef="#br0">27552 59798 7043,'0'0'-784,"0"0"2993,0 0-1585,0 0-432,-32 0 272,28 0-175,2 0-113,-4 0-80,4-2 32,0 2 16,-1 0 592,3-3 289,-2 3-273,-1-2 176,3 2 273,-1 0 0,1-2-241,0 2-128,0 0-95,0 0-97,1 0-64,7 0-256,2 0-80,2 7 193,1-1-49,6 3 1169,-1-1-961,1 1-336,-7 0-160,3-2-64,-5-1-80,-3-2-64,-4 1-544,-1 0-401,-2-4-608,0 4-704,-2-5-2657</inkml:trace>
  <inkml:trace contextRef="#ctx0" brushRef="#br0">27993 59890 11253,'0'0'3362,"0"0"-2274,0 0-79,0 0 479,0 0-207,0 0-417,0 0-480,32 0-207,-15 0-65,2 0 944,3 0-496,0 1-336,-6-1-111,1 0-1,3 0 32,-4 0-80,4 0-64,-1-4 80,0 1-80,-2 2-64,-2-2 32,-3 1 16,-2 0 16,-4 2 16,-6-2 0,0 2 16,0 0 16,0 0 0,0 0-16,0 0-64,-5 0 64,5 0-32,-1 0-384,-4 0-305,5 0-335,-5-2-1025,2 0-1745,3-3-7987</inkml:trace>
  <inkml:trace contextRef="#ctx0" brushRef="#br0">28560 59705 10053,'0'0'5890,"37"43"-4305,-13-6 560,5 13 432,-1 11-1104,-3 5-193,-6 5-687,-8 3-273,-3-2-96,-5-1-96,-3-8-16,-11-5 368,0-3 849,-3-5-929,-5-10-32,-3-2 64,-2-5 1,-1-7-305,4-7-80,2-4-48,4-4-288,6-7-945,3-4-1072,6-4-1889,0-7-5650</inkml:trace>
  <inkml:trace contextRef="#ctx0" brushRef="#br0">25897 59916 4354,'0'0'2033,"0"0"368,0 0-352,0 0-720,0 0 31,0 0-143,-14 10-65,7-5 49,0 2-97,-5 4-207,-3 1-49,-1 7 1,-4 2 15,-3 10-320,3 5 160,-3 8 1,3 6 191,2 8-239,4 1 127,3 5-176,6-2-32,5-4-239,0-6-65,13-6-48,1-5 0,7-8-160,2-9 0,1-4-48,5-7-560,-4-2-577,-4-7-704,-4-4-720,-6 0-2657</inkml:trace>
  <inkml:trace contextRef="#ctx0" brushRef="#br0">26102 60440 4050,'0'0'5202,"-26"15"-1920,8-4-1425,2 2 192,0 2-81,4 1-303,1-1-128,9-2-385,2 0-303,7-7-129,13-3-176,10-3 81,2-16-241,10-6-288,1-8-32,6-7-16,-4-4-112,-4-4-304,-5-1-481,-4 0-159,-8-1 95,-7-4-207,-6 5-209,-3-1 33,-8 3 431,0 5 305,0 7 656,-2 3-16,-6 10 416,1 5 129,0 6-1,-1 2 48,2 4-592,0 2 337,4 2-289,-3 6-112,0 10-48,-2 6 32,0 6-16,-2 5-32,-4 8 272,2 4 464,-2 5 128,-1 3 241,5-2 31,-2-1-255,9-7-129,-1-3-272,1-6-480,2-5 16,0-8 0,-2-2 16,-1-6-16,2-6 64,-2-5-16,0-4-16,3-7 48,0-9-224,3-7-608,6-3 95,4-5 1,1 1 160,3 4 288,1 2 176,2 7 128,-2 2-144,1 6 256,-5 5 192,2 4 64,-2 4-80,-6 6-208,0 6 145,-3 1-113,-2 2-80,-2 1-144,-1-5-16,0 2 48,0-5-16,-1-1 48,-5-3-16,-1 1 128,1-4-32,-2-1 400,0 1 128,0-3-64,4 1 49,2 2-161,2 2-208,0-1-64,5 3-112,4-1-48,6-1 16,-1 0-32,5-2-48,-1-2 0,1-1-240,-3-2-448,0 0-289,-5-5-463,-1 0-689,-6-4-817,-1-3-1984,-3 2-6868</inkml:trace>
  <inkml:trace contextRef="#ctx0" brushRef="#br0">26333 59717 6259,'0'0'5378,"0"0"-2592,0 0-898,0 0-543,0 0 448,0 0-480,6 1-561,-12 13 256,-7 1 49,2 2-305,-3-1-336,1-1-368,7-7-16,0-1-48,1-5 16,5-2-32,0 0-256,5-9-80,1-5 320,2-9-240,4-5-96,4-6 144,0-4-1,3 2 65,-2 5-16,-2 10 112,-3 6 112,0 10-16,-2 5-144,-3 17 64,-1 9 64,5 9 352,1 2 401,2 4-33,0-4-368,2-4-272,0-5-160,1-10-448,-3-5-753,-1-9-896,-4-4-2481</inkml:trace>
  <inkml:trace contextRef="#ctx0" brushRef="#br0">26837 60234 10661,'0'0'4082,"0"0"-961,0 0-1328,0 0-272,0 0-273,0 0-367,-4 6-145,16 7-176,3 4 449,1 5-113,7 4 33,-2-1-225,2 1-176,-4-5-320,0 0-128,-7-3-80,0-3-16,-5-2 16,-5-2-240,-2-4-304,0-3-401,-2-1-495,-7-3-321,1-9-1232,0-9-3602</inkml:trace>
  <inkml:trace contextRef="#ctx0" brushRef="#br0">27022 60235 15607,'0'0'4258,"-16"53"-1921,5-17 112,-6 6-528,-2-1-848,0-1-849,3-8-160,0-6-112,7-4 48,2-8-384,2-2-721,2-8-1888,3-4-1633,0-11-13207</inkml:trace>
  <inkml:trace contextRef="#ctx0" brushRef="#br0">29550 60236 7619,'0'0'2177,"0"0"897,0 0-977,0 0-320,0 0-145,0 0-319,-3-12-192,15 10-33,9-1-448,6 3-159,9 0-193,7 0 1344,6 3-479,3 1-625,2-1-240,-5-2-96,-6 2-64,-7-3-80,-7 0 17,-7 0-370,-10 0-287,-4 0-160,-4 0-1,-4 0-351,0 0-177,-8-3-95,1-1-1474,-2-3-6882</inkml:trace>
  <inkml:trace contextRef="#ctx0" brushRef="#br0">29654 60543 12918,'0'0'3858,"0"0"-2450,0 0-319,0 0 95,0 0-111,0 0-193,-23-3-368,29 3-399,2 0 79,9 0-16,10 0 160,8 0 640,5 0-95,7 0-209,9 0-176,-5 0 32,0 0 497,-8 0-593,-8 0-464,-12 0-32,-7 0-416,-14 5-849,-2 4-480,-10 3-15,-7-5-593,-4 0-2914</inkml:trace>
  <inkml:trace contextRef="#ctx0" brushRef="#br0">30724 60540 7315,'0'0'6707,"0"0"-3889,0 0-1906,-13 15-128,13-9-287,11 0-273,2-6 96,11 0 32,11-7 240,1-13-191,7-8-177,1-9-64,3-7-192,-2-6 80,-7-4 0,4-3 16,-7-2-16,-6 3-64,-2 0-96,-10 4-144,-6 6-113,-3 6-63,-3 8 352,-5 11 16,0 3 144,-10 10-48,-1 3 128,-5 5-32,3 5-64,-7 8 48,-2 7 33,3 7 31,-1 6 48,1 8 80,1 10 144,-1 3 160,0 4 321,6 3 351,2-3-47,4-1-609,2-5-208,5-11-79,0-2-209,5-11-160,1-3 64,0-10-32,-3-6 16,0-3-32,-1-4-48,3-2-225,-5-4 113,5-9 96,-1-4-192,4-7-304,0-5-160,5 1-17,-1 0 17,3 4 208,1 7 448,-4 2 48,3 8 96,-3 5 16,0 2 192,0 2 32,-1 8 32,-4 6 0,-1 1 80,0 2-175,-2-3-113,-2-1-80,-2-1-64,0-3 32,0-3 32,-2-1-48,-2 2 48,-6-2-16,1 0 0,-2 2-16,-1 0 16,5-1 0,0 1 128,1 2 80,5-2 32,1 4 0,7-3 32,6 2 97,4-1-209,10-3-128,0-4 0,0 0-32,-1-1-16,-1-3 16,-8 0-48,-3 0-272,-7 0-273,-1 0-175,-5 3-304,-1 1-369,0 1 160,-1 0-736,-10 0-2641</inkml:trace>
  <inkml:trace contextRef="#ctx0" brushRef="#br0">31140 59573 6563,'0'0'-128,"0"0"1729,0 0 1696,0 0-1104,0 0-208,0 0-288,-11 2-240,2 5-129,-3 4-223,-6 4-33,-1 2-47,-5 5-97,0 3-176,-3-2-303,3 0-273,4-1-64,4-4 48,4-6-64,8-2-96,1-6-48,3-2-80,3-2-384,5-2-113,8-9 193,0-2 288,8-9-128,1-2-16,0-6 288,0-3 64,-6-1 32,4-1-176,-4 0 48,-5 4 32,-3 8-64,1 4 128,-4 5-80,-2 6 96,-4 5 48,0 3-32,0 0-160,4 9 48,0 4 16,0 4 80,3 6 688,1-1-384,-3 1 17,4-1 63,5-3 32,-5-3-224,6-2-144,-3-2-16,-1-4-32,-2-2-48,0 1 0,-3-2-96,-7-1-640,-1 0-689,0 1-848,-1-1-1152,-5 0-4259</inkml:trace>
  <inkml:trace contextRef="#ctx0" brushRef="#br0">31951 59799 1409,'0'0'4482,"0"0"1536,0 0-4065,0 0-816,0 0-241,0 0-191,0-3-337,-7 12-176,0 2-160,-3 2-16,-1 4-16,-2 4 16,0-1 96,1 6 288,-4 3 176,1 1-223,-2 5 31,2 2 128,2-2 160,2 2-95,3-1-49,0 0 64,5 0-144,3 0 48,0-2 65,0 7-161,3 0-208,2 3-144,0 1-48,1-1-16,0-3 48,1-4-16,0-4 0,0-4 32,4-6-64,-6-1 16,1-6-96,1 0-272,-1-6-144,1 2-401,2-3-559,0-4-721,7-2-1121,0-3-2048</inkml:trace>
  <inkml:trace contextRef="#ctx0" brushRef="#br0">38773 59484 5987,'0'0'5634,"0"0"-3457,0 0-1024,0 0 207,0 0-479,0 0 15,-11 47 241,-2-22 79,-6 3-191,-1 6-353,-3-4 32,3-4 65,-3-3 63,9-5-304,1-5-159,4-5-273,5-3-64,0-5-64,4 0-449,0-9-1119,0-1-1250,5-6-2672,6-1-8116</inkml:trace>
  <inkml:trace contextRef="#ctx0" brushRef="#br0">38793 59509 9845,'0'0'3745,"0"0"-1920,0 0 224,0 36-304,5-23-497,7 5-63,-2-3-49,6 2 129,-3 0-32,5-1-609,0-3-192,-4-3-288,2 0-96,-4-2-144,-3 0-880,-3-2-1505,-1-2-2002,-4-4-13973</inkml:trace>
  <inkml:trace contextRef="#ctx0" brushRef="#br0">39684 59565 15431,'0'0'3089,"-27"50"-847,9-21-98,-1-2-639,-1-1-720,1-1-417,3-6-304,0-2-48,6-7 0,-2 0-384,6-6-1393,0-4-1457,4-2-3649</inkml:trace>
  <inkml:trace contextRef="#ctx0" brushRef="#br0">39706 59493 11445,'0'0'2593,"0"0"-1472,0 0 688,0 0-96,32 21 1248,-18-3-1664,3 0-961,-3 1-240,10-1-112,1-1 64,1 1-96,4-3 48,1-4 384,-5-1 240,-7-1-624,-1-2-112,-12-5-1361,0 0-1744,-6-2-3010</inkml:trace>
  <inkml:trace contextRef="#ctx0" brushRef="#br0">43664 60633 7732,'0'0'2625,"0"0"-1441,0 0 161,0 0-32,0 0-177,0 0 17,0-12 47,0 12-239,0-3-113,0 3-16,0 0-63,-8 6-385,3 6-160,-1 1 176,0 1-160,0 2-128,4 1-16,2-4 16,0 1-80,2-3 16,5-5-64,4-2 80,1-4 161,2-2 207,0-9-128,3-6 0,-2-3-176,-1-4-80,-1 1-32,-6-3-16,-2 0-32,-5-3 16,-3 3 0,-10-2-32,-3 1-64,-6 6-64,-3 2 128,-2 5 64,2 6 0,-5 8 16,5 0-48,6 3 32,1 4-16,6 0-112,10 2-400,2-2-625,8-4-1648,11 2-2354,5-3 3059</inkml:trace>
  <inkml:trace contextRef="#ctx0" brushRef="#br0">43889 60518 9412,'0'0'4178,"0"0"-1569,0 0-288,0 0-656,0 0-336,0 0-465,14-12-223,-9 22-97,3 8 384,1 3 369,4 3-113,-4 4-607,6-2-385,-3-2 0,0-2-112,2-7-16,-1-2-48,-1-4 32,-3-2-160,-1-3-336,-1-4-353,-6 0-623,-1 0-241,0-4 256,-1-8-1136,-6 0-2129,2-4-4338</inkml:trace>
  <inkml:trace contextRef="#ctx0" brushRef="#br0">44049 60499 10949,'0'0'3714,"0"0"-2322,-27 28 497,18-9-160,-4 3-288,0 8 15,0 5 81,-2 2-64,3 2-417,3-4-223,-1-4-369,5-5-304,2-7-208,2-8-16,1-2-432,1-7-753,4-2-1104,2-14-977,-1-2-5121</inkml:trace>
  <inkml:trace contextRef="#ctx0" brushRef="#br0">45456 60766 13734,'0'0'4114,"0"0"-2225,0 0-560,0 0-529,0 0-576,0 0 0,-25 16 64,17-8 16,-5 4 1,6 2 271,-5 4 208,6-2-127,1 2-129,5-3-192,0 1-208,11-6-64,2-3-16,6-7-80,5 0 48,-4-11-16,3-7-160,-2-3-32,-6-3-64,-6-2 192,-3-2 48,-6 2-128,-6-2 16,-3-1 48,-6-1-193,-5-1-159,2 1 64,-1 1-320,-4 6 31,7 3-271,0 7 480,5 4 272,3 5-48,7 4-113,1 0-303,0 4-720,0 1-2034,9 2-3425</inkml:trace>
  <inkml:trace contextRef="#ctx0" brushRef="#br0">45436 60397 10341,'0'0'3841,"0"0"-1952,0 0-144,0 0-304,0 0-689,0 0-352,30-7-240,-10 7 33,5 0-17,6-2 1248,5 0-880,-1 2-175,-1-3 15,-2 1-160,-7 0-208,-3 0-96,-2-1-640,-6 3-449,-3-1-544,-5-1-928,-4-1-1841,1-1-5475</inkml:trace>
  <inkml:trace contextRef="#ctx0" brushRef="#br0">45692 60677 13702,'0'0'4770,"0"0"-3265,0 0-672,-2 30 799,2-12 113,5 3-496,4-4-289,3 2-480,0-9-304,6-4-112,-4-6 16,5 0-16,3-8 1,-5-7-162,-1-3-287,-3-4-256,-1 1-80,-7-3-81,-3 2 97,-2 3-32,0 1 239,0 8 353,-7 6 320,1 4 289,2 12-225,-3 10 176,-1 8 448,2 7-95,-2 7-161,-2-4-160,6 2-272,-1-6-144,2-7 0,1-5 0,2-6-128,0-8-592,0-5-497,0-5-896,-5 0-2465</inkml:trace>
  <inkml:trace contextRef="#ctx0" brushRef="#br0">46201 60164 1105,'0'0'10788,"0"0"-7794,0 0-1746,0 0 1522,8 35-1202,-6-16-783,1 3-209,2 4-208,-1 0-256,4 3-32,-1 1 0,0 0-16,0-2-48,0 1 16,-3-1 16,-3-4 208,-1-2-95,0-5 15,-1-2 32,-4-4-112,-3-1 64,-3-5 128,5 0 176,-7-3-240,2 0-32,-3-2-64,1 0-80,-4 0-32,5-2-16,3-3 16,-3 3-32,0-2 0,1 3 32,2-5-224,-1 0-352,1 2-592,-2-3-705,6-1-688,-6-1-1537,3-3-2577</inkml:trace>
  <inkml:trace contextRef="#ctx0" brushRef="#br0">38439 60985 7107,'0'0'-336,"0"0"3554,0 0-1506,0 0-607,-9-18-81,9 13 129,0 1-161,0 0-127,4-3-81,4 1-160,0-1-368,3 1-191,2-1 15,0-2 160,5 1 96,-2-1-80,5 0-48,-1 1-64,-2 2-80,1-1 16,-2 2 224,-3 1-112,0 0-64,4 4 0,-6-3-95,1 3 47,0 0-80,-2 0 32,5 3-16,-2 1-16,-1 0 32,0 3-48,2-1 64,0 0-48,-2 4 32,0-1-48,0-1 48,-5 3-48,3 0 32,-5 0-16,2 2 0,-1-3 32,-3 4 112,1-4 64,3 3 16,-2-1 0,-6 1-96,8-2 48,-3-3-112,3 3-16,-1-2 0,2-3 0,-2 1-32,4-1-32,-2-2 64,1 1-32,0 0 0,-2-2 0,0 4-48,3-1 48,-5 1-16,1-1 0,-1 1 16,0-1-48,1-1 16,4 0 48,-4-3-64,-1-1 48,1-1 0,6 0-32,-6-3 32,3-4 16,3 0-32,-2-3 0,2-2 32,-2-1-32,1 0 0,1 0-64,-5-2 0,4 1-32,-4 0 96,2 1-80,-2-2-48,-2 1 48,-1 2 0,3 1 48,-3 0 0,-4 2 48,2 3-32,0 1 48,-3 1-16,2 0 16,-2 2-16,0 2 0,0 0 32,0 0-32,0 0-32,0 0 16,0 0-32,3 0 0,-3 0 32,0 2 0,0 0-16,2 0 48,-2 0-80,0 0 64,0 3-48,2-3 48,1 2-32,-3 1 16,0 2 0,0 1 16,1 3-16,-1-1 0,3 3 96,-1 2 192,1 1-96,2-2-32,1 0 32,-1-2-79,1-2-1,-1-1-16,3-5 64,-4-1-80,0 0 0,1-1 16,1-2-64,-1 0 64,-1 0-112,1 0 64,-2-2-32,5-6 16,0-1-32,3-3 64,-6 0-80,7-3 48,-4 0-48,-1-2-64,4 1 64,-5 4-96,0 1 80,-2-1 48,-1 6 0,-1-1-32,1 5 64,-3 0-32,0 0-16,0 2 48,0 0-64,0 0 64,0 0-64,0 0 32,0 0-32,0 0 0,0 0 0,0 0-16,0 0 32,0 0-32,0 0 32,0 0-32,1 0 32,-1 0 16,0 0-32,0 0 16,0 0 0,0 0 0,0 0 0,0 2 32,3 0-48,0 0 48,-3 3-48,2 1 16,3-2 0,0 3 0,-4 2 160,4-1-80,3 1-16,-2 0 128,2 1 112,2 1 0,0 1 273,-1 1-129,6 0-272,0 0-48,-3 0-16,1-1 0,1-1 48,-1 2 0,4-4-112,-2 0 32,2-1-48,0-3-48,-3-1 80,5-2-16,0-2-48,5 0 16,0-2 48,2-5-80,-2 2 64,5-7-48,-2 0 48,-1 0-32,-2-1 0,0 0 0,-3 0 0,-2 0 16,4 3-16,-7-3 48,1 1-48,1 1 32,-5 1-32,5-2 33,-5 3-17,3-5 0,-2-1-112,-1 0 64,0-5 48,-1 1-97,0-2 65,0 1-208,-4 0-128,-3 4 16,1 1 176,-6 4 128,6 3 16,-6 1 0,0 3 0,2 0 0,-2 1-16,0 1 0,0 0-48,0 2-416,0 0-305,0 0-319,0 0-481,0 2-512,-2 3-752,-5 2-2065</inkml:trace>
  <inkml:trace contextRef="#ctx0" brushRef="#br0">39302 61651 7139,'0'0'1489,"0"0"2145,0 0-1377,0 0-513,0 0-111,0 0-432,13-29-433,-13 27-160,1 2-111,2-2-161,-1 2-160,-2 0-144,6 6-16,-5 5 0,4 5-16,1 7 32,-4 6 144,1 3 1073,-3 7-561,7 4 32,-7 1 97,0 3 95,0 3-80,0-2 1,0 2-145,1-2-320,-1-4-304,3-3-48,0-7-32,-1-3-32,1-5 32,-1-4 0,-2-5 16,3-4-192,0-4-320,-3-5-481,0-4-879,1-4-930,-1-12-1600</inkml:trace>
  <inkml:trace contextRef="#ctx0" brushRef="#br0">29800 61869 10741,'0'0'2849,"0"0"-800,0 0-272,0 0-272,0 0-97,-8-26-95,8 20-337,6 1-127,1-1-1,-1 1-224,7-1-271,1 4-81,9-3 0,9 5-144,0 0 560,4 3-368,4 1-160,-1 2-128,-7 1-16,0-5 32,-7 0-64,-9 1-192,-2-1-448,-3-2-544,-8 0-241,2 0-80,-5 0-352,-1 2-64,-6-2-1408,-4 3-1938</inkml:trace>
  <inkml:trace contextRef="#ctx0" brushRef="#br0">29841 62104 10245,'0'0'4050,"0"0"-1841,0 0-625,0 0-223,0 0-289,0 0-271,-17 1-337,28-1-144,5 0-128,12 0-96,7 0 497,5-1 703,4-4-207,5-1-529,-6-2-112,-4 1-352,-9 2-80,-5 1-240,-11 4-1105,-2 0-848,-6 0-1168,-6 2-2242</inkml:trace>
  <inkml:trace contextRef="#ctx0" brushRef="#br0">30169 63917 4722,'0'0'6339,"0"0"-3890,0 0-432,0 0 224,0 0-400,0 0-448,5 0-369,-4 0-336,7-2-223,2-2 239,2-1 144,7 1-111,6-3-65,4-1 96,4 1 1,-2 2-289,0-2-176,-1 2-368,-6 3 16,-4 2 32,-7 0-16,-2 2-64,-6 3-464,-3 2-625,-2-2-640,0 4-176,-4-3-912,-4 0-3362</inkml:trace>
  <inkml:trace contextRef="#ctx0" brushRef="#br0">30132 63674 6451,'0'0'5074,"0"0"-1728,0 0-1169,0 0-112,0 0-208,12-20-337,-7 20-367,1-1-289,3-1-175,6 2-145,5-3-64,5 3-208,6-2 320,0 2-287,7-2-161,-5 2-48,-1-2-112,-4 2-64,-9-3 0,0 3-225,-6 0-479,-5 0-416,-5 0-225,3 0-288,-6 0 64,0 3 449,0-1 63,-6 2-1168,1 1-976,-3-4-3138</inkml:trace>
  <inkml:trace contextRef="#ctx0" brushRef="#br0">32350 63649 6819,'0'0'5795,"0"0"-1553,0 0-1761,9-33-688,-9 27-465,0 1-399,0 3 31,3 0-352,-3 2-143,2 0-289,3 7-48,1 6 80,5 8-64,-2 12 848,3 5-191,0 9-273,3 5 48,-3 0 113,-1-2-289,2-5-160,-2-8-160,2-4-176,-1-9 48,1-5 16,-1-5 32,-3-5 0,0-7 32,-1-2-80,-2-7 144,5-8 16,-4-5-64,4-6-16,3-2 64,-1-5-96,5-4 64,-5-2-208,4 0-192,-4 0 192,1 0-64,-4 3 192,-2 6 16,-2 4-32,0 3 16,-4 4 32,2 1-16,-4 5 16,0 2 0,0 5-16,0 1 0,0 1 0,-4 4 0,2 0-16,-4 0-32,0 4 48,-2 1-32,-2 1 0,1 0 16,-5 3 16,-7-2-64,2-1 48,-6 1-16,-5 0 16,-3-3 0,-4 0-1,-4 0 1,0 0 32,5 3-32,-2-3-48,8 3 112,6-1-64,9-4 48,3 2-48,12-1-112,0-3-368,6 0-464,13-4-417,5-7-784,2 0-304,5-4-1377,-4 0-3617</inkml:trace>
  <inkml:trace contextRef="#ctx0" brushRef="#br0">32302 63445 6163,'0'0'2769,"0"0"-288,0 0-1152,0 0-241,0 0-175,0 0-417,5-7-208,-5 7 176,0 0 305,0 0 143,3 0 145,-1 0-1,0 0 81,4 0-1,3-3-95,6-1-225,5 0-224,10-3 33,8 1 751,5-3-640,1 3-223,-1-1-145,-4 3-208,-4 2-144,-10-1 48,-5 3-32,-8 0-96,-2 0-80,-5 0-16,-5 0 48,0-2 96,0 2-32,0-2 80,0-2-32,-5 0 16,1-1-48,-2-6 48,0 1-32,-2-9 32,1-1-32,-4-6-96,2-3 80,1 0-80,-5 4-128,0 3-209,4 4 193,0 8-112,3 5-48,-1 5-128,2 0-1153,4 5-1088,1 1-3570</inkml:trace>
  <inkml:trace contextRef="#ctx0" brushRef="#br0">31485 63751 3442,'0'0'9396,"0"0"-6163,0 0-1024,0 0-384,0 0-240,0 0-401,3-9-575,11 6 127,5 0 96,8-4-159,1 3 527,4-1-799,-1 1-305,-1 0-96,-1 1-32,-8 3 48,-4 0 0,-4 0-289,-6 0-527,-3 0-449,-2 0-399,-2 0 159,-5 0-496,1 0-1873,-7-3-4866</inkml:trace>
  <inkml:trace contextRef="#ctx0" brushRef="#br0">33169 63686 11413,'0'0'2625,"0"0"-1408,0 0-161,0 0 833,0 0-368,0 0-673,-7 26 129,7 1 640,0 11 528,0 5-641,0 3-575,1-1-337,2 0-256,0-12-256,-1-2-128,2-9-32,2-5 64,-6-2-16,0-6-112,0-2-208,0-7-384,0 0-625,-3-9-960,0-8-1665,3-7-4994</inkml:trace>
  <inkml:trace contextRef="#ctx0" brushRef="#br0">33026 63706 4690,'0'0'7652,"0"0"-5619,0 0-81,0 0 306,0 0-402,-32 1-527,32-1-289,0 0 17,0 0-97,0 0 1,6-1-193,1-2-352,5-1 97,6-1-1,9 1-160,8 0 496,4-1-367,1-1-145,1 4 48,-3-3-48,-6 5-128,-6 0-96,-9 0-176,-2 0 0,-7 0 48,-7 0-208,-1 0-304,0 0-353,0 0-703,-4-2-673,-6-3-1809,0-3-4674</inkml:trace>
  <inkml:trace contextRef="#ctx0" brushRef="#br0">33491 64032 3602,'0'0'2433,"0"0"2561,0 0-2961,0 0-640,0 0-65,-11-31-1120,8 25-144,0 1 273,1 3 287,2 0 224,0 1 401,0 1-17,0 0 17,8 1-657,-3 8-96,8 7 113,4 3 1328,3 3-833,-4 1-640,0 0-128,1-4-272,-2-2-64,-4-4-48,-2-7-496,-5 1-528,-1-7-225,-3 0-256,0-2-47,-5-9-1458,-6-4-2048,-2-3-1089</inkml:trace>
  <inkml:trace contextRef="#ctx0" brushRef="#br0">33697 63975 10325,'0'0'8628,"0"0"-6691,0 0-497,0 0 577,0 0-672,-24 46-305,5-22-688,6 0-368,1 1 32,2-5 16,5-2-64,5-4-272,0-7-976,5-2-1089,2-5-625,2-2-2112</inkml:trace>
  <inkml:trace contextRef="#ctx0" brushRef="#br0">33142 63560 10837,'0'0'2593,"0"0"-528,0 0 128,0 0-384,0 0-256,0 0-417,-12-21-496,12 16 225,7 0-33,3-1-47,4 2-209,5-2-112,5 1-224,6-2 208,-6 3 481,3 1-577,-2-1-192,-6 1-224,-3 3 32,-1 0-16,-6 0-256,-1 0-513,-4 0-495,-1 0-481,-3 0-176,0 3-448,0 1-945,-3-1-2048</inkml:trace>
  <inkml:trace contextRef="#ctx0" brushRef="#br1">18218 65500 5747,'0'0'8067,"0"0"-5457,0 0-1106,0 0-447,0 0-369,3-28-96,-3 26-95,2-1-209,-2 1-80,1 2-16,-1-2-16,0 2 32,0 0-48,0 0 48,4 2-64,-4 9 144,1 6 49,2 12-33,0 13 1104,4 7 401,-1 10-480,2 8-529,4 2-352,3-1 1,2-5-193,2-4 0,0-7-64,3-9-16,-3-9-80,-1-6 32,-4-3-256,-3-10 160,-5-4-64,1-5 48,-7-2 0,0-4 0,0-1 16,0-10 96,-2-7-144,-3-6-32,5-6-16,0-6 0,0-13-96,7-5-128,2-8-128,4-4-17,1-2 17,0 4 368,-1 5 112,-2 7 80,0 10-288,-3 10 64,-2 3 32,-1 12 32,-3 2 16,1 6 16,0 5-32,-3 2 48,0 2-64,0 0-16,0 0 16,0 4 0,0 1-96,0-1-528,0-2 127,0 2 193,0-2 160,-3 3 128,0-3 64,-4 3 32,-2-1-16,-4 0 176,-6 0-16,-3 3 1,-7 0-33,-2-3-16,-1 0 0,-4-1-48,4-3-96,1 0-48,5 0-16,4 0 16,6-4 48,4-1-16,1 0 32,7 3-32,1-2 32,3 1-128,0-1 16,7 2-193,1 0-447,1 0-801,-1 2 145,-3 0-209,0 4-1088,-4 5-2834</inkml:trace>
  <inkml:trace contextRef="#ctx0" brushRef="#br1">18233 65389 7187,'0'0'5315,"0"0"-3026,0 0-208,0 0-401,0 0-303,-31 3-32,28-3-225,-2-3-207,5-1 111,0-1-31,0 1-209,0 1-288,5 0-96,1-1-112,3 1-175,7-1-17,3 2-64,8-1 0,2-1 96,1 4 160,-5-2 16,2 2-80,-4 0-176,-7 0-80,-3 0 16,-4 0 32,-2 0-32,-4 0 16,0 0-16,-3 0 48,1-1-32,-1-2 112,0 0-64,0 2 0,0-2-32,0 1 0,0 0 16,0 0-80,0-3 96,0 3-64,-1-1 0,-2 0 16,-2 1 64,0-5-64,0 0 32,-2 0-16,0 0 0,-4-2 0,5-3 0,-4 0 0,0 0-32,-2 2 80,3-1-48,-2 0-32,6 2-16,-1 3 16,1-1-160,3 3 0,-1 1-16,0 0 48,3 3-64,0 0-320,6 0-593,1 0-1408,0 2-705,3 2-2624</inkml:trace>
  <inkml:trace contextRef="#ctx0" brushRef="#br1">18802 65652 8580,'0'0'2673,"0"0"-496,0 0-32,0 0-288,0 0-128,-31-23-401,29 21-255,2-2-257,0 3-79,0-2 159,0 0-240,8 2-272,0-2-127,9 3 175,7 0 160,6 0-48,2 0 689,3 0-577,-2 0-96,2 0-159,-7 0-241,-3 0-240,-4-2 16,-4 0 32,-5-3 0,0 1-96,-2-2-209,-1-3-175,-1 2-272,-3 3-401,0 1-448,-5 3-511,0 0-1042,-3 5-3537</inkml:trace>
  <inkml:trace contextRef="#ctx0" brushRef="#br1">18778 65402 8548,'0'0'3073,"0"0"-880,0 0-416,0 0-224,0 0 144,0 0-241,36 2-383,-18-2-113,3-2 1,6-2 111,1-1 401,7 1-641,-4 1-304,-3 1-175,-3 2-305,-1 0-96,-10 0-16,2 0 16,-8 2-129,0 3-431,-4-3-560,-4 3-641,0 1-240,0-2-656,0 2-2866</inkml:trace>
  <inkml:trace contextRef="#ctx0" brushRef="#br1">18962 65629 2657,'0'0'10373,"0"0"-7764,0 0-1344,0 0 255,0 0-287,0 0-369,9-23-239,-9 23-289,3 0-192,-2 4-80,-1 8 224,3 4 224,0 6-192,-1 4 1249,1 9 32,-1 2-945,4 2 273,-5 0-193,3-2-400,4-5-160,-5-4-128,0-3 0,-2-5 0,3-6-16,-4-1-32,0-2 16,0-4-224,-4 0-496,0-3-625,1-2-1040,-2-2-544,2-2-1697,-1-8-5443</inkml:trace>
  <inkml:trace contextRef="#ctx0" brushRef="#br1">19224 66023 5170,'0'0'9845,"0"0"-6932,0 0-1216,0 0-192,0 0-193,0 0-79,20 21-193,-15-8-47,1 2 31,2 5-207,0-3-97,-2 1-448,2-3-176,0-2-32,-2-2-64,-3-4-32,1-3-480,2-4-801,-6 0-976,2-4-928,-2-8-3154</inkml:trace>
  <inkml:trace contextRef="#ctx0" brushRef="#br1">19388 65992 12406,'0'0'3745,"0"0"-1888,0 0 416,0 0-288,11 31 32,-11-10 112,-11 7-768,3 1-353,-5-2-400,2-1-303,-3-5-225,8-6-32,1-4-16,5-4-240,0-7-785,0 0-1104,6-12-1168,2-2-2450</inkml:trace>
  <inkml:trace contextRef="#ctx0" brushRef="#br1">20170 65752 928,'0'0'14311,"0"0"-10757,0 0-2098,0 0-639,0 0 47,0 0-160,-19 0-143,19 0-241,3 0-256,3 0 144,9 0-16,2 2-144,5-2 160,7 3 128,1-3 465,1 0-417,1 0-16,-2 0-128,-4 0-96,-3-3-64,-7 3-32,-4-2 0,-5 2-48,-2 0 0,-5-2-144,0 2-320,0 0-513,0 0-271,-5 0-481,-2 0-1328,0 0-1986</inkml:trace>
  <inkml:trace contextRef="#ctx0" brushRef="#br1">20217 65964 7459,'0'0'8564,"0"0"-5570,0 0-1842,0 0-175,0 0-17,0 0-272,45 10-175,-26-10-289,4 0 144,-2 0-208,3 0-112,-5 0 0,-2 0-144,-4 0-736,-4 1-705,-1 2-1232,-7-3-3634</inkml:trace>
  <inkml:trace contextRef="#ctx0" brushRef="#br1">21385 65341 11477,'0'0'3762,"0"0"-2978,0 0-159,0 0 367,14 52-256,-11-18 353,-1 7 1120,-2 5-1057,3 2-527,-3-5-129,0-6-192,3-4-224,-3-9-112,0-5-16,1-3-176,-1-4-961,0-1-1120,0-4-2673</inkml:trace>
  <inkml:trace contextRef="#ctx0" brushRef="#br1">21312 65893 11845,'0'0'3554,"0"0"-2145,0 0-209,0 0-31,29 7-81,-7-5-223,6-2 159,7 0 849,4 2-448,1-2-241,1 0-672,-3 2-239,-1-2-193,-11 0-64,-2 0-80,-5 0-481,-8 0-591,-3 0-529,-3 0-80,-5 0-816,0-2-704,-8-2-2258</inkml:trace>
  <inkml:trace contextRef="#ctx0" brushRef="#br1">21432 65308 8500,'0'0'2753,"0"0"-1776,0 0-177,0 0-64,0 0 17,0 0-113,1 6-80,-1-6-128,3 0 17,0 0 271,-3 0 64,2-4-15,1 2 31,-2-2-32,2-1-95,0-1-33,2 0-192,-4-1-48,7 2-176,0 1-79,1-1-17,5 5-112,4 0-16,3 0-48,6 2 528,-2 8-336,2 1-32,-2-3-48,-8 5-64,-4-3 0,0 0-144,-7-1-464,-5-2-705,-1 0-976,-1-2-1217,-5-1-1968</inkml:trace>
  <inkml:trace contextRef="#ctx0" brushRef="#br1">21383 65547 5507,'0'0'5858,"0"0"-3537,0 0-528,31-9-112,-13 8-401,6 1-367,2-3 1584,3 0-928,-1 3-929,-4-1-352,0-2-128,-5 3-112,-8 0-48,-3 0-48,-1 0-400,-7-2-416,0 2-81,0 0-912,0 0 321,-7 0-1074,1-2-1615</inkml:trace>
  <inkml:trace contextRef="#ctx0" brushRef="#br1">22584 65953 11381,'0'0'2818,"0"0"-1138,0 0 337,0 0-480,0 0-737,0 0 33,34-22 79,-9 13-64,7 2-207,10-2 863,6 3-351,10-3-273,2 3-191,0-1-177,2 3-304,0 0-80,-7 1 16,-2 2-32,-5 1-112,-2 0 192,-6-3-176,-8 3 0,-1 0-32,-9 0 0,-4 0-16,-9-3-144,1 3-496,-7 0-673,-2 0-1056,-1 0-544,0 0-1473,-1 0-5971</inkml:trace>
  <inkml:trace contextRef="#ctx0" brushRef="#br1">22825 65335 8596,'0'0'5218,"0"0"-3249,0 0-1024,0 0 15,0 0-352,0 0-111,11 46-129,-11-12 320,6 10 1265,-4 4-736,3-1-481,1-2 80,-2-10-272,0-4-303,1-10-289,1-5 16,-5-6-48,4-3-225,1-7-1551,-4-4-1314,2-9-2657</inkml:trace>
  <inkml:trace contextRef="#ctx0" brushRef="#br1">25491 65184 4114,'0'0'2321,"0"0"-1873,0 0-192,0 0 208,0 0 129,0 0-321,-12 0-64,12 0 176,-2 0 384,0 0 177,-1 0-17,3 0-431,-5 0 319,5 0-128,-1-3-175,1 3-97,0 0-176,0 0 16,0 0 320,0 0 80,0 0-287,0 0-33,0 0 304,0 0 48,1 0-47,-1 0-65,5 0 0,-2 0 33,1-3-145,2 3 32,0 0 96,2 0 33,3-3-177,8 3 64,-1 0 881,4 0-369,2 0-192,4 0-143,-3 0-193,1 0-64,-1 0-256,0-1-96,-4-2-96,-5-1 64,2-1-48,-5 1 0,3 0 48,-2-1-48,-1 1 0,-5 0 0,4 1 32,-4 1-48,2 0 32,-9 0-16,4 2 0,-2 0-32,-3 0 0,3 0 16,-3 0-32,0 0 64,0 0-64,0 0 16,0 0-96,0 0 80,0 0-16,0 0 16,0 0 0,0 0 16,0 0 0,0 0-48,2 0 48,-2 0 16,0 0 0,0 0 0,0 0 0,0 0 16,0 0-32,0 0 0,0 0 48,0 0 0,0 0-16,0 0 32,0 0-16,0 0 0,-2 0-48,-1 0 80,0 0-32,-2-3 0,1 0 0,-6-4 0,-2-2 16,-4 1-32,-2-5 32,-4-3 0,-2-1-32,1 0 64,2-6 0,-2 4-144,7 0 48,3 1-32,6 5 32,3 4 48,4 2-64,1 2-16,11 3-48,0 2-929,3 0-623,-3 7-1314,3 0-3104</inkml:trace>
  <inkml:trace contextRef="#ctx0" brushRef="#br1">25495 65504 10485,'0'0'352,"0"0"96,0 0 977,0 0-321,0 0-111,0 0-129,-15-28-79,13 26 63,2 2-192,0 0-144,0 0-239,0-3-33,0 3-48,0 0 48,2 0-16,1 0 0,0 0 16,2 0 112,-1 12 17,4 7 271,0 14 833,8 7 431,0 12-223,3 5-112,4-1-833,-2-1-432,1-12-352,-3-4 16,0-6 32,-5-7-16,-1-8 16,-3-3 64,-3-4-64,-2-4-16,-3-6 80,-2 1-64,0-2 96,0-6 32,0-7-64,-2-7-80,2-6-16,2-4-32,4-8-16,5 0-32,6-3-48,-1-3 48,7 1 80,-4-1 48,3 3 48,-6 6-144,-1 3-32,-4 4 64,-3 4 0,-3 6 64,-2 3-400,-3 2 112,0 0 112,-3 4-160,-5 0-225,2-1 145,0 1 160,-1 0-592,1-2-1,0 3 49,4-1-48,-3 3 271,5 3 81,-3 3 0,3 0-1345,0 5-720,0 8-4706</inkml:trace>
  <inkml:trace contextRef="#ctx0" brushRef="#br1">25985 65810 10389,'0'0'2689,"0"0"-928,0 0 64,0 0-225,0 0-527,0 0 95,5 0 33,3 0-81,6 3-15,5-1 304,3-2-145,7 0-47,2 0-401,-2-2-256,0-5-352,-3 3-79,-4-3-242,-4 3 65,-6 0 64,-4 1-96,-3 3-160,-2-1-128,-3 1 272,0 0 16,0 0-48,0-3-144,0 0-464,0 2-321,0-4-912,0 1-304,-3 0-2257</inkml:trace>
  <inkml:trace contextRef="#ctx0" brushRef="#br1">26113 65806 2641,'0'0'5571,"0"0"-3858,0 0 287,0 0-239,0 0-528,0 0-305,28-11-143,-26 11 47,0 0 32,1 0 81,0 4 31,-3 10 145,0 2 287,0 6 81,-3 7-304,0 1-225,-1-2-288,2-2-239,-4-3-161,6-4-176,0-6-32,0-5-80,0-1 96,0-2-144,0-3-80,0-2-801,0-2-623,0-7-753,0-2-1697,-4-4-5219</inkml:trace>
  <inkml:trace contextRef="#ctx0" brushRef="#br1">26608 65667 10981,'0'0'3746,"0"0"-1393,0 0-288,0 0-448,0 0-209,0 0-111,29 33 960,-19-12-753,2 5-639,2 3-417,0-2 0,6-1-288,-3-1-32,-3-3-112,1-3 32,-3-6-48,-4-2-48,-2-2-64,-4-3-272,3-4-304,-5-2-273,0 0 113,-2 0-224,-3-8-1057,-1-1-817,0-4-3281</inkml:trace>
  <inkml:trace contextRef="#ctx0" brushRef="#br1">26789 65676 11861,'0'0'3602,"0"0"-1409,0 0-1200,0 0 31,0 0 225,-35 24 15,24-7-31,-2 7-65,5 2 65,-3 2-17,-1 2-367,0 0-257,5-4-176,-3-1-288,4-5-32,-2-5-48,3-2 0,2-5-80,2-1-48,-3-5-496,4-2-592,0 0-833,0-9-865,5-4-3697</inkml:trace>
  <inkml:trace contextRef="#ctx0" brushRef="#br1">23474 65943 8260,'0'0'2497,"0"0"-1585,0 0 753,0 0-48,0 0-305,0 0 49,0 0-320,-28-9-209,28 7-192,0 0-208,5 0-239,1 0-65,0-3-32,6 1-48,-2 1-16,3-1 48,1 2 96,5-1 16,0 2 528,0-1-192,5-1-159,3 3 31,3-1-32,-2 1 112,5-3 112,2 3 81,0-2-225,5 0-32,1-1 32,-3 1-95,4 0 95,-5 0 160,-2-1-336,-1 3-240,-1 0 16,-1 0 16,-3 0-16,1 0-32,5-1 16,-4-1-16,1 2 32,2-3 32,-1 2-80,1-4-32,-2 3-48,-1-1 48,1 1 16,-4 0-16,1 0 48,1-1-16,-5 2 0,2-2 0,0 0 16,-3 0-16,-4 1-16,3 2 64,-6 0-64,-3 0 16,-4 0-32,-3 0 0,-2 2-176,-5 1-352,0 0-305,-5 4-367,-4-5-1105,-5 0-577,-7-2-4161</inkml:trace>
  <inkml:trace contextRef="#ctx0" brushRef="#br1">26996 65977 7539,'0'0'2610,"0"0"-1394,0 0-79,0 0 271,0 0-271,0 0-449,0 1-15,0-1 63,0 0-80,0 0-16,0 0-79,4 0 111,-3-1 64,1 1-127,8-3-81,-3 3 0,5-4-48,3 1 753,4-3-225,5-4-223,3-4-65,0-5-80,3-3-79,0-4-241,-2-2-144,-1-2-64,-3-3 0,-1 0-32,-5-2 16,0-2-48,-6-2 16,-3 0 32,-2 0-224,-2 4-16,-5 4 32,3 8 64,0 4 32,-3 7 0,0 4 0,0 3 48,0 1-48,0 2-16,0 0 32,0 2-16,-3 0-64,0 0-128,3 0-176,-8 2-33,4 7 177,-3 3 80,-6 4-64,2 6 192,-3 6 48,-4 3 0,1 5-32,3 1 80,-2 2 48,0 0 128,3 3 32,1-6 113,-1 1-17,2-1 0,3-4-128,0-4-80,5-4 16,0-5 0,3-3-128,0-3-16,0-2 16,0-4 0,4-4-64,0-1 16,4-2-32,-1-2 96,3-8-16,0-6-64,5-3 32,-2-3-64,3 1-32,0 1 32,-2 1 64,3 1 16,-2 7 16,0 2-32,-2 3 0,0 2 16,-4 4 48,1 0-112,-4 2-16,0 6 0,-3 4 16,1-2 0,-4 3-16,0 0 32,0 0 0,0-2-32,-4 2 32,-4-4 16,1 0 32,2-3-48,-2 0 48,3-3-48,-1-1 32,0 0-48,5-2 48,-6 0-16,6 0-16,0 3 32,0-3-32,0 1-16,6 2 64,1-1 0,-1 0-16,2 0 96,4 2-16,3 1 48,0-1 129,2 3 15,-4 0-32,5 1-80,-4 0-80,-1 2-64,-7-2 32,2 0-64,-4-1 0,2-1 16,-6-1-16,0-4 16,1 2-112,-1-3-320,0 0-465,3 0-367,-1-3-929,-2-3-1441,0-4-5170</inkml:trace>
  <inkml:trace contextRef="#ctx0" brushRef="#br1">27365 65069 8068,'0'0'336,"0"0"3121,0 0-1280,0 0 160,-22 36-288,6-13-784,-6 6-433,-2 1 545,2 3-304,-3 0-257,1-7-16,8-2-272,1-7-31,7-6-241,4-3-112,3-5-144,1-3 16,0 0-208,5-7-144,3-6-145,4-2 209,-2-2-192,-1-3-64,4 1 96,-7-1-1,5 2-15,-5 4 160,2 0 128,-3 2 16,2 0 192,-1 2-48,0-4 0,4 2 0,-1-4-80,3-1-128,0-5-96,4 1-16,-2-4 288,0 4 48,-1 1-32,-1 5-16,-3 4 64,1 5-80,-5 4 48,-3 2-48,3 0 80,-4 4-32,-1 2 16,4 3 16,-3 0 16,-1 0-48,0-3 16,0-2 16,3-2-48,-3 1 48,0-3 0,0 0 16,0 0 96,0-3-80,0-1 48,0 2 144,0-3 0,0 4-144,0 1 16,0-3-80,0 3 16,0 0-64,0 0 16,3 0-32,-3 0-16,2 0 32,1 0 32,2 4 32,4 7 16,5 5 0,6 6 545,3 4 1712,4 7-1105,2 0-431,-5 0-273,2-2-320,-10-5-144,-2-5-16,-4-3 0,-3-3-80,-5-4 112,1-4-192,-3-4-576,0-3-465,-3-3-864,-3-10-1248,-5-9-8709</inkml:trace>
  <inkml:trace contextRef="#ctx0" brushRef="#br1">28549 65906 12150,'0'0'2849,"0"0"-1040,0 0-177,0 0-79,0 0-80,0 0-353,-8 0-287,6 0-97,-1 2 48,3-2-47,0 2-305,0 1-240,0-3-80,3 2-48,3-2 0,2 2 32,2 0-176,4-2 160,4 2 256,3-2 161,3 3 15,7-3-48,0 2-128,4-2 16,1 0 0,0 0 145,0 0-17,-5 0-384,-4 0 0,-3 0-80,-4 0 64,-4 0-112,-8-2 16,-2 2-256,-5 0-288,-1 0-513,-1 0-335,-5 4-145,-2 2-1184,2-1-689,0 2-976</inkml:trace>
  <inkml:trace contextRef="#ctx0" brushRef="#br1">28588 66227 5010,'0'0'6067,"0"0"-3810,0 0-480,0 0-80,0 0-17,0 0-351,5-9-272,-1 6-257,2 2-176,-4-2-48,3 1 1,-2 1 79,3 1-32,-1-3-63,6 3-81,-3 0 0,8 0 208,4 0-159,4 0-113,11-2 0,4 2-176,1-2 48,4 2 336,-1 0-79,-1 0-305,-9 0-144,-5 0-16,-8 0-64,-5 0-16,-6 0-144,-6 2-320,-3-2-225,0 0-15,0 0-240,-8-2-545,1-5-1072,-5 2-2370,0-1-2976</inkml:trace>
  <inkml:trace contextRef="#ctx0" brushRef="#br1">30033 65890 10757,'0'0'6547,"32"-5"-4098,-7 5-752,5 0 1120,8 5-592,3-1-992,-2-1-641,-4 1-400,-3-4-112,-5 3-32,-8-3-800,-5 0-1697,-3 0-1377,-5-3-3569</inkml:trace>
  <inkml:trace contextRef="#ctx0" brushRef="#br1">30295 65386 14759,'0'0'4930,"0"0"-2673,-31-14-1473,12 14-271,-4 4 367,0 8-112,2 7-191,2 10 159,5 10 80,4 7 161,9 8-257,1 9-32,1 5-239,9 0-33,0-4-112,2-5-96,-1-10-16,2-5-336,-3-11 80,-3-7 48,-2-5-128,-5-1-112,0-5-80,-3-2-225,-5-4-207,0-3-96,-3-6-625,0 0-720,-2-2-688,4-6-2178,-1-6-4417</inkml:trace>
  <inkml:trace contextRef="#ctx0" brushRef="#br1">31716 65513 9140,'0'0'6899,"0"0"-3345,0 0-1153,0 0-608,7 30-481,-3 6 833,-3 11-16,4 10-1104,1 4-321,2-3-240,-2-7-271,0-10-81,0-8 16,-2-7-272,-2-6-145,-2-7-255,0-3-112,-6-3-497,-2-3-655,-2-4-530,-2 0-911,0-8-4242</inkml:trace>
  <inkml:trace contextRef="#ctx0" brushRef="#br1">21686 66519 6227,'0'0'2929,"0"0"-1536,0 0 304,0 0 368,0 0-177,0 0-351,0 0-480,18 2-113,-18 7 689,2 4-209,1 5-207,-2-4-129,-1 5-159,3-5-401,-3 0-240,3-4-176,-1-3-32,1-3 0,-1-4-32,-2 0 97,0-11 223,2-4-240,-2-3-96,3-6-80,-2 1 96,2-1-80,-1 0 64,-2 2-32,0 5 0,0 2 0,0 1 64,0 7-32,3 0 0,2 0 96,-2 2-80,1 4-32,3 1-32,1 0 16,0 1-32,0 6 16,3 5-16,-2 0 48,0 3-48,-2 1 48,1 0 0,-3 0 0,0-1 0,1 0-16,-3-2 16,-3 1-32,3-4 16,-3-1 32,0 2-32,-3-3 32,0 1-48,-5 0 48,0 1-64,0-5 112,-1 2-16,-1 0 64,1 0 32,-1-4 96,-2 4 0,2-5-144,2 0-32,0 0-80,0-2 32,1 0-48,3 0 16,-1 0-112,2-2-48,0-2-240,3 1-240,0 1-401,3 0-687,7-1-289,-5-3-689,4 2-2448</inkml:trace>
  <inkml:trace contextRef="#ctx0" brushRef="#br1">21368 66240 9700,'0'0'4499,"0"0"-2963,0 0-239,0 55 1344,0-20-752,0 5-657,-4 1-111,0 0-97,1-4-383,-2-7-337,2-8-32,3-5-96,-2-6-64,-1-5-32,3-1 48,-1-5 32,-2 0 96,3-9 81,0-6-257,0-9-96,0-4 0,0-7-16,4-2 16,1-2 16,1 2-48,-4 4-49,1 3 49,-1 3 96,0 4-16,1 6 1,-2 0-33,2 3-97,0 1 65,4 3-32,0 3-32,5 0-16,0 3 80,3 4 32,2 0-48,-3 2 16,2 7-16,0 7 32,-5-2-112,-3 5 80,-3 2 0,-5 0 64,0-1-64,-5-1-16,-5 1 80,-4-1-32,-4-4 80,1 1-48,1-3 16,-1-2 32,3-4-16,-1-3 0,6 1-16,-2-5 64,7 0-48,2 0 16,0 0-32,2 0 112,0 0-112,4 0-48,6 3 32,0 1 16,1 6 161,1-1 95,3 5-80,-3 1-64,0 3-32,-3-1-64,-1 4 16,0-7-96,-5 1 64,3-4-16,-4-2 0,3-5-16,-5 0-64,3-2-240,-3-2-401,0 0-687,3 0-689,-3-2-400,1-6-2706</inkml:trace>
  <inkml:trace contextRef="#ctx0" brushRef="#br1">22640 66563 12646,'0'0'3345,"0"0"-1200,0 0-352,0 0-208,0 0-689,0 0-351,30-16-193,-7 6-32,3-11 784,1-5-912,4-4-96,-2-4-96,-4-3 48,-9 2 33,-7 1-65,-4 1-48,-5 3-193,-2 0 17,-13 4-144,-1 0-224,-6 5 80,-3 8 192,1 7 175,-3 6 97,-1 4 32,1 13 16,3 9 32,3 7 177,3 6 367,5 6 448,5 6-47,5-1-241,3-5-192,11-1-63,2-7-385,2-9-112,4-7 16,-2-7-16,1-4-64,-6-5 48,0-1-465,-6-4-703,-3 0-497,-3-2 64,0-8-1168,0 1-3394</inkml:trace>
  <inkml:trace contextRef="#ctx0" brushRef="#br1">22898 66561 15319,'0'0'2177,"0"0"-768,0 33 752,1-23-689,2-1-335,-1-2-257,1-3-271,2-4-145,1-2 32,2-10 240,2 0-207,0-8-289,-1-4-80,3-2 144,-1 0-112,3 2-160,-5 5 32,0 5 96,-1 10 96,0 4-192,-5 7-80,5 8 64,-3 5 144,2 1 48,1 1-144,2-1-80,-4-3 0,2-5 16,-1-2-32,-3-4 0,2-4-128,-4 0-256,1-3-416,-1 0-593,-2-3-384,0-5-1008,0-5-3506</inkml:trace>
  <inkml:trace contextRef="#ctx0" brushRef="#br1">23383 66187 10821,'0'0'3329,"0"0"-1104,0 0-96,0 0-496,0 0-240,0 0-561,-4 5-191,-6 18-305,-1 8 416,-2 9 465,3 5-417,1 2-208,3 0-160,1-5-127,5-2-177,0-8-64,8-6-48,1-4 16,6-7-48,1-2-16,3-1-128,-3-7-449,-1 0-559,-2-3-545,0-2-592,-6-2-2753</inkml:trace>
  <inkml:trace contextRef="#ctx0" brushRef="#br1">23572 66481 14727,'0'0'2657,"0"0"-1777,0 0 1874,19 32-914,-15-22-975,1-3-353,-2 0-176,0-5-176,-1-2 176,-2 0 385,3-10-81,-3-6-352,0-6-32,0-4 289,0-4-289,-3-5-80,1-2-64,-4 2-32,1 0-16,1 6-16,1 3 96,-1 3 144,2 4-320,2 2 288,0 1-16,0 4-96,4 1-96,4-1-64,1 9 0,6-2-16,-1 5 0,0 0 32,-2 7 16,3 3 0,-3 6 16,-2-1-48,-4 2 32,-1 3-48,1-3 32,-4 0 32,-2 1-32,0-3-96,-2-1-32,-5-5 96,-3 1-80,-3-3 80,1-3 16,-1-2 48,-1-2-16,3 0-48,-2 0 48,7 0-32,-1 0-16,4 0-320,3 0-400,0-2-177,8 2-1184,0 0-448,3 0-640,0 0-3490</inkml:trace>
  <inkml:trace contextRef="#ctx0" brushRef="#br1">23784 66474 18216,'0'0'1569,"0"0"-1361,-19 35 1313,17-18 336,2-1-321,0-4-447,2-1-641,10-5-336,-1 1 16,8-5-80,-3-2-32,-3-4 16,2-4-48,-4-6 48,-5 2-64,-6-4-80,0 1 80,-2 0-16,-8 0-112,-2 1-48,-1 6 112,0 4 32,2 1 64,-3 3-32,5 0-16,2 5-144,5-1-721,-1 0-767,3-2-898,5-2-1599,5 0-3699</inkml:trace>
  <inkml:trace contextRef="#ctx0" brushRef="#br1">24071 66189 14150,'0'0'3714,"0"0"-2081,0 0 128,0 0 0,10 39-321,-10-6 737,-5 6-352,-4 11-849,-6 3-271,0-4-257,2-1-336,-3-5-32,8-6 16,0-8-80,2-8 48,6-5-48,0-6-80,0-4-528,0-6-753,0 0-1280,0-9-736,3-9-3507</inkml:trace>
  <inkml:trace contextRef="#ctx0" brushRef="#br1">24201 66605 14439,'0'0'2833,"0"0"-2753,0 0 1537,0 0 416,16 42-497,-16-30-159,0 4-209,0-6-95,0 0-561,0-4-96,0-6-111,0 0-161,0-6 64,0-9 176,4-6-320,0-5-80,1-6 32,2-7 0,-2-5-48,3 1 80,-4-2-16,-1 3 16,0 7 16,-2 4 0,5 8 64,-6 5-16,2 3 272,3 4-96,-2 5 1,0-1-193,2 5-96,3 2-48,0 0 16,-4 9 0,3 3 16,1 4-97,-4 1 49,1 6-32,1 0 48,-5 3 16,5 1-48,-6-4 64,0-1-16,0-2-32,0-3 112,0-4-32,0-4 0,-3-5 0,-1-1 16,-2-3-16,-3 0 16,-1-3-128,1-1-128,-4-3-208,5 3-448,-5 2-241,3 2-336,3 0-367,2 0-497,5 4 128,0 0-2610,7 1-2432</inkml:trace>
  <inkml:trace contextRef="#ctx0" brushRef="#br1">24474 66616 18072,'0'0'2898,"3"28"-2706,-2-10-192,-1 3 1632,0 2 641,3-4-496,0-3-1088,-3-2-529,5-3-96,-4-5-48,3-4 0,0-2-1073,1-7-1936,-3-5-1217,1-5-5186</inkml:trace>
  <inkml:trace contextRef="#ctx0" brushRef="#br1">24646 66075 12022,'0'0'3441,"0"0"-2304,0 0 1168,14 40 32,-3-12 112,5 5 80,0 3-704,2 6-545,-2 0-207,-3 5-609,-5-2-176,-2-1-112,-6 2-128,0-1 0,-6-4-32,-5-4-16,-2-5-32,0-2-96,-2-4-176,0-5-64,3-6-256,3-4-417,2-9-511,4-2-1282,3-9-1008,6-6-5122</inkml:trace>
  <inkml:trace contextRef="#ctx0" brushRef="#br2">25894 66675 11797,'0'0'2578,"0"0"-1650,0 0 0,0 0 305,30-12-161,-9 8 241,2 4-144,9-4-113,6 2-95,9 0-225,4 0-64,1-3 49,10 3-513,-5-3-128,5 1 32,4 0 80,-1-2-16,-3 1 16,1-3 288,-4 1-128,-4 1-160,-3 1 49,-6 1-338,-5 1 97,-6 2-48,-4-2 32,-10 0-16,-3 2 16,-9 1-224,-4 0-192,-2 0-304,-3 0-353,0 0-351,-8 0-273,3 0-1088,-3 0-1970,5-5-4241</inkml:trace>
  <inkml:trace contextRef="#ctx0" brushRef="#br2">26143 66953 11621,'0'0'3442,"0"0"-2450,0 0-79,0 0-97,0 0-31,0 0 63,14-5-432,22 1-32,10-7 225,13 5-81,10-3-272,4-3-192,4 6-16,-7 2 16,-3 4 176,-9 0-144,-10 0 32,-6 4-240,-14 1-192,-4-1-448,-5 0-385,-6-4-592,-9 0-1696,-4 0-2018</inkml:trace>
  <inkml:trace contextRef="#ctx0" brushRef="#br1">36524 65950 5154,'0'0'1921,"0"0"2753,0 0-1936,0 0-657,0 0-257,0 0-351,0 0-528,9-12-401,-2 12 160,5-2-32,8 2-63,3-2 127,6 2 785,7-2 95,3 2-687,0 0-481,-3 0-272,-5 0-96,-1-2-32,-9 2-64,-5-2 16,-3 2 16,-3-2-192,-7 2-240,-3 0-224,0 0-417,0 0-223,-6 0-433,5 0-368,-5 2-1889,-1-2-4786</inkml:trace>
  <inkml:trace contextRef="#ctx0" brushRef="#br1">37213 65382 14231,'0'0'4273,"0"0"-2208,0 0-64,0 0-128,0 0-400,0 0-513,-12-15-544,25 12-303,11 3 15,8 0-144,10 0 704,4 0-176,3 0-144,0 0-272,-8 0-32,-6 0 0,-10 0-32,-7 0-16,-6 0-32,-10-4 64,-2-3-32,0-3 32,-2-6 1,-10-1-33,0-4-97,0-5-63,-3 1-144,0 3 0,6 1 208,-3 4-16,5 1-240,2 6 16,-1 3 128,5 2 176,-2 4-112,3 1-385,0 0-1263,7 8-754,1 0-1936,1 6-2001</inkml:trace>
  <inkml:trace contextRef="#ctx0" brushRef="#br1">37244 65675 7219,'0'0'5683,"0"0"-3922,2-30 992,1 25-288,1 5-928,3 0-689,3 2-111,3 11-113,0 11 144,10 10 1441,-3 11-608,1 7-577,1 1-511,-3 0-193,-2-3-48,-4-8-368,1-8 0,-5-6 16,-2-8 48,-2-4-96,-2-4-128,-3-5-81,0-5-223,0-2-112,0 0-401,-3-9-1088,0-9-1776,3-2-5156</inkml:trace>
  <inkml:trace contextRef="#ctx0" brushRef="#br1">37630 65521 2241,'0'0'11589,"-6"52"-8163,-5-6-81,-2 12 833,-6 11-1264,1 3-1266,-2-5-639,1-6-497,1-6-448,6-14-144,3-11 32,2-6 32,5-9 16,-4-4-224,6-6-544,0-5-1329,0-2-1777,3-12-2065</inkml:trace>
  <inkml:trace contextRef="#ctx0" brushRef="#br1">37705 66015 14263,'0'0'3601,"0"0"-1792,0 0-368,0 0-97,0 0-351,41-13-129,-22 12-96,4 1 449,1 0-369,-4 0-303,0 1-161,-3 9 64,-6 0 32,-5 3-80,-6 5-63,0 3-113,-12 1 160,-3 2-80,-4 2-160,-1-2-64,4-2 144,0-4 32,8-3-112,0-4-48,5-2-112,3-2 80,11-4-31,2-3 31,6 0-16,1-4 80,3-6-272,-3-2 128,4-2-97,-11 2-111,-1-2-240,-5-1-352,-7 0-433,0 0-1216,-2-1-1024,-8 1-689,-2 1-7156</inkml:trace>
  <inkml:trace contextRef="#ctx0" brushRef="#br1">33026 66140 8788,'0'0'5378,"0"0"-3169,0 0-1456,0 0-289,0 0-48,0 0-96,34-21-208,-19 21-32,4 0-48,11 2 17,15 2 1727,8 2 177,12 1-384,4 0 0,12-1-513,0 0-336,4-1-383,2 2-289,0-5 16,-3 0 48,-4-2 48,0 0-272,-10-9 0,-9-1-48,-10-6-705,-7 3-431,-14 0-1057,-17 4-1585,-7 5-4754</inkml:trace>
  <inkml:trace contextRef="#ctx0" brushRef="#br1">35519 65733 8740,'0'0'5074,"0"0"-2561,0 0-608,0 0-528,0 0-289,-4-19-79,8 19-113,2 0-127,1 3-113,-1 13-272,7 7 785,-1 12 736,6 8-737,2 6-143,4 4-305,-1-1-144,-2-4-688,3-4 48,-5-10 32,0-6 0,1-3 48,-8-9 16,-1-5-32,-4-1-32,-1-6-304,-6-2-416,0-2-177,0 0-127,0-9-961,-1-2-1809,-4-1-1200,5-6-7668</inkml:trace>
  <inkml:trace contextRef="#ctx0" brushRef="#br1">35899 65587 13030,'0'0'3458,"0"0"-2050,0 0-447,0 0 303,2 33-431,-4-6-577,-5 14 512,-1 9 1361,-2 9-560,-2 4-177,-2-2-255,3-2-337,-2-10-464,0-7-159,7-10-17,0-6-80,1-8-64,5-5-64,0-5-305,0-5-927,0-3-1249,5-4-897,3-8-2737</inkml:trace>
  <inkml:trace contextRef="#ctx0" brushRef="#br1">36186 66108 9460,'0'0'4466,"0"0"-1216,0 0-625,0 0-304,0 0-304,0 0-432,3 14-625,-6 3 1,-2 2-81,-1 5-384,1 1-128,3-4-191,-4-3-129,5-3-32,1-4-80,0-3-417,0-3-559,0-5-1057,1 0-1313,5-12-3809</inkml:trace>
  <inkml:trace contextRef="#ctx0" brushRef="#br1">35519 65495 8532,'0'0'3441,"0"0"-1504,0 0-16,-31 0-128,26 0 0,3 0-208,2-2-177,0-1-303,13 1-385,6 1-224,5-3 97,9 1-289,9-1 1216,1 2-831,3-1-321,3-1-160,-12 1-160,0-1 48,-5 0-80,-8 0 32,-7-3 32,-3 0-64,-7 1 0,-1-3 0,-6 1 32,0-1-32,0-1 32,-11-2-48,3 2 48,-5-1-48,1-1 0,-6 2 32,1-3-32,1 3-32,-2-4-16,6 3 32,0 1-64,3 3 0,5 0-48,-2 5-224,6 0 48,0 2-785,0 0-1200,0 2-400,6 4-2161,1 1-4306</inkml:trace>
  <inkml:trace contextRef="#ctx0" brushRef="#br1">38294 65221 7459,'0'0'1473,"0"0"752,0 0-1473,0 0 17,0 0-129,0 0-80,10-7 49,-6 7-145,4 4-112,2 8 544,2 2-495,0 8 1728,2 6-353,3 5-671,2 4-1,-1 4-207,1 5-305,-5-3-208,-3 4-112,0-7-128,-3 2-32,-2-4-15,-4 0 95,3-3 48,-5-4-80,3 5 160,0-1-80,-3-1-112,0 0 16,0 2-16,0 1 641,0 1-705,-6 4 0,-1 0-112,2-2 80,-7 4-16,2-2 32,-4-1-64,5-4 96,-9-3-32,6-1-16,-1-5 64,-3-4-64,2-7-48,1-1-64,6-6-96,-2-6-305,5-4-111,1 0-608,3-4-897,0-6-1489,0-6-3073</inkml:trace>
  <inkml:trace contextRef="#ctx0" brushRef="#br1">35250 65154 12214,'0'0'2817,"0"0"-2401,-42 15-80,23 2 385,1 9 15,-2 9-176,-2 10-64,5 8 177,0 12 415,8 8 129,1 9 15,6 5 177,2 1-128,0-1-225,10-6-544,1-7-224,4-9-320,0-12-48,4-1 112,-5-10-64,8 0 48,-8-6 0,5-3-32,-2 0-352,1-2-432,-5-3-945,3 0-448,-5-2-912,0-2-2306</inkml:trace>
  <inkml:trace contextRef="#ctx0" brushRef="#br1">39521 65791 6083,'0'0'4466,"0"0"-3218,0 0 1218,0 0-370,0 0-751,0 0-416,1-18-705,-1 41 64,0 10 512,0 11 1553,0 8-256,-1 5-288,-2 1-672,0-3-273,3-10-368,-2-3-368,0-13-80,0-5 0,2-9-16,0-4 0,0-6-96,0-5-336,0 0-897,0-13-1376,0-5-2241,0-6-6707</inkml:trace>
  <inkml:trace contextRef="#ctx0" brushRef="#br1">39593 65410 12646,'0'0'4434,"-31"23"-2721,7 0-65,-5 3 193,-1 4-400,-1 1-289,-1 1-255,9-4-257,2-2-336,8-8-64,3-4-144,6-4-64,4-6-16,0-2-112,14-2-256,-1-11-464,11-6 448,1-9-721,2-8-368,4-11 113,3 0 223,-2-3-47,-7 2 383,2 13 817,-7 7 17,-5 10 47,-8 9-16,0 7-96,-7 13 112,3 9 0,-1 4 880,-1 7 673,4 4-449,3-1-95,4-3-305,3-7-624,1-6-160,7-7-16,-4-9-80,0-4-496,-2 0-352,-2-9-881,-3-4-1297,-5-2-3249</inkml:trace>
  <inkml:trace contextRef="#ctx0" brushRef="#br1">39720 65814 2801,'0'0'6579,"0"0"-5170,0 0-593,0 0 385,0 0-145,0 0-687,0 0 351,0 0-544,0 0-16,0 0 368,0 0 737,0 0-161,0 0-752,0 0-63,0 2 15,0 1-144,0-3-80,0 2-32,-1-2-48,1 0 0,-4 1-16,4-1-16,0 0 32,0 0-16,-1 0 16,1 0 16,0 3 32,0-3-64,-3 0 416,0 1 48,3-1 129,0 0-257,0 0 16,0 0-112,0 0-80,0 0-96,0 0-16,0 0 32,0 0-32,0 0 64,0 0-80,0 3 96,0 1-80,0 1 320,0 2 209,-2-1-289,0 2-48,0 6 96,-5 1 64,-1 6 385,-2 3 191,-2 4-64,-2 5-383,2 0-49,-3-1-192,3 1-32,2-7-112,-2-2-48,6-7 0,0-1-80,4-8 48,-4-2-48,2-1-48,3-5 64,1 0 0,0-6-112,0-3-400,0 0-128,1 1 175,3-1-79,7 5 144,-2 2 64,1-1 176,-1 3 48,6 0 48,-3 5 0,3-1 32,-3 0 32,1 1-48,-5-1 32,4-2 0,-2 0 48,-2 1-96,-2-3-753,2 2-655,-1 2-721,-3 0-320,2 1-177,-4-1 1330,-2 3-6916</inkml:trace>
  <inkml:trace contextRef="#ctx0" brushRef="#br1">38767 65872 5394,'0'0'8997,"0"0"-5876,0 0-1232,0 0 96,0 0-368,0 0-433,0-23-352,7 26-255,8 8-97,2 8 400,2 5 321,3 4-497,-2 5-384,-2-2-240,1-1-64,-6-4 0,-1-4-32,-5-5 0,0-2-48,-2-6-288,-5-4-144,0-3-128,0-2-241,0-5-47,0-4-881,0-4-768,-1-4-1521,-3 0-2769</inkml:trace>
  <inkml:trace contextRef="#ctx0" brushRef="#br1">38967 65869 13478,'-19'44'5299,"0"3"-2370,-3-1-736,0-2-704,4-8-769,0-5-96,5-7-400,0-5-192,6-5 0,1-8 16,2-6-96,4-2-928,0-13-2033,4-7-4387</inkml:trace>
  <inkml:trace contextRef="#ctx0" brushRef="#br1">38934 65985 4514,'0'0'2833,"0"0"-2577,0 0-207,0 0 3584,0 0-2080,0 0-353,2-12 337,4 11-112,-5-6-321,10 1-287,-2-3-17,1-5-384,2 2-48,0-4-304,1-1-48,-7 0-64,1-1-48,0 3-400,-2 0-640,0 6-849,-3 3-16,1 3-560,0 3-4435</inkml:trace>
  <inkml:trace contextRef="#ctx0" brushRef="#br1">30575 66999 15303,'0'0'4498,"0"0"-3185,0 0 191,0 0 577,0 42-608,0-27-497,3 1-479,-1-1-81,4-4-48,-3-6 32,0-1-320,4-4 16,-4-1 16,1-10 337,1-7 95,-5-3-320,6-5-112,-5-3 112,-1 2-80,3-2-160,-2 6 48,3 1-32,-1 6 144,-2 6-16,7 3-128,2 3 32,-4 4-16,8 0 0,-1 7-16,4 3 16,-3 3 0,3 2 0,-4 3-16,0 1 16,-2 0-112,-5-1-80,-2 1 176,-1-1-16,-3-3 48,0 0 32,-3 1-80,-1-6 64,-2-1-32,0-2 0,1-3-32,-8-4 48,3 0-80,-5 0 48,3 0-32,-1-2 16,-3 0-160,2-1-512,0 3-801,2 0-1120,-2 0-1761,6 0-5010</inkml:trace>
  <inkml:trace contextRef="#ctx0" brushRef="#br1">30041 66384 8692,'0'0'5218,"0"0"-1344,0 0-1777,0 0-384,0 0-192,0 0-193,-11 5-447,11-5-385,0 0-192,11 0-80,5 0-64,11 0 0,5 0 128,15 0 1313,1 0-721,7 0-335,-4-2-113,-1-3-64,-10 1-512,-6 0 112,-5 0-64,-8-1 80,-2 1 0,-7 1 32,-4 1-32,-1 2 16,-4 0-16,-2 0-32,2 0-16,0 0-64,-3 0-240,0-2-481,0 2-591,0-2-625,-6-2-1745,2 0-2849</inkml:trace>
  <inkml:trace contextRef="#ctx0" brushRef="#br1">30118 66795 12134,'0'0'4946,"0"0"-2385,0 0-816,0 0-449,0 0-367,-13 44 495,8-12 17,2 5-528,0 0-289,3-2-112,-1-5-160,1-8 32,0-7-79,0-6-113,0-7-32,0-2-64,1-9 176,-1-10-80,6-10-176,1-8-48,-1-5-16,-1-10 32,3-3 0,-2 1 32,0 3-32,0 8 64,-2 10-32,1 7 16,-1 14-64,4 3 0,2 7-128,2 2-144,1 2 0,6 7 111,-2 6 81,3 4 16,-2 4-32,-5 3 48,3 1 64,-8 2 16,-2-3-96,-6 0 48,-6-2 16,-2-1 64,-9-3 16,-3-3-48,-2-2-16,-2-4 16,4-2 96,0-3 128,2-2-256,6-1 128,0-3 145,7 3-209,5 3 0,0 0-80,5 5 80,7 2 16,3 4 112,7 2 16,-1 2 32,3-4 48,0-4-48,2-2-144,-8-2 32,1-7-32,-4 0-128,-6-2 32,-2 0-32,-1-4-48,-4-3-160,-2 0-16,0 1-176,0 2-417,0-3-832,0 5-1168,0-2-785,0 1-5426</inkml:trace>
  <inkml:trace contextRef="#ctx0" brushRef="#br1">31633 66987 11141,'0'0'6595,"0"0"-3826,0 0-1456,0 0 336,38 0 432,-11-9-433,3-7-671,6-6-497,1-8-144,0-4-160,-8-5-96,-5-4-32,-8 1 0,-10 0 0,-6 2-368,-3 2-304,-12 4-192,-5 6 95,-4 5 129,-1 13 240,-5 10 304,3 10-16,-5 19 32,9 17 32,-3 9 736,9 9 481,7 8 63,7-1-447,3-3-273,15-12-208,2-8-144,2-11-112,3-11 0,-2-7-192,-7-10 32,0-2-32,-2-7-512,-5-2-545,-4-9-719,-2-8-1666,0-10-3217</inkml:trace>
  <inkml:trace contextRef="#ctx0" brushRef="#br1">32031 67086 15399,'0'0'6435,"-6"33"-4274,1-14 96,4-1-480,-2-5-785,3-6-528,0-3-335,4-4-17,7 0 0,-5-9 16,7-6 16,-1-7-96,0-4 32,1-2 64,0-5-128,-1 5-80,3 1-144,-3 11 128,-1 5 272,2 8 0,-3 7-144,-1 10 80,2 5 80,-5 8-32,4-4 16,-1 1-80,-3-1-48,0-8 0,0-4-144,1-7 0,-5-3-64,3-1-272,-5-1-288,3-10-1121,-3-6-2001,0-3-1648</inkml:trace>
  <inkml:trace contextRef="#ctx0" brushRef="#br1">32651 66487 8548,'0'0'3345,"3"-33"-1232,-3 20 737,-10 6-689,-2 7-1153,-2 0-191,-5 14 127,-6 8 96,1 10 193,-2 16-64,1 13-81,4 9 97,4 8-49,6 0-143,5-2-449,6-7-192,11-12-128,9-14-48,4-10-32,1-10-192,1-5-80,1-7-592,-5-5-721,-3-3-1984,-7-3-2258</inkml:trace>
  <inkml:trace contextRef="#ctx0" brushRef="#br1">32880 66965 17464,'0'0'3794,"-9"32"-2386,5-21 929,4 0-640,0-11-864,0-2-369,6-13-208,0-5-80,0-8 0,2-6 480,-3-12-127,1-5-257,-3-5 0,0-4-112,-3-2-16,0 2 16,0 10-48,0 8 32,0 12-256,0 8 48,0 9 16,0 7 80,7 4-64,7 0 16,3 2-32,5 6 32,-1 4 32,4 4-16,-1 5 0,-4 1-112,-7 2 64,-5 1 48,-3 2-80,-5 1-48,0-3 64,-10 3 0,-2-3 64,-2-1-16,-1-3-16,-2-3 64,3 1-16,-4-8-16,5-2 16,0-3 48,4-1-80,1-3-32,4-3-544,1-1-721,3-4-1136,0 1-1441,0 3-3793</inkml:trace>
  <inkml:trace contextRef="#ctx0" brushRef="#br1">33190 66952 22939,'0'0'3585,"0"0"-3489,-22 39 576,17-22 1169,5 3-1088,0-7-385,5-2-240,5-3-96,7-3 32,-1-5-16,1 0 0,-2-11-224,-1-2-192,-5-5 208,-1 1 112,-8-2-289,0 1 1,0 3-32,-9 1-128,-3 7 224,-2 2 192,-2 5 48,4 0 48,1 2-32,3 4-48,6 1 64,2 0-1905,0-5-1040,0 0-913,6-2-4258</inkml:trace>
  <inkml:trace contextRef="#ctx0" brushRef="#br1">33602 66509 11381,'0'0'3874,"0"0"-1425,0 0-80,0 0-336,0 0-624,0 0-177,17 28 561,-17 8 256,-7 13-704,-8 6-545,-1 3-144,-3 2-159,-1-1-177,0-5-208,5-8 112,4-9-144,1-9 16,4-3-48,4-13-112,-1-3-448,3-7-625,0-2-1024,3-13-1889,2-4-3841</inkml:trace>
  <inkml:trace contextRef="#ctx0" brushRef="#br1">33700 67024 10901,'0'0'11365,"0"0"-10548,9 40 847,-9-23 817,6 1-640,-5-4-1104,-1-2-417,0-5-224,4-1-64,-3-6 64,-1-3 176,3-9-96,0-11-128,-1-6 32,2-9-112,-1-7-96,1-6-128,2-3-64,1-2 144,-2 1 96,1 3 144,0 10-32,0 4 96,2 8-80,2 6 48,-1 9-32,3-1 48,6 5 0,-5 5-32,6 4 0,-1 2-64,-4 0 32,2 8-208,-7 6 96,1 0-16,-9 4 16,2 4 32,-3 2-16,-3 2 32,-1 2 32,-3 0 0,5 3-16,-4-4 0,0 0-16,0-3 64,-3-2-32,-1-5 16,-3-4 0,0-3 0,-4-4-96,0-5 16,0-1 0,2 0-224,4-7-545,1 3-239,4-2-753,6 2-1328,0 2-833,0-1-3554</inkml:trace>
  <inkml:trace contextRef="#ctx0" brushRef="#br1">34020 67035 19881,'0'0'3682,"13"33"-3666,-11-15 80,-2 1 1617,0 3 592,-2-5-753,-5 0-927,1-1-513,0-3-96,6-3-48,0-3-96,5-7-1393,4 0-2129,7-13-2032</inkml:trace>
  <inkml:trace contextRef="#ctx0" brushRef="#br1">34257 66364 6995,'0'0'5251,"0"0"-2546,0 50 320,0-17 449,7 7-673,4 5-400,-2 4-576,2 6-736,6-1-401,-2 0-192,0 0 288,-3-2-15,-3-1-385,-2-4-304,-4-2-80,-3 0 0,-4-7 0,-6-2 0,-6-4 0,3-2 0,-5-6 0,6-5 0,0-3 0,6-6-224,0-3-753,5-7-671,1-2-2034,0-8-2993</inkml:trace>
  <inkml:trace contextRef="#ctx0" brushRef="#br0">31863 57226 6355,'0'0'3858,"0"0"-1201,0 0-912,0 0 112,0 0 15,0 0-559,-13-14-465,13 14-175,0 5-241,6 2 48,4 1 0,4-2 65,12 1 79,5-2 128,11-5-256,3 0-127,4-5-129,0-6-208,2-1 32,-12-2-112,-2 2 48,-10-2 16,-11 6 0,-4 1-16,-4 3-16,-3 4 0,-5 0 32,0 0 16,0 0-32,-5 0 16,0 0 16,-3 0-16,-1 0-32,-1 0 32,-2 0 16,0 0-32,0-3 32,-3-1-32,2-3-16,-2-1-64,3 1-96,-1-2-48,5 3-129,-3 0-207,8-1-16,-2 3 128,4 1-33,1 3-527,1 0-1121,7 0-1345,5 7-479,-4 0-3331</inkml:trace>
  <inkml:trace contextRef="#ctx0" brushRef="#br0">32008 57906 5346,'0'0'8756,"0"0"-6643,5 33 0,-5-11-80,6 8-352,-5 3-256,4 6 127,1 0-287,-4 0-337,0-2-191,0-4-209,-2-8-32,0-2-96,0-13-143,0-1 95,0-7 16,0-2-16,0-11-16,0-6-16,0-9-224,0-5-48,0-8-32,0-4 64,-4-7 1,-4-4-17,2 0 48,-5-1-465,4 0 161,-2 3-16,-2 7 96,6 2-48,-3 4 160,2-1-48,4 6 32,2 1 16,0 2 32,5 1-16,6 4 32,0 4 48,8 2-48,0 6-112,6 5-32,5 6 64,2 3-192,0 10 112,4 5-16,1 5 112,-4 6-80,-2 0-336,-7 0 47,-5 0 81,-3 0 112,-8-3-16,-5-1 128,-3-2 16,-5-1 80,-9 1 16,-6-3 0,-1 5-32,-6-3 32,-1 3 32,-2-2-64,-2 1 112,7-1-48,-1 0 0,10-3-32,4 2 48,10-1 0,2-3-16,0-1-80,17-5-16,7 3 80,3-5-112,6-1 48,3-2-64,1 0-48,-1 3 48,-7 0 16,1 1 48,-6 5 16,-5 2 32,-1 5 0,-3 2 48,1 2-192,-4-1 96,1 3 0,0 0-48,-7 0 32,-6 0 32,0-2 0,-5-3-16,-4-2 48,-9-6-16,2 0 16,-5-6 208,-3-5 48,-6 0-31,-2-2-161,-3 0-96,0-2 32,-5 0 32,4-1-112,-3 3 96,4 0 0,5 0-64,0 3-96,11-1-32,6 4-193,7-2-575,6-1-977,12-3-976,3 0-577,1-9-5890</inkml:trace>
  <inkml:trace contextRef="#ctx0" brushRef="#br0">33141 60955 11253,'0'0'3506,"0"0"-1537,-42 34 192,21-13-48,-1-2-625,1 0-671,8-4-369,6-4-208,4-7-112,3-1-32,0-3-32,3 0 80,4-5-96,3-5 0,-2-6 0,12-5-32,-2-5-32,3-5-240,2 3 160,1 2 16,-5 4 96,-6 9 32,-2 8-112,-4 5-32,-1 12-48,-6 7 96,3 7 32,-3 4 192,0 1-48,0-3-128,4-4 0,2-4-1088,-1-10-1778,4-6-2640</inkml:trace>
  <inkml:trace contextRef="#ctx0" brushRef="#br0">32907 61378 7475,'0'0'3250,"0"0"-449,-24 35-704,11-24-96,7 2-608,-1-7-449,3 1-176,4-4-271,0-3-65,8-10 320,6-9 49,6-9-49,6-7-48,4-10-576,2-4-144,-1-3 112,1 5-96,-8 1 16,-6 11-16,-5 8-400,-5 7-416,-3 11-241,-5 9-511,-2 0-1138,-9 10-2160,5 6-8612</inkml:trace>
  <inkml:trace contextRef="#ctx0" brushRef="#br0">32617 61663 6019,'0'0'5778,"0"0"-2624,0 0-1233,0 0-257,0 0-175,-20-9-240,8 9-273,0 0-191,0 2-145,-3 5 32,-3 4-16,-2 6-63,-2 4-113,1 5-144,2 7 144,-1 9 113,4 6 63,-2 4-64,6 2 16,4-2-79,8 0-1,3-6-448,13-7-192,4-7 48,4-6 0,8-4 16,-1-7 16,5-2-80,1-8 128,0-3-32,1-2 80,0-7-64,-1-3 64,0-6-80,1-1-32,-7-5-16,-2 1 80,-8-5-256,-3-2-225,-6-5-31,-5-4 16,-5-6 336,-2-4 192,0 0-240,-8 0 96,-4-2 64,-7 6 48,-5 2 0,-2 9-16,-8 3-64,-5 7 32,-4 7-240,0 6-113,-4 9-255,-1 0-224,5 11 47,4 7 593,7 2 272,8 1-16,11 3 16,10 2-112,3-3-464,12 1-1649,10-4-1168,0-5-2770</inkml:trace>
  <inkml:trace contextRef="#ctx0" brushRef="#br0">32237 60438 12598,'0'0'4194,"0"0"-2385,0 0-593,0 0 1,0 0-33,-9-3-912,18-14-208,11-4-400,-1-9 416,5-6-352,3-1 208,1-4 80,-1 2 0,-3 3 32,-2-3 16,-2-1 16,-1 1-16,-6 0-144,3 2 16,-5 2-16,0 8-320,-5 2 224,0 5 128,-4 8 16,2 3 48,-4 2 16,0 5-16,0 0 0,0 0 0,0 2-32,0 0-64,0 0-160,0 2-337,-2 2-447,-2 1 31,-2 4 209,2-1 464,-1 5 320,-3 3 48,1 0 224,0 4 144,0 4 209,-2 2 143,1 7 16,0-1-15,-1 8 31,0 2-48,2 4-15,-4 2 111,4 0-48,1-3-143,0-3-177,-2-7-112,6-4-224,0-10 0,1-4-16,1-3-64,0-9 0,0 0-80,0-5 48,0-5-64,1-5 32,3-6-400,4-3-80,3-3 128,-3 1-64,3-1 63,-2 3 289,1 1 0,2 5 16,-2 5 48,1 1-16,0 5 16,0 2-32,-1 0 32,2 4 16,-2 4-32,-1 2 32,2-2 0,-6 0 0,3 2 0,-3-4-16,-2 1-16,0-3 0,-3 2 32,0-2-16,-6 3 32,-1-2-16,0 1 32,0-2-64,-4 0 32,5 1-48,0 2 80,2-3-32,-1 0 0,2 1 113,3-1 47,0 2-16,0-1-112,0 1 80,6 0 176,0 1 96,6 2-160,-4-1 0,3 1 0,2 0-15,-2 2-81,3-3-32,-2 2 32,1-4-128,0 0 64,-2 1-64,-3-5-32,0 3-80,-5-1-529,-3 2-431,0-1-449,-3 1-95,-5-1-529,-1-3-1681,-1-2-4754</inkml:trace>
  <inkml:trace contextRef="#ctx0" brushRef="#br0">32489 59690 6003,'0'0'2817,"0"0"-2097,0 0 481,0 0 1232,-8-33-880,7 29-593,-5 2 417,6 0 47,-4 0-591,4 2-49,-2 0-176,2 0-79,-6 4-401,0 4-96,-4 3-32,1 2 16,-4 0-32,2 2 32,-3-1-64,9-6-144,-6 0-112,6-3-1,2-3-95,3-2-32,0 0 112,0 0-320,0-9-465,8-4 1,6-2 415,3-2 337,3 0 448,-1-1-16,1 8 256,-6 1 193,-1 7 111,-5 2-64,3 0-336,-5 9-160,2 3 385,2 2 911,-1 0-527,2 5-369,0-7-32,2 2-192,-8-5-48,6-2-64,-7-3-80,1-1-112,1 1-368,-6-4-785,0 3-783,0-3-1378,-6 0-3569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197 220 1564 0 0,'-10'-8'12739'0'0,"-14"4"-10063"0"0,-22 4-3350 0 0,41 0 696 0 0,0 1 1 0 0,1 0 0 0 0,-1 0-1 0 0,0 0 1 0 0,1 0-1 0 0,-1 1 1 0 0,1 0 0 0 0,0 0-1 0 0,-1 0 1 0 0,1 0-1 0 0,0 1 1 0 0,0 0-1 0 0,0 0 1 0 0,1 0 0 0 0,-1 0-1 0 0,1 0 1 0 0,0 1-1 0 0,0 0 1 0 0,0-1 0 0 0,-4 7-1 0 0,3-2 61 0 0,0 0 1 0 0,0 0-1 0 0,1 0 0 0 0,0 0 0 0 0,1 1 0 0 0,0-1 1 0 0,0 1-1 0 0,1 0 0 0 0,0-1 0 0 0,0 13 0 0 0,1-19-80 0 0,-1-1-1 0 0,1 0 1 0 0,0 0-1 0 0,0 0 1 0 0,0 0-1 0 0,0 1 1 0 0,0-1-1 0 0,0 0 1 0 0,0 0-1 0 0,1 0 1 0 0,-1 0-1 0 0,0 0 1 0 0,1 1-1 0 0,-1-1 1 0 0,0 0-1 0 0,1 0 1 0 0,0 0-1 0 0,-1 0 1 0 0,1 0-1 0 0,-1 0 1 0 0,1 0-1 0 0,0 0 1 0 0,0-1 0 0 0,0 1-1 0 0,0 0 1 0 0,1 1-1 0 0,-1-2-3 0 0,1 0 1 0 0,-1 0-1 0 0,1 0 1 0 0,-1-1-1 0 0,0 1 0 0 0,1 0 1 0 0,-1-1-1 0 0,1 1 0 0 0,-1-1 1 0 0,0 1-1 0 0,1-1 0 0 0,-1 1 1 0 0,0-1-1 0 0,0 0 1 0 0,0 0-1 0 0,0 0 0 0 0,3-2 1 0 0,5-5-156 0 0,0-1 1 0 0,0-1 0 0 0,12-18 0 0 0,-1-1-363 0 0,-1-2 1 0 0,16-37-1 0 0,-29 53 556 0 0,0 1 0 0 0,-2-1 0 0 0,0 0 0 0 0,0 1 0 0 0,-1-2 0 0 0,-1 1 0 0 0,0-25 0 0 0,-3 36-14 0 0,0 0 1 0 0,0-1 0 0 0,-1 1-1 0 0,1 0 1 0 0,-1 0 0 0 0,0 0-1 0 0,-1 1 1 0 0,1-1 0 0 0,0 0-1 0 0,-1 1 1 0 0,0-1 0 0 0,0 1-1 0 0,-5-5 1 0 0,13 24 172 0 0,-1 0 0 0 0,0 0-1 0 0,2 20 1 0 0,-3-16-9 0 0,2 62 688 0 0,-4-31-572 0 0,-2 51 15 0 0,-2-35-213 0 0,3-65-106 0 0,0 0 0 0 0,0-1 0 0 0,0 1 0 0 0,0 0-1 0 0,0 0 1 0 0,0-1 0 0 0,1 1 0 0 0,-1 0 0 0 0,1-1 0 0 0,-1 1-1 0 0,1 0 1 0 0,0-1 0 0 0,1 4 0 0 0,-2-5-19 0 0,1 0 0 0 0,-1 0 0 0 0,1 1-1 0 0,-1-1 1 0 0,1 0 0 0 0,-1 1 0 0 0,0-1 0 0 0,1 0 0 0 0,-1 0 0 0 0,1 0 0 0 0,-1 0 0 0 0,1 0 0 0 0,-1 1 0 0 0,1-1 0 0 0,-1 0 0 0 0,1 0 0 0 0,-1 0-1 0 0,1 0 1 0 0,-1 0 0 0 0,1 0 0 0 0,-1-1 0 0 0,1 1 0 0 0,-1 0 0 0 0,1 0 0 0 0,-1 0 0 0 0,0 0 0 0 0,1 0 0 0 0,-1-1 0 0 0,2 1 0 0 0,1-3-420 0 0,0 1 0 0 0,0 0 0 0 0,-1-1 0 0 0,1 1 1 0 0,0-1-1 0 0,-1 0 0 0 0,0 0 0 0 0,0 0 0 0 0,1 0 0 0 0,1-5 1 0 0,5-7-4206 0 0,1 2-1765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17 171 352 0 0,'0'0'378'0'0,"-1"0"0"0"0,1 0-1 0 0,-1 1 1 0 0,0-1 0 0 0,1 0 0 0 0,-1 0-1 0 0,1 0 1 0 0,-1 0 0 0 0,1 0 0 0 0,-1-1-1 0 0,1 1 1 0 0,-1 0 0 0 0,0 0 0 0 0,1 0-1 0 0,-1 0 1 0 0,1-1 0 0 0,-1 1 0 0 0,1 0-1 0 0,-3-3 2268 0 0,2 3-2268 0 0,1-1 1 0 0,0 1 0 0 0,-1-1 0 0 0,1 1-1 0 0,0-1 1 0 0,0 1 0 0 0,-1-1 0 0 0,1 1-1 0 0,0-1 1 0 0,0 0 0 0 0,9-23 3392 0 0,39-32-6523 0 0,-39 46 4105 0 0,48-42-1010 0 0,-34 34 116 0 0,-23 18-457 0 0,0 0 1 0 0,0 0 0 0 0,0 0 0 0 0,0 0 0 0 0,0 0-1 0 0,0 0 1 0 0,0 0 0 0 0,0 0 0 0 0,0 0-1 0 0,0 0 1 0 0,0 0 0 0 0,0 0 0 0 0,1 0 0 0 0,-1 0-1 0 0,0 0 1 0 0,0 0 0 0 0,0 0 0 0 0,0 0 0 0 0,0 0-1 0 0,0-1 1 0 0,0 1 0 0 0,0 0 0 0 0,0 1 0 0 0,1-1-1 0 0,-1 0 1 0 0,0 0 0 0 0,0 0 0 0 0,0 0-1 0 0,0 0 1 0 0,0 0 0 0 0,0 0 0 0 0,0 0 0 0 0,0 0-1 0 0,0 0 1 0 0,0 0 0 0 0,1 0 0 0 0,-1 0 0 0 0,0 0-1 0 0,0 0 1 0 0,0 0 0 0 0,0 0 0 0 0,0 0 0 0 0,0 0-1 0 0,0 0 1 0 0,0 1 0 0 0,0-1 0 0 0,0 0-1 0 0,0 0 1 0 0,0 0 0 0 0,0 0 0 0 0,0 0 0 0 0,0 0-1 0 0,0 0 1 0 0,0 0 0 0 0,0 0 0 0 0,0 0 0 0 0,0 1-1 0 0,0-1 1 0 0,0 0 0 0 0,0 0 0 0 0,0 0 0 0 0,0 0-1 0 0,0 0 1 0 0,0 0 0 0 0,0 0 0 0 0,0 0-1 0 0,0 0 1 0 0,0 1 0 0 0,0-1 0 0 0,-2 13 404 0 0,-4 12 607 0 0,5-19-795 0 0,-17 64 805 0 0,17-65-1014 0 0,1 0-1 0 0,-1 0 1 0 0,1 1-1 0 0,-1-1 1 0 0,1 0-1 0 0,1 0 1 0 0,-1 1 0 0 0,1-1-1 0 0,0 0 1 0 0,3 10-1 0 0,-3-13 5 0 0,0 0-1 0 0,0-1 0 0 0,1 1 1 0 0,-1-1-1 0 0,0 1 1 0 0,0-1-1 0 0,1 1 1 0 0,-1-1-1 0 0,1 0 1 0 0,-1 0-1 0 0,1 1 0 0 0,0-1 1 0 0,-1-1-1 0 0,1 1 1 0 0,0 0-1 0 0,0 0 1 0 0,-1 0-1 0 0,1-1 0 0 0,0 1 1 0 0,0-1-1 0 0,0 0 1 0 0,0 1-1 0 0,0-1 1 0 0,0 0-1 0 0,0 0 0 0 0,0 0 1 0 0,0-1-1 0 0,0 1 1 0 0,0 0-1 0 0,-1-1 1 0 0,1 1-1 0 0,0-1 0 0 0,0 0 1 0 0,0 1-1 0 0,0-1 1 0 0,-1 0-1 0 0,3-2 1 0 0,6-2 17 0 0,0 0 0 0 0,-1-1 1 0 0,0 0-1 0 0,0 0 1 0 0,10-11-1 0 0,-4 2-65 0 0,35-30-288 0 0,-46 42 214 0 0,-1 0 0 0 0,1 1 0 0 0,0 0 0 0 0,0 0 0 0 0,0 0 0 0 0,0 0 0 0 0,0 0 1 0 0,0 1-1 0 0,1 0 0 0 0,-1 0 0 0 0,0 0 0 0 0,7 0 0 0 0,-8 3-1407 0 0,14 5 1995 0 0,-10-6-4450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1 704 0 0,'-5'4'11337'0'0,"-14"17"-8622"0"0,6 10-1690 0 0,2 1 0 0 0,1-1 0 0 0,1 2 0 0 0,-7 47 0 0 0,10-47-749 0 0,4 38-106 0 0,2-70-169 0 0,0-1 0 0 0,0 1-1 0 0,0 0 1 0 0,0-1 0 0 0,0 1 0 0 0,0 0-1 0 0,0 0 1 0 0,0-1 0 0 0,0 1 0 0 0,0 0-1 0 0,1-1 1 0 0,-1 1 0 0 0,0 0-1 0 0,0-1 1 0 0,1 1 0 0 0,-1 0 0 0 0,0-1-1 0 0,1 1 1 0 0,-1 0 0 0 0,1-1 0 0 0,-1 1-1 0 0,1-1 1 0 0,-1 1 0 0 0,1-1-1 0 0,-1 1 1 0 0,1-1 0 0 0,-1 1 0 0 0,1-1-1 0 0,0 0 1 0 0,0 1 0 0 0,1-1-12 0 0,0 0 0 0 0,-1 0 1 0 0,1 0-1 0 0,-1 0 0 0 0,1 0 1 0 0,-1-1-1 0 0,1 1 0 0 0,-1 0 1 0 0,1-1-1 0 0,-1 0 0 0 0,1 1 1 0 0,-1-1-1 0 0,3-1 0 0 0,2-2-191 0 0,1-1 1 0 0,-1 0-1 0 0,1 0 0 0 0,9-11 0 0 0,-1-1-648 0 0,22-30-995 0 0,-19 11-4286 0 0,-13 20 782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55 1852 0 0,'-25'-10'14346'0'0,"-10"43"-12907"0"0,-15 21-1042 0 0,44-50-1444 0 0,8-18 194 0 0,7-21-252 0 0,-1 11 490 0 0,-7 19 578 0 0,0 0-1 0 0,1 0 1 0 0,-1 1 0 0 0,1-1 0 0 0,0 0 0 0 0,0 1 0 0 0,1-1 0 0 0,-1 1 0 0 0,1 0 0 0 0,0 0 0 0 0,6-6 0 0 0,-8 9 87 0 0,0 1 0 0 0,0-1-1 0 0,0 1 1 0 0,0 0 0 0 0,0 0-1 0 0,0 0 1 0 0,0-1-1 0 0,0 1 1 0 0,0 0 0 0 0,0 0-1 0 0,0 0 1 0 0,0 1 0 0 0,0-1-1 0 0,0 0 1 0 0,0 0 0 0 0,0 1-1 0 0,0-1 1 0 0,0 0 0 0 0,0 1-1 0 0,0-1 1 0 0,0 1 0 0 0,0-1-1 0 0,0 1 1 0 0,0 0-1 0 0,0-1 1 0 0,-1 1 0 0 0,1 0-1 0 0,0 0 1 0 0,0-1 0 0 0,-1 1-1 0 0,1 0 1 0 0,0 1 0 0 0,28 42 1289 0 0,-11-16-788 0 0,-13-24-514 0 0,-1 0 0 0 0,1 0 0 0 0,0-1 0 0 0,0 0 0 0 0,0 0 1 0 0,0 0-1 0 0,0 0 0 0 0,1-1 0 0 0,-1 0 0 0 0,1 0 1 0 0,0-1-1 0 0,-1 1 0 0 0,1-1 0 0 0,0 0 0 0 0,0-1 0 0 0,7 1 1 0 0,-8-2-895 0 0,0 1 1 0 0,0 0 0 0 0,1-1 0 0 0,-1 0 0 0 0,0 0 0 0 0,9-4-1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5805 0 0,'14'3'8180'0'0,"7"-4"-4459"0"0,56-11-3646 0 0,-62 10 712 0 0,-9 1-822 0 0,15-3-123 0 0,1 0-1 0 0,-1-1 1 0 0,22-9 0 0 0,-36 10-3104 0 0,-24 4-11376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3676 0 0,'30'-5'8460'0'0,"0"-4"-6659"0"0,-22 6-1765 0 0,-1 0 1 0 0,1 1 0 0 0,-1 0 0 0 0,1 1 0 0 0,12-2-1 0 0,-20 3-160 0 0,1 0-1 0 0,0 1 0 0 0,-1-1 0 0 0,1 0 1 0 0,0 1-1 0 0,-1-1 0 0 0,1 0 0 0 0,0 1 1 0 0,-1-1-1 0 0,1 0 0 0 0,0 1 0 0 0,-1-1 1 0 0,1 1-1 0 0,-1-1 0 0 0,1 1 0 0 0,-1 0 1 0 0,1-1-1 0 0,-1 1 0 0 0,0-1 1 0 0,1 1-1 0 0,-1 0 0 0 0,0-1 0 0 0,1 1 1 0 0,-1 0-1 0 0,0 0 0 0 0,0-1 0 0 0,0 1 1 0 0,1 0-1 0 0,-1 0 0 0 0,0-1 0 0 0,0 1 1 0 0,0 0-1 0 0,0 0 0 0 0,0-1 0 0 0,-1 1 1 0 0,1 0-1 0 0,0-1 0 0 0,0 1 0 0 0,-1 1 1 0 0,1 2-2763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2888 0 0,'13'-14'9702'0'0,"0"-4"-7270"0"0,10-9-2071 0 0,23-18 210 0 0,-47 53-130 0 0,0 1 1 0 0,0 0-1 0 0,1-1 0 0 0,2 16 1 0 0,0 1-252 0 0,-2-22-178 0 0,0-1 0 0 0,1 1 1 0 0,-1-1-1 0 0,1 1 0 0 0,0-1 0 0 0,0 1 1 0 0,0-1-1 0 0,0 0 0 0 0,1 0 0 0 0,-1 1 1 0 0,0-1-1 0 0,1 0 0 0 0,0 0 0 0 0,-1 0 0 0 0,1 0 1 0 0,0-1-1 0 0,0 1 0 0 0,0 0 0 0 0,0-1 1 0 0,1 1-1 0 0,-1-1 0 0 0,0 0 0 0 0,4 2 0 0 0,-4-2-21 0 0,-1 0-1 0 0,1-1 1 0 0,0 1-1 0 0,0 0 1 0 0,-1-1-1 0 0,1 1 1 0 0,0-1-1 0 0,0 0 1 0 0,0 0-1 0 0,0 0 1 0 0,0 0-1 0 0,-1 0 1 0 0,1 0-1 0 0,0 0 1 0 0,0 0-1 0 0,0-1 1 0 0,0 1-1 0 0,-1-1 1 0 0,1 1-1 0 0,0-1 1 0 0,0 0-1 0 0,-1 1 1 0 0,1-1-1 0 0,0 0 0 0 0,-1 0 1 0 0,1 0-1 0 0,-1-1 1 0 0,1 1-1 0 0,-1 0 1 0 0,0-1-1 0 0,0 1 1 0 0,2-3-1 0 0,1-1-229 0 0,0 1 0 0 0,0 0 0 0 0,0-1 0 0 0,1 2 0 0 0,-1-1 0 0 0,1 0 0 0 0,0 1 0 0 0,0 0 0 0 0,0 0 0 0 0,1 1 0 0 0,-1-1 0 0 0,6-1 0 0 0,36-22-697 0 0,-46 25 1021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3 508 0 0,'6'-3'13194'0'0,"-13"12"-11575"0"0,-11 12-1237 0 0,1 0 0 0 0,2 1 0 0 0,0 1-1 0 0,1 1 1 0 0,-11 24 0 0 0,24-45-382 0 0,0 0 1 0 0,-1-1-1 0 0,1 1 0 0 0,0 0 0 0 0,1 0 0 0 0,-1 0 0 0 0,0 0 0 0 0,1-1 1 0 0,0 1-1 0 0,-1 0 0 0 0,1 0 0 0 0,0 0 0 0 0,1 5 0 0 0,0-6-27 0 0,-1-1 1 0 0,1 0-1 0 0,-1 1 0 0 0,1-1 0 0 0,0 0 0 0 0,-1 0 0 0 0,1 1 0 0 0,0-1 0 0 0,0 0 1 0 0,0 0-1 0 0,0 0 0 0 0,0 0 0 0 0,0 0 0 0 0,0 0 0 0 0,0 0 0 0 0,0-1 0 0 0,1 1 1 0 0,-1 0-1 0 0,0-1 0 0 0,3 2 0 0 0,1-1-112 0 0,-1 0 0 0 0,1-1 0 0 0,0 1 1 0 0,0-1-1 0 0,0 0 0 0 0,0 0 0 0 0,0 0 0 0 0,0-1 0 0 0,0 0 1 0 0,-1 0-1 0 0,1 0 0 0 0,0 0 0 0 0,0-1 0 0 0,-1 0 1 0 0,5-2-1 0 0,8-4-849 0 0,28-14 342 0 0,-32 12-2827 0 0,-4-1-3403 0 0,-8 7 4030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94 796 0 0,'-7'-2'11164'0'0,"-7"10"-8365"0"0,-11 14-1802 0 0,-3 7 278 0 0,-8 9-340 0 0,110-171-4681 0 0,-66 111 3416 0 0,-7 19 414 0 0,0 0-1 0 0,0 0 1 0 0,0-1 0 0 0,1 1 0 0 0,-1 0 0 0 0,1 0-1 0 0,0 0 1 0 0,4-5 0 0 0,-5 7 188 0 0,14 42 1802 0 0,-15-39-2096 0 0,4 8 199 0 0,0-1-1 0 0,1 1 1 0 0,0-1 0 0 0,1 0-1 0 0,8 11 1 0 0,-12-18-323 0 0,0 0 0 0 0,-1 0 0 0 0,1-1 0 0 0,0 1 0 0 0,0 0 0 0 0,0-1 0 0 0,0 0 0 0 0,1 1 0 0 0,-1-1 0 0 0,0 0-1 0 0,0 0 1 0 0,1 0 0 0 0,-1 0 0 0 0,1-1 0 0 0,-1 1 0 0 0,1-1 0 0 0,-1 1 0 0 0,1-1 0 0 0,-1 0 0 0 0,1 0 0 0 0,-1 0 0 0 0,1 0 0 0 0,-1 0 0 0 0,1-1 0 0 0,-1 1 0 0 0,1-1 0 0 0,-1 0 0 0 0,1 0 0 0 0,2-1 0 0 0,-4 2-531 0 0,2-2-1149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0 808 0 0,'1'15'10056'0'0,"1"1"-4483"0"0,6 20-1723 0 0,-3-19-4068 0 0,-2 1 1 0 0,3 33-1 0 0,-5-42 471 0 0,-1-2-3131 0 0,-11-12-6355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1:14:37.94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177D36"/>
    </inkml:brush>
    <inkml:brush xml:id="br2">
      <inkml:brushProperty name="width" value="0.05" units="cm"/>
      <inkml:brushProperty name="height" value="0.05" units="cm"/>
      <inkml:brushProperty name="color" value="#ED1C24"/>
    </inkml:brush>
    <inkml:brush xml:id="br3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19285 72813 7443,'0'0'1345,"0"0"1472,0 0-1344,0 0-80,0 0 143,0 30-415,0-21-225,-2 1-191,2 1 63,0 7-96,-3 2-79,3-1 79,-3 3-96,3 2 192,-1 0-127,-3 0-177,4 1 80,0-2 128,0-1-31,0 1-225,0-3 48,0 2-32,0-2-95,0-3-97,0 3 0,5-2-128,-5-1 112,3 1-176,0-1-80,-1-1 16,2 1 16,-4-1-32,0 0 16,0 4 64,0-3-16,0 2 112,0 4 80,0-4 32,0 3-128,0-2 16,0 0-96,0-3 16,-1 1-64,1-3 64,-3 0-48,3 1-48,0-2 80,-2 2-16,2-1-32,-3 1 0,0 1 48,3 1-80,0-1 128,-5 1-79,5-3-1,0 0 16,0 0-16,0-1 0,0-2-16,0 1 16,0 1 16,0-2-32,0-1 0,0 2 64,0 1-144,-3-3 64,0 2 16,3 0-64,-5 2 64,3-1-65,2-1 65,0 1-16,0 2 16,0-3 0,0 3 0,0-4 16,0 2-48,0-3 32,0 1-16,0 2 48,0-2-48,0 4 32,0-1 0,0 0 0,0 1-48,0-1 48,0 1 0,0-1-48,0 1 81,0-2-49,0 2 48,0-1-96,0 0 80,0 0-16,0 1 48,-3-2-32,0 2 16,3-1 80,-1 1-64,-2-2 16,0 5-80,3-5 32,0 2-16,-2 1 32,-1 1-32,3-4-96,-1 5 64,1-2-64,0 3 64,0-1-16,-3-2 32,3 6 16,0-6-16,-3 5-64,3 0 80,-5 0 0,4-1-16,-2 1 48,-2 0-112,-3 1 112,5 0-32,0-1 16,-5 1-16,3 0 0,2-2 48,-2 1-80,4 2 64,1-5-48,-3 3 32,3-2 0,0 0 0,0-1-32,0-1 64,0-1-64,0 1-80,0-1 16,0 1 16,-3-1 48,3 1-48,-2-1 64,0 3-64,2-3 16,-3 0 32,3 4 16,0-2-16,-2-1 16,-1 1-16,2 0-16,1 1 16,-3-1 0,0 0 32,1 0-32,-1 1 16,1 0-16,-1-1 48,0 1-48,0 2 64,1-3-80,-1 6 48,0-4 16,1 3-16,-1-2 0,0 2 32,3-2-32,-2-1-112,-1 1 16,3-2 32,0 1-32,0 0 64,0-2-48,0 4 64,0-4-48,-1 2-16,1-1 48,-3-3 16,3 3 0,-3-3 0,3 1-16,-2-3 0,0 3 0,0-3 48,2 0-32,-3 1 16,0-2-48,3 5 32,0-5-16,-1 4 0,-2-4 32,3 5-32,-4-2-16,4 1 48,0-1-48,-1-1 96,1 1-80,-3 0 32,1-2 16,2 1 0,-3-2-48,3 2 80,-3 0-96,3-1 0,0 2 48,0 1-112,-1-1 80,-2 1 0,3-1 0,-1 1-16,-2-1 0,0 1 16,1-1 16,-1 0 32,-2-1-80,2-1 64,2 3-80,-2-4 64,0 4 16,1-3-16,-1 1 0,2 1 16,-2 1-16,3-1-48,-3 3 128,3-1-160,-1 3 160,-3 1-80,3 0 0,-2 0 0,0 3 48,3 0-32,-2-3 0,-1 1-32,0 2-48,1-1 112,-2 1-48,2-3 16,-1 6-48,-2-3 0,3 1 32,-4 1 0,2-2 16,-1-3-64,2 3 64,-1 0-32,1-5 48,1 0-48,-1 0 32,3-2-48,-1 0 64,1 0 0,0-3-32,-3 0 0,3-3-32,0 0 64,0-2-32,0-2 16,-3-3-48,3-4-192,0-2-256,0 0-240,0-7-449,0-3-1232,0-7-1889,0-5-2801</inkml:trace>
  <inkml:trace contextRef="#ctx0" brushRef="#br0">27815 73797 12598,'0'0'4530,"0"0"-2721,0 0-785,0 0-464,0-9-95,5 7-113,-2 0-144,6 2-144,-2 0 0,5 0-16,1 4 288,6 0 368,-2-2-399,5 1-1,2-2 80,0-1-64,2 0 16,5 0-48,-2 0-32,-1-4-15,4 1 79,-2 0-128,-2-3 0,-1 1-32,-1 0 48,-2 4-16,2-5-48,-2 2-80,-4 1-32,5 3 16,2-2 0,-3-1-16,3 1 16,-3 0-16,0-1 32,3 2-160,-6-5 80,4 2-32,-3 0 64,2 0 80,0-3 32,0 3-32,2 0 145,-2-3-97,-1 5-16,4-3-48,-5 3 80,0 0-80,-1-2-32,-4 4 0,2 0-64,0 0 80,-3 0-32,4 0 16,-1-2-16,0 0 64,3-1-48,2 1 80,0 0 32,-1-3 48,4 1-80,-6 1-16,1-1-112,-2 3-16,-2 1 144,2 0-32,-3 0 32,2 0-144,-5 0 32,1 0 16,0 1-32,-1-1 0,1 2-16,0 0 49,-3-2-50,2 0 50,3 0-33,-4 0 32,0 0-16,5 0 16,-2-2 0,5 0 48,-1 2 48,4-1-64,2 1 112,3-3 16,-1 3-112,2 0-16,-1 0 16,-1 0-64,-1 0 48,0 0-16,1 0-160,-4 0 80,1 0-32,0 0 64,-3 0-80,2 0 80,-2 0-16,2 0 32,-2 0-48,0 0 64,-1 3-32,2-2 0,-2-1 0,1 2 0,0 0 48,3 1-48,0-1 16,5-2 0,2 0 64,-1 0-64,3 0 0,0 0 48,-1 0-48,4 0-48,-3-2-48,1 2 32,3 0 0,-2 0-16,-3 0 32,4 0 48,-6 0 0,1 0-16,-2 0 16,-1 0-16,-5 2 48,3 0 0,-6-2-48,3 3 16,2-1-16,-1-2 0,-1 0 64,1 2-48,0-2-16,0 0 16,2 2-144,3-2 96,2 3-16,-2-3 48,2 2-32,5-2-16,-5 2 64,-1-2-48,1 2 80,-2 0-64,-3 0 96,3-2-80,1 2 16,-1-2 0,-2 2 32,2-2 0,2 0-32,-4 0 16,1 0 32,1 0-128,-5 3-16,-1-1 32,4-2-16,-4 4 32,0-1 64,1 1-64,1-1 32,-2 1 32,3-2-32,0 0-32,0 0 80,-2 0-48,3-2 32,0 0-32,-1 2 16,3 0 16,2-2-16,-1 3 48,-2-2-32,3-1 0,1 3 32,-2 0-160,1-2-16,-1 2 112,5-3-80,-4 2 64,6 0 0,-5-2 16,2 3 32,1-3-32,0 0 0,-1 2 16,3-2 48,-5 0-48,3 2 32,0-1-16,-1 2 48,0-2-32,-2 2-208,-2 0 112,6-2-48,-6-1 128,7 0-128,-8 3 96,7-3 16,-5 0 0,0 0-16,5 0 16,-3 0-16,1 0 64,-2 0-16,3 0-64,-1 0 80,-2-3-32,-1 3 32,5 0-80,-5-1-80,1 1 32,3-3 16,2 0-16,-3 2 32,4-2 32,-1 3 0,5-3 32,-3 3-64,2-2 80,2-1-16,-1 1 0,-2 2 32,0-2 16,-4 2-16,1 0-208,-1 0 112,-6 0-64,2 0 112,4 4-64,-7-1 32,3-3 32,-3 2 0,1 0-32,-2-1 64,-1 2-48,0-2 32,-1-1 32,-2 3-80,1 0 48,2-2 0,0 2-16,1-1 32,-1 0 0,4 1-112,-1-3 0,1 0 0,-1 0 16,1 0 32,-1 0-48,1 0 64,-4 0-16,-1 0 64,0 0-32,-5 0-48,3 0 80,-4 0-96,2 0 96,-4 0-32,-1 2-16,-2-2-16,0 0 16,-1 0 0,-2 2 0,-2 0 0,0-2-16,-5 0 32,0 3-96,-2-3 96,0 0-16,1 1-48,1-1 16,1 2 16,-1-2 0,0 0 32,1 3-16,4-3-32,-2 1 32,2-1-64,8 0 64,-6 0-48,5 3 32,-5-3-48,6 2 80,-8-2-64,3 2 48,1-2 16,0 0-32,-2 2 48,6-2-96,-7 3 96,1-3-48,0 0 32,-6 0-16,3 0-16,0 0 0,0 0 32,-1 0 16,-5 0-48,4 0 48,-3 0-64,-5-3-32,6 3 0,-6 0-80,1 0-113,3 0-79,-1 0 112,0 0-48,2 0 0,-3 0-144,4 3 48,-5-3-113,4 0-143,-5 0-176,3 0 127,-3 0 113,0 0-480,-3 0-785,-6 0-320,-7 0-1297,-3 0-2737</inkml:trace>
  <inkml:trace contextRef="#ctx0" brushRef="#br1">20873 75544 6883,'0'0'3458,"0"0"-1617,0 0-1265,0 0 704,14-15-255,-9 12-465,3-1 225,0 2 175,1-3-240,4 3-15,-1-5-209,1 0-16,0 2-112,1-2-112,-1-4-128,-3 4 0,-1-1-96,0 1 0,-1 3-32,0-3 16,-2 1-16,-1 1-16,3-1 0,-4-1 16,4 0 16,-1 0-80,2 2 80,-1-2-48,3-4 0,-3 4 32,4-1-16,-1 0-16,1-2 48,-3 1-32,3 6 0,-2-4 32,0 0-32,2 3 0,-2-3 16,2 0 16,0 2-32,-3 0 0,3-2-16,0 0 48,-5-1-48,6 1 16,-2-1 32,-3-4-32,3 5 32,1-3-16,-3 0 0,1 0-16,0 0-80,-2 1-128,6 0 0,-8 3 16,4-2 96,-2 1 128,1-2-16,2 2 0,-3 1 0,2-3 0,2 0 16,1 1-16,1-1 48,0-2-48,2 0 16,0 0-16,-1 0 16,-1-1 16,1 2-16,-3-1-16,0 2 16,-3-1-16,2 1-16,-3-2 16,3 5 0,-3-3 0,1-2-16,-2 4 80,-3-1-48,4 1 48,-3 1-32,0 1-32,1-4 16,2 3 0,0-3 80,1 2 64,2-4-64,0 3-128,2-3 32,1 2-16,0-1 16,-2-2-64,3 1 64,1 3 0,-3-3 16,0 4-48,-1-2 16,-3 3 32,4-1 0,-2-1-16,0 1 64,0-1 16,3 1 32,-1-2-96,-2 1 16,5-1-16,-5-2-32,4-1 16,1 0 16,-5 1-16,2 0 16,-2 0-16,-2 3 0,4-4 16,-3 6-16,-1 0 0,2 1 16,-5-1-32,4-1 32,-1 4-32,-3-2 0,1 0-32,2 0 0,-1-1-48,0-1 64,1 0 16,-2 1 16,1-2-16,-2 1 32,2-2-64,-2 6 16,-1-4 16,1 2 0,1 3 0,-4-3 16,1 1 16,2 0-16,-5-1 32,4 2-48,2-2 32,1-4-16,1 5 0,-2-5-16,1 3 80,3-3-80,-2 0 48,-2 2 16,2 2-48,-1-2 80,0 0-16,0-2 16,-2 2-16,4 3-48,-6 0 32,3-3-64,1 3 16,-4 1 0,1-3 16,3 1 0,-5 1-32,0 0 32,2-3-48,-2 1-16,0-1-128,2 1 0,-3 2 32,4-3 96,1 2 0,-3-2 48,1 3 0,-1 1-32,1-4 64,1 2-32,-1 1-16,-4 4 16,2-4 48,-3 4-64,3 0 32,-2-3-48,-1 3 32,0 0-64,0 0-160,0 0-400,0 0-65,-4 3-687,1-2-705,3 2-752,-1-3-4403</inkml:trace>
  <inkml:trace contextRef="#ctx0" brushRef="#br1">21769 75054 1105,'0'0'10052,"0"0"-7603,0 0-1056,0 0-289,0 0 161,2-19-113,-2 17-351,0 0-193,0-1-80,0 3 33,0 0 95,0 0-144,0 0-240,0 7-128,-5 2 16,0 1 49,-1 9 31,1 0 144,-1 1 64,1 3-16,3 3-96,-4-1 49,6 2 63,-1 2-96,1 0-16,0-3 0,0 0-96,0 0-96,4-4 0,-1 3-48,4-2 49,-4 3-17,0-2-48,2 3-16,-5-1 48,0 3-48,0-2 64,0 2-96,0-3-16,-5 0 48,2 1-32,0-1 0,-2-3 0,0 1 0,2-1-32,3-2 112,-4 1-112,0-2 48,4-1-16,0-1 0,0-3-32,0-2 64,0 0-96,0-2-32,7-2 48,-3 1-16,1 2 48,3-3-32,0 1 96,0 1 0,3 3 0,-2-2 0,2 1-32,2 0 512,1 3-367,2-5-97,0 0-112,1-3 112,0-1-112,2-2 64,0-1-32,0-2 32,2-1-16,1 2-16,-1 0 16,3-2-16,0 6 80,-2-2 64,0-1 16,0 4-64,-1-1 16,-1 0-48,-2 4-176,-1-5 80,-1 3-16,3-2 32,-2-1-32,2-1 48,0-3-80,-2-2 64,7 0 0,-2 0 32,-1 0-32,2-4 32,5-1 0,-1 3-64,2 0 80,-1-1 176,4 3-80,4 0-112,-1 0 32,5 0 0,-1 0-16,3-2 48,-1 0-32,2-1-144,1-1-32,0 0 96,-1 0-48,6-3 48,-6 0 0,4 1 48,1-3 16,-2-2-64,6 1 112,-6-3-16,4 1-16,-4 1 32,-2-1-160,-1 1-64,-2 2 64,-2 3 48,1-1-16,-2 0 0,1 3 32,2-3 32,7 1-16,2 0 64,2-1-48,4-2 192,3 0 81,-4 3-225,1-1-209,-8 0 65,-5 3 16,-8 2 32,-10 2-176,-9 0-416,-9 2-657,-7 5-847,-1-3-1122,-13-4-1824</inkml:trace>
  <inkml:trace contextRef="#ctx0" brushRef="#br0">17375 75864 2177,'0'0'10485,"0"0"-8500,0 0-1377,0 0 176,0 0 225,-32-2-273,26 2-208,-5 0 17,-2 0-209,0 2-176,-2 1-48,0-1 16,1 2-64,-5 1-16,1 1-48,-2-2 32,0 3-16,0 0 0,0 1 0,0 3 0,4-3 16,-4 6-64,4-2 80,-6 4-48,2 1 48,1 3-16,-2-2-32,1 1 32,0 1-32,0-3 16,4 1-16,-3-1-16,2-1 0,-2 1 0,-1-1 0,1 3 32,-2-1-16,1 1-16,1 3 16,-5 2-16,5-2 48,-5 4 0,4-4 16,-4 5 48,4-1-16,-4 0 0,-2 1-32,2 2 0,0 1-16,0 1 32,-1 2-48,3-3 64,-2 3-96,3-2 96,-3-3-80,2 1 16,1-1-80,-2-2-16,2 3 48,-1 5 16,-3-1-32,3 6 16,-2-1 64,0 3-80,-1-1 80,1-1-16,2 2 16,-3-4-16,6 4 16,-2-3 16,4-3-32,0 2 80,0-2-80,2-2-16,1 2-32,0 1-16,1 1 48,1 5 48,2-3 16,-2 0-32,-1 3 0,0 2 17,1-1-17,0 3 0,-1-2 48,-1-3-16,-1 1-64,0-1 0,3 1-80,-5-1 32,3 0 16,0 1 0,-1 2 0,0-1 16,2 1 48,-3-1 16,4-1-48,-3 2 64,3-1 0,0 1-16,0-3-16,3 3 32,-3 0-160,2 0 48,0-4 48,2 9-32,-1-4 48,2 0 0,1 1-32,-3-4 48,5 2 0,-3 2 16,-1-2 0,0 2 96,0-1-96,0 1-48,-3 0-32,2 0 16,-1 2 0,1 0 16,1-2-32,0 0 64,0-3 0,3 2-48,-3-3 80,5 0-32,3-1 32,-1-4-32,1 3-64,0-1-32,0-2 0,1 4 48,2 1 0,2 4 16,-5 0-32,0 4 80,0 0-48,0 3 48,0-1 16,0 0 32,-5-2-64,5 1-48,0-1-32,0-5-32,-3 8 64,3-3-16,0 0 16,0 3 32,0-1 16,0 3 0,-1-3 0,1 0-16,0 3 64,0-3-128,0 0-64,0 0 96,-3 0-16,3-2 32,0-2-16,0 0 32,0-1-16,0 2 48,0 0-32,0 2 48,3-1-32,1 2-112,1 1 48,3-3-32,0-1 64,0-13-32,0-5 32,-1-12 32,2-4 0,-3-11 64,6-1-48,-2-3 32,-1 0 0,-2 0 16,0 0-80,4 0-48,-7 0-16,-4 0 32,5 0 0,-1 0 32,-1 0 336,2 0-1200,3 0 656,-4 0 80,3 0 64,-2 0 1920,-2 0-1023,0 0-497,-1 0-336,2 0 16,-1 0-128,2 0 112,-1 0-16,-4 0-64,3 0-400,0 0 272,-3 0-97,1 0 193,2 0-144,-3 0 0,5 0-432,0 0-1089,1 0-1520,-1 0-3266</inkml:trace>
  <inkml:trace contextRef="#ctx0" brushRef="#br0">18255 76895 7603,'0'0'2386,"0"0"1247,0 0-1888,0 0-112,0 0 128,0 0-353,0 3-415,3-3-113,-2 1-144,3 2-127,0 0-65,1-2-160,2 4-112,3-3-32,0-1 48,4 2 81,0-1-161,1-2-32,0 0 16,1 0 96,1 0-16,1 0 64,-1 0-32,4 0 97,-1-2 319,-1-1-80,3 3-256,0 0-111,-3-1-145,0 1-48,-2 0-32,-2 0-48,2 0 80,-3 0-144,-1 1 80,2 2-32,-2-1 16,3 0 0,-2 1 16,0-2 16,4-1 0,-1 3 32,2-3-16,1 0 176,1 0-112,3 0-16,0 0 16,2-4 64,-1-1-48,5 3 0,-1-2-16,-1 2 48,4 0-80,-5-1-64,1 3 48,-2 0-48,-2 0 48,-3 0-176,3 0 48,1 0 32,-3 0-64,2 0 128,3 0-96,0 0 96,-1 0-64,4 0 64,-2 0-80,1 0 80,1 0-16,1 0 16,-2 0 0,2 3-32,1-3 80,2 0-80,-4 0 96,5 0-64,-3 0 16,2-3 17,-1 2-194,-1-2 97,4 3-32,0 0 0,-1-3 32,1 3 48,3 0-32,-3 0-16,3 0 96,0 0-80,-2 0 32,2 0 48,-4 0 0,1 0-32,-1 0 16,-2 0-16,-1 0 1,-1 0-130,-1 3 1,-1-3 48,0 3 16,3-3 16,-5 1 0,1-1 32,4 0-32,-5 0 0,1 0 16,-3 0 48,2 0-32,-3 0 16,-2 0-32,2 0 32,-1 0-16,-2 0 16,1 0 32,4 0-80,-4 0 80,2 0-31,3-1-17,-2 1-113,2-3 33,-2 3 16,2 0 48,2 0-48,1-3 48,3 3 0,-2-1-48,9-2 80,-1 1-48,1 0 144,4-3 1,0 3 15,-1 0-64,1 0 16,-2 1-16,-2-2-32,2 0-112,-1 2-80,3 1 112,-1-3 0,4 1 16,-2 0-32,2-3 96,-1 3-48,-1 0 32,2 2 80,-7-3-80,4 3 48,-6 0-32,0 0-32,-4 0-128,-2 0 48,2 0 0,-1 0 48,1 0 0,-1 0-16,4 0 48,0-1-32,1-1 64,0 0-32,-2 0 32,0-1-16,-1 1-16,2 2 80,-3-2-64,1 2 32,-2-2-80,2 2-48,-4 0-48,6 0 64,-4-3 16,6 3 0,-3 0 16,2 0 32,2 0-32,1 0 64,-4-2-16,0 2-48,-4 0 80,3 0-32,-6 0 32,2 0-16,-4 0 16,2 0-144,-2 0 0,-1 0 32,2 0-16,-2 0 32,-2 0-16,6 0 80,-4 0-64,-2 2 64,2-2-32,0 0-48,-3 3 96,1-3-48,-3 0 32,2 0-32,1 0 48,-2 0-48,1 0 80,0 0-80,1 0 64,2 0-64,-3-3 16,-1 3 64,4 0-208,1-2 80,-3 2-64,2 0 128,0-2-96,2 2 96,2 0-48,-1 0 32,-1 0-16,-1 0 16,0 0 32,1 0 0,-4 0-48,-1 0 64,0 0 0,-3 0-80,3 0 96,-5 0-48,6 0 0,-6 0-16,5 0 32,-4 0 48,5 0-80,-4 0 80,4 0-256,-1 0 112,3 0 0,-3 0 48,4 0-32,-5 2 32,1-2 32,0 2-64,0 1 64,-1-3-16,-2 2 16,-2 0-32,1-2 32,-1 2 0,-2-2 16,-5 3-32,1-3 32,-3 0-32,-2 0-16,-5 0 64,0 0-96,-1 0 112,-2 0-80,0 0 0,0 0 0,0 0 32,0 0 0,0 0-48,0 0 48,0 0-32,0 0 32,0 0-48,0 0 48,0 0-32,0 0 16,0 0 16,0 0-16,0 0 16,0 0-32,0 0-16,0 0-192,0 0-193,0 0-367,0-3-785,0-3-2000,0-4-2194</inkml:trace>
  <inkml:trace contextRef="#ctx0" brushRef="#br2">26307 78649 9172,'0'0'5123,"0"0"-3251,0 0-783,0 0-209,-12 0 65,12 0-321,0 0-256,0 0-192,0 3-112,0-2-32,4 6 80,-1-3-32,2 6 48,3-2 17,-2 0 159,4 2 96,-3-2-48,1 3 96,1-3-96,1 1-128,0 1-95,1-3 63,-5 2 16,4 1-64,0-2 32,-1 0-64,0-1-16,5 2-80,-8-2 16,6-1-32,0 3 48,3-2 32,0 1 64,-2 1 80,6-3 112,-6 4-128,7-2-47,-6-2 15,2 3-32,-3-2-48,-1 0 0,-1 1 48,-3 0-64,5 1-48,-6 1-16,4-3 16,-3 2-48,3 1 16,-1 0 32,-2-1-32,6 2 0,-5-2 32,0 1 16,-2-1 32,4 2-32,-3 0 16,-3 0-16,6 0-16,-2 0 0,-1 0-32,2 0-32,-1 0 0,4 0 16,-2 2 48,4 0-16,0 0-64,-3-1 80,2 2-32,-2 1 32,0 0-16,0 1 192,1 1-48,0-2 16,-5 3-96,5-1 0,-3-1 16,3 1-80,0-1 32,-2-2-64,5 2 81,0-3-65,-4 0 48,1 3-64,1-4 80,2 2-32,-4 0-16,2 0 16,-1 0-16,-2 0 32,3 0 0,-2 1 16,3 1-48,-2 0 96,3 0-80,-4 1 80,6 1-112,-4-1 16,0-2 32,3 3-80,-2-3 160,2 3-192,0-1 64,0-2-64,-1 5 64,5 0 0,-2-1 32,3 1-32,-3 2 0,3-1 48,-2-1-64,1 2 112,4-3-48,-7 1 0,2 0-32,-1 0 32,1-3 16,-4 3-32,2-3 32,2 0-48,-7 3 48,5-2-48,0-1 80,-2 0 16,0 1-48,4-1-48,-3 1 96,0 0-64,-1-2 32,2 4-80,-4-2 32,3 0 16,-2-2-64,0 3-16,-2-2 32,3-1 0,0 3-32,-4 0 32,2-1 16,4 1-48,-1 1 64,0-1-16,2 1 16,-2-2-64,3-1 80,0 1-32,-1-1 32,-3 1-48,1-1 48,2-1-16,0 1-32,-3 1 16,1-3-16,0 2 64,2 0-48,0-2 64,-1 3-31,2-3-17,-4 3 0,1-1 32,2-2-16,-2 3 0,1 0 64,-4 1-80,0-1-32,2 2 0,-5-1-16,3-1-48,1 1-16,0-2 32,-1 3-16,1-2 16,2-1 16,0 2 0,-3-1 48,4-1-16,-4 4-32,3-5 64,-3 5-64,1-4 64,0 2-16,-3-1-64,2-1 112,0-1-112,-1-1 96,4 0-48,-3 0 32,2-2-16,-3 1 16,2-2 0,0 2-16,-1-2 16,0 2-48,2-1 80,-3 2-80,-1 1 96,4-3-64,0 5 0,-1-3 0,1 0 32,0 2 16,0-2-48,-1 0 48,1 1-112,0-1-80,-5 1 48,6-4 0,-5 2 32,0-1 48,2-1-32,-3 2 0,2-3 0,1 0 16,-8-2 64,7 2-96,-2-3 48,-5 1-16,4 3 48,-1-5-48,-1 0 32,-1 2-16,-3 0-16,4-1 16,-3 1 16,1-2 0,-6 2-16,0-3-32,0 0 48,-6 1-48,-4-3-529,-2 1-863,-3-5-1330,3 0-2480,1-7-5219</inkml:trace>
  <inkml:trace contextRef="#ctx0" brushRef="#br0">20143 79865 9700,'0'0'5523,"0"0"-3314,0 0-1361,0 0-63,0 0 175,0-3-304,0 3-159,5 0-129,-2 0-144,1 7-64,0 3 32,-3 4 256,2 6-47,-3 4-81,0-1 16,3 6-80,-3 1 48,0 1-80,0-1 144,0 1-112,0-3 129,0 3-17,0 2-16,0-6-128,0 3-48,0-2 16,0-2 16,2 3 96,-2-3 33,5-3-97,-5 4-16,2-3-64,1 0-64,-2 2 96,2 0-80,0 3-48,-3-3 48,0 2-96,0 3 144,-3-1-32,-1-1 0,-1 1-32,0-2 48,0 1-47,2-2-33,-2-1-16,4-3-32,1-1 32,0 5-32,0-4 80,0 1-112,0 0 96,0 3-64,0-3 16,0 2-80,0-1-32,-3 1 48,0 3-48,1 2 64,-3 0 0,0-1 16,4 1 0,-5 0-16,1-3 0,3 0 64,2 0-32,-3-2-16,3 0 48,-3 4-48,3-2 64,0 0-64,-1 3 80,-2-4-64,1 2 80,0-3-48,-1 0-128,1-1 16,2-1 0,-3-1 32,3 1-16,-3-2 48,3 0-32,0 0 32,0 2 0,0-2 16,-2 1-48,-1 0 48,3 3 16,-1-2-16,-2 1 16,0 1-48,3 1 64,-5-1-32,3-1 16,0 1-16,-1-3 48,2 7-32,-2-7 32,1 1-32,2-3 32,-3 5-208,0-3 96,3 3-16,-2 0 32,2 2 80,-3 3-16,0 1 32,3-5-80,-2 4 32,-1-3 32,2-2-48,1 0 32,-3-2 0,1 3-16,2-4 0,-2 2 16,-1-4 0,1 4-16,2 1 80,-3-3-80,0 1 48,3 1-48,-4 1 48,0-2-144,4 0 32,-4 0 0,2 2-16,-1 0 48,1 0 16,2 3-16,-5-1 48,4-1 0,-2-1 16,3 0 16,-3 0 0,1 0-32,-1-2 48,1 5-48,2-3 32,-3 2-32,0 0 32,2 1 0,1 1 0,-3-2-16,1 2 16,-3 0-176,3 1 48,-4-1-16,1 3 16,1 0 48,1 2-48,-4-1 80,2 0-16,1 2 16,1-1 32,-4-1 32,4 1 32,0 2-48,-1 1 112,4 2-80,-2-4 0,2 3 16,0 0-64,0 1-128,2 0-16,1-1 48,-2 2 48,2 1-48,0-3 64,-1 0 16,3-4-16,-5-2-32,3-3 32,0-6 48,-3-2-64,1-7 64,4-4-240,-5-6-256,5-5-304,0-9-753,-1-11-416,1-5-1408,1-8-1377,-4-4-5923</inkml:trace>
  <inkml:trace contextRef="#ctx0" brushRef="#br3">21443 80949 8164,'0'0'1392,"0"0"849,0 0-1392,12 13 687,-9-8 1074,1 1-1474,-1 1-319,1-3 207,1 3-208,1-1-191,1-1-209,-1 0-48,0 0 64,1 0 64,-1-1-143,0-2-129,0 3-16,-1 0-16,2-2-48,-3 1 16,6 3 144,-4-2 32,-1 2-47,1-3 31,2 2-128,-6 0-16,2 1-112,2 0-16,-4 0-48,2 1 48,-1-1-96,0-1 64,1-2 0,-2 2-32,6-2 32,-5-1-32,1 2 0,0-3 48,4 3-48,-3-1 0,1 0 32,0 1-16,-1-1-16,0 2 16,-1-2 0,1 3 32,-2 2-32,2-3 80,0 4-16,0-4 48,-1 3-80,1-3-48,3 3 32,1-3 0,-2 1 0,5 0-32,-4-3 64,3 2-48,-6 1 64,3 0-48,0 2 368,-4-1-144,2 1 65,-4 0-81,2 0-112,2 1-48,-2-1-80,1 0 64,0-3-64,2 1 16,0 0 0,-2-3 16,3 0-48,-1 1 64,-2-1-32,-1-1 0,-1 4 48,1 0 0,1 0-16,-2-1 16,2 0-16,0 3-16,-2 1 0,3-2 0,-1 0-16,3 2 32,-4-2-16,4-1 32,-4 1-64,4-1 48,-4 0-32,2 2 32,1-3-32,-4 3 0,0-1 64,2 2-48,-5-2 0,6 3-16,-4 0 48,4 0-64,-1 0 48,-1 2 0,3-3-16,1 3 16,-2-2-16,2 3 16,-1-3-32,3-1 32,-3 1-80,0 0 64,1 0-32,-1 2 32,1-1-64,-4 0 64,5 2 0,-3-2-16,1 2 16,0-4-16,4 3 32,-5 0-64,4-2 96,-3 0-80,1 0 16,-1 0 0,-1 0 0,0 0 0,2-2 0,-3 1 32,2 2-80,-1-1 96,0-1-16,0 2 80,5-2-48,-3 1 0,0 0-16,3 2 32,-3-2-16,4 1-32,-1 0 16,-2-1-48,3 0 48,-1 0-48,-2 2 0,3-2-32,-2-1 128,0 2-48,-2 0 16,6-1-48,-5 3 64,0-4 0,3 4-47,-1-3 31,3 2-16,-4 0 0,1 0-32,1-3 64,1 4-64,-3-3 0,-1 0 0,2 0-32,-2-3 0,1 1-16,-1 2 32,1-4 0,-1 1 32,1 1-32,-2-3 0,1 4 0,1-2 0,-1 3 16,-1-2-16,-2 1 48,5 2-64,-1-1 32,-1-1-32,4 3 32,-1-1 0,0 1 0,2 0 16,-2-3-32,1 4 48,-4-4-64,1 1 48,1 0-64,-3-1 32,3-1-32,-5 1 48,4 1 0,-1-2 0,-1-1 0,-2 3-16,5-2 16,-1 1 0,-1 1 16,1 1-80,-1-2 80,2-1-32,-3 2 16,0-1 32,3 2-48,-3-1 48,3-1-32,-5 2 16,7-1-32,-7-1 32,7-1-16,-1 2 32,0-3-16,-2 1-16,3 0 32,-5 3-48,5-5 64,-1 5-16,-5-3 16,5 1-64,-1 1 48,-3 1-64,3-5 0,-2 5 0,1-3-16,-2 1 32,1 1-32,1-1 64,-4-2-64,2 0 64,0 3-48,1-2 32,-4 0-64,5-1 64,0 4 0,-3-4 32,3 1 0,-1 2-64,2-2 64,-3-1-32,3 1-16,-5 0 16,5 0 0,-3 1-32,-2-1 32,1 2 16,0 0-64,0-2 64,4 2-64,-5-3 96,2 4-112,-1-4 96,2 3-64,-1-3 64,-1 4-80,0-4-16,3 3 64,-4-2-48,3 0 64,-4-1-96,1 3 96,2-4-32,0 2-32,-3-1 32,1-1 32,-1 2-48,3-3 16,-4 0 32,1 1-80,1 0 80,-1 2-32,-1-2 16,0 1-16,2-1 0,1-1 16,-1 3-16,-2-4 0,0 2-16,1 0 48,1 0-48,-1-1 64,-1 0-80,1 4 32,-1-4-16,2 4 48,0-3-16,0 0 0,-1 2-16,-1-2 16,3 1 16,-2-1-80,3-1 48,-1 1-48,1 0 48,-4-1-16,4-2-32,-1 3 32,-1-1 16,1 1 16,-1-1-48,-4 1 80,3-1-80,1 1 0,0 2 32,0-3 16,-4 1-16,1 2 0,5-2 0,-5-1 0,0 2-16,4-1-16,-4-1 64,0 1-32,2-1 0,-2 3-16,0-2 48,5 0-32,-6 1 0,2 0 16,2-1-80,-4 2 96,2 0-64,2-3 48,-5 3 0,4-2-16,-2 0-16,2-2 48,-2 2-32,0-2 0,2-1 16,-5 1-32,6-1 32,-4 0-64,3 0 64,-2 1 16,0-1-16,-2-1-16,5 1 0,-4 1-32,2-3 48,-1 2 16,0 0-80,2-2 96,-4 3-64,5-1 32,-4 1-16,2 2 0,-4-3 16,7-1-16,-6 2 0,-1-1-32,5-1 64,-5 1-64,0-1 48,2-2-32,-2 2 32,3-3-16,-3 2 0,2-2-16,-2 2 32,0-2 16,0 0-80,0 3 80,0-3-32,0 0-16,3 0 0,-3 1 32,0-1-32,3 2 32,-3-2 16,1 2-80,2 1 64,-1-3-32,1 1 48,0 2-48,4 0 80,-2-2-64,-1 4-16,6-1 64,-3 1-48,0 0 16,4 2-16,-5-2 32,2 2-48,2 0 80,-4-2-96,2 0 80,-2-1-64,-1 1 16,-2-1-16,2 0-16,0-1 80,-5-1-128,3 0 160,-3 0-128,3-2 48,-3 2 16,0-2-32,0 0 16,1 2-16,-1-2 32,0 2-32,0-2 32,3 3-80,0-3 112,-3 2-48,0 0 0,0-2 0,0 0 0,0 3-16,0-3 48,0 0-32,0 0-32,0 0 48,0 0-32,0 0 48,0 0-32,0 0 16,0 0-16,0 0 32,0 0 0,0 0 32,0 0-32,0 0-64,0 0 64,0 0-48,0 0 32,0 0-16,0 0-16,0 0 16,0 0-32,0 0-16,0 2 16,0-2-32,0 0-64,0 0 80,0 0-16,0 0 48,0 0 0,0 0 16,0 0-16,0 0 32,0 0-32,0 0-32,0 0 64,0 0-80,0 0 32,0 0 0,0 0 32,0 0 16,0 0-16,0 0 0,0 0 16,0 0-32,0 0 16,0 0 16,0 0-48,0 0 48,0 0-16,0 0 0,0 0-32,0 0-32,0 0-80,0 0 32,0 0 64,0 2-32,0-2 80,0 0-32,0 0 32,0 2 0,0-2-16,0 3 0,0-3 16,0 0-80,0 0-144,0 0 63,0 2 17,0-2 0,0 0-16,0 0 80,0 0 32,0 0 32,0 0 16,0 0-16,0 0 32,0 0-224,0 0-256,0-2-545,0-3-383,-3-4-625,3 0-1169,-3-2-3153</inkml:trace>
  <inkml:trace contextRef="#ctx0" brushRef="#br0">15548 81745 6003,'0'0'3089,"0"0"-1504,0 0-657,0 0-223,0 0-145,0 0-176,-84 55-160,80-49-128,1-3-32,0 0-48,3 1 16,0 0 16,0-1-16,0 3 16,0-3 497,0 4 95,0-2 64,0 3-32,0-1-175,0 5-177,0 1-176,6 1-64,-2 1-48,5 4 32,-2 0-32,1 0 0,-3 3 16,-2 1 64,-1 2 0,-2-1 16,0 2 64,0-1-16,0-1 16,-5 2 97,-4 1-33,1-3-64,4 1-64,-2-1 0,6 3-64,0 0 48,0 2-112,0 2 16,3 2 16,7 1-16,-1-1 32,1 3 0,-3-2 16,-2 2 0,-3-2 48,-2 0-80,0-3 64,0 2-80,0-2 16,0 2-16,0 1 48,0 0 16,0 3 16,-5 2-16,2 4 16,0 4-80,-2 1 33,5 0 15,-3 2-16,3-1-16,0-1 0,0-1-32,0-1 32,0-2 0,-2 1 32,2-1-48,-3 0 0,3-1-16,0-1 48,0-1 16,0 0 16,5-1-64,9-1 16,7 3-48,-2-1 48,1 1 16,1 3-80,-2 0 80,4 2-32,-5 0 0,4-1-16,-2-3 16,4 1 32,-5-2-48,6-1 16,-3-2 16,-1 0-16,2 1-16,-2 2 48,-2 2-96,1 2 64,-1 5-16,-5 1-16,1 6 32,-3 3-64,2 3 64,-4 0-48,2 2 64,0 2-64,-2-5 64,6 1-48,-5-2 0,2-3 48,0-4-16,-1 0 0,6-4 48,-4-2 0,5-2-32,1 0 16,-4 1-16,4-2 16,2 4-32,-2 0 0,-3 0 0,2-1-16,-2 2 32,-3 3-32,2-3 64,-5 1-80,3-1 48,-1 1-32,1-6 16,2-1 0,-3-5-16,5 1-32,-2-2 16,1-1 16,1 0-32,-1-1 48,2-1-32,0 0 16,3-4-32,0 0 48,4-2-32,5-3 32,4-1-16,6-3-16,3-2 64,-1-2-64,4-4 0,-1 2 48,-1-2-16,-2 1-16,-7 2 0,-1 1 16,0 3-48,-4 1 48,-2 2-32,0 2 48,3 0-48,-1-3 32,1 1 0,-1-3-16,4 0 0,0-1 32,1-1 0,4 0 0,-1 1 128,2-2 16,2 2 128,1-3-47,0 2-49,-1 0-64,4-1-16,-6 1-64,2-3-48,1 4 0,-1 0-16,1-3 32,-1 1-32,7 0 16,-2-1 0,-2-1 16,3-1 0,-1-4 0,0 1-16,-5 1 0,0-4 0,-7-1-32,0 1 32,-5-2 0,-1 4 0,0-2-32,1-3-32,2 2 48,4-1-32,7-1 32,5-4 0,2 2 0,6-2-32,-7 1 64,4-2-64,-5 2 64,-5-2-64,-1 2 48,-3-3-32,0-1 0,-1 0 32,-1 0-16,3 0 32,-5 0-64,4 0 48,-9 0-64,1 0 80,-5 0-80,-6 0 48,-1 0 16,-6 2-32,3 5 32,-2-2-32,0 1 48,1-3-48,4-1 16,1-2 0,6 0 0,5 0 0,2 0-48,4 0-16,1 0 80,4 0-16,1 0-32,-4 0 64,-1 0-32,-4 0-16,1 5 0,-4 1 32,-2 0-16,-1-4 16,0 2-32,2-2 0,1-2 64,4 0-80,-2 0 64,0 0-32,3-6 0,-4 0 16,-6 2-32,-3 0 32,-8 0-16,-2 4 0,-7 0-32,-2 0 80,-5 0-112,0 0 112,0 0-64,1 0 0,4 0 16,1 4 16,4 2-16,6 0-16,4-4 32,7 2-48,0-1 80,-1-3-64,0 0 16,-6 0 0,-4 0-80,-5 0-256,-6 0-305,-2 0-79,-3 0-128,0-7-129,-11-7-2048,-21-7-2418,-9-5-5522</inkml:trace>
  <inkml:trace contextRef="#ctx0" brushRef="#br2">29252 81807 6019,'0'0'4274,"0"0"-1633,0 0-1280,0 0-209,0 0-175,0 0-225,3-11-224,-3 11-48,0-2-15,0 2-81,0 0 48,0 0-160,0 0-128,0 0 80,0-2 0,0 2-32,0 0-80,0 0-80,0 0 16,3 0-32,-1 0 0,1 0-16,0 2 33,3 2-49,-3 3 112,2-1 400,2 3-16,-3-1-176,4 2 0,3-2 112,-6 0-79,6-1 15,-2 2-112,2-3-112,-4 1-16,2 0-32,1-1 16,-4 1 16,0-1-48,1 3 0,-1 0 0,-5 1-32,4 1 16,-5 1-64,6-2 80,-4 4-96,1-3 48,5 1-48,-2 0 16,4-4 16,-2 1 0,0 0 0,3-2-16,-4 1 32,2-2-96,0 0 96,-3 4 0,2-1 0,-4-2-16,3 5 0,-5-3 0,6 1 0,-4 1 0,4-1 0,-1 1 0,1-3-32,-4 1 64,5 0-16,-2-3-32,-1 3 16,1 0 32,-1-1-16,-1 3-16,-1 0 16,1 3 0,-2-2 16,5-1-32,-2 1 32,1 2-32,0-1 16,0-2 16,4 3-16,-5-3 32,2-1-32,-1 1 64,2 0-64,-1-2 96,-2 2 17,-1 0-17,3-1-80,3 1 16,-4 1-32,-1-2 0,5 1 48,-2 2-112,1-2 48,-1 0-32,2 2 48,1 0-16,0 1 0,0-2 16,-1 2 0,2 1 112,2 0 32,-6 0 16,3 1-64,3-1 64,-6 0-48,3 0 0,0 1-128,0-2 32,0 0-16,3 2 0,-3-1 0,6-2-16,-4 1 48,2 2-48,0-3 96,0 3-16,-1-3 32,1 0 32,-3 0-16,2 0-32,1 0 0,-4 0-15,1 0-65,1 3 64,-2-3-80,3 0 64,-2 1-48,-2 0 64,1 1-16,3-2 0,-3 3 32,4-1-64,-5-2 80,3 0-64,1 3 16,0-6-64,-2 4 16,0-3-16,2 1 48,-3-1-32,0 1-16,-1-2 16,2 1-32,-2 2 48,-5-2-80,4 3 32,0-4-48,0 3 48,-2-2 0,0 0 16,3 2 16,-3-4-64,3 2 64,-5-2-16,2-1 16,-1 3-16,3-4-16,-3 1 16,0 2 0,-2-2 16,2 0 16,-1-1-64,0 2 32,0-3 16,1 1-16,-4 0 16,3-1-32,-1-2 48,0 3-32,1-3 0,-1 0 16,-1 1-16,-2 0 0,0-1 0,3-1 16,-2 1-48,0-2 64,-2 0-32,-1 2-48,3-4 96,0 2-48,-3 0 0,0-2-32,0 0 48,0 0-48,0 0 80,0 0-80,0 0 48,0 0 16,0 0 0,0 0-48,0 0 32,0 0-32,0 0 0,0 0 32,0 0-48,0 0 48,0 0-64,0 0 16,0 0-224,-3 0-176,-1 0-305,-2 0-687,-1 0-849,-3 0-497,3-4-2352,-1-2-5219</inkml:trace>
  <inkml:trace contextRef="#ctx0" brushRef="#br3">25124 82343 11525,'0'0'2834,"0"0"-1698,0 0 417,0 0-353,0 0-415,-14-21-337,14 21-288,6 4-48,2 4 16,3 8 32,2 3 480,1 7-63,3 5-177,2 6 224,6 3 33,5-1-97,-1-2-16,5 0-176,4-7-32,-4 0 97,2-7-33,0-1 16,-4-2-256,-1-1-144,1-2 64,-2 3-128,1 0 112,1 1 160,1-1 432,3 2-495,2-2-33,0 2-64,-1-3-80,-3 3 32,-3-3-32,-2 1 0,-4 2 16,-1-2 32,-4-1 0,1 1-16,1-1-16,4 2 1088,1-2-672,5 3-464,4 0 96,2-1 112,6 4 32,0-4-144,4 4-16,2-4 65,-6 0-17,3 2 0,-4-4-16,-3 2 48,-3-2-80,-5-3 96,0 3-96,-7 0-160,-3-1 96,-3 1 16,-7 1-96,-5 0-225,-5-1-47,-2-1 112,0-1 16,-4-6-288,-4-2-481,3-6-1024,4-6-336,-5-10-1456,1-9-5604</inkml:trace>
  <inkml:trace contextRef="#ctx0" brushRef="#br0">19501 84249 4530,'0'0'7828,"0"0"-6580,0 0-639,0 0 735,0 0-255,0 0-225,0-9-64,2 6-95,1 2-273,1-4-32,1 1 208,6-1 65,-3 1-81,5 0-64,-1 0-32,2-1-111,2 1 15,-2 1-128,5 1 176,-1-3-16,1 4-112,3-3 65,0 2 319,2-5-464,2 2-160,-1 1 32,1 0-96,5-1 192,-4 3 32,5 0 257,-1 2-385,4-2 32,-4 2 64,-1 0-128,5 0 48,-3 0-208,2 0 48,-1 0 0,4-4 32,2-1-16,0-2-32,1-2 80,-1 4-16,4-2 32,-3 0 0,1 2 128,-2 3-32,0 2-32,2 0-80,-4 0 16,-1 0 16,-3 0-144,5 2 32,-5 1-16,3-1 32,-1-2 0,1 2 0,5-2 32,-3 0 16,2 0 32,-1 0-64,1 0 48,4 0 16,-2 0 32,-1 0-32,0 0 16,3-2 48,0 0-288,-1-1 112,1-1 80,1 0-32,2 1-16,1 0 48,0 0 16,-1 1 0,1 0 16,2 2-16,-3 0 48,0 0-16,-2 0-80,4 0-80,-6 2 48,4 0 48,-1 1 0,-1 0 64,-1 0-48,2-2-32,1 2 80,-2-1-32,-1 3 64,3-5-48,-4 2 0,1 2-16,0-1-144,-4-1 48,4 0 48,-2 3-16,-2-4 32,2 1 16,-1 3-16,0-3 16,3 2 32,0-1-16,-1-1 0,1 0 32,2 1 32,-3-1-48,4-2-176,-4 2 96,4 0 160,-3-2-160,-1 2 80,1 2-32,-3-1-32,2-2 64,-1 4-32,2-3 64,-6 3-48,0-3 16,1 0-16,2 3-48,-3-3-80,-1 0 32,0-1 32,1 2 0,2-1 32,-1 0 16,0-2 16,-1 3-80,3-3 112,0 2-64,-2-2 80,0 0-16,2 2-16,-2 0-32,3-2 49,-2 3-242,1-3 97,3 1 64,-3-1-48,6 0 112,-3 3-32,-1 0 48,3-3 32,2 1-15,-5-1-17,1 4 16,3-2 32,-4 1-64,0-1-80,-6 0-96,2 0 112,0 1-32,-3 1 16,1-1 32,-6-2 0,1 4 16,-1-3 0,1 0-16,-2 0 16,1 0 16,-1 0-16,2-2 32,3 3-32,-7-3 48,4 1-32,-5-1 32,0 3-240,-3 0 96,-3-3 64,-2 1-16,-3-1 48,-5 3-48,0-3-16,-6 0 31,-4 0-31,2 0-64,-3 0 32,0 0 0,3 0-32,-3 0 32,0 0 64,0 0-64,0 0-16,0 0-96,0 0-32,0 0-176,0 0-305,0 0-383,-3 0-833,-1 0-368,-7-10-1201,4-2-7459</inkml:trace>
  <inkml:trace contextRef="#ctx0" brushRef="#br0">19497 80135 10549,'0'0'3249,"0"0"-2144,0 0-33,0 0 177,0-34-241,0 32-207,0 2-49,2 0-224,-2 10-320,2 13 65,3 3 591,1 9 465,0 2-641,7-1-448,-1-5-160,2-6-64,4-10-32,1-6-48,3-9 160,-2-5-112,1-10-224,-4-7-560,-1-4-49,-6-3-95,-3-6 255,-2 1-95,-5-4-80,0 3-129,-5 2 65,4 7 720,-5 9 240,6 8 112,-5 9 224,3 12-464,-1 11 800,1 13 945,-2 6 160,0 7-289,3 3-367,1 3-337,0-5-319,0-6-209,0-5-96,1-8-160,3-5-96,-4-7 48,0-1-48,0-6-144,0-2-657,-4-4-607,4-6-577,-4 0-865,4-11-3457</inkml:trace>
  <inkml:trace contextRef="#ctx0" brushRef="#br0">41007 74384 5555,'0'0'-113,"0"0"1906,0 0 0,0 0-464,0 0 207,0 0-303,-11-15-321,11 13 321,0 0-32,0 0-33,0-1-79,3 1-401,-1 2-144,0-2-160,6 2-144,2 0-80,2 0-47,5 0 15,4-3-48,4 1 736,4 0-272,0-2-48,1-1-207,-5-1-17,-3 2-160,0-3 0,-7 0-80,0 1-16,-8 2 64,-1-5-48,0 4 16,-6-2 16,0 3-48,0 0-32,0 2-16,0 0-16,0 2-64,0 0-32,0 0-128,0 4-112,0-2-17,0 0-127,0 2-16,0-1 336,0 0 128,0-3 96,0 0 16,0 0 80,0-6 240,-7 0 320,0-2-79,-4-4-337,-1 4-288,0-3 0,-2 0 0,2 2-16,2 1 32,2 3-112,0-1-33,4 4-95,2 0 64,2 2-32,0 0-464,0 0-385,6 0-527,1 0-1298,0 0-1184,0 0-3777</inkml:trace>
  <inkml:trace contextRef="#ctx0" brushRef="#br0">40996 74480 6483,'0'0'1825,"0"0"1120,0 0-1408,0 0-977,0 0-112,0 0-96,5-7-143,-3 14-129,-2 6-16,4 4 64,4 7 1248,0 3 497,2 6-192,2-3-801,1-1-303,-7-3-113,7-4-256,-7-5-160,0-2 0,-4-4-48,3-2 0,-3-4 0,1-4-400,-3 1-817,0-2-1328,0 0-2657</inkml:trace>
  <inkml:trace contextRef="#ctx0" brushRef="#br0">41216 74404 5250,'0'0'2081,"0"0"128,0 0-1024,0 0-417,0 0 33,-18 32 127,16-11 81,-3 2 159,4 6 225,-4-2-369,-3 0 17,0 0-241,-1-4-112,-4-1-271,7-2-161,-7-6-176,7 0-48,0-5 0,1-3-32,3-2-16,2 1-336,0-3-449,0 0-287,0 1-145,5-1-832,0 0-112,-1 1-576,1-3-4274</inkml:trace>
  <inkml:trace contextRef="#ctx0" brushRef="#br0">41329 74618 5795,'0'0'5058,"0"0"-2657,0 0-1072,0 0 95,0 0-287,0 0-353,0 0-143,31 0-33,-18 2 96,1-2 321,3 0-449,2 0-224,6-2-160,-1-3 128,1-1 128,-1 1-223,-4 3-193,-1-1 16,-6 0-48,-2 3-16,-5 0-305,2 0-479,-5 0-272,0 0-257,-3-2-1088,0 0-2754,-6-5-4001</inkml:trace>
  <inkml:trace contextRef="#ctx0" brushRef="#br0">41396 74642 5587,'0'0'3681,"0"0"-1280,0 0-880,0 0-176,0 0-257,0 0-191,16-22-353,-16 22-320,0 4-144,0 7-48,0 4 112,-2 4 304,-4 4 833,5-1-593,-6-1-272,7-1-64,-1-5-191,-2-4-81,3-2-80,0-3 48,0-1-48,0-3-32,-2 0-369,2-2-271,0 0-560,0-2-1682,0-5-1664,0-1-2993</inkml:trace>
  <inkml:trace contextRef="#ctx0" brushRef="#br0">41841 75304 2241,'0'0'6899,"-43"19"-3361,17-4-1825,-5 6-225,5 5-271,-4 0-385,5 1-31,6 2 63,6-2-64,7-1-287,6-5-273,11-3-208,10-6-64,9 0 64,3-5 32,-2-3-32,4-2 0,-7-1-112,-3-1-1217,-7 3-1856,-14 0-3346,-4-3-1553</inkml:trace>
  <inkml:trace contextRef="#ctx0" brushRef="#br0">42218 75428 7123,'0'0'1121,"0"0"2128,0 0-1232,0 0-320,0 0 192,0 0-272,16-16-577,-16 15-208,0 1-95,-5 0-193,-4 0-192,-12 0-240,-2 0-112,-11 4 16,-5 2 0,-4 4 0,-7-5 32,1 0-128,5-1 96,0-2-48,12-2-48,2 0 48,17 0 32,-1 0-16,14 0 64,7-4-64,6-3-144,13 3-272,-1-2-609,5 1-1600,-4 3-4018,-8 2-592</inkml:trace>
  <inkml:trace contextRef="#ctx0" brushRef="#br0">42124 75723 5330,'0'0'6163,"0"39"-4146,0-6 1617,0 6-961,0 5-1248,0 3-433,2-5 145,-1-2-689,-1-7-304,0-7-32,0-6-96,0-4-48,0-5-32,0-5-240,-3-1-400,1-5-529,2 0-512,0-7-2753,0-5-9076</inkml:trace>
  <inkml:trace contextRef="#ctx0" brushRef="#br0">23063 74481 6659,'0'0'2193,"0"0"-1024,0 0 47,0 0-239,0 0 127,0 0-223,-9-7-257,6 7-112,-1 0-144,0 0-96,2 0 0,-1 0-79,1-2-97,2 2 112,-1-2 32,-3 0 80,4 0-96,-1-2 16,1 0-176,-3 1-16,0-1 224,3 2 32,-5-3 1,3 5-113,2-2-128,-6-1-32,5 3 16,-2-1-16,1-1-16,-3-2 48,3 1-16,-1-1-32,-1-3 144,-1 2 128,2 1 0,-2 0 64,0 0-16,-1 2-159,0 0-49,1-1-32,0 1 16,1 0-96,-1-1 48,3 2-16,-1-2 32,-2 1 80,5-3 0,-3 1-64,3 0 16,-2 0 0,-1-3-80,2 3 16,1-1-16,-3-2 0,3 5 48,-3-2 48,1 0-80,-3-1 0,3 3 112,-1 0-128,-1-1 0,-1-1 0,0 2 0,-1-3 0,4 4-32,-2-3-16,2-3 64,-1 0 16,-4 3-64,4-3 17,-1 3-34,-3-3 34,3 3 15,0 0-48,0-1 16,-4 3-16,5-3 48,-2 4-48,0-4 32,1 4-48,1-4 64,1 3-48,2-3 32,0 1 0,-5 1 16,5 2-16,-2-5 0,-1 5 16,0-2-32,-2 0 0,1 1-16,1-1 48,-4 1-80,2 0 96,1-2-32,1 1-48,-2 1 16,0-3 48,2 1-16,2 2 16,-4-2 16,5-1 32,-2 1 16,-1 0-64,3-1 0,-2 3-16,2 0-32,-3-1 48,3 1-16,-3 1-32,3-2 0,-2 3 48,-1-2-32,3 0 32,-1 0-16,-2 0 0,0-1 16,3 1-16,-2 0 48,-1-3 0,1 5-32,0-4-32,-1 1 16,3 0-16,-4 1 0,2-3 0,2 0 16,-6 1-16,4 0 0,-4-1 0,4 1 0,-2-2 16,2 2-32,-1-1 32,-4 0 0,4 1-32,0-1 32,-1 4-16,0-4 0,0 1 0,2 0 16,0-1 0,-1 3-16,3-3 0,0 1 16,-1 0-32,-3 0 32,4 0 0,-1 1-16,-2-1 0,0 1 0,3-1 16,-2 0-32,-1 1 48,1-1-32,2 2 16,-6-2-32,5 2 16,1-2 0,-3 1 16,1-1 0,0 1-32,-3 1 48,2 0-32,0 0 32,-2-1-48,1 1 16,1 0 0,-2 0 16,3 1 0,0-2 0,-2 1 0,1-3-32,0 3 64,3-2-16,-5 1 160,3-1-128,-1-1 48,0 4-48,-1-3-32,3 1 0,-5-1 16,4-1 0,-4 3-80,0-3 48,0 1-32,0 2 32,-1-2 0,2 0 0,-3-1 16,2 3-32,1-3 16,4 1 48,-4-1-48,0 1-32,0 1 48,2-2-32,-1 3 48,-1-3-80,0 1 48,0 1-16,4-1 32,-4 1-16,-1-1-32,4 1 48,-3 0-48,2-1 16,0-1 16,2 4 0,-1-5-32,-1 2 16,3 0 32,0 2-64,-2 0 48,2 0-32,-3-3 64,1 5-48,2 0 16,-3-1-64,0 1 48,3-3-16,-1 3 16,-3-3 0,3 2 16,1 1 0,-3-3-16,0 1 32,3 0-32,0 2 16,0-2-32,-2-1 48,2 1-16,-2 0 16,2 2-16,-3-2-32,3 1 65,-2-2-82,-1 0 50,2 2-17,1-2 0,-3 3 0,0-4 0,3 4-17,-5-2 34,5-1-34,-2 1 17,-1 0 17,0-1-17,2 2 0,-2-2-33,2 2 33,1-1 0,-3 2 33,0-3-33,3 1-33,0 0 66,-2 2-66,2 0 82,0 0-130,0 0 81,0 0 0,0 0-32,0 0 80,0 0-80,0 0 32,-3 0 0,0-2 32,3 2-48,-2-3 16,-1 3 32,2-2-64,-2 2 64,3-2-48,0 2 48,0 0-64,0 0 32,0 0-32,0 0 64,0 0-112,0 0 32,0 0-16,0 0 16,0 0-80,0 0-352,0 2-80,0-2-353,0 2-287,0 1-929,0-1-432,0-2-3106</inkml:trace>
  <inkml:trace contextRef="#ctx0" brushRef="#br1">22262 74266 13926,'0'0'4290,"0"0"-2769,0 0-416,0 0-177,0 0-80,0 0-303,3 6-337,17-6-128,8 0-64,2-3 16,3-1 128,-1-3-96,-5 2-16,-3 3 0,-7 0-16,-7 2-48,-3 0 32,-2 0 0,-2 4 32,-1 3-32,2 2 96,-4 4 176,0 0 320,0 2-287,0 0-225,0-3-64,0-2-80,0-1 48,0-2-16,0-3 32,0 2-16,0-4 16,0 0-32,0 3 32,-1-1-32,-2-1-64,3-1-417,-2 3-495,2-1-385,0 0-1312,-6-4-3506</inkml:trace>
  <inkml:trace contextRef="#ctx0" brushRef="#br1">22364 74292 7091,'0'0'4530,"0"0"-2625,0 0-736,0 0-529,0 0 64,0 0-111,36-1-321,-23 1-176,0 0 1104,-4 0-399,3 1-289,0 2-192,-2-3-112,3 4 48,-4-4-48,1 0-48,-4 3-128,2-3 0,0 0-16,-5 0 1,2 0 15,1 0 0,-1 0 48,-2-3 32,-1 3-16,2-1-48,-4-2 0,0 3-48,0 0 0,0 0-48,0 0 32,0 0 48,-1 3 0,-2-2-32,3-1 16,-2 0-64,2 0 16,0 0 16,0 0 0,0 0-16,0 0 32,0 0-16,0 0 64,0 0-48,0 0 32,0 0-16,0 0-32,0 0 32,0 0-32,0 0 32,0 0-16,0 0 0,0 0 48,0 0-80,0 0 16,0 0 0,0 0 0,0 0 32,0 0-16,0 0 0,0 0-16,0 0 16,0 0 16,0 0-32,0 0 48,0 3-48,0-1 32,0 0-16,0 4 16,0 6-16,0 3 112,-6 6 864,-4 5 497,1 3-865,-8 6 48,2-7-63,3-2-177,2-4-128,0-6-112,9-8-32,-2-3-160,3-3 0,4-2-96,3-14-1265,6 0-1264,-6-6-2449</inkml:trace>
  <inkml:trace contextRef="#ctx0" brushRef="#br0">22314 73697 6467,'0'0'3313,"0"0"-1680,0 0-640,0 0-193,0 0 144,0 0-143,-8 27 175,3-10-31,2 2 319,-2 5-175,0 1-321,-1-5-128,2-1-63,0-5-209,3-2-272,1-8-80,0 1-32,0-5-16,0 0-64,1-5 160,3-8 128,0-4-128,2-6-16,1 0-80,-4-6 0,0 3-48,2 0-112,1 4-176,-1 2 80,0 7 192,-1 3 15,-4 5 65,3 3-48,-1 0 32,0 2 32,-2-3-16,3 3 48,-1 0-16,-2 0-16,0 0 16,3-2 16,-3 2-16,0 0 49,0 0-17,0 0 80,3 0-32,-3 0-80,0 0-16,0 0 16,0 0-64,1 0 16,-1 0 48,0 0 0,0 0 48,0 0-80,0 0 80,5 0-64,-2-2 144,2 2 0,6 0 0,2 0 464,4 0 289,3 7-321,1-3-96,-2 3-64,1-1-224,-1 0-32,-3-1-112,-5-1-32,-1-1 0,-1-3-16,-6 0 0,2 0-336,0-7-528,-5 0-737,0-1-1808,-2-5-1650</inkml:trace>
  <inkml:trace contextRef="#ctx0" brushRef="#br0">23291 73670 9012,'0'0'2593,"0"0"-1072,0 0-144,0 0-193,0 0-528,9 20-111,8 0-81,7 4 1969,1 8-96,1 5-1024,-2 1-625,1-4-368,-7-3-176,-2-5-256,-4-5 96,-2-5-48,-4-2 48,0-3-48,-4-5-48,-2-1-512,0-3-529,0-2-351,0-7-369,-5-6-3874</inkml:trace>
  <inkml:trace contextRef="#ctx0" brushRef="#br0">23325 73514 6707,'0'0'2209,"0"0"-800,0 0-161,0 0-15,-31 0-161,29 2 17,-1-2-305,0 0-176,3 0 49,0 0 15,0 0-16,0 0-175,6-2-49,6-3-224,8-1-48,1 0 48,7-1 336,4-2 865,2 0-977,1 3-64,-5-1-224,-5 3-144,-3-1 0,-3 3 0,-3 2 16,-3-5-64,-6 5 80,1 0-32,-4 0 16,-1-2 0,-2 2 0,-1 0-16,0 0 16,0 0 32,0 0-48,0 0 0,0-2-32,0 2 80,0 0-48,0-2 16,0-2 0,0 2 16,-4-3-15,0-4-17,-1 2 16,-2-3-16,-3-3 16,1-1-32,-4 2 32,1 1-32,3-1-33,-4 2-63,3 4 64,3 1 0,6 3 32,-5 2 16,4 0-80,-1 0-32,3 4-1136,5 1-593,5 2-3442</inkml:trace>
  <inkml:trace contextRef="#ctx0" brushRef="#br0">23585 73598 8484,'0'0'2753,"0"0"-1840,0 0-353,0 0 64,0 0-48,0 0-432,6 12-48,-6 4-15,0 6 911,0 4 1809,0 4-1248,-6 10-160,-1-1-17,3-1-223,-4-4-257,2 0-288,0-4-479,0-7-81,0-5-64,5-3 0,-2-4-17,3-4-15,0-3-256,0-2-992,3-2-497,4 0-608,-2-2 48,-1-5-1313</inkml:trace>
  <inkml:trace contextRef="#ctx0" brushRef="#br0">23771 73929 4690,'0'0'2193,"0"0"-544,0 0-64,0 0-1,0 0 113,0 0-256,0-12-113,0 9 17,0 1-192,0 0-305,0 2-224,0 0-240,0-2-240,0 2-64,0 0-63,0 0-114,0 2 49,0 2 80,0 3 48,0 4 129,0-3 335,0 5 272,0-4-416,0 5-127,1-5 31,3-2-176,-2 0-80,-1-2-48,2-1 0,0-1-32,-1-3-304,1 0-369,-1 0-271,4-7-465,-5-5-1952,-1 0-3971</inkml:trace>
  <inkml:trace contextRef="#ctx0" brushRef="#br0">23969 73792 11845,'0'0'2738,"0"0"-1330,0 0-399,0 0-193,0 0-224,0 0-143,0 0 31,28-13 0,-15 10-48,-4 0-32,4 2 449,-5 1-609,3 0-208,-3 0-64,-4 0-64,1 0-288,-1 0-433,-4 0-255,0 0-273,0 0-960,0 0-256,0-3-2641</inkml:trace>
  <inkml:trace contextRef="#ctx0" brushRef="#br0">24119 73460 11189,'0'0'3090,"0"0"-1154,0 0 81,0 0-512,0 0-577,0 0-639,19 2 175,1-4-320,7-3 160,6-2 496,9-3 545,1 1-721,1-2-480,-6 0-32,-3 0-80,-12 4 16,-3 3-32,-8 0 0,-4 1-16,-5 3-16,-3 0-32,0 0 0,0-2 112,0 2-16,0 0 32,0 0-96,-3 0 48,3 0-96,0-2-64,0 2-16,0 0-144,0 0 112,0 0 16,0-4 160,0 4 0,0-4 32,0-3 0,0 1 0,-3-5-16,1 0-16,-6 0-32,-2 0-80,1-2 176,0 4-112,-5 0 80,6 3-112,-2 2 64,3 1-32,2-1 48,-3 4 0,6 0-16,2 0-16,0 0-672,0 0-305,0 0-79,0 0 111,0 0-479,0 0-449,-3 0 224,3 0 48,0 0-304,0 0-1616</inkml:trace>
  <inkml:trace contextRef="#ctx0" brushRef="#br0">24210 73649 7155,'0'0'3650,"0"0"-1969,0 0 1488,19 40-672,-8-21-1024,-2 1-256,3 0-401,0 1-352,4-3-192,-2 0-176,0-5 16,1 1-16,-3-2-48,-3-5-64,1-1-224,-2-5-1136,-3-1-785,-2-1-1153,-2-10-608</inkml:trace>
  <inkml:trace contextRef="#ctx0" brushRef="#br0">24442 73523 4338,'0'0'5811,"0"0"-4115,0 0-1199,0 0 335,0 32 128,0-10 1298,0 2 63,0 5-977,0 4 17,0-1-65,0 1-271,-6-2-289,1-3-336,2 1-127,-3-6-113,1-4-96,0 0 16,0-5-128,2-5 16,3-2-32,-1-3-609,1-1-687,0-3-449,1 0-1281,5-7-3665</inkml:trace>
  <inkml:trace contextRef="#ctx0" brushRef="#br0">24611 73874 12054,'0'0'1600,"0"0"-1424,0 0 417,0 0 943,0 0-431,0 0-497,-7 24-96,4-13 81,0 2-33,3 0 64,0-2-240,0 0-224,6-2-80,4-3-112,-2-3 80,6-3 16,-3-3 97,2-5-81,-4-3-64,2-2 48,-6-3-48,1 3 0,-6 0 0,0 0 16,0 2 32,-6 2-48,-2 2-16,-2 7 128,-3 0 16,1 0-48,0 3-80,4 3-16,-3 1 0,4 0-16,1-3-400,2-1-1057,2-3-2273,2-7-4786</inkml:trace>
  <inkml:trace contextRef="#ctx0" brushRef="#br0">24906 73664 12294,'0'0'3521,"0"0"-1648,0 0-368,0 0-305,0 0-559,0 0-401,7 3 144,5-9-208,7-3 112,6-2 593,7-2-321,-1-3-160,6 2-96,-4-2-160,-1 3-64,-4 3-96,-8 3 0,-5 2-336,-6 3-368,-6 2-465,-3 0 145,0 2 143,-3 3-223,-8 6-1297,-2-3-1633,-1-1-2929</inkml:trace>
  <inkml:trace contextRef="#ctx0" brushRef="#br0">24938 73825 10837,'0'0'2801,"0"0"-912,0 0-128,0 0-336,0 0-417,0 0-304,0 0-127,33-19 15,-17 15 32,-2-3 497,0 3-481,5-3-256,-2 1-96,1-3-208,-4 4-16,3-1-32,-3 0-32,4-1 16,-4 0-48,2-2-16,0 3-336,1-5-432,0 2-577,-3 1-800,-2-3-1120,-9 2-4115</inkml:trace>
  <inkml:trace contextRef="#ctx0" brushRef="#br0">25582 73306 7107,'0'0'3874,"0"0"-1201,0 0-1104,0 0-417,0 0-351,0 0-177,-2 6-192,9 7 225,3 11 511,4 4 369,3 5 48,2 1-465,5 4-271,-4-5-225,2-5-416,-2-2-32,-4-6-96,0-6 0,-7-2-48,-2-5-16,-3 0-16,2-6-32,-6 1-368,0-2-417,-3 0-191,-4-8-1073,0-3-2017,-2-6-5682</inkml:trace>
  <inkml:trace contextRef="#ctx0" brushRef="#br0">25967 73115 7507,'0'0'2273,"0"0"-848,0 0-560,-13 36-241,12-11 1505,-5 5-400,-2 5-529,4 2 33,-3 2 175,0 1-335,-3-1-529,1 1-176,-2-6-80,4 0-128,0-4-80,-2-7-31,5-4-82,0-5 66,2-3-49,-1-4-177,3-6-1039,0-1-1041,0 0-1617,0-8-4818</inkml:trace>
  <inkml:trace contextRef="#ctx0" brushRef="#br0">26083 73457 5875,'0'0'2817,"0"0"-1056,0 0-192,0 0 95,0 0-351,0 0-369,-19 26-239,16-24-145,3-2-96,0 3-64,3-3 113,3 0 31,4 0-16,5-3-144,4-4 609,5-3 367,2-6-623,1 1-225,3-2-144,-9 3-144,1 2-96,-9 2-128,-1 4-16,-5 2 16,-1 2-480,-6 0-208,3 2-289,-3-2-880,0-1-640,-7 3-3009</inkml:trace>
  <inkml:trace contextRef="#ctx0" brushRef="#br0">26144 73474 7780,'0'0'2593,"0"0"-1281,0 0 417,0 0 288,0 0-400,0 0-657,3-24 193,-3 24-225,1 0-416,4 5-351,-2 6 95,0 1 64,-2 6 512,4 2-368,-2-1-336,0-1-48,-3-3-80,0-1 32,0-3-16,0-5-96,0 0-240,0-3-624,0-3-641,0-6-512,-3-1-3329</inkml:trace>
  <inkml:trace contextRef="#ctx0" brushRef="#br3">22909 78387 4834,'0'0'8708,"0"-42"-7299,-5 18-513,-1-2 161,0 3-529,-5 0-208,0 6 0,-5 1-96,0 7 113,-1 5 95,-2 4 128,-1 7-208,1 9-176,4 7 0,3 10 289,4 6 255,8 6 320,6 8-111,8 6 47,4-2-287,1-1 47,0-5-352,0-8 0,-1-4-112,-5-8-144,0-6-112,-7-6 16,-5-2-16,-1-1-32,0-5 0,0-3-48,-4-1-160,-1-3-352,0 1-529,2-5-703,3 0-449,0 0-913,0 0-4353,0-7-449</inkml:trace>
  <inkml:trace contextRef="#ctx0" brushRef="#br3">22753 78727 13014,'0'0'5827,"0"0"-3394,0 0-320,0 0-385,0 0-623,0 0-497,27-18-192,-5 10-175,5 1 495,-2-4-528,5-2-96,-4 2-96,0 1 16,-8 1-240,-3 0-272,-5 4-161,-4 3-559,-6 2-369,0 0-160,0 0-336,0 0-1040,0 0-3298,0 0-3121</inkml:trace>
  <inkml:trace contextRef="#ctx0" brushRef="#br3">23107 78629 11781,'0'0'5907,"0"0"-4162,0 0-368,0 0 15,0 0-495,0 0-289,-43 23-224,27-2 16,0 2 176,1 1 273,8 1-353,1-3-240,6-6-144,0-5-96,6 1-16,7-10-64,-1-2 32,1-2 112,3-10-32,-5-2 32,0-5-64,-2 0 48,-2-1-16,-5-1 0,1 2 32,0 3-128,-3 5 16,0 5 32,0 4 64,0 2 16,0 12-128,0 4 48,0 3 64,0 2-32,0-5-16,0 0-64,0-6-48,6-3-416,2-7-976,3 0-1058,5-11-959,-1-4-3699</inkml:trace>
  <inkml:trace contextRef="#ctx0" brushRef="#br3">23321 78579 7475,'0'0'11430,"0"0"-8677,0 0-1633,0 0 753,0 0-272,0 0-577,-8-29-463,3 29-353,-5 6-176,-2 7 0,0 6 48,-1 2-16,-3 3 48,2 2 32,6 0 288,2-3 32,3-7-223,3 1-241,0-8 32,4-2-64,7 0 48,1-7 48,0 0-64,1-3 48,1-1 16,-5-3-96,-2 4-224,1-2-593,-7 4-399,4-2-689,-2 0-1153,-3 2-1648,3-2-10997</inkml:trace>
  <inkml:trace contextRef="#ctx0" brushRef="#br3">23460 78624 18456,'0'0'3362,"0"0"-2930,3-28 1265,-3 26 112,0 2-593,0 4-879,0 5-305,0 2 48,0 2-96,0 0-1105,3-5-1520,2-5-1441,-2-3-6115</inkml:trace>
  <inkml:trace contextRef="#ctx0" brushRef="#br3">23463 78328 11077,'0'0'8900,"0"0"-7603,0 0-1265,0 0 128,0 0-128,-19 38 32,27-22-2417,0-1-4482</inkml:trace>
  <inkml:trace contextRef="#ctx0" brushRef="#br3">23636 78598 11477,'0'0'6915,"0"0"-6402,0 0-481,0 0 992,0 0 1681,0 0-944,0 0-1217,0-9-432,5-1 161,-3-1-17,4 1 16,-1 2-112,-2 0-64,2 1 32,1 2 288,-4 3 96,5 2-239,-2 0-161,-1 0-32,3 2 80,1 3-16,-3-1-112,2 3 0,-3-3-32,4 1 16,-3-5-368,5 0-721,-1 0-1824,-2-5-977,1-3-3441</inkml:trace>
  <inkml:trace contextRef="#ctx0" brushRef="#br3">23886 78448 18088,'0'0'6307,"0"0"-5715,0 0 161,0 0 479,-30-24-383,25 22-305,-3 2-336,5 2-208,-5 8-16,3 4 16,2 2-32,-1 3 48,4 0-32,0 2-32,0-7-32,4-3-32,7-3-112,-3-3 48,5-5 0,-1-3 16,0-7 48,0-6-16,-1 0 128,-3-4-17,-2-2 17,-1 3-16,-3 1 0,-2 3 32,0 1-112,-2 5 80,-3 3 16,2 4 32,0 2-16,3 4 0,-1 7 48,1 5 1,0-1 31,1 3 48,7 3-96,0-1 16,4 1-64,-2 1 48,2 4 16,-6-2-48,1 3 64,-1-3-32,-6-1 48,0-1-96,0 1 64,-6-4-64,-1-4-80,-2 0 64,0-4-32,-1 1 80,1-9-48,-4 4 64,3-3-16,1-4 48,-2 0-32,2 0 0,2 0-48,0 0-32,5-2-80,-4 2-256,4 0-337,2 0-1007,0 0-802,0 0-1103,0-2-3891</inkml:trace>
  <inkml:trace contextRef="#ctx0" brushRef="#br3">22259 78780 7748,'0'0'4626,"-6"38"-1329,0-5-1488,0 7-64,-1 3-433,1-2-495,-2-4-81,3-6-144,-1-11-239,6-10-161,-1-3-176,1-4 32,-4-3-64,4-13 64,-1-5-64,-1-6-465,-1-6-47,-5-5 256,-1-2-80,1-1-448,0 1 79,0 7-463,3 3 383,2 13 641,3 2 192,0 8 224,11 4-224,7 4-48,5 8 0,5 0 1313,7 2-257,0-4 1,6-1-433,-3-9-176,-5 0-191,-6 0-113,-3-2-144,-7-3-48,-11 1-737,-6 3-383,0-2-609,-11-1-2449,-5-1-8644</inkml:trace>
  <inkml:trace contextRef="#ctx0" brushRef="#br3">22936 79422 5507,'0'0'5378,"0"0"-2673,0 0-992,0 0 0,0 0-177,-6-12-207,1 10-192,2-1-193,1 1-128,-2 0-15,-2-3-369,-6 2-176,6-1-128,-9-3-112,0 2 0,-2-3-64,-2-3 64,-3-3-16,0-1 0,-2-4 0,0-3-32,2-1-64,0 2-16,0-3 64,6 7 16,0-1 48,2 3 0,2 2-16,-1 0 32,2 0-32,1 1 0,0 2-16,0 0 32,2-4-48,-3 2 16,3 0-304,0-4 0,-3 2 112,-1-5 48,3 5 128,-1-5 32,-3 3 32,6 2-32,-5-1 16,6 4 0,-5 0 16,3 3-48,-3-3 32,2 4 0,-1-1-32,-3 1 16,6 3-32,-5-3 64,6 2-96,-5 1-32,3 0 48,2-2 64,1-1-32,-3-2 32,4 2 0,0-1-48,0-3 15,2 4 1,-1-2 32,1 6-32,-3-2 32,1 1-32,1 1 49,-2 2-82,3 1 33,-4 0-16,6 0-48,-4 0 0,4 0-240,-3 0 64,3 0-144,0 0-144,0 0-33,0 0-47,0 0-64,0 0 64,0 0 111,0 0-415,0 1-833,0-1-704,0 3-2849,0 1 1184</inkml:trace>
  <inkml:trace contextRef="#ctx0" brushRef="#br3">24243 78427 10053,'0'0'7491,"0"0"-5874,0 0-305,39-35 289,-17 22 464,-1-1-1217,4 0-639,-6-2-193,1 1 80,-4-1-80,2 2-64,-9-2 48,3 1-209,-4-3 129,-4-1 80,1 3-80,-5-1-16,3 4 32,-3 3 112,0 3 0,0 2-16,0 3 112,0 2 49,0 11-241,0 9 80,0 8 96,0 5 256,0 4-112,0 2 192,4-2 160,2-6-127,4-5-113,-2-7-160,-2-3-32,4-9-96,0-4 32,-4-3 32,1-3-32,4-6-16,-2-5-32,-2-1-32,3-2-32,-4 2 48,0 1-96,-3 7 64,1 2-48,-1 5-16,0 0-16,-3 2-48,2 6 48,1 3 64,1-2 0,4-1-16,-1 4 48,-1-8-96,8 0 80,-8-1-32,6-3-96,-5 0-464,6-7-705,-3 0-928,-3-4-1264,-1 3-2210,2-3-7251</inkml:trace>
  <inkml:trace contextRef="#ctx0" brushRef="#br3">24268 78331 5875,'0'0'-192,"0"0"480,-7-36 1344,7 25 49,-2-2-128,2 0 208,-3 0-497,3 2 1,0 0 176,-1 0-209,-3 2-175,4 3-33,-1 2-320,1-1-223,0 3-129,0 2-80,0 0-64,0 11-112,5 4 32,-1 9 160,3 8 529,1 1 255,0 4-496,1-4-271,-2-5-145,0-5-96,0-7-16,0-2-16,-1-6-32,-5-1-48,-1 0-481,3-3-319,-3 1-465,0-3-944,-4-2-1776,-6 0-3971</inkml:trace>
  <inkml:trace contextRef="#ctx0" brushRef="#br3">24799 78270 13462,'0'0'10421,"0"0"-9541,0 0-928,0 0 128,-6 30 192,6-23-240,0-5-656,0-2-2161,0 0-2930,3-11-7603</inkml:trace>
  <inkml:trace contextRef="#ctx0" brushRef="#br3">24774 78014 19305,'0'0'2193,"0"0"-2193,0 0-16,-5 45 128,20-31-208,0-1-721,3-1-2512,2-5-5667</inkml:trace>
  <inkml:trace contextRef="#ctx0" brushRef="#br3">25019 78098 16632,'0'0'5282,"0"0"-4594,0 0 449,-41 21 848,25-7-288,3-4-945,1 8-272,5-3-320,7 3-160,0-1 0,5 5 16,3-3-48,8-1 16,-2-3 0,0 0-176,1-2 176,-3 1 16,-1-6 16,-5-1 0,-3-3 48,-3 1-48,0-5 48,-8 0-16,1 0-64,-6 0-640,7-7-913,-8 0-1584,-2-1-3026</inkml:trace>
  <inkml:trace contextRef="#ctx0" brushRef="#br3">25182 78085 9460,'0'0'6787,"0"0"-5634,0 0 688,0 0 896,0 0-672,0 0-704,-13-13-801,13 30 48,0 2 401,11 4-145,-2-1-624,6-5-144,2-4-112,-1-4 80,2-4 0,-1-5-16,-4 0 0,0-2 0,0-5-128,-7 2 96,1 1-48,-4-1-96,0 3 16,-3 2-80,0 0 112,0 0 32,0 7-16,0-3-32,0 3 32,0 2 32,6-3-80,5 1 144,2-5-176,1-2-192,0 0 160,2 0 112,-2-9 48,-3-1-81,2-4 161,-4-1-31,-5-5-33,-1 1 48,-3-5-48,0-1-65,-3 2-207,-3 1-80,-1 4 240,-1 3 48,0 6 48,1 9-128,6 0-64,-2 5-240,3 6-1089,0-1-336,3 2-1520,2-4-4179</inkml:trace>
  <inkml:trace contextRef="#ctx0" brushRef="#br3">25586 78022 22058,'0'0'1953,"-32"19"-1841,16-4 1041,4 3 127,2-3-271,5 3-385,5-3-288,3-3-384,9-7 16,5-3 32,0-2 32,0-2 16,2-10-224,-2-2 160,-5-3 48,-1-1-32,-4-1-48,-3 3 48,-2 3-16,-2 3-16,0 3 96,0 7 240,-4 0 80,-1 9-144,1 2-48,1 6 49,3 3-17,0-2-144,3-3-48,4-3-32,-1 0-304,6-8-593,0 1-591,1-5-593,1-5-1025,1-4-832,0-8-2737</inkml:trace>
  <inkml:trace contextRef="#ctx0" brushRef="#br3">25806 77923 21834,'0'0'3426,"0"0"-3042,0 0 416,-32 27 209,29-12 47,3 0-528,0 1-144,4-2-207,8 0-113,7-2-16,-3-8 0,5-4 32,2 0-208,1-10 32,0-5-16,-2-4-161,-1 0-95,-4 0 176,-4 3 128,-6 2 48,-7 5 16,0 2 64,-13 7-64,-3 0 16,-4 9 32,1 5 16,5-4-16,1 3 96,8 1-176,5-2 32,3 0-16,4 1 48,7-2-48,2 2-16,0-3 32,1 2-16,3-1 32,-2 1-16,1 4 16,-6-2-16,-1 7 80,-6-2-48,-6 3 32,0 3-80,-3-2 48,-6 1-16,-3-1-64,-3-4 112,-2-3-96,-1-2 64,-1-5-112,2-5-16,1-4-144,-1 0 128,2-8 32,3-5-112,1-5 32,10 3-16,1-3 96,1 1-16,12 0 80,2 1 80,4-1 208,2 1-48,2-1-32,-1-1-48,-1 1-32,-1-2-32,-4-4-128,0 4-64,-5-3-640,-3 2-1153,-6-1-2097,-2 3-4754</inkml:trace>
  <inkml:trace contextRef="#ctx0" brushRef="#br3">22633 79872 9973,'0'0'8579,"0"0"-7506,-39-20-721,26 17 929,-2 2-81,0 1-367,6 0-465,-2 0-336,6 0 16,4 7 0,1-1-48,0 5 48,6 4-48,2 3 32,4 1 16,0 5 0,3-2 48,-4 0 16,0-3 176,-1-1-256,-1-6 0,-7 0-64,3-3 32,-2-3-16,-3-1-16,3-5-80,-3 1-736,0-1-161,0 0-223,0 0-705,0 0-848,0 0-1377,-3 0-4226</inkml:trace>
  <inkml:trace contextRef="#ctx0" brushRef="#br3">22463 80107 3522,'0'0'10901,"0"0"-9477,0 0-367,0 0-81,0 0-15,0 0-401,3-13-432,-3 7-80,0-1-16,-7-1 32,0 2-32,-1-1 0,-4 4-32,3 1-16,-1 2 16,0 0 0,7 5 16,-2 5 80,5 3 144,0 4 48,8-3 113,2 4-145,3-1-176,-4-1-16,0-6-64,3-1 48,-5-5-80,4-4 0,-3 0-112,-2-11-225,-1-1-655,3-6-993,-6-2-1985,2 0-4081</inkml:trace>
  <inkml:trace contextRef="#ctx0" brushRef="#br3">22244 80173 3586,'0'0'1680,"0"0"-111,0 0 1152,0 0-1952,0 0-705,0 0 128,-30-15 240,25 13 0,1-1 80,0 1 49,-2-2-1,1 2 96,0-3-31,1 3-145,1-3 16,0 2 128,1-2-31,-1-1 15,3 1-48,-1-2 16,1 3-63,-3 1-81,3-3 16,-3 2-32,3 2-128,0 0 0,0 2-63,0-3-113,0 3-16,0 0-96,0 11-16,6 4 0,0 6 48,6 2 336,2 6 160,-3-3-80,2-2 65,0-6 15,-2-3-224,-2-5 0,-2-3-160,-3-3-64,2 2-48,-4-5 16,-2-1-48,0 0 0,0 0 80,0 0-32,0-4 0,0 0-64,0-3 0,5-2-224,-2 0 96,1 1 96,6 1 48,0-2-48,0 3 0,0-3 64,-2 2-16,6 1 0,-8 1 32,1 0-32,-2 0-224,1 3-288,-5-1-97,-1 2-319,0-2-753,0 1-912,0 0-2225,-1-5-4274</inkml:trace>
  <inkml:trace contextRef="#ctx0" brushRef="#br3">22569 80036 4626,'0'0'9813,"0"0"-7764,0 0-1105,0 0 417,0 0-81,0 0-720,-18 21-367,30-21-161,0-9 48,1 1 224,1-5 96,-2 0-160,0 0-80,0 0-96,-4 1-112,-4 5-112,2 0-960,-5 2-625,-1 1-624,0 1-1169,0 1-2929,-1 2 3570</inkml:trace>
  <inkml:trace contextRef="#ctx0" brushRef="#br3">22695 79811 1825,'0'0'3505,"0"0"-3264,0 0 2688,0 0-1617,0 0-431,0 0-193,-6-2-15,6 2-129,0 0 160,0 0 16,0-2 97,0-1-81,0 3 97,0 0-113,0 0-256,0-1-112,0 1-64,0 0-32,0 0-192,0 0-31,0 0-1,0 0-32,0 0-16,0 0 48,0 0 16,0 0 32,3 0 96,-3 0 224,3 0 112,-3-3-16,0 0 17,0-1-33,2 2-96,-2 0-144,0 2-96,0-2-32,0 2-96,0 0 0,4 0-64,-1 4 32,5 8 0,-1-2 48,5 7 304,1 1 385,-2-1-401,1 0 208,-2-1-48,0-3-240,-6 0-80,1-1-96,0-5 33,-5 3-49,0-1-16,0-5-48,0 2 0,0-4-641,0 0-511,0-2-257,6 0-768,-5-6-1697,4-2-2545,-5-1 1217</inkml:trace>
  <inkml:trace contextRef="#ctx0" brushRef="#br3">22709 79905 5346,'0'0'5379,"0"0"-1970,0 0-1552,0 0-656,0 0-417,0 0-95,11-7-49,5 0-144,-2-2 224,0-1-287,2-1-257,-2 2-80,-4 0-112,-3 5-625,-3 2-1183,-4 0-1474,0 2-1840,0-5-1201</inkml:trace>
  <inkml:trace contextRef="#ctx0" brushRef="#br3">22877 79623 5362,'0'0'3586,"0"0"-1025,0 0-1232,0 0-401,0 0-335,0 0 399,14 35 385,-2-9 383,-2 3 161,4 2-192,0-1-400,-3-4-177,2-4-672,-2-7-239,-2-2-33,-1-7 0,-3 0 0,0-5-112,-2-1-16,-3 0 16,0-7 144,0-1-144,0-4-32,-3-2-96,3 3-16,-2 0 16,2 5-48,0-1 64,0 3-32,2 4 48,3 0-64,2 0 48,0 0 0,5 6 32,-2-1 0,-1-1-32,4 1 64,-2-5-64,0 0 96,-2 0-96,-2-5 48,-2 1-48,1-1 32,-5 0-240,-1 4-528,0-3-209,0 2-319,0 2-305,0-3-1360,0 3-2450,0 0-3649</inkml:trace>
  <inkml:trace contextRef="#ctx0" brushRef="#br3">23209 79693 17432,'0'0'2033,"0"0"-1953,0 0-80,0 0 112,-34 2 768,29 5-271,1 4-241,-3 0-208,4 0 144,3 1 288,0-1-111,0-1-305,3-1-96,4-6-16,-1 0 144,6-2 0,-4-1-48,2-1 0,-3-5-96,0-3-48,-1-5 16,-1 4 32,-4-2-32,-1 1 0,0 1 0,0 3-48,0 3 48,0 1-64,0 3 48,0 0-64,3 0 16,-1 5-16,4-1 0,1 1-768,-3-3-641,6 2-1072,-7-4-1889,0 0-3010</inkml:trace>
  <inkml:trace contextRef="#ctx0" brushRef="#br3">23340 79683 16600,'0'0'2929,"0"0"-2801,0 0-144,0 0 848,0 0 1009,2-38-544,-2 30-801,0-4-256,0 5-16,-2 0 288,2 0-127,0 2-177,0 5-144,0 0 48,0 3-48,5 6-48,3-2 96,-1 5 48,2-4-96,0-1-80,-1-2-144,-1-5-800,0 0-737,-4-5-416,-1-3-2385,-2-4-4418</inkml:trace>
  <inkml:trace contextRef="#ctx0" brushRef="#br3">23441 79545 6067,'0'0'12518,"0"0"-10293,0 0-1745,0 0 672,0 0 113,3 37-225,-3-28-527,0 2-417,0-1-64,0-1-64,3-3 32,4-3-241,2-3-639,1-5-320,2-5 255,0-8-63,0-1-113,-4-4 65,-3-3 239,-4 0 513,3-2 256,-4-5 128,-5 5-48,-5-5 16,-2 5-48,-3 2-16,3 6 240,-1 5 721,7 6 399,1 9-191,3 0-481,2 15-288,0 5 465,7 9 415,2-2-239,4 8-401,-1-2-144,3 0-464,-1-7 32,-3-4-16,0-5-80,-2-5 64,1-5-624,-5-1-1041,-1-6-1120,-4 0-2721</inkml:trace>
  <inkml:trace contextRef="#ctx0" brushRef="#br3">23917 79877 2849,'0'0'2802,"0"0"-2995,0 0 338,0 0 2096,0 0-385,0 0-543,-3-1-385,3-1-79,0-1-113,5-1-128,0-1 1,2 1 63,5-5 16,3 1 225,1-4 880,3 2-721,0-3-448,0 0-367,0-2-129,-1-1-48,-2 1 16,0-5-32,2-2 16,-4 0 0,3-2 160,1 2 64,-1 2-64,-1-1-16,2 6 160,0 2-63,-3 3-193,0 6-80,-3 1-80,-2 3 64,-4 0-64,2 0-48,-3 0-48,-2 0-65,-1 0-47,-2 0-256,0 0 96,0 0-48,0 0-17,0-2-479,0-3-721,-5 3-944,3-1-752,-1 2-1522,0 1 2450</inkml:trace>
  <inkml:trace contextRef="#ctx0" brushRef="#br3">23954 79747 4738,'0'0'272,"0"0"-48,0 0-112,0 0-160,0 0 48,0 0 80,-32 4 97,24-2-161,5 2 96,-2-1 1728,2-1-543,0 0-609,1 1-63,2-3 303,0 0 16,0 0-159,0 0-113,2 0-304,5 0-32,3-7 417,3-2 175,3-6 385,5-3 1040,5-4-1169,-1-4-415,5-1-177,-4-6 48,4 0-271,-3 0-161,-6 2-176,1 1 0,-8 5 0,-2 1-208,0 8-80,-4 2 79,-3 3 33,0 7-16,-1 0 80,-2 4-64,1 0-112,2 0 0,1 0-304,-6 7-433,1-4-191,3 1-385,-4 1-2193,0-3-3425,0 0 4514</inkml:trace>
  <inkml:trace contextRef="#ctx0" brushRef="#br3">24248 79348 5122,'0'0'2305,"0"0"1233,0 0-1857,0 0-465,0 0-111,0 0-353,-8-3-112,5 3-223,3 0-177,-3-1 176,3-2 320,0 0-95,0-1-417,0-4 80,3-3-16,2-5-128,1 2-144,0-5 0,0 0 48,0 0-48,0 1 32,2 1-48,-7-1-32,4 5 64,1-3-32,-2 4 0,-3 1 16,5 0-16,-4 0-16,3 3 48,-2-4-48,1 2 32,2 3 0,0-4-16,0 2 0,0-1 16,2-2-16,2 3-32,-3-1 64,0 3-80,-1 3 64,-2-1 0,-2 4-16,1 1-16,-3 0-32,2 0 16,0 0 16,1 1 16,0 4-16,-1-1-32,2 3-16,2-3 64,1 0-48,-2-2 16,1 3 32,2-3 32,-1 3-32,-2-3 0,2 0 16,-2 3-16,-2-1 32,0 2-32,-2 5 16,-1 3 16,0 1 128,0-2-16,0 6-16,-1-3-80,-5 1 16,4-4-16,-2 0-32,1 0 48,0-2-80,2 0 48,-3 0-16,3 0 0,-2 0-16,0 0 48,1-1 209,-4 2 31,6-1-16,-6-1-144,4 1-32,-1-1-64,-4 0 48,1-1-64,2 2 0,2-2 0,-4-2 16,4 0-32,0 0-16,-1-2 64,3-1-96,0-1 48,0-2-16,0-1-16,0 2 32,0-2-32,0 0 48,0 0-16,0 0 64,0 0-48,0 0 48,0 0-64,-2-2-16,2 1 0,0-2 0,0 1 0,0 0 16,0 0-32,2-1-16,-2-1 32,5 0-16,-3-2 48,1 3-64,0-1 64,-1-1-16,-2 1 0,3 1-32,-2-1 32,-1 1 16,0 2 32,0-2-48,3-1-16,0 2 32,4-4-32,-2-1 16,4 0-16,2-2-16,1 3 16,0-2 0,-3-1 32,2 2-32,-3 1 32,2 4 48,-3-3-48,-1 3 0,0 2-32,0-2 16,0 2 16,0 0-32,0 0 16,1 0 16,-1 0-64,1 4 80,-1-2-64,-2 3 64,1-2-32,-1 2 0,2 0 16,-4-1 0,2 1-32,-1-1 16,2-2 16,-2 3-32,-1-4 48,-2 4-48,0 1 48,0 1-48,0 2 64,0-1 0,-5 4-48,0-1 16,2-2-32,-1 1 48,2-1-16,-1-2 0,0-1-32,1-5 16,0 4-32,-1-3 0,3-2 16,-5 0 32,4 0 0,-5 0-32,6-7 32,-5 3-16,5 1-32,0-6 16,0-1-48,0 3-96,3-2 64,2-1-16,-1 2 0,4 1 16,2-1 48,-5 1 32,-1 3 0,4-3 32,-3 5 0,-2-1 16,2 1-16,-2 2 16,2 0-64,1 0 16,0 0 32,-3 0-32,6 5 96,-3-3-128,1 5 48,3-3-16,-3 3 32,0-3 32,3 0-48,-3 0-32,0-1 32,-2 1 48,-2-1-64,-2 1 16,-1-2-32,0 3 64,0-1 0,-4 1 16,-4 2-16,1 0 48,-1 0 128,2-1-160,0 0 0,1 1-64,5-2 16,-3-1-16,3-4-16,0 3-16,3-3 0,2 0-80,-2-3-16,6-4 192,-1-3-96,-2-3 112,0 0-80,1 0 32,-2 0 0,3-1 128,-4 8 176,3-3 80,-1 5 16,1 1-63,-1 3 143,0 0-432,-3 10-48,1 0 32,2 6-16,-6 1 0,0 0 0,0 1 16,0-1-64,-3-2-48,-2-1 0,0-1 64,-1-5-16,0 1 16,-1-5-48,1 1 16,-1-5-144,6 0-32,-2 0 128,3-9-193,0 0-559,4-1 208,2-4 208,1 7-129,0-1 49,-1 4 256,0 1 192,-6 3 32,3 0 16,-3 6 64,0 1 112,-5 5 320,-2 1 1,-1 2-193,0-2-160,1 0-32,-2-2-64,6 0-16,-3-3 0,3-1-16,0 0-32,1 0 16,-1-1 48,2 0-80,-5 1 64,2 0-32,-4 2 16,0-2 32,-3 5-48,4-4 16,-6 1 80,1 2 16,0 1-16,2-4-16,1 4-48,-4 0-16,7-2-16,-7 4 16,1-1 0,-1 2 0,2-1 16,-6-2-64,1 4 96,-4-2-32,-3-2-16,-1 2 16,1-4 0,-5-1-16,4-1-32,0-1-176,3-1-32,1-1 144,3 2 0,0-1 80,2 1-32,6-1 32,-2 1 0,6-3 0,-1 2-16,1-3 16,3-1-32,-1 0-208,3-2-481,0 0-559,0-7-945,3-2-1649,2-5-4290</inkml:trace>
  <inkml:trace contextRef="#ctx0" brushRef="#br3">25044 79330 11125,'0'0'4914,"0"0"-3409,0 0-448,0 0-161,0 0-640,2 37-32,1-7 801,1 3 127,2 2-416,-4-2-191,3-9-353,-5-4-48,2-9-32,-2-8 0,0-3-32,0-14 144,0-10 288,0-9-432,0-15-64,-2-6 32,-5-7-48,0-7-512,-6-2-16,2 0 80,-3 9 32,8 11-273,0 11 529,2 15 192,4 12 16,4 12-32,3 7-16,12 11-16,-3 5-16,6 8 64,5 1-16,-4 3-32,4-4 0,-6-2 32,-2-5-16,-10-4 0,-5-3 16,-4 0 0,0-1-48,-16-1 32,-4-2 64,-4-3-48,-3 2 16,-2-3-48,2 0 96,3-1-80,4 3 64,9 0-48,6 1 144,5 2-16,5 1-31,14 1-1,5-2 256,6 0 304,3-2-400,2-7-128,-2-3 64,-3 0 64,-5-2-95,-5 0-177,-8 0 48,-1 0-112,-10 0-369,-1 5-175,-6-3 0,-6 5-529,-1-5-864,0 3-1184,-3-3-2018,7-2-5473</inkml:trace>
  <inkml:trace contextRef="#ctx0" brushRef="#br3">25361 79374 7459,'0'0'7780,"0"0"-4338,0 0-2114,0 0 177,0 0 304,0 0-737,11 32-752,-10-21-208,3 0-160,-3-4 80,-1-3-720,0 0-769,0-4-1072,0-4-2145,-5-7-7251</inkml:trace>
  <inkml:trace contextRef="#ctx0" brushRef="#br3">25334 79105 6067,'0'0'7795,"0"0"-6274,0 0-881,3 33-304,0-19-320,-1-1-816,3-3-2978,1-3-6386</inkml:trace>
  <inkml:trace contextRef="#ctx0" brushRef="#br3">25516 79313 10901,'0'0'5619,"0"0"-4035,0 0-207,-24 32 288,22-25-385,2-4-751,0-1-433,0-2-96,2 4 0,3-4-32,5 2-16,-2-2 48,-1 0 16,-1 0-161,2 0 81,-3-2 96,-5-2-48,0 2 48,0-1 16,-5 3 0,-3 0-15,4 3-49,-1 6 16,1 5-49,1 4 98,3 3-17,0 1-16,0-3-64,3-1 48,1-3-33,-1-3 1,-1-4-144,-2-3 48,0-3 144,0-2 0,0 0 80,-2-2-192,-4-3-624,5-1-240,-5-3-737,4 1-1745,-1-1-3169,3 0 592</inkml:trace>
  <inkml:trace contextRef="#ctx0" brushRef="#br3">25575 79060 10357,'0'0'2913,"0"0"-2065,0 0 849,16 40 288,-8-8 768,-3 7-271,2 2-882,0 3-223,-2-3-481,0-8-239,-2-4-385,0-10-128,-2-4-96,2-6-96,0-5 64,-3-4-16,2-4 96,0-8 64,0-8-96,4 0-112,0 0-16,0 1-32,0 5 16,1 6 16,-1 8-160,-4 0 176,3 13 0,-2 3 32,0 4 96,-2 3-32,-1-1 16,0-3-32,3-4-32,-1-8-192,1-3-833,1-4-672,2-4-143,0-14-594,0-5-2768,-1-5-6403</inkml:trace>
  <inkml:trace contextRef="#ctx0" brushRef="#br3">25842 79042 7539,'0'0'11702,"0"0"-9717,0 0-945,0 0 97,0 0 31,0 0-543,23 18-481,-18 3 160,-2 8 240,3 3 96,-4 4-224,1-2-95,-1-3-241,-2-3 32,0-6-96,3-7 16,0-4-32,-2-4-16,4-5-448,-5-2-289,0 0-319,0-9-897,0-2-736,0 0-2626,-5-1-5570</inkml:trace>
  <inkml:trace contextRef="#ctx0" brushRef="#br3">25830 79240 5747,'0'0'8532,"0"0"-5267,0 0-1536,0 0-289,49-21-271,-30 12 448,0 0-705,3 1-384,-5 1-255,0 0-225,-7 7-96,-5 0-817,-5 0-1888,-2 0-4002</inkml:trace>
  <inkml:trace contextRef="#ctx0" brushRef="#br0">15753 70512 5042,'0'0'1329,"0"0"-1489,0 0 3009,0 0-1216,28 28-369,-23-26 593,-5-2 128,3 0-160,-3 0-224,0 0-32,3 0 15,-3 0-63,0 0-160,0-2-305,0-6-240,0-4-111,0-2-209,0-6-240,0-4-80,0-4-48,-3-5-48,3-7-48,0 0-16,0 0 16,3-4-32,-2 0 32,1 3 16,3-1 80,-2 1-400,-1-1 240,1 1-80,0-1 80,-1-2-32,1 2 16,-2 0 48,-1-2 0,0 3 48,3 3-96,0-1 64,-1 2 48,1 4-48,1 3-16,0-1-144,-1 1 32,5 4 48,-3 4 0,3 2 16,-5 3 16,5 1 0,-3 6 48,-1-3-112,-1 6 112,0 0-32,-3 2-80,0 2-16,0-1-64,0 1-112,0 1-65,-3 2-111,-1 0-64,1 0-176,3 2-113,-5 3 113,5 0 96,0 0-33,0 2-111,0-3 64,0 0-81,0-1 225,0 0 160,0-2 272,0-1 112,0 0 32,0 0 80,0 0 240,0 0 320,0 0-175,0 0 63,0 0-160,0 0-128,-3-4-128,1 4-112,2-3 80,-3 2-32,0 1-16,3-5 0,0 3 1,-4-3-98,3 3 49,-5 0-16,4-1 0,-6 0 17,1 3-34,-2 0 1,-9 6 0,-6 3-32,-3 9 48,-1 1 80,-1 3 129,1-2-33,4-1-16,10-5-80,6-7 32,4 0-144,4-5 64,0-2-16,0-4 112,7-8-64,5-7-112,5-2-320,0-10 112,5 1-33,2 0 17,0-1-80,-4 4 48,2 5 160,-3 5 48,-2 8 48,-2 9 64,-1 0 80,-3 16 160,5 3 320,0 3 289,4 4 671,4-3-511,-2-2-609,0-2-112,0-6-96,-5-1-144,-3-8-16,-1 0-48,-5-2-240,-5-2-1024,-3 0-1073,0-4-1217,-7-4-4818</inkml:trace>
  <inkml:trace contextRef="#ctx0" brushRef="#br0">21687 74080 1297,'0'0'8035,"0"0"-6514,0 0-609,0 0 65,0 0 207,0 0-223,12-9 15,-7 2 225,-1-2 143,4-1 49,0-6-384,3 0-385,2-5-416,-2 2-128,2-3-64,1 0 32,0 3-48,-3-2 32,0 4-32,-1 1 0,0 4 0,-3-2-128,1 2 48,-2 4-32,0-4 48,-1 6 16,-3-1 48,3 3-16,-1 0 16,-1-1-64,2 1-240,-3 1-81,4-1-111,-5 2-80,4-2 160,-2 1 144,-1 2 64,-2 1-33,0 0-575,0 0-625,0 0-1312,-5 4-4034</inkml:trace>
  <inkml:trace contextRef="#ctx0" brushRef="#br0">21976 73643 8660,'0'0'2785,"0"0"-1168,0 0 16,0 0-113,0 0-367,0 0-433,6-11-207,-6 10 15,0 1 16,0-2-64,0 2-64,0-3-127,0 3-33,-5 0-64,1 0-80,-3 3-80,-1 0 0,-5 6-16,0 2 144,-5 4 208,-6 3 112,-3 6 65,-1 2 95,-4-1 32,5-2 16,2-1-79,6-4-97,5-7-256,4-3-208,6-3 0,4-5-48,3 0-128,8-9-592,6-5-1041,4-5-544,2-3-913,-2-1-3873</inkml:trace>
  <inkml:trace contextRef="#ctx0" brushRef="#br0">21879 73775 6323,'0'0'4482,"0"0"-3185,0 0-561,0 0 16,0 0 193,27-31-145,-19 22 128,3-1 113,-2-1-209,1 1-399,-1 0-113,-1 1-224,-3 2-80,-1 1 16,2-1-32,-5 4 16,4-2-48,-5 3-176,0-1-241,0 3-127,0-2-560,0 2-417,0 0-880,0 0-801,0 0-4625</inkml:trace>
  <inkml:trace contextRef="#ctx0" brushRef="#br0">20563 75748 6899,'0'0'4514,"0"0"-3697,0 0-305,0 0-64,0 0 48,0 0-224,0 0-192,0 0-64,0 0 0,0 0 0,0 0 64,0 0 113,0 0 175,0 0 368,0 0 241,0-3-1,0 3-32,0 0-335,0-1-337,0-2 64,3 1 80,0-3 80,1 1-111,4-3-81,0-1 144,0-1 288,1-2-143,2-2-209,1 2-176,-3 0-64,5-2 32,-6 2-64,2-1-32,2-2-96,1 1 64,-4 0-48,4-3 16,-2 1-32,1 0 0,1-2 64,-2 1-64,2-1 64,-2 1-48,1 2 0,-1 0 16,-2 2 32,-2-2 48,1 2-16,-3 0 16,3 1 48,-5-3-48,5 5-48,-3-5-48,1 2 16,0-2 16,1-1-32,0 2 64,4-1-64,-1-1 16,1 0-32,5-3 32,-4 1 32,4 2-32,0-1 16,0-1 16,-4 3 33,-1-1 127,0 2-80,-1-1 32,-1 0-112,-2 1-16,0-2 0,3-1 0,-1-1-64,-1 1 0,2-1-16,2 1 32,-2 0-16,-1 0-16,-2 1 144,4 0-32,-4 0-16,0 1 128,2-1-48,-1 0-64,2 2-64,0-3 16,-1 1 32,0 0-32,5 0 0,-6 4 32,2-3-16,-3 4 80,1-1 48,-1-1-80,-3 2 32,1 1 48,-2 1-96,2-4 0,3-1-32,-5 2-32,5 1 32,0-3-48,1 1 32,-4-2-16,1 2 16,2 0 0,0-2-16,0 1 32,-2 3 0,-1-4-16,3 2-16,-3 2 48,-1 0-64,3-2 32,-2-1 1,1 2 31,0 1-48,0-3 0,2-1 0,0-1 0,2 2-32,-3-2-1,5 1 33,-1 0-48,-2 0 32,1 1 32,-3 2-32,0 0 32,0-2-16,1 2 16,-4 0-16,0 1 16,4-2-32,-5 1 48,5 2-48,-3-5 16,3 2 0,-2 2 0,4-1 16,-3 0-16,0 1 17,1 0-34,-2 2 50,2-1-33,-5 0 0,0 3 48,2-1-80,-2 0 32,2 3-16,-2-2 48,-1 1-64,1 3 32,0-3-33,-2 1 33,2 4 0,-1-2-16,-2 0 0,2 2 32,-2-3-16,0 3 16,0 0 1,0 0-34,0 0 34,0 0-34,0 0 17,0 0-16,0 0 16,3 0 0,-3-2-16,2 2 32,-2-2-16,0 2 0,0-1 0,0 1-16,0 0 16,0 0 16,0 0-32,0 0 16,0 0 0,0 0 0,0 0 16,0 0-64,0 0 48,0-3-16,0 3 48,3 0-64,-3-2 48,0 2 0,3-2-16,-3 2 0,0-3 32,0 3-64,0 0 32,0 0 16,0 0-32,0 0 32,0 0-32,0 0 16,0 0-32,0 0 80,0 0-64,0 0-32,0-1 48,0 1 0,0-3 16,1 3-16,-1-2 0,0 0 0,0-1 16,0 1 16,0 2-48,4-2 0,-4 0 32,0 2 0,0-3-32,0 3 48,0 0-80,0 0 64,0 0-16,0 0 0,0 0 48,0 0-64,0 0 32,0 0-32,0-1 32,1 1-64,-1-2 32,0-1 16,0 2-16,0-2 16,3 3 16,-3 0-32,0-2-16,0 2 64,0 0-80,0 0 48,0 0 0,0 0 16,0 0-64,0 0 48,3-2-32,-3 2 32,0 0 16,0 0-16,0 0 0,0 0-16,0 0 16,0 0 16,0 0-16,0 0 0,0 0-48,0 0 16,0 0 32,0 0-240,0 0-368,0 0-288,0 0-305,0 2-304,0 0-928,0 1-1569,0-2-5026</inkml:trace>
  <inkml:trace contextRef="#ctx0" brushRef="#br0">22045 73607 9700,'0'0'3106,"0"0"-1041,0 0-561,0 0-159,0 0-545,0 0-415,0 0-177,0 0-128,0 0 16,3 0 32,-1 0 96,1 0 160,0 0 240,-3 0 561,1 2-433,-1-2-239,4 2 95,-4-2 128,0 3-176,0-2-127,0 5-129,0-5-48,0 2-16,0-1-128,0 0 0,0-2-80,0 0-16,0 0 0,0 0 0,0 0-16,0 0 48,0 0-48,0 0 64,0 0-16,0 0-32,0 0-48,0 0 48,0 0 0,0 0-64,1 6-16,5 7-16,-1 7 96,2 7 48,2 3 432,-1 3-239,-1 0 15,-3-3-64,-1-4 32,-1-7-176,1-3-96,-3-6 16,1-3-48,-1-2 48,0-5-544,7 0-545,-3-12-720,1-5-1696,-1-4-4515</inkml:trace>
  <inkml:trace contextRef="#ctx0" brushRef="#br0">18754 72876 7331,'0'0'6371,"0"0"-2705,0 0-1969,0 0-257,0 0-175,0 0-481,2-8-207,-2 8-193,0 0-96,0 0-48,0 0 0,0 8-112,0 6-144,-2 10 112,-1 6 593,-5 7 447,0 9 49,1 2-241,-5 2-112,3-2-127,-2-4-257,0-5-144,4-6-128,0-7-240,4-6 80,0-5-80,1-4 32,-1-4-160,3-3-624,0-4-641,0-7-1056,5-8-1601,-2-3-4962</inkml:trace>
  <inkml:trace contextRef="#ctx0" brushRef="#br0">18505 72928 5779,'0'0'5938,"0"0"-2368,0 0-1169,0 0-448,0 0-512,0 0-257,17 19-479,-9-5 15,3 4 560,5 2-239,0 1-385,4-3-112,-1 1-239,2-3-209,-2-3 0,-3-5-112,-1 2 32,-3-4 0,-5-3-449,-1-2-351,-2-1-336,-4 0-417,0-8-512,0-4-1329,0-2-4369,-4-9-2066</inkml:trace>
  <inkml:trace contextRef="#ctx0" brushRef="#br0">19278 72985 4450,'0'0'1441,"0"0"-513,0 0 1313,0 0-1841,0 0-160,-8-27-176,8 21-112,-3 4-128,3-2 32,0 1 176,0 1 32,0 0 753,0-1 351,0 1-159,-2 0-177,-1-3 16,3 5 145,-2-1-225,2-4-207,0 4-49,-3-2-16,3 1-80,0 0 16,-3 2 17,-1 0-17,-1 7-192,-5 0-176,-2 9 16,-2 1 32,-1 3 32,0 0-48,2-1 128,0-3-16,6-5 0,0-5-80,4 1-63,1-5-65,-1-2 0,3 0 80,0-10-64,5-6-64,5-6-1121,-1-4-16,3-7 497,3-1-144,2-4 368,-1 4 352,4 3 112,-5 7 32,0 8 144,-3 12-16,-3 4-128,2 7 0,-4 7 448,2 9 801,3-2 143,-1 3-463,-3-1-353,5-4 16,-2-3-160,0-6-288,1-1-112,-2-5 1,1 0-17,0-4-16,-2 0-64,0 0-641,-2 0-1296,-1-4-3073</inkml:trace>
  <inkml:trace contextRef="#ctx0" brushRef="#br0">18513 73824 3938,'0'0'1424,"0"0"-895,0 0 3985,0 0-1873,0 0-848,0 0-321,0-9-335,0 7-113,0 2-255,0-3-273,0 3-224,0 0-208,0-2 0,0 2-64,0 0 16,0 0-16,1 0 16,-1 0-32,0-2 32,0 2-16,0 0-16,0 0 32,0 0-48,0 0 48,0 0-16,0 0 32,0 0-32,4 0 32,-4 0 32,3 4-80,-2 6 32,2 2 80,0 2 32,1 2-128,1 2 16,-2 2-16,3 0 0,-3-3-48,2 2 48,-2-1 0,2-3 16,-2 1 0,-3-5-64,3-3 80,-3-1-32,3-3 32,-3 0-64,0-4 64,0 3 0,0-3 32,0 0 0,0 0 49,-3 0-17,0 0-16,0 0 112,-5 0 16,0 0-128,-1 0-64,-3 0 16,1 0-32,-5 0 64,2 3-64,1-3-64,0 0 64,0 0-16,3 0 32,6 0-16,1 0-32,1 0-192,2 0-321,0 0-351,2 0-657,5 0 241,3 0-465,-2 0-576,-2 0-1601,2 0-1697</inkml:trace>
  <inkml:trace contextRef="#ctx0" brushRef="#br0">18478 73653 864,'0'0'5075,"0"0"-1922,0 0-560,0 0-1024,0 0-160,0 0-353,0-7-400,-1 9-255,-5 7-113,-6 1-96,3 6 112,-6 1 352,3-1 177,0-1-209,3-2-128,1-4-256,4-2-112,1-6-64,3 1-48,0-2-32,0-3-16,9-9 48,-2-5 0,8-5-48,1-2-192,0-2 304,-1 1-48,1 4-48,-3 6 48,-5 6-32,4 5-16,-4 4-160,-2 2 16,0 9 80,1-1 96,4 6-16,-5-1 16,4 1 0,0-6-16,-4 1 0,0-2-1585,0-6-1936,-2-3-5603</inkml:trace>
  <inkml:trace contextRef="#ctx0" brushRef="#br0">14387 70859 9028,'0'0'4306,"0"0"-2897,0 0-321,-3-2 17,3 2-209,0 0-176,0 0-175,0-2-97,0 2-112,0 0-96,0 4-64,0 7-208,3 11 160,0 13 1457,-2 8-576,-1 11 47,0 10-80,0 3-63,-1-3-417,-2-5-16,3-9-31,0-8-145,0-12-272,3-4-16,3-10 0,-3-6 16,2-1-16,-2-5 96,-3-1-16,0-3-48,0 0 112,0-7 16,0-6 16,0-4-160,0-9 0,0-7-32,0-9 0,-5-8-112,-2-10-400,-4-5-112,-1-2-65,-2 0 1,0 5 288,-2 6 400,0 10 16,-1 6 80,0 14-80,0 4 16,1 5-16,0 3-48,5 4 96,3 1-16,0 7 16,8-3 80,0 4 96,0-2-144,0 0-128,11 2 16,0-1 16,10-2 32,7 2-96,7-1 112,4 3 112,5 0 192,4 0-48,-4 0-175,-2 0-162,-1 5 33,-6-5 33,-7 2-33,-4-2 0,-2 0-225,-4 0-303,-7-2-416,0-3-225,-7 3-239,-2-3-49,-2 5 256,0 0-191,-6 0-1506,-5 3-1680</inkml:trace>
  <inkml:trace contextRef="#ctx0" brushRef="#br0">14365 71119 6003,'0'0'1873,"0"0"1104,0 0-832,0 0 160,0 0-560,0 0-176,10 0-465,-1-4-240,2 1-31,1 1-129,-1 2 193,5 0-17,-3 0-272,2 0-384,0 0-176,-3 0 0,1 0-48,-5-2-32,4 0-832,1-1-561,-2-4-560,0 1-1024,1 0-1985,-3-1-4611,3 0 8613</inkml:trace>
  <inkml:trace contextRef="#ctx0" brushRef="#br0">14765 71286 10101,'0'0'4178,"0"0"-2322,34 38 674,-24-27-129,-3 0-1105,0-5-447,-4 1-129,1-3-240,-1-1-240,-1-3 128,-2 0 241,3-3 95,-3-1-176,0-8-272,0 2-47,0-6 31,0 4 0,-5-4 0,2 1-112,-1-3-80,4 1 16,-3 1 0,3-1 0,0 1-16,3 2 16,1-2 48,4 4 96,1 1-80,-1 2-16,2 2-48,-1 3 0,4 2-48,-4 2 0,4 0-32,-4 0 0,1 0 16,2 6-400,-2-4-272,-3 3-385,2-3-799,-3 5-401,-1-6-1361,-1 2-1921,-1-3-6882</inkml:trace>
  <inkml:trace contextRef="#ctx0" brushRef="#br0">15095 71220 18456,'0'0'1889,"0"0"-1120,-19 29 943,8-13 81,5-1-464,1 0-449,5 1-335,0-3-257,6-2-80,7-5-48,4-1-96,0-5 80,4-2-112,-2-9-32,0-1-16,-5-2 0,-3-2-112,-5 1 64,-6-3-64,0 3 16,-10 4 80,-2-1-32,-5 7 16,-2 0 48,2 3 48,-1 0-48,4 2 16,8 0-16,-2 0-689,5 0-223,3 0-513,0 0-496,0-5-672,6-2-1889,0-1-4242</inkml:trace>
  <inkml:trace contextRef="#ctx0" brushRef="#br0">15321 71291 13638,'0'0'5971,"0"0"-4883,0 0-1040,0 0 1041,0 0 432,0 0 47,12-3-495,-7-3-593,2 0-192,0-5 96,1-1-63,1 5-113,-1-3-192,0 1 16,-5 5 32,2 1 240,0 2-160,1 1-96,-5 0-96,2 4 32,1 5-16,1 0 48,1-1 16,0 1-32,2-2 64,2 0-48,-4-3 16,5-2 32,-2-2-32,-2 0 16,1 0-32,2 0 32,-1-5-32,0-3 64,-1 1-80,3-2 16,-3 3-64,3 2 80,-6 4-48,4 0 0,-6 0 16,5 2-48,0 6 80,0 3 0,-1 2 160,5 0 16,-3 1 32,3-1-112,0 0-64,2-2 17,-3-2-81,2-3 16,-4 1-161,-2-3-511,-3-1-752,1-2-898,-5-1-975,0-4-2017</inkml:trace>
  <inkml:trace contextRef="#ctx0" brushRef="#br0">16401 70945 5843,'0'0'1232,"0"0"3378,0 0-2465,0 0-992,0 0 656,0 0-97,7-28-655,-2 28-385,-2 10-240,1 10 1,-1 9 335,7 12 977,-4 11-401,-6 9-239,0 3-177,4-8-287,-3-1-401,-1-12-80,0-12-64,3-4-176,2-13 16,-2 0 16,-1-6-336,1-1-481,-3-5-944,0-2-768,-5-9-640,0-8-4243</inkml:trace>
  <inkml:trace contextRef="#ctx0" brushRef="#br0">16375 71217 912,'0'0'11734,"0"0"-8037,0 0-1744,0 0-288,0 0-80,0 0-209,-19-8-335,30 4-545,0 0-288,11-2 257,0-2 543,7 4-352,2-3-208,1 3-159,0 0-97,-4-3-96,2 2-16,-2-1-48,-3 2 16,-1-3-48,-5 3 0,0-1-288,-8 1-209,2-2 33,-4-3 48,-1-2 112,-2-2-128,4-3 176,1 0 144,-7-7 48,3 1 15,-5 1 49,1-4 0,0 4 16,-3 2 1,0 0-17,0 5 48,-3 2 32,-2 4 96,2 3-64,1 2-16,0 0 0,-1 3-32,3 4-96,0 5 16,0 7 0,0 7 96,0 3 272,0 12 112,0 1 160,-1 6-95,-3 2 63,0 0-144,1-3 16,-5-2-223,6-1-65,2-9 144,0-3 16,0-3 192,0-7-512,2-5 0,6-3-16,-1-3-16,1-5 0,4-3 16,0 0 0,3-7-32,-3-3 0,3-2-64,-3 4 0,-3-3 32,-1 0 96,-4 4-112,-1-2 32,-2 7 0,-1-2-16,0 0 32,0 2-96,3 0 112,0 2-16,-1 0-96,6 0 48,-1 0 16,8 2 64,-1 3 0,8 0 16,-1 2-32,4 0 64,-3 1-96,2-1 64,-3 1-48,2-4 0,-4-1 80,-2 0-64,-3-3 48,3 0-16,-2-10 48,0 0-48,-2-3 48,0-5-32,-1-2 0,-5 3-80,1-3 16,1 1-16,-6 3-16,-3 3 64,0 0-16,0 5 16,-3 1-32,-6 5 96,-1 0-80,-4 2 48,3 4-80,-5 7 64,4 4 0,0 4 0,3 4 32,1 3 0,5 0 80,3-2-64,3 1 48,6-6-224,6-3 80,2-4 64,2-3 0,3-3 16,0-4-32,0-2 16,-1 0-64,2-6-256,-7-3-497,-3 2-543,-4 0-513,-4 4-720,-5-1-817,-2 4-3153</inkml:trace>
  <inkml:trace contextRef="#ctx0" brushRef="#br0">17991 71266 10117,'0'0'4370,"0"0"-2225,0 0-721,0 0 497,0 0-240,44 15-449,-26-15-223,1 0-193,3-7-351,-3-1-129,-2-4-176,-5 2-96,-2-1-64,-5-2 80,-5 2-48,0 0-32,0 0 32,-8 5 0,-3 1-16,-2 1 0,-1 4-48,-3 0 112,-2 9-64,3 4-16,-3 0 80,2 4-48,1 3 0,5 2 32,-1-1 192,6 4 96,3-1 0,3 0-31,0-5-49,5 1-176,6-6-96,5 0 16,0-5-32,1-3 0,5-6 0,2 0 0,-1 0-256,-2-3-385,1-7-335,-5 0-1665,-1-3-1121,0-3-4226</inkml:trace>
  <inkml:trace contextRef="#ctx0" brushRef="#br0">18315 71313 14359,'0'0'5538,"0"0"-4625,0 0-113,0 0 801,0 0-33,35-10-607,-26 3-561,3 0-208,0-1-128,0 1 96,1-1-16,-3-4-96,-3 8-16,-2-2-32,0 2 32,-3 4-32,1 0-16,2 8-80,-4 7 80,5 7 112,1 3 336,2 1 113,1-2-49,5 2-272,0-6-272,2-6 48,2 2-16,-2-10 64,-1-2-480,3-4-657,-6 0-591,-3 0-593,-1-7-609,-3-7-2400</inkml:trace>
  <inkml:trace contextRef="#ctx0" brushRef="#br0">18616 71202 11813,'0'0'3122,"0"0"-1089,0 0-1345,0 0 881,0 0 160,0 0-401,-23 38-191,7-12-33,-2 4 161,-2 1-33,-2 2-159,1-6-417,1-1-480,3-3-192,4-6 32,7-5-48,1-4 48,5-2-288,0-4-752,0-2-865,7 0-945,0-4-783,3-4-4035</inkml:trace>
  <inkml:trace contextRef="#ctx0" brushRef="#br0">18921 71289 17928,'0'0'2737,"0"0"-2000,0 0 591,0 0 225,-37 7-320,19 7-417,-1 1-96,0 5-207,0-4-81,3 2 160,5 0-368,0-3-128,6-7-32,4 4-16,1-8 32,6-4 16,5 0-48,5-4 16,4-8-16,-1 0-16,0-3-80,-2 0 0,-4 1 0,-3 3 48,-6 4 16,-4 3-32,0 4 16,0 3 64,-7 5-96,0 3 96,-1 0 64,-1 1-160,1 2 64,3-3-96,2-3 48,3 1-592,0-2-768,5-3-433,9-4-977,-2 0-2016,4-4-7844</inkml:trace>
  <inkml:trace contextRef="#ctx0" brushRef="#br0">19022 71442 13366,'0'0'8004,"0"0"-6772,0 0-1216,0 0 449,0 0 847,0 0 337,1 24-705,10-28-543,1-5-273,2-2-48,1-4 80,1-2-32,0 0 0,-2-1-112,-1 3 64,-4 1 64,1 6 560,-6 1-111,-2 5-273,1 2-16,-3 0-128,0 9-112,3-1 128,-1 6-80,1-3-96,2-1-64,-2-1-32,5 0 0,-3-2-112,1-7 48,-2 2-64,-2-2 16,5 0 0,-1-7 144,0 0 48,2 0-65,2-2 130,-3 2-97,0-3 128,0 2 16,-2 3-48,2 2-96,-2-1 32,2 1-32,1-1 0,0 4 48,0-3-64,0 3-64,3 0-97,-4 0 193,-1 0 16,-3 5 0,1 4 32,-1-1 96,-1 3 129,1 3-161,2-2 16,1 4-96,-1-6 32,8 3-64,-3-6 0,6-1 16,2-6-400,1 0-1025,-2-2-2241,0-9-1952</inkml:trace>
  <inkml:trace contextRef="#ctx0" brushRef="#br0">19585 71495 13286,'0'0'7011,"-8"42"-5538,8-25-673,0 0 1217,2 1 352,4-3-976,0-2-593,4-2-239,-1-4-81,4 1-208,-1-8-144,2 0-32,-2-2-48,0-7-48,1-6 96,-7-4-128,-1-4 16,-5-3-48,0-4 16,0-5 0,0 0 64,-6-1 64,1-2-64,0 5 128,0 1-48,1 3-208,-3 2 96,6 6 48,-2 2 48,3 3 48,0 3 112,4 4-80,4 5-80,5 1-96,-2 3 64,8 0-64,-3 10 64,-1 2-32,1-1 33,-3 7-98,-6-3 49,2 0-32,-6 1 16,-3 1 16,-3 1 0,-9-1 0,-2-1 64,-3-2 49,0 5-49,2-7-176,1 3-1,3-3 49,5-5 32,1 0-16,3 0 48,2-5-48,0-2 0,0 0-176,5-2 80,2-5-16,2 0-48,-1 0 128,4 2 96,-3 1 0,-3 1-32,-2 2 48,-2 1-64,1 0 48,0 0 0,-3 0 0,0 4-16,2 0 32,1 1-80,0-3 80,2 2-32,1-3 48,1 2 48,3-3-48,-1 4-16,3-4-32,-4 0 32,3 0 16,2 0 0,-1 0 0,6-7 0,-1 0-48,2-6 16,5-5 32,0-2-32,3-4 16,0-2-96,-1-5 0,-4 1-48,0 2 80,-5-1-16,-4 3 16,-7 2-64,-4 3 32,-2 5 32,-2 1 48,-3 4 0,-7-1 0,4 8-48,0 2 48,-2 2-16,-4 4-16,5 10-16,1 5 64,-5 6-16,1 7 64,-1 5 48,-1 4-48,3 1 48,0-2-16,3-4 0,7-3 0,1-2-192,0-9-32,4-3 64,9-4-16,3-6 32,4-5 48,4-4-16,6-2 32,-2-9-128,4-6 32,-1 0-16,-2-5 80,1-1-48,-9 0 48,-1 4 32,-8 1-16,-5 3-80,-7 2 0,0 6 0,-12 2-32,-3 5 32,-4 5 0,0 8 64,-3 4-16,3 6 64,6-1-32,6 1-16,7 0-64,0 0 0,10-4 16,7-1 48,4-3 64,4-4-64,-1 0 96,3-7-112,-5-4 32,-6 0-624,-1-4-1201,-10-7-960,-5-7-1665,-3-1-6964</inkml:trace>
  <inkml:trace contextRef="#ctx0" brushRef="#br0">20783 71141 3394,'0'0'14854,"0"0"-11684,-31 3-1746,18-1 289,4 0-384,1 1-673,6-2-464,2-1-176,0 0-32,7 0-704,4-6-1473,3-3-1345,3-2-4401</inkml:trace>
  <inkml:trace contextRef="#ctx0" brushRef="#br0">20727 71691 17416,'0'0'2369,"0"0"-2097,0 0-176,0 0-560,0 0-1601,-39-28-5442</inkml:trace>
  <inkml:trace contextRef="#ctx0" brushRef="#br0">22175 71176 4226,'0'0'8388,"0"0"-6307,0 0-1505,-11-4 192,6 4 49,3 0-193,-1 3-384,3 5-208,-3 4 0,3 9 96,0 7 272,0 5 401,0 3 127,3 4 65,2 1 79,0-3-320,-5-4-239,3-3-177,-1-7 80,-2-5 0,1 1-160,-1-5-176,0-1-32,0-5-48,0 1 0,0-3 0,0-3 16,0 1-16,0-1-16,0-4 32,0 0 0,0 0 48,0-2 0,0-9 129,5-6-289,-5-10-17,3-7 49,2-8 48,1-7-208,-6-3-512,2 0 96,-2-5 175,0 5 273,0 2 96,-5 4 96,0 4 0,-1 7 64,1 7-32,4 5 16,-4 3 0,5 0-48,-2 5 48,2-3-16,0 3-48,2-2-16,3 4-48,1-3 64,2 5-32,3 3 32,-4-1-16,-1 4-64,6 1 64,-1 4 16,-3 0 0,8 2 0,-5 7 0,6 2 32,1 8 16,-1 3 16,-1 1 16,4 3 128,-4 0 49,0-3-145,-2 2-32,-5-1-32,-4-1 0,-2-1-16,-3 5 0,-5-5 32,-10 1-32,2-1 32,-7-2 48,-2-3 192,1-1-64,-1-6-80,0 1-128,3-2 64,3-5-80,8 1 32,2-3 0,1-2-32,5 0-48,0 0-352,5 0-689,1-4-687,5 0-834,2-1-1231,-5 0-2274</inkml:trace>
  <inkml:trace contextRef="#ctx0" brushRef="#br0">22563 71420 5410,'0'0'3138,"0"0"-1393,0 0-721,0 0-319,0 0-193,0 0-96,0-1-160,0-2-144,0 3 0,0 0 80,3 0 240,-3 0 81,0 0-113,0 0 32,0 0 64,0 0-48,0 0-79,0-3-33,0 3 0,0 0-48,0 0-144,0 0-64,0 0 48,0 0 32,0 0-16,0 0-80,0 0-16,0 0-32,0 0 16,3 0 16,-3 0-15,2 0 31,-2 0-64,0 0 48,0 0-16,3 0-32,-3 0-64,0 3 64,3 8 32,-3-2 112,2 6 528,2 0 256,-4 3-672,5-3 49,0 5 383,0-5-176,2 0-128,-2-4-160,3 0 81,-5-4-161,5 0 32,0-3-96,1 0-48,3-4 96,0 0-16,0 0-16,3 0 0,2 0-48,1 0 0,-4 0-80,3-4 112,-3-3-48,-2-2 0,-2-1-16,0-4 48,-5-5-32,1-1 0,0-6-48,-4 0-32,-2-3 0,0 1 0,0 2-48,-2 4-16,-4 3 80,1 5-80,-1 6 32,1 1-16,2 3 48,-3 2-16,3 2-48,0 0-64,3 0-161,-2 0-207,2 4-352,0 1-561,0 0-1072,0 0-2017</inkml:trace>
  <inkml:trace contextRef="#ctx0" brushRef="#br0">23121 71036 6915,'0'0'4626,"0"0"-3137,0 0-497,0 0 17,0 0-401,0 0 16,-1 38 177,-2-5 335,3 6 529,0 4-368,0 5-17,0 0-223,0-4-449,0-5-112,-2-6-80,2-2 225,-3-5-177,0-7-160,1-1-128,-1-6-80,1 0-64,2-5 16,-2-3-48,-1-4-464,2 0-913,1-4-816,-3-5-2081,0-6-5522</inkml:trace>
  <inkml:trace contextRef="#ctx0" brushRef="#br0">23030 71274 8276,'0'0'4114,"0"0"-1281,0 0-1168,0 0-225,0 0-127,11 31 0,1-21-1,5 0-447,-2-1-289,2-5 0,-2 0-112,2-4-128,-3 0-223,3-1-49,-5-4-144,1 0-417,-4-4-1472,0-1-1952,-6-6-6532</inkml:trace>
  <inkml:trace contextRef="#ctx0" brushRef="#br0">24178 71142 6323,'0'0'2625,"0"0"849,0 0-2418,0-33-640,0 28 1249,3 1-32,-3 4-481,5 0-783,-1 4-193,0 12-64,-1 10 192,5 9 416,0 8 929,-5 7-144,1 3-449,-2-1-448,-2-6-352,0-9-79,0-7-97,0-8-16,0-4-16,0-5-16,0-4-64,0-3-32,0-3-16,0-1-545,0 0-303,0-2-257,0-2-976,0-4-1728,0-4-4819</inkml:trace>
  <inkml:trace contextRef="#ctx0" brushRef="#br0">24157 71338 5827,'0'0'7731,"0"0"-5154,0 0-1360,0 0 0,0 0-81,40-4-320,-21 8-207,2 0 895,2 0-543,2-4-497,0 0-352,-7 0-80,2-1-16,-1-6-112,-2 3-768,-2-3-561,0-2-464,-6 3-880,-1-3-1649,-1-2-3554</inkml:trace>
  <inkml:trace contextRef="#ctx0" brushRef="#br0">24525 71071 10741,'0'0'4786,"0"0"-2753,0 0-608,0 0-417,0 0-368,0 0-399,5-4-145,-2 15 48,-2 4 64,-1 8-96,0 3 1056,0 4-47,0 3-289,0 4 257,0 2-1,-4-2-175,-1 0-273,2-2-176,-1-5-176,4-4-112,0-3-32,0-8 49,0 0-161,4-8 48,2-3-64,0-4-16,2 0-16,2-4 80,-1-5 0,4-4-96,-2-2-48,0-1-96,-3 3-17,-2 2-111,-1 2 96,-3 5 80,1 4 80,-3 0 16,0 0-64,3 4-32,-3 5 80,0 1 96,5 2 0,-1-1-32,6 0 64,1 0 16,3 0 16,-1-2 16,7-6 16,-1 2-128,1-3 64,1-2-16,-3 0-32,-1 0-16,-3 0-16,0-4 0,-1-2-48,-2 1-16,3 1 32,-5 0-16,0-1 32,4 0 32,-6 1-64,-1-1 80,2-2-16,0 0-32,0 0 32,-4-2-16,3 1 16,-2-3-48,-1 0 48,-1-2-32,-1 0 0,-2-2-192,0 1 144,0 3-144,0 3 144,0 1 48,-2 3 32,-1 2-48,2-1 0,-2 3 32,0 0-32,-2 0 32,1 7-64,-3 2 80,2-1 0,-6 3 0,6 5-16,-6 1 16,2 3 48,3-1-48,-3 5 112,5-4-48,-1 2 48,2-5-80,3-1 16,0-4 0,0-3-112,9-2 32,-2 0-16,4-5 32,3 0-16,-3-2 0,5 0 0,0 0-320,-1-2-640,-3-3-817,0 1-544,-1 0-465,-10-1-2032,2-2-9845</inkml:trace>
  <inkml:trace contextRef="#ctx0" brushRef="#br0">25871 71267 6915,'0'0'1233,"0"0"2721,0 0-1665,0 0-1105,0 0 225,0 0-241,3-18-415,3 18-241,0 0-144,4 6 112,1 8 161,9 7-49,2 8 1745,2 6-480,2 9-481,0-1-479,-1 1-417,-3-7-16,-1-6-128,-5-5-352,-1-6-32,-2-6 16,-2-2 0,-3-4 0,-3-3 48,-2-4-80,-3 2-288,0-3-448,0-3-481,0-4-1008,-4-5-1040,-3-3-2658</inkml:trace>
  <inkml:trace contextRef="#ctx0" brushRef="#br0">25927 71044 10917,'0'0'3298,"0"0"-865,0 0-368,0 0-481,0 0-447,0 0-401,16-7-336,4 7 33,10 0-65,2 0 1072,6 0-383,0 0-609,1 3-256,-3-3-176,-4 0-16,-4 0 16,-7 0 0,-2-3-128,-2-1-144,-4-5-192,-4-1 224,-4-4 64,0 4 80,-5-6-241,0 1 97,0 4 96,-5-2 112,-3 3-16,3 1-64,-2 2 64,-3 0-16,2 3 48,-6-2-16,3 4 16,1-3-16,-1 0 32,0 1-16,2 0 32,-1-1-16,0-1-32,3 2-160,2-3-656,2 2-177,-2 3-143,4 2-769,-2 0-1361,0 2-3057</inkml:trace>
  <inkml:trace contextRef="#ctx0" brushRef="#br0">26350 71162 11461,'0'0'2866,"0"0"-1314,0 0 513,-13 41-352,7-16-400,1 2 63,-1 8 49,-2 7 0,-1 2-257,-1 4-496,-1 1-207,-8-4-193,6-2-48,-7-3-160,6-8-64,-2-3 16,3-6-80,2-5 80,4-3-160,5-6-400,-1-9-769,3 0-1008,0-13-1105,5-6-5010</inkml:trace>
  <inkml:trace contextRef="#ctx0" brushRef="#br0">26482 71598 6707,'0'0'288,"0"0"2417,0 0-1776,0 0-177,-4 0 529,4 0-193,0 0-367,0 2 79,0 0 160,0-2-31,0 0-81,0 0-31,0 0-289,0 0-240,0 0-112,0 2-64,0-1-64,-2 2-48,2 1 64,0 3 0,-6 2-48,6 1 128,-2 4 32,-1 1 128,3 1-79,-3-1 31,3 0-96,0-4-80,0-3-80,0 1-32,0-2 32,0-5-16,0 0 48,0 1-64,0-3-80,0 0-689,-2 0-623,-1-7-993,2-4-2177</inkml:trace>
  <inkml:trace contextRef="#ctx0" brushRef="#br0">26624 71743 6899,'0'0'8356,"0"0"-6723,0 0-1457,0 0 384,0 0 561,8 31-177,-5-17-528,0-2 32,-3 4-191,0-3 95,0 0-32,2-2-144,-2-3-128,0-4-32,0 1 0,0 0-48,0-5-608,-2 0-1297,-4-3-3234</inkml:trace>
  <inkml:trace contextRef="#ctx0" brushRef="#br0">26732 71589 5827,'0'0'7859,"0"0"-5986,0 0-832,0 0 191,0 0-111,0 0-289,34-18-64,-19 18 97,-1 0-33,-3 0-160,1 0-79,-1 2-321,-2 5-80,-3 2-80,-5 4 32,-1 0-32,0 3 0,0 0 112,-7 2-96,1 1 64,-8-1 145,8-3 159,-1 0-208,0-4-208,4-2 0,3-2 16,0 1 0,0-1-16,0 0 48,6-3 16,5 1 160,3-1 49,4-2 111,4-2-240,-3 0-64,3 0-48,-3-4-64,-7 2 16,1-3-48,-7 3-256,0 2-688,-6 0-273,0 0-736,-3 2-288,-5 7-912,-4-3-2674</inkml:trace>
  <inkml:trace contextRef="#ctx0" brushRef="#br0">27727 71505 7459,'0'0'7508,"0"0"-4243,0 0-752,6 43-255,-6-29-898,0-2-672,0-1-191,3-4-241,1-2-240,4-5-32,-1 0-512,3-7-993,-5-6-1152,-1-9-2370</inkml:trace>
  <inkml:trace contextRef="#ctx0" brushRef="#br0">27738 71152 12598,'0'0'4130,"0"0"-2594,0 0-991,0 0-81,0 0-448,6 38-2337,-2-27-2994</inkml:trace>
  <inkml:trace contextRef="#ctx0" brushRef="#br0">27952 71588 8788,'0'0'6371,"0"0"-5667,0 0-79,0 0 1472,0 0-257,34-11-431,-27 5-417,-3-3-223,1-2-225,2-1 0,1 2-31,-3-1-145,1-2-272,2 4-48,2 3-80,0 3 32,2 3-64,3 4 96,-2 6 160,7 2 208,0 0-96,2 2 48,3-5-128,-5-2-224,4 0 112,-5-5-48,0-2-47,-10 0-322,-1 0-879,-7 0-977,-1-2-897,-6-7-4385</inkml:trace>
  <inkml:trace contextRef="#ctx0" brushRef="#br0">28975 71393 10453,'0'0'3345,"0"0"-2336,-41 0-977,29 0 1104,0 0 993,-2 12-688,9-2-385,-6 6-255,9 1 31,2 3 273,0 3-289,7-5-448,12-5-176,6-6-208,1-3 128,3-4 32,-2-11-96,3-2-80,-13-2-96,-1-3-32,-5-1 80,-7 1-80,-4-2 32,-7 4 0,-9-1 64,0 3 16,-6 1 48,-4 4-16,-1 5-32,0 4-64,6 0-384,1 1-273,8 8-207,5 1-1121,7-2-3201</inkml:trace>
  <inkml:trace contextRef="#ctx0" brushRef="#br0">29347 71498 7283,'0'0'-32,"0"0"2433,0 0-1168,0 0-305,0 0-15,0 0-49,0 0 145,-19 27 15,19-27 209,0 0 15,0 0-31,0 0 95,0-7-319,0-6-465,8-5-240,-1-1-256,5-4 192,3-3-64,1 3-96,1 1-15,-2 4 47,-3 8 256,3 5-48,-6 5-176,-1 13-128,0 7 80,-4 9 336,0-1 48,-4 2-320,0-1-64,0-8-16,0-3-80,0-8 48,3-3-160,2-5-512,1-2-736,3-6-1218,0-7-2352,3-3-7412</inkml:trace>
  <inkml:trace contextRef="#ctx0" brushRef="#br0">29707 71450 15687,'0'0'1777,"0"0"-512,0 0 1456,39 7-96,-27-7-1376,0-12-529,0 5-528,1-7-176,-4-1 0,-2-2-32,-4-1-208,-3-2-384,-3 1-1,-4 1 145,-6 5 128,-4 4 80,1 5 192,-1 4 32,0 11 16,3 8 64,2 7 144,2 5 416,8 3-48,2-1 17,2-2-209,10-9-192,7-2-128,3-9-80,7-9 32,-1-2-384,3-2-801,-5-7-768,-1-5-2369,-7-1-4354</inkml:trace>
  <inkml:trace contextRef="#ctx0" brushRef="#br0">30334 71374 7123,'0'0'2385,"0"0"-720,0 0-800,0 0-305,-8 6 352,6 7 593,-1 5-96,0 6 15,-2 6-63,-1 3 95,1 2-175,0-2-401,1-4-239,1-8-129,3-6-128,0-4 0,0-9-192,3-2-96,4-14 209,0-9-17,4-3-192,0-9-160,-3-8 80,0-3-16,-3 0 32,1-2-16,0 4 0,-3 1-48,2 6 48,-1 4 32,-1 7-32,0 6 48,-2 8-160,-1 2 128,6 6-80,-4 4 16,6 2-80,4 7 0,4 6-96,8 0 192,-1 7-48,1 0-593,0-2-95,-5-1 144,-2-1 239,-5-3 49,-5 1 208,-7-4 48,0-1 48,-7 0 0,-5 0 48,-5-4 16,-2 0 16,0-3 64,-1 0-96,2-1 16,-1-2-48,8 1-64,3 3-352,2-4-720,6 5-1057,0-5-2482,9-1-5505</inkml:trace>
  <inkml:trace contextRef="#ctx0" brushRef="#br0">30762 71044 12790,'0'0'4370,"-18"48"-1857,7-11 16,4 9-48,6 6-416,-2 1-544,3-5-689,0-6-480,0-5-111,4-6-177,1-8 0,-3-6-48,3-1-32,1-5 16,-5-3-272,2-3-977,-1-3-1120,-2-2-1041,3-9-2080</inkml:trace>
  <inkml:trace contextRef="#ctx0" brushRef="#br0">31073 71442 12470,'0'0'7715,"0"0"-6450,0 0-1009,0 0 480,-28-16 193,8 16 223,-2 0-271,2 7-481,0 2-80,1 3-16,7-1 32,3 0-160,6 0-144,3-2-64,5-4-16,8-3 0,4-2 96,2 0 32,0-5-32,1-2-128,-7 1-32,0 1 96,-1 1 80,-10 4-112,1 0 64,-3 7-64,0 1 128,0 4 144,-3-4-160,1 1-32,2 0-64,0-5-1136,0-4-1729,0 0-833,0-6-3505</inkml:trace>
  <inkml:trace contextRef="#ctx0" brushRef="#br0">31245 71506 19929,'0'0'1809,"0"0"-1873,0 0 96,0 0 608,0 0 993,0 0-513,27-30-687,-20 22-385,-3-6-16,4 2 80,-3 1-64,3 2 0,-4-1-48,3 7 0,-2 1 64,2 2 160,1 4-240,-3 4 256,2 8 224,3-1 16,-3 0-207,0-2-161,0-4 0,4 0-80,1-4-32,-3-3-64,0-2-801,-1 0-1008,-1-9-896,-2-2-1361,-5 0-7795</inkml:trace>
  <inkml:trace contextRef="#ctx0" brushRef="#br0">31600 71431 15783,'0'0'2305,"0"0"-1392,0 0 623,0 0 97,0 0-288,35-12-609,-25 5-368,3 0-160,-1-2-64,-3-2 145,0-2-225,-1 0-32,-3 0-16,-3 0 16,-2 1-32,-2 2 48,-11 6-128,-4 4 80,-3 4 16,-4 9 112,-2 9 144,8 4 208,-1 5-16,6-1 16,7-2 177,6 1-321,0-6-192,13-7-80,1-1-32,6-8-48,2-5 32,-1-2-528,4-2-273,-3-10-863,-3-2-1330,-6-6-2208</inkml:trace>
  <inkml:trace contextRef="#ctx0" brushRef="#br0">25455 73173 9620,'0'0'2754,"0"0"-1122,0 0-319,38-16-176,-15 12-113,1-4 577,4 0 256,4-2-833,-2-1-240,-2-1-335,1-2-241,-4 4-112,-6-4-48,-2 3 0,-3 3-32,1-3 48,-3-1-48,-1 5 0,-5 0-48,1 0 16,1 2 0,-4 3 0,2 0 0,-1 2-32,-3 0-16,0 0-96,-2 0 16,0 4 0,0-1 64,0-1 80,0 2 16,0-4-81,-2 3 82,0-3 15,-1 0 0,1 0 0,2 0 0,-3 0 48,0 0-80,3 0 16,0-3 0,-1 1 0,1 2 32,-3-2-16,3 0 0,0-1-16,0 3 0,-4 0-16,4-2 32,0 0-32,0-1 48,-4-1 0,2 1 0,-3-6-32,-1-1-16,-7-2 16,0-2-32,-4-1-16,1 0 0,-4-1 48,-2 2-48,5 5-16,2 0 0,3 5 32,6 2 16,3 2 0,3 0-64,0 0-497,4 0-1456,7 2-896,2 2-3602</inkml:trace>
  <inkml:trace contextRef="#ctx0" brushRef="#br0">27594 73257 4546,'0'0'9781,"0"0"-7060,-5-4-1521,5 2 17,0 2 144,0 0-289,-1 0-160,1 0-415,0 0-161,0 2-192,0 7 0,4 6 224,1 7 416,0 4 113,1 10-305,-1 0 48,1 2-63,-4-2-273,3-1-144,-5-7-16,0-3-224,3-5 48,-3-10 144,0 0 48,0-4 144,0-5-80,0-1 32,0-7 49,0-5 31,0-9-256,0-8 0,3-6 96,-3-8-48,0-6-240,0-6-48,-6-1 128,1-5-32,-3 2 64,4 0 64,-3 3-16,2 1-32,0 2 64,1 5-48,1 2 32,3 1-288,0 1 64,0 4 64,4 4-80,1 5 144,3 7 48,-1 7-48,5 4 64,3 3-16,0 10-32,7 0-32,5 10 96,1 7-96,4 5-32,2 7 32,-2 3 48,-1 1-49,-5 0 130,-3-1-97,-4 1 32,-8-4 48,-6-2-64,-5 2 32,0-1 32,-9 1-192,-9-1 96,-1 1-32,0 1 15,-6-1 49,6-1 32,0-5-32,0 2 49,1-8-49,6-1 48,-2-8-16,2-1 0,2-5-16,2-2 16,0 0-32,4-2-32,0-5-193,1 1-655,-2 4-433,4-3-944,-2 5-624,0 0-1441,1 3-3682</inkml:trace>
  <inkml:trace contextRef="#ctx0" brushRef="#br0">27995 73406 16744,'0'0'3105,"0"0"-2881,-19 39 352,16-21 961,3 1-80,3 1-417,6-2-463,7-5-401,3 0-176,0-6 32,2-6 32,-1-1-32,0-7 16,-4-6-16,0-1 96,-2-8-16,-8-5-96,-1 1 0,-3 2-64,-2-2 32,-7 4 0,-7 4 48,-3 5-16,-4 6 64,-2 4-48,4 3-32,0 0 16,1 4 0,11 2-48,0 3-32,7 1-785,0-4-1536,10 0-1264,1-4-2338</inkml:trace>
  <inkml:trace contextRef="#ctx0" brushRef="#br0">28378 73437 19897,'0'0'3314,"0"31"-3138,0-14 816,-2 2 737,-1-3-320,3-3-785,0-5-496,3-2-144,2-3-160,-2-3-544,2 0-657,3-13-1889,-3-3-2816</inkml:trace>
  <inkml:trace contextRef="#ctx0" brushRef="#br0">28400 73120 9316,'0'0'12166,"0"0"-11062,0 0-1072,0 0 417,0 0 703,0 0-768,-17-24-528,23 26-1376,2 3-2450,0-1-3858</inkml:trace>
  <inkml:trace contextRef="#ctx0" brushRef="#br0">28550 73520 16408,'0'0'2161,"0"0"-1841,0 0 592,0 0 385,0 0 495,17 30-879,-12-30-465,0 0-224,0 0-32,2-9 256,-2 1-207,3-8-129,0 1-64,3-2-64,-5 0 0,5 3 0,-7 0 528,3 9 160,-4 0-192,2 5-239,-3 0-17,4 7 32,-5 3 368,4 6-96,-3-1-240,9 1-224,-2-2 32,3-1-47,0-1-98,5-6-255,-2 1-384,0-6-464,-2-1-833,3-6-1185,-5-8-2272</inkml:trace>
  <inkml:trace contextRef="#ctx0" brushRef="#br0">28996 73028 15895,'0'0'272,"0"0"-272,13-32 1473,-12 29 928,3 3-448,-3 12-1153,-1 9-255,0 10 863,-6 10 1346,0 9-1186,-6 5-687,3 2-465,-2-3-192,6-6-32,4-3 32,1-7-80,0-5-48,0-7-32,6-9-32,2-4-128,0-6-208,-2-5-288,-1-2-449,0-6-927,1-10-1298,-6-3-1952</inkml:trace>
  <inkml:trace contextRef="#ctx0" brushRef="#br0">28829 73341 20617,'0'0'3202,"0"0"-2242,34-6-704,-13 6 1585,6 0-16,2 0-736,2-3-689,-1 0-160,-5 2-160,2-4 64,-8 1-128,-2-1-32,-4-3-576,-2 4-817,-7-8-1248,1 1-2385,-5-1-9733</inkml:trace>
  <inkml:trace contextRef="#ctx0" brushRef="#br0">29350 73229 9460,'0'0'5779,"0"0"-2514,0 0-815,0 0-385,0 0-433,-46 22-447,25-6-417,-4 3-192,1 1-287,2 3-177,5-1-64,6 0 0,5-2-16,6-3-32,0-4 32,12 1-64,7-6 80,3 1-64,2-4 0,4-1 16,-1-2 48,1 3-32,-4-4-16,0 3 112,-4 3-112,-4-2 80,-8 4-96,-5 1 80,-3 1-32,-11 3 16,-5 1-32,-6 0-32,-8-3 128,4 4 432,-3-3-256,8-2-128,1-4 145,6-1-225,6-6-32,6 0-64,2 0-241,7-8-831,4-5-1489,3-3-1281,3-1-5714</inkml:trace>
  <inkml:trace contextRef="#ctx0" brushRef="#br0">30681 72739 15159,'0'0'4594,"0"0"-2913,0 0-1409,-13-38-16,2 31 160,-4 2-336,-2 3 0,-4 2-112,-3 2-96,-1 6 16,1 8-256,-1 1-64,4 6 48,2 3 336,1 4 48,6 8 48,0 3 32,7 6 528,2 5 432,3 6-143,3-4 127,8 0-255,-5-5-433,6-1-160,-5-9-64,-1-4-96,-1-3 48,-3-3-16,-2-6 32,-2 0-48,-3-1-32,-5-3 16,0-3-144,0-5-592,3-1-881,-1-5-784,0-3-1537,0-2-4466</inkml:trace>
  <inkml:trace contextRef="#ctx0" brushRef="#br0">30324 73261 13766,'0'0'4738,"0"0"-3217,0 0-160,47-9 208,-23 7-225,3-1 305,2 1-961,5 1-384,-8-1-272,1-1 48,-3 1-48,0 0-16,-6-5-224,2 5-336,-9-3-400,2 1-385,-4 0-352,1 0-192,-9-1-672,4 3-1585,-5-3-8692</inkml:trace>
  <inkml:trace contextRef="#ctx0" brushRef="#br0">30766 73374 12598,'0'0'2641,"0"0"-1521,10 34 1346,-3-20-754,-2 0-399,0-6-176,1-2-33,-1 1-256,-2-2 97,2-5-65,-5 0-223,6 0-193,-5 0-48,3-5 192,-3 3-192,-1-3-191,3 1-129,-3-1 48,0 2-64,0-4-48,0 0-16,0-2-16,-3-3 0,3-6-32,0-4 32,0-4-64,0-1 112,7 4-80,-2-1-16,2 6 112,-1 5 144,1 2 32,-2 5-16,1 4-96,2 0-96,3 2 16,-3 0-64,4 0 80,4 4-80,-2 0 32,0 1-176,1-1-352,0-4-321,-2 0-319,0 0-481,-1 0-1200,-2 0-897,-2 0-3601</inkml:trace>
  <inkml:trace contextRef="#ctx0" brushRef="#br0">31130 73291 16920,'0'0'5170,"0"0"-4802,0 0-368,-14 31 1649,6-16 400,0 3-800,7 1-705,-2 1-112,3-1-208,4-3 208,9-1-160,6-6-224,3-5 32,5-4-64,-2 0 65,-1-7-65,0-5 16,-4-2-129,-7-5-63,-1 2-144,-9-5-48,-3 1-128,0 2-32,-12 0 192,-3 1 304,-5 6 112,-1 3 256,1-1 128,1 6-192,5 4-272,1 0-32,1 0 32,5 4 16,2 3-80,4 0-304,1 1-849,0 1-1136,0-4-1056,1-3-3458</inkml:trace>
  <inkml:trace contextRef="#ctx0" brushRef="#br0">31484 73415 12150,'0'0'4930,"0"0"-4050,0 0 625,0 0 624,0 0-624,0 0-353,0 0-432,4 24-271,-4-24-129,3 0 160,-1 0 112,1-3-208,5-2-111,-1-4 31,0 0-80,6-1-160,-5-4-16,3-1 32,1 0 80,-3-1 32,0 2-48,-1 0 160,-1 6-80,-2-1 145,0 5-1,-5 4-96,0 0-96,0 10-32,0 3 112,0 6 176,0 0-128,0 0-272,7 1 32,0-7-64,4-2-16,1-5 0,1-6-128,0 0 32,1-4 0,4-8 0,-6-2 0,2-4 64,4-2-32,0-6 64,2 3 0,-1-1 64,1 6-80,-4 3 96,3 9-64,-11 6-48,3 3 64,-5 13 48,4 5 320,-2 2-47,1 3-1,3-3-224,6-1-96,-2-4 32,4-7-80,-1-5-336,3-6-465,-3 0-415,-3-12-1121,-10-11-2338,-4 0-6194</inkml:trace>
  <inkml:trace contextRef="#ctx0" brushRef="#br0">32627 73010 12230,'0'0'4674,"18"43"-2225,-3-9-96,0 6-112,-1 5-496,3-4-865,-3-2-320,-4-2-400,-1-7-63,-3-4-49,1-1 0,-7-5-32,0-5-96,0-5-257,0-1-127,0-2-176,-5-5-529,3-2-15,2 0-817,0-7-1617,0-4-5378</inkml:trace>
  <inkml:trace contextRef="#ctx0" brushRef="#br0">32946 72949 5971,'0'0'6243,"0"0"-3778,0 0-1185,0 0-31,6 35 176,-14 0 559,-4 6 17,-6 10-656,-2 2-241,2 2 1,-4 0-385,0-7-287,5-7-305,3-6-16,4-9-32,2-4-32,0-11-32,8 1-64,0-11-1009,0-1-1408,0-6-512,0-5-3042</inkml:trace>
  <inkml:trace contextRef="#ctx0" brushRef="#br0">33045 73444 12518,'0'0'2977,"0"0"-1648,0 0 736,0 0-481,0 0-607,13 32 127,-13-11-175,1-2-193,4 3-16,1-6-335,4-3-113,1-7 80,6-5-352,2-2 64,0-10-64,2-9 0,-5-1-160,-4-5-304,-4 0-353,-8-2 289,0 2 336,-8 7 144,-10 1 112,-2 8 0,-7-2-16,-1 8-80,-2 0-96,3-1-817,2 2-1376,6-4-2465</inkml:trace>
  <inkml:trace contextRef="#ctx0" brushRef="#br0">32585 72776 11253,'0'0'3570,"0"0"-689,0 0-400,0 0-256,0 0-496,0 0-368,4 3-545,14-1-288,7 0 1,13-2 287,3 0-112,6-2-320,-4-3-159,-2-2-129,-7 3-96,-8 0 48,-7 2-96,-7 0-81,-1 2-207,-9-2 32,-2 2 128,0-2 176,-13 2 16,1-3-16,-1 3 0,-6 0-16,3-2 48,1-5-48,2 0 16,0-3 0,2-6-16,3-3 16,2-3-16,1-4 32,5 0-32,-1 7 16,1 0-32,0 9 96,0 1-112,0 9-32,0 0-1104,0 9-801,0 1-1233,0 6-2913</inkml:trace>
  <inkml:trace contextRef="#ctx0" brushRef="#br0">34962 72969 6179,'0'0'8020,"0"0"-4835,0 0-1280,0 0-256,6 49 47,1-11 33,2 11 288,7 7-352,0 3-673,1-2-223,2-4-369,-2-10-224,1-10-240,-6-7 64,-2-7 32,-7-5-112,3-6-192,-4-1-401,-2-5-175,0-2-513,-2-5-1312,-1-9-1585,0-9-5234</inkml:trace>
  <inkml:trace contextRef="#ctx0" brushRef="#br0">34994 72735 14166,'0'0'4643,"0"0"-2386,0 0-625,0 0-287,0 0-305,0 0-319,0 0-273,42 9-192,-13-6 352,7-3 193,5 0-609,-2-3-144,-5-6 0,0 2-64,-8-5 0,-6 4 32,-6-2-112,-4 4 16,-3 0 128,-2 3-64,-2 2 16,-3 1 32,0 0-64,0 0-32,0 0-16,0 0 64,0 0-16,-3 0 16,1 1-48,-2-1 32,-2 0 32,-1 0 0,-3-7 32,-2-3-48,-3-3 48,-6-3 32,-3-3-32,-3 0-16,-2-2 16,5 2 16,-1 3 16,9 4 16,0 3-144,11 2 112,4 7-512,1 0-257,6 0-1104,10 0-1600,0 0-4083</inkml:trace>
  <inkml:trace contextRef="#ctx0" brushRef="#br0">35341 72901 7700,'0'0'3009,"0"0"-144,0 0-1152,-15 51 144,8-18 368,0 6-160,-4 11 64,-3 4-144,-4 5-625,-2 0-191,3-1-257,-5-6-432,0-4-191,8-7-65,-1-9-32,6-6-128,1-7-32,3-8 16,5-5-512,0-6-929,0-6-1472,0-8-2082,3-2-6354</inkml:trace>
  <inkml:trace contextRef="#ctx0" brushRef="#br0">35582 73351 12790,'0'0'2465,"0"0"-1345,0 0 449,0 0-48,0 0-833,0 0-400,-20 32 33,20-25 175,-2 5 432,-1 0 353,3 6 255,-5 4-207,3 1-96,-4 3-273,6 1-336,-5-2-111,5-5-369,-1-1-16,1-6-112,0-3-16,0-3-641,0-3-1007,0-4-1890,0-6-1952</inkml:trace>
  <inkml:trace contextRef="#ctx0" brushRef="#br0">33985 72894 11285,'0'0'5427,"0"0"-2962,0 0-1169,0 0-415,11 48 543,-9-11 994,-2 6-626,0 10-799,0-1-417,-2 1-192,-1-7-352,0-5-16,-2-6 16,4-6-32,1-10 0,-5-4-32,3-2 16,-4-7-432,1 0-384,4-5-849,-5-1-960,1 0-849,3-8-3425</inkml:trace>
  <inkml:trace contextRef="#ctx0" brushRef="#br0">33865 73169 13478,'0'0'4162,"0"0"-2961,34-9-49,-15 7 625,4-1 320,2 1-560,2 0-561,-3 0-560,1 0-352,-1 1 16,-7-2-64,3 0-128,-8 2-912,-3 1-1057,-4-3-1169,1-1-3201</inkml:trace>
  <inkml:trace contextRef="#ctx0" brushRef="#br0">34331 73274 20794,'0'0'2561,"0"0"-2481,-10 32 384,10-16 1409,0 0-577,0-4-719,2 2-401,10-6-64,0-2-64,6-6 0,-2 0 32,1-5-48,1-10 16,-6 0 0,0-4-48,-5-3-48,-2 0-80,-5-2-144,0 2-16,-5 1-193,-9 3 113,-3 7 224,-5 3 144,0 8-48,0 0 48,3 8 128,3 5-80,5 1-32,6 1-80,5-4-192,0-3-2305,10-4-1841</inkml:trace>
  <inkml:trace contextRef="#ctx0" brushRef="#br0">37743 73229 14599,'0'0'3857,"0"0"-3232,0 0-257,0 0 624,0 3 337,0-1-641,0 0-304,0 2 17,0-1 47,0 3 16,5 3-192,2 4 32,5 4 193,7 5 223,1 6-64,4 5 145,1 4-193,-1 4-112,-2 1 80,2-3-111,-7 0-257,-3-4-240,-1-5 48,-7-2 16,5-4-48,-9-5-96,3-6 80,-5-3 80,0-3-80,3-7-209,-3-2-447,3-10-304,-2-7-1569,2-4-1874,0-6-2480</inkml:trace>
  <inkml:trace contextRef="#ctx0" brushRef="#br0">38158 73194 11973,'0'0'3650,"0"0"-1793,0 0-384,0 0-353,0 0-367,0 0-449,3-7-176,-3 7-16,0 5-32,0-3 48,0 7-64,-3-2 32,1 8 32,-4 3 96,5 1 32,-7 11 513,1 6 239,-2 7 129,1 2 47,-3 2-239,3 3 15,-3-4-256,-1-1-608,3-5-80,-1-5-16,3-2-16,0-7 16,0-6 0,2-5-16,2-7-224,3-8-528,0-4-881,5-15-1616,5-8-3683</inkml:trace>
  <inkml:trace contextRef="#ctx0" brushRef="#br0">38313 73663 11413,'0'0'6003,"0"0"-3298,0 0-1040,0 0 208,0 0-609,0 0-495,12 16-193,-12 3 929,3 6-769,-3-1-384,0 2-16,-3-3-176,3 0-112,-1-9-64,-3 0 48,4-5-352,0-6-464,0-3-833,0 0-1600,0-10-977,-1-6-8660</inkml:trace>
  <inkml:trace contextRef="#ctx0" brushRef="#br0">37748 73027 9636,'0'0'4739,"0"0"-2082,0 0-960,0 0-369,0 0-207,0 0-241,2-7-176,3 7-367,2 0-81,4 0 0,2 0-80,6 0-112,5 0 0,4 0 656,8 0 673,2 0-513,-2 0-303,-3-1-161,-1-1-416,-8 0-16,-2 2 0,-5-2 48,-6 2-80,0-3 80,-3 3-32,-7 0 32,3 0-32,-3-2 32,-1 2 32,0 0-96,0 0 96,0-2-64,0 0 48,0-1-32,0 1 16,0-5-64,0 1 64,0-2 48,0-4-80,0-2 0,-5-5 48,4 5 16,-5-2-80,-2 4 64,2-2-128,-4 7 112,2 3-48,-1 4 0,-1 0 16,4 0-48,0 0 32,4 2-64,-1 0-224,1 1-385,2-2-431,0 2-593,0-3-192,0 4-272,0-4-1200,0 3-3026</inkml:trace>
  <inkml:trace contextRef="#ctx0" brushRef="#br0">38730 73426 8596,'0'0'6067,"0"0"-3250,0 0-1280,0 0-369,0 0-79,36-11-49,-17 11-159,4 0 111,3 0 833,0 0-881,-2 0-447,0 0-289,-1 0-144,-7 0-48,-3 0-16,-1 0 16,-7 0-432,-3 0-353,3 0-319,-5 0-417,0 0-32,0 0-304,-5 0-1328,0 0-2145</inkml:trace>
  <inkml:trace contextRef="#ctx0" brushRef="#br0">38797 73611 6115,'0'0'7891,"0"0"-5313,0 0-241,37 14-320,-26-12-161,4-2-335,2 3-80,-2-3-705,1 0-368,-3 0-224,5 0-96,-5-3-16,-1 1 0,3 0-640,-3-3-1089,-1 4-1408,-7-5-4258</inkml:trace>
  <inkml:trace contextRef="#ctx0" brushRef="#br0">39607 73245 9140,'0'0'5187,"0"0"-3042,0 0-705,0 0-95,0 0-369,0 0-255,0 0-353,5-16-240,4 32-96,4 10 16,1 9 1585,0 12-17,5 6-255,2 1-289,-2 1-127,-2-5-385,0-9-512,-4-4-80,-2-8 16,-3-5-32,-2-6 0,-3-7 48,0-6-64,-3-2-304,0-3-352,0-6-177,0-10-2416,-6-7-2898</inkml:trace>
  <inkml:trace contextRef="#ctx0" brushRef="#br0">39981 73173 5875,'0'0'6467,"-13"42"-2353,7-9-1169,-5 9-864,2 8-48,-3 8-160,-3-2-689,0 2-335,1-5-305,-3-2-528,3-8 32,1-8-48,3-4 16,3-7-16,-1-7 0,6-7-32,-1-3-544,3-4-913,0-6-1312,0-8-1249,0-4-13782</inkml:trace>
  <inkml:trace contextRef="#ctx0" brushRef="#br0">40157 73709 3538,'0'0'4786,"0"0"-768,0 0-2386,0 0-159,0 0 16,0 0-401,0 0-111,-1 16 63,-2-11 145,0 7-225,3 2-95,0-2-97,0 2-192,0-2-80,0 2-272,7-6-143,3 0-65,-1-4 48,4-4-112,1 0 48,2-1-64,-8-8 96,2-1-193,-3-4-127,1 2 48,-5-4-64,-3 3 16,0 0 112,-11 2 176,-1 5 16,0 1 64,-3 5 64,2 0 64,-4 2-48,4 5-112,1 1-32,-1-1-32,5 4 32,0-3-96,0 1-400,7-3-881,-5 1-592,4-4-1056,2-3-2497</inkml:trace>
  <inkml:trace contextRef="#ctx0" brushRef="#br0">39575 72992 5779,'0'0'6146,"0"0"-3328,0 0-753,0 0-369,0 0-335,-12 0-545,12 0-111,0 0-113,0 0-32,0 0 49,0 0 143,0 0 32,0 0-191,0 0-97,6 0-256,0 0-48,12 0 0,5 0-16,7 0-96,5 0 1393,4 0-785,4 5-160,-7-3-31,-4 0-433,-6 1-32,-5-1-80,-4 0 32,-2-2 32,-6 0-16,-1 0-32,-2 0 32,-2-2 0,-3-3-32,5 1 80,-6-3-144,2 3 48,-2 3-48,0-2-49,0 3 49,0 0 32,0-2 48,0 2-16,0 0 32,-2-2-32,-4 2 48,5-3-16,-6-1 16,-1-3-16,-1-2 32,-1 1-16,-2-6 32,-4-2-32,0-2 32,-1 0-32,1 1-80,-2 4 16,6 4 48,3 1-128,4 5-160,-1 1-48,6 2-288,6 0-945,6 0-1104,6 0-1601,2 2-2881</inkml:trace>
  <inkml:trace contextRef="#ctx0" brushRef="#br0">40742 73501 11733,'0'0'4594,"0"0"-3249,0 0 480,0 0-288,0 0-417,0 0-335,-11-12-161,11 12-224,0 3-64,11 1-80,-3 1-144,10-2-32,8 0-16,4-3 977,7 0-33,2 0-351,-4-3-49,-3 1-208,-6 1-320,-4-2-144,-6 3 16,-11-2-144,1 2-688,-6 0-657,0-2-720,-11 2-865,-8-2-4161</inkml:trace>
  <inkml:trace contextRef="#ctx0" brushRef="#br0">40831 73183 4594,'0'0'5379,"0"0"-1346,0 0-2224,0 0-736,0 0-465,0 0-224,7 60 401,-7-15 879,0 11 1154,0 6-850,0-3-703,0-2-465,0-12-559,0-8-241,0-10-32,0-5 16,2-8 0,0-5 32,-2-4-113,0-5-687,0 0-721,-2-11-976,-1-4-2785</inkml:trace>
  <inkml:trace contextRef="#ctx0" brushRef="#br0">41561 73231 8468,'0'0'6035,"0"0"-5667,0 0 288,0 0 593,-12-17-161,12 17-576,0 0-319,1 9 31,10 6 160,-3 7 144,3 6 1185,3 3 320,4 5-657,-4 2-239,3-1-1,-3-4-319,-1 0-561,-2-2-224,0-8 0,-3-1-32,-1-5 32,-3-4-48,-2-2 80,1-4-416,0-5-449,-3 1-639,0-3-1281,1-7-753,3-9-4978</inkml:trace>
  <inkml:trace contextRef="#ctx0" brushRef="#br0">41883 73238 6179,'0'0'6067,"0"0"-3010,0 0-832,0 0-480,0 0-657,0 0-559,-2 19 239,-9 6-144,0 5 0,-4 9 705,3 5-96,-2-1-385,2 4-288,2-8-127,2 0-225,0-6-112,4-7-96,2-7 32,0-3-32,2-10-80,-3 1-785,3-7-960,0-8-1152,0-13-2001</inkml:trace>
  <inkml:trace contextRef="#ctx0" brushRef="#br0">41982 73543 4466,'0'0'1793,"0"0"3745,0 0-2976,0 0-209,0 0 32,0 0-432,18-23-289,-17 20-351,10 1-241,2 0-63,3 0-257,6-1 17,3-3 111,0 2-224,5-3-319,-6 1-193,-2-1-112,0 0-32,-8 4-16,-1-2-577,-7 3-431,0-3-737,-6-2-720,0-2-1105,-3-1-5346</inkml:trace>
  <inkml:trace contextRef="#ctx0" brushRef="#br0">42064 73513 8388,'0'0'6659,"0"0"-4322,0 0-608,0 0 32,4 44 608,-8-21-609,3 2-639,-4-4-369,5 1-319,-2-3-225,2-3-208,0-3 64,0-4-80,0-5-96,0-1-593,0-3-1056,2-5-880,-2-6-1153,0-4-6594</inkml:trace>
  <inkml:trace contextRef="#ctx0" brushRef="#br0">41519 73054 208,'0'0'5731,"0"0"976,0 0-3682,0 0-752,0 0-432,0 0-608,18-13-385,-5 13-80,7-1-127,10-2-241,7 3 1361,1-4-449,7 1-816,4-3-271,-8 1-177,-1-1 0,-9 2-16,-5-1-32,-8 3-192,-5 0-177,-2-3 65,-9 5 128,4-2 96,-6 0 128,0-1-32,0 0 0,0-2 0,0 1 0,0-3 16,-3-4-80,0 0 32,-2-2 32,0-4 0,2 0-16,-1-3-96,1 0-16,-1 5-32,2-1 32,-4 6 48,0 3-80,0 7-176,0 0-385,-1 0-527,-6 7-1169,6 1-2770</inkml:trace>
  <inkml:trace contextRef="#ctx0" brushRef="#br0">20567 74212 10837,'0'0'4578,"0"0"-2321,0 0-512,0 0-368,0 0-481,0 0-368,0 0-224,13-3-96,-6 0-64,5 2 1,6-2 15,3-1-112,6-1 864,1 1-336,2-3-272,1-1-127,-5 4-113,-5-3 16,-5 3-112,-4 1 64,-1-1-32,-6 1 48,-1 1-32,-2 1 16,1-4 16,-3 1 16,2-3-32,-2 0-48,3 1 48,-1 0-32,-2-1 0,0 0 0,0-2 16,0 1-16,-7-1 0,2 0-16,-4 0-16,-2 2 0,-1 0 0,0 0 16,-2 2-32,3 3 64,-2 0-16,3-1 0,1 3 0,3-1 32,0-1-32,0-1-16,6 2 64,-5-4-96,5 3 48,0-3-128,0 1-401,0 1-591,0 2-465,0-2-1104,0 3-2770</inkml:trace>
  <inkml:trace contextRef="#ctx0" brushRef="#br0">20861 74246 8724,'0'0'3330,"0"0"-1554,0 0-367,0 0-144,0 0-177,0 37 337,-2-13-17,-3 9-671,2 2 95,0 2 369,-5 3-129,0-6-256,3-1-399,-2-7-225,4-2-64,-1-6-96,2-3-48,2-6 0,0 0-32,0-4-336,0-4-689,0-1-400,0 0-431,0-1-177,-3-6-1537,3-2-5586</inkml:trace>
  <inkml:trace contextRef="#ctx0" brushRef="#br0">20607 74358 10389,'0'0'3393,"0"0"-1152,0 0-240,0 0-448,0 0-368,0 0-289,0-14-320,3 14-176,1 0-192,6 11-15,-1 7-49,4 4 800,3 2 1121,1 4-1361,2 0-400,-3-3-208,0-8 17,-4-2-129,0-2 48,-5-1-48,-1-6 32,-1-2-48,-3-2-16,-2-2-385,0 0-351,0 0-369,0 0-79,0 0-513,0-6-1200,0-3-2562</inkml:trace>
  <inkml:trace contextRef="#ctx0" brushRef="#br0">21043 74454 9188,'0'0'3442,"0"0"-1345,0 0-384,0 0-353,0 0-207,0 0-321,3-2-176,-3 14-127,0 0 623,0 8 449,0 0-625,0 3-495,0 2-177,-3-4-80,3-6-144,0 1-48,0-5-64,0-3 32,0-6-560,0-2-785,3-4-752,2-9-1185,-5-7-5954</inkml:trace>
  <inkml:trace contextRef="#ctx0" brushRef="#br0">40917 75232 7539,'0'0'1041,"0"0"2320,0 0-1792,0 0-656,-35 0 31,27 0 401,0 0-289,-3 0-288,5 0-207,0 0 63,0 0-32,6 3 177,-3-3-145,3 0-144,0 0-176,3 0 16,3 0-63,9 0-1,1 2 128,7 0 816,-2 2-431,6 0-257,-3-1-224,1 1-96,-3-4-80,-3 2-16,-5-2-16,4 0-16,-9 0-48,2 0 32,-10 0-16,4 0-16,0 0-16,-5 0 0,0 0-16,2 0 48,-2 0-96,0 0 32,3 0 16,0 2 0,-3 1 16,0-1-16,0 0 32,0-2-48,0 3 32,0-3 16,0 0 0,0 0 16,0 0 32,0 0-16,0 0-48,0 0 0,0 0-48,0 0 32,0 0-96,0 0 64,0 0-48,0 0-16,0 0 64,0 0 32,0 0 0,0 0 32,0 0-16,0 0 0,0 0 16,0 0-32,0 0 48,0 0-48,0 0 16,0 0-16,0 0-32,0 2-48,0 4 0,0 5 80,0 2 16,0 4 80,0 3-80,0-1 32,-3 1-16,0-2 0,1-4 64,-3 0-48,5-5-32,-5-3 32,5-2-32,-1-1-16,1-3 32,0 0-16,-3 0-144,0 0-800,3 0-529,0-3-240,0 1-208,0-3-528,6 5-960,-5-3-81,4 1-3249,-5 2 5394</inkml:trace>
  <inkml:trace contextRef="#ctx0" brushRef="#br0">41066 75146 5266,'0'0'273,"0"0"4641,0 0-2881,0 0-913,0 0-255,-13-4-625,2 4 80,7 0 48,-3 0 16,-1-1 96,0 1-15,4-6 319,-1 2-288,1 0-112,0-3 33,-2 1-177,4-3 16,-6 3 176,4-4-112,-4 2-256,1 0 0,-2-2 593,1 2-465,-3 1-128,0 1 208,2-3-32,-2 5-176,2-3-32,-1 0 16,3 3 32,1-2-48,-1-1 64,1 0-32,0 0 64,1 2-96,1-2 144,-1 0 16,1 0-64,-2 1-64,2 0 177,-1-1-1,0-2-224,-2 2 16,3 1 32,-2 0-32,-1-1-32,1 0 32,2 3-32,-3-3 32,5 4-16,-5-2 0,2 1-16,-1-3-32,-2 3 48,3-3-32,-1 3 32,1-3 80,3 1 176,-4 1-256,2-1-16,-1 0 0,1-1 16,-2 0-32,1 3 0,1-3 48,-4 2-32,3 2 16,2-2-16,-5 1-32,3 2 48,-1-3-32,0 3 32,0-3 0,4 1 0,-2 0-48,4-3 32,-6 1-16,6-1 16,-1-1 16,1 2 0,-3 1 0,-1-2-32,3 5 48,-2-3-48,1 1 48,-4 1-16,6 2-16,-4-2-16,3 0 48,-2 0-32,0 1-32,1-2 48,-3 1-32,2-1 48,-1 0-32,-2-3 0,4 3 0,-2 0 0,-2-3 0,1 0 16,-2 1-16,2-3-64,-2 3 112,0-3-96,0 2 96,1-1-64,0 1 0,-1 3 16,1-3 0,1 0 0,1 3-16,1 0 64,-2 0-48,3-3-16,-4 2-16,6 1 80,-3-3-48,-1-1-32,0 4 64,2-3-32,-4 1-16,1-4 32,-2 4-16,1 2-80,-1-2-32,1 0-288,-1 0 352,0 1 48,3 2 32,-2-2-64,4 4 48,-3-2 32,5 0-48,0 2 48,0-2-16,0 3 32,0-2-48,-3 0-16,0 0-16,3-3 48,-1 0-32,-2-2-16,0 0 48,1 2-64,0-2 48,0 3-32,-4 1 48,6-4-48,-5 5 16,4-3-16,1 3 0,-3-5-32,0 5 16,3-3 0,-2 2-64,-4-4 0,4 2 32,-1-1-32,-3-1-16,-1 3-49,0 0-31,-3-1 64,2 3-32,2 0-48,-5 2 16,6 0-1057,3 0 929,1 0 320,-2 0-16,3-2 0,0 2 16,0-3 0,0 3 0,0-2 16,0 0-16,0-1 32,0 3-16,0 0 16,0 0-32,0 0-16,0 0 16,0 0 0,0 0-16,0 0-32,0 0 80,0-1-80,0-2 96,0 3-64,0 0 32,0-2-16,0 2 32,0-1-32,0-2 32,0 1-32,0 0 0,0 2 16,0-2-16,0 2 16,0 0-16,0 0 0,0 0 0,0 0 0,0 0 0,0 0-16,0 0 32,0 0-32,0 0 32,0 0-32,0 0 16,0 2-16,0 6 0,-5 1 0,0 7 16,-6 1-32,4 3 48,-2-1-48,-1 0 48,0 0 32,3-5 16,0-1-32,-1-3-16,6-5-16,-1 0 0,2-3 16,1-2 32,0 0-48,0 0 48,0-4-48,0-7 0,0 3 0,0-6 0,0-1-16,0-2 16,1 2 32,4-1-48,1 1-48,-4 4-96,4-2 32,-5 6-192,3 1 96,-4 1 144,0 0 32,0 1 16,0 4 32,0-2-32,3 1 32,0-4 16,-1 1-16,1 0 16,-1-2-48,4 2 32,-6 4-16,4 0-16,-1 0 16,3 0-32,0 0 48,0 4-16,5 2 32,0-2-96,2-2 96,-1 0-16,3-2 48,-6 0 64,5 0 0,-1 0 80,-4-4 64,3 1 0,1 2-112,1-2-80,1 3-64,0 0 32,-3 0-16,2 0-32,-3 3 16,-3 1-32,-3 0-64,1 1-128,-5-2-304,2 1-592,-3-1-2002,0-3-2513,0 0-623</inkml:trace>
  <inkml:trace contextRef="#ctx0" brushRef="#br0">39105 74699 7619,'0'0'7076,"0"0"-4803,0 0-1345,0 0 113,-5 32 607,10-7-623,8 7 111,1 5-31,3 4 127,2 4-271,0-5-369,0 0-320,0-10-176,-6-4-32,2-5-96,-6-6 48,-2-7-64,-1-1 32,-1-2-672,-5-5-785,0 0-303,-5-5-610,-2-4-3040,-5-6-7412</inkml:trace>
  <inkml:trace contextRef="#ctx0" brushRef="#br0">39406 74622 5186,'0'0'5907,"0"0"-3650,0 0-1633,0 0 65,0 0 959,0 0 33,-17 36-1137,9-24-399,3 4 63,-2 5 256,0 5 80,1 7 160,-5 7 433,3 6 64,-3 1 143,4 2-79,-6-2-337,6-5-544,-3-5-256,3-8-80,5-6 16,-3-5-48,5-7-304,0-7-1008,0-4-1314,0-7-991,2-8-3490,1-5-3586</inkml:trace>
  <inkml:trace contextRef="#ctx0" brushRef="#br0">39556 74989 9108,'0'0'6515,"0"0"-3265,0 0-1458,0 0-335,0 0-96,-6 48-225,3-27 1,-1 5-305,0 0-416,4-6-256,-2-2-64,2-4-64,0-4-64,0-6-576,0-2-544,0-2-1121,0 0-913,0-8-3169,-6-3-6867</inkml:trace>
  <inkml:trace contextRef="#ctx0" brushRef="#br0">39078 74531 5234,'0'0'8596,"0"0"-6002,0 0-1298,0 0 129,-34 0-401,32 0-464,2 0-111,-3 0 15,3 0 32,0-3-160,5 2-64,2-2-15,9 1 15,3-3 96,5 1 240,8-1 753,1-2-225,4 4-303,-5-4-177,-1 3-464,-7-1-192,-7 4 0,-2-2-16,-9 0 32,0 2-64,-4-2 80,-2 0-16,0-2-32,0 1 16,-2 0 0,-1-3-80,0 2 32,-2 3-32,4 2-32,1 0 0,-3 0 0,1 0 80,2 0-32,-2 0 16,-1 0 48,1 0 32,-5-5 16,1-2-32,-4-3 0,2-1-16,-5-1 32,0-2-64,1 2 64,0 0-432,4 1 15,3 4 193,2 4-112,3 3-416,3 0-961,2 0-640,9 2-1393,-2 2-6082</inkml:trace>
  <inkml:trace contextRef="#ctx0" brushRef="#br3">21778 82047 8020,'0'0'7491,"0"0"-4514,0 0-1312,0 0-48,0 0-192,0 0-385,-44-1-784,25 12-32,-6 1 16,-2 8 161,1 6 111,2 5 80,0 2 16,7 0 33,4 0 95,10-3-96,3-4-416,5-4-144,11-5-64,6-3-32,-1-4-32,6-8 48,-3-2-32,-2 0 32,-3 0-32,-8-7-416,0 2-352,-6-5-145,-5 4-111,0-3-353,0 3-223,0 0-1074,-2 1-735,2 3-1410</inkml:trace>
  <inkml:trace contextRef="#ctx0" brushRef="#br3">21921 82375 9332,'0'0'2593,"0"0"-239,0 0 207,-4 29-192,4-16-881,-1 0-479,-2 0-241,3 0-336,0-5-303,4-1-113,4-2 16,0-5 0,2-2 32,-1-8 32,4-1-48,-6-4 16,0 2-64,-5 0 64,1 0-64,-3 2 32,0 0-16,-8 0 0,1 2 48,-2-1-48,-2 3-16,0-2-32,1 5 0,-1 1-80,5 2 32,1 1-32,0 0 16,4 0-16,1 1 15,0 4-591,0-1-768,0 1-914,1 0-2512</inkml:trace>
  <inkml:trace contextRef="#ctx0" brushRef="#br3">22143 82429 6243,'0'0'8132,"0"0"-4835,0 0-1280,0 0-432,0 0-545,0 0-576,-11 37 17,4-14 447,4 3-112,0 6 257,-1-4-305,4-2-207,0-4-321,0-2-128,0-8-80,0 2 16,0-8-48,0 0-192,0 1-785,0-2-1072,-4-3-496,0-2-1185,0 0-4898</inkml:trace>
  <inkml:trace contextRef="#ctx0" brushRef="#br3">22361 82739 6019,'0'0'7907,"0"0"-5153,0 0-946,-29-6-671,17 6-177,-2 0-127,-2 1 127,-1 6-287,1 4-97,1 2 144,0 1 32,3 2-255,4 4-145,7-2-48,1-4-80,1 2-112,12-6-176,1-3 32,3-4-16,2-3-32,1-7 32,0-10-32,0-5-128,-6-3 64,0-3-80,-4-4 64,-2-3 144,-7 2-32,4-2 32,-5 2 32,0 5-48,0 4 64,-5 5 16,4 3-64,-2 7 112,0 4 64,3 5 160,-5 0-80,5 14-160,-2 7-80,2 9 320,0 4 433,0 3-257,0 3-48,7-1-192,-4-4-64,1-2-128,1-5 16,-5-7-48,0 0 48,0-6-144,0-4 16,0-3 16,0-1 16,-2-5-192,-1 0-640,2-2-561,-2 0-1088,3-2-1681,0-3-4242</inkml:trace>
  <inkml:trace contextRef="#ctx0" brushRef="#br0">39428 75850 5571,'0'0'-145,"0"0"290,0 0-81,0 0 0,0-2 960,0 0 209,0 2-145,0 0 225,0 0-129,0 0 49,0-2 31,0 2 17,0 0-192,0 0-33,0 0-160,0-3-239,0 3-161,0-1-64,0 1 16,0-3-144,0 0-63,0 3-113,6-4-32,-6 4 16,1-2-16,4-3 16,1 0 80,1-2 16,-1-4-80,5 2 112,-2-4-128,3 0-16,0 0-112,-4 0 48,2-1-32,-1-1 32,-1 4-32,0 1 112,-4-1 144,-2 2-95,5 0 31,-4 1-80,1-2 48,1 2-144,1 0 16,1-2 16,-2-1-32,2 2-16,0-1 0,-1 1 16,0 2-16,-1-1 32,-3 2-64,4-1 64,-5 1-16,4 0-32,-2 0 16,2 0 0,0-1 0,0-1-16,-1-1 16,1-1-48,0-2 16,2 3-16,-2-1-32,2-1 16,-3-1 32,3 4-16,-6-1 48,5 0-16,-4 1-32,3-1 0,-3 2 48,1-2-16,-2 1-80,4-1 32,1 0-33,-1 1 65,0 0 16,-1-2-48,1 2 32,2-1 16,-4 3 64,0-1-64,1 0 48,-2 1-32,1-1 0,0 1 32,-3-1-32,2 1 0,1 1-32,-1-2 16,0 3 0,2-2 16,2 2-32,-4-3 48,3 0-16,1 2 0,-5-1 0,4 0 0,2-1 0,-1 0 0,-1-1 16,-1 2-16,1-1-16,0 1 16,-3-1 0,1 0-32,-2 1 64,5 0-64,-6 0 32,5 0 0,-3 2-16,-2-2 48,6 2-64,-5-3 32,3 0-16,-3-2 16,4 3 0,-5-1-16,2-2 16,2 2-48,0 1 80,-1 0-64,-2-1 64,5 0-32,-4 1 0,3-1 0,-5 1 16,5-1-32,-4 3 16,4-3-32,-2 1 32,0 0 0,5-1-16,-6-2 32,2 2-32,1 1 64,-3 0-80,3-1 64,-2 0-16,0 3-16,-2-3 0,4 3-16,1 0 32,-4-3-64,3 3 32,0-1 0,2-2 0,-5 4-16,6-1 32,-4-3 0,0 2-32,2 1-16,-4-3 48,4 3 32,-6 0-16,1 0-32,3-3 16,-3 3 16,-1-3-32,0 0 16,6 3 0,-6-3 0,2 1-48,1 1-64,-2-1 80,2 2 0,0-1 64,-2 1-48,2-3 16,0 3 0,-1-1-16,3 1 32,-5-2-16,6 1 0,-5-3-16,4 1 32,-3 0-16,3-1 0,-1-1 32,4 0-32,-2 3-16,-1 1 0,-3-1 0,3 1-32,-4 3 80,-1-2-64,5 0 80,-5 1-48,0-1 0,3 2-16,-3-2 16,3-1-16,-3 3-16,0-3 32,0 4 0,2-2 0,-2 0-112,3 2 80,-3 1-16,3-3 0,-3 3 32,0 0 16,2-2 0,-2 0-32,3 2 64,-3 0-64,0 0 48,0 0 0,0 0 0,0 0 16,0-1-32,1-2 16,-1 1-16,5-3-32,-5 1-16,2 0 16,3 1-16,-5 1 64,0 0-16,0 2 32,0 0-16,0 0-32,0 0 32,0 0-32,0 0 32,0 0 0,0 0-32,0-2 0,0 2 16,0 0 0,0 0 0,0 0-48,0 0 0,0 0 32,0 0-32,0-3 48,0 3-48,0 0 16,0-2 0,0 2 32,0 0 0,0-1 0,0 1 0,0 0-16,0 0 32,0 0-32,0 0 32,0 0-48,0 0 32,0 0-32,0 0-16,0 0-32,0 0 96,0-3-16,0 3-16,0 0 32,0 0-32,0 0 48,0 0-64,0 0 48,0 0-48,0 0 0,0 0-16,0 0 0,0 0 32,0 0-16,0 0 16,0 0-64,0 0 48,0 0-32,0 0-32,0 0-64,0 0 15,0 0 33,0 0 48,0 0 0,0 0-16,0 0 16,0 0 16,0 0 0,0 0-32,0 0 64,0 0 16,0 0 0,0 0 0,0 0-16,0 0 0,0 0-16,0 0-448,0 0-464,-5 0-257,5 3-768,-2-3-48,2 0 160,0 1-448,0-1 304,0 0-704,0 0 2705,0 0-16,0 0 256,0 0 993,0 0-769,0 0 801,0 0-481,0 0-512,-3 0-256,3 0 0,0 0-528,-2 0-2305,2 2 1952</inkml:trace>
  <inkml:trace contextRef="#ctx0" brushRef="#br0">40163 74550 3682,'0'0'2913,"0"0"2514,0 0-3347,0 0-719,0 0-400,0 0 287,3-14 33,-2 12-609,3-2-160,-3 2-48,-1 2 33,0-3-65,0-1 208,0 4-192,0-2-160,-5 2-239,-1 0-1,-2 0-80,-4 0 32,-1 6 0,-8 5-16,-1 3 48,2-1 0,-4 4-32,5-1 64,5-8-16,4 3-16,3-4 0,5-5 16,2 0-80,0-2 0,2 0-16,5 0 48,5-4 0,6-5 0,-2 0-32,6-3 48,-3 0-32,3 1 16,-1 0-16,-8 3 16,2-2 32,-4 8-32,2 0-16,-2 0 16,0 2 16,-2 0-16,2 4 16,-5 1-16,1-1 0,1 3 32,-3-3-48,1 1 32,-1-2 0,-2 4-16,0-2-16,-1 2-16,2-3-273,0 3-271,0-1-144,-1-2 160,0 3-289,3-2-543,-3 1-673,0-1-1601,-3-4-2929,0 3 3409</inkml:trace>
  <inkml:trace contextRef="#ctx0" brushRef="#br1">24936 75565 10805,'0'0'6499,"0"0"-4434,-20 27-1073,8 3 97,-2 7 464,-3 4-337,6 1-336,-1-2-223,4-5-257,4-9-96,1-7 16,3-8-208,0-7-16,3-4-96,6 0 48,1-17 96,3-7-64,6-11-31,2-9-66,5-10-15,-1-8-32,5-7 48,2-2-16,-7 4-176,5 6-160,-9 16 160,2 14 272,-10 13-208,0 18 32,-6 11-112,0 18 176,-4 14 112,-1 9 336,-2 12 304,0 1 65,-5-2-513,-2-6-32,3-6 112,-1-12-192,2-6-32,1-9-16,2-5-80,-3-4 32,0-4-48,3-6-336,0-3-544,0-2-481,0 0-944,8-7-432,-3-1-1265,2-3-3666</inkml:trace>
  <inkml:trace contextRef="#ctx0" brushRef="#br1">25059 75627 14711,'0'0'4930,"0"0"-3041,0 0 48,0 0-80,0 0-657,0 0-560,-11-6-175,24 9-193,4-2-96,3-1-32,-2 0 0,4 0-48,0 0-160,-3 0-64,0-1-849,0-2-799,-6-1-1186,-2-1-1312,-4 3-3761</inkml:trace>
  <inkml:trace contextRef="#ctx0" brushRef="#br1">25452 75706 15335,'0'0'3826,"0"0"-3154,0 0 321,0 0 767,0 0-255,-23 35-513,23-18-239,0 3 95,0 2-175,0-2-241,3-3-192,1-4-112,9-4 0,-7-7-48,10-2 288,-2-2-144,5-11-96,0-3-32,0-5-80,0 1 48,-5-2-96,-3 5 32,-3 1-48,-3 4 96,-5-2-32,0 5-32,0 2 0,0 4 32,-7-2-32,1 1-16,0-3 64,1 7-48,0-4 48,2 1-48,2 1 32,-3 0-32,4 2 32,0 0-32,0 0-16,4 0-16,-3 0-16,7 0 96,-3 4-112,4 3 64,1 0 16,4 4 48,2-5-32,0 3 16,5-5 0,-1 1 0,3-3 48,-2-2-64,4 0-16,-4 0 0,2-2 112,-6-5-48,-3 2-64,-1-3 16,-5 4-16,1-7 16,-2 2 17,-3-2-50,-2-2 17,0 0 33,1 0-33,-3 2 16,0 2-32,-5 3 32,-8 2 0,1 4-32,-6 6 16,-5 7-16,7 4 16,-1 6 0,-1 3 48,11 1 0,2 2-32,5-1 0,0-1 48,5-7-80,7-5 48,1-7-16,1-3-64,3-5 64,-2 0-208,2-5-369,-6-5-895,1-6-385,-4 1-1185,-5 0-1136,-1-1-5714</inkml:trace>
  <inkml:trace contextRef="#ctx0" brushRef="#br1">26037 75809 11733,'0'0'6852,"0"0"-5892,0 0 1025,0 0-160,0 0 160,0 0-753,16 28-608,-16-28-159,1 0 31,-1-4 336,4-3-319,0-6-401,1 0-112,0-4 80,0-3 32,-1-2 32,1 0 64,1-2-16,1 0 112,-1 4-112,0 0-48,1 4-96,0 2 32,-3 4 16,4 3-16,-2 2-48,-5 1 16,7 2-16,1 0-48,1 2 16,6 0-112,-3 0-288,5 0-208,-5 4-529,0 0-1200,-1 3-1120,-5 0-609,-2-2-3362</inkml:trace>
  <inkml:trace contextRef="#ctx0" brushRef="#br1">26366 75702 19225,'0'0'2481,"0"0"-1377,0 0 1362,0 0-610,0 0-479,-28-23-705,10 23-496,1 11-128,1 1-48,1 4-16,5-1 0,4 1 32,6-1-48,0-2 64,6-4-32,7-3 0,1-6 80,0 0-15,3-4-49,1-7-81,-6-4 49,0 2-32,-3-5 32,-1 3-16,-4 0 16,0 4 16,-4 0 48,0 8-32,0 3 401,-4 3-97,3 9-192,-5 6 352,-1 2-80,7 2-176,0-3-144,2-1-64,9-3-16,2-8-448,7-2-400,-1-5-721,3 0-640,0-12-1425,0-1-848,-1-2-6066</inkml:trace>
  <inkml:trace contextRef="#ctx0" brushRef="#br1">26650 75679 16408,'0'0'5858,"0"0"-4177,0 0-224,0 0-385,0 0-416,0 0-319,-19-18-161,13 18-112,-3 7-112,0 4 80,-1 4-48,0 0 48,-1 0 16,3 1-32,3-1-32,-1-2 48,6-1-16,0-4-64,8-4 48,4-4 80,4 0-64,4-4 0,0-7 0,-1 0-64,4-6 0,-7-1 0,0 3 0,-8-3 16,-3 6-32,-5 2 80,-5 2-48,-6 5 48,-5 3-80,3 0 64,-2 3 16,5 5-16,1 6 16,4-2 0,2 4 48,3 1-32,0-1 0,8 1-16,1-1 32,5 1-32,4-3 48,-1 0 32,-1-1-80,0 0 48,-5 0-48,-3 3 64,-4-3 0,-4 3 64,0 3 224,-7 0 128,-2 4-31,-3-2-113,-2 5-240,3 3-48,-2-1-32,1-1-48,5-1 48,-2-3-96,1-5 128,3-3-64,1-8 0,0-5 16,-4-2 48,2-6 0,0-8-32,0-8-96,6-6-16,0-5-16,6 0-144,8-1 0,3 1-17,5 2-95,2 5 176,0 3 144,3 0-80,1 4 16,-2-3 80,-2 2-16,2 1 16,-4-3 64,0 0 80,-3 0 48,-1-1-16,1-4 64,-5-2 33,-2-3-17,0-1-64,-6-4-144,-6 3-64,0 3 112,-6 6-64,-6 13 48,-1 12-64,-7 15-32,-3 15 48,0 12 160,1 6 384,4 5-160,9-4 65,6 0-241,8-10-80,12-6-48,5-7-48,5-11-352,1-8-129,-1-7-607,0-9-1009,-7-11-2289,-7-10-5314</inkml:trace>
  <inkml:trace contextRef="#ctx0" brushRef="#br1">27621 75357 5779,'0'0'9204,"0"0"-6387,0 0-880,0 0-512,0 0-305,0 0-544,5 22 97,-5 12 879,0 18 257,-5 8-416,-3 6-337,4 5-367,3-5-305,-5-7-16,4-11-16,2-11-176,0-7-16,0-8-80,0-6-192,0-4 48,2-5-32,-2-5-352,0-2-464,3-2-785,0-10-1248,-2-9-3282</inkml:trace>
  <inkml:trace contextRef="#ctx0" brushRef="#br1">27889 75835 5955,'0'0'6115,"0"0"-5267,0 0-608,0 0 2129,0-33 16,0 24-736,0-1-448,0 3-49,0 0 65,-6 5 47,-1-2-239,-3 4-385,1 4-48,-6 5 81,3 4 47,0 5-208,1 1-64,6-2-160,5 1-63,0 0-113,0-6-48,13-2 16,2-4-32,1-6-64,4 0 16,3-12 64,-6 0-16,4-6-96,-4-1 32,-3 1-16,-2 3 32,-9 2 0,0 4 48,-3 3 32,0 4 256,-3 2-144,-5 0-48,6 2-80,-3 6-64,4 3 16,1 5 16,0-3 0,6 0 16,7 2 48,4-4-64,-1 0 16,3-7-16,1-2 48,-1-2-48,-3 0-16,-3-6 32,-1-5-80,-6 0-32,-1-4 32,0-1-48,-2-3-32,2 1-96,1 1-160,2 4 64,-2 2 0,-3 7 288,-1 4 16,-2 2-32,-2 11-80,-7 5 144,1 5 192,2 1 16,4 4 32,2-3-160,2-5-48,17-4 0,0-7-176,6-7 16,2-2 48,2-7 16,3-9-64,-5-6 32,-3-5-96,0-3 96,-6-3-48,-5 0-96,-5 7 31,-3 2 129,-5 9 32,0 7 80,-5 5 65,-4 3 47,-9 13 0,-1 7 160,2 4 112,0 9-144,5 2-16,5 6-160,7-2 0,0 3-48,10-3-112,2 3-64,0-6-32,2 3 64,-4-1 16,-2-5 0,-7 0 64,-1-3 16,-9-2-48,-7 1 48,-4-5 32,-2-5 0,1-2-32,-2-5 0,3-8 64,6-4-288,5-9-128,6-12-160,-2-5-80,5-9-289,3-5-351,5-2 127,-2 3 721,7 3 416,-1 5 288,7 1 48,0 3 1,3 3 79,2 3 32,8 0 16,-4 4-111,4 3 15,-1 4-112,-4 1-192,1 2-128,-7 3-16,-2-3 16,-7 2 0,1-5 16,-2 0 0,0-3-32,-3-5 0,0-3-16,3-3 48,-2 1-64,0-1 64,-2 3-32,1 1 0,-3 2 80,-5 3-48,0 4 32,-2 0-64,-6 2 64,-2 5-80,-2 1 80,0 3-64,0 0 64,3 7-48,-3 9-48,2 6 48,-3 8 16,4 5 0,-1 5 32,6-1 16,2-2 16,2-3 16,6-4 48,9-9-96,4-6-48,3-6 0,4-5 48,4-4-48,-4 0 0,1-11-256,1-1-256,-8 0-673,-2-2-511,-12 2-866,-3-1-463,-3 5-1809,-9 3-4178</inkml:trace>
  <inkml:trace contextRef="#ctx0" brushRef="#br1">28971 75787 7395,'0'0'4819,"0"0"-3587,0 0-159,0 0 719,-13-16-287,10 16-384,3 0-177,0 0-160,0 5-383,0 6-129,3 6 512,-1 5 353,3 2-177,0 2-544,-4-1-288,5-9-32,-1 0-48,0-7 0,-2-7-16,0-2 16,0-2 32,-1-12 225,-2 0 79,0-9-240,-2 0 432,-4-6 16,-2 1 1,-3 0-225,5-3-240,-4 4-96,7 1 16,3 10 16,0 2-32,3 3 0,8 7 0,7 4-16,1 0 0,3 6 128,3 3-32,-1-2-144,-2 1-32,-2-3 16,-4-3-16,-2-2-48,-1 0-192,-7 0-240,0 0-465,-4-2-1376,-2-4-480,-2-1-3650</inkml:trace>
  <inkml:trace contextRef="#ctx0" brushRef="#br1">29730 75715 8148,'0'0'4306,"0"0"-2289,0 0-721,0 0 193,0 0 304,0 0-433,9-20-319,-9 31-385,-3 6-32,-1 8 737,2 5 144,2 1-529,2 2-496,8-10-352,8-5-64,5-12-64,1-6 0,-1-2 65,2-10-33,-1-7-81,-5-2 66,-6 2-1,-3-4 16,-5 1 16,-1 6-32,-4 2 0,0 5 0,0 2 16,-4 7-48,-4 9-80,4 9-1,-1 11 65,2 3 16,3 5-48,8-3 16,8-4 16,8-11 0,2-10-576,-2-9 224,-1-5 352,-1-11 48,-3-4 96,0-6 0,-8-3 288,-1-1 80,-3-3-95,-4 5-193,-3-2-112,0 4 0,0 7-48,-10 1 32,0 6-160,-1 2 16,-3 6-16,2 4 32,6 0-256,-1 0-129,2 2-479,-1 3-977,6-1-640,0 0-1089,0-1-2849</inkml:trace>
  <inkml:trace contextRef="#ctx0" brushRef="#br1">30313 75868 5186,'0'0'11077,"0"0"-10276,0 0 704,0 0 1296,29 16-752,-22-9-641,1 4-335,0-4-737,-5 1-256,1-4-32,-2-1-16,-2-3-352,0 0-1265,0-7-784,0-8-1537,0-4-5858</inkml:trace>
  <inkml:trace contextRef="#ctx0" brushRef="#br1">30381 75597 1617,'0'0'18248,"0"0"-16743,0 0-1601,0 0 80,0 0-32,0 0-913,6-2-1728,-6 5-3618</inkml:trace>
  <inkml:trace contextRef="#ctx0" brushRef="#br1">30614 75901 1024,'0'0'3042,"0"0"-1906,0 0-783,0 0 79,0 0-96,0 0-128,-5 0-336,5 0 0,0 0 112,0 0 2577,0 0-304,0 0-640,0 1-225,0 4-159,0-1 256,0 2-145,-3 1-463,3-3-289,0 1-64,0-3-80,0-2-31,0 0 255,0-7 176,5-4 129,-2-4-33,2-3-15,1-3-577,0 0-16,1-4-48,4 5-96,-4 6-80,3 2 48,-7 8-128,8 4-32,-4 11-32,5 4 128,1 9 144,1-2 33,-3 0-209,5-2-16,-7-6-16,1-2 0,-5-8-16,-1-1-80,2-3-257,-6 0-239,0-5-400,0-3-1153,0-6-416,0-1-2226,0-1-4673</inkml:trace>
  <inkml:trace contextRef="#ctx0" brushRef="#br1">31082 75793 6883,'0'0'6931,"0"0"-5826,-12-30 752,-2 23 496,-5 1-849,-4 1-255,-1 1-80,-3 4-81,1 7-368,1 3 113,6 6-273,6 3-128,7 5-128,6-2-144,2 0-16,13-4-79,6-6-33,4-8 16,7-4-32,-2-6-64,2-11-129,-6-5-143,2-5 48,-7-3 224,-6 2 16,-5-3 112,-3-1-96,-1-1-128,-6 2 32,0 1-128,-6 4-32,-1 4 144,0 9 80,2 8 48,-2 5 272,-1 16-144,1 12 32,2 13 736,0 5 433,5 6-144,0 1-753,5-8-224,7-9-128,3-11-32,-1-7-48,-2-6 48,0-9-96,-1-3-480,-7 0-881,-4-3-928,0-9-2001,-7-6-5475</inkml:trace>
  <inkml:trace contextRef="#ctx0" brushRef="#br1">31687 75748 2897,'0'0'3874,"0"0"-4242,0 0 2353,0 0 112,0 0-80,0 0 128,0 0-577,-12-3-239,18 16 368,0 7 224,2 6 48,3 5-49,-5 2-527,1 0-496,3-6-417,-1-1-320,2-7 16,1-7-16,-1-5-64,-1-7-48,1 0 32,2-3-16,-3-7 0,0-6 0,-4-3 0,-1-5-64,3-2 48,-4 0-16,-4 0-16,0-3-16,0 5 16,0 2 32,-1 5-64,-4 3 80,2 3-80,0 3 0,3 4-48,0 1 32,0 1 16,0 2-224,8-2-112,4 2 64,0 0 144,6 0 112,-2 0 32,0 0-32,-3 0-112,-1 4 64,-2 5 64,-1 2-16,-1 0 0,3 6 32,-3 1-16,1-1 32,7-1-16,-1-2 16,-2-2-64,7-5 80,-2-7-16,1 0 0,-6-3 48,0-6-16,-2-1 48,-4-1-48,-1-5 16,-6 6-32,0-4 32,0 1-32,-4 2 0,-4 0-16,2 0-16,-8 5 64,3-1-80,4 7 0,-5 0 16,-1 5-16,7 5-32,-7 10 16,7 2 48,-1 4 80,3 4 80,2 1-80,2-1-48,2-5-64,9-3 32,2-6-16,2-9 16,7-2 0,-4-5-64,8 0-80,-2-9-448,-3-4-753,2-4-1392,-4-2-705,-3-6-3697</inkml:trace>
  <inkml:trace contextRef="#ctx0" brushRef="#br1">32362 75734 20169,'0'0'2721,"0"0"-2112,0 0 1216,0 0-145,0 0-463,0 0-465,-24-21-320,12 33-368,1 8 33,-3 6 207,1 3-144,0 1-96,2 3-128,4-5 96,2-2-16,5-3 64,0-9-96,12-5 16,6-4 0,1-5-160,7-2-240,4-10-401,4 0-623,0-6-914,-1-4-223,-3 1-1441,-4-6-5602</inkml:trace>
  <inkml:trace contextRef="#ctx0" brushRef="#br1">32545 75722 22618,'0'0'2802,"0"0"-2482,0 0-288,0 0 704,0 0 545,30-23-161,-8 23-319,8 0-449,-6 0-192,4 0-112,1 3 48,-2-2-64,0 2-96,0-3 96,-6 2-416,1 0-657,-3-2-287,0 0-65,-3 0-1168,-8 0-689,6 0-1680,-8 0-3474</inkml:trace>
  <inkml:trace contextRef="#ctx0" brushRef="#br1">32679 75416 7027,'0'0'8932,"0"0"-5858,0 0-2178,-4 42 1729,-7-3 993,-1 6-1377,3 8-992,-2 3-385,6-1-192,2-3-480,0-6-192,3-7-112,0-6 128,6-7-96,-4-4 112,1-9-32,-3-6-64,6-1-224,-6-6-240,2-1-481,1-11-591,-1-8-1746,-2 1-1376,3-7-6131</inkml:trace>
  <inkml:trace contextRef="#ctx0" brushRef="#br1">32965 75722 13366,'0'0'8516,"0"0"-8132,0 0-352,-39 43 1025,30-21 527,0 2-479,3 0-257,6 2-399,0-4-225,6-3-96,10-5 96,6-6 48,-3-6-208,8-2-32,-2-6 48,-2-5-32,-4-7 16,-3-1-128,-8-3-64,-2-2-192,-6 2-160,0 1 63,-12 1 193,-6 2 208,-1 5 32,-2 6 208,-2 4 97,4 0-209,5 3-64,3 0-64,5 6-48,4 3-529,2-2-1312,2 2-1184,4-3-2498</inkml:trace>
  <inkml:trace contextRef="#ctx0" brushRef="#br1">33246 75901 20810,'0'0'2833,"7"30"-2673,-7-12-96,0-1 1345,4-4-177,-3-5-159,-1-1-401,0-2-448,3-3-96,0-2 464,-3-5 177,2-6-577,-2-4-144,0-3-16,0-6 32,0 3 80,0-3 112,-2 2 144,2-2 193,0 4-113,0 3 32,0 2-432,0 1-80,0 6 0,2-3 0,6 4 0,1 3 0,10-3 0,0 3 0,5-1 0,6 3 0,-1-2 0,2 2 0,-1-5 0,-5 7 0,-4-2 0,-6 0-192,-7 2-80,-3-3 80,-5 3-96,0 0-129,-6 0-239,-9 0-592,-2 0-1362,0 0-1472,0 0-1488</inkml:trace>
  <inkml:trace contextRef="#ctx0" brushRef="#br0">24489 77364 5571,'0'0'11877,"0"0"-8948,0 0-896,0 0 112,0 0-400,0 0-736,-3 3-481,13 10-192,2 4 240,0 6 96,8 0-303,-3 3-209,3 1-256,-2-3 48,1-4-16,-6-1 48,2-3-16,-5-5-144,-1-3-129,-4-4-79,-2 0-144,-3-4-304,0 0-1,-5-1-415,-2-8-1858,-1-4-720,-2-3-2592,5 2-4724</inkml:trace>
  <inkml:trace contextRef="#ctx0" brushRef="#br0">24713 77348 6483,'0'0'-384,"0"0"5730,0 0-1792,0 0-1137,0 0-208,-30 10-320,16 6-288,-3 1-33,-5 8 97,3 0-80,-2 1-417,2 1-495,5-3-241,4-2-96,3-5-272,5-2 16,-1-1-80,3-6-48,0-1-16,3-3-464,-1 0-673,1-4-944,0-1-1216,-2-9-737,-1 0-3538</inkml:trace>
  <inkml:trace contextRef="#ctx0" brushRef="#br0">24850 76695 5475,'0'0'6883,"0"0"-2753,0 0-1265,0 0-288,0 0-752,0 0-352,-3-6-337,3 6-336,0 0-255,0 7-305,3 3-48,4 1 112,6 4 48,-1 2-144,5 1-64,-1 0-32,1-1-32,-2 0 16,-3 1-48,-4-3-31,-6 1-98,-2-3 81,-2 1-64,-14 2 96,-3-1-32,-3 3 64,-5 1 225,1 3 255,2-2-112,2-1-80,6-1-112,5-1-144,6-5-96,5-2 32,0-4-16,10-6-208,5 0-624,1-4-1121,3-11-2321,-6-3-2593</inkml:trace>
  <inkml:trace contextRef="#ctx0" brushRef="#br0">40467 75926 8132,'0'0'4738,"0"0"-720,0 0-2434,0 0-159,0 0-480,0 0-497,8 11 144,-1 9 673,5 6 79,5 2 209,-3 1-817,5-1-416,-1-4-95,-4-5-241,3-3 16,-4-5-33,-5-3 33,0-4-16,-4 1-160,-1-5-848,-3 0-625,0-9-464,-3-3-1264,2-7-2130</inkml:trace>
  <inkml:trace contextRef="#ctx0" brushRef="#br0">40519 75819 4466,'0'0'1329,"0"0"2080,0 0-1184,0 0-640,0 0-256,0 0 143,-25-4-127,19 4-337,6 0-159,-2 0-177,0-3-176,2 3 16,0 0-127,0 0-225,4 0-80,3 0-16,6 0 16,4 0 96,5 0 304,2-1 593,6-4-465,-2-2-80,-1-1-96,-1-1-31,-3 0-193,-7 2-128,-1 0 0,-6 3-64,2 1 16,-4 1-16,-5-1-16,1 3 0,-1-2 16,-2 2-16,3 0-16,-1 0-32,-2 0 48,0-2 32,0 2-64,0 0 64,0 0-32,0-3 32,0-1 32,0 0 32,0-5-32,0 0-16,-2-2-32,-6 0 16,0 3-16,2-1-32,-4 2-48,1 3-96,3-1-64,-1 5-257,1-1-15,5 1-80,1 0-16,0 0-497,0 0-528,1 0-496,5 0-1536,4 0-1426,-1 0-2080</inkml:trace>
  <inkml:trace contextRef="#ctx0" brushRef="#br0">40710 75841 6243,'0'0'6899,"-22"43"-3201,7-8-721,-2 7-912,0 1-192,-4-2 112,10 1-881,-1-9-559,5-5-497,4-7-32,0-7-16,3-2-16,0-5-32,6-7-193,-1 0-943,3-7-897,-2-9-1665,0-6-5810</inkml:trace>
  <inkml:trace contextRef="#ctx0" brushRef="#br0">40837 76141 6211,'0'0'7475,"0"0"-3761,0 0-1649,0 0-208,0 0-769,0 0-495,2 33 399,-2-18-144,0 2-431,0-1-209,1-5-96,10-3-64,3-6-64,4-2 48,2-4-16,-2-9-64,1-3 48,-7-3-545,1-5-47,-8 2-272,-5 2 31,0 4 193,-12 2 528,-3 2 112,-4 8 48,-2 4 80,1 0-32,1 0-64,3 4 128,7 1-80,2 0-272,2-3-1601,-1-2-2929,6 0-8004</inkml:trace>
  <inkml:trace contextRef="#ctx0" brushRef="#br0">39472 76059 15607,'0'0'3234,"0"0"-2466,0 0-400,0 0 449,0 0 95,18-16-352,-12 13-192,6 0-176,1 2-47,6-2 159,0-1 272,4-5-272,4 0-64,5-4-160,-1-2 80,3 0-96,0-3-16,-1 1-16,2 0-16,-7 1 16,-1 2 32,-6 4 0,-1-1 0,-1 0 49,-1 2 111,-4-2 64,2 2-80,3-1-128,0-1 0,-2-2-16,4 2-32,-2 0-16,5-2 0,2 3 16,-5-2 16,2 3-32,-3 1 16,3 1 48,-3 1-208,-2 1 96,1 0 0,4 2 32,-2-4-16,1 1 16,3-4 32,-2 1 16,1-1-16,0-1-48,2 0 96,-2 0-48,-3 1 0,-1-1-16,-4 2 0,3 0 0,-6 0 0,5 3 48,-6-2-112,5 1 112,-3 0-80,6-2 64,-2 3-48,7-3 16,0 0-16,-4-1 64,3 1-48,0-5 64,-4 2-16,3-4-256,-3 4 160,-2-7-64,1 5 64,-5 1 0,4-1-32,-6 3 64,-2 3-16,-4 1 32,2 0-48,0 3 64,-3 4-64,-1-1 80,0 1-48,1-3-32,2 3 32,1 0 32,0-3-16,0 2-32,4-4 32,-1-2-32,-2 3 64,3-4-64,-4 1 0,-2 3 16,-1-1 16,-5 0-32,3 4 16,-3 1-224,0 0-256,0 0-209,0 0-367,0 1-321,-4 2-544,0 4-1328,-4-3-2386</inkml:trace>
  <inkml:trace contextRef="#ctx0" brushRef="#br0">43239 75806 10341,'0'0'3201,"0"0"-15,0 0-1618,0 0-383,-31-7-737,12 15 96,0 4-272,-5 2-63,2 2-81,0-1 16,3 1-16,5-6 48,3-1 0,4 0-96,7-2 0,4-1-80,5 0 0,9 1-16,1 2 48,2 0-48,3-3 48,0 5 0,-2 0-32,-5 2 0,-5 3-256,-5 0-128,-2 4-96,-5-2 207,-6 1 193,-6-1 64,-6-3-16,-1 1 48,-3-2 0,-2-2 64,2-1 112,1-3-79,1-1-17,2-3-112,6-1 32,6-3 0,0 0-16,6-5-32,7-4-657,9-3-1616,3-7-1248,1 0-3203</inkml:trace>
  <inkml:trace contextRef="#ctx0" brushRef="#br0">43372 76027 14503,'0'0'3169,"0"0"-1888,0 0 431,49-11-159,-27 5-304,1 1-785,7-2-192,-6 3-128,-2 2-128,2 2 16,-5 0-80,-1 0-192,-5 2 192,0 2 64,-2 2-16,-5-5-64,1 4 32,-7-3 0,6-2 64,-6 2-64,0-2 64,1 0 16,-1 0-16,0 0 0,3 0 64,-1 0 64,1-4-80,0-1-32,-3 1-48,0 0 48,0-1 0,-6 1 16,0-1-64,-7 1-32,0 3 0,1 1 0,-2 0 0,3 3 0,0 10 16,3 3-48,4 4 64,3 0 16,1 6-48,1-3 64,9-1-32,3-4-16,3-3 16,4-4 16,1-6-64,4-5-224,-6 0-720,6-12-625,-7-2-1473,-6 0-1984,2-6-5523</inkml:trace>
  <inkml:trace contextRef="#ctx0" brushRef="#br0">43446 75793 9620,'0'0'3314,"0"0"-2402,0 0 385,-3 46 1264,-1-17-576,4 3-320,0 6 64,0 2-289,0-4-447,0-4-433,0-1-336,0-4-208,4-6 16,-1-5-16,-3-3 16,0-4-64,0-2-16,0-7-688,0 0-913,-3-7-832,-5-7-2257,0-3-7508</inkml:trace>
  <inkml:trace contextRef="#ctx0" brushRef="#br0">43847 76142 15815,'0'0'3010,"0"38"-2434,6-22 384,-5-2 705,4-5 80,-2-5-673,-1-4-687,3 0-145,-2-7 208,-1-5 128,1-8-400,-2-4-80,-1-6-80,0-1 64,0-4 176,-1 1-160,-4-2 17,-1 8-65,4 0 80,2 8-96,-2 5-80,-1 3-16,3 6 192,0 2-48,5 2-48,3 0-64,4 2 0,1 0 16,0 0-32,-1 8 48,6 1-80,-4 2 96,-3 2-80,0 2 16,-3 1 48,-4-1-113,-1-1-63,-3-2 112,0-1 64,-7 0-32,-6-3-16,2-1 32,-3-3 64,-3-1-80,1-3 48,0 0-128,3 0-400,1-3-272,4-1-321,1 1-271,4 2-257,3-2-576,0 1-1889,10-2-5218</inkml:trace>
  <inkml:trace contextRef="#ctx0" brushRef="#br0">42385 75890 9748,'0'0'4947,"0"0"-1394,0 0-2464,-29 0-513,10 9 192,0 3-287,2-2-65,-1 3-208,6 1-64,4-4-32,8 1-16,0-1-112,6 0 16,7-1 16,0-2 0,5 1 0,-2-2-48,0 0 64,-3 0 16,-1 0-96,-4 2 80,-3-2-48,-5 6 32,0-1-64,-5-1 16,-3 2-32,-4 1 64,0-3-64,0 0 64,-3-1 0,3-4 0,0 0 16,5-3-48,-2-2-272,4 0-528,2 0-721,3-8-1377,5-3-3793,5-5-16</inkml:trace>
  <inkml:trace contextRef="#ctx0" brushRef="#br0">42463 75984 15287,'0'0'2129,"32"-4"-1809,-7-3 1073,7-1 1120,-1-5-1729,-1 0-656,-3 4-144,-8 0-544,-7 3-2609,-7 2-2626,-5-1-5074</inkml:trace>
  <inkml:trace contextRef="#ctx0" brushRef="#br0">42582 75764 12550,'0'0'3617,"-12"39"-2096,9-13 480,3 4-112,0 6-673,0-1-431,3-2-369,-1-1-64,3-3-48,0-6 0,-5-3-144,0-3-127,0-1-82,0-6 17,-3-1-96,-1-4-1152,-1-5-913,-1-2-2049,0-10-6819</inkml:trace>
  <inkml:trace contextRef="#ctx0" brushRef="#br0">42645 76535 4946,'0'0'496,"0"0"-127,0 0 1552,0 0-1025,0 0-576,0 0 320,-13 25 433,19-27 191,1-3 209,2 1 256,8-3-384,7 0-193,11-1 721,8-3-224,11 0-401,11-1-511,7-2-337,3-1-96,7 4 272,-3-1 305,-2 4-497,1 0-288,-6 1-224,-9 0 96,-1 3 16,-11-1-96,-11 2-513,-11-2-1087,-11 3-1442,-13-5-4145,-5-2-1953</inkml:trace>
  <inkml:trace contextRef="#ctx0" brushRef="#br0">17647 78527 19081,'0'0'1440,"0"0"-1312,0 0 385,0 0 143,15-35-240,-3 14-256,5-7-160,2-5 0,5-2 0,1-2-32,-3-4 64,2-1-48,-2 2 96,-3 3 465,-8 5 79,0 3-352,-6 6-192,-2 4-16,-3 7-32,0 1 32,-3 1 0,-2 5-16,-3 0-32,1 1 0,3 2-32,-4-1 0,0 3 16,4-1-64,-1 1 64,1 0-80,-2 0 80,1 0-16,4 0 0,-5 0 16,4 1-16,-3 6-80,0 2 96,1 1-16,-4 4-16,3 1 64,-3 5-64,4-1 32,-3 3 0,2 2 16,1 1-32,1-2 64,0 3 0,3 1 48,0-4 32,0 3 96,0 1-48,0-1 0,0-1-64,0-2 0,0-1-15,0-2-49,0-1 32,0-3-32,-2-2-16,-1-2-32,3-2 32,-2 1-96,2-4 64,0 0-32,0-3-16,0 0 32,0-2 16,0-2-64,2 0 15,3-2 17,2-8 80,4-4-64,-3-5 32,5-1 49,-1-4-113,0 3-17,3-4 49,-5 5-16,-1 4 48,1 2-32,-1 3-16,-4 3 32,0 3-16,1 5 32,-4 0-96,2 0 112,-4 7-96,0 1 112,3 3-32,-3 1 16,0 0-16,0-1 0,0 2-16,0-4 32,0 2 0,0-2-16,0-3 16,0-2-48,-3 1 49,2-3 15,-2-2 0,1 0 32,-1 0-64,0 0 16,1 0-16,-1 0-16,0 0-16,3 0 32,0 0 0,0 2 80,0 1-32,0 1-16,6-1-16,2 1 16,6-1-16,0 2 0,7 2 64,-1-3 16,3 3 1104,-6-1-863,-1 0-321,-4 1-64,-2-3 32,-5 1-64,-1-1-193,-4-4-463,0 0-544,-6 0-161,-4-9-1280,-2-4-3234</inkml:trace>
  <inkml:trace contextRef="#ctx0" brushRef="#br0">17694 77860 8996,'0'0'4354,"0"0"-2577,0 0-737,0 0-255,0 0-161,-5 39-32,-1-22-47,2 4-1,-4-2 0,0 1 208,3-3-47,-1-3-321,-1-5-128,4 1-96,0-6-128,3-4 0,0 0 0,0-2 32,0-10-32,0-4-80,0-8-416,6-8 144,4 0-16,-2 1-225,3 3 305,1 5 224,3 5-48,-1 7 112,-2 7 0,3 4 48,-3 4 160,3 9 49,-3 4 335,2 5 176,-1 2-31,1-4-241,-3-1-368,2-3-128,-4-4-64,1-7 16,1-3 0,-4-2-224,-1 0-881,-3-7-1248,-3-7-4098</inkml:trace>
  <inkml:trace contextRef="#ctx0" brushRef="#br0">18118 77334 2417,'0'0'7363,"0"0"-5234,0 0-624,0 0-208,0 0-161,0 0-495,-16-5 63,11 5-48,1 0-128,-2-3-111,1 3-81,1 0 16,-4-2-16,1 2-96,-1 0-160,2 0 0,-4 0-48,2 0-16,2 0 16,-2 0-32,3 0 32,-4 2-32,4 1-16,-3 1 96,2 0-32,-2 0-64,0 3 112,3-3-128,-2 3 80,3-1-48,-4 0 64,4-1 0,1 2 81,-4 0 63,4 0-64,-1-4-64,0 3-80,1 1 16,0 0 0,-2 0-16,0 1 0,2 0 0,2 2 0,-2-2 32,0-1 32,3 2 16,-2-1 16,-1-1-64,3-1 96,-1 3-64,1-2 16,0 2-16,0-1 32,0 3 32,0 0-48,0-2-48,1 2-32,2-2 64,-1-1-32,-2 0-32,3 2 16,0-2 0,-2 0 0,2-1 32,2 3-16,0-4 16,-5 2 96,6 1 0,-5-2 33,3-1-81,-1 4 0,2-5-64,0 2 0,1 0-16,-2 0 32,1-1 0,-1-2-32,3 2 64,1-1-80,0 0 64,0-1-48,5 1 0,-6-2 0,3 0 0,-2 1 0,1 0 0,-1 1 0,-1-1-16,-1 0 48,2 2-64,-1-5 32,1 3-16,-1-2 48,1 1-64,1-1 64,2-2 0,-3 0-16,2 2 48,0-2-48,-1 2 32,2 1-48,-4-2 48,-2 2-128,3 0 48,0-2 0,0 2 16,1-3 16,-2 0-16,5 0 32,1 0-32,-2 0 368,0 0-208,1 0 32,0 0-16,0-3-64,-1 3-64,0-1-15,2 1-33,-5 0-33,3 0 49,-2-3-16,-1 3 17,3-3-1,-1 2-32,2-4 32,-2-2 0,-1 1-16,4-1-16,-4-1 64,1-1-64,1-1 16,-5 1 16,1-2 0,3 0 0,-5 0-16,3-3 32,-5 4-32,2-4 16,-2 3-64,0-1 80,-1-2-64,2-1 80,-4 2-32,0-1-32,0-2 48,0 2-48,0 2 48,0-4 0,-4 3 0,2 0 0,-1 0-16,0 0 32,3-3-48,-1 1 0,-3-1 48,4 1-48,-1 2 0,1 3 16,-5-1 0,0 4 0,0-2-32,-2 6 0,-3-4 16,0 2-64,1 1 96,-3 0-64,2 1 32,2-1 0,-4 0 16,5 2 0,-2-3-32,-1 3 32,0-3-16,1 4-16,-2-2 0,-1-1 32,4 4-16,-3-3-16,2 1 48,-1 2-48,-3-2 0,4 2 64,-1 0-64,-2-2 48,4 2-32,-3 0 32,1 0-16,1 0 48,-1 0 0,1 0 0,-2 0-16,2 2-16,-1 0 16,1 0-32,-2 1 32,2-2-48,-1 2 0,0 0 0,2-2 32,-3 4-16,2-3-64,-2 1 48,3-1-16,-3 0 32,3-2-16,0 1 0,0-1-48,3 0 96,1 0-80,-1 0 16,-1 0 48,2 0-16,1 0-16,-2 3-112,1 1 16,-1 0 32,-3 1-32,5 0-112,-4-1-273,6 1-303,-2-2-208,1 0-97,2-3-1488,0 0-1233,0 0-3793</inkml:trace>
  <inkml:trace contextRef="#ctx0" brushRef="#br0">18276 77514 11797,'0'0'3522,"0"0"-1937,0 0 63,0 0-79,0 0-560,0 0-97,-12-31 193,8 29-401,-1 2-112,-3 0-208,2 2-144,3 5 33,-4 1-65,4 4-32,3-1-160,0-3 32,3 0-48,7-1-32,-2-2 16,0-5-16,4 0-16,-5 0-16,1-5 32,-4-3-16,-4 1 112,0-1-80,0 1 96,-7 0-32,-2 0-32,0 5-32,-5 2 32,3 0-80,1 7 96,3 2-48,2 2 0,2-3 0,3 3-32,0-4 0,6-1-48,3-1-257,1-4-415,1-1-208,3 0 111,-3-4 225,-1-2 320,-6 0 240,-1-1 112,-3 0-32,0 0 48,0 4 64,-7-2 128,-1 5 128,1 0 96,-2 0-272,-2 0-160,6 5-15,2-2-114,0-3-1535,3 0-2914</inkml:trace>
  <inkml:trace contextRef="#ctx0" brushRef="#br0">24921 77594 6259,'0'0'-768,"0"0"4545,0 0-1648,0 0-816,-5-6 127,5 5-79,0-5-144,0 6-177,0-1-63,0-2-161,0 3-272,0 0-208,0 0-144,0 7-112,0 3 17,0 6-17,0 1 0,0 3-48,0-1-48,-2 1 32,-5 0-48,1-5-128,0-4-161,0-2 1,5-4-128,-3-5-112,3 0-385,1-5-1632,0-9-4226,0 2-368</inkml:trace>
  <inkml:trace contextRef="#ctx0" brushRef="#br0">25274 77494 5042,'0'0'416,"0"0"65,0 0 3569,0 0-2594,0 0 561,8 38-160,-6-24-608,-2-2-1,3 2-191,-3-1-433,3-3-192,-2 2-64,-1-1-208,0-5-112,0 3-32,0-5-16,0 3 0,0-4-112,-1 1-576,1-4-897,-3 0-1056,3 0-1969,0-7-3922</inkml:trace>
  <inkml:trace contextRef="#ctx0" brushRef="#br0">25279 77337 6099,'0'0'5474,"0"0"-3345,-32 28-592,17-14-96,4 2-113,-3-4-63,2 2-369,1-4-416,4-1-191,2-2-65,3-3-160,2-2-80,0-2-64,5 0 48,4-9-513,3-2-383,3-1-721,1-7-528,-3 5-1056,-1-5-3106,0 7 2865</inkml:trace>
  <inkml:trace contextRef="#ctx0" brushRef="#br0">25279 77337 5859,'8'-17'4514,"-8"15"-1425,0 2-1088,0 0-144,0 0-464,3 0-625,1 0-416,3 9-48,3-1 321,2 3 847,4 0-559,3 0-225,1-3-192,-2-1-96,1-2-128,-8-3-208,3-2-48,-5 0 33,-5 0-482,1 0-591,-5-4-529,0-3-592,-6 0-2529</inkml:trace>
  <inkml:trace contextRef="#ctx0" brushRef="#br2">26929 78685 6675,'0'0'5987,"0"0"-2097,0 0-1665,0 0-401,0 0-207,0 0-112,-15-13-369,15 10-207,0 3-353,0 0-272,6 0-176,7 0-32,12 0-32,12 0 673,8 0 111,7-4-176,6-7-191,-3 1-257,-4-4-128,-10 4 0,-5 1-64,-12 2 0,-5 0-272,-11 5-289,0 0-47,-8 2-96,0 0 96,0 0-1,-3 0-447,-6 4-481,0 3-784,-2 0-1985,2 0-9252</inkml:trace>
  <inkml:trace contextRef="#ctx0" brushRef="#br2">26958 78532 6115,'0'0'-560,"0"0"6946,0 0-3744,0 0-609,0 0 208,0 0-481,-25-7-463,24 7-64,1 0-49,0 0-255,1 0-337,10-1-176,9-4-64,5 1 48,13-5 545,5 0 63,6-1-496,-2 0-367,0 0-81,-6 1 16,-7 5-48,-8 0 0,-7 4-112,-6-3-241,-7 3-255,-1 0 144,-2 0 0,-3 0 128,0 0 192,0 0 80,0 0-16,0 0-64,0 0-369,0 0-367,-3 0-513,1 3-464,-4 1-207,3 0-1410,-4 5-4706</inkml:trace>
  <inkml:trace contextRef="#ctx0" brushRef="#br2">27123 78649 6067,'0'0'4674,"0"0"-1297,0 0-2064,0 0-208,0 0-209,0 0-64,0-12-335,0 12-321,0 0-160,0 0-32,3 9 0,-2 6 96,2 9 496,-2 11 865,3 8 15,-1 4 369,-2 3-64,-1 0-625,3-7-527,0-5-401,-3-10-80,0-7-96,0-3-32,2-5 16,-2-6-192,0-7-1009,0 0-1152,0-7-928,0-6-4675</inkml:trace>
  <inkml:trace contextRef="#ctx0" brushRef="#br2">27440 79017 13446,'0'0'5411,"0"0"-3058,0 0-576,0 0-449,0 0-383,0 0-465,5 4-112,2 5 112,0 1 32,1 4-175,2-1-81,2 0-144,1-2-80,-4 0-64,-1-5 32,0 1 32,0 0-32,0-3-368,-5-2-417,2 2-495,-2-1-881,2-3-833,-2 0-3841,0-4-5458</inkml:trace>
  <inkml:trace contextRef="#ctx0" brushRef="#br2">27620 78908 8196,'0'0'3826,"0"0"-1345,0 0-1489,0 0 465,0 50 704,-10-20 112,1 5-672,-2 2-481,2 1-176,-1-5-175,4-7-481,3-7-192,0-5-48,3-8-64,0-6-272,8 0-1201,-1-12-816,2-4-1793,-3-7-7443</inkml:trace>
  <inkml:trace contextRef="#ctx0" brushRef="#br2">27898 78847 6419,'0'0'5138,"0"0"-2192,0 0-1394,0 0 145,0 0 48,0 0-400,-12 20-225,15-20-31,3-1-1,5-4-31,5-4-273,8 1-208,6-1 305,3 0-161,2 0-144,-2 3-240,-3 1-400,-5 5 0,-5 0 32,-5 0-32,-3 0-512,-4 0-192,-6 0-145,-2 3-191,0-1 63,0 0-223,-5-1-305,3 2-480,-4-3-1649,0 0-3009,0 0 672</inkml:trace>
  <inkml:trace contextRef="#ctx0" brushRef="#br2">27942 78630 4882,'0'0'6323,"0"0"-4210,0 0-752,3 39 448,5-10 288,-2 4 144,-1 4-225,2 2-127,-1-1-672,0-5-641,-3-3-64,0-4-304,-3-7-208,2 1 0,-2-5 0,0 1-32,0-6 0,0-1-48,0-2-320,0-3-464,0-1-609,0-3-512,0 0-528,3 0-2049,0-3-2705</inkml:trace>
  <inkml:trace contextRef="#ctx0" brushRef="#br2">28558 78651 4978,'0'0'5203,"0"0"-2514,0 0-1200,0 0-97,0 0 177,0 0-513,-16 20-159,14-4 95,-6 8 209,2 2 95,0 7 33,-2 0 96,-2 2-529,2-3-224,-1-3-223,1-1-209,-3-7-224,3-1-16,-1-2 16,2-5-48,4-3 48,-2-3-64,5-2-368,0-3-801,8-2-864,0-2-512,6-7-1121,0-6-5426</inkml:trace>
  <inkml:trace contextRef="#ctx0" brushRef="#br2">28573 78641 7668,'0'0'3969,"0"0"-655,0 0-1489,0 0-337,0 0-287,0 0-497,10-4-256,-5 8-63,-1 6 271,1 0 913,5 6-673,-1 0 16,2 7 161,2 0-145,2 3-255,1-2-209,-3 0-128,5 1-112,-9-8 32,3 1-160,-1-6 16,-3-2-80,0-2-16,-3-3-48,-1-2 32,4 0 0,-4-2-16,2-1 16,-1 3-16,-4-3 16,2 0-48,0 0 16,-3 0-96,2 0 16,-2 0-16,0 0 64,0 0 32,0 0 0,0 0 16,0 0-16,0 0 48,0 0-80,0 0 96,-2 0-96,-4 0 0,1 3-16,-2-2-16,0 2-64,-2 1 80,-1 1 48,-1 2 48,-5-4 0,4 4-48,-2-3 64,-2 1-16,0-3 0,0 0 48,-1-2-32,-3 0-80,1 3 32,-1-2-48,3-1 16,-2 3 48,7 0-32,2 0 32,2-1-48,4 2 48,0 1-64,4 0-48,0-1-112,0 0-817,4-1-608,0 0-208,2-1 929,-2-2-1265,-2 0-1489,1 0-1680,-3-3-1137</inkml:trace>
  <inkml:trace contextRef="#ctx0" brushRef="#br2">29040 78547 9092,'0'0'5603,"0"0"-2802,0 0-880,0 0-544,0 0-193,0 0-352,6-6-351,-6 17-257,0 4-48,2 9 240,-2 5 673,3 7 111,-1 4-416,-2 1-143,0-2-145,3-2-224,-1-4-160,-2-4 16,0-8-80,0-6-48,0-1-64,0-3 32,0-3-16,0-1-304,-5-1-432,5-3-465,0-1-864,0-2-816,0 0-1233,0-5-3714</inkml:trace>
  <inkml:trace contextRef="#ctx0" brushRef="#br2">28880 78584 6835,'0'0'1137,"0"0"3409,0 0-2433,0 0-497,0 0-63,0 0-400,-27-9-257,25 9-288,-1 0-207,0-3-49,3 3-144,0 0 16,6 0-80,4 0-64,6-4 16,8 2 0,6-5 256,9-1 1425,-1-3-624,6-3-497,-6 2-128,-2-2-48,-6 2-79,-8 1-145,-5 2-144,-4 4 16,-7 1-160,-3 3 32,-3 1-48,0 0-529,0 0-687,-3 0-1105,-3 1-721,-5 3-4033,0 1-5683</inkml:trace>
  <inkml:trace contextRef="#ctx0" brushRef="#br2">29301 78804 4482,'0'0'10549,"0"0"-7524,0 0-1632,0 0-689,0 0 641,14 45-97,-3-22-239,-1 0-177,4-1-223,0-2-353,1-5-176,0-4-80,-2 0 16,-5-5-64,0-1-272,-4-1-577,-1-4-383,0 0-401,-3-2-400,0-7-2097,-3-2-6899</inkml:trace>
  <inkml:trace contextRef="#ctx0" brushRef="#br2">29509 78762 4866,'0'0'4546,"0"0"-1136,0 0-1617,0 0-257,-6 28 801,4-5-880,-4 6-64,6 1 15,0 0 145,0 1-272,0-3-705,0-7-416,0-5-112,0-3-32,0-4-32,0-5 16,0-4-960,0 0-1137,0-9-737,0-6-4625</inkml:trace>
  <inkml:trace contextRef="#ctx0" brushRef="#br2">28849 78415 3826,'0'0'1937,"0"0"-2209,0 0 368,0 0-112,0 0-48,0 0 64,-6 0 96,6 0 128,0 0-256,0 0 128,0 0 2033,0 0-1329,0 0-416,0-3-160,0 3-64,0 0 177,0 0 335,-1 0 160,-2 0 113,-1 0 175,4 0-15,-5 0-145,2 0-672,-5 0 657,7 0-33,-5 0 33,4 0-33,-1 0-176,3 0-63,0 0-177,0 0-48,12 0-128,12-4 240,8-5 241,12-1 1200,5-6-625,4 1-415,1-3-433,-9 3-208,-9 1-32,-5 3-160,-11 3-48,-8 4-160,-4 1 112,-4 2-304,-4 1-224,-1 0-224,-7 0-225,-2 0-832,-4 1-976,-3 5-3041,-1-2-8517</inkml:trace>
  <inkml:trace contextRef="#ctx0" brushRef="#br0">20191 79831 7507,'0'0'2658,"0"0"-337,0 0-480,-24 31-641,9-10 321,-1 6 32,-4 0-497,0 0-592,3-2 0,3-6-143,1-1-161,6-9-80,3-3-48,2-6 16,2 0-96,0-11 32,6-7-304,6-5-513,2-10-976,-1-2 881,4-3-481,1 1 705,-4 9 496,0 8 304,-3 7-64,1 13 176,-3 7 0,1 14 288,3 10 1841,-2 6-64,3 3-944,-2-1-433,6-6-383,-2-7-385,6-7-112,-3-8 16,3-8-64,-1-3-593,-8-3-1504,-6-8-2032</inkml:trace>
  <inkml:trace contextRef="#ctx0" brushRef="#br3">21172 80392 6291,'0'0'160,"0"0"2577,0 0-1248,0 0-561,0 0 33,5-1 175,-2 1-207,-3 0-193,0 0-32,0 0 113,2 0-113,-2 0-112,0 0-111,4 3-97,-4 6 32,7 7 768,-6 3-303,5 5-193,-4 4 16,0 2-63,0 3-177,-2-3 16,0-2-224,0-4-160,0-5-80,0-3 32,0-4-32,0-5 0,0-3 0,0 1-48,0-5-16,0 0-880,-2-5-769,0-3-1744,0-3-5636</inkml:trace>
  <inkml:trace contextRef="#ctx0" brushRef="#br3">21389 80719 7011,'0'0'5395,"0"0"-2210,0 0-1600,0 0-32,0 0-17,0 0-239,6-20-449,-5 20-175,4 0-177,-2 0-160,1 0 0,4 5 48,3 4 0,-3-2-175,5 5 127,-4-1 16,4-1-320,-1-1 32,-5 1-32,2-6-32,-4-1-48,0-1-736,-2-2-801,-3 0-464,0-4-1873,0-7-4642</inkml:trace>
  <inkml:trace contextRef="#ctx0" brushRef="#br3">21563 80554 5346,'0'0'6355,"0"0"-3169,0 0-1425,0 0-1,-11 40 97,6-16-160,0 6-480,-2 3 47,3-1-95,-2-2-337,4-7-384,-1-3-320,3-4-96,0-8-16,0-1-32,0-5-608,0-2-1041,0-2-1072,3-9-2305</inkml:trace>
  <inkml:trace contextRef="#ctx0" brushRef="#br3">21044 80247 5971,'0'0'8548,"0"0"-5475,0 0-1216,0 0-753,0 0-191,0 0-193,-8 0-352,8 0-96,3-2-143,2 2-17,6-2 32,3 2 64,5-5 48,6 1-112,5-2 1473,2-1-577,3-2-416,1 1-287,-5-1-193,1-2-96,-4 0-16,-1 1 0,-3-2-32,-5 3 0,-5-1-144,-3 1 0,-5 4 96,1 1-65,-7 1 33,0 3 48,0 0-80,0 0-96,0 0-416,-2 3-593,-3 4-976,2-3-1360,-1 3-5075</inkml:trace>
  <inkml:trace contextRef="#ctx0" brushRef="#br3">21076 80487 5971,'0'0'3377,"0"0"-447,0 0-1554,0 0-527,0 0 655,0 0-719,-19-11-209,14 11-80,3 0 128,-1 0 321,0 0-113,3 0-111,0 0-113,0 0 96,0 0-112,0 0 65,0-1-145,3-5-128,2 2 64,6-2 145,5-4 47,6 0-80,4-3 16,9 3 289,-2-4-177,2 5-144,-4 1-143,-7 1-225,-2 5-80,-8-3-48,-2 5-16,-4-2 32,-4 2-64,-4-2 32,0 2-48,0 0 64,0-5-64,0 3-80,0-3-272,3 0-337,0-2-607,-3 0-401,2 5-688,1 2-304,-3 0-1153,0 2-2257,0 5-4050</inkml:trace>
  <inkml:trace contextRef="#ctx0" brushRef="#br0">23529 80520 5827,'0'0'3105,"0"0"-1712,0 0-449,0 0-15,0 0-81,0 0-416,7-3-192,-7 3-128,4 2 80,-4 6 17,0 5 895,-4 7 929,0 6-592,-4 3-465,0 1-64,2-1-287,-4-6-193,7-1-208,-1-9-96,2-3-112,2-4-16,0-6-48,0 0-48,5-9 80,2-8-128,0-5-592,4-7-33,-3-1 481,-1-5-112,4-2-192,-5-1 31,0 8 129,1 4 320,-5 8 144,-2 7 16,3 3 16,-1 8-80,-2 0 48,0 0-48,0 4 80,0 0 96,0 3-128,0-3 289,0 1-129,3-3-144,0-2 16,3 0 112,-1 0 32,5-2-48,2-1 80,4-1 496,4 2-431,-1 1-1,5 1 0,-4 0-80,-2 0-96,0 1-96,-5 1 16,0 2-64,-5-1-16,-3-1-720,-1 2-1201,-4-4-4178</inkml:trace>
  <inkml:trace contextRef="#ctx0" brushRef="#br0">23537 80500 11509,'0'0'2866,"0"0"-1474,0 0-127,0-8-113,0 5-271,0 1-401,0 2-224,0-1-112,0 1-48,0-2 32,0-1 128,0 3-96,0 0 81,0 0 111,1 0-48,4 0-144,-5 0-32,6 0-32,-4 0-48,2 0 48,-1 6 384,1-1-240,2 3-192,-6-1 113,5 2 79,-3 0 64,4-1-192,-5 1 0,3-2 0,-1-1-64,0 1-16,-1-1 0,2 1 16,0 0-32,0-3 0,2 0 16,0 3-32,0-3 64,0 3 176,2 0 48,0-3-80,-4 2 32,3 1 497,1 1-529,-1 1-160,-2 0 16,2-1-16,-2-1 0,2 2-32,-2-3-48,3 1 48,0-3-32,0 3 16,-2-2 32,0-2-16,4 4-16,-2-3-16,-1 1 32,0 2 16,0-3 0,-3 2 16,4 1 48,0 2-80,-1-2 16,-2 0 0,2 0 32,-3 2-48,4-2-16,-3 2 16,1-3 0,-1 3 16,-2-2-32,2-3 80,0 2-32,1-2 16,-2 3 64,-2-2-48,4-1 16,-5 0 33,5-1-17,-6 1 64,2 0-128,2 0-16,-4-1 32,3 1-64,0 0 80,-1 1-128,3 0 112,1-1-64,-3 0-16,2 0 96,0 0-80,1-1 64,-1-1-48,-4 2 0,5-1 0,-4-3 16,2 4-32,-1-1 32,0 0-48,1 0 16,-1-2 16,4 6-32,-4-2 32,1-1-16,0 0 48,4 3-48,-4-1 0,4-1 16,0 3-48,-4-1 48,6 1-16,-2-1 0,0 2-16,0-2 16,2 1 16,0-1-48,-1 0 32,3 1 48,-4-1-80,3 1 48,-3 2 16,3-2-16,-2 1 32,0 1-16,-2 0 64,1-1-80,3-2 32,-6 5-16,6-5 0,-3 1-32,-1 0 16,-1-1 0,1 3-32,1-2 80,-3-2-80,3 3 64,-2 0-48,-1-2 64,3 3-16,1-1-32,-2 0 32,0-1 0,1 1 16,2 2-96,-4-2 64,7 0 0,-2 2 48,-3-2 48,4-2 0,-1 3-80,-2-1 0,1-1 16,-4 3-64,5-3 48,-4 2-80,-2-2 32,4 6-16,-3-4 32,2 0-16,-3 0 16,3 1 16,3-1-48,-2 1 49,1-1-50,2 0 50,0-1-17,-3 2 16,3-2-32,-1 1 16,1 2 0,-3-1-16,2-1 32,0 2-32,-1-1 32,0 1-48,-4-1 80,4 0-80,-2 0 16,0 0-16,-3-1 0,3-1 0,0 0 16,-4 0 16,1-3-32,0 1 0,0-3 0,-2 3 64,-2-2-48,3-1 0,-3-2 0,-1 2 16,3-2 0,-3 0-16,0-2 0,3 0 0,-3 0 32,0 0-16,0 0-16,0 0 0,0 0-32,0 0 64,0 0-16,0 0-16,0 0-16,0 0 32,0 0-497,-3 0-447,0 0-817,-3-2-1200,0-4-1217,-6-3-5314</inkml:trace>
  <inkml:trace contextRef="#ctx0" brushRef="#br0">24284 80753 7988,'0'0'5490,"0"0"-2977,0 0-752,0 0-576,0 0-129,0 0 257,33 38 544,-22-12-353,2 4-623,2 3-257,1-3-176,0 1-160,-2-4-224,0-6 32,-2-1-32,0-5-32,-4-4 0,-2-2-240,-2-4-752,-4-4-929,0-1-1312,-4-6-769,-2-7-6067</inkml:trace>
  <inkml:trace contextRef="#ctx0" brushRef="#br0">24535 80701 10773,'0'0'4242,"0"0"-2962,0 0-15,-16 33 208,13-16-161,-2 8-127,3 3 47,-1 5-63,0 0-33,-2 0-239,4 0-305,-2-6-192,0-1-192,-2-4-144,1-2-16,-3-2-96,2-3-304,-3-3-576,0-2-673,8-6-464,-6-2-736,4-2-2241</inkml:trace>
  <inkml:trace contextRef="#ctx0" brushRef="#br0">24640 80980 5394,'0'0'6740,"0"0"-4595,0 0-849,0 0 385,0 0 64,0 0-401,11 10-191,-3-8-353,4 0 145,3-2 239,5 0-287,1-4-337,-2-3-384,4 0-160,-4-1 16,-2 1-32,-5 3-416,-3 1-913,-6-1-576,-3 2-992,-3 0-2385</inkml:trace>
  <inkml:trace contextRef="#ctx0" brushRef="#br0">24704 81010 5122,'0'0'7860,"0"0"-5251,0 0-224,0 0-480,-2 33-320,2-20-385,0 2-95,0 1-49,0 1-399,0-1-273,0-4-160,2-1-144,2-1-64,-4-6 64,4 0-128,-2-2-608,-2-2-977,0 0-256,0-9-704,0-2-3890</inkml:trace>
  <inkml:trace contextRef="#ctx0" brushRef="#br2">24905 81567 10117,'0'0'1856,"0"0"994,0 0-817,0 0-593,0 0 33,0 0-577,-15-7-639,12 7 95,3 0-32,-1 0-16,-3 0-96,4 2-32,0 1-96,0-3 0,0 2-80,0-2 96,0 0 192,0 0 97,0 0-337,5-2 480,3-3-320,0 0-32,1 0 160,4-2 32,-1 0-160,1-2-63,6 3-33,-6 0-80,5-3 32,-5 2-32,6-2-32,-6 3 16,5-3 16,-5-2 0,4 2-64,-2-1 64,2-4 16,1 4-16,-1-2 96,-3 4 0,3-4-16,-2 6-32,-1 0-64,-3-1-48,2 3 48,0 0-112,-4-2 112,3 6-64,-3-5 16,4 1-96,0-3 0,-2 0 64,3-2 64,-1 1-16,1-1-48,3-2 64,-2 3-32,2-4 16,-3 4 0,2-3-32,-3 4-16,-1-1-16,0 1-48,1 0 79,-3 2 33,-1-2-16,4 0 48,-4 0-32,1 1 16,1 0-48,3-4 16,-5 1 48,0 1-16,4 0 16,-3 1-16,-2-3 32,3 4-64,-3-2 64,0 2-64,3-1 32,-2-2 0,0 3 16,4-3 16,-3 0-64,-1 0 80,4 1-64,-1-1 96,-2 2-96,1-2 49,0 3-17,-5 0-16,1 1 0,-2 0-16,2-1 16,-1 2 16,1-1-32,-1-1-1,2 1 17,0-1-16,-3-1 32,4 3-32,-4-2 65,0 1-82,3-2 17,-4 3 49,5 0-66,-3-1 49,1-1-16,0 4-16,-1-3 0,-5 4 16,4-2 16,-3 0-48,-2 3 32,0 0-16,3 0 16,-3 0-16,0 0 16,0 0-80,0 0 48,0 0-64,0 0-16,0 0 16,0 0 112,0 0-48,0 0 16,0 0 16,0 0-32,0 0-80,0 0-160,-5 0-368,0 6-817,1-5-1552,-4-1-4419</inkml:trace>
  <inkml:trace contextRef="#ctx0" brushRef="#br2">25640 81416 5202,'0'0'2049,"0"0"-928,0 0-81,0 0-111,0 0-113,0 0-256,-9 0-223,9 0-49,0 0 0,0 0 96,0 0 128,0 0 112,-3 0 113,3 0 79,0 0 33,-2 0 15,2 0-80,-3 0-95,0 0-65,3 0-112,-1 0 0,-3 0-15,4 0-97,0 0-112,0 0-16,0 0 0,0 0-80,0 0-336,5 0 528,1-3-95,1-1-193,5 1 64,-2-1-32,7 0 160,0-3 176,4 2-160,2-2 0,-2 0 64,1 0 97,-2 2-273,-7 1-144,0 4-80,-5 0-32,-4 0 48,-1 0-112,-3 0-96,0 0-97,0 0 33,0 0-32,0 0 448,0 0-128,0 3 32,-3-3-80,3 1-32,0-1-32,0 0-32,0 3 0,0-3 112,0 0 16,0 0 16,0 0 48,0 0-48,0 0 80,0 0 32,-1 0-32,1-4 0,-3-1 48,-1-1 16,3-3-64,-4 3-64,-1-5 0,0 2 16,1 2-48,-2 1 48,0-1-16,1 3-32,1 2 0,1 0-16,4 2 0,-3-3 0,3 3-192,0-2-336,0 0-288,3 0 47,-1-1-95,0 1 175,3 2 193,-5 0-480,3 0-273,-3 2-816,3 5-912,-2 0-2754</inkml:trace>
  <inkml:trace contextRef="#ctx0" brushRef="#br2">25745 80879 9604,'0'0'4098,"0"0"-1729,0 0-496,0 0-464,0 0-161,0 0-303,0 9-353,19-11-288,2-5-80,7-3 273,7 1 143,-1-3-192,-5 5-80,-5 2-224,-1 1-128,-14 4-48,0 0 48,-3 2-32,-5 5-16,-1 3 32,0 8 16,-7 3 80,-2 8 128,1 1 145,1 3 287,-1-3-128,8-6-368,0-2-208,0-9 16,8-4-96,4-7-400,0-2-737,-2-6-1440,0-7-2305</inkml:trace>
  <inkml:trace contextRef="#ctx0" brushRef="#br2">26763 81094 7155,'0'0'2513,"0"0"-1648,0 0-241,0 0 385,0 0 111,0 0-63,-23-3-145,15 8 80,-3 5 81,-1 4-1,0 5 65,-2 5-1,-3 2-159,4 3-241,-3-3-288,4 0-303,2-6-33,5-7-96,1-2 16,0-6-48,4-3 16,0-2-225,0 0-159,0-12 112,0-5-336,8-3-240,-3-6-273,2 1 1105,0-1-272,-2 5-496,3 4 351,-1 6 593,3 4-368,-3 3 272,2 1 80,1 3 64,2 0 113,3 0 63,2 4-16,-3 2 48,2-2-64,-3 0-32,-1 1 1,-4-1 31,-4 0-64,4 1-144,-3 1-32,-3 1-16,3 0 160,-2 0-112,0 0-112,1 0 48,-2-1-96,1 1 32,2-2-80,-3-2-112,1 0-448,-1 1 32,2-1-257,2-3-127,-1 0-865,0 0-528,-1 0 448,0 0-992,2-3-2866</inkml:trace>
  <inkml:trace contextRef="#ctx0" brushRef="#br3">23038 80213 6115,'0'0'-304,"0"0"3105,0 0-1504,0 0-193,0 0-128,0 0 81,0 0-145,0 0 81,0 0-81,0 0 145,0 0-161,0 0-400,0 0-191,0 0-49,0 0-16,-4 0-128,-1 0-48,2 0-64,-6 0 0,1 0-16,1 2 0,-2 5-16,-2 0 16,3 1-32,-3 0 0,5 2-16,-5-2 16,6 0 48,2-1-32,-2 0 32,2-2 0,0-1 0,3-2 16,-2-1-32,-1-1 32,0 3-32,3-1 32,-5 0-48,1 0 16,2 3-48,-5-3 32,0 2-48,-1 2-80,0-3-193,1 1 273,3 1 80,-4-1-16,3 3 48,2-3-64,-4 1 32,3-1 16,-1 0 16,2 1-64,-3-1 48,0 0 0,1 1 0,1-1-16,-3 2-16,2-1 48,-3-3-32,4 3 16,-3-3-16,4 0 0,-2 0-16,2 0 32,-2 1-16,4-1 0,-5 0 0,6 1 0,-5-1 0,1 1 0,1 2 32,-1 0-48,-1 1 16,0-1 16,-1 1 0,0-3 192,3 3-79,1-5-49,-3 4-16,0-3 0,2 1 16,2-1 96,-2-2 0,1 2-32,-4 0-16,4 1-80,-1 1-48,-1-1-16,0 4 48,-2 0-32,4-1 16,-3 1-16,-1-1 0,5 1 0,-5-2 16,2 2 0,2-3-48,-4 0 96,1-2-80,4 0 32,-2 0 0,0 0 16,1 1-48,-1-2 32,1-1-48,2 3 64,0-3-32,-2 0-16,-1 0 48,3 2-64,-1-2 48,-2 2-32,0 1 32,1-3 0,-1 0 16,1 0-16,2 0-48,-3 0 80,3 0-80,0 2 64,-3-2-64,2 0 48,-4 2-32,0 3 16,-3-3-16,3 2 0,-2 0 0,2 0 32,-2 1-16,3-1-16,2-1 0,-4-1 0,4 0 48,2-2-48,-3 0 32,3 0-16,0 0 16,0 0-16,0 0-32,0 0 48,0 0-64,0 0 32,0 0 16,0 0 16,0 0-32,0 0 16,0 0 0,0 0-16,0 0 0,0 0-112,0 0-80,0 0 64,0 0 96,0 0 0,0 0-16,0 0 16,0 0-16,0 0 32,0 0-32,0 0 32,0 3-96,0-3 80,0 0-1,0 0 49,0 0 0,0 0 16,0 0 1,0 0-17,0 0 48,0 0-80,0 0-1,0 0-1167,3 0-1970,5-3-3040,-2-4 1423</inkml:trace>
  <inkml:trace contextRef="#ctx0" brushRef="#br3">23072 80311 5234,'0'0'433,"0"0"2480,0 0-1424,0 0-721,0 0-96,0 0 129,-31 32-33,27-20-256,-4-4-128,-1 3 49,3-2 111,-6 2-80,5-2 0,-3-1 32,1 4-255,-1-2-33,1-1-64,1 2 64,0-2 16,1-1-32,3 1-80,1-2-48,-5 1-32,6 1 16,-2-3-48,-1 1 16,3 4 0,-6-3-16,4 2 16,-4 0-16,0 1 32,0 0-16,-3 0 0,2 0 0,-1-2-16,1 1 48,-2-3-32,4 2 16,-2-2 0,-1 0-32,4-4 48,0 1-96,1-1 80,0-1-32,0 3 0,1-3 0,1 0 0,0 0-32,-2 1 16,1 1 32,1-2-48,-3-1 16,0 2-64,1-1 64,-3 0-16,2 1 32,-1 1 0,1 1-16,0-1 16,-2 0 16,3 1-32,0-4 0,1 4 48,1-5-48,1 2 32,-3 0-16,2 1 0,0-3 0,2 1 16,-5 2-16,5-3 16,-2 3-32,-2-3 32,2 0 0,2 1-48,-3-1 80,3 0-64,-2 0 16,0 3 16,3-3-16,-2 2-32,-1-2 48,1 2-16,-3 2-32,4-2 48,-5 3-32,4-4 16,-1 2-16,1 0 16,2-2 16,-3-1-32,3 0 16,0 0-96,0 0-48,0 0-256,0 0 64,5 0-289,-2 0-319,-1 0-240,1 0-1314,1 0-4017</inkml:trace>
  <inkml:trace contextRef="#ctx0" brushRef="#br3">22506 80597 7700,'0'0'752,"0"0"1617,0 0-1281,0 0-175,0 0-113,0 0-240,-11 0-47,7 0-113,1 0-112,-2 4 96,1-1 112,1-1 49,-4 0-273,4 1-112,-1-3 112,-2 2 0,2-2-144,-1 0-96,2 0 16,-3 0-16,0-2-16,0-3 48,-1 3 128,1-1-16,-4-1-112,2 4 17,2 0-113,-7 0 64,4 0-32,-1 0 0,-2 0-48,4 0 48,0 0-17,0 0 1,0 0 32,0 0-112,4 0-32,-3 0 0,2 0 16,1 0 96,1 0 16,-4-2 0,4 2-16,0 0 48,2 0-64,-2 0 64,0 0-32,3 0 0,0 0 0,0 0 0,0 0 0,0 0 0,-1 0 48,-2 0-32,3 0-16,-2 0-48,-1 0 48,0 0-32,2 2 0,-4 2-32,2 1 32,0 0 16,-2-1 0,4 0 16,1-2-32,-3 0 64,0-2-80,3 0 64,0 0-64,0 2-16,0-2 32,0 2 64,0 1-64,0-1 32,0-2 32,-1 2-48,1 1 48,0-1-64,0 0 48,0 0-32,0 1 32,0-3-32,0 2 0,0-1 0,0 2-32,0 1 64,0 0-48,0 1 48,0-1-32,0 0 32,0 2-32,0-3 0,0 1 32,-3-1-32,3 1 32,0-4-32,0 2 32,0-2-48,0 0 32,0 0-80,0 3 64,0-2 16,0-1 0,0 6 16,0-5-16,0 4 16,0 1-48,0-2 64,0 0-48,3 2 0,-3-5 0,1 4-256,5-1-112,-5-1 272,-1-3 96,5 1-112,-5-1 144,0 0-32,3 2 32,-3-2-16,3 0 16,-2 0 0,-1 3 64,5-3 0,-2 0-48,2 1-32,-1-1 0,2 0 16,1 0-32,0 0 32,0 0-16,1 0 0,0 0 16,0-1-16,-2-2 0,1 3 16,-2 0 64,1-2-64,-3 2 32,2 0-32,1 0 0,0 0-16,-1-1 0,2-2 16,0 1 0,1-2 16,0 1-32,0-1 48,-2 0-80,1-1 64,0 3-16,-1 2-16,-5-2 0,4 2 0,-5 0-16,0 0 16,0 0 0,0 0 0,0 0 48,0 0-64,0 0 32,0-2-32,0 2 32,0 0-32,0 0 16,0 0 32,0 0 0,0 0 32,0 0-64,0 0 32,0 0-32,0 0 16,0 0-16,0 0 0,0 0 0,0 0 16,0 0-16,0 0-16,-2 0 48,-1 0-32,3 0 32,-1 0-16,-5 4 0,2-2-32,1 4 0,-4 0 16,1 0 0,1 1 16,2-4-32,0 4 32,-2-3-64,2 1 48,1-1 16,-1 1-32,-1 0 16,1 0 0,1 0-16,-3 1 16,3 1 16,-1 0-32,-1-1 32,2 0-16,-4 1 0,4 0 0,-4 0 16,4-2-16,-1 0-16,2 0 16,-4-1 0,5 1 32,-2-1-64,-1 0 32,1 0 0,2 1 16,-3-3-32,0 5 32,3-3-32,0 0 32,-1-1-16,1-1-16,0 0 32,0 0-64,0-2 48,0 2-48,0-2 32,1 0 0,2 0 32,7 0-32,-4 0 32,5 0 160,3-4 48,-2 0 80,0-3-144,1 3-112,-4-3-32,1 5-16,-4-3-192,-2 1-64,-1 3 96,-2-4 64,-1 0 48,3 1-48,-1-3 48,-2-2-64,0 3-272,3 0 32,0-1 79,-2 0 65,-1 5 64,5-1 16,-5 2 32,0 1 96,0 0-16,0 0 64,0 0-32,0 0-16,0 0-16,0 0 16,0 0 0,0 0-48,0 0-16,0 0-160,0 0 208,0 0 0,0 0 48,0 0 64,0 0 112,0 0 16,0 0 16,-1 0-48,-3 4-144,3-2 17,-2 5-81,0 0 48,-2-1-32,4 0 0,1 1-16,-6 2 32,5 0 0,-2-3-16,0 0 64,-2 3 176,0 1 64,2-2-80,-2 0-16,2 3-64,0-1-32,-2-1-16,2 1 96,3-1-80,0-1-96,0-2 32,0-1-48,0 2 16,0-3-32,0 0 0,0-1 0,3 0 16,2 0-16,-5 1 0,3-2 16,-1 1 0,-1-1 16,4-2-32,3 0 32,3 0-16,-3 0 16,3-5 0,-2-1 0,3-4 0,-2-2 0,0 1 0,-1 3-32,-4-3 32,0 4-48,-2 0-176,-1 4 48,-2-2 144,0 3 32,0-3-16,0 5 16,-2-1 0,-1-2-16,0 0-48,1 2-64,2-4-128,-2 3 80,2 0 80,0-2 96,0 4 16,0-2 144,0 2 32,0 0-112,0 0-48,0 4-16,0 2 32,0 6-32,0 1-16,0 0-16,0 2 32,-3 0-32,3 2 16,-5-2 0,5-1-16,-1-2 32,1-2-64,0-4 64,0-1-32,0-1 16,0-4-80,1 0 64,4-4-16,0-5 32,3-3 48,-2 0 16,2-4 64,2 3-32,-4-2 33,5 4 31,-6 0-64,2 5-128,-5 2 32,0 1-32,1 3-32,-3 0 48,2 0-32,-2 4 64,0 5 0,0 1 48,3 0-64,0 1 32,3-2 16,-3-1-32,5-1 32,-1-5-80,0-2 32,3 0-32,-1-5 32,-2-7 0,0-4 16,1-1 144,-3-3 128,-1 1-16,-1-1 48,0 3-256,-2 3-80,-1 2 32,0 3-32,0 4 32,0 0-48,-4 3-16,1 0-48,3 2-112,-1 0 0,-2-1-48,1-4-80,-1 1 48,3-5 32,-3 0-16,3-1 256,0-2 0,0 1 288,0 3 96,0-1-48,0 4-192,0 1-128,0 0 0,3 1-112,0 1 0,-3 2-192,2-1 0,-2 1 128,3-3 96,-3 3 0,0 0 80,0 0 32,0 0-96,0 4-48,0 1-465,-3-1-271,3 0-273,-2 1-1744,2-3-2721,-3 0 2240</inkml:trace>
  <inkml:trace contextRef="#ctx0" brushRef="#br2">29154 80734 11125,'0'0'4226,"0"0"-2145,0 0-256,0 0-160,0 0-369,0 0-559,-20 5-449,2 9 176,-1 6 304,0 2 129,5 2-433,4-2-96,6-3-32,4 1-240,3-7 0,10-6-64,5-2 64,0-5-96,7-7 80,-6-6-64,0-5 64,-3-2-80,-5 3 64,0-1-64,-10 3 48,-1 4-48,0 4-48,0 7 16,-7 0-32,0 7 16,1 11 16,-2 1-32,0 7 16,5-1 32,-2-1-32,5-5 48,0-4 16,5-6-384,8-9-1089,-4 0-592,4-6-928,-4-10-3026,-1-1-7891</inkml:trace>
  <inkml:trace contextRef="#ctx0" brushRef="#br2">29347 80991 15799,'0'0'3250,"0"0"-2306,3 38 401,0-30-177,-2-2-63,-1-1-145,4-5-432,-4 0-255,1 0 127,-1-5 320,0-1-400,0 0-176,3-1-64,0-2 32,-1 0 65,3 1 47,-2-3-112,0-3 0,-2-2 16,4-3 96,-5-7-16,2 0-32,3-4-128,1 2 0,-5 2-16,4 3 16,1 6 0,-1 6-80,3 6 32,-2 5-32,1 0-16,0 7-64,0 5 96,-2-1-192,1 1-945,-4-1-655,1-2-962,-3 0-1392,0-7-7203</inkml:trace>
  <inkml:trace contextRef="#ctx0" brushRef="#br2">29580 81238 8292,'0'0'5987,"0"0"-4595,0 0-63,0 0 560,0 0-449,0 0-399,-11-24-273,7 24-336,4 2-144,-1 3 81,-2 2 111,3-2-176,0 4 80,0-2 224,0 2 193,0-3-193,0 3-176,4 0-224,-4-2-48,7-2 1,-7 0-81,3-1-32,0-1 48,-1-3 32,1 0 16,-1-3 160,4-8-32,-5-1-80,4-8 0,1-2 16,-2-4-128,1-3-32,-1 3-80,2 4-32,1 3 80,-1 6-48,-5 7 128,6 6 0,-2 0-16,1 10 16,0 6 289,0 3 15,0 2-160,0 4-144,-2-4-32,1-2 64,0-3-128,1-4 80,-5-4-80,3-6-16,-4-2 0,6 0 48,-4-8-48,3-8 16,-2-1-32,1-6-32,-1 0 16,0-3-32,3 3 16,-3 2-64,1 6-48,1 6 160,1 9 0,0 3-64,7 12 80,0 6 112,0 1 112,5 4 208,0-2-16,8-4 17,-8-5-305,4-4-32,-5-6-112,1-5 16,-6 0-32,-6-5 0,0-4-193,-6-1-383,0-4-240,-6 1-897,-6 0-1713,0 0-2240,-1 3-10790</inkml:trace>
  <inkml:trace contextRef="#ctx0" brushRef="#br2">28534 80251 10789,'0'0'5250,"0"0"-2576,-3 42-1874,3-9 785,8 3 480,0 9-753,9-6-896,2-4-175,0-5-97,0-8-64,-1-4 0,2-10-32,-8-4-80,3-1 0,-5-3 0,-1-5 16,-2-4 48,1-1-48,0 1 32,-3 0-64,1 3 32,-1 4-48,3 2-32,1 2-97,1 8 161,-4 4 48,7-2-16,-1 2 48,-2-3-48,-1-3 16,2-1-32,3-5 0,-4-2-320,1-2 160,2-7 176,-1-3-16,-1-7 16,2 0-32,-1-5 16,-5 0 16,-2 0 48,1 0-32,-6-2-16,0 0 0,0-2 16,-6 3 0,-1 1 0,2 7-16,-1 1-112,-2 8-112,2 3-224,4 5-529,2 3-879,0 3-2082,0 5-8996</inkml:trace>
  <inkml:trace contextRef="#ctx0" brushRef="#br3">24170 83590 7652,'0'0'640,"0"0"832,0 0-1359,0 0-354,0 0-415,0 0-689,0-20-111,0 18 47,2 0 369,-2 2 1024,0 0 528,0 0 1073,0 0 464,0-2 112,0 2 96,0 0-144,0-3-289,-2 3-367,2 0 128,0 0-353,-3 0-207,1 0-257,1 12-208,-6 7-159,3 9 207,-4 7 416,3 7-223,1 1-417,-3-1-224,5-6 0,-1-4-128,0-6 32,2-6-32,1-6-16,0-5-32,0-5-240,0-4-576,0-1-1009,0-11-560,-3-2-3906,0-6-5747</inkml:trace>
  <inkml:trace contextRef="#ctx0" brushRef="#br3">24017 83553 5378,'0'0'7908,"0"0"-4867,0 0-1232,0 0-160,0 0-384,0 0-449,-4-5-400,8 5-192,6-2 0,4 2 33,9 0 63,3 0 992,5 0-159,5 0-241,-4 0-207,0 0-209,-6 0-288,-2-2-96,-4-2-80,-3-1 0,-10 1-16,1-1-336,-6 1-865,0-1-1104,-2 1-1056,-4 0-4867</inkml:trace>
  <inkml:trace contextRef="#ctx0" brushRef="#br3">24308 83932 3137,'0'0'9669,"0"0"-5187,0 0-2529,0 0-657,0 0-143,0 0-369,19-9-47,-12 12-49,4 5-64,-1 1-15,1 5 31,0 0-256,-2 0-160,1 1-144,-5-2-16,-1-2-16,1-5-96,0-1-368,-2-5-689,-3 0-992,3-8-1568,-3-8-5988</inkml:trace>
  <inkml:trace contextRef="#ctx0" brushRef="#br3">23983 83341 5507,'0'0'2321,"0"0"2801,0 0-2593,0 0-560,0 0-288,0 0-417,18-21-207,-2 16-161,5 3 17,5-1 351,3 3 689,5 0-800,-4 0-449,0 0-240,-3 0-224,-1 0-160,-6 0-16,-1 0-48,-3 0 16,-3-1-112,-3-2-64,-3 1 0,-2 0 16,-2 2 80,-2 0-64,-1 0 0,4 0-208,-4 0-96,0 0-161,0 2-175,0 0-432,-5 2-881,-5 1-897,1-3-4145,-2-2-3410</inkml:trace>
  <inkml:trace contextRef="#ctx0" brushRef="#br3">24492 83887 7491,'0'0'12518,"-21"37"-10661,8-12-496,1 1 367,3 2-655,-2-3-801,3-4-176,3-7-48,0-2-192,5-5-944,0-7-961,0 0-897,0-9-2992,0-6-7845</inkml:trace>
  <inkml:trace contextRef="#ctx0" brushRef="#br2">25615 81620 9909,'0'0'3073,"0"0"-2225,0 0 449,0 0 288,0 0-209,-5-30-207,5 25-177,0 0-255,0 2-209,0-1-96,0 1 96,0 3-47,0 0-305,0 10-96,5 0-32,1 10 16,7 2 48,1 4-48,2 1-64,-3-1 16,2-1-64,-3-5 64,0-3 0,-1-4-112,-4-1-16,-2-6-385,-3-2-303,0-2-384,-2-2-481,0 0-224,0-8-2449</inkml:trace>
  <inkml:trace contextRef="#ctx0" brushRef="#br2">25838 81502 9172,'0'0'3954,"0"0"-1793,0 0-864,0 0-369,0 0-576,2 36-48,-7-13 16,-3 6 449,-1 6 223,1 2-367,2-2-113,-1 0-208,0-5-112,4-4-48,0-4-144,3-4 32,0-6-16,0-2-32,0-4-80,0-4-544,0-2-817,0-4-640,0-7-3233</inkml:trace>
  <inkml:trace contextRef="#ctx0" brushRef="#br2">25924 81771 7716,'0'0'3601,"0"0"-1712,0 0-256,0 0 176,0 0-257,0 0-239,-7-3-337,14-1-415,3-3-49,4 0 64,3-3 144,8 1 209,-7-3-129,7 6-272,-6 0-207,-4 3-305,-3 2-32,-1 1-160,-7 0-161,-2 0-319,0 1-64,-2 2-129,0 0-127,0 0-593,-2-1-992,-4-2-1553,0 0-5170</inkml:trace>
  <inkml:trace contextRef="#ctx0" brushRef="#br2">25977 81766 8276,'0'0'5202,"0"0"-2513,0 0-1472,0 0-145,0 0-31,0 0-561,13 17-400,-13-2 96,0 3 272,0 2 49,0-1 31,0 1-80,0-5-352,0-2-32,0-5-48,0-1 0,0-4-80,0-3-560,0-3-1345,0-6-1072,0-1-2610</inkml:trace>
  <inkml:trace contextRef="#ctx0" brushRef="#br2">26288 81541 11669,'0'0'3666,"0"0"-1969,0 0-673,0 0-399,0 0-145,0 0-160,19 20 16,-8-7 576,-3 4 129,5-1-593,-2 0-336,-3-2-16,4-2-160,-4 0 112,2-3-96,-4-3 0,0 0-368,-4-1-144,1-1-561,-3-1-592,0-1-159,0 0-1,0-2-1857</inkml:trace>
  <inkml:trace contextRef="#ctx0" brushRef="#br2">26425 81515 6067,'0'0'3906,"0"0"-2034,0 0-367,0 0 224,0 0-32,0 0-369,-7 0-399,1 10-561,-7 9-272,2 2 240,0 3 208,-1 4 161,0 1 63,3 0-336,1-6 96,2-1-223,0-4-209,3-3-80,1-6-16,2-5-16,0-4-337,0 0-671,2-13-1153,2-4-2081,1-6-5538</inkml:trace>
  <inkml:trace contextRef="#ctx0" brushRef="#br2">26539 81720 6467,'0'0'4850,"0"0"-3121,0 0-689,0 0 801,0 0-480,0 0-433,0 2-207,0-2-33,6 0 240,-1-2-335,8-7-113,6-1-256,1-10-80,4-2-144,3-7 16,1-1-16,-2-5-16,-2 0-64,-5 2 80,1 0-64,-11 3 16,-1 4 48,-7 4 32,-1 5-304,0 4 240,0 2 48,-5 5-16,1 1 48,-3 3-32,-1 2 48,1 0-48,0 2 32,1 4-32,1 4 0,-1-1 0,-2 5-16,-1-1 16,0 5 16,-2 1-16,4 3 32,-6 4 128,5 0 256,-3 3 225,2 2-65,2-1 176,2-2-272,1 3-111,1-5-209,0 3 64,3-6-48,0-1-144,0-2 0,0-3-32,0-5-48,0-1 64,0-8-16,0 2 0,0-5-16,0 0 0,0-8-80,3-8-208,0-1-208,3-3 207,4 1 17,-1-4 80,7 6 208,0 0-16,2 3 32,-2 1 64,1 3 144,0 3 17,0 3-81,-4 1-16,-4 3-80,-1 0-144,-5 3-32,3 4 64,-6-1 0,0 0-32,0 2 144,-7-1-80,0 2 16,-1-3 0,-1 1-16,-1 0 16,-2-1-16,2 1 0,-1-1-16,0-2 0,2 1 0,3-1-16,0-1 16,3-1 0,3 0 48,0-2-128,0 0-32,3 3 63,3-3 81,4 2 49,0 0 95,1 0 96,2 1 64,2-2 80,-4 5-128,5 1-80,-2 0-160,-4 2 32,2 1-96,-2-1 80,-1 2-112,-4 0 64,0-3-96,-2 2 16,-1-3 80,-1-4-96,-1-1 80,0 1-144,3-3-224,-1 0-288,1-7-1089,0-1-64,-1-3-1649,-2-3-3505</inkml:trace>
  <inkml:trace contextRef="#ctx0" brushRef="#br2">27418 81530 6211,'0'0'4114,"0"0"-1153,0 0-1872,0 0-433,0 0 144,0 0-400,0-7-256,0 12-79,-2 1 31,0-1 128,-1 2 256,0-2 80,3 2 273,-2 2-49,-1-2-48,2 1-79,-5 6-257,1 2-16,0 0-16,-1 4-112,-2 2-32,-2-1-128,0 1 32,-2-2-32,4-3-32,-1-3-16,1-3 17,0-5-82,0-2 98,1-4-1,-2-4-80,3-4 48,0-6-80,-5-2-16,6-1-81,-1 1-127,3 4 80,-4-2 144,1 8 16,0 3-16,-1-2 16,1 5 0,0 0 32,3 0 0,0 0-16,1 0 0,2 0 0,0 0-64,0 0 0,5 0 64,4-5-48,4 1 64,1-3-48,2-1 64,-1 0 32,2 1 144,1 0-16,-6 5-64,-3 2 33,2 0-65,-4 0-64,-2 6-32,-4 4 64,-1-2-48,3 3 16,-3 2 0,0 1-16,0 0 16,0 1-32,0 1 0,0-2 0,0 0-32,3-1 16,3-2 64,0-2-80,2 0 128,-3-3 272,3 0 32,3-1 112,-5-1 33,7-1-81,-1-1-192,1-2-96,0 0-144,2 0 48,1 0-64,-3 0 16,-2 0-32,1 0-16,-4 0 64,-2 0-96,-4 0 0,-2 2-80,0 2 80,0-1-48,0-1-160,0 2-144,-2-4-289,2 0-143,-3 0-305,0 0-367,3-4-1266,0-2-1536,-4 1-2977</inkml:trace>
  <inkml:trace contextRef="#ctx0" brushRef="#br2">27367 81574 976,'0'0'9973,"0"0"-7508,0 0-1264,0 0-113,0 0-15,0 0-161,3-20-176,-3 20-191,5-3-1,-2 3 64,2 0-144,3 0-111,4 0-81,6 3 192,1-3 993,3 2-545,2-2-176,0 0 65,0-2-65,0-2-224,-5 0-208,-6-1-304,-3 3 48,-5 0-80,-1-1 32,2 3-16,-6 0 16,0 0-32,0 0-160,0 0-128,0 0-448,0 0-385,2 0-431,-2 0-401,0 0-929,4 0-2576</inkml:trace>
  <inkml:trace contextRef="#ctx0" brushRef="#br2">27903 81590 6163,'0'0'736,"0"0"1393,0 0-496,0 0-689,0 0 225,0 0 15,-25-12-159,23 10-353,-1-1-256,3-1 321,-2 1 31,2 1 16,0 0-31,-3 0-113,3 2-80,0 0-208,0 0-143,0-3-145,0 3 0,0 0 0,3 0-16,-3 0-16,2 0 0,-2 0 0,3 0-16,-1 0 96,-2 0 16,0 0 144,0 0-80,3 0 64,0 0-32,-2 3-16,5 3 96,1 6-15,-1 5 815,2 6-320,1 6-47,4 4-49,-3-1-352,-1 3-96,-1-4-64,-1-2 1,0-5-65,-2-5 16,0-6-80,-2-2 16,0-4-64,-3-3 64,1-1-80,-1-3 16,4 0 32,-4 0 0,8-6 0,-2 0 16,0-4 16,6-6-48,1-1 16,0-3-48,-2-2 0,6-4 0,-2 0 64,-1-1 0,0 1-16,-1 4 16,-4 2-32,-1 1 32,-3 5-80,0 2 32,-4 3-80,2 3-48,0 0-16,-3 4 32,0-1 0,0 1 16,0 0-16,0 2-81,2-3 81,-2 3 32,0 0 80,0 0-16,0 0-16,0 0 64,0 0-16,0 0-48,0 0 112,0 0-48,-2 0 32,-4 0-48,2 0-48,-3 0 64,-3 0-64,0 0 32,-2 0-64,0 0 64,-2 0-16,2 0 0,-8 5 16,3 0-64,-3-3 112,3 2-96,2 0 64,-1-4-64,2 0 96,4 0-32,1 0 0,3-2-16,1-4 32,3 1-32,2-2 0,-3 3 48,3-1-80,0 3 64,0 2 0,0 0-64,-2 0 32,2 0-16,-1 0-64,-2 0-176,-1 2-496,4 1-481,0-3-255,0 2-177,0-2-560,0 0-1409,8 0-3793</inkml:trace>
  <inkml:trace contextRef="#ctx0" brushRef="#br2">27928 81426 9204,'0'0'6451,"0"0"-4354,0 0-992,0 0-113,0 0-112,0 0-303,13 0-321,-6 0 64,8 0 48,2 0 304,7 0 625,0 0-32,7 0-193,-3-1-175,4-4-385,-9 1-336,1 0-64,-8 2-80,-8-1-64,0 1-48,-2 2 80,-6-2-64,0-1 48,0 3 48,0-1-48,-6-2 64,-2 3-96,6-2 48,-1 2-512,0 0-17,0 0 81,1 0 48,-1 0 80,3 0 224,-2 0 128,2-2-32,-3-1 64,-1 2 32,-1-3 112,0-3-160,-3-2 112,2 0-96,0-4-32,-4 0-32,0-2 0,1-3 0,1 1-32,2 3 64,-1 2-64,0 1 48,1 4 0,4 5-32,-3-1 16,2 3 16,0 0-16,3 0-96,-4 0 16,3 5-544,1-3-865,-3 3-448,0-1-992,3 0-2914,0-1-6450</inkml:trace>
  <inkml:trace contextRef="#ctx0" brushRef="#br2">28429 81548 6723,'0'0'2977,"0"0"1,0 0-1506,0 0-271,0 0-64,0 0-241,0-9-352,0 9-144,0-2-63,0 2 15,0 0 128,0 0-112,0 0-112,0 0-32,0 2-48,0 7-112,0 6 433,0 4 111,-2 10-16,-1 4 241,-1 4 111,-2 2 80,2 1-303,-1-3-241,1-6-16,-1-5 32,5-6-175,-6-3-193,6-8-112,0-3-16,0-2 80,0-2-128,0-2-433,0-2-655,0-4-1217,-2-5-1921,-1-5-3922</inkml:trace>
  <inkml:trace contextRef="#ctx0" brushRef="#br2">28314 81570 7459,'0'0'1665,"0"0"1713,0 0-1617,0 0-433,0 0-159,0 0-257,-14-2-272,14 2-15,0 0-49,0 0-128,0 0 80,6 0 1,2 0 47,4-3 0,3 3 176,7 0 273,2-4 688,5-1-641,0 1-207,1-4-113,-5-1-224,1 2-160,-5-2-144,-4 3-111,-6-1-81,3 3-32,-8 2 0,0-2 0,-1 1 48,-4 3-112,-1 0 96,3-3-16,-3 3-16,0 0-32,0 0-177,0 0-335,0 0-304,0 0-97,0 0-159,-3 3-929,-1-3-576,2 3-1425,-4-3-3345,1 0 415</inkml:trace>
  <inkml:trace contextRef="#ctx0" brushRef="#br2">28601 81860 8660,'0'0'7555,"0"0"-5682,0 0-560,0 0-129,0 0-111,0 0-417,-7 0-192,7 0-255,7 7 127,-1-1 448,1 2 176,6 4-79,-1-4-145,3 3 17,-3-2-353,-1 3-96,0-5-224,-3 0-16,-2-1-64,-1-1 16,-5-3-336,0 1-497,0-3-687,0 0-945,-5-7-1361,1-2-6259</inkml:trace>
  <inkml:trace contextRef="#ctx0" brushRef="#br2">28772 81773 8388,'0'0'4114,"0"0"-529,0 0-1632,0 0-432,0 0-224,0 0-305,-8 30 177,-3-8 95,3 1 81,-3 6-225,3-2-191,-1-1-305,1-4-224,3-3-240,3-6-96,2-4-64,0-7-80,0-2-1072,2-6-1089,1-10-1601,-1-4-5346</inkml:trace>
  <inkml:trace contextRef="#ctx0" brushRef="#br2">28329 81421 5442,'0'0'3234,"0"0"432,0 0-1906,0 0 385,36 0 353,-20-6-193,4 2-481,7-5-223,1-1-400,4 3-641,-2-2-208,-3-1-256,-2 4-32,-6 2-32,-7 2-32,-3 0-656,-6 2-865,-2 0-416,-1 0-144,0 4-464,-4 0-1136,-3 1-753</inkml:trace>
  <inkml:trace contextRef="#ctx0" brushRef="#br0">21677 87366 12038,'0'0'4498,"0"0"-2754,0 0-223,21-33-160,-14 21 159,4 2-351,-4-3-465,2-3-208,4 2-47,-4-2-49,-2-1 0,-4 1-288,-3 1-64,-8 4-64,-11 2 64,-7 8-48,-8 1-80,-13 5 0,-4 14-64,-4 7 144,-6 10-96,2 8 32,9 6 64,6 2 272,15 0 224,15-6 305,12-4-337,6-9-416,21-7-32,6-7 0,4-5 32,-2-5-16,1-5 16,-7-1-32,-6-1-96,-5-1-272,-13-1-160,-3 0 191,-7 0 225,-8 0 128,-6 0-176,-3 3-32,-3-1-32,0 5 112,1 6 48,1 4 0,1 12 48,2 5 0,6 10 64,4 4 144,9 3 144,3-6-96,9-2-112,13-7-144,5-10-64,5-6 32,-1-8-16,-1-5 64,2-4-32,-4-3-112,-6-10-128,-6-2 176,-3-4-112,-4 1-208,-6-3-577,0 5-127,-3 3 31,-3 6-15,-5 4-113,1 0-1280,-3 10-3217</inkml:trace>
  <inkml:trace contextRef="#ctx0" brushRef="#br0">21798 87883 11957,'0'0'7076,"0"0"-5668,0 0-991,0 0 463,0 0-208,0 0-496,41-35-80,-25 22-48,4 2-48,-3 2 16,-4 3 32,-4 3-48,0 3 0,-6 9 0,0 11 0,-1 8 353,1 5 575,-2 4 48,7 2-303,2-2-401,4-4 160,4-5-96,2-6-272,1-4-80,-2-6-160,4-5-432,-10-4-769,-1-3-1216,-4-7-2305,-4-8-5363</inkml:trace>
  <inkml:trace contextRef="#ctx0" brushRef="#br0">22112 87750 9060,'0'0'4978,"0"0"-1776,-26 44-1281,12-23-304,-1 5-145,-2 5 113,1 1-256,0 1-529,0 0 16,2-2-143,6-4-81,-1-4-176,3-4-176,6-4-208,-2-1-64,2-5 48,0-2-192,0-4-672,0-3-529,-3 0-464,1-2 32,-4-6-1072,-2-4-3538</inkml:trace>
  <inkml:trace contextRef="#ctx0" brushRef="#br0">22236 88024 15495,'0'0'3346,"0"0"-1922,-32 25 129,28-21-304,4-4-705,0 0-384,0-2-80,7-9-96,4-5 16,-2-3 80,3-4-48,0-6-16,3-1 16,-1-3 416,1 4 224,1 3 209,-4 6-161,1 7-144,-3 5-31,-1 5-321,-2 3-112,-1 6-80,0 10-16,0 6 448,-1 6-272,-3 2-16,1 3-64,0-3-16,-2 0-48,1-8 16,0-6-272,-2-5 16,0-2-32,0-4-112,0-5-400,0 0-305,0 0-768,0-9-1328,0-3-2145,0-2-8069</inkml:trace>
  <inkml:trace contextRef="#ctx0" brushRef="#br0">22303 87929 15319,'0'0'2993,"0"0"-2224,0 0 751,0 0-271,0 0-48,0 0-17,41-18 49,-26 16-465,-3 2-336,3-2-224,-7 2-160,3-3-48,-3 3-544,-2-1-1041,-6-2-1376,0-1-2530</inkml:trace>
  <inkml:trace contextRef="#ctx0" brushRef="#br0">22501 87972 5298,'0'0'7748,"0"0"-5651,0 0-784,4 37-17,3-26-159,3 0 79,-1 0-15,1 0-465,-1 0-176,-4-2-63,3-2-129,-8-2 16,2-3 64,-2 1-112,0-3 96,0 0 177,0-5 63,0-5-464,0-6-112,0 1-48,0-2-16,3 2 80,1-1 144,1 3 177,3 5-145,-5 1 32,2 0-160,1 5-16,-1 2-16,-1 2-96,4 7-32,-1 3 160,1 2 48,-2 2-128,2-4-96,-1 2-32,0-5 80,-2-3-64,3-6 32,2 0 0,-4 0 32,1-6 16,1-6 16,-3-5-32,-1 0 48,3-1-32,-4 3-64,0 0-32,-1 2-32,3 6 48,-2 3 32,0 4-32,3 0 48,-1 0-32,5 8 16,2 4 48,-1 0 112,8 3-128,-6 0 80,6-1-64,-7-1-96,1-4 16,-1-2 32,-2-3 0,-2-2-16,-2-2-272,-3 0-672,-3-6-1153,0-6-1937,0-1-4002</inkml:trace>
  <inkml:trace contextRef="#ctx0" brushRef="#br0">22995 88034 16231,'0'0'4162,"0"0"-2529,9 43 224,-5-28 432,4 3-704,2-1-1217,-3 1-96,-1-5-128,2 3-16,-3-4-16,0-4 16,-2-1-32,0 0-32,-2-5-32,-1 1 128,3-3-16,0 0 33,-3-12-1,1-1-48,-1-7-96,0-5 16,0-6-16,0-4 0,-4-2 16,-3-5 16,-1 3 32,0 0-176,0 4 0,3 5 16,0 3 16,-1 5 32,5 7 96,-2 2 96,3 6-64,0 0-32,4 6-96,4-1 48,3 2-32,7 0-16,4 8 16,-1 3 16,5 4 32,-5 3-64,1 4 64,-2 0-64,-9-1 112,-1 4-112,-6-2 80,-1-3-80,-3-3 32,-4 2 16,-7-7-48,3-1 0,-3-2-96,-2-5 112,2-2-32,2-2 64,-2 0-64,4 0 48,2 0-32,1 0-176,1-2-192,3-4-369,3-4-767,6-3-1618,4-4-2304</inkml:trace>
  <inkml:trace contextRef="#ctx0" brushRef="#br0">23377 87553 16504,'0'0'3169,"0"0"-2929,0 0 753,-5 31 1568,5-10-256,0 6-768,0 6-449,0 3-400,5 6-63,-5 2-97,6-1-160,-5 3-64,4-4-32,0-4-32,2-3 97,-4-6-209,0-5-144,1-7-32,-1-3 32,-3-5-48,2-6 32,-2-3-449,0 0-479,5-7-657,-5-9-2273,3-4-5234</inkml:trace>
  <inkml:trace contextRef="#ctx0" brushRef="#br0">23508 87994 19881,'0'0'2705,"0"0"-2160,31-18 1103,-12 10 145,1-1-672,3 3-401,-4-1-192,-1 1-256,-5-1-192,-3 3 96,-1 1-111,-6-3-33,0 2-32,-1-3 48,-2 1-64,0-4 0,-2 0 0,-6 1-81,-2 0-79,-2 3-112,-2 6 160,-3 0 128,3 6 64,-2 10 176,2 1 145,6 5-97,6 2-48,2 0-16,2-5-128,13 3-16,2-7-160,1-4 80,1 1-48,0-8 32,-5-1-320,-1-3-337,-3 0-479,-3 0-577,-5-1-864,-2-5-432,0-3-3859</inkml:trace>
  <inkml:trace contextRef="#ctx0" brushRef="#br0">24306 87862 5811,'0'0'6339,"0"0"-4307,0 0-319,0 0 608,0 0-160,0 0-368,21 2-464,-21-2 15,0 0-399,-4 11-273,-4 3-336,2 2-64,-2 9 17,2-1-1,6 2-80,3-4-96,9-1-144,8-8-16,3-1 48,2-10-48,-1-2-160,1-9-64,-3-9 63,-3-2 193,-6 0 64,-5-3 16,-8 1-128,0 1-16,-4-2 0,-8 6 64,-2 4-48,-8 2 48,3 5 0,-3 3 32,0 3-16,2 0 16,3 0 16,3 7 16,5-2-48,-2-2 16,6 2 32,2-1-64,3 1 0,0-3-16,3 0-800,9 0-625,3-2-319,2 0-1298,-1-4-4689</inkml:trace>
  <inkml:trace contextRef="#ctx0" brushRef="#br0">24646 87847 512,'0'0'20474,"0"0"-18137,-31 2-2209,24-2 784,6 2 721,-2-2-673,3 0-223,0 0-481,4-2-176,3 0-64,4-5 368,3 0 80,5 0-224,5 2 64,4-2 225,6 0-65,2 3-192,-2 1 176,0 3-128,-6 0-31,-5 0 31,-7 5-240,-3 0-48,-7-4-16,-2 2 48,-3-3-112,-1 0-16,0 0-160,-4-3-209,3-3-399,-2-1-785,0 0-912,3-3-1169,0 3-1104,0-2-11797</inkml:trace>
  <inkml:trace contextRef="#ctx0" brushRef="#br0">24912 87374 17976,'10'-33'512,"0"0"-816,-2 1 400,-2 5 593,-4 5 127,-2 3 112,-8 5-95,-5 7-177,-11 7-160,-6 11-95,-6 11 127,-3 11 64,-1 9 272,10 6 449,5 6 48,13 7-129,12 1-703,0-4-241,12 1-208,3 1-96,2-8 16,-3-3 32,-1-3 48,-3-1-16,-6-4 0,-4-2 0,0-6 48,-2-6-112,-6-2-64,4-8 16,-1-4 48,0-4-48,2-7-384,3-2-897,0-11-1408,0-8-3138</inkml:trace>
  <inkml:trace contextRef="#ctx0" brushRef="#br0">27250 87681 9428,'0'37'6964,"0"5"-3987,0 0-592,0 2-384,0-4-705,0-7-687,0-7-257,0-9 64,0-8-160,0-5-32,2-4-64,-2-9 417,0-10 143,0-5-352,0-11-112,0-7 112,-2-6-79,-5-2-129,2-2-16,-3 4-288,5 1 48,0 7 0,2 7 96,1 7 0,0 1-16,1 6 48,10 0-48,4 5 48,3-2-48,7 4 0,7 3 0,-1 4 0,-1 5 16,-2 0-48,-4 7 112,-2 7-144,-6 0 128,-8 8-96,-3 1 48,-5-2 16,-2 5-48,-9 1-1,-8-1 1,3 0 32,-7-2 65,-1-1-33,5 2-32,0-5 32,2-3-16,4-1 64,6-3-64,7-3 0,0 1 32,12-4-32,4-1-32,6 0-32,3-1 48,5-3-16,2 0 48,-7 3-16,3 0-32,-9 2 64,-3-2-96,-8 6 48,-8 5 0,0-2-64,-5 5 48,-6 0-32,-5 0-32,0 2 112,-1-5-32,-2 0 0,1-1-16,-3-1 64,-1-2 16,1-1-48,4 0 64,-1-4-64,4-3 48,2 0-96,2-4 64,5 0-208,2 0-353,3-7-607,0-1-897,5-3-1185,8-2-1040,-4-2-3921</inkml:trace>
  <inkml:trace contextRef="#ctx0" brushRef="#br0">28020 87416 5763,'0'0'5474,"0"0"-3697,15-35-1617,-12 25 1185,-2-4 960,-1 6-1345,0-1-256,-12 5 497,-4 4-289,-11 2-463,-6 16-225,-11 7 208,-5 15 144,-3 12 257,4 13 895,9 5 401,3 5-384,15-1-496,9-5-705,9-7-432,6-12-48,17-10 64,4-10 16,7-11-128,2-8-64,7-11-16,-2 0 64,1-11-16,-7-4 0,-1-7-144,-2 3-208,-4-5-545,-3 6-511,-10 6-369,-6 5-832,-3 7-817,-3 0-3025</inkml:trace>
  <inkml:trace contextRef="#ctx0" brushRef="#br0">26440 87595 8276,'0'0'2097,"0"0"-865,0 0-607,0 0 399,0 0 289,36-21-257,-26 15-95,-4-1-17,2 0-32,0 2 1,-4 4 31,1-2-143,-5 0-289,2 3-224,-2 0 192,0 0 177,0-1-81,0-2-192,0 0 96,0-9-144,0 1-240,-5-1-80,-3-2 32,-6 1 32,-7 5 1,-6 1-65,-9 7-65,-3 7-15,-7 10 16,0 9 32,-2 11-48,2 13 112,5 7 433,9 6 1087,10 3-127,14-1-513,8-1-767,16-12-161,12-6 0,15-9-49,4-11 82,1-9-17,4-8-32,-6-9-225,-7 0-143,-6-7-288,-9-7-96,-6-2-81,-6 1-383,-8-3-561,-4 6 112,0 1 0,-3 4-848,-3 4-2289,-1 3-8052</inkml:trace>
  <inkml:trace contextRef="#ctx0" brushRef="#br0">26932 87484 5875,'0'0'8340,"0"0"-5011,0 0-1552,0 0-865,0 0-271,-46-21 31,22 25-128,-7 6-272,-4 9-112,-1 0 64,0 4 241,1 7 159,7 0 80,4 5 33,1 6 191,8 0-48,3 5 33,10 2-289,2-2-368,5-2-192,10-7-80,9-7 0,1-6 16,7-9-48,6-5 48,-2-6-64,0-4-304,-1-2 352,-4-3 32,-7-2-688,-5 3-17,-9 4-879,-6 0-1138,-4 4-95,-7 6-1489,-5 0-3457</inkml:trace>
  <inkml:trace contextRef="#ctx0" brushRef="#br0">29077 87726 1473,'0'0'6082,"0"0"-3760,0 0-49,0 0-609,0 0-79,-5 0-400,5-4-209,0-3 257,0-3-129,5-2-207,1-3-97,3-7-192,6-1-288,-1-3-16,5 3-79,-4 1-81,2 5-96,-5 8 0,0 5-32,-5 4 0,4 7-64,-4 14 80,-1 3 80,0 2 16,1 2 208,5-1-128,1-6-80,1-6 16,5-4-64,0-4 0,4-7 48,-5 0-16,2-4 80,-1-6 145,0 3-49,2-2-16,1 0-80,-5 4-112,4 5-80,-7 0 0,3 0-32,-2 7 64,-3 0-16,-1 2-16,-6-3-80,-4 1-512,1-3-865,1-2-832,-3-2-2001,0-12-13142</inkml:trace>
  <inkml:trace contextRef="#ctx0" brushRef="#br0">32169 87809 14967,'0'0'9828,"0"0"-8995,-17 32-737,10-10 48,2 1 320,5-4-336,0-3-112,5-6-752,5-6-2418,-3-4-1200,0-4-6146</inkml:trace>
  <inkml:trace contextRef="#ctx0" brushRef="#br0">32191 87495 16904,'0'0'3505,"0"0"-2592,-5-30 31,2 30 17,3 0-737,0 7-288,3 3-192,5 0-1889,-2 3-3618</inkml:trace>
  <inkml:trace contextRef="#ctx0" brushRef="#br0">32426 87788 22186,'0'0'2305,"-32"16"-2177,18-5 288,4 4 913,9 1-721,1-1-416,1-1-128,11-1-16,0-5-80,3-1-144,2-5-16,-3-2-128,-1-2 0,-1-7 304,-2-2 32,-6 3 16,1-1-64,-2 2 80,-3 7 288,0 2 96,-3 9-256,-2 7 113,1 1-65,4 3-64,0-2-112,1 0 0,10-7-32,3-5-400,4-4-705,-4-4-784,5-6-336,0-11-528,1-9-2369,-4-9-8805</inkml:trace>
  <inkml:trace contextRef="#ctx0" brushRef="#br0">32613 87759 22442,'0'0'2177,"0"0"-2097,0 0 545,38-4 1167,-11 4-751,5 0-609,2 0-272,4 4-112,-3-1 0,-1 3-400,-2-2-1937,-8-2-3586</inkml:trace>
  <inkml:trace contextRef="#ctx0" brushRef="#br0">32797 87423 15271,'0'0'5330,"-15"35"-4081,3-5 736,-1 14 848,2 6-1184,3 4-497,7 6-591,1-1-273,0-5-192,4-4 32,6-6 0,-3-7-64,3-6 32,-2-10-32,-2-6-64,2-3-80,-4-9-320,-4-3-448,0 0-609,0-8-816,0-12-1825,-4-1-4018</inkml:trace>
  <inkml:trace contextRef="#ctx0" brushRef="#br0">33049 87945 13638,'0'0'11878,"0"0"-10053,2 30-1105,1-24 0,1 0-208,7-6-287,-1 0-161,-1-7-48,1-5-913,-1-5-1248,-6-10-2033,0-5-3841</inkml:trace>
  <inkml:trace contextRef="#ctx0" brushRef="#br0">33063 87538 12230,'0'0'13558,"0"0"-12070,0 0-1327,0 0-209,0 0 144,0 0-64,6 25-80,2-12-881,0 0-3409,2-5-6771</inkml:trace>
  <inkml:trace contextRef="#ctx0" brushRef="#br0">33320 87833 4194,'0'0'23339,"0"35"-22203,-5-15-1056,-2 4 0,0 2 384,2 2-272,4-4 65,1 0-97,0-6-240,6-3-64,8-4-49,2-10-79,-2-1-96,0-4 0,-2-8 208,0-9-48,-6-2-16,-4-8 176,-2-2-64,0-1-945,-8 1-111,-5 6 575,-5 8 561,-1 6 64,0 11 32,0 2-80,3 11 32,8 4-48,0 0-2209,8 0-2161,0-1-13750</inkml:trace>
  <inkml:trace contextRef="#ctx0" brushRef="#br0">33505 87980 15351,'0'0'10005,"0"0"-9861,0 0-977,0 0 865,0 0 352,28 10 369,-17-16 239,-2-5-656,2-2-288,1-5 65,-3-1 207,2-6-176,0-1-128,-3 2-80,-2 4 96,1 6-48,1 7 48,-4 7 0,1 2 16,1 11-16,-1 5 64,-1 1 48,0 5-144,2 1 80,1-2-32,-1-3 0,0 0-496,1-4-593,0-7-575,1-2-641,-3-4-785,-2-3-2721</inkml:trace>
  <inkml:trace contextRef="#ctx0" brushRef="#br0">33901 87706 20569,'0'0'3362,"0"0"-1745,0 0 176,-8-37-1105,8 27-576,4 1-48,7 4-432,-4-2-1665,-2 5-2369,2 2-6307</inkml:trace>
  <inkml:trace contextRef="#ctx0" brushRef="#br0">33961 87975 24155,'0'0'2849,"-4"35"-2785,4-18-160,8-4 112,5-4 16,-2-6-336,0-3-1473,-2-5-2673</inkml:trace>
  <inkml:trace contextRef="#ctx0" brushRef="#br0">30312 87700 2001,'0'0'14070,"-8"42"-11540,3-22-754,4 3-271,-5-1-641,1-7-431,2-4-49,3-4-64,0-6-96,0-1 64,0-4 192,0-8 33,0-11-465,8-5-64,3-14 16,0-5 0,4-10 0,3-4 16,2-1 16,-1 1 16,4 9 32,-3 11-32,-1 10-144,-5 14 32,5 13 48,-2 11-16,-2 19 96,2 13 224,0 13 512,-7 9 17,0 6-545,-4 1-176,0-7-64,0-2-48,-3-13 48,0-6 32,-1-12 0,-2-6-16,3-7 16,-3-4-80,0-9 64,0-2-480,-3-5-433,-2-7-1520,-3-6-2257,1-4-4354</inkml:trace>
  <inkml:trace contextRef="#ctx0" brushRef="#br0">30399 87665 736,'0'0'12150,"0"0"-9173,0 0-1056,0 0-32,0 0-400,0 0-97,11-24-63,2 24-337,2 0-31,4 0-145,2 4-272,-1-1-399,2 1-65,-1-4-32,-5 0-241,0 0-831,-4 0-1281,-4-4-1249,-4-3-2608</inkml:trace>
  <inkml:trace contextRef="#ctx0" brushRef="#br0">30874 87573 14759,'0'0'3217,"0"0"-2096,0 0-417,0 0 769,-38 23-209,23-9-431,0 4-433,4 2-32,-2-3 48,4 3 64,3-5-175,2-2-193,4 1-64,0-6-48,10 0 32,-1-3-16,7 2 16,7-5-16,-2 3 64,3-5-48,-1 3 0,-1 1 32,-4 3 96,-6 0-32,2 2-48,-13 1-32,-1 3-16,0 2 32,-7 1-48,-5-1 48,-1 1-32,-7 1 48,1 1-32,-5-3 128,4-2 0,-3 1-64,3-4-48,1-1-64,5-5 80,4-4-112,6 0-192,4-6-688,10-10-1681,3-5-2338,10-5-8451</inkml:trace>
  <inkml:trace contextRef="#ctx0" brushRef="#br0">31162 87641 15735,'0'0'737,"0"0"-657,0 0-48,0-33 736,-1 26 769,-5 2-593,1 2-320,1 1 1,-3 2 239,-3 0 193,-1 2-289,3 2-160,-3 5 80,2 2 1,-1 2-289,4 2-144,0 3-80,1 2-80,2-1 0,3 1-112,0 0 48,3-5 16,2 0-48,2-2 32,1 0-32,1-2-16,1-2-32,0-1 32,7-1-32,-3 0 96,1 1-144,0 1 64,-6 0 48,1 2-64,-8 2 64,-2 2 16,-2 3-16,-9-3 16,-8 2 80,0-4-96,-1 0 128,2-4 32,-2-3-64,1-3-128,7-3 32,0 0-32,6-7 16,6-4-256,0-2-928,8-1-1297,6-5-817,3 0-3185</inkml:trace>
  <inkml:trace contextRef="#ctx0" brushRef="#br0">31405 87732 20553,'0'0'1681,"0"0"-1489,-44 18 208,32-3 1505,6 3-528,0 3-529,2 1-351,4 0-321,7 0-96,8-4-64,5-5 0,-2-5-64,7-5-288,-1-3 159,2-7 145,-7-6 0,4-2 80,-6-5-80,-8 0 32,-2-2 16,-7-1-48,0 0-240,-12 2-208,-2 2 304,-3 3 160,-5 5 64,0 3-16,3 5 80,1 3-48,2 0-64,1 7 32,6 4-800,-1-3-1825,2-1-1825</inkml:trace>
  <inkml:trace contextRef="#ctx0" brushRef="#br0">31938 87641 6067,'0'0'2641,"0"0"-2177,0 0 705,0 0 880,0 0 448,0 0-576,-12 0-897,-3 0-31,-6 4-17,-3 3-15,-5 4-1,-1 2-112,2 7-207,-7 4 143,4 4 48,5 2-191,1 3 15,6 2-224,12 0 16,7-2-95,4-2-145,13-8-96,7-1-16,0-6-80,8-8 0,-5-8-112,2 0 16,1-8 0,-3-6-481,-2-1-383,-1-1-769,-4 6-864,-2-1-1153,-9 5-3953</inkml:trace>
  <inkml:trace contextRef="#ctx0" brushRef="#br0">35035 87861 6259,'0'0'3762,"0"0"-1505,0 0-785,0 0-143,0 0-465,0 0 113,-7-18 79,7 18 49,0 5-449,0 12-384,0 6 561,0 3 687,0 2-223,2 0-465,3-7-464,-2-3-79,0-7-65,-2-4-48,4-7-48,-3-3 96,3-12 640,-5-11-63,6-11-513,-6-9-96,0-8-96,-6-5 96,-1-2-96,-5 0 16,-1 1-16,2 8 16,-3 4-368,1 10 176,2 5 16,3 10-16,2 6 0,1 6 64,5 2 32,11 1-48,8 3 32,8 1 0,7 4 64,6 0-160,10 6 0,-5 14 80,4 6-32,-7 11 96,-4 7-16,-12 2 32,-3 2 32,-9 0 16,-9 0 32,-5-4-384,0-5 192,-5-3-32,-6 0 64,-5-6-16,0-4 48,-2-1 32,-1-4-32,-2-3 48,4-3 48,-8-2-16,1-5-80,2-1 48,0 0-32,-2-4-16,2-3-16,5 0 64,0-3-48,5-4 0,3-4-112,6 0-480,3-2-897,0 0-1328,9 3-705,2-1-1696,3 5-9765</inkml:trace>
  <inkml:trace contextRef="#ctx0" brushRef="#br0">35536 87867 14519,'0'0'4466,"0"0"-3202,-36 9-159,25 5 656,1 0-161,3 5-559,4 0-417,3 2-80,7-1-208,9-5-159,3-1-81,-1-6-16,5-6 0,-4-2-64,-4 0 32,-3-4-144,-6-5 112,-3-4-64,-3-1 16,-3-5 32,-9 0-48,0-2-16,-2 2-161,-3 3-175,3 4 96,2 1 240,2 7-32,5 2-240,0 2-544,5 0-161,0 2-1088,8 0-1232,4 0-1426,1 0-5457</inkml:trace>
  <inkml:trace contextRef="#ctx0" brushRef="#br0">35760 87904 20441,'0'0'2129,"0"0"-2001,0 0-32,-19 45 1105,19-26 0,8-1-497,3-2-400,9 0-128,-2-3-128,4-6 32,0-3-48,3-4 0,-1-2 48,-4-10-48,-7 0 0,0-6-32,-3 2 32,-6-3-80,-4 2-16,0 0-160,-3 4 128,-1 4 64,-3 2 64,2 5-80,2 2 96,1 5-32,2 3-64,0 5 96,5 0-80,6 5 112,2-1-128,5-2 80,0 0-32,4-1 32,0-3-16,-3-3-32,0-3 16,-6-3 32,-1-2 0,0-2-48,-5-7 48,-2-4-16,3-4 16,-5-9-32,0-3-16,2-3 0,-5-1-32,6 4 32,-6 5 0,2 6 96,-2 7-112,0 7 48,0 4-32,-8 2-32,3 7-96,-3 5-80,-3 1-1089,4 0-1360,1-2-1969</inkml:trace>
  <inkml:trace contextRef="#ctx0" brushRef="#br0">36271 88012 12822,'0'0'3890,"0"0"-2178,-22 30-895,18-21 784,-1-1-161,1-3-575,4-1-449,0-4-224,0 0-80,0-7 32,1-5 16,5-6-112,0-4-112,7-4 96,-7 2-48,7 0 32,-1 3 0,0 5 336,3 8 225,-3 8-1,0 1-208,0 15-112,0 6 64,0 5 16,-1 4-48,-3-2-207,0-3-33,-3-7-32,1-3-257,-5-9-255,4-4-368,-5-3-609,0-2-80,0-6-463,0-10-3043,0-3-7683</inkml:trace>
  <inkml:trace contextRef="#ctx0" brushRef="#br0">36744 87994 15047,'0'0'8356,"-41"-7"-7828,14 2-560,1-2 1761,1 2-513,4 3-575,-1 0-209,8 2-304,2 0-80,5 6-16,7 5 0,1 0-32,11 0 32,8 0-32,2-3 16,-1-5-160,7-3-160,-5-5-64,1-12 15,0-6 97,-4-9 64,-2-4 224,-4-8 16,-3-2-96,-5-5 80,-4 2-16,-2 0 64,0 7-64,-2 10 96,-4 10-240,-1 15 128,3 10 176,2 23-32,-4 18 353,1 9 511,5 7-144,0 4-367,5-5-273,6-5-144,-3-10 16,8-11-112,-2-10-16,-4-7-144,0-8-240,-3-6-321,-2-2-287,-4-12-1425,-1-6-1201,0-8-1392,0-4-6948</inkml:trace>
  <inkml:trace contextRef="#ctx0" brushRef="#br0">36970 87989 12886,'0'0'8900,"0"0"-8100,17 35 65,-4-24 1552,-7-6-1265,7-3-591,-7-2-81,7-2-288,-8-4-96,1-6 48,2 2 144,-5-6 128,0 3-208,-3 0 193,0-2-1,0 0 0,0-1-256,0-1-64,-3 0-32,0-1-32,3 1 0,0 1-32,0 1 80,6 1-96,0 6 32,1 1 0,4 6 16,-4 1-48,5 0 0,-3 0 16,4 5-16,-4 5 48,4-2-64,-7 1 48,2 0-464,-3-3 32,0-1-481,-4-3-223,-1 0-561,0-2-1697,-6 0-1472</inkml:trace>
  <inkml:trace contextRef="#ctx0" brushRef="#br0">37419 87937 15815,'0'0'2513,"0"0"-1472,0 0 672,-39-4 224,27 4-625,-3 7-31,3 2-337,2 1-384,5 3-384,5 1-111,0-4-17,7 2-32,8-6 16,0-2-32,4-4 32,0 0-128,-1-9 80,-5-2-48,0-4 47,-1 2-47,-7-1 80,-3 2 0,1 3 0,-3 4 17,-3 5-50,-2 0 50,-2 12-33,6 5-33,-5 0 33,6 3 49,0-2-49,0-4-49,7-4-255,5-6-800,0-4-721,3-2-1264,0-11-2802</inkml:trace>
  <inkml:trace contextRef="#ctx0" brushRef="#br0">37663 87929 17880,'0'0'3922,"0"0"-3650,30-15-304,-7 10 1169,5 0 751,4 1-767,1 0-401,-2-1-175,-1 2-193,-6 3-304,-5-5-352,-6 3-2642,-9-5-3185</inkml:trace>
  <inkml:trace contextRef="#ctx0" brushRef="#br0">37860 87610 17272,'0'0'3137,"-15"-44"-2817,9 27 705,-5 0 816,2 5-769,2 4-127,-4 1-321,-1 7-368,-1 0-192,0 8-32,-4 11-16,3 7 0,1 7 160,0 4 272,9 6 273,2 3-353,2 0-160,0-3-96,5-1-16,3-5 16,-2-2 0,1-6-32,0-3-96,-2-5 112,-5-1-112,0-5 64,0 1 0,0-6-48,0-1-16,-5-5-288,4 1-624,-5-5-849,6 0-1248,-5-7-1537,3-4-6307</inkml:trace>
  <inkml:trace contextRef="#ctx0" brushRef="#br0">38041 87865 15463,'0'0'3698,"0"0"-2434,0 0-1264,29 9 1041,-5-2 1200,3-3-576,3-1-513,2-3-528,-7 0-287,-1 0-209,-4-5-112,-5-2-192,-6-2-2178,-3 1-2512,-4-8-9012</inkml:trace>
  <inkml:trace contextRef="#ctx0" brushRef="#br0">38183 87494 21658,'0'0'1601,"0"0"-1425,0 0-224,0 0 432,-16 59 800,14-21 449,1 4-384,1 7-513,0 0-512,0 3-64,0-5-32,0-3-16,0-4-96,0-5 32,0-9 0,0-3-32,0-5 0,0-6-112,0 0-480,0-5-624,0-3-481,0-2-1185,-3-1-1247,-2-1-3123</inkml:trace>
  <inkml:trace contextRef="#ctx0" brushRef="#br0">39123 87409 8948,'0'0'4114,"0"0"-2145,0 0 16,0 0 32,-33-4-353,25 28-527,3 15 144,-1 18 1232,6 13-464,-1 8-609,1 7-703,0-8-113,0-9-288,1-12-160,5-10 0,1-11-304,-1-7 80,0-6-16,-1-4 64,-3-5-272,4-5-176,-5-1-240,4-7-369,1 0-608,1-9-1120,-1-8-1233,5-6-5730</inkml:trace>
  <inkml:trace contextRef="#ctx0" brushRef="#br0">39341 87555 14295,'0'0'5586,"0"-30"-4001,0 24-721,6 3 65,-1 3-337,1 0-448,4 11-192,0 1-768,0 7-1489,-2-2-3410,3 0-9396</inkml:trace>
  <inkml:trace contextRef="#ctx0" brushRef="#br0">39394 87824 7475,'0'0'13895,"0"31"-11894,-4-10-1249,2 6 1345,-1-1-640,3-2-1185,0-5-160,0-5-160,0-4-1009,0-4-848,0-3-800,0-3-1281,-2-7-4770,-6-8-432</inkml:trace>
  <inkml:trace contextRef="#ctx0" brushRef="#br0">39736 87839 18344,'0'0'2530,"0"0"-2194,0 0 640,0 0 1457,0 0-816,0 0-961,-21 16-448,3-4-64,-1 4 177,0 1 223,0-1-144,1-2-80,5 0 0,0-3-48,2-3 97,8 1-145,0-5-80,3 2-112,0-2 16,5-1 0,7 2 0,2-1 48,4-1-64,6-2 48,-3-1 32,3 0 160,1 0-160,-1 0-32,-4 0-192,-7 0 80,3 0-16,-4 0 0,-3 0 80,3 0-80,1 0 64,-1 0-48,1 0 32,0 0-64,5 0 80,-6-1-64,2-6-32,-2-1 112,-1-2-48,0-3 96,-6-1-64,0-5-32,-5 3-48,-5-5 64,-3 2-112,-6 4 48,3 2 32,-8 6 32,3 4 32,1 3-48,2 14 48,0 3-48,7 6 96,1 3-32,5 0 0,0 0 80,11 0-96,2-4-96,0-3-32,5-5 32,-2-6 0,1-4 48,3-4-64,-3 0-192,0-7-224,-3 0-353,1-6-928,-3-3-1568,-2-4-1825,-1 1-11606</inkml:trace>
  <inkml:trace contextRef="#ctx0" brushRef="#br0">39645 87660 10389,'0'0'7667,"0"0"-6786,0 0-593,-30 33 1361,24-4 416,-5 3-385,3 8-159,3 5-577,4 1-143,1-1-33,0 0-336,0-11-240,1-1-240,4-9 0,1-6 16,-1-8 32,0-1 0,-1-6-352,1-3-864,2-10-1201,-7-4-977,3-9-2865</inkml:trace>
  <inkml:trace contextRef="#ctx0" brushRef="#br0">40186 87601 20009,'0'0'2273,"0"0"-2177,0 0 977,-38 32 1168,26 0-464,5 2-401,-2 8-463,4 1-449,0 1-80,5-2 48,0-5-208,0-4-112,0-7-48,7-5-64,5-6-64,-5-3 64,5-4 0,-1-2 16,-4 0-16,-1-5 16,0 2-16,-6-3 0,0 2 0,0-2-96,0 0 16,0 0-256,-3 2-256,0-2-96,3 2-257,0-2-848,0 0-1440,0 0-849,6-9-5843</inkml:trace>
  <inkml:trace contextRef="#ctx0" brushRef="#br0">40298 87935 17496,'0'0'2625,"0"0"-1696,0 0 1280,0 0 448,0 0-752,0 0-865,13-19-512,-7 19-415,-6 0-65,1 8 96,3 3 96,-4 4-176,0 3 96,-4-3 32,3 3-144,-5-3-96,6-3 48,0 0 16,0-3 16,11-5 0,1-3 64,4-1-64,3-5-32,0-9 32,3-1-32,-3-3 48,-3 3-48,-5 3 48,0 0-16,-5 5-64,-6 4 96,0 3-32,0 0 64,0 2-112,-6 4 64,0 3-48,-1 7 0,2-1-16,5 2 0,0 5 32,5-1-32,2 3 0,5 3 0,-1 4 32,-3 0 48,5-1 128,-6 2-176,-2 4 160,0-4 16,-5 1-144,0-3 32,0 1-48,-10-5 65,3-5-113,0-1 96,-7-9-64,9-4-128,-7-7-129,-1-5 17,1-12-64,2-6-160,1-9-80,4-4-305,0-4-127,2 8-17,3 1 385,0 9 544,3 4 96,4 7 32,2 5-16,4 2 112,-1-2 160,6-1-95,1 2 31,1 1-32,-3 0-144,4-1-96,-4-2 16,2 3-32,-5-2-240,-1 1-609,-3 0-799,-6 2-1058,-1-6-1552</inkml:trace>
  <inkml:trace contextRef="#ctx0" brushRef="#br0">41421 87718 7860,'0'0'5234,"0"0"-3585,0 0 224,0 0 15,0 0-591,0 0-433,-22-26-207,16 26-225,-1 6 0,-4 8 64,2 5 113,-2 5 223,0 5 64,3 3-15,2 3-81,6-2-336,0-5-287,1-2-49,12-4-112,4-6 80,3-4-208,-2-5 64,1-5-257,0-2 49,-6 0 32,-1-7 16,-4-6-16,-3-2 144,1-4 96,-5-3-32,1 0-64,0 5 32,-2 1 16,0 8 16,0 1 32,0 7-32,6 5-96,-6 7 96,5 6 32,3 1 48,-1 6-48,5 1 48,5-2 64,4-5 144,1-1 96,5-7-336,5-7-64,-3-4 112,-1-4 256,2-9-47,-6-5 127,-3-6-80,-3 1-144,-6-6-112,-5-1-144,-2-2 64,-5-1-96,0 3 80,-11-1-16,0 4 48,-3 2-48,-4 6-48,4 1 64,0 7-48,1 3-48,3 1 16,1 5-80,5 2-369,-1 0-255,-1 0-224,6 5-721,0 1-368,0-1-1073,6-4-1824,0 1-5971</inkml:trace>
  <inkml:trace contextRef="#ctx0" brushRef="#br0">42151 87758 5266,'0'0'4707,"0"0"-2194,0 0-528,-7-12 112,5 10-353,-1 0-271,1-1-320,2 2-81,0 1-111,0 0-129,0 0-112,7 4-416,6 7-144,8 6 129,6 4 655,0-1-400,3 2-192,0-4-272,-8-1-16,-3-6-32,-4-1-80,-6-7 64,-3 2 0,-1-3 0,-4-2 1,-1 0 63,0 0 32,-5-5-32,4 2-32,-5-2-48,0 1 16,6 1-32,-6 3 0,6 0 16,-1 0-64,1 0-16,0 5 16,0 2 64,0 1 16,-8 3-16,-3 2 0,0 5 48,-9-2-16,2 4 32,-7 2 32,-2-4 16,8-3-96,1-2-32,6-4 32,6-5-32,6-2 16,0-2-160,12 0-609,0-2-1328,2-6-880,-2-3-1969,-2-3-6708</inkml:trace>
  <inkml:trace contextRef="#ctx0" brushRef="#br0">42697 87738 2913,'0'0'8052,"0"0"-3698,0 0-2193,0 0-416,-32-11-257,15 19-159,-5 8-400,3 7-193,-6 6-128,6 5 144,1 6 385,8 0-145,7 0-287,3-5-337,7-4-96,12-4-240,5-12 48,3-4-48,3-9-32,1-4 48,-1-9-80,-1-6 48,-1-2-48,-3 0 48,-6-3 0,0 3 48,-1-3 64,-4 2-32,-2-3-144,-7 1 32,2-2-32,-4-1-208,-3-1 0,0 3-64,-10 1-192,-4 4 207,-8 5 177,-5 5 80,-3 5-48,-1 3-80,-2 3 112,-2 6 16,8 5 32,3 2-16,5-1 32,7-4 32,2 1-80,7-1-912,3-4-1745,6-2-1,1-5-3777,-1 0-6515</inkml:trace>
  <inkml:trace contextRef="#ctx0" brushRef="#br2">17672 81775 12005,'0'0'4675,"0"0"-2514,0 0-273,0 0-255,0 0-384,0 0-385,-41 0-207,37 2-129,1-2-192,0 2-64,3 1-96,-5-3-48,4 2-96,-5 0 32,1 2-48,3 3 16,-3 2-16,5 6 64,0 6-32,0 12 16,0 12 0,0 8 48,0 15 257,12 7-49,0 5-32,-2 2 32,-1-9-64,-6-5-128,0-11 48,-1-14 16,-2-10 32,0-9 1,0-9 15,0-4-64,0-2-80,0-5 0,0 2-32,0-1-32,0 4-48,0 0 16,0 1 0,0 4-16,0-4 32,0 4 0,0-5-16,0-2 0,0-4 0,0-3-16,0 0 16,0 0-16,0 0 0,0 0 32,0-8-48,0-1 32,0 0-16,0 5 0,0-1 16,0 4 16,0 1-16,0 0 16,0 0-32,0 0 16,0 0 16,-17 14-16,-17 12 64,-17 7-48,-9 9 16,-11 0-80,1-2 128,7-5 192,9-6-64,18-9-96,17-7-112,19-7 48,0-6-112,24 0-288,20-9-320,10-17-673,-2-7-960,-4-5-1169,-10-4-559,-17 5-2931</inkml:trace>
  <inkml:trace contextRef="#ctx0" brushRef="#br3">31274 83376 4562,'0'0'10517,"0"-30"-8804,0 14-289,0 6 273,0 0-672,0 4-337,0 3-128,0 1-112,1 2-63,-1 7-209,3 10-96,-1 13 48,-2 15 656,0 8 817,0 11-193,0 4-415,0-3-193,0-6-320,0-11-159,0-8-145,0-10-16,0-10-224,5-4 48,-3-9-32,-2 0 16,3-2-96,-3-5-529,0 0-319,0-7-449,3-4-1312,-3-6-1121,1-3-3585</inkml:trace>
  <inkml:trace contextRef="#ctx0" brushRef="#br3">31574 83674 4626,'0'0'7844,"0"0"-3714,0 0-2001,0 0-481,0 0-175,0 0-465,-24-12-511,5 23-49,-1 4-176,-3 4 272,3 5 289,0 2-1,5 0-272,6-6 49,6 0-241,3-8-336,10-2 0,7-6-32,4-4 48,3-4-16,1-9 32,-1-5 0,-4-3-32,-2 0-160,-4 2-128,-8 2 32,-4 3 112,-2 6 128,0 3-64,-2 5 80,-4 0 0,-5 9 16,-1 4 96,3 5 128,2 4-16,2-3 32,5 0 32,0 0-96,0-7-224,9-1-32,0-7 80,3 2-96,3-6 0,0 0 48,0-7-384,3-2-913,-2-7-1408,0-1-1857,2-5-5234</inkml:trace>
  <inkml:trace contextRef="#ctx0" brushRef="#br3">31750 83673 8852,'0'0'10373,"0"0"-8196,0 0-432,-14 34-225,14-23-687,8 0-577,-2-2-192,6-1-32,1 1 16,0-4-80,-2-3-80,3-2-160,-1 0-209,-2-5 337,1-3-208,1-5-256,-6-1 160,3-1 96,-5 2 15,0 0 161,-5 2 128,0 3 96,0 3-48,0 0 208,-5 3 145,2 2-65,-3 0-64,0 0-96,4 5 96,-1 3 16,3 3-144,3 4-48,6 3 160,4 6 449,4 7-49,-1 0-320,0 5 0,-4 3 16,-3 5-400,-5 0 48,-4 0 32,0-3 16,-11-2 0,-2-6-32,-2-7 64,4-7-32,-6-5 48,2-9-32,3-5 32,2-7 0,4-11-16,-2-9-80,6-5 16,2-4-48,0-1-336,0 2-208,10 2 432,-1 4 240,5 5-48,6 5 48,3 0-32,-3 0 304,10 5 48,-6-2-48,2 3-128,2 0-96,-6-1-96,-3 4-16,-5 1 32,-2-2-48,-5 3 32,-2-1-16,1 0 0,-6-2-64,0 0-32,0-5-80,0 1-96,-6-2 80,1 2-128,-2 1 160,0 4 64,0 4 64,-5 1 48,2 5 32,1 0-16,-2 7-32,0 6 32,1 7 128,3 3 16,-1 6 64,5 1 192,3 3-112,0-2-128,0-4-64,7-1-32,4-7-144,-1-6 48,-1-5 16,5-3-48,4-5 80,-4-5-80,5-8 32,4-7 16,1-3-16,-3-8-112,3-2-32,-4 0-64,-1 3 64,-2 1 32,-4 8 96,-4 3 64,-1 7 0,-6 3 272,4 6 48,-6 2-48,1 0-48,-1 7-208,4 5 0,-4 6-16,8 5 81,-2 2-49,3-2 16,0 2 0,6-6-32,0-2 64,-2-1-32,-2-5-32,-2-2-16,-3-3 0,-5-1-112,2-5 32,-3 0-1217,0-5-2000,-3-7-2802</inkml:trace>
  <inkml:trace contextRef="#ctx0" brushRef="#br3">30151 84434 224,'0'0'12982,"0"0"-9941,0 0-1856,0 0-257,0 0 161,0 0-65,-5-9-415,5 2-33,0 1-64,-3-3-64,3-4-127,-2 0-273,-4-5 208,6 2-32,0-7-160,0 4-64,12-7 80,8 0 0,17-7-48,11-2 0,11-5 0,10 1 128,6 2 432,5 4-288,-5 2-96,-4 8-95,-3 4-65,-13 0 32,-8 7 16,-11 3-16,-13 0-64,-10 5-625,-6-3-927,-1 3-305,-6-3-464,0-1-1745,-6-4-1873</inkml:trace>
  <inkml:trace contextRef="#ctx0" brushRef="#br0">25988 84490 11877,'0'0'2818,"0"0"-1490,0 0 225,0 0-256,0 0-129,0 0-367,-19-9-177,19 9-112,0 0 32,0 0-176,6 2-255,1 8 47,3 3 288,2 4 304,3 3-272,1 2-304,1-3-112,-1-1-15,-2-6-114,0 0 17,-4-3 48,0-4-80,-6 0-288,-1-3-384,-3-2-465,0 0-623,0 0-209,-3-2-1169,-3-3-1920</inkml:trace>
  <inkml:trace contextRef="#ctx0" brushRef="#br0">26164 84433 6707,'0'0'5427,"0"0"-3154,0 0-1009,0 0 385,-31 40-304,15-14 111,-7 1-239,3 4-305,-4-1-240,5-1-47,2-5-353,5-5-256,3-6-48,3-1 0,2-5 0,4-3-176,3-4-865,4 0-1232,-1-11-928,5-4-4067</inkml:trace>
  <inkml:trace contextRef="#ctx0" brushRef="#br0">25540 84093 7812,'0'0'5218,"0"0"-1568,0 0-2338,0 0 273,38 16 80,-20-7-321,1-1-463,0 1-369,0 2-240,-1 0-128,-5 0 64,-7 7-160,-6 1 80,-6 5 32,-13 6 401,-9 1 95,-4 2 128,-1-3-79,1-1-113,7-7-128,6-5-352,6-6 0,13-2-144,0-6 0,10-3-128,6-6-832,3-4-1313,0-7-1153,-5-6-2545</inkml:trace>
  <inkml:trace contextRef="#ctx0" brushRef="#br3">27866 84454 9780,'0'0'5827,"0"0"-2962,0 0-736,15-30-304,-13 17-320,1-2-977,0-3-96,-3 0-63,0-3-145,0 0-144,0-5-48,-6 0-32,-1 1 32,-5-3-48,-6 4 16,2 1-32,-7 9 0,-2 7-16,-5 11 16,-3 25 0,-4 18-16,-7 20 208,8 19 1024,4 6 561,10 4-688,13-6-369,9-11-448,11-14-304,9-16 32,10-11 48,2-14 16,1-11-48,3-9 96,-4-4-96,-1-11-64,-1-6-128,-6-5-16,-3 0-112,-6 0-65,0 2-175,-6 6-464,-1 2-417,-4 5-1104,1 3-929,0 2-2433</inkml:trace>
  <inkml:trace contextRef="#ctx0" brushRef="#br3">28138 84667 8628,'0'0'9796,"0"0"-6930,-34 41-945,19-14 32,3-1-737,2-3-576,6 0-400,4-7-191,7-5-66,11-9-47,2-2-16,2-10-112,3-9-224,-4 0 32,-2-2 304,0-2 96,-11 2 32,-3 0-16,-5 2 0,0 3 48,-7 2-64,-5 3 16,-6 7 16,4 4 80,-5 0-96,0 2-48,5 7-208,4-1-1313,4-1-1136,5-2-1761,1-5-13222</inkml:trace>
  <inkml:trace contextRef="#ctx0" brushRef="#br3">28488 84210 5475,'0'0'11093,"0"0"-8628,0 0-833,0 0-63,0 0-320,0 0 175,8 52-95,-8-8 224,-4 10 224,-4 12-785,-4 4-240,3-3-63,-2-8-257,4-6-96,1-12-608,0-8 208,6-9 80,0-6-48,0-6 48,0-3-304,0-2-209,0-7-335,0 0-769,0-13-1760,3-5-3346</inkml:trace>
  <inkml:trace contextRef="#ctx0" brushRef="#br3">28730 84671 23627,'0'0'2449,"0"0"-2273,-46 4 1057,27 4 175,-7 6-543,2 3-385,0 5-112,5 3-192,2-2-16,9 3 48,6-3-144,7-9-96,12-5-32,5-9-96,4-2-16,5-14-64,-1-8 16,-1-6-16,0-3-48,-5-4 256,-5-5 32,-3 1 112,-7-5-32,-2 1-128,-1-4-48,-6 2 16,0 3-16,0 4 64,-6 8 48,1 6 16,3 9 96,-3 5-32,4 8 0,1 4-96,0 9-16,0 11-32,0 10 64,0 16-32,-3 11 592,-2 8 80,-6 5-128,2-2 161,-1-9-433,1-8-320,1-11-48,6-10 96,-1-8 16,3-6-32,3-9-208,4-7-481,-4-3-575,1-13-1826,1-7-3729</inkml:trace>
  <inkml:trace contextRef="#ctx0" brushRef="#br3">27362 83809 5074,'0'0'865,"0"0"-993,0 0-673,0 0-3633</inkml:trace>
  <inkml:trace contextRef="#ctx0" brushRef="#br3">29304 84660 7091,'0'0'4963,"0"0"-1586,0 0-1488,0 0 320,-36-24-320,16 24-465,-4 13-111,0 5-32,-3 8-449,3 2-112,7 0 17,7 3-33,5-5-224,5-4-288,15-7-192,7-6-16,5-9-32,1 0 48,4-14-48,-1-5 32,-7-7-48,1-2-64,-11-2 16,-2 0 160,-6 7-144,-6 3 32,0 7 16,0 8 96,-7 5-16,-4 13 0,4 12-64,0 5 112,1 5 80,6-1-144,0-1 32,6-7-96,8-7 64,5-11-192,6-8-592,-1-8-625,1-11-944,-7-7-1249,1-1-3025</inkml:trace>
  <inkml:trace contextRef="#ctx0" brushRef="#br3">29580 84381 10069,'0'0'4690,"0"0"-1777,0 0-1632,0 0-625,0 0-560,0 0-240,17 19-2801,-9-10-497</inkml:trace>
  <inkml:trace contextRef="#ctx0" brushRef="#br3">29585 84708 19913,'-7'28'3970,"1"-2"-1873,6-4-736,0-6-625,6-15-640,7-1-480,-7-8-1137,5-8-1472,-4-7-1233,-6-3-3922</inkml:trace>
  <inkml:trace contextRef="#ctx0" brushRef="#br3">29840 84800 19849,'0'0'2209,"0"0"-2065,0 0 817,0 0 1168,0 0-1345,0 0-640,20-30-32,-14 22-112,-3 0 96,0-2 112,-3 2 0,0-3-128,0-2 16,0 0 321,0 0 47,0-1-272,0 2-160,6 3 48,2 0-80,-1 3 16,3 4 16,0 2 96,0 0 16,2 0 16,0 0-32,1 0-80,3 4 0,-1-2-80,-2-2 16,0 2-624,-7-2-1105,-1 0-2049,-5 0-4433</inkml:trace>
  <inkml:trace contextRef="#ctx0" brushRef="#br3">30498 84417 13366,'0'0'4706,"13"-31"-3521,-6 23-257,-2 1 257,3 6-769,-5 1-512,-2 0-1057,2 4-1072,0 4-2385</inkml:trace>
  <inkml:trace contextRef="#ctx0" brushRef="#br3">30561 84611 10661,'0'0'1024,"0"0"-655,0 0-418,0 0 66,0 0 31,-32-19 160,32 19 944,0 0 689,0 0 144,0 9-32,2 4 96,2 4 256,-4 5-224,3 0-513,-3-2-783,3-1-577,-2-1-176,-1-8-16,6-1 0,-6-2-176,0-3-528,0-1-593,0-3-784,0 0-256,-7-10-2033,-3-3-8996</inkml:trace>
  <inkml:trace contextRef="#ctx0" brushRef="#br3">30831 84511 11445,'0'0'9044,"0"0"-7411,0 0-1057,-38 9 1073,16 4-288,0 2-801,1 3-400,4-1-80,5 1-32,5-3 32,4 0-64,3 0-80,10-1 32,3-2 0,4-1 16,3 1 80,5-2-32,-6-3 0,-2 4 32,-3-2-48,-7-1 16,-2 3-48,-5 0 32,-2 0-16,-8 0 32,-4 0-32,-3-3 32,-2 1-32,0-2-32,-4 0 80,3-3 0,1 0 0,2 0-80,3-2 32,1-2-32,9 0-640,4 0-849,0-10-1200,12-6-3074</inkml:trace>
  <inkml:trace contextRef="#ctx0" brushRef="#br3">31418 84201 7235,'0'0'4450,"0"0"-2449,0-30 16,0 21 128,0 4-160,7 5-112,-1 14-705,1 14-351,-2 16 1152,-4 8 416,-1 13-1297,0 6-495,-1-4-81,-4-6 64,5-6-240,0-9-144,0-9-368,0-6 112,0-10-32,0-2-112,2-6-32,-2-3 80,0-6-256,0 1-145,0-5-271,0 0-657,-2-7-1120,2-2-736,0-2-3298</inkml:trace>
  <inkml:trace contextRef="#ctx0" brushRef="#br3">31314 84601 20810,'0'0'1920,"0"0"-1744,0 0 673,0 0 1200,0 0-561,0 0-351,54-18-417,-30 20-351,2 1-145,4-3-96,-4 1-64,1-1 16,-3 0-801,1 3-367,-1-1-593,-3 0 112,2 1-912,-4 1 144,-1 1 769,-5-4 687,0 4 913,-9-1 512,-2 3 737,-2 2 800,-9 1 496,-4 3-240,-1 1-768,1 1-561,7 1-351,1-2-241,5-1-160,10-2-112,8-7-112,8-1 32,5-3-48,1-7-48,-4-5-128,1-4-32,-6-1-96,-10-1-112,-5-2-49,-8 1-127,-2-1 48,-13 1-80,-7 5 319,-7 5 193,-3 8 353,-1 1 351,2 10 144,-1 4-336,8 3-304,1 3-48,9 0-464,9-4-1040,5 0-2434,0-2-4546</inkml:trace>
  <inkml:trace contextRef="#ctx0" brushRef="#br3">28188 85562 10773,'0'0'6291,"0"0"-4642,0 0-369,0 0 225,0 0-401,45 7 449,-13-7-224,4-7-689,2-1-288,0-4-80,-1 2 48,-8-2-272,-2 4-32,-6-1-128,-4 3-352,0-4-144,-3 4-353,-4-2-367,-1-8 495,2 0-15,-4-10-64,-1-1 127,0-4 257,1 0 48,-4 3 320,1 4 160,1 2 144,-3 7 144,3 4 208,1 4 112,-6 5 321,1 2-65,3 6-287,-3 17-1,2 7 256,-3 11 897,0 10-705,0 5-207,0 1-273,0-2-272,0-5-128,-3-6 0,3-9-112,0-7 64,0-6-64,3-9-16,0-7 0,-1-6 0,2 0-80,-1-15 48,4-4-48,1-8-96,1-1 32,3 0-160,0 2 80,1 4 160,1 7 16,-1 5-48,-2 10 80,0 0 0,1 7-16,-4 4 48,3 2-48,2 3 144,-2-1-80,2 0 0,-1-3-32,-4-5 0,5 2 32,-6-5-48,0-1 48,-2-3-80,1 0 80,0 0-48,2 0 16,-1 0 0,2 0-32,5 0 16,-3 0 0,6 0 16,-1 0 0,8-3 48,-5-3-48,-2-4 32,4-1-32,-7-5 32,-1-1-48,-3-3 16,-4-2-16,-6 0 32,0 1-48,-12 0 0,-2 5 80,-3 5-160,-4 8 112,-2 3-64,4 16 96,1 5-48,7 8 224,8 3 32,3 4 17,0-4-1,13-2-160,6-5 32,3-3-112,-2-10 48,7-3-224,-6-6-112,-2-3 16,-2 0-337,-5-5-1007,-7-2-1474,-5 0-1232,0-3-5218</inkml:trace>
  <inkml:trace contextRef="#ctx0" brushRef="#br3">28281 85171 11909,'0'0'3922,"0"0"-2321,1 46-448,-1-2 1584,0 12 480,0 12-1504,0 4-656,-5-4-561,4-5-256,1-13-32,0-10-32,0-10-32,6-10-112,1-5-16,1-4-320,-1-4-656,-2-2-1009,-2-5-977,-3 0-1024,0-3-4161</inkml:trace>
  <inkml:trace contextRef="#ctx0" brushRef="#br3">29753 85201 6499,'0'0'6531,"0"0"-4178,0 0-1649,0 35 337,0 6 1120,0 14 528,0 13-112,0 8-704,0 0-688,0-4-513,0-9-224,0-13-16,0-10-192,0-12-160,0-10-63,0-5-50,2-9-143,1-4-448,2-4-849,-2-13-912,3-5-1488,-4-7-3811</inkml:trace>
  <inkml:trace contextRef="#ctx0" brushRef="#br3">29935 85624 18761,'0'0'2545,"0"0"-2337,0 0 432,44 0 1745,-19-4-896,2-5-881,2-1-80,-3 1-239,-2-2-209,-5 2 16,-7 3-64,-6-4-32,-2 4 0,-4-1 0,-4 4-80,-8-2-64,-6 3-17,0 2 65,-1 8 32,-6 6 32,6 5 48,0 5 48,6 5 48,7-3 17,6 0 31,0-3-48,12-3-48,1-3-16,12-5-48,-1-8-208,8-1-529,-6-3-879,1-7-946,-2-5-1423,-3 0-4531</inkml:trace>
  <inkml:trace contextRef="#ctx0" brushRef="#br3">30329 85607 22906,'0'0'1633,"0"0"-1841,0 0 368,49 15 1745,-22-9-768,-2 0-737,0-6-240,2 0-192,-4 0 112,-5 0-272,-6-7-1057,-5 2-2000,-1-4-2178</inkml:trace>
  <inkml:trace contextRef="#ctx0" brushRef="#br3">30567 85330 18392,'0'0'3954,"0"-42"-3714,-12 24 241,-1 3 1215,0 4-991,-5 3-177,-3 3-336,-1 5-112,2 5-32,-4 8 16,5 8 496,5 6-95,1 6-161,8 1 96,0 8 0,5 1-64,5 1-48,8 0 48,-4-3-159,1 1-33,-1-8-112,-4-1 48,0-2-16,-5-3-32,0-6 32,-5 0 0,0-7-32,1-1-112,-1-7-304,0-3-385,3-4-703,2 0-1074,0-7-2064,0-4-7283</inkml:trace>
  <inkml:trace contextRef="#ctx0" brushRef="#br3">30729 85660 13510,'0'0'5331,"0"0"-4531,0 0-208,0 0 1537,0 0-640,0 0-993,6-26-128,14 20 225,1 5 143,5-4-144,1 3-144,3 0-240,-6-1-175,-1 3-33,-6 0-81,-2 0-895,-4 0-1473,-5 5-1473,-6-5-5794</inkml:trace>
  <inkml:trace contextRef="#ctx0" brushRef="#br3">30842 85285 7956,'0'0'896,"0"0"593,-35-26-369,26 22-79,4 2 351,-2 0-271,7 2-321,0 0-400,0 0-272,0 0 33,0 0 415,5 4 256,-3 7 97,3 6 479,-1 12 465,-2 12 192,1 8-128,-3 10-769,0-1-479,0 1-257,0-2-192,-5-6 16,-1-8-112,-2-6-64,3-6 0,-2-5-48,2-9-80,0-1 0,2-8 32,3 0-128,0-2-336,0-5-608,8-1-849,-3 0-673,5-4-1776,-3-7-10084</inkml:trace>
  <inkml:trace contextRef="#ctx0" brushRef="#br3">31524 85445 17448,'0'0'2945,"-55"27"-2673,27-7-175,4 7 1023,8-1 385,5 1-241,9-3-335,4-5-497,16-6-224,6-6-112,8-7 48,1-4-96,-1-12-144,-1-1-288,-7-3 32,-5-2-96,-6 3 95,-6 1 17,-7 3 272,0-1 112,-7 5-16,-6 0 80,-6 5-48,3 1-16,-4 3-32,1 2 32,6 0-48,7 0 0,6 2-1216,6-2-1505,13-10-4531</inkml:trace>
  <inkml:trace contextRef="#ctx0" brushRef="#br3">32051 85055 10629,'0'0'9236,"-48"-12"-8243,20 12-49,-5 7 1457,3 12-864,6 7-881,2 12-64,8 4 17,3 7 79,11 6 144,0 4-656,6-3-144,6-4 0,-3-3-32,3-5 32,-4-8 32,-4-6-32,-4-4 65,0-7-81,-4-1 32,-4-3-16,1-2-32,-3-5-225,0 1-255,6-2-336,2-5-417,-1 2-960,3-4-1296,0 0-3058</inkml:trace>
  <inkml:trace contextRef="#ctx0" brushRef="#br3">31737 85469 17352,'0'0'3890,"0"0"-3074,29 10-848,2-8 448,8 1 1841,5-3-1056,-1-11-641,1 0-400,-8-2-80,-5 3-16,-14-2-1472,-8 1-2242,-9 3-3825</inkml:trace>
  <inkml:trace contextRef="#ctx0" brushRef="#br3">29014 86113 12630,'0'0'4690,"0"0"-2641,0 0-1089,1 43 33,7-5 752,3 10 368,8 6-529,2 3-559,2-4-449,2-8-288,-1-5-496,-2-12 80,-3-7-224,-3-5-240,-7-3-241,-2-7-159,-6 1-721,-1-4-32,0-3 0,-1-6-944,-6-8-2962</inkml:trace>
  <inkml:trace contextRef="#ctx0" brushRef="#br3">29375 86128 11973,'0'0'3522,"0"0"-2337,0 0 207,-32-12 49,24 12-401,7 1-111,-5 12-337,6 7-176,0 6 193,0 12 703,-2 4-31,-1 7-337,1 1-239,-4-2-81,1-2-64,-1-4-432,-4-7 48,0-8-128,6-2-16,-4-5-32,7-8-16,-4-5-384,5-7-881,0 0-816,0-12-1008,0-7-1889,0-4-5363</inkml:trace>
  <inkml:trace contextRef="#ctx0" brushRef="#br3">29096 86037 6579,'0'0'4498,"0"0"-1264,0 0-993,0 0-337,0 0-335,0 0-576,-12-12-545,18 12-288,1 3 32,6-1 16,6 2 817,6-4 79,2 0-336,7-2-367,-2-6-177,-1-1-144,-2 0-48,-8 2-16,-6 3-16,-5 0-112,-4 2-32,-6-2 144,0 1-16,0-1 96,-5-1-48,-2 1 0,1-1 0,-4-1 0,0 2-64,-1-3 80,0 0-48,-1-2 0,3 2-16,-3-5-64,-2 1-288,6 1 31,-2 1 49,4 2 0,2 0-224,0 7 208,3 0-257,1 0-1343,0 10-1394,0-4-4081</inkml:trace>
  <inkml:trace contextRef="#ctx0" brushRef="#br3">29454 86371 8996,'0'0'7412,"0"0"-4819,0 0-368,0 0-448,0 0-705,0 0-464,20-26-63,4 22 271,3-2 32,1 2-464,4-5-175,-2 5-97,-5-2-64,-5 2-240,-8 1-913,-2 3-880,-5 0-688,-5 0-2658</inkml:trace>
  <inkml:trace contextRef="#ctx0" brushRef="#br3">29561 86399 9108,'0'0'4626,"0"0"-1568,0 0-1890,0 0 305,0 0-80,3 35 63,-3-14-447,0 4-289,0 2-240,0-1-16,0-6-63,0 0-209,-3-7-144,3-1-32,-2-5 16,2-2-224,-3-3-689,3-2-784,-3-2-768,-2-6-4194</inkml:trace>
  <inkml:trace contextRef="#ctx0" brushRef="#br0">19475 84893 5683,'0'0'3713,"0"0"-2272,0 0-112,0 0 255,-28 33-399,22-20-289,-1-1 113,2 2-209,0-1-160,4 1-111,1-2-241,0 0-144,6-5-112,-1-2 32,5-2 32,0-3 0,2 0-32,0-6 160,2-6-96,-7-4-96,4 4 32,-5-6-32,0 3 16,-1 0-80,-5 0-48,0 4-32,0-1-32,-8 6-32,0 2 0,1 4 48,-5 0 16,0 4 32,-1 7 80,2 3-64,-1-2 64,2 2-16,5-1 16,4-5-32,1 1-16,0-5-16,1 1 16,6-5-112,4 0-49,1 0 161,-4 0-112,5-2-400,-2-1-720,-5 1-930,-1 0-1183</inkml:trace>
  <inkml:trace contextRef="#ctx0" brushRef="#br0">19872 84745 7635,'0'0'2674,"0"0"-1474,0 0-239,0 0 287,0 0-47,-17-31-337,16 27-175,-4-2-1,3 2-96,-3-1-192,2 1-80,-1 4-111,-3 0-17,-2 0-64,1 4 16,-3 5 0,-1 1-96,0 3 64,-3 2 16,6-1 32,-1-3 64,3-3 80,1-1-192,5-5-16,-2 0-64,3-2 0,0 0-16,0 0-96,4-4-64,2-5 320,1-1-352,3-4-320,-1 1 336,3 0-16,1 2 112,-4 5 64,1 0-64,2 6-16,-1 0-96,0 0 112,1 7 64,-3 0 32,2 0-80,-2 2 80,-2-5 16,1 0-16,1 0 16,-1-1-80,-1-3 32,3 0-64,-3 0-1729,-4-3-4130</inkml:trace>
  <inkml:trace contextRef="#ctx0" brushRef="#br0">19645 85380 9700,'0'0'4482,"0"0"-2625,0 0-768,0 0-625,0 0 192,30-22 449,-11-1-417,8-5-432,0-7-224,1-5-16,-1-4-32,0 3 16,-3 0 16,-7 2 32,-3 3-96,-4 5-32,-4 8 0,-5 4 32,-1 3 0,-1 5-64,-10 1 80,0 5 32,-5 1-16,0 4 64,-4 0 16,7 2-48,-3 5-16,5 1 16,3 3-16,4 4 48,0 4 64,4 6 112,0 5 385,0 8 127,0-1-144,5-1 193,-5 0-209,0-6-112,3-4-352,-3-4 0,0-6-80,0-3-16,0-5 0,0-1 32,0-3-48,0-1 32,0-3-16,-3 0 0,-2 0-160,4 0-192,-2-3 32,3-6-64,0-1-225,9-1-95,3-5 160,1-1 224,1-1 112,2 1 160,0 0 48,0-1-16,0 4 16,-2 2 32,-5 5-32,2 1 32,-4 6-32,-1 0 32,-3 6-32,-3 5 48,0 2 48,0 3 0,-3-1-96,-3 2 32,-1-4 32,-1 0 16,-2-1 0,3-4 32,2-2-112,-3-1 16,4 0-16,2-3 0,2-2-16,0 0 48,0 2-16,0-2-16,5 0 32,4 2 32,-2 3 416,5-1-15,1 0-33,-2 3-48,2-3-128,-2 3-208,3-2-32,-2-1 0,-3-1 0,3-3-16,-1 0-48,-3 0 32,1 0-192,-1-3-800,-2 0-577,-1-1-752,-5-3-2849</inkml:trace>
  <inkml:trace contextRef="#ctx0" brushRef="#br0">22558 75744 4514,'0'0'4402,"0"0"-1889,0 0-432,0 0-16,0 0-416,0 0-321,0-11-303,-2 11-257,-3 0 1,-1 0-17,0 6-256,-4 6-64,4 2 337,1 6 15,0 0 49,2 4 111,3-2-224,5 0-207,6-6-209,2-2-208,4-7-64,3-7 64,-2 0-32,2-11 0,-8-6-16,1-3-16,-3-2-32,-7-1-112,-3-3-144,0 3 112,-3 4 0,-7 5-33,0 3 193,-5 5-32,3 1 0,-2 5-32,-1 0 0,6 5 16,-1 0 0,2 0-32,4 0-96,1 0-992,1-1-753,2-2-1313,-3-2-2832</inkml:trace>
  <inkml:trace contextRef="#ctx0" brushRef="#br0">22352 75410 8692,'0'0'3378,"0"0"-817,0 0-608,0 0-497,0 0-431,0 0-417,0 0-48,-7 42 17,2-12 1071,0 8-351,1 4 63,-2 7 17,0-1-192,0 0-385,1-4-560,1-4-128,1-5-80,1-6-32,0-5 16,2-4-32,0-7-16,0-5-16,0-6-544,0-2-721,0-6-720,0-11-1776,0-5-2322</inkml:trace>
  <inkml:trace contextRef="#ctx0" brushRef="#br0">22044 75620 10053,'0'0'2993,"0"0"-752,0 0-432,-6-32-336,6 25-401,0 0-160,0 3-111,0 1-225,0 3-192,0 0-192,4 0 16,4 7 17,4 9 79,1 3-32,6 5 1889,1 2-1073,1 1-287,1-1-401,-3-6-208,0-2-144,-8-3-48,3-4 64,-8-2-64,1-3-32,-4-2-144,-3-2-544,0-2-177,0 0-448,-4-6-639,-2-5-1714,0-4-3057</inkml:trace>
  <inkml:trace contextRef="#ctx0" brushRef="#br0">22050 75453 11621,'0'0'3634,"0"0"-1153,0 0-608,0 0-416,0 0-497,0 0-544,0 0-64,25-11 81,-5 3 47,4-3 752,3-2-31,3-4-513,-5 1-416,0 1-80,-6 0-143,-3 4-65,-5 0-65,-3 4 49,-3 1-48,-1 1-16,-4 1 80,0 4 0,3 0-16,-3 0 48,0 0-32,0 0-96,0 0-32,0 0-64,3 0-64,-3 0 64,0 0 96,0 0 112,0 0 0,0 0 32,0 0 32,0 0 16,-3-1-32,0-2-16,-1 1 32,-4-3-64,0 3 48,-3 0-48,-3-3 16,-4-2 32,1 4-48,3-6-64,-3 0 80,5 0-80,0 3 64,7 0-32,2 1 32,3 3-16,0 2-112,5 0-1057,2 0-1616,4 4-1425,1-1-4898</inkml:trace>
  <inkml:trace contextRef="#ctx0" brushRef="#br0">20635 75820 272,'0'0'6707,"0"0"-4850,0 0-865,0 0-655,0 0 287,0-7-144,0 7 16,0-2-143,0 2-209,0 0 96,0 0 400,0-2-128,0 2-48,0 0-143,0 0-1,0-2-16,0 2-16,0-3-32,4 3 96,-1-2 64,-2 0 113,-1-1 207,3 2-144,0-2-191,-1 0-129,3 0 64,-5 1-80,2 0-112,2 0-112,1-1 64,-2 1-32,2 0 16,1 2 432,0-3-15,1 2-385,4-2 0,-2 1 128,2 0 80,2-3 96,-1 2-128,0-2-80,3-1-64,-3 1 65,-2-2-65,3 3-32,-5-1-48,1 4-48,-1-4 16,0 3-48,-1 0 32,2-1-16,-1 1 32,4 0-48,0 0 80,0-3 16,1 1 32,1-2 32,-2 1-32,0-3 0,0 1-48,-1 0 0,0 2 0,-1-5-64,1 6 16,-5-1-16,4 1 16,-3 0-16,2-1 0,1 4-16,0-4 48,1 0-48,-3 3-16,3-2 16,-2 0 16,1-2-16,-4 3 16,5-1-32,-3-1 32,-2 3 32,-1-3-16,0 4 0,-1-2-16,1 0 32,3 2-32,-5-2 0,5 1-16,0 0 32,-3 0-16,2 0-48,0 0 64,2-3-32,-1 4 48,-2-2-48,3 1 32,0-3-48,-1 1 48,0 2 16,1-1-64,1 0 32,2-1 0,-2-1 32,-1 3-32,1-3 0,2 1 0,-5-1-32,4 3 32,-4-3 0,2 2 32,1-2-48,-3 1 64,4-1-64,0 1 32,-2-1 0,3 1 16,-2 0-16,0-1 192,1 1-80,0 0-64,-2-1 16,2 1-80,-3 1 32,3-1-16,-4 1 0,-1 0 0,2-1 0,0 1-16,-4 1 0,4-2 0,-4 1 48,4-1-80,-1 0 48,3 0 16,-3-1-48,3-1 16,0 2 16,2-3-16,-2 2-16,2-1 32,-3-1 16,3 3-32,-1-3 0,-5 3-32,1-1 32,0 1-16,1 1 16,-3 0-16,3-1 32,-5-3-32,3 5 32,1-3-16,0 0 0,-2 2-16,2-1 16,4-3 0,-2 0-16,2 2 32,-3-1 0,3 0 0,1 2 32,-3-3-16,0 0 16,2 5-48,-3-5 32,0 4-48,0 0 32,-1-1-16,0-1 16,1 3-32,-2-3 49,2 1-50,2 1 1,-3-1 32,3 1 17,-1-2-1,-2 3-32,1-3-16,-1 4 16,3-2 48,-4-1-48,2 1 0,3-1-16,-5 1 32,4 0 32,-1-2-80,2 1 64,-2 0 0,3-3-32,-1 2 16,2-1 32,-2 2-64,-2 0 64,1-1 64,-1 3-16,2-3 32,-5 3-80,4 0-16,-2-2-32,-1 1 32,3 0 0,-2-2-16,0 1-16,4-1 0,-2 0 48,-1 1-64,-1 0 64,3 0-48,-6 0 16,3-1 16,0 3-16,-4-5-32,3 5 16,1-3-48,-4 1 0,7 0 48,-5 0-32,1-1 32,4 1-32,-3-1 32,1 1-32,-1-1 48,0 2-32,5-2 16,-7 1 32,5-1-48,-1 0 64,1-1 64,0 4 0,1-3-48,-4 2-80,3-1 48,2-2 0,-5 5-32,3-4-32,-5 3 80,6-1-64,-5-1 32,1 2 0,3 0 0,-5 1-48,7-2 48,-7-1 0,7 1-32,-7-1 48,5 2-48,-3-3 32,-2 3-16,-1-1 0,2 2 0,-4-2 16,0 1 0,1 2-16,-2-1-16,4-2 32,-4 1 16,3 0-32,-4-3 0,7 3-16,-3-3 32,3 1-32,-1 0 64,2 1-80,-3 0 48,0 1 160,2-3 48,-1 3-80,-3-1-80,4 2 16,-3-2-16,-2 1-64,1 2 0,-1-2 48,-1 2-64,-2 0 0,0 0 32,0 0 32,0 0-32,0 0-32,0 0 80,0 0-15,0 0 95,0 0 0,0 0 32,0 0-64,2-3-32,-2 3 0,0 0-64,0 0 64,0 0-80,0 0 0,0 0-16,0 0-32,0 0 16,0 0 16,0 0-16,0 0-16,0 0 0,0 0-128,0 0-80,0 0-193,0 0 65,0 0-128,0 0-64,-2 0-209,2 3-15,-5-1-48,5 0-49,-1 1-63,-2-2 15,3 2-159,-3-1-1,3 3-784,0-5-1904,0 0-5412</inkml:trace>
  <inkml:trace contextRef="#ctx0" brushRef="#br0">22693 74975 5731,'0'0'5394,"0"0"-3617,0 0-657,0 0-303,0 0-161,0 0-304,4-12-160,0 11-96,-1-2-16,2 1 0,0 0 0,1 0 65,2-2 15,3-1 304,-2 1 656,0-3-239,3 1-561,1-1-160,-1 1 32,1-3-112,-5 2 0,4 0-64,-1 2-16,-2-4 32,-2 7-48,1-3 48,-3 0-48,3 1 16,-5 0 16,5 0 16,0 0 144,-1-1-16,0-2-64,-1 3-16,2-1 16,3 1-48,-5 0-15,-1 2-50,2-3 66,-1 3-33,0-2 0,0 1 0,1 1 0,-1-3-16,0 1 0,4 2 16,-3 1-32,2-4 0,-3 3 32,3-3-16,0 1 16,-3 0 0,3 1 160,-4-1 96,2-1-112,-2 4-128,-3-1 16,1-1-48,-1 3 32,-2 0-16,0 0-64,0 0-16,0 0 16,0 0 112,0 0-48,0 0-32,-2 3-80,2-1-849,0-1-655,-3 1-1154,1-2-1840</inkml:trace>
  <inkml:trace contextRef="#ctx0" brushRef="#br0">22997 74660 13302,'0'0'2433,"0"0"-1392,0 0-161,0 0-224,0 0-319,0 0-241,-7-5-64,7 5-32,0 0 32,0 0 32,0 0 112,0 0 128,0 0 288,0 0 225,0 0-225,2 0-32,3-2-112,2 2 32,0 0-79,5 2 15,5 3-144,-2 3 1297,4 1-705,1-2-496,-4-1 32,3 0-63,-8-2-81,2-1-144,-7 1-64,2-4-16,-3 3-16,0-1 16,-4-2-64,-1 2 64,3 0-64,-3 1 64,3-3-48,-1 1-16,-2-1 64,0 3-48,3-3 0,-3 0 16,0 0 16,0 0-16,0 0-16,0 0 16,0 0 16,0-3 0,0 2-32,0-2-48,0 3 48,0 0-16,0 0-16,0 0 32,0 0-16,0 0 16,0 7-64,0 1 64,0 6 0,-5 2 64,-1 7-80,1 1 112,-1 2 32,1 0 128,0-4 208,1-5-240,1-1 0,0-8-96,3-1-96,0-3-16,0-4-16,0 0-176,0-6-752,0-7-1553,0-5-3346,0-6-7139</inkml:trace>
  <inkml:trace contextRef="#ctx0" brushRef="#br0">24264 80520 5699,'0'0'624,"0"0"-560,0 0-48,0 0-48,0 0-112,0 0-336,0 0-1089,16 0 961,-16-1 1552,3-1 833,-3 2 752,0 0-192,1-2-320,-1 2-64,3 0-48,2 0-721,2 0-191,8 0-545,6 0-256,7-2 1505,7-1-337,6-1-527,-2-1-369,1-2-112,-7 1-208,-6 2-16,-5 2-96,-7-2-96,-3 1-16,-6 3 64,-3 0 16,-3-4-16,3 4 48,-3 0-48,0-3 32,0 2-32,0-2 0,0-1-64,0 2-32,0-2 48,-3-5-336,0 2 208,-2-4 48,-2-1-64,-5-2 96,3 2 96,-7-2 0,3 1 32,-1 2 16,3 0-64,5 4 32,-2 3 0,3 0 32,2 2-48,0 2 16,3 0-96,0 0-1297,8 2-960,-3 2-2305,2-2-2850</inkml:trace>
  <inkml:trace contextRef="#ctx0" brushRef="#br3">25242 79703 11493,'0'0'4322,"0"0"-2561,0 0-288,0 0-289,0 0-399,0 0-353,0 35 320,0-2 593,4 1-161,-1 4-559,4-5-81,-2-3-208,1-13-224,2-3-80,0-9 32,-4-3-64,3-2 16,1-5 32,-4-6 0,4-3-32,2-3-48,-4-4 48,7 2-48,-1 5 48,1 1-48,-4 3 48,1 6-32,-4 4 0,2 2-32,0 10 32,0 1 32,-2 0 48,1 4 16,-1-4-48,1 0 16,0-3-16,-1-5 0,2-1-16,1-4-48,-1 0 16,-3-4-464,2-4-737,-7-3-944,0-2-928,0 0-3266,0 0-4802</inkml:trace>
  <inkml:trace contextRef="#ctx0" brushRef="#br3">25667 79785 17464,'0'0'2209,"0"0"-2097,0 0-80,0 0 945,0 0 255,-30-4-640,20 11-352,-3 2-176,2-1 33,1 5 607,-2 0 80,5 0-512,1 0-160,6-4 80,0-2 161,0-1-129,8-3-224,-1-3 64,5 0 0,0-6-48,-2-1 0,3-2-32,-4 2 0,-2 3-16,2 4 0,-6 0 16,2 0 16,-5 4 0,0 5 32,0 2-32,0-2 0,0-1-288,0-3-849,-5-1-864,2-4-1873,-2-4-6354</inkml:trace>
  <inkml:trace contextRef="#ctx0" brushRef="#br3">25831 79820 8468,'0'0'9444,"0"0"-8547,0 0-721,0 0 1168,0 0 481,0 0-768,0 16-721,0-25-256,0-2-48,0-4-16,0-1 48,0-3-48,2 1 0,3 1 0,0 4 320,1 2 608,-3 2-303,5 5-81,0 4-64,-2 0-144,-1 2-79,0 7-1,4 1-128,-6-1-96,2 0 32,0 0-144,1-3 64,-3-3-496,0-2-449,2-1-896,-3 0-928,1-4-2449,-3-4-6756</inkml:trace>
  <inkml:trace contextRef="#ctx0" brushRef="#br3">26133 79681 19401,'0'0'2225,"0"0"-2113,0 0-32,0 0 832,0 0 641,-40-4-560,22 14-513,-2 3-368,2 5 0,0 2 48,6-3 16,4 1 16,3-1-32,5-3 80,5-7-64,6-2-32,4-5-112,6-5 17,1-12-210,3-4-479,-4-10-192,3-4 47,-6-2 433,1-2 224,-6-6 128,-2 5-16,-1-4 80,-6 2-80,2 3-16,-6 5-400,0 8-400,0 7 415,0 12 401,-6 10 753,-2 20-241,4 10 64,-1 12 737,2 5-81,-1 7-399,4-5-305,0-6-320,7-9-160,1-11-160,1-9-976,3-10-1154,-5-7-1967,1-11-6853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2736 0 0,'0'-1'440'0'0,"0"0"1"0"0,0 0-1 0 0,0 1 0 0 0,0-1 0 0 0,0 0 0 0 0,0 0 0 0 0,0 0 0 0 0,0 0 1 0 0,1 0-1 0 0,-1 0 0 0 0,0 0 0 0 0,1 0 0 0 0,-1 1 0 0 0,0-1 1 0 0,1 0-1 0 0,-1 0 0 0 0,1 0 0 0 0,-1 1 0 0 0,1-1 0 0 0,0 0 0 0 0,-1 0 1 0 0,2 0-1 0 0,-2 1-358 0 0,1 1 0 0 0,-1-1 0 0 0,1 1 1 0 0,0-1-1 0 0,-1 0 0 0 0,1 1 0 0 0,-1-1 0 0 0,1 1 1 0 0,-1-1-1 0 0,0 1 0 0 0,1 0 0 0 0,-1-1 0 0 0,1 1 1 0 0,-1-1-1 0 0,0 1 0 0 0,0 0 0 0 0,1-1 0 0 0,-1 1 1 0 0,0 0-1 0 0,0-1 0 0 0,0 1 0 0 0,0 0 1 0 0,1-1-1 0 0,-1 1 0 0 0,0 0 0 0 0,0-1 0 0 0,-1 1 1 0 0,1 0-1 0 0,0-1 0 0 0,0 1 0 0 0,0 0 0 0 0,0-1 1 0 0,-1 2-1 0 0,1 22 530 0 0,0 1 0 0 0,2-1 0 0 0,1 0 0 0 0,0 0 0 0 0,8 25 0 0 0,-9-43-590 0 0,0-1 1 0 0,0 0 0 0 0,0 1-1 0 0,0-1 1 0 0,1 0 0 0 0,0 0-1 0 0,0 0 1 0 0,0 0 0 0 0,0 0 0 0 0,1-1-1 0 0,0 0 1 0 0,0 0 0 0 0,0 0-1 0 0,1 0 1 0 0,-1 0 0 0 0,1-1-1 0 0,0 0 1 0 0,0 0 0 0 0,0 0-1 0 0,0-1 1 0 0,0 0 0 0 0,1 0-1 0 0,-1 0 1 0 0,1 0 0 0 0,-1-1-1 0 0,1 0 1 0 0,7 1 0 0 0,-7-3-29 0 0,0 1-1 0 0,0-1 1 0 0,0 0 0 0 0,-1 0 0 0 0,1-1 0 0 0,0 0-1 0 0,-1 0 1 0 0,1 0 0 0 0,-1-1 0 0 0,0 1 0 0 0,1-1-1 0 0,-2-1 1 0 0,1 1 0 0 0,0-1 0 0 0,7-6 0 0 0,-7 5-70 0 0,1-1 0 0 0,0 0 1 0 0,-1 0-1 0 0,0 0 1 0 0,0 0-1 0 0,-1-1 0 0 0,0 0 1 0 0,0 0-1 0 0,-1 0 1 0 0,6-15-1 0 0,-8 12 27 0 0,1-1 1 0 0,-1 0-1 0 0,-1 1 1 0 0,1-1-1 0 0,-2 0 0 0 0,0 1 1 0 0,0-1-1 0 0,-1 1 0 0 0,0-1 1 0 0,-1 1-1 0 0,0-1 1 0 0,-1 1-1 0 0,-9-18 0 0 0,-1 14-713 0 0,6 11-3423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11 157 5989 0 0,'0'3'2960'0'0,"0"10"3565"0"0,9 0-4625 0 0,-8-13-1698 0 0,2-7 1977 0 0,-2 7-2168 0 0,-1-1 0 0 0,1 0-1 0 0,-1 1 1 0 0,0-1 0 0 0,1 1-1 0 0,-1-1 1 0 0,0 1 0 0 0,1-1 0 0 0,-1 0-1 0 0,0 1 1 0 0,0-1 0 0 0,1 0-1 0 0,-1 1 1 0 0,0-1 0 0 0,0 0 0 0 0,0 1-1 0 0,0-1 1 0 0,0 0 0 0 0,0 1-1 0 0,0-1 1 0 0,0 0 0 0 0,0 1 0 0 0,0-1-1 0 0,-1 0 1 0 0,1 1 0 0 0,0-1-1 0 0,0 0 1 0 0,-1 1 0 0 0,0-2 0 0 0,-3-7-204 0 0,0-1 0 0 0,0 0 1 0 0,0 0-1 0 0,1 0 0 0 0,1 0 1 0 0,-2-13-1 0 0,3 21 182 0 0,1-1 1 0 0,0 0-1 0 0,0 1 0 0 0,0-1 1 0 0,1 0-1 0 0,-1 1 1 0 0,1-1-1 0 0,-1 1 0 0 0,1-1 1 0 0,0 0-1 0 0,0 1 1 0 0,0 0-1 0 0,0-1 0 0 0,0 1 1 0 0,1 0-1 0 0,-1-1 1 0 0,1 1-1 0 0,-1 0 0 0 0,1 0 1 0 0,0 0-1 0 0,0 0 1 0 0,0 0-1 0 0,0 1 0 0 0,0-1 1 0 0,0 1-1 0 0,1-1 0 0 0,-1 1 1 0 0,0 0-1 0 0,4-1 1 0 0,-4 0 23 0 0,1 0-1 0 0,0 1 1 0 0,0 0 0 0 0,0 0 0 0 0,1-1 0 0 0,-1 2-1 0 0,0-1 1 0 0,0 0 0 0 0,0 1 0 0 0,1-1 0 0 0,-1 1 0 0 0,0 0-1 0 0,1 0 1 0 0,-1 0 0 0 0,0 1 0 0 0,0-1 0 0 0,1 1 0 0 0,-1 0-1 0 0,0 0 1 0 0,0 0 0 0 0,0 0 0 0 0,0 0 0 0 0,0 1 0 0 0,0-1-1 0 0,0 1 1 0 0,0 0 0 0 0,-1 0 0 0 0,1 0 0 0 0,-1 0 0 0 0,1 0-1 0 0,-1 1 1 0 0,0-1 0 0 0,0 1 0 0 0,0 0 0 0 0,0-1-1 0 0,0 1 1 0 0,-1 0 0 0 0,1 0 0 0 0,-1 0 0 0 0,0 0 0 0 0,0 0-1 0 0,0 0 1 0 0,0 1 0 0 0,0-1 0 0 0,0 6 0 0 0,8 43 76 0 0,-9-51-213 0 0,10-23-11025 0 0,-5 18 7945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3524 0 0,'1'11'9941'0'0,"2"0"-7071"0"0,3 16-1069 0 0,4 30-715 0 0,9-83-4623 0 0,-8-26-7820 0 0,-11 37 7081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3952 0 0,'0'-6'10889'0'0,"0"8"-12501"0"0,0 0 292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5184 0 0,'-1'0'287'0'0,"1"0"-1"0"0,-1 0 0 0 0,0 0 0 0 0,0 0 0 0 0,1 1 0 0 0,-1-1 0 0 0,0 0 0 0 0,1 0 0 0 0,-1 0 0 0 0,0 1 0 0 0,1-1 0 0 0,-1 0 1 0 0,0 1-1 0 0,1-1 0 0 0,-1 1 0 0 0,1-1 0 0 0,-1 1 0 0 0,0-1 0 0 0,1 1 0 0 0,-1-1 0 0 0,1 1 0 0 0,0 0 0 0 0,-1-1 0 0 0,1 1 1 0 0,0 0-1 0 0,-1-1 0 0 0,1 1 0 0 0,0 0 0 0 0,-1-1 0 0 0,1 1 0 0 0,0 0 0 0 0,0 34 3001 0 0,19 41-2558 0 0,-17-69-172 0 0,28 133 481 0 0,-30-136-1014 0 0,-1 44 140 0 0,-2-20-1067 0 0</inkml:trace>
  <inkml:trace contextRef="#ctx0" brushRef="#br0" timeOffset="1">0 190 4712 0 0,'16'4'8609'0'0,"6"-3"-3560"0"0,31-5-2509 0 0,-38 2-3090 0 0,-1-1-1 0 0,0-1 0 0 0,1 0 1 0 0,-1-1-1 0 0,22-11 0 0 0,-27 8-2081 0 0,-32 0-12342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1552 0 0,'10'-9'12849'0'0,"-5"67"-8484"0"0,-1-40-4110 0 0,0-1 0 0 0,13 33 0 0 0,-17-48-250 0 0,1 0 0 0 0,0-1 1 0 0,-1 1-1 0 0,1-1 0 0 0,0 1 0 0 0,0 0 0 0 0,0-1 1 0 0,0 0-1 0 0,0 1 0 0 0,0-1 0 0 0,1 0 0 0 0,-1 1 1 0 0,0-1-1 0 0,1 0 0 0 0,-1 0 0 0 0,1 0 0 0 0,-1 0 0 0 0,1 0 1 0 0,0-1-1 0 0,-1 1 0 0 0,1 0 0 0 0,0-1 0 0 0,-1 1 1 0 0,1-1-1 0 0,0 1 0 0 0,0-1 0 0 0,-1 0 0 0 0,1 0 1 0 0,0 0-1 0 0,0 0 0 0 0,0 0 0 0 0,-1 0 0 0 0,1-1 0 0 0,0 1 1 0 0,0-1-1 0 0,-1 1 0 0 0,1-1 0 0 0,0 1 0 0 0,-1-1 1 0 0,1 0-1 0 0,0 0 0 0 0,1-1 0 0 0,1-1-5 0 0,0 1 0 0 0,0-1 1 0 0,-1 0-1 0 0,1 0 0 0 0,-1 0 0 0 0,1-1 0 0 0,-1 1 0 0 0,0-1 0 0 0,-1 1 0 0 0,1-1 0 0 0,-1 0 0 0 0,1 0 1 0 0,-1-1-1 0 0,0 1 0 0 0,2-9 0 0 0,-3 4-19 0 0,0 0-1 0 0,0-1 1 0 0,-1 1 0 0 0,0-1 0 0 0,0 1-1 0 0,-2 0 1 0 0,1-1 0 0 0,-1 1 0 0 0,0 0 0 0 0,-1 0-1 0 0,-3-10 1 0 0,6 21-20 0 0,1-1-1 0 0,0 0 1 0 0,0 0-1 0 0,0 0 1 0 0,0 0 0 0 0,1-1-1 0 0,-1 1 1 0 0,0 0-1 0 0,0 0 1 0 0,0-1-1 0 0,1 1 1 0 0,-1-1 0 0 0,0 1-1 0 0,1-1 1 0 0,-1 1-1 0 0,0-1 1 0 0,1 0-1 0 0,-1 0 1 0 0,0 1 0 0 0,4-1-1 0 0,49-1 106 0 0,57-16 195 0 0,-51 11-320 0 0,-36 4 47 0 0,-31 2 258 0 0,-28-4-337 0 0,29 3 53 0 0,0 0 0 0 0,0 0 0 0 0,0 0-1 0 0,0 1 1 0 0,0 0 0 0 0,-9 2 0 0 0,13-1 38 0 0,1 0 0 0 0,-1 0 1 0 0,1 0-1 0 0,-1 1 0 0 0,1-1 0 0 0,0 1 0 0 0,-1-1 0 0 0,1 1 0 0 0,0-1 1 0 0,0 1-1 0 0,0 0 0 0 0,0-1 0 0 0,0 1 0 0 0,1 0 0 0 0,-1 0 0 0 0,0 0 1 0 0,1 0-1 0 0,-1-1 0 0 0,1 1 0 0 0,0 0 0 0 0,0 4 0 0 0,-4 44 258 0 0,4-45-271 0 0,1 0-1 0 0,-1 0 1 0 0,1 0 0 0 0,0 0 0 0 0,0 0 0 0 0,1 0-1 0 0,-1 0 1 0 0,1 0 0 0 0,0-1 0 0 0,1 1 0 0 0,-1-1-1 0 0,1 0 1 0 0,0 1 0 0 0,0-1 0 0 0,7 7 0 0 0,-8-9-94 0 0,0 0 0 0 0,0-1 0 0 0,0 1 0 0 0,1 0 0 0 0,-1-1 1 0 0,1 0-1 0 0,-1 1 0 0 0,1-1 0 0 0,-1 0 0 0 0,1 0 0 0 0,0 0 1 0 0,-1-1-1 0 0,1 1 0 0 0,0-1 0 0 0,0 1 0 0 0,-1-1 0 0 0,1 0 1 0 0,0 0-1 0 0,0 0 0 0 0,0-1 0 0 0,-1 1 0 0 0,1-1 0 0 0,0 1 1 0 0,0-1-1 0 0,-1 0 0 0 0,1 0 0 0 0,-1 0 0 0 0,1 0 0 0 0,-1-1 1 0 0,4-1-1 0 0,16-17-5470 0 0,-17 2-3903 0 0,-5 12 8958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 6473 0 0,'0'0'247'0'0,"0"-1"1"0"0,0 0-1 0 0,0 1 1 0 0,0-1-1 0 0,0 0 1 0 0,-1 1-1 0 0,1-1 1 0 0,0 0-1 0 0,-1 1 1 0 0,1-1-1 0 0,0 1 1 0 0,-1-1-1 0 0,1 0 0 0 0,0 1 1 0 0,-1-1-1 0 0,1 1 1 0 0,-1-1-1 0 0,1 1 1 0 0,-1 0-1 0 0,1-1 1 0 0,-1 1-1 0 0,0-1 1 0 0,1 1-1 0 0,-1 0 1 0 0,1 0-1 0 0,-1-1 1 0 0,0 1-1 0 0,0 0 1 0 0,-28-4 2262 0 0,22 5-2213 0 0,0-1-1 0 0,1 1 0 0 0,-1 0 1 0 0,0 1-1 0 0,-12 3 0 0 0,15-2-222 0 0,-1 0 1 0 0,1 1-1 0 0,0-1 0 0 0,0 1 0 0 0,0-1 0 0 0,0 1 0 0 0,1 0 0 0 0,0 1 0 0 0,0-1 0 0 0,0 1 1 0 0,0-1-1 0 0,0 1 0 0 0,1 0 0 0 0,0 0 0 0 0,0 0 0 0 0,1 0 0 0 0,-1 0 0 0 0,1 0 1 0 0,-1 8-1 0 0,2-10-56 0 0,-1-1 1 0 0,1 1 0 0 0,0 0 0 0 0,0-1 0 0 0,0 1-1 0 0,0-1 1 0 0,1 1 0 0 0,-1-1 0 0 0,1 1 0 0 0,-1-1-1 0 0,1 0 1 0 0,0 1 0 0 0,0-1 0 0 0,0 0-1 0 0,0 1 1 0 0,0-1 0 0 0,0 0 0 0 0,1 0 0 0 0,-1 0-1 0 0,1 0 1 0 0,0 0 0 0 0,0 0 0 0 0,-1-1 0 0 0,1 1-1 0 0,0 0 1 0 0,0-1 0 0 0,0 1 0 0 0,1-1 0 0 0,-1 0-1 0 0,0 0 1 0 0,0 0 0 0 0,1 0 0 0 0,-1 0-1 0 0,1-1 1 0 0,-1 1 0 0 0,1-1 0 0 0,-1 1 0 0 0,1-1-1 0 0,-1 0 1 0 0,1 0 0 0 0,2 0 0 0 0,-2 0-151 0 0,0 0 1 0 0,0 0 0 0 0,0 0-1 0 0,0 0 1 0 0,0 0-1 0 0,0 0 1 0 0,0-1-1 0 0,-1 0 1 0 0,1 1-1 0 0,0-1 1 0 0,0 0 0 0 0,0-1-1 0 0,-1 1 1 0 0,1 0-1 0 0,-1-1 1 0 0,5-2-1 0 0,4-16-4634 0 0,-3-9-5105 0 0,-4 19 6789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0 464 0 0,'0'0'9526'0'0,"0"6"-5913"0"0,0 25-1279 0 0,-1 46 443 0 0,-1-29-2149 0 0,6 71 1 0 0,-3-108-584 0 0,1 0-1 0 0,-1-1 0 0 0,2 1 1 0 0,0-1-1 0 0,0 1 0 0 0,1-1 1 0 0,0 0-1 0 0,9 15 1 0 0,-17-52-14533 0 0,3 18 8605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13757 0 0,'1'2'239'0'0,"-1"1"-1"0"0,1-1 0 0 0,0 0 0 0 0,0 0 1 0 0,0 1-1 0 0,0-1 0 0 0,0 0 0 0 0,0 0 1 0 0,1 0-1 0 0,-1-1 0 0 0,1 1 1 0 0,-1 0-1 0 0,1 0 0 0 0,0-1 0 0 0,0 1 1 0 0,-1-1-1 0 0,1 1 0 0 0,5 1 0 0 0,38 21 718 0 0,-34-20-1007 0 0,0 0 0 0 0,0-1 0 0 0,0 0 1 0 0,0-1-1 0 0,0 0 0 0 0,1-1 0 0 0,-1 0 1 0 0,13-1-1 0 0,-16 0-719 0 0,0-1 1 0 0,0 0-1 0 0,0-1 0 0 0,-1 0 1 0 0,10-3-1 0 0,-12 3-467 0 0,0 0 1 0 0,0-1-1 0 0,0 0 0 0 0,0 1 1 0 0,-1-2-1 0 0,0 1 0 0 0,1 0 1 0 0,4-6-1 0 0,5-2 7260 0 0,-15 27 2221 0 0,-1-3-6514 0 0,1 2-3478 0 0,0-6 1823 0 0,1-1 0 0 0,1 1 0 0 0,0-1 0 0 0,0 1 0 0 0,1-1 1 0 0,0 0-1 0 0,0 1 0 0 0,6 12 0 0 0,-7-19-58 0 0,0 0 1 0 0,1 0-1 0 0,-1 0 0 0 0,1 0 0 0 0,-1-1 0 0 0,1 1 1 0 0,0 0-1 0 0,-1-1 0 0 0,1 1 0 0 0,0-1 1 0 0,0 0-1 0 0,0 0 0 0 0,0 1 0 0 0,0-1 0 0 0,0-1 1 0 0,1 1-1 0 0,-1 0 0 0 0,0 0 0 0 0,0-1 0 0 0,1 1 1 0 0,-1-1-1 0 0,0 0 0 0 0,1 0 0 0 0,-1 0 1 0 0,0 0-1 0 0,1 0 0 0 0,-1 0 0 0 0,0-1 0 0 0,1 1 1 0 0,-1-1-1 0 0,0 1 0 0 0,0-1 0 0 0,0 0 0 0 0,1 0 1 0 0,-1 0-1 0 0,3-2 0 0 0,-2 2-52 0 0,-1-1-1 0 0,1 1 1 0 0,0-1 0 0 0,-1 1-1 0 0,1-1 1 0 0,-1 0 0 0 0,1 0-1 0 0,-1 0 1 0 0,0 0 0 0 0,0-1-1 0 0,0 1 1 0 0,0 0 0 0 0,0-1-1 0 0,-1 0 1 0 0,1 1 0 0 0,-1-1-1 0 0,1 0 1 0 0,-1 0 0 0 0,0 0-1 0 0,0 0 1 0 0,-1 0 0 0 0,1 0-1 0 0,0 0 1 0 0,-1 0 0 0 0,0-3-1 0 0,0 3-8 0 0,0 1 0 0 0,0 0-1 0 0,-1-1 1 0 0,1 1 0 0 0,-1 0-1 0 0,0 0 1 0 0,0 0 0 0 0,1-1-1 0 0,-1 1 1 0 0,-1 0-1 0 0,1 0 1 0 0,0 0 0 0 0,0 1-1 0 0,-1-1 1 0 0,1 0 0 0 0,-1 0-1 0 0,0 1 1 0 0,1-1 0 0 0,-1 1-1 0 0,0-1 1 0 0,0 1 0 0 0,0 0-1 0 0,0 0 1 0 0,0 0-1 0 0,0 0 1 0 0,0 0 0 0 0,0 0-1 0 0,-1 0 1 0 0,1 1 0 0 0,0-1-1 0 0,0 1 1 0 0,-1 0 0 0 0,-3-1-1 0 0,-3 1 30 0 0,0 0 0 0 0,0 0 0 0 0,1 1 0 0 0,-1 0 0 0 0,0 0 0 0 0,0 1 0 0 0,1 0 0 0 0,-1 1 0 0 0,1 0 0 0 0,0 0 0 0 0,-16 9 0 0 0,24-12-23 0 0,0 0-1 0 0,0 0 0 0 0,0 0 1 0 0,0 0-1 0 0,-1 0 1 0 0,1 1-1 0 0,0-1 1 0 0,0 0-1 0 0,0 0 1 0 0,0 0-1 0 0,0 0 1 0 0,0 0-1 0 0,0 1 0 0 0,-1-1 1 0 0,1 0-1 0 0,0 0 1 0 0,0 0-1 0 0,0 0 1 0 0,0 1-1 0 0,0-1 1 0 0,0 0-1 0 0,0 0 0 0 0,0 0 1 0 0,0 1-1 0 0,0-1 1 0 0,0 0-1 0 0,0 0 1 0 0,0 0-1 0 0,0 0 1 0 0,0 1-1 0 0,0-1 1 0 0,0 0-1 0 0,0 0 0 0 0,0 0 1 0 0,1 0-1 0 0,-1 1 1 0 0,0-1-1 0 0,0 0 1 0 0,0 0-1 0 0,0 0 1 0 0,0 0-1 0 0,0 1 0 0 0,0-1 1 0 0,1 0-1 0 0,-1 0 1 0 0,0 0-1 0 0,0 0 1 0 0,0 0-1 0 0,0 0 1 0 0,0 0-1 0 0,1 0 1 0 0,-1 0-1 0 0,0 1 0 0 0,0-1 1 0 0,0 0-1 0 0,1 0 1 0 0,-1 0-1 0 0,9 2-3248 0 0,10-2-7180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7597 0 0,'18'11'7361'0'0,"10"17"-5416"0"0,-4-3-1336 0 0,-24-25-574 0 0,0 0 0 0 0,0 0 0 0 0,0 0 1 0 0,1 0-1 0 0,-1 1 0 0 0,0-1 1 0 0,0 0-1 0 0,0 0 0 0 0,1 0 0 0 0,-1 0 1 0 0,0 0-1 0 0,0 1 0 0 0,1-1 1 0 0,-1 0-1 0 0,0 0 0 0 0,0 0 0 0 0,1 0 1 0 0,-1 0-1 0 0,0 0 0 0 0,0 0 0 0 0,1 0 1 0 0,-1 0-1 0 0,0 0 0 0 0,0 0 1 0 0,1 0-1 0 0,-1 0 0 0 0,0 0 0 0 0,0 0 1 0 0,1 0-1 0 0,-1 0 0 0 0,0-1 1 0 0,0 1-1 0 0,0 0 0 0 0,1 0 0 0 0,-1 0 1 0 0,0 0-1 0 0,0 0 0 0 0,1-1 0 0 0,-1 1 1 0 0,0 0-1 0 0,0 0 0 0 0,0 0 1 0 0,0 0-1 0 0,0-1 0 0 0,1 1 0 0 0,-1 0 1 0 0,0-1-1 0 0,5-19 609 0 0,-5-36-464 0 0,0 44 114 0 0,0 7-312 0 0,0 0-1 0 0,1 0 1 0 0,0 0-1 0 0,0 0 1 0 0,0 0-1 0 0,1 0 1 0 0,-1 0-1 0 0,1 0 1 0 0,1 0-1 0 0,-1 1 1 0 0,0-1-1 0 0,6-6 1 0 0,-7 10-19 0 0,0 0 0 0 0,-1 0 1 0 0,1 1-1 0 0,0-1 0 0 0,0 0 1 0 0,0 0-1 0 0,0 1 1 0 0,0-1-1 0 0,0 0 0 0 0,0 1 1 0 0,0-1-1 0 0,1 1 0 0 0,-1-1 1 0 0,0 1-1 0 0,0 0 1 0 0,0 0-1 0 0,0-1 0 0 0,1 1 1 0 0,-1 0-1 0 0,0 0 0 0 0,0 0 1 0 0,0 0-1 0 0,1 0 1 0 0,-1 1-1 0 0,0-1 0 0 0,2 1 1 0 0,20 7-4106 0 0,-22-8 3938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18:34.27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3165BB"/>
    </inkml:brush>
    <inkml:brush xml:id="br2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26016 9541 4984,'0'0'5181,"0"0"-949,0 0-2620,0 0-707,0 0-381,0 0-180,0 0 52,0 0 60,0 0 24,0 0-124,-6 2-72,6 6-152,0 0-132,0 1-84,-3 3-208,3 0 292,0-1 316,0 1-20,0 3 116,0 1 112,0-1-108,0 2-100,0 1-12,0-1 32,0 1-20,0-1 12,0 0 12,0 1 8,0 1-56,0 0-64,0 0-60,0 1-24,0 0-12,0-1 28,0 0-16,0-2 0,0 1-36,3-3-36,-3 0-24,0 1 0,0-3-36,0 1-8,0-3-4,0 1 0,0 0-4,0-2-44,0-1 48,0-1 4,0 0-4,0-1-4,0 1 0,0 0 0,0-2 0,0 2 0,0-3 0,0 3 4,0-1 0,-3 0-8,3-2 0,0 3 0,0 0 0,0-1 8,-6 1-4,6 0 4,0-1 0,0 1-8,-3 0-4,3 1 12,0-1 0,0 0 0,0 0-4,0-3 0,0 3 0,-6 0-4,6 0 0,0-5 4,0 5 0,0 0-4,0-2 4,0-1 0,0 3 0,6-2 0,-6-2 0,0 3 0,0 0 0,0-4 0,0 5-4,0-2-4,0-3 0,0 4 0,0-2 0,0 1-36,0 0 40,0-1 4,0 3 0,0-2-8,0 2-36,0-3 36,0 3 4,0 0-4,0 0 4,3-2 0,-3 1 0,0 1 4,0-2 4,0 2 0,0-3 0,0 3 4,0 0 0,0 0 0,0-2 0,0-1 0,0 3 0,0 0-4,0-2 0,0-1 0,0 3-4,6 0 4,-6-2 0,3-1 0,-3 3 0,0 0 0,0-1 8,0 1 4,6 0-4,-6-1 0,4 1 4,-4 0 36,0 1-36,0 1 36,0-2-48,0 1 4,0-1-4,6 0 0,-6 2 0,0-2 0,0-1 0,0 0 0,0 1 0,3 0 0,-3 2 4,0-2-4,0 1 4,0-1 0,6 0 0,-6 0-4,0 0 0,0-1 4,3 0 0,-3 1 4,0 2 40,0-2 0,0 1-36,0-1 36,0 0-48,0 2 8,0-3-4,0 3-4,0-2 0,0 1-4,0-1 4,0-2-4,6 1 4,-6 3-4,0-2 0,0 0-4,3-1 4,-3 1 0,0-2 0,0 1 0,0 3 4,0-2 0,4-2 0,-4 2 4,0-3-4,6 3 0,-6-2 0,0-1 0,0 1 0,0 0 4,0 0 0,0-2-4,0 0-8,0 2-52,0-3 48,0 3 4,0-2 0,0 2 4,0 0 4,0-1 0,0 3 8,0 0 40,0 0 24,0 0 0,0 1 0,0 1-12,0-1-52,0 1 4,0 0 0,0-1-4,0-1 4,3 2-4,-3-3-4,0-3-4,0 4-4,0-7-4,6 4-88,-6-3-36,0-2-48,0 0-24,0 0-76,0 0-44,0-2-136,0-3-80,-6 2-140,3-3-252,3 6-20898,0-4 42200,0-2-22730,0 3-581,-6-3-2191,6 4-585</inkml:trace>
  <inkml:trace contextRef="#ctx0" brushRef="#br0">34243 10007 3320,'0'0'1528,"0"0"1061,0 0-969,0 0-584,0 0 60,0 0 496,6 35 24,-3-22-28,-3 4-27,6 3-29,3 5-148,-6 2-156,4 2-124,-4 6-124,6 1-184,-9 3-204,3 3-184,-3 1-120,0-1-44,-3 1-64,3-1-84,-9-2 12,6 3 84,-13 0-24,7-3-12,0 3 24,-4-3 13,4 1 23,0-5 40,-1-1-112,-2-2-60,6-2 36,-4-2-36,-2-2-72,9 0 0,-3-4 0,-4-3-12,7-1-104,-3-4-76,6-3-124,-3-3-68,-3-1-145,6-4-179,0-2-232,0-2-252,-3-2-612,-4-3-1208,7-5-2737,0 2-2424</inkml:trace>
  <inkml:trace contextRef="#ctx0" brushRef="#br0">33164 10080 1604,'0'0'1032,"0"0"-800,0 0 396,0 0 1116,0 0-347,-28 18-361,25-15-100,-7 7 128,1-1 380,0 9 72,-1 1-76,1 8 112,-3 12 189,-1 3 23,4 12-100,0 8-372,-1 3-144,4 5-180,3 0-464,-3 0-128,6-3-112,0-5-156,0-5 24,0-4-132,0-5-48,-3-6 44,3-3-80,0-6-132,0-4-36,0-6-4,0-4-20,3-5-108,-3-2-208,9-7-196,0-1-496,10-4-512,-7 0-28,7-6-249,0 1-1075,-1 1-2292,-5 0-1681</inkml:trace>
  <inkml:trace contextRef="#ctx0" brushRef="#br0">25626 11044 6369,'0'0'7036,"0"0"-4608,0 0-1171,0 0-601,0 0-36,0 0 92,0 0-60,0 0-176,0 0-136,0 0-108,0 0 0,18 5-72,-14-3 96,5 2-4,0 0-20,0 0 60,1 0 96,8-3 24,-5 4 0,2-4-40,-2-1-80,8 0-64,-5 0-60,2 0-36,-5-1-24,5-4-8,1 4 32,-7-1-36,7 0-48,-7-2-40,4 4 0,-4-2 88,-2 0 12,2 2-36,4-2-64,-7 2 4,3-4 48,-2 4 0,-1 0 12,9 0-24,-8-2-36,2 2 0,1 0-8,5-1 0,-9 1 4,7 0 4,-4 0 36,7-2 0,-7 2-40,4-3 4,-16 3-25822,12 0 51684,7-2-25826,-7 2-44,7 0 0,-4-1-4,1-1 4,3 0 140,5 0-36,1 0-96,0 0 108,-3 0 36,6 0 84,-7 0-24,7 2-96,-6 0-120,-4 0-36,4 0 28,3 4 0,-13-4 0,10 2 0,-6 0 8,-4 0-4,7-2-44,-7 4 40,4-2 0,2-2 0,-5 0-40,8 0 36,-2 0-36,-1 0 48,4 0 0,3 0 12,-3-2 36,6 0-36,-7 0 72,1 2-24,3 0 4,-4 0-64,1 0-4,-3 2 0,-1 0 4,1 0-4,-7-2 4,7 1-4,-10 1 4,10-2-4,-7 3-44,-2-1-48,5-2-12,-9 0 0,10 0 0,-4 0 24,-2-2 36,-1-1 44,0 1 4,4 2 4,2-1 0,-6-1 0,1 2 0,-1-2 0,-3 0-4,3 2 4,1 0 0,5 0 8,-5 0 36,2 0-40,-3 0 64,4 0-60,2 0 36,4 0-48,-7 0-4,1 2-8,5 0-36,-2-2 44,-4 2 0,10-1 0,-7-1 4,4 0 0,-4 0 4,4 0 0,0 0 8,-1 0-4,4 0 4,3 0 48,-10 0 24,10 0-24,-6-1 0,2 1-52,-2 0 52,-7 0-48,7 0 60,-7 0-24,7 0-48,-4 0-48,-2 0 40,-4 1-4,10-1 0,-7 0 4,4 0-4,-4 0 4,-3 0 0,10 2 4,-7-2 4,4 0 0,-4 0 4,1 0 0,2 0 0,-2 0-4,-4 0 0,0 0 0,4 0 0,2 0 0,-6 0 0,4 0 0,-4-2 0,4 2 0,2 0 4,-3 0 4,-2-1 0,11 1 0,-5-2 4,-4 2 36,7-2 0,0 0-36,-1 2 0,1 0-12,-7 0 48,10 0 0,-4 0 13,-5 0-1,5 0-48,-2 2-4,-4 0 0,-2-2-4,2 2-4,7-1 0,-10-1 0,0 0 0,7 2 0,-4-2 0,1 0 4,2 0 0,-2 0-4,-4 0 0,13 0 0,-13 0 0,9-2 8,-8 1 4,2 1 36,4-2-44,-7 0 44,0 0-44,1 2 0,-7 0-4,0 0 0,3 0-4,-6-2 4,3 2-4,-3 0-68,0 0-60,0 0 23,0 0-71,0 0-72,0 0-120,-3 0-132,3 0-208,-6-2-132,3 2-616,-7-2-1436,7 0-2933,-6-2-4360</inkml:trace>
  <inkml:trace contextRef="#ctx0" brushRef="#br1">28134 13414 612,'0'0'2220,"0"0"4909,0 0-4581,0 0-868,0 0-780,0 0-260,0 0 17,0 0 15,0 0 12,0 0-164,-9 0-212,9 0-192,0 0-116,3 0-124,-3 0-12,6 0 48,-6-2 88,0 2 108,3-1 104,4 1 20,-4 0-60,-3 0-72,6 0-40,-3 0-52,3 0 4,-3 0 36,7 0-36,-4 0 40,0 0-4,3 0 12,7 0-8,-7 0 8,3 0 24,1 0-32,5 0-44,-8-2 40,8-2 36,-5 4 368,5-2 184,1 2-356,0-2-268,-7 2-12,7-2-8,-1 2-4,-2-2 4,-4 2 4,1-2 4,2 2 4,-3 0 8,1-2-4,5 2-4,-8 0 0,-1 0 0,7 0-4,-13 0-4,9 0-4,-3 0 8,7 0 4,-7 0 8,0 0-8,-2 0 4,2-2-4,6 2 0,-5-4-4,2 4 0,4-3 0,-4 1 4,0-3 0,7 2-4,-3-3 0,-1 4-8,4-1 8,5 0 388,-8 1-144,3 1-232,5 1-12,-11 0-12,9 0-48,-7 1 56,-3 1 0,1 2 0,5-2 0,-8 0 0,-1 4-4,7-3 4,-10 0-8,9 1 4,-5-3-52,2 1-4,3 2-20,-2-2 0,-1 0 12,4-2 64,-4 0 0,1 0 8,5 2 4,-2 0 8,-4-2 36,7 0 0,-7 2 0,7-2-36,-1 2-8,1-2-4,-1 2 0,1-2 0,-7 0 0,10 2 0,-3 0 0,-1-2-4,4 2 4,-6-2 0,2 1-4,-5 1-4,8-2 4,-5 0 0,2 3 4,-5-2 0,-1 1 4,4-2 4,-4 2 0,1-2 0,5 0-4,-9 2-4,7 0-4,-4-2-80,-2 0 0,2 0 32,4 0 48,-4 0 4,-3 0 0,10 0 12,-7 0-4,-2 0 8,-1 0 32,0 0 0,0 0 0,4 0 0,-4 0-36,-3 0 0,4 0-4,-1 0-4,3 0 0,-2 0 0,2 2-4,-3-2-4,7 2 4,-4-2-12,1 0-36,5 2 36,1-2 4,-7 0 4,7 0 0,0 0 4,-1 0 4,4 0 44,-7 0 12,4 0 4,-7 0-52,10 0 48,-3 0-52,-1 0 0,4 0-4,-7 0-4,4 0 0,-3 0 0,2 0 0,1 0 0,-1 0 0,4 0 8,-6 0 4,2 0-4,4 0-8,-3 0-4,-1 0-8,-2 0 4,8 0 0,-5 0 8,-3 0 0,8 0 8,-5 0 88,3 0 12,-4 0-20,4 2 8,0 0 0,-4 0-36,7-1-48,-3 1 0,-1-2 0,-2 5 0,9-4 0,0 1-4,-3 2-8,0-2-12,6 0-36,-4 0 40,-5-2 4,9 0 4,-3 1 0,3 2 4,-3-3 44,3 0-36,-6 0 40,0 2-48,-1-1 4,-2-1 40,0 2 0,-4 1-48,1-1 0,3-1-48,-4 1 44,-2-2 4,-1 0-4,4 0 8,0 0 0,-1 0 0,-5 0 4,5 0-4,1 0 4,-7 0 0,7 0-4,-1 0-4,-2 0-4,-1-2-4,1 2 0,2 0-4,-5 0 4,-1 0 0,7 0 8,-4 2 0,-2 0 0,8 0 4,-2 0 8,0 0-12,2 0 0,-2 2-4,0-2-4,2-1 8,4 1 4,-6-2-4,2 3 4,1-1 4,-3-2 0,2 0-4,4 0 0,-9 0 0,9 0 0,-7-2 0,4-1 0,-4 3 0,-5-2 4,5 1 76,-8-1-72,2 2 0,-3 0-4,-2 0-8,-4-3-4,3 3-8,-3 0-36,3 0-24,-6 0-76,3 0-44,-3 0-52,0 0 16,7 0-28,-7 0-12,0 3-12,0-3-12,3 0 36,-3 0 0,0 0 48,0 0 36,0 0 12,0 0 0,0 0 0,0-3-48,0 2 12,0 1 84,0 0 100,0 0 8,0 0-4,0 0-92,0 0-60,0 0-36,0 0-64,0 0-60,0 0-16,0 0 76,0 0 144,0 0 116,0 0 196,0 0 104,0 0 96,0-2-76,0 0-120,9 0-128,-6-2-64,6 1-8,-2-2 0,-4 2-8,6-2 4,-3 4 4,3-1 0,-5 0 52,5 0-4,-6 2-36,6 0 112,1 0 24,-1 0-76,-3 0-8,3 2-4,-2 0-56,8 0 8,-2-1 36,-4 2 28,6-1 84,-2-1 108,-1 1 160,4-2-12,-4 0-48,4 0-152,-4 0-164,0 0-44,-5-2 0,2 2-4,-6-3-4,6 0-8,-3 2-176,-6 1 0,4-2 16,-4 0 32,0 2 40,0 0 20,0 0-56,0 0-28,0 0-36,0 0 12,0 0 0,0 0 12,0 0-36,0 0-40,0 0-8,3 0-52,-3 0-128,0 0-96,6 0 8,-6 0 51,3 0-23,-3 0-184,0-2-368,0 0-252,-3 0-124,-3 2-604,3 0-580,-1-2-2349,8 10 3249</inkml:trace>
  <inkml:trace contextRef="#ctx0" brushRef="#br1">20352 19334 4024,'0'0'2697,"0"0"-477,0 0-576,0 0-424,0 0-104,0 0-108,0 0-312,0 0-244,0 0-96,0 0-32,0 0 4,0 0 13,0 0-1,0 0 44,0 0 88,0 0 72,0 0 48,0 0 0,0 0 32,0 0-24,0 0-64,0 0-28,0 0-20,3 0-28,-3 0-36,6 0-28,-6 0-44,3-2-36,3 2-52,-3 0 36,7 0-44,-10 0-52,9 0-36,0 0-24,0 0-60,-5 0 0,5 0-76,0 0 52,0 0-52,-5 0 76,5 0-12,0 0 4,0 0-16,1 0 12,-1 0-12,0 0 24,1 0 36,2 0-24,-6 0 0,7-2 48,-4 2 24,0-2-12,1 1-12,2-4-60,-3 5-36,7-2 0,-7 1 0,-3-1 1,4-1-41,-1 2 4,0-1 36,-3 0-36,4 0 0,-7 0 0,3 2 0,-3 0-4,3 0 0,-3 0 112,7-2 100,2 2-136,-3 0-80,1 0 80,-1-2-24,0 2-12,4-2-40,2 0 4,-5 0 36,2 2-36,-3-2-12,1 1 0,2-1-8,-3 2-40,-3 0-12,-2 0 12,2 0 0,-3 0 0,3 0-12,-6 0-52,3 0 64,-3 0-12,0 0 0,3 2 12,-3-2 40,6 0 0,-6 0 4,0 0 4,0 0 8,0 0 52,4 0 12,2 0-12,-6 0 24,0 0 4,0-2-16,3 2-12,6 0 24,-9-3 36,9 3 12,-2-1-88,2-1-40,-6 2 0,6-2 0,1 2 0,2-4-4,-3 4-8,-2 0-76,2-2 12,0 2 64,-6-2-40,0 2-36,4 0 12,2-2 24,-6 2 44,-3 0-4,6 0 4,-3 0 4,-3 0 0,6 0 4,-2 0 4,2 0 0,-3-2 0,3 2 4,-3-2 36,6 2 12,-5 0 24,11 0-12,-6 0-12,1 0 24,2-2-36,1 2 12,5 0 12,-2 0-60,-4-1-8,7 1 4,-1 0-4,1 0 0,-7 0-4,10 0-60,-7 0 0,4 0 12,-7 0-84,7 0 60,-7 0-36,4 0 12,-4 0 12,1 0 12,-4 0 12,0 0 60,1 1-4,-1-1 4,0 2 8,1-2 0,2 2 40,-3 0 24,1 0 0,-1-2-12,0 2-48,0 0 36,4-2-44,-7 2 4,3 0 0,1 0-8,-1-2 0,-6 0 0,6 0 0,4 0 0,-4 0 0,0 0 4,1 0 8,-1 2 0,3-2 0,4 0 48,-4 0-52,4 0 4,-4 1 32,1-1-44,2 0-8,-2 3-4,5-3 4,-9 2 0,10-1 0,-7-1 0,4 2-4,-4 0 4,1 0-4,2-2-36,-2 2-12,-1 0 12,7 0-24,-10-2 24,6 0 40,-2 2 8,-4 0 0,4-2 0,2 0 0,-3 2 4,-2-2 8,-1 0 36,10 2-40,-7-1-4,-3-1 8,4 3-4,2-3 0,-2 2 0,2-1 0,-2 1 36,-1-2-44,7 2-72,-4 1 60,-2-3 0,5 1 4,1 1 4,-7-2 0,7 2 4,-1-2-8,1 2 4,0 0 0,-7 0 0,10 0 4,-4-2 0,1 1 8,3 2-4,-4-3 0,1 2-4,2-2 4,-5 0 0,6 1 4,-4-1 4,1 0-4,0 2 40,-4-2-48,4 0-72,-1 2 64,1 1 0,3-3-4,-4 1 4,1-1-4,2 2 4,-5-2 4,3 2 0,-4-2 0,10 0-4,-7 2 8,-5 0 0,9-2 4,-4 0 8,1 2-8,2-2 4,-5 2 40,3-2-40,-7 1 0,7-1 4,-1 3-4,-5-1-8,-1-1-44,7 1 36,-4-2-40,-2 2 40,-4 1 4,9-2 0,-5 1-4,2 0 4,-2-2 4,5 4-4,-5-4 4,5 2-4,-5-2 4,5 0 4,-2 0 44,2 0-44,-5 0 0,9 0 0,-4 0 4,-5-2 4,5 2-4,1 0 0,-4 0 4,-2 0-4,8 0 4,-5 0-4,-4 0-8,1 0-44,5 2 32,-2-2 0,-4 0 4,1 2 0,5-2 4,-2 0 0,-4 0-8,1 0 4,5 0 8,-2 0 0,2 0 4,-5 0-4,8 0 0,-5 0 8,-4 0 4,10 0-8,-7 0-4,4 0 0,-3 0 0,2 0 4,1 0 8,-1 1 0,4-1 0,-6 0 0,2 0-12,-2 0-56,2 3 52,1-3-8,0 0 12,-1 0-4,1 0 4,-7 0 0,7 0-4,-1 0 4,-5 0-4,5 0 0,-5-3 4,2 3 0,-2 0 0,2 0 0,-2 0 0,-1 0 0,-3 3 4,7-3 4,-7 2-4,3-2 4,1 0 0,-4 0 40,0 0-44,7 0 4,-4 0 4,1 0 36,2 0-40,-2 0-8,-4 0-8,10-2-4,-7 2-36,3 0 44,-2 0 0,-1 0-4,7 2-4,-10-2 0,7 2-32,-4-1 40,-3 1 4,10-2-4,-7 3 0,4-2 0,-4-1 0,1 0-4,5 2 8,-2-2 4,-4 0-4,7 0-4,-7 0 4,7 0 8,-7 2 40,7-2-44,-4 0 8,-2 0 36,-1 0-40,7 0-4,-4 0 8,-2 0-8,-4 0-4,3 0-8,4 0 0,-7 0-4,0 0 8,1 0-4,-4 0 4,0 0-4,7 0-4,-7 0 0,-3 0 0,3 0 4,-3 0-4,3 0 0,-2 0 0,2 0-36,-3 0 44,0 0-4,3 0 0,3 0 4,-5 0 0,5 0 4,-3 0 4,3 0 4,-6 0-8,7 0-4,-4 0 0,-3 0-8,6 0-64,-6 0 28,7 0 40,-10 0 0,6 0-4,-3 0 4,3 0 0,-3 0 0,4 0 8,-7 0-4,3-2 8,3 2 0,-6 0 0,3 0 0,-3 0-4,0 0 0,3 0-4,3 0-4,-6 0-4,10 0 4,-7 0 8,3 0 0,-3 0 60,6 0-52,-3 0-8,-2 0 0,2 0-4,-3 0 4,-3 0 4,0 0 0,0 0-4,0 0-12,0 0 8,0 0 4,0 0 4,0 0 44,0 0-44,0 0 0,0 0-4,0 0 0,0 0 0,0 0 4,0 0-4,0 0-4,0 0-56,0 0 48,0 0-72,0 0-24,0 0-12,0 0-1,0 0 25,0 0-24,0 0 12,0 0 24,0 0-24,0 0 24,0 0 12,0 0 24,0 0 48,0 0-4,0 0-8,0 0 12,0 0-4,0 0 4,0 0 0,0 0-4,0 0 0,0 0 4,0 0 0,0 0 0,0 0-60,0 0-36,0 0-12,0 0-36,0 0-36,0 0-52,0 0-44,0-2-132,0 1-220,3-4-312,-3-3-636,0 1-1036,6 1-2961,-6-8-4160</inkml:trace>
  <inkml:trace contextRef="#ctx0" brushRef="#br0">28128 10746 4788,'0'0'6437,"0"0"-3257,0 0-1480,0 0-919,0 0-285,0 0 172,0 0 160,0 0-252,0 0-232,0 0-172,0 2-168,0-2 44,-3 0 64,3 0 32,0 0 4,0 2 0,-3-2-4,3 2 16,-6-2 20,6 0 4,-3 0 24,-4 0 8,7 1 40,-3-1 0,3 0 8,-6 0-8,6 0-48,-3 0-64,-3 0-12,6 0 0,-10-1-20,10 1-16,-9 0-12,6 0 12,-3-2 0,3 2 12,0-2 4,-4 2 32,4 0 12,-3-2 84,3 2 64,-3-2-4,3 0-96,-3 2-24,2 0-12,-5-2 4,9 1-64,-9 1-36,9-2 12,-3-1-12,-7 2-24,4 1 0,3-2 0,-3 0-40,3 2 40,-3-4 0,3 4 0,-7 0 0,4-2 12,3 2 0,0-2 0,-3 0 0,3 0 0,-4 0 0,4 2 0,-6-2-52,3-1 52,6 0-12,-10 1 0,7 1-36,-3-4 36,3 4-36,0-3 48,-3 0-52,6 2 1,-3-1 3,-4-2-4,4 2 4,-3 1-4,3-2-4,-3 0 0,6 2 4,-10-2-4,7 2 4,-3 1 0,3-4 4,0 3 36,-3 1-36,3 1 36,-4-4-40,4 2-4,-3 0 0,3 2 4,-3-2 0,6 0 4,-9-2 0,9 4 36,-4-2-44,-2 0 4,3 2 0,3-4 0,0 2-4,-9 2 4,9-1 4,0-1-4,-3-2-4,-3 4 4,6-2 0,-4 0-4,-2 0 44,3-2-44,-3 2 4,6 0-4,-9-2 4,9 2-8,-13-1 0,4-1-48,6 0-216,-6-2 71,-1 2 193,1-2 81,0 3 39,-1-3-84,-2 0-36,3 0-72,-7-1 24,7-1 48,-10 2 4,7 0 56,-1-1-12,-2-1-40,3 0-4,-7 0 0,10 3 4,-4-3-4,-2 0 8,2 0 36,4-1-40,0 1 4,-1 3 36,1-3-48,0 0 8,6 2 0,-7-4 4,1 5-8,6-1 8,-6-2-4,2 2 4,-2 1-4,6-2 0,-3 1 0,-3 1-4,5-1 4,-5 3 0,9-4-8,-3 4-4,-3-3-8,3 2 0,-3 0 4,2 2 0,-2-1 4,6-2-8,-3 4 8,3-1-4,-6-1 4,6 2 0,0-1 4,0 0 0,-3 2 4,3-2-4,-6 0 0,6 0 0,-3 0-4,3 2 0,0-2-4,0-2 0,0 4 4,-7-2 4,4 1 4,3 1 0,0-2 4,0-1 0,0 2 0,-3-1-4,3 2 0,0-2 0,-6 0 8,6 2-4,-3-4 0,3 4-8,0-2-4,-6 0 0,3-2 4,3 2 8,-7 1-8,4-4 0,3 2-4,-6 1-4,3-4 4,-3 4 4,6-4 4,-10 4 0,7-1 0,-3-3-4,3 4 0,3-4 8,-3 2 40,-3 0-40,3 2 0,-4-1 4,4-3 4,-3 4-8,6-4 0,-3 4 0,-3-4 0,6 3 0,-9-1 0,5 0-4,4-2 0,-6 2 0,3-2-4,3 2 0,-3 1 0,-3-1 0,6-2 0,-3 2 4,3 1-4,-6-2 4,6 2 0,-4-3 0,4 4 0,0-4 0,-6 4 0,6-4-4,0 4 0,0-1 0,-3-3-4,-3 4 0,6-4-4,0 4 4,-3-4-4,-3 4 0,3-3-40,3 1 44,-7 0-8,4-2 8,3 2 0,-3 0 0,-3-1 4,3 0 0,-3 2 4,3-3-4,3 0 0,-7 2-4,4-2 4,-3 4 0,6-4 8,0 3 4,-3-1 0,-3 0 0,3 1 0,3-4 0,-7 4 36,4-3-36,3 2-8,0-2 4,-3 0-4,3 1 0,-6-1-4,6-2 0,-3 3 4,3-1-4,-6-2-8,3 0 0,3 3-40,-7-3 40,4 2 0,3-2-4,-6 3 4,3-1 0,-3-2 4,3 4 0,-7-4 0,10 2 0,-9-2-4,9 3-4,-3-1 0,-3-2 4,3 5 0,-4-5 4,4 2 4,-3 1 4,3 0 0,-3-3 0,3 5 0,-7-3 0,10 1 4,-9-2 0,9 1 4,-3 3 0,-6-3 0,3-2-4,2 4 4,-2-2 36,6 1-40,-3-1-4,-3 0 0,3 2 0,-3-4-4,3 5-8,3-3 8,-10-2-8,10 5-52,0-4-4,-3 0 60,-3 3-4,3-2 8,3 1-4,-6 0 4,3-1-8,3 1 0,-7-1 0,4 2 4,-3-2 4,6 3 0,-3-1 0,-3-2 0,3 2 0,3-1 0,-10-1 0,10-1 0,-3 4 0,3-3-8,-6-2 4,3 5-8,-3-4 0,6 4 8,-3-3-8,-4 2 8,7-2 0,-3 3 4,3-2-4,-6 2 0,6-1 4,-3 2 0,3-2 0,-6 0 8,3 2-4,3 1 8,0-1-12,0-3-4,0 4-80,0-1 24,0 0 48,-6-2-84,6 2 24,0 0-13,0 1 37,0-4-12,0 5 56,0-2-4,0 2 0,0-1-4,0 1 0,0 0 0,0 0-36,0 0 40,0-3 8,0 3 0,0 0-8,0 0-4,0-2-60,0 2 0,0-1-24,0 1 24,0 0 24,0 0 0,0 0 44,0 0-44,6-2 36,-6 2 0,0 0-72,0 0-48,0 0-60,0 0-60,0 0-40,0 0-68,0 0-84,0 0-124,0 0-216,-6 0-440,2 0-908,4 0-1957,-3 0-2059,-3 2-3477,25-4 9397</inkml:trace>
  <inkml:trace contextRef="#ctx0" brushRef="#br0">28525 10866 520,'0'0'4840,"0"0"-2487,0 0-809,0 0-496,0 0-108,0 0 256,0 0 180,0 0 16,0 0-143,0 0-69,0 0-92,0 0-156,0 0-76,0 0-88,0 0-40,0 2-36,0-2-52,3 0-60,-3 1-72,0 4-108,6-2-112,-6 2-48,3 0-36,4 1-24,-4 0 4,6 1-76,0 1-24,-6 0-16,7 1-68,-1-1-72,-3 0 0,-3-2-36,3-1-28,-6 1-32,4 0-24,-4 0 0,0-2 0,0 1 12,0-3 32,0 4 40,0-4 36,-4 4 60,4-2 12,-6 2 84,3-3 24,-3 5-8,3 0-40,-3 0 48,3 1 36,-4 1 0,-5 1-12,3 1-24,-1 0 0,1-1-12,0 3 36,-1-4 4,1 1-76,6-1-48,-6-3 0,6 1 48,-4-4-56,4 4 0,3-7-4,-6 4 0,6-3-108,0-1-100,0-1-92,0 2 12,0 1 60,0-3-28,6 1-128,-6-1-136,0 0-144,0-4-280,0 1-1088,0-5-2025,0 2-1939,0-6-2029</inkml:trace>
  <inkml:trace contextRef="#ctx0" brushRef="#br1">19703 13040 5581,'0'0'4784,"0"0"-1616,0 0-916,0 0-775,0 0-177,0 0 12,0 0-152,0 0-224,0 0-268,0 0-196,0 0-84,13 19 56,-13-7 160,9 1 36,-6 5-136,4 1-80,-4 0-40,3 0-60,-3 1-84,3-1-132,-3-2-60,3-1-48,-2 0-12,-1-3-84,3-4-36,-6 1-60,3-2-60,3-2-48,-6-3-112,0 0-56,0-1-72,0-2-52,0 0-216,0-5-212,3-2-572,-3-3-1512,6 0-3625,-2-11-2172</inkml:trace>
  <inkml:trace contextRef="#ctx0" brushRef="#br1">19890 12962 5593,'0'0'3264,"0"0"-28,0 0-1372,0 0-900,0 0-160,0 0 189,0 0 87,-16 29-52,13-15-144,3 2-188,-6 3-88,3 2 24,3 1-24,-7 2-28,7 1-36,-3 1 12,-6-1-108,9-4-88,0 0-116,-6-4-88,3 1-48,3-4-12,0-3-36,0-1-52,0-2-8,0-5-72,3 3-108,-3-4-156,0 2-124,0-4-96,0 0-108,0 0-160,-3-2-352,3-2-572,-6-2-1961,2 3-3087,4-9-1985</inkml:trace>
  <inkml:trace contextRef="#ctx0" brushRef="#br1">19651 12827 2568,'0'0'7105,"0"0"-3853,0 0-1220,0 0-760,0 0-235,0 0-33,0 0-144,0 0-196,0 0-224,0 0-184,6 0-256,3 0 0,1 0-84,2 0 84,7-2 56,2 2-8,-2-1-40,0-1 128,-1-1 96,1 2-124,-7 1-108,1 0-12,2-2-72,-6 2-28,1 0 40,-7 0 68,6 0-44,-3 0 36,-6 0 0,3 0-36,-3 0 48,0 0-4,0 0 0,0 0 0,0 0 0,0 0 4,0 0 44,0 0 40,0 0 24,0 0 64,0 0-12,0 0-16,0 0 16,0 0 20,0 0 16,0 0 24,0 0 56,-3 0 64,3 0-72,0-2-88,-6-2-36,3 2-84,-3 0-12,3-1-44,-4-2-4,-2-1 4,6 1 0,-6-3-4,-1-1-132,7-3-24,-3 0-76,-3 3-44,6-3-16,-3 3 136,-4 2 152,7 2 0,3 1-4,0 2-80,-6 2-32,6-2-60,-3 2-64,3 0-108,0 0-136,0 2-160,0 0-628,0 2-820,0 1-1025,0 2-1319,0-4-217</inkml:trace>
  <inkml:trace contextRef="#ctx0" brushRef="#br1">19362 13511 1356,'0'0'6809,"0"0"-4365,0 0-924,0 0-612,0 0-236,0 0 64,0 0 0,0 0-132,0 0-216,0 0-184,0 0-55,-9 0 27,9 0 60,0 0 40,0 2-4,0-2 52,3 0 8,3 0-24,-2 0-24,2 0-12,3 1 48,0-1 156,4 0 160,5 0-4,1-1-60,0 1-96,2-4-64,7-2-76,3 4-56,-3-4-52,3 3-8,6-3 104,-3 2-8,0-2-100,1-2-148,-7 5-68,3-3 0,-4 4-4,-8-2 4,0 0-84,-10 4-24,0 0-108,1 0 32,-7 0 64,-3 0 60,0-2 52,0 2-40,0 0-60,0 0 12,0 0-112,0 0-192,0 0-132,-3 0-160,-4 0-208,4 0-504,-3 0-1020,3 0-2393,-3 0-1191</inkml:trace>
  <inkml:trace contextRef="#ctx0" brushRef="#br1">19499 13098 3116,'0'0'3089,"0"0"-61,0 0-848,0 0-528,0 0-328,0 0 236,0 0-119,0 0-341,0 0-272,0 0-168,3 0-36,-3 0 44,0 0 36,0 0-84,-3 0-112,3 0-96,-6 0-136,-4 0-168,1 0-60,0 0-48,3 6-12,-10-3-48,4 5 12,-7 0 36,10 3 0,-4-1 12,-2 2 144,6 1 4,-4 1-64,7-1-24,3 1-60,3 1-4,0 1-68,0-2 12,0-1 48,9-2 8,4-1 4,-4 0 48,6-3-48,-5-3 4,2 0 4,0-4 52,4-2 36,-4-4-24,-2-4-24,2 1-36,4-4 0,-7-1-8,0-4-4,-6 1-12,7-2-132,-10 0-60,3-7-64,3 4-20,-6-4-28,0-1 4,0 0-136,0 2-52,-6-2-156,3 2 60,3 2 72,0 2 84,-4 4 216,4 3 224,0 4 232,0 4 96,0 2-96,-6 3-84,6-1-76,0 2-60,0 0-12,0 0-4,0 0-8,0 0-108,0 2 20,6 1 100,-6 5 320,0 3 228,0 5 12,4 3-112,-4 3-96,0 2-28,0 2 28,0 1 0,0 0-124,0-2-20,0 0-28,0-2-60,3 1-72,3-5-48,-6 0-96,3-3-24,3-3-12,-6-1-16,0-2-68,0-3-64,0-1-80,0-2-52,3-2-84,-3-1-40,0-1-36,0 0-136,0 0-308,0 0-364,0-1-429,0-5-2159,6 2-1512,-2-5-1137</inkml:trace>
  <inkml:trace contextRef="#ctx0" brushRef="#br1">19561 13787 796,'0'0'8157,"0"0"-5573,0 0-944,0 0-572,0 0-160,0 0-40,0 0-99,0 0-121,-28 10-128,25-8-100,-6-1-28,5 1-8,-2 3 20,-3-4 12,0 1-24,-4 2-28,4 2-8,0-2-4,-1 1 12,10-5-22166,-9 8 43932,-3 0-21842,5 2 4,-5-1-24,3 1-40,6-1-36,3 4-80,-7-4-76,7 1-36,7-1-132,-4 1-88,6-2-44,3 0 68,-2-5 64,5-1 12,-2-2 68,5 0 40,1-5 4,-1-8-4,-5 4-48,9-4-36,-7-3 48,-3-1 0,1-1 0,2 1-76,-5-3-32,-1 0-76,-6 0-96,-3-3-36,6 2 96,-6-3 48,0 5-12,0 2 96,0 1 136,-6 5 188,6 3 168,-3 3 56,3 2-60,-6 1-156,6 2-64,-3-1-32,3 1-88,0 0-12,-7 1-96,7 4-48,0 0 144,-3 3 36,3 0 136,-6 1 8,6 2 28,0 2 20,0 0-44,6 2-40,-3-1 24,-3 3 16,7 0-76,-7 1 12,3 1-72,3-2 24,-6-1 28,0 0 32,3-3-60,-3 1-60,0-3-4,6-1-8,-6-1 0,0-1-48,0-4-96,0 4-208,0-7-216,0 4-208,0-4-160,0 1-260,0-2-876,0 0-2097,3-2-2075,-3-5-973</inkml:trace>
  <inkml:trace contextRef="#ctx0" brushRef="#br0">29889 9732 820,'0'0'3300,"0"0"4477,0 0-5077,0 0-1084,0 0-379,0 0 123,0 0-24,0 0-216,0 0-268,0 0-308,0 0-144,0 8-112,-3 2-20,-6 4 68,0 5 88,-1 2 96,-5 2-184,2 4-108,10-4-72,-6 2-12,0 1-32,2-5-28,4-4 0,3 0-76,0-3-8,0-2-108,0-3-28,0-3 4,3 0-36,7 0 12,-4-3 12,3 2 12,-3-5-60,10 0-148,-4 0-92,-2-7-196,-1 4-232,0-5-804,4 0-1352,-4 0-2833,0 5-1924</inkml:trace>
  <inkml:trace contextRef="#ctx0" brushRef="#br0">30013 9833 5777,'0'0'8472,"0"0"-4495,0 0-2465,0 0-668,0 0-212,0 0 60,0 0 120,0 0-208,25 9-168,-9-4-120,-4-4-124,7 1-36,2 2-36,-2-4-84,-1 0-36,4 0-156,-6-1-24,-4-4-304,7 4-156,-7-4-208,-3 2-268,-2-1-816,2 0-840,-6-4-2361,3 4-1116</inkml:trace>
  <inkml:trace contextRef="#ctx0" brushRef="#br0">30094 9746 1540,'0'0'6821,"0"0"31,0 0-4447,0 0-1021,0 0-648,0 0-212,0 0 88,0 0 188,0 0-48,0 0-276,0 0-248,3-9-228,3 4 0,3 4-12,-5 1 12,5-2 4,0 0 0,0 2 0,4-3 44,-4 3 72,-3 0 4,-3 3-64,4 1-48,-4-3 96,3 5 48,-3-2 36,-3 4-32,0 1-40,0 5 0,-3 1 36,-6 5 24,-1-1 112,-5 2 80,2 5-108,1-6-72,-3 4-8,2-3-4,-2-4-96,5-1-12,7-5 0,0-1-60,-3 0 36,6-4-44,0-5-4,0 4-48,0-2-24,6-1-36,-3 0-12,7 2 24,2-4 36,-6 2 56,7-2 0,2 0-4,-9 0-52,10-2-28,-7 2-104,0-4-144,-6 4-72,4-2-136,-4 2-156,-3 0-184,0 0-364,0-2-584,0-1-808,0-2-2053,0 2-1375</inkml:trace>
  <inkml:trace contextRef="#ctx0" brushRef="#br0">30357 9619 560,'0'0'11293,"0"0"-8449,0 0-1488,0 0-723,0 0-173,0 0 36,0 0 48,0 0 48,22 23 196,-9-11 116,5 3-40,-9 4 24,7 4 20,-10 3-136,10-4-204,-7 5-156,-6-1-148,3 1-96,-3 0-60,-3-2 0,0-4-12,-3 2 84,-3-2 40,3-1-16,-3-3 156,-7-1 96,4-1-107,6-2-133,-6-1-84,-1 0-20,4-2-108,-3-5-4,0 3-100,5-2-128,-2-3-157,3 2-143,3-2-132,0-1-88,0-2-156,0 3-460,0-3-1032,0-5-2397,0 3-3175,3-7 183</inkml:trace>
  <inkml:trace contextRef="#ctx0" brushRef="#br0">29598 9485 1116,'0'0'4613,"0"0"-2637,0 0-600,0 0-392,0 0 48,0 0 264,-3 41-32,3-18 116,0 4 229,0 6-41,0 4-180,0 3-116,0 1-276,0-3-100,-7 1-12,7-4-124,0-5-144,0 0-184,-3-8-96,3-2-32,0-3-28,0-3-12,0-3-60,0-1-60,0-4-48,0-2-36,0 0 0,0-2-48,0-2 36,0 0 37,0 0-13,0 0 36,0 0-12,0 0 0,0-2-36,0-6-60,0 0-60,0-7-12,0 0 0,0-5-12,3-1-24,-3-5 24,0-1-49,7-1-47,-7-3-36,0 0-48,0-2 12,0 2 24,0 1-28,0-2 16,0 5 0,0 4 12,0 0-36,0 0-88,3 1 112,3 3-64,-3-2 76,3 4 48,-3-2-4,4 1-20,2-1 12,-6 3 32,6 1 64,1-3 88,-1 7 8,-6 1 48,6 1 0,-3 3-40,-2 2 76,2 0-72,-3 2 52,-3 2-52,6 0 60,-6 0 36,3 0-100,3 4 4,-3 2 72,1 0 72,5 3 112,-3 3-52,-3 2-56,6-1-76,-2 4 12,-4 1 12,3-1-48,3-1-52,-6 1 64,-3-4 12,4 5 0,2-4 0,-6-1-72,0-2 36,0 3-48,0-3-4,0-1-4,0 4 8,-6-5 8,2 3 140,-5-3-40,0 1-36,-1 0 12,1-3-36,0 3-40,-4-2 0,4-2-8,0-3-72,-4 4-12,4-6-96,-6 1-52,2 0-56,4 0-36,0-2-16,6 2-48,-4-2 40,-2 0-148,9 2-708,0 0-1056,0 2-1901,0-2-1855,0-1-2569</inkml:trace>
  <inkml:trace contextRef="#ctx0" brushRef="#br0">30686 9802 1172,'0'0'3156,"0"0"5929,0 0-5988,0 0-1137,0 0-728,0 0-84,0 0 44,0 0-140,0 0-220,0 0-216,0 0-180,9-2-172,1 2-132,-4 0-24,3-1-12,1-2-24,2 3-12,10 0 72,-4 0-32,1 0-16,-1 0-76,-5 0-8,5 0 0,-8 0-60,-1 0 0,3 3-16,-2-2-8,-4 1-48,-3-2-144,3 2-72,-6-2-76,3 0-68,-3 0-112,7 0-100,-7 0-264,0 0-556,0 0-700,0-2-1921,0-1-3607</inkml:trace>
  <inkml:trace contextRef="#ctx0" brushRef="#br0">30751 9966 7053,'0'0'7268,"0"0"-4887,0 0-1001,0 0-384,0 0 120,0 0 40,0 0-256,0 0-296,0 0-264,0 0-172,3-4-32,7 4 20,-4 0 72,-3 0 4,6 0-100,1 0-36,-1 0-88,0 0 76,4 0-80,-4 0 4,6 0-8,-5 0-8,-1 0-160,-6 0-220,9-4-108,-5 2-168,-4 1-172,3-5-476,-6 2-936,3-2-2169,-3 1-3275</inkml:trace>
  <inkml:trace contextRef="#ctx0" brushRef="#br0">31908 9700 5216,'0'0'7237,"0"0"-4029,0 0-1071,0 0-989,0 0-360,0 0-68,0 0 0,0 0-136,0 0-196,0 0-184,0 0-92,37 5 56,-18-2-24,-4-3-84,4 0 52,-1 0-104,1-3 100,0 1 0,-7-1-48,7-1-48,-7 2 48,7-4 0,-10 4 16,0-3-16,0 0 24,1 2-12,2-3-28,-3 0-44,-2 2-4,-4-4-4,6 5-52,-3-3 48,4 0-60,-7 2 60,-3 2-48,3-2 48,3 2 0,-6 2-52,0-1-92,0 1 156,0-2 68,0-1-16,-6 2-52,3-3-108,3-2-36,-10 2-88,7-2-8,-6 3 20,0-2-8,-7 0 80,4 1 4,-1 2 12,-2 0 8,-4 2 28,7 0 24,-7 0-28,1 0 16,-4 4 24,9-2-12,-5 4-4,2-5 28,-2 6 48,12-1 92,-10-1 188,7 1-4,-1-2 28,7 3-48,-3 1-76,-3 0 4,6 2-40,3 3 28,-3 2 32,3 5 24,3-1-32,-3 4 56,12-2 40,-3 1 44,1-3-48,-1 0-32,7-1-40,-1-5-36,1 1-36,-4-4 0,7-3-12,-7-1 16,7-2-52,-4-2 0,-2-2 0,-4 0-48,3 0-48,4-4-4,-7 0-104,0 2 12,-2-1-36,-1-2-112,6 5-56,-12-1-72,9-1-88,-9 2-80,0 0-152,0 0-228,0 0-572,0 2-812,0-1-813,-3 4-2455,-3-2-1973</inkml:trace>
  <inkml:trace contextRef="#ctx0" brushRef="#br0">32283 9414 3848,'0'0'9837,"0"0"-6696,0 0-1281,0 0-744,0 0-152,0 0-88,0 0-160,0 0-244,0 0-180,0 0-160,9 6-132,-3-4-8,4 0-4,-1-1 4,3 4-40,-2-4-12,2-1 52,4 2 4,-7-2-44,0 0-160,-3 0-32,4-2-160,-1 1-196,0-2-108,-2 0-128,-4 1-148,6-3-436,-9 4-501,6-3-1007,-6 2-1728,0 0-1653,-6 2 4713</inkml:trace>
  <inkml:trace contextRef="#ctx0" brushRef="#br0">32537 9312 5597,'0'0'8420,"0"0"-5487,0 0-1001,0 0-412,0 0 24,0 0-140,0 0-244,0 0-232,0 0-228,34 23-196,-31-19-144,7-1-120,8-1-95,-5 3-49,2-5-48,-2 0-40,5 0-8,-5 0-104,2-5-221,-2 3-35,-1 1-72,-3-1-64,1-2-8,-1 2-12,-3 2-16,-3-2-60,-3 2-232,0-2-496,0 2-436,0 0-412,0 0-729,-3 0-2003,3 0-545</inkml:trace>
  <inkml:trace contextRef="#ctx0" brushRef="#br0">32574 9182 1408,'0'0'9013,"0"0"-3201,0 0-3375,0 0-893,0 0-436,0 0-52,0 0-76,0 0-192,0 0-188,0 0-224,0 0-160,0 0-72,4-2-144,2 2-68,3 0-124,0 0 0,1-2-100,2 2-44,0 0 48,4 0 8,-4 0 100,-2 2 60,-1 0-16,0-2 40,-9 4-24,10-4 12,-10 2-48,0-2-88,0 0 64,0 2 68,0-2 52,0 2 60,0 0 96,0 2 64,0 2 92,-7-1 40,4 5 60,0 4-28,-3-1 4,-3 7 32,-1 1-56,7 0-52,-6 2-12,0 0 24,-1 2-24,1-1-8,6-3-52,-3-1-72,-4-2-48,10-1-60,-3-3-12,-3-2 4,6-3 8,0-3 76,0-2-68,0 0-8,0 0-12,9-4-36,-2 1 36,2-1 4,0 0-76,4-1-12,-1-3 0,4 0 0,-4 0-40,-3 0-20,1 2-60,2 2-72,-12 0-72,6-1-208,-6 1-168,0 0-244,0 0-428,-6 0-820,3 1-453,-6 1-1855,9 1-1084</inkml:trace>
  <inkml:trace contextRef="#ctx0" brushRef="#br0">33077 9252 5412,'0'0'4753,"0"0"-1553,0 0-1404,0 0-952,0 0-227,0 0 167,0 0 144,0 0-188,0 0-236,0 0-28,0 0 40,6 41 116,-12-20 108,-7 6-96,4 1-100,-3 6 0,-4-2-12,-2 3-184,5 0-80,-5-5-124,-1 0-72,0-3-72,7-6 0,-1-2-8,4-2-64,-6-3 0,12-2-76,-7-3-164,7-1-136,-3-4-180,6-3-264,0-1-300,0-1-848,6-5-2557,-3 0-4760</inkml:trace>
  <inkml:trace contextRef="#ctx0" brushRef="#br0">33126 9438 900,'0'0'7293,"0"0"-4165,0 0-1040,0 0-780,0 0 24,0 0 121,0 0 91,0 0-184,0 0-240,7 36-160,-14-23-164,4 3-32,3 1-92,-9 1-92,6 1-52,-3-3-44,3-2-112,-4 2-60,7-4-72,-3-3-71,3-1-61,0 2-36,0-4-24,0-3 0,0 3-48,0-4 0,0-2-168,0 2-121,0-2-107,0 0-132,0 0-172,0 0-252,0-2-364,0 0-1060,0-6-2124,0 2-2365,0 1-1896</inkml:trace>
  <inkml:trace contextRef="#ctx0" brushRef="#br0">33095 9559 5216,'0'0'9197,"0"0"-5456,0 0-2657,0 0-396,0 0 80,0 0 328,0 0-104,0 0-216,0 0-268,0 0-268,0 0-156,10-8-76,-10 8-8,0 0-4,6 0-44,-6 0-12,0 0 0,0 0-12,0 0 24,0 0-12,0 2 60,3-2 68,-3 4 28,6-2-12,-6-2-12,0 3-12,3 0-48,-3 0 0,10-3 36,-10 2 0,12-2-40,-6 0 40,3 0-44,1 0 0,-1-2-4,-3 1-4,4-6-4,-1 6 0,0-5-4,0 2-72,-2 2-36,-4-2-12,-3 2-48,0 1-112,0 1 40,0 0-100,0 0-84,-3-2-156,-4 2-200,4 0-256,-3 0-532,6 2-552,-9-1-1797,9-1-1163,-3 2-2473</inkml:trace>
  <inkml:trace contextRef="#ctx0" brushRef="#br0">33281 9435 992,'0'0'3116,"0"0"6141,0 0-6301,0 0-1347,0 0-637,0 0 36,0 0 64,0 0-172,0 0-256,0 0-244,10-10-172,-4 9-36,-6 1-20,0 0-40,0 0-36,0 0-48,0 0-40,0 1 4,0 5 96,0-2 40,0 4 56,0 0 0,0 1 24,-6 1 16,6 4 44,-3-1 36,-4 1 16,4-1-28,-3 4 96,6 1 36,-9 1-47,9 0 27,0 3 392,0-3-108,0-1-336,0-1-228,6-4-72,-3 1-24,3-3-36,-6 1 32,3-4-44,4 1-4,-4-3-68,3-2-108,-6-4-132,0 4-168,3-4-156,-3 0-100,0-3-177,-3 0-363,3-3-896,-6-4-2564,3 1-2193,3 1-4244</inkml:trace>
  <inkml:trace contextRef="#ctx0" brushRef="#br0">31322 9735 5945,'0'0'8628,"0"0"-6075,-3 40-1093,-4-21-352,-2 6 40,6-2-92,3 1-280,-9-5-124,9-2-84,0-3-168,0-1-136,0-5-72,0 0 4,0-4 8,0-3 24,0 2 132,0-3 196,0 0-28,0 0-47,0-4 51,3 0-124,3-4-192,-6-8-108,3-1-96,3-2 0,-3-8-12,-3 0-44,0-2-88,7-4 0,-7 1-12,3-2-84,-3 0 20,0-1 16,6 2-25,-3 0 13,-3 6 36,6 0-12,-3 6 24,-3 0 72,7 3 72,-4 3-36,-3 0 40,6 3 4,-3 0 4,6 1 12,-6 3-8,7-2-4,-1 5-4,0-1-4,-3 0-76,4 2-48,-4 0 0,3 2-36,1 2-28,-1 0-104,0 5-72,0 0-4,1 7 136,-1-1 120,-6 2 120,6 3 52,-9 2 44,0 2 24,0 2 24,0-1 28,0 0 32,0 1-24,0-3 12,-3-1-36,-6-1-48,9-4-60,-6 5 0,3-5-36,3 1 76,-3 1-76,-4-2 48,-2 1-12,6-2 24,-3 2-24,3-5 12,-3 3 12,-4-5 0,1 1 24,6-3-12,0 2-40,-3-4-44,2 1-72,-2-4-48,3 2-72,-3-2-108,6 0-160,-3-2-216,3 1-276,0-5-560,-6 2-1352,6-2-2849,0 0-2604</inkml:trace>
  <inkml:trace contextRef="#ctx0" brushRef="#br0">31582 9850 7585,'0'0'6800,"0"0"-4559,0 0-921,0 0-348,0 0 48,0 0 492,-25 31-384,25-25-256,-3 1-244,-3 3-256,6-2-144,-3 1-68,3 1-92,3 2-68,6-5-48,-9 1-52,10 0-32,-1-4 24,0 0 24,-9-4-24350,10 0 48868,2 0-24426,7-2 64,-10-4-12,0-2-52,1-1 4,-1-1 0,3 0 0,-6-1-12,-2-3-68,2 1-4,-3-1-12,-3 3-48,0-1 12,0 3 24,0 1 96,-3 0-36,-3 2 36,-4 4 0,1 0-88,3 2 4,-4 0-48,1 2-12,-6 3 12,5 0-52,7 3-104,-6-2-184,0-1-304,9 3-600,-3 0-912,3-2-1917,0-3-1771,3-1-1889</inkml:trace>
  <inkml:trace contextRef="#ctx0" brushRef="#br0">30171 10430 1120,'0'0'2792,"0"0"4465,0 0-4813,0 0-948,0 0-364,0 0-155,0 0-121,0 0-192,0 0-184,0 0-124,-15 10-40,15-10 40,6 0-52,-3 0-48,3 1-140,4-1-116,2 0-96,1 0 96,5 0 180,1 0 88,-1-1-36,4 1 24,-3-3-160,-4 1-40,-2 2-56,-4 0-60,0 0 0,-6-2 52,3 2 8,-2 0 4,2 0 4,-6 0 40,3 0 0,-3 0 24,0 0 88,0 0-16,0 0-36,0 0-20,0 0-40,0 0-40,0 0-8,0 0 0,0 0-60,0 0-76,0 0-128,0 0-28,0 0-12,0 0-12,0 0-28,0 4-44,0 2 376,0 4 12,0 4 184,0 3-52,0 2 40,0 4 156,0 2 60,0 0 12,0 4 24,-3-2-96,3 2 0,-6-2 12,6 0 104,-4-2 40,-2-4-76,3 1-44,-3-4-136,6-4-60,-3 0-96,-3-2-12,6-4-12,-3-1-48,-4-1 4,7-2 8,-3-1 48,3 2-52,0-2-8,0 2-56,0-4-28,0 1 24,0 0 0,3 2 48,4-2-36,-4 0 0,-3 2 44,9 0 4,-3-3 4,3 1-4,1 2 0,-1-4 0,-3 2 48,4-2-40,-1 0-4,0 0-4,0 0-8,-2 0-64,-4 0-72,3 0 0,-3 0 12,-3-2-24,3 2-40,3 0-80,-6 0-60,0 0-28,0 0-48,0 0-144,0 0-268,3 0-392,4 0-512,-7 0-913,3 0-2151,-3 0-1561</inkml:trace>
  <inkml:trace contextRef="#ctx0" brushRef="#br0">30258 10685 4804,'0'0'1225,"0"0"3463,0 0-2340,0 0-900,0 0-412,0 0-3,0 0 35,0 0 32,0 0-216,0 0-224,0 0-96,0 1-4,3-1 44,-3 0-20,3 0-52,7 0-36,-10 0-24,9-1 8,0-4-44,1 3-124,-1 1-96,3-1-36,7-2-20,-4 4-52,-2-2-24,-1 2-36,7 0 12,-10 0-12,7 2-40,-4 2-8,-3-2 0,1-1-12,-7 1-60,6 3-24,-9-4-36,0 1 44,6-2-8,-6 0 0,0 0 0,0 0 12,0 0 0,0 0-12,0 0-24,0 0-72,0 0-64,0 0-32,0 0-120,0 0-112,0-2-36,0 2-124,0 0-316,0 0-552,-6 0-820,6 0-2005,0 2-1135,0 0-1637,6-4 6809</inkml:trace>
  <inkml:trace contextRef="#ctx0" brushRef="#br0">30664 10638 220,'0'0'132,"0"0"7929,0 0-3637,0 0-2152,0 0-539,0 0-317,0 0-184,0 0-184,0 0-204,0 0-192,0 0-188,7-4-188,-4 4-152,3-2-4,0 0-48,10-2-12,-4 2-60,4 1 60,-4-1 84,10 0 28,-7 0-4,-2 2-36,2 0-36,-9-2-48,10 2-44,-7 0-4,0-2 0,1 2-12,-7-2-72,3 2-132,-3-2-24,-3 0-16,0 2-48,3 0-68,-3-2-76,0 2-52,0 0-60,0 0-208,0 0-336,-3-2-412,3 2-273,0 0-499,0 0-612,-3 0-1260,3 0-1301,-6 4 4873</inkml:trace>
  <inkml:trace contextRef="#ctx0" brushRef="#br0">30705 10746 456,'0'0'184,"0"0"1904,0 0 2517,0 0-2321,0 0-324,0 0-388,0 0-212,0 0-12,0 0-79,0 0-69,0-2-188,0 0-240,0 2-176,6 0-84,-3 0-40,-3 0-32,0 0-28,6 0-48,-3-2-52,4 2-8,2-1-40,-6 1 28,6-2 8,4 2 12,-4-3 28,-3 3 20,3 0-48,1 0-68,-1 0-28,-3 0-12,4 0-60,-1 0-48,0 0-48,-3 0-44,-3 0-4,4 0-4,-4 0-4,3 0 0,-6 0-52,3 0 0,-3 0-24,0 0-60,0 0-60,0 0-64,0 0 4,0 0-48,0 0-96,0 0-28,0 0-36,0 0-20,0 0-52,0 0-292,0 0-468,-3 3-484,3-3-540,0 0-1749,0 0-923,0 0-2497,3-3 7437</inkml:trace>
  <inkml:trace contextRef="#ctx0" brushRef="#br0">31731 10462 4788,'0'0'4157,"0"0"-113,0 0-2404,0 0-796,0 0-316,0 0 65,0 0 103,0 0 220,0 0 84,12 35-168,-12-16-24,0 5-20,0-2-48,0 4-180,0-1-116,0-4-116,0 1-112,0-3-104,0-6-100,0 1-8,0-3-4,0-1-12,0-4 4,0-2-4,0 2-88,0-5-176,0-1-184,0 2-156,0-2-208,0 0-260,0-2-620,0-5-973,-3 3-3831,-3-10-2709</inkml:trace>
  <inkml:trace contextRef="#ctx0" brushRef="#br0">31771 10588 9293,'0'0'7205,"0"0"-5269,0 0-1184,0 0-224,0 0 192,0 0 304,0 0-152,19 25-264,-19-21-308,12 0-168,-2-2-80,-1-1-4,0-1-48,1 0-40,-1 0-132,0 0-140,-6-1 20,7-1-48,-4-2-48,-3 2-96,3 0-88,-6 2-160,3-2-260,-3-2-504,0 2-845,0 0-2411,0-2-1125</inkml:trace>
  <inkml:trace contextRef="#ctx0" brushRef="#br0">31954 10441 5044,'0'0'5533,"0"0"-2625,0 0-1172,0 0-575,-9 35 59,9-22 236,0 5-168,0 1-216,0 0-200,0 5-276,0-5-92,3 4-56,-3-4-48,0 1-4,0-3-68,0-1-100,0-3-96,0-2-60,0-1-24,0-2-36,0 0-8,0-4-4,0-1-144,0-1-192,0-2-196,-3 0-192,3 0-268,0 0-392,-6-8-1120,6 3-5137,0-11-3124</inkml:trace>
  <inkml:trace contextRef="#ctx0" brushRef="#br0">32199 10665 5989,'0'0'7576,"0"0"-4643,0 0-1541,0 0-884,31 4 32,-18-4 248,11-2-56,-8-6-280,12-1-208,0-5-164,-7 1-80,7-5-60,0-1-76,-6-2-144,-3-1-48,2 1-28,-2-2 88,-4 2-172,-11-4-188,8 4-64,-6-5-100,-3 3 56,-3 0-33,0 0 117,0 3 208,0 1 296,-9 2 148,9 1 152,-9 7 152,6 3 100,-7 2-104,7 2-244,-6 2-56,0 2-140,-1 6 68,-5 1 72,2 7 60,1 5 444,-4 4 373,7 8 255,-3 1 124,-1 7-108,7-2-232,3 2-336,-3-3-228,6-5-220,0-2-132,6-4 0,-3-4 0,6-5-4,-6-3-60,4-6-56,5-1-60,-6-2-52,-3-2-60,4-4-120,-4 0-160,3 0-236,-3-4-320,3-4-744,-3-1-1193,-3-1-2555,6 1-2085</inkml:trace>
  <inkml:trace contextRef="#ctx0" brushRef="#br0">32643 10659 5549,'0'0'7888,"0"0"-4707,0 0-1457,0 0-836,0 0-68,0 0 156,0 0-28,0 0-148,0 27-232,0-25-228,0-2-184,0 0-24,0 0 52,0 0 32,0 0-36,0 0-24,0 0-20,3-2 8,6-4-24,-9 3-36,9-5-36,-9-2-40,10-1-4,-1-3-4,0-3-8,1 3-64,-1-1-72,-6-1 48,6 6 48,1 1 40,-4 5-40,-3-2 40,3 6 0,-3-1 8,3 1 72,-3 0 12,1 1 36,5 5 60,-9 2-12,9-3-48,-9 5 0,6 0-36,-3-2-72,4 1 0,-4-1-8,-3 0 8,6-2 0,-3-1 52,-3-1-60,6 0-4,-6-4-4,0 2-48,0-2-92,0 0-132,0 0-156,3 0-196,-3-2-192,0-2-220,0-2-700,0 1-1980,0-1-2821,0 0-3200</inkml:trace>
  <inkml:trace contextRef="#ctx0" brushRef="#br0">31278 10597 1656,'0'0'2816,"0"0"3261,0 0-3741,0 0-1112,0 0-428,0 0-176,0 0-168,0 0-60,25 0 9,-9 0 171,-4 2 72,4-2-112,-4 0-40,10 0-52,-13 0-96,6 0-100,-5 0-108,-7 0-124,9 0-12,-12 0-88,6 0 4,-2 0 72,-4 0-72,0 0-4,0 0-204,0 0-52,0 0-160,0 0-264,0 0-284,0 0-545,0 0-2255,-4 3-1696</inkml:trace>
  <inkml:trace contextRef="#ctx0" brushRef="#br0">33170 10433 732,'0'0'8581,"0"0"-5297,0 0-1288,0 0-708,0 0-99,-10 39 199,10-22 36,-6 7-56,6-2-312,0 2-304,0-3-160,0-4-144,0-1-100,0-5-84,0-1-44,0-2-40,6-4-48,-6-2 12,4 0 48,-4-2 112,6 0 8,-6-2-72,3-4-72,3 0-84,-3-4-36,-3-1 60,9-1 0,-9-5-84,0 0-24,0-3-120,0-3 12,0 0-72,0-2 12,0-2-24,-6-2-132,6-1-28,0 2 16,0 2 120,0 4-4,0-2 76,0 9 48,6 0 88,-6 1 8,0 2 48,10 3-40,-7-1 40,3 1-48,-3-1 0,3 0-8,4 3 4,-7-1-40,6 2-40,-9 2-36,9 2-12,-9 1 12,10 1-76,-7 1-32,6 3 48,-3 4-28,-3 1 208,4 7 36,2-3 88,-6 4-4,3 5-36,-3-3 24,7 1-24,-7-1-12,3 0-24,-3-2-44,-3-3 8,0-1 0,0-1 48,0-3 12,0-1 36,0 0 120,-3-2-12,-3-2-32,-4 2-4,7-3-24,-6 3-72,-3-4 0,2 3-72,-5-2-12,2-1 0,4-1-168,0 4-108,-1-3-64,1-1-80,6 4-148,-3-2-244,6-1-620,0 1-1108,0-2-2681,0 1-2235</inkml:trace>
  <inkml:trace contextRef="#ctx0" brushRef="#br0">33551 10387 3284,'0'0'8985,"0"0"-3740,0 0-2733,0 0-940,0 0-564,0 0-308,-34 25-204,25-15-108,6 1 8,-7 1-44,4 3-16,3-1-84,0 1-36,-3 1-8,6-3-64,0 3 24,-3-2-24,3-3-60,0 0-36,0 1-40,0-2-4,0 1-4,0-3 0,0 2-8,0-2-40,0-1 36,0-1-48,0 0-36,0-3-132,0 4-100,3-6-200,-3 1-184,6-2-48,0 0-24,10-2-356,-4-4-640,4-3-1104,2-1-2629,-2 0-1324</inkml:trace>
  <inkml:trace contextRef="#ctx0" brushRef="#br0">33684 10499 11069,'0'0'6261,"0"0"-4117,0 0-1236,0 0-640,0 0 48,0 0 84,0 0 220,38-4-72,-29 3-172,10 1-196,-7 0-60,3 0-36,-2 0-84,-4 1-40,0-1-188,-5 2-464,5-2-292,-9 0-480,6 0-812,-3 0-2029,-3-2-1883,0 1-929</inkml:trace>
  <inkml:trace contextRef="#ctx0" brushRef="#br0">33731 10371 7445,'0'0'8100,"0"0"-5343,0 0-1649,0 0-520,0 0 228,0 0 452,0 0-228,31 24-304,-25-20-324,-3-4-256,3 4-144,-2-2-8,2-1-4,-6-1-48,3 2-24,-3-2-84,0 0-40,0 4-116,0 0 132,-9 2 180,-1 2 68,1 2 52,0 1 0,-4 0-36,4 1-12,0 0 40,-1-1-16,7-1 0,-3-1 0,6 3-84,0 0-12,0-3 0,0 1-4,0 0 4,6-3 44,-3-1-44,4 0-8,-4 0 4,6-3 4,-6-1 8,3 2-8,7-4-8,-4 0-112,-3 0-84,3-1-160,1-4-252,-4 2-280,3-3-440,1 2-736,-1-2-889,0-2-2107,-3 5-521</inkml:trace>
  <inkml:trace contextRef="#ctx0" brushRef="#br0">34004 10273 2824,'0'0'10981,"0"0"-8016,0 0-1293,9 29-248,-6-14 188,-3 1-204,0 3-372,0 0-420,-9 1-240,6 1-160,-3 0-168,-7-1-44,4-1-4,0 0-48,6-3 36,-7-1 0,1-3 0,3-3 12,6 1-4,-3-1-8,-4-1-60,7-2-144,0-2-184,0 2-144,0-2-144,0-4-22474,0 4 45452,0-2-23674,7-2-1500,-4 0-3213,-3-2-3320</inkml:trace>
  <inkml:trace contextRef="#ctx0" brushRef="#br0">36345 10891 2244,'0'0'2216,"0"0"997,0 0-401,0 0-936,0 0-508,0 0-176,0 0-64,0 0-83,0 0-129,0 0-76,0 0-228,0-6-196,-6 6-84,3-2-100,-4 2-96,-2 0-28,-3 0 12,-7 4-8,7 0-64,-4-2-48,-6 4-44,10-1 44,-3 1 84,2 0 52,-2 0-40,5 1 76,4 1-28,0 0-48,-3 0 64,9 2-4,-3-1-96,3 1-60,0-1-4,3 1-56,6-1-36,-3-1 12,7 0-4,-1-3 40,-3 0 48,7-3 0,-4-2 48,-3 0 28,4 0 8,-4-4 36,7-2 4,-13-2-52,6 0-12,-3 0 60,-3-1 40,-3-1 68,0-1-68,0 1-148,0 1-12,0 1 0,0 0 8,0 4 76,0-2-24,0 6-56,0-1-4,0 1-48,-3 0 0,3 0-24,0 0-88,0 0-20,0 1 108,0 3 72,-6 0 144,6 4 60,0 0-20,0-3-76,0 3 24,0 2 28,0-1-40,0 1 24,0-1-36,0 1-60,6 2-48,-6-2 0,0-1-4,3 1-4,-3 0-4,0 1-48,0-2 48,3 4 12,-3-2 0,0-1 60,0 1 24,0 3 28,0-3 44,0 5 24,0-5-36,0 5-72,-3-3-24,3 1 12,0-1-12,0 1-36,-3-3-12,-3 1-44,6 2 36,-3-5-40,-3 1 40,-4-1-64,7-1-60,-3-2 24,3-2 24,-3-2 12,-7-2 64,7 0 0,3 0 4,-6-4-4,0-4-40,5 0-24,-2-1-64,3-1-92,-3-1 96,6-1 80,0 0 52,0 5 120,0-3-12,0 2-44,0-1-64,0 1-12,6-2-36,-3 2-36,3-1 12,4-1 72,-1 0 52,-6 1 32,6-1 48,4 1-24,2-1 76,-2 2 188,2-1 40,1-3 152,-1 3-312,4-4-132,-7 2-120,7 0-44,-7-3-88,4 3-72,-4-5-132,1 3-76,2-5-8,-6 7 68,1-1 136,-1 7 108,-6-2 48,-3 6-24,3-1-4,-3 2-20,0 0-72,0 0-76,0 2-144,0-1-48,0 6-48,-3-4-28,3 5-280,0-2-980,0-1-1949,-3 1-1895,3-2-2165</inkml:trace>
  <inkml:trace contextRef="#ctx0" brushRef="#br0">35877 10756 1440,'0'0'1460,"0"0"0,0 0 545,0 0-601,0 0-584,0 0-72,0 0 96,0 0-84,0 0-80,0 0-100,0 0-80,-10-6-56,10 6 16,0 0 24,0 0 20,0 0 16,0 0 8,0 0 0,0 0-11,0 0-5,0 0 32,0 0 60,0 0-48,3 0-4,4 0-12,-4 0-100,12 1-172,-2-1-36,2 5 24,7-5-12,0 0 8,-4 0 40,13 0 48,-6 0 24,0 0-24,0-5-88,-1 4-68,4-1-88,-3 0-36,0-2 12,3 2 36,-6-1 36,5-2-56,1 2-28,0-3-52,-6 4 64,0-4-24,2 2-40,-2-2-8,-3 5-60,-7-6 56,7 4 4,-10 1 0,3-2-4,4 2-4,-13 0-4,6 1 8,1-2 4,-4 1 4,0 0-4,0 2-4,7-1-68,-4-4 24,-3 4 40,4-1-68,-1 2-8,-6-2-24,6 2-12,-6-2 12,7 2 24,-10 0-16,6 0-8,-6 0-60,0 0-16,0 0-68,0 0-196,0 0-100,-6 0-12,6 0 60,-13 2-144,10-2-944,-6 2-1181,0-2-2411,2 0-1549</inkml:trace>
  <inkml:trace contextRef="#ctx0" brushRef="#br0">36698 10165 2128,'0'0'1368,"0"0"2097,0 0-1533,0 0-716,0 0-272,0 0-8,0 0 140,0 0-84,3-29-4,4 27 168,-7 2-67,0 0-233,0 0-116,0 0-136,0 0-176,0 2-136,0 4 12,0 3 272,0 3 564,0 5-88,0 7-192,-7-2-196,7 7-28,-3 1 100,-3 0-76,3-1-276,-3 0-143,6-4-121,-3-1-12,-3-5-60,6-2-48,0-5-72,-4 2 24,4-5 36,0-1-96,0-3 36,0 0-12,-6-3-49,6-1-35,0-1-84,0 0-72,0-1-72,-3-6-64,3 0-296,0-5-428,-3-1-960,3-3-1936,0-3-1037,0 4-1788</inkml:trace>
  <inkml:trace contextRef="#ctx0" brushRef="#br0">36534 10105 4516,'0'0'3229,"0"0"-445,0 0-1112,0 0-508,0 0 4,0 0 192,0 0 17,0 0-201,0 0-168,0 0-152,0 0-160,-3-6-64,3 6-72,0 0 8,0 0-12,0 0-48,0 0-24,3 0-16,-3 0-56,9-2-148,-9 1 0,13 1-44,-4-5-16,-3 5-48,7-1 24,2 1 48,1-2 12,-1 2 12,4 0 73,2 0-21,1 2-112,3-1 0,-3 4-48,-4-4-24,4 1-24,0 0-36,-4-2-56,1 2-4,-10 0-12,4-2-48,-4 0-12,-3 0-12,-3-2 0,3 0-60,-6 2-60,3-2 8,-3 2-32,0 0-37,0-2-59,-3 1-132,3-4-144,-6 4-160,3 1-204,-3 0-392,6 0-572,-9 0-684,5 3-1481,-5 1-1863,9 0-1385</inkml:trace>
  <inkml:trace contextRef="#ctx0" brushRef="#br0">36630 9935 3600,'0'0'260,"0"0"1981,0 0-393,0 0-344,0 0-212,0 0-176,0 0 12,0 0-32,0 0-148,0 0-104,-15 8 49,15-8-49,0 0-88,0 0-140,-3 0-40,3 0-100,-7 0-72,7 0-40,0 0-8,0 0-28,0 0-36,0 0-24,0 0-52,0 0-32,7 0 8,-4 0-12,3 0-176,-3-3 8,12 2 88,-5-1 56,2 0 24,10 2-108,-7-2 64,4 2 32,-4 0-60,1 0-12,-7 0-84,4 0-12,-4 2-48,0-2-36,-6 0-60,7 2-36,-10 0-40,9-1 28,-9 2-4,0-3 52,0 0 0,6 2 44,-6-2 28,0 0-60,0 0-112,0 0-24,0 0 16,0 0-28,3 0-48,-3 0-236,0-2-256,0-1-704,0 2-601,0-1-2075,0 2-1957</inkml:trace>
  <inkml:trace contextRef="#ctx0" brushRef="#br0">15642 9514 8477,'0'0'5904,"0"0"-3387,0 0-1773,0 0-744,0 0-196,0 0 196,0 0 24,0 0 312,0 0 180,0 29 140,6-12-8,-3 10 232,-3 7-16,0 2-120,0 7-104,0 3 40,0-1-112,0-1-280,0-2 0,0-1-32,-3-6-16,3-5-84,0-3-72,0-1-72,3-9 48,-3-1 0,0-5 12,0-1 12,0-7 12,0 3-12,0-4 4,0-2 32,0 2 24,0-2 60,0 0 132,0 0 12,0-2-35,0-1-61,0-7-180,-3-4-72,-6-3-48,9-4-12,0-8 0,0-4-72,0-2-73,0-3-23,0-5-72,0 3 36,0-3 72,0 0 96,0 5 12,3 1 76,3 2-128,-6 5 68,0 3 68,0 3 72,0 3-64,0 4 56,-6 1-64,6 1-12,-3 1-40,3 0 52,0 3-8,0 0-112,0-3 24,0 3-60,0 1-48,9 0 24,-6 1-120,3-1 92,3 1 4,1 1-48,-7 2-100,9 0 4,4 2-16,-7 2 48,3 2 76,4 0 80,-4 2 40,1 4-24,-7-2 44,3 3 28,1 3 24,-1 1-36,-6 3-4,6 2 24,-6-1 64,7 7 12,-4-3-12,-3 4-40,3 0 32,3 1-32,-5-2-8,2 2 48,-3-2 48,-3-2 0,0 1-48,0-3 172,0-3-4,0 0 172,0-3-36,-3 2 72,-7-5 72,1 1-16,0-4-56,0 2-40,-7-3-32,4 1-4,-1-2-72,-2 0-72,2 0-48,-5-3-60,5 1-48,-2 1-8,2-3-112,4 0-60,0 0-144,9 0-40,-3 0-92,3 0-328,0 0-392,0 1-1664,3 1-3261,-3-2-2316</inkml:trace>
  <inkml:trace contextRef="#ctx0" brushRef="#br0">15961 10003 4060,'0'0'4117,"0"0"67,0 0-2184,0 0-636,0 0-319,0 0-225,0 0-288,0 0-148,0 0 216,0 0 344,-6 19-124,6-11-212,0 1-52,0-1-156,0-2-96,0-2-24,0 0-16,0-2-8,0-2-28,0 2 40,0-2 44,0 0 196,0 0 92,0-4 4,6 0-172,-6-4-168,3-2-48,3-1-72,-6-2 12,3-3-23,4 0-125,-7 1 4,3 0-12,-3-3-56,3 3-97,3 5 153,-6 1 72,0-1-68,3 4-4,3 1-12,-6 0-36,0 2 0,0-2-12,3 4 0,4 1-36,-4-2-36,-3 2-60,6 0-36,3 0 0,-6 0 72,7 2-64,-4-2-128,0 3-96,0 0-52,7 0-32,-13-1-164,6 4-468,-3 0-604,3-2-548,-6 2-261,0-1-1435,0 1-236,0-4-1245,0 2 3909</inkml:trace>
  <inkml:trace contextRef="#ctx0" brushRef="#br0">16169 9999 4288,'0'0'7293,"0"0"-5133,0 0-1588,0 0 108,0 0 773,37 5 99,-28-6-272,1-3-276,2-2-368,-3-2-392,4 0-172,-4 1-64,0-1 76,1 1 4,-4-1 32,-3 0-36,-3 0 52,3 3 104,3-1-8,-6-2 24,-6 4 56,3-2-8,0 3-88,-3-2-216,-4 4-48,1 1-120,0 0-12,-4 6 8,4-1 16,0 7 156,-1 0 112,7 1 56,-6 2 4,3 3-88,3 1-84,-4-2-12,4 3-96,3-3-28,0-1-116,0-3-136,3-1-132,7-2-40,-4-5-24,3-1-164,1-2-284,2-2-500,-3-6-893,10 1-2427,-7-3-1121,4 0 2817</inkml:trace>
  <inkml:trace contextRef="#ctx0" brushRef="#br0">16504 9901 13817,'0'0'4521,"0"0"-4333,0 0-52,0 0 220,-22-2 612,13 2 252,-1 0-272,1 0-332,0 0-348,-1 0-256,7 0-12,-6 2-4,3-1-8,3 1-84,0-2-40,3 4-44,-7 0-28,7-2 28,0 2-12,0-1-88,0 4-24,7-4 60,-4 5 84,0-2 4,3 2-88,3-3 0,4 3-24,-4 0 48,0-2 48,-3 2 96,-2-1-56,5 1 44,-9-1-20,0 1 104,0 0 4,0-3 68,0 1 80,0 1 256,-6-4 280,3 1-88,-1 0-108,-2-2-112,-3 2-52,6-2-104,-3 0-100,-7-1-108,13 4-12,-9-4-8,0 1-88,6 0-24,-4-2-232,4 4-160,3-4-156,-6 2-184,6-2-216,0 2-820,0-2-1997,0 0-2151,0 0-1261</inkml:trace>
  <inkml:trace contextRef="#ctx0" brushRef="#br0">16640 9926 7489,'0'0'5524,"0"0"-4148,0 0-580,0 0 236,0 0 601,0 0 7,0 0-348,0 0-404,0 0-316,0 0-184,9-6-72,-9 4 8,0 2-44,0-2-40,0 2-96,0-4-132,0 4-12,-3-2-80,3 0-124,-6 1-64,3-2-68,-3 3 44,3 0 28,-4 0 44,-2 4 100,6-2 48,-3 2 8,3 2 4,3 0 60,-3-1 88,-4 3 80,7 0-36,0 1-8,0-1-72,0 2-52,7-2-60,-4 1-16,-3-1 16,9-3 60,0 1-4,1 1 4,-7-4 8,6-1 4,0 2 88,-2-4-4,-4 2-24,-3 0-24,9-2 24,-9 0-60,0 0-12,0 0 0,0 4-60,0-2 12,0-1 48,0 6 244,0-4 20,-9 7-96,6-2-44,-7 1-112,1 1-12,0-1-52,-1 1-20,1 2-12,0-2 0,-1-1 24,1-1-108,6-4-88,-3 2-12,3-3 40,3-3-88,-6 2-60,6-2-112,0 0-72,0-2-224,0-1-680,0-5-1433,0 0-2399,0-2-601</inkml:trace>
  <inkml:trace contextRef="#ctx0" brushRef="#br0">16773 10009 3008,'0'0'6421,"0"0"-2193,0 0-2620,0 0-375,0 0 171,0 0 224,0 0-272,0 0-360,0 0-304,0 0-352,0 0-112,3 6-12,1-1-8,2 3-52,-6 0-24,3 1-64,3 1-68,-3-2-12,6 1 0,-2-3 0,-4 0-36,6 0 12,0-4 36,1-1 8,-1-1 0,0 0 52,-6-1-60,7-1-12,-4-4 8,3-2-4,-6 1-76,3-1 12,-2-6-72,-4 4 60,9-5-64,-9 2 8,0-1 140,0 1 72,3 1 136,-3 0-52,0 3-48,6 3-60,-6 0-36,0 3 28,0-2-40,0 5-108,0-1-24,0 1-76,0 0-44,0-2-196,0 2-144,0 0-176,0 0-204,0 0-328,-6 0-444,6 0-361,-3 2-1051,3-2-1504,0 1-993,-6-1 4737</inkml:trace>
  <inkml:trace contextRef="#ctx0" brushRef="#br0">17031 10039 1564,'0'0'11605,"0"0"-8985,0 0-2244,0 0-212,0 0 561,0 0 503,0 0 100,0 0-132,0 0-208,0 0-360,21 18-276,-21-18-84,7 0 44,-7 0 52,0 0 144,3-2-16,-3 0-200,6-4-148,-3 3-132,-3-5-4,6 0-8,-6 0-12,3-2 8,-3-1-8,0 0 0,3-1 4,4 2 4,-7 0 4,0 10-25122,0-7 50248,0 1-25066,0 2-48,0 2-8,0 0 4,3 2 40,-3-1 24,0-2-60,6 3 36,-6 0-44,0 0 8,3 0-12,6 4-8,-9 0-40,7 0-12,-4 2 0,3 1 0,-3 3-12,3 0 12,-6 2 0,3-1 52,-3 0-40,6-1 48,-2 0 48,-4-1-36,9-1 36,-6 0 12,6-2 24,-3-2 36,4-4 0,-1 1 24,3-1-24,-2-1-12,2-3-60,4-4 4,-4 0-40,0-1 0,4 1 48,-4-2-48,-2 1 36,-1-1-36,0 2 36,1 0-40,-10 1-8,9-1 0,-9 1 0,3 1 48,-3-2-48,0 2-8,0 0-124,0-1-16,-3-1-80,-6 2-48,2-1-24,1 1-4,-3-1 16,9 7-24174,-9-1 48648,-1 1-24378,1 0 56,0 0 136,-1 8 36,10-1 196,-9 3 56,6 1 24,-3 5-32,3-3-64,-4 5-60,7-1-48,0 2-60,7-1-44,-4-1-4,3-1 4,3-3-4,-3 1-4,10-5-44,-4-1-72,-2-4-24,-1 0-60,0-2-136,-6-2-176,4 0-160,-4-5-148,3 0-352,-6-3-1108,0 1-2313,0-1-3443,-9-7 1471</inkml:trace>
  <inkml:trace contextRef="#ctx0" brushRef="#br0">17924 9885 964,'0'0'5501,"0"0"-2825,0 0-432,0 0-756,0 0-340,0 0-112,0 0-144,0 0-171,0 0-213,-31 4-160,21 0-124,1 2-12,-3-1 72,-4 3 96,4 1 140,2 1 164,-2 2-108,3 0-88,-1-1-148,4 0-120,3 2-100,3-4-60,0 2-60,0-1-96,3-2-48,7 0 32,-1-5 16,0 3 88,10-4 8,-7-2 72,4-3 48,-7-4-20,3 1 8,-2-3-96,2 2-8,-3-1-4,1-2-108,-1 1-16,-3-2 16,-6 4-48,3-1-28,-3 1 24,0 1 160,0 4 76,0 2 116,0 0-180,0 0-12,0 3-192,-3 3 192,3 6 180,-6 2 224,3 1-76,3 0-64,-6 3-56,6-1-88,0-1-120,6-3-264,3-1-188,-6-7-20,7 3-188,2-8-60,-6 0-312,4-2-376,2-5-561,-6-1-1235,0-4-3108</inkml:trace>
  <inkml:trace contextRef="#ctx0" brushRef="#br0">18178 9850 5885,'0'0'-5885,"0"0"21006,0 0-11936,0 0-1377,0 0-796,0 0-176,0 0-60,0 0-148,0 0-144,0 0-240,-28-13-244,28 13-84,-12 2-88,5-1 40,4 6 36,-6 0-12,6-1-16,-3 1-8,3 3-24,3 2-12,0 0 8,0-1 16,0-2-12,0 5-40,3-2 40,3-1 20,-3 1 4,0-2-16,3-2-8,4-1 0,-7-1 56,6 0 100,-3-3 48,-3 2 28,4-2-64,-4-1-8,-3-2-4,6 2-8,-6 0 8,0 2 220,-6-2 84,3 2 36,-4-1 24,-2 5-12,0-4-52,-1 2 16,7 0-52,-6-1-140,0 1-84,6-2-40,-4 4-124,-2-2-56,9-3-72,0 5-280,-3-3-184,3 0-244,0-4-712,0 2-2149,0-1-2727,3-4-2553</inkml:trace>
  <inkml:trace contextRef="#ctx0" brushRef="#br0">18677 9902 8825,'0'0'3060,"0"0"-1376,0 0-592,-28 0-8,19 0 121,-3 0-73,2 0-208,-2 0-188,3 0-160,-7 2-128,7 4-116,-10-2-80,7 2-8,2 2 24,-2 1 24,6 1 48,-7 1-64,7 1-80,3 1-64,3 1-132,3-1-52,3-1-20,7 0-40,2-4-8,-2-3-24,5-1 24,1-4 44,3-4-8,-4-4 72,4-3 0,-3 0 8,-7-3 0,3 1 4,-2-1-12,-4 2-60,-3 1 72,-3 1 60,4 2 12,-7 2 124,0 0 104,0 4 40,0 2-112,-7 0-116,4 2-108,-3 4 0,-3 6 76,6 2 148,-7 3 28,1 4-40,3-2-100,3 3-116,3-3-144,0-1-184,0-5-68,9-1-100,0-5-36,1 1-64,-1-7-180,0-1-176,1-1-396,-4-7-1108,0-2-2725,3 5-2388</inkml:trace>
  <inkml:trace contextRef="#ctx0" brushRef="#br0">19099 9926 1316,'0'0'4048,"0"0"877,0 0-3201,0 0-1212,0 0-508,0 0 224,0 0 80,0 0 124,0 0 80,0 0 32,0 0-88,-13-8-116,13 8 24,0 0 88,0 2 165,0-1 215,0 6 156,0 0 32,0 3-4,4 1-104,2 3-112,-3-1-156,6 5-236,-6-4-152,7 1-160,-1-3-24,0-1 12,0-1-12,1-2-64,-1-3-8,3-1-52,-2-2 52,5-2 4,-5 0 8,-4-2 0,3-4 40,-3-2-44,7-1 40,-7-1-36,-3-1-12,3-5 0,-3-1-72,4-1 8,-7-1 12,0 0 52,0 0 100,0-1 0,-7 3-92,7 3 32,-3 3 92,3 3-36,-6 4-28,6 0-68,0 2-96,-3 2-84,3 0-88,0 0-80,0 0-100,0 6-72,3 2-368,3-3-72,-3 5-432,4 2-1244,-4-7-3025,6 2-1872</inkml:trace>
  <inkml:trace contextRef="#ctx0" brushRef="#br0">19434 9931 1800,'0'0'13089,"0"0"-10356,0 0-2561,0 0-96,0 0-76,0 0 632,0 0 32,0 0 120,0 0-16,31 24-184,-25-24-280,3 0-96,4-2-40,-4-2-56,-3-2-16,3 0-12,-5 0-12,-4 1-60,0-1-12,0-2-132,0 0-100,0 0-8,-4 1 8,-2-1 12,-3 1 124,6 0 20,-6 6 76,-1 1 60,1 0 0,0 1-60,-1 7 4,7 2-4,-3 4 136,3-1 80,3 4 40,0-1-112,0 1-144,0 1-12,9-3-192,-6 0-148,7-3-64,-1 0 16,0-2 96,4-5 156,-4 1-148,6-4-488,-11-2-436,5 0-309,3-2-947,-2-6-3400,-4 5-809</inkml:trace>
  <inkml:trace contextRef="#ctx0" brushRef="#br0">19669 9966 364,'0'0'12177,"0"0"-9369,0 0-1727,19 37-193,-13-23 792,3-3-100,-5-2-560,5 1-244,0-2-24,-6-2 44,7-2-216,-10-3-192,6 2-76,-3-3-36,-3 0-60,6 0 28,-3-4-52,-3-4-48,6 0-48,-6-4-96,0-1-8,0-2 8,0-1 0,0-1 4,0 2 8,0 1 60,0 2 24,-6 3-24,6-1-72,0 4-4,0-2 0,0 5-8,0-3 4,0 4-40,0 0-12,0-2-108,6 2-36,-2 2 0,-1 0-16,3 0 28,3 0 24,4 0 36,-7 2-108,3 0-172,0 2-216,-6-1-96,7 2-208,-1-2-476,-9-1-664,12 2-2585,-12-2 2269,7-2-3128,-7 0-701</inkml:trace>
  <inkml:trace contextRef="#ctx0" brushRef="#br0">19961 9908 17010,'0'0'4828,"0"0"-4608,0 0-220,0 0 0,37 13 324,-25-6 344,10-6 260,-6 1 244,5 1-316,-2-2-400,3 1-252,2-2-204,-8 0-24,9 0-264,-13 0-508,7 0-396,-10-2-196,0-2-956,-5 2-2349,2-1-2707,-6-3-1129</inkml:trace>
  <inkml:trace contextRef="#ctx0" brushRef="#br0">20041 9764 15333,'0'0'3881,"0"0"-3377,0 0 204,0 30 896,0-14-196,0-3-312,0 4 0,0 1-240,7-1-256,-7 7-239,3-3-109,3 0-156,-6 2-80,3-4-12,3-1-4,-6-1-48,3-4-24,-3 0-72,3-2-12,4-3-1,-7-5-47,0 3-24,0-4-12,0 0-84,0-2-48,0 0-88,0 0-32,0-4-88,-7-3-388,4-5-1032,3-4-2620,-3-1-2605,3 4-2056</inkml:trace>
  <inkml:trace contextRef="#ctx0" brushRef="#br0">20255 9949 13697,'0'0'5505,"0"0"-4405,0 0-756,0 0 168,0 0 96,31 27-40,-31-20-96,10 0-96,-4-4-172,-3 3-192,3-2-12,-6 2-84,3-5-180,-3 4-416,3-3-252,4-1-204,-7-1-420,0-1-788,3-6-2773,-3 6-2424</inkml:trace>
  <inkml:trace contextRef="#ctx0" brushRef="#br0">20314 9837 2568,'0'0'14354,"0"0"-10446,0 0-3120,0-27-636,0 21-152,0 2-4,3-2-144,4 4 28,-7 1 108,0-4-84,0 5-308,3 0-572,-3 2-684,0 2-2237,0-2-2795,0 6-1069</inkml:trace>
  <inkml:trace contextRef="#ctx0" brushRef="#br0">20491 9899 18714,'0'0'5156,"0"0"-4152,0 0-944,0 0-60,0 0-184,0 0 100,0 0 84,0 0 376,-19 29-52,10-14-300,-3 0-24,2 3-168,7 1 0,-6 1-84,3-4-76,6 0 4,0-2 68,0-4 100,6-3 0,-3-1 24,3 0 8,1-4-8,8-1 48,-6-1 24,4-1-108,-4-6-148,3 2-304,7-3-728,-10 1-936,7-1-1765,-4-2-2311,-2 2-1545</inkml:trace>
  <inkml:trace contextRef="#ctx0" brushRef="#br0">20696 9976 1632,'0'0'15542,"0"0"-11170,0 0-3680,0 0-692,0 0-36,0 0 36,-22-2 192,13 5 160,-1 2 108,1-2 120,-6 5-132,11 0-244,-5 0-116,6 0-88,-3-1-108,3 0-48,3 1-60,0-2-28,0-2-44,3 0-88,3-2 48,-3-2 124,6-6-64,4 1-108,2-5-12,-2-2 48,2 0 84,-2-1 60,-1-1 28,-3-3-64,7 0 96,-4-3-48,-2 3 132,2-2 52,-6-2 268,4 3 196,-7 1 48,3 3 180,-3 4 120,-3 5-36,0 1-148,0 4-292,-3 0-216,-6 6-112,-1 3 112,-8 3 100,8 5-16,-2 7-72,-7 3-132,10 0-48,-6 2-192,11-1-208,-5-1-68,9-1 44,0-7 156,0 0 76,0-5 32,9-3 4,-9-1-28,10-2-80,2-5-40,-6 2-16,4-5 16,-1-2-48,0-2-164,-3-4-428,1 0-888,2-3-2825,-6 3-3184</inkml:trace>
  <inkml:trace contextRef="#ctx0" brushRef="#br0">20993 9659 8513,'0'0'6392,"0"0"-4543,0 0-1077,0 0-388,0 0-48,0 0-76,0 0 168,0 0 372,-15 31 236,9-10-12,-4 0-92,1 8 24,-3 2-52,2 0-204,1 2-232,0 0-128,-1-2-100,7-2-144,-3-2-36,3-4 36,3-2-12,0-2-24,3-1-60,-3-1 0,9-3-4,-2-3-116,2-1-72,-6-2-84,0-5-208,3 2-164,-3-4-100,4-1-208,-7-1-484,0-5-1480,0-4-4065,0 2-4288</inkml:trace>
  <inkml:trace contextRef="#ctx0" brushRef="#br0">22330 9937 6261,'0'0'6604,"0"0"-3764,0 0-1163,0 0-477,0 0 140,0 0-60,0 0-200,0 0-280,0 0-352,0 0-208,0 0-132,-16 33-36,16-33-24022,-3 10 47912,-3 3-23962,3-3-24,3 4-60,0-1-36,0-1-48,3-1-28,3-1-20,3-2 96,1-3 12,-7 1-4,15-4 28,-8-2 12,8-2-72,-5-4-4,-4 1 16,10-5 12,-7-2-100,4 0-168,-13-1-64,6-1 4,3-3 8,-12 4 232,7-5 208,-4 5 220,-3-2 72,-3 1 160,-4 4 108,-5 1 72,3 1-40,-1 2-132,-2 2-204,-4 1-148,4 0-36,3 3-12,-4 3-60,4 2 0,0-1-132,3 1-40,-4 3 52,7 2-120,-6-2-184,9 0-208,0-1-156,0-1-276,0 0-692,0-3-1061,0 0-2503,3-3-2293</inkml:trace>
  <inkml:trace contextRef="#ctx0" brushRef="#br0">22646 9974 2008,'0'0'1384,"0"0"-108,0 0 1433,0 0-505,0 0-204,0 0-4,0 0-264,0 0-235,0 0-229,0 0-248,0 0-208,0 27-204,0-24-108,0 3-108,0-4-64,0 3-40,0-2-8,0-3-12,0 2-28,0-2-20,0 0 32,0 0 40,0 0 104,0 0 208,0-4-120,0-2-124,0 1-48,3-7-20,3 2-40,-3-1-72,-3-1-36,0-1-72,7-1-64,-4-1 40,3 3-36,-3 0 0,3 3-4,-3-1-4,4 0-4,-4 5 0,0-3 8,3 2 4,3 0-8,-6 3 8,7-3 0,-4 2 0,-3 1 32,3-2-44,-3 3-12,3 1-48,-2-2 12,-4 1-48,9 2-48,-9 0-144,0 0-36,0 0-4,3 2-32,3 2-48,-3-2-28,-3 4-36,0-2-84,6 2-132,-6 2-368,0-3-504,0 3-876,0-2-2349,0-4-2019</inkml:trace>
  <inkml:trace contextRef="#ctx0" brushRef="#br0">23000 9923 5196,'0'0'6909,"0"0"-5885,0 0-872,0 0-100,0 0 736,0 0 364,0 0 169,0 0-377,0 0-348,-38-3-176,26 3 36,3 0 204,-1 0 320,1 3-8,0 2-184,6-2-288,-4 5-224,-5 0-72,12 0-56,-6 1-92,3 1-56,3-1-48,0-1-24,9 2-52,-6-2-44,6 0-48,7-5-4,-7 3-20,4-6 140,5 0 52,-5-6-24,5 1-24,1-3 24,-7-4 72,7 0 8,-4 3 100,-2-7 84,-1 5-104,-3-7 16,1 3-104,-1-5 0,-3 1 0,-3 0 116,0-2-104,4-2 84,-7 2 4,0 3 128,0 3 52,0 3 32,-7 4-20,4 2-100,3 5 12,0 1 0,0-2 4,0 2-64,0 0-60,-3 2-76,-3 4 64,6-1 108,-3 7-12,-3 3 0,3 2-24,3 5-44,-7 1-88,7-1-12,0-1 0,0-1-88,0 0-56,0-3-12,0-1 48,0-1-36,0-3-120,7-3-76,-7 1-128,0-2 56,3-5-72,-3 2-156,6-4-328,-3-1-532,3 0-600,-3-1-1065,7-5-3267,-7 4-2065</inkml:trace>
  <inkml:trace contextRef="#ctx0" brushRef="#br0">23275 9962 14821,'0'0'6489,"0"0"-5673,0 0-804,7 29 84,-4-19 484,3 1 196,-3-3 116,3 2-480,-3-3-324,-3 0-88,0-4-120,3-1-316,4 2-300,-7-2-196,0-2-172,0-2-368,0-4-1176,0-4-3617,0 1-3636</inkml:trace>
  <inkml:trace contextRef="#ctx0" brushRef="#br0">23322 9781 14309,'0'0'7201,"0"0"-6073,0 0-1128,0 0-656,0 0 360,0 0 296,0 0 292,0 0-168,0 0-124,28 13-716,-25-7-664,-3 2-1144,0-3-2621,0 1-2276</inkml:trace>
  <inkml:trace contextRef="#ctx0" brushRef="#br0">23403 10015 8353,'0'0'6320,"0"0"-5360,0 0-720,0 0 513,24 13 715,-17-13-264,-1 0-224,6 0-76,-12-6-248,6 4-220,4-6-204,-7 3-52,3-3 0,-3 0-8,6-1 68,-9-1 112,10-1 240,-7-1-100,6 2-200,-3 0-172,-3 2-36,-3 3-12,7 1 24,-7 4 12,0-2-24,3 2 0,-3 0-76,6 2-8,-6 2 0,9 1 44,-6 3 100,0 2-32,7 1-100,-1 1 0,0 0-8,1-3-4,-1 1-8,0-2-88,1 0-52,-1-5-320,-6 3-124,6-4-132,-9 0-144,6-2-124,-2 0-324,2-2-864,-6 0-2021,3-4-2751,3 3-493</inkml:trace>
  <inkml:trace contextRef="#ctx0" brushRef="#br0">23737 9956 5016,'0'0'9217,"0"0"-7617,0 0-1388,0 0-208,0 0 589,0 0 367,0 0 236,0 0-164,0 0-348,0 0-256,7 0-196,-17 5-52,1 0 4,0 3-64,6 0-32,-7 1 68,4 1 28,-3-1-52,6 1-124,3 0 0,0-1-8,0-1-12,0 2 0,9-6 12,-6 0 36,6 0 36,1-2-4,-1-2-68,0 0-12,4-2 4,-4-2 8,7 2 12,-13-3 88,6 4 8,-3-1 60,-3 0 16,-3 2 20,0 0 148,0 0-100,0 0-172,0 0-80,0 2 0,0 4-4,0-2 0,0 2 0,0-1-56,0 1-12,0-3-364,0 2-84,0-3-144,0-1-92,0-1-168,0 0-412,3-1-992,4-3-2629,-7 0-2748</inkml:trace>
  <inkml:trace contextRef="#ctx0" brushRef="#br0">23902 9899 15397,'0'0'4853,"0"0"-4853,0 0-832,0 0 832,0 0 296,22 27 532,-4-19 16,-9-1-8,7 1-144,-4-1-428,7 1-256,-7 0-8,7-4-48,-10 2-12,10-5 12,-10 1 40,0 1-40,1-1 36,-7-2-76,3 0-8,0-5 24,0 3-24,7 1 92,-4-1 0,0-2 4,7 0-4,-10 2 4,13-2 0,-10-1 72,7 0 48,-7-2-112,3 3 4,-9-2 148,4 2 44,2 0 24,-9 2-20,0 1-40,-6-4-168,3 2-76,-7 1-80,1 0-16,0 0 88,-4 2 72,7 0-48,-6 4 52,2-1 8,1 5 40,0 0 80,-1 2 124,7-1 32,-3 3 52,3 2 8,-3-3 52,6 3-52,0-3-96,0 1-72,6 2-84,-3-3-84,-3-1-68,9-1-64,-2-1-36,2-2-48,-6-2-72,6 0-40,1-2-164,-7-1-248,3-1-300,-3-1-700,-3-5-2432,0 2-3085,-3-6-1768</inkml:trace>
  <inkml:trace contextRef="#ctx0" brushRef="#br0">23967 9810 14605,'0'0'4969,"0"0"-4969,0 0-24,0 0 24,0 0 500,0 0 476,0 0 448,0 0-228,25 29-364,-16-18-276,-3 1-232,-3 1-84,-3 1-84,7-1-84,-7 5-68,0-3 48,0 0 44,-7 1-36,7 1-56,-3 1-4,3-1-96,-6-1-4,6-1-80,0-1-228,0-5-100,0 1-116,0-4-140,0-4-192,0-2-584,6 0-1036,-3-6-2749,4 0-3300</inkml:trace>
  <inkml:trace contextRef="#ctx0" brushRef="#br0">24404 9853 3828,'0'0'9157,"0"0"-6597,0 0-1403,0 0-573,0 0 76,0 0 312,0 0 132,0 0-104,0 0-112,0 0-244,0-5-196,0 5-148,0 0-44,0 0-40,-3 0-24,3 0-20,0 2-120,-3 2-52,-3 0-96,3 2 12,-4-3 8,4 5-8,-3 0 0,3-2-156,-3-2-88,6 2-48,0-3-12,0-1-12,0 1 0,0-3 12,6 0 84,-3-3 84,6 1-24,1-6-36,-4 1 36,0-3 88,0 5 156,4-3 12,-7 2 48,-3-2 28,0 5-16,0-2 52,0 3 96,0 1 144,-3 1-24,-4 0-48,4 0-100,-3 0-192,3 3-156,0 3-52,-3 0 48,3 2-228,-4-3-356,7 2-684,-3-4-2421,3 1-1991,0-2-2789</inkml:trace>
  <inkml:trace contextRef="#ctx0" brushRef="#br0">24460 10053 11281,'0'0'5873,"0"0"-3981,0 0-1280,0 0-220,0 0 220,0 0 288,0 0-196,-22 5-244,16-2-180,6-3-172,0 0-108,0 0-12,-3 2-60,3-2 24,0 0-76,0 0-104,0 0-76,0 0-60,0 0-12,0 0 0,3-2 96,-3 2 84,6-4 100,-6 2 88,3-4 0,4 4-80,-7-1 40,0-2 0,0 3 36,0 2-184,0-1 196,0 1 0,0 0 124,0 0-20,-7 0-104,4 0-84,-3 1 84,6 6 24,-9-4 84,9 1-8,-3 2-40,-4-2 36,4 0-96,3 2-72,0-5-172,0 1-60,0 0 20,3 2 40,4-4 12,-4 0-28,-3 0 40,9-2 148,-9-2 60,6 1 0,-6-3-4,3 2-44,4-2-124,-7-2-372,0 0-1085,0 3-2563,0-3-2929</inkml:trace>
  <inkml:trace contextRef="#ctx0" brushRef="#br0">21703 9783 92,'0'0'9145,"0"0"-4029,0 0-3220,0 0-875,0 0-313,0 0 20,-27-6 20,8 7-112,7 6-108,-13-1-104,3 3-120,3 3-12,1 3 36,-4 0 72,13 5 96,-4 1-60,4-2-108,3 7-100,6-5-132,6 2-96,6-2 0,4 1-64,0-3 64,8-6 8,-2 1-8,6-4-72,0-7-120,-6-1-24,-1-2-52,-2 0-36,-1-4-180,1-3-524,-7-1-648,4 0-540,-13-2-765,6-1-2535,4 1-1761</inkml:trace>
  <inkml:trace contextRef="#ctx0" brushRef="#br0">22069 9894 16293,'0'0'5017,"0"0"-4105,-31 0-768,22 0 280,-3 0 436,2 0 260,-5 5-336,12-3-324,-4-1-376,-2 7-84,6 0-92,3 3 88,0 3-4,0-1-152,0 5-116,9-4-120,-6-1-76,13-4-32,-7-1 116,4-4 112,-4-4 56,3 0 112,4-2 24,-4-3 72,-2-1-48,-1-4 56,0 2-44,1-1-36,-7-3 20,-3 0 56,6 1 4,-6-1-4,0-3 4,0-1-116,-6 3 60,3-3 12,-7 1 48,1 3 52,6 3 128,-6 1 4,-1 4-76,1 0-108,0 4-104,-1 4-32,1 4 124,0-3 12,-1 8-8,7 0-40,-3-2-120,3 5-280,-3-1-316,6-2-688,0 1-1124,0 0-2569,0-7-1868</inkml:trace>
  <inkml:trace contextRef="#ctx0" brushRef="#br0">25409 9697 5765,'0'0'8796,"0"0"-5635,0 0-1533,0 0-688,0 0-36,0 0 44,0 0-136,0 0-196,0 0-156,0 0-100,0 0-48,-6 3-80,6-1-52,9-2-72,-3 1-60,6 1 84,-2 3 12,2-4-72,7 1-72,-4 0-8,-2 0-40,5 0 0,-5 0-36,2 0-60,-6-2-300,4 4-280,-1-2-304,-6 0-572,-2-2-2380,2 1-3353,-3-1-2612</inkml:trace>
  <inkml:trace contextRef="#ctx0" brushRef="#br0">25437 9587 5625,'0'0'6016,"0"0"-4200,0 0-1180,0 0-396,24-5 204,-8 3 688,-4 2-139,-2 0-309,2 0-288,4 4-100,-7-2 0,0-1-36,-6 1-184,3 3-76,-2-4 0,-4 1 140,0 2 56,0-2 52,0 2-4,0 0 148,0 0 108,0 2 0,0-3-28,0 5-96,-4 0-24,-2 0-48,3 1 24,-3 3 56,3 2 40,-3-1 36,-4 4-76,1 1-44,6 1-52,-6 0-72,-1 4-60,1-3 12,6-1-44,-3-3-4,-4-1-48,10-3-12,-9-3-12,6 1 36,3-4-16,0-3-68,0-1-8,0 1-76,0-2 72,3-1 0,6 0 12,-9 0 0,10 0 8,-4-4 0,3 2 0,1 2-4,-4-1-4,3-1-48,0 2-48,1 0-24,-4 0-28,-3 0-128,6 2-168,-9-1-76,6-1-156,-6 5-192,4-2-428,-4-1-752,0 2-508,-4 0-489,-2-3-2015,6 4-1029,-9-5 3109</inkml:trace>
  <inkml:trace contextRef="#ctx0" brushRef="#br0">25961 9541 1032,'0'0'1616,"0"0"0,0 0-664,0 0-171,0 0-77,0 0-276,0 0 80,0 0 152,0 0 260,0 0 220,-3-11 56,3 11 100,-7 0 64,7 0 32,0 0-75,0 0-77,0 2-156,-3-1-228,-3 6-268,3-4-76,-6 5 12,6 0-124,-7 1-24,1 3-28,0 2-32,-7-3-112,7-1-68,6-3-128,-7 1-4,7-4 4,-3 0 0,6 0 0,-3-4-4,3 1 0,0-1-4,0 3-4,0-3-8,0 0-36,0-3-12,0 0-148,0-3-8,0-4-76,3 1-108,3-6-156,-3-1 164,7 0 100,-7-1-24,6 1-172,0 3-504,1-3-104,5 7 392,-5-1 704,-4 7 0,3-3 296,0 6 40,1 0 108,-1 1 84,-3 5 88,3 1 92,-5 2 48,5 1 92,-6 1 0,6-1-168,1 1-184,-4 3-184,-3-4-144,6 1-84,-3-3-76,1 0 0,2-2 64,0-1-12,0-3 4,1 0 44,-4 0-36,3 0-24,-6-2-40,-3 0 0,4 0-8,-4 0 0,0 0-12,0 0-96,0 0-244,0 0-128,0-2-196,6-4-392,-6 2-572,0-3-2809,0 0-4511</inkml:trace>
  <inkml:trace contextRef="#ctx0" brushRef="#br0">35154 10309 2036,'0'0'988,"0"0"2085,0 0-1421,0 0-276,0 0-396,0 0 0,0 0 48,-9-27-208,9 24-196,6-3-12,-3 2 8,-3-2 724,0 3-163,0-3-401,0 2-324,0-2-64,0 2-8,0 0 32,0 2 96,0-1-36,0 0-120,0 1-152,0 2-80,0 0-16,0 0-52,0 0-56,0 2-108,0 6 60,0 6 48,0 5 460,0 7 160,0 4-208,-3 5-112,3 2-68,0-3-4,0-3-24,0 0-156,0-4 40,0-6-28,3 0-52,-3-3-8,6-4 0,-3-3-12,-3 0 0,7-3-48,-7-2 8,0-2-32,3 0-12,-3-2-60,0-2-88,0 0-164,0 0-188,0 0-44,-3-2-56,-4-6-524,7 0-1432,-9-3-2725,9 1-3636</inkml:trace>
  <inkml:trace contextRef="#ctx0" brushRef="#br0">35315 10269 5380,'0'0'7129,"0"0"-4893,0 0-1140,0 0-539,0 0 103,0 0 160,0 0 32,0 0-248,0 0-356,0 0-248,0 0-256,0 0 256,0 10 108,0 1 408,0 7 44,0 5 232,0 0-112,0 4-72,-6 0 20,6 0-24,0 0-96,0 0-136,0-2-44,6 2-76,-6-6-36,4 1-72,-4-5-132,9-2 0,-6-1-12,-3-2-68,0-3 20,6 1 36,-3-4-96,-3 0-48,0-3-36,0-1-112,0 0-128,6-2-148,-6 0-216,4-4-248,-4-2-648,0-5-3245,6 3-3943</inkml:trace>
  <inkml:trace contextRef="#ctx0" brushRef="#br0">35095 10472 4516,'0'0'8949,"0"0"-6849,0 0-1255,0 0-97,0 0 552,34 15 16,-21-9-264,-1-4-300,4 2-304,-4 0-408,4-1-40,-1 2-124,-6-3 16,7-1-124,-7-1-216,4 2-100,-10 0-136,6 0-200,0-2-460,-9 0-485,7 0-595,-4 0-2140,-3-2-1101</inkml:trace>
  <inkml:trace contextRef="#ctx0" brushRef="#br0">35467 10395 9829,'0'0'5076,"0"0"-2975,0 0-701,0 0-232,0 0-128,0 0-128,0 0-148,0 0-268,0 0-168,38-5-112,-20 4 100,1-1-52,2 0-32,1-2-88,-3 2-56,-1 2-88,4 0-156,-13 0-88,7 0-104,-7 0-64,-6 0-144,0 0-100,4 2-120,-7 2-360,0-2-892,0 1-1033,0 2-1851,0-3-1717</inkml:trace>
  <inkml:trace contextRef="#ctx0" brushRef="#br0">35517 10491 588,'0'0'9261,"0"0"-5073,0 0-2572,0 0-159,0 0-33,0 0-136,9 27-104,1-23-124,-1 0-188,6-2-232,1 0-180,-1-2-184,4 0-132,-7-4-144,1 0-52,5-2-296,-11 4-208,2-4-328,-6 3-244,-3 1-484,0-2-1384,0 4-2889,-9 0-2208</inkml:trace>
  <inkml:trace contextRef="#ctx0" brushRef="#br0">35963 10331 3452,'0'0'7245,"0"0"-4937,-6 27-780,6-15-68,0 5 53,-3 0-105,-3 1-316,6-5-272,0 3-176,0-5-72,0-1-100,0 2-112,0-7-92,0 1-28,0-4-8,0 0-40,0 2 16,0-4 56,0 0 84,0 0 172,0-4 20,0 0-92,0-4-220,6-1-156,-6-7-72,3-3 4,-3 0-8,0-1-4,0-5-40,0 4-84,0-4 12,0 1 0,0 3 48,0 0 24,0 0 48,0 6 4,0-1 8,0 5-12,0-1 0,6 2-52,-2 2 40,2 1-84,3-1-12,-6 0-36,10 1 12,5-1 24,-2 2-36,-4 2 0,10 2-40,-7 2-20,-2 0-24,2 4-36,-2 2-28,-4 2-108,-6-3 40,3 7 44,-6 0 184,0-1 132,-6 5 44,-3 1 16,-1 2 0,4-1-60,-9-3 60,5 0 0,-2 1 4,-4-2 68,10-3 48,-3 1 4,0-3-64,-1-1 48,4 0 0,-3-5 52,9 4-52,-3-4-24,-7 1 36,10-2-36,0 0 40,0 2-28,-6-2 48,6 1 0,0 2 72,0-2-68,0 3-4,6 2-24,-2 0 60,5 3-36,0-1 12,7 0-36,-4-1-35,0-1-93,7 2-52,-10-4-109,7-3-11,-7 3-12,-6-4 24,10 2-60,-7-2-60,-3 0-72,-3-2 36,6 0-40,-6 0 16,0 0-12,0 0-16,0-4-56,-6 0-196,3 0-312,-3 0-396,-4-2-672,4 3-1056,0-1-2645,-3 0-2472</inkml:trace>
  <inkml:trace contextRef="#ctx0" brushRef="#br0">36270 10430 2836,'0'0'1092,"0"0"1829,0 0-41,0 0-884,0 0-496,0 0-144,0 0-120,0 0-95,0 0-109,0 0-84,0 0-112,-3 0-164,3 0-160,0 0-196,0 0-144,0 3 56,0 3 140,0 0 176,-6 3 96,6 1-144,0 2-60,0-3-76,0 1-56,0-2-64,0 0 24,0-3-72,0 1 12,6-2-8,-6 0-16,0-2 0,3-2 24,-3 0 72,0 0 72,7 0-11,-4-4-61,-3-2-104,9-2-100,-3-1-28,-3-3-44,-3-3-8,10-3-100,-7 3-16,3 0 16,-3-1 0,-3 5 48,6-3 0,-6 6-12,0 0 64,3 3 8,-3-1 0,0 2 12,0 2-8,7-2-4,-7 4-48,0 0-37,3-2 1,-3 2-12,6 0-24,-6 0-36,3 2-24,3 0 36,-3 4 12,0-3-24,7 5 12,-10 2 48,9-1-16,-9 1 112,0 0 0,6 2 0,-6-3 0,0 1 0,0 0-72,0-3 64,0 3-64,0-2 68,0 0 0,0-5 4,0 3 8,0-2 100,-6 2-8,6-4 44,-3-1 12,-3 4 12,6-3-12,-13-1-12,10-1-24,-3 2-36,-3 2-76,-1-4 4,1 2-4,6-2-8,-3 2-8,-4 0-52,7 2-24,3-4-24,-3 2 0,3-2-180,0 0-172,-6 0-164,6 0-112,0 0-256,6-6-520,-3 0-2188,-3 0-3153,13-9-4024</inkml:trace>
  <inkml:trace contextRef="#ctx0" brushRef="#br0">33328 10769 5368,'0'0'2433,"0"0"1923,0 0-2164,0 0-828,0 0-383,-31 8 27,25-6 88,6-2-100,-3 0-152,3 1-272,3-1-244,3 3-132,3-3-16,4 0 244,5 0-204,10-3 80,3 2 76,3-4 288,10-3-12,-4 0-108,-3 0-172,3 0-180,-5 3-132,-1-3-56,0 2-4,0-2-120,-3 5 36,-31 3-25434,31-7 51032,-3 0-25522,-7 1-76,1 2-144,-3-1-196,-4 0-128,-2 4-136,-7-1-232,-3 0-440,-3 2-840,0 0-857,-3 2-2823,-6 0-1113,-7 4 3873</inkml:trace>
  <inkml:trace contextRef="#ctx0" brushRef="#br0">33514 10912 4620,'0'0'10025,"0"0"-7860,0 0-1321,0 0-188,-6 37 452,6-26 408,-3 3-120,-4-1-368,4 3-312,3 0-212,-6-1-140,6 0-88,-3 1-72,3-5-96,0-1-36,0-1-24,0-1 12,3-3-48,-3-4 36,6 1-40,-6-2 52,0 0 40,3-3 8,4-2-24,-4-4-12,3-1 36,-3-1 12,-3-3-108,6-4-12,-3-1-72,4 0-60,-7-2-156,3-3-52,-3-1-44,6 1-12,-6-2 44,3 1 112,3 4 120,-6 2 24,3 3 96,0 1 48,-3 15-24118,10-10 48224,-10 0-24010,9 3 36,-3-1-12,3 2-72,1 2-88,-1-1 0,-3 1 44,13 4 20,-10 0 12,0 0-84,7 1-48,-13 7-24,6 0 24,4 2-28,-13 1 4,6 5 64,-3-1 8,-3 1 8,-3-1 52,-3 2-52,3-1 92,-7 0 92,4-3 48,0 1 0,0-1 0,-4-4-20,1 1-52,0 0-12,6-3-48,-3 3-60,2-4-48,-5-2 0,9 2 0,-3-5-4,3 4-44,0-3 44,-6-1-92,6-1-144,-3 0-76,3 0-56,-6-3 12,2-2-76,4 0-192,-6-1-192,3 0-392,3-2-664,-6 5-784,6-3-1517,0 4-723,0 2-1985,0-4 5489</inkml:trace>
  <inkml:trace contextRef="#ctx0" brushRef="#br0">33728 10995 8189,'0'0'9545,"0"0"-6877,0 0-1936,0 0-552,-16 27-20,13-19 700,-3 0 652,3 1-340,-3 3-464,6-3-344,0 3-220,0 0-12,0-3 96,0 1-12,6-2-216,-3 0-36,6-5-48,1 2-48,-1-5-24,10 0-48,-7-7 0,3 0-52,-2-1-80,-4-2-60,4 1 32,2-3 16,-12-2-4,6 5 28,-2-3 8,-7 1 112,0-1 36,0 2 168,0 5 12,-10-1 132,4 2 108,-3 0 88,-4 2 0,-2 2 20,9 0-36,-4 0-104,1 0-184,3 0-36,-3 2-268,9-2-212,0 0-172,-3 0-172,3 0-740,0-3-1388,3-4-3529,-3 4-1812</inkml:trace>
  <inkml:trace contextRef="#ctx0" brushRef="#br0">27421 11476 6117,'0'0'5980,"0"0"-4076,0 0-604,0 0-67,0 33 199,0-18-4,0 5-192,-3 0-264,-3 4-184,6-3-168,0 1-52,0-3-108,0-2-124,-3-4-120,3 1-48,0-4-20,3-2-4,-3-3-36,0-3-36,0 0 24,0 0 12,0-2 60,0 0 112,0 0-4,0 0 24,6-6-12,-6 3-84,3-7-48,-3-4-96,0-3-56,0-3-4,6-2-44,-6-4-28,3-5-132,4-1-72,-4-3-36,3-2 36,-3 1-4,0 1-44,3 0 36,4 8 72,-7 2 144,6 5 20,-9 3 40,6 4 4,-3-1 4,4 4 4,-4 1 8,3 1 4,-3 4 64,6-2-68,-9 5-8,10 1-36,-7 0-112,3 1-56,-3 4 84,3 2 96,3 5 24,1 1 108,-7 3-12,3 3 36,-3 0 0,-3 0-32,3 3-40,-3-3-48,0-1-8,0-1 0,0-2-4,0 1-8,-3-2 8,3-3-4,0-2 0,0-1 4,0 0 4,-3-3 8,3 1 60,-6 1 48,6-4 0,-3-1-12,-3 2-24,-4 0-24,7-3-12,-3 2-40,-3 1-8,-4-3-44,4 1-64,0 1-72,-1 0-84,1-1-88,0 2-68,6-2-88,-7 0-252,10-1-440,0 4-972,0-3-2109,0-1-1707,0-1-2505</inkml:trace>
  <inkml:trace contextRef="#ctx0" brushRef="#br0">27771 11414 2600,'0'0'1108,"0"0"1601,0 0-1381,0 0-1200,0 0-76,0 0 144,0 0 580,0 0 804,0 0-24,0 0-164,0 0 80,10-17-36,-10 17-199,0 2-297,0 1 92,-6 5 252,6 6-192,-13 1-400,4 2-196,6 5-60,-7-1-64,1-2-44,0 0-40,3 3-48,-7-4-44,13-3-112,0 0-84,0-1-84,0-1-124,0-3-56,10-2 48,-7 0 72,6-5 60,0 3-16,1-4 28,-1 0 64,0 0-40,0 0-24,-5-2-84,2 0-160,-3 0-132,-3 0-108,0 0-184,0 0-392,0 0-424,0 0-564,0 0-845,0-2-3211,0-2-1409</inkml:trace>
  <inkml:trace contextRef="#ctx0" brushRef="#br0">27908 11416 5092,'0'0'4657,"0"0"-2429,0 0-756,0 0-240,0 0 24,0 0 137,0 0 27,0 0-168,0 0-192,0 0-172,12-4-208,-5 2-88,2 2-48,3 0-36,1-2-64,5 1-20,-2-1-100,-4-1-108,7 2-72,-7 1-44,-3 0-100,-2-2-44,-4 2-80,0 0 28,-3 0 12,0 0 72,0 0-84,0 2-12,-3-1-12,0 7 120,-7 0 4,1 3 104,-6 5-48,2 0-56,4 1-4,-4 2-12,-2 1 12,6-1 96,-4 2 12,4-1 12,0-1 28,6-2 20,-4-4 24,7 3 132,0-5 204,0 3 1,7-4-213,-4-2-160,6-3-36,-6 3-60,3-2-52,7-3-8,-4 2 0,0-3-8,1-2-64,-1 0 0,0 0-60,4 0-12,-4 0-40,0 0-8,0 0-61,-2 0-83,-4 0-108,-3 0-108,9 0-76,-9 0-156,0 0-508,0 0-844,0-2-1636,0-3-333,0 4-2007,-9-5-949</inkml:trace>
  <inkml:trace contextRef="#ctx0" brushRef="#br0">27902 11534 3312,'0'0'6961,"0"0"-4417,0 0-1016,0 0-228,0 0 229,0 0 131,0 0-140,0 0-268,0 0-232,0 0-184,0 0-112,28 0-120,-19 2-28,0-2 88,4 0-124,-4 0-180,0 1-156,7 2-72,-4-1-35,1 0-25,2-1-72,-6-1-12,1 2-72,-7-2-97,6 3-251,-9-3-180,3 0-160,3 0-216,-6 0-484,0-3-852,-6 1-1877,6 1-1291,-3-7-2805</inkml:trace>
  <inkml:trace contextRef="#ctx0" brushRef="#br0">28240 11393 8857,'0'0'5852,"0"0"-4111,0 0-1145,0 0 88,0 0 600,0 0 184,3 27-276,-3-19-316,0 6-236,-3-1-144,3 1-36,-7 0 8,4 4 88,3-1 8,0 2-68,0 3-76,0-3-108,0 1-36,0-1-59,3 0-73,-3 0-48,7 1-84,-4-1 36,-3-1-44,0-3 0,0 2 0,0-1 0,0 0 4,-3-3 0,-4-2-4,4 1 8,-3-2 0,3-2-12,-3-3-4,6 1-120,-9-4-44,9-2-121,-4 0-143,4 0-156,0-4-220,0-2-312,0-5-804,4-3-2688,-4 4-4205,9-9 96</inkml:trace>
  <inkml:trace contextRef="#ctx0" brushRef="#br1">16113 15185 5653,'0'0'6032,"0"0"-3756,0 0-1200,0 0-800,0 0-264,0 0-12,0 0 292,43-4 248,-30 4 49,5 0-277,4 0-148,-3 2 44,-1 2-8,1-2 12,-7 1-28,7 2 100,-10-2 64,4 5 44,-7-2-24,3 2-60,-6 2 68,-3 1 212,6 0 168,-6 7-16,0-1-100,-6 2-120,3 3-144,-3-1-96,3 0-52,-3-2-36,-4 1-36,7-1-36,3-1-8,-9-3-40,9 0-60,0-1-8,0-2-4,-3-3 0,3-1 0,0-3-48,3 0 0,-3-2 48,3 3 0,3-4 164,7 0 16,2 2-24,-6-2-36,4-2-36,5 0 24,-5 0 0,2-2-24,-5 0-80,2 0-4,-9 2-48,3 0-24,4-2-12,-7 2-36,-3 0-108,0 0-36,0 0-40,0 0-80,0 0-76,0 0-72,0 0-204,0 0-440,0 0-520,0 0-572,0 2-749,0-2-2631,0 0-1689</inkml:trace>
  <inkml:trace contextRef="#ctx0" brushRef="#br1">16519 15054 8021,'0'0'6388,"0"0"-4560,0 0-927,0 0-217,0 0-20,0 0 16,0 0-20,0 0-48,0 0-76,34 25 0,-18-14 24,2 1 20,-5 3 60,8 3-84,-2-1-144,0 4-124,2 1-192,-5 2 36,-4 2-56,-2-1-24,-1 4-52,-9-2 0,3 0 48,3 0 24,-6 0 0,-6 0 0,3-2 24,-3-4 24,3 3 60,-1-7 96,-5-1 16,3-1-148,-3-3-144,6-1-12,-4-1-204,4-2-112,-6-3-140,9-1-112,-6 0-120,3-3-156,3 2-524,0-3-804,0 0-1569,0 0-1199,0-4-2549</inkml:trace>
  <inkml:trace contextRef="#ctx0" brushRef="#br1">16082 15075 4484,'0'0'5717,"0"0"-3285,-22 29-932,16-10-400,0 4-92,-4 4 93,1 10-25,3 2 32,3 3-56,3 7-164,0-1-196,3-2-124,12 0-192,-2-5-256,-1-3-120,7-6-156,0-5-148,2-6-144,4-2-36,-3-3-184,-1-5-172,4-1-508,-9-3-808,2-3-1961,-2 0-1855,-7-4-757</inkml:trace>
  <inkml:trace contextRef="#ctx0" brushRef="#br1">17083 12183 1812,'0'0'2948,"0"0"-707,0 0-945,0 0-868,-24 0-336,17 0 64,-2 0 76,6 0 52,-6 0 40,9 0 220,-6 0 188,2 0 144,4 0 20,-3 0 136,-3 0-68,6 0-44,-3 0-15,-3 0-133,3 2-168,-3-1-196,-7 5-76,4 2 28,3 4 44,-1-1-60,-2 1-52,0 3-12,-1-1-24,4-1-12,6 3-24,-9-1-88,9-2-132,0-3-156,6 4-88,-3-4 0,3-1 12,-2-3 24,2-1 12,3 0 0,0-2 64,-6-3 44,7-1 28,-1-4 60,4-2 44,-4-5 44,6 2 8,-12-3-12,7-1-32,-1 3-4,0 0 24,-6 1 52,4 2-28,-7 2-8,0 4 44,3 1 88,-3 1 60,0 0 24,0 0-72,0 0-12,0 0-52,0 1-8,-3 1-52,3 3-108,-7 0-8,7 4-28,0 1 36,0 0 96,0 4 12,0 1 28,0 0 8,0 4-24,0 3-24,0-1-20,0 3-28,0-2 24,0 3 12,0 1 0,0-5-36,0 2-44,0-2-4,0-2 0,0-3-48,0 0-48,0-5-160,7-1-8,-7-4-40,3-1-36,6-1-132,-3-4-76,-3 0-88,7-6-316,-1-2-628,3-3-897,-5 0-2079,2-5-708</inkml:trace>
  <inkml:trace contextRef="#ctx0" brushRef="#br1">17207 12254 4072,'0'0'704,"0"0"3925,0 0-2117,0 0-924,0 0-588,0 0-76,0 0 57,0 0-45,0 0-56,0 0-156,0 0-96,0-1-28,0 6-28,0 1-120,0 2-28,0 3-48,0 0-24,0 3-60,0-1-88,0 3-44,4-5-28,2 3 12,-6-2-36,9-3-108,-6-1-36,3-2-108,4 0-48,-1-5 8,-6 2 4,6-3 72,1-4 40,-1-4 68,0 1 72,-6-4-24,7 0 12,-4 0-48,3-3 0,-6 2 0,-3-3-4,10 3 64,-10-3 0,3 1 4,3-1-72,-6 3 0,0 1 0,0-1 80,0 7 108,0-1-48,0-1-44,0 6-52,0-1-36,0 0 0,0 0-12,0 2-76,0 0-144,-6 0-156,3 0-108,3 0-84,-7 2-188,4 0-804,3 0-836,-3 2-1613,3-2-1391,-6 0-2281</inkml:trace>
  <inkml:trace contextRef="#ctx0" brushRef="#br1">17502 12248 5428,'0'0'8525,"0"0"-5600,0 0-1289,0 0-568,0 0-164,0 0-124,-28-6-196,25 4-196,-6 2-144,-1 0-196,10 0-48,-9 5-60,6 0 60,-3-1 76,3 4 68,-4-1 12,4 4-32,-3 0-40,6 0-12,0-1-12,0 4-48,0-3-4,0 0-8,6-1 0,-3 0-132,7-1-100,-4-1-32,-3-2 20,6-4 4,-9 2-4,10-4 36,-1 0 76,-6-4 120,3 0 12,4-3 48,-7-1 12,6-4-12,-3 3 16,-3-3-56,-3 2 40,10 2 156,-10 3 124,0 1-60,0 2-88,3 2-132,-3 0-36,0 0-12,0 6 0,0-3 4,6 5-4,-6 2-72,0-1-60,0 1-160,0-2-240,0 0-236,0 0-232,3-5-608,6 3-985,-9-4-1887,7-2-752</inkml:trace>
  <inkml:trace contextRef="#ctx0" brushRef="#br1">17580 12177 14113,'0'0'4717,"0"0"-3701,0 0-784,0 0 28,0 0 360,0 0 304,0 0-16,0 0-304,0 0-180,0 0-192,21 1-40,-15 2 84,7-1 76,-4 0 44,0-1-84,1 1-120,2 1-92,4-3-100,-4 1-64,-3-1-56,4 0-228,-4 0-304,7 0-216,-13-1-244,6 1-808,0-5-1148,-9 5-2517,10-1-2328</inkml:trace>
  <inkml:trace contextRef="#ctx0" brushRef="#br1">17700 12005 5701,'0'0'4800,"0"0"-652,0 0-2444,0 0-447,-6 33 51,0-16 64,6 3-104,-3 1-272,3 2-212,0 0-288,-6 0-180,6 0-136,0-1-96,0-3-36,6-2 24,-6 1-12,3-5-48,-3 3 72,0-5-12,6-1-8,-6 2-52,0-4 48,0-3-12,3 3-40,-3-7-8,0 6-8,0-6-176,0-1-80,0 2-84,0-2-148,0 0-120,0 0-100,0-2-96,0-1-420,0-3-940,0-2-1945,0 0-1583,0 3-2097</inkml:trace>
  <inkml:trace contextRef="#ctx0" brushRef="#br1">17874 12262 7689,'0'0'11009,"0"0"-8537,0 0-1732,0 0-400,0 0 168,19 31 148,-16-25 116,3-1-280,-3 1-260,-3-2-232,0 2-196,6-3-272,-6 2-172,0-4-148,0-1-168,0 0-408,0 0-880,0-6-1629,-6 3-3139,6-13 59</inkml:trace>
  <inkml:trace contextRef="#ctx0" brushRef="#br1">17905 12065 12813,'0'0'4885,"0"0"-3725,0 0-1036,0 0-124,0 0-76,0 0 68,0 0-76,0 0-40,0 0-752,6 27-645,-6-23-2431,0 2-1780,3-3-877</inkml:trace>
  <inkml:trace contextRef="#ctx0" brushRef="#br1">18001 12223 13477,'0'0'4977,"0"0"-3857,0 0-900,0 0-148,-3 33 16,3-23 376,-6-1 232,6 1 212,0 1-432,0 0-476,0-2-88,0-2-360,6 1-48,-6-4 8,3-2 48,7 0 52,-7-2 156,6-5 60,0-3-72,-3 0-4,4-2 64,-10 10-18886,9-12 38140,-6 1-19082,0 3 12,3-2 0,-6 1 24,0 1 100,0 3-28,0 0 128,0 2 92,-6-3-8,3 4-4,0 0 76,-6-2-76,3 4-112,2-2-104,-5 2-88,3-2 0,3 2-52,-6 0-68,9-1-440,-10-2-368,10 1-560,-3-1-1233,-3-2-3575,6 4-1965</inkml:trace>
  <inkml:trace contextRef="#ctx0" brushRef="#br1">18131 12283 7221,'0'0'4316,"0"0"-3660,0 0-544,0 0 20,0 0 1408,0 0 216,0 0-315,28 21-325,-21-18-400,-7-2-312,3-1-84,3 0 84,-3 0 192,-3-4 48,3 2-180,3-4-112,4 1-84,-7-3-88,6 0-60,-3-1-48,3-1-20,-5 0-52,5 3 0,-3-1 0,-3 4 0,0 0-16,3 2 4,-2 2-40,5 2 52,-3 0 208,-3 4 68,6 2-8,-2-1 32,-4 1 28,6 2-124,-9-1-132,9 1-72,-9-2-8,10 0-268,-7 0-316,3-3-280,-6 1-136,3-3-340,-3-1-716,0 1-769,0-3-1959,6-5-505</inkml:trace>
  <inkml:trace contextRef="#ctx0" brushRef="#br1">18842 12177 6949,'0'0'6488,"0"0"-4440,0 0-1027,0 0-333,0 0-44,-28-4 108,18 4 36,4 2-68,3 0-48,0 4-76,-6-3-120,2 3-100,4 2-144,-3 2-64,3-1-24,-3 3-72,6-1-24,0 3-48,0-3-88,0-1-44,6 2-24,-3-2-52,6-2-20,7-3-40,-10 1 0,10-3 48,-4-1-48,-3-2-108,7-2-124,-10-1-100,10-3-64,-7-2-136,0-2 20,0-1 92,-5-3-5,2 3-263,-6-2-144,0-3-276,0 2 476,0 1 900,-6 2 272,2 1 724,-2 2 240,-3 2-248,0 3-236,-1 0-95,1 1-109,3 2-260,-3 0-288,-1 5-184,4-2-100,-3-1-128,9 2-369,-10 0-775,7 2-1588,3-3-3217</inkml:trace>
  <inkml:trace contextRef="#ctx0" brushRef="#br1">19037 12154 10365,'0'0'5724,"0"0"-3875,0 0-1049,0 0-196,0 0-104,0 0-168,0 0-148,25 0-64,-7 0 76,1-4-52,3 4-68,2-4-76,-2 0-12,0 2-172,-7 0-476,-2 1-480,-4-4-664,-6 5-2501,3-2-2863</inkml:trace>
  <inkml:trace contextRef="#ctx0" brushRef="#br1">19207 11816 4196,'0'0'5505,"0"0"-2853,-28-12-1376,16 8-792,3 2-180,-10 2-12,7 0 24,-4 2 24,4 2 12,3 0 48,-1 4 69,1-1-9,0 3-12,6 1-40,-7 7 0,10 1 36,0 5 12,0 1 24,10 2-52,-1 2-124,0-1-36,0-1-60,4 5 48,-4-8 108,4 2-60,-4-1-36,-3-4-52,3 1-20,-6-5-64,4 2 0,-7-4-8,0 1-64,0-5 24,0 3-24,0-4-12,-7-1-48,7-1-12,-3-4-180,3 2-220,-6-5-268,6 4-256,-3-5-300,-3 0-632,6-6-1989,-3 0-3135,-3-6 35</inkml:trace>
  <inkml:trace contextRef="#ctx0" brushRef="#br1">19735 12254 236,'0'0'456,"0"0"5885,0 0-3345,0 0-348,0 0-828,0 0-432,0 0-147,0 0-165,0 0-272,0 0-216,0 0-112,0 8-24,0-6-48,0 0-88,0-1-132,0-1-88,0 2-24,0-2 0,0 3 52,0-3 56,0 0 52,0 0 96,0-5 192,0 0-184,0-7-164,0 1-16,0-9-156,3 1 0,-3-6 0,6 0 12,-3-1 96,6 4 36,-3 0 40,-2 7 116,-1 1 52,3 4-88,-6 3-204,9 3-60,-9 2-144,0 2-12,9 0-16,-5 2-20,2 2 144,3 8 48,0 1 120,-6 3-72,7 1-48,-1 2-84,3 0-12,-5 1 84,-4-3-60,3 1 24,-3-5-12,3-1 60,-3-3 4,-3-5 0,7 2 56,-7-4 0,0-2 132,0 0 136,0 0 32,3 0-24,-3-4-108,3-2-56,3-3-88,3-3-76,-6-2-8,7 1-60,-1-1-88,0 3-20,1 1-132,-7 1-96,3 3 44,3-2 76,-6 6 96,3-1 96,-6-2 76,4 5 0,-4 0-40,0-2-4,6 2 4,-6 0 0,3-1 36,-3 1-60,6 0 24,3 0-12,-6 1 48,1 1-44,5 3 56,0 0 192,0 3 100,1 1 32,-1 1 24,-3 4-56,-3-1-76,-3 1-48,3-1-72,4 1-12,-7-3 0,0-1-76,0-1-8,0-1-44,0-3-4,0-2-180,0-3-252,0 0-244,0 0-76,3-6-68,3-4-748,-6 2-3537,12-11-4435</inkml:trace>
  <inkml:trace contextRef="#ctx0" brushRef="#br1">20293 12124 7385,'0'0'5660,"0"0"-3340,-16 26-787,4-12-133,6-3 172,2 0-216,1 3-384,-6-2-268,9-1-196,-6-2-160,6 1-156,0 1-140,0-2-52,6-4-76,3 3 4,-6-3 0,7-2 0,2-1-24,-3-2 24,7-4-12,-7 0 36,-3-4-16,4-1 52,-4-1-72,6-3-120,-12-1-16,7 1-92,-4-3 68,-3 3 0,0-3-20,0 5 104,-3-1 148,3 2 12,-7 2 148,-5 5-16,6-1-60,-4 2-72,4 2-68,-9 0-64,5 4-16,1 0 4,-3 2-40,2-3-36,7 3-340,-6 0-220,3 0-560,3-2-1081,3-2-2327,0-2-1425</inkml:trace>
  <inkml:trace contextRef="#ctx0" brushRef="#br1">20451 12123 11625,'0'0'5141,"0"0"-3877,0 0-696,0 0 304,0 0 656,0 0-144,0 0-256,0 0-248,0 0-264,28 15-184,-19-11-108,3-2-80,-2 0-64,8 0-60,1-2-24,-4 0-96,4-2-56,0-2-16,-1 2-24,-5 0 24,5 1-60,-12-2-136,4 1-128,-1 2-96,-6 0-28,3-2 12,-6 2 36,3 0-120,-3-1-304,0-1-576,10-1-1072,-10 2-2545,3-1-1139</inkml:trace>
  <inkml:trace contextRef="#ctx0" brushRef="#br1">20559 11924 4484,'0'0'8745,"0"0"-5965,0 0-1279,0 0-241,0 0 324,22 35-184,-16-20-260,-3 3-200,-3 3-120,0 4-144,0 0-172,0 2-68,0 0-112,-3 0-156,-3-2-48,6-2-24,0-2 0,-3-3 12,-3 1-60,6-5 37,-3-1-73,3-1-4,0-1-8,0-3-4,0-2-105,0-2-155,3-1-204,-3-3-120,0 0-64,6 0-60,-3-7-300,-3 0-624,0-6-1036,0 0-2533,0 1-2135,0-7 667</inkml:trace>
  <inkml:trace contextRef="#ctx0" brushRef="#br1">20814 12186 5593,'0'0'12313,"0"0"-8481,0 0-3180,0 0-384,0 0 456,0 0 628,12 27-232,-6-17-252,-3-2-291,-3 1-301,6 1-180,-2-2-96,-4 1-8,6 1-100,-6-4-96,3 0-73,-3-1-83,0-3-96,0 2-112,0-4-116,0 0-148,0 0-716,-3-1 588,-3-4-612,2-2-988,-2 0-2553,3 0-1179</inkml:trace>
  <inkml:trace contextRef="#ctx0" brushRef="#br1">20872 12001 15937,'0'0'4637,"0"0"-3665,0 0-788,0 0-136,0 0 244,0 0-28,0 0-264,0 0-24,0 0-508,0 0-700,0 2-604,0 0-2113,0-2-2219,-6 2-2373</inkml:trace>
  <inkml:trace contextRef="#ctx0" brushRef="#br1">21049 12177 7129,'0'0'7108,"0"0"-5420,0 0-1119,0 0-81,0 0 404,0 0 244,0 0-84,-12 25-196,2-14-236,4 3-184,3-1-156,-3 1-84,6-1-16,-3 1-84,3-2-96,3-3-144,-3-1-28,6 0 28,3-5 24,1 2 28,-1-3 88,-3-2-44,10-5-84,-7 0 120,4-3 12,-4 0 0,0-3-8,-6 1-176,3-4-80,-2 3 80,2 0 12,-3-3-44,-3 4 92,0 1 124,-3-1 148,-3 4 180,2 1 24,-2 0 72,3 4 60,0-3-72,-3 1 48,3 2-48,-3 1-376,-4 0-36,7 0-144,-3-2-76,6 2-248,-9 0-260,5 0-148,-2 2-292,3-2-748,3 1-1869,0 2-1363,0-3-3009</inkml:trace>
  <inkml:trace contextRef="#ctx0" brushRef="#br1">21266 12245 4972,'0'0'6385,"0"0"-3841,0 0-1216,0 0-232,0 0 389,0 0 67,0 0-340,0 0-228,0 0-148,0 27-216,0-26-208,0 1-160,6 0-36,-6 1 40,0-3 8,0 0 0,4 0 16,-4 0 92,6-5-96,-3 2-108,3-5-56,-3-2-64,6-2 0,-5-1 36,5-1-80,-3 1-4,-3-3-8,3 5 8,-3 0 8,4 3 40,-4 2-48,-3 2-8,6 0-40,-3 4 0,-3 0 40,3 0-40,3 8 48,7-1 44,-4 5 76,-3 2 12,4 3-24,2-2-48,-3 1-60,1-1-8,2-1-4,-3-2 0,-3-3 8,4-1 0,-7-4 0,-3-3-44,3 4-60,-3-4-48,0-1 0,0 0 32,0 0-44,0-1-36,0-4-108,0 2-256,0-3-240,-3-2-244,3-2-392,0 5-1164,-3-1-3005,-3-4-3588</inkml:trace>
  <inkml:trace contextRef="#ctx0" brushRef="#br1">21601 12134 5777,'0'0'5760,"0"0"-3612,0 0-1132,0 0-652,0 0 40,0 0 200,0 0 213,-25-4 63,25 4-176,0 0-212,-6 0-132,6 0-104,0 0-48,0 0-60,0 0-4,0 0-144,0 0-280,6 0-160,-6-1-112,10 1-40,-7-2-104,6-2-188,0 0-57,4 0-55,2-1-288,-5-2-84,-1 4-20,-6-1-148,-3 0 4,3 0 440,-3 2 988,0 0 104,-3 2 1012,3 0 432,-3 0-372,-3 0 36,3 0-208,-7 2-192,1 2 196,0 0 100,-7-1-84,10 3-12,-3-2-147,2 0-201,4 0-288,-3-2-200,6 0-72,0-2-124,0 2-320,0-2-352,0 0-401,6 0-675,-3 0-2312,4 0-2005</inkml:trace>
  <inkml:trace contextRef="#ctx0" brushRef="#br1">21620 12302 1880,'0'0'7137,"0"0"-5173,0 0-644,0 0-296,0 0 56,-3 32-108,3-27-192,0 1-251,0-3-157,3 2-136,-3-2-48,0-1 36,0-2-88,6 0 36,-3 0 28,3 0 20,-3-3 4,4-4-116,-4 4-108,3-3-60,-3 1-136,0-1-224,3-2-128,-3 0 92,4 4 32,-4-2 123,-3 4 21,0-2-48,0 2 252,0 2 76,-3 0 88,-4 0-12,4 0 24,-3 5 152,3-2 229,0 3 103,-3-2 0,3 4-104,-4 0-144,7-1-104,-3-1-232,3 0 0,0 0-232,3-3-104,-3 2-108,10-2-76,-4-3-204,-3 0-421,6 0-1531,1-3-2288,-7 0-2885</inkml:trace>
  <inkml:trace contextRef="#ctx0" brushRef="#br1">22566 12154 8413,'0'0'7612,"0"0"-5367,0 0-1225,0 0-248,0 0 436,35 5-28,-20-5-228,4 2-272,-7-2-260,7 0-216,-1 0-144,-5 0-60,8-2-108,-11 2 0,5 0-48,-6-2-216,-5 1-148,5-1-124,3-2-128,-6 2-92,-2-4-220,2 2-476,-3-4-917,3 1-2239,-6-1-892</inkml:trace>
  <inkml:trace contextRef="#ctx0" brushRef="#br1">22619 11924 1500,'0'0'9373,"0"0"-6389,0 0-1456,0 0-684,0 0-143,0 0 7,0 0 244,0 0-92,16 35-76,-16-12 32,0 6 268,0 1-188,0 7-208,-7-2-240,4 0-244,3-5-96,-6 0-24,6-6-72,0 0-4,-3-7-8,3-3-72,0-2-60,3-3-60,-3-3-88,0 0-104,0-5-124,6-1-184,-6 0-72,0-5-28,0-3-256,0-4-1868,-6-1 939,3-3-2707,-3 3-577</inkml:trace>
  <inkml:trace contextRef="#ctx0" brushRef="#br1">22855 11949 6401,'0'0'5004,"0"0"-2524,0 0-1024,0 0-680,0 0-183,0 0 55,0 0 168,0 0 48,0 0-116,0 0-136,-10 29-136,10-15-88,0 1 0,0 6 16,0 0 20,0 3 60,0-1 24,0 2-88,-3 0-68,3-2-16,-6-1-92,6-3-76,-3-2-48,3-2-72,0-1-48,0-3 0,0-3-4,0 0-8,0-4-60,0 0-48,0-2-220,0-2-188,0 0-112,0 0-76,0-2-72,0-2-292,0-2-1040,0-2-2509,0 1-2191,0-5 191</inkml:trace>
  <inkml:trace contextRef="#ctx0" brushRef="#br1">23090 12144 5653,'0'0'7956,"0"0"-5123,0 0-1169,0 0-852,0 0-88,0 0 108,0 0-52,0 0-196,0 0-196,-21-4-84,11 10 8,1 2-8,6 5-36,-6 3-76,3 1-48,-4 2-24,10-1 16,0-1-60,0-2-76,0 1-124,10-7-20,-4 1-12,3-2 0,0-2-16,-2-4 40,8-2-12,-3 0 24,-5-8 56,5 3 16,-3-3 36,1-4-144,-7 0-12,3-1 32,-3 1 16,3-1-48,-3-1 168,-3 4 112,0 1 204,-3 1-52,-6 4-80,3-2-136,3 5 12,-7-1 0,-2 0-56,3 2-4,-1 0-48,1 0-36,0 2-52,-1 0-68,1-2-172,6 1-232,-3-1-168,6 0-336,0 0-500,0 0-709,6-1-2879,-6-1-1121</inkml:trace>
  <inkml:trace contextRef="#ctx0" brushRef="#br1">23292 12239 40,'0'0'4336,"0"0"-1159,0 0-2889,0 0-288,0 0-28,0 0 28,0 0 1012,-6 28 580,6-28 232,0 5 40,6-4-324,-6 1-247,0 0-189,0 1-104,0-2-80,3-1-80,-3 0-120,0 0-40,0 0-28,0 0-92,0 0-80,0 0-56,6-4-100,-6 2-44,0-4-28,3 1-24,-3-1-96,0-4-84,0 2-48,0-1 0,0-1-4,0 1-4,0-1 0,0 0 0,0 1 4,3 1 4,4-2-4,-7 4 4,0-2 48,3 1-40,3 1 0,-3 0 0,3 1 52,-3-1 12,4 0-12,-4 4 28,3-1-40,-3-2 0,3 5 0,-3-2-36,0 1-8,4 1-4,2 0-12,-9 0-48,9 0 0,-6 0 48,4 0-88,-4 1-8,3 1-72,-6-2-60,3 5-12,3-4-88,-3 1-128,-3 0-136,0-2-108,6 0-236,-6 2-572,-6 0-1136,6-2-2489,-3 0-2344</inkml:trace>
  <inkml:trace contextRef="#ctx0" brushRef="#br1">23531 12221 9521,'0'0'9093,"0"0"-6557,0 0-2028,0 0-456,0 0-52,0 0 508,0 0 24,0 0 48,18 27 60,-18-19-192,0 0-208,0 0-156,0-3-84,0 1-120,0-2-48,0-2-96,0 0-64,0-2-132,0 0-180,0-2-88,0-4-168,0-2-964,0-1-2145,-3-4-2135,3 0-1301</inkml:trace>
  <inkml:trace contextRef="#ctx0" brushRef="#br1">23608 12014 12837,'0'0'5485,"0"0"-3973,0 0-900,0 0-260,0 0 112,0 0 36,0 0-4,0 0-228,0 0-268,0 0-400,0 0-672,0-1-552,0 1-1084,-3 0-3433,-3 1-3224</inkml:trace>
  <inkml:trace contextRef="#ctx0" brushRef="#br1">23680 12102 3488,'0'0'5117,"0"0"-2197,0 0-760,0 0-944,0 0-484,0 0-88,0 0 153,37-8 147,-22 6 20,-2 2-84,5 0-120,1 0-176,3 0-100,-4 0-80,1 2-68,-7 0-80,-2-1-124,-1 4-128,-6-4 0,6 1-4,-9 3 0,6-2-60,-6-1-24,0 4-12,0-4 12,0 4 36,0-3 32,0 3-44,-6-4 52,6 2-4,0-2 12,0 0 0,-3-2 48,3 2 16,0-2 8,0 0 12,0 0-12,0 0-12,0 0 12,0 0-12,0 0-60,0 1-88,-6 4 0,6 3 88,-3 1 120,-6 4 40,2 3-64,1 1-84,-3 1-8,0-1 8,2 1 36,-5-1 12,3-2 0,-1 1 0,7-5 4,-6 1 8,3-5 24,6 1 48,-3-4 0,3-2 52,0 0 236,0-2-20,0 0-136,0 0-132,3 0-48,3 0 0,3 0-48,-3 0 24,10 0 12,-4 0 12,4 0 40,-4 0-4,-2 0 168,2 0-60,-3 0-84,1 0-156,-4 0-4,3 0-152,-6 0-96,-3 0-132,9 0-124,-9 0-104,0-2-100,0-1-184,0 0-264,0 0-348,-9-4-404,9 4-729,-9-3-1819,0 1-56,5 0-1157</inkml:trace>
  <inkml:trace contextRef="#ctx0" brushRef="#br1">23757 12221 9313,'0'0'5428,"0"0"-3427,0 0-881,0 0-244,0 0 168,0 0 32,0 0-140,0 0-232,0 0-244,0 0-172,0-6-80,0 6-28,6 0 12,4 0 88,-1 3-112,0-2-60,4 1-12,5 0-88,1 0-8,-7 0-8,10-2-124,-7 0-84,4 0-88,-7 0-156,-2 0-252,2-4-284,-6 4-512,4-4-940,-1 3-2197,-6-4-1851</inkml:trace>
  <inkml:trace contextRef="#ctx0" brushRef="#br1">24061 12232 10905,'0'0'6441,"0"0"-4897,0 0-1028,0 0-88,0 0 320,0 0 248,0 0-280,0 0-148,0 28-156,0-19-168,0 3-124,0-2-64,6 1-56,-3-1-60,3-1-24,4-2-24,-7-4-16,6 3 28,0-4-12,4-2 36,-4 0 72,-3-2-48,4-4 44,-1 3 4,-6-5 4,0 0-4,3-2-132,-3-1-48,4 1-24,-7-2 8,0 1 124,0 3 28,-10-2 44,4 1 60,0 3 24,-3 2-24,-1-2-60,-5 4-40,6 1-56,-1 1-24,4 0-52,-3 0-56,3 1-344,-4 4-184,7-2-324,-3-1-496,3 2-725,3 0-1983,0-3-1056</inkml:trace>
  <inkml:trace contextRef="#ctx0" brushRef="#br1">24256 12318 3908,'0'0'5129,"0"0"-2405,0 0-872,0 0-584,0 0-12,0 0 85,0 0-117,0 0-36,28 21-76,-25-21-52,4 0-188,5-2-232,-3-4-12,1 3-24,5-4-76,-9 2-24,4-1-56,-1 0-196,0 1-192,-3-1-60,4 0-48,-7 2 0,3 2 0,-3-2-12,-3 4 0,0 0-24,0 0-12,0 0 0,0 3 12,0 0 24,3 3 48,3-1-40,-6 5 48,0-2 0,3 1-44,7-1-180,-10 0-132,9-2-172,-3-1-104,-3 0-80,7-3-300,-1-2-736,-6 0-996,3-2-2433,4-3-2276</inkml:trace>
  <inkml:trace contextRef="#ctx0" brushRef="#br1">24569 12165 15557,'0'0'5641,"0"0"-4477,0 0-1164,0 0-568,0 0 324,0 0 244,19 33 424,-10-23 160,1-5-40,2 3-144,4-2-160,-4-2-132,7 0-96,-1-2 0,-5-2-12,-1 0-8,7-2-100,-10-2-216,6-4-272,-5 3-372,-7-3-332,6 0-824,-9-2-2277,3 3-2631,-3-1 19</inkml:trace>
  <inkml:trace contextRef="#ctx0" brushRef="#br1">24678 12040 1840,'0'0'6381,"0"0"-1125,0 0-3268,0 0-607,0 0-237,0 0-132,0 0-324,0 0-288,0 0-152,0 0-16,6 11 72,-6 3 192,0 1 176,0 5-116,-6 1-156,6 2-28,-9 0 4,6 2-60,-7-2-64,10 1 0,-9-5 40,9 0-16,0-2-60,0 1-36,0-4-12,0-3 4,0-3-52,0 0 0,0-3-72,3-1-48,3-2-96,-6 0-148,0-2-80,3 0-108,7-2-124,-10-4-240,6 3-220,-3-4-380,-3 0-780,0-3-1569,0 7-2119,0-9-2245</inkml:trace>
  <inkml:trace contextRef="#ctx0" brushRef="#br1">24855 12231 13609,'0'0'5765,"0"0"-4309,0 0-1056,0 0-280,0 0 112,0 0 12,0 0 36,0 0 56,0 0-80,0 0-88,0 0-80,-22 17-76,10-9-12,2 0 4,1 1-4,0-1 0,-1 2 0,10-2 12,-6-3 132,6 3-96,0-2-40,0-3 0,6 4 52,-6-4 36,4 0 64,5-2 8,-3-1-60,3 0-24,1-4-36,-1 2-40,-3-4-4,3 3 60,1-3-64,-4 4 4,-3-2 44,-3 3 48,6-2 0,-6 3-48,0 0-4,0 3-44,0 0 0,0 3 96,0 1 60,0 4-12,3-2-56,-3 1-80,0-1-8,7-1 0,-4-3-100,3 2-140,-3-4-84,0 0-64,3-3-264,-3 0-364,7-5-468,-10-3-996,9-1-2881,-9 1-2460</inkml:trace>
  <inkml:trace contextRef="#ctx0" brushRef="#br1">22316 11862 4852,'0'0'1185,"0"0"2751,0 0-1684,0 0-796,0 0-504,0 0-196,0 0-76,0 0-51,-21 8-69,11-2 0,1 2 20,-3 3 72,2 2 24,-5 7 44,2 3-36,-5 6-40,8 5 48,1 3 68,0 8-96,0-1-48,9 1-252,0-3-148,0-2-96,9-3-120,0-4-68,0-4-88,1-6-64,2-2-56,7-5-12,-10-5-100,7-1 4,-4-4-76,-3-4-196,1-2-388,-1 0-224,-6-6-340,3 1-569,-3-3-1927,-3-2-1740</inkml:trace>
  <inkml:trace contextRef="#ctx0" brushRef="#br1">25122 11984 5440,'0'0'2669,"0"0"-45,0 0-620,0 0-132,-9 35-59,9-22-61,0 1-224,0-1-284,-3 4-136,3 1-212,0 1-292,-6 2-144,6 1-40,0-1-44,-3 2-40,-4-2-12,7-2-36,-3 3-140,3-4-64,3-4-12,4 2-72,-4-5-4,-3-1-80,0-2-76,0-2-140,6-4-144,-6-1-76,0-1-120,0 0-60,3 0-124,-3-3-268,9-5-836,-3 0-956,4-3-2501,-7 3-960</inkml:trace>
  <inkml:trace contextRef="#ctx0" brushRef="#br1">25256 11762 5320,'0'0'4745,"0"0"-2061,0 0-1280,0 0-556,0 0-56,-7 31 289,7-16 195,0 7-32,0-1-108,0-1-172,7 6-104,-4 1-108,6 0-172,-6 2-168,6 2-88,1-2-36,-10 0-44,6 2-112,-3-4-12,-3 2-120,0-2 72,0-2-12,0 2 24,-3-2 24,-3 0 60,-4-2-108,-2 0 8,3 1-68,-1-4-4,1-2 0,0 1 0,-4-3-68,4 0-132,0-7-144,6-1-244,-4-3-204,4-2-96,3-3-188,0-3-456,0 0-872,0-3-3021,0-7-4832</inkml:trace>
  <inkml:trace contextRef="#ctx0" brushRef="#br1">28230 13193 7825,'0'0'5908,"0"0"-4188,0 0-1168,0 0-400,0 27 389,0-18 267,0 1 144,0-1-104,0-1-148,0 0-212,3-3-132,-3 0-28,0-4 48,0 1 136,0-2 188,0 0 52,0 0-88,7 0-24,-7-2 8,0-4-44,3 1-124,-3-4-48,3-4-23,3 0-73,-6-4-32,3-1-88,3-1-108,-3-3-108,-3 3 4,7 0 4,-4 3 4,-3 5-12,0 1-4,0 3 0,0 3-8,6-2 0,-6 4-48,0 0 48,0 2-60,3-1-24,3-2-12,-3 3 0,4 0 24,-4 0 8,6 0 28,3 0-24,4 0-24,-4 0-24,4 0-1,-10-2 13,10 1-12,-7-4-48,-6 3-36,3 1-48,-3 1 12,-3-2 0,0 2-64,0 0-104,0 0-64,-3 0-236,-3 0-428,3 0-748,-3 2-972,3-1-2413,-4 1-1731</inkml:trace>
  <inkml:trace contextRef="#ctx0" brushRef="#br1">28466 13115 6217,'0'0'8268,"0"0"-5727,0 0-1573,0 0-596,0 0 32,0 0 396,0 0 396,31-2-112,-19-1-272,-2 0-400,-1 0-268,7-2-72,-4 2 64,-3-1-28,4-2-48,-7 0-48,3 3-12,0-3-12,-5 0-72,-4 0 12,3 3-76,-3-2 148,0-1 40,-3 3 96,3-3 20,-4 0-48,-2 2 36,-3 1-8,0 1-44,-1 2-92,-2 0-96,3 5-40,-1 3 64,1 3 72,0 5 268,-1 3-16,1 5-36,6-2-132,-6 2-84,9-3-72,0 1-84,0-5-96,3-4-28,3-3-44,6-1-148,-2-4-48,-1-2 108,0-3-136,1-2-220,2-4-352,-3 1-556,1-4-1161,-1 2-3291,0-4-2273</inkml:trace>
  <inkml:trace contextRef="#ctx0" brushRef="#br1">28872 13009 10817,'0'0'5697,"0"0"-4501,0 0-1036,-34 6-12,19-5 752,2 4 620,-5-3-204,5 1-348,4 1-424,-7 0-324,4 4-112,3-5 60,6 3 24,-4-1-56,4 0-40,-3-1-88,6 0-8,0 2-60,0-1-36,6 3-40,4 0 28,-7 0-12,6 0-12,10-3-40,-7 3-44,3-2-24,-2-3 8,-1 5-84,-2-2-48,-4-2-72,-3 3-12,3 0 20,-6-2 96,0 3 332,-6-2 220,-3 2 108,-1-3 96,1 1 40,-3 0-88,2-1-84,-2-2-88,6 0-120,-7-1-72,4-2-4,3 0-8,3 0-168,3 0-304,0-2-308,0-4-548,9 1-960,-9-1-3537,12-4-2180</inkml:trace>
  <inkml:trace contextRef="#ctx0" brushRef="#br1">29018 13007 13865,'0'0'5737,"0"0"-3981,0 0-1292,-31-2-392,22 2 220,-1 0 132,1 0 96,6 2 84,-6 0-240,9 2-364,-7-1-76,4 2-12,-3 0 76,6 1-60,0 2-12,0 0-12,6-3-48,-3 3 48,7 2-28,-4-3-104,3 1-40,1 0 16,-7-4 80,6 3 40,3 0 36,-5-4 12,2 3 8,-6-2 28,3 2 48,-6-3 60,0 2 220,0 0-136,0 1 28,0 0 68,-6-1 28,3 3-64,-3 0-20,3-2-40,-4-1-60,-2 3-72,6 0-12,-3-5 0,3 2-8,3-2-4,-3 2 0,3-4-192,-7-1-40,7 2-128,0-2-164,-3 0-80,3 0-16,0-2-88,-6-4-408,6 3-1072,0-5-3465,0 0-3428</inkml:trace>
  <inkml:trace contextRef="#ctx0" brushRef="#br1">27892 12962 1984,'0'0'988,"0"0"1476,0 0-811,0 0-485,0 0-388,0 0-224,0 0 12,0 0 312,0 0 568,0 0 464,7 40 56,-4-19-155,-3 4-189,0 4-244,0 1-192,0 2-208,0-2-180,0-1-272,0-4-104,0-3-148,0-5-108,0-2 24,0-5-56,0-2-16,0-4 12,0 0 0,0-4 0,0 0 36,0 0 156,6-7 145,-6 2-9,3-7-160,-3-3-120,6-2-36,-3-7 12,-3 1 24,7-6-88,-7 0-92,0-3-12,0-3-108,0-2-72,0-2 0,-7-3-60,7 1 12,0 3 92,0-1 28,0 5-48,0 0-25,0 6-23,7 1 0,-7 3 48,3 3 96,6 4 12,-9 1 12,9 5 36,4-1-96,-4 4 24,-3 2-12,3 3 0,1 1 12,-4 2-28,3 2 16,1 3-12,5 3 108,-6 4 0,1 1 12,2 3 60,0 1-24,-2 1-36,-4-1 48,3-2-60,1 3 0,-7-3 0,3 1-4,-3-3-4,0-2-40,3 2 36,-6-4-36,0 2 44,0-1 4,0 0 48,0 4 40,0-3 8,-9 0 0,6 3 12,-6-1 0,-1 1-12,1-1-24,-7 0-64,4 0 40,3-2-40,-4 3-8,-2-4-4,6-1-68,-4 1 24,4-4-12,0-1-84,5-2-220,-2-2-56,6-1-132,0 0-244,0-6-560,6-2-1440,-2-1-2993,5-7-4148</inkml:trace>
  <inkml:trace contextRef="#ctx0" brushRef="#br1">29226 13011 5076,'0'0'5649,"0"0"-4581,0 0-1068,0 0-128,0 0 128,0 0 12,0 0 400,0 0 140,0 0-132,0 0-100,0 0 36,-3 15 304,3-9 300,0 2 85,0 0-109,-4 3-144,4 1-100,0 1-80,0 1-108,0 1-188,0-2-60,0 1-60,4-2 48,-1-3-108,3 1-136,3-2 0,0-4-124,-5-2 64,5-2 60,0 0 4,0-5 44,1 2 24,-1-5 16,-6 0 8,7-1-24,-4-1 112,-3-1 32,3-1-8,-3-2 36,-3-1-64,6 0-60,-3-1-104,-3-1 68,0 1-24,0 3-16,0-1-44,0 4-4,0 5-8,0-1-48,0 0-48,0 4-148,0 0-60,0 2-36,0 0-196,0 0-208,0 0-284,0 2-452,0 0-625,0 4-967,0 0-1844,-3-1-2549</inkml:trace>
  <inkml:trace contextRef="#ctx0" brushRef="#br1">29530 13002 456,'0'0'1044,"0"0"3913,0 0-3113,0 0-264,0 0-560,0 0 216,0 0 104,-4 30-236,4-19-232,0 5-184,0 0-131,0-3-97,0 1-64,0-3-36,0-3-76,0 0-84,0-3-104,0 0 16,0-4 72,0-1 88,0 0 244,0 0 120,0 0-24,0 0-16,0 0-28,0-1-20,0-4-160,0 3-100,0-5-68,0 1-76,0-1-48,0-1-24,0-2-72,0-1-48,0-1-12,4-2-72,-4 0-4,6 0-32,-6-2-48,0 0 32,3-1 40,6 2-12,-9 1 44,6 3 64,-3 1 48,4 2 8,-7 0 40,3 2-40,3 5-4,-6-3-4,3 1 0,-3 2-96,6 1-24,-6 0-64,3 0-8,-3 4-16,10 0-20,-10 2-444,9 2-72,-6 1-300,6 2-548,-2-1-641,-4 0-2299,3-3-645</inkml:trace>
  <inkml:trace contextRef="#ctx0" brushRef="#br1">29722 12999 7949,'0'0'6832,"0"0"-4571,0 0-1629,0 0-544,31 0 0,-22-2 404,0 1 248,10-4 240,-10 3-196,1-1-372,-1-3-304,0 4-108,-6-4-4,-3 2-4,10-2 0,-10 1 8,0-1 52,0 0 116,0-1-168,0 1-60,-7-2 0,4 0 48,-6 0 12,6 5 80,-6-2 76,-1 4 16,4 1 72,-6 0-244,2 8-52,1-1 4,0 5 48,6 3 256,-4 5-112,4 1-8,3 2-16,0 1-120,3-2-52,4-1-132,2-1-116,0-5-76,-2 1-40,2-5-68,6-3-80,-5-2-220,-1-2-348,-6-4-716,6 0-1069,-6-2-1495,4-2-1889</inkml:trace>
  <inkml:trace contextRef="#ctx0" brushRef="#br1">30733 13016 5673,'0'0'9096,"0"0"-6339,0 0-1765,0 0-820,6 32-100,-6-23 360,3 1 108,-3-2 156,0-5 120,3 2-232,3-2-244,-6-3-112,0 2-32,0-2 44,3 0 88,-3-2 144,7-4 84,-4 1-196,-3-5-156,6-2-44,-3-3 44,-3-2-24,0-1-48,0-1-60,0-3 36,0 5 24,0 2 64,0 1 68,0 5 360,0 1-180,0 3-287,0 2-157,0 1-4,0 0-8,0 2 4,-3 0-64,3 0-13,0 0-35,0 0-12,0 0-36,0 0 24,3 2 24,-3 0 36,9-2 12,1 3 12,-1-3-48,9 0-24,-5-3-12,5-2-40,1 0-8,-7 0-24,-2-1-96,-1 4-76,0-2-104,-2 4-40,-7 0-60,0 2-352,-7 2-552,4 4-36,-3-2 236,-3 1-289,6 1-927,-7 1-2424,1-3-1461</inkml:trace>
  <inkml:trace contextRef="#ctx0" brushRef="#br1">31018 12970 9261,'0'0'9089,"0"0"-6817,0 0-1908,0 0-364,0 0 208,0 0 228,0 0 112,-31 16 8,22-13-156,-1 7-268,7-2-132,-3 1-44,3-1-76,-3 0-48,6-2 8,0-1 16,0 0 84,9-2 8,-9-3 52,9 0 120,1-1 24,-1-6-8,0-2-52,4 1-24,-4-2-48,0-1 96,0 0-48,1 1-52,-7 1 100,3 2 16,-3 1 56,-3 5-36,0 1-88,0 0-56,0 0-96,-3 1-24,3 7 36,-9 0 24,6 3 52,-4-1-76,4 4-28,-3-3-92,6-1-280,0-1-112,6-1-72,-3-2 0,7-2-200,-1-4-744,10 0-1349,-10-2-3419,10-7-2361</inkml:trace>
  <inkml:trace contextRef="#ctx0" brushRef="#br1">31278 12980 8977,'0'0'9981,"0"0"-7245,0 0-1968,-34 16-636,22-10-120,3 3 204,-4-4 184,4 5 132,-7-2 192,7 0-276,6 0-244,0 1-204,-3-1-84,3 0-232,3-3-44,0 1 0,3-4 104,3 2 136,-3-4 108,6 0-48,4-4 52,-4-4-40,6-1-24,-2-3-16,-4-4 16,4 2 0,2-2 24,-3-1 48,-2-3 4,-1 1-4,0-4 0,1-3-72,-7 4 60,6-5 0,-3 0 12,-3 1 84,4 1 96,-7 4 4,3 4 8,-3 5 36,0 4 28,0 4-40,0 2-84,0 2-36,-3 2-24,-4 4 16,4 4 20,-6 5 228,3 6 156,-4 6-8,-2 2-112,3 4-204,6-2-168,-4-1-104,7-6-64,0 1-48,7-6-48,-4-1-52,0-2-44,6-5-72,0-2-88,1-1-336,-1-6-560,7-2-776,-7-2-1729,-6-1-2243,9-9-3449</inkml:trace>
  <inkml:trace contextRef="#ctx0" brushRef="#br1">31477 12999 11101,'0'0'7653,"0"0"-5621,0 0-1324,0 33-440,0-23 192,0 1 12,3-3 132,3 0 60,3-2-120,-6-1-132,7-1-196,-1-2-216,0-2-208,1 0-252,-1-6-168,-6 1-120,6-3-124,-2-6-552,-4 1-904,-3-4-1701,0 3-1387,0-11-1769</inkml:trace>
  <inkml:trace contextRef="#ctx0" brushRef="#br1">31514 12743 15373,'0'0'4849,"0"0"-3801,0 0-988,0 0-60,0 0-228,0 0 20,0 0 196,0 0 12,0 0 0,0 0-164,31 11-496,-28-9-688,6 0-1229,-2 0-3307,-4-2-2917</inkml:trace>
  <inkml:trace contextRef="#ctx0" brushRef="#br1">31654 12962 1864,'0'0'7349,"0"0"-3089,0 0-3204,0 0-828,31 13 72,-22-10 644,0-1 373,0 0-277,-2 0-304,-4 0-244,-3-2-160,0 0-88,3 0-24,3 0-64,-6-2-56,0-2-52,3-4-44,3 4-4,-6-3-148,0-3 28,0 2 48,-6-1 8,3-1 16,-6 2-24,6 0-4,-7 5 76,1 1 176,0 2 204,3 5-76,-7 3-120,4 2 32,-4 4 4,4-1-24,0 6-100,3-2-12,6 1-24,0 1-60,0-2-8,0-1-136,6 0-112,3-3-72,4-3-60,-4-1-124,9-4-100,-5-2-160,2-3-328,-2-3-821,5-5-2919,-8 2-2125</inkml:trace>
  <inkml:trace contextRef="#ctx0" brushRef="#br1">31871 13023 7081,'0'0'8784,"0"0"-6859,0 0-1565,0 0-260,15 28-4,-12-22 376,3-2 92,-3 0 12,4 0 72,-4-2-64,0-2-172,6 0-168,-9 0-112,6 0-8,-3-2-64,-3-2-12,7-4-36,-4 1 56,3-3-68,-3-4-8,3 3 0,-3-2 8,4 0 0,-4 2 84,-3 3 196,3 0 120,3 5 264,-6 1-180,0 2-208,3 0-156,-3 0-116,0 2 4,0 1 40,0 5 24,0 2 52,0-1-28,0 1-96,0 2-4,0 0-56,0-3-112,6 1-152,-3-2-124,4-5-68,-4 3-104,6-4-8,0-2-64,1-2-416,8-4-784,-5-2-1165,-4-3-2867,0 3-1545</inkml:trace>
  <inkml:trace contextRef="#ctx0" brushRef="#br1">32116 12897 14381,'0'0'5393,"0"0"-4233,0 0-808,0 0-36,0 0 60,0 0 424,0 0-24,27 21-112,-8-17-84,0 0-136,-1 2-36,4-4-44,0-1-160,2-1-120,-2 0-80,-3 0-4,-1 0-12,-2-1-48,2-3-168,-8 0-172,-1 0-152,0 0-52,-9 2-84,0 0-24,0 1-100,0-1-380,-3-1-492,-6 3-116,-7 0-685,4 0-1471,-3 0-352,-1-1-2433</inkml:trace>
  <inkml:trace contextRef="#ctx0" brushRef="#br1">32224 12762 10001,'0'0'9817,"0"0"-7393,0 0-1780,0 0-644,0 0 60,0 0 12,0 0 168,0 0 40,0 0 44,0 0 64,6 16 116,-6-3-128,3 4-124,-3 2-132,0 3-36,0 1 24,-9 0-104,9 0-4,-3 2-12,-6-3-60,6-1 24,-4 0 36,4-4-108,-3 1-96,3-7 96,-3 3 48,6-6-24,0-3-64,0 3-68,0-4-84,0-2-160,0-2-48,9 0 0,-3-2-172,4-4-388,-7-3-928,9-5-2125,-3 4-2503,-2-11-1513</inkml:trace>
  <inkml:trace contextRef="#ctx0" brushRef="#br1">30488 12876 4288,'0'0'4733,"0"0"-753,0 0-2036,0 0-712,0 0-679,0 0-41,-38 5 144,26 1 60,-7 4-88,7 1-136,-7 2-140,1 0-44,5 2-100,-2-2-52,6 1-68,6-1-44,-7-3-44,10 2-48,0-5-28,0 1-20,13 0-28,-4-2 124,0-4 0,10-1 112,-7-1 20,7-5 16,-1-3-64,1-4-36,-7 1 4,7 0-52,-10-3 0,1 2-12,-1 1 8,0 1 4,-9 1 72,3-1 36,4 2 16,-4 2 8,-3 3-24,0-2-32,0 4 8,0-1-32,0 2-52,0 0-144,0 2-28,0 2-12,0 3 132,0 7 52,0 3 184,0 4 8,0 5-56,0-1-132,0 4-4,0-1-72,6 1-4,-3 1-32,-3-3-24,6 0-40,-6-3-84,3 2-36,-3-5 48,0 0 124,0-3 112,0-3 8,0-1 56,-3-3 88,-3-2 152,3 1 80,-3-4 60,-7 0-32,7-2-80,3-3-56,-6 4-36,-1-5-16,1 0-48,0-5-60,-1 2-96,1-3-12,3 2-84,0-2-48,3 1-48,-4 1-124,4 0-204,-3 0-244,6 0-296,0 0-548,6 1-1125,-6-4-3187,10-4-3533</inkml:trace>
  <inkml:trace contextRef="#ctx0" brushRef="#br1">24519 12779 4620,'0'0'5005,"0"0"-2329,0 0-824,0 0-768,0 0-240,0 0 61,0 0 11,0 0-160,0 0-264,0 0-212,0 0-60,9 0-48,0 0 48,1 0 208,-1 0 208,10-1-68,-7-1-68,10-3 44,3 4 12,-4-5-84,1 2-132,-3 0-136,-1 0-148,-5 2-56,-4-2-60,6 4 0,-11-2 0,5 2 12,-9-1 0,0 1 0,3 0 44,-3 0 4,0 0 12,0 0 72,0 0-12,0 0-12,0 0-52,0 0-8,0 0-48,0 0-36,-3 0 0,3 0 8,0 0 28,0 0 36,0 0-36,0 0 48,0 0 44,0 0 40,-3-2-8,3-2-4,-6 0-24,2-2-36,-2 2 48,-3-3-12,9 0-36,-9-2-4,-1 1 40,7 0-48,-6 1-4,6-1-44,-7 1-84,4 0 0,3 2 8,-3-1 28,6 3-24,-3 0-24,-3 1-52,6 0 4,0 2-12,0 0-28,0-1-20,0 1-64,0 0-72,0 0-136,0 0-184,0 0-292,-3 0-552,3 0-645,0 1-1023,-7-1-1568,4 2-1381</inkml:trace>
  <inkml:trace contextRef="#ctx0" brushRef="#br1">25378 12878 3132,'0'0'5905,"0"0"-3413,0 0-688,0 0-788,0 0-268,0 0 32,0 0 113,0 0-97,0 0-116,0 0-164,3 2-208,-3-2-100,9-2 4,0 0 20,1-2-24,2 2 0,4-2 72,-4 2 12,10 0-36,-4 0-60,1 1 36,3 1 68,-7 0-44,7 0-60,0-2-64,-7-1-60,4 3-24,-7 0-48,1 0-4,-4-1-4,-3 1 0,3 0 0,-9-2 0,3 2 8,-3 0 8,0 0 4,0 0 48,0 0 40,0 0-4,0 0-36,0 0-48,0 0-12,0 0-108,0 0-36,0 0-40,0 0 4,0 0 32,0 0 40,0 0 12,0 0 44,0 0 8,0 0 44,0 0 48,-3-2 40,3 2-4,-6-4-32,6-2-52,-3 0-120,-3-3-16,3-3 16,-3 0 36,6-1 24,-13-1 48,7 3 8,3-2 4,-7 1 12,1 2 36,6 2-48,-6 5-12,3-4-36,6 6-28,-10-1-8,10 2-36,0-2-16,-3 2-24,3 0-44,0 0-212,0 0-244,0 0-252,0 0-336,0 0-669,0 0-1043,3 0-952,-3 2 779,0-2-1519</inkml:trace>
  <inkml:trace contextRef="#ctx0" brushRef="#br1">22224 13248 1708,'0'0'4321,"0"0"-1333,0 0-292,0 0-844,0 0-416,0 0-296,0 0-183,0 0-265,0 0-148,0 0-148,0 0-16,3 29 172,-3-11 244,0 1 68,0 4-120,0 0-128,0 4-12,0 0-48,7-2-24,-4-1-72,-3-3-148,0-2-144,6 0-72,-3-3-24,3-5-12,-6 2-56,3-4-4,4-4-4,-7 3 4,3-2 4,-3-2 44,0-2-40,3 0 40,-3 0 48,0 0-12,6-2-20,-6 1-16,0-1 12,0 0 12,0 3 36,0-1 12,0-2-48,0 1-24,0-1-40,0 0-4,0 0 4,0 0-8,0 0-68,0-1-16,3-5 12,3-4-84,7-6-52,-4-3-8,0-8-60,10-2 48,-7-4-48,4 3 32,2-3 52,-5 5 28,-1 4 164,4 4 96,-7 5-24,0 1-60,1 3-12,-7 3-12,0 0-48,3 3 56,-6 1-4,3 0 0,-3 2-4,6 0-48,-6 2-24,0 0 12,0 0 0,0 0 8,0 0-8,0 0-12,0 0-24,0 0 0,0 0 12,0 0 48,0 0 40,0 0 8,0 0 12,0 0 36,0 0-44,0 0 0,0 2 8,0-2 48,-6 2-12,6-2 12,0 2 24,-3-2 0,3 2 24,0-2 4,0 1 8,-9 2-36,9-1 12,-10 1-12,1-1 12,0 2-12,-4 0 12,-5-4 4,5 4-4,-2-2-24,2-2-12,-5 0-52,5 0 40,-2 0 0,6-2 0,-4 0-36,7 0 0,3 0-12,-6 2-48,9-2-12,0 2-36,0 0-48,-3 0-52,3 0 16,0 0-12,0 0-12,0 0 44,-7 2 52,7 0 12,-3 2 88,3 0 0,-6-3-4,6 4-48,-3-3-12,3-1-84,0-1-76,0 2-8,0-2 8,0 0 4,0 0-16,0 0-84,0 0-120,0 0-124,0-2-404,0 1-512,0 1-272,0-2-369,0 2-1763,0 0-740,0 2-1425</inkml:trace>
  <inkml:trace contextRef="#ctx0" brushRef="#br1">22618 13376 1044,'0'0'7129,"0"0"-4541,0 0-624,0 0-652,0 0-236,0 0 96,0 0-27,0 0-201,0 0-292,0 0-296,0 8-124,6-1 208,-6 3 440,0 3 116,3 5-232,-3 1-208,0 1-144,0 1-24,0-4-4,0 2-84,0-3-56,7-3-112,-7 1-24,0-4-36,0-2 24,3-3 12,-3 1-12,0-4 48,0-1-8,0-1 56,0 0 144,0 0 36,0 0 0,0 0 1,0-1-9,0-3-88,3-4-144,-3-1-120,6-7-4,-6-1 0,0-3 0,3-5-8,3 4-44,-3-6-28,-3 0 12,7-2 52,-4 0-76,3 0-84,-3 0 68,6 0 52,-2 2 44,-4 4 4,6 0-48,0 1 40,-6 7-40,7-2 0,-4 3 40,3 3-4,0-1-48,-5 3 12,5 1 44,3 0-44,-2 2 0,-4 1 0,3 0-13,-6 4-11,6 1 60,-9 0-84,4 0 0,2 1-12,-3 5 12,3 2-24,-6 2 72,3 1 40,3 5 8,-3 1 12,-3 3-4,0-1-8,0 0 0,0 0-12,0 0-36,-3-1 36,-3 1-60,6-2 12,-3 1-12,3-4-12,0-1-12,0-1 40,-6-2 56,3-1 8,3-4-4,0 3 44,-10-2 0,10-2 12,-3-2 24,-6 2 48,3-2 24,3-2-36,-7 0 12,4 0-60,-6 0-24,3 0-48,9-2 0,-10 2 0,7 0-60,-3 0-24,3 0-60,-3 0-72,6 0-144,0 2-76,-10 0-68,10 2-136,0-2-324,0 1-548,0-3-732,0 4-756,0-4-2417,0 0-2536</inkml:trace>
  <inkml:trace contextRef="#ctx0" brushRef="#br1">23294 13237 7429,'0'0'6640,"0"0"-4764,0 0 357,0 0-929,0 0-312,0 0-104,0 0-132,0 0-164,0 0-120,0 0-144,0 0-136,0 0-72,0 0-36,0 0-36,0 0-36,0 0-4,0 0 8,0 0-16,0 0 0,0 0 0,0 0 4,6 0-4,-6 0-4,3-3-48,-3 2-20,10 1-12,-10 0-23698,12 0 47556,4-2-23778,2 2 4,-5 0 168,8 0 124,4 0-64,-9 2-48,2-2-8,1 1 80,-1 2 12,1-3-72,-10 2-96,4-2-36,-4 2-56,-3-2 4,-3 0 0,7 0 0,-10 0 0,3 0 0,3 0 4,-6 0 0,0 0 0,0 0 0,0 0-4,0 0-8,0 0-80,0 0-40,0 0-48,0 0-60,0 0-96,0 1-112,0-1-108,-6 0-120,6 0-96,-3 0-360,3 5-612,0-4-1084,-7 1-3025,4 0-2664,22-13 6069</inkml:trace>
  <inkml:trace contextRef="#ctx0" brushRef="#br1">23893 13225 1488,'0'0'9477,"0"0"-6953,0 0-1240,0 0-540,0 0 36,0 0-7,0 0-177,0 0-248,0 0 84,37-4 256,-16 4 160,-2 0-80,0 0-84,2 2-104,4 0-80,-3 1-64,-4-2-124,1 1-188,-7 0-124,1-2-108,-4 1-156,0 2-244,-2-1-232,-7-2-344,3 0-460,-3 0-1040,-3 0-2681,3 0-2004</inkml:trace>
  <inkml:trace contextRef="#ctx0" brushRef="#br1">24165 12972 548,'0'0'2372,"0"0"4941,0 0-4669,0 0-1040,0 0-456,0 0-67,0 0-109,0 0-184,0 0-280,0 0-312,-18-17-196,15 15 0,-13 2-124,7-2-36,-4 2 0,1 0 76,-3 2 32,2 4 52,-5-3 8,8 5 4,-2 0-4,-4 0 68,7 2 36,-3 1 60,2-2 84,1 7 28,6-3-28,-3 3-60,6 3-24,0 3 24,0 1 36,6 0-4,-3 2 16,3 0 24,-3-2-48,0-2-64,4 1-20,-4-3-16,6-1-20,-9-5-4,6 1-84,-6-3 48,0-1-60,3-1 0,-3-1-4,0-2-44,0-1-48,0 0-196,-3-2-124,3-1-132,0 2-172,-6-2-260,6-2-436,-9 0-485,6 0-1067,3-2-2316,-10-4-1829</inkml:trace>
  <inkml:trace contextRef="#ctx0" brushRef="#br1">24479 13299 8829,'0'0'5588,"0"0"-3471,0 0-921,0 0-368,0 0 32,0 0-28,0 0-88,0 0-76,0 0-204,0 0-152,0 0-44,18 7 0,-5-9-40,5-6-20,4-1-64,-4-9-68,4 1-76,3-4-180,-3-3 56,-4 2 4,4-2-24,-7 0-52,-2 0 28,-1-1-100,-2 2-20,-1 0-136,-3-3-40,-3 6 76,-3 0 108,0 1-4,-3 2-20,3 3 180,-6 2 124,3 5 160,-3-1 48,-4 6-80,1-4-128,6 6-124,-6 0-48,-1 0-12,1 0 28,0 3 32,-1 0-12,1-1 52,6 2 24,0 0 48,-3 0 0,3-1 12,-4 1 52,4 2 32,-3 0 88,6-1 60,-3 5 88,-3 4-4,6-1 28,-3 6-16,-4 3 48,4 3 24,3 0 36,-6 4 12,6 0-36,-3 2-48,3 2-76,0-4-80,0-1-64,0-1-96,0-1-48,3-3 0,3-5-96,-6-4 12,0 0 12,0-6 60,0-3-40,3 2 44,-3-6 8,0 1 0,7-2 8,-7 0 68,0-2 32,3-1 12,-3-5-120,0-2 0,0-1-72,0-3-24,0-2-88,6 2 16,-6-2-72,3 2-64,3 1-60,-3-1-60,4 3 12,-4 1 60,6 0 72,0 1 40,1-1 44,-1 2 48,0 1 16,4-1 60,-4 2 72,3 0 200,4 3 120,-7 0 44,4 3-60,-4 0-24,0 0-76,0 0-60,1 6-44,-7 0-40,3 0 0,-3 3 0,3 1 12,-6-2 12,0 4-8,0-1-28,0-1 0,0-1 24,-6-1 24,3 0 0,-3 0 12,3-1 4,-7-1-16,4 0 0,3-2-24,-6 0-12,9 0-12,-9-3 36,5 1-20,-2-2-52,-3 0-8,9 3 4,-9-3-8,9 1-8,-4-1-4,-2 0-40,6 0-20,-3 0-12,3 2 24,0-2-12,0 0 0,0 2-48,3 0 112,3 2 8,-2-1 48,2 2 0,-3-2-36,3 3 60,-3-2 72,3 2 64,4-3-4,-7 2-12,0-2-24,3 3-24,3-2-20,-9 0-64,10 0-60,-7-3-4,-3 4-8,6-2-36,-6-1 40,0 2-68,3-2-20,-3 0-72,6-2-72,-6 4-124,3-2-132,4-2-96,-7 2-132,3-2-504,-3 2-1140,0-2-2665,0 0-2399</inkml:trace>
  <inkml:trace contextRef="#ctx0" brushRef="#br1">25074 13069 7277,'0'0'4884,"0"0"-3084,0 0-852,0 0 148,0 0 233,0 0-105,12 36-216,-2-22-116,-7 1-112,6 7 24,0-1-44,1 2-92,-4 0-124,0 1-148,3-3-144,1-2-92,-1-2-52,0-1-108,-3-3-84,4-1-88,-7-4-116,0-1-36,3-1-28,-6-4-84,3 0-96,3 0-36,-6-2-28,4 0-108,-4-4-80,0 0-244,0-2-824,-4-2-941,4-1-1947,-6-1-1085</inkml:trace>
  <inkml:trace contextRef="#ctx0" brushRef="#br1">25251 13034 3024,'0'0'6877,"0"0"-2793,0 0-2604,-19 31-483,13-16 123,-3 3 164,5 3-108,-5 2-64,0 1 4,6-2-424,-7 2-260,4-2-104,-3 2-60,6-5-40,-3 0-84,-4-1-132,7-1-12,-6-3-8,9-2 0,-3-3-88,-3 1-120,2-4-112,-2-1-168,6-2-216,-3-2-152,3-1-156,-6 0-1696,6-6 1236,0-2-3545,0-1-2656</inkml:trace>
  <inkml:trace contextRef="#ctx0" brushRef="#br1">25368 13071 2704,'0'0'496,"0"0"4241,0 0-2869,0 0-384,0 0-292,0 0 8,0 0-84,0 0-160,0 0-135,0 0-101,16 7-124,-16-5-100,6-2-92,-6 4 4,3 0-28,7 2-12,-10 2 120,9 3 72,0 1 120,0 5 0,1 5-72,2 1-52,7 0-60,-10 0-124,7 0-72,-4-2-104,0-3-196,4-3-56,-7-2-44,0 0-20,-5-4-84,5-4-96,-6 2-112,3-6 0,-3 1-12,-3-2 0,0 0-36,0 0-108,0 0-164,-3 0-208,-3-2-128,3-6-844,3 3-2057,-9-7-1483,9 5-1117</inkml:trace>
  <inkml:trace contextRef="#ctx0" brushRef="#br1">25626 13016 5004,'0'0'4925,"0"0"-1825,0 0-1160,0 0-720,0 0-131,-13 27 87,7-13-44,3 4-20,3 1-140,-6 2-180,6 6-200,-3 4-156,3-2-16,0 2-104,0-4-136,0-2-180,0-4-48,0-4-132,0-3-28,0-1-20,0-3-112,0-2-80,0 0-112,0-7-112,0 4-232,0-5-504,0-2-580,0-4-1841,0 0-2847,0-12-493</inkml:trace>
  <inkml:trace contextRef="#ctx0" brushRef="#br1">25480 14734 1668,'0'0'1708,"0"0"3533,0 0-2837,0 0-684,0 0-240,0 0 32,0 0-119,0 0-169,0 0-288,0 0-320,0 0-228,-28-5-132,25 5-72,-3 0-24,3-2-28,0 2 28,-4 0 20,7 0 40,-3 0 0,3 0 36,-6 0-4,6 0 16,0 0-16,0 0-20,0 0-100,6 0-84,-3 0-48,4 0 4,-1 2 8,12-2 60,-2 0-12,-4-2-48,7-2 0,-7 2-4,4-1-8,-4-1 0,1 0 0,2 1 0,-2 0 8,-4-1 64,0 3 0,0-2 36,-2 0-12,-1 1 0,0-3-12,7 2-20,-7-1-16,3 2-40,-6-2 4,6 0-8,-2 2-4,-4 1-4,-3-1 4,0 2 8,0-2 52,3 2 12,-3 0-12,0 0-60,0 0-8,0 0-52,0 0-12,-3 0-36,3 0-28,0 0-20,0 2 24,0 0 36,0-1 12,0-1-4,0 2-32,-3-2-12,3 3 0,0-3 8,0 0-8,0 1 48,0-1 84,0 0 4,0 0 56,0 0 48,0 0 16,0 0-16,0 0 36,0 0 0,0 0 16,0 0-4,0 0 0,0 0-48,0-4 28,0 2-124,0-1 0,-7-2-8,7 0 0,-3-1-4,3 0 0,-6 1 4,3-1 104,-3-2 12,3 0-12,-3 3-12,-7-3 0,7 0-24,0 0 12,-1 0 28,-2 3 128,0-1-36,6-2-108,-3 5-92,-4-2-4,1 4 0,6-3-4,-6 0-4,9 4 0,-4-2 8,-2 0 0,6 2-4,-3-2 0,-3 0 4,6 0 0,-3 2 8,3-2 4,-6 1-4,6-1 0,0-2-8,-3 2-60,-4-2-24,7 2-72,0 0-24,0 0-28,0 0 4,0 0-60,0 0-124,-3 2-144,3 0-144,-6 0-160,6 0-344,-3 0-608,3 4-985,0 0-2511,0-2-1901</inkml:trace>
  <inkml:trace contextRef="#ctx0" brushRef="#br1">25331 14810 1088,'0'0'1004,"0"0"-628,0 0-256,0 0 88,-31-8 144,25 7 208,-3 1-560,9 0-12,-10-2 12,10 2 208,0 0-184,0 0-24,0 0-1160,0 0-624</inkml:trace>
  <inkml:trace contextRef="#ctx0" brushRef="#br1">24773 14575 4104,'0'0'2593,"0"0"611,0 0-1016,0 0-908,0 0-340,0 0-68,0 0-32,0 0-111,0 0-93,0 0-128,-18 0-52,18 0 4,0 0 56,0 0-4,0 0-120,6 0-88,-6 2-132,3-2 48,0 1 48,3 2 24,7-1 204,5-2 364,-2 1-168,-4-1-208,10 0-208,-13 0-184,7 0-92,-4 0-8,-3-1-4,4-1 0,-4-2-60,-3 2 60,-3 0 4,3-2 4,-6 4 4,4 0 48,-4-2 48,0 0 12,0-4-84,0 4-24,0-4-132,0-1-60,0 1 24,0-2 20,0 2 16,0 1 0,0-1 0,0 0 72,0 2 8,0-2 52,0 3 52,-4-3 44,4 2 60,-6 0 0,3 2-60,-3-1-44,6-2-52,-9 2-52,6 1 40,-7-2-72,1 2 0,6 2 12,-6-2 0,-1 0-12,1 0 24,3 0 52,-7 2 8,4-2 0,6 1 0,-6-1-4,2-1 0,-2 1-8,6 1-88,-3-1-44,-3 0 12,5 0 48,-5 0 24,9 0-4,0 2-20,-6-2-24,3 2-36,3 0-112,0-2-132,0 2-220,0 0-268,9-2-472,-9 2-768,9 0-997,4 0-2123,-4 0-645</inkml:trace>
  <inkml:trace contextRef="#ctx0" brushRef="#br1">19855 13629 6413,'0'0'7732,"0"0"-5387,0 0-1249,0 0-480,0 0-96,0 0 44,0 0 24,0 0-60,0 0-152,0 0-96,0 9-72,-3-1-24,3 3 20,-6 3 64,3 2 12,3 3 132,-6 0 84,3 2-24,-3 3-124,2-1-32,4 0-4,-3-2-8,-3-2 8,3-1-108,3-1-24,-6-1-36,6-3-48,0-1-20,0-2-76,0-2-88,0-3-44,6 1-48,3-3 0,-6 2 12,7-3 24,-1-2-12,3 0-28,4 0-32,-7-4-24,4 0-64,-4 0-56,-9 0-100,9 2-184,-6 0-108,-3 1-72,0-2-264,0 1-536,0 0-925,0 1-2059,-3-1-1309</inkml:trace>
  <inkml:trace contextRef="#ctx0" brushRef="#br1">19756 13799 7313,'0'0'8056,"0"0"-5631,0 0-1225,0 0-464,0 0-40,0 0 204,0 0-12,0 0-284,0 0-204,0 0-108,28 11-40,-15-5 16,2-2 8,-3 0-48,1-2-36,2-1-56,-2 1-124,-4-2 36,0 0-48,1 0-12,-10 0-108,9-2-148,-9 1-104,3-1-88,3-2-108,-6 2-184,3-2-280,-3-2-640,0 0-1056,0 3-3273,0-5-2900</inkml:trace>
  <inkml:trace contextRef="#ctx0" brushRef="#br1">20355 13492 9821,'0'0'5888,"0"0"-3863,0 0-965,0 0-224,0 0 156,28 3 16,-19-3-132,9-2-188,1-1-180,-3-1-156,8-2-76,-5 2-60,-7-1-96,1 0-120,2-1-4,-5 5-128,-1-3-108,-6 4-280,-3-2-192,0 2-232,0 0-308,0 0-768,0 2-2133,-3 0-2319,-6 0-1737</inkml:trace>
  <inkml:trace contextRef="#ctx0" brushRef="#br1">20314 13296 4820,'0'0'9181,"0"0"-6708,0 0-1429,0 0-584,0 0-152,0 0-124,0 0 28,31-5-76,-12 1-4,0 2-68,2 0-60,7-2-4,-9 2 8,9 0 324,-7 2 12,1 0-100,-6 0-232,-4 0-12,-3 0-124,1 0 4,-7 2-28,3-2-48,-3 0-172,-3 0-28,0 2 4,0-2-44,0 0-72,0 0-100,-3 0-273,-3 0-659,3 0-2424,3 3-1733</inkml:trace>
  <inkml:trace contextRef="#ctx0" brushRef="#br1">21170 13258 9201,'0'0'5816,"0"0"-3535,0 0-1177,0 0-464,0 0-76,0 0 96,0 0 0,0 0-88,0 0-292,0 0-280,0 0-128,0 2-28,9 4 156,10-3 80,-3 2 80,2-2-52,-2-1-60,8 1 36,-5-2-8,-7-1-64,7 0-12,0-1-124,-10-2-360,-3 3-76,0-2-28,7 2-20,-13-2-80,0 2-88,0 0-240,0 0-477,0 0-1127,0 0-1860,0 0-849</inkml:trace>
  <inkml:trace contextRef="#ctx0" brushRef="#br1">28488 14893 3892,'0'0'3125,"0"0"1751,0 0-2732,0 0-728,0 0-247,0 0-1,0 0 56,0 0-232,0 0-456,0 0-304,0 0 24,28-17 48,-16 9 76,7 1 248,2 1 4,-2-2-148,0 4-220,2 0-264,-5 2-84,2 2-96,-8 0 32,2 0 4,0 2 0,-5 2-40,-4-2-200,3 0-176,-6 2-132,0 0-40,0-2-100,0 2-200,0-1-504,-6 3-625,3-2-623,-4-2-2212,4 2-629</inkml:trace>
  <inkml:trace contextRef="#ctx0" brushRef="#br1">28556 15036 5308,'0'0'7129,"0"0"-4501,0 0-1291,0 0-665,0 0-48,0 0 424,28-2 120,-19-2-228,4 1-224,-4-4-216,9 4-152,-5-3-80,2 2-72,-5 0-196,-4 2-100,3 1-128,0 1-232,-2 0-296,2 0-280,-6 3-420,-3 3-1229,6-4-3311,-6 10-2897</inkml:trace>
  <inkml:trace contextRef="#ctx0" brushRef="#br1">30171 14934 2568,'0'0'9913,"0"0"-7749,0 0-1560,0 0-476,0 0 276,3 32 301,-3-18 203,7 2-52,-7-1-156,0 1-60,0-1 8,3-2-60,-3 1-28,0-1-64,0-3-60,0-2-48,0-2 0,0-3 48,0-1 36,0 1 8,0-3-32,0 0-28,0 0 12,0-5 76,0 0-16,0-3-132,0-1-95,0-5-37,0-4 16,0-1-52,0-2-36,0-2-36,0 0-24,0-2-48,-3-2-48,3-2-48,0-1 40,0 1-4,0 4 4,3 1 8,-3 0 4,6 5 44,-6 0-48,3 3-8,-3 0 8,3 5 0,3 2 8,-6-3-4,4 4 8,2 2-12,-3-2 0,-3 7-48,0-3-24,0 2-24,6 2-60,-3 0-72,-3 0-76,0 2-21,6 3 61,-3 5 132,7 2 72,-4 3 52,3 2-52,-6 5-36,0-1-24,7-2-36,-10 1-36,9-3 48,-9 0 24,0-3 32,6-2-8,-6-3 12,0-1 40,0-4 44,0 2 60,-6-3 120,6 0 52,-9-1 20,9-1 0,-13 1-48,10-2-84,-6 0-60,3 0-48,-4 0-12,7 0-4,-3 0-68,3 0-72,-3 0-192,6 0-192,0 0-100,0 0-324,0 0-560,0 0-708,6 0-768,-3 0-1261,6 2-575,-2 0-1617</inkml:trace>
  <inkml:trace contextRef="#ctx0" brushRef="#br1">30416 14807 1408,'0'0'13149,"0"0"-8952,0 0-3349,0 0-628,0 0 24,-37 22 260,37-12 272,-3 0 76,-3 4-160,3-3-160,3 5-256,0-5-120,0 3-156,3-4-168,3-1-160,-3-1 28,6-5 44,4 1 76,-4-1 84,0-3 48,7-3 48,-10-1 44,10-3-44,-7-1-4,-6-4-72,6 1 16,-9-3 0,7 1 56,-7-3 4,0 1 120,0 3 100,0 3 96,-7 1 32,4 0-56,-3 5-148,3 1-60,-6-1-40,-1 1-44,1 2-108,6 0-48,-6 0-100,2 2-188,-2 1-356,9-1-220,-9-1-520,9 1-1068,-3-2-2521,3 0-3256</inkml:trace>
  <inkml:trace contextRef="#ctx0" brushRef="#br1">30543 14762 17082,'0'0'3728,"0"0"-2972,0 0-756,0 0-400,0 0 400,0 0 280,0 0 264,0 0-96,0 0-24,0 0-168,22 27-100,-3-25-20,-1-2 44,1 0-12,3-6-12,-4 3 16,1-4-76,-7 0-96,1 3-80,2-2-68,-12 4-56,7 0-208,-10 1-228,6-2-208,-3 1-272,-3 1-936,0-1-2901,0 2-3868</inkml:trace>
  <inkml:trace contextRef="#ctx0" brushRef="#br1">30671 14567 8797,'0'0'6412,"0"0"-3771,0 0-1493,0 0-672,0 0 76,0 0 376,0 0 116,0 0-244,0 0-132,0 0-112,0 35-160,0-16-48,0 5-104,0 0-76,0 6-12,0-3-12,-7 1 0,7 0-24,-3-1-72,-3-2 28,6-2-4,-3-2 12,3-1-72,0-6 0,0 0 36,0-4 12,-6-2 0,6 0-60,0-5-52,0-1-80,0-2-196,0 0-164,6 0-76,-6 0-132,0-4-108,3-4-428,3-1-1008,-6-2-2033,3 1-2599,-3-6-1529</inkml:trace>
  <inkml:trace contextRef="#ctx0" brushRef="#br1">30860 14820 3636,'0'0'10585,"0"0"-7968,0 0-1945,0 0-388,0 0 384,0 0 548,0 0-40,21 0-276,-11 0-320,-1 0-300,-3 0-208,4 0-24,-7-2 36,3 2 64,-3-2-28,-3 1-48,9-2 36,-9 1-36,0 1-68,3-1 4,4-3-4,-7 2-4,0-3-84,0 1-12,-7-1-12,4-1-72,-3 4 8,3-1 172,-6 2 0,-1 2 340,-2 2-40,3 0-116,-1 3-28,-2 3 12,6 4 16,-4 0 32,7 1 24,-3 1-60,3 1-60,3 0-120,0-1-100,0-1-68,3-1 0,6-3-24,-2-1-124,2 0-92,-3-6 56,10 2-72,-7-4-144,0 0-416,1-6-604,-1-2-684,-3 3-1953,0-3-1951,7-4-685</inkml:trace>
  <inkml:trace contextRef="#ctx0" brushRef="#br1">31083 14864 14749,'0'0'4497,"0"0"-4005,0 0-492,-6 29 0,6-19 36,0-2 612,0-2 216,0-3 60,0 3-308,0-4-264,0 0-208,6-2-44,-6 0 116,3 0 196,-3-2 164,6-1-92,-3-4-124,7-2-84,-4-1-44,-3-1 20,6-3-36,-6 3-84,7-3-48,-4 2 0,-3 4 24,3 1 24,-3 5-84,-3-2-40,0 4 0,7 0 0,-7 0 40,0 0-40,0 0-4,3 2 8,-3 4 72,6 1 37,-3 1-49,-3 4-68,9 0-4,-9-1-8,13-1-113,-7-3-59,-3 3-108,6-4-84,1-1-168,-4 1-52,0-4-24,3 0-20,1 1-92,-1-3-192,-3-5-352,-3 2-600,6-3-976,-2-4-2161,-4 2-2044</inkml:trace>
  <inkml:trace contextRef="#ctx0" brushRef="#br1">31328 14753 17574,'0'0'5152,"0"0"-3592,0 0-1236,0 0-324,0 0 0,0 0 196,0 0 212,31 9 580,-19-7-136,4 2-335,-7 0-301,4-1-152,-1 2-64,7-3-12,-4-1-76,-3 1 40,-2-2-108,8 0-337,-5-3-203,-4-2-244,7 2-544,-4-3-1056,-3 0-2685,-6 2-3079,7-1 439</inkml:trace>
  <inkml:trace contextRef="#ctx0" brushRef="#br1">31449 14637 14673,'0'0'5157,"0"0"-3605,0 0-1104,0 0-304,0 0 208,0 0 256,0 0 224,0 0-12,0 0-96,0 0-304,-9 9-152,9 1-40,-10 3-12,10 4-84,-3 1 0,-3 1 0,3-1-48,3 3-24,-3-1 24,3-1-24,-6 0-12,6 0-36,0-1 36,0-3 12,0 1 37,0-3-29,6 1-68,-6-4-108,3-5-37,-3 3-47,9-4-120,-6-2-156,-3-2-112,10 0 4,-10-2-64,6-6-240,-6 0-308,3-3-624,-3-3-1036,0-2-2229,0 5-2340</inkml:trace>
  <inkml:trace contextRef="#ctx0" brushRef="#br1">31660 14826 15057,'0'0'5629,"0"0"-4605,0 0-916,0 0-108,0 0 280,0 0 216,15 27 84,-15-19 216,0-3-156,0 3-324,0 0-240,6 0-76,-6 0-132,4-3-208,-4 1-176,0-3-152,0 2-32,0-5-100,0 0-284,6 0-544,-6-6-1145,0-2-2931,0 0-2421</inkml:trace>
  <inkml:trace contextRef="#ctx0" brushRef="#br1">31709 14621 17590,'0'0'5364,"0"0"-3832,0 0-1216,0 0-316,0 0-448,0 0 72,0 0 252,0 0 124,0 0 0,0 0-24,0 0-604,0-2-520,0 2-1168,0-1-3289,-6 1-4208</inkml:trace>
  <inkml:trace contextRef="#ctx0" brushRef="#br1">31886 14772 3664,'0'0'6897,"0"0"-3833,0 0-1356,0 0-864,0 0-91,0 0 267,0 0 148,0 0-40,0 0-140,0 0-212,0 0-168,-25 0-124,22 2 12,-6-1 96,0 6-28,-1-4-296,1 7-148,0 2-120,-1 1-4,-2-2-4,3 5-64,9-2 60,-3-1-96,-4 1-52,7-3 4,0-1-60,7-2-84,-4 0-28,6-3 4,-6-1 32,6-2 124,1-2 44,5-4 52,-6-2 68,-2-2 4,2 1 4,0-3 44,1-1 40,-4 1 44,-3 2 84,3 0 52,-6 2 68,0 3 52,0 1-52,0 2-56,0 0-40,0 0-48,0 0-36,0 0-120,-6 2-36,6 4-36,-3 1 36,-3 3 8,6 2-8,-4-1-132,4-1-144,-6-1-160,6 1-104,6-2-100,-2-2-16,2-3-132,-3 2-388,6-5-428,0-5-908,1 2-2237,-10-3-2100</inkml:trace>
  <inkml:trace contextRef="#ctx0" brushRef="#br1">32106 14511 16746,'0'0'4736,"0"0"-3512,0 0-1164,0 0-60,0 0-144,0 0 144,0 0 520,-18 29 228,15-10 484,-7 8-268,7 2-376,-6 6-240,3 0-132,6 0-71,-10-2-85,10-3-12,0-1-44,0-4 0,0 1-4,0-5-12,0-4-36,7-1 36,-4-3-169,-3-4-119,0-1-60,0-3-108,0-4-100,6 1-116,-6-2-136,3-3-256,3-5-868,-6-4-1984,3 2-2521,3-9-2896</inkml:trace>
  <inkml:trace contextRef="#ctx0" brushRef="#br1">29291 14754 4668,'0'0'3189,"0"0"1391,0 0-2268,0 0-523,0 0-345,0 0-420,0 0-312,0 0-128,-37 4-144,27 2-124,1-2-132,-3 3-36,2 3-4,1 0 12,0 4-32,-1-1 8,1 2-8,-3 3 20,12-3-12,-3 0-8,3 3-52,0-3-12,3-1-52,-3-1 64,12-1-24,-3-4-36,7 0 72,-4-5 4,1 0 32,5-3 36,-2-5 36,2 0 4,-5-5-64,-1-2-12,4-1 24,-7-3 16,0 1-40,-6 0-48,7 1-12,-10-2 12,0 1-28,0-2-44,0 1-168,0 1-60,0 2 120,-6 1 92,2 6 16,4 0 76,0 6-76,0 0-4,0 0-132,0 0-32,0 0 0,0 0-64,0 6-8,0-2 240,0 8 48,4-1-40,2 2-4,-6 3-4,0 0-108,3 1-12,6 0 8,-9 1 112,9 1 64,-9 0 20,7 2-24,-4-2 24,3-1 0,-3 1-24,3 1-52,-6-2 100,3-2 4,-3 2-28,3-1 0,4 0-72,-7-1 72,0 0-76,0-3 0,0 1 4,0-1 60,0-2-64,0 1 40,-7-2-36,4 0 36,3-2-32,-3 1 44,-3-1-52,3-3 4,-6 1 36,2-2-36,4 0-12,-3 0-12,-3-3-84,6 2-76,-3-1-68,2-2-76,4 0-80,-3-2-104,-3-2-104,6 0-236,0-2-196,0-2-328,0 0-508,0-1-561,6-1-1619,-6 5-1573</inkml:trace>
  <inkml:trace contextRef="#ctx0" brushRef="#br1">29573 14866 9109,'0'0'5848,"0"0"-3663,0 0-985,0 0-384,0 0-68,0 0 44,0 0-48,0 0-212,0 0-204,0 0-156,0 0-124,9 0 60,4 0 84,-1 0 64,4 0 20,-4 0-56,-3-2-124,1 1-88,2-4-4,-3 4 44,-3-3 0,-2 0-36,2-2 36,-3 2 24,3-1-60,-3-1 48,-3-2-8,0 0-52,0 3 0,-3-3-124,-3 0-8,3 2-12,-3 1 36,-4-1 104,1 4-8,-3 0 12,-1 2-60,-2 5 8,2 2-32,-5 2 72,5 2 12,-2 5 124,5 0 80,1-1 108,-3 6-20,6-1-16,2-1-96,4 0-112,0 0-68,10-3-60,-1 0 0,3-3 0,4-2-12,-4-3-12,10 1 24,3-4-96,-13-3-124,10-2-44,-7 0-76,4-2-96,-10-3-72,-2 2-124,2-3-64,0-2-220,-3 1-500,-3-1-465,4-1-687,-7-4-1708,0 4-1261</inkml:trace>
  <inkml:trace contextRef="#ctx0" brushRef="#br1">29877 14847 17386,'0'0'4820,"0"0"-4116,0 0-704,-37 27 0,27-16 60,7 3 324,-6-1 160,3 1 168,6 2-288,0-3-424,0-2-244,6 2-228,3-4-84,-6-4 12,7 2 180,2-6 136,4-1 108,-7-1 108,3-6 12,-2-2 12,-1-1 0,0 1 36,-6-4-36,7-1 144,-4-4 16,-3 5-4,3-4-84,-6 1-24,0 3 72,0 1 124,0 2 32,-6 5-44,3-1-52,-3 4-192,-4-2 0,1 4-96,-10 2-60,7 3-16,0 2-44,-4 0-88,-3 1-92,13 2-152,-3-3-192,0 1-464,2 0-768,4-4-1809,3-1-2251,0-4-2617</inkml:trace>
  <inkml:trace contextRef="#ctx0" brushRef="#br1">32388 14714 5124,'0'0'8281,"0"0"-5361,0 0-1363,0 0-657,0 0-112,0 0 116,0 0-40,0 0-144,0 0-188,0 0-316,0-2-204,10 2 0,-1-2 52,3 0 212,7 1 112,9-4 156,0 3-4,3-2-212,-3 1-88,3-1-156,-3 1-84,-7 2-72,7 1-48,-15-2-60,5 2-52,-8 0-116,-7 0-100,6 2 4,-9-2 56,0 0 72,0 0 12,0 1 64,0-1-4,0 0 52,-9 3-28,6-1-280,-7 0-632,7 1-788,-6 0-909,3-2-1667,3-1-2033</inkml:trace>
  <inkml:trace contextRef="#ctx0" brushRef="#br1">32475 14878 8673,'0'0'7548,"0"0"-5247,0 0-1345,0 0-392,0 0 132,0 0 204,0 0-136,0 0-376,0 0-228,0 0-112,0 0 72,13 12 120,2-12 64,-2 0 84,5-2-16,1-1-24,-7 2-68,1-3-136,5 0-60,-2 2-76,-4 0-8,-3-2-12,4 2-48,2 0-24,-5 1-12,-7 1-196,3 0-344,-3-2-212,-3 2-60,0 0-112,0 0-456,0 2-776,-3 1-761,3 1-2915,-9 0-1637</inkml:trace>
  <inkml:trace contextRef="#ctx0" brushRef="#br1">33793 14338 1188,'0'0'7925,"0"0"-5909,0 0-976,0 0-488,0 0-56,0 0 52,0 0-12,0 0-68,0 0-168,0 0-148,0 0-40,0 0 40,0 0 88,0 0 84,0 0 97,0 0 175,0 0 88,6 0-40,-6 0-80,0 0-96,9 0-64,-5 0-96,5 0 56,0 0 76,7 0-88,-4 0-84,1-3-24,5 1 12,-2 2-52,-4-1-72,7-1-8,-7 0-112,-3-1-12,7 3 4,-13-1-4,6 1 156,1 0 12,-7 0-32,6-2-76,-9 2-48,6 0 48,-3 0 0,3-2 0,-6 2-12,4 0-40,-4 0 0,6 0 0,-3-2-4,-3 2-4,3-2 0,3 2-12,-6 0-48,9-2 12,-5 2-12,-4 0-48,0-2 36,6 2-12,-6 0 32,0 0 44,3 0-40,-3 0 40,0 0 8,0 0 4,0 0 68,0 0-64,0 0 68,0 0-68,0 0 4,0 0-8,0 0 0,0 0 0,0 0 4,0 0 0,0 0 0,0 0 0,0 0 0,0 0 40,0 0-40,0 0 40,0 0 0,0 0-36,0 0 48,0 0-48,0 0-4,0 0 4,0 0 0,0 0-4,0 0-8,0 0-12,0 0 4,0 0-4,0 0-48,0 0 56,0 0-4,0 0-4,0 0-48,0 0 48,0 0 0,0 0-72,0 0 36,0 0-76,-3 0 28,3 2-24,-6 2-52,6 2 28,-10 3 36,7 3 36,-6 3 12,6 1 8,-3 1 52,-4 1 4,7-1 60,-3 1 80,-3-3 12,9 2-8,-10-1-16,7-3-36,-3 3 24,3-3-8,0 1-16,-3-3-12,6 3 12,-3-1 36,-4 1 4,4 2-16,3-3-36,-6 2-36,6-2 0,-3 3-48,3-2 0,0-1 8,0 1 0,0-1 4,0-1 0,0-3-4,-6-1 4,6 2-12,0-3 0,0 0-4,0-4-4,0 1 0,0 0 0,0-2 4,0-2-4,0 2-40,0 0 36,0-2-36,0 0 36,0 0-48,0 0 52,0 0 0,0 0 0,0 0 0,0 0 4,0 0 4,0 0 12,0 0 60,0 0-60,0 0 60,0 0-24,0 0 0,0 0-36,0 0 48,0 0-48,0 0 40,0 0-40,0 0 48,0 0-48,0 0 0,0 0 60,0 0 0,0 0-24,0 0 0,0 0-40,0 0 52,0 0-60,0 0 0,0 0 4,0 0 0,0 0 0,0 0-4,0 0 0,0 0 0,0 0 8,0 0 0,0 0 40,0 0 0,0 0 36,0 0-12,0 0-12,0 0-48,0 0-4,0 0 8,0 0-8,0 0 4,0 0 36,0 0-40,0 0-4,0 0-4,0 0-4,0 0 0,0 0-8,0 0-36,0 0 36,0 0-52,0 0 16,0 0 0,0 0 0,0 0 0,0 0-12,0 0 0,0 0 60,6 0 4,-6 0 56,3 0-12,-3 0-40,0 0 40,6 0-44,-6 0 4,0 0 40,0 0-40,0 0 0,0 0 0,0 0 40,3 0-44,-3-2 0,0 2 4,0 0-4,0-2-4,7 2 4,-7 0 0,3 0-4,3-2 0,-3 2 4,0 0 108,3-2-28,4 2-36,-7 0-48,6 0 12,-3 0 60,-3 0-24,3 0 12,-2 0-48,2 0 60,-3 0 0,-3 2 36,9-2 84,-9 2 0,13-2-8,-13 0 8,9 0-36,0 0 0,0 0-12,7 0-36,-10-2 12,13-2-12,-10 0-12,7 2-24,-7 1 0,-3-1-24,3-1-39,1 1-1,-4 2 40,-3-1 0,-3 1 12,6 0-48,-6-2 48,3 2-48,-3 0 48,0 0-48,6 0 36,-6 0-48,0 0 0,0 0-4,0 0-4,0 0-40,0 0 36,0 0-36,0 0 36,0 0-36,0 0 36,0 0-48,0 0-24,0 0 35,0 0-11,0 0-12,0 0 24,0 0-24,0 0-12,0 0 12,0 0 0,0 0 12,0 0 0,0 0 12,0 0 0,0 0 36,0 0-36,0 0 48,0 0 4,0 0 8,0 0-4,0 0 0,0 0 0,0 0-8,0 0-4,0 0 4,0 0-4,0 0 0,0 0 0,0 0-4,0 0-4,0 0-60,0 0-36,0 0-24,0 0-36,0 0-28,0 2-32,-6-2-60,6 0-84,0 0-52,0 1-56,-3-1-64,3 0-60,0 0-16,-6 0-72,6 0-184,0 0-200,0 0-264,-3 0-436,3 0-481,-6 0-447,6 0-1904,0 0-273</inkml:trace>
  <inkml:trace contextRef="#ctx0" brushRef="#br1">34478 14325 2216,'0'0'212,"0"0"1220,0 0 317,0 0-201,0 0-240,0 0-256,0 0-264,0 0-168,0 0-132,0 0-104,0 0-36,0 0-16,0 0 12,0 0 28,0 0 24,0 0 72,0 0-24,0 0-64,0 0-16,0 0 28,0 0-4,0 0-19,-3 0-21,3 5-48,-6-3-52,3 1-24,3 1-36,-3 2-52,-3 0 12,2 2 0,-5-2-60,3 1 8,3 1-8,-3 1 24,3-1 8,-4 0 92,4 1 56,-6 1 28,9 0 72,-3-1-64,3 3-120,-6 0-12,3-1 36,3-1 0,-7 4-40,7-3-32,-3 0 20,3 1-8,-6 2 32,6-3-56,-3 3-40,3-3-12,0 3 12,-6-3 16,6 1-28,0 2-24,0-3 0,0 0 24,6 2-12,-6-4-52,3 1 0,3-1 4,-3-1 4,-3-2-16,7 1 4,-4-1 0,3-2 0,-6 2 4,3-2-4,-3 0 0,3-1-4,-3 2 0,6-2 0,-3-1-4,-3 2-8,0 0 0,0-2-64,0 4-44,0-3-36,0 2-28,0-2-36,0 0-56,0 0-52,0 1-16,7 0-80,-7-2-68,3 1-96,-3 0-224,0-1-412,6 1-761,-3-3-783,-3 0-2176,6 0-557</inkml:trace>
  <inkml:trace contextRef="#ctx0" brushRef="#br1">33517 14637 5593,'0'0'6332,"0"0"-3388,0 0-983,0 0-757,0 0-228,0 0-32,0 0-104,0 0-156,0 0-140,0 0-168,-34-26-108,25 25-168,-7 1-100,4 0-12,-7 0-48,1 3-24,-1 3-12,-3-2-40,10 5 4,-4-1 72,4 2 60,-4-2 84,10 0 24,0-1-8,3 1-16,-3-3-80,6 3-4,0 0-44,9 2 44,-3-2 8,7 1 40,-1-1-36,7-2 84,-1-2 60,4-3 28,3-1 20,-4 0-144,1-3-12,-3-5-8,-1 2-40,-5-2-60,2-1-12,-5 3 24,-1-2 48,-6 1 8,3-1 88,-6 0 0,0 3-8,0-1 20,0-1 12,-6 2-12,3-1 24,3 4 40,-6-2 8,3 2-72,3 2-24,-7-1-24,7 1-56,-3 0-4,3 0-72,0 1-12,-6-1-36,6 5 12,0-2 108,0 3 12,0 2 72,0 2-80,6 1 4,-6 0-8,3 3-48,4-1-24,-4 1 64,3 1 4,-3 1-4,-3-2-4,6 1-36,-3 2 44,-3 0 4,3 3 44,-3-1-32,0 3 84,0-3-12,0 0 36,0 0 24,-3 3 24,3-3 40,0 0-16,-3 1-96,3-3-36,0-1-60,-6-1 0,6 0-8,-3-3 0,-3 2-4,6-5 4,-3 1 4,-4-1 4,4-3 12,-3 0 60,3 1 36,-3-2 60,-7-2-36,7-1-36,3 2-44,-6 0-44,-1-2-8,7-2-8,-6 2-56,0 0-20,-1-2-24,1 0 0,6 2-60,-3-2-24,-3 0-96,9 2-40,-4-2-32,-2 0-4,6 0-108,0 0-120,0 0-120,0 0-224,0 0-504,0 0-804,6 0-1741,-6 0-2607,4-4-277</inkml:trace>
  <inkml:trace contextRef="#ctx0" brushRef="#br1">34714 14532 732,'0'0'704,"0"0"5121,0 0-3349,0 0-944,0 0-412,0 0-152,0 0-24,0 0-24,0 0-152,0 0-227,0 0-153,-3-5 24,3 5 20,0 0 88,0 0 12,0 0 8,0 0-16,0 0-68,0 0-92,0 0-60,0 0-120,0 0-64,0 3-108,0 3 112,0 2 68,0 4 64,-3 1 48,-4 4 60,7 1 60,-3-3-88,-3 3-80,6-3-28,-3 0 28,3-3-16,0 0-36,0-3-24,0-2-32,0-2-4,0-3 12,0 2 36,0-4 36,0 2 100,0-2-16,0 0-60,0 0-24,0 0 24,0-2-36,0-2-47,3-2-37,-3-3-24,6-4-60,-6 0-36,3-2 36,4-1-48,-7-1-8,3 2 0,-3-3-4,0 1-72,3-1 36,3 1-60,-3 0 11,-3-3 37,0 3 12,0-1 44,6 1 4,-6 4 8,3-1-8,-3 1 48,0-1-48,0 4 4,0-1 0,7 1-4,-7 3-12,0-1 4,3 0-4,3 3-36,-6-1 0,3-1-12,3 2 48,-6 1-36,3 0 0,4 3 36,-4-4-48,9 4 0,-3-1 12,-2 0 0,2 2-24,0 0-12,-6 2-12,7 0 12,-1 1 12,0 3 60,-6 0-36,7-1 40,-4 3-4,-3 0 4,-3 2-36,6-1 44,-6 1 48,3 2-36,-3-1 36,0 3 0,0-2 0,-3 1 0,-3-2 0,3 3 12,-3-1-48,6-1 60,-10 1-12,1 1 0,6-2-12,-6-1 0,6-1 12,-7-1 0,1 1 0,3-2 12,-4 0-12,1-2-12,6-3 12,-6 3-11,6-4-37,-4 0 48,4 0-48,-3-2-4,6 0-4,-3 0-4,-3 0-48,3-2-13,3 2-59,-7-2-36,7 2-60,0-2 0,-3 2-48,-3-1-12,6 1-52,0 0-56,0 0-96,0 0-124,0 0-244,0 1-312,0 1-384,0 0-500,6 2-809,-3-2-2019,4 0-2673</inkml:trace>
  <inkml:trace contextRef="#ctx0" brushRef="#br1">35070 14250 1160,'0'0'692,"0"0"300,0 0 1472,0 0-735,0 0-249,0 0-272,0 0-176,0 0-92,0 0-120,0 0-104,-18-17-68,18 17-28,0 0-64,0 0-52,0 0-64,0 0-23,0 0-17,0 0-100,0 0 8,0 0-44,0 0 120,0 0 60,0 0-16,0 0-96,3 0-108,-3 0-68,0 0-68,0 2-40,6 2-44,-3 1 56,3 1 284,-2 4 264,5 1 76,0 3-136,-6-1-124,7 5 12,-4-2-16,-3 3-128,3-2-52,-3 2-44,-3 1-16,0-1 12,0 3 24,-3-2 52,3 0 32,-6 1 96,3-1-44,-3-1-136,6-2-96,-10-1-48,10-1-60,-3 0 0,-3 1-8,3-1-4,3-1-48,-6 2-24,3-3 24,-1 1-12,-2-1 12,3-2-36,-6 1 36,0 0-12,2-3 52,-2 1 0,-3-2 0,2 0-4,7-1 4,-6-1 0,3 0-56,3-3 4,-4 2-84,7-4-60,-3 1-72,-3 1-76,6-3-56,0 1-16,0-1-32,0 0-112,0 0-208,0-4-368,0 2-912,0-6-2653,6 3-3643</inkml:trace>
  <inkml:trace contextRef="#ctx0" brushRef="#br1">35427 14596 3556,'0'0'4405,"0"0"-1857,0 0-1092,0 0-344,0 0 60,0 0-60,0 0-156,0 0-143,0 0-193,0 0-76,0 0-12,0 0-28,0 0-4,0 0-48,0 0 24,0 0 96,0 0 12,6 0-12,-6 0-76,0-2-112,3 2-32,-3-2-24,10 2-4,-1-1-24,0-2-8,1 3-52,-1 0-36,3 0 96,7 0 52,-7 4 68,7-2-144,-1 0-72,1 2-96,-7 0-24,4-3-44,-7 2-40,-3-1-12,1-1-84,5 1 0,-12-2-48,0 0-84,0 0-60,0 2-96,0-2-40,0 0-32,0 0-76,0 0-48,-3 3-168,-6-3-440,9 1-844,-10-1-1737,7 2-1923,-3-2-3017</inkml:trace>
  <inkml:trace contextRef="#ctx0" brushRef="#br1">35458 14434 1096,'0'0'976,"0"0"-100,0 0-56,0 0-36,0 0-132,0 0-79,0 0-105,0 0-404,0 0 68,0 0-132,0-4 64,0 4 364,0-2 988,0 2 100,0 0-508,0 0-276,0 0-24,0 0 108,0 0 76,-3-2-56,3 2-92,0 0-180,0-2 13,0 2 23,0 0 56,0 0 12,0 0-4,0 0-52,-6 0-64,6 0-48,0 0 0,-3 0-184,3 0-48,0 0-16,-7 0-32,7 0-4,-3 0-32,3 0-52,0 0-12,0 0-48,0 0 24,-3 0-8,3 0-40,0 0-40,0 0 64,0 0-60,0 0 96,0 0 12,0 0 12,0 0-8,0 0 32,0 0-36,0 0 24,0 0 12,0 0 52,0 0-40,0 0-12,0 0-12,0 0-60,0 0-24,0 0-12,0 0-36,3 0-12,-3 2-12,3-2-36,4 2 48,5-2 8,4 0 64,-7 0 12,3 2-36,1-2 0,5 0-40,-8 0 52,5 0-52,-6 0-8,-2 2-60,2-2-12,0 2 24,-9-2 36,6 0-48,-3 2 48,-3 0 0,0-2 8,0 0-8,0 0 4,0 0-64,0 0 12,0 0-36,0 0 12,0 0-12,0 0-24,0 0-136,0 0-32,0 0-144,0 0-16,0 0-96,0 0-76,0 0-204,0 0-368,0 2-712,0-1-1253,7 1-3163,-7 1-1609,-7-11 6861</inkml:trace>
  <inkml:trace contextRef="#ctx0" brushRef="#br1">36277 14266 5044,'0'0'6013,"0"0"-4181,0 0-824,0 0-448,0 0-56,0 0 76,0 0 48,0 0-63,0 0-213,0 0-216,0-4 0,3 2 12,-3 0 152,0 1 92,0-4 140,0 5 72,0-2-40,0 2 20,0-1 76,0 1 8,0 0-24,0 0-52,0 0-132,0 0-136,0 0-92,0 0-88,-3 0-80,3-2-64,-7 2-72,4 0-48,-3 0-52,-3 0-56,-4 3 12,4-1 32,0 4 40,0 0 0,-1 1 20,-8 1 52,5 0-12,4 0-12,0 2 36,-1-1 0,1 1 60,0-1 4,-1-1 80,7 2-84,0 1 0,-3-3-12,3 4-48,3-2 0,0 1 44,0-1-56,3 1 60,6-1 12,4 2 72,5 1-8,1-4 20,3 1-24,6 0 12,-7-4 12,7-3-24,0 0-48,0-3 64,-6-3-76,-4 0-84,4-3-84,-7 0-88,-5 0 148,2-2 108,-9 1 4,7 3 104,-10-4 52,6 0 44,-6 1 64,0-3 8,0 0-32,0-3-76,-6-1-76,2 1-92,-5-1-156,6-1-24,-6 2 20,-1-3 64,1 5-36,0 1 24,0-1-52,-4 1-68,-2 2-4,5 0-8,-2 0-16,-4 2-60,10 3-96,-3 1-40,0-2 24,2 0 40,4 3-116,-3-4-208,6 2-288,0-2-60,0 0 43,0-3-107,0 2 312,0 3 224,6-2 256,-6 5 28,0 0-1228,0 5-2484,0 0 915,0 5 1653,-6 2 104</inkml:trace>
  <inkml:trace contextRef="#ctx0" brushRef="#br1">36286 13986 4548,'0'0'2133,"0"0"-1041,0 0-492,0 0 356,0 0 260,0 0-288,0 0-376,0 0-272,0 0-176,0 0-28,0 0 104,0-8 100,0 8 92,0 0 124,0 0 188,0 0 100,0 0-20,0 0-95,0 0-33,0 0-28,0 0-116,0 0-108,0 0-80,0 0-56,0 0-52,0 0-60,0 0-52,0 0-72,0 0-8,0 0-4,0 0 8,0 0 4,-6 0-8,6 2-4,0 4 0,0-1 12,0 5 272,0 4 80,0-1 124,0 3 108,0-2-132,0 1-128,-3 0-32,3-1 12,0 1-52,0-1 4,0 1-4,0 0-8,-7 3-16,7-2-36,0 3 24,-3-2 28,3 1-40,-6-1 12,6 2-24,0-1-60,-3-1-72,-3 1 4,6-1-4,0 0-68,-3 0 68,-3 1-68,2-1 44,4 2-36,0-1 32,-6 3-44,3-3 0,3 1 12,0-2 48,0 1-48,0-3 60,-3 2-24,3-1 48,0-3-12,0 1-36,0-3 0,0 1-36,0-2 0,0 0 0,0-3-12,0 0 0,0 0-4,0-1 0,0-1-4,0-1-4,0 0-48,0-2-60,0 2-24,0-2 36,0-1-36,0-1-72,0 2-28,0-2 16,0 0-48,0 0-36,0 0-16,0 0-68,0 0-196,3 0-196,-3-3-84,9 1-136,-5-4-620,5-2-1060,0 0-2589,-9 3-2524</inkml:trace>
  <inkml:trace contextRef="#ctx0" brushRef="#br1">36103 14708 980,'0'0'0,"0"0"-40,0 0-468,0 0 320,0 0 188,0 0 92,0 0 116,0 0 588,0 0 336,0 0 500,-9-9 389,9 9 471,0 0-552,-3 0-460,3 0-188,-7 0-48,7 0-48,-3 0-151,3 0-161,0 0-168,-6 0-64,6 0 36,0 0-4,0 0-52,0 0-60,0 0-84,0 0-112,0 0-112,6 0-44,-3 0-88,7-3 12,5 1 148,1-1 216,-1-2 264,7 4-40,0-3-20,6 0-100,-10 2-155,4 0-157,3 2-116,-7-1-100,-2-2-80,-1 3 0,-2-2 8,2 2-4,-9-1-8,4 1-48,-1-2 44,0 2-4,-3-5 4,-2 5 4,2 0 0,-3-1-4,3 1 0,-3-2-8,-3 2-36,0 0 36,0 0-40,0 0 4,0 0-84,0 0 0,0 0-25,0 0-11,0 0-48,0 2-60,0-2-120,0 1-88,0 4-8,-3-3-112,-3-1-168,6 4-256,-3-4-512,-3 1-560,-4-2-476,7 2-1429,-3-2-1811,-3-2-993</inkml:trace>
  <inkml:trace contextRef="#ctx0" brushRef="#br1">36134 14015 2008,'0'0'2424,"0"0"-691,0 0-237,0 0-224,0 0 304,0 0-300,0 0-304,0 0-356,0 0-196,0 0 36,0 0 12,-22-8 60,22 6 28,0 2-28,0 0-15,0 0 11,0 0-92,0-1-132,0 1-92,0 0 40,0 0-4,0 0-20,0-3-4,0 3 28,0 0 20,0 0 12,0-2 4,0 2-28,0 0-76,0 0-56,0 0-76,0 0-40,0-1-8,0 1 0,0-2-72,0 2-40,0-2 16,0-1 16,3 3 80,-3 0 96,7 0 24,-7 0 52,3 0 36,-3-1 36,0 1 48,9 0 96,-9-2 132,6 2-48,-3-2-72,7-2-100,-1 4-8,0-2 8,1 0 72,11 2 52,-5-1 8,-4-2-56,10 0-40,-4 1-12,1-3-12,3 4-24,-7-3-35,4 0-61,-7 2-32,1 0-64,-4 1-96,0-2-4,-3 1-56,-2 2 0,2 0 8,-3 0 40,-3-2-72,0 2-60,0 0-60,0 0-49,0 0-59,0 0-96,0 0-112,0 0-92,0 0-124,0 0-144,0 0-428,0 2-736,-3 0-1048,3 2-1865,-6-2-2540</inkml:trace>
  <inkml:trace contextRef="#ctx0" brushRef="#br1">36816 14181 260,'0'0'5100,"0"0"-2407,0 0-1605,0 0 644,0 0-88,0 0-216,0 0-380,0 0-264,0 0-280,0 0-167,0-15 27,-6 12 20,6 1-12,0 1-76,0-1-48,0 0 36,0 0-24,0 2-40,0 0 36,0 0-8,-3 0-4,3 0-48,0 0-72,-6 4-64,6-1-56,-3 7 56,-7 0 160,10 7 132,-9-1 148,6 3 84,-6-2-196,2 3-96,-2-3 24,6 2-76,-3-1-96,-4 1-24,7-2-60,-3-1-60,3 0-136,3-3-56,3-2 24,6 1 56,-2 0 28,-4-4 24,6-1 0,0-1 48,1 1-36,-1-2 40,0-2-4,1-1-136,-7 2-164,6-2-176,-9-2-156,6 2-284,-6 0-468,0 0-528,0 2-329,0-3-851,0 1-2460,0 1-141</inkml:trace>
  <inkml:trace contextRef="#ctx0" brushRef="#br1">37151 14169 9369,'0'0'3180,"0"0"-1788,0 0-900,0 0 16,0 0 196,0 0 129,0 0-197,0 0-204,0 0-144,0 0 8,0 0 112,-12 26 120,5-15 160,4 3-64,-3 3-76,-3 3 12,0 0 0,-1 1 8,1 3-156,3-3-112,-4 2-80,1-3-16,0-3-48,3-1-104,-7-3-52,13-2-144,-9-3-72,9 2-28,0-4-68,-3-3-148,3 0-220,0-1-196,0-2-308,0 0-436,0-5-437,0 0-2387,0-1-2301</inkml:trace>
  <inkml:trace contextRef="#ctx0" brushRef="#br1">37027 14243 9125,'0'0'4288,"0"0"-2400,0 0-443,0 0-101,0 0-112,0 0-204,0 0-272,0 0-260,0 0-192,0 0-84,0 0 120,19 19 108,-10-5 216,0 1-60,1 2-52,-1 0 4,3 1-100,4-2-140,-7-3-160,0 1-60,1-3-92,-1-1-4,-6-1-72,9-3-36,-5 0-60,-4-2-16,3-2-44,-6 0-48,0 0-36,3-2-64,-3 2-32,0-2 20,0 0-60,0 0-72,-3-4-156,3 0-432,-6 0-896,6-4-1893,-3 2-1655,-4-3-1945</inkml:trace>
  <inkml:trace contextRef="#ctx0" brushRef="#br1">37328 14366 1488,'0'0'9613,"0"0"-6533,0 0-1540,0 0-683,0 0 87,0 0 280,0 0 4,0 0-192,0 0-292,0 0-308,0 0-120,0 0-52,0 0 28,0 0-76,0 2-68,0 2-4,0 2 0,0 3 36,0 3 40,0 2-16,0 1 60,0-2-20,-3 3-64,3 0-96,0-1-12,-7-1-64,4-1 40,3 1-44,-6-5 0,3 3 0,-3-5 0,6 1 8,-9-4-12,9 2-72,0-3-168,0 0-124,-4-3-104,4 0-208,0-3-184,0-4-292,0 0-976,4-7-2453,-4 4-3031,0-6 519</inkml:trace>
  <inkml:trace contextRef="#ctx0" brushRef="#br1">37505 14214 5737,'0'0'4048,"0"0"-2192,0 0-296,0 0 16,0 0-64,0 0-79,0 0-101,0 0-144,0 0-128,0 0-172,0 0-124,-19-6-220,19 6-172,0 0-176,0 0-112,0 4-24,6 1 60,-3 3 12,3 6 108,-2-1 148,2 5 224,-3-1-140,0 1-184,6-1-120,-9-1-60,10-2-36,-10 2-32,6-4-40,-3-3-12,-3-1-72,0-2-96,0-2-12,0-2-96,0 0-100,0-2-104,0 2-88,0-2 16,0 0-40,0-2-88,-3-2-252,-3-4-504,6-2-1096,-4-1-2801,-2-1-2296</inkml:trace>
  <inkml:trace contextRef="#ctx0" brushRef="#br1">37632 14142 3604,'0'0'9653,"0"0"-6452,0 0-1909,0 0-600,0 0 220,0 0 324,0 26-8,-3-13-136,-4 6-284,4 4-132,-6-2 36,3 6 48,-4-3-88,1 1-216,0-2-131,6 2-85,-7-1-24,1-5-164,6 0-52,-3-3-64,3-3 52,-3 1 4,6-3-40,-4 0 36,-2-3-60,6 2-36,0-4 0,0-1-25,0 0-143,-3-4-132,3 1-144,0-2-76,0 0-60,0 0-120,0 0-292,0-5-684,3-1-1884,-3 0-2833,0-7-3832</inkml:trace>
  <inkml:trace contextRef="#ctx0" brushRef="#br1">37737 14036 6321,'0'0'6364,"0"0"-3560,0 0-1171,0 0-641,0 0-228,0 0-88,0 0-40,0 0-28,0 0-36,9 33 48,-6-17 84,4 3-64,-4 2-108,0 2-132,6 0-28,-9 1-44,6-2-28,-3 0-12,-3-1-36,0-2-68,0 0-52,-3-1-132,-3-2 12,6 1 60,-9-4 36,6 3 0,0-2-12,-4-1 48,-2 1-84,6-3-48,-3-1 32,-3-1-44,9-1-96,-10 0-120,10-3-120,-3 0-100,-3-2-152,3 1-136,3-2-108,0-2-244,0 0-516,-3 0-972,3-2-2001,0-2-3780</inkml:trace>
  <inkml:trace contextRef="#ctx0" brushRef="#br1">17276 14144 432,'0'0'7493,"0"0"-3033,0 0-2728,0 31-292,0-11 117,-7 2-109,4 8-280,3 2-56,0 5-44,0-1-184,0 4-280,0-2-156,0-3-72,0 0-88,0-5-36,0-1-8,0-5-4,0-3-12,3-2-60,-3-3-24,0-5-20,7-2-40,-7 1 0,0-4 12,0-2 0,0 0-12,0-2 12,0-2-24,0 0 24,0 0 12,0 0 36,0 0-24,0-4-24,0-2-88,0-3-8,0-5-96,0-1-48,0-4 0,0-3-36,0 1 0,3 0-48,3-1-64,-6 7 100,0 1 36,9 1-12,-6 1 24,4 4 36,2-1 36,0 3 60,-6 0-72,7 3 60,-1 0 24,3 3 72,4 0-60,-7 5 36,3-2-44,1 7 8,2-1 48,-2 5 0,-4 2-48,0-1 36,1 2-44,2 5 8,-6-1-4,-3-2 40,4 0-40,-7-1 4,3-3 60,-3-2-12,0 0 24,0-4 60,0-4 36,0 3 4,0-3-40,-3-4 12,3 3 24,-7-4 36,7 0-24,-3 0-12,-3 0-96,3-2-72,-6-1-12,-1-3-104,7-1-136,-6 0-24,0 1-12,-1 0 48,4-2-124,-3 7-20,6-3-72,-7 4-52,7 0-48,-3 0-192,6 0-404,-3 2-392,-3 0-568,6 2-845,0 0-2495,0-3-1113</inkml:trace>
  <inkml:trace contextRef="#ctx0" brushRef="#br1">17660 14523 5380,'0'0'6589,"0"0"-4497,0 0-712,0 0 125,0 0 59,0 0-264,0 0-260,34 17-324,-31-15-292,7 0-192,-7 0-100,6-2-8,-3 0-76,-3 0 24,4-2 0,-4 0-12,3-4-12,-6 0-36,0-1-12,0-1-8,0-4-112,0 1-48,-6-3 32,3 3-80,-4-1-100,-2 0-12,0 3 148,6 5 180,-7 2 184,1 2-100,0 4-84,-1 4-36,1 3 36,-3 6 184,2 3 32,4 7 136,3 0 84,-6 0 36,9 4-24,-3-4-24,3-2-172,3-4-252,3-1-12,-3-5-156,10-3 48,2-3-40,-3-3 40,7-4-12,-7-2-196,7-2-276,0-6-244,-4-1-212,-2-2-516,5-2-1413,-9 2-3531,4-6-2193</inkml:trace>
  <inkml:trace contextRef="#ctx0" brushRef="#br1">18001 14527 13637,'0'0'4905,"0"0"-3849,0 0-776,-28 2 124,25-1 476,-6 1 444,0 2-392,-1-2-340,1 2-340,6 4-156,-6-1 24,2 1 12,4 0-36,-3 2 16,3-1-28,-3 3-12,6-3-60,0 1-12,0 2 0,6-2-120,-3-1 8,3 1-68,-3-2-12,7-1-12,-1 0-112,0 0-144,1-1-156,-7-3-340,6-1-664,0 1-1012,1-3-2453,-4-3-2332</inkml:trace>
  <inkml:trace contextRef="#ctx0" brushRef="#br1">18166 14583 8825,'0'0'9313,"0"0"-7445,0 0-1500,-28 22-272,12-14 500,13 4 452,-6-2 124,6 1-240,-4-1-328,4 1-372,3 1-232,0 0-108,0-3-24,3 1-40,7-2-20,-1-3-24,0-1-40,1-4 40,2 0 0,4-4 84,-4-1 8,-3-6-32,1-2 36,2 0 108,-3-1 8,1-1 0,-1 2-8,-3-3 8,-3 3 4,-3-1 100,0 1 8,0-1 12,0 4 52,-3 1 92,-3 1-8,3 2-4,-7 0-12,4 3 0,-3-1-68,-3 2-172,2 2-44,1 0-44,6 0-20,-6 0-60,2 2-132,-2 2-136,9-2-24,-9 1-96,6 1-144,3 2-264,-7-2-488,7 1-716,0 1-985,0-2-2107,7 0-2057</inkml:trace>
  <inkml:trace contextRef="#ctx0" brushRef="#br1">18376 14675 3124,'0'0'1056,"0"0"1589,0 0-801,0 0-860,0 0-400,0 0-68,0 0 112,0 0 132,0 0-20,0 0-100,0 0-172,7 6-48,-7-6 48,0 2 148,0-2 64,0 2-51,0-2-117,0 0-140,0 0-76,0 0-36,0 0-40,0 0 4,0 0-4,0 0 0,0 0 40,0-4-4,0 0-256,0-6-100,3-1-136,3-5 28,-3-1 24,-3-2 100,6-1 72,-3 3 4,4 1 8,-7 3 60,3 2 88,3 3-52,-6 2-92,3-2-4,-3 6-48,0-1 44,3 0-4,3 1-64,-6 2-64,10 0 12,-10 0 64,12 0 60,-6 5 120,-3-2 16,7 3-84,-4 0 32,3 2 40,-6-1-28,6 5 16,1-3 12,-7 5 8,6-1 4,-3 3 24,-3-2-16,4-1-56,-4-2-28,-3 2-48,6-4 36,-3-4-40,-3 2 0,0-4 0,3 0 112,3-3-36,-6 0 64,10-3 48,-7-2 72,3-3-12,3-2-40,1-1-56,-7-3-52,6 1-36,0-3-64,-6 2-8,7 0-48,-1 0 0,-3 2 44,-3 1-44,3 3-36,-2 0-4,5 2-8,-9 3 12,3 1 32,3 2 52,-6-3 84,3 3-72,3 3 60,-6 0 36,10 3 52,-7 0 48,3 3-4,-3 3 4,3 0-4,-3-3-48,4 3-68,-4-3-88,-3-1 0,9 0-8,-9 0 0,3-5-56,3 3-8,-6-2-168,0 0-220,0-2-284,3 0-204,4-2-228,-7 0-616,3 0-1249,-3-2-3151,0-4-1925</inkml:trace>
  <inkml:trace contextRef="#ctx0" brushRef="#br1">18854 14540 9897,'0'0'6012,"0"0"-4523,0 0-821,0 0 136,0 0 436,28 6-108,-19-4-356,-6 0-324,7-2-296,-4 0-148,-3 0-8,6 0 0,-9-4-108,9 0-40,-9-2-20,4 0-40,-4-1-56,0-5-16,0 3-36,-4-3-76,4 0 112,-9 2 48,9 1 172,-9 1 60,6 5 244,-7 1-48,4 2-52,3 2-32,-6 5-100,3 3 60,3 3 172,-7 3 156,10 1-48,0 1-84,0-1-76,0 2-80,0-3-16,0-1-96,3 0 0,7-5-144,-4 0-172,3-4-96,-6-3-88,7-1-108,-4-2-200,-3 0-320,6-5-532,0-1-701,-5-4-2087,5 2-1009</inkml:trace>
  <inkml:trace contextRef="#ctx0" brushRef="#br1">19257 14416 12913,'0'0'3997,"0"0"-2881,0 0-116,-31 3 568,19-2 132,-4 1-296,7 0-464,-10 2-324,7 0-292,-1 0-120,-2 0-92,6-1-40,-4 2-12,4-2 0,9 1 0,-3-2-60,-3 2-84,6 0-84,0-1-52,6 4 16,-3 0 72,6-1-36,4 1 48,-4 3-12,6-2 12,-2 0 32,5 0 16,-5 1 60,-4-1-60,7 2-12,-13-1-84,6 1-24,-6-2 72,-3 1 104,0-1 16,0-3 112,-3 5 152,-3-2 96,0 1 16,-4-1-52,1 0-72,-7-2-72,4-1-56,3 0-52,6-2-72,-7 2-40,4-4-80,3 1-100,-3-2-128,6 0-132,-3 0-172,3 0-136,0 0-204,3 0-660,-3-3-1420,0-2-3485,6-3-3132</inkml:trace>
  <inkml:trace contextRef="#ctx0" brushRef="#br1">27889 14578 6861,'0'0'6192,"0"0"-3948,0 0-835,0 0-341,0 0-176,0 0-132,28 0 72,-15 0 60,-1 0-68,7 0-132,5-1-136,-2-1-36,0-2-72,3 2-76,-1 0-44,1 0-76,-3 1 0,0-4 12,2 5-8,-2-2-52,0 1-12,-7-1-92,-2 2-100,-4-3-72,-6 2 60,6 1 4,-9 0-40,7 0 0,-7 0-36,0 0 0,0 0 24,0 0-48,0 0-100,0 0-128,0 0-72,0 0-112,0 0-84,0 0-180,-7 1-212,7 4-376,0-2-1008,-3 3-1405,-3-2-1571,3 2-2449</inkml:trace>
  <inkml:trace contextRef="#ctx0" brushRef="#br1">28085 14564 404,'0'0'5505,"0"0"-765,0 0-3236,0 0-584,0 0-52,0 0-8,0 0-152,-16 30-156,16-24-147,0 2 19,0 2 12,0-1 120,0 1 76,0 1-68,0 0 0,0 3-72,6-1 8,-3 3 24,-3 0-52,7 1 4,-4 1-112,-3 1-88,6 0-20,-3 0 20,-3 2 28,6 1-4,-3 1-20,4 0-28,-4-2 0,-3 4 16,6-1-16,-3-1 24,-3 0-60,0 0-84,0 0 4,0 3-28,0-4 0,0 2 12,0-1-12,0 2 48,-3-2-36,3 0-108,0-1-4,-6-1-4,6 0 8,0-2 32,0 1-44,0-5-12,6 2-36,-3-3 36,-3-2-48,9-1 12,-6-1-36,7-3-36,-4 1-84,-3-2-60,3 0-88,-6-4-116,3 0-112,-3 0-168,6-2-60,-6 0-4,0-4 56,0-2-156,0-4-384,0-1-668,0-6-589,-6-1-355,3 1-1300,3-1 1107,-6 4 13</inkml:trace>
  <inkml:trace contextRef="#ctx0" brushRef="#br1">28066 14788 4332,'0'0'4673,"0"0"-2025,0 0-996,0 0-636,0 0-20,0 0 189,0 0-17,0 0-116,0 0-156,0 0-148,3-13-104,-3 13-36,0 0-36,0 0-40,0 0-60,0 0-48,0 0-64,0 0-92,-3 0-136,3 0-84,-6 0-48,3 0-108,-7 0-24,1 0-36,0 5-40,0 0-8,-4 3 36,1 3 20,-4 3 64,7 2 96,0 3 56,-4 2 100,4 0 112,0 2-16,-1 3-68,7-4-52,3 0-48,0-1-24,0 0 0,3-3-48,7-1 0,-1-1-12,3-5 4,7-1 64,0-4 64,-1-3 12,4-3 4,6 0-4,-7-5 12,4-5-12,-3 1-60,0-5-24,-7 1-52,4-1-4,-7 1-4,1-3-4,-4 0-8,-3 3 12,3-1 56,-6 3-44,4 0 0,-7-2 60,0 4 0,0-1-12,0 2 0,-7 1-60,4 0-44,-3-1-40,-3-2-12,0 0-36,-1 1-36,1-3-24,3 2-36,-10 2-28,7-1 16,-3-1 12,-4 0-16,4 3 88,2 1 48,1 0 36,0 3 0,-1 0-24,1 3-64,0 0 28,3 0-12,-1 3 48,-2 0-40,0 3-44,6 0 20,-3 1-32,2 1-16,-5 0-44,9 0-176,0 0-312,0-1-140,0 1-336,0 0-360,0-2-573,3 1-731,3-3-2056,-2 0-385</inkml:trace>
  <inkml:trace contextRef="#ctx0" brushRef="#br1">28020 15430 300,'0'0'4380,"0"0"745,0 0-3757,0 0-660,0 0 20,0 0 280,0 0 136,0 0-176,0 0-235,0 0-197,0 0-104,-25 0 16,19 0 120,6 0 184,0 0 104,0 2-48,0-2-80,-4 0-96,4 0-64,0 2-24,0-2 36,0 0 24,0 0-36,0 0-136,0 0-80,0 0-64,0 0-120,0 0-84,0 0-72,0 0 36,0 0-36,4 0 84,2 0 24,-3 0 12,6 0 12,4 0 12,-4 0 97,6-2 23,-2 0-68,8-2-16,4 2-24,-3-4 24,9 3 12,-3-3-24,3 0 12,-6 0-192,-1 3-36,-8-3-48,3 4 12,-7-2 24,-3 2 36,-6 0 0,7 2 0,-10 0-36,6-2 48,-6 2 8,0 0 52,0 0-48,0 0-8,0 0-4,0 2-96,0-2-36,0 2-60,-6 0-84,6 0 36,0 2-136,0-1-141,0 0-59,0-2-100,0 1-128,0-2-260,0 0-252,0 0-324,0 0-492,0-2-545,0 1-487,0-4-2240,0 0-1457</inkml:trace>
  <inkml:trace contextRef="#ctx0" brushRef="#br1">19874 15745 340,'0'0'1264,"0"0"236,0 0-1260,0 0-232,0 0 3109,0 0-209,0 0-600,0 0-872,0 0-316,0 0-172,6-23-132,-6 23-159,0 0-161,0 0-72,0 0-40,0 0-28,0 0-84,0 0-60,0 0-28,0 0 12,-6 0-24,6 0 24,0 0-36,-3 0-28,3 0-20,0 0-16,-6 1 4,6-1-16,0 0-12,0 0 4,0 0 20,0 0-24,0 0-8,0 0 8,0 0-72,0 0-4,0 0-116,0 0-16,0 0 12,0 0 76,0 0 44,0 0 4,0 0 4,0 0 0,0 0 4,0 0 56,0 0 104,0 0-32,-3 0-124,-4 0-12,7 3 0,-9-3-184,6 2 0,-6-2 28,-1 0 44,7 1 28,-3-1 32,-3 2 4,6-2 36,-3 2-60,-4 2-16,7 0-20,-6 2 20,0 2 4,5 1 24,-5 1-12,0 0 72,3 1 88,-4 0 20,1 1 100,6 0 24,-6-1 28,9 1-40,0-2-88,0-2-20,0-1-16,0-1-24,9 0 40,3-3 20,4-1-20,-4-2-52,7 0-48,3 0 96,-7-5 28,7-1-128,-4-2-8,1 0-60,-7-1-4,7 1 16,-7-2-72,-2 2-40,5-1 16,-6-1 32,-5-1 108,-1 1 4,3-1 48,-6-3-40,0 1 44,0-3 20,0-1-12,0-1-56,-6 1 0,3-1-4,-1 1 8,-2 4 116,3 1 80,3 3 28,-6 1-60,3 2-100,3 0-24,-6 2-40,6 3 4,0-4 48,0 5 12,-3-2-64,3 2 44,0 0 8,0 0 12,0 0 12,0 0 24,0 0-8,0 0 8,0 0-36,0 0 0,0 0 48,0 0 16,0 0-4,0 5 0,0 2 0,0 2 28,-7 5 56,7 6 76,0 3 32,0 1 88,-3 4-4,3 1 0,-6-2-104,6 0-112,6-4-116,-3 0-76,-3-3-72,7-5-48,-4-2-16,6-1-20,-3-4 12,-3-2-24,3-3-36,-2 2-24,-4-4-40,9-1-56,-9 0-48,0-3-76,3-2-132,3-1-232,-3-3-440,-3-1-768,0-1-2321,0 1-775,0-4-2233</inkml:trace>
  <inkml:trace contextRef="#ctx0" brushRef="#br1">19617 15504 4256,'0'0'2021,"0"0"1003,0 0-524,0 0-824,0 0-244,0 0-44,0 0-115,0 0-89,0 0-152,0 0-324,0 0-256,3-24-172,12 24-36,-2-2 72,8 1 120,4 1 244,0 0-16,12 0-72,0 0 48,-2 0-40,2 0-128,0 0-136,3 0-144,-9 0-124,3-2-68,-3-3-48,-9 2 44,0-3 0,-4-2 0,1 5-128,-4-4-12,-8 0 60,8 1 24,-6-2 52,-5 2 0,5-1 0,-3 1-76,-3 0-16,3 3-68,-2-2-48,-1 2-96,3 1-112,-6 0-92,9 2-52,-6 0-120,-3 0-272,0 0-536,0 4-836,0-1-1753,0 3-1695,-12 1-1713</inkml:trace>
  <inkml:trace contextRef="#ctx0" brushRef="#br1">20187 15548 3404,'0'0'1588,"0"0"2857,0 0-2417,0 0-720,0 0-316,0 0 12,0 0 52,0 0-51,0 0-185,0 0-224,0 0-128,6-6-24,-6 6 44,0 0 100,0 0 72,0 2-112,0 6 32,0 1 208,0 5 144,-6 2-88,6 3-120,-3 4-36,-3 0-64,3 0-108,-3 2-119,-4 0-105,10-4-100,-9 1-60,6-1-36,-3-3-24,3-3-64,3-2 40,-4 1-36,4-4 36,0-2-40,0-3 64,0 1-60,0-4-4,4 0 32,-4-1-40,9-1-48,-6 0 48,6 0 0,1-3 8,-1-1 4,0 2-4,1-2-8,-1 1-8,0 0-112,-6 0-96,3 1-168,-2 2-28,2-3 3,-6 3-47,0-1-60,3 1-112,-3 0-180,0 0-300,0-2-660,0 0-884,-3-2-2333,3 2-3371</inkml:trace>
  <inkml:trace contextRef="#ctx0" brushRef="#br1">20100 15693 7353,'0'0'8848,"0"0"-6139,0 0-1813,0 0-712,0 0 108,0 0 344,0 0 312,0 0 32,0 0-156,0 0-196,25 17-60,-12-13 20,-1 0 64,3-2-76,-2-2-120,6 0-167,-10 0-145,3-4-100,4 0-44,-7-2-12,0 2-96,-6-2-145,1 1-167,2-1-96,-6-2-100,3 0-152,3 3-176,-6-3-528,0 0-1084,0 1-2213,0 3-2859,0-2 75</inkml:trace>
  <inkml:trace contextRef="#ctx0" brushRef="#br1">20627 15289 3008,'0'0'1800,"0"0"3821,0 0-3193,0 0-736,0 0-396,0 0 9,0 0-5,0 0-144,0 0-228,0 0-244,0 0-260,0 0-180,0 0-24,10 0-52,2 0 172,7 0 276,-1-2 0,4 2-144,3-3 0,-3 0 44,6 1-72,-7 1-152,1-1-160,3 2-132,-13-3-44,7 3-40,-7 0-160,-3 0-32,-2-1 0,-4 1 24,3 0-40,-6 0-8,3 0-60,-3 0-16,-3 0 0,3 0-60,-6 1-156,3 2-220,-7 2-444,4 1-760,-3 0-969,6 0-2827,-7 0-2021</inkml:trace>
  <inkml:trace contextRef="#ctx0" brushRef="#br1">20677 15456 3024,'0'0'6877,"0"0"-4253,0 0-1144,0 0-544,0 0 8,0 0 161,0 0 35,0 0-68,0 0-140,0 0-140,0 0-76,9 3 0,-9-3 48,4 0-4,2 0-24,-6 0-60,9 0-96,-6 0-112,3 0-60,-3 0-72,4 0-23,-4 0 11,3 0-32,3-2-40,-6 2-48,7-4-48,8 4-12,-5-2-24,5 1-36,4-1-24,-7-3 0,7 4-52,-3-1 0,2 0 40,-2 0-40,0 0-8,-7 2-44,-6-2-64,4 2 12,-7 0-36,-3 0 24,0 0 24,0 0-24,0 0 12,0 0-36,0 0-60,0 2-100,-3-2-140,3 0-73,-7 2-119,4 0-280,-3 0-300,6-2-552,-9 2-788,6-1-1377,3-1-2203,-10 0-3397,51-11 9281</inkml:trace>
  <inkml:trace contextRef="#ctx0" brushRef="#br1">21589 15243 3452,'0'0'7453,"0"0"-2681,0 0-2767,0 0-613,0 0-128,0 0 72,0 0-148,0 0-244,0 0-256,0 0-132,-3 0-148,3 0-120,3 0-68,3-2-112,-3 2-104,6-4 128,10 4-24,0 0-12,-4-2 24,13 0-24,-3 2 36,-4-1 36,1-4 12,3 5-48,-13-2-96,7 1-36,-7-1-108,-2-1 24,-1 3-12,-9-1 12,3-1 36,3 2 36,-6 0 12,0 0 48,0 0-4,0 0-44,0 0-108,0 0-60,0 0-60,0 0-144,-6 0-160,3 0-164,3 0-200,-3 2-540,-3-1-1452,6 2-2437,-3-1-4572</inkml:trace>
  <inkml:trace contextRef="#ctx0" brushRef="#br1">22187 15020 5244,'0'0'6533,"0"0"-4273,0 0-1032,0 0-524,0 0-27,0 0 231,0 0 32,0 0-128,0 0-148,0 0-152,0 0-108,-9 3-64,9-1-24,0 0-120,0 4-64,6 3 244,-3 4 292,6 7 176,1 1-120,-1 2-144,3 4-172,-2 0-36,5 0-140,-5 0 8,2 0 60,-3-2-24,4-1-120,2-5-96,-6 0-60,1-3-4,-7-1-80,6-3-12,0-2 24,-5-5 12,-4 3 48,6-4 0,-6 0 8,0-3 4,0-1 12,0 2 168,0 1 0,0-3-24,0 1-23,0 1-49,0 0-36,0-2-44,0 0-4,0 0 0,0 0 0,0 0-4,0 0-68,0-4 12,3-3-24,3-9-25,3-5-11,1-6 36,-7-8 24,9-3 48,4-3-72,-4-1 12,4-1-48,-10 5 12,3 3 0,0 6 96,1 4 12,-4 6 8,-3 1-8,3 4 0,-3 5 12,-3 1 48,0 3 0,7 0-12,-7 2-40,0 1 0,0-1-8,0 2-4,0 1-4,3-2-4,-3 2-48,0-2 12,0-2 0,0 4 36,3 0-36,-3-2 48,6 0 0,-6 2 12,0-1 36,0 1-36,0 0 36,0 0-36,0 0-8,0 0-4,0 0 4,0 0 0,0 0-4,0 0-4,0 0-4,0 0-4,0 0-36,0 0 36,0 0-60,-6 0 60,3 1-36,3 1 48,0 0 0,-3-2 12,-4 2 72,4 2-12,-6-2 0,3-1 12,-7 2-12,-2-1-24,2 1 12,1-3 12,-7 6-60,1-2-4,-4 0 0,3 0 0,-2 2-4,2-3-4,1 2 0,-1-2-8,7 1 8,-4 0 0,7-2 48,-1-2-36,10 1-4,-9-1-8,6 0-4,3 0-44,-9 0-36,9 3-24,-3-3 36,-4 0-24,4 0 24,-3 2 24,3-2 36,-3 2-60,3-1 24,-3 1 40,-7 2 0,13-2 0,-9 0 0,6 2 0,-3-2 4,6 0 0,-4-2-4,4 1-64,0-1-36,0 0-24,0 0-16,0-1 28,4-1 0,2-2 0,-3 2 0,-3-2 0,3 3-36,3-2-60,-6 3-52,0 0-44,0 0-88,0 0-204,0 0-256,0 3-220,3-2-148,3 3-296,-2 2-484,-4 2-717,6-5-2891,-3 3-1421</inkml:trace>
  <inkml:trace contextRef="#ctx0" brushRef="#br1">22758 15432 3200,'0'0'8237,"0"0"-5869,0 0-1304,0 0-496,0 0 8,0 0 241,0 0 179,0 0-196,0 0-244,0 0-236,0 0-200,6-11 52,-3 6 148,6 0 168,7 1 72,-4-4 36,1 4 108,2-3-64,7 1-120,-4 0-36,1 0 8,0 0-44,-1 3-40,-2-1-84,2 0-92,-8 2-136,5 0-48,-6-2 12,-2 4 36,2-4-24,0 3-68,1-4 0,-4 5 4,3-3-4,-6 1-4,3-1-4,-3 3-44,-3-1-84,4 1-96,2 0-76,-6 0 28,0 0 12,0 0-48,0 0-112,0 0-156,0 0-108,0 0-172,-6 1-440,6 2-904,-4-3-1565,4 0-2123,-3 0-2325</inkml:trace>
  <inkml:trace contextRef="#ctx0" brushRef="#br1">22851 15009 5320,'0'0'5645,"0"0"-2749,0 0-992,0 0-771,0 0-213,0 0 52,0 0-88,0 0-220,0 0-192,0 0-252,-28 4-132,15 3-76,4 3-4,-6 1 4,5 2 48,-2 2 48,3 0 64,5 1 20,-5 0-68,3 1 8,6-4-36,0 4-16,0-3-80,9 0-72,1-5-52,-1 1 28,3-2 36,7-4 60,-1-4-8,1-3-4,0-2 0,-1-5 4,-5 1 0,5-5-4,-5 1-36,2 1-60,-12-1 40,7-1 68,-10 2 8,3-3 52,-3 5-48,0-1 268,-3-1-48,0 0-52,-7 3-24,1-1-44,0 5-40,-10-1 24,10-1-36,-4 4-60,-5 1-12,2 2-72,4 0-24,-1 0-52,4 2-104,0 0-88,3-1-136,-4 2-204,10-1-348,0 0-684,0-1-1181,0 1-2775,0-2-573</inkml:trace>
  <inkml:trace contextRef="#ctx0" brushRef="#br1">22879 14758 4652,'0'0'4789,"0"0"-2429,0 0-912,0 0-420,0 0 8,0 0 101,0 0-117,0 0-92,24 31-32,-17-16-12,-4 3 4,3 3 24,-6 2-112,0 2-96,0 2-124,0 2-112,0 6-68,-6-2-16,6 4-36,-3-2-20,3-3-76,0 3-84,-7-6-168,7 2-12,0-8-72,0 2 0,0-6-36,7 0-12,-7-3-16,0 0 28,0-5-24,0 0-12,0-1-12,0-2-48,-7 0-28,7-2-8,0-3-48,-3 2-100,-3-4-120,6 1-192,-3 0-224,3-2-280,0 0-512,0 0-516,0 0-677,0-4-2939,0-3-1833</inkml:trace>
  <inkml:trace contextRef="#ctx0" brushRef="#br1">22169 14828 1956,'0'0'8373,"0"0"-5701,0 0-932,0 0-304,0 0-75,0 0-61,0 0-196,0 0-228,0 0-204,0 0-164,0 0-192,9-6-132,-9 6-28,9 0 48,7-2 76,-4 2 84,10-2 68,-4 2-44,1 0-124,3 0-8,2 0-64,-11 0-84,9 0-60,-7 0-40,-3 0-8,-2 0-8,-1 0-4,0 0 4,-6 0 8,4 0 0,-4 0 8,-3 0 4,0 0 48,0 0 12,0 0 84,0 0-12,0 0 0,0 0-20,0 0-28,0 0-24,0 0-60,0 0 48,0 0-52,-3 0 0,3-2-4,-7 1 4,7-2-4,-9 0 0,6-4 8,-6 2 36,6-3-44,-7 1 0,1-3-4,-6 0 0,2-2 0,4 3 8,0-1 40,-1 2-36,1 3-12,6-1-60,-3 4-12,6 0-12,-3 1-24,-4-2-16,7 3-92,0 0-204,0 0-76,0 0-44,0 0 20,0 0-60,7-2-64,-4 2-96,-3-2-108,6 1-132,-3 1-432,-3 0-853,6 0-5539,-6 0 6868,3 1-3713,-3 3 1845,-28-4 2804</inkml:trace>
  <inkml:trace contextRef="#ctx0" brushRef="#br1">22823 14743 3964,'0'0'64,"0"0"2153,0 0-477,0 0-636,0 0-404,-22 7-236,16-4-116,3-2-52,-3-1 0,6 2 12,-4 0 156,-2-2 140,6 0 212,0 3 160,-3-2 24,-3-1-56,6 0-43,0 0-73,-3 0-12,3 0-32,0 0-24,0 0-116,0 0-96,0 0-100,0 0-60,3 0-84,3 0-72,-3 0-40,7-1-36,-4-2 52,6 1 56,-3 0 100,10 2 212,0-1-104,-1 1-100,-2 0-44,9 0-28,-7 1 12,4 1 36,-3 0-60,2 2-47,-2 0-97,-7-2-60,7 2-84,-4-1-4,-8-1-8,8 1-60,-6-1-84,-6-1-49,4-1-11,-4 2 0,3-2 0,-6 0-24,0 0-36,0 0 44,0 0 112,0 0-36,-6 0-36,6 0-60,-3 0-28,-4 0-80,7 3-136,-9-2-180,9 1-316,-9 2-344,6 0-328,-3-2-412,2 1-361,4 2-1679,0-4-940</inkml:trace>
  <inkml:trace contextRef="#ctx0" brushRef="#br1">22854 14793 4244,'0'0'284,"0"0"2817,0 0-821,0 0-912,0 0-536,0 0-216,0 0-208,0 0 24,0 0 4,0 0-72,0 0-44,-3-8-68,-4 8-12,7 0 60,0 0 4,0 0 8,-3 0 93,3 0 155,0 0 112,0 0-16,0-2-40,0 2-4,0 0-24,0 0-76,0 0-48,0 0-76,0 0-60,0 0-36,3 0-52,-3 0-20,0 0-112,7 0 12,2-1 40,0 1 8,1 0 0,2-2 4,0-1 44,4 1 0,-4 1 28,7-3-52,-7 2-48,4 0-36,-4 0 12,-2 0 4,-1-2-124,3 4-44,-6 0-16,-2 0-4,2 0-32,-6 0-60,0 0-132,3 0-76,-3 0-20,0 0-76,0 0-100,-3 0-128,3 0-128,-6 3-516,6 0-604,-4 1-2545,-2-2-1723,6 3-769</inkml:trace>
  <inkml:trace contextRef="#ctx0" brushRef="#br1">24206 15168 5461,'0'0'7004,"0"0"-4776,0 0-1172,0 0-387,0 0-205,0 0 156,0 0 208,28 0 332,-10-5-48,4 4-212,-3-5-136,8 2-72,-5-2-112,0 3-120,3-4-124,-13 4-324,10-1-12,-7 0-216,-5 2-208,2-2-144,-3 4-196,-9-2-292,10 1-616,-7 1-2225,-3 0-2875,0-2-2069</inkml:trace>
  <inkml:trace contextRef="#ctx0" brushRef="#br1">24429 14777 4316,'0'0'1837,"0"0"359,0 0-656,-31 14-584,22-10-92,-1 3 120,-5 0 88,6 0-44,-1 1-172,7 4-99,-6 1-33,0 1-56,-1 3-60,7 2-68,-3 2 40,3 1-44,-6 1-48,9 2-48,0 0 60,0 1-52,0-2 0,0 3-180,0-2 0,3 1-64,3-4 72,-3 0-8,-3-1-52,0-2-92,6 0-64,-6-1-12,0-3-40,3 1-8,-3-3-72,0 1-76,0-4-56,0 1-136,0-3-180,0-2-216,0-1-312,0-3-452,0 1-608,0-3-605,0-5-1959,-3 4-1757</inkml:trace>
  <inkml:trace contextRef="#ctx0" brushRef="#br1">23688 15052 3768,'0'0'2713,"0"0"2239,0 0-2712,0 0-732,0 0-336,0 0-103,0 0-29,0 0-104,0 0-164,0 0-176,-3 0-192,3 0-100,0 0-124,0 0-20,0 0-28,3 0-32,6 0-40,-3 0-48,7 0 36,5 0 168,4 0-8,-3-2 56,-1-2 160,4 0 180,3 0-108,-10 0-196,4 0-140,0 2-152,-4 1-8,-9-1-48,0 0-40,4 2-56,-10 0-156,3 0-88,-3 0-32,0 0-40,0 0-12,0 0-52,-3 2-8,3 0-164,-6-1-560,2 4-1040,4-2-2213,-6-1-2980</inkml:trace>
  <inkml:trace contextRef="#ctx0" brushRef="#br1">24683 15204 964,'0'0'808,"0"0"5773,0 0-4045,0 0-828,0 0-484,0 0-172,0 0-144,0 0-155,0 0-165,0 0-252,0 0-52,-6 0 36,15-6 140,7-3 56,-4-4-24,7-7-124,-1-1-40,4-6-108,0-2-72,3 0-64,-4-2 36,1 0-120,-6-2-160,-4 4-108,-3-4-160,4 6-24,-13 0-4,9 3-36,-9 0-52,0 5 36,0 1 148,-3 5 360,-3 1 48,6 4 200,-3 5 64,-7-1-28,10 4-136,-9 0-104,9 0-40,-3 4-4,-6-1 232,2 3 112,-2 2-96,6 0-88,-3 2-88,-7 1 28,7 0 24,3 3 56,0-1 80,-3 3-4,6 2 24,0 1 12,0 2 40,0 2 44,0 3 120,0 1 100,6 0-76,-3 0-96,-3 0-64,0 0-80,3-3-16,-3 0-60,0-3 16,0 0-64,0-3-12,0-3-72,0-3-64,0-1-8,0-3-4,0 0-68,0-5-12,0-1 12,0 1 24,0-3 40,6 0-64,-6-3 24,0 1 44,0-5-72,3-1 16,7-5 0,-10-3-24,9-2 36,0-1-12,1 2-36,-1-1 36,-6 1-24,6 6-12,1-1-52,-1 4 4,0 2 24,-3 1 24,4 1 0,-7 0-4,-3 4 28,9 0 68,-9 0-68,3 0 12,3 4 52,-2 0 8,-4 1 12,0 3 84,0 2 0,0-1-8,0 1-16,0 2-12,0 0 12,0-3 0,-10 1 12,7-2-12,3-1 0,-9-1 4,9 1-4,-9 0 0,5-1 24,-2-1-12,-3-1-24,6 2 0,-3-2 24,-7-1-12,13-1-12,-9 2-48,6-2 36,-3 0 4,6 0 20,-3-2 12,3 4 12,0-4 0,0 0-12,0 2-76,0 0 4,0-1 48,3 4 0,3-2 24,-3 3-36,6-2-36,-6 2 84,7-3-12,-1 2 48,0-2 160,1 3-64,-1-2-96,0 0-48,0 0 0,-5 0 12,5-2-84,0 1-8,-3-3-4,-3 5-4,4-4-8,-4 1-60,-3 0-60,3-2-96,3 0-108,-6 2-52,0 0-92,0-2-136,0 0-156,0 0-388,3 0-604,-3 0-984,6-4-2301,-3 0-2387</inkml:trace>
  <inkml:trace contextRef="#ctx0" brushRef="#br1">25167 15065 2660,'0'0'5681,"0"0"-557,0 0-2796,0 0-703,0 0-301,0 0-60,0 0-176,0 0-288,0 0-156,0 0-184,0 0-112,6 10 16,-6-3 24,3 3 140,3 2 88,-3 1-100,4-1-128,-4 2-100,6-1-24,0-1-108,-5-1-48,5-1-96,0-2 36,0-1 12,1-1 0,-7 2-16,6-2-44,0-3-8,1 2-76,-10-4-48,6 1-36,-3 0-24,3-2-60,-3 2-108,-3-2-76,0 0-68,0 0-100,7 0-84,-7 0-180,0-4-372,0 1-600,0-5-1949,0 2-2207,0-8-2489</inkml:trace>
  <inkml:trace contextRef="#ctx0" brushRef="#br1">25313 15003 52,'0'0'9253,"0"0"-4609,0 0-3240,0 0-904,0 0 33,0 0 375,0 0 244,-28 33-144,28-23-200,-3 1-184,-4 5-152,4-1-44,-6 3 32,3-1 84,3 3 0,-7-3-96,7 0-84,-6 1-76,3-3-12,-3 0 16,5-3-88,-5 0-84,9-2-76,-6-5-44,3 3-48,3-4-144,0-2-108,0-1-160,0-1-168,0 0-168,0-1-248,3-5-588,3-4-1124,-6 0-2417,3 1-2320</inkml:trace>
  <inkml:trace contextRef="#ctx0" brushRef="#br1">25449 15006 5805,'0'0'7744,"0"0"-3847,0 0-2417,0 0-828,0 0-188,0 0 208,-6 30 388,6-16-20,6-1-36,-6 5-244,9-1-132,-6 1-136,7-1-44,-4-4-100,3 3-96,1-2-72,-7-3-60,6-1-36,0-3-72,-6-1-12,7 0-80,-10-4-76,6 2-108,-3-2-48,3-2-72,-6 0-28,3 0-20,-3-5-112,6 2-204,-6-5-304,0 0-584,4-3-972,-4-2-2101,0 0-2543</inkml:trace>
  <inkml:trace contextRef="#ctx0" brushRef="#br1">25635 14885 11521,'0'0'4052,"0"0"-2983,-12 26-381,5-11 448,4 4 340,-3 2-160,3 1-260,3-1-268,-6 3-268,6-2-220,-3 2-164,3-3-128,0 2 4,-6-3 36,6-1-48,0-2 0,-4-1-4,-2-5 4,6 1 8,0-3-4,0-1 4,-3-2-8,-3-2-52,3-3-168,3-1-176,0 0-284,0-1-312,0-3-384,0-5-1008,0-1-2069,0 2-2459,0-9 235</inkml:trace>
  <inkml:trace contextRef="#ctx0" brushRef="#br1">34094 15192 1292,'0'0'8561,"0"0"-5809,0 0-956,0 0-384,0 0-171,0 0-73,0 0-124,0 0-100,0 0-164,0-27-184,0 25-196,0 1-84,6 1-60,-6 0-40,0 0-56,0 0-120,0 0-40,0 0-72,0 1-52,0 6-92,0 4 216,-6 6 252,6 7 88,0 5 0,-3 1 116,3 5 40,0 0-72,0 0-220,0-3-12,0 0-36,9-4 24,-6-2 0,9-4-20,-2 0-4,-1-4-36,7-4-48,-4 0 0,0-4-32,4-1-40,2-4-12,-8-2-48,2-1-36,1-2-36,-4 0-36,-9 0-28,9 0 4,-9 0-48,6-2-72,-6 2-196,0 0-12,0 0-84,0 0-168,0 2-332,0 0-408,0 2-728,0-2-957,0 1-2583,3 0-1057</inkml:trace>
  <inkml:trace contextRef="#ctx0" brushRef="#br1">34125 15146 3496,'0'0'2165,"0"0"2303,0 0-2832,0 0-752,0 0-272,0 0 88,0 0-28,0 0-156,-34 6-164,27 2-60,-2 0 56,0 3 157,0 2 195,-4 1-8,4-1-100,0 1-136,-1-2-76,7-3-72,-3 1-112,3-4-48,-3-3-76,6 2-72,0-5-120,0 1-124,9-1 84,-9-1 160,6-4 0,3 0 12,1-3 4,-7-1 44,0-5 12,3 2-72,3-3-80,-5 2-176,-4-5-164,6 1-132,-3-1-92,-3 3 212,0 2 268,0 3-8,0 2 60,0 5 112,0 0 48,0 3 52,0 0-100,0 0-68,0 0-156,6 4 224,-6 2 64,3 3 384,3 2 36,4 0 60,-7 2 48,6 1 20,3-3 0,4 1-64,-4 0 72,4-3 36,-1-3-132,-5 2-212,5-4-104,-6-1-140,4-1-68,-4 3-48,-6-5-36,7 1-184,-10-1-276,6 0-232,-6 0-284,0 2-4109,0-2 4917,0 0-5024,-6 2-3789</inkml:trace>
  <inkml:trace contextRef="#ctx0" brushRef="#br1">34581 15254 2636,'0'0'7449,"0"0"-5081,0 0-852,0 0-36,0 25 101,0-11-229,0 3-244,3 5-156,-3-1-196,0 4-148,0-1-196,0-2-96,0 2-52,0-5-20,3 0-64,3-1-60,-6-3-72,0-2-48,0-1-8,0 0-124,0-4-48,0-1-52,0-3-20,0 0-88,0-4-156,0 0-176,0 0-168,0-4-300,0-4-1496,0-1-541,-6-3-2719,3-2 27</inkml:trace>
  <inkml:trace contextRef="#ctx0" brushRef="#br1">34556 15422 4396,'0'0'6617,"0"0"-3445,0 0-1232,0 0-887,0 0-157,0 0 16,0 0-152,0 0-224,0 0-96,28-6-136,-19 6-204,-6 2-96,6-2 56,1 3 24,-4-2-32,3 1-52,0 0-72,-5-2-24,5 0 8,0 3-116,0-2-296,-5-1-76,5 0-76,0 2-36,-3-2-92,4 0-224,-7 0-481,6 0-431,-6 0-712,6-3-1608,-2 0-233</inkml:trace>
  <inkml:trace contextRef="#ctx0" brushRef="#br1">34708 15214 4680,'0'0'5293,"0"0"-3013,0 0-1208,0 0-576,0 0 544,3 29 709,-3-12-245,0 2-296,0 2-280,9 1-148,-6 1-112,-3 2-108,9-1-40,-9 0 12,7 0-96,-7-3-108,3-4-112,3 2-48,-6-1 0,3-3-84,-3-1-12,0-2-20,6-1-52,-6-1-4,0-3-4,0 0-68,0-2-56,0-1-60,0-2-120,0-2-172,0 0-132,0 0-160,0-6-148,3 1-528,4-8-1112,-4-1-2749,6 1-3544</inkml:trace>
  <inkml:trace contextRef="#ctx0" brushRef="#br1">34884 15499 4972,'0'0'8017,"0"0"-6313,0 0-1252,0 0-72,0 0 364,0 0 265,0 0-177,0 0-364,0 0-100,0 0 64,0 0 144,13 16 204,-1-14 60,4-2-40,-4 0-144,4-2-172,-1 2-256,-6-2-216,1 0 0,-4-2 36,3 2-36,-6 1 0,4-4-4,-4 3 0,-3-1 4,3-1 60,-3-2-20,0 2-52,0-1-72,-3-3-48,3 0-36,-10 0-88,7 0 40,-6 1 12,3 0 72,-4 2 108,1 2 8,-3 3 4,2 0-84,-2 0-36,3 3 0,3 3 112,-4 2 8,1-1 48,6 5 120,3 0 76,0 2-16,0 2-32,0 0-28,12 1-24,-12 3-24,10-5-120,-1 3 0,-3-3-180,3-2-36,-6-1-52,7 0 16,-7-4-28,6-1 0,-3-3-60,-3 0-72,4-4 0,-4 0 36,3-4 44,-3-2-72,6-2-72,1 0-284,2-1-488,-3-3-781,1 3-1207,-1-1-3256</inkml:trace>
  <inkml:trace contextRef="#ctx0" brushRef="#br1">35170 15436 14145,'0'0'4869,"0"0"-4709,0 0-160,0 0 0,0 0 660,-7 25 88,7-14-44,0 1-216,0 0-308,0-1-180,0-1-156,0-2 32,0-1-32,7-1-40,-7-2-84,0-2-220,3 0-220,-3-2-284,6-2-408,-6 0-745,3-6-1903,3 3-2525</inkml:trace>
  <inkml:trace contextRef="#ctx0" brushRef="#br1">35213 15245 10273,'0'0'8513,"0"0"-6381,0 0-1816,0 0-232,0 0-36,0 0 184,-25-4-196,19 6-36,6 0-304,0 2-668,0-1-464,0 2-644,0-2-2529,6 1-3128</inkml:trace>
  <inkml:trace contextRef="#ctx0" brushRef="#br1">35374 15416 9781,'0'0'5632,"0"0"-3911,0 0-1077,0 0-260,0 0 160,0 0 192,0 0 72,0 0-136,0 0-184,0 0-172,0 0-136,-28 27 40,22-20 8,3-1-56,-3 1-92,-3-1-80,6 0-8,3-1 0,-4 3-4,-2-4 4,6 1 0,0 0 8,0-3 0,0 1-68,6 0 16,-2-2 52,-1 1 0,6-2 12,0 0-8,1 0-4,-1-2-16,0-2-56,0 1 0,1-2 0,-1 0-24,-6 1 24,6 0 64,-9-2 4,7 4 4,-7-1 0,0 0-92,0 1 92,0 1 40,0 1 36,0 0-64,0 0-8,0 0 4,0 3-8,-7 2-72,7-2-12,0 7 84,0-1 88,-3 3 132,3 2 60,0-1-76,0 1-108,0 1-84,0-2-8,0 3 0,-6 0 8,6-3 32,0 3-44,0-5-12,0 5-52,-3-5 52,-3-2 0,3 2 12,-3-4 72,2 3 88,1-4 44,-3 0 100,-3-3 80,6-1-92,-3 2-88,2-2-96,-2-2-36,-3 0-68,9 0-4,-3-3-168,3-2-252,0-3-356,0-1-264,3-4-540,-3-3-1196,9 0-2877,1-3-3932</inkml:trace>
  <inkml:trace contextRef="#ctx0" brushRef="#br1">35576 15212 5501,'0'0'6276,"0"0"-3432,0 0-1168,0 0-887,0 0-245,0 0-160,0 0-76,0 0 212,0 0 300,0 40 112,0-20-68,0 5-124,0 0-184,0 2-192,0 0-160,-3 0-20,3-4-52,-6 1-48,2-4 0,4-2-80,0-4 80,0-3 28,0-1-16,0-2 60,0-5-48,0 3-48,0-4-48,0-2 0,0 2 48,0-2-60,0-2-92,0 0-64,0-6-96,0-1-100,4-1-48,5-4 100,-9 3 8,9 1 36,-9 1 76,6 1-100,-3 0-48,-3 3 12,7 2-12,-7 0-72,0 3-272,0 0-448,0 0-572,0 0-849,0 1-291,0 4-1272,0-3-45</inkml:trace>
  <inkml:trace contextRef="#ctx0" brushRef="#br1">35594 15421 1748,'0'0'7093,"0"0"-4869,0 0-2224,0 0-76,0 0 76,0 0 168,0 0 536,0 0 16,0 0-108,0 0 24,0 0 200,-3 13 236,3-13 209,3 2 19,4-2-128,-4 0-196,3 0-136,3 0-84,-6-2-56,7-2-72,2 3-36,-3-4-144,-2 3-148,2 1-104,-6-2-124,3 1-72,-3 2-120,-3 0-16,0 0 40,3 5-12,4-2 36,-7 3 24,0 4 48,0-2-12,0 1-72,0-1-12,0 2-12,0-5-76,0 3-44,0-2-60,0-3-52,0-1-96,0 1-156,0-3-236,0 0-464,0 0-564,0-3-657,0 0-1783,3-1-2333</inkml:trace>
  <inkml:trace contextRef="#ctx0" brushRef="#br1">35781 15308 8733,'0'0'7504,"0"0"-5079,0 0-1589,0 0-580,0 0 84,0 0 124,0 0 172,0 0 104,0 0-180,0 0-224,0 0-116,27 22-28,-8-18 88,-7-3-16,7 4-20,0-5-244,-7 0 0,4 0-304,-4 0-384,-3-5-416,1 5-428,2-3-504,-6-2-749,-3 2-2167,-3-5-5277</inkml:trace>
  <inkml:trace contextRef="#ctx0" brushRef="#br1">35855 15195 11581,'0'0'4520,"0"0"-3219,0 0-765,0 0-56,0 0 504,0 0 300,3 32-152,-3-14-224,0 1-244,0 4-192,0-2-108,-3 3-76,3-2-60,-6 0-56,6-3-76,0-1-44,-3-5-52,3 1-60,0-4-24,0-3-52,0-1-32,0-2-96,0-2-112,0-1-140,0-1-52,0 0 20,0 0-20,0-3-112,3-3-516,-3-4-1048,0 1-1969,0-7-715,0 6-597</inkml:trace>
  <inkml:trace contextRef="#ctx0" brushRef="#br1">36339 15345 1916,'0'0'836,"0"0"-564,0 0-272,0 0-704,0 0 704,6-27 392,-3 22 1408,-3 0 585,6 2 687,-6 1-488,0-1-368,0 3-443,-6 0-529,6 0-316,-9 3-152,6 1-32,-7 2-60,1 1-28,-7 5-72,10 1-160,-9 3-60,5 1-88,7 2-108,-3-1-108,6-1-60,0-1-88,0-1-68,6-1-36,4-3-64,-1-2 16,3-2-40,1-4 36,2-3 40,-2 0-4,2-3 76,1-5 64,-7-2 68,6-1 48,-2-3-48,-7-2-4,-3 3-84,6-1 16,-9-1 12,0 1 60,-6 3 156,3 0-20,-6-2 44,0 4 4,-4 4-28,-2-1-8,2 4-52,1 0 0,-4 2-96,4 0 0,-4 0-144,13 4-64,-6-3-96,6 4-340,3-4-428,0 3-588,3 0-1085,6-2-1923,4-2-2101</inkml:trace>
  <inkml:trace contextRef="#ctx0" brushRef="#br1">36534 15286 19030,'0'0'4488,"0"0"-4488,0 0-124,0 0-44,0 0 168,0 0 316,0 0 68,31 1 28,-12-1-76,-1 0-204,1 0-132,-1 0-112,-5-3-344,-4 0-392,4 0-216,-4-2-248,-9 2-716,6 1-2505,-6-4-4576</inkml:trace>
  <inkml:trace contextRef="#ctx0" brushRef="#br1">36683 15017 11969,'0'0'5081,"0"0"-3669,0 0-796,-34 6-40,24-1 404,-5 3 76,6 4-204,-4 1-116,4 5-144,0 1-108,-1 6 0,1 1-64,6 2-96,-3 1-96,6 0-128,0 0-52,0-4-40,0-1-8,9-3-4,-9-4-68,6 0 60,-3-1 0,4-3-40,-7-1 48,3-3 4,-3-1 4,0 2-4,0-4-4,0 0 0,0-3-68,0-1-180,0-2-180,0 3-148,0-3-96,0 0-156,0-3-296,0 1-616,-3-6-2141,3 3-3675,-7-7-1057</inkml:trace>
  <inkml:trace contextRef="#ctx0" brushRef="#br1">37247 15203 5625,'0'0'7240,"0"0"-4880,0 0-899,0 0-269,0 0 104,0 0-144,0 0-168,0 0-240,0 0-212,0 0-204,0 0-112,9-3-48,1 3 112,-7 0 68,9 0 28,7 0-16,-10 0-152,7 0-88,-4 0-60,7 0-60,-7 0-8,-3 0-76,7 0-24,-10 0-76,10 0-212,-13 0-160,6 0-168,-3 0-160,-3 0-164,-3 0-440,6 0-844,-6 0-1521,0 0-743,-6 0-169</inkml:trace>
  <inkml:trace contextRef="#ctx0" brushRef="#br1">37328 14942 5136,'0'0'4365,"0"0"-1773,0 0-868,0 0-824,0 0-460,0 0-72,0 0 8,0 0-20,0 0-155,0 0-201,0 0-117,-3 2 117,3 11 24,0 4 725,3 10 575,-3 5-216,0 0-364,3 5-24,-3-1-52,6-1-132,-6 0-88,0-4-96,0-2-100,0-6-56,-6-1-112,6-3-24,-3-6-60,3 1-8,0-3-64,0-3-12,0 0-64,0-5-92,0 2-88,0-4-132,0-1-112,-3 0-156,3 0-284,0-4-600,-7 1-1217,7-5-2671,-3 4-949</inkml:trace>
  <inkml:trace contextRef="#ctx0" brushRef="#br1">37536 14936 5108,'0'0'7417,"0"0"-4701,0 0-1155,0 0-605,0 0-164,0 0-56,0 0-108,0 0-200,0 0-184,0 0-52,-10 30 152,10-12 264,0 4 228,0 2-136,0 3-108,0 3-96,6-1-36,-2 1 44,2-3 64,-3 0-16,-3 0-168,6-5-180,-3-1-96,3-4-12,-3-1 13,-3-3-25,7-2-24,-4-3-12,-3-2-40,0-2 4,3 0-12,-3-2 0,6 0-48,-6-2 36,0 0 4,0-2-4,9-4 8,-6 1 4,7-5 0,-4-2-48,3-1-12,1 3-25,-7 1-23,6-1-24,3 4-12,-5 2 12,-4 2 48,6 0 12,-3 2 72,-3 0 76,3 2 8,4 2-12,-7 1 0,0 3 12,6 2 12,-3-2-24,-2 1-12,2-1-56,3 0 0,-6 0 4,6-5-4,1 3-4,-1-4-4,3 0-92,-2-2 0,-1 0 12,7-4-24,-4-2-12,0 3 12,-2-2 12,-1 0-36,0 1-36,-3 2-36,-2 0 8,-4 1 16,3 1-24,3 0 12,-6 0 24,0 0-12,0 0 8,0 0-8,0 0 0,0 0 24,3-3-24,3 1-4,-3 1 52,-3-3 132,6-2 0,-2 0 96,2-4 12,-3 2 100,3-3 128,-3 1 64,3 1-28,-6 1-96,3 0-24,-3 3-8,0 1 20,0 0-84,0 0-12,-3 2 0,-3 2-36,3-2-72,-3 2-16,-3 0-44,5 0-72,-11 2-36,6 2-12,2 2 36,1 1 12,-3 3-36,0 0 24,9 4 84,-10-1 60,10 2 48,-3 1-60,3-3-44,0 1 0,3-3 8,-3 1 84,10-3-84,-4 1-12,-3-4-8,6 0-112,1-2 36,-7-1 12,6 0-48,0-3-180,1 0-124,-4 0-56,-3-3-16,6 0-252,-3-1-752,-3-4-984,-3 0-2433,7 2-3199</inkml:trace>
  <inkml:trace contextRef="#ctx0" brushRef="#br1">38416 15084 396,'0'0'2068,"0"0"-2068,0 0 0,0 0 912,0 0 304,0 0-147,0 0-185,0 0 208,0 0 412,0 0-16,0 0-140,-3-2-80,3 2-112,0 0 44,-6 0-83,6-1-109,0 1-156,-3 0-260,-4 0-212,7 0-88,-9 0-72,6 0-24,-6 3-72,-1 1-68,1 0-56,0 4 0,0-2-48,-1 2 40,1-3 0,0 1 8,6-2-8,-1 2-56,-2-3-20,3 2-40,3-4-44,0 4 68,0-2-8,0 1-52,3 0 160,3 1 0,1 3 120,2 0 4,10 0 24,-10 0-28,6 1 16,1 1-40,2 1-8,-8-1-88,5 4-4,-2-1-72,-4 1 64,-6-3-72,6 3 84,-9-3-48,7 1 48,-7-3 120,0 1 76,-7-2 24,7 1-12,-9-3-12,9 1-64,-12-2-12,6 1 4,2-4 8,-5 1 52,6-3-4,-6 0-44,2 0-128,-2 0-8,0 0 0,6-2-184,-7 1-96,7-1-60,-3 2-48,3-2-148,-3 0-136,6 0-152,0 0-260,0-4-617,9 2-1067,-3-2-3144,1-3-1521</inkml:trace>
  <inkml:trace contextRef="#ctx0" brushRef="#br1">38593 15192 3116,'0'0'8661,"0"0"-6809,0 0-1432,0 0-304,0 0 404,0 0 360,0 0-35,0 0-321,0 0-436,0 0-88,0 0-96,-3 0 96,3 0 288,0 0 120,0 0 52,0 3 144,0-1 20,3 1-48,-3 3-60,0-2 8,6 5-76,-6 2-80,0 2-64,3-2-52,-3 5-56,6 0-124,-6-3-72,3-2-12,-3 1-36,10-2-16,-7-5 52,3 1 12,-3-2 44,6-2 64,-9-2 84,10 0 88,-4-4 252,3-1-24,-6-5-148,10-2-120,-4-1-8,0-3-16,1 0 12,-1 3-96,0-1-72,-6 3-60,4 1-60,2 3 60,-6 3 4,-3-2-4,6 4-8,-6 0-64,0-2 12,3 4 12,-3 0 36,0-2-36,0 1 36,0-1 0,-3-1 8,-3 0-4,6-1-4,0 0-36,-9-4 36,6 5 0,3-4 0,-7 2-48,4 1-24,3 0-84,0 0-28,-3 4-32,3 0-60,0-2-88,0 2-96,-6-1-156,6 1-208,0 0-320,0 0-524,0-2-884,6 2-1577,-6 0-1171,3 0-757</inkml:trace>
  <inkml:trace contextRef="#ctx0" brushRef="#br1">38856 15195 11669,'0'0'3976,"0"0"-3612,0 0-356,0 0 348,0 0 517,0 0 611,0 0-12,22 29-556,-16-26-432,-3 2-156,-3-2-12,0-1 36,7 2 48,-7-4 96,3 2-64,-3-2-20,0 0-64,0 0-20,0 0-16,0 0 24,0-2 52,0-2-40,0 2-96,6-1-84,-6-4-72,0 1-84,0-3-4,0 2-8,0-4-4,0 0-56,3 0-24,-3-3 36,6 4 40,-6-1 4,3 1 4,-3 1 0,3 2 12,4 2 60,-4 1-12,-3 0-56,0 3-4,0-2-8,6 1-4,-3 0-48,-3 2 12,0-1-12,0 1 0,0 0-24,6 0-36,-3 0-108,-3 0-184,0 1-104,7-1-88,2 2-44,-6 0-68,3-2-288,-3 4-492,7-4-324,2 0-1177,3 0-1963,-11 0-1933</inkml:trace>
  <inkml:trace contextRef="#ctx0" brushRef="#br1">39266 14973 13521,'0'0'4705,"0"0"-4089,0 0-616,3-28 0,-3 21 624,0-1 464,0 4 276,-3-2-188,-4 4-356,4 1-384,-3 1-268,-3 0-156,0 0 48,-4 3-48,1 5 96,-4 2 28,4-1 44,-7 7 60,10 0 48,0-2 0,-1 2-56,7 2-16,-3-1-84,6 2-60,0 0-64,0 1-4,0-3 0,0 0-4,0 1 12,6-2 36,-3-3 0,4-1 24,-4-1 12,-3 1-36,6-3 0,-3-1-36,-3 0 36,0 0-44,0-2 56,0-1-52,0 1 0,0-1-8,0 0-96,-3-2-72,3 2-84,0-4-168,-6 1-244,6-2-180,0 0-108,0 0-184,0 0-468,0-5-652,0-3-3029,0 2-3344</inkml:trace>
  <inkml:trace contextRef="#ctx0" brushRef="#br1">39123 15125 15633,'0'0'4413,"0"0"-3729,0 0-676,0 0 92,0 0 372,0 0 136,0 0 132,0 0-124,0 0-276,0 0-184,6 0-24,-3 2 196,4 0 8,2-2-56,0 2-112,7-2-72,-7 0-36,6 0-56,-2-2-4,5-2-8,-5 1-76,2-2-48,-2 2-52,-4 0-188,0 1-244,-6 2-108,4 0 144,-4 0 20,-3 0-680,0 2-756,0 1-893,0 0-1203,0-1-940,0 2-701</inkml:trace>
  <inkml:trace contextRef="#ctx0" brushRef="#br1">39377 15127 11297,'0'0'7301,"0"0"-5021,0 0-1456,0 0-336,0 0 176,0 0 244,0 0-184,0 0-252,0 0-268,0 0-204,0 0-56,-31 11-4,22 0 12,0 0 48,-1 0 4,7 1 0,-3-3 8,3 3 40,-3-4-52,6-1-96,0-1 36,6 1 12,-3-4-40,-3-1-8,9-2 24,-2 0 72,2 0 12,0-2 84,4-3-20,-1-1 8,-3-2-24,1-2-48,5 2 144,-12 1-156,7 1-12,-7 2 12,-3 0 24,6 4 180,-6-1-84,0 1-48,0 0-68,0 1-4,-6 3 4,6 2 8,0 2 60,-3 0-36,-7 1-36,10-9-25642,0 10 51200,0-2-25690,0-1-180,0 1-172,3-2-56,7-3-332,-1 2-204,-3-4-616,3-1-1172,1 0-2217,-1-1-3160</inkml:trace>
  <inkml:trace contextRef="#ctx0" brushRef="#br1">39632 15108 9501,'0'0'10997,"0"0"-8205,0 0-2368,0 0-424,0 0-36,0 0 36,0 0 216,0 0 220,-28 25 36,15-15 8,10 1-228,-6 0-60,0 1-20,2 2-28,4-2-72,-3-1-72,6-1-4,0-1-68,0-3-12,0 0 36,6 0 48,-3-3 0,4 0 108,2-1-48,0-2-12,7 0 72,-7 0 60,10-5-12,-1 2 24,4-2-12,3 2-48,-1-3 36,-5 2 1,6-2-13,-3 3-84,-4-3-60,4 0-12,-10 0-60,7 0-180,-10-3-13,1 1 1,-1-4-24,0 1 12,-6-3-12,3 1 32,-6-3 124,0 1 60,-6 1 48,3-1 8,-6 3 4,-4 1 96,-2 3 24,6 4 88,-13 2-16,10 2 24,-4 6-36,4 4-96,-7 1-36,10 5 84,-1 1 60,7 3-12,-3 0-23,3 4-37,-3-1-36,6-2-24,9 2-60,-9-4-40,9-1-20,1-1-36,-1 1-36,3-7-13,7 1-35,-10-4-24,7-4-156,-4-3-304,1-1-236,-4-1-164,0-3-228,1-4-616,-4-1-2004,-3 1-3285,3-8-2096</inkml:trace>
  <inkml:trace contextRef="#ctx0" brushRef="#br1">34689 15930 340,'0'0'8465,"0"0"-3517,0 0-2940,0 0-775,0 0-441,0 0-12,0 0 32,0 0-40,0 0-212,0 0-232,-15 10-48,11 2 12,-2 4 172,6 4 308,0 1 28,0 5-220,0-4-100,0 2-128,10-3-100,-1-2-60,6 1-48,-2-5-60,5-3-36,1-5-48,0 1-56,-4-4-76,4-4 72,-1-2 48,1-4 8,-7-1-8,4-1-60,-4-4-60,-2 3 36,-1-3 48,-9 0 0,9-1 36,-6 1-60,-3-3-24,0 1-76,-3 1 40,-3-1-48,3 5 60,3 1 120,0 2 0,0 4 36,-6 2-36,6 0-192,0 0-76,0 0-92,0 6 48,6 4 312,-6 1 268,12 6 68,-2 1-92,-1 1-208,0-2-36,7 1-12,-1-2-112,4-5 16,-1-2 0,1-1 96,-7-6 12,7-2 68,-4 0 76,-2-2 64,-1-3-28,-2-3-36,-4 0-24,-3-1-24,3-3 76,-6 0 32,0-1-60,0-3-24,-6-1-96,3 0-24,-3-3-72,-4-1-84,1 0-208,0 0-56,2 0-28,1 3 88,-3 4 8,6 5-24,-3 1-48,3 5 12,-4-2-12,7 5-112,0 0-256,0 0-496,0 3-616,0 0-369,7 3-31,-4 1-436,3-1-1553,3 1-1139</inkml:trace>
  <inkml:trace contextRef="#ctx0" brushRef="#br1">35272 15812 6749,'0'0'6176,"0"0"-4120,0 0-912,0 0-439,0 0-121,0 0 0,0 0 32,0 0-60,0 0-116,0 0-108,0 0-40,0 0 40,0 0 8,0 5 24,0 4 88,0 4 200,0 8 172,0 5 12,0 7-40,0 2-112,0-1-176,6 0-148,-3 0-180,-3-7-180,7-2-52,2-4 4,-6-4 0,3-3-24,-3-2 68,3-5 4,-2-1 4,-4-2 4,3-2 0,3-2 52,-3 0 60,-3-4 12,0-4-12,9 1-24,-9-5-24,0-2-72,6-1 0,-2 0-72,-4 1-60,0 1-48,6 1-12,-3 2 24,-3 5-12,6 0-4,-6 4 16,3-1 0,3 2 12,-3 0 60,1 3 96,2 3 180,3 2 0,-6 0-12,6 2 16,-2 1-16,-4-1-12,6-1-24,-3 1-24,-3-2-24,7 0-76,-7-5 0,6 3-4,-9-4 4,9 0 4,-2-2 48,-4 0-20,6-2-40,-3-2-108,-3 0-96,3 2-60,-2-1-136,-4-2-224,3 2-160,3-1-508,-6 0-796,0-2-2368,0 4-3989,0-1 348</inkml:trace>
  <inkml:trace contextRef="#ctx0" brushRef="#br1">35545 16071 11429,'0'0'9429,"0"0"-8081,0 0-1348,0 0-864,0 0 864,0 0 428,31-4 212,-22 0-228,0 3-412,7-5-24,-7 2-204,-6 0 180,7-4 48,-1 4 84,-6-2 0,3 1 0,-3-3 64,-3 2 92,0-2 88,0 3 8,0-3-44,-3 2-76,-3-2-84,3 0-72,-6 3-60,-1-1-4,7 3-4,-12 3 8,5 0 8,1 5 100,0 4 64,-4 4 56,4 0-12,6 4-96,-6 1 0,9 1-60,-6 0-60,6 1 0,6-3-48,-6 0-12,3-3-84,3-1-48,3-3-96,-6-3-76,7 0-56,-7-4-40,6 1-96,-3-2-160,4-2-448,-7 0-608,3-6-640,-3 3-2253,3-4-2860</inkml:trace>
  <inkml:trace contextRef="#ctx0" brushRef="#br1">35796 16100 8385,'0'0'4928,"0"0"-3064,0 0-692,0 0-199,0 0 199,0 0 48,0 0-108,0 0-224,0 0-136,0 0-196,3 29-184,-3-20-20,0 1-36,0 2-4,0-2-48,0-5-20,6 5-88,-6-4-84,0-2-64,0 0 0,0-3 40,3-1 72,-3 0 96,0 0 24,0 0 172,0-1 152,0-3-120,0-4-227,0-4-61,0-1-24,0-3-36,0-3-84,0-2 0,-3-2-12,3-3-108,0 4 24,-6-2 0,6 1 0,0 3 36,0 6-12,0 0-37,0 4 37,0 2 12,6 3 36,-6-1-84,3 2 24,-3 2 12,4 0 48,2 0-60,-3 2 12,6 0 16,-3 4 44,4 0 96,-1 1 36,0 3-48,-6 2-72,10-1 48,-4 4-60,0-4-40,-2 1 32,-4-2-52,3-1-72,-6-1 24,3 0 24,-3-4 72,0-1-60,0-1-60,0 3-84,0-3-60,0 0-100,0 0-176,0-3-184,-3 3-472,-3-3-796,3-3-2244,3 0-2905,-7-3-2320</inkml:trace>
  <inkml:trace contextRef="#ctx0" brushRef="#br1">35929 15984 14073,'0'0'4801,"0"0"-4125,0 0-676,0 0 0,0 0 232,0 0 308,0 0 188,28-8 272,-18 7-276,-1-1-264,0 0-120,-6-1-40,3 3 28,4-1 20,-7 1 112,3-2-64,-3 2-84,-3-2-44,0 2-40,0-2-36,6 0-24,-6 0-60,0-1-108,0-2-24,0 0-72,0-1-36,-6 0-24,6-1 0,-9 1 48,9 1 36,-13 2 12,7-1 52,3 4-4,-6 0 4,6 0 0,-7 6 8,4 1 0,-3 3 48,0 1 108,6 5 72,-7 2-12,10 1-84,-3 0 24,-3 1 36,6-1-48,0 0-64,0-1-80,0-5-48,6 1 0,-3-5-12,0 1-36,4-4-24,5-2 12,-6-3 60,3 1 0,-5-2 48,5-2-8,0-1-160,0-2-156,-5 0-112,5-3-104,-3 1-124,-3-1-204,-3 0-368,6 0-488,-6 1-816,0 1-2093,0 0-2007,-6 2-197</inkml:trace>
  <inkml:trace contextRef="#ctx0" brushRef="#br1">36556 15905 5168,'0'0'7341,"0"0"-5077,0 0-1472,0 0-328,0 0 241,0 0 143,0 0-144,0 0 24,0 0 56,0 0 24,28 4 44,-13-4-52,-9 0-132,13 0-40,-10 0-132,7 0-196,-4 0-144,7 0-88,-7-2-68,-3 2-60,7-2-96,-10 0-108,3 0-280,1 1-304,-1 1-280,0-5-444,-2 5-1088,2-2-2173,-6 1-1979</inkml:trace>
  <inkml:trace contextRef="#ctx0" brushRef="#br1">36615 15741 1892,'0'0'8825,"0"0"-6157,0 0-1044,0 0-732,0 0-63,0 0 167,0 0 40,0 0-176,0 0-212,0 0-172,-10-23-84,10 23-16,0 0-48,0 0 0,0 4-112,0 2-80,0 5 32,0 8 88,0 7 128,0 4 220,0 5-48,7-2-216,-4-1-276,-3-2-64,0-3-72,6-4-16,-3-4 16,-3-2-36,0 1-60,6-4-72,-6-3-76,0-1 4,0-1-76,0-3-48,0-2-108,0 0-160,0-4-284,0 2-444,0-2-176,0-2-333,0-4-2023,0 3-2561</inkml:trace>
  <inkml:trace contextRef="#ctx0" brushRef="#br1">36866 15718 8945,'0'0'4236,"0"0"-2560,0 0-484,0 0-211,0 0-185,0 0-192,0 0 148,0 0 372,3 38 84,3-17-80,-6 5-220,0 1-232,3 0-72,-3 2-112,0-1-96,6 2-68,-6-6-88,3 0-132,4-5-96,-7-3-4,3-5-8,3-1 0,-6-4 0,3-3 0,-3 2 8,0-5 4,3 0 48,6 0 36,-9-5 24,7 0 36,-4-3-24,3-3-72,-3-1-60,3-1-48,-3-1-12,4 1-12,2-1-48,-6 4 0,-3 0-36,9 3 48,-6 3-12,-3 0 12,7 4 24,-4-2 76,-3 2 8,6 2 8,-3 2 64,-3 0 48,6 2 0,3 0 24,-5 1 36,5 1-24,0-2-12,4 2-12,-4-3-76,0 1-56,1 0-108,-1-1-96,0 1-84,0-2 12,-5 0-36,5-2-4,-9 0 4,6-2-72,-6 0-172,0 1-156,0-1-244,0 0-244,-6 0-408,6-1-796,0-3-2529,-9 0-3164</inkml:trace>
  <inkml:trace contextRef="#ctx0" brushRef="#br1">37148 15965 15429,'0'0'4705,"0"0"-3889,0 0-732,0 0 64,0 0 436,0 0 168,31 6-52,-28-4-312,6 0-256,-2-2-132,2 1 0,-6-1 0,-3 0 48,12 0-36,-12-1 48,7-1-56,-4-3 44,3 0 0,-3-1 4,-3-2-40,6-1 36,-6-1-40,0 0-8,0-1-48,0 2-28,-6 1 4,3 2 72,-3 2 56,3 2 200,-4 2 284,-2 2-152,6 3-232,0 3-148,3 4 0,-6 0 148,6 1-36,0 2-120,0-1-56,6 0-40,-6-1 36,3 1 60,0-3 0,6 3-4,-9-5 0,7 1 4,-4-4-8,-3-1-124,6 1-108,-3-2-124,-3-4-140,6 0-160,-3 0-292,3-2-440,-2-3-1092,2 1-2977,-3-8-4128</inkml:trace>
  <inkml:trace contextRef="#ctx0" brushRef="#br1">37749 15934 5473,'0'0'5868,"0"0"-3516,0 0-908,10 37-388,-1-16 57,-6 2 63,6 2-152,1 2-144,-4-4-212,3 3-204,-6-5-148,7-2-124,-7-3-92,6-3 8,-3-3 36,-3-5 40,-3 0 56,0-4 100,0 1 48,7-2 20,-7 0 28,0 0 36,0-2 128,-7-2 76,7-3-232,-3-5-180,-3-1-84,-3-6-36,6-3-36,-7-1-23,7-4-37,-6-4-48,3-2-8,3 0-125,-4-2-47,4 1 24,-3 1-12,6 2 48,0 4 48,0 2 72,0 4 60,0 1 36,0 7 0,0-1 0,0 5-12,0 1-12,0 2-68,0 2-4,6 1-60,-3 0-36,4 2-36,-4 1-84,6 0-36,0 1 36,1 5 24,2 2 44,7 4 52,-10 2 36,0 0 52,1 4-40,-1 1 40,3 0 0,-12-1-40,10-1 36,-10 2 0,0-3 12,6-2 8,-6-3 52,0-1 12,-6-2-12,6-2 24,0-3 0,0 1 40,-4-2 20,-2-2 36,3 0-60,-6 0-72,9 0-48,-9-2-56,5-2-40,-5 3-48,3-4-48,-3 3-112,6 1-116,-4-1-88,4-1 4,-3 3-100,6 0-196,0-1-424,0-1-640,6 0-864,-3 0-1269,7 0-1603,-1-3-877</inkml:trace>
  <inkml:trace contextRef="#ctx0" brushRef="#br1">38060 15903 11417,'0'0'3996,"0"0"-3568,0 0-428,0 0 0,0 0 276,0 0 581,0 0 171,24 29 156,-14-23-168,-4 0-188,3-1-60,0 0-52,-5-2-136,-1 1-132,3-2-52,-6 0 4,0 0-16,3-2-44,-3 0 20,0 0 100,0 0 164,0 0-60,0-4-119,0-2-117,0-4-196,0-1-24,0-5-60,0-3-40,-3 0-8,3-3 0,0 3-8,0-2-40,3 4 0,-3 1-12,6 6 0,-6 1 48,3 5 0,-3 0-36,0 2-16,0 0 4,6 1-12,-2 1-24,-4 0-12,6 1-49,-3 3 13,3 0-48,-3 2 24,6 1-48,-5 0-144,5 0-184,0-1-152,0 0-296,-2 0-568,2-3-1008,0-1-1849,-6 1-1991,4-2-2433</inkml:trace>
  <inkml:trace contextRef="#ctx0" brushRef="#br1">38308 15833 11009,'0'0'4332,"0"0"-3376,0 0-655,0 0 223,37-9 456,-28 5 152,3 2-200,-2-2-348,-7 4-400,6-2-136,0 1-44,-2-1 56,-4-1 40,3 3 116,-3-2 40,-3-1-36,6 1-40,-6 0-44,3-2-64,-3-2 12,0 3 88,0-2-16,0 2-48,0-1-12,0 0 16,0 2 32,-3 0 12,3 2 100,-6 0 56,3 0-104,-3 2-88,3 0-60,-4 4 0,-2-1 12,6 1-64,-3 4-8,-3-1-12,5 1-84,1 0 96,-3 2 4,6-1 80,0-1-80,0 1-4,6-1-72,-3-1-12,1 2-12,5-4 24,0 1 24,0-1 48,1 0 0,-4-4-180,3-1-256,-6 0-144,7-2-108,-10 0-260,12-4-384,-12-1-676,9-3-1905,-9 2-2003,7-5-1441</inkml:trace>
  <inkml:trace contextRef="#ctx0" brushRef="#br1">38633 15763 12925,'0'0'5357,"0"0"-4029,0 0-1328,0 0 184,0 0-148,0 0 552,0 0 32,0 0 196,0 0-136,0 0-292,-9-11-184,-4 15-12,4 4 64,-3 0 56,2-1 28,1 1-28,0 4-20,0-5-28,-1 1-48,7 2-36,-3-3-60,6 1-120,0-8-25610,0 6 51176,6 0-25698,-3 0-60,7 0-72,-1-1-88,3-1-56,-2-2 20,-1 0 28,6 0 68,-8 0 136,2 0 156,0 0 0,0 1-24,-2 2-148,-4-2-8,-3 3 168,0 0 12,0 0 132,-3 1 124,-4 0-4,7 0 40,-9 0-4,0-1-44,6 1-40,-7-2-48,7-1-72,-3-2-36,3 0-48,3-1-72,-6-1-240,6 0-280,0-1-232,0-3-216,0-2-812,6-5-2081,-3 3-2491,3-8-2353</inkml:trace>
  <inkml:trace contextRef="#ctx0" brushRef="#br1">38810 15722 11489,'0'0'7657,"0"0"-5653,0 0-1556,0 0-264,0 0 336,0 0 460,0 0-108,0 0-232,0 0-232,-25-12-216,19 16-180,-3 0-12,-1 1 8,-2 3-8,-4 2 4,10-2-4,-3 1-4,0 1-4,2-1 8,-2-1 0,9 2 84,-3-2-24,3 1-60,3-1-12,3 0-84,4 0-36,-1-3-24,3 3 68,7 0 88,-7-5 0,7 3-60,-1-1 12,-5-2 44,2 1-44,-2 0 0,-7 0 0,-3 0 44,3-1 4,-6-1 144,0 4 60,0-2 36,0 0 12,-6 0 16,3 2-100,-3-3-84,3 5-24,-7-2 0,4-1-12,-3 0-40,-4 1 4,10-1-12,-6 1-60,0-2-120,-1 2-76,1-3-116,3 2-132,-3-4 20,6 1 16,3-2-164,0-2-236,9-4-592,0-2-1160,0-3-2969,4 1-2916</inkml:trace>
  <inkml:trace contextRef="#ctx0" brushRef="#br1">38974 15826 17038,'0'0'4744,"0"0"-4708,0 0-36,0 0-244,0 0 244,0 0 388,0 0 60,0 0 52,0 0-80,0 0-104,13 34-88,-4-26-44,-3 4-40,-3-2-24,7 0 48,-4-1-24,3-1-48,-6-3-8,6 1-76,1-2 0,-7-2 0,6 0 0,0-2 36,-2-4 0,2-1-44,0-2-4,-6 0-8,10-1 0,-7-2 0,-3-1-64,3-1-124,-3-3-32,4-1-24,-4 3-16,-3-1 28,0 1 112,0 3 128,0 1 72,0 1-72,-3 2 0,3 2-84,-7 0 12,7 4-4,-3-2-68,-3 2-48,6 0-160,-3 0-204,-3 0-236,6 2-536,0-2-748,0 3-1849,0-2-2639,0-1-905</inkml:trace>
  <inkml:trace contextRef="#ctx0" brushRef="#br1">39241 15884 16818,'0'0'3192,"0"0"-3192,0 0-1412,0 0 1252,0 0 160,28 27 996,-19-24-16,-9 2-128,9-2-232,-6 2-304,7-4-48,-10 3 56,6-2 88,-3 0 204,-3-2 12,0 0-96,6 0-208,-6-2-72,3-2-120,-3-1-12,7-3 28,-7 0 8,3-3-12,-3-1-36,0 0-96,0-3-12,6 1-168,-6 0-48,3 3 20,-3 2 88,0 1 12,6 2 0,-6 0 0,0 2 36,0 4-25282,0 0 50672,0-2-25390,0 2-12,0 0-12,0 0-48,0 0 72,3 0 48,-3 2 12,3 4 68,7 0 76,-1-1-48,-3 3-24,-3 2-68,7-1 8,5 1-12,-12 2 0,10 0 4,5-3 4,-8 3 88,-1-5-12,0 3-36,4-2 60,2 0 36,-6-2-56,1-1 32,-1 1 48,-3-4-72,3 1-48,1-3-40,-1 3 0,-3-3 0,4 0 4,-7-3 0,6 0 48,-3-1-48,-3-2 48,10 0-52,-7 1 0,-3-3 4,3 0-12,-3 0-68,-3 1-52,6-3 48,-6 0-12,0 1 24,0-3-24,0 3 72,0-3-60,-6 0-12,3 1-40,-3-3 16,3 6 12,-3 1 56,3 1 40,-7 3 4,10 0-4,-3 3-8,-6 4-100,3 0-12,3 4 36,-7 1 32,4 3 52,-3 2 12,6 1-12,-7 0-12,4 3-60,3-3-12,3 1 36,-3-1 36,3 0-60,0-1-28,3-2-164,0-3-84,3 1 32,7-4 28,-4-1-100,7 0 84,2-5-168,-2 0-208,2 0 72,1-5-928,3 0-2217,-13 1-2463,9-4-3077</inkml:trace>
  <inkml:trace contextRef="#ctx0" brushRef="#br1">40035 15818 4636,'-22'0'6449,"22"-1"-4561,0-2-1404,0 1-432,3 1 88,-3-1 520,6-3 376,-3 4 121,-3-1-173,0 0-104,0 2-68,0-2-40,0 2-188,0 0-216,0 4-200,0 4-104,0 3 264,0 5 84,0 3-12,-3 2-120,-3 1-184,6-1-96,-3 0-48,3-4 0,0-1-112,0-3-128,3-1-16,-3-2-24,6-5-60,-6 1-140,0-4-104,0-2-156,0 0-108,0 0 16,0-6-473,0 0-1059,0-3-2224,0 1-1393</inkml:trace>
  <inkml:trace contextRef="#ctx0" brushRef="#br1">40035 15818 5589,'0'0'1144,"0"0"-1144,0 0-6733,0 0 12778,0 0-6173,0 0 128,0 0 520,0 0-156,0 0-208,0 0-156,0 0-448,-10 21-500,7-21-333,3 0-87,-6 0-340</inkml:trace>
  <inkml:trace contextRef="#ctx0" brushRef="#br1">40044 15652 8413,'0'0'8597,"0"0"-6153,0 0-1572,0 0-872,0 0-52,0 0 52,0 0 52,0 0 164,0 0-44,0 0-172,0-5-176,0 5-264,9 1-488,-3 1-516,-2 0-845,2-2-1891,-3 0-1977</inkml:trace>
  <inkml:trace contextRef="#ctx0" brushRef="#br1">40258 15777 1084,'0'0'10173,"0"0"-8609,0 0-1564,0 0 0,0 0 512,0 0 760,0 0 364,0 0-151,0 0-325,0 0-276,-28 10-128,16-2-60,-7 0-136,10 0-4,-4-2 16,-2 1-80,5 0-176,-2 0-136,3 0-132,-1 1-48,7-2 88,-3-2-4,3 1 0,3-1-36,0 0-48,0 0-4,3 0-44,-3 2 44,6-3-8,-3 4 8,7-2 4,-4 1 12,-3 0-4,9-1-4,-5 3 0,-4-2-4,3 2 4,3 0 44,-9-1 24,3 1-72,4 0-4,-7-2 4,0-1 60,0 1 72,-7 0 0,7-1 76,-3 0 20,-3 0-36,3-1 0,-3 0-24,6 2-108,-3-3-48,-4 0-12,4 0-40,-6-1-128,9 0-84,-3-2-108,-3 0-124,3 0-72,-4 0-96,7 0-148,-3-2-280,-3-3-580,3-1-1192,3 1-3033,-6-6-2576</inkml:trace>
  <inkml:trace contextRef="#ctx0" brushRef="#br1">35015 16521 10213,'0'0'4392,"0"0"-2591,0 0-865,0 0-340,0 0 104,0 0 236,-31-2-68,24 2-236,-2 0-288,-6 0-224,5 2-48,-8 2 64,2 0 32,4 1-60,-7 3-96,1 0 52,8 2 44,-8-2 0,12 1 0,-4 1 16,1-1-28,3-1-24,6 2-72,0-2-44,0-1-52,6-1-24,3 2 8,4-2 28,-4-1-24,13-3 0,-7-2 8,-2 0 4,8-4-52,-5-4 40,2 1 48,-5-3 52,-1 0 8,4 1 60,-7-1 12,-6 0-8,3 1 56,-3 1-12,-3 3 52,0-1 20,0 2 52,0 2 56,-3 0-20,3 2-88,0 0-180,-6 4-152,3 1-116,3 5 256,-6 6 12,6 3 256,0 4-4,0 0 16,0 1-52,6-3 124,-3-2-76,6-2-96,-2-1-72,-4-5-96,6-1-88,-6-1-140,6-2-196,-2-1-156,-4-5-156,6 1-260,-3-2-624,-3-3-916,3-2-3429,-2-6-4008</inkml:trace>
  <inkml:trace contextRef="#ctx0" brushRef="#br1">35722 16517 6109,'0'0'4180,"0"0"-2676,0 0-876,0 0-180,0 0 332,0 0 384,0 0 120,0 0-119,0 0-297,-31-25-240,21 21-136,7 1-88,-6 0 64,0 1 32,-1 2-52,-5 0-80,2 2-88,4 4-136,-10 2-24,10 3 52,-13 5 116,13 3 100,-3 0 292,-4 5-16,7-1-172,6 0-152,-3 0-100,6 0-84,6-2-84,-3-1-68,12-3-4,-5-1-96,2-5 12,7 1 36,-1-7 40,1 3-40,3-6 36,-4-2-144,1-2-160,-7-3-128,10-1-172,-6-2-232,-7 0-508,3-1-928,-6-1-2053,-2 2-2643,-1-5-865</inkml:trace>
  <inkml:trace contextRef="#ctx0" brushRef="#br1">35926 16623 15369,'0'0'4593,"0"0"-3765,0 0-740,0 0-84,0 0 496,0 0 128,0 0 16,0 0-196,0 0-184,0 0-164,0 4-4,-3 4 24,-3 6-12,3-1-108,-3 2 0,3 1-60,3-1 60,0-1 36,0-1-24,0-1 36,3-2-48,3-2-24,-3-3-60,3 1-12,-3-4 12,7-2 36,-1 0 40,0-4-52,0-4 8,1 0 40,-7-3-72,6-3 12,-6 1 64,3-3-76,-2-1-12,2 0-112,-6-3-92,0 1 68,0-2 88,-10 1 144,10 3 60,-9 4 220,6 3 20,-6 2-56,-7 5-220,7 0-24,-3 3-132,-1 4-16,-2 2 4,5 4-64,-2-3 16,-4 5-16,10 1-32,0-1-100,-3 0-196,9-1-332,-3-1-668,3 0-1253,3-3-2511,3-1-2157</inkml:trace>
  <inkml:trace contextRef="#ctx0" brushRef="#br1">36115 16644 10889,'0'0'4128,"0"0"-3424,0 0-704,0 0 0,0 0 276,0 0 641,0 0 323,0 0-108,10 26-176,-10-20-176,0-1-48,6-1-16,-3 0-52,-3 0-120,0-2-108,6 1-64,-3-3-84,4 3-80,-4-3-64,3 0-60,-3-3-12,6 2-24,-6-3 0,4-2-40,2 0 40,-6-4 0,3 5-36,-3-5 36,-3-2 0,6 1-48,-6 0-60,4-1-12,-4 0 0,6 4 60,-6 3 12,0 1 72,0 4 36,0-2-108,0 2-12,0 0-132,0 4 24,0 0 120,3 4 24,3 1 48,-3 1 24,0 1-24,3-1-12,4-1 60,-7 1-24,6-2-48,-3-2-48,4-3-112,-7 3-104,3-4-168,-3 0-220,-3-2-192,6 0-100,-6 0-156,0 0-420,0 0-1212,-6-2-3333,6-1-4532</inkml:trace>
  <inkml:trace contextRef="#ctx0" brushRef="#br1">36506 16498 15953,'0'0'4165,"0"0"-3609,0 0-552,0 0 284,0 0 404,0 0 48,0 0-268,0 0-276,0 0-188,-22-19-4,13 19-4,0 0 120,-1 1 60,1 1-44,0 2-64,0 0-68,-1 0-4,7 1 4,0 2 4,-3-4 40,3 5 24,-3 0 0,6 0-60,0-1-12,0 3-4,6 0-56,-3-1-60,6-1 12,-6 2 12,7-1-4,-1-1-32,0 0 24,-3-3 24,4 3 24,-7-2 12,3-2-4,-3 0 4,-3 0 0,0 0 48,0-1 48,0 3 52,0-2 8,0 2 12,-3-2-24,3-3-24,-6 5 0,3-2-8,-4-1 20,4 0-12,-3 0-60,-3 2-8,0-3 0,5-1 4,-5 5 0,0-4-4,6 0-4,-7 1 0,4-3 0,3 0-60,-3 1-72,6-1-148,0 0-144,0 0-144,0-1-112,0-4-196,6 0-756,-3-3-2341,3 2-3427,4-5-189</inkml:trace>
  <inkml:trace contextRef="#ctx0" brushRef="#br1">36630 16475 14277,'0'0'4781,"0"0"-3397,0 0-1384,0 0-120,0 0 120,-28 4 524,28-4 120,0 1 144,0-1-196,0 2-420,0 2-112,0 0-52,10 0 112,-7 0 0,6 0-32,-3-2-16,3 0 0,4-2 0,-4 0-72,4 0-52,-4-2-32,6 0-12,-2-2-4,-4 2 16,3-2-24,7 0-60,-13 2-52,4-2-84,-1 4-204,-6-2-268,-3 2-432,0 0-960,0 0-2117,0 0-2475,0 0 27</inkml:trace>
  <inkml:trace contextRef="#ctx0" brushRef="#br1">36661 16378 14397,'0'0'4249,"0"0"-3465,0 0-720,0 0 20,0 0 528,0 0 544,0 0-100,0 0-340,0 0-440,0 0-272,19-1 180,-19 14 264,3 2 480,-3 4-40,0 2-296,0 3-184,0-1-108,0 0-35,-3 1 11,3-3-20,0-2-76,0-2-60,0-1-108,3-3-8,-3 1-4,0-4-4,6-1-44,-3-3-48,-3 0-48,0-5-112,0 2-189,0-1-119,0-2 0,0 0-40,0 0-68,0 0-196,0-2-284,0-1-580,0-2-1284,-3 1-2989,-3-6-2788</inkml:trace>
  <inkml:trace contextRef="#ctx0" brushRef="#br1">36956 16521 8161,'0'0'8937,"0"0"-6153,0 0-1744,0 0-528,0 0 180,0 0 616,-28 2-80,28 0-276,-3 2-468,-4 0-340,4 2-132,-6 3-12,9 1 60,-3 0 24,-3 1 12,3 0-88,3-1-8,-7 0-72,7-3-72,0 1-36,7-2 0,-7 0 32,3-4-8,3 0-24,-3-2 36,9 0 36,-5-4 0,2 0 12,0-4-12,1 0 8,-1 1 28,-6-1 60,9 1 8,-12 0 4,10 4 84,-10 1 28,6 0-16,-6 0-24,0 2-68,0 0 8,0 2-12,0 2 8,0 1 188,0 3-40,-6 0-48,6 1-100,0-1-8,0 0-44,0 0-112,0-3-204,0 3-220,0-4-168,0 0-148,0 0-436,6-2-596,-3-2-1004,-3 0-2645,6 0-2380</inkml:trace>
  <inkml:trace contextRef="#ctx0" brushRef="#br1">37173 16579 16113,'0'0'4345,"0"0"-4077,0 0-268,0 0 0,0 0 580,-10 27 260,10-19 344,7 0-252,-4-1-428,3 1-332,-3-1-164,3-1 52,-3 0-12,4-2-36,2-2-12,-6 0-44,-3-2-64,9 0-40,-6 0 52,-3 0 96,7-4-4,-4 0 8,-3-2-4,0 0 0,0-1 0,6-1-8,-3 1-64,-3-1 0,6 0 60,-6 2 12,3 4 0,-3 0-4,0 2-176,6 0-72,-6 2 80,0 0 112,4 4 12,2 0 36,-6-1-72,3 3-60,-3 0-112,0 0 40,3-2 24,3 1-88,-3-3-340,-3 2-204,6-4-348,-2 0-584,-4-2-1145,9 0-2615,-3-6-2345</inkml:trace>
  <inkml:trace contextRef="#ctx0" brushRef="#br1">37424 16485 16173,'0'0'4865,"0"0"-3637,0 0-996,0 0-184,0 0 216,0 0 64,0 0 24,0 0-16,0 0-32,28 5-172,-16-3-84,1 0 36,-7-2 60,3 0-60,0 0-84,1 0 0,-7 0-8,0 0-88,3-2-180,-3 0-136,-3 0-108,0-1-96,0 0 72,-3 0-40,-3-1 24,3 1-96,3 2-360,-3 1-452,-7 0-617,4 0-1771,-3 1-1972</inkml:trace>
  <inkml:trace contextRef="#ctx0" brushRef="#br1">37523 16388 15645,'0'0'4045,"0"0"-4045,0 0-40,0 0 40,0 0 636,0 0 352,0 0 192,0 0-264,-18 35-336,14-20-252,4 2-136,0 0 24,-6 1 64,6-1-4,0 1 60,-3 1-8,3-3-112,-6 1-84,6-6-120,-3 1 48,3-2-48,0-3-8,0 1-4,0-4-108,0 0-180,0-2-136,0 0-164,0-2-172,0 0-196,0 0-560,-6 0-1032,6-4-2377,0 2-3611</inkml:trace>
  <inkml:trace contextRef="#ctx0" brushRef="#br1">38184 16411 4088,'0'0'1092,"0"0"1045,0 0-465,0 0-480,0 0-276,0 0-84,0 0-12,0 0 76,0 0 4,0 0 56,0 0 77,9-20 51,-9 20 4,6-1-20,-6 1-16,0 0-180,0 0-216,0 0-196,0 0-108,0 0-84,0 1-16,3 7-36,-3 0 256,0 6 252,6 3-208,-3 0-164,-3 5-76,0 0-84,0 0-96,0 1-24,7-1-12,-7-1 12,0-4-12,0 1-52,3-5 64,-3-1 12,0-3-12,0-3 36,0 0 0,0-4 1,0-1 23,0-1 120,0 0 52,0 0 8,0 0-72,0 0-84,0 0-36,6-3-12,-6-5-108,0-2-12,0-5-72,0-3 80,0 1-4,0-4 8,0-2 0,0-2 0,0-2-8,0-5-124,0 2-48,3-1 0,-3-2 36,0 0 36,6 3-12,-3 1 12,-3-1-4,7 8 104,-4-2 8,-3 5 8,3 3 68,6 3-64,-9 2 72,9 1-76,-9 0-8,10 4-12,-1-1-60,0 3-16,1 0-8,2 2 12,3 2 0,-5 0-24,2 3-13,-3 4 1,4 2 24,-4 2 24,0 3-12,-2 2-12,2 3 12,-6 2 36,3 0 44,-3 3-56,-3-2 48,0 0-72,0 1 36,0-3-12,0-1 0,0-1 48,0-5-36,0 1 48,-3-3 0,3-2 8,-6-1 64,3 0 72,-6-3 84,2 0 36,-2-2 13,0-1-1,-4 1-32,1-2-64,-3 1-60,-4-2-36,7 0-72,-1 2-8,-2-2-4,2 0-8,-2 0-4,9 2 0,-1-2-36,4 0-24,3 0-96,0 0-160,0 0-153,0 0-131,0 0-76,3 2-200,4-2-380,-4 0-672,0 0-1788,6-2-2073,-3-2-4800</inkml:trace>
  <inkml:trace contextRef="#ctx0" brushRef="#br1">22283 16017 7525,'0'0'5240,"0"0"-3600,0 0-996,0 0-340,0 0 96,0 0 196,0 0 237,-21-14 35,21 14-188,0 0-212,0 0-172,0 0-100,0 0-28,0 0-32,0 0-88,0 6-36,0 2 244,0 4 244,3 7 524,-3 0-224,9 8-160,-9 0-156,0 0-120,3 3-40,3-6-60,-6 1-56,0-4-40,3-1-48,-3-7-36,7 1-12,-7-4-12,0-5 12,3 0-12,-3-2 36,0-3 12,0 0 64,0 0 56,0 0 108,0-2 144,0-5-119,-3-3-193,-4-6-156,4-3-8,3-6 8,-9-2 48,9-2-60,-9-2-108,9-2 60,-3-2-48,-4 3 23,4-1-11,-3 0-60,6 2-60,0 4 24,0 0 0,0 6 120,0 0 0,6 3 48,-3 5-60,7-1-24,-7 3 0,6-1 36,0 3-12,7-1-16,-7 2 4,4 4-84,-4 0-48,9 4 12,-5 0 24,2 2-12,-5 6 32,2 0 4,-3 2 0,1 3 84,-7 1 72,3 3 0,-3 4 12,3 1 36,-6 0-40,3 4 64,-3-1-60,0-1-4,0-2-8,-3-1-56,3-3-16,-6-3 72,3-2 84,3 0 96,-9-4 36,2-1 52,4-3 8,-6 1 0,0-2-8,-1-2-64,1 0-48,-3-2-84,2 0-72,1-2-4,-3 0-164,6-2-96,-4 0-52,7 2-32,-3 0-112,6 2-128,0-1-272,0 1-688,0 0-1276,6 0-2153,-3 0-1563,7 0-865</inkml:trace>
  <inkml:trace contextRef="#ctx0" brushRef="#br1">22668 16017 2620,'0'0'1892,"0"0"-956,0 0-936,0 0-76,0 0 76,0 0 64,0 0 249,28-29 131,-19 25-104,-9-4-184,3 5-68,6-2 160,-9 2 128,0-1 248,0 0 220,7 1 216,-7-2 88,0 2-172,0-3-116,0 2-96,-7-2-64,7 3-108,0-4-64,-3 1-148,-3 1-40,3-1 25,3 3 35,-9-4 32,9 4 4,-3 0-80,-4 2-72,4-1-96,-3 0-80,3 2-32,-3 0-64,-4 2 72,7 1 40,-6 3 96,-3 2 76,2 4 204,-5 2 40,6 0-76,-4 6 56,4 1 172,0 3 72,5 0-196,-5 3-96,3 3-208,6-1-60,0-2-84,0-2-116,9-2-4,1-4-84,2-2-96,7-1-36,-4-5-112,4-1 52,-4-4-4,4-2 52,-1-4 48,-5 0 44,5-2 16,-8-2 24,-1-2 96,-3 0 96,3 1 24,-5-1-8,-4-2 20,3 0 12,3 3 76,-6-3 68,0 2-72,-6-2-20,3 3-40,-1-3-24,-2 2-24,-3-2-104,0 3-4,-1-1-72,-8 2-12,12 0 0,-10 0 0,7 0 24,6 4-12,-4 0-16,7 0 28,0 0-36,0 0 12,0 0 0,10-2-12,-1 1-52,7-3 52,-4-2 48,10-2 48,2 0 0,-11 0 4,9-1 0,-4 1 44,-5 3 0,2 0-44,-6 2-4,-6-1 0,4 4 0,-7-2 36,0 2 148,0 0-100,0 0-72,0 0-12,-7 2-96,7 0-36,-12 0-148,12 1-312,-9 0-356,3 0-744,2-1-1072,1-2-2329,-3 2-2668</inkml:trace>
  <inkml:trace contextRef="#ctx0" brushRef="#br1">22649 16062 1708,'0'0'1632,"0"0"-1084,0 0-472,0 0-76,0 0-76,0 0 76,0 0 1224,0 0-119,0 0-269,0 0-188,-3-8-12,3 6 64,0 0 0,0 0-16,0 0-168,0-1-324,0 0-192,3-1-232,3 1-128,-3-1-68,-3 2-60,0-3-292,7 4-268,-7-1-292,3 2-757,-3 0-1007</inkml:trace>
  <inkml:trace contextRef="#ctx0" brushRef="#br1">22919 15982 6857,'0'0'5816,"0"0"-3804,0 0-968,0 0-251,0 0 239,0 0 268,0 0-112,3 29-100,-3-13 40,0 1-256,0 2-148,-3 5-108,3-1-120,-6 0-64,6 2-96,0-4-32,0-1-100,0-5-116,0-2-88,6-1-48,-3-3 0,3-3 0,-6 1 44,3-4 4,4-1 0,-4-2 84,-3 0 24,3 0-24,3-2 24,-6-6-24,9 0-80,-6-1-4,4-6-72,-7-1-24,3-5-144,3-2 72,-6-3-52,0-1 16,0-3 72,-6-1 12,3 0-60,-4 2-48,-2 0 92,6 4 136,-6 3 132,6 6 96,-4 2 24,4 4-108,-3 1-36,3 3-36,3 0-60,0 4 52,-6-2-16,6 2-40,0 2 112,6-1-120,-3-2-64,3 1-60,4 1 40,2-4 36,7 2 36,-1 1 4,4-2 0,0 0 0,-4 2 8,1 1 92,-7-2-4,4 3-80,-4 0-8,-3 0-4,4 0-84,-7 3-20,6-2 0,-12-1-12,7 2-48,-4-2-156,-3 0-88,0 2-68,0-2-148,0 0-256,0 0-464,-3 0-852,-4 0-1757,4 0-2491,-6 0-2081</inkml:trace>
  <inkml:trace contextRef="#ctx0" brushRef="#br1">22919 16094 6705,'0'0'7236,"0"0"-4952,0 0-1483,0 0 55,0 0 572,0 0 224,0 0-120,0 0-324,31 0-268,-19 0-312,4 0-196,2-2-8,-5 2 32,-1 0 0,4 0-119,-4 0-157,-3 0-96,1 0-80,2 0-4,-3 0-8,-9 0-64,7 0-144,-4 0-73,-3 0-23,0 0-48,0 0-108,0 0-184,0-2-108,0 2-108,-3-1-548,-4-1-1312,-2-1-2869,-3 2-3200</inkml:trace>
  <inkml:trace contextRef="#ctx0" brushRef="#br1">23244 16205 5256,'0'0'5977,"0"0"-3865,0 0-804,0 0-300,0 0-51,0 0 3,0 0-32,0 0-80,0 32-116,0-18-48,0-1-100,4 3-96,-4-1-88,6-1-72,-6-1-76,0-3-56,0 0-40,3-5 0,3 1-32,-6-3-40,3 0 36,-3-1 60,0-2 28,0 0 152,0 0 196,0 0-52,0 0-92,0 0-76,0 0-48,0-2-12,0-4-84,0 0-128,0-4-64,0-3-120,0-2 24,0-3 0,0 1 12,0-1-84,0-1-12,0 0 60,0 0 12,0-1-36,0 1 20,0 0 52,0-1 24,0 7 48,6-1 4,-6 3 68,0 1-12,3 2-12,-3 0-32,0 1-8,7 1-8,-4 0-64,-3 3-32,6-2-48,3 4 12,-6-1-24,0 0-24,4 2-60,2 0-76,-6 4 40,6 2 96,1-1 84,-4 5 96,-3 0 12,6 1 60,-9 1-64,3-1 52,4 1-12,-7 1 12,0-3-52,0-1 0,3 1 4,-3-4 36,0 0 0,0-1 12,0 0 36,0-3 48,0-1 4,0 1 8,-3-2 0,3 3-24,-7-2-24,4 1-12,0-2-36,-3 0-48,3 2 0,-3-2-12,3 0-4,-4 0-92,7 0-36,-3 0-60,3 0-84,-6 2-64,6-2-92,0 0-112,0 0-256,0 0-400,0 0-640,0 0-1028,0 0-1905,6-2-1163,-3-2-197</inkml:trace>
  <inkml:trace contextRef="#ctx0" brushRef="#br2">18748 17366 7161,'0'0'6168,"0"0"-4316,0 0-924,-3 33-147,3-19 187,0-1-32,-6-1-160,6-3-200,-3-1-236,3 0-240,0-2-100,0-3-136,0 2-48,0-3-96,3-2-64,-3 0-196,0 0-360,0-5-576,0 0-1261,0-3-3463,0 0-1589</inkml:trace>
  <inkml:trace contextRef="#ctx0" brushRef="#br2">18916 17175 1812,'0'0'7729,"0"0"-5525,0 0-1280,0 0-196,-3-27 212,0 25 8,-3 1-80,2 1-67,-2 0 31,-3 1-64,6 5-288,-13 0 0,7 6 8,3 1-12,-3 1-24,-1-1-88,1 4 36,3 1 4,-4-1-40,7 1-40,3-1-140,0-4-28,0 3-144,3-5-12,7 2-108,-4-4 60,3-4-28,1 1 76,-1-2 12,3-4 60,1-2 0,-4-6-24,6 1 0,-5-5-48,2-4-132,-3-1-40,4-2 4,-7 0 84,3 1-12,-6-1 96,-3 2-12,7-1-32,-7 7 44,0-1 8,0 5 136,-7 1 84,7 4 4,0 2-148,-3 0-84,3 0 0,-6 2 4,3 5 92,3 1 88,-6 2-16,3 1 12,-3 5-48,2 0 64,4 3-4,0-2-24,-6 1-96,6 1-68,0-2 0,0 2 36,6 1-36,-6-3-8,0 2 0,10 0 4,-7-1-8,3 1 8,-3-2-4,3 1 8,-3-1-4,4 1 72,-4-2-68,-3-3-4,3 1-16,-3-1 16,0-4 196,0 5-112,0-4-24,-3-1 24,3-1 36,-3 0-108,-4-3 48,4 1 0,-3-2-60,3-1-72,-3-3-60,-3 0-72,-1-3-136,1-2-92,3-3-148,-4 0-84,1 0-4,3 0-132,3 5 92,-3-3-660,3 4-1144,3 0-1829,-7-2-1691,7 4-425</inkml:trace>
  <inkml:trace contextRef="#ctx0" brushRef="#br2">19179 17347 12269,'0'0'6513,"0"0"-4737,-12 31-984,12-19-148,0 2 156,-6-1-208,6-4-336,0-1-256,0-2-168,6-1-208,-6-3-400,0 1-400,9-3-844,-6-5-2253,-3-4-2123,0 5-2021</inkml:trace>
  <inkml:trace contextRef="#ctx0" brushRef="#br2">18519 17266 288,'0'0'6113,"0"0"-3813,0 0-632,0 0-404,0 0-204,0 0 64,0 0 68,0 0-24,0 0-3,0 0-77,-19 12-164,19-12-140,0 0-128,0 0-120,0 0-120,0 0-100,0 0-100,0 0-216,10-3 8,-7 2-8,6 1 120,7-4-32,-4 0-40,7-1-48,-7-3 0,4 0-48,-4 2-16,-3-4-56,4 5 24,-4-1-48,-3-2-64,-3 5 24,3-4 40,-2 0 140,-4 3-4,0-2 12,-4-2-4,4 5 0,-9-5-40,3 0 28,-3 0-100,-1 3-32,-2-3-40,3 2 4,-4-2-28,-2 5 48,2-4 40,1 7-52,3 0 0,-7 0 64,7 7-52,-4 0-12,7 3 0,3 3 172,-6 5 220,6 1-108,-3 6 96,2 2-76,4 2 64,0 2 112,0-2 8,0 0-12,4-4-72,5-1-88,0-3-132,0-6 84,4 0-92,-7-3-4,6-5-40,-2 1-28,-1-4 68,3-4 0,4 0-40,-7 0-32,1-6-52,-1-2-384,-6-1-264,-3 1-392,3-3-516,3-5-949,-6 5-2151,-6-1-1849,3-2 3441</inkml:trace>
  <inkml:trace contextRef="#ctx0" brushRef="#br1">20041 17254 9157,'0'0'5240,"0"0"-2811,0 0-741,0 0-584,0 0-456,0 0-208,0 0-88,0 0-36,28-20-36,-9 12 72,3 0 112,2-2 236,-2 4-96,-3 1-168,-1 1-184,-5 4-172,5 0-80,-8 0-72,-1 0-24,0 1 24,-6 4-24,-3-4-12,4 6 36,2-2 72,-6 3 120,0 7 84,-10 3 60,7 3-32,-6 6-28,0 1 84,-7 6 144,4-4 64,-1 2-52,4-2-48,0 0-95,-1-3-73,4-3-8,-6-2-100,12-5 0,-6-2-48,6-1-68,-3-4-4,3-2-60,0-3-48,3-1-12,3 0 48,6-3 8,-6 2 16,4-1 48,2-2 48,-2 0-36,8-2-4,-5-2-8,2 2-68,-6 0-88,-2-2-84,2 4-73,0-2-95,0 2-132,-9-2-196,7 2-228,-7 0-280,0 2-392,-7 0 24,7 2-172,-9 0-1077,6-4-2827,-6 1-2469</inkml:trace>
  <inkml:trace contextRef="#ctx0" brushRef="#br1">20072 17423 8517,'0'0'3128,"0"0"-1452,0 0-432,0 0 116,0 0 157,0 0-209,0 0-152,0 0-60,0 0 12,0 0-104,7 0-136,-7 0-108,0 0-108,0 0-24,0 0-40,0 0-84,0 0-131,0 0-133,0 0-152,0 0-80,3-3-8,6 1-64,7 2 56,2 0 8,4-1 124,0 1 32,6-2 48,-1 0 36,1 2 60,-3-4 12,0 2-168,-13 0-136,7-2-8,-7 4-72,-2-2-48,-4 2-84,-3-2-36,-3 2-48,0 0-108,0 0-124,0 0 51,-3 0-131,-6 0-208,2 0-516,-5-1-1084,3-4-2088,-1 4-2617,1-3-2772</inkml:trace>
  <inkml:trace contextRef="#ctx0" brushRef="#br1">20596 16957 6585,'0'0'4560,"0"0"-3260,0 0-728,0 0-176,0 0 88,0 0 12,0 0-128,0 0-168,0 0-24,0 0-176,0 14-4,0-14-72,0 2 76,0-2 48,0 2 292,0-2 72,0 0 108,0 0 217,0 1 95,0-1 16,0 5-84,0-4-20,0 5-48,-6 1-124,6 3-136,-9 2-120,9 1-144,-12 1-52,5 1-72,4 1-40,0-2-8,-3-3-4,3 0-56,-3-1-36,3-2-28,3 0-44,-7-2 24,7-3 8,-3-1 28,3 2-12,0-2 8,0-2 16,0 0-40,0 0-104,0 0-4,0 0-24,0 0 72,3-2 24,4-2-48,-4-4 0,6-1 24,0-3 36,1-1 40,2-2 68,3-1 40,-2-2-72,-4 1 76,0 0 8,1 2 12,2-1 136,-6 0-4,4 5-8,-7 1-76,3 4 40,-6 1 36,0 1 8,3 4-8,-3 0-52,0 0-80,0 0-4,0 0 100,0 4 108,6 1 20,-3 3-8,-3 2 36,10 4 108,-1-1-12,-6 2-168,13 1-64,-7-3 52,3 1 68,1-3 40,2-1-16,4-2-20,-7 0-100,7-5-36,-7 2-108,4-2 0,-7-1-168,-6-2-124,6 0-128,-9 0-188,4 0-240,-4 0-104,-4 0-160,4-4-1036,-9 0-2661,6-6-4904</inkml:trace>
  <inkml:trace contextRef="#ctx0" brushRef="#br0">21716 16859 1472,'0'0'160,"0"0"6737,0 0-4109,0 0-916,0 0-448,0 0-128,0 0-55,0 0-225,0 0-388,0 0-124,0 0-36,0-23-52,0 23-76,0 0-60,0 0-36,0 0-60,0 0-40,0 0-32,0 0-112,0 0-36,0 3-172,0 5 88,0 4 120,0 5 140,0 7 8,0-2 80,0 4-8,0-1 0,0 0 92,0-4-44,0 0-52,0-4-68,0-1-52,0 0-40,0-5-56,0-1-4,-3-2-44,3-5-24,0 3-184,0-4-80,0 0-76,0-2-64,0 0-96,0 0-172,0 0-272,-6-2-440,6 0-833,0-4-1959,-4 1-1028,4-1-413</inkml:trace>
  <inkml:trace contextRef="#ctx0" brushRef="#br0">21694 17002 104,'0'0'8205,"0"0"-5589,0 0-1052,0 0-580,0 0-272,0 0-140,0 0-68,0 0-92,0 0-160,0 0-100,0 0 100,25-4 37,-10 4 147,-2 0 236,-4-3 80,7 2-220,-4-1-164,-3 0-184,4-2-184,2 2-40,-5-1-120,-1-2-124,-3 4-308,3-3-296,1 1-308,-10 2-657,6 1-1031,-3-2-2100,-3 2-141</inkml:trace>
  <inkml:trace contextRef="#ctx0" brushRef="#br0">21893 16777 2520,'0'0'8189,"0"0"-5777,0 0-1116,0 0-348,-13 37 36,7-23 85,6 1-141,0 1-200,0 1-152,0-1-24,0 1-124,0 2-52,0-1-96,6-1 12,-6 2 48,0-1 24,3-2 0,-3-2-96,0 2-76,0-5-48,6 2-36,-6-6-8,0 2-92,0-1-8,0-2-56,0-2-44,0 2-116,0-5-208,0 4-156,0-3-112,-6-2-152,6 0-292,-3 0-540,3-2-1117,-6-4-3431,6 0-2405</inkml:trace>
  <inkml:trace contextRef="#ctx0" brushRef="#br0">22023 17016 3848,'0'0'9837,"0"0"-6744,0 0-1729,0 0-748,0 0-48,0 0 116,0 0 60,0 0-184,0 0-316,15 30-208,-15-24-36,0-1-120,3 0 36,-3-2-76,7-1-204,-7 1-272,3-2-244,-3-1-252,0 0-548,0-1-917,0-2-2579,0-7-2905</inkml:trace>
  <inkml:trace contextRef="#ctx0" brushRef="#br0">22041 16847 5593,'0'0'8360,"0"0"-4503,0 0-2613,0 0-752,0 0-296,0 0-116,0 0-80,0 0-184,0 0-320,0 0-652,0 0-793,0 10-2275,7-7-2445</inkml:trace>
  <inkml:trace contextRef="#ctx0" brushRef="#br0">22234 16965 3768,'0'0'7753,"0"0"-6601,0 0-1088,0 0-56,0 0 556,3-25 552,-3 21 96,0 4-403,0-2-337,0 0-184,0 2-4,0 0 176,0 0 244,0 0-68,-3 0-244,-4 0-196,7 0-132,-9 4 20,6-2 76,-6 0 72,6 6 84,-7-2 76,1 1-4,0 3-84,-1 0-72,1-1-16,0 3-20,6-3-76,3 1-60,-6-1-60,6 1-88,0-2-72,0 0 28,6-1 0,-3 1-40,6-4 88,0 2 12,4-3 24,-7-3-16,6 2-32,-2-2-12,-1-2 36,0-1 64,1-1 8,-7 0 0,3-2 72,-3 4 36,3-1 0,-6-2 28,3 4-4,-3-3-8,0 0-52,0 2 12,0 0-72,0 2-4,0-4-8,0 4-60,0 0-48,0 0-4,0 0-20,-3 0 36,3 4 20,0 0 72,-6 2-4,6 2 8,-3 1 64,-3 3 20,6 2 48,0-1-8,-10 2-40,10-2-24,0 3-56,-3 0-4,-3-3-84,6 3-16,-3-5 16,3 3 0,0-4 72,-6-3 12,3 3 4,3-5 44,-3 1 36,3-2 16,-7 2 20,4-4-48,-3 2 12,3-4-12,3 2-72,-6-2-56,3 0-76,-3 0-172,6 0-132,-4-2-124,-2-2-184,6-2-308,0 0-480,0-2-873,0-1-1779,6-1-1641</inkml:trace>
  <inkml:trace contextRef="#ctx0" brushRef="#br0">22361 16843 7673,'0'0'5940,"0"0"-3940,0 0-1055,0 0-173,0 0 120,0 0 80,0 0-152,0 0-184,0 0-52,0 0-60,9 25-28,-9-9 36,0 1-48,0 2-36,0 2-60,0 3-124,0-1-84,0 0-84,-6 1-96,6-5-4,-3-2 0,3-4-4,0-3 0,0-2 8,0 0 0,0-7 8,0 4 0,0-5 0,0 0-4,0 0 8,3-3 84,3 0 40,-3-5 8,6 0-48,-2-3-36,-1-1-60,0 0-48,6 1 36,-5-1-60,2 5-24,0-1-48,-6 0 8,4 6 28,-4-1 24,0 0 12,3 1-12,-6 2 84,3 5 0,3-2 60,-3 3 96,-3 2 36,0 2-8,7-1-28,-7 1-48,3-1-36,-3-1-64,0-2-4,0 0-4,6 0-12,-3-4-156,3-1-72,-3 1-136,4-2-216,-4 0-276,-3-2-356,9-1-848,-9-3-2541,0 0-3391,0-4 895</inkml:trace>
  <inkml:trace contextRef="#ctx0" brushRef="#br0">21948 17234 6341,'0'0'8100,"0"0"-5895,0 0-1493,0 0-528,0 0 80,0 0 216,0 0 76,0 0-104,0 0-304,0 0-148,0 0-48,3 9 48,4-4 244,-4 3 124,-3 0-64,9 2 4,-9-2 32,3 1 12,3-1 12,-3-2 4,-3-1-68,7 1-56,-7-2-16,3-2-8,-3 0-40,0 0-12,0-2-56,6 0-52,-6 0-12,3-2 24,3-4-60,4-2 0,-7-1-12,0-1 0,3 1-72,3-3 12,-9 3-24,10 1-28,-7 2-128,-3 0-172,0 2-96,6 2-64,-6 1-24,0-1-108,0-1-312,0 3-948,0 0-4565,0 0 3265,-6 0-4301</inkml:trace>
  <inkml:trace contextRef="#ctx0" brushRef="#br0">21992 17133 1812,'0'0'2428,"0"0"-451,0 0-545,0 0-796,0 0-312,0 0 104,0 0 168,0 0-52,0 0-68,0 0-52,0 0 52,-3 2 52,3-2 72,0 0 40,0 0-4,0 0 88,0 0-8,0 2-76,0-1-219,0 6 163,0 0 48,0 3 12,0 1-76,0 1-112,0 3-116,0-3-116,0 2-80,-7-3-44,7-1-40,0-1-52,0-1-4,0 0 0,0-2-4,-3-2-4,3-3-132,0 4-168,0-5-136,0 0-188,0 0-200,0 0-440,3-5-961,-3 0-1971,0 1-2369</inkml:trace>
  <inkml:trace contextRef="#ctx0" brushRef="#br0">24001 17138 1056,'0'0'8581,"0"0"-6029,0 0-1288,0 0-376,0 0-40,0 0-8,0 0-71,0 0-109,0 0-116,0 0-100,0 0-84,-12-14-32,12 14-68,0 0-28,0 0-60,0 1-48,0 1-64,0 6 172,0 3 232,0 3 472,-7 5-136,7 1-168,0 1-172,0-2 36,7 3-28,-7-3-92,0 0-112,0-3-96,0-3 12,0 1-48,0-3-48,0-1-24,0-3 0,0-3 40,0 2-4,0-4-36,0 0 12,0 0-12,0-2 12,0 0 24,0 0 0,0 0-12,0 0-72,0 0-4,3 0 4,6 0 36,-3-4-44,-3 4-4,13-2 0,-7 0-4,4-2-56,-1 4-24,3-2-24,-2 0 24,5 2-12,-5 0-36,-4 0-24,0 0 32,1 0-20,-1 0 12,-6 0-36,3 2-84,-6-2-12,10 0 8,-10 0 52,3 0 24,-3 0-64,0 0-116,0 0-184,0 0-304,0-2-528,6 1-976,-3-4-2373,-3 2-3215</inkml:trace>
  <inkml:trace contextRef="#ctx0" brushRef="#br0">24274 17342 3464,'0'0'11197,"0"0"-8744,0 0-1709,0 0-336,0 0 244,0 0 244,0 0-124,0 0-300,0 0-288,0 0-184,0 0-172,-3-6 4,3 7-16,0-1 100,0 6 84,0 1 196,3 0-4,-3 0-44,6 3-64,-6 2-80,3-5 44,-3 1 28,3 0 8,4-2-24,-4-3 48,6 2-32,-3-5 8,-3 0 24,3 0 40,4 0-4,-7-5 48,3 0-80,-3-3-28,0 0-24,3 1 12,-6-3-64,0 0-8,0 1 0,0-1-48,0 1-36,0-1 76,0 2 8,-6 2 80,3-2-20,0 7-4,-3-3-56,-3 1-132,5 3-24,-5 0-16,3 0 4,-6 5-28,2-3-8,7 4-40,-3-3-72,-3 3-280,5-2-140,-2 0-208,6 0-524,0-3-993,0 1-1827,0-2-948</inkml:trace>
  <inkml:trace contextRef="#ctx0" brushRef="#br0">24398 17283 5440,'0'0'3961,"0"0"-1617,0 0-884,0 0-532,0 0 20,0 0-28,0 0-27,0 0-149,0 0-12,0 0 16,0 0 0,22 22-24,-19-15-92,3 5-48,-3 0-40,3-1-36,-3 5-84,7-5-72,-4 3-124,-3-3-120,6-1-44,1-2-56,-1-2 0,0-1-8,0-1 0,1-2-8,-1 0-4,3-2-40,-2-4 44,-1 0 4,0-4-4,1 1 8,-7-5 76,3 2-28,-3-1 0,-3 0 36,3-1 60,-3 2 84,6 0 40,-6 2 8,0 3 180,-6 1-80,3 0-160,3 0-84,0 2-72,0 2-60,0-1-48,0 1-36,0 0-48,0 0-48,0 0-28,0 0-80,0 0-120,0 1 20,0 4 232,0 0 84,3 1 68,3 2 0,4 0 4,-7-3 8,6 3 148,0 1-12,-2-3-144,2 2-4,-6-4-8,6 4 4,-6-7 0,7 4 0,-10-4-4,9-1 12,-9 0 44,0 0 80,6-6-4,-6 3 36,3-5-24,-3-3-36,6-1-24,-6-2 24,4-1-36,-4-3-60,6 3-64,-6 0-140,3-1-36,-3 3 60,3 1 56,3 2 64,-6 5-12,0 1-84,0 2 48,0 0-12,0 2-24,0 0-76,0 0-104,0 0-28,0 0-84,0 2 0,0 0 108,-6 4 0,3-3-120,0 3-492,-3-2-480,2 2-2765,-2-4 2981,3-1-3088,-3 2-1033</inkml:trace>
  <inkml:trace contextRef="#ctx0" brushRef="#br2">22138 17846 1984,'0'0'1160,"0"0"-468,0 0 1341,0 0-617,0 0-636,0 0-196,0 0 12,0 0 12,0 0-68,0 0-188,0 0-136,-13 0-36,13 1 40,0-1 128,0 0 124,0 0 144,0 0 124,0 0 48,0 0-32,0 0 0,0 0-11,0 0-85,0 0-88,0 0-80,0 0-72,0 0-100,0 0-76,0 0-84,0-1-72,3-2-4,-3 3 4,6-3-4,-2 1 0,2-1-8,-3 2 8,6-3-8,0 2 32,1-2-24,-7 4-20,6-2-64,-3 2 0,4 0-4,-7 0 4,0-2 0,3 2 72,-3 0 24,3 0 16,-3 0-16,-3 0 4,7-1-4,-4 1 12,-3-3-8,0 3-4,6-2 12,-6 2-20,3-1-28,-3 1-12,0-2-44,0 2-4,0-3-48,0 3-36,0 0-40,6 0-20,-6 0-16,0 0-12,0 0 4,0 0 8,0 0-24,0 0 40,0 0 32,0 0-8,3 0 68,-3 0 44,0 0 8,7 0 0,-7 0 76,0 0 32,0 0 28,0 0 12,0 0-16,0 0 4,0 0-28,0 0 4,0 0-28,0 0-24,0 0-48,0 0-12,0 0 0,0 0-12,0 0 0,0 0 0,0 0 0,0 0-36,0 0 40,-7 0-4,7 0-52,0 0 60,-3 0 4,-3 0 0,6 0-72,-3 3 60,-3-1 12,3-2 60,-4 1 16,7-1 32,0 0 0,-3 0-20,-3 0-16,3 0-60,3 0 36,0 0-48,-6 0 0,3 0-8,3 0-52,-3 0 0,3 0 12,-7 0-4,4 0 4,-6 0 0,3 0 44,6 2 4,-3-2 0,-3 0-4,6 0 0,0 0-8,0 3-48,-4-3-4,4 0-44,0 0-24,0 0 8,0 0 40,0 0 72,0 0 12,0 0 4,0 0 116,0 0 28,0 0 44,0 0 16,0 0-12,0 0-12,0 0-76,0 0-96,0 0 0,0 0-8,0 0-4,0 0-4,0 0-56,0 0 0,0 0-52,0 0 4,0 0 0,0 0-28,0 0 16,4-3-4,-4 3 84,0 0 40,9-2 12,-9 2 84,9-1 40,-3-1-64,4-1-24,-7 1-36,6 2 0,3-1-12,-2 1-8,-1 0-76,-3-2 24,4 2 60,-7 0 0,6 0 48,-6-2 12,3 2 0,-3-2 4,7 0 20,-10 2 12,0 0 16,6-2-16,-6 0-36,0 2-48,3-4 36,-3 4-48,0-2 0,6 1-72,-6-1-24,0 2-28,0-3-20,3 1-4,-3 2-8,0 0-16,0-1-36,6 1 40,-6 0 56,0 0 40,0-2 24,0 2 36,4 0-4,-4 0-56,0-2 60,0 2-36,6 0 36,-6 0-36,0 0 40,0 0 0,0 0 8,0 0 12,0 0 36,0 0 0,0 0 24,0 0-8,0 0-52,0 0 0,0 0-8,0 0-4,0 0-8,0 0-44,0 0 44,0 0 0,0 0 0,0 0 4,0 0-4,0 0-4,0 0 12,0 0 8,0 0 80,0 0-28,0 0 24,0 0 16,0 0 8,0 0 28,0 0-136,0-2 0,0 2-136,0 0-60,-6 0-120,6 0-112,0 0-76,0 0-88,-4 0-136,4 0-280,0 2-449,-6 0-623,6 0-1972,0-1-953,16-6 869</inkml:trace>
  <inkml:trace contextRef="#ctx0" brushRef="#br2">22138 18002 564,'0'0'1344,"0"0"-744,0 0-600,0 0 1904,0 0-627,0 0-549,0 0-168,0 0 208,0 0 180,0 0 72,-22 0 16,22 0-176,0-2-88,-6 2-56,6 0-28,0 0-4,0-3 24,0 3-4,0 0-87,0 0-81,0 0-88,0 0-124,0 0-140,0 0-60,0-1-124,0 1-80,0 0-116,0 0-52,0 0 124,6 0 124,-3 0 0,3 0 124,-3 0 100,3 0 108,-2 0-48,5 0 0,-6 0 36,3-2 60,7 0 60,-7 1 12,-3-2-72,6-1-88,0 3-72,-2-4-24,-4 4-52,6 1-60,-6-2-24,6 0-48,1-1-4,-4 2 8,3 1-4,1 0 48,-7 0 0,6-2 72,0 0-56,-6 2-28,7-2-36,-4 0 0,3 0 36,-6 2-36,3-2 0,-2 1 0,2-4-4,-3 5 0,-3-1-4,0-1 0,3 2-4,-3-2-4,6 2-8,-6 0-36,0 0 0,0 0 0,0 0-4,0 0-20,0 0-12,0 0-24,0 0 20,0 0 16,0 0 60,3-3 4,7 3-52,-10 0 48,6-1 8,-3 1 4,3 0 12,-3 0-8,-3-2 4,6 2 0,-6-2 64,3 2-60,-3 0 36,0 0-40,0 0 4,0 0 0,0 0 52,0 0-56,0 0 4,0 0 36,0 0-48,0 0-8,0 0-64,0-2-16,0 2-8,0 0-12,0 0 36,0 0 20,0 0 52,0 0 12,0 0 76,0 0-28,0 0 0,0 0 0,0 0-48,0 0 0,0 0-4,0 0-8,0 0-48,0 0-60,0 0-40,0 0 4,0 0 36,0 0-16,0 0 40,0 0 72,0 0 12,0 0 12,0 0 60,0 0 0,0 0-64,0 0-8,0 0-60,0 0-60,0 0-40,0 0-60,0 0-72,0 0-88,0 2-48,0-2 36,-3 0 20,3 0 16,0 0 48,0 0 84,0 0 64,0 0 84,0 0 76,-6 0 44,6 0 56,0 0 12,0 0 0,0 0-24,0 0-40,0 0-48,-3 0-88,3 0-60,0 0-148,0 0-388,-6 2-865,6-2-683,0 2-2264,0-1-1337,9-6 3165</inkml:trace>
  <inkml:trace contextRef="#ctx0" brushRef="#br2">22252 17986 3464,'0'0'2033,"0"0"-289,0 0-560,0 0-512,0 0-24,0 0 268,0 0-52,0 0-32,0 0-140,0 0-120,-9-11-88,9 9 8,0 2 40,0 0 24,0-3-16,0 3-51,0 0-53,0 0-76,0 0-36,0 0-40,0 0-64,0 0-20,0 0-40,0 0-148,3 5 48,-3 3 200,0 1 132,6 4 320,-6 3 20,3 3-208,-3 0-112,0 5 0,0-3-36,0-2 0,0-2-64,0 3-56,0-3-124,0-1-12,0 0-48,0-5 12,0 0-80,7 1-4,-7-5-4,0 1-56,3 0 0,-3-2-36,0-2-108,0 2-124,3-3-156,-3-3-96,0 5-88,0-4-196,0-1-396,0 2-592,0-2-681,-3 0-1895,3 0-1773</inkml:trace>
  <inkml:trace contextRef="#ctx0" brushRef="#br2">21840 18066 3484,'0'0'7049,"0"0"-4609,0 0-1284,0 0-812,0 0-128,0 0 188,0 0 160,0 0 16,0 0-191,0 0-165,0-8-112,0 6-60,0 2-4,0-2 40,0 2 100,0 0 48,0 0 12,0-2 36,0 2 36,0 0 0,0 0-48,0 0 8,0 0-32,0 2-28,0 2-72,3 2 240,-3 3 188,0 7 80,0 3-132,0 4-112,0 2-28,3 0 4,-3 3 12,6-1-76,-6-5-92,0 2-88,0-3-72,0-2-72,0-2-8,0-3-76,0-1-12,0 0 12,0-6-24,0 0-136,0 0-144,0-4-192,0 0-220,0-2-280,0-1-288,-6-1-332,3-4-1077,3 2-3339,-3-11-1721</inkml:trace>
  <inkml:trace contextRef="#ctx0" brushRef="#br2">21821 18004 3848,'0'0'2749,"0"0"-801,0 0-848,0 0-248,0 0-40,0 0 88,0 0-56,0 0-232,0 0-256,0 0-356,-6 0-60,3 6 60,-3-1 292,3 7 240,-7-1 260,1 1 153,6 2-21,-6-1-144,2 1-152,-2-3-28,0 0-108,6-1-164,-7-2-72,4-2-60,3 0-72,3-2-64,-6-3-60,3 1-4,3-2-44,0 0-28,0 0-56,0-3-76,3-4-108,3-4-4,-6-5-84,9-3 96,-9-2 172,13-2 124,-7 2 8,3-3-8,1 3-124,-1 2 4,-3 2 56,3 1 76,1 5 68,-1 3 128,-3 2-196,-3 4-136,4 2-88,-4 0 176,3 6 48,-3 2 284,6 3 184,1 1-4,-7 0-204,6 3-152,0 0 16,-3-2-64,4 1-60,-4-2-84,3 2-4,7-5-32,-7-1-76,0-3-160,1 3-172,-4-3-200,0-2-428,3-1-841,-6 2-2655,-3-2-2717</inkml:trace>
  <inkml:trace contextRef="#ctx0" brushRef="#br1">21375 17986 404,'0'0'4612,"0"0"-3907,0 0 1155,0 0-188,0 0-432,0 0-388,0 0-160,0 0-52,0 0 24,0 0-16,0 0-88,-13 2-56,13-2-48,0 0-20,0 0 9,0 0-69,0 0-52,0 0-76,0 0-64,0 0 40,0 0 24,0-2-12,3 0 60,4 1 96,-4-1-12,-3-2-36,6 0-24,-3 0-88,3 0-72,-3-2-52,4-2 16,-4 3 8,3-1 16,-3-2 20,-3 0-8,9 3 8,-9-3-20,10 2-4,-10-2-32,9 0-16,-6 3-36,3-3-12,3 0-40,-5 1-4,2 1-4,-3-2 4,6 1 8,-6-1-12,3-2 0,7 2-8,-7-1 4,3 1-4,-6 0-40,7-2 40,-4 1-40,-3 1 0,6 3 0,1-3 36,-7 2-64,3-2 28,-3 4 36,3-2-36,-3 3 36,4-3 4,-4 4 0,3-4 8,-3 4 8,-3-1-8,3-2 0,3 2 0,-3-3 4,7 2-4,-10 0 0,6-1-12,-3 0-36,3 0 36,-3 1 4,4 0 8,2 0 4,-6 0 92,-3-2-36,9 5-12,-9-3 4,10 0-40,-7 2 48,3-2-12,-3 2-40,3 0 4,-6 0 36,3 1-40,3-4 40,-2 5-36,2-3 52,-3 1-52,0-2 60,3 4-12,3-4 0,-5 0 24,5 4-36,-3-4-36,3 3 52,-6-4-56,7 3 40,-1-1 12,-6-1-56,3 2 0,7-2 0,-7 2 56,-3 0 0,6 0 0,-2 1 0,-4-4 4,3 5-4,-3-2 12,0 1 12,3 1-24,-3-2 0,7-1 12,-10 2 0,6 1-20,-3 0-40,3-2 0,-3 0 36,3 2-36,-2 0 60,2-4-12,-3 4 12,0-2 0,3 2-24,-3 0 12,7-2 0,-10 2-8,9-1 8,-9 1-12,6-2-36,-3-1 60,3 3-60,-3-2 36,4 2-40,-4-1 52,0 1-48,3-2 60,-6-1-24,9 2 0,-6 1-44,4 0 4,-4-2-4,3 2 0,-6-2 4,3 2-4,3-2 8,-3 0 0,7 2-4,-10 0 0,9-2 40,-6 2-40,3 0 4,-3-2 60,7 2 16,-4 0-28,-3-2-48,3 2 36,-3 0 0,4 0-36,2 0 36,-6 0-40,-3 0 52,9 0-48,-9 0 48,10 0-12,-7 0-36,3 0 48,-3 0-12,-3 0-36,6 0-4,-3 0 40,3 0 0,-2 0-44,2 0 4,-3 2-4,6-2 4,-9 0-4,9 0 4,-5 0 0,5 2 4,-9-2 0,9 0 48,-3 0-12,-3 0-36,4 0 36,-4 2-36,0-2 48,3 0-48,3 2 0,-6-2 36,4 2-36,-4 0 0,3 0 60,-3-2-64,3 4 64,4-2-60,-7-1 0,0 1 48,3 1-48,3 0 48,1-1-52,-7 0 40,6 2-40,-3 0-4,3-3 0,-5 4 44,5-4-36,-9 1 0,9-2 0,-6 5 36,7-5-36,-4 1-4,-3 1 4,3 0-4,-3-2 4,3 4-4,-3-2 64,4 0-24,-4-2 0,0 4-40,3-4 40,-3 2-36,6-1-4,-9 1 0,7-2 0,-4 3 0,3-1-4,-3-1 0,6 1 0,-2 0-4,-4-2-8,-3 4 4,9-2 0,-9 0-4,9-2 4,-6 4 0,4-2-4,-4 0 8,3-1 0,-3 2 8,3-1 4,-3 1 84,4-1-36,-4 0-48,0 2 36,3-2-36,3 2 36,-6 0-36,7-3 36,-10 4 0,9-4 12,-3 3-48,-3-1 60,3 0-60,-2-1-12,5-1 0,-9 4-4,9-3-4,-9-1 0,9 4 0,-5-4 4,2 1 0,-3 0 0,3 2 0,-6-2 4,3 0 0,3 0 0,-3 0-4,-3 2 0,7-3 0,-4 2 0,-3-1 4,3 1 0,3-1-4,-6 2 0,3-2-4,3 0 8,-3 2 0,-3 0-4,7-3 0,-4 4 0,3-2 4,-3-1 0,-3 2 0,6-2 4,-3 0 4,4 4 64,-4-4-11,-3-1-13,9 6-36,-9-6 48,9 4-52,-6-2-4,4-1 4,-4 4 4,-3-3 0,6 2 0,-3-2 0,6-1 36,-3 2-40,-2 0 0,-4-2 40,9 0-36,-9 0 72,12 1-72,-12-3 36,10 5-44,-10-3 4,6-1-4,-3 1 0,3-2 0,-3 3-4,3-2 0,-6 1 0,3 0-4,-3-2 0,0 2 0,4 0-4,2-2 0,-6 2 0,3 0 0,3 0 0,-6-2 8,3 4 4,6-2-4,-9-1 0,7 1 4,-4 1 8,3-2 64,3 3-16,-6-2-12,7 0-40,-7 2 40,3-2-36,3 2-4,-6-2 0,4-1-8,-4 1 8,3 3-8,3-4-4,-6 1 0,4 2-8,-4-2 4,-3 2-4,9-3 4,-6 4 4,6-4 4,-9 1 0,7 3 0,2-4 8,-6 1-4,3 0 4,-6 2 0,3-2 4,3 0-8,-2-2 0,-1 4 0,3-2-4,-3-1 0,6 1 4,1 3 0,-4-4 4,-3 1 0,6 0 4,-3 2 0,1-2-4,-1 0 0,6-1-8,-3 4-4,-2-3 4,2-1 0,-6 2 0,6 0 0,1-1 0,-1 0 0,0 2 0,-6-2 4,7 0 0,-1 2 4,-3-2 0,3 1 0,-5-3-4,5 5-4,3-2 4,-6-1 4,4 1 4,-7-2-4,6 1 40,0 0-40,-5-1 4,2 2 48,6-1-60,-6 0 8,-3-1 0,4-1-4,-4 3-4,6-1-4,-3-1 0,-3 1 4,0-2-4,4 2-4,-4 1 0,6-2 0,-3 1 0,-3 0 8,4 0-4,-4 0 0,3 0-4,-3 0 0,3-1-4,-3 2 8,0-1-4,4-1 4,2 3 0,-6-4-8,6 4 4,-2-2 4,2 0 4,-6 2 4,6-2 0,1 0-4,-1-1 4,0 4 0,-6-3 4,7-1 4,-1 1-8,6 1-4,-12-2 0,7 1 0,2 0 0,-3 0 0,1 0 0,-1 0-4,0 0 0,-6-1 0,7 4-4,-1-3 4,0-1 0,-2 1 0,2-2 0,-6 4 4,6-4 0,1 2 0,-7 0 0,6-2-4,-3 2 0,-3 0 0,3-2-4,-2 2-4,2-2 4,-3 0 0,3 2 4,-3-2 0,-3 0 0,9 1 4,-9-1 0,4 0 0,2 0 0,-3 3 0,3-1 4,-3-2-4,3 0 8,-3 2-4,4-2-4,-4 1 4,3-1 0,-3 2 4,3-2 0,-3 0 0,-3 4-4,10-4 4,-7 2 0,6-2 0,-3 2 4,4-2-4,-1 2-8,0 0 0,-6-2-8,7 0 8,2 2-12,-3-2 0,1 0 4,5 0-4,-9 2 0,10-2 0,-4 1-36,-2-1 44,-1 0 0,0 3 0,4-1-8,2 0 4,-6-2-4,1 1 4,-1 1 0,3-2 4,-2 3 0,2-2 0,-6-1 0,7 2 0,-4-2 0,0 2 0,1-2 4,2 0-4,-6 0-8,3 0-36,1 0 36,-1 0 4,-3 0 4,0 0 4,7 0 0,-4 0 0,-3 0 0,-3 0 4,7 0 4,-4 0-4,-3-2 4,6 2 0,4 0 0,-7 0 0,3 0-4,1 0 0,-7 0-4,6 0-8,0-2-40,1 2 40,2 0 0,-3 0 0,1 0 8,5 0-4,-9 0-4,10 0 0,-7 0 0,4 0-4,2 0 4,-3 0 4,1 0-4,-4 0-4,0 0 4,7 0 4,-4 0 0,1 0 0,-4 2 4,0-2 0,1 0-4,-1 0 4,0 2 0,4-2 0,-4 0 0,0 0 4,-3 0 0,4 0 0,-1 0 4,-6-2-8,6 2-4,-5-2 4,5 1-4,-3-2 0,-3 3 4,3-2 8,-3 1 4,4-1 36,2-3-36,-6 4 0,-3-1 0,3 0 36,3-2-44,-3 4 0,7-4 0,-4 0 0,-3 2-4,3 1-4,-3-3-8,4 0-36,2 2 36,-6-2-48,6 0-4,-6 2 52,7-2-36,-1 2 40,0 1-40,-3-3 0,4 1 40,-7 2 0,6-3-4,4 2 0,-4 0 4,-3-2 0,3 0 4,-5 2 0,5 1 0,0-3-4,-6 0 0,3 0-4,7 0 0,-7 2 4,3-4-4,1 4 4,-1-1 8,-6-2-4,6 4 4,4-3-4,-7 0 0,3 2-4,1 0 8,-7 1-8,6-2 4,-6 3 4,3-2 4,7 0 4,-13 1 4,9-4-4,-3 5 4,-3-1-4,3-1-4,-2 0 4,2-2-4,-3 2 0,0 0 8,3 1-4,-6-2 0,9 1-8,-5 0 4,2-1-4,-3 0 0,-3 0 0,6 1 4,-3-2 0,3 2 4,-3 0-4,4 0 0,-4 0 0,-3-2 0,9 3 0,-9-4 0,9 4 0,-6-3-4,-3 0 0,10 2 0,-10-2 0,9 0 0,-3 1-8,-3-2 4,4 2-44,-4-3 40,3 2 4,-3 0-4,0 2-4,3-1 0,-3-2 4,7 3 0,-10 1-4,6-1 0,-3-1 0,3 2 4,-3-1 0,3 0 0,-2 0 0,2 0 0,-3 0 4,0 2 4,3-2 0,3 1 8,-5-4 0,-4 5 40,6-3-36,-3 1 0,3-2 0,-3 2 36,3 0-40,-6 0-4,3-2 4,4 2-4,-4 0 4,-3-2-4,3 2-4,3-1-4,-6 0 0,3 2-4,3-1 0,-2-2 0,-4 2-4,9 0 4,-9 0 0,0 0 0,6-2 0,-6 4 4,0-2-4,3 2 4,-3-1 0,0 1-44,0 0 36,0-2 4,0 2 0,0 0-4,6-3 0,-6 1-36,0 2-1,0-1-35,3-1 0,-3 0-12,7-2 12,-7 2 0,3 0 36,-3-2 36,0 1-48,3 1 56,3-3-4,-6 4 8,0 1 0,0-2 4,0 2 0,0-2 4,0 2 4,0 0 0,0 0-8,0 0-4,0 0 0,0 0-8,0 0 0,0 0-40,0 0 36,0 0-36,0 0 36,0 0-48,0 0 12,0 0 0,0 0 36,0 0 0,0 0 4,0 0 0,0 0 4,0 0 0,0 0 0,0 0 4,0 0 4,0 0-4,0 0-4,0 0-4,0 0-40,0 0-72,0 0-96,0 0-64,0 0-92,0 0-72,0 0-160,0 0-192,-6 0-476,3 0-856,0-2-2401,-4 0-2979,-5 0-589</inkml:trace>
  <inkml:trace contextRef="#ctx0" brushRef="#br0">24227 17633 1736,'0'0'7649,"0"0"-5249,0 0-1032,0 0-588,0 0 4,0 0 160,0 0 213,0 0-77,0 0-252,34 33-200,-30-20-188,2 1-36,-6-1-76,3-1-20,3 0-92,-6-1 4,3-3-84,-3 2-52,0-4-24,3-1-52,-3-1 4,7-2-8,-7 0 56,0-2 0,0 0 88,0 0 72,0 0 152,0-4 320,0 0-244,3-4-232,6-2-144,-9 1-64,6-1-8,3 1-8,1-1-88,-7 2-24,6 0-36,0 3-4,4 1 40,-7 0-36,-3 3-52,3-2-204,-3 3-144,4 0 32,-7 0 28,0 0-56,0 0-228,0 0-524,0 0-500,0 0-733,0 0-1563,-7 0-1085</inkml:trace>
  <inkml:trace contextRef="#ctx0" brushRef="#br0">24293 17571 3536,'0'0'6429,"0"0"-4997,0 0-880,0 0-232,0 0 280,0 0 368,0 0 72,0 0-96,0 0-227,0 0-241,0-10-216,0 10-96,0 0-68,0 5-84,0 0 176,0 5 96,0 4 112,3-1 0,-3 2-164,6 1-136,-6-1-96,3-1 0,-3-3-84,0 1-124,0-2-100,0-3-164,0 1-132,0-2-268,0 0-373,0-3-655,0-1-1076,0 0-2281</inkml:trace>
  <inkml:trace contextRef="#ctx0" brushRef="#br1">24293 18274 1932,'0'0'1328,"0"0"-532,0 0 1925,0 0-229,0 0-836,0 0-332,0 0-112,0 0-172,0 0-208,0 0-200,0 0-127,-10 0-181,10 0-100,0 0-24,0 0 60,0 0 100,10 2 144,-10-2 188,12 0 164,-3 0 48,1 0-100,5 0-124,-3 0-88,7-2-96,-7 0-60,7 2-120,-7-4-136,7 2-48,-3 0-80,-7 1-52,3-1-132,-9-1 36,7 3 12,-1 0-12,-9 0-4,6 0 16,-6 0-24,0 0 0,0 0-48,0 0-40,0 0 28,0 0-60,0 0-100,0 0-132,0 0-88,0 0-232,0 0-368,-6 5-748,6-2-945,0-1-2419,-3 2-1189</inkml:trace>
  <inkml:trace contextRef="#ctx0" brushRef="#br2">21610 18741 184,'0'0'324,"0"0"6301,0 0-3721,0 0-1112,0 0-384,-31 0-128,28 2 68,3 0-31,-6 6-189,6 0-144,0 1-40,0 7 8,6 1 32,-3 4-4,4 0-604,2 1 120,-6-1-304,0-2-148,3 0-40,7-1-4,-7-1 0,-3-3-8,6-3 8,-2-3 12,-4-4 60,3 0 0,-6-2 48,3-2 36,-3 0 64,0-4 56,0-3-12,3-7-120,-3-6-92,0-5-52,-3-4-12,0-4-108,-3-3-12,3-5-48,-7 0-12,4 1-136,-3-1 76,9 5 136,-3 7 116,3 0 8,0 6 4,3 3-4,-3 3-4,6 4 32,-6-1-36,3 4-48,3 2-12,4 1-24,-7 1-24,6 2-100,-6 2-56,6 2-52,1 0 28,-1 2-112,0 4 180,7 4 76,-13 1 0,6 5 20,0 1 52,4 1-148,-7 1 136,3 0-36,-6 0-4,4-1 120,-4 3 4,3-6 96,-6 3 36,0-1 88,0-1 36,0 0 20,-6-5 40,3-1-24,-4-1 32,-2-1 28,6 0-40,-6-3-56,-7-1-64,7 0-48,3 0-60,-4-4-24,1 2-48,3-2-12,-3 0-56,6-2-100,-7 2-156,10 0-136,0-2-168,0 0-256,0 2-440,3 0-1524,7-2-1929,-4 0-2015,-3 1 527</inkml:trace>
  <inkml:trace contextRef="#ctx0" brushRef="#br2">21883 18745 8413,'0'0'6836,"0"0"-4491,0 0-1233,0 0-472,0 0 92,0 0 136,0 0-176,0 0-240,0 0-176,0 0 28,37 0 0,-18 0-16,0-4 16,5 3 20,-5-4-44,-3 4-184,-4-1-96,7 2-144,-10 0 24,-6 0 32,6 0-32,-9 0-120,7 0-148,-7 0-144,0 0-36,0-2-4,0-1-48,-7 2-516,4-5-1184,-6 0-2081,3 0-1591,-7 1-413</inkml:trace>
  <inkml:trace contextRef="#ctx0" brushRef="#br2">21905 18834 4820,'0'0'6553,"0"0"-3601,0 0-1200,6 27-663,-6-21-33,9-1-12,-5 1-76,5-4-128,6 0-120,-2-2-92,-4-2-68,10 0-100,-10-1-172,0-2-156,1 4-128,-7-5-4,-3 4-140,3 0-136,3-4-184,-6 4-268,0-1-220,0 0-516,-6 1-1236,3 2-3565,3 0-2972</inkml:trace>
  <inkml:trace contextRef="#ctx0" brushRef="#br2">22401 18652 6493,'0'0'5660,"0"0"-2660,0 0-1091,-22 12-889,7-4-244,6-2 20,-4-1 12,1 1-112,2 0-176,1-2-168,0 0-156,3-1-88,6-1-52,-3 0-56,-4 1-72,7-3-72,0 1-160,10 3-36,-4 0 156,3 0 124,0 2 48,4-1-48,-4-1 60,10 4 0,-7-3-56,4 3-16,-10 2-28,9-2 88,-5 1 12,-7 1 96,3 2 28,-3-2-4,3-1 28,-6 1-16,0-1 16,0 1-4,0-2-12,-6 0 4,3-3-4,-6 3-12,2-4 4,-5 1-28,6-3-12,0 1-72,-4-1 44,1-2-56,0 0-60,3 0-12,-4 0-136,7 0-128,-3-5-164,3 5-192,3-3-224,0 1-460,0-2-1085,0-2-4239,3 2 1191</inkml:trace>
  <inkml:trace contextRef="#ctx0" brushRef="#br2">22355 18681 10085,'0'0'4836,"0"0"-3299,0 0-777,0 0-128,0 0 48,0 0 240,37 10 96,-19-10-128,1 0-144,3-4-188,-1 0-192,-5 2-232,3-1-132,-7-2-144,0 5-40,-2-1 28,-4-1-124,3 0-276,-9 0-124,3 0-40,-3 2-52,0 0-284,0 0-244,-3-2-577,-3 0-1007,3 1-3528,-3-4 283</inkml:trace>
  <inkml:trace contextRef="#ctx0" brushRef="#br2">22658 18788 5276,'0'0'7217,"0"0"-4333,0 0-1463,-12 25-525,12-16 104,0 1 140,0 0-224,0-1-244,3 1-212,6-2-192,-9 0-172,10-3-96,-4-1 0,3 0-108,1-4 60,-4-2 44,3-2 0,0-2-4,1 0-4,-4-3-40,3-1 40,-9 0 0,3 1 4,-3-1-64,6-1-60,-6-1-28,0 0-44,-6-1-40,3-1-84,-3-3-124,-3 2 0,6-2-124,-4 1 24,-5 5 268,6-2 284,0 8 284,-1 1-76,-2 4 0,0 0-24,-1 2-12,1 4-76,0 0 16,3 2-104,-1-3-8,-2 4-124,6-1 4,-3 2-152,3-2-256,3 0-396,0-1-1001,0 1-2603,0-4-1629</inkml:trace>
  <inkml:trace contextRef="#ctx0" brushRef="#br2">22919 18735 1356,'0'0'10157,"0"0"-7185,0 0-1324,0 0-555,0 0 59,0 0 88,0 0-128,0 0-112,0 0-312,-9 33-188,2-21-116,7 2-32,0-3 12,0 2-64,0-1-120,0-2-120,7-1-60,-4-1-84,3-2 0,3-2 0,1-1 12,-7-3 12,6 0-24,3-5-12,-2-1-40,-4-2-20,3-3-48,-6 1 32,3-2 4,-2 1 60,-4 1 60,0-1 44,0 1 4,0-2 60,0 2 0,-4 1 0,-2-1 0,3 1-60,-6-1-72,3 0-84,3 3-52,-4 1 52,-5 2 0,3 2 44,6 1-32,-4 1-36,-2 1 8,0 3 28,6 4-40,-4-1-168,-5 1-100,12 0-144,-9 2-348,9-1-660,0-1-901,0-3-2555,0 3-1993,0-3 4065</inkml:trace>
  <inkml:trace contextRef="#ctx0" brushRef="#br2">23186 18824 6953,'0'0'5592,"0"0"-3808,0 0-700,0 0-136,-4 29 109,4-23-53,0 0-204,0-2-152,0-1-84,4 0-124,-4-1-160,9-2-12,-9-2 8,9-3 4,-6-2-48,7-3-76,-1 0-44,0-3-4,-3 1-12,-3 1 12,7 1 4,-7 1 20,6 2 0,-9 2 48,0 1 4,6 4 8,-6-2 0,0 2-44,0 0-28,0 0-60,0 0-60,0 2 0,0 4 0,0-3 60,0 5-12,3-2-36,-3-2 0,0 2-4,0-2 0,7-4 76,-4 2 48,6-2 52,-3 0-16,0-4 48,10 0 0,-13-2-84,6 0-88,-2 1-44,-4 0-72,3 4 0,-6-1 68,3 2 0,-3-2-56,0 2-48,0 2-48,6 0 36,-6 2 60,3 1 56,-3 1 0,0 0-44,3 0 0,4 0-28,-7-1-56,3-1-180,3-2-160,-6 0-120,3-2 12,6 0-52,-9 0-120,0-2-320,7-1-744,-7-2-1309,3 0-3451,-3 1-1981</inkml:trace>
  <inkml:trace contextRef="#ctx0" brushRef="#br2">23511 18573 3724,'0'0'6509,"0"0"-2449,0 0-2720,0 0-531,0 0 247,0 35 452,0-18-172,0 4-108,0 5-88,0-1-316,0 0-208,0-2-184,6-1-92,-3-8-112,-3 2-84,7-4-24,-4-3-72,3-1 60,-6-4 24,3 0-12,-3-2 4,6-2-16,-6 0 48,3-2-24,-3-2-24,0 0-24,10-4-24,-10-1-48,0-1 0,9 0-12,-6 2-4,-3-1-128,6 5 48,-3 0-36,-3 1-24,7 3-48,-4 0 8,3 0 40,-6 0 60,3 3 0,3 3 24,-3-2 60,-3 3 108,3 0-24,4 0 0,-7-3 24,0 4-48,0-2-56,0-3 4,3 2-4,-3-2-4,6-1 0,-6 2-4,0-2 4,3 0-8,-3 0-64,0 2 12,0-2 12,0-1-36,0 4-48,0-2 64,-3-1 68,-3 4 96,3-2 24,-7 0 0,7-1-24,-6 2-8,0-3 8,2-1 24,-2-1-36,-3 0-36,2 0-48,7-1-56,-3-4-136,3 3-148,-3-1-80,3-1-52,3 2-104,0 0-124,0 0-172,0-2-304,0 4-568,0 0-700,0-2-1485,0 2-1179,0 0-1609</inkml:trace>
  <inkml:trace contextRef="#ctx0" brushRef="#br2">24088 18732 1068,'0'0'4901,"0"0"-3809,0 0-300,0 0-584,0 0-40,0 0 196,0 0 256,-28-2 104,25 2 64,-6 0-116,9 2-72,0-2 68,-7 0 72,4 0 24,3 0-32,0 0-36,0 0-40,0 0-83,0 0-13,0 2 0,0-2-68,0 0-148,3 0-196,4 1 60,5 1 40,-3 1-64,7-2-76,-4 1-92,10-2-16,-7 2-76,-2-2-32,-1 0-28,7 0-24,-10 0-36,-3-2-64,4 2-132,-7-2 144,-3 1 84,6 1 164,-6-5 196,0 4 28,0-6-164,-6 2-60,3-3-48,-7 0-4,4 1 52,-3-1 0,-4 3 0,4 0 112,6 3-64,-6 1-48,-1 1 0,1 1 0,3 3 12,-7 2-12,7 0-52,3 5-32,-6 1 84,6 2 0,-3 3 96,2 2 140,4 1 60,0-1-16,0 0-44,4 0-140,2-1 16,3-1-28,-6-1-84,6-3-124,4-1 4,2-2-28,-5-1-36,2-5-36,0 2-152,4-4-20,-4-2-216,-2 0-360,-1-6-581,0 0-1247,1-2-2208,-10 0-1321</inkml:trace>
  <inkml:trace contextRef="#ctx0" brushRef="#br2">24342 18772 3436,'0'0'5525,"0"0"-3293,0 0-984,0 0-496,0 0 264,0 0 388,0 27-147,3-15-241,3 1-176,-6-1-264,4 3-180,5-3-140,-9 2-112,9-5-56,-3 1-16,-3-2 4,4-3-28,2-1 0,-6 0 36,0-4 52,3 0 108,-3 0 48,7 0 168,-10-6-20,9-1-140,-9-3-92,6-2-88,-3-1-72,-3-3-36,7 3 0,-7-3-12,0 1 0,0 1-96,0 0 24,0 7 8,0 1 64,0 2 0,0 2-12,0 1-72,0 1-28,0 0-56,0 0-100,0 0-48,0 0-72,0 0-28,0 0-8,0 1-104,3-1-84,-3 2-52,6 1-164,-6-3-216,3 0-201,6 0 21,1 0-88,-1-5-368,0 4 168,0-6-80,1 6 148,-1-1 456,-6 0 559,0 2 117,3 0-172,-6 0 4,4 0 480,2 0 168,-6 2 680,3 0 569,-3-1 119,0-1-32,6 5-356,-3-3-388,-3-1-156,6 1 0,4 1-32,-7-3-136,3 1-156,0-1 0,0 0 96,7 0 220,-7 0 172,3 0-27,1-1-165,-7-2-144,6 1-120,-6-1-92,3-2-8,4 4-16,-7-3-72,-3 0-52,9 2 16,-9-1-16,0-2 64,0 4 108,0-6-20,0 4 8,0-3 24,0 2 0,0-2-36,-9-2-24,9 3-36,-10-3-76,7 0-72,-6-1-8,6 1-4,-6 2-12,-1 2-84,4 3-16,-3 1 28,9 0 72,-10 3-48,7 5-16,-3 2 4,3 1 72,3 5 8,0 1 140,0 2 68,0-1 16,0 1-12,0-2-124,0-1-96,0-3 0,3-1-192,-3 0-4,6-5 24,-6 1 28,0-2 8,0-2-8,0-2 8,0-2-12,0 0-96,0 0-12,0 0-88,0-2-308,0-4-548,3-2-1245,4-2-3039,-4 3-2157</inkml:trace>
  <inkml:trace contextRef="#ctx0" brushRef="#br2">24714 18842 4072,'0'0'10057,"0"0"-8041,0 0-1663,0 0-349,0 0 204,0 0 352,0 0-76,0 0-12,0 0-52,0 0-188,0 23-60,3-21 100,3-2 108,-6 0 204,4 0 380,-4 0 44,0-4-160,6 0-172,-3-2-216,-3-2-124,0-1 4,0-1-16,6-1-12,-6-1-72,3 0-104,-3 1-100,0-1-36,6 3-8,-6 1 4,0 2 4,4 2-4,-4-2-56,6 5-16,-6-3-44,3 1-24,0 0-24,3 1 0,-3-2 0,3 4-12,7-2 32,-7 0-8,-3 2-60,3-1-132,-3 1-124,4 0-96,-7 0-112,3 0-304,-3 1-528,0 1-1016,0-2-425,0 2-2231,0-2-569</inkml:trace>
  <inkml:trace contextRef="#ctx0" brushRef="#br2">24869 18732 5440,'0'0'3929,"0"0"-1017,0 0-1468,0 0-708,0 0-44,0 0 64,0 0-39,0 0-5,0 0-56,0 0-200,0 0-172,-6 29-64,6-22 16,0 3 84,0 1 264,6-1-8,-3 0-224,4-3-72,-4 3-72,6-2 0,0-2-64,1-1-24,2 1-20,-3-4 8,1-2 0,-1 0 0,0 0-32,4-4 20,-4 0-48,0-3-40,-3-1 4,-3-1 96,4-1-60,-7-2-48,0 2 0,0-1 0,-7 1 72,7 1 76,-3 3 56,-3 2 4,6 0 20,0 4-72,-3 0-156,3 0-48,0 0-60,0 0-12,-6 0-12,6 4 132,0 0 12,0 2 144,0 2-60,0-3-92,0 3-4,0 0-4,0-1 4,0 3-8,0 0-40,0-1 36,0 1-48,0 1 48,0-1-36,0 4 48,-3-3 0,3 3 12,-6-1 48,6 1 12,0-1-64,0 3-4,-4-5-4,-2 3-4,3-1-8,3-3 12,-6 2 4,3-1 8,0-3 36,-3 0-40,2-3 52,-2 1 60,3-2 28,-3-2-16,6 0-24,-9-2-40,9 0-68,-10-4-156,7 4-268,3-4-216,0 0-232,0-1-256,0-1-448,0-2-4881,3 4 1013,7-5-2193</inkml:trace>
  <inkml:trace contextRef="#ctx0" brushRef="#br2">25077 18745 1836,'0'0'1264,"0"0"-600,0 0 1749,0 0-337,0 0-700,0 0-280,0 0-116,0 0-60,0 0-24,0 0-32,0 0-8,28 22-64,-28-19-23,0 3 15,0 2 80,0 2-28,0 1-28,0 0-72,0 1-152,0 2-88,3 1-132,-3-2-156,0-1-128,6 2-80,-3-3-8,3-3-4,4 0-48,-7-2 8,6-3-68,-6-1-12,7-2 24,-1-2 108,-3-4 4,3-3 8,-6-1-4,4 0 52,-4-3-56,-3-1 4,3 1 0,3-1 148,-6 1 40,0 1 20,0 3-44,0-1 44,-6 5-48,3-1-8,3 2-76,0 1-72,0 2-12,0 1-84,0 0-112,0 0-116,0 0-64,0 0 60,0 1 124,3 6 104,3-4 84,-3 3 4,7 2 4,-1 0-4,-3 0-8,3-1-40,-6 1-36,7 1 12,-1-3-40,0 2-8,-6-4 24,7 2 36,-4-3 44,-3 0 16,3-3 8,-6 0 112,3 0 88,4-5 20,-7-2-44,3 1-28,-3-3-48,0-3 40,3-2-4,3-1-72,-6-3-68,3 1-4,3-1-68,-3 4 68,7 0 12,-10 4-12,6 2-168,-3 3-28,-3 2-56,0 3-128,6 0-116,-6 0-176,0 3-304,-6 0 28,6 5-4,0-2-773,-3 1-2231,-3 0-2388</inkml:trace>
  <inkml:trace contextRef="#ctx0" brushRef="#br2">25440 18619 748,'0'0'7433,"0"0"-4345,0 0-936,0 0-252,0 0-43,9 33-261,-9-21-344,0 2-288,0 3-28,0 1-16,0 1-216,0-2-208,0 2-136,0-3-84,0-1-20,0-3-124,0-1-72,0-3-12,0-2 0,0 1-36,0-2 36,0-4 12,0 1-48,0-2 48,0 0 48,0 0 36,0 0 36,0-3-32,3-2-88,-3 0-56,6-3-4,-6 0-96,3 1-40,-3-1-20,7-2 0,-4 4 0,-3-1 24,6 3 12,-6 0 24,3 0 24,-3 4 64,6-2 8,-6 2 8,3 0 52,4 0 12,-7 0-12,3 2-52,0 0 0,3 2-8,-3-1-60,6 4 52,1-4-4,-4 3 4,3 0-76,0 0 12,-5 1-12,5-1 20,3-2 52,-2 4-36,-4-6-12,3 4 48,-6-3 0,3 0 4,-3-3-4,7 0-72,-10 0 0,9-3-24,-6 1-12,7-1-48,-1-1-52,-3 0-32,6-2 44,-2 2 52,-1 0 0,3 1 148,-5-3-52,2 4 4,0-2 56,-6 0 48,4 2 24,-4 0 12,-3 1-24,0-4 72,0 2 16,0-3-52,0 0-96,-3-1-72,-4-1 0,4-2-16,-6-2 4,3 2 0,-4 1 0,1-1 24,6 5 52,3 1-88,-9 4-76,9 0-156,0 6 148,-3 2 180,3 3 292,-7 2-28,7 3-32,0-1-88,0 3-72,0-1-72,0 1-8,7-3-76,-7-2 36,3-1 36,0-1-60,3-3 0,-6 2 68,9-4-120,-6-3-32,-3-3-64,0 0-92,7 0-200,-4-2-328,3-5-896,-3-1-1437,3 3-3355,-3-11-2633</inkml:trace>
  <inkml:trace contextRef="#ctx0" brushRef="#br2">25849 18822 6617,'0'0'6228,"0"0"-4436,0 0-732,0 0 33,0 0 199,0 0-236,0 0-380,0 0-136,0 0-40,0 0-52,0 0-156,12 26-144,-12-25-76,0-1 0,0 0 24,0 0 76,0 0 104,0-1 112,0-2 120,0 0-228,0-3-136,0-2-72,0 1 0,0-1 40,4-4-4,2 2-36,-6-1-24,0-1-40,0 3 148,3 1 0,3 2 0,-6 1 4,0 0-4,3 4-104,3-1-52,-3 2-96,-3-2-24,7-1-28,-4 3 4,6 0 0,-3 0-24,-3 0-60,7 3-40,-7-1-68,3 0-16,-3-1-60,6-1-204,-9 2-480,0 1-996,0-2-1913,0 1-1695,-3-2-2773</inkml:trace>
  <inkml:trace contextRef="#ctx0" brushRef="#br2">26007 18803 13997,'0'0'5873,"0"0"-4969,0 0-900,0 0 0,31 23 132,-22-15 48,4-6 508,2 4 264,-5-5-168,-1 1-512,0-2-204,-6 0-72,7 0 0,-7-3-168,6-1 0,-9 0-4,0-4 4,0 0 36,0-1 24,0-3-16,-12 1-20,2-3-12,7 3 20,-6-1 92,0 4 44,2 2 280,-2 5 192,6 1-244,-3 0-228,3 3-156,3 3 156,-10 2 44,10 2 16,-3-1 0,3 2-48,-6 5-8,6-4-4,0 1-72,0 1-96,6-2-24,-3-1-4,7 0 196,-7-1-24,6-2 24,0-2-316,-9-3-60,7-1-84,-4-2-356,3 0-368,-6 0-616,0-3-1157,0-3-2743,0 2-1573</inkml:trace>
  <inkml:trace contextRef="#ctx0" brushRef="#br1">24389 18357 1292,'0'0'9513,"0"0"-7233,0 0-1284,0 0-428,0 0 24,0 0 64,0 0-27,0 0-129,0 0-164,0 0-152,0 0-32,0 0 20,0 0 40,0 0 56,0 0-32,0 0 24,0 0-28,0 0-60,0 0-60,0 0-4,0 0-8,0 0-36,0 0-56,0 4 72,0 1 152,0 5 60,3 2 12,-3 0-48,0-1-84,0 3-60,0-1-4,0-1-12,0-1-8,0 1-28,0-3 12,0 1-12,6-2 12,-6 0-8,0-1-56,0-3 52,0 0-60,0 0 0,0-2 0,3 2-112,-3-4-68,0 2-148,0-2-136,3 0-172,3 0-220,-6 0-352,0-4-701,3 0-823,-3 0-2664,0-2-1189</inkml:trace>
  <inkml:trace contextRef="#ctx0" brushRef="#br1">24293 18372 1552,'0'0'536,"0"0"-536,0 0 0,0 0 1720,0 0 237,0 0-345,0 0-160,0 0-144,0 0-224,0 0-32,-13-6-28,13 6-148,-6 0-168,6 0-116,0 0 24,0 0-11,0 0-9,0 0-88,0 0-36,0 0-52,0 0-16,0 0-84,0 0-52,0 0 28,6 0 8,-6 0 4,3 0 32,0 0 12,7 0 100,-1 0 80,6 0 48,-5 0 28,2 3-16,7-1-124,-7-2-164,7 0-40,-10 0-108,13 0-84,-13-5-64,7 5-8,-7 0-8,-3-1-124,0 1 24,4-2 96,-7 2-36,3 0 44,-3 0 0,-3 0 0,0-2 4,0 2 8,0 0 4,0 0 0,0 0-12,0 0-8,0 0-40,0 0-60,0 0-100,0 0-92,0 0-76,0 0-56,0 0-112,0 0-136,0 0-240,0 0-608,-9 0-3273,9-2-783,-10 0-3725,29 6 9125</inkml:trace>
  <inkml:trace contextRef="#ctx0" brushRef="#br2">26451 18761 3008,'0'0'6889,"0"0"-5061,0 0-1328,0 0-344,0 0 276,0 0 284,0 0 260,0 0 20,0 0-75,0 0-73,-31 20 32,31-10-16,-7 2-56,4 1-292,3 1-248,-3 1-148,3 1-72,0-2-48,3-3-44,-3 0-152,10-3-48,-7-2-60,6 0-52,0-4 12,1 0 24,-4-2 52,3-4 32,0 0 28,-6-2 84,7-4 0,-10 1 12,9-2 0,-6-1 108,-3 0 4,0 1 12,0-3 188,-3 4 8,-6-1 152,9 1 132,-10 2-12,7 0-100,-3 5-112,-3-3-144,6 4-124,-3 0-120,2 1-52,-2 1-72,6-3-196,0 3-560,0 0-448,0 3-945,0-2-2499,0-1-961</inkml:trace>
  <inkml:trace contextRef="#ctx0" brushRef="#br2">26692 18818 13953,'0'0'4817,"0"0"-4753,0 0-64,0 0-1052,0 0 196,0 0 283,0 0 325,0 0 248,0 0 116,0 0-28,0 0 53,-18 22 83,9-20 76,9 1 156,0 0 128,0-2-4,0 1-136,0-2-124,0 0-28,0 0 124,0 0 24,0-2-24,0 1-148,9-5-148,-6 0-44,6-2-76,1 1 48,-1-3 12,0 0 24,0 3-24,4-6-12,-4 8-44,0-1 4,1 3 40,-1-2-48,-3 5-44,-6 0 44,3 0 0,-3 2-92,0 2 92,0 0 192,0 5 36,3-1-44,-3 2-76,0 0-108,7-1-12,-7-1 4,3 0-4,6-2-204,-9-3-124,9 2-100,-2-2-72,2-1-172,-6-2-220,3 0-304,-6 0-396,3 0-401,-3 0-651,0 0-416,0 0-953,0 0 101,0 0 3324</inkml:trace>
  <inkml:trace contextRef="#ctx0" brushRef="#br2">27167 18705 4820,'0'0'9101,"0"0"-6649,0 0-1627,0 0-605,0 0 276,0 0 48,0 0-76,0 0 60,25 3 208,-13-1 20,0 1-112,7 0-156,-3 1-200,-4 0-240,-3-1-48,4 2-108,2-2-12,-6 2 24,1-4-220,-1-1-416,-6 0-180,6 0-120,4-1-384,-7-5-1229,-3-2-3031,6 0-2601</inkml:trace>
  <inkml:trace contextRef="#ctx0" brushRef="#br2">27251 18546 1356,'0'0'2740,"0"0"2901,0 0-3221,0 0-824,0 0-632,0 0-244,0 0-232,0 0 69,0 0 215,-7 29 132,7-12-116,0 7-136,-3 1-28,3 2-12,0 0-128,0 2 4,0-4-136,0-2-160,0 0-20,0-5-132,3-5-40,-3 1-4,7-5 4,-7-3-60,0 0-28,3-4-80,-3 0-148,0-2-84,0 0 24,0 0-16,0-4-20,-3 0-300,-4-4-444,4 1-1245,3-1-2183,-6-2-932,3 4-461</inkml:trace>
  <inkml:trace contextRef="#ctx0" brushRef="#br2">27480 18565 3588,'0'0'2893,"0"0"1747,0 0-2936,0 0-720,0 0 80,0 0 256,0 0-143,-9 27-137,6-15-80,-4 2 20,4 3-32,3 2-256,0 0-228,-9 1-212,9 1-108,0-1-44,0-3-4,0-1-12,0-3 24,0-2 12,3-1 16,3-2 152,4-2 316,-7 0-132,6-5-232,-3-1-72,4 0-72,-1-1-84,-6-4-4,6-2-8,-6 1-4,7 0-8,-4-2-48,-3 0 52,3 5-4,-6-3 0,3 2 4,3 3-40,-6-2 0,4 1-12,-4 2-48,6 0 24,-6 0-12,0 2-28,3 1 112,-3 0 12,0-1 136,6 4 44,-6-3-12,3 5-84,-3-2-36,0-2-36,3 0 32,3 0-44,-6 0-48,4 0-36,5-1-12,-9 0-24,6 0-48,-3-1-88,3 2-104,-3 0-124,4-2 0,-7 4-60,3 0-160,3-3-232,-6-1-676,3 2-1232,-3-4-2881,3 0-2552</inkml:trace>
  <inkml:trace contextRef="#ctx0" brushRef="#br2">27722 18784 8689,'0'0'3252,"0"0"-2372,0 0-304,0 0 568,0 0 404,3 25-347,-3-19-309,0 0-164,6-3-136,-6-1-188,0 2-184,0-2-136,3-2-84,-3 0-264,0-2-276,6-4-520,-6 0-712,0-3-1221,4-1-3143,-4 0-309</inkml:trace>
  <inkml:trace contextRef="#ctx0" brushRef="#br2">27771 18592 11429,'0'0'4408,"0"0"-3651,0 0-757,0 0-124,0 0-53,0 0-127,0 0-188,0 0 64,0 0-152,0 0-436,0 16-1252,0-14-2248,0 0-1753</inkml:trace>
  <inkml:trace contextRef="#ctx0" brushRef="#br2">27880 18681 10349,'0'0'7097,"0"0"-5049,0 0-1684,0 0-364,0 0 148,0 0 292,0 0-12,-19 27-148,16-22-24,-3 0 20,3 1-92,-3-3-88,6 4-84,-10-1-4,7-3-8,3 1-48,0 0 36,-6-1 0,3 0 0,3 1-36,0-3 40,0 4 4,0-4-8,0 3 8,0 0 0,0 0-44,0 2-100,9-1 52,4 1-24,-7 2 32,6 0 4,4 0 72,-4 1-84,1-1-16,2 2 28,-5-3-12,-7 1-16,3 1 112,-6-3 112,0 0 92,0 0 52,-6 0 48,-4-3 12,7 2-48,-6-2-52,3 1-92,-7-2-64,7 2-52,3-4 0,0 2-8,-3 0-12,3-2-72,-4 2-88,7-2-288,-3 1-244,3-1-200,-6 2-272,6-2-492,-3 0-1117,-3 0-2931,6 0-1909</inkml:trace>
  <inkml:trace contextRef="#ctx0" brushRef="#br1">24001 19672 12865,'0'0'4201,"0"0"-3157,0 0-576,-22 35 272,19-18 580,-6 2-152,0 2-224,-7 1-144,4-1-244,2 0-100,-2 2-104,-3-2-40,5-1-84,1-5-84,-3 1-144,2-5 0,10-3-156,-3 0-48,-3-3-156,6-2-136,0-1-156,-3-2-168,3 0-284,0-2-504,3-4-964,-3-2-2149,6 0-2539</inkml:trace>
  <inkml:trace contextRef="#ctx0" brushRef="#br1">23874 19710 12045,'0'0'5069,"0"0"-3045,0 0-1116,0 0-492,0 0-36,0 0-28,0 0-60,0 0-12,0 0 0,0 0 8,0 35-20,9-21-52,-3 1-8,4 2-64,-1-1-60,-3 0-24,4-3-60,-1 1 0,0-3-12,0 0-96,-2-1-12,2-2-148,-6-2-156,-3-3-192,6 2-164,-3-5-196,-3 0-496,0 0-853,0-5-827,0 0-3052,0-7-653</inkml:trace>
  <inkml:trace contextRef="#ctx0" brushRef="#br1">24888 19255 7113,'0'0'7460,"0"0"-4363,0 0-1061,0 0-684,0 0-124,0 0-140,0 0-336,0 0-224,0 0-164,0 0-88,0 0-72,0-4-84,3 4-120,-3 4-68,9-2-4,4 1 64,2 2 0,4 0-52,-7 1 56,1 0-68,2-1 12,-3 3-48,-2-2-84,-1 0-64,3 1 28,-12-1 0,10 1-12,-10-2 32,0 3 208,0 1 12,0 1 220,-10 2-4,1 1 72,0 3 88,3-1 20,-10 2-48,7-1-32,-4 1 140,-2-1 120,9-3-167,-4 1-193,1-5-156,3 1-72,3-2-12,-3-5-100,6 2-80,0-3-121,0-2-179,0 0-240,0 0-184,0-7-184,0 0-640,0-5-2012,0 1-2853,0-8-4016</inkml:trace>
  <inkml:trace contextRef="#ctx0" brushRef="#br2">26265 19095 4956,'0'0'2977,"0"0"-77,0 0-1064,0 0-688,0 0-148,0 0 8,0 0-51,-28 15-101,25-11-112,-10 0-128,4 1-112,-7 1-52,4-2-12,3 6 72,-4-3 48,-2 3-136,5 2-144,-2 1-124,3-1-8,-1 3-28,7-1 0,-3 1-36,6-1-36,6-1-48,-3 1-4,7-3-8,2 1-36,-3-3 0,10-1-36,0-3-24,-1-2-52,1-1-140,-7-2-16,7 0-36,-7-4-160,-2 3-268,-1-4-388,0 0-612,-3-1-669,-6 0-1955,3 2-1445</inkml:trace>
  <inkml:trace contextRef="#ctx0" brushRef="#br2">26420 19166 13209,'0'0'5005,"0"0"-3937,0 0-1068,0 0 52,0 0 56,0 0 236,0 0-40,0 0-56,0 0-108,0 0-140,0 0-72,-22 2 72,22 4 160,0-1-4,0 3 16,0 2 24,3-1-16,-3 1 40,9-2 12,-9 1 32,10-1-68,2-2-52,-3-2-60,1 0-72,5-2-8,-3-1-4,-2-1-60,2-1 12,-3-5-12,1 4 0,-4-6-12,3 3 24,-6-3 48,-3-2 0,10 1 96,-10-1 24,0-2 24,0 2 28,0-1 8,0 0-44,0-5-76,0 2-52,-7-1-8,4 3-140,3 2-76,0 1 8,0 5-8,0 0-64,0 4-84,0 0-172,0 0-220,0 0-296,0 4-440,0 0 59,-3 5-435,3 1-1284,0-2-2917</inkml:trace>
  <inkml:trace contextRef="#ctx0" brushRef="#br2">26655 19209 796,'0'0'6313,"0"0"-5329,0 0-968,0 0-8,0 0 472,0 0 852,0 0 436,0 0-28,0 0-168,0 0-123,22 27-33,-22-24-120,6-1-244,-3 2-248,-3-2-244,0 0-112,6 0-8,-6-2 20,4 0 72,-4 0 36,6-2-124,-6-2-156,0-2-128,3 0-52,-3-3 0,6-1 24,-6-1-24,0-1-36,0-2 0,0 1-60,0 1-4,0 1 52,3-1 0,-3 5-48,0-1-12,0 4-4,0 0-56,0 2 0,0 0-48,0 1-60,6-2-12,-6 1-48,3 1-28,1 1 52,2-2 60,3 2 12,-6 0 24,3 0-40,4 0 40,-7 0 48,6 0 12,-3 0 0,-3 0 40,7 0-52,-10 0-100,9 0-104,-6 0-4,-3 0 16,0 0-64,0 0-228,0 0-260,0 0-208,-9 0-304,6 0-380,-4 0-1137,4 2-2959,0-2-1441</inkml:trace>
  <inkml:trace contextRef="#ctx0" brushRef="#br2">26928 19141 4256,'0'0'3177,"0"0"-469,0 0-1836,0 0-872,0 0-140,0 0 140,0 0 580,-6-27 280,12 23 236,-3 4 136,-3-2-48,0 2-67,0 0-185,6 2-116,-3 3-44,-3 2 232,7 2-28,-4 3-152,3 3-132,-6 1-76,3-1-84,-3 2-88,0-1-92,3-2-112,3-1-84,-6-2-104,3-1-52,7-2-60,-10 0 48,9-2-144,-9-3-60,6-3-100,-3 0-128,4 0-100,-4-2-60,-3-4-136,6 1-268,-3-5-640,-3-2-1368,0-1-2021,0 4-1496</inkml:trace>
  <inkml:trace contextRef="#ctx0" brushRef="#br2">27086 19060 1160,'0'0'8249,"0"0"-4993,0 0-1600,0 0-736,0 0 12,0 0 157,0 0-161,-12 33-112,6-22-116,6 5-76,-3-3-124,-4 6-28,4-1-120,-3 3 24,3-1-60,-6-3-12,9-4-88,-7 3-68,4-5-92,3-1-56,0-2-60,-3-2 48,3-3-60,0 1-28,0 0-248,0-4-212,0 0-216,0 0-236,0-4-312,3-2-1689,-3 3-4111,0-9-1445</inkml:trace>
  <inkml:trace contextRef="#ctx0" brushRef="#br2">27226 19166 9321,'0'0'5608,"0"0"-3871,0 0-941,0 0-140,0 0 340,0 0 232,0 0-168,0 0-176,0 0-168,0 0-268,25 6-172,-16-4-120,0-2 16,-3 0-28,13 0-12,-10 0-48,7 0-84,-7-2-4,3 0-80,-2 0-12,-7 0-60,3 0 8,-3-2 16,3 2-48,-6-1 12,0-2 32,0 2 64,0-3 64,0 2-100,0-2 48,0 0 48,0-1 0,0-1 4,-6 0-40,6 1-40,-3-1 80,3 0 12,-6 3-8,6-1-8,0 2-60,-9 1 60,5 3-72,4 0 36,-9 5 44,9-2 4,-9 5 0,0 2 84,-1 1-12,1 3-68,6-1 8,-6 1 36,-1 2-36,1-3 36,0 1-44,6-1 44,-7 1-36,4-3 60,6 0-60,0-1-12,0 0-56,0-3-40,6 0-64,-3-2-56,4-1-40,2 0-60,0 0 12,-3-2 16,4 0 8,-1-2-124,-3 0-120,3 0-360,-5 0-644,2 0-885,-6-2-2491,0 0-2341</inkml:trace>
  <inkml:trace contextRef="#ctx0" brushRef="#br1">16842 11731 4332,'0'0'1721,"0"0"2235,0 0-2012,0 0-768,0 0-512,0 0-20,0 0 180,0 0 52,0 0-159,-7-4-217,4 4-164,-3 0-128,3 0 4,-6 2-28,2 0 76,-5 0-28,3 0-8,-4-2-104,4 4 16,-6-1-48,-4-1 8,7 4-96,-7-2 0,0 2-12,1 0-36,2 1 36,-2 1-36,-1 0 48,7-1-8,-4 1-4,4-4 0,2 4 8,1-4 4,0-1 4,-1-1 0,10 3-4,-3-4-8,3 1-52,-6-2-24,6 0 8,0 0 16,0 0-40,0 0 16,0 0 20,0 0 4,0 0-16,0 0-20,0 0 32,0 0 56,6 0 8,-6 0 8,0 0 56,0 0-4,0 0-8,0 0-40,0 0-4,0 0-8,0 0-160,0 0-40,0 0 52,0 0 24,-6 2 0,6-2-12,0 2 52,0 0-16,-3 2 12,3-3 40,0 4 44,0-2 4,0 2 4,0 0 44,0 3 0,0 0 40,0 1 308,0 1 48,0 4-12,0 1-40,0 6 136,0 0 144,3 3-100,-3 3-132,0 0-136,6 0 36,-6-3 24,0 2-160,3-1-44,-3-4 20,0 1-72,0-1 24,0-4-72,4 0-52,2-1-4,-6-3-4,0 1 4,0-3 60,0-3-52,3 0-8,-3-3 4,6-3 0,-6 3 4,0-4 0,0 1 0,0-2 48,0 3-52,0-2-4,0 1 4,0 0 0,0-2-4,0 2 0,0 2 0,0-2-4,3-1 0,-3-1-4,0 2 4,0 1-4,0-3 4,0 0 0,0 0 0,6 0 0,-6 0 0,0 0-8,0 0-40,0 0 40,0 0 8,0 0 4,4-5 8,-4 4 48,0-1-52,0-2 4,6 2 44,-6 0-56,3 0-60,3-2 48,-3 4 0,6 0 12,1 0 104,-1 0-100,10 0-4,-7 0 48,7 3 48,-7-2-24,7 1-72,-4 0-4,-2 0 0,-4 0-8,3 0-48,-2 0-12,-1-2 24,-3 0-36,-3 1-108,-3-1-64,0 0-20,6 0 20,-6 0 12,0 0-80,0 0-224,0 0-24,0 0-256,0 0-436,0-1-716,-6-5-2437,6 2-2860</inkml:trace>
  <inkml:trace contextRef="#ctx0" brushRef="#br1">16531 12132 5108,'0'0'2197,"0"0"967,0 0-788,0 0-1116,0 0-464,0 0-12,0 0 9,0 0-181,0 0-292,0 0-240,0 0-80,4 0-60,2 0 60,3 0 188,4 0 308,2-2 208,-3 2-128,7 0-72,0-1-28,-1 1-64,-5 0-80,5 0-152,-5 0-128,-4 0-52,0-2-72,1 2-36,-7 0-220,3 0-296,-6 0-148,0 0-148,0 0-96,0 0-129,0 2-191,0-2-620,-9 0-728,9 0-1568,0 0-1885</inkml:trace>
  <inkml:trace contextRef="#ctx0" brushRef="#br1">16187 13142 12377,'0'0'4253,"0"0"-3317,0 0-184,0 0 456,22 31 148,-16-19-240,7 1-216,-4 3-200,0-1-192,10 1-148,-10-1-84,4 2-116,-4 1-148,0 1-4,-9 0-8,9-2-12,-9 5-36,0-3 36,-6 2 12,3-1 128,-6 1 52,6 0 12,-7-2 12,1 1-12,-6-1 304,5-2-28,1 1-240,0-1-228,6-5-80,0-2-148,-4-3-132,7-3-232,0 0-248,-3-4-248,3 0-728,0-5-2008,0 0-3757,0-10-2728</inkml:trace>
  <inkml:trace contextRef="#ctx0" brushRef="#br1">16042 13264 1420,'0'0'8653,"0"0"-5929,0 0-1208,0 0-496,0 0 29,0 0 195,0 0-56,0 0-196,0 0-220,0-4-236,0 4-172,0 0-36,6-2 0,-6 0 24,0 2 120,0 0 48,0 0-88,0 0-140,0 0-64,0 0-24,0 2-84,0 4-112,0 5 44,0 7 188,0 7 72,0 4 268,3 1-220,-3 2-288,0-2-64,0-1 136,3-2-44,3-3-100,-6-5-180,3-3-48,3-5 24,-2-1 20,-4-4-92,0-1-168,6-2-160,-6-2-144,0-1-400,0 0-368,0-6-552,0-2-1977,0 3-2251,-6-7-2325</inkml:trace>
  <inkml:trace contextRef="#ctx0" brushRef="#br1">15865 13153 4972,'0'0'3901,"0"0"-881,0 0-864,-22 30-640,13-15-95,3 5-9,-7 4 0,7 8-144,3 4-160,-6 4-152,6 5-172,3 1-240,0-1-144,0-1-160,3-6-240,6-3-72,0-1-256,4-7-320,2-7-188,4-4-204,-7-5-224,10-3-424,-7-6-872,1-2-1953,-1 0-1707</inkml:trace>
  <inkml:trace contextRef="#ctx0" brushRef="#br1">21738 12940 5064,'0'0'8413,"0"0"-5849,0 0-1647,0 0-405,9 28 392,-9-10 776,0 5-204,0 2-300,0 2-364,6 0-292,-6 0-244,3 0-144,3-2-92,-6-4-40,3-3-96,4-1-48,-7-1-12,3-5-4,-3-1 28,0-1-36,0-1 12,-3 0-136,3-4-120,-7 0-48,4-1-96,3 0-260,-6-3-600,6 0-1156,-3-3-3457,3-4-4408</inkml:trace>
  <inkml:trace contextRef="#ctx0" brushRef="#br1">21598 13444 10357,'0'0'6077,"0"0"-3841,0 0-1156,0 0-544,0 0-60,0 0 48,0 0 132,0 0-60,0 0-260,0 0-152,31 9-16,-15-7 40,-1 0 56,13 0 40,-9-2-4,-1 0-24,10-2-120,-9-2-56,2 0-88,-2-1-12,0 0-88,-7-2-104,0 3-216,-2-2-184,-1 2-184,0 0-36,-3 1-72,-2-3-352,5 0-508,-9 2-1069,3-1-3175,3 0-2213</inkml:trace>
  <inkml:trace contextRef="#ctx0" brushRef="#br1">21734 13684 3568,'0'0'0,"0"0"1096,0 0 833,0 0-281,0 0-532,0 0-316,0 0-64,0 0 12,0 0-44,0 0-40,0 0 12,0 0-68,0 0-24,0 0 32,0 0 64,0 0-27,0 0-117,-6 0-188,3 0-64,3 0-24,-9 0-28,6 3 4,-3-1-4,-4 0-84,1 1-36,6 0-52,-6 0-52,-1 3 4,1-2 88,6 2 12,-3-1 44,6 1-80,-3 2-76,3 0-40,0-3-24,0 5 52,3-2 0,3-1-36,-3 1 48,6 0 48,4-2 12,-4-1 16,0 0-64,1-2-4,-1-1 52,0-2-60,0 0-8,4 0-4,-4-2-36,-3-1 0,4-2-28,-1-2-8,-6-1-28,6-2-72,1 3-136,-7-3-24,-3 0 24,6 1 84,-6-1 64,0 0-28,0 1-20,0 1 220,0 3 12,-6 0 60,3 2-72,-7-2-4,1 4-68,6-1 72,-13 0 60,7 2 16,0 0 48,-10 0 48,7 0 12,-1 0 28,4 2 36,-6 0-28,2-1 0,4 4 4,-3-2-16,2 3-12,1-2 12,3 2 24,-4 0-84,7 1-40,3-1-108,-6 4 0,6-1-60,0 1 48,0 0 4,0 2 8,6-3 4,-6 1 44,0 0 40,3-1 8,4-1 100,-4 0 12,-3-3 36,0 5 20,6-2 4,-6-1-24,3 1 60,-3 2 48,6-1 24,-3 1-28,4 1-104,2 2-76,-6 0-60,6 1-52,-6-3-56,7 2-60,-1-1-48,-9 0-60,6-1-40,-3 1-32,-3-2-16,0-1 16,0-1 104,0-1 136,0-1 40,-3-2 20,-3 0 24,6 0-36,0-2-48,-9 0-84,9 0-112,0-2-132,0 1-132,-3-1-124,3 0-256,0-1-512,3-5-776,-3 2-2057,6 0-1575,-3-3-965</inkml:trace>
  <inkml:trace contextRef="#ctx0" brushRef="#br1">22246 13131 196,'0'0'3024,"0"0"-2632,0 0-220,0 0 1509,0 0-301,0 0-524,0 0-232,0 0 88,0 0 104,0 0 164,0 0 88,0 0 20,-19 9-144,19-9-96,0 0-44,0 0 5,-3 0-37,-3 0-40,6 0-64,-3 0-76,3 0-28,0 0-88,0 0-108,0 0-52,0 0-84,0 0-40,-6 0-32,6 0-16,0 0 16,0 0-100,0 0-48,0 0-4,0 0 52,6 0 24,-6 0 16,0 0-40,3 0-12,6 0-40,1 0 100,5 0 88,-2 0 44,5 0-56,1 0-76,3 0-24,-4 0 12,4 2 112,3-2-52,-13 2-84,7-2-68,-1 0-4,-8 0-8,-4 0-4,0 0-60,6 0 64,-12-2 8,7 2 8,-7 0 52,3 0-12,-3 0 12,0 0 24,0 0 100,0 0-52,0 0-48,-3 0-80,3 0-4,-7 0-72,7 0-36,0 0-40,0 0-8,0 0-24,0 0-52,0 0 16,0 0-28,0 0-20,0 0 32,0 0 52,0 0 96,0 0 84,0 0 84,0 0 36,0 0 76,0 0 32,0 0 40,0-2 68,-3 1-128,-3-4-124,3 2-36,3-3-40,-6 0-4,3 0 4,0-2-8,-4 1-4,4 1 0,3 0-4,-6 0-4,3 3-60,-3-2 24,6 4 0,-3-1-12,3 0 8,-7 0 40,7 0-108,0 0-48,0 2-12,0 0 56,0-2 28,0 0 84,0-2 12,-3 2 0,3-1 48,-6-2 12,6 2 0,-3-1-52,3 2 56,0 0-56,0 0-8,-6 1-12,3-2-136,3 3-44,0 0 20,0 0 4,0 0-112,0 0-168,0 0-272,0 0-244,0 0-324,-3 0-536,3 0-1117,0 4-1995,0-2-1397</inkml:trace>
  <inkml:trace contextRef="#ctx0" brushRef="#br1">19855 15044 3252,'0'0'7833,"0"0"-5081,0 0-1108,0 0-824,0 0-283,0 0 63,0 0 56,0 0 32,0 0-84,-12-10-116,12 9-144,-9 1-100,3 0 12,2 0-12,-5 0-12,0 1 12,0 1-40,-10 4-32,7 0-40,-1 3-32,-2-1-40,2 6 0,-5-3 48,8 5 100,-2-3 80,3 3-44,2-2-16,4 0-228,3-1-48,0 0-192,3-4-52,7 1 12,5-2 88,-2-5 32,-1 0-20,7-3 8,-1 0-32,1-8-28,-7 0 12,7-6 88,-4 1 32,-2-3 100,-1-1 4,4 4 4,-7-4-8,-6-1-4,6-1 4,-2 0 76,-7-5 104,3-1 100,-3 2-184,0-2-96,0-2-48,-3 2-52,3-1-20,-7 4-40,4 0 148,3 7 12,0 1 84,0 6 124,0 3 0,0 1-88,0 4-120,0 2-56,0 3 56,3 5 220,4 9 228,-4 5-12,-3 6-84,0 3-76,0 4-92,0 0-64,0-1-12,0-1 12,-3-3-36,3-4-24,-7-1-52,4-4-8,3-4-96,-6-3-12,6-5-24,0-3-112,0 0-176,0-6-212,0 2-168,0-4-172,0-6-192,6-4-660,-6-1-2317,3 0-3351</inkml:trace>
  <inkml:trace contextRef="#ctx0" brushRef="#br1">20060 14939 7341,'0'0'6996,"0"0"-4267,0 0-1093,0 0-520,0 0-52,0 0 40,6 27 0,-3-9-112,-3 1-76,0 6-184,0 1-164,0 1-100,0-2-36,0 0-71,0-4-145,0-2-216,0-1-24,10-7-72,-10 1-12,3-2-48,3-5-13,-6 1-23,9-2-24,-6-4-24,-3 0-12,7 0-48,-4-2-136,-3-6-176,6 0-328,-3-5-684,3-1-932,-3-5-1685,3 8-1995,-2-10-2633</inkml:trace>
  <inkml:trace contextRef="#ctx0" brushRef="#br1">20246 14849 6717,'0'0'6344,"0"0"-3848,0 0-1215,0 0-633,0 0-252,0 0 0,0 0 12,0 0-100,0 0-112,0 0-24,0 0 60,-3 12 88,-3-7 168,6 5 96,-3 2-60,3 1-16,-6 1-20,2 5 20,4 0-24,-6 2-100,3 6-56,-6-1-16,9 1 28,-9 0 20,5 0-84,-2-2-60,3-2-20,-3-2-40,3 0-48,-3-3 60,6-2-24,-4-3-36,4-4-84,0 1-24,0-4-144,0 0-72,0-4-156,0-1-112,0-1-104,0 0-124,0-1-328,0-5-744,4-2-1292,-4-2-2609,6 1-1808</inkml:trace>
  <inkml:trace contextRef="#ctx0" brushRef="#br1">20041 14754 4116,'0'0'4661,"0"0"-1937,0 0-648,0 0-408,0 0-171,0 0-57,0 0-120,0 0-208,0 0-164,0 0-184,0 0-132,19-7-136,-10 7-172,1 0-80,-1 0 20,3 1 0,7 4-60,0 0-80,2-1-40,4 2-36,-3-2-36,0-1-12,-4-1-4,1-2-104,-7 0-28,-3 0-164,7 0-12,-13-2 56,6 1 124,-9-5 92,3 2 40,4-2 84,-7 1-72,0-1-4,0-4-8,0 2-84,0-3 24,0 1-48,-10-2-24,10 1-100,-9-1 52,6 3 72,-3 1 108,-4 0 44,7 5 64,-3-3 48,-6 2-24,6 1 4,2 0-28,1 1-36,-6-2 0,3 2 0,-3 0 48,5 1-20,-2-4-40,6 5-56,-9-2-4,6 2-4,3-1-92,0 1-52,0 0-80,0 0-292,0 0-400,0 0-428,0 1-1140,0 1-2481,0-2-2887</inkml:trace>
  <inkml:trace contextRef="#ctx0" brushRef="#br1">20705 16994 1408,'0'0'6281,"0"0"-1673,0 0-3456,0 0-604,0 0-80,0 0 188,0 0 112,0 0 13,0 0-133,-19-16-168,19 16-180,0 0-152,0 0-76,0 0-72,0 0-4,0 0-56,0 0-4,0 0 4,0 0-4,0 0-32,0 3-16,0-2 112,4 3 76,-4 0 156,6 4 40,-6-1 48,0 5 12,0 1 36,0 3 112,3 1 92,-3 3-48,6 1-108,-3 2-52,-3 1 48,0-2-24,0 2-72,6-3-40,-6 0-108,3 2 64,-3-3 20,7-1-80,-7-2 20,0 1 0,0-3-24,3 0 0,-3 1 28,0-1-16,0-3-24,0 4-36,6-3-24,-6 1-12,0-1 24,0 1-12,0-3 16,0 5-16,0-5-36,0 5 72,0-5 0,3 3-36,-3-1 72,0-2-60,0 2-36,0-2 0,6-1-24,-6 1 12,3-3-48,-3 1 72,0 1-76,0-2 64,3 1-64,-3 1 52,7-4-60,-7 4 4,0-4 0,0 3-4,0-1 0,0-3 0,0 5-4,0-2 4,0 1-4,0-1-4,0 0 4,0 2 0,0-2-8,0 1 0,0-1-48,0 0 48,0 0 4,0-1-4,0 1 8,0-1-4,0-1 8,0 2 0,0-2 4,0 1 4,0 0 4,0-2 72,0 1 0,0 0-24,0-1-47,0 3 35,0 0-36,0 0 36,0-2-36,0 1 0,0 1 0,0 0 36,3-2-44,-3 1 4,6-1 64,-3 0-60,-3 2 0,0-3 36,0 1-40,0 0-4,6-1 4,-6 0-8,0 0 4,3 1 4,-3 0 4,0-2-8,7 2 0,-7-1-4,0 1 0,0 0 4,3-2 8,-3 2 36,0-1 4,0 1-40,0 0 48,0-1 12,0 3-24,0-2 12,0 0-12,0 0-44,0 0-4,0-1 0,0-1 0,0 0 0,0 2 4,0-4 44,0 2 0,0 0 0,0-1-36,0 0 0,0 0 48,0-1-12,0 4 0,0-2-44,0 0 56,0 1-48,0-1 36,0 2-36,-3 0-4,3 0 0,0-1 4,0 3-12,0 0-8,-7 0 4,7 1-8,0-1 4,0 0 8,-3 0-8,3-1 8,0 1-4,0 0-4,0-1 0,-6-1 4,6 0 4,0 2 0,0-1 0,0 1 0,0-3 0,0 3 4,0-2-4,0 1 0,0-4 0,-3 3 4,3-1-4,0 0 0,0 0 0,0-1 0,0 2-4,-6 0 4,6-2 4,0 1 4,-3 1 0,3-2 0,0 4-4,0-2-4,0-1 4,0 1-4,-7 0-4,7-1 0,-3 3 0,3-2-8,0-2-36,0 4 40,0-2-4,0-1-36,0 1 0,0 2 36,0-4-60,0 3 24,0-1 4,0 0 44,0 2 4,0-2 0,0 2 0,0-1-4,0-1 0,0 3 4,0-1-4,0 0 0,0 0-4,-3 0 0,3-1-4,0-1 0,0 2-4,0-1 4,-6 1 0,6 0 0,0-3 0,-3 3-4,3-2 4,0 2 4,0-3 0,0 3 0,0 0-4,-6-2 8,6-1 0,0 5 0,0-2 0,0 0 0,0 0 0,0-1 0,0 3 0,0-2-4,0 1-8,0-1-36,0 0 40,0 2-4,0-5 8,0 5-4,0-3 4,0-1-4,0 2 4,0-2-4,0 1 0,0-1 0,0 2 8,-3-2 4,3 0 4,0 0-4,0-1-4,0 3-4,0-2 0,0-1 4,0 1-8,0 0-4,0 0 8,0 1-4,0 0 8,0 0-8,0-1 0,0 2 0,0-2 4,0-1-4,0 3 4,0-2 0,0 0 4,0-1 4,0 5 0,0-4 4,0 2-4,0 0-4,-7-3 0,7 4 4,0-1 0,-3 0-4,3 0 0,0 2-4,-6-1-4,6-1 0,0 3 0,0-1-4,0-1 4,0 4 0,0-2-4,0 0 4,0-1 0,0 0 0,0 2 0,0-3 0,0 1 4,0 0 4,0-3-4,0-1 4,0 3 0,0-1 4,0-2 0,0 2-4,0 0 4,0-1 0,0 1 8,0 1-8,0-1 4,0 2 0,0-1-8,0 1 0,0 0 4,0 0-4,0 0 0,0-1 4,0 2 0,0-1 4,0 0 0,0-1-4,0 1-4,0-1-4,0-1 4,0 2-4,0-1 4,0-1 84,0 0 48,0 2-60,0-2-72,0 1 0,0-1 8,0 0 0,0 1-4,0 1 0,0-2 0,0 2-4,0-3 0,0-1-4,0 1-4,0-2-4,0-2 0,0-1-48,0 2 12,0-4-12,0 2-36,0-2 24,0 0 12,0 0-28,0 0 76,0 0 8,0 2-4,0-2-4,0 0-36,0 0 48,0 0-4,0 0 4,6 0 0,-6 2 4,0-2 4,0 0 0,0 0-4,0 0-4,0 0-60,0 0-12,0 0-36,0-2-37,0 0-107,0-4-216,0-2-204,-6-1-692,6-3-580,0 3-1028,0-1-2085,0 2-3255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11:20.577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  <inkml:brushProperty name="color" value="#177D36"/>
    </inkml:brush>
    <inkml:brush xml:id="br2">
      <inkml:brushProperty name="width" value="0.05" units="cm"/>
      <inkml:brushProperty name="height" value="0.05" units="cm"/>
      <inkml:brushProperty name="color" value="#3165BB"/>
    </inkml:brush>
    <inkml:brush xml:id="br3">
      <inkml:brushProperty name="width" value="0.05" units="cm"/>
      <inkml:brushProperty name="height" value="0.05" units="cm"/>
    </inkml:brush>
  </inkml:definitions>
  <inkml:trace contextRef="#ctx0" brushRef="#br0">32366 14573 3330,'0'0'2497,"0"0"3521,0 0-3584,0 0-786,0 0-223,0 0-353,-1-8-159,1 5-81,0 3-63,0 0-209,0 0-256,0 3-80,0 3-144,0 1 48,0 7 176,5-1 241,2 2-97,-2 1 16,3 4-16,1-4-48,2 2-31,-5-2-65,2-2 128,0-1-208,-4 3-32,4-1 64,-3 1-112,2 0 48,-2-1 16,1 4-96,2 1-31,-2-2-1,0-2-48,1-1 16,0 1-16,1 0 16,0-5-16,-4 3-64,4-1 80,-3-1-16,0-4 16,1 4-64,-5-4 80,5-1-80,1 5 48,-1-4 16,-5 4 16,4-1 0,1 0-16,-4 1 16,1-1 32,-1 2 16,1 3-64,0-2 64,-3 1 128,4 1 16,1-2-192,0-1-32,1 1-48,0-3 32,0 0 16,0 3-48,2-1 64,-2-2-16,1 8-16,-1-4 0,-2 1 32,1 0 48,0-1-160,1 1 32,0-2-32,0-1 112,1-1-128,0 1 96,1-2-32,3 0 32,-5 1-32,0 3-16,1-1 32,-1-1 0,1 6 32,0-6-32,-1 2 32,-5 1-64,4 0 48,-2 0-16,0 0 32,2 0-32,-4-3 0,3 5 16,0-2-16,-1-3 16,0 3-48,2-1 96,-3 2-80,4-1 32,-5-1-16,3-2 16,-3 6 0,-1-4 0,0 3 32,3-2-48,0 2 32,-3 0 0,0 0 0,2-2-48,2 2 80,0-3-48,-1 1-96,-2-2 64,5 2 16,-4-1-32,1 4 0,-1-2 16,1-1-32,0 4 80,3-2-32,0 2-16,-4 1 32,6-3 16,-4 2-64,4 1 48,0-1 0,-1-3-16,-2 4 32,3-4-16,-4 2 16,1-4-16,3 4 32,-3-6-48,1 3 65,1-1-49,0-3 32,-1 2 0,-1-1-80,2-2 80,-2 0-32,0 1 16,-1-4-48,2 6 32,-4-2 0,3-2 80,-2 1-80,0 1 32,-2-1 0,4 0-64,-2 1 32,0-1 32,2-2-80,-2 2 0,2-2 16,-4 1-16,5 1 0,-4-2 0,3 2 0,-5-2 48,6 2-80,-6 0 64,1-2 0,4 2 0,-5-2 16,6 2-16,-4 1-32,4-3 64,-6 2-48,5 0 0,-4 1 48,5-3-48,-4 2-16,3-2 32,1 0 16,-6 2-16,4 1 0,-2-4 32,1 2-64,0-1 96,-1 2-112,4-2 80,-5-1-48,4 4 32,1-1-16,-4-1 16,3 3-16,1-2 16,-5 0 0,5 1-48,-4-1 96,3 2-128,1-2 144,-5 1-96,4-1 96,1 0-48,-1 1 80,-4 1-32,7-2-32,-5 1 48,0 1-80,4-2 16,-4 0-16,1 1 32,1-1-80,1 2 112,-4-3-96,4 1 32,-1 0 16,-4-2-64,5 2 32,-1-2-80,-3 0 112,4-2-64,-5 4 48,4-4-32,1 2 16,-4-2 0,4 0-32,-4-1 32,2 1-16,2-3 48,-4 3-48,3 2 32,1-2-64,-2 2 48,-2 0 0,6 3 16,-2-1 16,-5 2 0,7 0 0,-3 1-32,3-1 16,-4 1-64,4-3 64,3 2-32,-6-3 48,2 1-16,-1-2-32,1 0 48,0-2-80,-5 2 128,3-2-112,1 1 32,0 2 0,0-4 16,-4 4 16,4-2-64,0-1 64,0-1-16,1 4-64,-1-3 48,-5-1 48,4 1-48,3-3-16,-8 1 48,6-3-32,-5 0-16,-1 1 0,4-1 16,-3 0-16,-1-2-16,0 3-48,0-3 32,0 0-80,0 1-16,0-1-48,0 0-64,0 0-33,0 0-143,0 0-160,0 0-112,0 0 143,0 0 113,0 0-80,0-1-112,0-4-17,0 0 65,0 1-32,0-1-33,0-2-271,6 1-337,-6-1-271,2 0 143,3 0-608,1 1-352,-6 2-288,1-1-1089,-1 3 1425,0 2 2225,0 0-256,-4 0 304,-4 0 96,0 4-2289</inkml:trace>
  <inkml:trace contextRef="#ctx0" brushRef="#br1">27801 20142 12502,'-8'32'4946,"1"1"-3041,-3-3-400,3-3-145,-1-7-495,6-9 31,2-4-176,0-7-336,0 0-31,0-14 127,0-3-80,5-11-320,0-3-16,-1-7-16,7-1 16,-2-2-32,2 6 96,2 3 96,-1 5 129,2 7 63,0 9-176,-2 6-112,1 5-160,1 12 32,4 3 80,-4 10 144,-1 2-80,2 3-128,-6 1-80,5-2 0,-9-2 48,0 0-80,-2-7 128,-3-4-80,0-2 64,0-6 16,0-5-32,0-3 16,-6-3-32,6-8-32,0-5-144,0-6-32,0-3 0,6-2 112,0 0 32,5 0 96,-2 4-80,4 2 112,-3 5-48,0 2 0,1 7-16,-2 5-32,2 2 32,1 11 16,-3 12 112,2 6 80,-4 9-128,0 5-48,-1 0-48,1-3 48,-4-3 16,0-9 32,2-5-48,-4-7 16,-1-5-48,0-7 48,0-1-224,0-3-801,0-10-864,0-3-1488,-1-7-3378</inkml:trace>
  <inkml:trace contextRef="#ctx0" brushRef="#br1">28301 20222 9780,'0'0'6035,"0"0"-3554,0 0-1296,0 0 31,0 0-63,34-34 336,-14 20-385,0 1-159,0 2-289,-4-3 48,-2 4-79,-3-2-337,-5 1-192,2 0-64,-8-1-64,0 1-32,-5 0-64,-4 2-48,-4 2 176,-5 3-161,4 4 17,-5 0 80,2 8 16,2 11 0,5 1-16,3 7 48,4 4 80,3 0 64,0 1-16,7-5 0,4-2 17,-2-5-33,4-4-64,-1-7-16,-4-4 32,3-3-96,1-2-593,-2-7-735,2-5-913,0-1-1185,1-2-3201,-1-1-6403</inkml:trace>
  <inkml:trace contextRef="#ctx0" brushRef="#br1">28723 20126 17928,'0'0'3234,"0"0"-2834,0 0 576,-35-10 673,28 10-416,1 0-497,-1 3-208,-4 5-320,4 6 0,-3 4 305,0 2-177,3 3 0,1-1-160,2 1-16,2-5-16,2-2-144,0-6 32,2-3-16,5-7 0,1 0-64,0-4 96,-2-9-32,5-3 0,-2 0-48,-3 0-32,1 3 96,-1 4-32,-5 2-16,5 7 80,-6 2 144,0 12-208,0 4 128,-6 2 128,5 3-31,1-3-241,0-3 48,0 0-16,0-8-64,7-5-449,0-4-735,-1-4-1281,3-10-1201,1-6-2913</inkml:trace>
  <inkml:trace contextRef="#ctx0" brushRef="#br1">28862 20244 10757,'0'0'9204,"0"0"-8259,0 0 15,-12 32 497,12-30-177,0-2-559,0 0-289,6-4-160,0-3-112,0-2 128,1-2 320,3 0-95,0 2-129,1-1 48,-2 1 288,3 3 17,1-1-481,2 0-128,2 3-32,2-1-32,-5 5 16,4 0-32,-4 2-16,-1 10 16,-1 3-64,-4 4 0,0 1 32,-4 3-80,2-6 48,-4 1-16,-2-5 32,0-1-112,0-5-64,0-5-336,0-2-801,0 0-1136,0-9-1329,0-4-5554</inkml:trace>
  <inkml:trace contextRef="#ctx0" brushRef="#br1">29493 20198 6035,'0'0'6963,"0"0"-4354,0 0-576,0 0-272,0 0-320,0 0-177,-20-20-303,20 36-657,0 6 256,0 3 544,0 5-207,6-3-561,3-3-160,8-8-112,-5-5-16,9-7-16,-6-1 0,2-3-48,-4-7 32,-1-4-144,2-5 96,-8 0 0,0 1 0,-4 1 48,3 5 0,-5 7-16,6 2-128,-5 16-48,4 6 128,1 5 64,2 4 0,1 1-16,1-5 48,3-2-32,1-9 16,2-8-96,-4-5 64,4-3 0,-7-14 0,2-6 64,-2-7-48,-4-5 16,0-2-48,1-1 192,-6 1-80,0 2-32,0 8 0,0 4-80,0 8 16,0 5 16,0 5-48,0 2-80,0 0-16,0 0-224,0 5-577,0-1-63,1 3-128,4-2-817,1-3-737,2-2-1568,-2 0-2801</inkml:trace>
  <inkml:trace contextRef="#ctx0" brushRef="#br1">30009 20050 20425,'0'0'2065,"0"0"-1857,0 0-208,0 0 433,0 0-305,0 0-465,32-30-1840,-25 30-3617</inkml:trace>
  <inkml:trace contextRef="#ctx0" brushRef="#br1">29998 20340 19609,'0'0'3506,"0"0"-3122,0 0 240,0 0 385,5 32-705,-2-31-272,0-1-368,-2 0-1697,-1 0-1697,0-8-3858</inkml:trace>
  <inkml:trace contextRef="#ctx0" brushRef="#br1">30209 20373 10469,'0'0'4882,"0"0"-3890,0 0 97,0 0 704,0 0-192,0 0-337,22 16-351,-19-16-353,-2 0 0,5-2 336,-4-2-207,3-6-49,1 2-480,0-4 48,0 1 32,0 0-144,5 2-80,-1 2-16,-3 3 208,4 4 161,-1 0 31,0 2-16,3 7 48,-1 2-48,-2 1-15,2 1-129,-1-2-112,-2-1-96,-1-4 16,-4-2-64,1-1 16,1-3-288,-4 0-609,3-7-784,-2-2-1488,-3-5-1313,3-3-6131</inkml:trace>
  <inkml:trace contextRef="#ctx0" brushRef="#br1">30668 20271 19401,'0'0'3602,"0"0"-3378,0 0 784,0 0 1105,0 0-848,0 0-689,-25-10-320,10 21-160,-3 5-112,1 2 208,0 2 112,5 0-16,1-1-208,8-4-48,3-1 113,0-1-49,6-6-32,7-2-48,1-5 32,6 0-80,-2-7 80,2-5-96,2-5-80,1-4-145,-4-5 177,1-6 112,-1-1-128,-2-6-208,-2 1-336,-8-1-48,0 4 95,-4 5 65,-3 3 496,0 5 64,0 4 160,-4 4 240,-2 1 289,-1 4 271,1 4-192,0 1-351,3 4-273,0 4-176,1 10 64,2 4-16,0 4 48,0 8-48,2 4-64,4 1 48,0 1-32,-3 2 32,2 1-16,0-3 32,-2-2 0,1-7 0,1-5-16,-2-4-32,2-7-32,-2-4-705,0-5-831,-3-2-1490,0-11-1744</inkml:trace>
  <inkml:trace contextRef="#ctx0" brushRef="#br1">31837 18039 5763,'0'0'5298,"0"0"-2449,0 0 609,0 0-929,0 0-816,0 0-641,31 32-47,-11-32 319,9 0-127,6-6-144,3-8-337,-4-2-464,4-4-80,-6-3-64,-7 1-160,1 2 0,-12 1-32,-1 4-48,-6 3 64,-2 6 0,1 1 0,-6 5 64,0 0-96,0 0 96,-6 0 0,1 5 0,1-1 0,-4 1-16,-1-1 16,-2-1 0,2-3 16,-7 0-16,1-5 64,-2-4-112,1-3 64,-3-1-32,4-1 0,-1 1-64,7 2 0,1 0 48,4 4-48,4 2-48,0 1-608,0 4-529,1 0-1536,7 0-913,0 0-3569</inkml:trace>
  <inkml:trace contextRef="#ctx0" brushRef="#br1">32666 17310 5763,'0'0'4082,"0"0"-1777,0 0-1169,0 0 209,0 0-97,-5 0-271,5 0-289,-3 2-192,3-2 49,0 0-33,0 0-64,0 0-112,0 0-96,3 0 96,2 0 129,0 0-81,7-2-192,-1-2 16,4-1-16,-1 0 576,6 1-79,1-3-113,2 1-192,-5-1 0,3 0 113,2 0-65,-1 1 176,4-1-128,-1-2-272,1 2 0,0-2 49,1 0-17,-2 3-112,1-4-32,-1 6-16,-5-3 48,-1 1-64,1 0 32,-2 0-48,2 1 32,-2-1-80,2 2 32,0-3 0,2 0-16,1 2 64,-1-2-80,1 0 48,-3 1-144,-1-1 96,-1 3-32,-1-3 32,0 3-48,-4-3 64,5 5-64,-5-3 32,1-1 48,4 1-64,-4 0 80,6-1-64,-1-1 16,3-2 16,-2 2-48,-3-2 48,3 0 0,-3 0 16,-3 2-32,-2-2 16,1 5-48,-7-3 80,5 3-64,-2-1 32,-1 3-32,4-3 32,-1 1 0,2 0-16,1-2 0,-1 2 0,1 0 80,3-3-112,4 1 64,-3-4-16,-1 4 48,0-4-64,2 3 64,-2 1-32,-2-1-32,3 0-32,-5 3 112,6 0 112,-5-3-64,2 2-48,-4 1-32,0-3 0,1 3 0,-2-1-16,-4 1 0,0-1-32,-4 3 64,0-1-80,-3 3 64,1-2-64,-1 2 16,0 0-32,0 0-112,0 0-480,-1 2-528,-5 1-1041,1-1-1441,3-2-3938</inkml:trace>
  <inkml:trace contextRef="#ctx0" brushRef="#br1">29713 18254 5442,'0'0'1633,"0"0"2801,0 0-1825,0 0-608,0 0-352,0 0-112,-5 0-433,5 0-383,0 0-33,0-3-256,0 3-160,7-1-160,4-4 96,6 0-47,6-1-81,3-1 1184,10-7-592,1 3-431,-1-5-161,-2 5-112,-6-3 16,-5 6 16,-9-2-112,-2 4-129,-7-1 65,-2-2 96,-3 0 16,0 0 64,-3-2-32,-3-1-112,-7 1 128,3 2-16,-6 2 32,2 3-64,-5 0-32,2 1-64,3 3-208,-1 0-32,3 0 144,4 0 79,3 0 1,2 0-224,3 0-992,0 0-1138,5 0-959,6-2-2674,1-2-16</inkml:trace>
  <inkml:trace contextRef="#ctx0" brushRef="#br1">30765 18137 6931,'0'0'704,"0"0"3618,0 0-1280,0 0-753,0 0-176,0 0-785,-6 2-607,13-2-17,9 0-96,6 0 113,4-6 127,0-4-272,7-1-368,-2-2-111,-5-3-81,-1 2-64,-5 1-33,-1-1 49,-10 1 16,2-1-64,-5 1-16,0 2 128,-4 0-48,3 2 32,-5 0 80,0 0 113,0 0 159,-5-3 32,-3 1 112,2 0-208,-8-1-176,2 1-64,-1 1-48,1 0 16,4 3-48,2 3-112,0 2-240,6 2-352,0 0-913,0 2-608,0 5-1345,0 0-3345,6 0-4018</inkml:trace>
  <inkml:trace contextRef="#ctx0" brushRef="#br2">36208 13364 9620,'0'0'3378,"0"0"-209,0 0-1584,0 0-192,0 0-257,0-25-239,0 20-337,0 1-352,0 0-48,-3-1 96,-4-2-176,-8 5-64,-5-3 32,-8 5-80,1 0 32,-8 7-64,-1 9 0,-1 4 0,3 10 16,3 5-32,6 6 176,9 4 673,10 0 191,6 0-368,14-4-208,9-6 145,10-1-193,1-7-160,5-7-112,-2-4 32,-4-4 0,-7-8-32,-6 0-48,-4-4-288,-7-4-272,-1-5-113,-5-2 17,-3-3-96,0 1-417,0 1-63,0 1-129,0 2-976,4 2-2689</inkml:trace>
  <inkml:trace contextRef="#ctx0" brushRef="#br2">36463 13537 8452,'0'0'5602,"0"0"-3152,0 0-1474,-32 14 433,24-1-305,0 3-159,1 2 79,4 4 305,1 3-241,2-3-368,8-3-239,1-4-225,8-6-128,-1-5-64,1-4 16,1-1-80,-4-9 16,-3 0-48,-3-7-32,-7 0-144,-1-2 32,-1-1-112,-10-2-129,2-1-47,-10 1-96,7 4-64,-2 4 63,3 3 385,3 6 128,2 3-176,6 2-512,0 2-497,0 5-1056,0 2-2737</inkml:trace>
  <inkml:trace contextRef="#ctx0" brushRef="#br2">36640 13249 7459,'0'0'3602,"0"0"-753,8 38 1025,-7-6-929,3 6-495,-1 9-225,-3 0-577,0-2-575,0-2-401,0-4-224,0-11-208,0-5-127,0-5-17,4-6-48,-1-4-16,4-5-48,-1-1-273,0-2-639,-3-5-817,0-6-1184,-1 0-785,-2-5-3905</inkml:trace>
  <inkml:trace contextRef="#ctx0" brushRef="#br2">36898 13555 2977,'0'0'2562,"0"0"-2194,0 0 2273,0 0-112,0 0-416,0 0 64,-10 0-368,4 4-192,-6 3-145,-2 5 17,-2 3-48,1 1-193,1 0-127,3 4-465,3-5-352,8-1-128,0-2-80,6-8-64,7-1 0,4-3 0,0-14-64,3-2 16,0-7-16,-3-4 32,2-4-80,-5 2 16,-2-3-112,-4-1 0,-3-1-160,-5 0-176,0 1 31,0 3 161,0 3 112,-5 9 144,3 4 96,-4 3 16,5 7 256,-2 4 49,3 9-97,-2 9-208,2 9 496,0 4 432,0 8 33,6 1-321,2-2-272,3-4-128,-2-5-192,2-6-96,-5-8 16,2-1 17,-3-5-530,-5-2-543,0-3-833,-5-4-1841,-4-2-3185</inkml:trace>
  <inkml:trace contextRef="#ctx0" brushRef="#br2">37466 13426 8164,'0'0'4578,"0"0"-993,0 0-2512,-37 4-129,21 7 401,2 1-224,2 3-241,1 1-96,3 0-15,7-2-193,1-1-208,4-4-224,6-2 64,8-5 64,-4-2-32,5 0-63,-5-9-145,4-5 16,-5 1 0,-7-1-64,2 3 48,-2 2-16,-1 2-16,-5 7 64,0 5-32,0 9-32,0 3-48,0 6 272,0-3-64,0-2-112,1-2-32,10-7-48,-2-9-80,4 0-961,-1-9-784,-4-7-1056,3-4-2257,-11-7-5123</inkml:trace>
  <inkml:trace contextRef="#ctx0" brushRef="#br2">37702 13468 6355,'0'0'7507,"0"0"-5122,0 0-256,0 0-432,11 34-400,-9-25-241,1 0-239,0-2-225,-3-3-48,0-1-64,1-3-143,-1 0 255,3-5 192,-1-4-336,1-4-336,2-1-48,-2-4-48,0 0 0,-2 2 16,4 1-64,-5 3 80,6 5-15,-6 1-50,2 4 50,1 0-33,2 2-33,-1 0 17,7 2-16,-2 5 0,2 1 64,3 4-48,-1-1 48,5-2 17,-5-2 63,-4 0-64,2-6 0,-5-1-32,0 0-561,-6 0-1311,0-4-1506,-11-5-3841</inkml:trace>
  <inkml:trace contextRef="#ctx0" brushRef="#br2">37815 13243 4066,'0'0'80,"0"0"-64,0 0 16,0 0-16,0 0-176,0 0-721,-4 0-959,4 0 2672,0-1 2433,0-2-2848,0 0 2672,0 2 497,0-2-1041,-7 3-480,6-2-480,-4 2-481,-1 0-736,-3 0 32,-1 0 65,3 2-49,-1 1-32,0 1-16,4-1-128,0-2-160,3-1-16,1 0-64,0 0 32,0 0 16,0 0-16,1 0-32,-1 0 32,5 0-16,-5 0-16,3 0-208,0 0-752,-3 0-785,2-1-1745,3-2-3873</inkml:trace>
  <inkml:trace contextRef="#ctx0" brushRef="#br2">37941 13480 10597,'0'0'3778,"0"0"-3538,0 0-112,0 0 624,0 0-256,0 0-320,0 0-176,-6-5 48,9 7-48,0 1 0,-3 1 16,1-4 0,-1 3 48,4-2 305,-3 2 1007,-1-1 1,0 0-465,0 5-15,0-2-193,0 3-304,3-1-128,0 2-32,-3-4-159,0 0-17,0-1-64,2-4 80,-2 2 64,0-2 224,0 0 304,0-2 96,0-2-447,-2-1-225,-1-2 32,0 0-96,3 5 16,0 0 16,0-1 16,-1 3-16,1 0-32,0 0-64,0 0-32,0 0 48,0 3-32,0-1 64,0 0-32,0-2 0,0 0 32,0 0 48,0-7 16,-4-4 0,4 0-64,-1-5 0,1 0 48,-6-1-64,6-1 32,-2 6-32,2-1 48,0 4 64,0 0-48,0 2-32,0 3-32,8-1 80,-2 1-80,5 0 32,-2 1 16,10-1 0,-7 1 32,2 1-48,5 0 48,-7-3-16,2 3-16,-1 0-64,-1-3 64,-6 3-96,-1 2 32,-2 0-288,-3 0-688,0 0-993,-8 0-704,-3 0-3650</inkml:trace>
  <inkml:trace contextRef="#ctx0" brushRef="#br2">38534 13275 13046,'0'0'4818,"0"0"-2833,0 0-1008,0 0 991,30 0-335,-7-7-400,6-2-545,4-2-464,1-1-208,-1 1-32,-1 2-16,-1 5-1216,-6 0-1442,-3 4-895,-4 0-1442,-5 4 513,-6 0-3777</inkml:trace>
  <inkml:trace contextRef="#ctx0" brushRef="#br2">38579 13005 7844,'0'0'3537,"0"0"305,0 0-1793,0 0-1009,8 45 225,-8-7 1296,1 12-448,-1 1-304,0 8-641,0-7-479,0-5-289,-1-11-192,1-5-176,0-4-16,0-11-16,0-5 32,0-2-48,0-6-160,0-3-608,0-9-609,0-7-1536,0-5-881,0-6-3521</inkml:trace>
  <inkml:trace contextRef="#ctx0" brushRef="#br2">38871 13262 12054,'0'0'4802,"0"0"-3041,0 0 31,-19 35 129,19-21-384,0 0-657,0-3-351,6-2-193,5 0-208,1-7 16,4-2-96,-4 0 0,2-7 0,2-4 16,-7-5-32,-3 0-128,-1-1 32,-5-2-224,0 4-16,-11-1 208,5 0-129,-7 5 65,0 4 112,0 3-32,1 4 16,-1 0 48,6 4-112,0 3-256,1 2-704,6-2-993,-1-3-2978</inkml:trace>
  <inkml:trace contextRef="#ctx0" brushRef="#br2">39526 13096 7427,'0'0'2594,"0"0"255,0 0-640,0 0-144,0 0-176,0 0-401,-20-2-351,20-3-305,8 1-400,3-5-31,3 0 31,4-3 176,2-1-160,2-1-47,1-2-49,-4-1-192,7-1-80,-7-2-80,0-3 16,-2 3-16,0-5 32,-5-2-80,0 0 16,-4 0-48,-2 0-128,-1 5-80,-3-1 143,-2 10 161,0 3-32,0 10 48,0 5-80,0 17-32,-2 12 0,-1 9 224,1 11 529,2 0 15,0 2 176,5-6-255,0-8-305,2-10-224,1-5 0,0-11-16,-2-5-48,2-4-16,-3-5 64,1-2-16,-2-9 16,-2-4 0,4-5-80,-4-1 16,1-1-48,0 2-16,-2 2-176,3 5 16,-3 6-80,5 1 80,-4 4-97,3 7 177,1 2 160,0 2-64,5 3 128,4-1-112,-1-1 48,11-4 64,1-5-48,1-3 16,4-5-32,-5-4 65,0-4-97,-4-1 64,-6-2-32,-4 3 0,-10 2-48,-2-2-16,0 3-33,-7 1 97,-6 2-48,-6 7-32,0 0 48,-1 0-64,3 7 64,2 2-48,2 7 48,7-1-48,6 4 64,0-1 0,5 0 16,4-3 0,8-3 16,3-5 0,6-5 0,-1-2 48,0-2-96,-3-5 32,1-2-816,-9-2-1905,2-3-481,-6-2-1792,-5 0-7412</inkml:trace>
  <inkml:trace contextRef="#ctx0" brushRef="#br2">39571 12752 6195,'0'0'672,"0"0"3938,0 0-2209,0 7-880,0 13-32,0 7 512,0 11 544,0 7-352,0 4-496,-1 1-561,-6-3-336,6-6-223,-2-5-321,3-9-128,0-4-80,0-6-32,0-6 48,0 1-80,0-5-160,0-3-560,0 0-305,-2-1-368,2-3-239,0 0-145,0 0-832,0-3-1217,0-4-1889,0-3-1152</inkml:trace>
  <inkml:trace contextRef="#ctx0" brushRef="#br2">40514 12605 7347,'0'0'6387,"0"0"-3121,0 0-1842,2 39 113,-2-8 1489,0 10-177,-2 9-1168,2 1-481,-6 3-432,6-7-367,0-1-209,0-9-128,0-7 0,0-8-16,3-6 16,0-5-64,-3-2 32,0-6-336,2-3-513,1-5-687,2-11-1394,-2-4-1664,-2-12-6099</inkml:trace>
  <inkml:trace contextRef="#ctx0" brushRef="#br2">40611 12956 8756,'0'0'10773,"0"0"-9781,0 0-960,0 0 1457,37 24 544,-23-24-384,5-11-833,-2-2-592,-2-3-112,-1-2-32,-6-2-64,-3 1 32,-5-1-400,0 4-16,-7 1 192,-7 8-96,2 5 16,-5 2 16,2 13 112,-3 10 48,6 4 80,3 4 64,9-1 496,0-4 0,6-1-336,13-9-144,2-7-16,7-9-32,2 0-480,1-9-80,-5-9-1553,0-5-688,-7-3-1521,0-6-7444</inkml:trace>
  <inkml:trace contextRef="#ctx0" brushRef="#br2">41068 12494 9012,'0'0'8692,"0"0"-6227,0 0-496,0 0-112,0 0-865,0 0-703,-32 3-177,13 19 32,2 9 496,0 6 288,5 3-159,-1 5-113,7 0-144,1-3-416,5-1 80,0-5-16,5 0-63,3-6-49,3-6-16,-2-6 0,2-2-16,-7 0-32,4-8-48,-6-1-449,4-2-447,-6-1-529,0-4-896,0 0-704,0-4-1954</inkml:trace>
  <inkml:trace contextRef="#ctx0" brushRef="#br2">40895 12827 3682,'0'0'18696,"0"0"-16983,0 0-1809,0 0 160,0 0 496,0 0 961,48-4-385,-23 4-687,4-5-417,2-1 32,2-4-240,-6-3-1105,0-1-2048,-2-3-3363</inkml:trace>
  <inkml:trace contextRef="#ctx0" brushRef="#br2">41270 12479 18520,'0'0'3698,"0"0"-3282,0 0-320,0 0 513,0 0 591,0 0-656,18 62 81,-18-19 911,0 11-543,0 0-353,-6 2-272,5-6-352,1-12-64,0-2 64,1-6-32,10-10 32,-2-9-16,4-4-368,-1-7-608,1 0-609,-6-18-816,-2-5-1521,-5-6-5090</inkml:trace>
  <inkml:trace contextRef="#ctx0" brushRef="#br2">41197 12744 7283,'0'0'12278,"0"0"-11094,-2 29-1071,12-24 1503,5-3 241,7-2-336,6-7-705,3-7-528,-2-1-128,-1-1-48,-3 0-15,-11 3-322,-6 4-2160,-8 4-1713,-8 4-3361</inkml:trace>
  <inkml:trace contextRef="#ctx0" brushRef="#br2">41979 12722 5955,'0'0'4898,"0"0"-3457,-39 0-81,26 2 433,-2 2-192,-2 3-273,1 4 225,1 5-224,1 0-17,6 2 81,3 2-224,5-2-385,13-2-480,5-5-48,10-4-176,3-5-16,2-2 0,-2-9 16,-5-7-208,-6 0-416,-6-4-160,-9-3 31,-5 3 177,0-2 224,-14-3 96,-9 7-48,-5-2 16,3 2-112,0 5 159,5 1 17,6 3 64,8 3-64,6 3-576,14-3-1889,11-4-3346,7-6-5154</inkml:trace>
  <inkml:trace contextRef="#ctx0" brushRef="#br2">42417 12134 8260,'0'0'6995,"-51"-9"-5378,17 9-241,-3 2 897,1 8-352,7 3-416,4 5-657,5 2-528,12 10-47,5 7-129,3 6 96,5 9 416,7 2 48,7 5-335,-5-5-145,6-3-32,-5-8-96,1-4 16,-9-5-64,3-7-128,-7-7-208,-2-3-289,-1-3-175,0-7-368,-1-3-241,-7-4-304,-3-11-656,3-5-3666</inkml:trace>
  <inkml:trace contextRef="#ctx0" brushRef="#br2">42177 12568 16952,'0'0'2321,"0"0"-1329,42 5 1585,-17-5-287,-1-9-866,4-2-928,3-5-352,-9 5-176,-2-1-704,-4-1-1617,-7-1-1953,-4 3-5923</inkml:trace>
  <inkml:trace contextRef="#ctx0" brushRef="#br2">42579 12470 16456,'0'0'1904,"0"0"-1327,0 0 335,0 0 513,13 33-65,-6-8 817,-1 4-816,-1 2-561,2-3-351,0-6-161,3-6-224,0-5-80,1-2-80,-4-9-657,3 0-767,-6-13-978,-1-7-1055,-3-5-3122</inkml:trace>
  <inkml:trace contextRef="#ctx0" brushRef="#br2">42578 12274 5619,'0'0'5778,"0"0"-2864,0 0-657,0 0-353,0 0-431,0 0-352,0 15-129,0-15 1,2 0 95,1 0-160,7-7-335,-3-1-209,8-4-224,1 1-128,-2-2-48,-2 2 16,0-1-16,2 1 32,-9 2 0,0 2-32,-2 0 80,-3-1 0,0-4 0,-6 3-16,1-2-32,-3-3-48,0-2 16,2 3-112,-1 2-144,2 0-144,-1 6 64,6 1-305,0 1-319,0 3-49,0 0-1216,6 0-1648,-1 7-1122,-1 2-4737</inkml:trace>
  <inkml:trace contextRef="#ctx0" brushRef="#br2">42735 12413 13302,'0'0'4418,"0"59"-1537,0-25-303,0 0-593,0-6-833,-2-1-576,-1-4-320,1-7-176,2-7-64,0-2 32,0-5-208,0-2-1216,-3 0-1009,0-7-417,3-2-3905</inkml:trace>
  <inkml:trace contextRef="#ctx0" brushRef="#br2">42855 12541 11029,'0'0'4210,"0"0"-3458,0 0 177,0 0 191,0 0-271,0 0-401,7 0-176,-5 5-176,2 2-48,-4 1-16,0-1 16,0-2-16,0 2 16,-4-5-64,2 0 0,-4-2-16,6 3-144,0-3 160,0 0 16,0 1-48,0 4-64,0 0 96,0 4 80,0 2 224,0 0-144,0 3 112,0-3 16,0 0-160,3 1-48,0-4-48,-3-1-32,5-2 16,0-5 16,-1 4-80,7-4-96,-2 0-368,2 0-848,-3-4-2194,-3-1-3409</inkml:trace>
  <inkml:trace contextRef="#ctx0" brushRef="#br2">42811 12584 16488,'0'0'2337,"0"0"-2081,0 0 512,0 0 945,0 0-240,0 0-561,-5-4-416,5 4-128,5-3 97,-1 1 63,4 0-368,1-3-128,4 1-48,5-3 64,-4 3-80,6-1 16,-1-2-64,-7 3-384,1 0-657,-1-3-239,-7 4-289,-2-3-1473,-3-1-2880</inkml:trace>
  <inkml:trace contextRef="#ctx0" brushRef="#br2">36207 13951 6307,'0'0'-208,"0"0"4674,0 0-2689,0 0-881,0 0-96,0-2-111,0 2-145,0 0-160,0 0 320,0 2 65,-2 2-177,2-1-96,0 1-111,0 0-129,0-1-192,0-1 32,0 3-48,0-1 0,2 1 16,1 2 416,0-1-176,-2 1-48,5 4 48,-1-2 17,-3-2 127,1 4 0,0 1-64,2-1-144,-4 0-48,5-2 48,-1 0-160,-3 0 17,4-3-33,1 1 0,-5 0-32,3-2 16,1 2-32,-5 0 80,4-3 64,-2 2 0,0 1-32,-1-3 16,2 3 64,0 2 32,0-2 32,-1 0-176,0-3 64,2 5-80,-3-2-32,4 0 0,-2-3-32,-2 1 32,4-1-32,-4 1 1,4 0-34,-6-1 82,2 3-113,1-3 80,-2 5-32,-1-2 48,0 2-48,3 0 64,0 0-128,-1 0 128,1-2-112,-1 2 80,1-2 16,0-3-80,-2 0 32,2 1 0,-1 2 48,-2-3-48,3 0 16,0 3 32,-3 0 528,0 2-368,2 1-160,-2-2-16,0 1 16,0 0-16,0 0-48,3 0 16,0-2 0,-2 2-16,4-2-16,1 0 0,-4-1 48,3 1-16,-5 0 16,6-3-32,-6 3 16,1-2 32,5 2 0,-6-1-48,5 1 48,-3 4-16,1-2 0,1-2 16,1 4-48,1 0 96,-1 1 0,3-4 16,-4 4-32,1-4 16,3 2 16,-4 1-48,4-2 32,-3 0-48,3 2 32,-4 0-48,2 3 0,-4-3 16,3 0 0,-2 3-16,0-5 0,-2 2 16,4 1-16,1-4 17,-4 4-17,4-4 16,-1-1-32,-4 3 32,5-1-32,-6-2 48,5 1 16,-3 1-64,1 1 80,0 0-96,-2 0 96,4-2-96,-2 6 32,2-5-16,1 2 32,-5 1-32,4-1 0,1 0 64,-4 0-64,3-4 64,1 4-64,-5-2 48,2-2-32,0 2-16,-3-2 16,5 0 16,-5-3-64,2 5 64,-2-2-32,3 0-16,0 1 48,-2-1-48,4 2 64,-5 1-80,6-2 32,-4-1-32,2 2 32,0 0-48,-1 0 32,-2-3 64,5 4-112,-6-1 96,5-2-64,-3 1 64,4 1-48,-6-2 16,5 2 0,-4 1-16,5-2 48,-4 1-32,2-2-16,3 2-16,-3 0 64,-1 0 0,2-2-16,-3 2-48,4-2 48,-5 0 0,4 1-16,-5-3 16,6 3 0,-4-2 16,4 0-112,-6 1 112,5 1-48,-4-1 64,5 0-48,-4 2 0,3 0-16,-2 0-32,0 0 96,1 2-96,-2 1 64,4-3-32,-4 2 32,4 3-16,-5-3 16,4 2-16,1-1 16,-4 1-16,3 1 0,1-6 16,-5 6-16,5-2 32,-4-2-48,1 1 64,-1 1-64,4-3 48,-5 0 0,4 0-48,-2 0 48,0-2-64,-1 2 96,2-5-80,-4 3 16,7 0 0,-6-3 32,-1 1-48,3 1 16,0-1 32,-3 0-32,2 1-16,-2-1 16,3 1 80,-1 1-144,1 2 64,0-2-32,-3 0 32,1 2-48,2-1 32,-1-1 16,1 5-16,0-5 32,-1 1-32,1 1 32,0-2-64,-1 3 48,1-4 16,-2 1-16,-1 0 16,6-1 0,-6 1-16,2 0-48,1-3 80,-1 3-64,-2 0 48,3-3 0,0 3-16,-3 0 16,0 0-64,1-3 96,-1 5-48,0-2-16,3 0 0,-1 0 64,-2-1-80,0 1 48,3 0-32,0 1 48,-1-1-48,1 2 32,0 1 0,-1-2-16,1 1 0,-2-2 0,5 2 48,-6 0-32,2 0 0,1-2-16,-1 2 32,-2-2-48,3 0 32,0 1-16,-3-1 0,1-1 32,2 1-48,-1-2 16,-2 2 0,3-3 32,0 3-16,-1-2 0,-2-1 0,3 3 32,0-3 48,-3 1-64,1-1 64,3 1-112,-3 0 48,-1-1 16,0 0-48,6 1 16,-6-1 0,2 1-16,-2 0 0,5 1 0,-5-1 0,6-3 32,-6 5-48,1-3 16,2 0 0,0 1-16,-3 0 32,5-1 16,-5 1-64,2-1 16,-2 0 80,0 1-80,3-3 32,0 3-32,-3-3 48,0 3-48,1-4 16,-1 5 0,4-5 16,-3 2-16,-1 1-16,0-2 48,3 1-80,0-1 80,-3 0-48,0-2 16,0 4 0,0-4 32,2 3-64,-2-3 48,0 3 0,0-3-32,0 1 32,0 2-16,3 1 16,-3-2-16,1 3 0,-1-3-16,0 5 16,7-3 16,-7 1 0,1-1-48,2 3-16,0-2 64,-1 1 0,3-1-48,-5 4 48,6 0-48,-2 0 16,1 0 32,0-2-32,1 4 16,-1-4 0,-4 2-16,5-1 16,-6 2-32,2-3 32,3 2 16,-5-2-32,6-1 16,-6 1 0,1 0 32,2-3-64,-1 0 64,-2 3-48,3-2 0,0-1 48,-3 3-64,0 0 32,2-1 0,-2 1 16,6 0-48,-6 0 64,2 2-80,2 0 96,2 0-64,-1 2 32,3 3 0,-2-3-32,5 2 16,-2 1 16,2-1 16,-3-2-48,1 3 48,2-5-48,-10 2 48,7-2-48,-5 1 16,2-2 32,-4 1-16,6 2-16,-6-2-16,-1 1 16,6 1 0,-4-2 0,3-2 32,1-1-48,-5 1 32,4-3-16,-5-1 0,6-1 0,-6-2-128,0 0-48,0 0 128,0 0 48,0 0-16,0 0-96,0 0 16,0 0 32,0 0-16,0 0-64,0 0-112,0 0-48,0 0-33,0 0 49,0-2-224,0 2-256,0-5-193,0 1-63,0-3-241,-3-2-528,-2-2-1584,-2-3-4211</inkml:trace>
  <inkml:trace contextRef="#ctx0" brushRef="#br1">34953 15145 10229,'0'0'7011,"0"0"-4434,0 0-1296,0 0-305,0 0 33,-10 31-193,13-2 112,4 8 257,3 5 192,5 5-353,-1-2-320,5-2-159,-5-7-177,4-4-304,-5-12-96,-4 0 80,-1-9-80,-4 0 16,1-6 32,-5-1 16,0-1-96,0-3-144,0 0-161,-5-7-527,4-2-897,-5-5-1328,1 1-897,3-5-4498</inkml:trace>
  <inkml:trace contextRef="#ctx0" brushRef="#br1">35198 15099 5651,'0'0'4482,"0"0"-817,0 0-2864,0 0 479,0 0 193,0 0-657,0 0-512,0-22-127,0 22-1,0 0-16,0 0-64,0 0 16,0 0-16,2 4 160,-2 10 128,0 6 48,0 7 17,-5 12 911,-2 6-159,-1 4 63,0 3 97,-4-1-337,-1-5-239,4-6-289,-2-6-304,-1-5 144,5-8-176,1-6-16,5-4-144,-5-4 16,6-5-32,0-2-528,0-7-688,3-6-1698,1-2-2144,2-6-8324</inkml:trace>
  <inkml:trace contextRef="#ctx0" brushRef="#br1">35392 15440 5571,'0'0'9188,"0"0"-5795,0 0-1776,0 0 432,0 28-560,0-9-321,0 1-79,0 0-385,0 1-256,0-4-48,0-1-224,0-2-79,0-3-97,0-2 16,0-5 16,0 1-32,0-1-193,0-1-559,-1-3-560,-2 0-946,1-7-655,-1 0-3666,0-4-5795</inkml:trace>
  <inkml:trace contextRef="#ctx0" brushRef="#br1">35320 15446 4258,'0'0'1425,"0"0"2384,0 0-527,0 0-1329,0 0-288,0 0-369,-16 14-432,13-14-143,3 0-49,0 0-32,0 0 49,3 0 143,0 0-48,4 0-31,0 0 127,4 0 97,6-3-97,0-3 337,4-1-273,2 0-352,-2-4-175,3 4-209,-10-2-208,4 2-32,-8 3 64,0-1-64,-5 3 16,-3 2-80,4-2-97,-6 2 1,0 0-192,0 0-224,0 0-481,0-3-719,-6 1-1346,1 0-1904</inkml:trace>
  <inkml:trace contextRef="#ctx0" brushRef="#br1">34900 15003 11573,'0'0'5235,"0"0"-3170,0 0-913,0 0 1,0 0-225,0 0-320,4-9-191,1 6-129,0 2-16,7-2 112,7 1 80,1 0-64,2-5 785,7 2-17,4-3-399,-1-2-385,1 1-256,-9 0-48,3 3-48,-7 1 16,-8-2-80,-5 7-208,-1-4 16,-6 4 128,0-3 48,0 1 16,-8 0 80,-3 2-64,5 0-16,-8 0-16,8 0 16,-2 0-32,3 0-240,-1 0 64,-2 0 95,4-5 33,-1-6 32,-3 2 32,4-2-16,-4 0 96,6-1-16,-5 5 32,4 3-64,0 2 32,1 2-48,-1 0-176,3 2-1216,-2 5-1266,2-3-1728</inkml:trace>
  <inkml:trace contextRef="#ctx0" brushRef="#br1">34135 14775 5571,'0'0'7475,"0"0"-5106,0 0-1473,0-3-239,0 3 127,0 0-16,2 7-191,1 2-241,-2 2 784,6-2-159,-6 2-673,5-2-240,-4 1 160,3-3 160,1-1-96,-1 1-80,-1 0 81,1 1 207,-1 1-16,0-2-96,0 4 48,2 3-47,-6 0-17,5-1-96,-3 3-64,4 0-112,-5-3 64,4 1 32,-2-1-144,2 1 64,1-5-64,-1-1 16,-1 1 96,-1 1-16,4-3 80,-4-1 33,0 1-49,-2 0 32,4 1 32,-5 1-96,3 1-16,0-2-80,-1 4-16,4-1 0,-5-2-16,4 0-16,1 0 16,-4 0-48,3 0 48,1-2-32,-5 4 16,5-4 0,-4 2-16,1 2 16,-1 0 0,4-2 0,-5 2 0,4 1 0,-2-1 16,2 0-16,3-2 32,-4 1 0,4-2-16,3 1 0,-7-2 16,4 0-32,-6-1 16,4-1 0,-4 2-32,2-1 80,-4-1-96,6 2 64,-6 0-32,2 2-16,-2-5 32,5 5-32,-5-2 16,6 0-48,-5-3 48,4 3-48,-5-3 32,6 1-32,-6 2 48,5-3-32,-2-1 32,-3 1-16,2 0 0,1 1 0,-2-1 0,-1 0-16,0 2 0,3-5 32,0 6-32,-3-2 32,2 2-32,-2-3 48,0 0-48,3 3 32,-1 0 16,-2-1-48,0 1 144,0 2-64,3-2 16,0 2-47,-3 0 15,1 0-32,2 0 0,-1 0 0,4 0-16,-4 0 32,-2 0-32,6 0 96,-5-2-112,3 2 16,-3-2 16,5 0 32,-6 2 0,2-2 0,3-1-16,-2-1 0,0 1 16,-2 1-32,5-3 80,-4 3-80,3 0 16,-5-1 0,6 1 0,-5 0-32,4 2 16,-2-2 0,0 0 16,2 2-48,-4-5 32,6 5 16,-6-4-32,-1 1 16,6-1 0,-4 1 16,1-1 16,-1 0-32,1-1 16,0 1-48,-3-1 64,1 1-32,4-1-32,-5-1 16,6 1 0,-6-4 48,2 2-48,1 0 0,0-2 0,-3 3 32,2-3-80,-2 0 80,0 0-32,0 2 16,0-2-48,3 0 32,-3 0 16,0 0 0,0 0-16,0 0-32,0 0 32,0 0 0,0 0 16,0 0 0,0 0-48,0 0 48,0 0-32,0 0 0,0 2 16,0 1 16,0-1-48,0 0 80,0 0-96,-3 3 80,3-5-48,0 2 32,0-2-16,0 3 16,0-2-32,0-1 0,0 0 48,0 0-80,0 0 96,0 0-48,0 0-32,0 0 32,0 0 16,0 0-32,0 0 16,0 0 0,0 0-16,0 0 32,0 0-16,0 0-32,0 0 48,0 0-48,0 0-48,-2 0-208,2 0-417,0 0-719,-6 0-1121,1-4-1649,-4 2-4450</inkml:trace>
  <inkml:trace contextRef="#ctx0" brushRef="#br1">34425 15803 6659,'0'0'704,"0"0"3410,0 0-1761,0 0-464,0 0-288,0 0 304,-6-14-368,6 12-369,3 2-111,0 0-17,5 0-128,-2 6-95,5 6 47,-2-1 241,4 5-353,2 2-176,1 0-192,-2-2-79,-2-3-97,0-1 0,-1-1-128,-1-4 32,-3-1 16,1 1-16,0-3-48,-3 1 96,-1-3-48,4 1 0,-3-1 80,1-2-80,-5 2 0,4 0-96,-5-2-16,6 0 32,-6 0-32,2 0 16,4-6 16,-4-4-16,2 2-32,4-8 32,4-2-32,1-5 16,5-6-16,2-2 48,2-3-192,1 0 80,-9 2 112,5 5-48,-10 5 16,-1 9 32,-6 1 16,1 8-64,-3-3 48,0 7 0,0 0-48,-5 0-96,0 4-208,-1 3-304,2 0-897,-1 0-1776,0-2-2962</inkml:trace>
  <inkml:trace contextRef="#ctx0" brushRef="#br1">30513 16003 5811,'0'0'4306,"0"0"-2706,0 0-159,0 0 208,0 0-385,0 0-319,0-5-81,0 12 145,0 2 15,0 5 385,0-1-481,0 10-79,0-3-129,0 3 224,0-3-319,0 2-257,0-6-176,0 0-128,0-2-32,0-6-48,-3-1 48,0-2-48,3-4-464,-2-1-705,-1-1-624,3-6-1024,-1-6-3042,1-1-5826</inkml:trace>
  <inkml:trace contextRef="#ctx0" brushRef="#br1">30275 15802 5394,'0'0'4162,"0"0"-1248,0 0-1778,0 0-79,0 0 79,0 0-95,1 43-257,-1-16 1233,-4 3-736,-1 3-129,-3 1 33,4-3-225,-4 1-448,3-3-79,1-4-145,-4 0-160,3-7-80,-1-4-32,5-6 0,-3-3 0,4-5-400,0-2-833,0-12-704,5-4-2097,1-4-2977,1-3-2033</inkml:trace>
  <inkml:trace contextRef="#ctx0" brushRef="#br1">30002 15891 5026,'0'0'6691,"0"0"-2593,0 0-2385,0 0-624,0 0 63,0 0-79,3-5-49,5 14-176,-2 0 401,7 9-16,0 2-465,1 0 32,4 5-223,0-5-225,-1 0-192,0-4-128,2 0 16,-10-5-16,4-2-48,-6-2 64,-2-5-48,-2 0-112,-1-2-240,-2 0-81,0-4-15,0-3-688,-2-4-1313,-3-3-689,5-1-3729,-6-1-5139</inkml:trace>
  <inkml:trace contextRef="#ctx0" brushRef="#br1">30412 16004 3185,'0'0'2626,"0"0"1968,0 0-1697,0 0-1024,0 0-96,0 0-289,5-2-207,1 2-289,-4 0-271,6 0-81,2 0 96,3 0-63,1 0 143,6-5-32,3-2-111,-1-1-113,1-1-16,-3-1 1,-1 2-385,-4-1-48,-2 5-160,-2-3 32,-4 2-176,-5 3-225,3 0-95,-5 2-192,0-3-465,0 3-367,0 0-433,0 0-1505,-2 0-4065</inkml:trace>
  <inkml:trace contextRef="#ctx0" brushRef="#br1">30050 15788 6243,'0'0'-496,"0"0"2721,0 0-385,0 0-911,0 0-65,0 0 225,6-11 271,-5 9 97,7-1 16,0-1 95,1 0-383,7-3-80,1 2 111,6-3 625,-1 1-608,3 0-449,-2 0-448,-1 2-240,-4 1-16,-4 0-80,-2 1 16,-4 1 0,-2 0-48,-6 2 32,0 0-48,0-2 48,0-1 16,0 1 0,0-3 0,0 1-32,0 1-64,0 2-224,0-2 160,0 3 160,0 0-48,0 0 32,0 0 16,0 0-48,0 0 96,0 0-112,0 0 80,0-2 16,0 0-16,-6 2-80,-2-5 96,-4 1-48,-5-3-32,0 3 16,-3-1 0,-3 1 48,6-1-64,4 3 80,4 2-32,6-3 16,3 3-80,0-2 64,9 0-560,10-5-1569,1 3-513,0-5-2112,-1 0-8548</inkml:trace>
  <inkml:trace contextRef="#ctx0" brushRef="#br1">29421 15609 5058,'0'0'4178,"0"0"-1697,0 0-1312,0 0-465,0 0-31,0 0 79,0-9-208,0 9 0,0-2-15,0 2 79,0-2-32,0 2-48,0 0-143,0 0-161,0 0-128,0 0-48,0 0-48,0 0 0,0 4 48,0 0-32,0 5 0,3-2 176,0 5 192,-3-4-272,2 4 16,-2-3 128,5 0-128,-5 0 0,3 2 48,0-2 49,-3-2-161,1 1 0,2-1-32,-1 3 160,-2-4 48,0 1-32,3 2-48,-3-2-64,0 0-32,0 0-64,3-3 48,-1 2-64,-2 1 64,0-3-32,0 3 0,3-2 0,0-1 0,-3-1 16,1 1 0,3-1 16,-3 1-32,2-2 80,0 3-32,-1-3 0,-2 2-32,5 1-16,-5-3 32,3 5-48,-3-2 80,3-1-96,-2 3 48,-1-3-48,3 1 32,0-3-32,-3 3 16,0-3 0,0 0-16,0 2 48,2 1-48,-2 0 48,0-3-48,3 2 16,-1 1 0,-2 1-16,0-1 32,3 0-48,0 1 32,-3-2 0,1 2 32,3-5-16,-3 6 64,-1-4-32,0-1-48,3 2 32,0-1 0,-3-2-15,0 2 15,0 0-16,2-2 0,-2 4 16,0-3-64,3 0 48,-3 1-16,1 1 0,-1-1 0,0-2 16,0 5-16,0-5 16,4 4-48,-4-1 32,0-1 16,3 1 0,-3 0-32,0 2 0,1-2 64,-1 0-64,0-2 0,0 3 32,0-3-32,3 5 32,0-3-32,-3-1 64,0 1-80,0 3 48,0-5-32,0 5 32,2-2-16,-2-1 0,0 3 0,0-3 0,0-1 32,0 1-80,3 1 64,-3-3 16,2 3-32,-2 1 0,0-1-32,0-1 64,0 3-64,0-2 80,0 1-96,0-1 80,0 1-48,0-2 32,0 2-16,0-2-16,0 0 32,0 1-32,0-3 32,0 3-32,3-4 32,-3 5-32,3-2 32,-3 0 16,0 1-64,0-1 32,0 0 0,0 2 0,1 0 16,-1-2-16,0 3-16,3-3 48,-1 3-48,-2-2 48,3-1-64,0 1 64,-1 0-32,-2-1 0,6 0 16,-6 1 0,2-1-32,-2-1 32,3 1 16,-2-1-80,-1 1 96,0-2-64,0 3 32,3-3-32,-3 5 32,0-5-16,0 3-16,3-3 32,-3 0-16,0-2 0,0 0-32,0 0 16,0 0-225,0 0-191,0-7-208,0-4-208,0 0-337,0-5-368,0 0-880,-6 3-1232,6-1-3043,0 3 5364</inkml:trace>
  <inkml:trace contextRef="#ctx0" brushRef="#br1">29434 16210 5090,'0'0'2786,"0"0"383,0 0-1600,0 0-545,0 0-175,0 0-81,0-7-208,0 7-80,6 0-31,-5 4 111,4 3 272,1 3 257,-1 0-433,-1 1-192,1 1 81,1-1-113,-1 3-48,0-3 0,-1 2-80,2-1-16,-1-1 1,0 2-129,-1-3-32,1-1 48,1-1 128,0-1-96,2 0-80,0-2 32,3-1-32,-5-1 0,0-3 0,2 0 112,-6 0-80,2 0 1,2 0-49,-6 0-128,2 0 80,1 0-80,-1 0 32,-2 0-32,0 0 16,3 0 32,0 1-64,-3-1 48,0 3-32,0-3 48,0 0-64,0 0 64,0 0-16,0 0 0,0 0 16,0 0 48,0-4-112,0-2 80,0-2-16,4 3-128,1-3 112,3-6-48,1 2 32,4 1-16,-1-5 16,2 1 32,0-1 112,-2 3 176,1 1-96,-6 1-112,4 2-64,-9 0-48,2 3 16,-4-1 32,4-3-80,-4 4 16,0-1 0,0 0-192,0 1 80,0 3-48,0 1-32,0 0-240,0 2-145,0 0-159,0 0-48,0 0-113,3 4-480,-3 1-960,0-3-1905,0 0-5570</inkml:trace>
  <inkml:trace contextRef="#ctx0" brushRef="#br1">33994 17504 1249,'0'0'14214,"0"0"-10804,0 0-2290,0 0-95,0 0 143,0 0-335,26-11-81,-18 26-176,3 8 705,1 8-1,2 8-383,0 1-305,0 2-48,-2-1-128,1-3-143,-2-7-145,-4-4-64,3-4 16,-6-7-112,2-5 32,1-2-352,-7-7-481,0-2-720,0-8-608,0-8-1472,0-7-5283</inkml:trace>
  <inkml:trace contextRef="#ctx0" brushRef="#br1">34324 17472 12406,'0'0'5826,"-13"56"-3329,6-17-255,-4 5-114,2 4-623,-4-1-528,1-2-385,-1-4-288,1-6-96,1-3-80,3-7-80,7-7 32,1-5-128,0-4-256,0-4-496,0-5-625,0 0-928,0-7-896,4-7-1730</inkml:trace>
  <inkml:trace contextRef="#ctx0" brushRef="#br1">34491 17872 1761,'0'0'4546,"0"0"-4498,0 0-32,0 0 4050,0 0-2273,0 0-513,0 0-79,-2 3 63,2-1-95,0 3-241,0 1-79,-3 4-17,3 1 241,-3 0 159,3 3-271,0-1-113,0-2-224,0-1-64,0-4-143,0-1-225,0-3-64,0-2 48,6-2 112,1-5-64,-1-7-80,-2-2-96,1-1 32,0-4-128,1 1 16,-1 2-16,-1 4 32,-1 3 32,-1 4 64,2 5-16,0 2 32,0 2-48,-4 9 16,6 1 208,-4 2 321,3-1-369,1 1-176,0-6 16,0-3-48,2-3 16,-2-2-16,0 0 32,1-7 16,0-6-80,4-3 64,-3 0-96,-2-4 48,2 4-32,0 1 16,-1 6-64,1 2 64,-3 4 0,-1 3-48,4 10 48,-3 1 16,6 2 96,-4 1 32,0-2-32,-1-4-64,0-1-32,0-2-32,-4-5-224,2 0-592,-4 0-865,0-7-816,-1-2-1281,-10-1-4050</inkml:trace>
  <inkml:trace contextRef="#ctx0" brushRef="#br1">33967 17379 3346,'0'0'8451,"0"0"-5857,0 0-577,-34-2 111,28 2-447,1 0-176,4 0-272,1 0-49,-3 0-240,3 0-303,3-3-209,3 2-160,6-2-144,12 0-16,5 2 80,7-4 961,4 0-577,2-1-336,1-4-48,-4 2 16,-6-4-160,-2 4 16,-11-1-80,-1-1 0,-6 4 64,-6 1-16,-1 1-80,-5 2 80,3 2 0,-3-3-16,-1 3 0,0 0-64,0 0 48,0 0-48,0 0 16,0 0-32,0 0 48,0 0-64,-1 0 64,-7-2 128,-2 0-96,0-5 48,-6 0-96,4-4 32,-2 0-16,-5 0-16,7-1 0,-1 3 32,6 0 16,0 5-32,1-1 0,6 3-80,0 0-48,0 2-304,0 0-688,0 2-785,0 5-1073,0 0-1312,3-1-5346</inkml:trace>
  <inkml:trace contextRef="#ctx0" brushRef="#br1">33977 16679 6483,'0'0'4834,"0"0"-992,0 0-1217,-29 14-640,22-10-160,7-1-384,0-2-305,4-1-192,6 3-479,4-3-353,11 0-48,0 0 192,1 0-224,1 0-80,-4 0 128,-6 0-32,-5 6 256,-1 8 400,-9 4-175,-2 9 399,0 7 65,0 1-401,-8 6-208,2-2-112,0-6-176,4-6 48,-1-9-96,3-4-16,0-5-64,3-9-224,2 0-368,-1-9-769,1-9-1952,1-7-3074</inkml:trace>
  <inkml:trace contextRef="#ctx0" brushRef="#br1">27849 18387 6003,'0'0'5250,"0"0"-1984,0 0-833,0 0-432,0 0-481,0 0-287,0 0-257,0 0-159,0 0-129,0 0-128,0 0-240,0 0-127,0-2-129,6 0 48,0-3-64,7 0 64,7 1 96,0-5 496,8 0-80,1 0-175,2 0-33,2 0-96,-1 0-16,-5 3-176,-2-1-80,-5 2 0,0-2-16,-5 5 0,1-3-16,-7 1 48,2 0-80,1-3 48,-5 2-32,5 1 16,-4-3-32,0 3 48,-4 1 0,2 1-32,-4 0 0,1 2-32,-3-2 32,2 2-32,-2 0 16,0 0-96,0 0 0,0 0-32,0 0 64,0 0-64,0 0 96,0 0 0,0 0 32,0 0 64,0 0-80,0 0 32,0 0 32,0 0-64,0 0 64,0 0-16,0 0-32,0 0 48,0 0-32,0 0-32,0 0 64,0 0-48,0 0 16,0 0 0,-2 0-32,-1 0 48,3 0-32,-2 0 32,2-5-48,-6 0 64,2-1-48,2-5-240,-6-3 240,-3-2 16,4 3 0,-6-3-64,-1 2 32,-1 3-64,-1 2 112,2 0-48,-1 4 64,2 1-48,3 0 48,-3-1-64,7 1 48,-2 0 0,2-2 16,1 0-32,1-3-16,4 0 32,0 0-80,0 2 80,0 0-160,0 3-353,0 1 81,0 3-160,0 0-336,0 7-193,0 3-175,0 0-289,3 2-736,-2 2-1873,4-6-5523</inkml:trace>
  <inkml:trace contextRef="#ctx0" brushRef="#br1">29100 17987 7331,'0'0'-224,"0"0"897,0 0 1952,0 0-1393,0 0-367,0-2 47,0 0 81,0 2-97,0 0-352,0 0-96,0-3-79,1 3 111,-1 0 48,5-2 80,-2 2-79,0-2-81,2 2-16,0-3-64,-1 3-64,4-1 129,-3 1 207,2 0-368,1 0-48,1 0-64,2-3-64,-1 3-16,2-2-16,2 0 16,-2-1-48,1-1 32,-1-1-48,1 1 0,-1 1-32,-3-1 48,4 0-16,-6 1 0,4-1 96,-5-1-48,2 3 16,0-3-64,3 1 16,-2-1-32,2 1 0,1 0 0,-2-1 16,2 0-16,1 1 16,-1-1 17,3 1-66,1 1 50,-4 2 63,2-4 16,2 3-16,-1-1-32,-2 1-16,1 0 16,-2 0 32,2-1-64,-2 2 48,-2-5-48,-1 5 48,5-2-48,-2-1-16,-5-1 0,5 3 0,2-3 48,-8 1-64,7 0 48,-6 1-48,1-1 48,3 2-96,-5-1 64,0 1 16,0 0-48,2-1 48,0 2-48,0-2 64,-1 0-48,1 2 32,2-2-64,0-1 80,-3 2-64,5-1 48,-4-1-16,4 1-16,-4-1 64,3 1 0,-2-1 224,2 2 32,-2 0 96,1-3-176,0 3-64,0 2-80,1-2-15,-2 2-33,3-3-16,1 3 0,-3-1-32,0 1 48,2-3 0,1 3 0,-3-2-16,0 0 0,1-1-32,-4 1 64,3 0-32,0 0-16,-3-1 16,-1-1-16,0 1 0,2-1 32,-3 2-32,2-3 0,-1 1 16,1 2-16,-4-3 0,1 3 0,1-1-16,1-1 32,-4 2-16,2-3 0,3 3-48,-6-2 0,5 1 80,-4 1-32,3 0 0,1-1-32,-5 3 64,4-2-64,1 0 64,-1 0-64,0 2 64,-1-3-16,4 1 0,0 0-32,-4 2 32,4-3 0,-3 2-32,2 1 48,1-3 0,-3 3 16,0-2-48,2 0 16,1 2-16,-3-3 0,2 3 0,-2-2 0,3 0 16,0 2-16,-4-2 48,4 2-64,3-3 16,-5 2 16,0 1-96,0-3 64,2 0 32,-2 3-32,-1-1 16,0-2 16,-2 3-64,1 0 112,-2 0-80,1 0-16,0-2 64,-3 2-48,2 0 16,1 0 16,0-2 0,-1 2-16,1-3 32,-2 3-48,5-2 32,-4 2-32,3-2 48,1 0-48,0-1 16,-3 2 0,2 1 0,1-3 16,-1 0-16,-1 2 96,-1-2 64,2 1-32,-3 0-48,4-1-48,-2 1-32,-1 0 32,-1 0-48,3 2 32,-5-3 0,3 3-32,0 0 32,-3 0-32,0 0 16,0 0-16,0 0 16,0 0-64,0 0-128,0 0-352,-6 0-129,6 0 49,0 0-48,0 0-97,0 0-143,0 0-289,0 0-1056,3-1-1889,1-6-6530</inkml:trace>
  <inkml:trace contextRef="#ctx0" brushRef="#br1">30436 17491 5875,'0'0'8131,"0"0"-4801,0 0-1249,0 0-464,0 0-177,0 0-335,-14-9-177,14 9-320,0-2-351,0 2-161,0 0-80,7 0 16,-4 0-32,4 0 16,-2 0-16,0 2 16,2 0 0,4 0-16,-5 1-32,2-1 32,5 0 64,-3 1-96,0-2 64,2 4-80,1-3 96,-6 1-80,-2-1 64,1 2-80,-1 1 48,-2 0 32,-3 3-32,0 1 64,-6 2-32,-2 5 240,-1 2 48,-4 1 176,1 2-16,-1 2 113,3 0-193,0-1-96,3 1-112,3-7-128,3 0 16,-2-3-48,3-5 16,0-1-32,0-2 0,0 0-16,0-5-192,0 2-656,-2-2-769,2 0-928,0-9-785,0-5-4673</inkml:trace>
  <inkml:trace contextRef="#ctx0" brushRef="#br1">27844 18639 1505,'0'0'4674,"0"0"-5026,0 0 560,0 0-144,0 0 32,0 0 544,-3 0-480,3 0-80,0 0 272,0 0 353,-2 3 159,-1-3 225,3 2-97,0-2 177,-1 0-49,1 0-287,0 0-97,0 0-48,0 0 161,0 0-49,0 0 96,0 0-79,0 0-65,0 0-16,0 0 17,0 0-97,0 0-144,0 0-112,0 0-127,0-2-49,1 2-144,7 0 208,3 0 112,1-3 256,2-1-15,6-1-65,4-2-32,-3-2 16,7-2-191,-3-5-225,5 3-48,-4-2-48,-1-2 16,-5 7-80,-1-2 16,-6 5 16,-3 3-16,-2 0-48,-1 1 0,-5 0 16,1 3-16,-2 0 16,-1-1-80,0 1-16,0-3-81,0 1-47,0 0 64,0-3-256,0 3-256,0-3 111,0 5 65,0-1-48,-4 1-16,2 0-113,2 1-111,-6 2-289,6 1-319,-5 1-593,4-1-1473,-5-1-3841</inkml:trace>
  <inkml:trace contextRef="#ctx0" brushRef="#br1">27887 18835 7091,'0'0'6739,"0"0"-4418,0 0-592,0 0-160,0 0-481,-9-2-303,9 2-257,0 0-144,9 4 64,2 5 17,4 12 303,5 6 352,7 8 289,5 8-144,4 4-609,-2 1-32,5-1-352,-7-7-48,-2-8-143,-8-5-17,-4-9 16,-4-5-16,-8-3-48,-1-6 16,-3-2-176,-2-2-289,0 0-287,-5-5-625,0-3-1504,-2-5-817,-3-6-2384</inkml:trace>
  <inkml:trace contextRef="#ctx0" brushRef="#br1">28146 18530 7395,'0'0'2417,"0"0"417,0 0-1153,0 0-513,0 0-271,0 0-17,0-7-240,5 6-192,-2 1-47,0-3 191,3 1 144,2-3-47,3 1-81,3-5 0,0 0 353,5 0-401,-1-3 128,2 4 224,-3-1-575,-1 0-305,-2 2 32,-2 3-112,1-1 96,-6 3-64,4-2 0,-5 4 0,2-3 16,0 1-48,3 0 16,-5-1 0,0 3-64,4-2-209,-3 0-63,-2 0-144,0-1-80,1 1-65,-5 2-95,2-2-80,-3 2 15,0 0-79,0 0-113,0 0-191,0 0-737,-3 0-720,2 0-2049,-2 0 208</inkml:trace>
  <inkml:trace contextRef="#ctx0" brushRef="#br1">28372 18637 7844,'0'0'3345,"0"0"-848,0 0-1440,-12 32 63,10-10 753,-4 7-640,1 5-177,4 4 209,1 7 143,-6 5-31,1 4 0,0-3-481,-2 1-352,-1-4-272,0-6-31,2-8 47,0-7-160,4-7-32,-1-7-112,0-3-128,3-6-785,0-4-784,0-7-736,0-8-1488,0-5-5556</inkml:trace>
  <inkml:trace contextRef="#ctx0" brushRef="#br1">29061 19100 16936,'0'0'2353,"0"0"-1681,0 0 529,0 29 31,16-27-383,1-2-481,7-4-128,3-7-128,2-5-112,-1-4 48,-1-1-64,-7 1-16,-2 4-576,-5 5-705,-6 5-928,-7 0-1457,0 2-3921</inkml:trace>
  <inkml:trace contextRef="#ctx0" brushRef="#br1">28939 18926 11397,'0'0'4178,"0"0"-2049,0 0-512,0 0-144,0 0-145,0 0-367,12-7-369,7 1-64,2-1 208,10-1 353,2-2-113,-1 1-335,3-2-369,-6 2-128,-3-2-64,-1 4-112,-8 0 32,-1 1-160,-10 3-352,-3 3-305,-3 0-527,0 0 239,-5 3-79,-5 1-657,3-2-945,-3 0-3088,0 1-6052</inkml:trace>
  <inkml:trace contextRef="#ctx0" brushRef="#br1">29635 18370 10021,'0'0'5506,"0"0"-2288,0 0-2002,0 0 145,33 36 207,-15-9-175,1 7-224,1 0-65,5 1-175,-5-1-449,5-5-304,-5-6-112,-4-3 0,-4-6-16,-1-3-32,-5-2 0,-6-5-144,0 1-352,0-5-497,-1 0-511,-4-5-1682,-6-8-2176</inkml:trace>
  <inkml:trace contextRef="#ctx0" brushRef="#br1">29976 18255 5699,'0'0'8820,"0"0"-6675,0 0-417,-7 52 609,2-19-576,-9 6-400,8 6 240,-10 2-449,1 3-367,1-3-177,1-5-128,0-3-128,0-5-144,7-10-64,0-4-96,4-4 32,-1-9-112,3-3-48,0-4-656,5-4-641,1-7-1216,-5-8-1233,4-2-3937</inkml:trace>
  <inkml:trace contextRef="#ctx0" brushRef="#br1">30081 18599 5170,'0'0'5875,"0"0"-3682,0 0-816,0 0-177,0 0-63,0-13-465,0 13-160,0 0-96,3 0-31,0 6 47,2 8 192,-3 2 641,1 4 111,0 0-591,-3 3-81,0-5-96,0-1-464,0-3-64,0-5-16,0-2-48,1-3-32,-1-4-320,4 0-800,-3-4-641,5-5-1248,-6-2-3346,0-5-5459</inkml:trace>
  <inkml:trace contextRef="#ctx0" brushRef="#br1">30137 18658 4178,'0'0'1665,"0"0"3089,0 0-2657,0 0-721,0 0-127,0 0-225,-3-16 129,3 16-369,3 0-223,-1 0-225,-2 4-32,6 6 16,-6-1-64,1 4 416,4 2 33,-5-1-305,3-1-16,0 1 64,-3-2-159,2-4-129,1-1-96,0-2-16,-1-3-48,2 0 64,-1-2 16,2 0 224,6 0 304,-5-2-64,5-3-256,-2-4-95,4-2-177,0 0 16,-6-2-16,4-1-32,-4 1-112,-5 1-193,1-1 17,-3-1 0,0 1 16,-3 2 32,-5-1 80,2 3 144,-2 3 16,-4 1 0,1 3-16,-2-1 48,1 3-32,-3 0 0,2 0-16,4 0 32,-2 0 16,2 3-48,-1 1 64,4 3-80,-2 2 0,2 0-32,0 5 48,1-1-176,5 1-145,0 1-47,0-3-320,4-4-849,3-3-720,6-5-1921,1-6-4738</inkml:trace>
  <inkml:trace contextRef="#ctx0" brushRef="#br1">30461 18512 15495,'0'0'4450,"0"0"-2769,0 0-705,0 0 129,40-17-145,-15 12-223,0 1-33,1-1-496,-4 0-208,1 1 16,-9 0-448,-1 1-1265,-6 1-704,1-2-1025,-5-1-2512</inkml:trace>
  <inkml:trace contextRef="#ctx0" brushRef="#br1">30567 18272 4930,'0'0'5795,"0"0"-2434,0 0-1776,0 0-288,0 0-241,0 0-463,-13 19-81,10 3 432,3 10 353,0 6 336,0 2 63,0 3-367,0-2-369,0-3-383,3-5-337,0-5-96,-1-6-80,-2-6 0,0-5-32,0-4-64,0-2 32,0-5-464,0 0-417,0-12-976,-2-1-1680,-4-8-3330</inkml:trace>
  <inkml:trace contextRef="#ctx0" brushRef="#br1">30824 18304 9140,'0'0'5219,"0"0"-1986,0 0-2224,0 0 351,0 0-543,0 0-225,20 39 832,-9-10 353,-5 5-384,0 0-497,0-3-79,1-1-257,0-6-320,-2-4-176,3-3-48,-2-7 48,0-3-144,4-4-464,-3-3-449,1-5-1040,0-9-800,-4-8-1585,1-5-11493</inkml:trace>
  <inkml:trace contextRef="#ctx0" brushRef="#br1">31055 18183 7411,'0'0'6739,"-16"46"-2849,9-15-1008,-3 7-225,4 5-624,0 4-705,0 0-479,-2-4-305,6-5-176,-2-6-192,4-8-80,-6-3-48,6-8-48,0-4 48,-2-4-224,2-5-752,0 0-1489,0-16-1073,0-2-4546</inkml:trace>
  <inkml:trace contextRef="#ctx0" brushRef="#br1">31235 18529 11013,'0'0'5763,"0"0"-4115,0 0 321,0 0 224,0 0-368,0 0-752,-6 34-33,4-15-31,-3 3-209,-1-2-176,5 1-144,-4-3-239,5-2-193,0-5-16,0-2-64,0-2-625,0-3-703,6-4-1009,0-4-1569,-4-8-4626</inkml:trace>
  <inkml:trace contextRef="#ctx0" brushRef="#br1">29921 19051 5667,'0'0'4033,"0"0"-1055,0 0-1073,0 0-417,32-36-143,-9 17 0,4 2 159,5-3-175,6-1-369,0 4-207,1 1-129,4 2-160,-2 3-160,1 4 433,-1 0-385,0 3-336,2-1 48,-3 3-16,-1-2 112,0-1 160,0-2 160,4 0-64,-3 1 33,-1-3 63,2 0 0,-1-1-224,-6 4-48,2 1-48,-7 1-143,-1 2-1,-3 2-64,0 0 0,-5 0-193,-2 0-223,-4 0 80,5 0-64,-7 2-48,-2-2-17,0 0 145,-5 0-400,-3 0-737,1-6-432,-3-4-816,0-1-3490,-10-2-5378</inkml:trace>
  <inkml:trace contextRef="#ctx0" brushRef="#br1">30448 19158 12566,'0'0'3986,"0"0"-2082,0 0-287,0 0-144,0 0-913,0 0-32,35-30 49,-10 19-49,5 0-32,2-1-128,1 4 0,-8 5 97,1 3-81,-12 5-304,-3 13-16,-10 7-48,-1 8 64,0 5 96,-9 5 16,-7 2-32,2-2-112,-1-4 32,-2-4 0,3-6-16,0-4-112,-1-6 32,-1-4 112,4-6 48,2-2-32,1-7 81,3 0-81,6-5-16,3-6-32,12-3-64,4 1 0,7 2 16,4 0 208,2 4 272,2 0-80,-1 5 80,0 2-175,-7 0-193,-7 0-96,-7 2 0,-4 2-64,-2-1 0,-6-1-48,0 0-97,0-2-143,-3 0-80,-2-2-432,-1-5-977,0-4-1136,0 0-1457,-1-1-5459</inkml:trace>
  <inkml:trace contextRef="#ctx0" brushRef="#br1">31469 18488 4978,'0'0'4738,"0"0"-2753,0 0-528,0 0 528,0 0-96,0 0-240,-14 3-321,15-6-543,10-4-129,3-1-192,6-1 384,4-1 113,2-1-417,0 2-256,-1 2-208,-3 3-80,-2 0 32,-3 1-64,-6 3-272,-2 0-832,-3 0-449,-6 5-256,0 0-1072,0 1-1809</inkml:trace>
  <inkml:trace contextRef="#ctx0" brushRef="#br1">31549 18651 14134,'0'0'3090,"0"0"-2034,0 0 161,0 0-17,0 0-239,0 0-449,38 15 96,-21-17-351,3-3-209,0 1-32,0-3-48,-3 3-641,3-1-1024,-4 1-624,-4-3-2001,-2 2-8323</inkml:trace>
  <inkml:trace contextRef="#ctx0" brushRef="#br1">31906 18197 11301,'0'0'4226,"0"0"-2577,0 0-1105,0 0 32,31 5 145,-17 12-33,1 8 1377,3 7-528,2 3-417,-2 4-111,2-3-193,-6-2-320,2-5-256,-4-4-192,-2-5-16,-4-6-32,0-4 32,-3-3-224,0-4-720,-3-3-1185,0-10-384,0-7-2914</inkml:trace>
  <inkml:trace contextRef="#ctx0" brushRef="#br1">32190 18095 13622,'0'0'3938,"0"0"-2689,0 0-657,0 0-240,0 0-48,1 30 433,-2 4-225,-5 13 1056,-1 9-207,-4 5-192,2 4-305,-2-4-240,2-8 33,1-7-97,1-12-272,5-7-160,-1-12-160,3-8 0,0-5-64,0-2-768,3-13-1249,-1-5-945,-2-9-3505</inkml:trace>
  <inkml:trace contextRef="#ctx0" brushRef="#br1">32377 18570 8452,'0'0'10068,"0"0"-8067,0 0-656,2 34 272,1-29-209,-1-3-639,1-2-241,0 0-288,4-7-32,0-4 96,-1-5 0,0-2-79,2 0-161,0 2-96,-4 0 320,2 8 224,-4 1-112,3 2-32,-5 5-176,6 0-144,-6 3 64,1 6 1,4 2 191,1 2-192,2-2 144,-3 3-192,2-5-16,0-2-32,0-5-32,6-2 48,-6-5-48,6-8-16,-2-2-144,-2-8 112,2 0-112,-5-1-96,2-1-241,3 5 1,-10 4 352,5 7 176,1 7 0,-4 2-96,0 8 96,-2 6 0,3 4 416,-3 0-112,-1 0-160,0-2-16,3-3-95,0-6-98,-1-3-255,-2-4-768,3-1-1169,-3-11-464,0-2-1521,-3-6-5043</inkml:trace>
  <inkml:trace contextRef="#ctx0" brushRef="#br1">34945 18271 8692,'0'0'7315,"0"0"-5250,-16 57-1040,10-5 832,0 13-145,1 9 97,5 7-304,0-2-433,11-7-928,1-9-15,5-16 63,5-10-32,1-16-112,5-9-32,-1-10-32,0-6 32,4-16 0,-6-10 48,2-6-32,-4-6 32,-6-1-32,0-2 0,-3 2-16,-8 7-352,0 7-97,-1 8 273,-3 13 80,4 8-32,-5 8-80,5 17 160,1 9 160,5 2-96,7 2-80,1-4-48,5-7 48,-1-7 48,4-11-432,-9-9 176,1 0 128,-1-11 80,-10-7 144,-1-5 0,-5-1-16,-3-3 32,0-4-32,0-3 0,0-2-16,0-5-16,0-2-192,0 0-32,0 1 0,0 3-528,0 6 287,1 3-191,3 6 352,-3 6 272,-1 6 16,0 4 0,0 5 0,0 3-16,0 0-224,-5 4-881,4 6-1168,-5-4-3089</inkml:trace>
  <inkml:trace contextRef="#ctx0" brushRef="#br1">35756 18607 10581,'0'0'4306,"0"0"-2785,-34 32 383,15-10-63,5 3-496,2 0-225,-1 1-207,6-1-225,7-5-48,0-4-335,7-7-257,6-7-32,1-2-48,4-11 192,1-5-80,0-2 64,-5 1-80,-2 1 0,-1 2 32,-6 8 192,-1 1 32,-4 5-32,0 7-176,-4 7-32,-1 3-48,0 6 16,2-3 0,3 0-96,0-4 64,3-9-128,5-3-944,-2-4-1025,7-6-224,-7-8-1249,0-6-3473</inkml:trace>
  <inkml:trace contextRef="#ctx0" brushRef="#br1">35942 18814 18296,'0'0'2930,"0"0"-2466,0 38 336,0-31 865,6-7-384,5-2-465,-2-10-592,4-3-112,-6-3-64,4-3 64,-4 1 128,-4 0 48,0 4 209,-3 1 383,1 1-144,-1 2-303,0 2-49,0 0-224,0 2-32,0 1-64,5 0-32,-5 1-32,6-1-16,-4 0 64,4 0-128,-1 0 128,2 0-96,-2 3 0,3 0-128,-1-1-64,0 3-192,0 2-305,4 0-463,-5 2-737,1 5-1409,0-3-1152,-2 1-4594</inkml:trace>
  <inkml:trace contextRef="#ctx0" brushRef="#br1">36231 18782 19641,'0'0'1409,"0"0"-1329,0 0 512,4 33 961,3-33 127,0 0-607,3-11-625,0-2-256,1-6 48,-2-1 353,2 0-225,-4 0-288,-2 5 32,0 3 496,-2 3 0,-3 4-223,1 5-129,-1 3-144,0 6-128,0 6 64,0 4 224,0-2-144,0 4-160,0-5 48,8-3 0,3-6-48,-2-5 16,4-2 80,2-5-32,-1-8 16,5-5 0,-5-5-64,4-1 112,-1-1-80,-1 0 16,-2 3 0,1 6 64,-5 5-48,0 6-80,-2 5 0,0 7 16,-2 9 400,0 4 241,1 5-49,-1-1-224,0 3-352,0-4 0,2-5 0,-2-5 0,0-8 0,1-5-112,0-5-560,-1-8-481,-1-8-1696,-5-3-3010</inkml:trace>
  <inkml:trace contextRef="#ctx0" brushRef="#br1">37146 18640 9220,'0'0'6227,"0"0"-3073,0 0-1442,0 0 161,0 0-304,0 0-641,-37 31-447,25-4 319,2 3-128,-1 3 1,4-3-81,2-1-368,5-9-208,0-2 48,0-7-48,8-6 0,-1-5 32,3-5-16,1-8 80,-4-7-48,6-5-32,-7-4 32,2-2-32,-2 4-16,-1 1 0,-4 11-192,5 6 32,-6 6 112,0 3-208,2 16 80,-2 7 112,0 1 16,3 8 16,-1-3 32,4-2-80,0-2 80,8-9-16,-2-7-16,1-7-1265,1-2-864,4-9-480,-5-7-2145</inkml:trace>
  <inkml:trace contextRef="#ctx0" brushRef="#br1">37399 18480 15239,'0'0'4786,"0"0"-3665,0 0-657,0 0-224,0 0-208,0 0-240,18 19-945,-13-9-2928</inkml:trace>
  <inkml:trace contextRef="#ctx0" brushRef="#br1">37407 18861 16584,'0'0'5314,"-10"47"-3377,4-32-368,6-1-33,0-9-831,6-5-625,7-12-64,-6-3-881,0-10-1152,0-4-544,-3-7-1457,-4-3-7059</inkml:trace>
  <inkml:trace contextRef="#ctx0" brushRef="#br1">37630 18903 12838,'0'0'2337,"0"0"-1569,0 0 1569,0 0-672,0 0-640,0 0-337,26 3-128,-23-1-112,0-2 193,-3 0 287,0 0-304,0 0-223,0 0 159,0 0 96,0-5-112,0-3-304,0-4-191,0-6-1,0-2 16,0-7 64,0-3 0,0-1-16,0 4-16,0 0 192,0 9 48,0 4 336,5 8-432,3 6-159,-2 0-65,2 0 16,4 6-16,7 1 32,-2 0 0,0-2-64,6-4 96,-3-1-96,-3 0 0,-1-1 64,1-4-305,-8-4-383,-1 3-320,-3-1-369,-5 0-544,0 2-1120,-7 3-1617,-7 0-2209</inkml:trace>
  <inkml:trace contextRef="#ctx0" brushRef="#br1">35662 19395 14359,'0'0'1376,"-32"-9"-1216,13 9 673,2 0 351,-3 6-447,0 6 143,4 3-32,-1 6 81,8 1-65,4 3-63,5-2-17,0-1-400,13-4-112,1-6 128,4-5-192,1-6-240,1-1 96,-1-4 33,-2-9-17,-2-3-48,-2 0-16,-4-2 16,-1 0 0,-5 5-16,-2 3 16,-1 6-48,0 4 32,-1 14-80,-5 10 32,4 8 32,-1 4 0,3 0 0,0-5 32,8-6 0,1-10-64,3-8-80,2-7-321,0-7-239,5-6-432,-7-5-593,1-5-1057,-7-3-3664</inkml:trace>
  <inkml:trace contextRef="#ctx0" brushRef="#br1">36087 19468 12918,'0'0'4242,"0"0"-2097,0 0-897,-31-13 241,11 17-609,-2 8-447,-2 5 31,-1 8 64,0 0 192,2 5 257,7-6-97,7 0-399,6-1-273,3-7-160,12-7 16,8-7-64,5-2-16,0-9-16,6-9 16,-2-6-320,2-6 159,-6-1-63,-3-3 32,-2-2 144,-4 0 64,-9 2 0,-5 1 32,-2 1-16,0 5-16,-2 5 48,-4 3-32,0 8-16,-2 2 80,-3 9-48,4 0 64,2 7-80,-3 6 80,7 6 0,-6 3-16,7 5-48,0 5 161,0 1 63,0 4 80,0-2 208,0-1-320,0-2 0,-4-3-64,2-7-96,-4-2-32,1-4-48,5-5 16,-1-2-288,1-6-864,0-3-1345,0-7-1057,1-6-2273</inkml:trace>
  <inkml:trace contextRef="#ctx0" brushRef="#br1">36334 19549 16824,'0'0'4882,"0"0"-4370,0 0 96,0 0 1746,0 0-1234,0 0-832,-13 5-320,18 6 64,1 3 400,-4 2 49,4-1-65,0-2-128,0-1-144,1-5 32,3-3 32,0-4-96,2 0-80,1-11 32,0-2-16,0-8-32,-7-4 0,5-4-32,-3-3 32,-7 3-48,5 0 48,-6 4 0,0 5-48,0 6 32,0 10 0,0 1-16,0 3-16,-3 10 32,0 1-48,3 2 48,0 1-16,0 2-16,8-3 16,0 1 16,1-3-32,3-2 32,4-2 32,1-1 272,3-1-192,0-3 48,0 1 81,4-3-65,-3 0 0,-4 0-80,4-5-64,-9-2-32,-1-2 16,-3 0 48,-7-2-80,-1-2 48,0-1-48,-1 1-16,-10 1 16,2 4-16,-7 2 16,0 6-32,3 3-16,-3 13 0,1 4 48,5 5-48,2 4 96,7 0-32,1-1-16,1-4 64,10-4-16,6-6 0,4-7 0,0-5-32,4-2 80,1-7-464,-7-5-1105,1-1-1600,-1-5-1522,-5-4-4161</inkml:trace>
  <inkml:trace contextRef="#ctx0" brushRef="#br1">36994 19448 20794,'0'0'2145,"0"0"-1505,0 0 1905,3-36-480,-3 29-1089,-3 3-495,-6 4-225,-2 2-112,-4 9 16,-2 7-80,-1 7 112,1 2-144,-1 2 0,4 5 304,3-2-160,6-3-128,2-2-32,3-5 0,6-3 32,7-6-48,1-6-80,6-7 80,11-3-48,-2-10-80,6-3-352,5-2-224,-3-2-513,2 2-640,-7-2-1344,-10-3-1425</inkml:trace>
  <inkml:trace contextRef="#ctx0" brushRef="#br1">37087 19417 23691,'0'0'1136,"0"0"-1152,0 0 465,0 0 1279,47 27-863,-19-23-401,4-1-400,4-3-64,-2 0 96,2-6-32,-7-2-384,-1 1-1185,-6-2-624,-2 2-528,-5 1-2593</inkml:trace>
  <inkml:trace contextRef="#ctx0" brushRef="#br1">37256 19200 17304,'0'0'1633,"0"0"-1793,6 36 4626,-4-11-1409,-2 7-1200,0 6-721,-2 5-575,-5 4-209,-1 0-128,0-4-48,4-7-160,-1-4 48,5-8-16,0-8-64,0-5 32,0-2-496,1-6-465,3-3-767,-3 0-1122,-1-9-607,0-5-4227</inkml:trace>
  <inkml:trace contextRef="#ctx0" brushRef="#br1">37510 19511 22010,'0'0'4002,"0"0"-3842,0 36 1169,0-20 255,0-5-799,5-2-401,1-2-288,0-1-112,5-3-144,-3-3-432,-1 0-1137,-2-7-2241,0-6-2065</inkml:trace>
  <inkml:trace contextRef="#ctx0" brushRef="#br1">37547 19290 25436,'0'0'1744,"0"0"-1487,0 0-97,0 0 64,0 0-208,0 0 0,-1-13-384,2 15-2370,5 0-2304</inkml:trace>
  <inkml:trace contextRef="#ctx0" brushRef="#br1">37763 19479 15271,'0'0'3137,"0"0"-2432,-16 34 1696,4-16-592,-1 3-481,1-4-47,4 2-433,8-4-512,0-6-63,8-5-65,12-4-48,5-1 0,6-13-96,-2-2-48,1-1 16,1-2 0,-9 4 16,-5-1-16,-5 4 16,-4 1 64,-2 2 480,-6 1-112,-6-4-223,-8 3-225,-5 0-32,-6-2 0,1-1-32,-1 5-32,1 1 112,3 2 80,4 4-16,6 0-160,3 2 112,3 5-96,5 1-48,0 1-625,4-2-1312,3-3-2145,-5-1-3489</inkml:trace>
  <inkml:trace contextRef="#ctx0" brushRef="#br1">38053 19574 14487,'0'0'2545,"0"0"-1793,0 0 1553,0 0-688,0 0-801,0 0-223,-4 14 175,4-14-64,7 2-79,-6-2 143,7 0-272,4-2-144,1-5-112,2-2 65,2-2-81,2-3-144,-2-4 80,-2-5 272,4 1-144,-7-1-224,2 1-16,-4 7-48,-1 5 64,-3 6-16,2 4 32,-3 8-48,-4 6 80,7 2 368,-3 0-335,2-1-97,1-1-48,0-3 0,1-4-577,-1-5-1264,0-2-2272,-5-2-2514</inkml:trace>
  <inkml:trace contextRef="#ctx0" brushRef="#br1">35083 20870 11925,'0'0'913,"0"0"-177,-4-32 849,0 23-336,4 2-673,0 1 192,0-1 97,0 5-241,0 0-128,-1 2-224,1 0 176,-6 0-79,1 11-161,-4 7-144,-2 11 0,-2 10 320,1 5 416,3 3-576,1 3 16,3-5 129,5-6-401,0-6 80,5-6-80,3-4 32,-2-8-32,5-3 16,1-8-80,4-4-33,4-4 210,-1-9-290,4-1-15,-2 1 64,0-1-48,-1 0-48,-2 8 0,-5-1 192,-4 5-224,-4 2 96,1 2-177,-1 9 33,-4 3 288,5 6 64,1 3 0,3-2-16,6 0 0,2-1 0,3-7-64,2-1-144,-1-8 128,-2-1 32,0-3 48,-3-9 16,-3-5 64,-2-3 16,-2-6 32,0-2 176,-5-2 417,0-2-161,-2-3-96,-2-2-64,-1 0-159,0-1-113,0 1-32,0 5-176,-1-1 16,1 6 16,-6 4 0,1 1 32,-3 6-16,1 2-17,-3 4 98,-2 0-82,-4 5 49,2 2-16,2 0 33,-2 0-1,2 0-16,5 0 0,1 2-289,2 1-1039,0-2-305,3-1-1424,-2 0-3250</inkml:trace>
  <inkml:trace contextRef="#ctx0" brushRef="#br1">35965 20890 9893,'0'0'3121,"0"0"-2161,0 0 1025,0 0 240,0 0-656,-19 34-48,2-13 31,-8 3 17,-4 3 80,-7 3-529,1-2-319,-3-1-401,9-7-192,1-1-16,6-6 64,10-2-192,-1-4 96,7-4-96,6-1 0,0-2-32,13 0-32,5 0 0,2 2 64,5 5-31,2 2-1,1 2-16,-4 5-16,0 0 48,-4 2-64,-6-2 16,-7-3-16,4-2 0,-9-2 0,2-5-49,-4-1 17,0-3 16,4 0-96,-1-5-288,-2-3-400,5-4-753,1-2-992,-1-1-913,0 2-4785</inkml:trace>
  <inkml:trace contextRef="#ctx0" brushRef="#br1">36293 21003 17368,'0'0'2913,"0"0"-1856,0 0 447,0 0 97,0 0-384,-41-18-705,20 36-192,1 6 224,0 10 321,6 5-161,2 1-240,6 1-128,6-4-159,6-7-161,11-6 64,11-10-64,-2-7 0,13-7 16,-5-9 16,3-9 32,-1-7 0,-7-4 16,-1-2-48,-5-3-16,-10-2-48,-4-1-224,-6 4-32,-3 2 111,-7 1-79,-11 10 48,-2 5 96,-11 8-80,-1 7-192,2 0-240,1 8-193,1 6-127,5 2-145,3-3-719,7 3-642,4-5-1455,1 0-3603</inkml:trace>
  <inkml:trace contextRef="#ctx0" brushRef="#br1">35197 21771 12342,'0'0'3761,"0"0"-2240,0 0-753,0 0 97,0 0-161,0 0 129,0-29-129,0 29-352,-3 4-96,0 12 176,2 6 225,-4 12 143,5 7 144,-3 4-415,3 2-225,0-2-96,8-7-48,4-6-80,2-5 32,6-11-80,6-5-16,-4-6 64,3-5 0,3-5-128,0-9-16,-6-1 64,2-4-16,1 2-16,-5-4 32,-1 3 0,-7 3-16,2-1 16,-6 0-48,-3 2-96,1-1 0,-6 2-32,0-6-48,0-1-240,-3-2-113,-2-6-351,-3-1 47,4 0-175,-7 2 112,3 3 559,3 3 321,4 5 128,-5 7-64,4 2 16,2 6-48,0-2 48,0 3-80,0 0-688,5 7-3394,-1-3-5907</inkml:trace>
  <inkml:trace contextRef="#ctx0" brushRef="#br1">35759 21927 13014,'0'0'4834,"0"0"-3601,-10 44-81,7-17 513,3 7-384,0 2-241,0 0-496,0-2-256,3-5-79,2-4-97,0-7-32,1-5-16,-5-3 80,4-9 272,1-1 304,-6-4-143,5-10 111,-2-3-336,-1-6 48,-2-4-160,0-4-64,0-1-96,0-2-64,0-2-16,0 2-48,0 3 96,-2 0-80,2 1 64,-3 3 0,3 7-32,0 2 0,0 2 16,3 7-16,2 2 0,2 3-16,3 4 0,2 0 0,4 4-48,-2 7 32,4 5-32,-4 2-240,2 3-128,-6-1-96,-3-2 0,-1-2-49,-5-2 497,-1-3-16,-1-1 176,-5 0-48,-1-4 32,-3-1-16,0 0-32,-1-4-16,4-1-16,0 0 64,0 0-96,1 0 64,4 0-48,-1-4-16,3 0-800,0-1-1201,0-2-64,0 0-1217,3 3-3985</inkml:trace>
  <inkml:trace contextRef="#ctx0" brushRef="#br1">36259 21904 8164,'0'0'8356,"0"0"-6388,0 0-463,0 0 688,0 0-224,0 0-720,-35-11-753,15 13-176,1 9-32,-9 3-144,3 4-64,0-1-48,5 6-16,8 1 32,1-1 481,9 2-305,2-5-176,13-2-32,5-4 0,9-10-80,2-4 32,1-4 16,2-12-224,-1-7-97,-4-4 113,-7-1 192,-2-6 64,-5 0 0,-7-2 16,0 0-64,-6-2 32,0 1 48,0 6-32,-6 4-32,1 9 80,1 4-48,-1 7 16,0 7-16,2 6-64,0 7 48,3 7 64,0 7 49,0 7-17,0 2 192,6 2 352,-4 3-144,1-5-288,-1-5-144,-2-7-32,3-5-16,0-8 16,-2-2-64,2-9-176,-1 0-944,1-5-1057,0-10-1697,-3-5-6291</inkml:trace>
  <inkml:trace contextRef="#ctx0" brushRef="#br1">36526 22063 21258,'0'0'2417,"0"0"-2417,0 0 640,0 0 1025,0 0-1169,33 25-336,-27-25-160,0 0 32,0 0 32,-4 0 160,1-2 16,0-5-127,-3 0 63,0-4 528,1 0-304,-1-5-352,0-4 16,0-3 16,-1-1 160,-5-5-144,-2-1 80,3 1 113,-2 2-17,2 7 0,3 2 32,-4 7-128,6 6-128,0 0-16,0 5 16,3 0-64,5 10-64,0-2 64,6 1-16,-2 3-32,1-6 32,0 1-32,0-2 32,-4-5-176,0 0-80,-1 0-48,0-5-65,-3-2-143,-5 3-432,0-3-577,0 3-1312,-5 1-593,-3 3-2289</inkml:trace>
  <inkml:trace contextRef="#ctx0" brushRef="#br1">36848 21893 6739,'0'0'15719,"0"0"-14630,0 0 351,0 0 785,-38 13-816,19 2-929,7 4-336,-1 3-80,6 1-32,2 0 32,5-3 16,0-3-31,5-3-65,7-5 16,2-5 0,-2-4 32,8-2-16,-2-11 32,2-3-32,-3-4 0,0-3 0,1-1 0,-5 4 16,-7 1-32,0 8 0,-6 4 16,0 7 0,0 10-48,-8 7 112,-2 6 384,3 1-80,1 3-128,2 0-16,2-4-112,2-5-128,5-5-32,4-3-416,3-10-464,7 0-737,-5-10-976,9-7-897,-3-8-5298</inkml:trace>
  <inkml:trace contextRef="#ctx0" brushRef="#br1">37391 21607 17512,'0'0'880,"13"-36"-319,-7 16 1648,-5 1-465,5 1-95,-6 5 64,-3 2-432,-7 4-385,-9 5-384,0 2-224,-6 4-208,4 12-48,-4 7 16,-1 8 0,1 7 401,3 5-97,2 4-32,3 5-96,3-3-128,8-1 0,0-1-32,6-6 64,0-3-96,0-5 96,6-3-32,-2-3 80,4-3-63,-3 2-49,-1-6 112,1-2 32,1-2-128,1-3-80,-7-5 48,6-1-192,-6-2-497,0 0-495,0-3-1089,0-2-2033,-6 2-1281</inkml:trace>
  <inkml:trace contextRef="#ctx0" brushRef="#br1">37104 21928 4674,'0'0'15607,"0"0"-15110,0 0 31,0 0 1809,-15 36-368,26-26-913,3-3-415,6-1-257,3-4 112,5-2 176,1-4-512,1-7-160,2-3-16,-1 1-48,-1-1-752,-2-2-1201,-7 3-1329,-3 2-1200</inkml:trace>
  <inkml:trace contextRef="#ctx0" brushRef="#br1">37585 21618 24523,'0'0'2850,"0"0"-2914,0 0 176,-3 43 1088,0-9 97,-4 6-481,1 5-464,-1 5-304,0 1-48,1 1 48,0-3-80,0-3 112,6-4-80,0-8 32,3-5-80,1-6-208,7-7-272,-4-8-336,0-3-1137,1-5-1825,-3-12-1953</inkml:trace>
  <inkml:trace contextRef="#ctx0" brushRef="#br1">37417 21948 18985,'0'0'2369,"0"0"-1857,0 0 721,0 0 383,0 0-207,45-4-321,-18 8-479,5 2-417,1-5-128,4-1 32,-4 0-80,-1-8-352,-1-4-1457,-9-2-1665,-2-3-2288</inkml:trace>
  <inkml:trace contextRef="#ctx0" brushRef="#br3">29705 15261 8356,'0'0'3585,"0"0"-383,0 0-2242,0 0 385,0 0-128,0 0-193,-11-15-368,11 15-336,5 0-95,7 11-49,0 2 48,4 7 896,4 3-223,-3-1-433,3 3-16,-1-3-272,-7-3-48,-5-6-128,0 1-16,-2-3 16,-2-5 32,-3 1-64,0-4-112,0-1-480,0 0-401,0-2-271,-3 0-897,3-9-1633,-5-4-9396</inkml:trace>
  <inkml:trace contextRef="#ctx0" brushRef="#br3">29643 15048 5731,'0'0'4097,"0"0"-1231,0 0-1073,0 0-17,0 0-479,0 0-208,-10 6-337,10-6-304,0 0-176,0 0 32,6 0 161,3 0 127,7 0-32,5-5 256,7-2 33,8-1-161,-4 1-208,1-2-143,-7 0-65,-1 2-352,-9 3 80,-6 1-32,-3-1 16,-1 4-16,-5 0-16,-1-2 80,0 2-48,0 0 48,0 0 0,0-2-64,0 2 0,0 0 32,0 0-64,0-3 48,0 3 32,-1-4-32,1 2 32,-6-3 16,-1-4 0,1-2-32,-1-5 0,0 0-16,-5 0 0,4 3 32,0-1-112,4 7 128,-2 1-48,6 6 48,-2 0-257,2 0-1151,0 6-545,0 1-1825,2-2-7443</inkml:trace>
  <inkml:trace contextRef="#ctx0" brushRef="#br3">29939 15119 5971,'0'0'3874,"0"0"-1714,0 0 98,0 38 191,0-13-1121,-2 5-191,-4 5 207,-2 4-191,2 2-49,-6-1-367,1-2-193,2-2-112,3-6-256,-1-9-48,1-4-48,5-7-64,-3-3-48,4-2-240,0-5-1393,5-9-1184,1-7-3009</inkml:trace>
  <inkml:trace contextRef="#ctx0" brushRef="#br3">30129 15410 11429,'0'0'4274,"0"0"-2449,0 0-416,0 0-225,-24 45-239,17-28-337,5 2 80,2-4-95,0 1-161,2-3-272,9-6 32,1-3-112,3-4 16,-2 0 16,-1-6-48,2-8-32,-6 3-16,0-5-48,-5 1 32,-3 2 0,0-3-112,-6 2-192,-7 1-80,-1 3-1,-4 4 129,1 4-16,0 2-144,1 0 80,4 4 192,2 0-48,4 3-433,1-2-623,4 4-1553,1-7-3266</inkml:trace>
  <inkml:trace contextRef="#ctx0" brushRef="#br3">28100 16012 6595,'0'0'1329,"0"0"624,0 0-849,0 0-336,-12 13-79,12-10-161,-3-3-256,3 0-144,0 0-16,0 0-64,0 0 64,0 0 128,0 0 81,0 0-49,0 0 160,0 0 112,0 0-96,0 0-96,3 0-127,1-3-33,1-1-16,0 2-16,1 0 112,0-3 128,0 3 0,1-3 48,0 4 353,1-5-305,3 2-144,1-3-64,-2 3 0,5-2 17,-1-1-49,0 0-112,0 0-16,3 1 0,-3-1 0,0 0-32,1 0-96,1 1 64,-4-4-64,2 1 32,-1 1-32,5-2 16,-4-1 0,-1 0 32,2 0-80,2-3 64,-4 5-16,2-2 0,2-1 16,-4 1-48,2 4 48,2-2-48,-1 2 32,-4 1-16,5-1 32,-5 0-16,2 3-16,-1-3 16,-1 1-16,-2-1 0,0 0-16,3 0 16,-7-2 0,8 1 0,-5 1 0,1-2 0,3-1 16,-6 4-48,5-3 64,-4 2-48,3 0 0,-4 1 32,3 1-16,-1-2 0,-1 3-16,4-3 32,-1 0-32,-2 1 48,4-1-48,-1 0 32,1-2-16,-1 2 16,2 0-80,-8-2 80,7 2-32,-6 1 16,4-1 0,-3 0-48,1 3 80,0-3-32,-1 1-16,5-1 16,-6 3 16,4-3-32,-1 0 48,0 2-64,-3 1 64,3-3 0,0 3-32,-2-3 80,2 2-80,3-2 0,-7 3 32,8-3-32,-5 3 16,1-3-16,0 2 16,0-1-32,1 1 48,-4-1-32,3 1 16,-3 0 0,1-1 0,0 1-16,-2 1 0,0-1-16,0 1 32,-2 1 0,3-1-32,1-1 48,0 1-48,-2-3 16,2 3 0,0-1 0,2-2-16,-3 3 0,-1-3 0,0 3 16,0-1 16,-1 1-32,-2 1 64,-2 2-48,-1-2 32,4 3-16,-3-3 0,-1 3 0,0-1-32,3 1 48,0-3-48,-1 1 64,1 0-96,2 2 80,-2-3-16,1 1-48,-1 0 32,-1 0 16,1-1-32,-1 3 32,-2 0 0,0 0-16,0 0 48,0 0-112,0 0-96,0 0-400,0 0-304,0 0-593,-2 0-752,-1 0-961,1 3-2096</inkml:trace>
  <inkml:trace contextRef="#ctx0" brushRef="#br3">29212 15164 8388,'0'0'4450,"0"0"-1217,0 0-1824,0 0-513,0 0-143,0 0-337,12 7-256,1 4-16,2 2 512,2 3 65,2 0-417,1-2-64,-3-3-48,-2-4-112,-2-1-32,-7-2 0,2-1 16,-2-3-64,-1 3 48,-4-3-16,-1 0 16,3 0 0,0 0-16,-1 1-32,-2 8-48,3 2 32,-3 8 0,0 1 80,-3 5-32,-2 2 32,1-2-48,1-5 0,3-2 32,0-7-448,4-5-672,7-6-945,3-4-1809,2-9-7267</inkml:trace>
  <inkml:trace contextRef="#ctx0" brushRef="#br0">32057 13636 13302,'0'0'4674,"0"0"-3937,0 0-545,0 0 608,0 0-320,0 0-208,-33 11-160,30 23 417,3 5 687,0 3-191,5-1-545,7-7-352,4-6-64,-1-8 0,5-4-32,-3-6 0,1-9-48,-3-1 64,-3-1-80,-2-9 32,-3-3-80,1 0 64,-5-4-16,-3 2 16,0-1 16,0 3-16,0 4 16,0 7-16,7 2-32,-1 11-96,3 9 96,3 3 96,5 1-16,2-1 32,1-5-64,0-7 48,-1-6-256,1-5-208,-1-7 320,-5-9 80,-3-4-48,-4-3 80,0-4-16,-1-2 48,-6 0 32,0-5 144,-3 1-160,-5 0-64,0 5 32,2 5-96,0 5 80,-2 6-96,3 6 32,4 4-48,-2 2-128,3 0-433,0 0-751,0 7-1170,3-3-3024</inkml:trace>
  <inkml:trace contextRef="#ctx0" brushRef="#br0">32551 13699 9796,'0'0'5827,"0"0"-4802,-15 36-97,7-14 1009,2 8-16,-5-1-497,6 0-431,1 1-385,4-6-144,0-4-127,6-8-289,5-5 0,1-7-48,4-5 0,-7-9 0,3-4-32,-1-2 32,-4-4 0,-1 1 48,-6 0-32,0 3 0,0 5 16,0 1 224,-6 7 176,1 5-192,3 2-160,-4 0-48,5 11-16,-3 3-32,4-1 48,0 6-32,0-6 16,5 2-16,1-5-16,1-4-144,0-2-464,4-4-177,-3 0-463,-2-1-625,0-6-1040,-1-2-1601,-4 0-689</inkml:trace>
  <inkml:trace contextRef="#ctx0" brushRef="#br0">32715 13857 15223,'0'0'3346,"0"0"-2914,0 0 864,0 0 273,0 0 432,0 0-592,32 19-769,-24-28-320,-3-1-64,-2-3 160,0 2 81,-3-5-145,0 3-128,0-1 80,-6 1 160,1-1 32,0 3-336,1 4-31,-2-2-113,1 5 32,3-1-32,2-2 0,0 6-32,2-5-32,3 0-33,5 1-15,0-1-144,2-1-96,-1-2 32,-2 0-64,4 0-144,-6 2-321,4 3-687,-9 2-737,-2 2-417,0 0-2544,-2 2-5395</inkml:trace>
  <inkml:trace contextRef="#ctx0" brushRef="#br0">32915 13775 6083,'0'0'9732,"0"0"-9172,0 0-223,15 35 1600,-12-28-257,-1 2-63,3-2-544,-5 0-257,3-5-320,0 0 32,-3-2 129,4 0-33,-1-2-96,4-7-32,-1-2 65,0-2-129,0-3-64,0-2-112,1 4 0,-6 0-64,2 3-64,0 2-48,-3 2 65,0 6-17,0 1-112,0 0 48,0 0-48,0 1-16,0 8-16,0-2 32,0 0 0,5-3-16,0 1 32,-1-1-32,4-4 32,0 0-32,0 0 48,-1-4-16,0-1-32,-1-2 16,-5-1-48,4 3 32,1-2 0,-4 0 32,1-1-80,2 3 64,-1-2-128,4 0 32,-3 3 48,5 4-16,-2 0 32,0 0-16,-2 3 32,2 4-16,0 1 32,-1 1-48,1 1 16,0-4 48,-2 1-48,2-3 0,3 0-305,-4-4-559,3 0-529,-1 0-560,-3-8-640,-1-4-896,-2-3-5203</inkml:trace>
  <inkml:trace contextRef="#ctx0" brushRef="#br0">33503 13561 19065,'0'0'2817,"0"0"-1889,0 0 993,-41-7-368,26 14-512,1 4-577,-2 2-144,1 7-192,7-1 32,0 3 80,8-2 16,0-4-224,4-2-16,6-8 32,3-3-32,-1-3 32,5-5-32,0-6 48,2-7-80,-2-2 64,-3 1-48,0-1 0,-2 3-16,-2 1-16,-6 5 64,2 4-32,-6 7 16,0 0-32,0 11 16,-7 5 16,-4 7 128,3 1 97,2 3-49,0-4-160,4-6-16,2-3-32,5-5-32,4-9-561,10 0-799,-2-12-769,4-8-1297,0-4-3297</inkml:trace>
  <inkml:trace contextRef="#ctx0" brushRef="#br0">33723 13522 20585,'0'0'1969,"-11"41"-1681,9-23 865,2-2 208,2-5-129,6-4-1040,1-7-192,-1-3-432,4-12-1009,1-3-896,-6-9-1648,-2-7-8245</inkml:trace>
  <inkml:trace contextRef="#ctx0" brushRef="#br0">33878 13601 12262,'0'0'6034,"0"0"-5537,0 0 1023,34 21 449,-23-21-64,-2 0-704,0-3-145,-2-1-31,0-3-257,-5 0 64,1-2-207,-3 2-337,2-4-192,-2 0-48,0-2 80,0-6 64,0-1-112,6-7-48,0 0 16,0-4 32,0-1-304,5 5 128,-6 7 64,3 4 0,-5 7 112,1 5 80,1-1 48,0 5-176,3 0 48,2 0-32,3 7 0,1-2-16,4 1-16,-1 1-512,-1-5-689,1 1-1312,-2-3-1889,-8-3-3425</inkml:trace>
  <inkml:trace contextRef="#ctx0" brushRef="#br0">33710 13188 20681,'0'0'4451,"0"0"-4083,0 0-592,0 0 128,0 0 128,0 0 16,7 35-80,0-22-1905,-2 1-2561,1-5-7668</inkml:trace>
  <inkml:trace contextRef="#ctx0" brushRef="#br0">28765 15808 5555,'0'0'3633,"0"0"-1376,0 0-1392,0 0-401,0 0 192,-5-4 417,2 4-449,3-3-512,0 3 240,-1 0 272,-3 0-15,4 0-81,0 0-144,0 0-128,0 0-176,5 0-64,3 3 32,0 6-96,2-1 48,3 4 80,-4 4 513,2-1 15,-2 1 32,-1 2 32,0 1-15,-4-4-65,1 3-64,-2 3-112,-1-4-127,-2 6-49,0-3-16,0 0 32,0-2-112,0 0-64,0 0 48,0-4-64,-5-1 0,2-2-80,3-1 16,-2-4 0,-1 1 16,3-4-32,0-2 16,0 4-352,0-5-400,0 0-129,5 0-271,-2-5-305,2-2-1296,1-1-2818,-6-5-4497</inkml:trace>
  <inkml:trace contextRef="#ctx0" brushRef="#br0">28774 16112 6675,'0'0'4338,"0"0"-1601,0 0-1264,0 0-192,0 0 447,0 0-879,14 25-385,-8-20 240,-5 1-208,4 1-239,-2 0 351,2-3-112,-2 0-192,0 1 144,-3 0 81,2 1 15,1-2-320,-2 2-80,-1-2 112,0 2-96,3-1-144,0 0 16,-1-1-48,3-1 48,-2-2-48,1 4 32,1-5-16,3 0-16,-2 0 0,-1 0 32,-1-5 64,1 1-96,0-3 96,1 0-96,-5-2 16,5 5 32,1-3-64,-1 1 64,-5 1-80,4-1 48,3 0 16,-4 2 16,0 0-64,0-3 64,2 1-48,-1-1 32,0-5 0,-1 1-16,1-2 0,-2-3 0,2 0-64,-1 2-400,0 3 64,0 2-144,-4 5-81,0 4-271,0 0-128,0 2-145,0 5-1216,0 0-3602,-4 1-4097</inkml:trace>
  <inkml:trace contextRef="#ctx0" brushRef="#br3">28121 16028 6723,'0'0'-320,"0"0"3393,0 0-1568,0 0-625,0 0-31,0-3 95,0 3-127,0 0-81,0 0-160,0-3-96,0 3-63,0 0-161,0 0-48,0 0-112,0 0-48,0-1 16,0 1 0,0 0 0,0 0 16,0-3 32,2 3 16,-2 0 32,5 0-48,-5 0 96,3 0 81,1 0-49,-1 0 384,0 0-64,-1 4-416,3-1-96,-5 0 112,6-2-48,-5 2-32,3-1-32,-3 0 96,5 0-31,-4 1-17,1-1 16,-2-2-32,3 2 48,0-2-80,-4 3 64,6-2-112,-4-1 48,3 3 0,1-1 32,-5 0-32,4 1 0,1-1 48,-1 0 112,0 0-64,-1 3-48,2-3-16,-4 3-64,3-3 48,-2 3-16,0-3-32,-2 2-48,4-2 48,-2 3 0,2-3 0,1 3 0,-1-3-32,2 0 64,-2-2-32,3 3-32,-2-3 112,0 2-48,2-2 48,-3 0 32,-1 2 33,1-2-81,0 3-16,-2-2-80,0 2 64,-2-1-48,5 0-16,-1 3 48,0-5-48,-1 4 32,1-1-16,3-1 16,-4-2-16,4 2 48,-2-2-48,-4 0 32,3 3-48,1-3 96,-5 1-112,2 2 80,-1-1 16,1 0-32,0 1-16,2-1-32,-2 2 48,2 0-32,-1-1 32,1 0-32,0-2 16,1-1-32,-5 3 64,4-1-32,1-2 32,-4 2 16,4 1 48,-1-1 64,-4 0-48,5 0 32,-1 2-64,0-1-48,-1 1 176,1-1-144,-2 1-32,2-2-80,1-2 80,-1 3-32,-4-3 0,5 2-16,-6-2 48,2 0-80,-2 0 64,0 0-32,0 0-32,0 0 64,0 0-64,0 0 112,0 0-128,0 0 64,0 2-32,3-2-16,-3 0 32,2 0 16,-2 3-16,0-3 0,0 0 48,0 0-112,0 0 128,0 1-112,0-1 64,0 0-32,3 3 64,-3-3-96,0 0 80,0 3-32,0-3-32,0 0 64,0 0-16,0 0 0,0 0 48,0 0-32,0 0 65,0 0-97,0 0 32,0 0 32,0 0 0,0 0-96,0 0 64,0 0-64,0 0 48,0 0-32,0 0 32,0 0-48,0 0 32,0 0 48,0 0-64,0 0 16,3 0-32,-3 0 48,0 0 0,0 0 0,0 0-48,0 0 48,1 0-16,-1 0 0,0 0 16,0 0-16,0 0 0,0 0-16,0 0 48,0 0-48,0 0 32,0 0-16,0 0 0,0 0 32,0 0-48,0 0 0,0 0 0,0 0 48,0 0-32,0 0 16,0 0-48,0 0 48,0 0-32,0 0 16,0 0 0,0 0 16,0 0-16,0 0-32,0 1 32,0-1-16,0 0 32,0 0 0,0 0-48,0 0 32,0 0-16,0 0 48,3 0-80,-3 0 80,0 0-48,0 0 32,0 0 0,0 0 0,0 0-64,0 0 96,3 0-96,-3 0 32,0 0 80,0 0-112,0 0 96,0 0-48,0 0 0,0 0-32,0 0 48,0 0-16,0 0 0,0 0 16,0 0-32,0 0 32,0 0-32,0 0 48,0 0-80,0 0 48,0 0 48,0 0-96,0 0 64,0 0-32,0 0 48,0 0-64,0 0 80,0 0-96,0 0 64,0 0-32,0 0 16,0 0 16,0 0-48,0 0 32,0 0 0,0 0 16,0 0 0,0 0-32,0 0 16,0 0 16,0 0-32,0 0 16,0 0 0,0 0-16,2 3 48,1-1-48,-1-2 48,-2 0-80,3 2 80,0-2-48,-3 0 32,1 2-16,3-2 32,-3 3-64,2-3 16,0 2 64,2-2-96,0 2 64,-1-2 16,2 3 192,1-2-144,-1-1-64,-2 3-32,1-3 16,-2 3 64,5-3-80,-6 0 48,2 1-16,-1-1 32,0 3 16,4-1-32,-4 0 0,1 0 32,1 1-16,3-3 16,-2 2 32,0 0-80,0-2 96,1 4-32,-1-1 80,1-1-32,-2 0 80,0 3 32,-1-3-208,1 3 80,1-1-31,1 1-17,-4-1-64,1 1 48,4-3-32,-3 2 32,1-1-16,-1 1-32,-1-4 32,4 3-16,-3-1 0,-1-2 32,4 2 80,-3-2-48,2 2 112,-2-2-96,1 3-16,2-1-48,-2 0 0,0 1-16,1-2-32,-1 4 80,3-3-64,2 3 64,-5-3 16,2 3 0,3-3-16,-2 0-32,2 1 64,-2-2-32,0 2-48,-1-3-16,5 2 64,-7 3-80,3-3 48,-1 0 0,-3 3-48,2-4 32,-2 5-16,3-5 16,-4 4 0,1-3 0,3 3-16,-2-3 64,0 0-48,5 1 16,-3-2 64,1 2 96,2 0-31,-5-2-65,5 2-32,-2 1-16,-1 1 16,3-1-96,-5 0 112,2 2-80,-4-5 16,4 6-16,-2-2 0,1-3 16,-1 0 0,-2 2 0,1-1 32,3 0-16,1-2 0,-3 4 48,4-3-16,-3 0 0,-2 3-48,3-3 0,-5 2-32,2 1 48,-4 0-32,2 1 16,0-1 0,-3 0-16,2-3 0,-2 2-16,3-2 32,-1 3-32,-2-5 16,3 2 0,0 0 16,-3 1 16,1-1-64,-1-2 64,3 2-64,-1 1 64,1-1-48,2-2 32,-5 2-16,6 0 16,-1 1 0,-4-1-64,5-2 64,-4 2-16,3-2 32,-2 0-48,1 4 32,2-4-32,-6 3 0,5-3 16,-3 2 0,4-2 16,-1 2-48,-1 1 96,1-1-80,-1-2-16,4 0 32,-2 2 16,-1-2 0,0 2-16,-2-2 0,1 0 0,-2 0 32,1 3-80,-3-3 80,0 0-48,3 0 16,-3 0 0,0 0 0,2 0 16,-2 2-16,3-2 16,0 0-48,-3 2 80,2-2-128,-2 3 128,3-3-80,-2 0 48,-1 1 0,0-1-16,6 3 0,-6-1-16,2-2 48,1 2-64,-1-2 64,1 3-64,0-3 32,1 2 0,-2-2 0,4 0 32,-4 2-16,4-2-16,-4 2-16,2-2 48,-4 0-64,3 0 64,0 0-48,-3 0 0,0 0 16,2 0 32,-2 0-64,0 0 32,3 0 16,-3 0-48,0 0 48,2 3-16,-2-3 16,0 0-32,0 0 16,0 0 16,0 0-32,0 0 32,0 0-64,0 0 112,0 0-112,0 0 96,0 0-96,0 0 64,0 0 0,0 0-16,0 0-16,0 1 0,0-1 48,3 0-64,-3 3 48,3-3-48,-3 0 64,0 3-32,0-3 0,0 0 0,1 1-16,2-1 16,-1 0 0,-2 3 32,3-3-80,2 0 80,-5 2-64,6-2 48,-6 0-16,0 0-48,0 0 48,0 0 16,0 0 16,0 0-48,0 0 16,0 0-16,0 0 96,0 2-128,0-2 32,1 0 16,-1 0 0,0 0 0,0 0 32,0 0-48,0 0-16,0 0 80,0 0-96,0 0 96,0 0-96,0 0 64,0 0-16,0 0 32,4 0-80,-4 0 96,0 0-80,0 0 16,0 0 48,0 0-48,0 0 16,0 3-16,0-3 48,0 0-48,0 0 32,0 0-16,0 0-16,0 0 48,0 0-64,0 0 64,0 0-48,0 0 32,0 0-32,0 0 16,0 0 16,0 0-32,0 0 32,0 0-64,0 0 80,0 0-16,0 0-32,0 0 0,0 0-16,0 0 0,0 0 0,0 0 16,0 0-32,0 0 48,0 0-48,0 0 0,0 0-144,0 0-128,0 0-273,0-3-271,0 1-801,-4-3-1264,3-2-1377,-5-1-5683</inkml:trace>
  <inkml:trace contextRef="#ctx0" brushRef="#br3">30001 16473 5539,'0'0'80,"0"0"144,0 0 4034,0 0-1873,0 0-368,0 0 32,0-7-273,1 5-415,-1 2-385,0-2-255,0 2-113,0-2-160,3 2-32,-1 0-207,1 0-33,2 0-16,1 0 16,3 4-32,1 1 16,3-1 560,1-1-175,4 1-161,-3-1-160,2-3 48,2 0-112,-5 0-112,-2-6-48,2 2 48,-8 2-64,0 0 16,-1-1 32,-3 1-16,-2 2 64,0 0-64,0 0 32,3 0-16,-3 0-16,3 0-32,-3-2 0,0 2-16,0 0 32,0 0 32,0 0-64,0-2 80,0 2-48,0-3 64,0 3-48,0-1 0,0-5-16,-6 2 16,4 0 16,-3-3-48,-1-2 48,2-2-48,-4-5 16,0 3-16,-1-3 32,-1 0-32,3 3 48,-4 1-32,3 1 16,2 6 0,0 1-48,4 2 80,-1 0-64,1 2 32,2 0-64,0 0 0,0 0-400,0 0-657,0 2-783,7-2-481,-1 2-449,-1-2-2208,2 0-6900</inkml:trace>
  <inkml:trace contextRef="#ctx0" brushRef="#br3">29996 16675 2401,'0'0'3202,"0"0"-2914,0 0 2737,0 0-2225,0 0 113,-30-13 319,27 11-79,1-3-401,-1 4 257,3-2 255,0 0 129,-1 2-192,1-2-65,0 1-160,0 2-143,0 0-65,0 0-320,1 0-207,4 0-97,6 12 16,1 5-32,4 6 800,-2 4 257,-2 4-769,1-1-128,0-1-160,-6-7 128,-1-3-96,-5-4-16,-1-3-80,0-4-16,0-3 0,0-3-16,0-2 16,0 0-224,-1-2-608,1-10-1793,0-1-737,-3-2-3953,3-4-5235</inkml:trace>
  <inkml:trace contextRef="#ctx0" brushRef="#br3">30229 16568 5651,'0'0'7395,"0"0"-5106,0 0-1008,0 0-257,0 0-352,0 0-127,-14 32-49,6-11 144,-2 6 177,0 6 591,-2 2 161,-4 4-257,4 1-399,-4-4-209,4-4-79,6-5-321,-5-5-176,9-7-80,-4-3-32,6-5-32,0-7-160,0 0-945,0-5-1072,0-9-992,6-1-2658</inkml:trace>
  <inkml:trace contextRef="#ctx0" brushRef="#br3">30351 16890 5250,'0'0'3810,"0"0"-384,0 0-1233,0 0-625,0 0-287,0 0-417,6-11-287,-5 8-113,-1 3-48,0 0-48,0 4-80,0 8 241,0 2 15,-1 6 448,-5 4-351,1 1-97,3 2-112,-1 0-32,0-5-208,2-3-96,1-4-80,0-6-48,0-5 48,0-4-288,1 0-720,-1-4-625,6-9-1792,-6-5-3907</inkml:trace>
  <inkml:trace contextRef="#ctx0" brushRef="#br3">29455 16495 6771,'0'0'-416,"0"0"4546,0 0-1729,0 0-768,0 0 79,0 0-271,0-16-480,0 15-193,0 1-192,0-3-64,0 3-95,0-3-81,0 3-160,0 0 96,0 0 32,0 0-96,0 0-48,0 0-64,0 0 192,0 0 113,0 0 63,0 0-48,0-1 16,0-2 16,3 3-207,0 0 255,-1 0-336,4 0-80,-1 3 16,-1 5-112,4 6 32,0 6 336,-1 3 16,3 4-144,-1 2 209,-3-2-225,0 0-64,2-3-208,-5-1 64,0-3 32,-3-4-32,0 0 48,0-5 0,-6-2 32,-2-2-32,2-2 112,-5-5-96,4 0 16,0 0-32,-6 0-16,6-3 16,0 1-48,2 0 16,-1-1-48,-2 3 0,6 0-80,-1 0 128,2 0-160,1 0-16,0 0-80,0 0-177,0 0-63,0 0-304,0 0-289,4 0 49,-2 0 47,6-4-415,-2-3-625,-1 1-896,-1-4-1265,1 1-4610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 1160 0 0,'10'-5'10832'0'0,"-20"7"-5403"0"0,-19 8-4191 0 0,22-7-1214 0 0,1 0-1 0 0,-1 1 1 0 0,1 0 0 0 0,0 0-1 0 0,0 0 1 0 0,1 1 0 0 0,-8 7-1 0 0,11-10-31 0 0,0 0 0 0 0,0 0-1 0 0,0 0 1 0 0,1 1 0 0 0,-1-1-1 0 0,1 0 1 0 0,0 1 0 0 0,-1-1 0 0 0,1 1-1 0 0,0-1 1 0 0,0 1 0 0 0,1 0-1 0 0,-1-1 1 0 0,0 1 0 0 0,1 0-1 0 0,0 0 1 0 0,-1-1 0 0 0,1 1 0 0 0,0 0-1 0 0,1 0 1 0 0,0 4 0 0 0,1-3-1 0 0,0 0 1 0 0,1 0-1 0 0,-1 0 0 0 0,1-1 1 0 0,0 0-1 0 0,0 1 1 0 0,0-1-1 0 0,1 0 0 0 0,-1-1 1 0 0,1 1-1 0 0,0 0 1 0 0,-1-1-1 0 0,1 0 1 0 0,0 0-1 0 0,0 0 0 0 0,5 1 1 0 0,-4-1 15 0 0,1 1 1 0 0,-1 0-1 0 0,0 0 0 0 0,0 0 1 0 0,0 0-1 0 0,0 1 1 0 0,5 5-1 0 0,-8-6 88 0 0,0 1 0 0 0,0-1-1 0 0,0 0 1 0 0,0 0 0 0 0,0 1 0 0 0,-1 0 0 0 0,1-1-1 0 0,-1 1 1 0 0,0-1 0 0 0,0 1 0 0 0,-1 0-1 0 0,1 0 1 0 0,-1 0 0 0 0,1-1 0 0 0,-1 1 0 0 0,-1 0-1 0 0,0 5 1 0 0,-1 3 92 0 0,-1-1-1 0 0,0 1 0 0 0,-1-1 1 0 0,-7 13-1 0 0,0 2-348 0 0,11-25 128 0 0,-1 0 0 0 0,1-1 0 0 0,-1 1-1 0 0,1 0 1 0 0,-1 0 0 0 0,0-1 0 0 0,1 1 0 0 0,-1 0 0 0 0,0-1 0 0 0,1 1 0 0 0,-1-1 0 0 0,0 1 0 0 0,0-1 0 0 0,1 1 0 0 0,-1-1 0 0 0,0 1 0 0 0,0-1 0 0 0,0 0 0 0 0,0 1 0 0 0,0-1 0 0 0,0 0 0 0 0,0 0 0 0 0,0 0 0 0 0,-1 1 0 0 0,-31-5 371 0 0,-5-9-2419 0 0,7 0-6026 0 0,23 10 2852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3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3940 0 0,'0'0'7855'0'0,"45"6"-5111"0"0,37-6-1847 0 0,431-14 296 0 0,-370 4-1246 0 0,245 14 1 0 0,-304 2-195 0 0,0-3 1 0 0,1-5 0 0 0,121-17 0 0 0,-193 15-1126 0 0,-11-1-1986 0 0,-21-9-7451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55.5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46 1564 0 0,'0'1'443'0'0,"-1"0"-1"0"0,0-1 1 0 0,1 1-1 0 0,-1 0 1 0 0,0 0-1 0 0,0-1 0 0 0,1 1 1 0 0,-1 0-1 0 0,0-1 1 0 0,0 1-1 0 0,0-1 1 0 0,0 1-1 0 0,0-1 1 0 0,0 0-1 0 0,0 1 1 0 0,0-1-1 0 0,-4 1 4185 0 0,16-1-4499 0 0,211-17 2220 0 0,-211 16-2324 0 0,0 0 0 0 0,1 0 0 0 0,-1-1 0 0 0,0-1 0 0 0,12-3 0 0 0,15-4 49 0 0,-25 1 1086 0 0,-8 3-4593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56.4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1 1448 0 0,'-8'4'13767'0'0,"-24"16"-12827"0"0,31-18-884 0 0,-28 41 369 0 0,28-41-421 0 0,0 0 0 0 0,1 0 1 0 0,-1 0-1 0 0,0 0 0 0 0,0 0 1 0 0,1 0-1 0 0,0 0 1 0 0,-1 0-1 0 0,1 0 0 0 0,0 0 1 0 0,0 1-1 0 0,0-1 0 0 0,0 0 1 0 0,0 0-1 0 0,1 0 1 0 0,-1 0-1 0 0,1 0 0 0 0,-1 1 1 0 0,1-1-1 0 0,1 3 1 0 0,-1-2 9 0 0,0-1 1 0 0,0 1 0 0 0,-1 0-1 0 0,1 0 1 0 0,-1 0 0 0 0,0-1 0 0 0,0 1-1 0 0,0 0 1 0 0,0 0 0 0 0,0 0-1 0 0,-1-1 1 0 0,1 1 0 0 0,-1 0 0 0 0,-1 3-1 0 0,-2 16 274 0 0,3-3-115 0 0,1-16-168 0 0,-1-1 1 0 0,1 1-1 0 0,0-1 1 0 0,0 1-1 0 0,0-1 1 0 0,0 1-1 0 0,0-1 0 0 0,1 1 1 0 0,-1-1-1 0 0,1 0 1 0 0,-1 1-1 0 0,1-1 1 0 0,0 0-1 0 0,0 1 0 0 0,0-1 1 0 0,0 0-1 0 0,1 0 1 0 0,-1 0-1 0 0,2 2 1 0 0,-2-3-30 0 0,0 0 1 0 0,0 0 0 0 0,0 0 0 0 0,0 0 0 0 0,0 0 0 0 0,0-1 0 0 0,0 1 0 0 0,1 0-1 0 0,-1-1 1 0 0,0 1 0 0 0,0-1 0 0 0,0 1 0 0 0,1-1 0 0 0,-1 0 0 0 0,0 0-1 0 0,1 1 1 0 0,-1-1 0 0 0,0 0 0 0 0,1 0 0 0 0,-1 0 0 0 0,0 0 0 0 0,1-1 0 0 0,-1 1-1 0 0,0 0 1 0 0,0 0 0 0 0,1-1 0 0 0,-1 1 0 0 0,2-2 0 0 0,43-23-612 0 0,-10 5-149 0 0,-27 16 123 0 0,15-4 314 0 0,-15 8-2485 0 0,-6 14-8624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57.9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157 260 1136 0 0,'2'-4'9299'0'0,"5"-11"-3394"0"0,-11 13-5887 0 0,0 1-1 0 0,0 0 1 0 0,-1 0-1 0 0,1 1 1 0 0,0-1-1 0 0,0 1 1 0 0,-1 0-1 0 0,1 0 1 0 0,0 0-1 0 0,-1 1 1 0 0,1-1-1 0 0,0 1 1 0 0,0 0-1 0 0,0 0 1 0 0,-1 1-1 0 0,1-1 1 0 0,1 1-1 0 0,-1 0 1 0 0,0 0-1 0 0,0 0 1 0 0,1 1-1 0 0,-7 5 1 0 0,3-3 38 0 0,1 1-1 0 0,0-1 1 0 0,1 2 0 0 0,-1-1 0 0 0,1 0 0 0 0,0 1-1 0 0,1 0 1 0 0,0 0 0 0 0,0 1 0 0 0,0-1-1 0 0,-3 13 1 0 0,6-18-52 0 0,0 0 0 0 0,1 0 0 0 0,0 1 0 0 0,-1-1 1 0 0,1 0-1 0 0,0 0 0 0 0,0 1 0 0 0,1-1 0 0 0,-1 0 0 0 0,0 1 0 0 0,1-1 0 0 0,-1 0 0 0 0,1 0 0 0 0,0 0 0 0 0,0 0 0 0 0,-1 0 0 0 0,1 1 0 0 0,1-2 0 0 0,-1 1 0 0 0,0 0 0 0 0,0 0 1 0 0,1 0-1 0 0,-1 0 0 0 0,1-1 0 0 0,0 1 0 0 0,-1-1 0 0 0,1 1 0 0 0,0-1 0 0 0,0 0 0 0 0,0 0 0 0 0,0 0 0 0 0,0 0 0 0 0,0 0 0 0 0,3 1 0 0 0,-2-1-50 0 0,0 0 0 0 0,0 0 0 0 0,0 0 0 0 0,0 0 0 0 0,0-1 0 0 0,0 0 0 0 0,0 1 0 0 0,0-1 0 0 0,1 0 0 0 0,-1 0 0 0 0,0-1 0 0 0,0 1 0 0 0,0-1 0 0 0,0 1 0 0 0,0-1 0 0 0,1 0 0 0 0,-2 0 0 0 0,1-1 0 0 0,0 1 0 0 0,0-1 0 0 0,0 1 0 0 0,0-1 0 0 0,-1 0 0 0 0,5-4 0 0 0,0-2 41 0 0,1-2-1 0 0,-2 1 1 0 0,1-1-1 0 0,-1 0 1 0 0,-1 0-1 0 0,0-1 1 0 0,0 0 0 0 0,-1 1-1 0 0,0-2 1 0 0,-1 1-1 0 0,2-16 1 0 0,0-12 7 0 0,-1 0 0 0 0,-3-42 0 0 0,-11-23-397 0 0,14 139 415 0 0,-2-22 395 0 0,0 0 0 0 0,-1 0 0 0 0,-1 23 0 0 0,-4 6 376 0 0,-9 68 732 0 0,-3-21-855 0 0,16-88-691 0 0,-1 0 0 0 0,1-1 1 0 0,0 1-1 0 0,0 0 0 0 0,0 0 0 0 0,0-1 0 0 0,0 1 1 0 0,0 0-1 0 0,0-1 0 0 0,0 1 0 0 0,0 0 0 0 0,1-1 1 0 0,-1 1-1 0 0,0 0 0 0 0,0-1 0 0 0,1 1 1 0 0,-1 0-1 0 0,0-1 0 0 0,1 1 0 0 0,-1 0 0 0 0,0-1 1 0 0,1 1-1 0 0,-1-1 0 0 0,1 1 0 0 0,-1-1 1 0 0,1 1-1 0 0,-1-1 0 0 0,1 1 0 0 0,0-1 0 0 0,-1 0 1 0 0,1 1-1 0 0,0-1 0 0 0,-1 0 0 0 0,1 0 1 0 0,-1 1-1 0 0,1-1 0 0 0,0 0 0 0 0,0 0 0 0 0,-1 0 1 0 0,1 0-1 0 0,0 0 0 0 0,-1 0 0 0 0,1 0 0 0 0,0 0 1 0 0,0 0-1 0 0,-1 0 0 0 0,2 0 0 0 0,-1 0-203 0 0,1 0-1 0 0,0 0 1 0 0,-1 0-1 0 0,1 0 1 0 0,-1-1-1 0 0,1 1 1 0 0,-1 0 0 0 0,1-1-1 0 0,-1 1 1 0 0,1-1-1 0 0,-1 1 1 0 0,1-1-1 0 0,-1 0 1 0 0,0 0-1 0 0,1 0 1 0 0,-1 1-1 0 0,0-1 1 0 0,0 0-1 0 0,1-1 1 0 0,-1 1-1 0 0,0 0 1 0 0,1-2-1 0 0,7-11-8093 0 0,-7 5 2331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3:58.9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182 15 3212 0 0,'0'-1'322'0'0,"0"1"1"0"0,0-1-1 0 0,0 0 0 0 0,0 1 0 0 0,0-1 0 0 0,0 1 0 0 0,0-1 1 0 0,0 1-1 0 0,0-1 0 0 0,-1 1 0 0 0,1-1 0 0 0,0 1 0 0 0,0-1 1 0 0,0 1-1 0 0,-1-1 0 0 0,1 1 0 0 0,0-1 0 0 0,-1 1 0 0 0,1-1 1 0 0,-1 1-1 0 0,1-1 0 0 0,0 1 0 0 0,-1 0 0 0 0,1-1 0 0 0,-1 1 1 0 0,1 0-1 0 0,-1 0 0 0 0,1-1 0 0 0,-1 1 0 0 0,1 0 0 0 0,-1 0 1 0 0,1 0-1 0 0,-1-1 0 0 0,0 1 0 0 0,1 0 0 0 0,-1 0 0 0 0,-28 5 1868 0 0,-26 22-2853 0 0,36-16 819 0 0,12-8-74 0 0,0 0 0 0 0,1 0 1 0 0,0 1-1 0 0,-1 0 0 0 0,1 0 0 0 0,1 1 0 0 0,-1-1 1 0 0,-8 11-1 0 0,14-15-90 0 0,-1 1 1 0 0,1-1-1 0 0,0 1 1 0 0,0-1-1 0 0,-1 1 0 0 0,1-1 1 0 0,0 1-1 0 0,0-1 0 0 0,0 1 1 0 0,0 0-1 0 0,0-1 1 0 0,0 1-1 0 0,0-1 0 0 0,0 1 1 0 0,0-1-1 0 0,0 1 1 0 0,0-1-1 0 0,0 1 0 0 0,0 0 1 0 0,0-1-1 0 0,1 1 1 0 0,-1-1-1 0 0,0 1 0 0 0,0-1 1 0 0,1 1-1 0 0,-1-1 0 0 0,0 1 1 0 0,1-1-1 0 0,-1 0 1 0 0,0 1-1 0 0,1-1 0 0 0,-1 1 1 0 0,0-1-1 0 0,1 0 1 0 0,-1 1-1 0 0,1-1 0 0 0,-1 0 1 0 0,1 1-1 0 0,-1-1 1 0 0,1 0-1 0 0,-1 0 0 0 0,1 0 1 0 0,-1 0-1 0 0,1 1 1 0 0,0-1-1 0 0,-1 0 0 0 0,1 0 1 0 0,-1 0-1 0 0,1 0 0 0 0,-1 0 1 0 0,2 0-1 0 0,42 3 29 0 0,-17-1-91 0 0,-23 0 78 0 0,-1 1 0 0 0,0-1 1 0 0,0 1-1 0 0,0 0 0 0 0,0 0 0 0 0,0 0 0 0 0,-1 0 0 0 0,1 0 0 0 0,-1 1 0 0 0,0-1 1 0 0,0 1-1 0 0,0 0 0 0 0,0 0 0 0 0,-1-1 0 0 0,0 1 0 0 0,0 0 0 0 0,0 0 0 0 0,0 0 0 0 0,0 7 1 0 0,3 12 101 0 0,-2 0 1 0 0,-1 27 0 0 0,-1-46-65 0 0,-1 0-1 0 0,0 0 1 0 0,0 0-1 0 0,0 0 1 0 0,0 0-1 0 0,0 0 1 0 0,-1 0 0 0 0,0-1-1 0 0,0 1 1 0 0,0 0-1 0 0,0-1 1 0 0,-1 0 0 0 0,1 1-1 0 0,-1-1 1 0 0,0 0-1 0 0,0 0 1 0 0,0-1-1 0 0,0 1 1 0 0,0-1 0 0 0,-1 1-1 0 0,1-1 1 0 0,-1 0-1 0 0,0 0 1 0 0,1 0 0 0 0,-1-1-1 0 0,0 0 1 0 0,0 1-1 0 0,0-1 1 0 0,0 0-1 0 0,0-1 1 0 0,0 1 0 0 0,0-1-1 0 0,0 0 1 0 0,-1 0-1 0 0,1 0 1 0 0,0-1 0 0 0,-4 0-1 0 0,7 1-42 0 0,0 0 0 0 0,1-1 0 0 0,-1 1 0 0 0,0 0 0 0 0,1 0 0 0 0,-1-1 0 0 0,0 1 0 0 0,1-1 0 0 0,-1 1 0 0 0,0-1 0 0 0,1 1 0 0 0,-1-1 0 0 0,1 1 0 0 0,-1-1 0 0 0,1 1 0 0 0,-1-1-1 0 0,1 1 1 0 0,0-1 0 0 0,-1 0 0 0 0,1 1 0 0 0,0-1 0 0 0,-1 0 0 0 0,1 0 0 0 0,-1-1 0 0 0,1-5-3290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390 305 3860 0 0,'-2'-12'8895'0'0,"-2"-1"-4541"0"0,3 10-4339 0 0,0-1 0 0 0,-1 1 0 0 0,1 0 0 0 0,-1 0 0 0 0,0 0 0 0 0,0 0 0 0 0,0 1 0 0 0,0-1 0 0 0,0 1 0 0 0,0-1 0 0 0,-1 1-1 0 0,1-1 1 0 0,-1 1 0 0 0,0 0 0 0 0,0 0 0 0 0,0 1 0 0 0,0-1 0 0 0,-6-2 0 0 0,1 3-24 0 0,-1 0-1 0 0,0 1 1 0 0,0 0 0 0 0,0 0 0 0 0,0 1 0 0 0,0 0-1 0 0,0 1 1 0 0,0 0 0 0 0,1 0 0 0 0,-1 1-1 0 0,1 0 1 0 0,0 1 0 0 0,0 0 0 0 0,0 0-1 0 0,0 0 1 0 0,0 1 0 0 0,-6 6 0 0 0,-9 6 231 0 0,2 2 1 0 0,0 0 0 0 0,-36 44 0 0 0,50-53-147 0 0,0 0 0 0 0,1 0 0 0 0,0 0 0 0 0,0 1 1 0 0,1 0-1 0 0,1 0 0 0 0,0 1 0 0 0,0-1 1 0 0,-2 13-1 0 0,6-21-81 0 0,0-1 1 0 0,0 0-1 0 0,0 0 0 0 0,1 0 1 0 0,-1 0-1 0 0,0 1 1 0 0,1-1-1 0 0,0 0 1 0 0,-1 0-1 0 0,1 0 0 0 0,0 0 1 0 0,0 0-1 0 0,0 0 1 0 0,0 0-1 0 0,1-1 0 0 0,-1 1 1 0 0,0 0-1 0 0,1 0 1 0 0,-1-1-1 0 0,1 1 1 0 0,0-1-1 0 0,-1 0 0 0 0,1 1 1 0 0,0-1-1 0 0,0 0 1 0 0,0 0-1 0 0,0 0 1 0 0,0 0-1 0 0,0 0 0 0 0,0-1 1 0 0,0 1-1 0 0,3 0 1 0 0,2 1-6 0 0,0 0 1 0 0,0-1 0 0 0,0 0 0 0 0,0 0 0 0 0,1 0 0 0 0,-1-1 0 0 0,0 0 0 0 0,13-2-1 0 0,-11-1-27 0 0,1-1-1 0 0,-1 1 1 0 0,1-2-1 0 0,-1 1 1 0 0,0-1-1 0 0,-1-1 1 0 0,1 1-1 0 0,-1-1 1 0 0,0-1-1 0 0,0 0 1 0 0,-1 0-1 0 0,0 0 1 0 0,0-1-1 0 0,7-12 1 0 0,4-6-179 0 0,-2 0 0 0 0,0-2 0 0 0,15-39 0 0 0,-25 48 190 0 0,0 0-1 0 0,-1 0 0 0 0,-1-1 0 0 0,-1 1 1 0 0,-1-1-1 0 0,-1 0 0 0 0,-1-33 1 0 0,0 46 14 0 0,-1 0 4 0 0,0 0 0 0 0,-1 0 0 0 0,1 0-1 0 0,-1 0 1 0 0,-1 1 0 0 0,1-1 0 0 0,-6-10 0 0 0,4 11-60 0 0,1 0-1 0 0,1-1 1 0 0,-1 0-1 0 0,1 0 1 0 0,0 0-1 0 0,0 0 1 0 0,0-11-1 0 0,3 18 55 0 0,1-1-1 0 0,-1 1 1 0 0,1 0-1 0 0,0-1 1 0 0,-1 1-1 0 0,1 0 1 0 0,-1 0-1 0 0,1 0 1 0 0,0 0-1 0 0,-1 0 1 0 0,1 1-1 0 0,-1-1 1 0 0,1 0-1 0 0,0 1 1 0 0,-1-1-1 0 0,1 1 1 0 0,-1 0 0 0 0,0-1-1 0 0,1 1 1 0 0,-1 0-1 0 0,1 0 1 0 0,-1 0-1 0 0,0 0 1 0 0,2 1-1 0 0,0 9 186 0 0,0 0 1 0 0,0 0-1 0 0,-1 0 0 0 0,0 0 0 0 0,-1 0 1 0 0,-1 0-1 0 0,0 14 0 0 0,-12 84 788 0 0,7-74-537 0 0,-1 41 0 0 0,5-42-164 0 0,2 50 260 0 0,0-78-508 0 0,-1 1 0 0 0,1-1 0 0 0,1 0-1 0 0,-1-1 1 0 0,1 1 0 0 0,0 0 0 0 0,0 0 0 0 0,1-1 0 0 0,-1 1 0 0 0,7 7 0 0 0,10 1-1030 0 0,-8-11-2110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 1684 0 0,'0'-31'13593'0'0,"0"49"-12594"0"0,-1 2-382 0 0,-1 0 1 0 0,-2 0-1 0 0,-6 27 0 0 0,4-27-181 0 0,2 0 0 0 0,1 1 1 0 0,-2 28-1 0 0,5-48-422 0 0,1-1 0 0 0,-1 0 0 0 0,1 1-1 0 0,-1-1 1 0 0,1 0 0 0 0,-1 1 0 0 0,1-1 0 0 0,0 0 0 0 0,-1 0 0 0 0,1 1 0 0 0,-1-1-1 0 0,1 0 1 0 0,-1 0 0 0 0,1 0 0 0 0,0 0 0 0 0,-1 0 0 0 0,1 0 0 0 0,-1 0 0 0 0,1 0 0 0 0,0 0-1 0 0,-1 0 1 0 0,1 0 0 0 0,-1 0 0 0 0,1-1 0 0 0,0 1 0 0 0,-1 0 0 0 0,1 0 0 0 0,-1-1 0 0 0,1 1-1 0 0,-1 0 1 0 0,1-1 0 0 0,20-6-92 0 0,-21 7 67 0 0,5-1-7 0 0,1 0 0 0 0,-1 1 0 0 0,0 0 0 0 0,0 0 0 0 0,1 0 0 0 0,-1 1 0 0 0,0 0 0 0 0,0 0 0 0 0,0 0 0 0 0,0 1 0 0 0,10 4 0 0 0,29 5 86 0 0,-35-10-80 0 0,-1-1 0 0 0,1 1-1 0 0,-1-2 1 0 0,1 1 0 0 0,0-1-1 0 0,-1 0 1 0 0,0-1 0 0 0,1 0-1 0 0,-1 0 1 0 0,0-1 0 0 0,8-4-1 0 0,-15 7 3 0 0,9 2-281 0 0,-10-2 290 0 0,1 1 0 0 0,-1-1 0 0 0,1 0 1 0 0,-1 0-1 0 0,1 1 0 0 0,-1-1 0 0 0,1 0 0 0 0,0 0 0 0 0,-1 0 0 0 0,1 0 1 0 0,-1 0-1 0 0,1 0 0 0 0,0 0 0 0 0,-1 0 0 0 0,1 0 0 0 0,0 0 0 0 0,-1 0 0 0 0,1 0 1 0 0,-1 0-1 0 0,1 0 0 0 0,-1 0 0 0 0,1-1 0 0 0,0 1 0 0 0,-1 0 0 0 0,1-1 1 0 0,-1 1-1 0 0,1 0 0 0 0,-1-1 0 0 0,1 1 0 0 0,-1 0 0 0 0,1-1 0 0 0,-1 1 0 0 0,0-1 1 0 0,1 1-1 0 0,-1-1 0 0 0,0 1 0 0 0,1-1 0 0 0,-1 1 0 0 0,0-1 0 0 0,1 1 1 0 0,-1-1-1 0 0,0 1 0 0 0,0-1 0 0 0,0 0 0 0 0,0 1 0 0 0,0-1 0 0 0,1 1 0 0 0,-1-1 1 0 0,0 0-1 0 0,0 1 0 0 0,-1-1 0 0 0,1 1 0 0 0,0-1 0 0 0,0 0 0 0 0,0 1 1 0 0,0-1-1 0 0,-1 0 0 0 0,3-18 144 0 0,-2 16-146 0 0,1-1 1 0 0,-1 1 0 0 0,0 0 0 0 0,0 0-1 0 0,0-1 1 0 0,0 1 0 0 0,0 0 0 0 0,-1 0 0 0 0,1-1-1 0 0,-1 1 1 0 0,0 0 0 0 0,0 0 0 0 0,0 0-1 0 0,-3-4 1 0 0,-40-88-1013 0 0,42 92 630 0 0,-8-20 602 0 0,13 11-6198 0 0,2 4 809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1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2452 0 0,'-8'9'5777'0'0,"-1"14"-2595"0"0,1-1-1130 0 0,6-16-1737 0 0,0 1 0 0 0,1-1 1 0 0,0 1-1 0 0,0 0 1 0 0,0 0-1 0 0,1-1 1 0 0,0 1-1 0 0,0 0 1 0 0,1 0-1 0 0,0 0 0 0 0,0-1 1 0 0,0 1-1 0 0,3 7 1 0 0,2 19 682 0 0,-3 0-378 0 0,2-6-395 0 0,-3 0 0 0 0,0 0-1 0 0,-1 0 1 0 0,-2 0 0 0 0,-1 0 0 0 0,-8 41 0 0 0,7-48-1868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1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1564 0 0,'-30'8'7371'0'0,"7"-1"-4420"0"0,32-10-1622 0 0,0 1 0 0 0,0 0 1 0 0,0 1-1 0 0,14-1 0 0 0,95-1-258 0 0,-103 3-914 0 0,-11 0-959 0 0,1 1 2886 0 0,-3-2-3697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11:50.714"/>
    </inkml:context>
    <inkml:brush xml:id="br0">
      <inkml:brushProperty name="width" value="0.05" units="cm"/>
      <inkml:brushProperty name="height" value="0.05" units="cm"/>
      <inkml:brushProperty name="color" value="#177D36"/>
    </inkml:brush>
  </inkml:definitions>
  <inkml:trace contextRef="#ctx0" brushRef="#br0">27219 10535 7123,'0'0'2113,"0"0"817,0 0-1410,0 0-287,0 0-113,0 0-95,-3-10-369,3 10-32,0 0-191,0 0-113,0 0-80,0 0 32,0 0-16,0 7 0,3 2-48,0 5 128,-1 2 161,3 4-1,1 2 48,-2 3-80,1 2-63,0 2-81,1-2 16,-1 5 48,-1-1 240,-1-1-47,-1-1-257,3 0-80,-2 0-32,0-2-112,-2 0-16,4 0 16,-5 0-64,6 0 64,-4 0-48,4-2 64,-1 2 64,-4-2-96,2-1 48,0 1-96,-3-3 80,0 1-48,0 0 49,0-3-33,0 3-16,0-5 16,0-1-48,2 3 48,1-1-64,-1 1 0,-2-2 0,3-2 96,-3 4-32,0-2 16,0 0-112,0 0 0,0-2 16,0 2 32,-5-2-32,0 2 0,5-1 16,-6-1-16,5 0 16,-3 2-64,3-2 96,1-1-32,0 1-64,0 0 96,0 2-64,0-2 64,0 0 96,0-1 288,0 1-256,0 0-80,0-2-48,1-1 32,4-2 0,-5 5-32,6-5 16,-4 0-64,3 1 0,-2-1 48,1 0-16,2 0 32,-4 0-16,3 1 49,-2-1-81,0 0 48,-2 1-64,-1-1 32,5-2 16,-5 2-16,3 0-32,0 2 0,-3-1 16,2-1 48,3 0 48,-5 1-128,3-1 48,0 0-32,-3 1 0,1 1 16,-1-2-48,3 5 96,0-2-64,-3-1 32,0 5 32,0-2-32,2 0-16,-2-1 48,0 1-16,0 0-16,0 4 16,0-2-48,0-2 16,0 4 16,0-2-16,-2-2-16,2 0 48,0-1-48,0 1 32,-3 0-32,3-2 16,0-1-16,0 2 0,0-3 32,0 3-48,0-1 48,0-1-16,0 1 32,0-1-64,0 1 32,0-1-16,0 3 64,0 0-48,0 0 0,0-1-16,0 4 48,0-4 0,0 1-224,0 2 208,0 0-80,0 0 64,0 0 0,0 2 16,0-2-32,0 3 32,-3-1 0,2 0-32,1 3 32,-3-3-48,0 0 64,3-2-32,0-2 0,0 2 0,0-2-64,0-1 80,0-2-48,0 1 64,3-5-96,0 2 96,-3-4-112,1 0-160,2-5-192,0-2-144,-3 0-321,0-4-592,0-10-543,0-6-978,0-5-2224</inkml:trace>
  <inkml:trace contextRef="#ctx0" brushRef="#br0">26996 12789 5811,'0'0'2081,"0"0"1152,0 0-1488,0 0 160,0 0 576,0 0-864,0 4-529,0-4-191,3 3-17,2-1-112,3-2 17,2 2-17,3-2-16,1 0-143,4 0-49,1 0-128,1 0-96,0-2-128,5-3-80,-2 5-80,2-1 529,0 1-305,0-3-176,0 3-32,2 0 16,1-3 32,0 3-16,-1-1 16,-3-2-80,4 3 64,-3-4 32,3 4-96,-5-3 96,2-1-80,-3 2 80,-2-1-16,0 3 48,-3 0-96,-1 0 17,-4 0-17,4 0 64,-2 0-16,-2 0-80,3-4 128,3 1-112,2-3 32,-2 1 32,2-4 48,-1 5-32,1 0-16,0-3-16,-1 2-32,0 5-48,-4-2-16,1-3 48,-2 5-80,1-1 80,2-2-48,-1 0 0,1-1 16,1 0 32,2-1-48,-6 1 32,7-3 80,-4 3-64,3-3 64,-2 0-32,2 1 0,-1 1-32,-3 0 48,1 3-64,-2 0-16,-2-3-16,-3 5 0,3 0 49,-4 0-33,2 0-48,1-2 64,-2 2 0,5-2-32,-2-1 0,1-1 16,-1 0-64,1 4 128,3-5-32,-3 3 16,3 0-32,-1-1-16,-2 3-32,3 0 16,-2-2 32,3 2-48,-3 0 64,2 0 0,2 0 16,1 0-112,-2 2 80,3 1-16,-3-1 32,-1 0-32,0 0 32,2 1-16,-2-3-16,-2 2 0,-1 0-48,-1-2 80,2 0-64,-2 2 64,-1 0-80,1-2 96,4 3-64,-2-3 16,2 0-16,2 0 0,2 0 64,3 0-96,-3 0 80,4 0 16,0 0-80,1 0-80,-1 0 48,0 0-16,-3 0 48,1 0-16,-1 0 0,-2 2 96,0 0-144,0 1 144,-3-1-64,3 0 32,-1-2-80,0 2 64,-1-2-16,-1 0 32,0 0-32,2 3 0,-2-3 32,0 0 0,0 2-16,3 0-16,3-2 16,-1 3 0,3-2 16,1-1 32,-4 0-64,3 0 64,6 0-32,-5 0-144,-1 0 16,3 0 32,3 0 0,-9 0 64,2 0-16,0 0 16,-4 3-16,-6-1 0,-2 0 64,1-2-64,-7 3-32,0-1 64,0-2-16,-4 2-16,4 0 32,-6 1 0,1-3-16,3 0 32,-3 2-80,2 0 112,0-2-96,-1 0 48,1 0-16,-1 0-32,-2 0 64,3 0-48,0 0 64,-3 0-48,0 0 16,0 0-48,0 0-16,0 0 64,0 0-160,0 0-112,0 0-177,0 0-255,0-4-849,0-3-1984,0-6-3042</inkml:trace>
  <inkml:trace contextRef="#ctx0" brushRef="#br0">27222 10644 416,'0'0'12278,"0"0"-7556,-31 31-2337,14-13-480,-3 7-64,0-3-609,0 1-399,6 0-369,0-6-224,5-5-160,6-5-48,3-3-80,0-4-32,3-11-16,6-5-528,5-7-177,-2-6-47,1-5 160,1-1 384,-2-6 47,1 1 33,0-1 160,-6 5 64,4 9 0,-7 7 0,1 8 64,-1 8 16,0 4-64,0 16 32,2 6-48,1 5 657,5 5 895,-1-1-511,4-4-881,2-4-112,4-10-48,-1-6 32,1-7-256,0 0-448,-4-4-1105,-2-3-752,-7-2-1921,-7-1-4723</inkml:trace>
  <inkml:trace contextRef="#ctx0" brushRef="#br0">26571 11004 5042,'0'0'7220,"0"0"-2978,0 0-1969,0 0-577,0 0-415,0 0-401,0-12-319,1 21-161,5 5-32,4 4 256,-1 3 433,3-1-257,-1 0-352,5-2-320,-4-5-32,2-2-80,-1-6 48,-1-3-80,2-2-32,-2-2-256,1-11-208,-1-3-224,-3-7-209,2-4 161,-4-4 208,-4-3 191,1 0 129,2 5 208,-6 2-32,2 11 160,-2 5 497,3 11 367,-1 0-560,-2 20-288,0 11 449,-2 8 847,-3 11-303,-2 4-1,1 0-191,-1-5-369,1-6-192,0-7-160,0-7-80,1-7-64,2-6 0,-2-5 0,4-4 0,-2-7-128,0 0-512,3-14-961,0-3-2209,0-10-2481</inkml:trace>
  <inkml:trace contextRef="#ctx0" brushRef="#br0">29400 13078 12134,'0'0'4626,"0"0"-2545,0 0-417,0 0 49,0 34-256,8-25-17,0 5 81,1 1-224,3 3-337,1 0-95,-1 5-273,1-3-288,0 0-176,-6-5-48,-1-1-64,0-5-80,-3 0-304,0-7-320,-3 1-641,2-3-1072,-2-3-1089,0-8-1648</inkml:trace>
  <inkml:trace contextRef="#ctx0" brushRef="#br0">29755 12488 17160,'0'0'5570,"0"0"-5185,0 0-337,0 0 1328,0 0 401,30 36-560,-12-25-401,2 1-480,2-1-224,3 5 0,-5-1 320,-8 4-368,-1 1 33,-11 0-81,-6 3 32,-13 4 64,-7-2-160,-6 1 0,-1-1 48,2 0 64,5-5 352,5-6-16,15-1-288,0-6-80,6-5-32,8-2-80,7-2-480,2-11-705,2-3-1328,-2-5-2081,-5-3-5459</inkml:trace>
  <inkml:trace contextRef="#ctx0" brushRef="#br0">29610 13080 13014,'0'0'6595,"0"0"-5699,0 0 497,0 0 1104,0 0-864,-36 34-833,27-13-79,-7 3-17,-1 6 64,-1-2-95,1 2-97,0-6-400,4 1-48,1-7-208,6-6 32,1-4 16,5-3-32,0-5-400,3 0-785,5-9-672,-2-2-1008,2-5-561,0-2-3777,-4 0-4450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3492 0 0,'0'3'14305'0'0,"16"2"-14682"0"0,17-4 882 0 0,-26-1-323 0 0,0-1 1 0 0,0 2 0 0 0,1-1 0 0 0,-1 1 0 0 0,0 0 0 0 0,0 1 0 0 0,0-1 0 0 0,7 4-1 0 0,-13-5-237 0 0,-16 4-11873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2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275 308 3392 0 0,'0'-15'9326'0'0,"-9"-1"-6675"0"0,8 14-2602 0 0,-1 1 1 0 0,0 0-1 0 0,0 0 0 0 0,1-1 0 0 0,-1 1 0 0 0,0 0 0 0 0,0 1 0 0 0,0-1 0 0 0,0 0 0 0 0,0 1 0 0 0,0-1 0 0 0,0 1 0 0 0,0-1 0 0 0,0 1 0 0 0,0 0 1 0 0,-1 0-1 0 0,1 0 0 0 0,0 0 0 0 0,0 0 0 0 0,0 1 0 0 0,0-1 0 0 0,0 1 0 0 0,0-1 0 0 0,0 1 0 0 0,0 0 0 0 0,-2 1 0 0 0,-6 1-44 0 0,1 1 0 0 0,0 0 0 0 0,0 1 0 0 0,-10 7 0 0 0,0 1 111 0 0,0 2 0 0 0,1 0 0 0 0,-20 21 0 0 0,31-28 75 0 0,0 0 1 0 0,1 0-1 0 0,0 0 1 0 0,1 1-1 0 0,0 0 1 0 0,0 0-1 0 0,1 1 1 0 0,0-1-1 0 0,-5 18 1 0 0,8-21-192 0 0,0-1 0 0 0,1 0 0 0 0,-1 1 0 0 0,1-1 1 0 0,0 1-1 0 0,0-1 0 0 0,1 1 0 0 0,0-1 0 0 0,0 1 0 0 0,0-1 1 0 0,0 0-1 0 0,5 10 0 0 0,-5-13-14 0 0,0-1 0 0 0,0 1 0 0 0,0 0-1 0 0,0 0 1 0 0,0-1 0 0 0,1 1 0 0 0,-1-1 0 0 0,1 1 0 0 0,-1-1 0 0 0,1 1 0 0 0,0-1 0 0 0,-1 0-1 0 0,1 0 1 0 0,0 0 0 0 0,0 0 0 0 0,0 0 0 0 0,0 0 0 0 0,0-1 0 0 0,0 1 0 0 0,0 0 0 0 0,0-1-1 0 0,0 0 1 0 0,0 1 0 0 0,0-1 0 0 0,0 0 0 0 0,0 0 0 0 0,0 0 0 0 0,0-1 0 0 0,0 1 0 0 0,0 0-1 0 0,0-1 1 0 0,0 1 0 0 0,0-1 0 0 0,0 0 0 0 0,0 1 0 0 0,0-1 0 0 0,2-2 0 0 0,5-1-131 0 0,0-2 1 0 0,0 1 0 0 0,-1-1 0 0 0,0 0 0 0 0,0-1-1 0 0,0 0 1 0 0,-1 0 0 0 0,0-1 0 0 0,-1 0-1 0 0,11-17 1 0 0,5-10-216 0 0,22-51 1 0 0,-36 69 427 0 0,1-2-263 0 0,-1-1 0 0 0,-1 0-1 0 0,-1-1 1 0 0,-1 1 0 0 0,4-40 0 0 0,-3-107-1344 0 0,-6 163 1511 0 0,-2-19 1094 0 0,-1 37 343 0 0,-2 153 726 0 0,1-82-1062 0 0,9 130 1 0 0,-4-206-1088 0 0,0 1 0 0 0,1 0 0 0 0,0 0 0 0 0,1-1 0 0 0,0 1 0 0 0,0-1 0 0 0,6 10 0 0 0,-9-19-54 0 0,0 0 0 0 0,0 0 0 0 0,0 0 0 0 0,0 0 0 0 0,0 0-1 0 0,0-1 1 0 0,0 1 0 0 0,0 0 0 0 0,0 0 0 0 0,0 0 0 0 0,0 0 0 0 0,0 0 0 0 0,0 0-1 0 0,1 0 1 0 0,-1 0 0 0 0,0 0 0 0 0,0 0 0 0 0,0 0 0 0 0,0 0 0 0 0,0 0 0 0 0,0 0-1 0 0,0 0 1 0 0,0 0 0 0 0,1 0 0 0 0,-1-1 0 0 0,0 1 0 0 0,0 0 0 0 0,0 0 0 0 0,0 0 0 0 0,0 1-1 0 0,0-1 1 0 0,0 0 0 0 0,1 0 0 0 0,-1 0 0 0 0,0 0 0 0 0,0 0 0 0 0,0 0 0 0 0,0 0-1 0 0,0 0 1 0 0,0 0 0 0 0,0 0 0 0 0,0 0 0 0 0,1 0 0 0 0,-1 0 0 0 0,0 0 0 0 0,0 0-1 0 0,0 0 1 0 0,0 0 0 0 0,0 1 0 0 0,0-1 0 0 0,0 0 0 0 0,0 0 0 0 0,0 0 0 0 0,0 0-1 0 0,0 0 1 0 0,0 0 0 0 0,0 0 0 0 0,0 0 0 0 0,0 1 0 0 0,0-1 0 0 0,0 0 0 0 0,0 0-1 0 0,0 0 1 0 0,0 0 0 0 0,0 0 0 0 0,0 1 0 0 0,1-12-8448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5 456 0 0,'-3'-1'1159'0'0,"1"0"0"0"0,-1 0-1 0 0,1 1 1 0 0,-1-1 0 0 0,1 1 0 0 0,-1 0 0 0 0,1 0-1 0 0,-1 0 1 0 0,1 0 0 0 0,-1 0 0 0 0,-3 1 0 0 0,-31 12 2521 0 0,-27 28-2982 0 0,60-38-664 0 0,0 0 1 0 0,0 0 0 0 0,0 1-1 0 0,1-1 1 0 0,0 1 0 0 0,-1 0-1 0 0,1 0 1 0 0,1 0 0 0 0,-1 0-1 0 0,1 0 1 0 0,-1 1-1 0 0,-1 5 1 0 0,3-7-39 0 0,1 0 1 0 0,0-1-1 0 0,-1 1 0 0 0,1 0 1 0 0,0-1-1 0 0,1 1 0 0 0,-1 0 0 0 0,0 0 1 0 0,1-1-1 0 0,-1 1 0 0 0,1 0 0 0 0,0-1 1 0 0,0 1-1 0 0,0-1 0 0 0,0 1 1 0 0,0-1-1 0 0,1 0 0 0 0,-1 1 0 0 0,1-1 1 0 0,0 0-1 0 0,-1 0 0 0 0,1 0 1 0 0,0 0-1 0 0,3 2 0 0 0,2 2-191 0 0,1 0-1 0 0,-1-1 1 0 0,1 0-1 0 0,-1-1 0 0 0,1 0 1 0 0,1 0-1 0 0,-1-1 1 0 0,0 1-1 0 0,1-2 1 0 0,0 1-1 0 0,0-1 1 0 0,-1-1-1 0 0,1 0 1 0 0,0 0-1 0 0,17-1 1 0 0,-26 0 203 0 0,0 1 1 0 0,1-1-1 0 0,-1 0 1 0 0,0 0-1 0 0,0 1 1 0 0,0-1-1 0 0,0 0 1 0 0,0 1-1 0 0,0-1 1 0 0,1 0-1 0 0,-1 0 1 0 0,0 1-1 0 0,0-1 1 0 0,0 0-1 0 0,0 1 1 0 0,0-1-1 0 0,0 0 1 0 0,0 1-1 0 0,0-1 1 0 0,0 0-1 0 0,0 1 1 0 0,-1-1-1 0 0,1 0 1 0 0,0 1-1 0 0,0-1 1 0 0,0 0-1 0 0,0 0 1 0 0,0 1-1 0 0,-1-1 1 0 0,1 0-1 0 0,0 0 1 0 0,0 1-1 0 0,0-1 1 0 0,-1 0-1 0 0,1 0 1 0 0,0 1 0 0 0,0-1-1 0 0,-1 0 1 0 0,1 0-1 0 0,0 0 1 0 0,0 0-1 0 0,-1 1 1 0 0,1-1-1 0 0,-11 12 341 0 0,-90 88 1375 0 0,54-39-1069 0 0,20-23-673 0 0,27-57-11082 0 0,0 9 4551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54 182 432 0 0,'-35'-2'7228'0'0,"34"2"-7039"0"0,0 0 1 0 0,0-1-1 0 0,0 1 0 0 0,0 0 1 0 0,1-1-1 0 0,-1 1 0 0 0,0 0 1 0 0,0-1-1 0 0,0 1 0 0 0,0-1 1 0 0,0 1-1 0 0,1-1 0 0 0,-1 0 1 0 0,0 1-1 0 0,1-1 0 0 0,-1 0 1 0 0,0 0-1 0 0,1 1 0 0 0,-1-1 1 0 0,1 0-1 0 0,-1 0 0 0 0,1 0 1 0 0,-1 0-1 0 0,0-1 0 0 0,2 1-81 0 0,-1 0 0 0 0,1 1 0 0 0,0-1-1 0 0,-1 0 1 0 0,1 0 0 0 0,0 1 0 0 0,-1-1 0 0 0,1 0-1 0 0,0 1 1 0 0,0-1 0 0 0,0 0 0 0 0,-1 1 0 0 0,1 0-1 0 0,0-1 1 0 0,0 1 0 0 0,0-1 0 0 0,0 1 0 0 0,0 0-1 0 0,1-1 1 0 0,67-12 1242 0 0,-55 11-527 0 0,130-19 2593 0 0,-68 11-2522 0 0,79-21 0 0 0,-55 2-800 0 0,55-14-1136 0 0,-162 43-2538 0 0,-14 0-681 0 0,7 0-3307 0 0,1-2 1999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2 180 1420 0 0,'3'-11'10153'0'0,"-3"11"-9899"0"0,1 0-1 0 0,-1 0 1 0 0,0 0 0 0 0,1 0 0 0 0,-1 0 0 0 0,0-1-1 0 0,1 1 1 0 0,12 16 3065 0 0,7 28-2171 0 0,17 136 865 0 0,-22-131-1418 0 0,-15-49-411 0 0,-5-28 1095 0 0,1 6-1315 0 0,-43-171-433 0 0,34 158 372 0 0,9 27 49 0 0,1-1 1 0 0,-1 1-1 0 0,1-1 0 0 0,1 0 1 0 0,0 0-1 0 0,0 0 1 0 0,0 0-1 0 0,1 0 0 0 0,1 0 1 0 0,0 0-1 0 0,0 0 1 0 0,2-15-1 0 0,0 21 33 0 0,0 1 0 0 0,-1 0 1 0 0,1 0-1 0 0,0 0 0 0 0,0 0 0 0 0,0 0 1 0 0,0 0-1 0 0,1 0 0 0 0,-1 1 0 0 0,0-1 1 0 0,1 1-1 0 0,-1-1 0 0 0,1 1 1 0 0,-1 0-1 0 0,1 0 0 0 0,3 0 0 0 0,46-13 34 0 0,-50 13-20 0 0,9-1 39 0 0,0 1 1 0 0,0 0-1 0 0,0 1 1 0 0,0 0-1 0 0,14 2 1 0 0,-21-2-39 0 0,0 0 0 0 0,0 1 0 0 0,0 0 0 0 0,0 0 0 0 0,-1 0 0 0 0,1 0 0 0 0,0 0 0 0 0,0 1 1 0 0,-1 0-1 0 0,1-1 0 0 0,-1 2 0 0 0,1-1 0 0 0,-1 0 0 0 0,0 0 0 0 0,0 1 0 0 0,0 0 0 0 0,5 6 0 0 0,-7 6-725 0 0,-5-10-2170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2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3676 0 0,'0'-1'379'0'0,"0"0"-1"0"0,1 1 1 0 0,-1-1-1 0 0,0 1 1 0 0,0-1-1 0 0,0 0 1 0 0,1 1 0 0 0,-1-1-1 0 0,0 1 1 0 0,0-1-1 0 0,1 1 1 0 0,-1-1-1 0 0,1 1 1 0 0,-1-1 378 0 0,1 1-379 0 0,-1-1 1 0 0,1 1-1 0 0,-1 0 1 0 0,1-1-1 0 0,-1 1 1 0 0,1 0-1 0 0,-1-1 1 0 0,2 1-1 0 0,22-6 3333 0 0,36 3-3727 0 0,-39 3 1078 0 0,72-3 424 0 0,-67 3-5279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2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1396 0 0,'4'1'11057'0'0,"6"0"-6038"0"0,51-3-4707 0 0,-32-7-186 0 0,-19 6-184 0 0,0 0 1 0 0,0 0 0 0 0,1 1 0 0 0,20-1 0 0 0,-32 5-472 0 0,1-1 0 0 0,0 1 0 0 0,0 0-1 0 0,0-1 1 0 0,-1 1 0 0 0,1 0 0 0 0,-1-1-1 0 0,0 1 1 0 0,1-1 0 0 0,-1 1 0 0 0,0-1-1 0 0,0 1 1 0 0,0-1 0 0 0,-2 3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4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1460 0 0,'0'-4'3124'0'0,"0"-15"5461"0"0,9-5-7111 0 0,-7 104 2553 0 0,7 319-997 0 0,-9-303-2748 0 0,-5-71-1447 0 0,0-39-6033 0 0,5-35-6322 0 0,0 46 13421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152 270 1852 0 0,'-1'-2'9538'0'0,"-2"-3"-5342"0"0,-7-9-2514 0 0,8 14-1682 0 0,-1 0 1 0 0,1-1-1 0 0,0 1 1 0 0,-1 0-1 0 0,1 0 1 0 0,0 1-1 0 0,-1-1 1 0 0,1 0-1 0 0,0 1 1 0 0,0-1-1 0 0,-1 1 1 0 0,1 0-1 0 0,0 0 1 0 0,0 0-1 0 0,0 0 1 0 0,0 0-1 0 0,0 0 1 0 0,0 1-1 0 0,0-1 1 0 0,-3 4-1 0 0,-35 33-69 0 0,39-36 70 0 0,-5 5 77 0 0,0 1-1 0 0,1 0 0 0 0,0 0 1 0 0,0 0-1 0 0,1 1 1 0 0,-4 9-1 0 0,7-14-61 0 0,-1-1 1 0 0,1 1-1 0 0,0 0 1 0 0,0 0-1 0 0,0-1 0 0 0,0 1 1 0 0,1 0-1 0 0,0 0 1 0 0,0 0-1 0 0,0 0 0 0 0,0 0 1 0 0,0 0-1 0 0,1 0 0 0 0,-1 0 1 0 0,1-1-1 0 0,0 1 1 0 0,2 4-1 0 0,-2-6-11 0 0,0-1 0 0 0,0 1-1 0 0,0 0 1 0 0,1-1 0 0 0,-1 0 0 0 0,0 1 0 0 0,1-1 0 0 0,-1 0-1 0 0,1 0 1 0 0,-1 1 0 0 0,1-1 0 0 0,0 0 0 0 0,-1-1 0 0 0,1 1-1 0 0,0 0 1 0 0,0 0 0 0 0,0-1 0 0 0,0 1 0 0 0,-1-1 0 0 0,1 0-1 0 0,0 1 1 0 0,0-1 0 0 0,0 0 0 0 0,0 0 0 0 0,0 0 0 0 0,0 0 0 0 0,0-1-1 0 0,0 1 1 0 0,0 0 0 0 0,-1-1 0 0 0,1 1 0 0 0,0-1 0 0 0,0 0-1 0 0,0 0 1 0 0,-1 0 0 0 0,1 0 0 0 0,0 0 0 0 0,-1 0 0 0 0,1 0-1 0 0,-1 0 1 0 0,3-3 0 0 0,4-2-71 0 0,-1 0 1 0 0,0-1-1 0 0,0 0 1 0 0,-1 0-1 0 0,1-1 1 0 0,-2 1-1 0 0,6-10 1 0 0,-1-1-206 0 0,-1 0 0 0 0,-1-1 0 0 0,0 0 1 0 0,-2 0-1 0 0,0-1 0 0 0,-1 0 0 0 0,4-37 0 0 0,-9-110-356 0 0,-1 137 2116 0 0,3 127-105 0 0,0-37-862 0 0,-2 0 0 0 0,-3 1 0 0 0,-13 67-1 0 0,12-106-802 0 0,1 0 0 0 0,0 34 0 0 0,27-86-3994 0 0,-17 14 467 0 0,2 3-1457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4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0 126 848 0 0,'0'0'11230'0'0,"0"-5"-7711"0"0,2-8-3113 0 0,73-91 619 0 0,-67 100-882 0 0,-5 16 314 0 0,-4 33 694 0 0,0-4-898 0 0,1-40-239 0 0,1 1-1 0 0,-1-1 1 0 0,0 1 0 0 0,0-1 0 0 0,1 0-1 0 0,-1 1 1 0 0,1-1 0 0 0,-1 0 0 0 0,1 1-1 0 0,0-1 1 0 0,-1 0 0 0 0,1 0 0 0 0,0 0-1 0 0,0 1 1 0 0,0-1 0 0 0,0 0 0 0 0,0 0 0 0 0,0 0-1 0 0,0 0 1 0 0,0-1 0 0 0,0 1 0 0 0,0 0-1 0 0,1 0 1 0 0,-1-1 0 0 0,0 1 0 0 0,1 0-1 0 0,-1-1 1 0 0,0 0 0 0 0,1 1 0 0 0,-1-1-1 0 0,1 0 1 0 0,-1 1 0 0 0,0-1 0 0 0,1 0 0 0 0,-1 0-1 0 0,1 0 1 0 0,-1-1 0 0 0,1 1 0 0 0,-1 0-1 0 0,0 0 1 0 0,2-1 0 0 0,6-3-21 0 0,0 1 1 0 0,0-1-1 0 0,0-1 0 0 0,-1 0 1 0 0,10-7-1 0 0,9-4-1241 0 0,-24 14 902 0 0,-1 1-1 0 0,0-1 0 0 0,1 1 1 0 0,-1-1-1 0 0,0 0 0 0 0,0 0 1 0 0,0 0-1 0 0,0 0 0 0 0,0-1 1 0 0,-1 1-1 0 0,1 0 0 0 0,-1-1 1 0 0,2-2-1 0 0,5-23-8436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13:51.45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28566 23211 14535,'0'0'3265,"0"0"-2192,0 0-369,0 0 705,0 0-433,-2-13-688,-3 13-144,5 7 64,-2 3 0,2 6 289,-4 3-49,0 1-176,4 6-160,0 0 16,0 3-64,0-1 48,0 8 0,0 3 0,4 0-32,0 3 144,-4 1-80,0-2 97,0 5-257,0-8 80,-8 5 0,-4-2 128,5-2 64,-3-1 64,3 2-32,4-9-80,-6 5-80,9-5-48,0-3 80,0 1-80,0 1 0,0-1 1,0 0-17,0 0-32,0 2 48,0 2-16,0 0-48,-1 2 48,-6 1 0,7 0-16,-9-3 0,9 1-16,-3-1 0,3-4-48,0 0-32,0 2 16,0-1-16,0 2 16,7 1 48,-2 2-64,-3 2 48,-2-2-32,0-1 32,0 3 16,0-2-16,-2-2 16,-7 1-16,2-1 32,2 1 0,-2-3 16,7 1-32,0-2 0,0 2 16,0-2 48,7 0-32,5 0 48,-3 3 0,-1-4-16,1 4 0,-9-4-48,3-1 48,-3 1-208,4 0 96,-4 1-16,3-5 16,-3 3 32,0 0-16,4-3 16,1 4-48,-5-3 80,1 4-16,6-4 48,-7 3-32,0 0 48,0 4-32,0-5 16,0 1-16,0 3-32,0 1 32,0 0-64,0-1 80,4-1-64,4 6 32,-8-6 0,8 6-16,-6-2 16,5 3 64,2-2-32,-9 0-16,2 3-48,-2 0-64,0 0 48,0-1 0,0 1-16,-2 3 0,-7-3 48,9 0 0,-2-1 0,-3 1-48,5-4 48,0 2 48,-2-3-16,2 5 64,0 0 0,0 0-16,-4 4 16,0 2 17,1 2-17,-2 2-48,1 0 112,4 0-112,-7-2 0,6-1-176,1-1 80,-5-2-16,5 1 32,0-5 0,0 4 16,-4-8 16,4 3-16,0-2 128,0 3-64,-7-3 48,4 0-80,-6 3 48,3 0-16,4-5-32,-7 2 16,6-3-16,3-1-16,-4 1 16,4-4 32,0 1-96,0-2 96,0 1-16,0 3-112,0 1 16,-5-2 48,5 5 0,-7-3-32,6-1 48,-3-6-16,4 0 32,-5-7-96,5-2 96,0-6-16,0-1-48,0 0 32,0 0 16,0-1-16,5 0 16,-1-1-16,-3 2-128,-1-4 48,7 0-128,-7-2-256,5-4-545,-5 0-95,4-10-193,-1-9-112,1-11-672,-4-7-1360,0-9-2530</inkml:trace>
  <inkml:trace contextRef="#ctx0" brushRef="#br1">26882 24564 5491,'0'0'448,"0"0"1985,0 0-624,0 0-577,0-6-79,0 6-33,0-5 33,0 5-241,0 0 65,0 0-81,0-2-48,0 2-207,0 0-161,0-3-224,-5 3-48,5 0 48,0 0-64,-7-5 48,6 5-159,-8 0-49,2 0 0,-5 0-80,4 8 96,-4 0-80,-4 2 48,6 3-16,-4 2 0,-2-4 0,7 2 0,-1 1 32,-1-5-48,-1 5 16,10-5 0,-9 1 0,1 0-16,5 0 48,-2-4-32,1 0 16,-1 4-16,-2-3 16,2-1-16,-5 4 16,7-2 16,-7 7 16,1-5-48,3 1 16,3 2 32,0-3-48,-6 3 0,11 0 0,-7-4-16,5 1 16,-2 0-16,4 3 0,-4-3 48,4 0-32,0-1-16,-3 1 16,-2 0 32,5 0-32,0-2 0,0 7-176,0-7 96,0 2-33,0 3 49,0 0-48,-3 0 80,3 3 32,-8-3 0,8 3-16,-6 1 16,3-1 32,-5 0-48,5 1-16,-2-1 32,5 0 0,-4-4 0,4 1 16,0-3-16,0 2-16,0-2 32,0 0-32,0 3 32,4 0-48,-4 0 64,5 4-16,-5-2 32,0 5 48,0-2 33,-9 10-17,2-2-32,-3 2-32,3 1 80,-5 0 416,6 1-256,-1-6-208,3 4 0,-3-2 0,7-8 0,-5 1-64,5 1 0,0-7-16,0 1 48,0-2-48,9-2 80,-6-2-16,3 3 80,-1 1-16,0 3 49,-4 1-81,-1-1 48,0 4-48,0 1-64,0-1 16,0 1-16,0-1-48,0-2-16,9 2 16,-9 1-16,3 3 16,4-4 16,-7 2-16,8 3 32,-6-1-32,5 2 0,-3-2 16,4 3 0,0 0 32,1-3-48,-1 1 0,3-1 48,-3 0 0,1 0 0,2-1-16,-1 2 32,2-1-16,2-1-16,-4 1 0,2 0 0,4-5 32,-8 4 0,4-2 0,-1-3 16,-1 2-80,2-3 96,-1 0-80,-2 1 16,-1-1-16,1-1 16,3 3-32,-1-3 48,5 4-16,-7-2-32,6 2 48,-2-3 0,-1 0-16,4 4-16,-8-3 32,12-3-48,-11 2 16,7-1-48,-5 0 48,2 1-16,3 0 16,-3 0 0,0 1-16,-2-1 32,8 0-16,-9 1 0,6-1 0,-2 2 80,1 0-48,-1-3 32,-1 1 0,7 2-32,-11-7 64,9 2-16,0 1 0,-3-2-64,-2 1 16,6-3-16,-5 0 16,1 0-32,1-1-16,-3 5 32,4-5-32,-1 1 16,-3 0 0,5 0 16,-1-2 16,2 2 16,3 2 16,2-2 160,-1 0 49,2 3 79,0-3 0,4 0-32,-3 0-112,-1-1-112,3-2-48,5 3-48,-5-4 32,0 0-32,-2 1 16,6 0 0,1-1 32,-1 1-16,1-1-16,-2-1 0,5 4 48,0-3-32,1-1 96,-1 3-112,0-3 48,-6 1-32,6 4 32,-3-3-48,-1-1 32,-3 1-64,7 1 32,-8-7-64,1 8 64,0-8-16,1-1 32,3 4-32,-7-4 16,9 0 0,-2 0-16,-2 0 16,2 0 0,-1 0 0,1 0 16,-1-5-16,1-4 1,-2 0-1,2-4 48,-4 0-80,3 1 96,1-4-112,-6 0-16,10-1 16,-11-3 16,13 1-17,-3 0 1,-6-4 32,6 0 0,0 5 0,-7-5-32,0 0 0,-2 1-80,-3-1 48,-2-3 48,-2-3 0,-1 2 32,-2-2 0,2 1 16,-9-1-16,-3 3 32,4-3-64,-2 2 96,-9 1-80,3 2 0,3-4 32,-2 0-16,0 2 16,3-3-16,1 0-80,-3-4 0,2 4 64,2-4-32,-2 5 32,-2-1-48,-4 3 48,5-3 0,-6 3 16,0-1 0,0 3-32,-6-2 0,5-3 32,1-1 16,0 1-80,0-1 96,0 1-80,0-2 48,0-3 0,0 6 16,0-5 32,0 2-64,0 1 0,0 2-16,0-1 80,0-1-48,0 1-16,0-1 49,0 1-33,1-3 0,6-1-48,-2 5-1,-1-6 1,3 6 48,-4-1-48,-3 0 32,0 3 0,0-2 0,0-1-32,0 2 32,-3-2 0,-1 3 16,1-3 0,3 3-32,0-2 32,0-1-32,0-1 48,0 1-48,0 0 48,3-1-32,1 1 65,-1 3-65,-3 1 16,0-1 0,0 4-32,0-1 16,0 0 32,-3 3-16,-1-2-16,4-1 0,0 0 16,0 0 32,7-2-32,-3 0-128,2 2 112,3 0-48,-7 0 48,3 4-16,-2 1 16,-3-2-33,0 1 17,0 2 16,0-3 0,0 1 0,-3 3-16,-2-4-16,3 1 16,2-1 32,-5-3-32,1 5 0,3-3 48,-4 3-16,1-2-48,-6 1 64,1-1-48,2 4 0,-3-3 32,-2 1-32,4-2 16,-8 1-16,5-1 16,-7-3 0,0 4 0,5-1 16,-3 1-32,-4-1 48,3 1-48,-6-1 48,-2 7-32,-1-2 16,2 2-16,-6-2 32,-1 4-48,3-2 48,-7 3-15,6-3-17,1 3 64,0-2-64,3 2 16,4-4 32,-6-1-32,7 1-16,3 5 32,-3-5-48,2 3 16,0 3 16,0-2-112,0 5 96,1-3-32,-1 6 16,4-3-49,-3 4 65,1-4-16,4 3 32,1 2-16,2 0-16,1 0 32,6 0-64,-4 0 64,6 0-32,-1 0 32,1 0-96,0 0-48,0 0 0,0 0-32,0 0 0,0 0-48,0 0-16,-4 0-96,4 0 0,0 0-64,0 0 31,0 0-95,0 0-80,0 0-64,0 0-161,0 7-223,0-6-577,0 6-752,0-4-2001,-5-3-3634</inkml:trace>
  <inkml:trace contextRef="#ctx0" brushRef="#br0">25779 25378 11573,'0'0'2049,"0"0"-1841,0 0 593,0 0 911,0 0-143,0 0-320,0 5-177,4-5-415,-2 0 79,5 0-288,5 0 0,5 0 81,2 0-1,2 0 0,4 0-112,8 0-144,-2 0-64,9 0-15,5 0-17,4 0 304,4 0-80,12-5-32,-1 1 256,1-2-127,4 1-289,0 0-16,-1 2-192,-4 3-32,1 0 80,0 0-16,-1 3-48,-6 5-32,4-1 80,-2 3-48,0-4 32,5-1 16,4 2 16,-4-1 16,6-2-48,-6-2 112,4 2-224,0 1 48,-3-4 96,8 3 144,-7-1-128,5 0-16,1 0 48,-2-3-80,1 0 64,-1 0-64,4 0 64,-2 0 0,2 0-112,-6-3-48,6 0 16,-3 3 32,4 0-32,-6 0 96,4 0-32,-10 0 48,4 3-32,-3 0 16,-1-3 32,-2 0 16,-2 0-16,2 0-160,-1 0 48,-1 0 0,-1 0 0,3 0 16,-6 0 80,1 0-48,5 4 48,-7-4-32,2 3 16,-1-3 0,2 0 0,3 0 32,4 0-32,0-7 64,-1-2-192,4-1 32,-3 0 16,4 0 48,-9 2-16,5 2 32,-11 1 0,2 5 0,-4 0 0,-2 0 0,1 0 16,2 0-32,0 0 32,-1 0 32,1 0-16,0-4-96,5 3-32,1-4 32,-6 3 32,4-1 128,4-2-16,-5 2 64,0 1-79,-2 2-17,1-3-16,2-2-16,-3 4 64,-1-3-64,0 4 0,10-5 16,-10 4 32,5-3-224,2 1 80,1 0 0,3 0 32,-6-1 16,5 1-16,-7 0 48,-1-1 0,1 4 48,0-3-80,-7 3 80,4-3-80,3 3 96,-7-4-32,4 2 16,3-2-192,-12 4 32,4 0 64,-9 0 0,1 0 48,-8 0-80,-5 0 112,-10 4-64,-4-2 32,-6-2-64,-2 4 16,-5-4-49,0 0-127,0 0 48,-5 0-208,-2 0-256,-3 0-289,0-10-2560,-7-6-2306</inkml:trace>
  <inkml:trace contextRef="#ctx0" brushRef="#br1">42275 26219 5234,'0'0'7668,"0"0"-5635,0 0-721,-11 6-191,11 7-257,0 4-479,0 9-225,8 3 112,0 5 400,3 9 96,-1 9 209,0 7 431,-1 4 129,0 9-352,2 0-97,-2 1 97,-1 1-321,-3-3-560,-1-3 16,3-6-31,-4-3-145,6-5 0,-9-5-48,1 0-32,3-7 0,-1-1-32,6-2 32,-6 4 0,5-4-16,-6-4 64,5 8-64,4-9 96,5 5-64,-7-3 48,2 0-64,-2-2 0,-2 2 0,-5-4 0,6 1 64,-8 0-16,0-4-16,0-3-48,0 0-32,0-5-48,0 4 64,0-7-16,0 1-32,0-3 16,-8 1 32,8-1-32,0 0 0,0-4 0,0 4 0,-2 2 0,2-3 48,0 1-32,0 1-64,0 2 64,0-3 0,0 1 0,0-1-32,2 4 32,-2-6 33,4 7-49,0-3 16,-4 0 0,3 2 32,-3-2-96,4 2 64,-1-4 16,-3 3-32,0 1 32,5-4-32,-1 3 0,-4-1 48,1-1-32,-1 4-128,9-6 208,-9 1-289,7 1 193,-4 2-64,1-3 64,1 1-32,-5 2 32,1-3-16,5-1 16,-5 3-32,-1-2 16,5-1 48,-1 4-64,-4-2 32,3-1 16,3 4 0,-1-4-64,0 0 48,-4-3 0,3 0 16,1-3 0,-2-4-32,-3 1 32,0-4-96,0-1-64,0 6 0,0-5-16,-3 1 16,-2-4-176,1 3-192,3-3-417,-9-3-447,8-12-961,-2-3-1185,1-11-1792</inkml:trace>
  <inkml:trace contextRef="#ctx0" brushRef="#br2">27593 26765 5122,'0'0'5363,"0"0"-3090,0 0-1185,0 0 449,0 0 448,0 0-144,-7 10-737,7-10-207,0 0-273,7 0 0,-7-2-47,4 2-129,2-5-48,5 5-160,5 0-160,2 0-16,2 0 96,14 10-80,-4 3 0,6 0 208,5 6 177,0 1-97,-1 6-32,5 4 80,-6-1 16,5 5-128,-2 5 81,5 4-97,-5 2-48,6 1-160,-2 3 0,1-2 48,5-2 160,-6-2 192,1-5-192,-1-3-47,2-2-97,-2 0-112,1-4 32,-1 0 48,-1 1-64,6 1 144,-3 1 208,2 5-176,-1-2-48,5 4-32,-8-1-32,11 4-64,-9-3 48,4 3-48,3-6 32,-8 2 33,1-2-65,-2 0 96,-2-4-176,-5 4 0,-2-5-16,-11 2 64,9 2-32,-2-5 0,-6 2-96,2-5 79,-3 2-31,5-8 48,-2-1-32,4-1 32,-1-6 48,1 1-32,3-4 0,-5-1 16,5-3 16,0 1-48,1 0 96,1-5-112,6-2 129,0 0-113,-3 0 80,11 0 0,1-9-16,0-4-112,0 0 16,-1 3-16,-9 0 48,-5 7-17,-21 3-15,-7 0 32,-6 3-224,-4 11-32,-14-4-16,-3 2-208,-6-2-561,-2-7-1168,-1-3-2177,2-3-4354</inkml:trace>
  <inkml:trace contextRef="#ctx0" brushRef="#br1">39397 30442 6883,'0'0'4626,"0"0"-1808,0 0-1506,0 0-511,-9-3 239,9 3 32,0 0-351,0 0-321,0 0 0,4 0 16,1 0-31,-2 0 111,4 0 16,1 0 0,2 0-112,0 0-127,8 0-17,5 3 208,1 1 448,5-1-159,4 4-145,-1-6 0,3 7-112,4-8-175,2 3-97,-1-3-80,-1 0 48,-2 0-32,-1 0 16,1 0-32,-1 0-80,-3 0-32,-4 0-64,1 4 16,-5 2 32,-1 1-32,-2-1 16,1-1 0,-3 2 16,8-4-32,1 2 16,4-5 0,3 0 48,4-5-16,2 0-16,1-1 208,3 2-32,-1-7 16,2 9-32,-5-1-79,-2 3-17,-1 0-32,1 0-64,-5 0 64,1 5-16,4 0-32,-4-2 64,0 0-160,-2-3 32,6 0 32,-4 0 16,0 0 0,2 0 32,-2-3-16,1 0 32,2 3-64,-2 0 32,8 0 32,-7 0 32,0 0 0,-1 0-16,8 3 0,-9 0-16,1-3 48,2 4-80,-3-4 64,-6 0-16,6 0-16,-7 0 0,5 0 32,-4 0-64,-2-4-80,0 4 96,0 0-32,0 0 48,1 0 0,0 0 0,-5 0 16,4 0-48,0 0 0,-8 0-32,6 0 64,-7 0-48,1 0 48,6 0-48,-6 0 16,7 0 48,1-3-80,1 0 48,-1-2 32,5 3 128,-4-1 0,3 3 48,-4-3-128,1-1-32,-4 1-48,2 3 16,-7-3-48,2 3 16,-4 0 0,-5 0 0,3-5-32,-4 5 32,-2 0 0,-3 0-32,0 0 32,-3 0-32,-2 0 48,5 0 16,-7 5-48,0-5 16,0 0-192,0 0 16,0 0-176,0 0 96,4-5-449,0 0-255,-1-1-593,3-1-384,4 1 1,-8-1 495,2 7 336,-4 0 257,-4 0-449,-17 0-2672</inkml:trace>
  <inkml:trace contextRef="#ctx0" brushRef="#br2">24615 31489 14134,'0'0'4274,"0"0"-2529,0 0-464,0 0-545,0 0-336,-57-28 1,38 25 159,-1 0-144,-6-1-80,-4 1 48,0 3 0,-4 0-159,-1 0-113,-4 0-16,-2 3 0,0 1 32,-4 2 32,4-3 0,-4 4-80,-2 0 0,-7 2 32,1 1 48,-6 3 64,3-1 16,-10 4-128,1 2-16,-2-4-112,-3 3-32,1-1 64,-3 0-48,3-3 48,4 3 16,0-2 16,1-1 0,-1 3-16,5-1 65,-2 4-49,1 8-96,0-1-65,2 9 97,4 1-16,-1 7 0,12-3 64,-1 9 0,5 3 0,8 2 113,3 5 47,8 10 96,1-1 32,4 5-112,3 2 64,1 5 0,8-2-272,-3 4-48,3-2 80,1 1 16,-2-1 0,0-2 0,0-1 0,3 5 16,-6-5 0,4 4 16,0 3 32,2 1-224,-2 2 0,4 0 112,-3 4 32,3 3 0,0-1 16,0 1 0,0-7 48,3 0-31,3-5 31,-2-5-273,0-9 113,4-1 16,-6-5-16,-2 0 80,5-3-32,-1-5 64,-4 4-32,1-1 16,7-1 0,-4-1-32,3-2 48,2-2 33,-1-3-49,4-6-80,-5 1-33,3-4-15,-1-5 80,1 2 0,-2-5-16,0-1 16,-3 0 48,0-4-32,2 3-48,-6-4 80,9 1-32,-8 0 0,6 0-16,0 1 48,-1-5-48,-1 4 48,1-5-32,4 2 16,1 3 0,-2-3-32,4 0 64,1-1-64,-1 1 64,3 0-32,6 0 0,2-3 16,-4-1-16,8 1 65,3-2-81,-4 2 64,8-1-48,-3 3 80,7-2-112,-1-1 32,0 1 64,6 3 32,-1-8 64,4 4-32,3-4-272,3-3 160,7-1-32,0-3 16,-1-1-16,5-4 0,1 0 32,-1 0 0,2-3 32,5 0 16,1 0 0,2 0 96,0 0-48,4-3 32,4 0-144,3-7 0,-1 3 0,9-2 48,-1 2-64,6-1 64,-4 0 48,3 0-16,2-2 16,-2 0-192,3 0 0,-1 1-32,1-5 160,5 1-48,-4-3 64,2 3 16,-4 1 16,4-5 80,1 4-304,-5 0 64,1 3-128,4 2 240,1-3 16,-4 6 64,2-4-16,1 3 1,1 1-97,-1-3-161,0-2 65,0 0 48,1 2 64,0-2 0,-1-3 32,5 0 81,-7 0 95,6 3-368,-5 4 112,-1-1 16,-2 4 32,1 3 64,-7 0-48,-5 0 48,4 0 0,-12 0 32,2 3-336,-6-3 128,3 4 48,-8-4 0,3 0 0,0 3 64,-1-3 32,-3 0-48,4 3 80,-6 0-64,4 1 112,0-1-272,1 0 16,-2 1 48,2-4 32,-2 0-16,2 0 48,4 0 80,-1 0-80,-2-4 96,3-6-64,0 4 48,3-7 16,0 3-384,3-3 176,0 3 80,-2-1 0,-1 0 32,3 1 32,-8 3 0,-1-3 48,-7 4 0,3 1 32,-6-3-80,-1 3-192,-3-1 96,-2-3-32,-1 4 80,0-1-16,-3-4 64,-3 1-96,2-1 96,-5 0 0,-2-3 0,0-1 16,0 2-16,-6-1 0,5-1 32,-2 0-16,1-7-16,1 3-128,-1-5 48,7-2-16,2 1 0,-2-2 80,0-3-16,3 1 16,-10-1 0,3-4-16,-4 0 48,-1 1-48,-5-4 64,-2-3 0,4 1-32,-6-6 80,1 0-112,-3-1-80,-8-4 64,-1 1 0,-1-4-32,-5 0 32,-3-5-32,-2 2 16,0-7 32,-1 0 0,-1-5 16,5 2 32,-7-2-16,-5-5 0,0-3 48,-1 5-16,-3-2-240,0 0 32,-7 1 112,-5 4 32,2-2-48,-4 1 96,-2-5-16,3 1 48,0-5-32,5-4 80,-7 1-80,5-8 96,-1 0-352,4 1 96,-5 3 16,6 1 64,-5-2-32,-1 8 96,2-1 48,0 3-64,-7 0 112,-3 5-64,-5 0 32,5 2-336,-3-4 144,-1 5 16,2-2 0,-2 1 80,5 1-16,-7-2 48,6 4 0,-7 2 48,7-3-32,-6 8 16,-3-1 0,2 5 0,-10 2-144,5 7-48,-1-4 128,-6 8-48,3 2 64,-1 0-32,-1 6 48,-2-1-32,-3 3 64,-2 0-80,-3 5 96,-3 3-48,-8 0-48,-5 7-80,-1 3-16,-1 0 96,-10 6-16,0 1-16,1 2 64,-1 3 16,-2-4 32,5 5-16,-2 0 64,-4 0-48,0 0 80,0 5-384,-4 0 160,-4 5 0,-2-1 96,0 1-16,-4 4-16,-7-2 64,6 5 32,0-5 80,-5 1-48,10-3-272,-4-5 32,3 3 96,9-1 0,-7-4 80,9-1-16,-5 6 32,10-3 0,-10 1-16,8 1 96,-1 3-304,-1 0 96,-7 1-64,12-3 112,-8 2 16,4 0 16,1 0 32,4 3 16,-3-4-16,2 4-16,-2-3 112,2-1-224,7 5 0,-8-4-16,7-4 64,-2 1 16,0-1-16,4-2 64,0-3 0,1 4 0,3-2 0,4-3 80,-1 2-96,2 1 32,-1 5 16,-6-1-208,7-2 80,-2 6-16,-4 1 96,6-1-48,-8 0 32,2-1 0,1 0 48,2-1-16,2-2 0,4 0 0,1-1 48,-1-3-48,4 1 48,-3-1-32,2 0-160,3 1 64,-1-2-32,4-2 64,-7 4-32,0-4 16,5 3 48,-2 0-64,-1-3 80,-3 0-32,7 0 48,-3 0-48,2 0 64,-1 0-80,-1 0 48,7 0 32,-8 0-16,1 0 32,2 0-32,-5 0-240,5 0 96,-2 0 64,1 0-16,1 0 64,5 0-48,-6-3 16,5 3 16,1-3 16,-4 3 0,2 0 0,1 0 16,-2 0-32,-4 10 96,7-4-96,-7 4 80,8-2-16,-6 2 0,-1-2-48,5 2-16,2-5-80,-3 3 32,2-3 16,5 1-32,2 1 96,-2-4-80,3 1 32,3-1-48,0 0 80,1 2 0,6-5 0,-6 2-16,9 1-16,-3 4 48,1-5-64,5 7 16,-2-4-96,7-2-32,-4 4 16,9-4-113,1-3-143,6 0-272,0-7-801,0-9-1616,13-10-2514</inkml:trace>
  <inkml:trace contextRef="#ctx0" brushRef="#br2">38951 36133 8212,'0'0'1248,"0"0"1233,0 0-1216,0 0-289,0 0-207,0 0-193,0 0-352,0 0-192,0 0 176,0 0 96,9-3-15,-4-4 15,10 1-32,-5-4-16,7 0 96,3 0 545,-2-3 31,0 2 64,2 1-495,6-3-209,-1-2-112,-1 7 0,6-2-80,-5-1-64,1 6 48,2 0-64,-8 4 16,8 1-16,-11 0 0,2 0-16,1 0 64,-4 0-48,-6 0-32,4 0 16,-8 6 16,5-1 0,1 8 64,-6 3 80,1 4 160,1 3-31,1 3-129,1 3-176,0 0 48,-3-1-64,5 0 16,1-4 0,0 3 32,2-6-16,0-3 0,-1-2-16,1 0 64,2-3-48,1 1 0,0-2 64,3-2 16,5-2 176,-4 2-96,2-2 80,-1-5-160,-1-1-32,-2-2 16,0 0-48,-3 0 16,-2 0-16,-3 0-32,4 0 48,-3 0-16,6 0 32,7 0 0,3-2-16,2-1 0,5 0 128,9-2 16,1 0-48,1-1-64,-5-4 0,-2 3-16,-1-3-32,-5-2-96,-4-2 48,-4-1-16,-1-8 32,-2-1-16,-6 2-48,3-3-160,-1 4 176,-2 6 32,3 6 0,0 2 16,-2 4 16,0 3 0,-1 0-16,1 10 80,2-1 48,-1 6 64,-2 3-16,3-3-64,-1 1-16,-2-3-48,3-3 16,-3-4-64,12-2 113,-3-4-65,3 0-16,1-5 16,6-4 48,-8 3-96,0 3 32,-4 3 0,-7 0-48,-2 0 64,2 0 0,-8 0-32,1 0 16,-2 0-16,2 0 0,-7 0 32,4 0 16,-7 0-48,9 0 0,-8 0-16,11 3 0,1 7-32,10 6 48,6 1 32,7 2 288,8-3 0,9 0 0,0-6-48,6-3-224,-4-4 16,1-3-80,-7-7 64,-2-6-48,-6-6 48,-11-7 16,-7-3-48,-2-4 0,-2-1 48,-6-4 64,6 7-112,-5 5 16,0 6 32,4 8-96,0 12-48,0 0 64,3 16 48,2 3 145,-1 11 367,-2 2 432,4 1-576,-1 3-240,6-2-47,4-5-17,6-9-176,5-3 32,5-15 31,13-2-47,3-6-64,2-10 80,-2-7 32,4-3 32,-9-3-128,-2 2 112,-5 8 80,-6 4-16,-11 15 337,2 0 79,-7 20-272,2 9-144,3 9 416,2 4-160,13 0-240,3-3-96,7-4-64,11-6 64,6-9 32,4-10-32,10-10 32,1-7 48,1-16 0,2-6 32,4-6-32,-9-4 96,-2-3-400,-10 3 128,-6 8 112,-12 5 144,-8 6 97,-8 10-209,-8 4-16,3-1-16,-4 7 16,0-3-16,-3-2 16,-8 4-16,-1-3-193,-4-6-79,-11 1-256,-1-5-272,-5-2-785,-3-3-688,0-4-1649,0 2-1312,0-2-4211</inkml:trace>
  <inkml:trace contextRef="#ctx0" brushRef="#br2">26410 27482 9124,'0'0'2209,"0"0"-80,0 0-800,0 0 432,0 0 63,0 0-399,-11-15-625,11 15-335,0 0-145,-2 0-208,-4 0 16,6 0-32,0 0-64,0 0-32,0 0-16,0 0 48,0 0-32,0 0 16,0 0-16,0 0 0,0 0 32,0 0 0,0 0 80,0 0 112,0 0 112,0 0 97,0 0-1,0 0-112,0-3-48,0 3 16,0 0 0,0-3 32,6 3-47,-6 0-65,0 0-144,0 0-16,0 0-64,2 0 32,-2 0-16,0 0 0,0-4 0,8 4 0,-5-3 0,4-3 16,2-1 16,1 4-32,-3-3 0,0 2 0,-2 1 0,-5 0 32,0 3-16,0 0 48,-9 0 32,-11 6-48,-3 7-96,-6 0 32,0 4-16,1 2 64,3-4-48,2 1 0,10-3 16,-2 2 32,6-4-32,0-1-16,6 0 32,-1 0-32,1-4 32,3-2 16,0 2-32,0-3 0,0-3 48,7 3-32,5-3 64,5 0-48,3 4-16,3-4 16,2 0 0,-4 3-32,2 0 0,-3 4 16,-2 3-16,-3 2 0,-3 2-32,-2 5 16,0-1 0,-1 7-64,-8-4-32,6 2-64,2-4 128,-2 1 48,-5-7-16,-2-1 0,0-2 32,-6 0-48,-13-3 0,-1-4 64,-2 4-48,-2-7 48,-3 0-32,7 0 0,2-4-16,7-2 32,2-7-497,6-3-1039,3-1-913,0-3-2626,8 1-7554</inkml:trace>
  <inkml:trace contextRef="#ctx0" brushRef="#br2">26371 27428 5234,'0'0'9301,"0"0"-6596,0 0-752,0 0 128,0 0 16,65-6-144,-45-4-545,5 3-463,5-3-401,-4-2-224,-2 2-208,-5 2-16,-2-2-112,-1 0-64,-3 2-240,-2 3-176,1-1-401,-2-3-399,0 8-513,-2 1-304,1-5-768,3 5-993,-7 0-1329,-5 0-783</inkml:trace>
  <inkml:trace contextRef="#ctx0" brushRef="#br2">26892 27405 13014,'0'0'3602,"0"0"-2306,0 0-63,0 0 367,0 0-31,0 0-320,-21 27-369,13-8-272,5 2 81,-1 2 63,4-2-96,7-3-175,10-3-97,5-10-80,8-5-112,3-4 16,4-15-160,-4-2-64,-1-7-16,-5 0 48,-10-1-16,-2-1-48,-9 0 0,-6-3-64,0 4-112,-18 4-160,-2 7 80,-13 5 160,2 7 80,-8 6 48,9 3 16,-3 10 16,5 8-32,1 4 32,7 6-48,3 0 32,5-3-609,3 1-975,9-10-690,0-3-607,0-9-2689,9-7-7076</inkml:trace>
  <inkml:trace contextRef="#ctx0" brushRef="#br2">25795 27435 3506,'0'0'6835,"0"0"-3058,0 0-1792,0 0-160,0 0-96,0 0-624,-17-21-449,17 18-96,0-2-144,4 0-288,9-8-16,-2 0 16,7-5-128,5 4-16,1-2 0,-7 2-16,1 1 16,2 7 48,-10-1 32,-2 7 177,1 0-97,-5 10-64,-4 12 48,0 11 736,0 10-16,0 7-143,-4 9 63,-3-1-320,-3-7 1,3-2-65,-5-7-192,6-6-128,-8-7 48,4-2-64,-6-3-16,-3-4-16,2-4-16,-1-3 16,7-3-32,-7-4-64,8-6-240,0 0-128,1 0 47,9 0-127,0 0 64,0-3 256,0 3-16,0 0 96,4 0 112,8 0 0,-5 0 32,6 0 48,3 0 192,1 0 304,2 0-112,5 0-160,2 3-112,3-3-111,-2 0-49,6 0-16,-4 4-32,-5-4 80,2 3-48,-11 0 32,-8 0-48,0 4 0,-7 0-129,0-4 81,0 3-96,-3-3-192,-6-3-272,9 0-833,-2-3-768,2-13-1697,0-4-5938</inkml:trace>
  <inkml:trace contextRef="#ctx0" brushRef="#br2">25372 27412 6387,'0'0'5282,"0"0"-2048,0 0-1970,0 0-79,0 0 304,0 0-241,52-26-303,-39 19-177,3 4-192,4-4-96,-4 6 113,-3 1-193,3 0-144,-5 5-112,-4 8-128,-5 9 48,-2 7 144,0 9 112,0 11 1,-9 0-1,-7 0-112,3 3-32,2-11-176,-5-2-16,7-6-16,-6-7 64,3-3 64,2-7 96,0-3 0,0-7-128,3-1 0,-5-5-32,4 0 0,0-1 32,8-14-80,-1 3-64,1 0-176,0-2-32,6 1-32,1 3 112,4 1 96,1 2 112,-2 4-16,0 0 48,0 3 48,6 0 128,-5 0 112,-2 0-32,7 6-64,-3 4-64,-2 0-16,5 3-16,-3 0 0,1 0-80,-4-3-16,6-4 0,-4 1-16,-4-7 0,1 0 16,0 0 32,-4-5-48,0-7-16,-4 1-64,-1 0-416,0 1-656,-6 3-1009,-1 7-496,-4 0-1938,-1 0-3632</inkml:trace>
  <inkml:trace contextRef="#ctx0" brushRef="#br2">24845 27592 6275,'0'0'1088,"0"0"2034,0 0-1970,0 0-399,0 0 287,0 0 241,-29 0-113,29 0 17,-3-3 31,3 3 193,0-3-96,-4-1-193,4 4-63,0-3-17,0 0-256,0 3-415,4-3-161,4 3-64,3 0-80,2-4 32,4 4 16,11-3-48,-4 0 96,0-1 528,1 2-79,-2-2-273,-6 1-192,-1 3-48,-7-3-96,-5 3 16,3 0 48,-3 0-80,-2 0 64,-2 0-112,0 0-32,0 0-272,0 0-305,0 0-351,0 0-673,0 0-416,-6 0-624,6 0-1393,0-4-2337,-3 1 1377</inkml:trace>
  <inkml:trace contextRef="#ctx0" brushRef="#br2">24878 27773 11861,'0'0'4210,"0"0"-2337,0 0-144,0 0-96,0 0-353,0 0-575,-11 13-337,6-10-128,5 1-64,0-1-48,0-3-48,0 3-48,0-3-32,0 0 64,5 0 16,2 0 128,0 0 16,9 0 97,-6-3 175,4 0 48,3-1-64,-1 4-128,-3 0-208,2 0-112,-7 0-32,2 0-16,-7 0-448,4 0-544,-7 0-657,5-3-288,-1-3-736,-3-4-2353,7-3-6212</inkml:trace>
  <inkml:trace contextRef="#ctx0" brushRef="#br2">23646 27960 9332,'0'0'3074,"0"0"-449,0 0-1489,0 0 1,0 0 160,0 0-321,-5 36-544,5-26-144,0 0 160,0-2-63,0-2-113,0 1-64,0-4-112,0-3-16,0 0 0,0 0 224,0 0 208,0 0 33,-5 0 47,5 0-64,0-3-160,0-10-80,5 0-143,6-2-129,-5-4-16,7-1-16,-2 0-17,1 4 17,-5 6 32,-3 0-16,2 4 33,-2 6-17,-1 0-97,-3 3 65,0 14 0,0 2 16,5 4 16,-5-2 16,4 7 17,-1-10-33,1-2-32,0-6 16,-1-4 16,3-2-32,-2-4 48,3-4-16,5-8 16,-2-8 16,2-6-32,2-4 0,3 2-16,-1 3 48,-7 2-48,2 7 0,-1 6 16,-3 10-80,2 0 64,-2 3-16,-4 10-16,1 0 80,1 3 208,-4 2 96,-1-3-128,4-2-176,1-7-16,-5-1 0,0 0-16,0-5-48,0 0-80,0 0-336,0 0-385,0 0-559,0 0-497,0-5-1265,10-3-5361</inkml:trace>
  <inkml:trace contextRef="#ctx0" brushRef="#br2">24062 27957 16568,'0'0'4017,"0"0"-3280,0 0-305,0 0 320,0 0 65,0 0-401,37-23-352,-25 13 0,3-3-16,-6 0-16,0 0 48,-6 4-48,-3-1-16,0 3 16,0 1 32,-3 2-32,-9 4 16,-2 0-32,-5 10-16,6 9-16,-6 4-16,5 5 64,4 6 16,1-1 176,8-5-112,1-6-16,1-8-96,11-8 16,5-6-64,10-6 48,1-14-528,1-3-945,-4-6-768,-4 4-1504,-3-1-4515</inkml:trace>
  <inkml:trace contextRef="#ctx0" brushRef="#br2">24210 27876 10501,'0'0'5202,"0"0"-2336,0 0-1426,0 0 49,0 0-193,54-10-351,-29 0-65,-2 3-207,1 1-81,-4 0-272,-8 2-112,-2 1-160,-3 3-48,-3 0-32,1 0-352,-2 0-673,-3-3-671,0-1-481,4 1-1409,-1-3-2961,-3-4-1569</inkml:trace>
  <inkml:trace contextRef="#ctx0" brushRef="#br2">24389 27600 11221,'0'0'7043,"0"0"-5314,0 43 96,0-17 224,5 3-416,-5 6-465,3 1-495,-3 5-241,0 2-112,0-1-48,0 0-16,-3-6-144,-2-3-96,1-9 32,3-4-32,-5-4 16,4-6-48,2-10-416,0 0-801,0-20-992,0-9-2145,0-10-10949</inkml:trace>
  <inkml:trace contextRef="#ctx0" brushRef="#br2">30355 24252 6947,'0'0'-1120,"0"0"3329,0 0-1393,0 0-608,0 0 48,0 0-64,0-8-16,0 6 257,0 2 335,0-5 513,0 5 239,0 0 113,0 0-80,0 0-321,0 0-223,-6 7-305,6 2-32,-1 1-111,1 0-65,0 0-128,-4-3-96,4-4-96,0 0-64,0-3-80,0 0 16,0-3 80,0-7 209,4-6-1,3-4-144,-1 2-112,1-5 16,5 7 336,-7 2-32,0 5 32,-1-1-31,-1 7-113,4 3-144,2-3-112,-8 3 0,11 0-32,-1 0 16,1 0-32,-2 0 48,0 3-32,0 7 16,-3 6-16,2 2 0,-6 3 32,-3 4 32,4-6 64,-4 4 48,0-10 0,0 0-176,0-6 0,0-4-16,0-3 16,0 0 0,0-10 48,4-9 0,-2-7-16,5-9-160,1-1-16,7-3-48,-1 7 80,5 3 32,-6 9 80,5 7-32,-3 9 128,3 4-32,-9 20-16,0 8 112,-2 2 320,-6 7-32,-1 2-191,0-5-177,0-5 64,0-9-128,0-4-32,0-9 16,0-4-16,0-3-176,0-7-257,6-12-559,-6-7-1761,4-7-1233,-2-1-3794</inkml:trace>
  <inkml:trace contextRef="#ctx0" brushRef="#br2">30865 24154 3874,'0'0'1184,"0"0"-960,0 0 145,0 0-289,0 0 688,0 0 1873,-15-13-560,15 7-112,0 2 320,4 1-192,0 3-592,-2 0-353,5 0-543,1 0-193,1 0 96,3 0-144,6 0 32,-3 0-112,-1 0-95,2 0-33,-6-10 48,-3 0-32,-4 0-112,-3 1-32,0-4-48,-3 0 16,-13 3-32,3 2-16,-10 1-48,3 7 0,0 0 48,3 2 16,0 11 32,9 10-16,1 3 64,3 7 0,4 6 144,0 0 48,0 0 80,11-5 80,-3-5-160,2-6-208,1-3 16,1-10 16,-5-4-32,3-6-32,-3 0 16,9-13 0,-7-6-864,2-8-929,1-2-1520,2 0-3939</inkml:trace>
  <inkml:trace contextRef="#ctx0" brushRef="#br2">31210 23795 3057,'0'0'5539,"0"0"-593,0 0-2161,0 0-752,0 0-432,0 0-656,0 18 15,0 20 161,-8 6 95,5 11-63,-4 10-113,2 2-95,1 2-401,4-7-208,-1-8-96,1-12 112,0-9-224,0-14-96,0-3-64,0-11 32,0 0 16,0-5-160,0 0-464,0-5-577,0-9-992,0-2-912,1-7-1281,-1-1-5491</inkml:trace>
  <inkml:trace contextRef="#ctx0" brushRef="#br2">31113 24098 7107,'0'0'3874,"0"0"-673,0 0-1344,0 0-272,0 0-224,0 0-129,14-12-143,5 8-225,-2-2 161,3 3 31,7-1 177,-9 3-497,2 1-400,-4 0-288,-5 0-64,-2 0-400,-5 0-897,3 0-768,-7 0-1280,0-9-3362,0 3-3042</inkml:trace>
  <inkml:trace contextRef="#ctx0" brushRef="#br2">31414 24107 13430,'0'0'6099,"0"0"-5411,0 0-31,0 0 703,0 0-95,0 0-737,26 18-448,-13-18-16,3 0-112,-3 0 96,3-7 0,-8 1-64,4-4 48,-3-3 16,-7 3 240,3-1 513,-4-4-289,-1 2-112,0 2-16,0-3-224,0 1-144,0 3 48,-6-1-48,-5 6 32,-1-1-32,4 3 16,-4 3-32,-4 0 32,5 0-32,2 6 0,1 2 0,-1 7 16,1 1-16,0 2-16,5 5 32,-1 3 0,0 3-32,2-2 80,2 2-32,0-7-32,2-2 32,6-5 0,3-4-48,4-6 16,-2 0-32,9-5 0,1 0-96,-3-5-224,6 0-576,1-3-577,2 3-240,-6 0-672,1 4-2145,-8 1-2001,-6 0 1489</inkml:trace>
  <inkml:trace contextRef="#ctx0" brushRef="#br2">31830 24049 11973,'0'0'2818,"0"0"-1362,0 0-655,0 0-1,0 0-128,0 0-287,-22 7-273,18 5-32,1 5 0,-1 3 144,-1 2-16,3 1 0,-3 1 0,5 3 176,0-5 81,0 1-193,12 0-64,4-7-112,1-3-32,3-8-32,7-5 16,1-1 16,0-19 48,-2-6-16,-6-3-80,-1-7-32,-9 0-208,-3 0-192,-7 8-16,-7-1 159,-3 6 193,-10 7 64,-7 3 0,2 10 32,4 3 0,-7 0 0,5 10 48,6 2 16,1-2 64,8 3-79,3-3-49,5 0-64,5-7-609,3-3-1792,11 0-1649,-2-9-2017</inkml:trace>
  <inkml:trace contextRef="#ctx0" brushRef="#br2">32238 24250 12454,'0'0'4114,"0"0"-3138,9 53-832,-7-43 672,4 1 353,-6-11-16,6 0-449,-2-6-192,-2-9-80,-2-6-80,0-5 177,0-7-321,0-2-144,-6 0-48,6-1 128,-6 4 128,6-1 208,0 4 32,0 6-47,0 3-33,0 6-32,6-1 32,0 7-224,2 0-224,2 6 16,0 2-48,6 0-176,-1 0-640,-1 2-1041,0 6-672,-1-3-2033,-1 3-5235</inkml:trace>
  <inkml:trace contextRef="#ctx0" brushRef="#br2">32592 24029 17304,'0'0'3506,"0"0"-2418,-48 43-608,35-24 1073,7 1-256,1 4-849,5-1-288,7 0-128,10-3 32,3-4-64,0-3-32,8-7-176,-11-6-48,2 0 128,-7-13 144,4-3-16,-13-7-32,-3-6 64,0 1-80,-3-4-32,-17-5-113,3 8-511,-2 0-304,-1 9-1,-1 9 321,6 8 160,-5 3-81,14 0-207,6 3-96,0 2-1105,5 1-3010,8-2-2784</inkml:trace>
  <inkml:trace contextRef="#ctx0" brushRef="#br2">32916 23464 4434,'0'0'11189,"0"0"-8163,0 0-2098,3 78 353,2-24 655,-5 17-159,0 14-432,0-2-481,0 5-303,-5-7-305,-2-10-160,3-11 0,-2-11-32,3-13-32,3-13 48,0-14-96,0-9-641,9-19-879,-1-17-1185,7-11-2482</inkml:trace>
  <inkml:trace contextRef="#ctx0" brushRef="#br2">33178 23980 14487,'0'0'2529,"0"0"-1697,0 0 1137,-20 53 384,4-37-400,4 3-672,1 4-689,10 3-448,1-3 32,0 0 64,7-5-112,7-5-64,-4-6-160,7-7 64,-5 0-64,-1-17-160,-5-2-400,-6-4-113,0-5 193,-6-1-112,-5-4-113,-8 8-127,2 2-48,4 6-1,-3 10 897,5 7 96,4 0-48,5 7 48,2 3-64,0 0-512,9 0-4322,7-4-5587</inkml:trace>
  <inkml:trace contextRef="#ctx0" brushRef="#br2">33519 23958 18665,'0'0'3185,"-45"21"-2609,18-10-192,-2 9 1057,9-1-528,3 1-673,-2 3-176,4-4-32,11 1 0,1-7-32,3-3 0,0-9-32,12-1-288,1-5 223,4-8 81,2-8-48,7 0-384,-8-2 96,2 0 112,-4 4-80,-6 9-192,-7 0-49,4 10 161,-7 4-16,0 12 416,0 10 16,-7 10 288,4 6 256,3 2 65,0 5-49,0-4-384,0 1-128,0-8 0,0 1-128,0-6 0,0-7 64,0-3 0,-8-4 0,-1-6 96,-11-5 288,3-3 144,-4-2-127,-6-3-193,0 0-144,1-9 16,6 2-80,0 0-160,2 1-593,16-1-255,2-3-497,2-2-1840,16-5-4003</inkml:trace>
  <inkml:trace contextRef="#ctx0" brushRef="#br2">33694 23908 2001,'0'0'9332,"0"0"-4434,0 0-2080,0 0-801,0 0-673,0 0-15,39 42 80,-39-12-401,-9 2-576,9-2-224,0-6 0,0-1-144,0-10-32,0-6-224,9-7-528,-8-10-272,6-13-497,-2-10-688,-1-8-1969,-4-11-6435</inkml:trace>
  <inkml:trace contextRef="#ctx0" brushRef="#br2">33710 23526 13974,'0'0'4194,"0"0"-3457,0 0-753,0 0 64,0 0-48,31 53-481,-22-31-2656,2 3-7412</inkml:trace>
  <inkml:trace contextRef="#ctx0" brushRef="#br2">33955 23724 13990,'0'0'4098,"0"0"-2225,0 0-1729,0 0 769,0 0 335,-18 62-399,-2-38-577,2 7-176,1 0-96,3-5 48,4 0-48,5-7 64,5-5-32,0-8 0,0-3-16,5-3 48,9 0-16,-4 0-32,6-3-16,-3 0-160,3 0-64,-3-1 112,-6 4 96,3 0-128,-4 0-161,-5 0-703,-1 7-945,0-4-1408,-1 0-1089,-7-3-2850</inkml:trace>
  <inkml:trace contextRef="#ctx0" brushRef="#br2">34159 23833 15863,'0'0'3586,"0"0"-3362,0 0-240,-45 16 112,36-1 672,-3 0 129,4 0-273,-4 9-112,5-5 401,-2 4 175,9-3-47,0-6-433,0 4-320,9-8-96,10-7-48,1-3-48,6-6-112,-6-11 16,9-5-112,-5-8-224,-4 1 16,-5 0 112,-10-4-64,2 10 0,-7 2-17,-7 8 241,-3 7 16,0 6 0,-10 0-32,11 14 112,-6 2 0,5 7 16,7 3 33,-2-3-1,5 0-64,0-3-32,12-4 16,1-7 16,10-5-16,1-4 32,11-10 16,5-9 96,7-11-96,5-6 16,1-6-80,-2-5 80,-4-9-16,-2-4-32,-12-7 32,-9-3-48,-5-5-32,-15 2-288,-4-2-337,-4 6-239,-11 8 16,1 13 255,-5 12 225,2 13 320,-2 12 48,9 11 112,-4 18 16,1 24 144,-7 23 241,3 22 639,-2 17-143,-1 12-241,3-7-592,5-2-304,5-19 144,3-17-64,4-16 80,4-16-96,6-16-320,7-15-257,0-8-559,4-11-721,-3-22-1825,-9-9-4289</inkml:trace>
  <inkml:trace contextRef="#ctx0" brushRef="#br2">29857 23897 9973,'0'0'3825,"2"-22"-1568,-2 5-832,0 5-497,0-1-159,0-1-33,0 5-240,-2-1-127,-7 8-177,0 2-144,-7 0-32,-1 5-16,-1 11-16,-7 14 16,-1 6 0,-1 6 16,-2 12-16,6 5 128,2 3 432,9 1 384,12-4-239,0-4 143,20-13-272,12-9-304,10-10-143,9-13-145,7-10 16,-1-5-48,4-18 96,-8-11-80,1-5 160,-8-10-96,-10 0-144,-7-2 15,-6-1 97,-10 3-32,-9-1-32,1-1 80,-5 3-80,-9 0 48,-4 7-16,-10 2-80,-1 6-64,-5 10 32,-7 8 144,-4 8-64,-2 7 32,-10 3-16,3 10 48,-2 10-32,5-3 48,7-1-64,6-3-432,11-2-449,4-5-191,12-4-529,6-5-1056,0 0-2257,4-3-4066</inkml:trace>
  <inkml:trace contextRef="#ctx0" brushRef="#br2">29961 23098 8212,'0'0'3233,"0"0"-2144,0 0 127,0 0 353,0 0-529,0 0-431,18-26-81,-11 47 32,-3 9 337,0 18 319,-4 18 337,0 14-336,0 14-161,-8 17-16,1 5-319,-5 3-513,6 3-160,-1-5 32,0-2 112,3-19 320,-1-5-80,-2-14-95,6-16-305,-8-10-32,9-8 144,-7-11-192,7-9 64,-4-7-16,4-9-224,0-7-769,0 0-864,0-17-880,0-9-1377,4-6-3665,3-6 5201</inkml:trace>
  <inkml:trace contextRef="#ctx0" brushRef="#br2">35318 23540 13750,'0'0'4114,"0"0"-2641,-60 12-465,26 2 209,7 2-161,-2 3-287,2 4-209,7 5-80,4 0 80,15 0-111,1-2-161,8-7-128,15-3-80,2-12-64,12-4-32,-1-14 32,1-11-368,1-14-193,-2-9-79,0-10 64,-12-8 128,1-4 32,-10-8-385,-12 3 33,-3 3 208,0 9 368,-10 10 144,-4 18-1,2 10 33,5 7 49,3 17 127,4 1 0,0 16 16,0 12 80,0 17 192,8 11 176,0 12 33,-4-1 15,3 5-80,-5-7-208,6-11-271,2-12-65,-1-9-112,-1-7 32,8-13 16,2-7-1121,0-6-1344,-3-6-3266,3-17-9412</inkml:trace>
  <inkml:trace contextRef="#ctx0" brushRef="#br2">35808 23540 16968,'0'0'3826,"0"0"-3138,0 0-192,-9 55 545,9-42-561,0-7-400,0-6-608,0-3-2210,0-23-4481</inkml:trace>
  <inkml:trace contextRef="#ctx0" brushRef="#br2">35781 23000 16408,'0'0'2721,"0"0"-2561,0 0-32,0 49-224,8-25-1553,2-1-2929,0-3-6659</inkml:trace>
  <inkml:trace contextRef="#ctx0" brushRef="#br2">36097 23691 15463,'0'0'2081,"0"0"-1809,29-49 865,-22 25 1056,1 1-897,-8-3-463,3 3-497,-3 0 16,0 4 16,0 4 256,0-6-223,-3 6-113,-5-3-208,8 3-16,-7-4 80,5-1-96,-6-3-64,8 1 0,0-4-16,0 6 0,8 2-16,1 2-32,14 6-16,1 2-32,2 6 96,3 2 16,-5 0-48,-1 0 96,-6 7-96,-9 1-225,-8 2-799,0 3-369,-8-3-191,-6-4-818,-5 1-2368,7-7-4930</inkml:trace>
  <inkml:trace contextRef="#ctx0" brushRef="#br2">36412 23362 5651,'0'0'4450,"0"0"-865,0 0-944,0 0-351,53 4-370,-33-4-447,3-8-320,1-4-289,2-1-256,-6-7-304,-1 4-160,-9-4-63,-3 2-65,-2-3-16,-5 3-32,-5 2-1,-12-4-63,-2 4 16,-5 3-64,2 7-208,-2 2 80,1 4 192,3 16 64,4 13 48,-1 8 160,5 8 240,11 6 33,1 1-17,0-7-128,10-2-272,10-15-80,7-7 64,2-10-32,-2-11-368,-1 0-961,-6-10-736,-1-12-720,-2-6-5043</inkml:trace>
  <inkml:trace contextRef="#ctx0" brushRef="#br2">36923 23190 12822,'0'0'4146,"0"0"-1697,0 0-816,0 0 79,0 0-575,-64-22-609,35 22-272,4 10-16,1 9 113,2 7 287,4 7 96,2 6-79,7 2-177,1 1-272,8-3 0,8-6-96,12-5-256,9-12 48,7-9 32,0-7-544,4-4-593,5-19-1040,-8-7-464,8-13-1537,-14-9-3138,2-10 2050</inkml:trace>
  <inkml:trace contextRef="#ctx0" brushRef="#br2">37311 22596 4946,'0'0'8500,"0"0"-6947,0 0-417,0 0 865,-24 70 32,7-15 32,-6 13-48,2 14-528,-4 4-513,6 1-416,9-2-191,3-10-209,7-10-64,0-15 48,7-13-64,3-12 0,6-11-48,-5-12-96,-2-2-416,2-19-833,-3-10-1296,-8-13-1761,0-9-5923</inkml:trace>
  <inkml:trace contextRef="#ctx0" brushRef="#br2">36949 23142 4962,'0'0'9621,"0"0"-7300,63 13-48,-22-13-160,6 0-609,5 0-719,-3 0-129,1-6-224,-7-1-64,2-3-191,-14 0-81,-6 0-96,-4 9 16,-5-4 16,-16 5-80,0 5-128,0 13-145,-16 4 321,3 11 16,-3 10 256,5 2 369,11 0 47,0 0-64,0-2-255,19-13-193,-2-2-224,12-13 64,-2-12 48,2-3-48,-9-7-48,6-14-929,-8-15-672,-9-6-255,0-10-626,-9-10-2832,0-5-9381</inkml:trace>
  <inkml:trace contextRef="#ctx0" brushRef="#br2">37505 22935 13590,'0'0'3874,"0"0"-3042,0 0-143,0 0 479,0 0-383,0 0-545,-31 42-176,31-32-32,0 3-96,7-7-1489,9 1-3441,1-4-8725</inkml:trace>
  <inkml:trace contextRef="#ctx0" brushRef="#br2">37692 23213 13686,'0'0'5539,"0"0"-5011,-46 46 545,32-31 1168,-1 6-144,5-6-1121,6 1-656,4 1-224,4-2-48,11-1-16,6-8-16,8-3-32,-5-3-432,1-6-352,-2-7 351,-10-6 145,-5-7 192,-8-1 48,-10 3 32,-8-6-16,-8 4 32,6 6 0,-8 1 48,8 6 32,3 6-96,8 5 64,2 2-96,7 2-2033,0 8-1616,16 0-4099</inkml:trace>
  <inkml:trace contextRef="#ctx0" brushRef="#br2">37768 23295 18472,'0'0'2818,"0"0"-2754,0 0 320,0 0 1409,53-13-721,-30 3-832,-1-3-208,-2 0-16,7-5 0,-6 0-48,4 2 48,-6 0-48,-6 3-64,3 6 112,-7 7 16,-1 0-112,-1 7 0,5 6 80,-2 3 0,-3-3-16,5 3-352,-5-3-688,3-6-977,-3-4-1665,-6-3-2385,-1-8-3361</inkml:trace>
  <inkml:trace contextRef="#ctx0" brushRef="#br0">38718 23805 13094,'0'0'4626,"0"0"-3121,0 0-1025,0 0-32,0 0 112,-27 28-239,13 16-1,-1 10 96,5 11 352,3 7 161,-2-2-193,9-8-304,0-10-160,9-11-160,8-9-32,8-12 49,6-10-129,7-10 64,-2 0-64,2-10 48,1-10-48,-3 1 0,-7-2-16,-5-2-80,-1 3-257,-7 4-47,-7 6 48,-5 10 208,0 3 16,-1 22-112,-3 16 240,9 8 0,-2-2 64,6 5 32,11-13-80,5-8 16,9-11-32,-3-14 80,4-6 16,-4-11 48,-5-17-48,-4-3 48,-6-11-64,-1-3-16,-11-8 0,-6-1-80,-2-1 96,0-4-80,-10 4-16,0-1 0,-5 6-96,1 1-176,-2 8-128,6 3 192,0 14 160,-5 8 48,8 6 16,0 7 16,-2 3-128,2 6-112,6 11-929,-3 2-1680,-1-3-3906</inkml:trace>
  <inkml:trace contextRef="#ctx0" brushRef="#br0">39690 23654 7027,'0'0'3490,"0"0"-401,0 0-1648,0 0-225,0 0-271,0 0-289,-40 23-176,35 1 65,-2 15 95,1 16 368,-1 12 289,0 12 48,-3 6-97,3-4-47,-2-8-593,6-11-208,-1-18-64,4-6-32,0-17 49,0-4-1,4-11-96,-1-6-112,9 0 112,-7-16 0,7-7 0,4-5-208,-3-1-16,4-1 0,-1 7-48,-2 7 48,0 9-80,-4 7 32,1 10-48,0 13 64,-4 5-48,-1 5 48,5 1-48,-2-9 32,1-2 32,0-8-32,6-8 48,-2-4-64,1-3 32,-5-3-16,-2-10 32,1-4-304,0 2-432,-6-5-817,5 4-880,-5-1-704,3 6-1458,5 1-5185</inkml:trace>
  <inkml:trace contextRef="#ctx0" brushRef="#br0">40213 24164 12742,'0'0'4354,"0"0"-3650,-53-3 657,31 6 720,-5 13-625,0 0-335,7 4-177,-2 3-223,6 0 95,8 0-144,-1-5-255,9-2-257,0-6-64,17-4-112,0-6 128,6 0-32,2-6 0,-5-7-64,0 0 16,-4 0-16,-3 3 0,-6 2 0,2 3 0,-9 3-16,0 2-16,-5 7-16,-2 6-80,-9 5 112,11 3 0,0 0-32,5-2 0,0-5 0,9-1 16,8-10-80,2-3-240,1 0-577,-3 0-560,3 0-736,-2-10-512,0 4-1953,-8-8-5283</inkml:trace>
  <inkml:trace contextRef="#ctx0" brushRef="#br0">40314 24157 10597,'0'0'6499,"0"0"-4338,0 0-544,0 0 608,0 0-192,0 0-721,64-9-464,-35 2 65,7 1-337,4-4-160,-4 3-288,0-2-96,-7 2-16,-3 4 0,-18 3-48,-2 0-272,-12 13-992,-11 7-609,-7-4-1553,-5 0-5170</inkml:trace>
  <inkml:trace contextRef="#ctx0" brushRef="#br0">40535 23770 10885,'0'0'4322,"0"0"-3474,0 0 737,0 0 464,0 0-688,0 0-529,-19-6-288,11 31 209,0 8 175,3 7 353,0 9-97,2 3-223,-1 1-33,4 2-224,0-1-448,0-5 17,4-4-209,-1 1 32,2-8-48,-1-6 16,-4-9-96,0-3 64,0-11-16,0-9-80,0 0-433,0-15-287,0-12-1121,0-5-1552,0-3-65,0-1-3169</inkml:trace>
  <inkml:trace contextRef="#ctx0" brushRef="#br0">41448 24151 3810,'0'0'10421,"0"0"-8997,0 0-287,0 0 896,0 0 48,0 0-529,0-3-303,-11 3-337,1 0-191,-8 0-273,-8 0-176,-3 3-96,2 6-64,-2 5-16,-4 2 96,10 3-176,3 1 48,8 3 80,12 0 208,8-2-63,20-4-97,5-4-144,11-7 64,1-6-32,-1-10-176,0-6 64,-8-7 48,-7 0 0,-12 0 0,-5 5 32,-12-3-48,0 6 64,-12 6-64,-4 2 0,3 7-16,-2 0-32,3 10 32,3 10-48,5 4 16,0 7 0,4 0 64,8-1-96,1-1 80,3-10-16,6-3 16,-1-6-80,4-7 64,-8-3 32,1-3 0,0-9-16,1-5-753,-7-9-1424,1-3-1696,2-4-3395</inkml:trace>
  <inkml:trace contextRef="#ctx0" brushRef="#br0">41854 24322 19417,'0'0'2417,"0"0"-2337,0 0 384,0 0 1505,0 0-512,0 0-641,0 0-320,36 14-336,-33-14 129,-3-10 319,0 0-272,0-7-192,0-2-144,0-4 32,0 2-32,0-6 32,-3 5 0,-1 2-16,0 4-16,4 3 16,-8 3-16,8 3 16,0 5 48,0-2-16,8 4 32,7 0-128,-2-3 64,15 3-32,-11 0-176,3 0-672,-3 0-689,3 0-1520,-10 0-561,-1 0-4050</inkml:trace>
  <inkml:trace contextRef="#ctx0" brushRef="#br0">42179 24151 15559,'0'0'2577,"0"0"-2273,55 0 1185,-37 0 880,0 0-944,-10-10-593,2 4-255,-10-4-289,0-3-208,-10 3 16,-7-1-32,-3 1 0,-6 0 48,0 5-32,5 5-64,3 0-48,0 15 96,12 6 160,3 8-16,3 7 112,3 6-144,11-4-64,1-2 0,6-6-80,4-5 32,-1-8-48,3-11-96,-1-6 48,2 0-672,-8-9-1265,0-11-1056,-13-9-1537,-6-4-5683</inkml:trace>
  <inkml:trace contextRef="#ctx0" brushRef="#br0">44533 24210 5747,'0'0'3585,"0"0"-1104,0 0 209,0 0-177,0 0-640,0 0-497,-54-40-335,25 40-33,-7 0-15,-1 11-65,5 6-272,-1 5-207,13 1-129,4 3-64,15 0-16,1-3-48,12-2-144,11-3 0,6-5 16,0-6-16,-2-7 32,2-5-32,-3-8 0,-7-2 64,-2-1-80,-6-4 16,-4 7-16,-5 0 16,-2 7-32,0 2 32,0 4-16,0 0-48,0 14 16,-2 1-80,-3 5 96,5 3-48,0-8 16,0 4 16,0-9 0,0 0 0,5-3-16,-3-4 16,-2 0-64,9-3-304,-7 0-528,10-3-801,2-7-1152,1-1-2962</inkml:trace>
  <inkml:trace contextRef="#ctx0" brushRef="#br0">44744 24382 10597,'0'0'6227,"0"0"-5507,0 0 561,0 0 688,0 0-305,0 0-671,-15 35-289,15-31-192,0-4-144,0 0 353,0-4 127,8-12-288,2-3-367,0-4-33,2-2 176,4-1-64,-9 4-160,-6 5-64,8 4 16,-6 6-80,-3 7 48,4 0-96,-2 7 0,-2 9 48,5 4 32,0 3-32,-4 0 0,11-2 16,-5-3-16,7-7-32,-2-4-32,2-1-368,0-2-145,-4-4-303,-1 0-1025,0-12-768,2-3-2866</inkml:trace>
  <inkml:trace contextRef="#ctx0" brushRef="#br0">45127 24242 21162,'0'0'1632,"0"0"-1407,-55-10 1087,38 10 17,4 10-817,-6 3-256,11 10-144,0-2-128,7 6 32,1-1-32,0-1 48,9-2-48,2-7 48,5-2-64,-3-8 64,4-6-32,6 0-48,-1-16 64,-4-7-16,0-9 32,-4-7-48,-4-7 32,-6-5-96,-1-4-64,-3-7-112,0-2-48,-3 6-336,-7 2-177,-1 11 289,4 12 432,-5 15 128,6 11 96,6 7 336,0 10-80,0 16-224,0 7 48,9 8 369,3 8-209,3-4-64,-2 4-64,3-8-256,-7-5 48,2-7-48,-2-3 16,-9-3-96,1-7-704,-1-9-1857,0-7-1777,-6 0-5667</inkml:trace>
  <inkml:trace contextRef="#ctx0" brushRef="#br0">43394 23986 9989,'0'0'4578,"0"0"-2737,0 0-433,0 0 97,0 0-465,0 0-383,-23 31-193,23-10 272,0 2 65,0 5 95,10 8-80,0 0 33,4 3-257,8-5-112,-2-1-240,7-7 48,2-7-79,-2-5-33,2-8-96,-3-6 0,2 0 48,-2-10 0,-1-10-16,-4 1-16,-1-4-48,1 5 0,-4-3-48,-7 3 48,7 2-32,-5 0 16,-1-1-16,3-3 16,-6 1-32,-6-2 48,7-8 0,-9-4-32,0-6 48,0 0-144,-11 0-64,-5 1 0,7 5 32,-2 4 48,2 9 48,0 7-32,5 3 48,0 4 16,4 3 0,0 0 16,0 3-96,0 0 32,0-4-96,8 4-176,1-3-225,0 3-207,2-3-625,-8 3-479,3 0-49,-6 0-672,0 0-1729,0 3-3250</inkml:trace>
  <inkml:trace contextRef="#ctx0" brushRef="#br0">45907 23908 5426,'0'0'6804,"0"0"-4163,0 0-912,0 0-401,0 0-31,0 0-385,-8-7-223,8 7-177,0 0-64,0 0-144,0 4-48,0 8 16,0 11 321,4 10 335,3 11 65,0 12-1,3 5-368,6 1-47,-4-1-129,5-9-224,-7-6-16,7-8-64,3-8-16,-11-12-48,2-2 0,1-6-80,-8-3 64,-2-4-80,-2-3-48,0 0-240,0-7-288,-2-6-673,-6 2-1328,8-9-1233,-3-3-2209</inkml:trace>
  <inkml:trace contextRef="#ctx0" brushRef="#br0">46425 23779 5891,'0'0'4338,"0"0"-2161,0 0-144,0 0-225,0 0-431,0 0-641,-36-13-143,18 42 239,7 9 16,-5 14-175,6 7 143,0 9-48,-6 5 337,3 3-417,-3-8-368,-1-5-63,0-4 127,-2-10 224,-2-10-176,2-4-160,7-6-80,-5-9-112,10-4-96,1-10 48,2-3-96,4-3-544,0-9-640,0-11-1794,9-6-1984,-1-5-7604</inkml:trace>
  <inkml:trace contextRef="#ctx0" brushRef="#br0">46906 23487 11653,'0'0'2818,"0"0"-1330,0 0 401,-11-49 128,11 39-672,14 3-321,5 6-448,17-4-351,2 5-97,7 5 32,-3 6 64,-2 12-48,-9 6 0,-13 14-96,-10 1 64,-8 5 64,-10 6 48,-17-3 224,-5-1 17,-4-6-17,2-6-208,-2-6-112,-3-4 176,15-1-64,4-5 97,10 3-145,1 1-32,2 4 0,7 2 0,0 3 16,7 0 32,3 2-112,6-3-16,-5-2-16,-2-4-64,0-6 16,-9-2-32,0-4 0,0-4-16,0-4-192,-9 0-336,0-8-448,1-1-849,8 0-1585,0-11-2288</inkml:trace>
  <inkml:trace contextRef="#ctx0" brushRef="#br0">47037 24748 20874,'0'0'3137,"0"0"-3137,0 0 112,0 0 816,0 0-367,0 0-513,-2 23-544,2-34-2386,0-7-4113</inkml:trace>
  <inkml:trace contextRef="#ctx0" brushRef="#br2">31291 27958 13814,'0'0'3042,"0"0"-641,0 0-1809,0 0 192,0 0 289,0 0 47,-17-8-399,30 32-465,7 19 128,0 9 1249,9 18 336,4 8-609,-2 7-575,-2-5-433,4-9-16,-9-5-144,-1-16-32,-2-10-80,-6-8-16,-2-13-16,-6-2-16,2-11-48,-9-2-144,0-4-352,0 0-336,-9-14-929,-2-1-1553,2-5-2112,1-3-8645</inkml:trace>
  <inkml:trace contextRef="#ctx0" brushRef="#br2">31817 27894 7539,'0'0'6339,"0"0"-3729,0 0-2018,0 0 304,0 0 737,-20 69-400,17-38-161,-1 5 33,4 6-81,-2 4-176,-2 4-95,-3 6 255,-5 6-207,-4 5-193,-1 1-128,0 2-272,-2-1-96,2-8-16,5-5-96,4-12 32,-1-8-80,2-10-704,4-6-465,3-11-752,0-6-1408,0-3-3074</inkml:trace>
  <inkml:trace contextRef="#ctx0" brushRef="#br2">32116 28292 19929,'0'0'4322,"0"0"-2993,0 0-993,41-10 144,-16 7-96,-6 3-304,2 0-80,4 0 0,-8 0-976,3 0-1009,-10 0-400,-1-5-1505,-8 3-7971</inkml:trace>
  <inkml:trace contextRef="#ctx0" brushRef="#br2">32093 28507 14743,'0'0'2849,"0"0"-2193,47 3 17,-18-3 463,3-6 257,-4-1-705,1 1-624,-12 1-688,-1-3-2786,-13 6-10916</inkml:trace>
  <inkml:trace contextRef="#ctx0" brushRef="#br2">32640 28178 800,'0'0'13238,"0"0"-9028,0 0-2001,0 0-608,0 0-560,-2 56 335,2-21 129,2 3-593,7 1-560,8-6-239,2-10-17,1-4-80,2-9 48,2-10-48,-1 0 32,-6-4-16,-1-9 16,-7 1 32,-1-2-48,-5 1-16,2 3-80,-5 4-112,0 6 80,1 0-16,9 16-465,0 4 401,10 3 176,8 0-16,7-4 0,-3-3-80,1-12 80,-3-4-80,5 0 112,-15-14 16,1-5 16,-8-4 32,-3-3 304,-8 3-32,-2-3-127,-6 3-97,-1 2-80,-5 2-16,1 2-32,1 4-32,7 7-336,-4-1-241,7 4-495,0 3-401,0 0-432,0-3-1008,7 0-2482,5-1-5538</inkml:trace>
  <inkml:trace contextRef="#ctx0" brushRef="#br2">33408 28325 21370,'0'0'1937,"0"0"-1313,-9 40 1489,9-23-704,0-4-993,0-4-416,0-5 0,3-4-801,3 0-751,4-13-1090,-9-7-2560,-1-6-10421</inkml:trace>
  <inkml:trace contextRef="#ctx0" brushRef="#br2">33395 28003 18857,'0'0'4098,"0"0"-3394,0 0-688,0 0 0,0 0-48,0 0-769,24 8-3104,-15 1-6324</inkml:trace>
  <inkml:trace contextRef="#ctx0" brushRef="#br2">33639 28345 18024,'0'0'2113,"0"0"-2033,0 0 384,0 0 1393,0 0-1056,42-22-657,-31 15 16,1 1 48,-2 2 144,0 4 336,-1 0-175,-1 0-289,1 7 128,5 3 352,1 0-240,-1-1-287,3 1-177,1-7-193,0-3-1888,4 0-2817,-8-13-8804</inkml:trace>
  <inkml:trace contextRef="#ctx0" brushRef="#br2">34022 28236 12838,'0'0'13750,"0"0"-12949,-49 0-705,31 8 64,0 9 912,9 2-688,-2 4-320,11-1-64,0 1-48,11-3 0,8-7-80,-2-8-352,6-5-384,1-8 271,2-15 529,3-9 80,-9-14-48,8-8 32,-4-8 80,-3-3-48,-2-7-112,-10 5-64,-1 5-112,-8 17-560,0 12 544,0 18 352,-10 15 192,3 15-224,-9 24 368,5 17 753,1 12-97,3 7-176,4-2 17,3-1-481,0-8-416,7-15-112,4-10-32,-1-10-384,1-9-401,-1-10-960,-3-10-2128,-7-9-3923</inkml:trace>
  <inkml:trace contextRef="#ctx0" brushRef="#br2">34697 28187 12102,'0'0'7347,"0"0"-5298,-46 26-1121,26-3 97,-7 5 159,2 4-159,5 1-337,4 0-400,12-9-176,4 2-48,0-6-64,11-7 48,7-3-80,9-7-16,2 0-32,-5-3 0,5 3 16,-9 4 32,3 2-32,-9 11-144,-4-1-112,-10 8 144,0-1 176,-10 3 16,-8-6 32,-1 0 16,-5-8-16,2-6 48,-2-5-80,-2-1 32,1-3-96,-3-3 16,2-4-368,1-3-1409,11 9-480,-2-4-352,15 5 304,1 0-1409,17 0-6723</inkml:trace>
  <inkml:trace contextRef="#ctx0" brushRef="#br2">34967 28730 17784,'0'0'2753,"0"0"-1152,9 52 608,-8-39-128,15-6-848,-6-7-593,0 0-272,2-10-96,-5-13 256,2-6-207,-8-14-33,-1-2-128,0-9-48,0-2-48,-1-6-64,-8 4 32,2 4 64,4 5-16,3 7 0,0 6 128,0 8-176,3 2 64,4 6-16,9 8-64,-6 2-80,4 3 32,0 7-16,-3 10 16,3 6-32,-3 14-32,1 2 64,-5 6-160,-5 1 64,2-3 48,-4-3 16,0-4 0,0-8 80,-4-3 0,-5-7-32,-7 2 64,3-6-48,-6-4 16,-1-3-80,3 0-256,9 0-385,-1 0-495,9-3-321,0-4-1360,21 1-1697,4-4-4883</inkml:trace>
  <inkml:trace contextRef="#ctx0" brushRef="#br2">35421 28394 20874,'0'0'3425,"0"0"-3345,0 0 1009,0 0 1136,0 0-1425,0 0-400,20-22-288,-12 14-96,0-1 16,-6-1-16,2-2 0,-4 2-528,-4-3 112,-9 6 272,-4 4 16,-11 3-112,4 0 64,1 16 64,6 7 64,4 6 16,8-3 64,5 2 128,18-5-128,10-4 16,8-9-32,4-6-176,6-4-945,-1-4-1216,-6-9-1649,-10-7-3761</inkml:trace>
  <inkml:trace contextRef="#ctx0" brushRef="#br2">35664 28391 9172,'0'0'9733,"0"0"-9061,0 0-576,53 0 1761,-34 0 528,-2-5-1521,3-3-624,-7 2-160,-1-8 17,-9 4-65,-3-3 96,0-3-48,-7 0-112,-5-1-64,-8 3 48,-6 3-113,2 4 17,1 7 144,-2 13 209,8 10 127,3 10 128,5-1 384,9 4-79,9-5-449,11-8-352,8-4 48,13-9-705,2-10-1231,1 0-1250,-6-16-2288</inkml:trace>
  <inkml:trace contextRef="#ctx0" brushRef="#br2">36088 28310 21018,'0'0'6323,"0"0"-6275,0 0-337,-54 35 337,36-18 337,5 2-33,-2-3-80,3 4-192,5-2-64,7-2 16,4-3-16,11-3-32,6-10-64,8 0 0,3-10 112,5-13 16,-1-6-32,3-2 32,-6-8-48,-2-7 80,-5-1-48,-6-8 80,-4-4-48,-13-6-144,-3-4-544,-7-1 47,-10 5-335,-6 11-32,5 8 431,-6 17 481,1 19 32,6 10 16,2 27 144,5 18 481,3 12 607,3 8-63,4 10-337,4-1-223,8-6-337,-2-6-112,0-5-240,0-11-16,-3-4-465,2-9-863,-9-10-993,0-7-1809,0-13-5122</inkml:trace>
  <inkml:trace contextRef="#ctx0" brushRef="#br2">31577 29512 10277,'0'0'8644,"0"0"-6483,-69-3-1073,37 10 177,-2 9 31,-1 7-543,7 6-353,-1 4-32,16 1 48,13 5-80,0-3-31,24-4-177,5-12-112,11-7-16,2-13-80,2-3-257,0-17-15,-3-5-32,-8-8 32,-1-3-16,-5 5 80,-7-2 192,-10 2 64,-10 10 16,0 1-241,-10 4-127,-10 6 272,-14 4 80,-1 6-16,-5 0 32,-3 0 0,1 6-16,3 1 16,14 0 0,2-1-112,8-6-1041,15 0-1072,0-20-1872,10-3-8981</inkml:trace>
  <inkml:trace contextRef="#ctx0" brushRef="#br2">31642 29157 14343,'0'0'2081,"0"0"-1889,0 0 160,-42-23 1441,36 23-513,5-3-527,1 3-273,-5 6-352,1 17-128,-3 13 96,-5 18 672,2 15 177,-4 15 303,-3 9-79,-6 15-289,3-6-47,-9 3-225,3-9-160,2-13-80,1-11-320,10-17-64,1-16-64,5-13 80,7-14-16,0-9-368,3-3-865,8-13-1008,-2-8-1168,-2-8-3394</inkml:trace>
  <inkml:trace contextRef="#ctx0" brushRef="#br2">32015 29584 10853,'0'0'4946,"0"0"-3073,0 0-112,0 0-32,55 0-145,-29 0-431,5 0-449,5 0-384,0 0-128,-7 0-159,0 0 15,-12 0-161,-1 0-1119,-9 3-769,-7-1-1040,0 3-2882,-7-5-4722</inkml:trace>
  <inkml:trace contextRef="#ctx0" brushRef="#br2">32021 29842 15239,'0'0'5971,"0"0"-5779,0 0-160,57-2 288,-25-9 592,1 1-736,-3 2-192,0-2-128,-12 3-2209,-7 1-6819</inkml:trace>
  <inkml:trace contextRef="#ctx0" brushRef="#br2">33139 29572 6147,'0'0'5858,"0"0"-4833,0 0-929,-55 0-80,45 0 32,0 0 80,-1 0 240,-5 0-32,-1 3 561,-3 10 1104,-8 4 112,0 5-481,-8 7-303,4 4-96,3-5-385,8 3-224,9-8-272,12-8 17,9-6-273,11-9-16,16-3-64,1-13-224,2-10-273,1-2-95,1-5 304,-11 8 80,-3 2 160,-10 9 32,-8 14 48,-3 0-16,-6 23 48,0 6 528,0 6 129,0 4-129,0 0-384,0-6 32,0-10-144,5-4-48,4-13-80,1-6-320,5-13-817,-4-9-1168,3-11-1504,-8-9-3651,3-4-2864</inkml:trace>
  <inkml:trace contextRef="#ctx0" brushRef="#br2">33434 29742 20329,'0'0'2994,"0"0"-2754,0 0 64,0 0 993,0 0-145,0 0-944,0 0-192,31-43-16,-9 20 0,1 1 32,-3 5 208,-3 5 273,2 4 95,0 6-64,-1 2-128,-5 0-176,2 12-80,3 5-64,1-1-16,-6 3 1,0-4-49,-2 0-48,-2-7-433,-6 0-767,4-8-1425,-7 0-1409,4-13-3074</inkml:trace>
  <inkml:trace contextRef="#ctx0" brushRef="#br2">34037 29479 16039,'0'0'10389,"-50"16"-8660,20-3-1393,1 4 400,0-1-63,12 2-481,7 1-128,1-2-64,9-1 0,5-2-16,9-2-64,3-5-64,1-4-224,5-3-129,1 0 305,-7-3 96,6-4-64,-7 1 16,1 0 112,-5-2 48,-4 6-48,1-2 32,-6 4-48,1 0-160,-1 0 16,-3 14 80,0 5 112,0 10 64,0 7 32,0 5 144,0 11-80,4 3 16,7 4-112,3 2 80,3-3-144,-1-3-32,-5-4-48,-5-9 80,-6-3 0,0-12-16,-10-13-16,-13-3 48,3-11-16,-6-3 0,-1-16-128,-2-7 80,6-4-16,2 1 0,9 3 32,3 0 16,9 1 48,0 2-16,2-6-32,17-3-16,6-4 16,3 0 0,9-2 16,11-1-96,-7 3 32,7-3 64,0 7 64,4-4 64,-1 5-32,-4 2-16,-5-4 176,1 0-144,-7-6-80,1-2 0,-10-8-176,-5-2-176,-6 2 16,-8 1 16,-8 2 288,0 11 96,-13 6 464,-5 9-80,-7 7-32,-1 8-207,-2 5-145,3 5-128,1 21 16,1 13-16,6 7-16,2 7 32,7 6-32,6 3 32,2 0 16,0-5 16,10-2 16,0-6 0,9-3 0,7-12 32,-2-4-48,9-11 32,5-9 16,6-10-48,5 0 64,10-16-80,0-7-80,-3-5-48,0-3 96,-9 0-64,-8-5 96,-9 1-32,-12 2-97,-11 7-127,-7 3 48,-10 10 208,-9 11 32,-8 2 16,-11 8 96,7 15-64,-2 3 64,13 7 97,4-4-81,13 4-128,3-9-32,14-4-288,11-7-769,-4-3-944,4-5-1953,-7-5-2176</inkml:trace>
  <inkml:trace contextRef="#ctx0" brushRef="#br1">39510 30401 8740,'0'0'5955,"0"0"-2354,0 0-1680,0 0-416,-46-48-657,26 29-287,-7-11-321,-2-5-144,0-4-16,2-7-80,-10-2-32,1 0 0,0-1 16,6 0-176,-6 5-144,7 2 159,2 3 1,2 1 16,8 5-144,3 4-144,3 7 64,4 5-96,-1 7 159,5 7-207,-6 3-913,9 10-2096,0 6-3298</inkml:trace>
  <inkml:trace contextRef="#ctx0" brushRef="#br1">39763 30285 3474,'0'0'8980,"0"0"-5603,0 0-1616,0 0-64,0 0-369,0 0-607,0 33-321,0-33 0,0 0 0,0 0-64,0-4-63,0 2-113,0-2-16,0 4-64,0 0-32,0 0-32,0 0-48,0 4 32,0 2 0,-6-3 16,6 0 0,0 0 16,-5-3 80,2 0 368,-13-15 96,6-5-175,0-13-209,-9-9-160,-1-11-32,-7-7-48,2-8 80,-6 1-16,-5-5 0,-2 4-16,2 7-16,-1 6 16,0 9-208,9 14-17,0 9 65,9 10-64,5 8-128,6 5-192,8 0-96,5 5-465,8 6-1328,10 1-2577,5-1-545,-7 1-192</inkml:trace>
  <inkml:trace contextRef="#ctx0" brushRef="#br1">40072 30312 6179,'0'0'4642,"0"0"-2769,0 0-513,3 45 305,-3-39-240,0 1-305,0-7 129,0 0-161,0 0 49,0 0 80,0 0-81,0-7-432,0-3-432,-10-2-175,1-8-49,-2 1 32,2-14-32,-8-3-48,1-5-16,3-8-241,-5-9-31,0-8 80,-9-4 96,7-1-16,-9-3 48,3 5 80,2 11 16,1 14 16,-2 15-32,8 12 32,-2 17-80,7 0-64,-4 12-944,13 6-593,3 3-1889,0 2-6114</inkml:trace>
  <inkml:trace contextRef="#ctx0" brushRef="#br1">42402 28708 7539,'0'0'5107,"0"0"-1890,0 0-1312,21 55 160,-5-23-32,-6 11-464,8-4-321,-7-1-255,6-3-433,-5-12-240,4-7-16,-6-6-160,0-10-96,0-6 48,6-14 161,2-13-65,-5-9-32,4-12-64,6-11-64,-1-3 0,-2 1 16,3 8 0,-10 7 0,6 20-128,-11 12-320,-2 15-209,-2 5-639,-4 10-737,0 1-576,0 6-2786,0-1-9331</inkml:trace>
  <inkml:trace contextRef="#ctx0" brushRef="#br2">28636 24559 5651,'0'0'3969,"0"0"-2320,0 0-736,0 0-81,0 0-128,0 0-256,-1 0-287,1 0-81,0 0-80,0 0 64,0 0 160,0 0 192,0 0 64,0 0 16,0 0 97,0 0-1,0 0 0,0 0-16,0 0-191,0 0-161,0 0-48,0 0 0,0 0-16,0-3-16,0 3-48,0 0-48,0 0-48,0 0 32,0 0-32,0 0 0,0 0 16,1 0 16,4 0-64,-1 0 16,-1 0 16,3 0 16,-1 3-16,1 0 0,-2 3 112,4-2 160,-1 2-32,-3 1-144,2-4-32,1 4 33,5-4 15,-1 0 160,-1 1 64,2 2-64,-1-3-128,-2 0 144,-1 0 16,4 4 32,-4 0-63,1-1-81,-2-2 0,0 2-48,-1 1-48,1-1-32,5-1-16,-4 3-32,1-1 16,3-1 16,3 2 48,-2 1 0,3-1-32,-7-2 64,2 1 160,1 1-48,-2-3-176,-3 1-16,0 4-48,3-3 16,-3 3 0,5-4 0,-3 4-32,-1-4 48,8 1-16,-4 3 16,0-4 17,4 0-33,-7 1 48,-1 3 64,3 0 16,-1-4-16,-3 7 16,4-3-32,-2 0-32,-8 1-16,7-1 16,0 3-32,2-3-16,-1 0-16,1-1 16,0 1-16,0 0 16,-3-1-16,5 1 16,-1 4 16,-5-1 64,3-1-16,1 5 64,-6-1-64,0 2 128,-2-2-144,2 4 0,-1-2-32,-3-7 1,4 6-1,1-7-48,-3 2 0,3-2 64,-1-1 16,-1 1-64,1 0 32,-2-3 32,2 3 112,0 0-64,-1-1-32,-3 1-32,7 0-16,-7 3-16,5-2-16,-5 4 16,4-3-16,-3 4 16,-1-3-48,8 0 80,-8 0-80,0 0 16,4 0 16,-4 0 0,0 0 32,0 0-48,4-5 0,-4 7 32,3-7-32,-3 2 0,0 3 16,0-3 0,0 0-16,0 1 16,4-3-32,-4 2 32,0 3-16,0-4 16,0 1 0,0 3-16,0-3-32,0 0 32,0-3-16,0 2 0,0-2 32,0 3-48,0-4 48,0 2-16,0 2 0,0 0 32,-4 3-32,4-3 16,-3 3 16,-1-3-48,0 0 0,4 2 48,-8-2-48,7 0 32,1-1-16,-4 1 0,-1 0 0,2 0 0,-1-1 0,1 1 16,-5 3 0,2 1-32,3-3 48,-6 2-48,2-3 0,3 3 0,-3-3 32,5 0-16,2-4-32,-8 1 32,8 3 0,-10-1 32,5-2-48,0 3 32,-6 3-16,3-3 16,-1 2-32,1 1 32,-8 1-48,4-2 48,7 1 0,-7 1-32,5-3 32,-5-1-16,11 3 0,-8 0-16,2-3 48,0 2-64,1-2 64,-2 3-48,0-3 32,5 3 16,-7-3-64,3 0 64,-4 0-32,-5-1 32,6-2-64,0 2 48,-7 1-16,1-3 16,3-1-32,-3 4 16,-1-5 32,2 2-64,0 4 64,5-1-16,-5-5-16,1 5 16,4-4-32,-6 4 32,6-3 32,-2-1-80,-1-2 16,2 2 64,-1 0-32,0-3 0,-4 4-16,-2 0 16,0-1 0,1 0-16,-4 1 64,3 3 112,-8-4-96,7 4-32,-1-4 32,1-2 32,-1-1-48,4 0 1,-4-3-17,4 0-64,5-3 64,-6 0-64,5-3 32,-1-3 0,2 8-48,-1-3 80,-1 1-96,-2 3 64,6 0-16,-7 0-32,5 0 16,-1 0 16,-1-3-32,2-1 48,1 1 0,0 0-81,-5-4 65,1 1-16,4 0 0,-6-1 16,2 4-32,-1-1 32,-3 4 0,0 0-16,0 0 0,0 0 32,5 0-16,-5 0 16,8 0 16,-6 0-16,6 0-32,0-6 32,1 3 0,-1-3-32,1-2 48,1 2-64,-1 0 48,-1-1-16,0 4 16,1 0-32,2-1 49,4 3-50,-5-4 17,1 1 17,5 3-17,-6-4 16,5 2-32,-6 1 16,6-1 0,-1-2 16,2 2-32,-2 3 32,0-2-16,1-3 0,-1 5 16,4-3-81,0 3 98,-3 0-50,3 0 17,0 0 17,0 0-34,0 0 1,0 0 32,0 0-16,0-2-16,0-3 32,0 5-48,0-3 48,0 1-16,-5-1-32,5 3 80,-4-3-80,4 3 32,0 0-16,0-3 32,-1 3-32,-4 0 32,5 0-64,-3-4 64,3 4-48,0 0 48,-4 0-16,0-3 32,4 3-48,-3-3 16,-1-1-16,4 4 16,0-3 16,-5 3-16,5 0 0,0-3 0,0 3 0,0 0-16,0 0 16,0 0 0,0 0-32,0 0 48,0 0-32,0 0 16,0 0-16,0 0 32,0 0-16,0 0 0,0 0-16,0 0 32,0 0 0,0 0-80,-3 0 96,3 0-48,-4-3 16,4 3 0,0 0 0,0 0 0,0 0 16,0 0-32,0 0 16,0 0 0,0 0-48,0 0 48,0 0-32,0 0 16,0 0 0,0 0 32,0 0-32,0 0 16,0 0 0,0 0 16,0 0 0,0 0-48,0 0 32,0 0-16,0 0 16,0 0-48,-1 0 32,1 9 0,-5 1 32,1 3-16,4 7 0,-7 3 16,4 2-16,-6 0 32,8 8 0,-3-4 16,-2-3-48,6-3 64,0-5-96,0-2-16,0-6 32,0-3-32,0-1 64,0-2-48,-1-1 48,-4-3-32,2 0 32,-5 0 16,6 0-160,-5-3-176,-2-4 16,9 1 16,-2-1 16,2-1-16,0-2 16,0-3 95,11-3 65,-2-4 64,7-3-32,-4 0 64,7-3-32,-9 1 0,2-2 16,-1 8 0,-7 4 48,-1-3-32,2 10-16,-5-2 32,0 7 0,0-4 0,0 7-16,0-3 0,0 3-16,1 0 16,-1 0-32,0 0 0,4-3-96,1 3-48,-5-4 128,3 1 32,4-4 64,-7 5-64,4-5 32,-4 0 0,4 4 16,-4-3-16,0 6-16,0 0 64,0 0-64,0 0-16,0 0 32,0 3-16,0 3-16,0 1 32,0-4-32,0 3 32,0-2 16,0-4-48,0 3 96,2-3 16,5 0 48,-3 0 65,8 0 47,1 0-16,3 0-16,1 0-96,6 3 80,-3-3-16,9 4-32,-5-4-80,5 0 0,-6 0-64,-6-7 16,2 4-32,-9-3-16,-3 2 64,-7 1-64,0 3-32,0-3 16,-3 3-112,-7-4-320,3 4-304,-9 0-289,12 0-960,-3-3-448,5 0-1249,-2-4-5794</inkml:trace>
  <inkml:trace contextRef="#ctx0" brushRef="#br2">26844 26609 6787,'0'0'3842,"0"0"-2273,0 0-513,0 0-336,0 0-351,-24 28-225,24-28-128,0 0-48,0 0 64,0 0-48,0 0 0,0 0-16,0 0 80,0 0-16,0 0 32,0 0 688,0 0 208,0 0-127,0 0-129,0 0-128,0 0-143,0 0-97,-5 0-48,5-1-64,-8-6 0,-1 4-16,-5-4-112,-2 1 0,-8-1 16,-1 1-16,-8-4 32,6 0 241,-11 0 15,1-3-32,4-3-96,-3-3-160,2-1-48,8-3-80,-3 5 32,6-4 16,1 5-16,12 4 32,-4 4-16,7 1 80,2 6-48,3 2-32,-3 0-16,5 0-32,0 2-32,0 6-240,0-2-704,7 0-577,1 4-128,2-3 561,-2-1-1170,2 0 49,0 1-1152,2-2-497</inkml:trace>
  <inkml:trace contextRef="#ctx0" brushRef="#br2">27123 26474 5074,'0'0'561,"0"0"3568,0 0-1407,0 0-993,0 0-129,0 0-175,0 0-625,-20 0-512,20 0-192,0 0-16,0 0 129,0 0 159,0-5 128,0 5 16,-7 0 144,5-1-79,-6-6-289,-2 4-144,-5-4 16,4-3-32,-8-2 16,2-2-80,-1-5 0,-4-1-32,-6 1-16,2-4 16,-2 2 64,-1 0 256,2 4-47,-2 3-65,1 0-160,0 5-16,3-1-16,2 4-32,6-1 32,0 0-80,7 4 48,1 3 0,8 0-32,-4-3-16,5 3-224,0 0-625,0-3-287,5 3-305,5-4-336,0 4-448,0 0-368,6 0-224,2 7-1473,-5 6 2145</inkml:trace>
  <inkml:trace contextRef="#ctx0" brushRef="#br2">27317 26386 5458,'0'0'177,"0"0"2880,0 0-736,0 0-400,0 0-208,0 0-433,-9 0-111,2 0-33,4 0-31,-5 0-337,-4 0-176,6-3-31,-5-4 111,2-6-208,-9-3-224,3-7-64,-3-1-64,-4-9 81,-7 0-1,5-2 48,-6-4-64,-1 0-32,-3 4-48,5 6-16,1 6-128,0 4 32,10 9 32,-1 6-32,10 2 0,-2 2 32,6 0-80,5 6-256,0 0-801,12 1-672,1-4-1344,6 0-1969,-1-3-3650</inkml:trace>
  <inkml:trace contextRef="#ctx0" brushRef="#br2">28485 25492 6579,'0'0'3121,"0"0"-591,0 0-1458,0 0-272,0 0-127,0 0-161,-4-10-304,4 10-80,-4 0-48,4 0-32,0 0-16,0 3-32,0-3 32,0 0 32,0 0 96,0 0 48,0 0 33,0 0 95,-3 0 160,-1 4 48,4-1 48,-3 0-63,-6 0-145,3 4 0,1 0-64,-4 2 32,0 1-144,1 0-79,-1 1-17,-1 4 32,1-2 64,4-2-48,-7 4-48,5-7 16,1 2 48,-5 0-16,-1-1 16,1-2 96,1 0 0,0 3-48,1-4-79,0 1-1,-6 3-128,7-4 48,3 4-48,-4-4 0,2 2-16,0 3 16,1-1-16,-1 0 16,-5-2 0,1 7 0,-4-7-32,5 2 64,-4 0 0,0 0-32,-2-1 0,6 1 32,-5-4 0,5 4-16,-1 0-16,-1-3 16,5 3-16,-3-1-16,3 1 0,-5 0 16,2 0-16,-4 2 0,1 1 16,-7 1 0,3 0-16,-2 1 0,2 0 32,-2-2-32,6 0 48,-3-3-80,5 0 48,2 2 16,1-2-32,-1 0-16,0-1 32,-1 5-16,-4-5-16,-1 5 32,0-2-48,-3 0 48,1 3-48,-6 1 32,-1-1 0,2 1 16,-2 0-32,1 0 16,3-2 16,-2 2-16,3-6 16,6 2-16,-5 2 16,3-4-32,4-1 64,-1 1-80,-1-5 80,-2 6-48,6-4 16,-7 3-32,3 0-32,-3-4 80,2 2-80,0-1 32,4 2 16,-5 0 0,1-1 0,5-2 0,-4 1 16,6 0-32,-4-1 64,1 0 0,-5 1 16,5 3 0,-6-4-32,6 4-16,-8 0 0,-1-1 0,10 1-32,-11 0 16,7 0 0,-1-2 16,0 3-16,-1-1 16,-1-5-16,6 5-16,0 0 16,-4 0 16,2-1-16,1-2 0,4-1 16,-3 1-16,2 0 16,6-1-32,-7-3 32,3 3 0,-5-2-16,3 2-16,3 1 16,-2 0 0,-5-1 0,5 1 16,-3 3-32,1-4 64,2-3-64,4 3 32,-1-2-16,0-4 0,4 0 0,0 3-16,0-3 16,0 0-16,0 0 32,-2 0-32,2 3 32,-6-3-32,6 0 48,-1 4-32,1-4-32,0 1 32,-4-1 0,4 0 0,0 5-32,-5-5 48,5 0 0,0 4-16,0-4 0,0 0 0,0 0 0,0 0 0,0 0 0,0 1 0,0-1 16,0 0-48,0 5 32,0-5 0,0 0-16,0 3 0,0-3 32,0 0-32,-3 3 0,3-3 32,0 0-32,0 0 64,0 0-64,-4 0 0,4 0 48,0 2-16,0-2-32,0 0 32,0 0-16,0 0-48,0 0 80,0 0-32,0 0-16,0 0 16,0 0 0,0 0-16,0 0 32,-4 0-32,4 5 16,0-2 16,-3-1-32,-1 3 48,2-4-48,2 4 32,-4-1-32,0-3 32,4 4-16,0-3-16,-3 1 0,3-3 32,-5 0-16,5 3-16,0-3 48,0 0-64,0 0 64,0 0-48,0 0 16,0 0 0,0 0 0,0 0 0,0 0 0,0 5 0,-3-3-16,3 1 48,-8 3-48,6 1 16,-5-4 16,7 4 0,-8-4-16,8-3 48,-3 0-16,3 0-64,0 0 80,0 0-64,0 0 32,0 0-32,0 0 32,0 0-32,0 0 16,0 0-16,0 3 0,-5-3 48,5 0-48,0 0 32,0 0-16,0 0 0,0 0 0,0 0 0,0 0-16,0 0 16,0 0 16,0 0-48,0 0 32,0 0-32,0 0 64,0 0-64,0 0 32,0 0 0,0 0 0,0 0 0,0 0 0,0 0 0,0 0-48,0 0 64,0 0-80,0 0 64,0 0-32,0 0 32,0 0-16,0 0 0,0 0 0,0 0 16,0 0-16,0 0-16,0 0 32,0 0-32,0 0 16,0 0-16,0 0 16,0 0 0,0 0 0,0 0 0,0 0 0,0 0 16,0 0-32,0 0 64,0 0-48,0 0 32,0 0-48,0 0 64,0 0-48,0 0 32,0 0-16,0 0-16,0 0 32,0 0-16,5 0 16,-5 0-32,0 0 32,0 0-16,0 0 16,0 0-32,0 0 0,0 0 48,0 0-48,0 0 16,0 0-48,0 0-32,0 0-368,0 0-289,0 0-639,3 0-1458,1-3-2176,0-3-4786</inkml:trace>
  <inkml:trace contextRef="#ctx0" brushRef="#br2">28138 25524 10341,'0'0'4178,"0"0"-2594,0 0-479,-12 2 223,12 1-191,0-3-353,0 0-303,0 0 15,0 0-80,0 0-112,0 0-32,0 0-16,0 0-96,0 5-176,7-5 64,11 0 17,9 0-17,3 0-64,15-8 112,-7-2 128,3-3 112,-1 5 336,-11-2-208,-5 3-272,-7 4-112,-4 3-48,-7 0-80,0 3 48,-6 10 0,0 7 32,0 4 81,0 5-81,0 4 64,0 0-16,0 0 0,4-7-160,0-3 80,-4-7 16,0-3 32,0-3 64,0-5 16,0-5-48,0 3-80,0-3 48,0 0-64,0 0-32,0-3-432,0-2-561,0-4-496,10 0-640,-5 4-1024,-1-3-881,2 6-2257,-3 2 801</inkml:trace>
  <inkml:trace contextRef="#ctx0" brushRef="#br1">26900 23376 7219,'0'0'2385,"0"0"545,0 0-1265,0 0-81,13-46 161,-9 38-352,-4 1-385,3 1-159,-3-1 15,0 4-160,0 3-160,0 0-207,0 0-129,-7 13-144,-6 13-48,-7 7-32,0 11 48,-9 11 0,-4 10 48,-3 2-160,0 2 112,0-7 528,8-9-64,3-7-160,2-17 97,13-6-113,-1-10-224,8-8-64,3-5-64,0 0-833,3-5-863,8-8-561,-1-7-1313,6 1-2897,-6-1-1233</inkml:trace>
  <inkml:trace contextRef="#ctx0" brushRef="#br1">27193 23463 5731,'0'0'4242,"0"0"-1777,0 0-1041,0 0-111,0 0-145,0 0-143,5-13-113,-5 13-79,0 3-145,-5 12-64,-3 14 49,-20 20-1,0 16 176,-8 14 33,-6 4-225,-5 3-144,1-4-47,3-14-49,10-14-224,4-12-48,12-12-32,5-14-48,9-13 0,3-3-208,3-19-1505,9-11-1953,-2-2-3793,4-9-3618</inkml:trace>
  <inkml:trace contextRef="#ctx0" brushRef="#br1">27410 23552 7876,'0'0'4770,"0"0"-3009,0 0-593,0 0 177,0 0-113,0 0-559,-23 43-241,3 3 224,-4 11 337,-16 12-65,-5 8-224,-8 3 145,4-1-145,2-11-176,2-8-160,9-11 17,7-10-145,9-11-112,4-10-80,15-8-48,-8-7-288,9-3-721,9-18-736,0-10-2256,8-7-8149</inkml:trace>
  <inkml:trace contextRef="#ctx0" brushRef="#br1">26562 23874 2241,'0'0'3346,"0"0"-3058,0 0 2177,0 0-640,0 0-193,0 0-31,-4-9 144,8 8-48,-1-4-369,5 2-79,0 1-225,1 2-335,2 0-241,7 2-32,0 6 432,8 3 257,-1 3-209,-1 2-239,3 0-321,-2 4-128,-1-4-144,1 0-32,-5 1-16,-3-4 16,2-1-16,-6-2-48,2 0 64,-6-2-32,2 1 48,1-3 0,-2-1 176,-3-2-16,5 4-64,-1-4-32,-5 3-128,7 3 32,-3-4-16,-4 1 16,1 1 0,4 3-16,-1-4 16,2 4-16,-1-4 32,-2-3-48,10 4 32,-9-4 0,6 1 0,-5 2 32,-2-3-32,2 7 0,-4-4 0,2 4 16,-8 0-32,7 0 16,-4-2 16,3 3-16,2-1-16,-1-5 0,1 3-16,1-6 16,0 1 0,6 2 33,-5-3-1,-2 1-64,0 2 32,-1-2 16,-2-1-32,0 1 16,2 3 48,-5 1-48,4 0-32,-2-1 80,1 1-96,1-1 80,1 0 0,0 2-32,-1-2-32,-2-3 32,4 4 0,1-4-16,-6 3 32,2-2-32,1 2 80,2-2-96,-2 2 16,0 0-49,-1 1 65,3-1-16,-2 4 32,0-4-48,3 4 32,-3 0 0,9-2-64,-9 2 96,3 0-64,1 0 48,-3 3 0,2-3-16,-3 3-32,1-3 48,-3 2 0,3-2-16,3 3-16,1-3 16,-7 0 16,7 3 0,-1-3 0,2-1-16,-1-4 0,-4 5 16,1 1 49,2-1-49,-3-2-16,2 2 0,-3 0-32,4 0 64,-2-1-32,0 0 0,-1-1 16,2-2 0,0-2-48,2 2 96,4 0-64,-8 2 0,1-2 112,1 0-80,-1 4 32,1-1-32,-7 5-16,8-5-32,-5 5 48,1-3-32,4 0 0,1 1 32,-2-1-32,2-1 16,-5-5-16,6 5 0,-5-2 0,4 0 16,-4-1-16,1 2 0,1 1 0,-1-3 0,-1 2 32,1 1-64,-2-3 80,-1-1-64,5 1 32,-3-4 0,3 4-16,-5-5 32,5 2-64,-4 2 80,2-2-96,0 2 80,-1 1-16,0-1 16,-1-1-48,-2 4 32,4 0 16,-6 1 0,4 0 16,-3 0-32,1-2-16,2-2-16,-6 4 16,8 0 16,-2-4-16,0 1-16,-1-1 16,3 1 0,-6-4 48,4 3-48,1-2 0,-6 2 48,5-2-80,-3 2 48,4 1 0,0-1 0,-5 0-16,3 1 0,-2 0 0,0-1-16,6 1 48,-5-1-48,1-2 80,1 2-80,-3-3 96,3-1 48,-2 3-80,-1-2-32,-3 0-32,-1-1 0,7 6 32,-7-1-64,5-1 16,-1-1 48,-1 2-48,1-1 32,-1 1 0,1-4 0,1 2 16,-4-5 0,8 2-48,-9-2 48,3 3 16,1-3-64,-1 3 96,-3 2-96,0 0 32,9-2 16,-9 4-16,1-1 16,5 1 0,-5-4-16,-1 4-16,4-5 48,1-2-96,-5 4 96,3 0 0,-3-2-48,4-2 0,-4 4 48,1-4-48,-1 3 32,0-3 0,0 3-48,6-3 80,-2 0-64,-4 0 16,0 3-16,2-3 32,-2 0-32,4 0 32,-4 0-16,5 4 0,-5-4 16,0 0-48,0 0 48,0 0 0,2 0 16,3 0-32,-2 0 0,5 0-32,-6 3 64,5-3-64,-7 0 16,4 3 32,0 1-32,-1-4 32,-3 2-32,5-2 32,-5 0-32,0 4 16,0-4 0,0 0 0,0 0 16,0 0-48,0 0 80,0 0-96,0 0 80,0 0-16,0 0 16,0 0 0,0 0 16,0 0-32,0 0 0,0-6 32,-5-1-96,2 0 64,-1-6 0,0 3-32,-3 1 16,5-4-16,2 3 0,-8-3 32,8 5-16,-8-10 0,6 3 32,-7-6-48,3-2 80,-1-1-48,-5-2-96,0-1 48,-4 2 0,3 2 32,-3 3-16,4 2 48,-5 2 0,6 1 32,2 1 16,5 0 240,-1-2-224,5 3-48,0-3-64,0-3-32,9 5 0,-3-2-64,1 8-32,0-2 80,-7 5-16,5 2 80,-5 0-16,0 3-48,0 0 48,0 0-32,0 3 48,-5 5 0,5-3-32,0 1 48,-3-2-64,3 2 64,0-2-48,0-1 32,0-3-32,3 3 48,-3 0-16,9 1 0,-9-1 16,1 4-32,6 2 16,-2 4 32,-1 0-32,-1 6 0,1 1 16,-1 3-32,1 0 32,1-3 0,-4-2-16,4-2 16,-1-3-32,-4-3 64,0 0-48,0-4-16,0 0 16,0-2-16,0 2 32,0 4-32,0-3 32,0 2-32,0-2 80,0 2-112,3 1 48,-3-5 16,0 3 16,4-1-48,-4-4 0,0 0-16,3-1 32,-3-2 16,0 5-80,0-5 112,0 0-80,0 0 32,0 3 0,0-1 0,0 3-16,0-2 32,0 2-16,0 3-16,0-6 16,4 1-16,-4 0 48,0-3-48,0 0 32,0 0-48,0 0 16,0 0 0,0 0 32,0 0-32,0 0 16,0 0-32,0 0-48,0 0 48,0 0-32,0 0 0,0 0-32,0 5 96,0-5 0,0 2-32,0-2 80,0 0-112,0 0 144,0 0-144,0 0 48,0 0 48,0 0-48,0 0 48,0 0-64,-4 0 32,4 0-16,0 0 64,-3 0-80,-1 0 16,4 0 48,-3 0-16,-1 0-64,-1-2 64,-1-3 0,2-3-16,-3 0 64,-5 0-80,5 1 80,-3-1-96,-8 3 16,5 2 0,-5-2 80,0 5 16,0 0-48,0 0 32,-2-2 176,7-1 16,1-2-160,2 0-32,-4 0-16,4 0 32,-2-1-48,5-1 0,3 1-64,-3 2 80,5-2-64,2 6-16,-4-3 64,4 3-48,0 0 0,0 0-48,0 0-112,0 0-80,0 0 64,-5 0-128,5 0 128,0 3 144,0 1 32,0-4 0,0 2 48,-2-2-48,2 4 64,0-4-48,0 0 16,0 0-32,0 0 16,0 0 0,0 0 32,0-4-96,0 4 0,0 0-48,0 0 32,0 0 16,0 0 32,0 0 16,0 0 16,0 4 0,0-1-16,0-3-224,0 0-817,0 0-848,0-3-1088,0-7-4243,0-3-6898</inkml:trace>
  <inkml:trace contextRef="#ctx0" brushRef="#br1">42241 26255 7411,'0'0'5667,"0"0"-4082,0 0-769,0 0 289,57-59-753,-21 39-304,7-4-64,8-2-48,0-3 112,3 0 64,-6-1 224,-7 4-208,-8 0-64,-6 3-16,-7 3-64,-11 6-400,-1-3-1553,-5 4-1665,-3 4-5202</inkml:trace>
  <inkml:trace contextRef="#ctx0" brushRef="#br1">42451 26716 5875,'0'0'7603,"0"0"-5266,0 0-896,0 0-64,0 0-257,0 0-256,5 11 129,10-14-433,11-10-176,12-3-240,8-11-112,11-2-144,7 0 64,-8 3-48,-1 0-144,-11 6-1168,-13 4-1538,-6 4-3297,-13 1-3089</inkml:trace>
  <inkml:trace contextRef="#ctx0" brushRef="#br1">44226 26387 1265,'0'0'7107,"0"0"-2449,0 0-2097,0 0-496,0 0-176,0 0-544,-9-44-321,5 37 49,-1 7-81,5 0 96,-7 23-591,6 11-209,-8 9 256,2 9-80,4-3-272,3-7-64,0-7-64,0-20-32,0-5 17,0-10-114,10-6 65,-1-20 32,-1-10-64,4-13-96,4-5 32,-6-11-32,-7-2-112,4-5-160,-7 1-272,0 7 47,0 12-319,0 16 320,0 14 592,0 12 16,0 10-144,8 16 112,-2 19 0,6 8 48,6 11 256,0 4-112,2 4-16,8-9 112,0-9 128,1-15 0,-2-10-160,2-11 80,-4-8 305,0-8-49,-2-11-208,1-10-96,-2-9-80,-8-4-128,-4 0 0,-2-7-16,-4 3 16,-4 2-96,-4 1-176,-8 2-32,2 4 48,-9 6-64,6-1-176,-2 2-129,-3 4-79,8 6-192,0 8-49,0 2 129,9 3 176,-4 7-241,5 4-1760,0 9-3954,0 3-768</inkml:trace>
  <inkml:trace contextRef="#ctx0" brushRef="#br1">44848 26196 6467,'0'0'4690,"0"0"-2257,0 0-800,0 0 272,4 56 240,-4-34-560,0 4-513,0-3-336,5-2-351,2-4-161,4-6-16,-1-6-48,0-5 32,5 0 224,-1-13-192,-5-7-96,-1-1-80,-8-8 0,0-4-64,0 1 0,0-4-160,-13 0 16,-2 11-64,-3 2 64,0 11 128,-7 8 0,4 4 0,1 13-32,-8 7 32,11 9-16,3-1 32,8 4-80,-3-2-721,9-4-1648,5-3-2113,9-12-7395</inkml:trace>
  <inkml:trace contextRef="#ctx0" brushRef="#br1">45176 26271 12598,'0'0'3761,"0"0"-2032,0 0 0,0 0-112,0 0-289,0 0-223,7 44-273,-7-44-143,0 0-97,0 0 160,0-5 33,0-11-337,0-4-336,0-6-32,0-9 16,0-2 16,0 3-64,0 1-16,0 4 32,0 7-48,0 5 0,0 5-32,0 4 16,0 6 32,0 2-48,8 0-32,1 0-64,3 6 32,5 0-16,1 4-464,1 0-529,1-3-608,-4-1-256,3 0-608,-9-2-1441,0-4-2352</inkml:trace>
  <inkml:trace contextRef="#ctx0" brushRef="#br1">45545 25692 9668,'0'0'3522,"0"0"-208,0 0-2098,19 59 369,-11-15 992,-8 8-464,2 10-512,3-3-561,-3-2-688,-2-5-128,0-8-15,0-8-145,0-10-64,0-3-16,0-7-128,-7-3-513,1-6-367,-1-7-497,0 0-112,-2-4-800,8-9-1905,-8-3-3617</inkml:trace>
  <inkml:trace contextRef="#ctx0" brushRef="#br1">45479 26041 10949,'0'0'6307,"0"0"-3874,0 0-880,0 0-1,0 0-271,0 0-481,29-45-527,-12 40-193,3 0-48,7 0 0,-2-3-64,-1 6 48,9-8-32,-4-1-385,-2-1-175,2-4-112,0-7 112,-2 0 271,-7-2 289,-3-8-288,-1 0-192,-13 2 112,-3-3-48,0 10 63,0-3 305,-10 11 96,1 3 225,-1 10 191,3 3 16,0 3-16,3 14-128,2 5-64,-3 7 1,5 8 15,0 0 144,0 9 128,0 2 0,5 1 17,-3-1-1,-2 0 32,0 1 0,0-6-159,0-4-193,4-11 32,0-2 16,3-7-176,5-9-80,-6-3 16,5-7-16,1 0 48,5-13-32,-8-3-48,6-4-64,-3-3-240,-1 5 32,-5 2-64,-3 6 96,1 3 128,1 1 80,-5 6 48,0 0-16,0-4 0,0 4-32,0 0 48,3 0-48,1 0 48,3 0-48,-1 0 16,5 0 16,5 4 0,-7 2 0,2 7-16,-1-3 16,6 3-16,-6-1 32,5 1-32,-1-3-16,-4-4 15,1 1 17,4-4 0,-5-3-16,1 0-16,5 0 32,-3 0 16,0-10-32,7 4 32,-10-4-16,5 5 0,-4-3-48,-8 1 0,6 4-336,-9 1-288,0-6-240,0 5 47,0-4 257,0 2 208,0-6 48,2 3 47,3-7 209,-4 0 32,8 0 96,-6-5-32,4 3 16,-3 1 32,1 0 128,-4 8 305,3-2 159,-4 2 32,0 6-224,-5 2-335,-11 0-113,4 10-17,-8 5-15,3 8 16,1 2 16,3 1 0,3 2 48,1 3-48,9-5 65,0-5 63,0-1 48,9-3-80,3-8-64,6-6 0,-1-3-96,4 0-1089,-1-12-1536,1-11-4722</inkml:trace>
  <inkml:trace contextRef="#ctx0" brushRef="#br1">46383 26098 4962,'0'0'1809,"0"0"2849,0 0-1248,24 49-769,-12-36-416,4 2-464,-8 0-433,4-2-383,4-3-97,-6-4-47,0 0-193,-2-2-176,-6-4-32,-2 0 64,4-4-95,-4-8-193,0-2-80,-4-5-112,2-1 64,-2-3-64,0 2 64,-4-2-48,8 0 32,0 1-32,0-1 48,0 4 16,8 4-48,0-3 0,5 6-16,3 1-16,-7 4 64,2 2-80,5 2-16,-7 3-48,2 0-480,-2 0-497,-2 0-1072,-6 0-1088,4-3-2050,-1-7-6706</inkml:trace>
  <inkml:trace contextRef="#ctx0" brushRef="#br1">46739 25560 7283,'0'0'7556,"0"0"-4883,0 0-1232,0 41 704,0-8-256,0 9-625,0 7 1,3 8-209,-3 12-191,0-1-1,0 4-240,0-5-448,0-9-208,0-7 32,0-12 16,6-10-32,4-9 16,0-11-192,-7-9-656,-3-3-993,0-20-1425,0-12-2304</inkml:trace>
  <inkml:trace contextRef="#ctx0" brushRef="#br1">46889 25873 7507,'0'0'8228,"0"0"-5298,0 49-1522,0-28-271,4 4-545,8-7-464,1-5-96,5-3-16,8-7-64,-6-3-448,8-3-64,-11-14-145,3 1-191,-1-7 192,-9 5 239,-3-5 1,-3 1 208,0-1 256,-4 3 272,0 7 608,0 0 241,-8 10-145,1 3-431,5 6-273,-6 14 112,-3 6 192,7 6-96,0 9-271,4 7-177,0-4-16,0 1-16,0 4-16,8-8-16,0-2 32,-1 0 16,-1 0-48,1-3 80,-3 0-32,-4-2-16,0 5 48,-7-3 80,-7 3 400,-11-8 128,-5 2-48,-5 0-223,0-8-193,-1-5-144,3-10-64,8-3-64,2-7 96,10-13-96,6-13-176,7-7 15,3-5 65,13-1-64,4-3-16,9 3 128,-1 3 128,5 3 16,-4 4 288,7 5-128,-7-3 32,-1 1 65,0 7-81,-1-1-208,-7 1 32,-5 2-48,-1 1-465,-5 1-1055,-2-3-1202,-6 7-3360</inkml:trace>
  <inkml:trace contextRef="#ctx0" brushRef="#br1">42525 27096 8948,'0'0'4770,"0"0"-848,0 0-1761,55-4-960,-18-9-193,11-3 289,9-9-577,5-2-336,-6-5-272,-8-1-96,-8 8-80,-7-1-1424,-16 7-1986,-14-1-5346</inkml:trace>
  <inkml:trace contextRef="#ctx0" brushRef="#br1">44706 27493 17272,'0'0'4210,"0"0"-3426,0 0-704,-61 0 0,46 18 192,-3 5 321,11 10 95,4 6-80,3 0-288,3 0-112,13-5-191,4-6-50,6-7 1,-2-11-96,6-7-112,-1-3-32,1-13 16,6-8 160,-8-8 128,0-4 160,-3-2 128,-8-5-240,-3 1-112,-5 0-32,-9 1-128,0 6-128,-9 5-176,-5 5 352,-10 9 144,-14 9 32,-9 4 0,-2 10 48,-4 10 128,1-1 32,10 4-48,9 0-64,15-3-96,12-4-32,6-3-960,13-8-1954,14 1-2960</inkml:trace>
  <inkml:trace contextRef="#ctx0" brushRef="#br1">44845 26946 6323,'0'0'3073,"0"0"-1296,0 0-977,0 0 65,0 0 175,-20 46 81,20-27-81,0 11 273,0 11 336,3 10 79,1 14-15,-1 14-48,-3 14-96,-7 8-625,-5-5-255,-1 2-129,-2-12-128,-3-8-240,8-19-32,0-12-112,2-8-16,5-10-48,-2-6 64,3-7-112,-7-6-432,9-6-753,-7-4-1024,7 0-832,0-10-2514</inkml:trace>
  <inkml:trace contextRef="#ctx0" brushRef="#br1">45118 27756 9156,'0'0'5539,"0"0"-2578,0 0-2145,0 0 305,58 31 288,-27-31-257,-2 0-672,-2-7-63,-7 1 287,-2-1-368,-7 4-240,-5-4-1008,-6 6-977,0-4-1697,-9 2-3761</inkml:trace>
  <inkml:trace contextRef="#ctx0" brushRef="#br1">45118 27554 5234,'0'0'9141,"0"0"-5572,0 0-1344,0 0-320,45-15-512,-28 15-401,7-8-416,7 5-15,-3 1-177,1-3-208,-3 0-96,-3 5-16,-6-5-48,-1 5-112,-13 0-368,5 0-16,-8 0-273,0 5-335,0-3-1,-8 1-351,1 2-689,-1-3-1505,3-2-3361,-4 0-257</inkml:trace>
  <inkml:trace contextRef="#ctx0" brushRef="#br1">46084 27293 11413,'0'0'4818,"0"0"-2657,-52-43-1392,21 43-81,-11 4 16,-3 20 49,-4 15 95,-2 23 177,5 13 351,6 10-79,15 2-353,14-3-335,11-10-529,17-19-96,27-16 16,5-16 16,14-20 0,4-3 112,4-26-48,3-7 48,-7-9-144,-12-4-176,-8-1-64,-19-8-225,-11 0-415,-13-4-385,-4 0 17,-21 5 287,-7-1 129,-16 9 336,-4 12 368,-9 11 96,1 10-177,-6 13 113,9 0 0,1 16 96,6 7-64,10 7 96,12 0-928,9 7-1377,7 2-2353,8 0-7204</inkml:trace>
  <inkml:trace contextRef="#ctx0" brushRef="#br1">46680 27008 11189,'0'0'5283,"-61"25"-3731,13 12-623,2 10 591,-1 8-63,11 0-256,16 1-449,20-12-320,7-6-288,22-14-128,9-14 32,8-10-48,2-13-448,6-17-96,-9-10-145,-6-6-175,-13-3-304,-11-3-465,-10 0-256,-14 5-96,-15 1 560,-12 10 801,-10 13 128,-13 17-657,-4 9-1264,-8 23 1329,8 17 1264,7 6 400,11 1-400,25 2-1184,9 0-3554</inkml:trace>
  <inkml:trace contextRef="#ctx0" brushRef="#br1">42467 30253 2593,'0'0'10101,"0"0"-6195,0 0-2242,0 0-495,0 0 160,0 0-1,-39-17-223,39 17-161,0 0-48,0 0 17,0 0-97,0 0-79,3 7-193,12 9-128,6 4-192,7 5 432,5 5-223,-1-1-49,4-2-32,-7-5-416,-4 1 80,-6-8 0,-6 1-48,-6-3 64,2 0-48,-9 3 0,-9-3 16,-11 7 0,-13 3-16,-7 6-16,-9-1 80,-6 5-80,9-7-48,-1-1-80,11-2 128,10-7 48,15-6-32,3-3 16,8-4-80,16-3-256,4 0-113,3-3 33,2-4-480,-4-5-817,2-2-1376,-14-1-1233,3-5-5459</inkml:trace>
  <inkml:trace contextRef="#ctx0" brushRef="#br1">42809 29542 5635,'0'0'5522,"0"0"-2785,0 0-1520,0 0-465,0 0 561,0 0-81,-29-30 49,29 30-273,0-3-287,0 3-225,10-3-288,-1 3-32,1 0-48,0-3-32,-2 3 80,1 0 81,-1 0 175,0 0 112,3 0-208,-5 0-128,8 6 64,4 1 145,5 3 47,1-1 112,9 1-192,-1 0-176,1-4-144,-3 4 64,0-2-16,-4 0-16,-6 2 17,-1 3-49,-9-1-32,-3 1-32,4 3 0,1 0 16,2 4-16,-4-1 16,8 1-32,2-1 64,-3 4-32,2-3 0,-2-2 16,-4 3 32,3-6 48,-8 4 32,2-2-16,-8-1-48,-2 3-16,0 1-48,0-1 16,0 1-32,0-2-16,0 5 32,0-2 0,8-3-32,-5 2 96,5-1-80,0 4 32,1-1 0,-1 1 224,1 2 32,2-2 32,-2 3-64,1 0 1,-1 0-17,-8 1-176,4-2-32,-3 1-32,3 1-32,-1 2 16,-4-5-32,0 2 32,0 1 32,0 2-16,0 0-32,0 0 96,-9 1-112,2 1 96,-3 0-32,0-7 32,0 2-16,-6 0-16,5-3-16,2 0 0,1 0 0,-3-2-48,-3 5 128,0-3-144,4 3 96,-6-3-16,1-1 0,1-2-16,4 3 16,-6-8 16,6 4-32,-4-2 64,4-5-96,-5 5 80,7-1-96,-10 0 96,7 1-80,-6-1 80,-2 2-48,-1 3-32,3-3-16,-11 0-32,11-3 112,-2 1-96,2-3 80,4-3-48,-3 3 48,5-3-16,-2-4 16,-3 4 0,8-4 0,-11 4-32,5-3 32,-5 3 16,-3-4-32,4 4-16,-11-2 32,4 0 16,1 0-16,-5 1 0,1-3 0,-4-1-16,-1 3 0,1-3 16,-5 0 64,1-4-64,0 3 0,4-4 48,-5 0-176,1 0 80,7-4-16,2-7 32,-2-7-16,3 2 80,6-6-64,-3 0 48,10-5-16,-5 2 0,3 2 16,1-3-16,-2 3 0,6 5-32,-9-5-48,6 3 16,-2 4-64,-3 0-48,7-1 64,-6 5 0,2-5 64,2 5 48,2-2-16,-5 5-32,6-6 32,0 0-16,1 1 0,-2-3 32,5-3-112,-1 1 32,3-1-97,-5 1 17,0-1 48,6 1 80,-4-4 16,-1 3-16,2 1 48,-1-1-64,0 5 48,-2 2 0,2 1 0,5 2-16,-2 0-16,0 1 32,1-1-16,-6 0 0,9 0 0,-3 2 0,-1-7-128,4 7 48,-1-7 16,1 9 32,0-4 16,0 5 16,0 2 0,0-2 0,-5 3 0,1-1-32,4-2 64,0 5-48,0-3 16,0 3-48,0 0-48,0-2 32,0 2 48,0 0 32,-3 0-16,3 0-32,0 0 16,-4 0 0,4 10 16,-3 0-16,3 4-32,-9 6 64,8 3-16,-4-4 16,3 1-32,-7 3 32,6-4 64,-6 1-16,2 1 48,-3 2 0,3-3-48,-4 3 32,5-1 48,-1-2-48,-1-4-64,0-3-16,5-3-32,-1 0 32,4-4 0,-2-2-16,2-2-96,-4 2 0,0-4 16,4 0 48,-3 0-32,-2-6 48,2-8-48,3-2-112,0-7-96,3 0 16,13-6 16,-3 3 112,6-2 64,-2-1 0,0 6 48,2 7 0,-8 3-16,0 3 32,-7 6-32,-1 4-160,-3 0-49,4 0 209,-1 0 16,1 0 32,1 0-16,0 4 16,7 0 0,-5-4-16,6 0 32,-4 0-32,5 0-16,0 0 112,-4-4 1,-1 4-97,0 0 32,2 0-16,-5 0 32,5 0 16,1 0-16,-1 4 16,-1-2-48,2 2 0,-1-1-16,-2 0 0,2 4 16,-3-1-16,0 0 0,-6 1 0,5-4 0,-3 4-16,1-4 16,-3-3-96,3 0-305,-1 0-815,-4 0-1041,3-3-368,-3-7-2001,0 1-6323</inkml:trace>
  <inkml:trace contextRef="#ctx0" brushRef="#br1">45224 30276 13814,'0'0'3922,"0"0"-768,0 0-1890,0 0-447,-37 62 415,30-13-31,4 6-337,3 2-528,14-8-240,8-9-48,7-14-32,2-13-96,2-11 80,3-2-304,-4-15-64,-3-5 16,-5-6 224,-1-4 64,-8-2 0,-15 4-192,0 2 47,0 6 129,0 10 80,0 10 48,0 17-272,0 12 176,7 9 112,10 4 288,6-6-255,4-3-81,6-11 0,-3-8-64,1-11-305,-3-3 97,-2-17 112,-6-12 112,-1-3 96,-3-14 80,-10-6 128,-2-2-64,-4-11-95,0 1-49,-9-1-80,-4 9-193,-2 11-255,6 12 0,-10 17 64,9 16-369,-6 8-751,5 10-785,4 5-1297,5 3-3009</inkml:trace>
  <inkml:trace contextRef="#ctx0" brushRef="#br1">46028 30493 17688,'0'0'2769,"0"0"-1920,0 0 800,49 0 303,-33-10-943,-6-3-785,4-2-128,-8-4-144,-6-1 0,0 4-208,0-1-128,-13 8 240,-4 2 128,-11 7 64,4 10-64,4 10-32,-8 9 48,18 0 304,3 4 32,7-5-160,16-6-208,4-5-320,6-11-913,6-6-1008,1 0-1841,3-16-4482</inkml:trace>
  <inkml:trace contextRef="#ctx0" brushRef="#br1">46463 30242 17640,'0'0'4290,"0"0"-2945,-59-4 335,36 11 81,-1 3-800,2 0-721,12 1-128,2 4-96,6-1-48,2 3 16,2 4-32,9-3-96,7 2-240,0-1 111,-1 3 177,-1 1 64,-3 0-32,-1 2 96,-5-2-16,-7 3-32,0-7 48,0-2-16,-19-5-32,6-5 80,-4 0-64,-2-7 64,-2 0-16,2-7-32,6-2-144,2-4-432,-1-1-400,8 1-385,4 2-736,0-7-2145,19-2-6483</inkml:trace>
  <inkml:trace contextRef="#ctx0" brushRef="#br1">46692 29924 13974,'0'0'4018,"0"0"-3249,0 0 367,0 0 721,0 0-368,6 58-65,-2-11 225,0 4-512,-1 10-209,1 1-256,-4 0-240,0-5-127,0-8-337,0-7 0,0-6 16,0-7-32,0-9 48,0-4 0,0-4-16,0-9-513,0-3-543,0-3-657,0-9-1681,0-9-3056</inkml:trace>
  <inkml:trace contextRef="#ctx0" brushRef="#br1">46573 30393 21274,'0'0'3633,"0"0"-3521,76 0-144,-39-2 2097,3-2-944,5-2-689,-6-1-192,-3 0-176,-10 4-16,-8-3-48,-8 2-16,-3 3-240,-7-8 0,0 3 224,-11 0 16,-2-4 32,-7 2-80,3-1 64,2 8 0,2 1 0,-7 0 0,13 1 48,1 16-16,2 5 48,4 1 96,0 7-48,0-5-128,0 2-112,9-6-608,-8 0-657,11-13-896,-1-1-672,2-7-1761,-2 0-1873</inkml:trace>
  <inkml:trace contextRef="#ctx0" brushRef="#br1">46984 30575 17720,'0'0'3826,"0"0"-3666,0 0 432,0 0 1889,0 0-496,0 0-896,37 3-161,-21-20-480,-5-6-95,-1 1 95,-7-1-96,2-2-208,-5 2-80,0 0 16,0 4-96,0 3 80,0 0-48,0 3 32,0 3-16,0 5-32,0-3-32,2 1 16,7 1-64,0 4-144,2 2-32,-2-5 0,-2 5-449,-6 0-687,-1 0-1073,0 0-1121,0 0-2001</inkml:trace>
  <inkml:trace contextRef="#ctx0" brushRef="#br1">47426 29976 12294,'0'0'3105,"0"0"-2609,0 0-256,-4 65-112,-3-14 769,0 11 544,2 6-625,-3 1-240,-1-7 112,2-9-63,0-4-209,1-6-176,-3-9-64,-1-1-144,0-8-48,3-1-672,-2-9-545,7-5-1296,2-10-2945,0-12-4131</inkml:trace>
  <inkml:trace contextRef="#ctx0" brushRef="#br1">47597 30410 14599,'0'0'5682,"0"45"-3953,0-22-288,0-8 416,-3 1-833,3-6-592,0-7-272,8-3-80,7-6-32,10-7-64,4-7 0,2-4-352,2-3-144,-4 5-144,-9 3-81,-1 5 161,-11 8 256,-8 2 320,0 4-16,-4 0 32,-3 10-96,-5 0 128,7 0 128,-4 3-64,2-1-32,7 2 96,0-1-80,16-2 0,1 7 48,3 3 16,9 6 16,4 8-63,-3 8 111,-1 9-96,-9-3-48,-3 5-32,-1 1 16,-13-8-112,-3-4 0,0-4 32,-7-10 16,-6-10 0,-3-5-32,-4-8 80,-7-6 0,6-10-48,-4-9-64,-6-11-64,13-9 0,-1-3-161,7 4-303,7-1 128,5 4 320,1 2 48,26 5-80,-1-3-224,15 3 192,6-4 159,5-4 82,1 3-17,-3 4-81,-11 3 97,-10 3-1200,-8 8-2594,-18 2-9012</inkml:trace>
  <inkml:trace contextRef="#ctx0" brushRef="#br1">44017 31293 7283,'0'0'8244,"0"0"-4898,0 0-2322,-66 30-288,32 0 513,5 9-369,0 14-143,0-1-113,12-1 16,10-6 225,7-2-305,16-19-352,14-9-208,10-15 16,3-10-256,3-18 176,2-10-16,-2-10-384,-6-1-241,-10 0 145,-10 8 112,-10 2-224,-5 10 79,-5 8 289,-15 1 224,-11 7 96,-2 3 48,-8 5 0,-3 5 0,-4 0 0,3 0-80,2 0-48,9 0 0,2 0-384,10 5-288,10-5-529,2 4-992,5-4-2049,0 0-4402</inkml:trace>
  <inkml:trace contextRef="#ctx0" brushRef="#br1">44129 30860 10549,'0'0'3425,"-56"52"-1088,33-14-640,9 13 208,4 15-48,1 7-368,9 15 79,0 7-319,0 4-609,0-6-320,-1-2-144,-6-11-31,-5-8 15,1-10-240,1-10 64,-2-11-16,1-5-48,9-16-145,-8-11-431,10-9-785,0-9-1216,0-21-2945</inkml:trace>
  <inkml:trace contextRef="#ctx0" brushRef="#br1">44328 31518 6355,'0'0'8692,"0"0"-5955,0 0-1280,64-49 400,-31 33-369,-1 1-335,3 2-337,-1 0-159,-5 10-289,0 0-96,-12 3-256,-7 3-16,-2 3-304,-8 4-545,0-5-543,0 0-145,0-2-384,-4-3-944,-3 0-1889</inkml:trace>
  <inkml:trace contextRef="#ctx0" brushRef="#br1">44434 31693 11509,'0'0'5811,"0"0"-4899,0 0-624,0 0 657,47 6-401,-25-12 0,2-1 81,4 2-321,-11-1-256,-3 1-336,1 3-497,-12 2-479,4 0-2514,1-8-4802</inkml:trace>
  <inkml:trace contextRef="#ctx0" brushRef="#br1">44940 31389 18328,'0'0'2177,"0"0"-2065,0 0-80,0 0 609,0 0 367,0 0-736,34-35-16,-3 12-47,-1 3-145,-1-1 256,1 3 176,-6 4-272,-9 7-80,-4 7-176,-8 7 16,-3 17 304,0 15 417,-12 13-17,4 10-432,-8 2-160,4 4-16,7 0 0,-1-10 0,0-9-144,3-7-192,3-13 96,-8-6 32,1-10 144,5 0 0,-14-9 64,5-4-16,-6 0 48,5-14 0,-5-9 48,10 1-48,4-1-144,3 0 80,7 7-32,6 6 80,6 7-80,6 3 0,3 0 96,0 7 144,0 9 305,3-3 159,-2 3-544,-4-6-208,0 0 48,-4-4-16,-3 1-80,-9-7-144,-2 0-48,-6 0-288,-1-4-49,0-5-95,-1-5-433,-5-5-992,5 3-1168,-3-4-4723</inkml:trace>
  <inkml:trace contextRef="#ctx0" brushRef="#br1">45450 31341 19321,'0'0'2577,"0"0"-2257,0 0 593,0 0 927,0 0-591,0 0-481,-16 18-271,34-18-129,0 0-176,4 0 48,2-5-96,4 0-64,-4 0-64,0 2 16,-2 3 0,1 0-64,-10 3 32,3 3 32,-9 4-32,-6 0-48,8-3 32,-9 3 32,0 0-32,0-1-16,0 1 16,0 6 32,-9 3-16,4 4 32,-10 13 32,-1 5-16,-1 4 144,0 8-48,-6-6-48,10 2-144,-1-10 64,5-10 96,8-6-48,1-10-128,0-6-16,0-7-592,1-7-1041,8-13-1568,-2-9-2034</inkml:trace>
  <inkml:trace contextRef="#ctx0" brushRef="#br1">45946 31448 21530,'0'0'5058,"0"0"-4626,0 0-432,0 0 16,-49 23 641,33 5 127,5 16-64,2 0-191,9 2-273,0-1-80,17-2-80,4-14-192,6-5 16,9-10-256,-6-12 128,6-2 15,0-16 81,1-7 0,-8-12-144,-9-8-144,-4-4-192,-13-12-305,-3 2-607,-3-2-529,-14 7 336,-11 12 1009,4 7 768,-9 12 464,-3 16 464,-1 5 1057,-8 5 48,6 18-1024,0 3-753,5 0-288,14 3-288,3-3-1361,8-6-1456,9-10-1601</inkml:trace>
  <inkml:trace contextRef="#ctx0" brushRef="#br1">46518 31258 7443,'0'0'14071,"0"0"-12262,0 0-1521,0 0 176,-46-33 865,30 33-481,9 9-256,-5 11-127,11 7-1,-8 2-32,9 2-160,0-2-208,10 0-64,6-12-48,4-7-256,8-10-464,0 0-65,-3-17-95,-5-3 143,2-5 1,-11-5 272,-7 1 464,-4-4 48,-8 2-16,-5 5-208,-3 3 80,-4 11 272,3 8 704,-2 4 176,3 16-607,3 7-385,2 3-785,5-3-1376,-4-5-3825</inkml:trace>
  <inkml:trace contextRef="#ctx0" brushRef="#br0">28404 28546 19721,'0'0'1921,"-65"70"-1841,32-29 0,10-3 256,6-3-64,2-9-176,11-3-16,4-7 112,7-8-208,13-3 64,0-3 81,9-2-97,0 0-81,0 0-127,-5 8-64,-5-3 128,-2 13 80,-8 3 48,-7 5 48,-2 7 16,0-1 64,-2 1 80,-13-4-111,1-4 63,-3 1 144,-2-6-16,-3-8-96,-1-2 16,-1-10-80,-1 0-64,8-3-32,-6-10-16,9-3-32,-1-2-32,10 0-64,0 5-128,5 1-512,0 6-161,0 1-992,6 5-1424,-2 0-3266</inkml:trace>
  <inkml:trace contextRef="#ctx0" brushRef="#br2">27064 31982 13750,'0'0'3842,"0"0"-2161,0 0-305,0 0-223,0 0-417,0 0-400,-17 39-223,17-39-33,11-11 32,-1-7 64,5-3 160,-5-8-48,1-4-80,-4-3 240,2 0-80,-7 3-175,-2 4-65,5 4-96,-5 9-32,2 3 32,-2 7 16,0 6-80,8 3-48,7 16-209,6 8 241,4 2 32,11 2-16,5-2 0,0-2 16,-1-8 64,-4-9-32,-3-7 0,-4 0 80,-11-3-80,-5 0 33,-1-3 15,-5-4 64,-3-5 0,-2-5 0,-2-2-112,0-7 16,0-7-128,0-5-1105,-6-4-848,0-4-1072,6 4-3202,0 3-4210</inkml:trace>
  <inkml:trace contextRef="#ctx0" brushRef="#br2">28767 32163 10485,'0'0'6643,"0"0"-4050,0 0-1504,-60-2-193,28 12-160,-5 5-239,-9 8-289,7-1-96,-1 8 0,11-5 48,7 5 192,12 3 80,10-3-400,10 9 0,19 0-48,7 10 0,3-4 32,5 4-48,1-7 96,-10 0 0,-2-3-96,-13-6 32,-3-5 256,-10 1 225,-3-6 191,-4 3 80,-7-7-128,-10 1-143,-7-2-49,-5 0-160,0-3-176,-7-2-64,3-3-16,1 1-32,-1-6-32,3 0-144,9-4 48,1-1-96,-2 0 96,8 0-64,5 0-32,0-1-161,5-8-303,4-3-1041,0 0-1024,0-4-1937,10 3-9173</inkml:trace>
  <inkml:trace contextRef="#ctx0" brushRef="#br2">29082 32756 18985,'0'0'4562,"0"0"-2561,0 0-273,0 0-351,13 47-673,-6-31-463,-7-2-161,4-8-64,1 1-369,-4-7-751,3 0-1249,-4-7-1489,0-13-2849</inkml:trace>
  <inkml:trace contextRef="#ctx0" brushRef="#br2">29139 32300 20105,'0'0'2033,"0"0"-2001,0 0-80,0 0 96,0 0-64,0 0-1697,0 0-4081</inkml:trace>
  <inkml:trace contextRef="#ctx0" brushRef="#br2">29382 32846 15143,'0'0'2353,"0"0"-1489,0 0 1121,0 0 240,0 0-480,0 0-624,46-17-465,-34 5 16,1-2-111,-2-2-257,1 0-64,3 1-48,-6 0-112,0 4-64,2 1 64,-2 7-64,-1 3 80,3 0-32,3 8 96,0 7 176,8 1 144,-3-1-255,5 1-177,-7-6 0,2 0-48,-9-7-32,-1 0-737,-9-3-1104,0 0-1376,-11-3-657,-4-7-2897</inkml:trace>
  <inkml:trace contextRef="#ctx0" brushRef="#br2">30078 32238 9476,'0'0'4482,"0"0"-2641,0 0-864,-17-46 607,17 43-47,-8 0-528,6 3-545,-7 13-144,-3 16-288,-5 20 96,-7 19 192,2 19 240,4 4 81,5 2 255,8-2-272,5-18-624,10-14-96,16-13-80,-4-13-608,2-14-721,-7-9-1632,4-9-3330</inkml:trace>
  <inkml:trace contextRef="#ctx0" brushRef="#br2">30761 32518 8692,'0'0'9893,"0"0"-6692,0 0-2145,0 0 209,0 0-160,0 0-465,-55-28-560,30 31-128,2 12 96,-4 8-80,-2 6 64,8 7 0,6-1 176,1 3 352,8 1-64,6-6-351,20-7-177,1-7 80,13-9 32,1-10 16,5-3-48,-1-16-16,-3-9-256,-8-6-33,-10 0 17,-1 1-112,-11 0-416,-6 4 47,-12 3 353,-12 10 240,-9 9 112,-3 7 32,-3 0 64,-1 7-64,7 3 0,8 2-64,12-2-896,5-3-1665,8-7-2994</inkml:trace>
  <inkml:trace contextRef="#ctx0" brushRef="#br2">30808 32126 12550,'0'0'4210,"7"82"-1761,-7-25-336,-8 15-513,-11 16 129,-10 5-32,0 11-480,-4 2-305,2-2-336,2-14-336,2-12-80,9-11-144,10-18-16,-1-16 33,9-10-17,0-10-241,0-13-783,0-3-801,0-20-1424,0-2-3971</inkml:trace>
  <inkml:trace contextRef="#ctx0" brushRef="#br2">31252 31879 8420,'0'0'1761,"0"0"-945,0 0 689,0 0 448,0 0-321,0 0-127,-3 55 16,10-30-161,3 17 97,11 11 80,6 15-129,-3 15-159,1 13-145,-1 9-303,-8 2 47,-15 3 145,-1-10-369,-5-6-608,-15-13-96,-8-11 16,-1-12 80,1-9-16,0-13-48,0-11-240,2-12-144,7-10-529,10-3-784,1-11-2016,8-9-4979</inkml:trace>
  <inkml:trace contextRef="#ctx0" brushRef="#br2">23293 32178 12678,'0'0'3617,"0"0"-1904,0 0-272,0 0 0,0 0 63,10-38-367,-10 37-321,0 1-160,0 0-255,6 0-145,-6 0-16,0 0-96,0 0-64,1 0-48,-1 0 16,0 0 0,0 1 48,0 7 32,0 2 32,4 6 32,-4-1 321,5 8 79,-5 3-160,3 4-48,1-1-128,-3 3 80,-1-4-47,6 1-65,-6 1-96,0-4-16,0-4-16,0 1-32,4-3 64,-4-1-144,2-2 64,-2 2-16,0-2 80,0-3-48,4 6 32,0-1 48,-4 1 16,0-3-32,0 2-64,0 1-32,0-1-16,0 1 16,0-1-16,3-4-48,2 6 16,-2-8 32,1 2-48,0 1 32,3-3 48,-5 0-64,2 0 48,3 4-48,-2-4 48,-4-1 0,-1 5 0,6-1-48,-1-3 32,-5 0 16,5-1-64,-1 4 64,3-6-80,-4 3 80,6-3-48,-1-1 16,1 1 16,3-4-16,0 1 16,3-4-32,2 1 96,3-1-96,0-3 64,6 0-16,0 0 0,-1 0-16,3 0 0,2-3 16,1-4 33,6 0-33,-10-2-32,2-1 32,0-3 32,-3-3-48,0 1 16,-8-6-96,5-2 16,-6-1 48,2-6-32,-2-3-49,-5 1 130,-1-4-98,-5 2 49,1-2 17,-2 0 63,-5 1-64,4-3 16,-4 0-96,0-1-33,0 5 49,0-2 16,0 0 16,0-3-16,-4 5 0,4-2 16,0 4 32,0-1-32,0 0 16,0 12 16,-5-2 16,2 7-16,-2 3 0,0 3 48,1 3-80,-3 4 0,0 0 0,7 3 0,-5 0-48,5 0 48,0 0-224,0 0-128,0 0-16,0 0-80,0 0-32,0 0-177,0 0-47,0 0-369,0 6-815,-1 6-690,-6-1-1007</inkml:trace>
  <inkml:trace contextRef="#ctx0" brushRef="#br2">24568 32454 11653,'0'0'6499,"0"0"-3857,0 0-514,0 0 594,0 0-481,0 0-865,53-9-703,-23 2-353,-1-2 112,2-1-240,-2 3-32,-7-3-128,2 7-32,-5-4-80,-9 6 32,-3 1-176,2-5-48,-6 5-64,1 0-144,-4 0-129,0 0-191,0 0-721,0 0-1760,-7 0-1714,2 0-3328</inkml:trace>
  <inkml:trace contextRef="#ctx0" brushRef="#br2">24549 32760 9684,'0'0'8388,"0"0"-6403,0 0-576,0 0 560,0 0-192,0 0-433,24 3-367,-6-3-97,5 0-16,1 7-47,3-4-161,-1 4-144,3-4-79,-2 4-225,-1-5-16,-3-2-128,-1 0-80,-4 0 16,-6 0-16,-6 0-64,-2 0-288,-4 0-129,0-2-127,-9-5-641,1 4-1344,-12-7-2017,7 3-3314</inkml:trace>
  <inkml:trace contextRef="#ctx0" brushRef="#br2">26055 32508 8260,'0'0'7779,"0"0"-5330,0 0-1376,0 0 144,0 0 175,50 0-223,-19 5 47,3-5 65,9 1-49,3-1-143,2 0-465,-2 0-352,-2 0-112,-5 0-96,-3-1 16,-10-6-64,-6 4 0,-9-2-64,-3 5-32,0 0-160,-8 0-64,0 0-96,0 0 0,0 0-176,0 0-177,0 0-415,-4 0-1073,0 0-993,-4 0-3425</inkml:trace>
  <inkml:trace contextRef="#ctx0" brushRef="#br2">27133 32218 15863,'0'0'4066,"0"0"-2033,0 0-928,20 46 607,-1-4-47,7 12-272,2 14-321,8 7-255,-4-5-145,4-2-192,-7-7-224,-3-12-160,-6-10-176,-5-10 32,-3-9-16,-11-4 48,7-3-64,-8-6 112,0-4-224,0-3-256,-2 0-497,-5-6-831,7-11-1842,-4-9-2481</inkml:trace>
  <inkml:trace contextRef="#ctx0" brushRef="#br2">27665 32135 14311,'0'0'3265,"0"0"-832,7 57-432,-7-27-544,0 5 159,-7 11-303,-3 4-433,-9 12-159,-3 10-33,-2 5-16,1 1-111,-4 0-161,5-11-368,-1-5-96,6-10 0,5-13 48,7-14-32,0-6-32,5-15-496,0-4-705,5-18-832,0-15-2833</inkml:trace>
  <inkml:trace contextRef="#ctx0" brushRef="#br2">23403 34541 11893,'0'0'3682,"0"0"-2465,45 74 383,-18-9 1250,2 18 383,7 12-912,-3 7-912,-3-4-401,5-7-655,-11-20-337,-2-13 32,-4-15-48,0-11 32,-3-14-64,-6-8-32,3-10-625,-5 0-912,-3-15-1392,-4-8-1889,0-9-6147</inkml:trace>
  <inkml:trace contextRef="#ctx0" brushRef="#br2">24016 34341 592,'0'0'9413,"0"0"-4739,0 0-2801,0 0-593,0 0 417,-12 73 64,-1-27-129,-1 14-431,0 18 192,-1 17-225,-1 8 33,6 8 31,0 1-463,0-11-369,0-11-288,9-22-48,-4-14 48,5-15-96,0-11 64,0-13-112,0-6 48,0-5-640,0-4-801,-7-10-1488,3-13-2178,-5-3-5537</inkml:trace>
  <inkml:trace contextRef="#ctx0" brushRef="#br2">24650 34748 5635,'0'0'6370,"0"0"-3344,0 0-1217,0 0-161,0 0-399,0 0-433,-12-13 1,12 10-49,0 3-144,6-3-95,2-1-177,14 1-192,14 0-48,6-3 912,5 2 497,5 4-721,-6 0-575,-3 0-177,-10 0 0,-9 0-32,-6 4-32,-7 2-224,-7 4-433,-4 3-31,-4-2 0,-7 4-161,-7-2-15,-3-8-33,-5 0-671,6-5-1490,-6 0-3185,6-15-3121</inkml:trace>
  <inkml:trace contextRef="#ctx0" brushRef="#br2">24726 35114 5843,'0'0'8596,"0"0"-6259,0 0-1489,0 0 145,0 0-289,0 0-288,-12 16-288,12-16 16,0 0 64,0 0 240,0 0 433,0 0 143,0-7-271,3 4 63,-3-3-144,10-1-127,9 0-209,10-2-224,4-1 272,5 0 272,8 4-304,-1 2-143,-6 1-161,-10 3-16,-4 0-48,-4 0-241,-10 3-367,-4 4-544,-7 2-929,0 5-208,-18-1-881,-7-7-2945,-7-1-5570</inkml:trace>
  <inkml:trace contextRef="#ctx0" brushRef="#br2">27087 34322 12678,'0'0'3938,"0"0"-2146,0 0-863,0 0-33,0 0 129,0 0-113,-36 6-288,36-6-223,4-6-113,8-10-112,5-7 0,3-5-128,8-8 32,-11 4-32,3 2-16,-4 7-32,-5 7 48,-2 13-80,-5 3-64,3 10 64,-2 15 32,-4 5 48,9 1 160,0-2 224,-3 1 16,5-11-239,-3-6-81,2-6-16,5-7 16,-6-7 0,4-12 240,-1-7 16,-1-5-160,5-8-80,2-4-96,-5 4 0,0 5 16,2 3-224,-10 8 112,1 15-160,-7 4-304,0 4-737,-3 7-1120,-5 6-1168,-1 0-9461</inkml:trace>
  <inkml:trace contextRef="#ctx0" brushRef="#br2">27193 34687 5458,'0'0'785,"0"0"3185,0 0-2642,0 0-111,0 0 400,0 0 143,-4-7-111,4 7-32,0 0-176,0 4-161,10 15-560,2 11-31,1 15 495,10 14-111,-2 8-497,5 4-256,-2-5-160,-2-12-176,1-9-48,-3-16 0,-6-6 32,-2-10 64,-1-8-80,-11-5 112,0 0-16,0-1 240,0-12 465,-11-10-465,2-3-112,2-7-48,6-9-32,1-4-48,1-5 48,15-4-128,4-7-64,3 0-80,2 2 32,-8 3 64,6 8 48,-6 7 48,-1 6 0,-8 13 64,-3 10-112,-1 3 112,-1 4-96,-3 6 0,0 0-80,0 0-144,0 3-369,0 4-399,-3 2-689,-1-3-688,-1 1-1200,-2-4-3235</inkml:trace>
  <inkml:trace contextRef="#ctx0" brushRef="#br2">26049 35008 11317,'0'0'5219,"0"0"-3186,0 0-721,0 0-223,0 0-113,0 0-176,0-23-191,12 17-177,7 2 32,5 2-96,5-2 385,-1 0-113,8 4-384,-3 0-96,-4-2-64,-4-2-128,-2 4 32,-6-3-16,-6 0 0,-2 3 16,-5-4-32,1 4-208,-5 0-96,0 0 160,0 0 32,0 0-273,0 0-367,0 0-528,0 0-673,0 0-1873,0 4-3954</inkml:trace>
  <inkml:trace contextRef="#ctx0" brushRef="#br2">28592 34713 8020,'0'0'6034,"0"0"-4481,0 0-656,50-53 639,-36 38-143,1-2-641,-1 1-288,-8 2-303,1 3 63,-7 3 96,0 3 272,-8-1 176,-11 6-560,-7 0-159,-6 6-33,-8 9 64,0 14 304,2 10 304,-6 7 240,12 9 17,6 2-289,12 5-128,10-8 33,4-5-257,11-7-224,14-9-128,3-13 64,8-8-64,2-8 64,1-4 0,-4 0 0,-6-10-176,-3-3-833,-7 0-992,-9-4-736,0 1 64,-6 2-1873,1-4-3010</inkml:trace>
  <inkml:trace contextRef="#ctx0" brushRef="#br2">29174 34713 13030,'0'0'8052,"-53"4"-6580,27-1-1328,-1 7 16,-1 6 753,8 4-385,6 5-272,-1 8 32,11 6 321,4 4-113,12-6-112,9-1-192,6-9-96,6-12-144,3-11 0,6-4 16,-7-19 64,-2-8 32,-6-5-32,-6-6-48,-5-1-16,-16-3 32,0-1 16,-4-2-32,-12 7-48,-8 2 48,-1 5 16,1 10-16,-3 8 16,-2 9-80,12 4-32,-2 8-224,9 4-1009,7 1-1264,3-3-2625,3-6-7604</inkml:trace>
  <inkml:trace contextRef="#ctx0" brushRef="#br2">29727 34518 21066,'0'0'2513,"0"0"-2145,-43 0-272,21 8 1697,2 5-513,-7 6-591,7 5-289,-6-1-224,7 2-32,2 1-48,6-1-80,5-2 0,6 3 32,6-6-32,9 2 16,6 1-80,2-4 80,5 1-64,-3-2-48,1 0-48,-2 2 48,-1-4 48,-6-3 96,-2-2-96,-1 2 32,-11-6-32,4 0-128,-7-1-48,-3 0 64,-14 1-16,-10 6 160,-1 4 16,-10-2-16,-3 5 240,10-2 0,2-2-224,2-1 16,18-2-112,-2-8-384,11-5-1345,0-3-2209,11-20-3714</inkml:trace>
  <inkml:trace contextRef="#ctx0" brushRef="#br2">30166 34533 5298,'0'0'1921,"0"0"-32,-46-7-816,34 4-209,9-1 48,3-2 193,0 1-65,0-6-319,3 1 15,4 0 321,-7 5 495,5 5 33,-5 5-208,-8 26-785,-7 10-64,-3 15 737,-6 13-177,1 9-303,-2 1-193,8-1-336,3-14-96,5-9-112,9-16-112,0-11-80,16-15-624,4-13-1105,9-5-608,0-24-2658,7-4-2800,4-6 1744</inkml:trace>
  <inkml:trace contextRef="#ctx0" brushRef="#br2">30794 34689 21482,'0'0'2689,"-54"0"-2401,14 15 176,6 11 1041,-2 0-673,7 7-479,6-4-225,14 0-48,9-1 0,9-5-32,14-7 16,6-6-32,11-10-288,-3-4-176,1-10-17,-7-12 81,-6-2 96,-8 4 128,-5-3-16,-12 1-64,0 3 112,-13 1 112,-10 4-48,-6 0 16,0 8 16,-7 7 16,6 3 48,3 3-32,2 7-32,12 8-80,9-7 16,4-4-2241,14-7-1297,6 0-5666</inkml:trace>
  <inkml:trace contextRef="#ctx0" brushRef="#br2">30934 34216 368,'0'0'14343,"-51"-10"-13799,33 10-1745,10 0 1153,-4 0 465,8 0 143,4 0-384,0 0-192,0 14-32,4 9 784,-1 17 1649,-3 19-160,0 19-432,-10 15-144,-11 11 144,-4 9-625,-4-6-479,1-10-321,0-13-96,11-12-224,7-21-144,1-16 64,4-12-64,5-13-384,4-10-865,2-19-736,1-17-784,0-10-3394</inkml:trace>
  <inkml:trace contextRef="#ctx0" brushRef="#br2">31100 34196 14215,'0'0'3377,"0"0"-2673,57 27-319,-24 15 863,3 15 545,3 18-480,-2 10-305,-12 1-304,-4 2-223,-11-4-321,-5-13-48,-5-7 0,-5-5-48,-13-14 48,0-6 16,-2-11 160,-8-5 32,-1-10-192,-6-5-128,11-8-560,0 0-1825,8-15-1329,6 4-2545</inkml:trace>
  <inkml:trace contextRef="#ctx0" brushRef="#br2">34065 33251 7363,'0'0'3906,"0"0"-1809,0 0-928,0 0-81,0 0-63,-9-25 127,9 19-191,0-4-289,0 3-48,-6 1-16,3 0-271,-1-1-177,-3 0-96,-2 4 96,1 0 192,-4 3 0,-4 0-16,-1 0 32,-3 10 65,-9 6 15,-5 10 32,4 10 64,-6 8 65,-2 8-17,11 7-128,7 4 16,11 3-48,9-4-159,9-7-129,20-4-32,7-9 0,11-10-32,8-7 32,-7-12 0,4-8-192,-3-5 16,-4-10 16,-7-8-64,-5-3 64,-4-5-64,-7-4-48,-4 1 80,-5-3 32,-5-3 48,-3-4 0,1-3 16,-6-4-16,0 1 0,-11 0-16,-1 0 48,-12 2-32,-1 13 16,-8-1-32,-6 8 0,2 11 16,0 1-96,1 11-33,-3 0-415,13 5-128,-1 5-561,14 3-207,1-2-769,6-1-2578</inkml:trace>
  <inkml:trace contextRef="#ctx0" brushRef="#br2">34049 32659 8308,'0'0'2721,"0"0"-496,0 0-1377,0 0-31,0 0 47,0 0-272,7 30-111,-11-5 31,1 12 416,-6 8 33,2 12-449,3 15 272,4 10 513,0 7 160,0 12-17,0 2-367,0 4-145,-3-7-127,-3-1-161,-3-1 32,-1-10-80,-10-11-143,7-12-33,0-10-144,2-9-240,-1-15-80,7-12 0,0-2 16,0-7-320,5-10-529,0 0-607,0-10-1089,5-7-1409,1-2-3090</inkml:trace>
  <inkml:trace contextRef="#ctx0" brushRef="#br2">34428 33707 8244,'0'0'1536,"0"0"561,0 0-896,0 0 496,0 0 192,0 49-49,0-33-159,0 4-96,0-2-112,0 0-33,0-7-367,0-4-561,0 1-272,0-8-64,5 0 208,0-15 49,4-3-193,1-3-208,0-3-32,6 1 16,-8 3-16,-2 4 32,0 6 240,-2 4 48,1 6-128,-3 0-80,-2 0-32,8 6-96,-8 1 64,8 2 16,-6 1-48,5-3-16,-3-4 16,3 0-112,2-3-128,0 0 96,-1-6 80,-5-7 48,4-3 0,-2-2-16,-1-2 16,-3 2-64,4 7 16,-2 4 64,1 7-64,-4 2-48,4 14 48,-1 4 64,6-1 16,-1 4 0,1-3-16,1-7 0,0-7 48,6-2-64,-5-4 16,7-4-32,-4-9 80,0-7-64,5 4 32,-2-3-32,-2 4 64,2 4 16,-1 4-16,-8 6-16,4 1-80,4 0 0,-6 6 64,0-1 48,-2 3-48,-2-6 16,1 1-16,-2-3 0,-2 0-16,5-3 32,-6-10 48,5-4-96,-3-1 0,0-8 0,4 0-16,-6 4-128,-2-1-96,0 3 112,0 7 112,0 3 0,0 10 32,-10 0 16,2 4-32,-1 12 64,-2 7 112,-1 6 0,6 4-16,-2-1 96,5 4 1,-1-2-113,4-5 0,0-2-128,7-8 16,7-9-48,1-7 16,6-3 48,2-6-112,-3-10-16,2-7-433,-4 0-927,0-3-1938,-2 0-2208,-8 1-12311</inkml:trace>
  <inkml:trace contextRef="#ctx0" brushRef="#br2">35048 33578 17464,'0'0'3778,"0"0"-2482,0 0-111,0 0 272,46 33-209,-10-33-223,4-10-609,2-3-336,1 0-32,-10-3-32,-9 6-48,-7 0-1761,-9 7-2241,-8 0-2561</inkml:trace>
  <inkml:trace contextRef="#ctx0" brushRef="#br2">35259 33213 12742,'0'0'6899,"0"0"-5618,-16 80 1360,9-21 448,-3 9-1040,0 6-864,1-3-465,2-5-288,6-9-256,-8-12-128,9-12 48,0-7-96,0-13 32,0-8-176,0-5-176,0-5-336,-3-18-673,-1-9-1264,-1-14-1745,5-3-6131</inkml:trace>
  <inkml:trace contextRef="#ctx0" brushRef="#br2">35830 33555 6099,'0'0'6435,"0"0"-4050,0 0-912,0 0 63,0 0 49,0 0-353,-21 4-63,21-4-369,0 0-127,2-4 159,2 1 64,3 0-239,5 3-241,2 0-16,6 0 0,11 0-15,2 0 63,2 0 256,3 0-224,-1 0-288,-1 0-160,-4 0 48,-6 0-48,0-3 0,-14-1-48,4 1-32,-10 3-192,-2 0-80,-4 0-112,0 0-192,0 0 304,0 0-225,-8 0-207,8 0-609,-6 0-432,6 0-384,0-3-1200,0-7-3074,0-3-688</inkml:trace>
  <inkml:trace contextRef="#ctx0" brushRef="#br2">35867 33795 7940,'0'0'3009,"0"0"625,0 0-1249,0 0-144,0 0-240,0 0-369,36-10-319,-16 7-449,9 3-111,7 0 351,4 0-159,2 0-369,-5-5-272,-5 4-128,1-3-144,-13 1 0,-2-4-48,-9 4-32,0 0-128,-9 0-192,0-1-32,0 4-176,0 0-161,-8 0-191,-2 0-321,3 0-736,4 0-1184,-5 0-3906</inkml:trace>
  <inkml:trace contextRef="#ctx0" brushRef="#br2">37100 33299 5747,'0'0'1584,"0"0"2466,0 0-2225,0 0-704,0 0 15,0-33-400,0 30 65,0 3 111,0-3-288,0 3-175,0 3-97,0 10-144,0 13-48,0 10 144,3 15 208,4 7 1025,-3 7-624,1-1-433,-4-5-16,-1-10-224,0-9-160,0-7 32,0-10 0,0-7-80,0-6 0,-1-4-16,1-6-464,0 0-592,0-12-497,0-5-1120,0-4-2786,0-2-5346</inkml:trace>
  <inkml:trace contextRef="#ctx0" brushRef="#br2">37507 33266 13254,'0'0'4290,"0"0"-2865,-56 18-465,34 0 65,-1-2-289,3-1-384,3-2-112,5 2-80,8-5-112,4-5 32,0 4-48,7-2 0,10 0-48,6-1 96,2 0-48,1 7 16,2 1 32,-2 5 385,-7 7 175,4 7-272,-7 1-80,-9 9 16,-6-1-31,-1 3 63,-7-2-96,-6-4-128,-3-11-48,-1-2 16,4-7-32,-3-6 16,2-10-48,4-3-32,-1-10-112,-1-9-288,11-7-337,-5-7-95,6 3 480,0-3 224,0 0 112,16 4 0,-6-3 32,8 5 176,1-2 192,-2 3 96,2 1-32,-6-1-192,3 0-47,-8 0-129,1 4-32,-6-1 16,-3 0-112,0 3-32,0 5-385,0 6 65,-3 2-192,3 7-385,0 0-959,0 0-2258,0 0-7556</inkml:trace>
  <inkml:trace contextRef="#ctx0" brushRef="#br2">37839 33372 18665,'0'0'2993,"0"0"-1857,0 0 497,-52 62-192,42-26-705,0 6-288,0 6-95,1 0-113,9 1-128,0-6-64,9-10-32,4-12 48,4-5-16,7-6 80,4-7-112,0-3 48,-3 0-32,-1-13-32,4-5 16,-1-1-16,-5-8-16,-5-5 0,1-1-32,-2-6-160,-6-3-48,0-2-16,-10 1-81,0 4 49,0 4 240,-18 12 80,-2 8 0,-18 10-32,-3 5 16,-3 16 0,-3 7-16,2 6 16,11 1 0,5-6-16,11 4-800,9-12-2098,9-11-1952</inkml:trace>
  <inkml:trace contextRef="#ctx0" brushRef="#br2">37159 34096 6179,'0'0'5042,"0"0"-2161,0 0-1920,52-5 432,-21-1 687,11-8-127,14 5-224,10-1 0,10-3-240,12 3-449,-2 0-336,-1 4-287,-3 2-49,-9 2 112,-12-2-288,-14 1-128,-15 3-16,-7-3-128,-12-1-656,-1-5-417,-8-1-143,-4 0-161,0 2-304,0-2-1664,0 2-3362,-10 6-2258</inkml:trace>
  <inkml:trace contextRef="#ctx0" brushRef="#br2">37195 34569 9316,'0'0'3314,"0"0"223,24-49-2192,-1 26-433,2-5-63,8-1-65,-2 3 385,-5 3-33,3 7-255,-9 3-129,-1 6-288,-2 4-224,-5 3-208,3 3-32,-2 12-16,3 3 176,4 2 417,6 2-273,1-5-160,11-5-96,-2-5 0,3-7-16,-2-7 80,0-12 544,-1-11-143,2 0-321,-11-8-80,2-1-96,-6 5 32,-10 5-64,-2 9-625,-11 10-591,0 10-945,-14 7-929,-11 16-3921</inkml:trace>
  <inkml:trace contextRef="#ctx0" brushRef="#br2">37369 34502 12806,'0'0'3521,"0"0"-2784,0 0 559,17 62 1282,-14-24-465,4 4-753,-7 7-303,0-5-145,0 1-368,0-9-224,0-6-127,0-8-177,0-9 32,0-3-112,0-7-385,0-3-1391,0-3-1138,-3-17-1632,3-5-9076</inkml:trace>
  <inkml:trace contextRef="#ctx0" brushRef="#br2">37589 34433 11813,'0'0'7588,"0"0"-6756,0 0-223,-25 77 1135,25-33-15,0 0-945,7 5-495,5-2-193,-1-1-16,-5-7-16,3-9-609,-9-8-559,0-3 31,0-9 529,-9-3 176,-2-7-752,2 0-1330,-8-17-2096,1-8-6083</inkml:trace>
  <inkml:trace contextRef="#ctx0" brushRef="#br2">39171 33733 4818,'0'0'9669,"0"0"-6500,0 0-1424,-4-14-465,4 11-207,0 0-289,0-4-207,0 1-97,0 0 16,0-3 16,0 1-16,-7-2-111,5 0-161,-2-2-160,-1 2-32,-5-3-48,0 3 16,-5 0 32,-4 7-80,-3 0 48,-2 3-48,-5 10 32,-3 9 0,-3 7 32,2 8-32,1 4 48,6 2 32,2 3-32,9 2-64,5-6-32,10-4 32,0 1-16,10-10 80,5 0 32,6-10-48,4 1 32,-1-11-32,5 0 32,1-2-32,3-4 16,-4 0-32,-2 0 32,-1 0-48,-6-4 16,7-2-80,-9-4-32,-5-3-16,2-3-64,-7-4-96,-1-4-1,-3-7 97,-4-5-80,0-2 80,0 3 80,0-1-96,0 6 160,0 8 64,0 10-80,0 7 144,0 5-32,1 5-128,4 13 80,-1 5 0,-1 9 64,4 5-96,2 2 16,-8 3-32,6-3 176,-2-5 160,-1-1-64,3-3 80,-5-5-32,9-5-127,-2-2-97,-2-2-32,0-3-48,-1-3-177,1 0-799,2-4-673,-6-6-1360,5 0-3778,-8-3-3202</inkml:trace>
  <inkml:trace contextRef="#ctx0" brushRef="#br2">39704 33333 11477,'0'0'3554,"0"0"-2770,0 0-79,0 0 319,0 0-512,0 0 273,-8-21-401,8 21-304,0 11-48,4 12 144,0 13 64,-2 20 688,6 15 977,-8 9-128,3 5-400,1-5-225,-1-9-223,2-9-417,-1-18-80,-3-5-336,-1-6-144,0-7 80,0-9-48,0-1 32,0-7-16,-5-5-224,-3-4-416,1-4-833,7-11-1632,-8-5-2018</inkml:trace>
  <inkml:trace contextRef="#ctx0" brushRef="#br2">39493 33762 4626,'0'0'8260,"0"0"-3762,0 0-2337,0 0-480,0 0-209,0 0-271,29-33-369,-5 28-287,5 4 47,7 1-128,0 0 304,8 0-303,-3 0-145,-6 1-256,-4 4-32,-1-1 0,-6-4-48,2 0-464,-7-4-449,-2-2-159,-4-4-193,-2-3 97,5 3-65,-7 0-544,0 4-1056,-7 6-1761,-2 0-3874</inkml:trace>
  <inkml:trace contextRef="#ctx0" brushRef="#br2">40262 33780 15639,'0'0'5219,"0"0"-2962,0 0-577,0 0-159,-61-41-641,37 41-415,-9 0-337,1 8-80,4 8-48,0 4-16,8 3 80,4 0 160,15 3-96,-3-3-128,4 1 48,5-1-64,14-2 32,-2-6 0,6-6 32,-1-5 0,2-4-16,-1 0 32,2-13-32,-4 0-112,-1-4-32,-1 3 80,-2-3-32,2-2-32,-9 6 16,2 0 16,-5 3 16,-7 4-64,0-1 144,0 7-64,0 0 48,-10 0-16,1 9 16,-1 11-48,0 6 48,1 10 80,1-3 64,8 1 96,0-1-176,0-10-80,0-4 0,1-6 16,6-6-16,2-6-80,-6-1-96,4 0-80,-7-5-272,9-5-593,-9-5-1312,5-9-817,0 1-3841,2-2-4626</inkml:trace>
  <inkml:trace contextRef="#ctx0" brushRef="#br2">40482 33923 9668,'0'0'3746,"0"0"-768,0 0-385,3 51-288,-3-32-544,4-5-625,-1-2-464,1-5-271,0-4 79,5-3 144,0 0-96,2-10-192,-2-6-63,2-7 15,5-6 96,-6-2-32,0-2-96,-1 1-176,-1-1 64,1 4 16,0 9-64,1 9-64,-9 1 16,8 10 32,-6 0 1,4 10-49,2 8 0,-1 8 16,4 3 32,-1 4-64,4-4 0,3-3-48,2-1 80,-2-9-32,0-1 16,1-7 0,-9-5-80,-1-3 128,-1 0-352,-8-6-225,0-8-479,0 0-1169,0-6-1633,-1-6-1392,-6 0-9381</inkml:trace>
  <inkml:trace contextRef="#ctx0" brushRef="#br2">42380 33319 3554,'0'0'3761,"0"0"1442,0 0-3635,0 0-15,0 0 304,-10-46-784,2 36-433,8 3 224,-6 1-159,3 0-241,-1 3-48,-4-1-240,0 4-64,1 0-80,-3 7-16,-9 15-16,-6 17 0,-3 17 16,-4 14 32,3 18 16,-4 9 320,9 3 513,5-4 79,5-11-400,11-13-191,3-22-97,3-11-128,11-9-224,9-14 32,-3-6 0,5-7-673,-4-3-1215,-2-6-1458,-7-10-6066</inkml:trace>
  <inkml:trace contextRef="#ctx0" brushRef="#br2">42750 33723 5683,'0'0'-128,"0"0"304,0 0 896,0 0-448,-55 23-512,48-20 1,0 0 207,1-1-144,-3-2-64,2 0 528,4 0 369,3 0 15,0 0-208,0 0 33,0 0-113,0 0 48,0-2 129,0 2-65,0-3-175,10 0-225,-1-2 240,0 4 160,11-3-95,4 4 175,1 0 177,-1 0-81,5 0-127,-2 0 159,-3 5-496,-2 0-384,-3-2-144,-6 0 0,2-1-16,-6-2-16,0 0 17,-6 0-162,4 0-127,-7 0-160,0 0 32,0 0 160,0 0 16,0 0-273,0 0-415,0 0-401,0 0-335,0 0-657,0 0-1841,0 0-4722</inkml:trace>
  <inkml:trace contextRef="#ctx0" brushRef="#br2">43208 33506 3842,'0'0'6563,"0"0"-2946,0 0-1856,0 0-400,0 0-289,0 0-335,-19-16-417,14 23-80,5 6 16,-5 6-48,5 4 96,0 6 160,0 6 401,0 0-17,5 4-95,-4 0 127,6-2-192,2-5 1,2-4-289,-2-2-192,10-3-80,-9-4-16,8-2 32,0-1-48,0-3-80,1-3 128,-9 0-144,7-7 32,-8-3 16,0 0-48,6-7 48,-3-6 0,-1-9 0,7-8-80,-10-2-32,4-11 32,-1-1-32,-4-1 128,2-8-112,-9 6 16,0 1-32,0 10 32,-11 7-16,-5 6 64,4 11-16,4 2 16,-1 6-16,2 4-64,5 0 16,2 4-64,0 2-640,0 0-1249,0 4-736,6-3-2146,1-4-8483</inkml:trace>
  <inkml:trace contextRef="#ctx0" brushRef="#br2">43718 33898 5667,'0'0'5186,"0"0"-2241,0 0-800,0 0 16,0 0-336,0 0-656,5 19-1,2 10 145,-6 4 111,-1 5-575,0 1-513,0-4 16,-5-2-160,-7 0-64,1-12-112,-2 0 32,-2-6 0,5-2-64,-6-6 32,9-7-32,1 0-496,1 0-560,5-12-1009,0-9-1249,7 3-4129,4-7 496</inkml:trace>
  <inkml:trace contextRef="#ctx0" brushRef="#br2">40947 33529 6307,'0'0'2881,"0"0"145,0 0-1186,0 0-175,0 0-160,21-43-385,-13 34-287,1-1-257,9 0 64,-7 0-15,7 1-145,-1-1-128,2 0-112,0 0-16,-1 4-16,3 1-64,-4-3-80,2 6-32,-2-1 112,-6-2 65,1 5-177,2 0 0,-11 0-64,4 5 48,2 3-16,-3 2 32,-4 3-32,7 3 48,-6 4-32,6-1 0,-2 4 16,-6 3 0,8-3 16,-2 0-32,-4-2 16,6 2 64,-8-3 96,6 3 192,-3-4-96,1 3 144,-5 5 1,0-6-49,0 2 64,0 3-64,0 0-240,-9 0-48,1-3-64,-1 0-16,2-4 0,-5 1-32,6-1 32,-1-2-16,0-4-16,-2-2 16,1 2 16,-1-3 16,6-4-32,-4 3 16,3-4 0,0-2 0,2 0-16,-2 0 16,-2 1-16,0-1 0,3 4-64,-1-5 64,0 6-32,-3-6-16,5 5 48,-2-4-32,0 0 48,1 1-48,-2-1 32,5-3-32,-3 3 64,3-3-48,0 0-16,-4 0 16,0 0-80,2 0-64,2 0 0,-4 0 32,4-3-48,-6 3 32,6-3-32,0-1 128,0 4-32,0-3 64,10 0 16,-4 0 0,6-3 96,-1 2 160,6-2 96,2-1 0,-2 0 48,1 4-64,0-3 81,-5 6-193,3 0-192,-4 0 0,-4 0-32,4 0-16,-4 0 48,1 0-16,-1 0-16,3 3-32,-1 0 64,1 0-16,5 1 80,-7-1 32,6 0 16,-2-3 0,-1 0 80,4 0 48,-8 0-16,1 0 33,-1 0-161,4 0 32,-3-3-64,-2 3-32,0-3-96,-1 3 96,5-4-112,-4 4 112,5 0-128,2 0 80,-7 0-32,5 4 16,-3-1 48,2 4-80,-2-5 48,-8 2-16,6 0 16,2-4-64,-9 2 96,3-2-64,4 0 32,-7 4-32,9-4 48,-8 0-32,8 0-16,1 0 0,-2 0 32,1 0 16,0 0-32,-7 0 0,3 0-16,-4 0 16,-1 0 0,0 0-32,0 0 48,0 0-48,0 0 48,0 0-32,0 0 16,0 0-32,0 0 16,0 0-16,0 0 48,0 0-80,0 0 48,0 0 64,0 0-80,0 0 16,0 0 32,0 0-32,0-4-16,0-2-112,0 0-177,0-8-367,0-5-721,0-1-1264,-6-4-1841,4-6-10853</inkml:trace>
  <inkml:trace contextRef="#ctx0" brushRef="#br2">44014 33714 5763,'0'0'6435,"0"0"-2306,0 0-2048,0 0-464,45 3 32,-24-6-352,14-7-65,-6 0 97,2 1-545,2-1-560,-7 5-144,-3-1-48,-1 6-80,-8-4-16,-5 4-224,-1 0-192,-8 0-369,0 0-111,0 0 208,0 4-33,0-4-463,0 1-593,0 4-1249,-1-2-1648,-3 2-2993</inkml:trace>
  <inkml:trace contextRef="#ctx0" brushRef="#br2">44612 33549 11077,'0'0'4194,"0"0"-2817,0 0-769,0 0 224,0 0 193,0 0-321,0 0-384,3-3-96,6 20 177,-3 8 431,5 14 352,2 7 177,10 5-16,-2 4-321,0-3-352,2-4-271,-2-6-145,-2-9-80,-2-8-80,2-8-112,-9-4-16,-3-5 32,-4-3-272,-3-5-417,0 0-383,0-5-337,0-10-624,-7-8-1280,0-6-3074,2 0-3650</inkml:trace>
  <inkml:trace contextRef="#ctx0" brushRef="#br2">44920 33501 6835,'0'0'1505,"0"0"2321,0 0-1697,0 0-193,0 0-271,0 0-480,11 19-193,-11 7-143,-11 10-161,2 13 705,-9 3-17,0 6-271,-5 0-257,6-8-256,1-1-47,-1-9-305,5-8-112,4-13-176,4-2 32,-1-7-32,2-4-64,-1-6-577,1 0-447,3-5-609,0-3-816,0-8-2658,0-4-5986</inkml:trace>
  <inkml:trace contextRef="#ctx0" brushRef="#br2">45247 33187 5843,'0'0'4610,"0"0"-2273,0 0-464,0 0 192,0 0-48,0 0-225,-28-35-335,28 31-224,0 4-369,0 0-240,0 0-384,10 7-208,6 16-48,2 16 0,2 16 16,-2 19 80,-1 17 353,-1 5-209,-9 5-32,-3-2 0,-4-7 32,-4-9-16,-8-4 32,-5-10-80,-3-7 176,-7-7 209,7-2-145,-6-11-16,6-4-96,1-5-160,2-8-96,-3-1 0,11-9-288,-7-1-384,5-13-545,5-1-768,-6 0-704,5-11-1153,1-8-3409</inkml:trace>
  <inkml:trace contextRef="#ctx0" brushRef="#br2">41377 34737 5234,'0'0'3746,"0"0"-32,0 0-1569,0 0-80,0 0-128,7-28-417,-7 23-399,0 5-321,0 0-240,0 0-15,0 0-113,0 13-272,5 13 0,-1 17 48,-4 19 721,0 19 127,0 16-384,0 11 257,0 3-241,0-5-240,0-8 1,0-10-81,-4-18-96,-1-8-352,5-13 16,-3-8 64,-1-5-16,4-4 0,0-2-16,0-6 0,0-1-96,7-2-160,2-6-385,0-2-447,-1-7-1137,-5-6-1425,-3-1-3057</inkml:trace>
  <inkml:trace contextRef="#ctx0" brushRef="#br2">41364 34760 4738,'0'0'624,"0"0"129,0 0 415,0 0-1232,0 0 3874,0 0-3538,0-51 1665,0 46 816,0 4-1056,0-3-528,0-1-417,0 5-368,0 0-224,0 0-128,0 0-32,0 0-16,0 15 64,-11 8 96,-5 5 32,-4 11 289,-6 3 303,-1 0-144,-1-4-240,8-5-143,6-10 15,2-7 16,9-7-208,3-5 0,0-4-48,0-10-48,9-9 96,14-14-96,1-5-256,14-11-144,5-3 303,-1 0 97,2 8 64,-8 8 16,-7 10 17,-10 13-98,-9 6 17,-10 7 16,0 4-16,0 12 32,0 7-16,-9 6 497,8 4 383,-4-5-192,5 1-624,0-7-48,0-2-64,15-10 64,3-1-48,0-5-384,2-1 240,3-3-128,-6 0-352,-1 0-497,-8 0-1552,-8 0-3090</inkml:trace>
  <inkml:trace contextRef="#ctx0" brushRef="#br2">40288 36944 5410,'0'0'4835,"0"0"-1362,0 0-1792,0 0-448,0 0-177,3-33-352,-3 30-239,0 0-97,0 3 128,0 0-32,0 0 0,0 0-143,-3 0-81,-6 0-176,-1 10 112,0 6 0,0 7 80,-6 5 64,5 14 16,-2 5 177,1 7 159,9 3 32,3-5-80,10-9-223,16-11-209,6-14-112,12-13 64,2-10-176,5-16 80,-1-15-64,-3-3 96,-11-3-64,-7-4 32,-9 8-32,-10 3-48,-3 6 0,-7 5-32,-8 1 32,-19 11 0,-2 2 0,0 3 16,-7 1-112,-1 6-336,1-4-433,7 3-207,2-4-113,10 2-144,5 1-431,3-6-385,5 3-176,0 0 960,4 0 208,0-1-848,8 2-2209,1 1 977</inkml:trace>
  <inkml:trace contextRef="#ctx0" brushRef="#br2">40920 37027 7972,'0'0'10645,"0"0"-7812,0 0-1617,0 0 385,0 0-432,45 43-657,-25-34-320,7-6-80,-7 1-64,6-4-80,-2 0-560,-1-7-673,-14-1-368,0 0-31,-9 1-177,0 1-1057,-9 3-2064,0-3-4674</inkml:trace>
  <inkml:trace contextRef="#ctx0" brushRef="#br2">41384 36866 6211,'0'0'5602,"0"0"-3313,0 0-320,0 0 64,29-49-368,-12 36-288,-1 0-193,-3 3-207,6 0-1,2 7-240,2 3-287,-5 3-241,0 13-160,-1 7-32,-5 10 0,-3 12 48,-9 3 0,0 10 48,-8 4-160,-12-1 0,3 1-16,-10-10 32,7-5-16,-1-9 96,4-9-96,9-8 112,-4-8-16,1-6 0,5-4 112,-4-3 160,10-16 16,0-7-160,0-1-144,11-6-64,1 1 48,4 6-16,-3 4 16,-1 9-80,9 6 80,-3 4-64,-5 0 64,6 10 48,-2 7 32,-1 2-16,1 2 16,-4 2 369,3-2-337,-2-6-96,-4-2-48,-2-7-208,3 3-32,-5-9 63,1 0-207,2-9-144,-7-2-529,3-7-367,-4 3-145,5-4-1088,-2-1-3058</inkml:trace>
  <inkml:trace contextRef="#ctx0" brushRef="#br2">42024 36833 8772,'0'0'8868,"0"0"-5987,0 0-1392,0 0 144,0 0-609,0 0-704,8 33 385,-8 17 831,0 12-639,0 10-577,0-5-336,0-5-16,0-7 16,0-12 0,2-11 0,5-9-176,-7-10-16,4-8 48,-4-5 0,0-3-48,0-12-481,-4-11-1936,4-7-977,0-6-4705</inkml:trace>
  <inkml:trace contextRef="#ctx0" brushRef="#br2">42232 36853 10773,'0'0'4402,"0"0"-3041,0 0 271,0 0 561,0 0-448,12 72-272,-12-32 400,0 12-801,-5 7-512,3-2-287,-3-1-193,5-5-64,0-4-32,5-12 48,5-10 0,0-6-96,1-9-177,-4-3-415,-1-7-785,4-10-703,-10-13-1554,0-10-3778</inkml:trace>
  <inkml:trace contextRef="#ctx0" brushRef="#br2">41830 36926 5362,'0'0'5955,"0"0"-3842,0 0-272,0 0 240,0 0-881,0 0-319,26-10-257,-6 2 273,7-5 95,5-5-384,-4 0-272,1-1 129,-7 3 47,-2 2 32,-4 1 16,-2 10-255,-4 3 15,5 0 176,-5 13 144,8 6 193,0 8 127,9-3-352,2 1-304,-2-6-191,10-9-97,-1-10 16,-6 0 0,5-15 0,-5 1 80,-1-11-96,-3 7-16,0-5-32,-6 7 0,-9 3-16,1 7 16,-7 2-273,4 1-239,-9 3-464,0 0-449,0 7-1008,-9-1-512,-1 1-1457</inkml:trace>
  <inkml:trace contextRef="#ctx0" brushRef="#br1">24411 23859 9172,'0'0'3746,"0"0"-705,-60 0-1328,32 3-192,0 6-257,0 11-223,-9 3-337,1 13-384,6 3-48,0 7 193,8 1 143,9 2 160,13-4-127,2-7-465,21-5-176,11-14 16,18-9 0,1-10 32,6-19-64,-2-14-48,-8-8-64,-6-11-48,-5-3 47,-14-1 49,-11 2-192,-9 2-368,-4 3-160,-10 5 143,-13 5 81,-4 3 256,-6 10 320,-3 7 48,-4 9 0,1 10 16,0 0-112,6 4 0,4 5-16,9 1-144,4 0-769,14-8-879,-7 2-1634,9-4-4210</inkml:trace>
  <inkml:trace contextRef="#ctx0" brushRef="#br1">24379 23249 3762,'0'0'6179,"0"0"-2626,0 0-1600,0 0-240,0 0 32,-20 57-481,3-18-495,3 17-209,1 7 48,-3 25 417,4 18 111,11 18 417,1 5-433,0-2-111,1-5-193,15-16-704,-1-21-64,-5-20 32,4-17 0,-4-13-64,-3-12 32,5-7-96,-12-6-400,4-10-624,-4 0-1041,-4-20-1313,-8-9-2241</inkml:trace>
  <inkml:trace contextRef="#ctx0" brushRef="#br1">24703 23897 5010,'0'0'7684,"0"0"-6003,0 0-977,0 0-48,0 0 465,0 0-257,-6-3-304,6 3-223,0 0 15,0 0 144,0 0 208,0 0 145,0 0 15,10 0 80,4 0-111,4 0-337,9-5-112,-3-5 561,5 5-305,-4-5-320,-1 4-240,-4-1-48,-7 1-16,-6 2-48,0 4-192,-7-2-320,0 2-225,0 0-79,0 0 48,-7 0-529,-4 6-784,5 0-1697,-6 4-2865,5-2 1025</inkml:trace>
  <inkml:trace contextRef="#ctx0" brushRef="#br1">24772 24081 6051,'0'0'9412,"0"0"-6242,0 0-1586,0 0-335,0 0-33,0 0-303,54 0 79,-39 4-207,-5-4-337,-2 0-224,-2 0-128,-3 0-96,-3 0-192,0 0-641,0 0-511,0 0-465,0 0-1392,4-14-3538,1-1 608</inkml:trace>
  <inkml:trace contextRef="#ctx0" brushRef="#br1">25091 23618 8676,'0'0'4258,"0"0"-1217,0 0-1648,0 0 0,0 0 95,0 0-191,-20 10-257,33-10-303,10 0-513,1 0-80,5 0 480,4 4-128,-2-1-15,-6 3-321,-2 0-96,-9 4-32,-11 7-64,-3-1 0,-3 7 32,-15 5 16,-8 3-32,-3-1 80,5 0-64,2-4 0,8-5 0,4-3 32,5-3 128,5-4-48,5-6-32,7 2-32,9-4 32,-8-3-16,9 3 192,3-3 160,-4 0-64,-2 5-63,-2-3-1,-4 1-112,-5 4-144,0 4 32,-1-3-80,-5 9 32,-2-2-32,-2 9 48,-13-1-48,2 2 48,-10-2-48,2-2-32,0-1-128,-2-7 0,6-3 0,4-4-177,-3-6-271,9 0-624,2-11-737,5-10-1057,5-7-3681,11-5-4226</inkml:trace>
  <inkml:trace contextRef="#ctx0" brushRef="#br1">25476 23680 17384,'0'0'4866,"0"87"-2513,4-45-384,-1 4-464,4-7-673,2-15-512,-3-4-224,-3-10-96,1-7 0,-4-3-128,0 0-288,0-5-704,-4-8-1474,-5-8-1535,0-4-3779,-1-4-3489</inkml:trace>
  <inkml:trace contextRef="#ctx0" brushRef="#br1">25648 23605 18264,'0'0'4290,"0"0"-2369,0 0-304,0 0-497,0 0-447,0 0-449,0 7-192,5 3 16,-1 3-32,-3 3-16,7 0 0,0 2 16,4 3-80,-4-3 64,4 5-16,5-3 32,-5 3-16,3-4 48,-6 1-64,3-8 80,-1 5-64,-7-7 0,-2 0 32,-2-1 0,0 1-64,-2 0 80,-9 1-16,-5 4-16,-1-2-32,-3 2 32,1-2-32,-3-3-48,7 0-208,2-7-224,1-3-577,9-3-784,3-14-816,0-4-2705</inkml:trace>
  <inkml:trace contextRef="#ctx0" brushRef="#br1">25618 23576 17912,'0'0'4194,"0"0"-2705,0 0-513,0 0 97,0 0-129,56 0-111,-27-16-465,-2-4-336,-4 2-16,-5-3-480,-3 6-673,-6-1-1488,-5 3-817,-4 0-3265</inkml:trace>
  <inkml:trace contextRef="#ctx0" brushRef="#br1">25881 23351 14871,'0'0'5042,"0"0"-3569,0 0 15,0 70 353,0-34-336,0 3-384,0-3-481,0-5-368,7-5-176,5-10 0,5-12 0,2-4-48,-2-7 16,3-16-48,-7-6-16,-1-5-48,-5-9-128,-3 1-288,-4-7-128,-8 7-337,-7 1-79,-2 8-81,-8 10 161,-2 13 752,3 10 128,-1 7 64,-1 19-48,1 7 16,7 6 256,5 2-112,2 4-144,4-2-144,2-9-1697,1-3-3121,4-8-5059</inkml:trace>
  <inkml:trace contextRef="#ctx0" brushRef="#br0">28527 23100 9460,'0'0'2273,"0"0"-208,0 0-288,0 0 288,0 0-288,0 0-785,-47 42-287,19-9 127,-5 2-288,2 8-304,-7-1-112,11-8 33,-2 3-49,12-12-80,1-9 32,12-6-64,4-10 32,0-6-112,11-20-225,15-10-495,-1-6 0,6-6 320,10-1 287,0 4 209,-2 6 64,-7 11 385,1 5-17,-9 13-208,-7 10 0,-2 0-144,-7 17-16,2 4-32,-7 2 64,5 0-96,-8-1-16,8-5-112,-6-7-240,5-4-640,-3-6-753,0-6-1104,-4-14-2962</inkml:trace>
  <inkml:trace contextRef="#ctx0" brushRef="#br0">28441 22117 7299,'0'0'2994,"0"0"-1153,0 0-129,-36 52 593,22-16 225,-7 3-530,4 3-239,0-1-368,7-5-545,-4-7-416,9-9-271,5-11 319,0-9-592,0-3 384,9-17-144,1-9-80,9-13-64,-6-7-48,-1-10-48,0-4-80,4 1-32,-5 8-145,-9 11 33,5 11 240,-3 16 112,1 16-16,-5 19-256,2 24 160,4 9 608,0 12 129,0 4-273,12-3-176,-3-11-160,8-11-80,4-17-48,-1-17 176,3-9 0,-5-6 16,0-17-48,-5-6 64,-2-9-32,-8-11-80,-2-7 80,-7-5-64,0-6-32,0 1-64,-4 5 32,1 7-32,-1 11-128,4 14 160,0 9-80,4 14 64,-1 6-80,13 0-352,-8 16-817,1 4-512,-6 3-80,3 0-2049,-6-4-9764</inkml:trace>
  <inkml:trace contextRef="#ctx0" brushRef="#br2">31276 27675 7860,'0'0'6739,"0"0"-4178,0 0-928,-1 0-465,1-1-287,0-4-177,0 0-256,0-5-80,6-3-128,1-3-80,4-4-96,2-6-48,-1 0 0,4 0 0,-8 4 49,4 5-33,-4 4 112,-6 6-16,4 1 64,-5 6-144,-1 13-48,9 10-64,1 6 160,-2 7 944,5 3-255,3 0-465,1-11-256,3-8-16,3-11-32,-1-5 32,-2-4 0,3-18 0,-6-10 16,1-3-32,-3-8 0,-4-3-176,-7-4-352,0 5-353,-4 2-623,0 10-833,0 6-561,0 13-31,2 10-449,6 0-4561</inkml:trace>
  <inkml:trace contextRef="#ctx0" brushRef="#br0">33963 25105 17560,'0'0'1873,"0"0"-1585,0 0 320,0 0 353,-65-5-225,38 13-208,-2 2-79,-8 2-241,1 5-64,-2-1 64,-6 7 128,-4-2-64,11 2-112,-8 3-64,14-3-48,5-4 16,16-2 0,10-7-80,14-4-176,19-6 48,13 0 80,4 0-32,4-3-112,-1 0-48,-16 3 48,-9 12-176,-24 11 271,-8 7 49,-24 3 32,-16 7 16,-5 3 145,-13 5 191,-3-2 160,12 0 160,10-12 145,26-1-177,17-10-256,20-11-288,33-5-32,20-7-96,12 0-816,3-9-417,1-5 289,-10 1 783,-10 2-559,-26-4-2337,-21 2-4243</inkml:trace>
  <inkml:trace contextRef="#ctx0" brushRef="#br0">25781 25312 4994,'0'0'833,"0"0"-721,0 0-64,0 0-48,-15 54-48,7-40-48,8-1 112,-8-3 16,7-4 16,1-1 0,0-5-48,0 0-1249,0 0-2625</inkml:trace>
  <inkml:trace contextRef="#ctx0" brushRef="#br0">24050 25105 12902,'0'0'2705,"0"0"-1552,0 0-113,-20 46 177,4 3 511,-1 13-47,4 3-48,2-2-512,3-4-817,8-13-272,0-17-16,15-9 32,2-12-64,7-5 16,5-3-32,0-10 16,-2-9-64,1-2 16,-11-6 48,3-2 32,-11 7 0,-5 5-112,0 7-145,-1 10 113,1 4-160,4 25-64,6 10 336,6 5 0,16 2 16,4-7-48,8-6 48,5-17-48,0-16-160,3-10 96,-3-19 112,-10-14 64,-4-4-32,-14-8 96,-10-1-128,-7-3 16,-8 2 0,-16-1-512,-9 4-241,4 5-31,1 13 272,-3 14 272,10 14 208,4 12-192,9 19-529,0 11-479,4 2-481,2 3-2769</inkml:trace>
  <inkml:trace contextRef="#ctx0" brushRef="#br2">23309 26826 5939,'0'0'3938,"0"0"-2546,0 0-159,0 0 576,0 0-161,0 0-351,7-39-177,-7 36-239,0 3-225,0 0-16,0 0-223,0 0-65,0 0-176,0 10-64,0 9 0,0 7 192,0 12 192,0 11 305,-3 9 15,3 4 48,0 5-159,0 1-17,0 1-144,0-5-320,-4-3 65,4-5-1,-5-2 96,4-2-96,-5-3-96,5 3-16,-8-2-112,2 3 128,3 2 80,-4 7-96,3 2-63,0 1 15,5 7 32,-3-3-176,-1 3-80,4-8 32,-3 1 48,3-10-48,-4-7 96,4-6-32,-4-9 48,4-7-48,0-10 16,0-6-96,-2-7-225,-2-3-191,4-6-304,-3-7-561,3-1-448,0 2 113,0-1 287,3 3-112,3 5-448,2-3-1296,-1-2-2690,-4 0 128</inkml:trace>
  <inkml:trace contextRef="#ctx0" brushRef="#br2">23406 27334 13654,'0'0'5075,"0"0"-3491,0 0-575,0 0-49,0 0 129,-38-47-481,22 46-128,1-4-48,-2 5-15,-6 0-17,-1 5-112,-5 3-160,0 9 48,0 2-48,-2 4 0,-2 6 64,1 1-64,-1 5 32,2 3 145,5 4 63,-3 0-112,10 7 128,2-3-16,5-2-48,12-2-176,0-3-64,16-1 16,13-5 0,11-4 1,6-6-129,10-10 16,8-7-81,0-6 49,-5-3 32,0-13 0,-9-7-32,-7-6 64,-7-4 0,-11-1-16,-4-9-48,-6 1-16,-11-7-32,0-1-96,-4-9 96,0 4 16,-11-3 32,-5 3 48,-4 7 16,-2 5-16,-2 10 0,-11 15 32,1 5-48,-6 5 32,-3 8-32,1 8 16,2 5 0,-1 5-32,10 2-32,5-1-240,7 1-528,2-7-129,10 0-175,3-3-1153,2-7-993,2-3-2897,0 0-6290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4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 3604 0 0,'1'-22'10695'0'0,"-2"25"-8884"0"0,-10 19-1265 0 0,0-3-192 0 0,0 1 0 0 0,2 0 0 0 0,0 1 0 0 0,2-1 1 0 0,0 2-1 0 0,1-1 0 0 0,1 1 0 0 0,1 0 1 0 0,-1 29-1 0 0,4-51-386 0 0,1 1-1 0 0,0-1 1 0 0,0 1 0 0 0,0 0 0 0 0,0-1 0 0 0,0 1 0 0 0,0-1-1 0 0,0 1 1 0 0,0 0 0 0 0,0-1 0 0 0,1 1 0 0 0,-1-1-1 0 0,0 1 1 0 0,0-1 0 0 0,0 1 0 0 0,1-1 0 0 0,-1 1-1 0 0,0 0 1 0 0,1-1 0 0 0,-1 0 0 0 0,0 1 0 0 0,1-1 0 0 0,-1 1-1 0 0,1-1 1 0 0,-1 1 0 0 0,1-1 0 0 0,-1 0 0 0 0,1 1-1 0 0,-1-1 1 0 0,1 0 0 0 0,-1 1 0 0 0,1-1 0 0 0,-1 0-1 0 0,1 0 1 0 0,0 1 0 0 0,24-10-2648 0 0,-18 5 1651 0 0,0-1 0 0 0,0 0 0 0 0,0-1 0 0 0,9-10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40 2980 0 0,'-2'-1'9733'0'0,"-1"1"-8411"0"0,-2 3-1143 0 0,0-1 1 0 0,0 1-1 0 0,0 0 0 0 0,1 0 1 0 0,-1 0-1 0 0,1 1 1 0 0,0 0-1 0 0,0-1 1 0 0,1 2-1 0 0,-1-1 1 0 0,1 0-1 0 0,0 1 1 0 0,0-1-1 0 0,0 1 1 0 0,0 0-1 0 0,1 0 0 0 0,-3 7 1 0 0,5-12-190 0 0,0 1-1 0 0,0-1 1 0 0,0 0-1 0 0,0 1 1 0 0,-1-1 0 0 0,1 0-1 0 0,0 1 1 0 0,0-1-1 0 0,0 1 1 0 0,0-1 0 0 0,0 0-1 0 0,0 1 1 0 0,0-1-1 0 0,0 0 1 0 0,0 1 0 0 0,0-1-1 0 0,0 1 1 0 0,0-1-1 0 0,0 0 1 0 0,0 1 0 0 0,1-1-1 0 0,-1 0 1 0 0,0 1-1 0 0,0-1 1 0 0,0 0 0 0 0,0 1-1 0 0,1-1 1 0 0,-1 0-1 0 0,0 1 1 0 0,0-1 0 0 0,1 0-1 0 0,-1 1 1 0 0,0-1-1 0 0,1 0 1 0 0,-1 0 0 0 0,0 0-1 0 0,0 1 1 0 0,1-1-1 0 0,-1 0 1 0 0,1 0 0 0 0,-1 0-1 0 0,0 0 1 0 0,1 0-1 0 0,-1 1 1 0 0,0-1 0 0 0,1 0-1 0 0,-1 0 1 0 0,1 0-1 0 0,-1 0 1 0 0,0 0 0 0 0,1 0-1 0 0,-1 0 1 0 0,0 0-1 0 0,1 0 1 0 0,-1-1 0 0 0,1 1-1 0 0,-1 0 1 0 0,0 0-1 0 0,1 0 1 0 0,-1 0 0 0 0,0-1-1 0 0,1 1 1 0 0,-1 0-1 0 0,1-1 1 0 0,24-8-311 0 0,-20 4 221 0 0,-1-1 1 0 0,1 1-1 0 0,-1-1 0 0 0,0-1 1 0 0,-1 1-1 0 0,1-1 0 0 0,-1 1 0 0 0,3-11 1 0 0,5-9-251 0 0,-5 2 531 0 0,-5 21 280 0 0,1 12 132 0 0,1 3-231 0 0,-1-7-328 0 0,1 0 0 0 0,-1 0 1 0 0,1-1-1 0 0,-1 1 0 0 0,1 0 1 0 0,1-1-1 0 0,-1 0 0 0 0,1 0 1 0 0,-1 0-1 0 0,1 0 1 0 0,0-1-1 0 0,0 1 0 0 0,1-1 1 0 0,-1 0-1 0 0,1 0 0 0 0,0-1 1 0 0,0 1-1 0 0,-1-1 0 0 0,1 0 1 0 0,1 0-1 0 0,-1-1 1 0 0,0 0-1 0 0,9 2 0 0 0,-2 0-1603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4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18 508 0 0,'-9'-6'4973'0'0,"-5"-5"-1122"0"0,10 12-2016 0 0,7 9 93 0 0,7 21-790 0 0,0 1 1 0 0,-3 0 0 0 0,0 0 0 0 0,3 54-1 0 0,-5 138 226 0 0,-5-163-973 0 0,3-14-368 0 0,-1-36-38 0 0,-1 0-1 0 0,-1 0 1 0 0,0 0-1 0 0,0 0 1 0 0,-1 0-1 0 0,-3 16 1 0 0,0-13-129 0 0,7-38-20082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1200 0 0,'0'0'645'0'0,"30"-17"11243"0"0,26 20-9265 0 0,6-15-2029 0 0,-47 8-534 0 0,0 0-1 0 0,0 2 1 0 0,0 0-1 0 0,0 0 1 0 0,0 1-1 0 0,28 3 1 0 0,-37-2-5 0 0,-1 1 0 0 0,1-2-1 0 0,0 1 1 0 0,-1 0 0 0 0,1-1 0 0 0,-1 0 0 0 0,1 0-1 0 0,-1-1 1 0 0,10-4 0 0 0,-6 3-36 0 0,-1 0-1 0 0,1 1 1 0 0,0 0 0 0 0,0 0 0 0 0,0 1 0 0 0,12 0-1 0 0,10 5-58 0 0,-27-3 64 0 0,1 0 1 0 0,-1 0 0 0 0,1-1 0 0 0,-1 1-1 0 0,1-1 1 0 0,0 0 0 0 0,-1 0-1 0 0,1-1 1 0 0,-1 1 0 0 0,6-2 0 0 0,0 0-32 0 0,0 0 0 0 0,0 1 0 0 0,-1 0-1 0 0,1 0 1 0 0,0 2 0 0 0,0-1 0 0 0,13 3 0 0 0,45 1 60 0 0,-56-4-68 0 0,76-5 189 0 0,-44 1 23 0 0,77 3 0 0 0,-55 3-132 0 0,78-9 145 0 0,-50 3-106 0 0,-57 6-2059 0 0,-38-2 1754 0 0,-7-6-5614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5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24 111 300 0 0,'-5'0'9796'0'0,"-14"2"-3538"0"0,27-5-6047 0 0,0 0 0 0 0,0 0-1 0 0,-1-1 1 0 0,1 0 0 0 0,-1 0-1 0 0,0-1 1 0 0,0 0 0 0 0,9-8-1 0 0,-2 1-38 0 0,-2 4-88 0 0,38-27 134 0 0,-47 33-235 0 0,0 0 0 0 0,0 1 0 0 0,0-1-1 0 0,0 1 1 0 0,1 0 0 0 0,-1-1-1 0 0,1 2 1 0 0,-1-1 0 0 0,1 0 0 0 0,-1 1-1 0 0,1-1 1 0 0,-1 1 0 0 0,7 0-1 0 0,-10 1 22 0 0,0-1-1 0 0,1 0 0 0 0,-1 0 1 0 0,1 1-1 0 0,-1-1 1 0 0,1 1-1 0 0,-1-1 0 0 0,0 0 1 0 0,1 1-1 0 0,-1-1 0 0 0,0 1 1 0 0,1-1-1 0 0,-1 1 0 0 0,0-1 1 0 0,0 1-1 0 0,1-1 0 0 0,-1 1 1 0 0,0-1-1 0 0,0 1 1 0 0,0-1-1 0 0,0 1 0 0 0,0-1 1 0 0,0 1-1 0 0,0 0 0 0 0,0-1 1 0 0,0 1-1 0 0,0-1 0 0 0,0 1 1 0 0,0-1-1 0 0,0 1 0 0 0,0-1 1 0 0,-1 2-1 0 0,-6 25 393 0 0,4-11-137 0 0,2-3 36 0 0,1-3-126 0 0,0-1 0 0 0,0 1 0 0 0,1-1 0 0 0,0 0 0 0 0,5 19 1 0 0,-5-26-150 0 0,0 1 1 0 0,0-1-1 0 0,1 1 1 0 0,-1-1-1 0 0,1 1 1 0 0,-1-1-1 0 0,1 0 1 0 0,0 0-1 0 0,0 0 1 0 0,0 0-1 0 0,0 0 1 0 0,0 0-1 0 0,0 0 1 0 0,1-1-1 0 0,-1 1 1 0 0,1-1-1 0 0,-1 1 1 0 0,1-1-1 0 0,-1 0 1 0 0,1 0 0 0 0,0 0-1 0 0,-1-1 1 0 0,1 1-1 0 0,6 0 1 0 0,-5 0-12 0 0,1-1 0 0 0,-1 0 1 0 0,1 0-1 0 0,-1 0 0 0 0,1 0 1 0 0,0-1-1 0 0,-1 0 0 0 0,1 0 1 0 0,-1 0-1 0 0,0 0 0 0 0,1-1 1 0 0,-1 0-1 0 0,0 0 0 0 0,0 0 1 0 0,0 0-1 0 0,0 0 0 0 0,0-1 1 0 0,-1 0-1 0 0,1 0 0 0 0,-1 0 1 0 0,1 0-1 0 0,-1 0 0 0 0,0-1 1 0 0,-1 0-1 0 0,1 1 0 0 0,3-7 1 0 0,-1-9-510 0 0,-5 18 424 0 0,0 0-1 0 0,0 0 1 0 0,1 0 0 0 0,-1 0 0 0 0,0 0 0 0 0,0 0 0 0 0,1 0 0 0 0,-1 0 0 0 0,0 0 0 0 0,1 0 0 0 0,-1 0 0 0 0,1 0 0 0 0,0 0-1 0 0,-1 1 1 0 0,1-1 0 0 0,-1 0 0 0 0,1 0 0 0 0,0 1 0 0 0,0-1 0 0 0,0 0 0 0 0,-1 1 0 0 0,1-1 0 0 0,0 0 0 0 0,0 1 0 0 0,0-1 0 0 0,0 1-1 0 0,0 0 1 0 0,0-1 0 0 0,0 1 0 0 0,0 0 0 0 0,0 0 0 0 0,0-1 0 0 0,0 1 0 0 0,0 0 0 0 0,0 0 0 0 0,2 0 0 0 0,7-2-1126 0 0,12-2 1073 0 0,-15 4-3901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5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38 3240 0 0,'38'-38'9999'0'0,"-62"87"-5660"0"0,15-32-3731 0 0,-3 5-315 0 0,2 0 0 0 0,1 1 0 0 0,0 0 0 0 0,2 1 0 0 0,1 0-1 0 0,1 0 1 0 0,1 0 0 0 0,1 1 0 0 0,1 0 0 0 0,1-1 0 0 0,4 48 0 0 0,-2-69-290 0 0,0 1 0 0 0,0-1 0 0 0,0 0 0 0 0,0 1 0 0 0,0-1 0 0 0,1 0 0 0 0,-1 0-1 0 0,1 0 1 0 0,0 0 0 0 0,2 3 0 0 0,-3-5-45 0 0,-1-1 1 0 0,1 1-1 0 0,-1 0 0 0 0,1-1 1 0 0,0 1-1 0 0,-1-1 0 0 0,1 1 0 0 0,0-1 1 0 0,0 1-1 0 0,-1-1 0 0 0,1 1 1 0 0,0-1-1 0 0,0 0 0 0 0,0 1 1 0 0,0-1-1 0 0,-1 0 0 0 0,1 0 1 0 0,0 0-1 0 0,0 1 0 0 0,0-1 0 0 0,0 0 1 0 0,0 0-1 0 0,0-1 0 0 0,0 1 1 0 0,-1 0-1 0 0,1 0 0 0 0,0 0 1 0 0,0 0-1 0 0,0-1 0 0 0,0 1 0 0 0,0 0 1 0 0,-1-1-1 0 0,1 1 0 0 0,0-1 1 0 0,0 1-1 0 0,-1-1 0 0 0,1 1 1 0 0,0-1-1 0 0,-1 0 0 0 0,1 1 0 0 0,0-2 1 0 0,4-2-304 0 0,50-46-2381 0 0,-51 47 2289 0 0,0-1-1 0 0,0 1 1 0 0,0 1-1 0 0,1-1 1 0 0,-1 1-1 0 0,1 0 1 0 0,-1 0 0 0 0,1 0-1 0 0,0 0 1 0 0,0 1-1 0 0,10-2 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79 32 0 0,'0'-1'161'0'0,"-1"0"1"0"0,1 0-1 0 0,0 0 0 0 0,0 0 0 0 0,-1 1 1 0 0,1-1-1 0 0,-1 0 0 0 0,1 0 0 0 0,0 0 1 0 0,-1 1-1 0 0,1-1 0 0 0,-1 0 1 0 0,0 0-1 0 0,1 1 0 0 0,-1-1 0 0 0,0 1 1 0 0,1-1-1 0 0,-1 1 0 0 0,0-1 1 0 0,0 0-1 0 0,0 1-80 0 0,1 0 0 0 0,-1-1 0 0 0,1 1 0 0 0,-1 0 0 0 0,1 0 0 0 0,-1-1 0 0 0,1 1 0 0 0,-1 0 0 0 0,1-1 0 0 0,-1 1 0 0 0,1-1 0 0 0,0 1 1 0 0,-1-1-1 0 0,1 1 0 0 0,0 0 0 0 0,-1-1 0 0 0,1 1 0 0 0,0-1 0 0 0,-1 0 0 0 0,1 1 0 0 0,0-1 0 0 0,0 1 0 0 0,0-1 0 0 0,0 1 0 0 0,0-1 0 0 0,0 1 0 0 0,0-1 0 0 0,0 0 0 0 0,0 1 0 0 0,0-1 0 0 0,0 1 1 0 0,0-1-1 0 0,0 1 0 0 0,0-1 0 0 0,0 0 0 0 0,0 1 0 0 0,1-1 0 0 0,-1 1 0 0 0,0-1 0 0 0,0 1 0 0 0,1-1 0 0 0,-1 1 0 0 0,0-1 0 0 0,1 1 0 0 0,0-1 0 0 0,24-23 3628 0 0,-54 44 1087 0 0,-13 25-3412 0 0,19-19-526 0 0,14-13-750 0 0,22-20-519 0 0,22-22-654 0 0,-13-7-14 0 0,-19 29 883 0 0,1 1 1 0 0,0-1-1 0 0,1 1 0 0 0,-1 0 0 0 0,11-10 2150 0 0,-12 24-1208 0 0,3 12-153 0 0,-6-17-585 0 0,1-1 0 0 0,-1 0 0 0 0,1 0 0 0 0,-1 1 0 0 0,1-1 0 0 0,0 0 0 0 0,-1 0 0 0 0,1 0 0 0 0,0 0 0 0 0,1 0 0 0 0,-1 0 0 0 0,0 0 0 0 0,0-1 0 0 0,1 1 0 0 0,-1 0 0 0 0,1-1 0 0 0,0 1 0 0 0,-1-1 0 0 0,5 3 0 0 0,22 3-1669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1344 0 0,'0'-2'233'0'0,"-1"0"1"0"0,0 0-1 0 0,1 0 0 0 0,-1 0 1 0 0,0 0-1 0 0,0 0 0 0 0,0 1 1 0 0,0-1-1 0 0,0 0 0 0 0,0 1 0 0 0,0-1 1 0 0,-1 1-1 0 0,1-1 0 0 0,-1 1 1 0 0,-2-3-1 0 0,3 3 274 0 0,-1 0 0 0 0,1 0 1 0 0,0 0-1 0 0,0 0 0 0 0,-1-1 0 0 0,1 1 0 0 0,0 0 1 0 0,0-1-1 0 0,0 1 0 0 0,1-1 0 0 0,-1 0 1 0 0,0 1-1 0 0,0-1 0 0 0,0-3 0 0 0,10 11 997 0 0,3 9-897 0 0,-11-14-402 0 0,5 9 211 0 0,-1-1 1 0 0,0 1 0 0 0,0 0 0 0 0,-1 0-1 0 0,0 1 1 0 0,-1-1 0 0 0,0 1-1 0 0,2 17 1 0 0,7 93 778 0 0,-7-61-1072 0 0,-2 0 1 0 0,-4 0-1 0 0,-2 1 1 0 0,-16 92-1 0 0,6-128-1562 0 0,5-18-1958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4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1528 0 0,'1'0'281'0'0,"0"-1"-1"0"0,-1 1 0 0 0,1 0 1 0 0,0 0-1 0 0,0-1 1 0 0,-1 1-1 0 0,1 0 0 0 0,0-1 1 0 0,-1 1-1 0 0,1-1 1 0 0,0 1-1 0 0,-1-1 0 0 0,1 1 1 0 0,-1-1-1 0 0,1 1 1 0 0,-1-1-1 0 0,1 0 0 0 0,-1 1 1 0 0,1-1-1 0 0,-1 0 1 0 0,1 1-1 0 0,-1-1 0 0 0,0 0 1 0 0,0 0-1 0 0,1 1 1 0 0,-1-1-1 0 0,2-5 4517 0 0,2 22-3594 0 0,-1 12-315 0 0,0 1 0 0 0,-2 0 1 0 0,-1 0-1 0 0,-2-1 0 0 0,-7 45 0 0 0,-2 30-205 0 0,5-25-565 0 0,2-47-380 0 0,1 1 1 0 0,2 0-1 0 0,2-1 1 0 0,5 45-1 0 0,-4-68-504 0 0,1 8 785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 1304 0 0,'-3'-1'993'0'0,"0"0"-1"0"0,1-1 0 0 0,-1 1 1 0 0,1 0-1 0 0,-1 0 1 0 0,0 1-1 0 0,0-1 1 0 0,0 1-1 0 0,1-1 1 0 0,-1 1-1 0 0,-4 0 1 0 0,1-1 2174 0 0,24 1-1006 0 0,213-15-65 0 0,-224 15-2200 0 0,0 0 0 0 0,0 0 1 0 0,0 1-1 0 0,0 0 0 0 0,9 2 0 0 0,-15-3 54 0 0,-1 1 1 0 0,1-1-1 0 0,0 0 0 0 0,-1 0 0 0 0,1 1 1 0 0,-1-1-1 0 0,1 0 0 0 0,-1 1 0 0 0,1-1 1 0 0,-1 1-1 0 0,1-1 0 0 0,-1 0 0 0 0,1 1 0 0 0,-1-1 1 0 0,1 1-1 0 0,-1 0 0 0 0,0-1 0 0 0,1 1 1 0 0,-1-1-1 0 0,0 1 0 0 0,1-1 0 0 0,-1 1 1 0 0,0 0-1 0 0,0-1 0 0 0,1 2 0 0 0,-2 0-27 0 0,1-1 1 0 0,0 1-1 0 0,-1 0 0 0 0,0-1 0 0 0,1 1 0 0 0,-1-1 0 0 0,0 1 0 0 0,0-1 0 0 0,1 1 0 0 0,-1-1 0 0 0,0 0 1 0 0,0 0-1 0 0,-1 1 0 0 0,1-1 0 0 0,-2 2 0 0 0,-30 22-2680 0 0,8-12-3062 0 0,24-12 4755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16:15.985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16823 3687 4466,'0'0'8932,"0"0"-7363,0 0-1233,0-3-32,0 15 320,0 6 145,0 12-337,7 7 240,-2 13 801,4 6 96,1 1-49,-3 5-351,-3-1-81,2-5-207,-2-2-145,-4-2-176,0 1-95,1-1-17,-1 1-192,0 0 48,0 1-96,0 4 80,0-1-32,0 2-47,-1 1 79,1-4-160,0 1-48,0-5-48,0 0 48,6-2 32,-2 0 16,6-1 16,-4-3-48,1-1-16,-5 4 16,4-2-32,-6-2 16,0-1 80,0-3-32,0-4 32,0 2-144,0-7-96,0 1 16,0-1 48,3-3-64,1 1 64,2 0 0,-3 3 0,5-6 16,-5 2 16,3-1 0,0-1-32,-6-6 64,4-4-96,-1-4 32,-3-4-64,0-2-96,0-3-128,0 0-80,0-4 128,0 0 64,0 4-16,0-2-1,0-2 65,-3 0-256,3 0-480,0 0-817,-4-6-1136,-2-7-1153,-3-3-2961</inkml:trace>
  <inkml:trace contextRef="#ctx0" brushRef="#br0">16600 5467 5090,'0'0'11414,"0"0"-8661,0 0-1361,0 0 225,0 0-16,0 0-288,30 4-497,-15-4-224,0 0 145,7 0 31,4 0-256,2 0-144,5-4 80,-1 4 145,5 0-305,0-3-144,7 1-80,-1-4 16,4 4 64,-1-6 0,5 2-48,-3 1-32,1 0 224,-2 5 0,2 0-384,-5 0 96,3 0 96,-6 5-31,4-2-17,-6 2-16,3 0-16,-2-5-32,1 2 0,-1-2 48,-2 0-32,2 0 64,-1 0-32,4-2 64,-4 2-80,0 0 48,1 0-32,1 0 64,1 0-192,4 0 64,2 0 80,6 0 0,0-8 64,1 6-48,2-5-48,-1 6 80,2-3-32,-4 4-32,4 0 64,-4 0 0,-4 0-48,5 0-48,-5 4 0,4-4-80,-5 1-16,0-1 48,-1 0 48,-3 0 0,-1 0 16,-4 0-32,-3-1 16,-7 1 32,-5 0-32,-5 0 16,-6 0-48,-1 5-64,-6-2-128,-2-1-32,-3 4-161,-2-4-255,0 0-192,0-2-321,0 0-720,0-2-1136,-2-8-769,2-4-3681</inkml:trace>
  <inkml:trace contextRef="#ctx0" brushRef="#br0">21011 7450 9925,'0'0'4482,"0"0"-2690,0 0-239,0 0-128,0 0-241,0 0-319,45-16 127,-31 16-207,7 0-145,2-4-160,1 3 160,0-6-143,2 2-193,2 0-64,2-3-80,0 1 32,-3-2 32,2 3 32,0 4-64,-2-1-16,3 0 80,1 3 33,0 0-81,0 0 0,5 0-64,-1 3-16,5 0 48,-1-3-16,6 0-48,-6 0 80,8 0 0,-6 0 0,3-3 0,3 0-31,-9 0-33,1 1 32,0 2-176,-5 0-16,3 0-32,-6 0 48,7 0 16,1 0-32,0 2 64,3 1 0,0-3-32,5 0 16,1 3 0,5-3 0,2 0 80,0 0 48,-1 0 32,4 3 32,0-3 32,-2 2-304,2 1 16,-4 0 0,4 0 48,-4-1-16,1 2 0,-1-3 16,0 2 48,0 0-16,-5-1 16,6-2 16,-1 6-32,-1-6 80,1 3-208,0 3 32,0-6 16,2 4 0,5-4 16,-4 0 32,7 0 16,-2 0 16,2 0 0,0-4 16,-1-2 16,-1 3 48,1 3-48,-2-2-208,2 2 32,-5 0 80,0 0 16,-3 0 16,6 0-16,-6 0 32,1 0 16,-2 0 16,1 0 16,-1 0-16,0 0 32,0 0-64,-6 0-128,4 0 16,-5-4 80,1 4-16,2 0 16,-6 0 16,1 0-48,4 0 96,-4 0-32,3 0 16,4 0-16,-5 0 80,6 0-64,-4-2 32,5 2 48,0-3-224,7 3 96,-7 0-16,7 0 80,-1 0-64,-1 0 48,5 0 16,4 0 0,-7-3-16,0 3 80,3 0-32,-8 0 16,4 0-256,-2 0 80,2 0 96,1 0-16,1 0 16,-1 0 32,3 0 0,-3 0-48,7-5 64,-4 5-16,-2-5 64,0 5-32,2-3-160,-1 0-16,1 3 16,-1-2 48,1 2 48,0 0-32,-2-3 96,1 3 48,3-3-16,-2 3-48,-4 0 33,-1 0-1,1 0-224,2-3 31,-6 1 49,-1 2 0,-1-4 48,-6 4 16,4-5-32,-5 5 48,-4-4 16,2 4-32,-1 0 65,3-4-49,-6 2 0,4 2 48,2 0-160,-7 0 16,5 0-17,-8 0 49,0 0 0,-4 0-16,-9 0 48,0 0 16,-9 0-16,-7 0 0,-4 0-48,0 0-144,-3 0 80,-1 0 64,0 0 0,0 0 64,0 0-32,0 0 48,3 0-32,1 0 16,-4 0-32,0 0 48,2 0-32,2 0-16,-2 0 32,-2 0-48,0 0 32,0 0-80,0 0 16,0 0-64,4 0 32,0 0 32,-4 0 32,0 0 16,6 0-16,-5 0 48,2 0-32,3 0 0,-1 0 32,0 0-16,0 0 0,2 0 0,-1-3-48,4-3 0,-3 1-16,3-3-80,3 3 96,-5-3 0,1 5 32,-1 0 16,2 1 0,3-1 0,-7 3 0,3 0 0,-1 0 0,0 0 16,8 0-32,-1-4 48,0 3-64,7 1 48,-2-4 32,1 2-16,2 0-32,-6 2 16,-3 0 16,-7-4 32,-1 4-64,-3 0-48,-3 0 0,0 0-32,0 0-16,-6 0-64,3 0-224,-4 0-481,2-2-976,-1-1-1184,0-4-1841,-1-5-5907</inkml:trace>
  <inkml:trace contextRef="#ctx0" brushRef="#br0">9663 7629 10741,'0'0'7043,"0"0"-4562,0 0-1184,0 0 15,0 0-95,0 0-241,0 0-143,4 0-257,-4 2-48,9-2-95,-4 0-49,1 0-112,7 4-16,-5-4-80,5 1-32,1-1 64,6 4 80,-3-4 65,1 2-129,1 1 128,1-3-48,-2 6-80,3-4-112,-1 1-32,6 0 48,-2 0-64,1-1 0,4-2 64,1 0 32,3 0-32,-3 0 65,0-5 47,0-1-64,0 4-128,-2-4 0,2 3-96,0 1 96,-1-3-48,5 1-48,-1 0 64,-3 0-16,10 2 0,-7 2 0,-1-3 32,-2 3-32,2 0-32,-2 0 80,1 0-32,3 0 32,3 0-48,-6 0 128,7-6-48,-6 5 64,-2-3 0,2 1-144,-6 2 0,-2 1 0,4 0 0,-2 0 0,2 0 0,2 0 0,1 1 0,9-1 0,-1 0 0,8 0 0,0-1 0,1-3 0,4-1 0,-5-1 0,-4 4 0,-2-1 0,2 0 0,-1 3 0,-2 0 0,-1 0 0,0 0 0,-4 0 0,5-2 0,1 2 0,6-3 0,0 3 0,-1 0 0,1 0 0,6 0 0,-5 0 0,-1 0 0,-5 0 0,3 0 0,0 3 0,-6-1 0,4 1 0,-4 0 0,3-3 0,-4 0 0,6 0 0,-6 0 0,2 0 0,-1 0 0,3 0 0,-4 0 0,2 0 0,-3 0 0,-2 0 0,1 0 0,-3 0 0,4 0 0,-4 2 0,4-2 0,-2 2 0,1 2 0,2-4 0,-4 0 0,6 0 0,-5 0 0,2 0 0,3-6 0,-5 6 0,1-2 0,2-1 0,-7 3 0,3-3 0,-1 3 0,2 0 0,3 0 0,-6 0 0,5-2 0,-2-1 0,5 3 0,-5-4 0,5 3 0,-3 1 0,-2-4 0,5 2 0,-5 0 0,4-1 0,0 0 0,4 0 0,-2 1 0,6-2 0,0-1 0,-1 2 0,5 1 0,-1-4 0,-2 2 0,5 0 0,2-1 0,-5-3 0,1 3 0,0-3 0,4 2 0,-5 1 0,4-1 0,-2 1 0,-1 1 0,1-1 0,-2 3 0,4 2 0,-3 0 0,3 0 0,0 0 0,2 0 0,0 0 0,2-6 0,-1 6 0,1-5 0,-1-1 0,-1 1 0,-2-1 0,-1 0 0,-5 1 0,-1 5 0,-5 0 0,2-3 0,-3 2 0,-2 1 0,0 0 0,-3 0 0,3 0 0,0 0 0,-1 0 0,0 0 0,2 0 0,1 0 0,-1 1 0,-2 2 0,2-3 0,-2 5 0,2-5 0,-1 4 0,0-4 0,-4 2 0,-1 1 0,-4-3 0,0 3 0,-6 0 0,-3-1 0,-2 4 0,-4-6 0,-6 5 0,0-5 0,-7 6 0,2-6 0,-1 0 0,-3 0 0,0 0 0,0 0 0,0 0 0,0 0 0,0 0 0,0 0 0,0 2 0,0-2 0,0 0 0,0 0 0,0 0 0,0 0 0,0 0 0,3 0 0,-3 0 0,7 5 0,-1-5 0,-1 4 0,1-2 0,3-2 0,-4 3 0,1-1 0,1-2 0,-4 0 0,4 4 0,-1-4 0,-1 0 0,5 0 0,-1 0 0,2 0 0,3 0 0,0 0 0,-7 0 0,3-4 0,-1 2 0,-3-1 0,-2 3 0,-4 0 0,3 0 0,-3 0 0,0 0 0,0 0 0,0 0 0,2 0 0,-2 0 0,6 0 0,-6 0 0,7 0 0,3 0 0,0 0 0,2 0 0,-3 0 0,4 0 0,-1 0 0,0 3 0,4-3 0,1 2 0,4-2 0,3 4 0,-1-2 0,1 1 0,1 3 0,-3-4 0,-5 0 0,-2 2 0,0-3 0,-6 3 0,0-4 0,1 2 0,0 1 0,1 0 0,2-3 0,1 3 0,2-1 0,1 4 0,1-6 0,1 5 0,-2-2 0,-3 2 0,3-5 0,0 4 0,1-3 0,3-1 0,4 0 0,3 0 0,-2 0 0,2 4 0,-2-4 0,-5 2 0,-7 1 0,3 0 0,-10 0 0,3-1 0,-4 4 0,-2-6 0,0 5 0,2-5 0,-2 0 0,0 3 0,-2-1 0,-2-2 0,0 0 0,0 0 0,0 0 0,0 0 0,0 0 0,0-2 0,0-1 0,-6-1-208,0 3-304,-2-5-305,-4 4-335,-3-1-1249,-4-3-2674,-2 0-2640</inkml:trace>
  <inkml:trace contextRef="#ctx0" brushRef="#br0">12692 9177 5683,'0'0'208,"0"0"4258,0 0-2705,0 0-417,0 0 145,4-17 80,-4 14-65,0 3-431,0 0-113,0 0-143,0 0-81,0 0-272,0 0-224,0 0-192,0 0-48,3 0 0,-2 3 16,3 2 32,2 3-16,0 0-32,-2 7 48,1-2 449,1 3-241,-3-3-80,3 6 48,4 1 0,-5 1-32,4 1 176,1 0 48,-2 2-224,-2 1 97,4-1 31,0-3-80,-6 1-80,6-4 80,-4-1-64,-1-1-96,1-2-16,4 3 16,-3-1-16,-6-3-16,5 0-16,1 2 16,2 1 64,-6-3 0,2 4-32,2-2 33,-4 2 31,3-1 112,-6-3-80,3 4-32,1 0-96,-3-8 16,4 6-48,-4-5-16,3-2 32,-1 3-16,0 1-32,0-4 48,-3-1-16,6 2-16,-6 1 32,4-2-80,-3 3 96,3 1-64,2-3 0,0 6 32,-2-2 0,0 0 304,2 3-112,2-1-112,-2 4 16,0-6 80,-2 6-16,4-3-96,0 1-15,-1 1-49,-2 1 16,1-2 32,0-1-32,4 3-32,-5-6 16,4 6 16,-3-5-64,3-1 80,-3 1-64,3 2 64,-1-3-144,-2 2 96,-2 0-16,0 2 32,2 1 16,0 2 16,-2-1-64,1-1 16,1 5 32,3-5-32,1 1 0,-2 0-32,1 0 48,-1 0 0,2-2 0,-1 2-48,1-1 80,-5 1 0,1 1 48,-3-4-16,4 0-32,-3 3-16,4-1 16,0 2-48,-4-1 0,4-2 32,-2 1-32,4-3 16,-1 5 0,0-3-16,-1-2 48,-1 2-64,-2-1 80,1 3-32,0-2-16,-2-1 0,1 0 48,0 0-64,-4 1 0,6-1 32,-5-3-16,4 1-16,-2 2-48,0-3 16,0-1 16,0-2-16,-2 1 16,2-5 0,-2-4 0,-2 3-48,0-5-240,0 4-32,0-4 191,0 0 129,0 0-32,0 0 32,0 0 16,0 0-48,0 0 32,-2 0-32,-2 0 16,4 0 80,0 0-64,-2 0 16,2 0-112,0 0-160,0 0 96,0 0 112,0 0 16,0 0 48,0 0 16,0 0-16,0 0 0,0 0 0,0 0 16,0 2-64,0 0 32,0 4 48,2-1-80,4 4 48,-2 2-32,6-3 64,-5 5-16,1-2 16,-3 2-16,3 2 112,-1-2 16,-5-2 0,4 6-16,-1-8 32,-3 6 33,3-2-113,3-2-32,-3 2-64,1-4 64,3 1-32,-3 1 0,5-4 0,-3 2 32,-1 2-32,5-3 0,-4 3 32,1-3-48,-2 1 48,-3-1-48,6 2 32,-6-4-32,5 5 16,-1-3-16,-5-1 0,7 4 16,-6-2 0,4 2 32,-2-3 0,0 3 0,0 0-16,2-1-32,-2 1 0,-2 0 48,2 0-128,1 0 80,-1-3 16,-2 2-32,1-2 32,1 3-32,-2-2 32,4 1-16,-2 1 16,1 0-16,-2 0 0,1 0 48,2 0-80,-4 2 80,6 1-64,-7-3 32,5 2 16,1 1-32,-1 0 0,0-1 48,-1-2-96,5 2-16,-4 4 64,1-1-32,0-3 0,0 3 32,-1 1 48,0-3-48,-1 2 32,2-3 0,2 0-16,-6 2-48,2-2 48,1 0 0,1 2-16,-1 0-16,4-1 0,-5 1 48,1 2-16,0-1 48,2 4-16,-4-8 0,6 5 0,-4-1-16,-3 1 0,3-2-16,-1 2 16,-1-1-32,2-2 16,-4 3 0,5-1 0,-2-3-64,1 0 96,0-2-32,-2-2-32,1 1 48,-1-5-48,-2 4 32,5-3-32,-5-4 32,2 4-32,-3 3 32,4-5 0,0 5-32,-2-4 32,1 1-16,-2 2 32,2-3-64,-2 0 48,2 1-32,-4-4 16,4 1-16,-4-3 16,1 3-48,-1-3-160,0 0-64,0-3-336,-1-2-609,-7-6-1472,0-2-1249,-4-2-3265</inkml:trace>
  <inkml:trace contextRef="#ctx0" brushRef="#br0">12755 9179 6243,'0'0'2993,"0"0"-1072,0 0-976,0 0 47,0 0 225,0 0-369,0 0-256,0-2-176,0-2 65,0 2-1,0-1 16,0 3-80,3 0-64,-3 0 1,0 0-1,0 0 160,0 0-80,0 0 0,0 0-15,0 0 79,0 0-32,0 0-32,0 0-80,0 0-128,0 0-79,0 0-33,0 0-48,0 0-64,0 0 48,4 0-16,-4 0 32,2 0 16,2 0 48,-2-3 64,-2 3-64,4 0 16,-1 0-48,-3 0-16,2 0 16,4 0-16,-6 0 0,7 0-16,-5 0 0,8 3 32,-5 2 32,4 1 144,1 2 81,-1 2-33,3 4 80,-4 0-48,2-1 0,2 1-48,0-4-192,0-1-31,-4-1-49,5 0 0,-1 0-16,-3-5 16,3 2-16,-4 1 0,-2-4 0,4 4-16,-6-1 16,5 0 48,-4 1 144,1 3 176,0-1-240,1 0-112,1 0 16,1 0-48,4 1 32,-4-5-32,3 5 16,-4-4 0,4 1-16,-4 2 16,-1-6-32,0 7 32,-1-4-32,0 3 32,-1-3 32,2 3-32,2-2-16,-2 3-16,0-4-16,6 3 32,-3-3 16,-2 1-16,4-4-48,-1 4 48,-4-4 0,6 1 32,-5 2-16,2 1 0,-1-4-48,-4 7 48,7-2-32,-2 1 48,-2 3-48,2-2 64,-1 2-32,-1-1 0,5-4-32,-2 4 64,4-1 0,-6-1-48,6 3 16,0-3 0,-2 3 16,-2-3-16,5 6 272,-2-1-96,1 4-48,1-4-48,0 6 49,-1-1-49,1-3 0,0 3 0,-4-4 0,7 0-64,-4-1-16,0 1-128,2-4 112,-2 1 0,-2 1 0,5-3-32,-2 6 64,-2-5-64,3 4 48,-1-4 0,-4 4 0,3-1-32,0 2 32,1-2 0,2 0-16,-2 2 16,0-2-16,2 0 32,-3 2-48,4-3 48,-5 1-32,2 1 16,-2 0-16,0 3 32,0-2 0,2 4-16,-2-5 16,-2 5-16,3-2 32,-1-1-80,2-3 32,-2 4 0,0-2 0,0 0-16,2 0 32,-5-1-32,8-1 16,-5 1-32,4 0 80,-2-1-64,2 2 32,-1 0 32,6-2-16,-6 0-32,1 2 32,1-2 16,-2 0-32,1 3-64,1-2 16,-2 0-16,-3-1 32,6 1-32,-6-3 32,5 3 16,-8-1-16,4 1 48,0-1-32,0 1-32,4 0 32,-4 2 16,4-3 0,-2 0-16,-5-2 16,7 2 32,-2 2-48,-3-2 0,2-2 32,-2 2-32,0-2 32,0-3-48,-2 3 32,0 0-16,4 0 0,-5 0 16,4 0 0,-3-1-16,4 4 0,-5-3 64,3 2-48,3 1-16,-1-4-16,-2 4 80,2-3-48,-2 0-16,-3 2 48,5-4-64,-2 2-32,2-7 80,-4 7-32,4-2-32,-5 1 48,4-1-16,-3-1 0,4 6-16,-5-4 16,3 1-32,-1 0 64,0 0-80,1 0 16,-1-3 16,-2-1-16,5 4-16,-8-2 16,5-3 48,-1 3-16,0-1-32,-3-1 16,-1-1 48,-2 1-48,4-2 0,-3 2 32,0 0-32,1-2 32,-2 4-16,0-1 32,-1-3-48,4 6 0,-3-3 32,3 1-32,-3-5 32,1 5-32,-1-3 48,4-1-64,-6 3 48,2-3 0,0 1-16,2-1 16,-4-2-48,2 2 48,0 0-48,2 1 48,-1-4-32,-3 4 32,5-1-16,-3-1 16,-1-3-32,1 3 32,1 0-16,-1 0 16,-2-2-16,-2 1-16,3 3 16,2-1 16,-4 3-32,3-2 32,1-1-32,-2 3 16,1-3 16,0 1-32,1 0 32,-1-1 0,-1 2-48,1-3 80,0 4-96,-2-3 64,0 1 16,0-1-16,2-1-64,0 0 80,-2 0-16,-1-3-16,-2 3 16,5-2-32,-6 1 16,4-1 0,0 2 0,-2-4-16,2 2 32,-4 1-16,1-3-16,4 3 32,-5-2-32,3-1 32,-1 4-32,-2-4 16,3 5 0,1-5 0,-4 0-16,2 3 32,-2 0-32,4-3 64,-4 2-32,2-2-32,-2 0-16,0 0 16,0 0 64,0 0-48,0 0-48,0 0 80,0 0-80,0 0 80,0 0-64,0 0 48,0 0-32,0 0 64,0 0-48,0 3 0,0-3-48,4 0 80,-4 3-16,0-3-32,3 0 16,-3 3 0,2-1 0,-2-2 0,0 4 0,3-3-16,-3-1 48,0 0-64,3 3 48,-3-3-32,0 4 16,0-3 16,0-1-16,0 6 0,3-6 0,-3 3 0,4-1 16,-4 2-16,0-4-16,2 0 16,2 5-16,-4-5 32,4 3-16,-4-2-16,2 3 32,-2-2-16,4 1 0,-3 3-16,-1-4 16,3 4 0,-3-6 16,4 5 16,-2-5-32,-2 5 0,4-5-16,-2 4 32,-2-2-32,0-2 16,0 2 0,4-2 16,-4 0-16,0 0-16,0 0 16,4 4-16,-4-2 64,1-2-64,-1 3 0,6-1 16,-6 2 16,4-4-32,-1 1 16,0 3 48,0-4-80,1 3 48,-2-2-48,2 3 96,-3-2-96,-1 1 48,4 0-16,-1 0 16,0-1-32,0 1 0,0 0 16,-3-3 16,3 3-16,-3-1 32,4-2-48,-3 6 16,-1-3 16,4-1-16,-4 0-16,6 4 48,-6-6-64,3 3 64,0-1-48,-3-2 16,0 0 0,0 0 0,0 0-16,0 4 16,0-4 32,0 0-64,0 0 80,3 0-112,-3 2 128,4 1-80,-3-3 16,-1 0 0,6 3 0,-6 0 0,0-3 16,4 0-16,-4 0 0,3 0-16,-3 0 0,3 0 48,-3 2-64,0 0 48,3-2-16,0 4-16,-3-3 16,0 3 0,3-4-16,1 5 16,-3 1 0,3-4-16,-1 4 32,0-3-16,1-1-16,-2 3 16,2-2 0,0 2 0,2 1 0,2 3 16,-2-1-32,3-3 48,0 6-48,-3-3 32,0-3-48,-1 3 16,-2-4 16,0-3 16,-3-1-32,0 0-16,0 0 96,0 0-80,0 0-32,0-1-160,0-6-128,0 0-369,0 1-431,0 1 111,0-1-111,0 6-817,0 0-80,0 0-1008,-6 6-641,-3-1-1617</inkml:trace>
  <inkml:trace contextRef="#ctx0" brushRef="#br1">21091 9420 6467,'0'0'-1025,"0"0"6196,0 0-2850,0 0-784,5-11-289,-2 9-431,-3 2-417,0-3-112,0 0-112,0 3-16,0 0-48,0 0-16,0 0-32,0 0 48,2 0 128,-2-3 96,0 3-15,3-2-65,1-2-16,4 3-32,-4-3 0,5 2 96,0 0 240,3-5 81,2 5-49,0-4 288,0 6-207,3-5-241,-1 5-192,-2 0-16,3-3-112,0 3 0,4 0-32,-4-2-16,12-1-16,-4-2-32,9-1 0,0-2 625,2 3-177,3-4-336,0 1 128,3 1 96,-2-2-128,-2 6-128,-1-2 16,-3 5-48,-4 0 48,1 0-48,-7 0-48,6 0 64,-6 0-80,0 5 48,0-5 0,2 0-32,1 0-32,0 0 0,1-5 16,2 0 0,-1 1 208,1 2 289,0 0-17,0-1-176,0 3-144,0 0 16,3 0-128,0 3 0,4-1 32,0 4 64,1-1 0,3-5-80,5 3-32,-4-1 32,8-2 16,-2 3-16,-7-3-16,3 0 32,1 0-144,-2 5 64,2-1 0,1 0 0,-4-1 32,2 0-16,6 0 16,-2-1-48,0-2 96,3 0-48,-1 0 32,4 0 48,4 0 0,-4 0 81,4 0-81,-1 0-192,-3 0 48,4 5-16,-4-5 32,4 4 48,-4-2-16,0 1 0,-4-3 64,3 0-48,1 3 32,-7 0 0,5-3 16,-4 2-32,-1 0 16,4 2-176,-1 1 64,0-5 32,2 0 32,5 3-32,2-3 48,2 0 0,3 0 0,-3-3 0,7 3 16,-3-5 64,-1 5-32,3 0-48,-4 0-112,-3 0-16,0 0 96,-2 0-16,1 0 48,-1 0-32,-1 0 48,3 0 0,-2 0 32,1 0 0,2 0 0,-1 0 32,0 0-240,-1 0 64,-1 0-16,0 0 128,-4 0-64,0 0 16,1 0 32,-8 0 0,4 0 32,-1 0-32,-2 0 64,-1 0-32,-3 0-16,5 0 48,0 0-256,3 0 144,-5 0-48,1 0 48,4-4 16,-2 4 32,1 0 0,-4 0-32,3 0 80,1 0-16,-3-2 16,4 0 16,-5 2-16,1-3 32,5 0 48,-2 3-336,-1-5 128,2 1 48,2-1 0,0 3 0,4-1 48,-4-3 0,1 2-16,0-2 32,-1 3 0,0-2 32,1 2-48,-1-2 64,0-1-128,0 1-48,0 0 16,4 2 0,0-2 48,-1-4 16,4 6 16,-6 0 16,6-1-16,-7 0 32,4-1 96,-4 2-48,0 1 16,0-1-96,0 0-112,1 1 32,-1 0 16,4-2 0,-1-1 64,-2 1 16,-1 0-32,-7-1 0,-1 1 32,-7-1 16,-4 5-16,-8-6 32,-3 6-48,-9 0-16,-6 0-16,1 0 16,-4 0-32,1 0-32,-7 0 64,6 0-48,-5 0 48,6 4-16,-4-2 0,0-2 48,0 0-64,-3 0 48,7 0-16,-6 0 16,5 0-80,1 3 128,-1-3-128,-2 0 64,-2 0 0,2 0 16,-4 0 0,0 0 16,0 0-48,0 0-16,0 0 64,0 0-80,0 0-16,-4 0-160,4 0-160,-2 0-417,2 0-527,-7 0-753,4 0-1217,-4-3-1264,0 1-5875</inkml:trace>
  <inkml:trace contextRef="#ctx0" brushRef="#br1">9847 9580 6995,'0'0'1473,"0"0"1056,0 0-1472,0 0-689,0 0-192,0 0 320,-37-6 240,37 6 257,-1 0 15,1 0-111,0 0 15,0 0-64,0 0-127,0 0-241,0 0-144,0 0-192,5 0 32,4 0 48,1 0-96,4 6 81,2-4 383,1 4 544,1-3-495,-2-1-241,2 3 80,-3-1-48,0-4-160,3 5-32,2-5 1,2 0-17,-2 3-48,5 0 208,2-1-80,0 0-48,2 2-176,4-4 0,5 0 625,-2 0-97,2 0-400,2-4-128,-5 0 80,5-5-128,0 3 16,-6-1 0,6 4-80,-7-3 64,0 4 0,1 2-16,-1 0 16,-2 0 16,0 0 16,-1 0-32,4 2 0,0 1-16,0 0 144,-3-3-64,6 3 225,-1-3-113,3 0-96,4-3-64,2-3 32,-1 2 256,7-5-144,-3 6-144,2-2-16,-2 5 32,-4 0-16,0 0 32,0 0-48,-4 8 32,-2-3 32,-1 1-80,-3-1 48,0-2-240,0 2 176,0-1-64,-3-3 64,3 3-80,2-4 80,-2 0-16,4 0 32,2 0-16,4 0-32,1 0 80,2 0-32,0 0 64,7 0-80,-2-5 64,-2 1-16,2-1 48,-1 2-32,-3-2-224,6 3 64,-3-2 48,3-1 32,4 2 0,-4 1 0,6-1 32,2-2 0,-2 1 48,2 2-32,-1-7 32,2 5-16,-4 0 80,2-1-272,-4 0 64,1 5 16,-2-3 16,-2 3 48,-5 0 32,2 0-32,-5 0 0,1 0 16,0 0 16,-3 0 16,1 0 0,0 0 48,0 0-32,-3 0-112,-2-3-80,1 3 112,2-2-32,-4 2 16,0-2-16,0-2 64,1 4-48,1 0 32,-2 0 32,4 0-16,-4 0 16,3 0-16,-4 0 64,5 0-96,1 0 112,-6 0-64,3-1 0,-1-3-48,3 4-48,-4-3 16,2 1 0,-2-1 0,5-2 48,-3 2 80,-3 0-16,9 0-48,0-3-16,-1 5 16,1-2 48,7-2-48,-1 1 64,-4-1 0,1 3-16,0-2 0,-4 4-176,0-2 16,-2 0 48,1 2 32,0-4-16,2 2 48,0-1-32,-5 3-16,3 0 64,0 0 0,-3 0-16,0 0 16,0 0 0,2 0 0,-3 3 64,-2-3-80,4 2 80,-2-2-272,2 0 112,2 0 48,-1 0-48,2 0 48,2 0 0,-3 0 32,3 0-32,-2 0 32,-1 0 0,2 0 32,-7 0-16,2 0 48,-2 0-32,-5 0-16,2 0-16,-1 0 64,-1 4-208,5-4 48,-3 2 48,4-2-16,-1 2 0,-2-2 32,6 4 16,-3-2 0,-3-2 32,2 3-48,-3-1 32,-5 2 16,1-4-16,-2 5 32,-4-5-64,-3 4 32,3-4 32,-3 6-16,2-6-32,2 3 16,2-3 64,0 0-224,0 0 112,1 0-16,-4 0 16,-1 0 0,-1 0 0,3 0 32,-2 0 16,-2 3-16,0-3-32,6 0 48,-8 0 0,2 0 0,-1 0-32,-9 0 16,0 0-16,-2 3 32,-9-3-32,1 0 32,-3 0-48,-1 0 0,0 0 0,0 0-16,0 0 80,0 0-64,0 0 48,0 0 0,4 0 0,-2 0 16,-2 0-16,0 0 0,4 0-16,-4 0 16,0 0-16,0 0 16,0 0-16,0 0 0,-4 0 0,2 0-80,-3 0-224,1 0-272,-2 0-769,-3-3-1104,0 0-1473,0-2-1696</inkml:trace>
  <inkml:trace contextRef="#ctx0" brushRef="#br2">28885 9918 7235,'0'0'6403,"0"0"-3025,0 0-1377,0 0-401,-13-8-191,13 6-224,0 2-81,0 0-223,0 0-321,0 0-176,0 0-208,0 0-112,7 8-32,-1 2 48,3 4 64,-1 3 208,7 1 49,1 1-81,-1 1 48,-3-1-144,2-1-16,6 1-32,-10 0 32,5 0-48,-2 3-16,-3-4 0,-3 7 33,0-3-1,3 3 16,-4-1-128,2-3 32,1-1-32,3-1 0,0-1-112,2-4 32,-4 0 0,3-1-16,-6 2 48,3-2-48,-3-3 48,1 4-16,-5-1 32,3 3-64,0-2 96,1 3-32,-2 1-64,1-2 64,4 3-16,1 0 0,-2 0 16,5-2-16,-4-1 0,4 2-16,-7-1 32,10-2-32,-10 2 48,3-1-16,-1 1 32,0-2-32,0 0 16,1-2-32,-3 0 0,3 2 32,-1-2-48,2-2 16,-1-3 0,3 3 32,-4-4-48,3 4 16,-4-2-64,2 2 32,-4-3 32,-1 3-48,1-3 32,1 2 0,-1-2 32,-5 7-32,9-6 0,-7 6 0,3-2-16,0 0 64,3 2-48,0 0 0,-3-1 0,4-1 0,2 1 16,-4-3-32,1 3-32,1-4 16,-1 5-16,1-2 64,-2 0-48,1 4 16,-1-1-32,2 1 48,-1-2 0,1 2 0,-2 1 16,4-2-64,1 1 64,-1 2-16,-2-3 16,0 3 0,0-2-32,2 1 32,-4-1 0,1-2-32,0 2 96,4 0-64,-5-1 16,1-3-16,5 4 16,-4-1 0,4-3-32,-3 6 32,1-6 16,3 7-48,-6-7 32,-1 6 0,5 0-16,-4-1-16,-2 2 80,1 1-64,-5 2 0,3-2-16,1 2 64,0-2-48,3 0 0,0-2 48,-2 0-80,2-2-16,-1-1-64,-2 1 96,1-2-32,1 2 0,-3-1 16,-1 2 16,1-1 0,0 2 0,1 0 16,-2-3-48,1 3 96,0-2-32,3 1-48,4-2 80,-5 1-32,1 2-32,4-3 16,-3 0 16,-3 4 0,6-5 16,-3 2 0,-2 1-16,1-1-48,-2-1 16,-1 1 16,-1 0-16,1-4 0,-1 0 0,-1-2 16,0 2-32,-3-4 32,3-2 0,-1 0-48,-3-6 32,3 5 16,-3-3-16,3-3 16,-3 0-16,0 0-32,3 2 48,-3-2-16,0 0 0,0 0 0,0 0 0,0 0 0,0 0 16,4 0-16,-1 4-16,-2-4 48,5 4-64,2-4 48,-2 5-32,-3-1 16,0-2-16,1 1 32,-4-3-16,0 0-16,0 0 32,0 0-16,0 0 16,-4-5-32,-6-8-144,-2 2-432,0-1-833,-9-4-848,2 3-1376,-1-6-2498</inkml:trace>
  <inkml:trace contextRef="#ctx0" brushRef="#br1">21038 11377 2225,'0'0'3282,"0"0"2704,0 0-4001,0 0-528,0 0 96,0 0-65,38 0-511,-28 0-305,0 0-32,-2 0-240,4 0-95,-5 0 191,4 0-16,0 0-48,2 0-128,7 0 1,-4-4-49,6 4 16,1-2-80,8-1 224,-1 1 176,2-2 177,5 0-241,-1 1-208,2-3-80,-4 4-48,0-4-64,-1 6-48,-4-3-80,0 1 32,1 2-16,-3 0 0,5 0-16,-2 0 16,-3 0 16,7 0-32,-3 0 64,2 0-48,-2 0 32,3 0-16,2-2 65,-3-2-97,4 1 432,0-3-128,3 2-80,3-1-144,-4 1 16,4-1-64,-2 5-16,-1 0 16,-1 0-32,0 0-16,0 5 16,4 0 32,-2-1-80,4 0 48,4 2-32,3-3 48,3-3 48,5 0-112,-2 0-48,10 0 80,-3 0-48,8 0 64,-2 0 32,2-3 16,1 3-16,-2 0 16,-2 0 80,3 0-64,-4 0-128,0 0-32,0 3 32,4-3 32,-1 0 16,0 0 48,5 0-16,-6 0 48,1 0 16,1-3 0,-4 1-48,3-2-144,-5 0 96,5 0-64,-1-1 80,7 0 32,-1-1 0,1-2 32,-3 3 32,0-3-32,-1 3 64,5-1-304,-8 3 128,3 1 0,-1-2 32,-2 0 32,6 1 32,-6 1-16,-2-4 48,4-3 16,2 5 16,-3-5-256,1 4 64,-2-1 48,2-2 48,-5 3 0,6 0 0,-9-3 16,2 2 32,-3 1 48,-1-4-48,-2 5-128,2-5-48,-1 3 96,1-2-64,0 3 80,4 0 16,-3-3 32,5 5-32,-4 0 80,4 0 80,0 1 64,-1-2-31,-3 2-418,2-1 177,-2 1 0,-1-2-16,3 0 64,-4 1 16,3-3 16,-3 1 0,-3 2 17,0-2 15,-6 3 0,4-2-192,-4 2 48,-3-1 15,2 3 17,-4-4 0,0 4 32,-5-1-16,6 1 64,-6-3-48,1 3 0,2 0 48,0 0-48,-5 0 97,2 0-65,2 0 48,0 3-176,-5-2-1,5 3 49,-1-1 16,-3-1 16,10 2-48,-7-2 80,3-2 0,-6 2 0,3 1 16,-3-3-16,-6 3 16,1 0 0,-7-3-32,0 2 33,-4-2-17,4 6 0,-6-6 16,6 5 0,-2-3-112,-2-2 31,6 4 17,-6-2-48,4 1 64,0-1 0,2 2 16,-10-2 0,10 1-16,-9 3 0,8-4 16,-8 1 32,1 0-32,0-2-16,0 3 16,-3-4 16,3 0 16,-5 0-48,1 0 48,-5 4-32,-5-4 0,-1 1 16,-4-1-32,-5 0 0,0 0-144,-8 3-400,-8 0 160,-5-3-737,-3 0-1648,7 0-1857</inkml:trace>
  <inkml:trace contextRef="#ctx0" brushRef="#br1">9868 11694 10437,'0'0'4674,"0"0"-3714,0 0-928,0 0 337,0 0 255,19 0 64,-12 0-272,3-3-224,3 3 209,-4 0-1,3 0-64,-1 0-96,2-2-32,1 2 0,6-4 48,0 4 81,6-2 127,-1-4 48,5 1 96,7 0-48,-4-3-191,3 2-65,-1 3 32,2-3-32,-1 1-80,-1 5-48,-1 0-96,-1 0-32,-2 0 16,-1 0-32,-3 0 16,3 0-32,1 0-32,-6 0 48,9 0 0,-1 0 80,3 0 113,-3 0 415,9-2 160,-3-2-464,4 2-95,2-3 47,-1 3-288,3-2 80,4 2-16,3-4 16,0 1-80,0-1 32,4-3 16,-4 5-32,0-1 32,-3-4-16,1 3 0,-5 4 16,-1-4 32,0 5-64,1-3-144,-2 4 96,0-2-16,0-1 48,4 3-32,-1 0 0,-4 0 48,6 0 16,-5 0 64,5 0 48,2 0-48,-2 0 16,2 0-32,-2 0-48,5 0 96,2 0-176,0 0 0,1 0 0,7 0-16,-1 0 48,4-3 80,2 0 64,-3 1-16,2-4 0,0 6-64,-2-3 48,-2 3-16,2 0-176,-1 0 0,0-2 48,0-2 16,4 0 32,-5 1 32,6 1-16,-6-4 32,3 1 0,-3 1 64,1-1-48,0 5-176,1-3 48,-1 2 16,0-3 16,-3 4-32,7 0 144,-8 0-96,2-2 80,0-1-32,1 3 48,-1-3 0,3-2-64,-2-1-112,3 1 32,3 0 64,-3-1-16,0 0 16,0 4 48,-3-1-32,6-3 64,-8 6-48,0-1 48,1-3-80,-1 4-112,0 0 32,1 0 80,-4-3-48,3 2 80,-3-3-32,4 2 0,-5-1 80,-1-3-48,2 4 64,-2-1 0,-2-5-64,-2 4-80,1 0-32,-2-1 48,3-1-16,-2 3 48,-3 1 0,0-2 16,-3 2 0,0 2 32,2 0-32,-1 0 16,4 0 16,-3 2 0,1 4 32,3-3-240,-1 3 48,0 2 80,1-7 0,4 3 48,-4 1-16,0-2-32,1 0 80,-1-1 0,0-2 0,-4 0 0,-1 4 0,1-4 16,-4 0-128,0 0-32,0 0 48,-3 0 32,1 0-48,2-4 64,0 4 0,-5-2 16,2-1-32,-3 3 64,-5-3-32,1 3-16,-3 0 16,4 0 0,-5 0 16,2 0 16,-4 0-16,-6 0-32,-3 3 48,-3 0-128,-6-3 48,-8 2-16,-1-2 0,-2 0-352,-1 0 16,0 0 240,0 0 144,0 0 0,0 0-16,0 0 48,0 0 0,0 0 16,0 0-16,0 0 0,0 0 32,0 0 0,0 0-32,0 0-48,0 0 32,0 0-32,0 0 0,0 0 0,0 0-16,0 0 16,0 0-16,0 0 16,0 0 0,0 0 16,-1 4-64,-2-2-288,-1-2-545,-4 5-543,-1-1-1137,-4-3-1105,-4-1-3954</inkml:trace>
  <inkml:trace contextRef="#ctx0" brushRef="#br3">21233 13465 11125,'0'0'2145,"0"0"304,0 0-976,0 0-161,23-9-239,-16 5-289,0 4-127,2 0 111,6 0-16,-3 0-319,3 0-49,4 0 32,2-3-80,6 1 96,0-4 0,8-2-191,-1 6 175,5-5 224,0 6-208,1-3-208,-2 4-112,5 0-48,-5 0-48,1 4 96,0-3-31,8 3 95,-2-1 16,3-3 80,-1 0 64,1 0-80,5 0 16,-3 0-304,1 0 32,1 0 80,2 0 16,0 0-48,0 2 16,1 1 160,4 2 97,1-3-241,4 2-16,4 1 48,1-5-48,4 5 64,6-5-208,-1 0 160,0 0-16,4 0 32,-5 0 64,1 0-16,0-1 0,-4-3-16,1 4 32,-3 0-208,3-3-16,-2 3-16,6-6 48,-1 4 0,0 0 64,3-4 32,-5 6-16,-2-2 64,1 2 0,-1-3-208,-2 3 0,-1 0 0,-3 0 48,6 0 80,-2 0-16,2-4 32,0 3-16,1-3 64,1 0 0,1-2-128,1-3-112,0 8 80,4-8 48,-2 1 0,-2 2 64,0-2 0,-3 3 0,0 1 64,1-1 0,1 1-304,1-2 112,0 1 32,1-4 0,5 1 64,1 1 48,-8 1 0,5-3 80,0 1-80,-7 3-256,0 0 96,2-1 80,-9 0-32,2 1 48,1 3 48,-2-2 0,-2 2 0,-2-4 32,6 5 64,-6-3-272,5-1 80,-1 2-32,3 0 32,2 1 16,-3-4 32,1 6 48,1-3 16,-4 1 48,-4-2 16,3-1-32,-5 5-272,-1-4 112,2 0-16,-3 2 112,-1-1-80,-1-3 96,1 4-32,3-1 16,-3 0 48,-2 2-48,2-3 96,-5 2-96,-1-1-128,0-1 16,-6 2 48,4 0 32,-6-1-48,-5 0 64,-3 1-16,-4-1 48,-6 3-32,-2-4 16,-2 4-32,0 0 0,1 0-16,0 0 64,0 0-48,5 0 0,4 0 48,2-1-32,-4-3 64,6 4-64,-6-2-32,-2 0-64,2-2 16,-2 2 32,-5-1 16,5-3 0,4 5-16,2-3 0,1 0 16,-5 0 48,1-1-32,1 5 32,-7-2-16,-9 2 0,1 0-48,-11 0 32,1 0 0,-6 0-32,1 0 80,-4 0-96,0 0-96,0 0-48,0 0-144,0 0 112,0 0 96,0 0 16,0 0-16,0 0-48,1 0-113,3 0-47,-1 0 80,0 0-96,0 0-16,-3 0-48,3 0-81,-3 0 33,0 0-16,0 0 256,0 0 192,0 0-16,-6-4 16,3 2 16,0-1 16,-2 0-352,1-2-929,1 1-960,-3-1-976,0-2-1810</inkml:trace>
  <inkml:trace contextRef="#ctx0" brushRef="#br3">10070 13663 10885,'0'0'5619,"0"0"-3234,0 0-2161,0 0-80,0 0 704,-3-8-63,3 6-177,0 0-304,7 2-80,-6-4 80,5 2 176,-2-1 1,-1 0-65,0 3-224,0 0-48,7 0-64,-2-2-32,8-1 16,-2 3 240,7-4 417,-1 4-145,1-1-96,4 1-128,-7 0 16,3 0 17,-2 0-97,1 0 0,2 0-32,-1 0-32,5 1-128,5-1 48,2 0 0,5 0 176,2 0-112,5 0-95,-2-5-65,2 1 16,-1-3-32,-4 5 80,2 2 16,-2 0-80,-5 0-32,5 0 80,-7 2-96,2 5 80,3-3-96,1 1 64,-4-1 0,5 1-16,-2-5 32,2 3 32,-5-3-208,5 0 48,0 0 32,-5 0 16,4 0-16,0 0 0,-2 0 48,3 3-16,-2 3 48,8-4 0,-1 0 192,5 1 32,8-3-160,1 0 48,3 0 64,4 0-96,0-5 0,0-3-352,-1-3 144,6 6 128,-6-3 16,-1 1-48,0 3 32,-9 4 0,0 0 0,-1 0-16,-6 0 64,1 0-48,0 4 33,5 0-322,0-1 193,0-1 0,5-2 32,5 0 0,0 0 16,1 0 32,5-2 16,2-5 32,-3 3 0,4-5 81,-4 6-17,1-5-336,-2 4 79,1 0 81,-2-1 0,-2 2 32,5-2 16,-4 2 32,1 0 65,-5 0-65,2 1 80,0-3-160,0-1-64,-9 0-17,7-1 129,-6-5-80,6 2 80,-8-1 16,1-1-16,-1 3 33,1-2-1,-1 2 32,0 1-32,0 3 0,-1-1-32,1 4-112,-4-4 0,4 4-1,0-1 130,-1 3-98,-6-4 81,-1 3-16,-5-3 65,2 4-65,-2-2 32,-4 0-16,3 2 32,-5-4 16,1 4-32,3-2 16,1-1 0,-3 1-176,4-2 48,2 4 16,-2-1 15,5 1 49,1 0-32,0 0 48,0 0-64,-5 0 96,4 0-48,-2 1 16,2-1 33,0 6-33,-5-3 64,1-1-48,0 2 0,-3-4 48,0 2-240,3 0 128,-2 2-81,1-3 113,6-1-32,-6 4 32,7-4-16,3 0 0,-3 0 16,5 0 48,-2 0 17,-2 0-49,4 0 32,-9 3-16,1-3 80,1 0-96,-4 2-128,1-2 48,2 0 0,-1 0 15,1 0 1,4 0 80,0 0-80,-1 0 96,-1 0-48,0 0 65,0 0-33,-5 0 0,1 0-16,2 0 32,-4 0 32,2 0-64,-2 0-112,-1 0 0,2 0 47,-2 0 1,-2 0 32,3 0-48,-1 6 96,3-4-64,-4 0 48,0 2-16,4-2 32,-6 1 0,0-3-16,-7 5 49,-3-2-49,-3 0 16,-14-3-64,-4 2 48,-6 4-337,0-6-223,-3 3 112,-6-1-208,4 2-369,-1-4-800,-2 0-944,8 2-384,0-2-2066,0 0-5266</inkml:trace>
  <inkml:trace contextRef="#ctx0" brushRef="#br3">19512 12999 9748,'0'0'7332,"0"0"-5139,0 0-1105,0 0-223,40-28 255,-16 27 1,10-2-257,2 0 465,9 3-321,2 0-271,-3 0-161,-2 0-320,-2 0-208,-10 0-48,-5 0 0,-4 0 32,-5 0-48,-7 0-272,-2 0-352,-6 0-241,-1 0 1,0-2-449,0-1-192,-5 0-1056,2 3-3714</inkml:trace>
  <inkml:trace contextRef="#ctx0" brushRef="#br3">19731 13008 5298,'0'0'8324,"0"0"-4226,0 0-2321,0-20-545,0 20-143,0 0-273,0 0-239,1 15-289,3 6-32,-2 11 384,-2 15 673,0 10-305,0 7-287,0 4-65,0-1-64,0-3-112,-2-11-15,2-7-209,0-10-336,0-8 0,0-8 112,2-5-128,-2-6 80,4-2-481,-4-5-495,0-2-577,0-5-928,-6-8-1169,-6-4-5330</inkml:trace>
  <inkml:trace contextRef="#ctx0" brushRef="#br3">20105 13443 10261,'0'0'4850,"0"0"-2177,0 0-928,0 0-304,0 0-113,0 0-255,1-4-145,-1 4-95,0 10 95,0 1-144,0 5 33,0 1-129,-1 2-256,-7-1-192,2-1 32,3-1-31,-3-5-49,4-3-32,2-2-16,-3-1-48,3-3-48,0-2-16,3 0-32,5 0 80,9 0-48,-1-7 32,6 1-32,1-2 32,1 0 16,-5 0-144,-1-1-96,-6 7-496,-3 0-225,-3 2-271,0-4-305,-6 4-672,0-2-272,0-3 0,-9-1-1281,6-5-4113</inkml:trace>
  <inkml:trace contextRef="#ctx0" brushRef="#br3">20278 13441 9636,'0'0'8100,"0"0"-5459,13 57 49,-13-25-129,0 4-913,0-1-399,0-2-753,0-4-400,-3-6-32,3-7-144,0-14-624,0-2-1073,4-14-1712,2-13-1410</inkml:trace>
  <inkml:trace contextRef="#ctx0" brushRef="#br3">19501 12826 5811,'0'0'7171,"0"0"-4050,0 0-880,0 0-272,0 0-432,0 0-432,48-18-49,-18 9 113,10 3 319,2 1-63,5 1-385,6-3-367,-4 5-241,-3 2-224,-7 0-144,1 0-16,-10 0-16,-2 0-16,-10 0-16,-3 0-32,-7 0-336,-1 0-96,-7 0-241,0 0-239,0 0-369,-4 0-31,1 0-737,-4 5-16,3-5-657,0 4-2800</inkml:trace>
  <inkml:trace contextRef="#ctx0" brushRef="#br1">19666 10788 10853,'0'0'4786,"0"84"-2289,0-24-32,-3 10-400,1 6-560,-5 4-753,-1-14-175,0-6-81,1-8-112,0-11-144,5-12 16,-6-5-176,8-7-64,-2-6-16,-2-3-16,4-8-256,0 0-416,0-13-721,0-7-1104,0-1-1057,0-9-3313</inkml:trace>
  <inkml:trace contextRef="#ctx0" brushRef="#br1">19454 10881 7251,'0'0'3538,"0"0"-1553,0 0 128,0 0 480,0 0-368,0 0-432,16-17-336,-11 16-209,-2-3-223,1 0-241,4 3-256,1-2-160,4 3-16,4 0-79,7 0 15,10 0 256,9 0-48,4-5-192,-1-1-64,1-5-15,0 0-65,-10 0-96,-9 3 16,-4 1-80,-8 1 0,-6 0-176,0 1 32,-6 5-65,-3 0 33,-1 0-128,0 0-160,0 0-544,-1 0-1105,-9 0-1041,0 0-2096,2 5-9957</inkml:trace>
  <inkml:trace contextRef="#ctx0" brushRef="#br1">19932 11252 5603,'0'0'7923,"0"0"-4689,0 0-1009,0 0-256,0 0-305,0 0-463,40-41-465,-22 33-159,3 0-33,-6 4-192,0 3-128,-2 1-160,-7 0-112,-2 10 64,-4 7 16,-10 2 144,-3 1 16,-8 3 0,4 1-96,-7-2 96,9-3 17,-2-8 63,10 2 96,3-4-288,4-4-64,6 1-80,8-1 80,2-2 16,-1-2 32,4 3-48,-5-2 0,1 4-16,-2-1-48,-7 1 64,0 4-32,-6-2 32,0 1 16,0 2-48,0-7 32,-6 5 0,0-3 16,-4-1-16,-2-2-16,-3 2 32,0-5-16,0 5 16,-2-2-16,0-3 0,2 0-16,1 0-128,5 0-256,-3 0-369,9-3-719,-3-7-1105,3-4-1393,3 1-4770</inkml:trace>
  <inkml:trace contextRef="#ctx0" brushRef="#br1">19396 10612 5362,'0'0'1265,"0"0"624,0 0-384,0 0-289,-35 5 481,32-5 96,3 0 128,0 0 48,0-5-273,3 3-175,12-1-320,9 1-289,16 2-80,10-4 785,5 4 144,7-2-721,6-4-431,-8 1-273,-6-3-112,-12-3-160,-6 0-48,-6 4 32,-9-2-304,-8 1-256,-8-1-209,-5 1 17,-4 3-625,-6 0-576,-10 2-720,0 3-928,-1 5-2338</inkml:trace>
  <inkml:trace contextRef="#ctx0" brushRef="#br1">19712 9193 7668,'0'0'4386,"0"0"-2914,0 0-367,0 0 688,0 0-129,0 0-287,0-32-161,0 30-191,0 2-337,0 0-47,0 0-33,0 0-144,0 15-352,0 13 16,0 13 176,0 12 929,0 7-113,0 11-415,-2-1-257,2-7 0,-4-7 16,4-4-144,-4-15-127,4-3-17,0-16-96,0-3-64,0-14-64,4-2-369,0-16-815,-4-13-1393,0-3-2162,-4-13-6065</inkml:trace>
  <inkml:trace contextRef="#ctx0" brushRef="#br1">19501 9137 3874,'0'0'7731,"0"0"-4913,0 0-625,0 0-321,0 0-447,0 0-208,-25-6-241,24 6-47,-3 0 31,4 0-96,0 0-95,4 0-305,7 0-240,8 0-64,6-3 48,12-3 80,6 6 993,5-4-497,0 4-143,3 0-177,-8 0 16,-5 0-208,-7 0-160,-4 0-96,-10 0 48,-1 0-64,-9 0 0,-1 0-80,-5 0-144,-1-5-112,0 1-416,0-1-753,0-1-1088,-1 1-913,1 5-640,0 0-6243</inkml:trace>
  <inkml:trace contextRef="#ctx0" brushRef="#br1">19956 9561 14407,'0'0'5298,"0"0"-3313,0 0-753,0 0-287,0 0-145,0 0-271,50-38-289,-36 32-48,6 6-80,-6-2 96,-1 2 64,-6 0-32,1 8-144,-8 6 16,0 1 224,-4 7 289,-7 6-33,-2 1-320,-1-2 0,1-3-64,6-4 48,2-3-112,5-7-32,0-1-79,5-4-66,11-5 66,-2 0-49,6-4 32,0-6 0,-2 2 32,3-5-32,-6 2-16,1 0-80,-8 3-97,0-3-447,-2 2-336,-6 1-433,0 1-1488,-5-2-785,-6 1-2401</inkml:trace>
  <inkml:trace contextRef="#ctx0" brushRef="#br1">19587 8910 13590,'0'0'3970,"35"11"-2481,-5-11 256,6 0 880,2 0-384,2-5-897,2-3-431,-6-3-481,2 0-288,-12 3-128,-2-1 16,-6 5-144,-6 1-560,0 3-305,-5 0-399,-5 0-305,2 3-240,-4-1-688,0 4-2450</inkml:trace>
  <inkml:trace contextRef="#ctx0" brushRef="#br0">19407 7193 7235,'0'0'6227,"0"0"-4418,0 0-352,-49-36 287,40 29-415,3 2-385,-3-1-175,5 0-113,-3 1-48,3 5 65,1-5 47,3 5 128,0 0-111,0 0-177,8 0 16,17-3-159,14-2-241,21-1 320,12-3 496,19 0-303,5-6-81,-6 2-80,-4 2-432,-17 2-144,-15 0 16,-14 3-32,-14 4-96,-8-2-128,-8 4-64,-9 0-273,-1 0-111,-1 0-32,-13 6-209,0 0-671,-2-1-1106,-2 3-1408,3-3-3313</inkml:trace>
  <inkml:trace contextRef="#ctx0" brushRef="#br0">19323 6865 5282,'0'0'3266,"0"0"-369,0 0-704,0 0 160,0 0 80,0 0-432,45-19-272,-36 17-144,-2-1-337,11 0-255,11-2-321,10 1-112,8 0 225,14-1-225,4-1-224,5-3-192,-2 4-16,-13 2-192,-7 2-304,-8-3-144,-10 4-240,-8 0-257,-10 0-287,-9 0 79,-3 0-592,-19 0-464,-5 4 64,-6-3-2689</inkml:trace>
  <inkml:trace contextRef="#ctx0" brushRef="#br0">20095 7584 8884,'0'0'5010,"0"0"-1312,0 0-2433,0 0 287,0 45 545,0-12 336,0 7-752,0 4-576,0-3-289,0-4-368,0-9-304,0-4-16,-1-11-32,1-4-128,0-3 64,-4-6-192,4 0-464,0 0-640,-4-15-1058,4-3-2000,0-10-5314</inkml:trace>
  <inkml:trace contextRef="#ctx0" brushRef="#br0">19676 7188 1105,'0'0'10180,"0"0"-6146,0 0-1905,0 0-336,0 0 64,8-32-273,-8 26-191,0 6-48,0-3-369,0 3-320,0 18-383,0 21-177,-6 21 128,0 15 752,-2 18-79,2 10-417,-4-5-384,7-15-240,-4-17 80,7-15 48,0-17 48,7-12 16,-4-5-80,1-6-240,-4-11-385,0 0-351,0-9-241,-7-11-1264,-4-11-1121,-3-2-3937</inkml:trace>
  <inkml:trace contextRef="#ctx0" brushRef="#br0">16094 3964 13238,'0'0'5218,"0"0"-2864,0 0-578,0 0-399,0 0-353,0 0-271,4 39-177,5-21-320,2 5-80,3-5-64,0-3-144,3 0 0,-8-4 32,5-4 0,-7-1-384,0 0-224,-4-1-16,0-3-401,-3 2-800,0-2-1200,0-2-241,0 0-2640</inkml:trace>
  <inkml:trace contextRef="#ctx0" brushRef="#br0">16264 3874 10885,'0'0'3506,"0"0"-1698,0 0-543,-13 37 336,13-4 15,0 5-223,0 8-112,0 6-113,0 2-95,0-2-305,0-6-224,0-8-256,0-5-95,0-9-97,-4-4-80,4-3-32,-2-6-112,2 1-481,0-7-831,0-3-801,-4-2-609,3-7-1312,-6-10-5042</inkml:trace>
  <inkml:trace contextRef="#ctx0" brushRef="#br0">16726 3702 6691,'0'0'8788,"-44"76"-5394,20-35-1489,0-4-113,4-5-431,12-4-721,0-15-448,8-5-176,0-8-144,6-10-912,4-14 896,6-9-1089,2-8-592,-2-10-144,-2-1-1328,0 0-369,-7 10-1232,2 6-1681,-3 12 7651,2 7 3331,-4 12-1266,2 5-1680,0 11-689,4 13 80,2 14 2770,4 3 1104,1 4-1825,-3 2-1296,5-6-544,-4-9-497,4-14-208,-4-3-160,3-13-272,2-2 96,2-13-96,5-6-320,-1-8-96,3 0-225,1 3-351,-6 7-449,-7 6-624,-4 11-1280,-12 0-7284</inkml:trace>
  <inkml:trace contextRef="#ctx0" brushRef="#br3">11698 15570 1601,'0'0'14470,"0"0"-12357,0 0-1056,39 0 1120,-26-3-336,-3 0-289,-3-3-351,3-1-273,-5-1-255,4-6-225,-9 1-80,0-4-160,-5 4-32,-14 0-128,-11 2 32,-1 5-96,-16 6-144,0 2-208,-5 14 16,-2 12 192,0 16 80,3 9 80,3 12 0,14 6 352,14 3 592,14-7-447,12-8-353,20-15 0,20-14-224,8-15 0,9-11 96,7-9 64,-8-18 16,0-1-32,-15 0-432,-9-1-769,-14 4-848,-11 8-1040,-10 5-369,-3 5-1024,-9 3-2257</inkml:trace>
  <inkml:trace contextRef="#ctx0" brushRef="#br3">12214 15481 8548,'0'0'1777,"0"0"-64,0 0 1024,0 0 0,0 0-624,0 0-416,24-25-385,-24 25-239,0 0-129,-4 0-143,-4 0-305,-14 6-160,-2 5-288,-12 4-16,-3 5-48,-4 6 16,3 2 16,5 4 16,9-3 0,4 7 224,10-1 64,12 4-96,0-2-95,21 2-97,9-2 176,4-7 0,9-5-32,-2-6 32,3-12-144,-4 0 16,-12-7-32,-2 0-16,-8 0-48,-7 0-48,-1 0-752,-10-4-321,0-4-176,0 3-960,-11-1-1456,-2-2-3298</inkml:trace>
  <inkml:trace contextRef="#ctx0" brushRef="#br3">12544 15345 8468,'0'0'2337,"0"0"-752,0 0 560,0 0-337,0 0-463,0 0-657,3-18-303,3 18-193,-2 0-128,0 1 0,2 5-16,-5 3 16,3 8 80,-1 8 304,0 13 705,-3 17 767,0 10 257,0 10 0,0 7-608,-6-3-656,2-8-401,4-12-192,0-14-128,0-8-32,0-17-288,0-7 112,0-4 0,0-9 32,4-3-48,-1-12 112,0-9-16,0-13-80,3-3 0,3 0-336,3 1-256,2 4 111,2 8 193,-4 11 112,7 8 96,-2 4 32,5 4 64,1 4 0,1 4 64,0 5-32,1 3 32,-5 1 48,2-3-64,-6-2-16,-5 0 0,-2-1-48,-4-2 16,-5-5 0,0 1 32,-14 7-16,-7-1 16,-7-1 0,-2 4 32,-6-1-16,3 1 96,4-4-63,2 4-33,4-6 16,9-2-64,4-1-32,3-1 32,7-4-48,0 0-449,1-6-975,15-8-929,-2-3-1057,2-3-1120,2-5-11622</inkml:trace>
  <inkml:trace contextRef="#ctx0" brushRef="#br3">13280 15490 14615,'0'0'2049,"0"0"-1793,0 0 576,0 0 977,0 0-208,0 0-433,33-40-527,-28 31-225,1 1-176,-2 0-96,-4-3 48,0 0-64,-10 2-32,-8 1-112,-2 3 0,-10 5 64,-8 13-128,3 18 96,-4 10 144,-1 18 753,7 7 751,13 0-159,10 3-529,10-9-479,22-10-305,14-15-16,9-12-48,3-13 48,2-10-128,-3-9 16,-6-9-576,-5-6-289,-12 0-47,-2-1-208,-15 3-593,-7 3-880,-1 9-1201,-13 2-4562</inkml:trace>
  <inkml:trace contextRef="#ctx0" brushRef="#br3">11300 16560 9636,'0'0'7284,"0"0"-5251,24-38-913,-17 26 481,0-3 64,-3 4-529,-4 1-255,0 1-225,0 4-144,-4 2 48,-13 3-15,-7 3-385,-3 11-16,-6 7-160,-4 12 32,2 6 16,5 13 160,0 4-80,12 0 400,6 1-96,8-1-192,4-6-95,16-7-49,8-8 16,6-5-96,4-12 80,0-3-80,0-10 16,1-5 32,-5 0-320,-6-9-481,-4-3-559,-10-8-737,-6-1-1313,-4-4-2048</inkml:trace>
  <inkml:trace contextRef="#ctx0" brushRef="#br3">11712 16793 4178,'0'0'12486,"0"0"-10565,-39 6-977,23 5 545,6-1-113,0 4-399,4 2-449,6-3-192,2 3-144,12-1-112,6-4-16,-2-9-48,9-2-16,-3-2-64,-1-9-80,-6-6-64,-4-2 96,-8-1-80,-5 0 32,0 1 144,-9 1 16,-7 1 48,-2 2-80,-2 6 64,1 3 16,-2 3 176,3 3-208,6 0-16,7 0-32,2 5-176,3 0-1617,4-5-1969,12 0-5522</inkml:trace>
  <inkml:trace contextRef="#ctx0" brushRef="#br3">12065 16395 8916,'0'0'3442,"0"0"-849,0 0-1249,0 0 81,0 0-208,0 0 159,6 51-15,-3-19 304,-3 9 95,1 7 33,-1 10-352,0 1-529,-4 2-239,-2-1-145,-4-7-144,5-6-64,1-6-224,-2-15-48,6-4-16,0-9-32,6-8-304,7-5-448,-1-18-977,-3-15-2273,0-5-3905</inkml:trace>
  <inkml:trace contextRef="#ctx0" brushRef="#br3">12396 16753 5170,'0'0'9029,"0"0"-6628,-30-37-1185,13 29 145,-6 7 207,-1 1-239,3 1-497,1 14-95,1 2-65,8 3-32,1 2 1,5 6-81,5-4-112,0 3-128,9 0-64,3-6 17,2-1-129,7-7-48,-2-5-64,1-8 0,5 0 32,-7-13-64,7-12 0,-8-10-192,1-8-96,-5-9 95,-6 1 1,3-1-32,-6 4 96,-4 7 224,0 9-128,0 4 64,0 9-16,-4 6 0,-2 2 48,2 6 320,-2 1 81,6 4 47,-1 0 48,1 17-352,0 10-128,0 11 80,0 8 833,1 8-625,5 3-320,1-5 80,-4-3 80,1-9-144,2-8-16,-3-10-16,-2-5-32,3-9 16,-4-3-112,0-5-352,0-2-593,0-15-1168,-8-4-2833,-2-4-7444</inkml:trace>
  <inkml:trace contextRef="#ctx0" brushRef="#br3">13059 16541 6467,'0'0'-576,"0"0"4241,0 0-863,0 0-1058,0 0-383,0 0-112,-17 25 111,8-9 273,-4 10-352,-2 5-97,1 1 1,-2 4 15,5-3-287,4-4-257,7-8-320,0-1-240,4-10-16,6-1-80,4-7 0,6-2-48,1 0 64,3-8-16,0-3 16,0 0-48,-2 0-224,-7 2-112,-3-3-16,-1 3 16,-7 2 191,-1-5 33,-3-1 16,0-3 160,-3 0-48,-1-4 64,-3 4-48,0 3 32,4 5 0,0 3 48,3 5 48,0 2-240,6 14 64,1 7 192,0 6 321,6 1 79,-3 2-112,-2 1-160,4-12-144,-1 1-48,-1-9-112,0-5 48,-2-5-256,-4-3-304,-2-5-577,-2-12-799,0-2-610,0-5-2208,-10-8-9300</inkml:trace>
  <inkml:trace contextRef="#ctx0" brushRef="#br3">13511 16619 6467,'0'0'3442,"0"0"575,0 0-1712,0 0-496,0 0-16,0 0-208,-10-7-401,10 23-367,-1 8-193,-3 7 641,1-2 15,3 0-608,-6-1-447,6-9-161,-3-8-96,3-5 80,0-6-96,3 0-417,3-15-1135,1-9-1186,-2-8-1840,1-9-4258</inkml:trace>
  <inkml:trace contextRef="#ctx0" brushRef="#br3">13515 16311 8340,'0'0'8964,"0"0"-6179,0 0-1984,-4 37-593,4-28-176,0-3-817,0-4-3072,6-2-6740</inkml:trace>
  <inkml:trace contextRef="#ctx0" brushRef="#br3">13792 16745 11317,'0'0'8676,"0"0"-7347,0 0-817,0 0 240,0 0 385,0 0 111,8 8-495,-2-27-561,0 1-128,1-8 112,0 2 320,-3-1-176,2 7-272,0 1 16,1 1-48,-2 8 112,5-1-15,-1 3-81,-1 6 48,5-1 0,-2 1 32,4 0 48,0 0-144,4-3 32,-4-2-64,-1-1 64,-1-3-128,-1 1-384,-3-5-353,-3 1-1008,0-3-816,-6 2-1681,0-4-7603</inkml:trace>
  <inkml:trace contextRef="#ctx0" brushRef="#br3">14667 16617 4962,'0'0'545,"0"0"5905,0 0-3840,0 0-657,0 0-481,0 0-303,4-22-481,-4 20-224,0-1 65,0 3-49,0 0-16,0-3-16,0 3 80,-4 0-95,2-3 31,-6 1 0,1 2-112,-8 0-128,-4 5-112,0 8-48,-1 4 96,-4 5 97,6 3 207,1-1-32,10 4 0,7-8-256,0-1-96,18-5-16,9-6-64,3-8 0,2-4-32,5-9-16,-3-7-272,-4-8 32,-10 0 144,0 8 96,-10-3 80,-4 5-64,-6 1 16,0 6-32,-6 3 80,-3 3 0,-2 5 0,-2 8 64,2 14 48,1 5 112,4 5-48,6 4 160,0-2 33,0-3-289,12-7-48,3-8-48,0-5-64,3-5-304,2-6-753,-6-4-832,1-9-512,-3-6-1185,-4-5-3217,-2 0-1345</inkml:trace>
  <inkml:trace contextRef="#ctx0" brushRef="#br3">14902 16641 7299,'0'0'6403,"0"0"-3441,0 0-913,13 43-129,-6-26-383,-3 5 128,0 0-80,-2 2-465,4-3-303,-6-1-273,7-5-304,-2-6-176,7-5-32,-3-4-16,4-4-32,2-10 16,-4-7-176,3-5-48,-4-2 80,0-1 112,-4-3-192,-1 0 144,-5 5 15,0 6-47,0 4 64,0 6 64,0 2 48,-5 8-64,0 1 129,0 0-33,3 0-16,2 1-32,-4 5-64,4 1 16,0-5 16,4 6-96,-2-3 48,8 0 32,-5 1-16,4 0 0,5-1 16,-3 3 32,4 1 64,6-2 48,-3 1 64,2-2-48,3-6 64,1 0 80,-1 0 96,-1-6-176,-5-2-64,-4-2-112,1-4 16,-2 1-15,-8-1 15,0 4-48,-4-3 16,0 6-16,0 5-48,-8-2 64,0 2-64,1 2-16,-3 0-49,5 2-143,-1 2-400,3 1-576,-3-1-449,-3 2-704,3-3 320,-3 1 0,0-2 528,1-2 769,-6 0 608,6 0 192,2 0 16,-4 0 480,6 0 545,0 0 255,-2 0 97,3-2-129,3 2-671,-3 0-385,3 0-208,0 0-32,0 0-64,0 0-64,0 0-625,0-4-1135,0 4-1634,0-3-2785,0 1-656</inkml:trace>
  <inkml:trace contextRef="#ctx0" brushRef="#br3">15085 16604 10133,'0'0'5586,"0"0"-3073,0 0-896,0 0-336,0 0-401,0 0-256,-21-9-384,12 14-95,-8 7-97,4-1 80,-2 5 112,4-3 112,-2 1-48,4-1-128,3-4-16,4-4-128,-1 1 16,3-4-64,0-2 64,0 0-64,3-2-16,8-7-80,1-2-464,0-2-1345,0-1-2449,2-4-11221</inkml:trace>
  <inkml:trace contextRef="#ctx0" brushRef="#br3">15173 16251 4882,'0'0'4322,"0"0"-3858,0 0 833,0 0 1056,0 0-704,0 0-1265,37-27-304,-37 34 48,0 2 384,0 2 17,0 1 63,0 1 576,0 3-175,0 3-81,0 11-31,1 7 319,-1 13-95,0 4 559,0 5 81,0 4-480,0-3-625,0-7-368,0-12 112,0-9-223,0-8-97,5-9-48,4-13 48,3-2-16,2-11 16,7-4-32,-2-9-176,1-2-209,-2-1 1,-2 3-16,-7 4-112,3 2 224,-9 7 256,1 1 32,-4 1-32,0 4 96,0-1-48,0-2-16,-7-1 64,4 0-80,0 0 16,0 1-80,0 6 64,3-5-64,0 7-16,0 0-144,0 0-192,3 0 208,0 0 79,3 7 97,1-3 0,0 5 16,3-2 0,4-1 16,5 0 80,5-1 145,1-3 143,1-2-16,-2 0 80,0-2-176,-3-1-128,-8-3-96,-7 4-16,-1-4 16,-5 1-16,-7 0-16,-7-3-96,-4 6 16,-2 2-32,-6 0 64,6 2-48,0 15 32,6 1-32,6 4 0,8-1 0,0 3 64,13-1 0,4-5 0,1-3 32,2-10 16,5-2 16,-3-3-16,-1-8 0,-7-7-400,2-2-1201,-5-1-2176,-1-3-2242</inkml:trace>
  <inkml:trace contextRef="#ctx0" brushRef="#br3">15797 16563 18536,'0'0'7764,"0"0"-6804,0 0-847,0 0 447,0 0 80,0 0 240,-12 0-463,3 13-369,0 6-16,-5 5-16,4 9 224,-3-1-160,6 0-96,6-3-64,1-5 112,0-5-32,15-8-16,1-4 48,8-7-96,7 0-160,-4-10-353,9-9 353,-6-3-1200,-2-5-1538,-4-5-1424,-9-4-6163</inkml:trace>
  <inkml:trace contextRef="#ctx0" brushRef="#br3">15889 16535 20297,'0'0'5971,"0"0"-5331,0 0-736,0 0 32,0 0 112,0 0 561,37-18 207,-13 18-576,3 0-192,9 0-32,3 0 16,6 0-32,0 0-128,1 5-1937,-5 1-1985,-1 1 913,-6 5-929,-8-5-960,-4 5-1057,-5-5 5090</inkml:trace>
  <inkml:trace contextRef="#ctx0" brushRef="#br3">16034 16246 16103,'0'0'5635,"0"35"-4947,0-5-288,0 7 2402,0 10-401,0-1-864,4 0-801,-4 1-480,0-8-112,0 0-224,0-10 48,0-6-32,0-4 32,-4-9-272,4-4-176,-2-6-385,2 0-463,0-15-1025,6 0-1361,-2-7-3570</inkml:trace>
  <inkml:trace contextRef="#ctx0" brushRef="#br3">16395 16599 3330,'0'0'11925,"0"0"-6274,0 0-2322,0 0-688,12 35-1600,-12-28-801,8 1-176,-1-2-48,0-3-192,0-3-801,6 0-975,-3-11-1602,0-8-4818</inkml:trace>
  <inkml:trace contextRef="#ctx0" brushRef="#br3">16446 16257 27325,'0'0'2833,"0"0"-2593,0 0-224,0 0 0,0 0 16,0 0-80,-24 26-192,37-9-1313,-2-1-2865,5-4-3281</inkml:trace>
  <inkml:trace contextRef="#ctx0" brushRef="#br3">16694 16554 27757,'0'0'3329,"0"0"-3137,12 50-240,-4-29 32,2 1 0,6 0 48,-2-7-32,3 2 16,2-10-80,5 1-144,0-8 48,1-4 0,-5-9-112,0-10 112,-5-1 192,-5-5-32,-3-4 112,-7-3-96,-9 4-208,-14 5-320,-7 2 223,-5 12 241,-4 5 80,-3 8 48,2 5 113,10 10-65,6 3-112,9-3-48,15 2-673,4-2-1488,16-8-3569</inkml:trace>
  <inkml:trace contextRef="#ctx0" brushRef="#br3">17073 16554 8708,'0'0'12630,"0"0"-11366,0 0-1296,0 0 80,0 0 224,0 39 1153,10-33-176,1-6-817,4 0-368,3 0 0,-1-9 176,-2-8 160,8-2-128,-6-7 49,2-7 431,-5-2-32,7-3-192,-8 3-239,1 8 63,-2 8-176,-4 15-112,-3 8 48,-5 20 32,0 15 480,0 2 161,0 3-241,6 6-288,7-9-192,4-7-64,10-9-48,3-9-64,4-7 64,-3-9-112,0-4-416,-7-9-545,-9-9-960,-7-3-3009,-8-8-3858</inkml:trace>
  <inkml:trace contextRef="#ctx0" brushRef="#br3">11299 17709 7716,'0'0'5730,"0"0"-3585,0 0-448,0 0 0,0 0 63,0 0-367,-20-13-128,12 13-113,-4 0-287,0 5-193,-4 10-208,2 13-256,-3 11 0,4 6 273,3 7 191,10 2-192,0-5-80,4-6-272,11-7-64,3-12-96,-1-7 32,6-7-16,-6-4-16,5-6 48,-6 0-16,4-6 32,-2-4-64,-1-4-64,2-3-160,-1 3-32,-1 1 16,-2 2-208,-6 5-97,1 1 129,-4 5 48,-3 0 96,2 5 176,0 6 112,-4 4 32,9-2 32,-1 4-64,6-2 48,5-4-16,8 0 16,2-5-64,4-5 48,-1-1 0,-1 0 16,-2-7-32,1-4 64,-4-3 32,-3 2 0,-4-5 208,0 1-32,-2-1-16,-6-4-31,-8-1-113,0-2-160,-2-6 80,-2-3-32,-2 1-80,-3-3 15,-8 5 17,-1 3 64,-2 2-48,5 9 0,-2 5 112,3 3 97,-1 4-1,5 3-64,-1 1-112,6 0-16,-4 0-16,4 0-417,-3 5-639,1 0-881,3 1-288,-3-1-544,-3-5-1297,3 0-1105,3 0-1456</inkml:trace>
  <inkml:trace contextRef="#ctx0" brushRef="#br3">12150 17774 7684,'0'0'3009,"0"0"1329,0 0-1777,0 0-384,0 0-352,0 0 48,6 3-369,6 5-607,15 6-177,6 0 273,7-2 63,5 2-496,3-3-255,-4-4-225,-6 1 0,-6-7-48,-10 5 16,-5-4-32,-10 4-16,-7 4 0,-4 4 32,-10 8-32,-7 6 32,-12 5 32,3 3-48,-8-1 96,3 2-240,9-11 96,2-2 0,4-8 16,12-4 16,2-7 32,6-5-32,6-10-176,6-10-785,5-5-1104,6-3-512,0-5-1345,-5-1-4514</inkml:trace>
  <inkml:trace contextRef="#ctx0" brushRef="#br3">12876 17799 11189,'0'0'8020,"0"0"-5411,-52 0-800,30 16 80,-10 8-385,2 6-351,6 8-337,4 5-79,8-2-225,12 0-96,6-6-176,12-6-176,8-4-32,8-11-16,2-9 32,3-5-96,0-8-48,-4-9 32,3-7-96,-12-4 0,-4-3 144,-10 1-32,-7-3-208,-5 1-64,-9-1 96,-11 3 96,-7 6-65,-7 7-31,1 9 128,-1 8 192,3 0-96,3 12 64,9 7-128,8-1 64,5 5-1136,6 1-1217,0-6-705,2 1-1952</inkml:trace>
  <inkml:trace contextRef="#ctx0" brushRef="#br3">15808 17954 22234,'0'0'3634,"0"0"-3074,0 0 321,-35-4-65,23 4-544,-2 4-80,6 5-144,2 6-32,3 0-48,3 2 0,9-1 48,5-5-144,9-5-160,1-6-272,0-6 304,3-12 208,1-8 32,-2-4-1,-2-5-63,3-4 64,-6-2-32,-4-6 80,-2-1 97,-6-4-129,-5-2 0,-4 5 0,-4 5-129,-7 6 1,2 14 96,-2 11 80,1 11 80,1 9 161,4 18 143,-2 10 96,7 7 272,0 10-127,0 2-161,8 2-176,2-8-96,4-5-64,-1-5-64,-1-8 32,-3-11-112,-3-3 64,0-8-80,-2-3 0,-4-5-48,0 0 16,0 0-240,0-1-192,0-11-592,0 1-897,0-2-1313,4-3-1952,6-1-12630</inkml:trace>
  <inkml:trace contextRef="#ctx0" brushRef="#br3">16221 17967 13558,'0'0'4114,"0"0"-3298,0 0-495,38 32 2496,-22-18-48,-2-1-800,0 0-320,-4 2-433,6-7-479,-8-1-257,2-4-128,3-3-112,-5-3-64,1-8 0,1-8 80,-5-1-47,2-8 15,-5-5-160,-2 1 0,0-1-16,-2 1 0,-5 3 32,2 4 96,1 3-112,2 5-32,-2 9-48,4 1 80,0 2-48,0 5-64,10 0 32,4 0 32,1 0-48,5 7 48,6 1 96,-2 3-176,-3-2-48,2-5-96,-4 1-80,-1-1-257,-7-1-63,5-3-32,-9 0-417,-6-3-1264,-1-2-2129,0 1-4178</inkml:trace>
  <inkml:trace contextRef="#ctx0" brushRef="#br3">16711 17828 20922,'0'0'3441,"0"0"-3089,0 0-16,0 0 977,0 0 48,0 0-369,15 46-191,-24-22-449,2 4-128,-1 1-128,8-1 160,0-7-112,0-2-112,4-5 0,7-6-64,6-8 64,-3 0-16,3-8 16,2-6 16,-4-2-16,0 0-96,-6 3-32,-3 2-16,-6 5 80,0 6 48,0 8 16,-4 6-16,-2 2 16,1 0 144,5 3-80,0-5-96,4 0-32,3-7-16,6-4-224,2 0-480,1-3-833,4-6-896,-2-7-1569,10-6-3778</inkml:trace>
  <inkml:trace contextRef="#ctx0" brushRef="#br3">17106 17898 3922,'0'0'9524,"0"0"-10244,0 0 608,0 0 1729,0 0 1632,0 0-544,-9 6-768,9-6 48,0-2 64,0-3-96,0-2-544,0 2-625,0 3-544,0-1-64,0 0-80,0 3-48,0 0-64,3 0 0,10 0 16,4 3-32,7 0 64,6 3-64,1-5-32,1 6-80,-2-7-64,-6 0 80,-1 0 112,-6 0 0,-4 0-32,-8-7-624,-2 0-1105,-3-4-1825,0-4-3313</inkml:trace>
  <inkml:trace contextRef="#ctx0" brushRef="#br3">17320 17529 19337,'0'0'3169,"0"0"-2192,0 0-449,0 0 176,0 0 273,0 0-1,15-23-175,-15 23-593,0 0-176,-4 3-64,3 2 64,-5 1-64,-4 3 0,-3-2-208,2 4 63,-3-4 113,-6 7 96,6 0-16,-5 2 32,4 4 145,0 4 79,0 0 240,4 8 96,-2 1-80,3 2-159,3 0-97,0 1-80,4-4-128,3-3 0,0 1 0,7-3 48,2-2-80,2-1 0,-1 4 32,-2-4-32,2 4-128,-8-2 48,2 1 16,-4-3-48,0-1 112,0-5-64,0-7 32,0-5-256,0-6-769,-4-9-1504,4-9-2385,-6-13-10085</inkml:trace>
  <inkml:trace contextRef="#ctx0" brushRef="#br3">17325 17869 7427,'0'0'13399,"0"0"-11991,40-13-1328,-13 5 673,6 2 1071,-2 3-735,4 1-145,-1-2-383,-2 4-465,-7 0-16,-1 0-48,-4 0-192,-5 0-673,-7 0-976,-7-1-720,-1 1-1665,0-4-9572</inkml:trace>
  <inkml:trace contextRef="#ctx0" brushRef="#br3">17582 17606 10693,'0'0'5939,"14"-53"-3426,-7 33-880,-4 3-257,-3 7 417,0 7 96,0 3-865,0 13-592,-6 9-271,-3 8 623,-3 8 224,4 7-511,-6 5-273,6 2-128,0 2-32,4-4-16,0-3-16,4-3 48,0-9-32,0-5-32,0-4-128,0-7-144,0-5 176,0-2-96,0-5-321,0-2-495,0-2-545,0-3-1792,0 0-1618</inkml:trace>
  <inkml:trace contextRef="#ctx0" brushRef="#br3">14020 17877 6947,'0'0'-944,"0"0"3025,0 0-705,0 0-911,0 0 159,3-40 752,-3 35 833,0-2 289,-3 6-145,-5-3-576,-8 4-625,-2 5-208,-6 7-495,-6 7-161,0 5-64,2 5 112,-2 7 128,10-7-256,4 4-112,12-3 80,4-5-176,14-9-48,6-3 16,8-9-64,4-4 0,2-9-80,1-15 48,-5-10 144,1-7-144,-4-4 16,-7-4 16,-4 0 64,-4-3 0,-6 2 0,0-5-160,-6 1-128,0-2 16,-6 0 16,4 8 143,-6 11 145,7 9 48,-2 9 1,3 9 143,0 7 128,0 3-272,3 13-112,-2 15 64,7 12 64,0 15-16,-4 15 976,0 5 497,3 7-96,-7-6-369,7-8-320,-5-14-143,2-13-401,5-12-32,-4-10-112,-1-11-48,2-3-16,-4-5-48,2-5-352,-1-8-673,-3-6-1424,0-3-2097,2-3-6611</inkml:trace>
  <inkml:trace contextRef="#ctx0" brushRef="#br3">14362 17889 18985,'0'0'3585,"0"0"-2976,0 0 175,0 0 673,0 42-113,0-12-303,4 2-625,2-2-272,4-2-32,2-10-224,3-7-32,2-5 64,1-6-176,-2-11 176,-2-6 112,0-7 32,-7-3-16,-7-2-48,0-1-64,0 0-80,-7 5-176,-7 6 63,-4 10 241,1 1 32,-5 8 0,1 8-32,2 4-16,8 4-80,1 0-512,9-3-1537,1 2-1040,0-10-3618,7-5-5955</inkml:trace>
  <inkml:trace contextRef="#ctx0" brushRef="#br3">14651 17877 11669,'0'0'6835,"0"0"-4738,0 54-240,6-30-16,4-1-480,5-2-145,0-5-559,9-5-401,0-9-208,4-2 64,-4 0 0,0-13-48,-7-3 16,-1-5-112,-7-2 64,-4 2-48,-5 0 48,0 1-32,0 7-32,-5 5-48,-1 5 80,0 3 48,-1 11-64,7 7 32,0 5 48,0 1 112,10 0-80,4-2-48,9-6 16,1-2-16,3-9-16,2-5-32,-1 0 64,-2-7-16,-1-13-64,-4-1-96,-7-7 80,-1 0-32,-7 4 80,-1 0-80,-5 6 80,0 1 16,-11 10 32,2 0 16,-1 7-64,2 0 32,-1 0-48,2 0-16,-3 0-272,10 0-464,-5 3-593,3-3-1248,-5 0-721,6-8-3937</inkml:trace>
  <inkml:trace contextRef="#ctx0" brushRef="#br3">15281 18032 4834,'0'0'11846,"0"0"-8693,0 0-1360,0 0 112,0 0-256,0 0-705,0 11-384,14-20-272,2-6-32,-1-5-15,2-5-97,0 1-96,-4 0 64,-6 2-96,3 7 48,-7 0-16,1 7 224,-2 7 32,-2 1-144,5 7-112,-1 10-80,2 3 160,0 5 368,2-1-159,2 1-241,-1-9-64,2-5-32,-1-8-16,3-3-208,-2-3-433,-1-11-767,0-4-1890,-6-6-1616,2-2-10261</inkml:trace>
  <inkml:trace contextRef="#ctx0" brushRef="#br2">26375 12104 12486,'0'0'4034,"0"0"-2226,0 0-287,0 0 64,0 0-417,0 0-159,0-11-65,0 11-31,0 0-177,0 0-240,0 0-112,0 0-143,0 0-65,0 0-32,-6 0 240,5-2-160,-2 2-96,-1 0-16,-2-4 304,4 4-80,-6-2-160,7 2-15,-5-2 143,2 2-64,-2-3-112,-1 0-80,5 3-16,-3 0 48,1 0-80,1 0 0,0 0 32,0 0-16,0-3-32,3 3 64,0 0-32,-3 0 64,3 0-16,0 0-48,0 0 0,0 0-16,0 0 0,0 0 32,0 0-64,0 0 48,0-2 0,-4 2 16,4 0 0,-5-4 16,3-1-32,-8 5 0,3-4 16,0 0 16,-3 1-128,4 1 80,-2 0 16,-1-2-16,4 4-16,3-1 32,-5-3-16,7 4 0,-1-3 16,-4 1-32,4 2 0,-3-3 48,0-2-16,-2 5-16,4-4 64,-2 2 0,1 0 32,-2-4 0,1 1-48,2 1 0,-4-3-80,2-2 96,-1 1-32,-1 0-48,-1-2 32,-5 2 0,0-3-16,-4 2-64,0 2 48,-2-1 32,-2-1-48,3 1 16,3 2 48,-2-2-16,4-2-16,3 1-16,-1-2 64,3 1 0,3-4 0,-2 1-16,0-1-32,6 0 0,-7 4-16,2 0 48,1-2-16,-2 3 16,0 2-16,-3-1-32,4-1 32,-5 2-16,4-5 32,-2 7-48,-2-6 32,1 3 16,4-3-16,-5 4 1,1-4-34,-2-1 17,1 1 17,0 4-1,-4-1 0,4-3 0,-1 2-32,-1-2 16,0 3-16,3-3 48,-1-2-16,3 2 32,0 0-32,-2-4-16,1 0 16,1 2-32,-2 0 48,2-2-32,-4 0 64,-2 1-48,2 1 0,-5 2-16,-2-2 64,3-2-64,-2 2 32,-5 0 32,2 2-48,-1-3 32,-2-3-128,0 5 64,2-1-32,4-2 0,-7 2-64,1 0 80,6-2 0,-5 2-32,5-6 80,-2 5-32,1-5-16,1 3 48,-2 0 16,1-2-48,-3 3 32,2-1-16,-5 3 32,4-1-48,-1 0 16,-3 4 32,0-1 0,5 0-64,-4-2 96,1 2-80,5-2 32,-6-2 16,3 2 0,-1-3 0,0-1 16,0 2-48,0-2 48,0-4-48,-3-1 32,2 2 0,2 2 16,-5-5 16,7-1-160,-5 6 96,-1-5-48,2 5 48,-1-1-16,-1 3 0,-4 3 16,2-1 16,-2 0-32,3 4 16,0-1 0,0-4 0,-3 6 32,7-6-32,1 2 48,-2 0-128,1-4 32,2 4 80,-1-3-48,2-1 16,1 4 64,-6-2 0,6 6-16,-3-6-48,0 2 0,0 0 32,2-2-16,-2 0-16,4 1 32,-1 1-16,2-1 0,1-2 16,-3 3-32,1 0 0,2-2 80,-3 2-96,3 0-48,-2-2 0,-1 4 48,3-2 0,-2 0 0,-1 2 16,6 0 0,0 0 0,-2 0 16,2-2-16,-2 5-32,3-3 48,0 0-16,-2 0 16,3 0-32,-4 3 48,2 3-32,-2-3 0,3 0-16,-4 0 48,2 0-32,1 2-32,1-3 32,-3 4 48,4-3-32,1-3-48,0 6 48,-2-3 32,0-1-96,6 5 112,-6-2-80,6 1 32,-2-4-16,4 7-16,-5-2 32,2 2-16,1-1-32,4 0 32,-2-2 16,-2 5-32,4-4 16,0 3-32,-2 1 48,2 0-32,0-3 16,-4 3 0,4 0 16,0 0 0,0 0-64,0 0 64,0 0 0,0-3-80,0 3 48,0 0 48,0 0-96,0 0 64,0 0-48,0 0 96,0 0-80,0 0 16,0 0 80,0 0-80,0 0 16,0 0-48,0 0 64,0 0 32,0 0-48,0 0-48,0 0 32,0 0 80,0 0-96,0 0 48,0 0-80,0 0 112,0 0-64,0 0 16,0 0-64,0 0 96,0-2-32,0 2 0,0 0 16,0 0-32,0 0 32,0 0-64,0 0 80,0 0-32,0 0-16,0 0-48,0 0 48,0 0-48,0 0 16,0 0 32,0 0-48,0 0 112,0 0-48,0 0 0,0 0 0,0 0 0,0 0 16,0 0-48,0 0 48,0 0-32,0 0 32,0 0-16,0 0-16,0 0-32,0 0 80,0 0-48,0 0 16,0 0 0,0 0-16,0 0 32,0 0-16,0 0 0,0 0-16,0 0 32,0 0-16,0 0-32,0 0 16,0 0-32,0 0 0,0 0-65,0 0 81,0 0 0,0 0 0,0 0-48,0 0 96,0 0-32,0 0 0,0 0-16,0 0-48,0 0 112,0 0-64,0 0 32,0 0 0,0 0-16,0 0 0,0 0-16,0 0 64,0 0-32,0 0 0,0 0-16,0 0 48,0 0-16,0 0-16,0 0 0,0 0-32,0 0 64,0 0-80,0 0 96,0 0-64,0 0 0,0 0-32,0 0-16,0 0-16,0 0 80,0 0-32,0 0 0,0 0-16,0 0-16,0 0-16,0 0-16,0 0 64,0 0-16,0 0-16,0 0 64,0 0-48,0 0 32,0 0-32,0 0 64,0 0-48,0 0 48,0 0-32,0 0 16,0 2-48,0 5 32,0 10-32,0 3 32,4-1 0,-4 9 0,0-4-32,0 2 48,0-2 32,0-1-16,-4-5-48,1-2 64,1-2 0,-2 0-16,4-6 0,0-3 0,0 1 0,0 2-32,0-7 0,0 3 16,0 0-32,0-3 32,0-1 0,0 0 0,0 0 32,0 0 0,0-10-48,0-4 16,0-4-128,-2-12-112,-1-5 0,3-4-97,-4-2-111,2 1 112,-2 4 112,3 10 160,1 7 144,0 8-48,0 6-48,0 1 16,0 4-48,-5 0 48,5 0 0,0 0-16,0 0-32,0 0 32,0 0-32,0 0 48,0 0-32,0 0 16,0 0 32,0 0 0,0 0 16,0 0 32,0 0-48,5 0 0,0 0-16,6 0 16,10 0 0,1-2 240,2-1-32,2-1-16,5-2-64,-7 3-48,0-3-48,-4-2-16,-1 3-16,-4 1 48,-2 0-64,-6-5 0,3 4 33,3-6-17,-4 3-48,-1-3 64,-1 3-97,1-1 65,-5 2 33,1 5-82,-4-1 33,0 3-192,0 0-288,0 5-224,-7 2-721,-4 8-1024,1-2-544,-1 0-1585,-4-4-6740</inkml:trace>
  <inkml:trace contextRef="#ctx0" brushRef="#br0">19400 5809 10965,'0'0'7668,"0"0"-4611,0 0-1136,0 0-320,43 20-321,-22 4-159,3 2-17,2 7-303,-1 5-401,-1-2-96,-5-2-160,-1-1-144,-6-6 48,0-5 0,-4-6-144,0-8-336,-1-8-609,-3 0-592,-4-13-1040,0-11-1056,0-9-3107</inkml:trace>
  <inkml:trace contextRef="#ctx0" brushRef="#br0">19636 5777 19513,'0'0'4866,"0"0"-3265,-43 43-385,22-10 209,1 8-192,-4 2-481,0 3-112,4-1-191,3-1-305,4-8 16,8-11-48,2-8-144,3-8-176,3-9-369,2-5-431,1-17-657,-2-6-528,-1-9-1345,-3-6-3361</inkml:trace>
  <inkml:trace contextRef="#ctx0" brushRef="#br0">19357 5207 14887,'0'0'7363,"0"0"-4882,0 0-1760,0 0 223,0 0-15,0 0-305,12-1 112,0 1-288,3 5-320,6 6-48,1 2-16,-6 9 81,-2 8-242,-8 5 97,-6 8-16,-20 5 97,-8 7 79,-12 2 352,-1-6-416,-3-4 304,10-10-32,1-9-32,19-9-304,3-11 0,11-8-272,0-12-336,11-12-480,8-6-1954,-5-2-2432,4-3-7332</inkml:trace>
  <inkml:trace contextRef="#ctx0" brushRef="#br0">12915 6859 8948,'0'0'8836,"0"0"-5891,-40 25-2080,27-4-97,2 9 273,7 3 111,4-1-159,0 1-225,8-4-480,8-6-304,6-8-16,1-9-32,1-6-80,5-8-208,-5-14 304,-7-8-80,1 0 112,-5-5 16,-7 3-64,-6 3-224,0 1-81,-13 6-79,-3 7 112,-4 6 160,-4 6-144,-3 3 240,3 8 16,3 5 0,4 4-32,7-1-64,4-2-1137,6-5-1616,2-5-3650</inkml:trace>
  <inkml:trace contextRef="#ctx0" brushRef="#br0">12661 6634 10181,'0'0'4546,"0"0"-3074,0 0 129,0 0 160,3 0-240,-3 0-337,0 0-351,4 0-145,-4 0-64,0-2 80,0 2-15,-7-6-225,-3 6-272,-4 0-176,-3 0-32,-12 11-128,0 10 64,-1 9-48,-4 11 48,8 5 64,2 6 32,10 0-16,7-2 176,7 2 112,1-5-80,9-10 32,6-4-128,-2-5 16,0-10-16,2-4 17,-1-9-17,0-3-96,0-2-64,2-2 0,-7-10-32,2 2-33,0-4-463,-2 1-352,0 2-689,-3 1-96,0 2-560,2 2-624,-1-3-1857</inkml:trace>
  <inkml:trace contextRef="#ctx0" brushRef="#br0">13251 6410 8100,'0'0'3073,"3"52"689,6-7-609,-7 15-303,5 13 191,-1 3-624,-6 2-864,0-2-497,0-11-415,-3-13-337,0-10-192,-4-10-64,5-8 32,2-11-32,-4-2-128,4-11-464,0 0-657,0-20-1184,0-7-2129,0-7-5059</inkml:trace>
  <inkml:trace contextRef="#ctx0" brushRef="#br0">13628 6935 11797,'0'0'4498,"0"0"-928,0 0-1873,0 0-449,0 0-303,-44-38-337,30 35-384,-3 3-224,-2 0 32,1 0 0,1 6 0,1 5-16,-2 2-32,9 7-16,-1-1 432,5 8 225,5-1 207,0 2-256,10-3-287,4-5-209,7-11-32,3-4-337,0-5-287,0-16-272,2-10 336,-6-6 159,0-5 49,-5-11 224,-2-4 96,-2-5-16,-4-5-48,-1-6-224,-4 0-160,2 3-32,0 8 192,-4 9 127,0 12 81,1 9 16,-1 12 48,3 9 161,-3 6 207,3 6-96,-3 18-144,3 13 96,1 15 528,2 15 657,-2 15-96,2 1-81,-5 2-512,2-12-367,-3-8-177,6-17-32,-2-15-112,-1-10-96,4-15-400,-6-8-817,-1-17-1360,0-15-1617,-8-12-6899</inkml:trace>
  <inkml:trace contextRef="#ctx0" brushRef="#br3">11594 12333 7011,'0'0'4162,"0"0"-2017,0 0-128,0 0-16,0 0-176,0 0-241,-6-4-207,2 2-224,4 2-65,-4 0 1,4-2-129,0 2-224,0 0-191,0 0-209,0 0-144,0 0-128,8 2 32,-1 4 48,10 4 192,-2 4-48,0-1 241,2 1-17,2 3-176,-5-4-192,1-2 160,-2-1-64,-1-1-32,-3-4-64,3-2-15,-5 0-17,0-3 64,-3 0-64,2 0-32,-3 0-16,-3 0-80,6-3 64,-6 3-32,0 0-16,0 0 32,4 0-48,-4 0 32,1 0-32,-1 0 32,4-3-48,-1-7 80,6-7-80,-1-10 32,2-11 16,1-10-96,2-4 16,-3 3 16,-4 3 64,-3 11-64,-2 7 96,3 15 16,-4 5-32,0 5-16,0 0-32,0 3-16,0 0-96,0 0-305,0 0-351,0 3-689,0 0-1408,0-3-2273,0 0-5571</inkml:trace>
  <inkml:trace contextRef="#ctx0" brushRef="#br3">9881 9343 7347,'0'0'5571,"0"0"-3154,0 0-896,0 0-65,-6-9-287,6 9-337,0 0-255,0 0-177,0-3-144,0 3 48,0 0 0,0 0 0,0-1 32,0-3 49,0 4 31,0 0-32,0 0-112,4 0-96,-2 0-112,2 0 64,-1 0-80,5 0 32,-5 0-48,3 5 32,0-2 64,1 2-80,2 6 385,-3-3 335,0 1-320,4 2-96,-2 2-47,-2 0 47,5 6 80,-2-3 64,1 5-48,-1-2-240,3-3-16,-3 2 33,3-4-81,-3 3-64,-1-5-32,2 1 32,-1-1-32,2-1 32,-1 2 32,-1-2-48,0 2-48,3-2 112,-4 0-32,2 0 16,0 2-48,-4-2-64,2 1 96,-2-2-96,0 7 0,1-7 0,-1 5 64,3-6-80,-3 7-32,0-4 48,2-1-32,2 2 48,0 0-16,-6-2 16,6 1-16,0-2-16,-3 1 80,-3-3-80,2 3 32,0-2 16,1 0 32,-2 0-48,1 5 16,3-4-32,-4 2 16,1-1 0,4 2-64,-1-2 96,-4 2-64,5 1 32,-1-4-16,1 4 32,-1 0-32,-3-1 96,4 1-32,0 0 0,3-4-16,-6 4-16,7-1 0,-3 1-16,-2-4 32,1 5-16,-2-2-32,2-2 16,0 2 48,-3-2-64,2 0 16,1-1-32,-2 1 32,2-2 33,0 1-66,-3-1 17,0-1-64,-1 2 96,4-2-64,-5 3 32,1-2-16,0 4 32,1-2 32,0 1-32,0-3-48,-1 7 16,4-1 64,-5-2-64,7-2 32,-5 2 1,-2 0-50,5 2 49,-1-2-32,-3 0 49,-1 2-33,1 0 32,0 2-32,-2-4 16,1 3-16,-2-2 32,7 0-32,-4-1-32,0-2 96,2 2-48,2-5-16,-4 3-32,2 1 48,2-2 48,-4 1-48,4-3-16,-6 3 32,2 2-16,0-2 16,3 0-16,-2 0 0,-1 2 0,0 1 32,-1-4-32,5 2-16,-4-1 16,3 0 32,0-4-80,-3 4 64,0-3-16,1 7 0,-2-6-16,1 0 48,0 5-64,-3-4 16,3 1-16,-1 1 48,-5-3-32,8 0-16,-6 2 0,4-3 32,-2 3-32,0-3 0,0 2 16,2-1 0,0 5 16,-2-6-80,2 0 64,-2 0-16,0 3 0,2-4-16,0 2 16,1 1-16,-2-1 16,1 2 16,0-3 0,1 1 0,1-1-16,-5 3 16,7-6-64,-4 5 96,-1-1-48,2 0 16,-5 0 32,4 2-48,-2-3 0,1 1 16,1 1 0,1-1-32,-4-4 80,1 3-48,6 3-16,-6-3 0,5-3 32,-3 4 0,-1-1-48,1 3 80,1-6-80,-1 3 48,0 1 0,-1-2-64,-1 1 48,-1-3 0,0 4 0,3-3-16,-3 4 48,2-1-48,-1-2 48,2 4-48,0-3 32,-2 3-48,-1 0 80,4 0-48,-3 0 16,2-3-16,-2 3-16,5-3 48,-4 2-32,1-3 0,0 0-16,1 2 32,-1-4-16,-4-1 0,5 4 16,-5-3-32,2 2 32,2-1-32,-3 1 32,-1-1-16,1 2 16,1-3-16,-2-1-16,4 4 32,2-3-16,-7 0 0,5 1-16,-3-1 80,3 3-96,-2-3 64,-4 1-32,6 0 0,-1 1-16,-5-1 48,3 3-48,1-2 32,-2-1-16,4 2 0,-2 1 64,1-2-80,-1 2 32,2-5-32,0 5 32,1-1-32,-5-1 64,3 2-80,2-1 64,-4 1 0,3-2-64,-3 0 32,2 0 16,-1-2-80,2-1 96,0 1-80,-3-1 48,1 0-32,-3 1 48,5 1 0,-2-1 0,-1-2-32,0 2-32,0 4 48,0-5 32,0 2-64,1-1 16,-3-1 32,-1 1-32,4 0 48,0 1-48,-2-4 32,2 4-48,-2-1 32,2-2 0,-1 2 16,-2 0-48,4 1 48,-4 0-48,3 1 48,-4-1 0,4-3-32,-2 2 0,-2 1 48,4-4-64,-4 2 64,0-2-64,0-2 64,2 0-64,2 2 80,-4 1-112,0-3 80,3 3-32,-3-3 64,0 3-96,0-3 96,0 2-96,1-2 64,-1 0-16,0 0-16,0 0 32,0 0-48,0 4 64,0-4 0,0 2-80,0-2 48,4 0 16,-4 3-32,0-1 32,0-2-32,0 0 16,0 4 16,0-4 0,0 1-32,0-1-16,0 0 48,0 4-32,0-4 64,0 0-112,0 0 48,0 0 16,0 0-16,0 0 32,0 0-48,0 0 64,0 0-48,4 2 16,-4-2 0,0 2 32,0-2-80,2 4 64,-2-4-16,0 2 0,4 1 0,-2-3 0,-2 0-16,0 6 0,0-6 32,4 0-16,-1 5 0,-3-2 0,2-3-16,2 1 32,-2 3 0,-2 0-48,0-3 32,3 2 0,-3 0 0,4-1 0,-4-2 0,0 4 0,0-2 0,2-2 0,-2 3 16,4-1-32,-4 3 16,0-1-16,1 0 48,4 2-64,-5-3 32,3 3 48,-1-1-96,-2-2 64,0-2 16,3 7-32,-3-7 16,4-1-64,-4 3 48,2 0 0,-2-3 0,4 2 0,-4 1 48,2 0-48,-2-3 16,0 5-32,4-5 32,-4 5-80,4-1 128,-4-2-80,1 0-32,2 4 112,-3-1-80,3-1 48,0 1-96,1-1 128,-2 0-80,2 1 16,0 1 0,-2-1 0,2 1 16,-3-4 0,2 7-96,-3-5 144,4 2-144,-1-3 80,3 3 0,-6-1 16,3 0 0,1 1-32,-3 0 16,3-2 16,-4 2-16,6-1-32,-6 1 48,6-1-32,-6 3 16,3-3-16,1 1 48,-4-3-16,1 3-16,4 2-16,-4-3 0,3 0 32,-1 1 0,0 0-48,0 1 64,0-2-48,0 2 32,1-2-16,-3 2 16,-1-1-48,4 1 64,-1 1-32,-3-4 0,3 4 16,3-2-48,-6 0 48,3-1-16,1-1 0,-4-4-16,0 0 16,0 0-16,0 0-401,0-2-143,-4-5-400,1-5-881,-9 0-656,3-3-449,-3 4-687,5 1-3394</inkml:trace>
  <inkml:trace contextRef="#ctx0" brushRef="#br2">27197 10071 7491,'0'0'4547,"0"0"-3075,0 0-255,0 0 431,-36-45-79,30 36-320,6 2-257,-8 3-79,8 2 95,0 2-448,8 11-464,0 16-48,7 7 241,7 11 847,-1 7 561,3 1-993,2-4-416,-1-6-176,-4-10 0,3-9-64,-8-5 0,-2-6-32,-2-4-48,-7-4-544,-1-5-944,-4 0-337,0-9 96,-9-6-1505,-6-10-4257</inkml:trace>
  <inkml:trace contextRef="#ctx0" brushRef="#br2">27456 9915 5747,'0'0'6146,"0"0"-4497,0 0 32,-4 48-80,2-15 720,-2 10-320,0 3-577,3 5-111,-2-1-97,0-2-159,3-5-497,-7-7-176,5-3-175,-6-9-129,6-6-32,-2-3-16,3-6-16,-2-3-16,3-3-273,0-3-703,0-9-769,0-9-1136,4-6-3058</inkml:trace>
  <inkml:trace contextRef="#ctx0" brushRef="#br2">27703 10266 9284,'0'0'3202,"0"0"-1329,0 0 79,0 0 49,0 0-464,0 0-272,10-32-273,-10 30-224,-7 2-143,-2 0-449,-5 2-160,0 9 128,-2 2-112,2 4 0,4 2 64,1 0 144,4 0 0,2-4-64,3-3-112,0-1-64,8-9-32,8 1 128,-4-3 16,3-11-16,5-2-32,-4-6 0,-2 0-31,3 0 31,-9 2 0,-1 6-16,-1 3-48,-4 3 144,-2 5-32,0 0-80,0 0-16,0 0-128,0 9-80,0 4 240,0 6 0,0 5-16,0 5 0,0 7 16,0 5-16,7 3 80,-5-2 96,4 5-80,-6-10-80,3 4-80,-3-11-16,-3-3 32,-5-3 16,-5-5 48,-1-6 32,-2-7-80,-2-3 48,2-3 16,2-18 48,4-2-144,-1-12 48,8 3-32,0-7-16,3 7-80,0-2 160,10 4-64,4 2-16,3 1 0,3 2 16,4-2 32,0 5 0,0-3 0,0 3-80,-7 3 0,2 3 16,-8 2 64,-1 3-16,-10 5-80,0 3-849,0 0-79,-6 0-817,-4 6-320,1-3-2113,1-1-5106</inkml:trace>
  <inkml:trace contextRef="#ctx0" brushRef="#br2">28047 10165 10917,'0'0'3570,"0"0"-1249,0 0-176,0 0-465,0 0-271,8 46-416,0-22 335,-6 9 241,4 5-273,-6 0-351,7-1-225,-7-1-176,0-7-383,0-1-65,0-9-48,0-6-48,0-2 16,0-5-192,0-6-593,-7 0-575,1-13-1074,4-10-2064,-2-4-5170</inkml:trace>
  <inkml:trace contextRef="#ctx0" brushRef="#br2">26457 12074 6307,'0'0'3249,"0"0"-944,0 0-752,0 0-192,0 0 31,0 0-111,0-8-241,0 8-207,0-5-81,0 1-112,0-1-127,-3-5-193,3-4-112,0-5-48,0-3-80,0-4-48,0-7-16,0-3 80,0-5 48,0 4-80,3-2 96,1 6 48,-2 0 0,3 6-31,-5 2-65,5 3-16,-1 4-32,-3-2-48,-1-1 96,0 1 192,0 1-16,0-3-144,3-2-80,1 0-48,-2 0 0,4-4 48,2 7-64,-1-3 64,-3 4-48,-1-1 48,3 1 16,-2 1-16,-4 1 128,2-1-96,2 0-96,-3 0-16,3 0 0,-1 2 16,-3 2 0,3-5 0,-3 4-16,6 0 32,-6-3 112,0 5 225,0-1-209,0 1-64,0 2 80,0 2 80,0-4 48,0 4-80,0-1-176,0 0 32,0-2-96,0-2 32,-6 2 16,3-3 0,3 3-16,-7-6 0,7 3 48,-5-1-48,5-2 16,-2 0-32,2 1 64,0-2-32,0 3-48,0-2 32,0 1 48,0 2-32,0 0-64,0-4 80,2 7-32,-2-3 0,5 0 48,-5 1-32,0-1-16,0 0 0,0 0 32,0-1 16,-5 1-64,3 3-16,-2-6 0,1 6 0,0-2 32,3 2-32,0 0-16,0-3 32,0-1 0,3 2-16,4-5 32,-1 1-16,-5 2 0,6 2 32,-4-2 0,-3 1-48,0 3 80,3 0-80,-3 2 48,0 0 0,3 0 0,-3 0-64,0 3 64,3-3-16,1-2 0,1 2-16,-3-1 16,2 2 32,-4-4-48,0 4 32,0-2 0,0 1 0,0-2-48,-4 2 80,2 1-64,-3-2 0,1 2 32,1 0-16,3-2-16,-3 1 32,0-2-32,3-3 0,0-1 16,0-2 16,0 6-32,0-7 48,3 7-48,0-1 16,-3 4 32,0 2-16,0 5-32,0 0 16,0 3-64,0-3 64,0 1-16,0 2-32,-6 0 32,6-4 48,-3 4-64,3-5 32,-3 5-16,-1-4-16,4-2 16,0-3-96,0-4 16,-1 2 96,1-2-32,0 0-16,0-2 0,0 2-112,0-3-64,0 3 16,1-1 96,-1 0 48,0 6-64,0-3-65,0 3-31,0-3 112,0 6 32,0-3 80,0 3 16,0 1-16,0-1 32,0 5-32,0-2-16,0 2-16,0-4 16,0 4-48,0 0 16,0 0-80,0 0-48,0 0 32,0 0 80,0 0 16,4 0 32,-4 0 16,0 0 0,0 0 0,0 0 0,0 0 16,0 0-16,0 0 16,0 0-16,0 0 0,0 0 16,0 0-16,0 0 16,0 0 0,0 0-32,0 0 32,0 0-16,0 0 16,0 0-16,0 0 32,0 0-96,-4 6 0,-1 11 48,-4 4 32,-1 9 16,-1 5 96,-1 3 128,0 3 48,2-6 128,4 0-159,3-7-97,-3-4-112,4-3-16,-1-5-16,-1-7-16,4-1 16,-2-2 0,-2-6 16,2 0-16,-5 0 0,5 0-32,-5-8-16,-1-9-288,1 1-353,-1-9-111,5 3 64,-1 3 175,-2 1-63,2 7 320,4 2 160,0 5 96,0 0-64,4-1 48,9-2 0,-5-5-16,7-1 48,1-3-16,1-7-112,-2 3 32,3-2 64,-6-6-48,3 4 80,-8 5-64,-4 0-16,0 8 80,1 4 0,-4 3-16,0 2-64,0 2 32,0 0-16,0 2 64,0 2-16,0 0 16,0 1-16,0 6 16,2-2 16,3 1-16,-1 1 16,2 0 96,0 8 144,1-2-16,0 4 80,3-2 80,3 0-160,-2 3 0,3-9-63,6 3-81,-2-8-80,-2 1 32,7-7-48,-2-2 16,-3 0 16,-1-7 0,-4-2-128,-7 6-929,-6-2-1088,-10 5-3473</inkml:trace>
  <inkml:trace contextRef="#ctx0" brushRef="#br2">25888 9640 6739,'0'0'3041,"0"0"-1168,0 0 256,0 0 144,0 0-64,0 0-480,0 0-560,-2 0-81,-5 6 161,1-6-273,4 9-271,-5-7-113,2 1-16,2 5-96,-4-6-144,5 1-127,2 3-81,-4-1-16,4-2-32,0 2 48,6 1 0,7 1-16,2 8 16,2-4 0,7 2 336,-5-2-208,2 2-48,-3-5-112,-3 3 16,-3-2-63,-6 0 15,-3 0 0,0-3 0,-3 2-64,0 5 64,-9 3 0,-6 6-32,-4 5 112,5 6 16,-7 2-192,2 1 352,8-4 32,-2-3-240,5-5-32,5-3-32,-1-9 16,4-4-64,0-3 32,0-5-32,0 0 16,0-9-32,7-6-80,-5-3-496,-2-5-417,0-1-1055,0 6-1346,-2-1-80,-5 0-2897</inkml:trace>
  <inkml:trace contextRef="#ctx0" brushRef="#br2">24434 10032 1985,'0'0'752,"0"0"-1168,0 0 464,0 0-32,0 0 112,9-9 288,-9 7 705,0-3 304,3 5-97,-3-6-95,0 4-1,0-4-639,0 3-401,0 1-144,0-2-48,-3 4-256,-4-2-2386</inkml:trace>
  <inkml:trace contextRef="#ctx0" brushRef="#br2">24257 9944 6291,'0'0'2385,"0"0"-800,0 0-401,0 0 209,0 0 176,0 0-177,-31 0-223,31 0-161,0 0 33,0 0-113,0 0-31,0-3-49,0 3-176,0 0-176,0 0-191,0-3-161,2 1-48,3-1 0,5-1-48,-1 3 0,2-5 0,-1 4-16,4-4-16,5 3 32,2 1 80,3-3 976,0 1-447,4 0-129,-2 4-144,-2 0-128,0 0-32,-3 0 32,2 0 65,-6 0-145,4 0-112,-5 0 32,4 0-16,-1 0-32,1 0-16,-1 0 32,4 0-32,-5-6 64,3 1-64,-2-1 16,-1 3-32,-1 0 64,-1-2-32,-8 5 80,8 0-80,-8 0-80,-2 0 64,4 0-16,-1 0-64,3 0 64,-3 0-16,-1 3-16,5-1 16,0-2-16,1 0-16,-1 0 64,4 0-32,-2 0 0,0 0 0,3 0-32,-3 0 64,6 0-64,-5 0 48,1 0 0,-1 0 0,2 0-16,-3 0 16,3 0 16,3 0-16,-2 0 32,2-5-48,-3 0 64,-1 1-32,2 0-48,-5-2 32,2 6 0,-4-5 16,0 5-32,-1-4-32,2 4 64,-2 0-48,-4 0 0,5 0 0,-1 0 64,-1 0-96,-1 0 32,3 0 96,4 4-96,-5-4 32,3 0-16,6 0 32,-2 0-16,-2 0 48,0 0-64,2 0 64,-2 0-48,-2 0 32,-3 0-96,6 0-16,-5 0 64,-1 0-16,6 0-16,-6 0 32,4 0 0,0 0 0,-1 0 16,2-4 0,-3-1-48,1 5 80,-4 0-48,-3-2 0,3 0-48,-5 2 96,4 0-80,-1 0 64,0 0-48,-1 0 16,1 0 16,1 0-32,1 0 32,2 0-16,0 0 16,-1 0-64,2-4 64,-2 4 16,2 0-32,-3 0 0,-3 0-16,3 0 0,-2 0 0,-2 0 48,4 4-80,-4-4 64,1 0-32,1 2 32,-5 0-16,3-2 0,-6 0 48,7 0-64,-7 0 32,0 0-16,0 0 0,0 0 16,0 0-32,0 0 16,0 0 0,1 0 0,-1 0 0,0 0-16,5 0-16,-5 0 48,0 0-16,0 0-16,0 0-32,0 0-144,-5 0-288,0 5-384,-4-1-513,-1-4-512,2 3-272,-8-3-1793,9 0-4930</inkml:trace>
  <inkml:trace contextRef="#ctx0" brushRef="#br3">25286 10942 6995,'0'0'5203,"0"0"-3475,0 0-575,-4-8-209,4 2-111,0 4-177,0-1-240,0-1-96,0 3 17,0-3 111,0 0 48,4 0-224,-2 2-112,5-7-64,0 4 112,3-6 96,4 1-79,2-1 31,-1-2 208,1 2-192,-5-1-32,1 2 16,-3 4-32,0-2-48,1 3-32,0-1-15,-2-3-17,1 4-32,6-3 32,1 1 0,1-2 96,4-4 0,2 5-16,1-3 80,-1 0 16,-6 3-80,5-1-16,-7 1-64,0 3-112,-4 0 49,2-1-1,-1 1 16,2 0-16,0-2 16,3 0 16,-3-1 32,5-1-48,-1 4-64,-1-3 16,2 3-48,-4-1 48,1 1-16,-4 2-16,-4-2-32,-1 5 80,-6 0-32,6 0-64,-7 0 64,3 0 16,3 0-48,-6 0 32,7 0-16,1 0-16,1 0 32,4 0-16,-2 0 32,3 0-32,-7 0 16,7 0-16,-4 0 0,0 0 32,-4 0-32,2 0 32,-2 0-48,1 0 48,3 0-32,-8 0 16,7 0-16,0 0 16,1 3-16,1-1 0,4-2 32,-3 0-32,1 3 16,-3 0-16,0-3 0,-2 2 0,-2-2 0,-2 4 32,0-4-16,-4 2 32,0-2 48,0 0 16,0 0-112,2 0 32,-2 0-32,4 0 48,-2 0-48,2 3 0,-1-3 32,6 2-80,-7-2 112,4 0-80,-2 0 48,-1 4-32,-1-4 16,2 0-16,-2 0-16,-2 1 0,3-1 16,1 3-16,-2-3 0,2 5 32,-3-5-32,8 4 16,-8-2 16,6 1 0,-5-3-16,4 0 16,-6 2-16,4 2 0,0-4 0,-4 0 0,0 0 32,0 0-48,0 0 32,0 0-48,1 0 64,-1 0-64,0 0 32,3 0 32,0 0-48,-3 0 32,0 0-32,0 0 16,0 0-96,0 0-288,0 2-384,0-2-337,-6 0-688,1 0-928,1-2-3330</inkml:trace>
  <inkml:trace contextRef="#ctx0" brushRef="#br3">26231 10397 5891,'0'0'6851,"0"0"-3938,0 0-1920,0 0 63,-40-5 673,38 2-176,-5 3-337,7 0-463,0 0-401,9 0-192,4 11-48,2-1-112,2 9 32,6 3-64,-7 2 48,3-1 0,-7 3 32,0-1-48,-6-3 32,-6-1 80,0 2 48,-4-5 272,-7 6 64,-8-5 33,-5 3 79,1-3-160,-1-6-256,2-2-112,10-3-32,7-3-80,2-1 16,3-2-368,5-2-1025,4 0-784,4 0-1008,-5-2-2786,1-7-7587</inkml:trace>
  <inkml:trace contextRef="#ctx0" brushRef="#br3">25364 10139 5507,'0'0'8868,"0"0"-5939,0 0-1200,0 0-321,-38 8-207,22 3-129,-8 2-287,-4 4-209,4 2-16,3 1-128,2 4-159,12-2-209,7 2 0,0 6-32,14-4-16,7 6 32,4-4-64,-1-4-48,1-4 0,4-7 64,-5-2-48,-3-9-32,-7-2-561,6 0-495,-6-8-689,-3-10-1280,2-6-2498</inkml:trace>
  <inkml:trace contextRef="#ctx0" brushRef="#br3">25251 15319 9652,'0'0'6467,"0"0"-3697,0 0-1106,0 0-351,0 0-289,0 0-287,24-3-241,-13 25 16,3 10-80,2 6 177,-2 3 607,2 4-351,-2-1-513,3-6-192,-10-5-80,9-8-32,-9-7 16,0-2-48,1-8 0,-6-2-224,5-3-464,-7-3-545,6-6-832,-5-14-912,7-4-4146</inkml:trace>
  <inkml:trace contextRef="#ctx0" brushRef="#br3">25618 15156 14279,'0'0'4466,"0"0"-3218,0 0-608,0 0-207,-7 54 559,-3-10-192,-1 13-175,-1 2 751,-5 6-415,2-6-193,-1-7-160,2-8-143,0-8-161,5-10-176,1-7-64,1-5-48,7-7-96,-2-1 48,2-6-1025,2-11-1024,5-8-1408,4-8-4163</inkml:trace>
  <inkml:trace contextRef="#ctx0" brushRef="#br3">25889 15322 14615,'0'0'3025,"0"0"-2529,0 0 801,0 0 864,0 0-352,0 0-609,5 24-896,-5 9 497,0 8 655,0 7-351,2-2-497,8-5-224,4-6-240,2-8-80,2-9 17,2-7 15,4-7-64,-4-4 16,-2-4-32,-1-11-16,-4-7-16,-2-5 32,-2-3-48,1 0-16,-4 2-16,-2 7-32,-3 5-17,2 8 33,-3 8 80,4 0-16,2 10-128,0 9 128,5 3 32,6 5 32,-3 1-16,10-4 64,-1-5-64,9-8 16,-2-6 32,0-5-80,-4-3-96,-2-10 32,0-9 32,-4-8 16,-6-5 16,-4-8-64,-2-5 0,-5-2 16,0-1-240,-3 7 0,0 7 112,0 7 160,-3 11 48,0 5-32,-5 8 0,1 6-48,-5 0 32,1 6-48,-6 2 32,2 0-336,0 3-753,0 1-624,6-7-864,3-3-1249,1-2-3121,1-6-2561</inkml:trace>
  <inkml:trace contextRef="#ctx0" brushRef="#br3">24881 15240 3249,'0'0'7812,"0"0"-3250,3-19-1921,-3 13-816,3 1-224,-3-3-336,0 3-161,0-1-288,-6 4-239,-9-1-369,-4 3 0,-5 0-80,-11 11-48,-5 6-48,-4 9 32,-4 9-144,6 6 64,-1 7 128,16 9 288,5 0 369,21 3-225,1-5-304,17-4-64,13-10 48,8-6-176,2-8-32,2-9 16,0-3 16,-3-7-16,1-3 48,-11-2-224,-1-3 48,-7 0-160,-3-7-64,-6 6-128,-5-2 63,-6 0-47,-1 3 64,0 0-224,0-2-497,-1 2-559,-2-6-1074,3-3-4209,0 0-6435</inkml:trace>
  <inkml:trace contextRef="#ctx0" brushRef="#br3">24679 16592 3298,'0'0'8964,"0"0"-6115,0 0-1873,0 0 353,0 0-128,0 0-513,-20-27-384,15 43-240,5 8 96,0 6 64,0 5 256,0 1-63,13-2-257,2-3-112,2-7 16,5-8-80,1-3 96,1-7-64,-1-6-16,1 0-64,-3-11 48,2-3-96,-6-7-32,2-4 96,-7-2 16,0 1 0,-7 3 0,1 7 48,1 12 0,-4 4 0,5 15-145,2 13 129,9 6 33,5 5 431,3-1-160,2-6-240,8-8-16,-7-8-48,0-10 16,-3-6 0,-9-6-16,-3-10 48,-10-8-32,3-3 48,-8-6-32,0-2 224,-13-5 192,-2-4-176,0 4-224,0-1-16,3 0 1,3 11-33,6 4 0,3 6-273,3 3-399,9 5-336,9 5-673,-3 7-688,2 0-769,3 7-1248,-2 11-1296</inkml:trace>
  <inkml:trace contextRef="#ctx0" brushRef="#br3">25560 16561 4562,'0'0'4194,"0"0"32,0 0-1729,0 0-496,0 0-304,0 0-305,-31 22-367,16-3-177,0 3-63,1-3-465,6 3-192,8-4-64,0-1-64,7-6 64,4 0-16,8-7-16,-2-4-16,7 0-32,-2-4 0,-5-11-48,2 0-80,-8-2-112,-1 1 128,-7 0 112,-3 3 80,0 5-64,-3 2 64,-7 6 96,3 2 96,-1 17-112,2 9 96,3 2 320,3-1-111,9-5-433,6-5 0,9-7-225,0-12-1119,1-3-561,-4-14-1136,1-4-2162,-10-6-5089</inkml:trace>
  <inkml:trace contextRef="#ctx0" brushRef="#br3">25809 16683 10325,'0'0'4434,"0"0"-2193,0 0 320,0 0-608,0 0-176,0 0-145,11 28-719,-7-41-545,-2-7-224,2-1-96,0-3 0,-3-2 80,5 0-32,-3 6 96,1-1 64,2 5-96,0 2 81,-1 5-193,-2 2-48,3 1 0,4 4 48,1 2-96,-1 0 64,-2 0-64,8 0 32,-3 0 0,1 2 16,-3-2-209,2 4-351,-5-4-336,0 0-641,-7 0-496,-1 0-544,0-4-1185,-9-3-3121</inkml:trace>
  <inkml:trace contextRef="#ctx0" brushRef="#br3">26207 16486 12726,'0'0'4674,"0"0"-2449,0 0-448,0 0 128,0 0-785,0 0-464,-23 48 177,23-21 143,0 4-431,0-5-209,13-4-208,4-3-80,-2-8 16,1-6 0,1-5-16,-4 0-80,0-8 80,-9-5-64,4-1 48,-8-2-16,0 3 16,0 1-48,-4 2 16,-4 2-16,-2 5 16,0 3-16,4 0-48,-2 3 48,5 8 32,-3-5-32,6-2-48,0 1 32,0-1 0,0-4 0,0-4 16,0-5 32,9-8 48,-2-5-80,4-4 48,2-2-32,-6-1 16,9 4 48,-4 1-48,0 8-16,-2 1-80,-2 7 80,2 6-64,-4 2 32,-1 0 0,4 10 48,-3 5-16,2-2 32,-1 6-64,0-7 0,1 5-32,0-6 32,0-2 48,4-5-32,-1 0 16,3-4-16,3 0 48,-1 0-16,1-4 0,-3 2-16,2 0 16,-2-2-32,-4 2 0,4-1 48,-4 1-64,0-2 112,-6 4-128,6-5 80,-4 2-32,3 2 16,0-3 32,3 4-48,-3 0 0,6 8-32,0 12 32,-1 4 176,3 6 128,-8-1 112,5 1 16,3-5-304,-6-7-128,1-3 48,2-11-32,3-4-48,-10 0-592,3-10-672,0-7-1074,-7-5-1327,-3-2-3490</inkml:trace>
  <inkml:trace contextRef="#ctx0" brushRef="#br3">27586 16470 320,'0'0'8292,"0"0"-4498,0 0-2370,-40 18-415,20-7-161,-8 2-176,-2 2-271,-2-2 15,-5 2 208,3-1 96,8 0 161,2-1-113,9-2-159,9 0-225,6-3-128,10-1-144,16-5-32,9-2-64,5 0 256,6-11 0,1-3-80,-7-2-48,-3-3-64,-12 5-32,-5 1 0,-10 5-16,-2 3-64,-8 1 80,0 4 64,-8 4-64,-1 12-32,-6 8 17,8 8 207,-3 3 704,7 4 0,3-7-463,13-8-289,9-12-160,7-12-16,6-7-416,2-13-1249,-5-17-1537,0 0-2656,-12-10-7124</inkml:trace>
  <inkml:trace contextRef="#ctx0" brushRef="#br3">27894 16555 5795,'0'0'5602,"0"0"-2272,0 0-609,0 0-480,39 39-544,-31-32-561,-4 5-271,0 1-193,0 1-352,-1-3-224,-3-1-64,0-4-128,0-3-1232,0-3-833,0-9-1697,-7-4-6195</inkml:trace>
  <inkml:trace contextRef="#ctx0" brushRef="#br3">27941 16277 17240,'0'0'3217,"0"0"-2656,0 0-353,0 0 64,0 0-176,0 0-128,18-8-1025,-12 16-1936,1 3-3026,1 2-2817</inkml:trace>
  <inkml:trace contextRef="#ctx0" brushRef="#br3">28200 16665 18312,'0'0'2209,"0"0"-1680,0 0 351,13 37 433,-6-37 63,1-2-191,4-13-497,0 2-432,3-6-112,-4-5 337,1 2 175,-4-2-384,0 0-80,-8 1 128,0 5 16,0-1-96,0 6 49,-7 2-161,6 2-80,-7 7 48,8-1-112,0 3 0,0 0-32,8 0-32,2 0 16,11 3 80,2 3 32,2-5-80,5 3 96,-2-1-64,-2-1 48,-3 1-48,-8-3-465,-6 5-559,-9 1-897,-3-1-1008,-13 0-161,-4-2-4753</inkml:trace>
  <inkml:trace contextRef="#ctx0" brushRef="#br3">29153 16447 6179,'0'0'5730,"0"0"-3793,0 0-416,0 0 416,0 0-256,-45-26-801,27 34-240,-9 9 81,0 3 15,1 10 273,5 3 31,2 5-368,6-4-31,7-2-241,6-6-128,6-8-144,10-10-48,0-1 48,5-7 0,5-16 96,-2-3-144,0-9 0,-4 4-32,-3 0 48,-9 4-64,-1 7-32,-5 5 48,-2 4-48,0 4 16,0 12-48,0 9-32,0 4 48,-2 5 144,2-3 64,2-2-127,8-9-33,4-8-32,7-8 0,-2-2-513,1-15-1167,-1-5-1138,0-8-671,-8-3-3523</inkml:trace>
  <inkml:trace contextRef="#ctx0" brushRef="#br3">29556 16551 18472,'0'0'2674,"0"0"-2418,0 0-176,0 0 1681,-47 0-289,19 0-671,2 0-321,-5 2-256,6 9-16,11 2 208,2 6 81,8-2-241,4 3-176,14-2-64,2-4-16,9-7 32,6-7-16,-1 0-32,3-15 32,-2-9-64,-1-8-16,-6 0 0,-1-6-32,-5-5-64,-4-6 95,-4-2 17,-4-3-32,0 0-368,-6 2 240,0 6 144,-6 8 0,4 17 96,-6 7 0,2 14 192,-2 8-176,2 22 80,2 10 513,-2 14 415,6 3-192,0 3-319,10-5-49,3-7-352,2-10-256,2-8 0,-2-8-368,0-9-993,-6-8-1136,-4-5-1457,-5 0-2689</inkml:trace>
  <inkml:trace contextRef="#ctx0" brushRef="#br3">29851 16542 18248,'0'0'3762,"16"41"-3330,-9-19-368,1 2 272,1-5 241,-1 0 655,6-9-223,-6-2-625,8-1-320,-1-7 112,-4-7 208,10-11 0,-6-3-320,0-9-48,2-3 32,-3-5 48,-6 4 65,-4-2 31,-4 3 0,0 6-144,-4 8-16,-11 5-48,0 9-16,0 5 64,0 5-48,4 9 48,3 5-16,8 3 80,0-1-208,19 1 96,2-3-48,3 0-16,3-6 80,0-2 48,4-5 80,-8-3 496,1-3 64,0 0-271,2-9-17,-6-2-176,2-2-80,-5-3-80,-2 0-64,-7-4 32,-4 1 16,-4 6-160,-3 2-96,-12 3 16,-2 8-80,-5 6 192,5 12 48,-5 7 16,12 5 16,4-1 224,6 3-112,10-4-80,10-4-80,11-11 0,0-4 48,9-9-689,-2-5-1055,-1-14-1842,-3-9-1280,-4-7-8564</inkml:trace>
  <inkml:trace contextRef="#ctx0" brushRef="#br3">30589 16371 17064,'0'0'2673,"0"0"-2673,0 0 240,0 0 2081,0 0-176,0 0-576,-23 44-128,1-25-529,-7 2-576,-1 7-176,1 0 208,7-3-15,6 3-177,13-4-160,3 1 16,12-5-48,6-5 32,10-4 48,-2-5 0,10-4-48,-3-2 16,0 0-48,1-10-272,2-1-657,-2 0-768,-3-6-1600,1-1-993,-2-5-4306</inkml:trace>
  <inkml:trace contextRef="#ctx0" brushRef="#br3">30729 16380 20842,'0'0'3857,"0"0"-2832,0 0-625,47 6 208,-19-4 401,5 0 255,2-2-559,-1 4-449,-4-4-208,-3 0-16,-3 0-48,0 0-112,-4 0-833,4-4-912,-4 4-1728,0 0-1586,-5 0-9283</inkml:trace>
  <inkml:trace contextRef="#ctx0" brushRef="#br3">30940 16071 9828,'0'0'8965,"0"0"-8133,0 0-656,0 0 656,0 0 401,0 0 16,7 14-513,-7 12-336,0 13 160,0 6 705,-1 7-161,-5 5-447,-4-3-337,3-6-144,1-7-32,5-5-256,-3-8 64,4-10 32,0-5-16,0-4 0,0-5-672,4-4-481,-3 0-784,5-4-784,1-5-1905,3 2-849,-8-5-4705</inkml:trace>
  <inkml:trace contextRef="#ctx0" brushRef="#br3">31173 16518 17496,'0'0'5443,"0"0"-2978,10 46-1185,-5-33 161,2-4-945,-4-1-288,3-2-144,2-6-32,-2 0-144,11 0-752,-6-12-1521,4-9-1969,-3-6-5875</inkml:trace>
  <inkml:trace contextRef="#ctx0" brushRef="#br3">31187 16204 23403,'0'0'3970,"0"0"-3426,0 0-608,0 0-272,0 0 160,0 0-385,11 41-863,9-36-1250,4-3-2912</inkml:trace>
  <inkml:trace contextRef="#ctx0" brushRef="#br3">31452 16415 19657,'0'0'6819,"0"0"-5506,0 0-1249,0 49 272,0-27 256,0 3-384,0-1 16,0 0-80,7 0-128,3-6 0,4-3-96,9-7 64,1-6-144,-4-2-48,1-6-64,-1-7-112,0-8 128,-8-4 192,-4 0-176,-8 0-112,0-3 271,-8 0 114,-9 7 31,-5 2-32,-6 3 192,2 7 304,-5 1-128,8 8-288,0 0-48,8 8-64,6 8-192,9 1-1089,0 2-1728,19-3-993,2-4-6002</inkml:trace>
  <inkml:trace contextRef="#ctx0" brushRef="#br3">31818 16458 23947,'0'0'3281,"0"0"-3265,0 0-288,0 0 320,0 0 32,29 38-96,-20-30 289,1-1-161,3-6-144,4-1 144,-3 0-64,9-8-48,-6-8-417,5-2 209,-2-10 240,1-1 16,-1-2-16,-3 7-128,-1 5 96,-5 9 785,-2 6 335,1 8-720,-2 9-256,8 7 305,-5-2-97,2 3-208,2 1-48,0-6-112,-4 0-48,2-7-144,-7-2-545,-4 0-639,5-7-945,-7-3-1105,0-11-2673</inkml:trace>
  <inkml:trace contextRef="#ctx0" brushRef="#br3">25317 17821 10741,'0'0'6323,"0"0"-3826,0 0-1377,0 0 193,-36-5 48,24 19-513,2 10-352,0 8-96,10 9 321,0 5-17,4 1 16,12-3-239,4-4-337,9-6-160,5-10 48,-1-1-48,4-7 64,-4-8-160,-4 0 16,1-8 80,-7 0-160,-6 0 32,-4-8-17,-4-6 33,-9-5 144,0-5 16,0 0 32,0 0-48,0 1 64,-7 10-47,5 5-1,2 8 0,0 4-80,2 17-1,7 3 17,6 0-16,8 4 16,3-8 32,3-3-32,8-8 0,-4-7 32,-3-2 32,-1-8 16,0-3 0,-11-5-16,-1-3 113,-8-7 255,-3-2-112,-2-5-64,-4-8-96,0-5 0,-10 1-320,1-1 128,-6 1-48,3 10 96,0 6-144,-4 9-32,7 8 0,-6 6 48,4 6 96,-1 0-32,0 8-129,3 8-511,-1 1-705,3 0-1104,0-2-1312,1-5-4195</inkml:trace>
  <inkml:trace contextRef="#ctx0" brushRef="#br3">26256 17689 6099,'0'0'-128,"0"0"304,0 0 1312,0 0 161,0 0 112,0 0-48,28-5 496,-28 12-112,0 10 192,0 1-112,-13 7 352,-2 5-48,-4-1-1056,-5 4-497,1-3-271,-5-4-273,1-1-128,4-6-128,1-2-48,5-4-64,4-2 16,7-6 112,2 3-48,4 0-48,8 3 48,7 3 16,9 0 176,-1-1-96,8 0-96,0-2-128,0-2-48,-7-3 48,4-5 16,-7 3 0,0-4-16,-7 0 80,-4 0-96,0-5-32,-6-1-64,4-3-16,-8 4-240,0-1-400,0 6-321,0 0-480,-8 0-1088,4 3-1185,-6 5-4433</inkml:trace>
  <inkml:trace contextRef="#ctx0" brushRef="#br3">26640 17797 10373,'0'0'5026,"0"0"-2513,0 0-848,0 0-545,0 0-415,0 0-241,-38 17-16,22 9 48,-4 9 65,5 9 207,6 1 0,9-1 257,3-6-577,14-8-112,7-9-112,14-13 0,1-8 49,2-1 207,4-22-96,2-9-160,-6-6-48,-8-2-112,-6-4-192,-9-2-16,-5 5 80,-13 3-48,0 5-32,-13 7 16,-11 7 48,-6 8 0,-10 8 32,-1 3-32,3 8 32,-2 6-96,10 5-48,12 3-65,4-3-223,14-1-704,0 2-1233,20-5-849,0-6-1792,8-4-6612</inkml:trace>
  <inkml:trace contextRef="#ctx0" brushRef="#br3">27872 17751 6995,'0'0'8756,"0"0"-5346,0 0-1874,0 0-639,0 0-225,0 0-80,-33-6-143,24 28-161,1 12 16,1 8 144,7 10 481,0 2-49,9 0-272,15-8-63,6-10-465,10-16-16,5-9 80,-1-11 80,3-5-144,-1-16-16,-6-6 16,0-9 16,-9 1 32,-8-6-240,-8 0 128,-6 4-80,-6-3 80,-3 0-64,-6 6 32,-7 5 0,-1 3 0,-2 7-64,2 3 0,3 8-112,4 0-144,0 6-113,5 2-415,2 0-609,0 0-752,2 5-864,8 0-2786,5 3-5122</inkml:trace>
  <inkml:trace contextRef="#ctx0" brushRef="#br3">28536 17898 17304,'0'0'2721,"0"0"-2065,0 0-624,0 0 145,0 0 399,0 0 592,20 66 209,-10-27 96,-5 4-161,5 1-575,-4-5-513,-2-2-128,4-13 48,-2-3-16,-4-6 64,2-8-16,-4-1 32,0-6 64,0-4 192,0-9 65,0-8-385,-4-6-16,4-9-64,-2-5 16,2-4-16,0-4 16,0-3-128,0-4-112,0 1 112,0 4-16,2-1 64,-2 4-32,0 2 48,0 5 32,0 6-32,0 5 16,0 11-16,4 3 32,-1 8-80,-2 4 48,5 4-64,4 6 0,3 11-16,-2 5 32,4 10 0,4 3 16,-1 2-16,-6 4 16,2-3 16,0 0-272,-3-5 208,-5-6 48,-6-3 16,0-5-32,0-3 64,-10-5-16,-4-2-16,-3-6-16,-6-3-16,2 0 16,1-8-128,2-1-289,2 3-63,6 2 32,6 0-288,4 4-209,0 0-784,10 0-896,7 0-849,0 0-2048,4 0-6147</inkml:trace>
  <inkml:trace contextRef="#ctx0" brushRef="#br3">29113 17773 12886,'0'0'3169,"0"0"-2448,0 0-465,0 0 768,0 0 81,-41-6-257,18 8-208,3 7-47,-5 5-81,5 4 320,0 5 145,4 3-161,3 5-112,11 1 113,2-3-369,2-5-96,17-2-224,5-8 0,2-5-48,8-9-16,-4-6 0,3-13-32,-7-5-176,-2-4 48,-1-5 0,-12-4 16,1-2 64,-8-2-48,-4-3 16,0-3 0,-6-2 16,-4 3-16,0 2-128,2 11 80,2 5 112,2 11 0,2 15 0,2 8-16,0 15 0,0 14 80,2 11 240,2 8 433,2 3 95,1 0-288,-1-2-288,-1-12-192,1-9 16,0-6-32,-2-9-80,-1-8 16,-1-5-176,1-6-384,1-6-608,-4-11-1073,0-7-1761,0-6-4610</inkml:trace>
  <inkml:trace contextRef="#ctx0" brushRef="#br3">29446 17910 12886,'0'0'9908,"0"0"-9331,38 41-449,-26-24-80,0-4 1136,-4-2-207,0-6-129,-4 1-256,-1-6-367,-3 0 63,0-2 352,0-10 64,0-4-640,0-6-64,-7 1-16,-1-4 96,2-2 16,-3 3 16,4 0 65,-1 2-17,0 3 0,-1-1-64,1 5-32,4 1-16,-1 4 32,-1-2-48,4 4 32,0 0-32,0 3-16,7-1 48,4 0-96,5 1 80,2 3-112,-1-1 80,2 0-64,1 0-16,-5 1-144,3 2-32,-2 0-257,-2 0-383,2 0-577,-8 0-1376,5 0-785,-1 2-2528</inkml:trace>
  <inkml:trace contextRef="#ctx0" brushRef="#br3">29857 17724 20473,'0'0'2610,"0"0"-2514,0 0-48,0 0 304,-46 54 896,31-30-143,-2 7-529,2 2-416,8-1 0,5-6 32,2-1 64,9-10-223,6-4 63,2-7-80,7-4 96,0-4-80,5-9-16,-5-3-128,-1-3 64,1 0 0,-6-3 32,-2 2-32,-4-1 15,-6 2-191,-4 7-48,-2 0 128,-6 7 64,-8 5 160,-6 13 16,3 10 368,-1 3 145,3 5 271,5 1-144,10-5-303,0-3-289,16-8-144,5-8-16,2-4-352,1-4-353,0-6-607,2-10-497,-6-3-560,2-9-1137,-6 1-3857</inkml:trace>
  <inkml:trace contextRef="#ctx0" brushRef="#br3">30218 17754 19369,'0'0'7459,"0"0"-6258,0 0-1105,0 0-160,43-22 160,-11 27 224,7 3 608,-2 3-383,-1 0-417,3 0 32,-3-3-144,-5-1 80,-8 1-544,1-7-641,-10-1-720,2-1-1744,-7-14-2690</inkml:trace>
  <inkml:trace contextRef="#ctx0" brushRef="#br3">30477 17672 1969,'0'0'13958,"0"0"-13654,0 0-752,24-48 368,-8 31 112,1-7 48,1-4 320,6-6 369,-3-4 255,1 0 385,-7 2 272,-3 1 432,-7 5-32,-5 6-641,0 2-511,-5 3-625,-11 0-368,-2 6 80,-2 2-64,0 8 0,-4 3-112,2 6-16,0 15 48,1 11 47,-3 15 97,-1 10-32,1 8-112,3 4 48,3 1 112,3-3-48,6-4 96,1-7 0,8-8 81,0-4 31,0-3-16,2-9-48,8-4-48,-2-6 32,-2-7-96,4-4 48,-5-5-160,1-6-897,-6 0-1792,0-11-1361,0-10-9076</inkml:trace>
  <inkml:trace contextRef="#ctx0" brushRef="#br3">30604 17724 23147,'0'0'2961,"47"-8"-2881,-10 8-144,4 2 1072,12 6 673,-2-2-752,-2-4-337,4-2-336,-12 0-208,-1 0 32,-8-8-64,-7-2-720,-10-4-1345,-5-4-2257,-10-5-4962</inkml:trace>
  <inkml:trace contextRef="#ctx0" brushRef="#br3">30875 17515 16872,'0'0'10212,"2"-49"-8691,-2 25-1313,0 5-160,4 5 48,-4 6-80,1 3 32,-1 3 32,0 2-80,0 7 0,0 15-64,-7 10 96,-2 11-80,-4 13 64,-3 5-16,2 4 16,-2-2 0,8 0 80,-2-10 96,3-4 113,7-11-113,0-3-128,1-11 48,5-7-112,8-6 0,-4-6 16,0-5-512,3-5-705,-2-12-1152,-5-4-1425,-6-10-4081</inkml:trace>
  <inkml:trace contextRef="#ctx0" brushRef="#br3">31257 17881 12790,'0'0'16840,"0"0"-15896,0 0-800,31 41 16,-30-33 32,4-6-176,-5-2-80,-6-5-384,-4-8-2593,-3-11-4643</inkml:trace>
  <inkml:trace contextRef="#ctx0" brushRef="#br0">11584 10571 1585,'0'0'8916,"0"0"-6355,0 0-784,0 0-257,0 0-207,0 0-416,14-5-545,0 25-208,6 9 480,5 11 304,3 9 1938,2 5-1217,3-2-609,-3-4-464,-4-7-288,-5-9-112,2-8-144,-12-4-64,2-4-48,-8-7 64,-5-2-992,0-3-945,0-4-512,-4 0-1137,-4-17-2128</inkml:trace>
  <inkml:trace contextRef="#ctx0" brushRef="#br0">11913 10501 8900,'0'0'3570,"0"0"-2290,0 0 417,3 44 560,0-18-864,0 7-177,1 14-31,-3 1-81,-1 2-31,0 6-257,-1-3-208,-6-4-63,-2-5-113,2-8-304,2-7-16,-1-10-112,3-2 0,0-8-64,3-9-224,0 0-1025,0-4-656,0-13-1312,3-3-3666</inkml:trace>
  <inkml:trace contextRef="#ctx0" brushRef="#br0">12187 10842 5250,'0'0'7060,"0"0"-4659,0 0-1041,0 0 49,0 0-144,0 0-241,0-8-15,-3 8-113,-7 0-96,3 0-127,-6 8-401,-2 7 48,-4 3 16,4 1 160,-1 5-128,0-2-175,3-3 143,4 0-96,9-3-112,0-8-160,0 1 32,8-4-32,2-5-16,6 0 64,-2-5 64,5-6 112,-4-6-144,-4-2-16,-1 1-16,-1 3-80,-4 2-128,-1 5 32,-4 0 32,0 5 0,0 3 48,0 0-64,0 0 80,-4 0 31,3 3 33,-6 5-16,7-2 49,-3 4-17,3 1-32,0 3 32,6 2-16,3 5 48,6 2-32,-4 6 0,2-2-48,2 6 144,-5-1-48,-4-3 32,-2 3-32,-4-6 32,0 1 48,0-6 128,-4-1 128,-6-7-96,-1 1-128,-2-9-64,2-1-48,-5-4 16,2 0 0,-2-4-64,4-4-128,3 0-16,3 2 0,0 0-112,2 2-176,4-1-368,0-4-977,0-5-640,10-2-1281,-4-5-3969</inkml:trace>
  <inkml:trace contextRef="#ctx0" brushRef="#br0">12358 10857 4450,'0'0'12198,"0"0"-9429,0 0-1360,0 0 111,0 0-95,0 0-401,-18 18-655,12 1-129,1 9-16,-1-2 288,6 4 336,0-6-351,6 3-321,3-8-144,3-6-32,2-4-16,7-9-32,-5-3 16,2-12-48,-4-8 0,2-4-161,-7-5 145,-4 2 80,-5 0-176,0 9-128,-1-2 240,-15 14 64,2 0 48,-5 9-16,-2 0 32,-3 0-16,2 10-48,5-2 16,-2 1 0,8-1 16,-2-2-720,7-5-833,1-1-336,-4 0-960,5-7-2978</inkml:trace>
  <inkml:trace contextRef="#ctx0" brushRef="#br0">11607 10387 4274,'0'0'6131,"0"0"-4514,0 0-513,0 0 49,0 0 271,0 0 257,0 10-96,0-10-273,-1 0-95,-3-3 47,-1 3-63,5-2-273,-1 2-399,1-4-273,0 4-112,1 0-48,13 0-128,5 0 32,5 0 32,7 0-16,9 0 0,3 0 80,-2 0 32,-7 0-64,-2-5-16,-5 5-16,-8-3 0,-8-2-32,-1 5 16,-7-3 0,-3-3 32,0-1 64,-3-5-16,-9-3-64,0 1-32,0-5-32,-3 6 0,-1-3 64,8 4-48,-4 1-16,4 4-128,-6 1 64,8 1 80,-3 2-64,0 0 96,3 3-48,0 0 32,3 0-32,-2 0-80,-1 0-416,6 3-641,-4 0-720,2 2-816,-2 1-2497</inkml:trace>
  <inkml:trace contextRef="#ctx0" brushRef="#br3">13294 10769 8100,'0'0'2449,"0"0"-1201,0 0 1,0 0 32,0 0-257,-24 9-272,18-9-47,6 4-241,-4-4-80,4 0-128,0 0 0,0 0-48,0 0 65,0 0 95,4 0-208,2 0 112,4-4-80,1 3 48,4-5 64,0 0 321,8-1 223,-3 1 769,0-5-721,5 6-320,-1-3 33,0-1-257,3 3-80,-4-1-80,5 1-80,-4 1-64,1-1 48,-4 1-80,3-3 16,-4 3-16,2-1 16,1-2 0,0 3 0,-3-4-16,-2-1-16,-1 1 48,-1 1 16,-4-2 32,0 4 256,-4-2-127,-2 3-97,2 0-16,-6-3-32,4 2-48,-2 1 16,-1-4-32,-1 4-32,5-5 0,1 1 32,-1-5 0,1 5 0,-1 0-16,-1-6 0,5 7 16,-8-2-32,3 2 32,0 2-16,-2-3 0,-4 2 64,4-1-48,-3-1-32,-1 1 48,6 1-32,-6-2 0,3 1 0,1-1-32,-2 0 32,6 3 0,-6-3 48,2 4-64,-3 2 16,-1-2 16,4 3-32,-4-1 32,0 3-48,0 0 64,0-2-32,0 2 16,0-4-16,0 4-16,0-2 0,0 2 64,0-3-96,0 0 48,0 3 16,0 0-64,0-5-16,0 5 64,0-5-16,0 1 0,0 0 16,0-2 0,0 1 16,0 1 0,0-1-32,0 2 48,0 2-32,0-3 0,0-1 16,0 5-32,0-6 48,0 4-48,0-1 16,0 0 16,0 0-32,0 1 0,0 2 48,0-3-64,0 0 48,0 3-48,0 0 16,0 0-16,0 0-32,0 0 32,0 0-64,0 0-80,0 0-193,0 0 33,0 0 16,0 0-32,0 0 32,0 0 144,0 0 112,0 0 0,0 0 64,0 0 0,0 0 0,0 0-32,0 0 48,0 0-16,0 0 0,0 0 0,0 0-32,0 0-16,0 0 0,0 0-16,0 0 0,0 0 31,0 0 1,0 0-112,0 0-416,0 0-16,0 0 224,0 0 240,0 0 128,0 0-16,0 0 32,0 0-32,0 0 16,0 0 0,0 0 48,0 0 0,0 0 48,0 0-16,0 0-48,0 0-64,-4 3 80,4 0 80,0-1-16,-1 4 80,-5-1-16,-2 6-16,-1 0-112,-2 6 16,-5-1 112,-2 3 113,-2 0-49,-1-4-16,2 5-48,1-7-48,-2-2 0,4 0-80,5-5-64,4-6 64,1 0-80,0 0 80,6 0-80,0-6-112,0-8-128,6 1 48,3-1 32,2 0 128,3 1 16,-4-2 16,6 0 0,-2 2 0,0 0-48,-3 2-48,2-1 16,-4 5 48,-1 2 48,-5 1 32,1 2-48,-2 2 0,-2 0-32,4 0 32,-4 0 0,1 0 16,8 0-48,-8 0 64,6 0-32,1 0 16,-4 2 32,4-2-16,-2 6-16,0-6 0,2 5 16,-1-1-16,-3 0 16,2 1 0,0-1 16,-6-2-16,3 1 0,1 0 0,-3 0 32,3-3-32,-2 0 16,5 0 0,-1 0 0,0 0 48,-1 0 0,2 0 16,-4 0-32,0 0-48,0 0 64,-3 0-64,0 0 48,0 0 16,0 0-32,0 0-16,0 0-16,0 0 32,0 0-48,0 0-16,0 0 16,0 0-16,0 0-16,0 0 32,0 0 0,0 0 16,0 0-16,0 0 32,0 0-32,0 2 0,0 0-16,0 2 16,0-3 0,0 3-16,0-4 16,0 0 0,0 5 0,0-5-16,0 0 0,0 6-16,0-4-16,0 2 80,3-2-64,-3 3 48,4-1-32,-4-3 32,0 2-32,0-3 32,0 0 16,0 4-48,0-4 16,0 0 16,0 0 0,0 1-16,0-1 16,0 0-32,0 0 16,0 0-48,0 0 0,0 0 0,0 0 0,0 0 16,0 0 32,0 0-32,0 4 32,0 1-16,0 1 0,-4-2 32,4 10 0,-3-3-16,3 2 0,0-5 64,0 7-48,0-11 32,0 5 16,0-7-48,0 1-32,0-3 16,0 3 0,0-3-32,0 0-224,0 3-529,0-3-591,0 0-401,0 0-560,-3-3-2177,0-3-4482</inkml:trace>
  <inkml:trace contextRef="#ctx0" brushRef="#br3">14284 11001 6563,'0'0'3538,"0"0"-1762,0 0-31,0 0 0,0 0-32,0 0-241,18-32-287,-18 29-209,0 0-175,0 3-129,0 0-64,0-5-175,0 5-17,-8-4-64,-4 3-240,0 1-80,-10 0 64,-2 0 16,0 7 48,-6 6 16,1 4-48,3 3 144,6-2 305,8 6-81,0-1-128,12 1-176,4 3-80,11-3-16,9-5-80,8 3-64,5-12 64,3-2-16,-5-5 0,-5-3 0,-3 0-208,-11 0-752,-5-3-609,-7 3-176,-4 0-224,-10-2-800,-8 2-1857</inkml:trace>
  <inkml:trace contextRef="#ctx0" brushRef="#br3">13996 10990 11733,'0'0'5267,"0"0"-2594,0 0-768,0 0-368,0 0-177,0 0-223,-33-8-337,12 16-640,-9 3-176,-1 7 0,-4 5-16,1 1-48,8 0 96,-2 4-32,11-2 176,7 2-16,7-4-32,3 0 16,14 0-144,11-4 112,8-3-32,7-9 0,-1-3 0,-4-5 17,-1 0-33,-4 0-465,-9-9-719,-7 5-1121,-7-5-705,-7 1-2304</inkml:trace>
  <inkml:trace contextRef="#ctx0" brushRef="#br3">10329 10495 7748,'0'0'7459,"0"0"-4994,0 0-1536,0 0 271,0 0 241,0 0-225,-18 52-143,2-27 79,-4 4-383,-2 4-257,-8-3-64,-4-4 96,-7 7-159,-3-5-65,-10 1-128,-8 2-64,-8-5 48,-1 1-32,-1-4-48,-1-8 0,8-1-32,-3-10 32,6 0-32,-1 1-48,5-5 48,4 0-624,6 0 400,3 0 176,15 0-80,2 0-16,8-5-1505,4 0-864,13-1-544,3 0-2290</inkml:trace>
  <inkml:trace contextRef="#ctx0" brushRef="#br3">8197 11359 13078,'0'0'5859,"0"0"-3810,0 0-929,41 62 1329,-16-11 96,-3 9-784,4 5-608,-1-2-289,-1-4-208,0-7-255,-3-9-385,-1-10 16,3-7 16,-9-7-32,-3-2 0,-1-6 0,-4-6-32,-2 1 16,-4-4 16,0-2-32,0 3-16,0-3-48,0 0 0,0 0-48,0 0-97,0-3-47,0-5-96,0-1-112,0-6-272,4-7-193,6 0-207,0-10 111,-1-1-111,-4-2 239,1-3 129,0-3 192,-6 4-401,0 2 33,4-1 239,-4 3 81,3 7 384,-1-5 96,2 5-144,-2-4 240,1 0 80,1 0 0,-4 3 272,0 4 320,0 8 369,0 1 143,0 6-240,0 3-287,0 5-369,0 0-208,0 0 0,0 0-64,0 0-48,0 0-16,0 0 0,0-2 48,0 2 32,0 0 16,0 0 32,0 0 48,0-4 64,0 4-32,0 0 16,0 0 48,0 0-48,0 0-64,0 0-112,2 0-16,-2 0-128,4 6-64,-4 3-1857,0 0-1009,0 0-3345</inkml:trace>
  <inkml:trace contextRef="#ctx0" brushRef="#br3">8808 11784 4114,'0'0'8884,"0"0"-6179,0 0-272,0 0-384,0 0-608,0 0-321,4 0-143,-14 6-1,-1 7-287,-8 6-353,4 0 48,1 3 32,1 2 369,7-8-321,3 1-368,3-6-64,6-2-80,5-5-64,8-1 0,0-3-48,-3-8 192,4-11-96,-2 0 64,-6-3 32,-4 3 16,-2 3 16,-2 4-16,-4 2-32,0 4 32,-4 6-48,-2 0-48,1 0 160,-2 6-112,-1 8-16,4-3 16,1 5 0,3-2-32,0-1-16,0 0 16,3-2-16,3 0-32,0-5-321,1 2-367,-5-7-673,1 3 193,3-4-337,-2 0-608,2-8-992,-3-6-2834</inkml:trace>
  <inkml:trace contextRef="#ctx0" brushRef="#br3">8947 11774 11733,'0'0'5555,"0"0"-3410,0 0-800,0 0-49,0 0 737,15 45-400,-6-17-657,-1-2-303,2 4-369,-1-2-160,6-4-128,-3-7 16,-4-8-16,2 3 64,0-9-96,0-3 16,-6-6 96,2-7 96,0-9-80,-6-2-16,0-4-64,0 2-32,0 4-80,-6 3-32,4 5 160,-2 4-96,0 6 32,4 2-32,0-1 32,0 3 16,0 0-48,0 0-16,0 0-240,8-3 240,0 1 112,0-1-16,6-2-48,-2-1 64,2-3-48,1 5 48,4 0-64,-1-1 0,-1 5 48,2 0-48,-1 0 48,3 0-32,-6 0 32,3 0 0,-6 0-48,0 0 32,-3 0-16,-5 0 32,0-2 16,-4-1-16,0 0-16,0-2 96,0-2-48,0-2-16,-1 1-32,-2-1-48,-4-1 0,1 5 32,-1-4 0,0 7-16,-3-2 48,-3 4 80,5 0-32,-4 15-128,-2 0 64,7 7-16,-1 2 48,8 6-32,0 0 144,0-1 0,11-1-48,3-4-32,5-7-64,2-6 16,0-6 16,0-5 16,5 0 32,-6-11-48,-6-2-192,-4-3-352,-5-3-800,-5-1-1058,-5-5-1103,-14 1-5075</inkml:trace>
  <inkml:trace contextRef="#ctx0" brushRef="#br3">8601 12332 6211,'0'0'3121,"0"0"-1632,0 0-449,0 0 113,0 0 336,0 0-113,-21 0 113,21-4-64,0 4-1,0 0-127,0 0-385,0 0-79,0 0-49,0 0-256,0-2-192,2-1-192,7 1-128,9-2 32,8 3-96,-1-2 64,9 3 16,2 0 129,-9 0-241,4 0 64,-7-4 16,-6 4-48,-10-1 64,1 1-16,-6-4 16,-3-1 16,0-1 160,-5-3-112,-4-6-16,-4-2-48,-2-3-32,-1-1 0,6 3 16,-4 5 48,10 1-64,-3 5-48,4 4 112,3 0-32,-3 3-32,3 0-96,0 0 32,0 0-273,6 0-927,1 3-449,-3 2-1056,6 4-2658</inkml:trace>
  <inkml:trace contextRef="#ctx0" brushRef="#br3">9480 12243 11941,'0'0'2193,"0"0"-1920,0 0-193,-40 26-64,37-20-32,-2-5-16,5 3-112,-4-4-289,4 0 65,0 0 480,-2 0 176,2 0 449,0 0 1152,0 0 176,0-4-401,0 3-431,6-2-417,2-2-272,8-1-175,2-3-209,-1 1-112,6-2 256,1 2 16,-4-3-96,-3 3-112,1 0-64,-2 2 16,-3 0-64,-2 4-16,-1 0 16,-1 2 16,-4 0 16,1 0-48,-2 0 16,2 0 32,-6 0-16,0 0 32,0 0 64,0 0 465,0-6-33,-6 1-128,-4 0-160,0-4-160,-4-1-64,0-2-16,-2 2 32,1-5 16,0 2-96,6 0 96,0 5-96,-1-3 32,9 6 16,-3 5-16,2-4-16,2 4-16,0-2-16,0 2-64,0 0-176,0 0-656,0 0-481,0 6-448,0-1-672,0 0-1153,0 3-2977</inkml:trace>
  <inkml:trace contextRef="#ctx0" brushRef="#br3">8163 11153 4258,'0'0'5747,"0"0"-3875,0 0-447,0 0 624,0 0 80,0 0-192,-8-5-384,8 5-145,0 0 1,0 0 32,0 0-161,0 0-415,0-4-305,8 4-336,7-8-96,6 3-48,3 2-16,11-2-64,2 0 256,-1-1-16,-1 4-208,-5 2 32,-2-3-32,-9 3-16,-8-4-32,-1 4 32,-8 0-16,2 0-16,-4 0 32,0 0 96,0 0-32,0 0-80,0 0 80,0-2-16,0 0 65,0-9-17,-4 0 80,-2-8-80,-4-3-80,3-4 0,-6-2 0,-2 4 16,0 0-192,0 2 80,-4 8 16,5 4 16,3 1-128,-2 3-417,3 6-351,4 0-321,1 0-1344,5 9-1585,0 2-4786</inkml:trace>
  <inkml:trace contextRef="#ctx0" brushRef="#br3">8106 12844 6563,'0'0'6931,"0"0"-4178,0 0-1024,0 0-224,0 0 112,0 0-257,-5-6-351,5 6-145,0 0-240,0 0 17,0 0-177,0 0-240,5 0-208,7-3 160,-4 1-80,8-1-16,2 0-48,-2-2-16,4 1 16,-5 0-16,-2-1-16,-2 5-16,-2-3-16,-3 3-592,-2 0-240,-4 0-1,0 0-239,0 0-497,0 3-1665,0 5-1136</inkml:trace>
  <inkml:trace contextRef="#ctx0" brushRef="#br3">8048 12649 8788,'0'0'5282,"0"0"-2624,0 0-850,0 0-431,0 0-16,0 0-161,0-22-143,0 22-193,4-6 161,2 5-353,3-3-272,1-1-96,4-1-96,5 0-64,1 1-48,5-2 97,-4 0-81,-1 2-32,2 3-80,-6-1 0,-2 3-64,-4 0 16,-3 0-112,-7 0-289,4 0-63,-4 0-112,0 0-113,0 0 17,-4 0 432,-2 0-416,5 0-321,-7 0-511,8 3-738,-6-1-1935,0 2-3459</inkml:trace>
  <inkml:trace contextRef="#ctx0" brushRef="#br3">8617 12523 9925,'0'0'4193,"0"0"-1551,0 0-497,0 0-513,0 0 449,0 0-592,-10 28-897,14-9-400,15 8 593,-2 1-209,7 0 497,3 3-609,0-5-240,-3-3-112,0-7-64,-5-6-64,-2 1 16,-3-5 48,-10-1-64,2-1-32,-2-4-112,-4 1-224,0-1-193,-4 0-143,-2 0-112,-2-1-1041,-2-8-1153,-1-5-3953</inkml:trace>
  <inkml:trace contextRef="#ctx0" brushRef="#br3">8839 12464 2913,'0'0'5811,"0"0"-3906,0 0-368,0 0-289,0 0-303,0 0 207,0-6-111,4 6-113,0 0-256,0 6 49,2 8-49,0 2-224,2 4 48,-6 1 1201,3 6-688,-1-1-561,-4 2 96,0-4-48,0 0-192,0-2-63,0 1-177,0-8-16,0 2-16,-4-7-32,4 1-48,0-3-241,-1-2-335,1-3-400,0 3-193,0-5-624,0-1-960,1 0-1377,3 0-2705</inkml:trace>
  <inkml:trace contextRef="#ctx0" brushRef="#br3">9092 12635 10325,'0'0'3841,"0"0"-1519,0 0-450,0 0-447,0 0-593,0 0 145,12 46-177,-8-25 881,0 1-705,-2 0-511,3-6-225,-5-2-144,3-4-48,1-4-48,-4 0 48,2-4-176,-2-2-865,0 0-607,0-6-465,0-7-2193,0 0-7476</inkml:trace>
  <inkml:trace contextRef="#ctx0" brushRef="#br3">9231 12599 6483,'0'0'7539,"0"0"-5153,0 0-530,0 0-207,0 0-176,0 0-161,36 9-223,-28-9-129,8 0-191,-2 0-417,2 0-240,-4-3-64,4-3 16,-5-1-112,-4-1-688,-1-3-1553,-4 0-1841,-2 0-6979</inkml:trace>
  <inkml:trace contextRef="#ctx0" brushRef="#br3">9255 12499 7475,'0'0'3522,"0"0"-2241,0 0-65,0 0 1,0 0 79,0 0 129,19 6-32,-18 12-305,3 6 241,2 8 672,0 1-481,1 0-367,0-2-353,-3-5-512,2-4-96,0-8-112,1-3-64,-5-3-16,1-8-48,3 0-544,-6 0-288,0-2-257,0-7-992,0 1-1120,-9-6-3314</inkml:trace>
  <inkml:trace contextRef="#ctx0" brushRef="#br3">9476 12498 10805,'0'0'5330,"0"0"-3313,0 0-480,0 0 96,0 0-289,0 0-463,19-8-417,-7 22-176,0 2-208,0 3 753,2 5-449,-1-6-224,-2 1-128,-1-5-48,-1-2 48,-4-5-80,1-3-496,2-4-769,-6-6-608,2-8-1617,-4-7-5314</inkml:trace>
  <inkml:trace contextRef="#ctx0" brushRef="#br3">9633 12338 7459,'0'0'8660,"0"60"-4930,0-25-640,0 6-705,0-6-929,0-3-591,0-1-529,0-10-224,0-2-112,0-5 16,0-3-16,0-3-64,-4-3-416,2-5-1009,2-5-976,0-12-1105,0-2-6098</inkml:trace>
  <inkml:trace contextRef="#ctx0" brushRef="#br3">9823 12549 13510,'0'0'5267,"0"0"-4947,0 0-240,0 0 672,0 0 689,0 0-609,27-5-416,-9 5-128,1 0 657,2 0 207,-7 0-367,2 0-529,-7 0-128,-4 3-48,-5 2 64,0 0-48,0 6 16,-9 2-32,-2 2 32,-3-2-96,4 0-32,4 2 64,2-2 96,4-5 64,0-1-79,10 0 15,0-5 80,10 2-112,-2-4 128,2-4-80,1-5-48,-2-4-64,-1-2 16,-2 0-96,-9-3-1056,3 2-769,-7 0-1009,-3 0-1055,-3 4-5396</inkml:trace>
  <inkml:trace contextRef="#ctx0" brushRef="#br3">8808 13046 7635,'0'0'3762,"0"0"-2417,0 0-289,0 0 305,0 0-257,0 0 161,5-2 16,5-2-609,-1 2 96,1-4 209,4 1-97,2-1-47,4-1-225,4-2 448,4 1-463,7-1 47,2 1-128,1-1-32,1 5-64,5-1-287,-6-1 127,2 3 80,-1 1-112,-3-2 48,2-1 304,0 3-304,-2 0-160,-1-4-15,2-3-1,-1 4-112,-2-3-48,-5 3 48,1-1 32,-6 4 80,2-4 16,-3 6-32,-2-2 32,-1-1 32,-2-1 0,2-1-80,0 3 16,-2-4-32,-1 4 16,2-7-80,2 8 80,-3-3-80,1 0 16,-4-2 32,0 3-16,-4-1 176,2 4 32,-2-2-144,-1 2 0,-4-2 32,-1 2-32,2 0-48,-5 0-16,4-3-32,-6 3 32,0 0-16,4 0 0,-4 0-32,0-3-112,0 3-192,0 0-240,-6 0-593,-7 0-672,-2 0-1600,0 0-1329</inkml:trace>
  <inkml:trace contextRef="#ctx0" brushRef="#br3">9249 13306 5907,'0'0'2289,"0"0"-833,0 0 273,0 0 512,0 0 272,0 0-128,20-41-304,-5 27-176,5-2-560,3-2-193,4 1 1,2 2-273,1 2-223,-7 9-241,-3 4-272,-2 4-208,-6 13 64,-3 3-48,0 4 64,-6 2-16,0 10-96,-3-1 48,0 3 48,0-2 0,-6 1-96,-3-4 144,4-3 0,-5-6 0,0-3-48,6-4 48,-6-3 0,6-6 16,-4-3 0,4-5-48,0 0 16,-4-5 64,6-9-64,2-6-80,0 2 0,0-3 16,11 1 0,12 5 48,-3 0 0,7 7-32,4 3 32,-5 5 80,3 4 0,-3 5 0,-2 6-96,-6-2 16,-6-2 0,0-3 32,-6-3-48,-4-1 0,2-3 32,-4-1 0,3 0 16,-3-5 16,2-8-16,2 2-32,-4-2-80,5-2-384,-1 2-176,-2 8-529,-2 5-912,0 0-640,0 0-2417</inkml:trace>
  <inkml:trace contextRef="#ctx0" brushRef="#br2">24168 11928 10053,'0'0'3025,"0"0"-1264,0 0-289,0 0-79,0 0-288,0 0-241,5-27-160,0 27-95,4 2-33,4 13-144,4 9-288,1 8 144,9 1 1473,-3 4-865,7 2-383,-4-7-385,0-8-128,-4-5 0,0-5-96,-6-6 128,-2 1-128,-8-7-705,-1 0-383,-6-2-81,0 0-560,-6-8-352,-7-5-1776</inkml:trace>
  <inkml:trace contextRef="#ctx0" brushRef="#br2">24530 11782 9380,'0'0'3746,"0"54"-208,-3-13-785,-3 4-720,1 4-256,-1 0-145,-1-1-335,1-3-737,5-6-240,-3-6-128,0-5 1,4-9-49,0-1-112,0-6-16,0-10-16,0-2-272,0 0-737,0-14-1088,0-10-784,4-5-4178</inkml:trace>
  <inkml:trace contextRef="#ctx0" brushRef="#br2">24787 12043 2417,'0'0'12022,"0"0"-8165,0 0-1712,0 0-288,0 0-528,-43-23-401,28 23-191,-8 8 15,0 7-256,7 3-336,1 4-192,2-1 48,7-1 80,2-2 16,4 1-80,6-2-16,7-6-64,6-7 32,-3 2-64,7-6 96,0-6-64,1-4 32,-6-4 32,-2-3 32,-4 2 0,-4 2-16,0 2 0,-7 5-32,-1 0 48,0 1-48,0 5 16,0 0-64,0 5-64,0 3 32,0 11 64,5 1 16,-4 4 0,6 3-32,0 0 16,7 5-48,-2 1 64,-4 2 0,2 1 0,-1-1-16,-5-3 48,-2 1 0,-2-3-16,-2-6 16,-8 0 64,1-11 144,-3 2 49,-4-10-97,2-5-32,-2 0-80,5-13-16,-2-7-64,4-4-96,1-4-369,8 0 161,0 0 240,2-5-32,12 6 32,2-2 0,2 0 96,3-4-64,2 6 32,-6-1 16,-3 11-16,-1 1 16,-7 8-32,-1 3 32,-5 5-48,0 0-80,0 0-432,0 0-64,0 5-401,0 1-704,0-4-416,0-2-1648,0 0-4659</inkml:trace>
  <inkml:trace contextRef="#ctx0" brushRef="#br2">25106 12036 10533,'0'0'2961,"0"0"-304,-12 41 145,5-22-321,2 5-544,0-2-513,5 5-319,0-5-465,10-4-208,5-4-144,0-7-207,8-7-33,-3-4-16,4-9 48,-6-7 0,-1-1-16,-3-3 0,-5 2-48,-9-3-32,0 7-16,-7-2-48,-9 5 0,-4 3 96,-1 4-112,-6 6 16,3 2-33,-1 0-79,9 2-64,0 4 112,9-1-640,1-1-1105,6-4-432,0-7-1329,0-9-6947</inkml:trace>
  <inkml:trace contextRef="#ctx0" brushRef="#br2">24173 11643 10533,'0'0'3457,"0"0"-1424,0 0 80,0 0-416,0 0-288,0 0-465,38 4-304,-17-4-159,3 0 239,10-4-32,2-1-271,-7-1-161,4-1-112,-3 1-80,-7 4-32,-8-1-32,-3 3-16,-7 0 32,-2 0-32,-3 0 16,0 0 48,0-4 96,-3 2 48,-5 0 0,-5-4 0,-1-4 0,-6-2-144,4-4 0,-6-3-16,1-5-16,2 2 16,-1 1-48,5 1 48,3 7-16,5 2 16,1 6-64,6 2 0,0 3 16,0 0-384,6 3-1537,10 6-352,-1-2-1985,7 2-6835</inkml:trace>
  <inkml:trace contextRef="#ctx0" brushRef="#br0">13711 12263 5298,'0'0'9157,"0"0"-5796,0 0-1984,0 0-305,0 0 33,0 0-129,14-13-207,-4 13-33,0 4-80,4 9-15,3 3 607,6-1-416,-3 7-271,1-3-289,0 0-144,2-5-32,-8-1 80,4-2 96,-6-3-128,-2-8 96,-5 4 48,4-4-15,-5 0-17,4-4 80,1-1-96,-2-3-160,4-3-32,3 0 80,-6 0-128,6-3 0,0 1 16,-6-3 0,4-1 0,-4-3-48,-2-4 32,-2-4 0,-5-5-16,0-5 0,0-3-144,0 6 96,0 5-64,0 8 96,0 7 32,0 10 0,0 5-48,0 0-160,0 0-208,3 5-225,-3-1-175,3 7-801,0 1-208,-3-2-736,0 1-1697,-3-5-5010</inkml:trace>
  <inkml:trace contextRef="#ctx0" brushRef="#br0">14326 12267 5282,'0'0'2257,"0"0"-432,0 0-672,0 0-257,0 0-63,0 0-81,0 0-336,0 0 0,0 0 225,-2 0 191,2 0-128,0 0-159,-4 0-65,4 0 144,0 0-16,0 0-63,-2 0-129,2 0-96,0 0-144,-4 0 0,1 0 112,3 0 128,-6 0 129,4 0-65,-1 2-96,-1 1-64,4 0-16,-2-2-32,-2-1 49,4 0 31,0 0-80,0 0 32,0 0-64,0 0 0,0 0-64,0 0-32,0 0 81,0 0 79,0 0-32,0 0-16,0 0-48,0 0-16,6 0 96,-6 0-80,7 0 0,-5 0-96,2 0 65,-2 0-49,1 0 64,1-1 16,-2 1 0,2 0 32,-2-3-112,2 3-32,1-5 0,-2 5-16,7-3 0,-4 3 48,5-3 0,-4 0 0,5 1 145,-4-2-177,5 4-48,-6-1-64,0 1 80,3-3-16,-3 3 0,0 0-32,0 0-48,2 0 48,-2 0 0,-2 0 0,7 0 0,-5 0 32,0 0-16,3 0 80,-4 0-16,1 0-96,-2 0 48,1 0-80,0 0 64,-2 0-48,0 0 32,2 0-32,2 0 48,-2 0-16,0 0 16,-1 0-48,2 0 32,1 0-16,-1 0-16,1 0 48,-1 0-32,-1 0 32,4 0-80,-2 0 80,0-4-32,0 4 16,-1-1-16,0 1 16,-1-4 0,0 2 16,-1-1-16,2 3 0,-4 0 16,3-2 32,-3 2-32,1-4 0,-3 4-16,3 0 0,2 0-16,0 0-32,-3 0 80,2 0-64,1-2 0,-2 2 32,-1 0 0,0 0 16,3-3-32,-6 3 16,3 0-16,1-3 0,-3 3 16,3 0-32,2-3 0,-3 3 32,0-2 0,4 2-32,-1 0 16,-1 0 0,-1-4 0,3 4 0,-2-2 16,-2 2-32,-2 0 0,3 0 48,0-2-48,-2 2 16,4 0 0,-6 0-16,4 0 16,0 0-16,1-3 32,-3 3-32,5 0 32,-5-2-16,2 2 0,2 0 16,-1 0-16,-5 0-16,7 0 16,-5-3 32,4 3-48,-2-3 16,-1 3-16,-1 0 80,4 0-128,-6 0 112,3 0-80,3-3 32,-2 3 48,2-2-32,-1 2-16,-2-4-48,3 4 96,0-4-80,2 4 64,-4 0-32,-1-3 16,4 3-32,-4-3 16,4 3 0,-6 0-16,5-3 16,-2 3 0,-1 0 48,0-2-64,3 2 0,1-4 48,-6 4 0,6 0-32,-4-1 0,3 1-16,-6 0 32,3-4-32,2 4 0,1 0 16,-6 0-16,7 0 48,-4 0-48,2 0 32,3 0 16,-7 0-80,6 0 64,0 0-64,-5 0 64,5 0-48,-6 0 48,5 0 0,-2 0-16,0 0-16,-2 0 32,2 0-16,2 0-16,-2 0 16,0 0 0,0 0-16,2 0 32,0 0-16,-1 0 16,1 0-48,1 0 32,-1 0-16,0 0 32,2 0 0,-2 0 0,0 0 48,2 0 48,-4 0-48,2 0 0,0 0-48,2 0-16,-2 0 32,-2 0 32,2 0 0,1 0-16,1 0-64,-1 0 32,2 0 0,-2 0-16,0 0 16,3 0 0,-6 0-16,6 0-16,-3 0 64,2 0-64,-2 0 16,0 0 16,3 0-32,0 0 32,-2 0-16,2 0-48,-1 0 96,-2 0-80,3 0 80,0 0-96,-2 0 64,2 0-16,-4 0 0,2 0 16,2 0-16,-4 0-16,4 0 32,-2 0-16,0 0 16,1 0 0,0 0-16,1 0 0,-5 0-16,5-2 48,-4 2-48,-3 0 32,-2 0-16,4 0-16,-5 0 0,4 0 16,-3 0-16,-1 0 48,4 0-64,-1 0 16,0 0 32,3 0 16,1 0-64,-2 0 80,1 0-48,-3 0-32,3 0 80,0 0-48,-1 0-16,-5 0 16,4 0 0,-1 0 0,0 0 16,3 0 0,-6 0-48,0 0 48,3-3-16,-3 3-16,4 0 32,-3 0-32,-1 0 32,6-3-16,-6 3 0,4 0 0,2-3 0,-6 3-16,4-2 16,-1 2 0,0 0 0,-3 0 16,3 0 0,-3 0 16,1 0-96,-1 0 80,0 0 16,0 0-32,0 0-48,0 0 96,0 0-112,0 0 48,0 0 80,0 0-80,0 0 16,0 0-48,0 0 96,0 0-80,0 0-16,0 0 64,0 0-16,0 0-16,0 0 16,0 0 0,0 0 0,0 0 0,0 0-16,0 0-32,0 0 48,0 0 0,0 0-16,0 0 0,0 0 0,0 0-16,0 0 32,0 0-48,0 0 32,0 0-16,0 0 48,0 0-64,0 0-64,0 0 64,0 0-32,0 0 32,0 0 0,0 0 32,0 0 16,0 0 0,0 0 0,0 0-96,0 0-64,0 0-256,0 0-257,-1 0-431,-5 0-337,3 0-544,-1 0-864,2 0-1073,-6 0-4994</inkml:trace>
  <inkml:trace contextRef="#ctx0" brushRef="#br0">15539 11963 7828,'0'0'4017,"0"0"-1551,0 0-241,0 0-32,0 0-449,0 0-399,0-6-401,0 6-159,0 0-209,0 0 16,0 6 65,4-3-49,-1 3-208,-3-5-112,3 3 0,3 0 48,-3-4-31,1 6 15,3-3-32,0 3-128,5-1 96,0 3 48,5 5 144,-1 2-175,2 0-129,-2 4 16,2 0-96,-7 2 32,2-1-64,-5-1 32,1-6-48,-6 1 0,3-8 0,-6 2 16,4-6 16,-4-2 0,0 0 0,0 0 144,0 0 0,2 0-80,-2 0-32,0 0-16,0 3-16,0-3-48,0 0 32,0 0-48,0 0 0,0 0 32,0 0 0,0 0-48,0 0 64,0 0-80,0 0 48,0 0 16,0 0 32,0 0-80,0 0 64,0 0-80,0 0 112,0 0-112,0 0 48,0 0 32,0 0-16,0 0-64,0 0 96,0 0-32,0 0-64,0 0 96,0 0-48,0 0 0,0 0 0,0 0 0,0 3 0,0 0-16,-6 4-16,-3 4 64,0 1 16,-6 0 32,0 5 96,3-3-32,0-4-15,0 4-49,1-4 0,4-2-48,-3-2-16,8-1 16,-3-1 0,5-2-32,-4-2 32,4 3-48,0-3 48,0 0-64,0 0 80,0 0-80,0 0 48,0 0 0,0 0-48,0 0 16,0 0 48,0 0-48,0 0 16,0 0-16,0 0 16,0 0-16,0 0 16,0 0-48,0 0 48,0 0-32,0 0 0,0 0 16,0 0-48,0 0 96,0 0-32,0 0-16,0 0 16,0 0 16,0 0-16,0 0-16,0 0 16,0 0-32,0 0-32,0 0 0,0 0-81,0 0-47,0 0 112,0 0-32,0 0 64,0 0 32,0 0 0,0 0 0,0 0 0,0 0 32,0 0-64,0 0-16,0 0-176,0 0-208,0 0-353,0-5-559,0 1-1537,0-1-1249,-9-2-4146</inkml:trace>
  <inkml:trace contextRef="#ctx0" brushRef="#br0">14589 12688 10517,'0'0'6515,"0"0"-4306,0 0-721,0 0-127,0 0-320,-6-16-81,6 16-400,0 0-224,0 0-127,0 0 31,0 0 64,6 4-112,1 8-80,4 9 96,5 7 416,4 10 417,2 8 175,2 0-399,-1-3-257,1 0-240,-1-8-112,-7-7-112,-2-4-32,-6-5 64,-1-5-112,-2-4-16,-1-1 32,-3-6-32,-1-1-96,0-2-128,-5-5-192,0-4-560,-2-4-1105,0-6-1937,6-3-1169,-4 1-5441</inkml:trace>
  <inkml:trace contextRef="#ctx0" brushRef="#br0">14945 12537 8692,'0'0'5523,"0"0"-3363,0 0-1119,0 0-33,0 0-383,0 0-177,-7 35-208,5-14 0,-2 1 416,2 7 433,-6-1 144,4 4 47,-2 1-111,0 5-113,-2-1-256,-3 1-175,2 1-1,-1-5-240,-1 5-32,8-7-208,-3 1-31,2-9-33,3-2-16,-4-7-80,5-6 0,0-1-48,0-4-369,5-4-543,-4-9-369,3-8-528,-1-4-1152,0-3-2978</inkml:trace>
  <inkml:trace contextRef="#ctx0" brushRef="#br0">15132 12889 12598,'0'0'5202,"0"0"-3585,0 0-465,0 0 305,0 0-336,0 0-17,5 34-95,-3-15-17,-2 10 81,4 3-161,-1 0-208,-3-3-208,3 2-319,-3-6-113,3-7 64,-3-3-112,0-3 0,0-5-80,0 0 32,0-7-16,-6 0-529,-1-9-575,0-8-1201,-3-7-1713,1 4-1793</inkml:trace>
  <inkml:trace contextRef="#ctx0" brushRef="#br0">15025 12910 12005,'0'0'5827,"0"0"-3554,0 0-832,0 0-257,0 0-143,0 0-225,0 0-255,0 0-65,6 0-160,1 0 112,0 0-32,3 0 65,6 0 63,-2 0 48,5 0 208,2 0-31,3 0-305,0-2-48,-4-1-80,4 3-144,-4-3-32,-2 0 1,-3-2-113,-6 0-48,-2-3 32,3 0-80,-10-1-129,0-2-255,0 1-192,0 1-513,0 1-1056,-5 6-1312,-1-1-961,0 3-6691</inkml:trace>
  <inkml:trace contextRef="#ctx0" brushRef="#br0">14624 12498 7427,'0'0'3394,"0"0"-1873,0 0 47,0 0-31,0 0-48,0 0-401,-32 9-95,29-9-225,0 0-96,3 0 177,0 0-129,0-4-64,0 4-207,0-3 47,0 1 0,0-2-64,3 2-32,3 0 49,-3 2 31,7-3-32,1-3 16,7 4-16,8-3 97,6-1-1,4-5 432,6 3-175,-5-3-353,3 2-160,-9 2-160,-4 1-96,-7 0 16,-4 1-48,-9 5-16,-2 0-16,-2 0 32,-3 0-32,0 0 32,0 0 16,0 0 0,0 0-16,-3 0 32,3 0-64,0 0 64,0 0-32,0 0-16,0 0 16,0 0-16,0 0 32,0 0 0,0 0 0,0 0-32,0 0 32,-4 0 0,3 0 32,-2 0-48,-1 0 16,-4-4 0,-1-5 96,-4-5-64,-3 0-64,2-5 0,-5 3-64,4-2 64,4 4-16,-1 4 32,5 2-16,2 4 32,0-1 0,4 5-48,1 0 64,0 0-32,0 0-64,0 0 48,0 0-16,0 5-32,1-1-288,-1-3-144,0 3-16,0-1-433,0-1-351,0 1-241,0 2-496,-4-3-112,-6 4-1537,4 0-3793</inkml:trace>
  <inkml:trace contextRef="#ctx0" brushRef="#br3">24441 13765 7123,'0'0'10549,"0"0"-7075,0 0-2354,-15 71-399,11-28 495,4 6 145,4-4-337,4 2-544,10-12-512,1-11 80,2-8-48,-1-4 16,4-10-208,1-2 48,-5-2-16,3-10 144,-6-4 32,-3-1-16,3-7 16,-6 3-128,-1-3-32,-1 0-96,-8 7 32,5 5 112,-6 4 64,0 12 0,0 12-128,0 11 160,0 6 128,10 4 176,3 1-160,4-2-160,11-9-64,2-11 64,5-8-128,-1-8-16,-1-3 128,-3-15 16,-2-9 0,-5-9 16,-5 1 80,-5-6 0,-2-1-32,-5-2 64,0 4-288,-6 4 160,0 3-32,0 9 48,-8 2-32,-1 8 16,0 1-32,-1 2 80,0 6-64,6 0 16,-2 2-48,0 3-336,2 0-305,4 0-463,-4 0-625,4 8-1761,0-3-4417</inkml:trace>
  <inkml:trace contextRef="#ctx0" brushRef="#br3">25257 13871 14215,'0'0'4081,"0"0"-2800,0 0-321,-43-13 369,28 13 16,4 0-49,-6 11-463,6 4-257,8 5-80,0 4 112,3 0 97,3-3-369,5 3-192,8-4-128,-2-7-32,2-5 32,-4-2-64,0-6 160,1 0-112,-4-6 16,-1-3-32,-1-8 48,-6-2-96,7-2-80,-8 1-192,0 0 32,0 11 224,0 0 32,0 9 64,0 3-48,0 11-1,0 4 162,0 6 351,0 0-48,0 2-304,2-7-176,11-6-16,-2-7-368,8-6-353,-2 0-671,5-12-417,-5-3-480,2-7-961,-8-2-2752</inkml:trace>
  <inkml:trace contextRef="#ctx0" brushRef="#br3">25544 14071 18569,'0'0'2657,"0"0"-2417,0 0 816,0 0 369,0 0 80,0 0-529,40 14-528,-31-30-288,-3 2-32,1-3 113,-5 4 111,-2-6-128,0 6-96,0-3 144,-2-1 400,2-2-240,-4 1-191,4-5-81,0 2-64,0 0-16,4-1-80,8 0 48,-4 3-48,4 2-48,3 6 48,-6-2 48,5 8-64,-6 2 48,-2-2-48,0 5-16,-2 0 32,-3-2-64,3 2-288,-1 0-337,0 0-431,3 0-417,1 0-448,0 0-512,3 0-768,4 0-2434</inkml:trace>
  <inkml:trace contextRef="#ctx0" brushRef="#br3">25886 13923 19625,'0'0'1537,"2"41"-1425,1-26 1104,0 2 481,6-7-400,-1-4-481,-7-6-240,8-6-176,3-4 33,-4-7 111,3-7-112,-2-3-400,2-2-32,-4-5 336,0 1 129,3 7-145,-3 4-208,-4 5 32,0 9 32,-3 8 64,0 4-48,0 11-144,0 7 288,3 2 16,-3 7-224,7-7-64,0-3 17,10-7-49,-2-8-80,0-6 80,6 0-113,-1-12 17,4-1-32,0-11-16,0 2 48,-3 1 16,-1-1 0,3 8 48,-6 4 32,0 10-48,0 0 80,-3 13 48,2 6 273,2-1 47,-2 2-256,-2-1-96,1-6-48,-2-4-128,-1-3-496,0-6-417,-4-4-720,-1-12-1952,-7-5-3523</inkml:trace>
  <inkml:trace contextRef="#ctx0" brushRef="#br2">28802 9910 11141,'0'0'3090,"0"0"-1442,-48 22 113,35-11-320,-3 5-113,8 2-351,-1 13-161,1 1 33,2 1-17,-1-3-96,7-4-336,0-4-159,0-11-177,0-5-16,7-6 0,0-6-32,0-10 16,2-13-16,3-7 0,0-10-96,-4-8 48,2-4 16,-1 2 16,-3 10-48,-1 6 96,2 9-16,0 15-16,-1 8-32,-2 8-16,2 0 0,8 11 16,0 2 32,5 1 32,5 4 544,3-3-32,2-2-208,8-9-48,-1-4-111,-1-4-33,3-7-80,-6-2-32,-8 0-32,0-2 48,-9 7-80,-6 3 32,-3 0-160,-2 5-577,-4 0-863,0 10-545,-4 9-481,-2 3-1840,2 2-3761</inkml:trace>
  <inkml:trace contextRef="#ctx0" brushRef="#br2">30255 11101 9204,'0'0'2978,"0"0"-641,0 0 48,0 0-176,0 0-240,0 0-321,33-8-431,-18 33-129,4 7 65,1 9 816,2 10-977,-5-3-447,3 4-289,0-11 16,-2-3-192,-3-9 32,-4-7-112,-1-3 32,-4-5 16,-2-6-48,-4-2-48,0-6-128,-4 0-176,-4-11-401,0-8-895,-1-8-1170,9-5-655,0-9-2434</inkml:trace>
  <inkml:trace contextRef="#ctx0" brushRef="#br2">30597 10864 11237,'0'0'3458,"0"0"-2674,0 0 225,0 0 447,0 0-255,0 0-545,0 9 0,1 24 257,6 10-129,-7 14 1489,0 3-32,0 5-1040,-8 0-385,-6-8-320,-1-3-15,-3-5-113,3-8-64,-2-7-176,-2-3-80,8-10 0,2-8-48,3-9-16,-2-4-640,8-17-625,8-12-2241,7-10-3377</inkml:trace>
  <inkml:trace contextRef="#ctx0" brushRef="#br2">30893 11337 8884,'0'0'4290,"0"0"-1713,0 0 32,0 0-352,0 0-320,0 0-544,7-32-305,-24 34-383,3 5-273,-7 10-80,-3 0 0,0 5 0,4 2 65,0 1-97,4-5 192,6 5-112,5-6-160,5-6-128,0 2-80,11-7 16,8-8-16,2 0 0,-1-4 16,4-8 16,0-5-47,-4 2 47,-6-2-80,-4 6 32,-9 3 16,6 3-32,-7 1 0,0 4 0,0 0 0,0 4 0,-7 5-32,7 8 32,-5 5 16,5 0-16,0-1 80,0 1 112,0-4-32,0-1-64,0-6-48,4-3 16,-3-5-96,-1-3 48,3-6-64,1-8-192,-4-5-1057,0-7-1104,0-4-1297,0-3-3009</inkml:trace>
  <inkml:trace contextRef="#ctx0" brushRef="#br2">31031 11356 9845,'0'0'2160,"0"0"-1823,0 0 927,0 0 721,0 0-528,0 0-513,0 0-159,17-8 271,-17 10 433,0 12 111,0 2 161,0 6 96,0 2-464,0 4-385,0-4-303,0-2-305,0-3-112,0-6-128,1-2-128,5-6 16,2-2-16,0-3-32,-1-6 32,2-7-16,-3 0-16,3-6-16,-7 5-16,4 0 48,-3 6-32,1-2 0,-4 6 16,0 0 32,0-4-48,-7 1 32,1-3 0,1 2-16,-5-6 0,8 1-48,-7-1 16,6 1-48,3 2-32,0 0 0,0 3 96,0 2-16,3 1 48,2 5-32,1-4 0,0 4 32,1 0-32,1 0 16,-5 4-32,7 1 48,-4 1-32,6 2 16,-4 1 0,1 1 0,4-2-48,-1 6 48,9-3 16,-3 2-32,2-2 80,4-3-96,0 1 80,2-8-32,1 3 0,-10-4 32,5 0-48,-7-5 32,-4-4-32,-1 1 64,0-3-64,-9-2 16,6 2 16,-5-3 32,-2-2-16,0-3-64,0-3 80,-2 0-128,-5-2 128,0 3-112,-3-1 48,3 5-16,-1 9 16,1 6 0,-1 2-16,1 5 0,-3 14 80,3 8 0,-1 3 32,1 7 16,7 2-16,-3-4-16,3-3-32,3-4-16,3-7-48,3-5 0,3-10 16,2-6-48,4 0-96,2-15-208,0-6-320,0 1-353,0-5-447,-6 3-481,-4 0-641,-9 3-1183,-1 3-2850</inkml:trace>
  <inkml:trace contextRef="#ctx0" brushRef="#br2">30211 10714 8372,'0'0'3521,"0"0"-975,0 0-449,0 0-81,0 0-479,0 0-112,15 8-241,-8-8-367,5 0-337,2-3-96,6 3 64,0 0-143,9 0 495,8 0 224,1 0-287,5 0-145,0-3-32,2-7-288,-5 2-128,-8-3-96,-9 2-32,-4-1 48,-7 1-80,-3 8 16,-9-6 64,0 5-32,0-1-16,-3 0 17,-3 3-49,-2-2-17,-5 2 49,3 0-32,3 0 16,-6 0-48,3 0 80,2 0-32,-1 0 32,-5-11-48,0-1 81,0-4-81,-2 0 32,-2-2 0,1-2-32,-2-1 16,5 4-16,0 4-33,7 2-207,0 11 16,7 0-416,4 6-1281,6 7-912,5 6-1393,4 0-6563</inkml:trace>
  <inkml:trace contextRef="#ctx0" brushRef="#br2">31012 11272 5619,'0'0'3569,"0"0"-1872,0 0-192,0 0 400,0 0-385,0 0-335,-20-28-257,16 26-207,4 0-65,0-4 0,0 6 64,0-2 161,0-1-129,0 3-47,0 0-1,0 0-32,0 0-176,0 5-95,0 5 239,7 4-32,0 5 0,3 0-15,0 3 47,1 6-272,5-7-64,-1 1-160,-3-4-80,0-4-48,-4 0-32,0-1 32,-2-5-16,-5 0 0,-1-5 0,0 2-32,0-1-160,-6-2-64,5-2-128,-3 0-304,0 0-609,4-7-976,0-2-720,0-7-1489,0 0-6323</inkml:trace>
  <inkml:trace contextRef="#ctx0" brushRef="#br2">31125 11164 5587,'0'0'2545,"0"0"-1041,0 0-111,0 0-529,0 0 1,0 0 447,17 0 113,-17 0 0,3 0-1,-3 0-255,3 0-113,0 0-191,0 0-209,1 8-160,-4 3 81,0 7 111,0 6-16,0 7 145,0 3 95,-7 5-64,-2-4-143,2 3-337,2-5-240,0-9-64,0-3-32,3-5 0,-2-4-32,1-5 16,3-7-96,0 0-528,0-10-481,0-9-1472,0-8-1761,0-6-7107</inkml:trace>
  <inkml:trace contextRef="#ctx0" brushRef="#br0">15019 10246 12278,'0'0'4642,"0"0"-2289,0 0-560,0 0-145,0 0-767,0 0-417,27 58 288,-9-18 561,3 5-209,1 7-639,-2-9-225,-5-4-160,1-9 0,-5-6-48,-1-7-32,-4-7-16,-2 1-176,-4-8-256,0-3-177,0 0-223,0-8-721,-4-12-848,0-1-2321,-2-9-6499</inkml:trace>
  <inkml:trace contextRef="#ctx0" brushRef="#br0">15260 10162 11685,'0'0'2850,"0"0"-1650,0 0 65,0 0 175,8 44-255,-8-6-16,0 10 1056,0 8-529,-8 8-351,-4-2-465,0-2-143,3-12-257,-4-7-192,8-9-16,-1-7-160,2-9-80,1-5-32,0-6-288,3-5-960,0-11-785,0-10-1281,3-8-3985</inkml:trace>
  <inkml:trace contextRef="#ctx0" brushRef="#br0">15522 10469 13238,'0'0'5683,"0"0"-3314,0 0-1185,0 0-95,0 0-225,0 0-384,-42 0-175,26 13-145,2 3-80,-2 3 16,4 3 48,4-3 320,1 0-160,7-2-256,0-4-32,0-1-16,9-3-80,4-3 0,4-6 176,-2 0-48,4-6-48,1-10-32,-5-2-32,-2-5 32,-2 1 64,-1 1-32,-4 4-16,-3 1 64,-3 8-96,4 3 80,-4 5-80,0 0-16,0 5-64,0 9 96,0 4 48,0 2-32,0 7 32,0-3 0,1 1-32,5 2 64,-2 6-16,2-1-32,1-3 0,0 4 48,-3-6-32,-4 0-16,0 1-96,0-4-32,-5-5 96,-8-3 96,-3 0-32,2-5 0,-7-2 16,2-7 16,2 1 0,-5-3-80,5 0 48,-2-5-32,7-1 32,0-4-16,4-2-16,-2-1 48,8-3-64,-2-7 16,4-1-32,4-2-16,8-8-16,0-3 48,5 2-96,5 0-256,1 2 0,-1 1 224,-5 9 64,2 5 32,-1 7 96,-7 2-16,-1 5-16,-4 4-32,-3 0 16,1 0-96,-4 0-97,0 0-991,0 4-753,-7 0-1617,-3-4-6562</inkml:trace>
  <inkml:trace contextRef="#ctx0" brushRef="#br0">15875 10395 1441,'0'0'6531,"0"0"-4066,0 0-720,0 0 111,0 0-159,0 0-176,-6-10-160,2 10-353,2 4-128,-2 7-175,4 6-209,0 7 48,0 6 385,0 0 127,4 5-416,-2-2-31,-2-3-369,0-2-112,0-8-64,-6-1-32,2-5-16,0-4 0,4-4-48,0-6-752,0 0-801,0-16-1393,7-5-3937</inkml:trace>
  <inkml:trace contextRef="#ctx0" brushRef="#br0">14807 9952 5266,'0'0'8468,"0"0"-5474,0 0-1250,0 0-191,0 0-32,0 0-177,0-16-127,0 16-369,5 0-367,3 2-321,11 4 32,3 2 48,15-3 464,5-1 193,1-4-225,6 0-352,-8-4-64,-3-3-224,-7-2-96,-7 1 16,-9-1 32,-6-1 0,-3 5 48,-6-4-16,0-4 0,-3 2-16,-9 0 32,-3-2-32,-2 0 32,-5-2-16,2 2 0,-6 0-32,2-1 64,4 4-32,-1-5-64,3 6-16,6 0-128,4 3 16,2 4 96,2 0-96,4 2-512,0 0-1201,10 4-1105,1 4-1344,2 0-4850</inkml:trace>
  <inkml:trace contextRef="#ctx0" brushRef="#br0">15798 11690 10437,'0'0'4130,"0"0"-2033,0 0-593,0 0-239,0 0-193,0 0-287,-10 7-225,10-7-336,0 0-80,4 4-80,-2-4 16,2 5 48,1-2 16,1 2-48,-6 4 305,7-2 63,-5 5-32,6-3-64,-2 2 32,-5 2-192,8 2-160,-2-5 0,1 2 17,5-2-17,-2 0 16,5 2 0,2-1 272,1-3 416,1 2-160,-1-2-207,2 3-65,-6-2-144,-1 2-64,-2 2-112,-3 2 48,0 0-32,1-2 16,-4 0-16,2-1-48,-2-1 48,0-2-16,-2-4 16,1-3-32,1 0 0,-3-2 0,-3 0-48,4-4-160,-4-5-401,0 4-367,0-3-497,-7 5-255,0-3-514,-1 0-1567,0 5-4291</inkml:trace>
  <inkml:trace contextRef="#ctx0" brushRef="#br0">15840 11985 7956,'0'0'2977,"0"0"-1872,0 0-305,0 0-48,0 0 257,0 0 127,-7-8-191,7 8 319,0 0-175,0 4 15,0 5 129,0-1-145,3 3-127,3 5-49,1 1-111,0-2 111,0 2-272,3-1-208,3 1-47,-2-4 31,3 3-160,5-4-16,-1-2-48,-1 0-96,3-4 0,-2 3 336,-1-7-143,-4 4-49,-2-1-144,-2-2 16,1 0-96,1-1 0,-4 1 16,1-3 0,7 0-32,-2-8 32,-2 0-16,5-3 0,-1-2-16,-3 1 16,-1-1-16,-1 2 32,-4-2-16,1 4 0,-6-2-48,3 0 48,-1-2 32,-3-4-16,0 2-80,0-9 80,0-4-16,0-1-64,0-1 32,-3 2 32,3 4-16,0 5 64,0 8-64,0 3-16,0 5 16,0 1-16,0 2 0,0 0 16,0 0-48,0 0-16,0 0-208,0 0-289,0 0-367,0-4-353,3 3-543,0-3-225,3-1-561,-6 2-959,0 0-1313,0 3-4627</inkml:trace>
  <inkml:trace contextRef="#ctx0" brushRef="#br0">15941 12020 11749,'0'0'4290,"0"0"-2513,0 0-448,0 0 207,0 0-111,0 0-609,-14 0-447,14 0-193,8 0 0,5-2 16,8-2-16,5-1-112,2 2 48,2-5 16,0 0-48,-2-2-80,-7-2 32,-2 1-16,-8 3 16,-2-1-16,-5 5 0,-3-1 64,-1 2-96,0 0 96,0 3-32,0-3 0,0 3 144,0 0-96,0 0-128,0 0 16,-1 0-32,-6 6 16,-2 5 32,-3-1 0,-3 4 48,-4 0-80,4-1 64,6-2-16,-3-3 16,9-3-64,3 1 48,0-6-128,13 0 64,1 0-240,6-2 160,-3-3 112,-3-2 0,2-1 32,-8 3 32,-2 2-32,-6 0 48,0 1 32,-1 2 272,-12 0-175,-4 8 31,-7 3-160,-6 3-16,-1 5-32,0-1 32,5 1 112,6-6 208,10-2-96,6-2-224,4-5-80,20-4 48,3-4-304,3-10 32,7-2-144,-3-6-81,-2 0 145,-7 3 128,-2 6 208,-12 2 0,-3 2 32,-4 9 16,-4 0-160,-10 0 208,-7 0 48,-5 9-64,-6 2-80,2 2 64,0-2 192,6 1-15,7-4-97,4-3-128,7-3 32,6-2-128,4 0-273,11-6-927,0-3-1153,2-8-1345,-2-5-4770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3192 0 0,'8'0'12058'0'0,"24"2"-8802"0"0,-3 0-2793 0 0,54-11 853 0 0,-65 6-1758 0 0,0 0 0 0 0,1 2 0 0 0,19 0 0 0 0,-58 25-3128 0 0,-14 0-5607 0 0,28-17 3795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176 222 700 0 0,'28'-8'3933'0'0,"-21"5"193"0"0,-4-1-842 0 0,-3 4-3251 0 0,0 0 1 0 0,0 0 0 0 0,0-1-1 0 0,1 1 1 0 0,-1 0 0 0 0,0 0 0 0 0,0 0-1 0 0,0 0 1 0 0,0 0 0 0 0,0 0 0 0 0,0 0-1 0 0,0 0 1 0 0,0 0 0 0 0,0-1 0 0 0,1 1-1 0 0,-1 0 1 0 0,0 0 0 0 0,0 0 0 0 0,0 0-1 0 0,0 0 1 0 0,0 0 0 0 0,0-1-1 0 0,0 1 1 0 0,0 0 0 0 0,0 0 0 0 0,0 0-1 0 0,0 0 1 0 0,0 0 0 0 0,0 0 0 0 0,0-1-1 0 0,0 1 1 0 0,0 0 0 0 0,0 0 0 0 0,0 0-1 0 0,0 0 1 0 0,0 0 0 0 0,0 0 0 0 0,0-1-1 0 0,-1 1 1 0 0,1 0 0 0 0,0 0-1 0 0,0 0 1 0 0,0 0 0 0 0,0 0 0 0 0,0 0-1 0 0,0 0 1 0 0,0 0 0 0 0,0-1 0 0 0,0 1-1 0 0,-1 0 1 0 0,1 0 0 0 0,0 0 0 0 0,0 0-1 0 0,0 0 1 0 0,0 0 0 0 0,0 0 0 0 0,0 0-1 0 0,-1 0 1 0 0,1 0 0 0 0,0 0-1 0 0,0 0 1 0 0,0 0 0 0 0,0 0 0 0 0,0 0-1 0 0,0 0 1 0 0,-1 0 0 0 0,1 0 0 0 0,-1 0 270 0 0,-2 0-228 0 0,-1 0 0 0 0,1 0 0 0 0,-1 0 0 0 0,1 1 0 0 0,-1 0 1 0 0,1-1-1 0 0,-1 1 0 0 0,-3 2 0 0 0,-9 5 71 0 0,-1 1 0 0 0,1 1-1 0 0,1 0 1 0 0,-23 20 0 0 0,17-14 168 0 0,16-11-176 0 0,0 0 0 0 0,0 0 1 0 0,1 0-1 0 0,0 0 0 0 0,0 1 0 0 0,0 0 1 0 0,1 0-1 0 0,-1 0 0 0 0,1 0 0 0 0,1 0 0 0 0,-4 10 1 0 0,6-14-137 0 0,-1 0 0 0 0,0-1 0 0 0,1 1 0 0 0,0 0 1 0 0,-1 0-1 0 0,1 0 0 0 0,0-1 0 0 0,0 1 0 0 0,0 0 1 0 0,0 0-1 0 0,0 0 0 0 0,0 0 0 0 0,1-1 0 0 0,-1 1 1 0 0,0 0-1 0 0,1 0 0 0 0,0-1 0 0 0,-1 1 0 0 0,1 0 0 0 0,0-1 1 0 0,0 1-1 0 0,0-1 0 0 0,0 1 0 0 0,0-1 0 0 0,0 1 1 0 0,0-1-1 0 0,1 1 0 0 0,-1-1 0 0 0,0 0 0 0 0,1 0 1 0 0,-1 0-1 0 0,1 0 0 0 0,-1 0 0 0 0,1 0 0 0 0,0 0 0 0 0,-1-1 1 0 0,1 1-1 0 0,0 0 0 0 0,0-1 0 0 0,-1 0 0 0 0,1 1 1 0 0,0-1-1 0 0,0 0 0 0 0,0 0 0 0 0,2 0 0 0 0,1 0-59 0 0,0 0 0 0 0,-1 0 0 0 0,1-1 0 0 0,0 0 0 0 0,-1 0 0 0 0,1 0 0 0 0,-1 0 0 0 0,1-1 0 0 0,-1 1 0 0 0,0-1 0 0 0,1 0-1 0 0,-1-1 1 0 0,0 1 0 0 0,0-1 0 0 0,4-4 0 0 0,6-5-204 0 0,-1 0 0 0 0,19-25 1 0 0,-17 19 241 0 0,-9 10 48 0 0,0-1 1 0 0,-1 1-1 0 0,0-1 0 0 0,0 1 0 0 0,-1-1 0 0 0,0-1 0 0 0,-1 1 0 0 0,0 0 1 0 0,0-1-1 0 0,1-11 0 0 0,0-8 73 0 0,-1 0 0 0 0,-2-33 1 0 0,-1 57-101 0 0,-1-1 0 0 0,0 1 1 0 0,0 0-1 0 0,-1 0 1 0 0,1 0-1 0 0,-5-10 0 0 0,3 11 62 0 0,1-1-1 0 0,1 0 0 0 0,-1 0 1 0 0,1 0-1 0 0,-1 0 0 0 0,0-9 1 0 0,33 95 261 0 0,-26-67-309 0 0,-1 0 0 0 0,-1 1 0 0 0,0-1-1 0 0,-1 1 1 0 0,-1 0 0 0 0,0-1 0 0 0,-1 1-1 0 0,0 0 1 0 0,-1 0 0 0 0,-1 0 0 0 0,-1-1-1 0 0,0 1 1 0 0,0-1 0 0 0,-2 0 0 0 0,-11 27-1 0 0,8-27-1022 0 0,6-12-1345 0 0,4-7-962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26 119 628 0 0,'-6'6'10481'0'0,"-13"15"-4574"0"0,19-20-5643 0 0,25-17 1287 0 0,-10 5-1471 0 0,0-1-1 0 0,-1-1 1 0 0,-1 0 0 0 0,0-1-1 0 0,-1 0 1 0 0,0-1 0 0 0,13-23-1 0 0,-27 44-82 0 0,1 0-1 0 0,-1 0 1 0 0,2 0 0 0 0,-1 0-1 0 0,0 0 1 0 0,1 1-1 0 0,0-1 1 0 0,1 0-1 0 0,0 0 1 0 0,0 0-1 0 0,1 7 1 0 0,-1-11 6 0 0,-1 1 0 0 0,0-1 0 0 0,1 0 0 0 0,-1 0 0 0 0,1 0 0 0 0,0 0 0 0 0,-1-1 0 0 0,1 1 0 0 0,0 0 0 0 0,0 0 0 0 0,0 0 0 0 0,1-1 0 0 0,-1 1 0 0 0,0 0 0 0 0,1-1 0 0 0,-1 1 0 0 0,1-1 0 0 0,-1 0 0 0 0,1 1 0 0 0,0-1 0 0 0,-1 0 0 0 0,1 0 0 0 0,0 0 0 0 0,0 0 0 0 0,0 0 0 0 0,0-1 0 0 0,0 1 0 0 0,0 0 0 0 0,0-1 0 0 0,0 0 0 0 0,0 1 0 0 0,0-1 0 0 0,0 0 0 0 0,0 0 0 0 0,0 0 0 0 0,0 0 0 0 0,0-1 0 0 0,0 1 0 0 0,0-1 0 0 0,0 1 0 0 0,0-1 0 0 0,0 1 0 0 0,0-1 0 0 0,3-2 0 0 0,20-13 19 0 0,-15 7-65 0 0,-9 9 18 0 0,5 0-1088 0 0,0 0 985 0 0,-1 0-1 0 0,1 0 1 0 0,-1 0-1 0 0,0 0 1 0 0,1-1-1 0 0,-1 0 1 0 0,0 0-1 0 0,0 0 1 0 0,1-1-1 0 0,-1 0 1 0 0,0 0-1 0 0,0 0 1 0 0,-1 0-1 0 0,8-5 1 0 0,-6 2-377 0 0,9-8 1057 0 0,-12-4-6481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1252 0 0,'0'2'5919'0'0,"1"17"2300"0"0,-1-8-7818 0 0,0 1 0 0 0,0 0 0 0 0,-1 0 0 0 0,-4 16 1 0 0,-21 36 725 0 0,20-52-1113 0 0,1 1-1 0 0,0-1 0 0 0,0 1 0 0 0,2-1 0 0 0,-1 1 0 0 0,2 0 0 0 0,-2 15 0 0 0,4-27-31 0 0,0 0-1 0 0,0-1 1 0 0,0 1 0 0 0,0 0 0 0 0,0-1 0 0 0,0 1-1 0 0,0 0 1 0 0,1-1 0 0 0,-1 1 0 0 0,0-1 0 0 0,0 1 0 0 0,1 0-1 0 0,-1-1 1 0 0,0 1 0 0 0,1-1 0 0 0,-1 1 0 0 0,1-1 0 0 0,-1 1-1 0 0,1-1 1 0 0,-1 0 0 0 0,1 1 0 0 0,-1-1 0 0 0,1 1-1 0 0,-1-1 1 0 0,1 0 0 0 0,-1 1 0 0 0,1-1 0 0 0,0 0 0 0 0,0 0-1 0 0,27 1-288 0 0,23-14-267 0 0,-41 8-32 0 0,0-1 0 0 0,-1 0 0 0 0,1-1-1 0 0,-1 1 1 0 0,8-10 0 0 0,-9 9-1745 0 0,0 1-1 0 0,0-1 1 0 0,1 1-1 0 0,17-9 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93 484 0 0,'24'-41'3511'0'0,"-24"41"-3274"0"0,1-1-1 0 0,-1 0 1 0 0,1 1-1 0 0,-1-1 1 0 0,1 0-1 0 0,-1 1 1 0 0,0-1-1 0 0,1 0 1 0 0,-1 1-1 0 0,0-1 1 0 0,1 0-1 0 0,-1 0 1 0 0,0 1 0 0 0,0-1-1 0 0,0 0 1 0 0,0 0-1 0 0,0 1 1 0 0,0-1-1 0 0,0 0 1 0 0,0 0-1 0 0,0 0 1 0 0,0 1-1 0 0,0-1 1 0 0,-1 0-1 0 0,1 0 1 0 0,0 1-1 0 0,-1-1 1 0 0,1 0 0 0 0,0 1-1 0 0,-1-1 1 0 0,0-1-1 0 0,0 2-147 0 0,1 0 0 0 0,-1 0 0 0 0,0 0 0 0 0,0 0 0 0 0,1 0 0 0 0,-1 0 0 0 0,0 0 0 0 0,0 0 0 0 0,0 1 0 0 0,1-1 0 0 0,-1 0 0 0 0,0 0 0 0 0,1 1 0 0 0,-1-1 0 0 0,0 0 0 0 0,1 1 0 0 0,-1-1 0 0 0,0 1-1 0 0,1-1 1 0 0,-1 1 0 0 0,0-1 0 0 0,1 1 0 0 0,-1-1 0 0 0,1 1 0 0 0,-1-1 0 0 0,1 1 0 0 0,0 0 0 0 0,-1-1 0 0 0,1 1 0 0 0,0 0 0 0 0,-1 0 0 0 0,1 0 0 0 0,-18 27 1557 0 0,11-17-1203 0 0,0 1-1 0 0,0-1 1 0 0,-9 25-1 0 0,11-25-308 0 0,3-9-126 0 0,1 0 1 0 0,0 0 0 0 0,0-1 0 0 0,0 1 0 0 0,0 0 0 0 0,0 0 0 0 0,0 0 0 0 0,0 0-1 0 0,1 0 1 0 0,-1 1 0 0 0,1-1 0 0 0,-1 0 0 0 0,1 0 0 0 0,0 0 0 0 0,0 0 0 0 0,0 0-1 0 0,0 1 1 0 0,0-1 0 0 0,2 4 0 0 0,-1-6-16 0 0,-1 0-1 0 0,1 0 1 0 0,0 0-1 0 0,0-1 1 0 0,0 1-1 0 0,-1 0 1 0 0,1 0-1 0 0,0-1 1 0 0,0 1-1 0 0,0 0 1 0 0,-1-1-1 0 0,1 1 1 0 0,0-1-1 0 0,-1 1 1 0 0,1-1-1 0 0,0 1 1 0 0,-1-1-1 0 0,1 1 1 0 0,-1-1-1 0 0,1 0 1 0 0,-1 1-1 0 0,1-1 1 0 0,-1 0-1 0 0,1 0 1 0 0,0-1-1 0 0,17-24-428 0 0,-15 22 324 0 0,2-6-275 0 0,0-1 1 0 0,0 0 0 0 0,-1 0 0 0 0,0 0 0 0 0,-1 0 0 0 0,-1-1 0 0 0,2-12 0 0 0,-1 8 45 0 0,0-4 18 0 0,2 5 1122 0 0,8 40 809 0 0,-8-12-1328 0 0,1 0 0 0 0,1 0 0 0 0,0-1 0 0 0,1 0 0 0 0,0 0 1 0 0,13 13-1 0 0,-18-22-330 0 0,1 1 0 0 0,-1-1 0 0 0,1 0 0 0 0,0 0 0 0 0,0-1 0 0 0,0 1 0 0 0,1-1 0 0 0,-1 0 0 0 0,8 3 1 0 0,-8-4-277 0 0,0-1 0 0 0,0 1 0 0 0,-1-1 0 0 0,1 1 1 0 0,0-1-1 0 0,0 0 0 0 0,0 0 0 0 0,0-1 0 0 0,-1 1 1 0 0,1-1-1 0 0,0 0 0 0 0,0 0 0 0 0,6-3 1 0 0,-5 0-3761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3308 0 0,'-1'-2'459'0'0,"-1"-1"0"0"0,1 1 0 0 0,0-1 0 0 0,0 1 0 0 0,0-1 0 0 0,0 0 0 0 0,0 1 0 0 0,1-1 0 0 0,-1 0 0 0 0,1 0 0 0 0,-1 0 0 0 0,1 1-1 0 0,0-1 1 0 0,0 0 0 0 0,1-3 0 0 0,-1 1 1411 0 0,15 26-737 0 0,-8 5-332 0 0,-2 0 1 0 0,-1 1-1 0 0,-1-1 1 0 0,-1 1 0 0 0,-2 50-1 0 0,-1-37-454 0 0,-4 157 260 0 0,0-2-4301 0 0,1-205-4515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2140 0 0,'0'-2'829'0'0,"-2"-8"6673"0"0,-5 9-7349 0 0,6 4-27 0 0,-1 0-1 0 0,1 0 1 0 0,0 1-1 0 0,0-1 1 0 0,1 0-1 0 0,-1 0 1 0 0,1 0-1 0 0,-1 1 1 0 0,1-1-1 0 0,0 0 1 0 0,0 1-1 0 0,1-1 1 0 0,0 5-1 0 0,-1-2 416 0 0,15 294 3990 0 0,-15-253-4602 0 0,-2 0 1 0 0,-3 0-1 0 0,-12 58 0 0 0,17-89 167 0 0,0-7-3920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0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3132 0 0,'6'0'10441'0'0,"14"-3"-6273"0"0,94-11-9013 0 0,-128 33-4354 0 0,9-17 6182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3164 0 0,'1'5'7875'0'0,"2"9"-3524"0"0,3 16-2928 0 0,4 51 1 0 0,-10-38-958 0 0,1-5-272 0 0,-1 0-1 0 0,-3 0 1 0 0,-9 56 0 0 0,7-64-514 0 0,4-13-3161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0 118 808 0 0,'2'-5'14567'0'0,"2"-4"-13200"0"0,-1 6-1349 0 0,-1 1 0 0 0,1 0 0 0 0,-1 0 0 0 0,1-1 0 0 0,-1 0 0 0 0,0 1 0 0 0,0-1 0 0 0,2-5 0 0 0,16-18-44 0 0,20-14-247 0 0,-18 30-41 0 0,-11 16 74 0 0,-10-3 289 0 0,0 1-1 0 0,-1 0 0 0 0,1-1 0 0 0,0 1 1 0 0,-1 0-1 0 0,0 0 0 0 0,0 0 1 0 0,-1 4-1 0 0,1 6 440 0 0,0-7-350 0 0,0-1-63 0 0,-1 1 0 0 0,1-1-1 0 0,0 0 1 0 0,1 0 0 0 0,0 0-1 0 0,0 1 1 0 0,0-1 0 0 0,1 0-1 0 0,-1 0 1 0 0,1 0 0 0 0,1 0-1 0 0,5 9 1 0 0,-8-13-39 0 0,1-1 1 0 0,0 1-1 0 0,0-1 1 0 0,0 1-1 0 0,0-1 1 0 0,0 0-1 0 0,1 1 1 0 0,-1-1-1 0 0,0 0 0 0 0,1 0 1 0 0,-1 0-1 0 0,0 0 1 0 0,1 0-1 0 0,0 0 1 0 0,-1 0-1 0 0,1 0 1 0 0,-1-1-1 0 0,1 1 0 0 0,0 0 1 0 0,0-1-1 0 0,-1 0 1 0 0,1 1-1 0 0,0-1 1 0 0,0 0-1 0 0,-1 0 0 0 0,1 0 1 0 0,0 0-1 0 0,0 0 1 0 0,2-1-1 0 0,0-1-22 0 0,0 1 0 0 0,-1-2 0 0 0,1 1 1 0 0,-1 0-1 0 0,1 0 0 0 0,-1-1 0 0 0,0 0 0 0 0,0 0 0 0 0,0 0 0 0 0,-1 0 0 0 0,1 0 0 0 0,3-7 0 0 0,12-10-706 0 0,3-5-1844 0 0,-15 13-3790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18:59.529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9491 3984 3730,'0'0'1184,"0"0"-607,0 0-289,0 0 1424,-33 5 465,25-5-576,4 0 128,-1 0-384,-1 0-113,4 0-47,-1 0 95,2-3-79,1 3-385,0-2-47,0 0 15,0-3-224,9 1-352,8 0-80,6-8 224,15 1 241,2 0 847,13-1-319,-1 1-369,-2 2-175,0 0-177,-10 2-272,-6 3-16,-3 2-64,-9-3-48,-10 5 64,-1 0-384,-3-2-161,-7 2-47,2 0-224,-3 0-128,0 0 95,-4 0-640,-4 0-784,0 0-3361,0 0-6275</inkml:trace>
  <inkml:trace contextRef="#ctx0" brushRef="#br0">9493 3808 5651,'0'0'6050,"0"0"-3649,0 0-848,0 0-64,0 0 16,0 0-193,-1 2-431,1-2-241,0 0-128,1 0 64,12 0 1,12-2 207,7-5-80,9 0 593,8-6 304,2-1-481,-4-2-400,-4 3-351,-10 2-145,-7 0-176,-13 4-16,-3 5-16,-5-1-32,-2 1 48,-3 2-176,0-2-144,-3 2-209,1 0-751,-4 0-129,2 0-656,-1 0-1072,0 0-3122</inkml:trace>
  <inkml:trace contextRef="#ctx0" brushRef="#br0">9700 3993 2241,'0'0'2833,"0"0"1841,0 0-1552,0 0-1153,0 0-192,0 0 47,-4-27-191,4 24-352,-4 3-417,4 0-352,0 0-223,0 7-241,4 9-128,0 11 96,1 4 160,3 7 784,-4 1-304,2-3-384,1-7-191,-4-4 31,0-7-96,-2-5-16,3-6-48,-4-3-513,0-1-1167,4-3-289,-4-7-977,0-7-2912</inkml:trace>
  <inkml:trace contextRef="#ctx0" brushRef="#br0">10054 4194 4466,'0'0'7604,"0"0"-4163,0 0-1872,0 0 0,0 0-129,0 0-175,3-9-241,-3 7-207,0 2-289,-6-5-224,-3 3 32,-4 0-288,-4 2-48,2 0 0,-2 0 32,1 2 0,4 5 16,0 0 128,4 1-80,3 4-64,2-1 32,3 2 96,0 1-96,11 2 161,1-3-145,2 1 64,5-7-160,-5-1 160,4-4-176,-4-2 128,-1 0-160,-6 0 48,-2 0-32,1 0-689,-4 0 33,-2 0-400,0 0-305,0-2-400,0 0-1616,3 2-2178,2-4-3681</inkml:trace>
  <inkml:trace contextRef="#ctx0" brushRef="#br0">10219 4147 10277,'0'0'4498,"0"0"-1345,0 0-1264,0 0-176,0 0-304,0 0-577,-17 24-480,12-5-176,-3 1 416,3 2-63,5-2-289,0-4-192,8-5-48,2-6 64,5-3-16,-3-2-64,4-11 48,-2-5 0,-3-4-80,-2-1 32,-4 1-32,-5 0 16,0 6-240,0 6 32,-10-1 111,-2 9-47,-4 0-48,4 4-176,-3 5 64,5 2-160,1 1-369,3-1-431,1-2-705,5-2-1521,0-7-3969</inkml:trace>
  <inkml:trace contextRef="#ctx0" brushRef="#br0">10429 3856 2721,'0'0'3074,"0"0"-1794,0 0 801,0 0-992,0 0 463,0 0 209,-17 0-144,17 5-240,-3-1-65,3 6 113,0 5 15,0 10-79,0 5 80,3 10 15,-1 2 33,1 5-416,-3 3-385,0-7-208,0-5-208,0-4-112,0-9-64,0-5-80,5-6 48,-5-6-80,0-3-224,3-5-720,-3-7-513,0-9-864,0-8-2545,0-3-8228</inkml:trace>
  <inkml:trace contextRef="#ctx0" brushRef="#br0">10629 4164 12310,'0'0'3105,"0"0"-2016,0 0 1392,0 0 96,0 0-368,0 0-752,-17-17-769,5 17-512,-4 2-48,1 7 48,3 4-80,2 1-80,2 2-32,8 0-16,0-1 16,5-6 0,6-5-128,3-4 32,1-4-112,7-12-224,-6-6-305,1-5 193,-2-2 320,-2-7 112,-1-2 96,-4-5-192,0 0-288,-4-2-369,1 7 465,-2 6 368,-3 8 112,0 12 352,-3 12 609,-5 16-769,2 15-144,-5 12 1441,2 4 447,1 7-591,5-4-1057,3-5-240,3-11-96,5-7-32,1-12-192,2-3-528,-6-5-545,2-6-752,-5-1-832,-2-11-1585</inkml:trace>
  <inkml:trace contextRef="#ctx0" brushRef="#br0">6629 4545 6099,'0'0'7635,"0"0"-5394,0 0-688,0 0 224,0 0-256,0 0-113,-25 4-47,25-4-49,0 0-287,7-9-353,7-9-336,7-9-224,3-9-64,7-9-32,-4-6 0,1-1-176,-5-2-64,-9 0-16,-2 2-256,-6 3 96,-4 3-97,-2 4 17,-5 6-112,-7 6 448,1 10 192,-1 5-16,-1 8 64,1 2 160,0 5-80,2 12-64,-1 8-32,2 9-16,6 11 0,3 10 64,0 6 209,0 8 255,0 0-208,3-3-288,2-2 64,-5-5 352,3-9 97,-3-5-97,0-10-160,0-6-80,1-8-192,-1-5 16,0-4-48,3-3-32,-3-4-32,5-4 32,0-12-80,3-4-16,2-9-48,3-10-176,-1 4 128,1 1 48,-1 2 128,0 10 0,-4 6 0,1 4-16,2 8 0,-6 4-32,4 0 0,2 11 128,-3 5-32,1 0 16,-1 0-16,-3 2-32,-1-5-32,-1-2 80,0-2-64,-1-2-16,-2-4 64,0 1-16,0-4 80,-5 3 16,2-2 32,-1 2-96,-1-1-32,0 5-32,-1-3 0,4 7-64,2 5 16,0 0 48,0-1-64,0 4 80,0-4-32,5-3-16,3-3-16,1-3-32,-1-4 48,4-2 32,4 0 16,-1-8 0,2-1 16,0 2-16,-1-2 48,-4 6-96,-4 2 64,-3 1-160,-2 4-336,-3 7-737,0 3-720,-11-1-1520,2-1-4019</inkml:trace>
  <inkml:trace contextRef="#ctx0" brushRef="#br0">7179 4257 464,'0'0'10005,"0"0"-5587,0 0-2529,0 0-289,0-30 33,0 26-320,0 4-577,0 0-384,4 0-320,0 11 0,1 9 128,-2 7 497,2 7 991,-2 2-639,-2 3-241,2-8-336,-3-4-95,3-7-193,-1-6 64,1-3-112,-3-6-96,2-1 48,-2-4-64,0 0-64,0 0-673,-2-7-751,-3-4-2258,-2-5-3970</inkml:trace>
  <inkml:trace contextRef="#ctx0" brushRef="#br0">7178 4078 4674,'0'0'9765,"0"0"-6052,0 0-1904,-21 52-416,8-18 400,-2 1-129,-2 4-639,1-1-385,1-2 48,1-9-319,3-4-97,3-8-80,7-6-128,-2-6-48,3-3-32,0-7-64,7-13-144,3-8-657,5-10-255,2-5 143,2-2 289,1 1 96,-3 5 384,0 8 176,-1 8-32,-7 7 144,2 5 176,-4 11 288,-2 0-176,4 9-48,-1 6 657,5 4 559,-3 3-527,3-1-433,1-3-336,1-7-272,2-2 48,2-2 0,-2-3-32,-5-4-64,-2 3-256,-3-3-560,-3 2-529,-4-2-944,0 0-1297,-5 0-3713,-11 0-3922</inkml:trace>
  <inkml:trace contextRef="#ctx0" brushRef="#br0">19696 3935 4178,'0'0'1697,"0"0"3201,0 0-3121,0 0-593,0 0-335,0 0-161,-13 15-64,1 5 305,-4 6 15,-1 5 225,0 5-177,-3 7-224,0 2 1,0 9 31,0 4 225,2 10 31,-2 0-63,3 3-113,2 1-16,-1 3 161,4 3-369,4-1-176,-1 1-95,6 3-129,3-2-48,3-2 96,6-8-96,4-1-16,0-7-368,0-7-16,1-7-144,1-4-176,1-3-17,-2-4-287,6-7-161,0-4-175,3-5-337,-1-1-496,-2-11-1072,3-1-3858</inkml:trace>
  <inkml:trace contextRef="#ctx0" brushRef="#br0">20824 4094 10917,'0'0'4386,"0"0"-2049,0 0-752,0 0-321,0 0-591,0 0-113,25 31-192,-6-13-16,1 9 289,2 5 591,1 6-319,2 12-161,0 1-32,-4 6 17,-1 1-17,-3 3-208,-3 0-80,-1-7-208,-7 0-15,-3-5-1,0 3-32,-3-5-16,-3 3 32,-2-3 112,-5-2-144,3 5-112,-3-3 64,0 0-32,4-2 16,0 0 48,0-2-288,-1-1 64,4 1 0,-4-5 80,4 3-16,-7-5-16,2 0 64,1-2-16,-6-1 32,1-1-16,-1-3 32,-2 3-32,3-5 16,-2 2-16,-2 0 48,1-6-48,-2 1 32,4-3-16,1-4-144,2-3 64,0-2-48,7-4 32,-2-3-128,3-5-144,2 0-96,0 0-304,0-5-225,2-6-768,3-2-1040,-2-8-1537,-3-3-5250</inkml:trace>
  <inkml:trace contextRef="#ctx0" brushRef="#br0">9703 5110 1297,'0'0'4882,"0"0"-1265,0 0-671,0 0-513,0 0-16,0 0-288,0 2-336,0-2-529,0 3-271,2 4-369,9 1-176,1 6 241,1-1 63,4 3-224,0 0-416,-2-2-48,2-6-32,-6-1 32,1-2-16,-2-5-32,1 0-16,-7 0 32,1-12 129,0 1 15,1-7 64,-2-2 32,4-5-144,-3-2-48,3 5-16,-4 2-64,4 4 16,-3 4 0,-2 6-256,1-3-320,-1 4-641,-1-2-512,3 0-704,-2-4-1329,-3 0-3665</inkml:trace>
  <inkml:trace contextRef="#ctx0" brushRef="#br0">9829 5297 6787,'0'0'1585,"0"0"1648,0 0-1600,0 0-480,0 0 31,0 0-127,-7 16-385,7-16-192,-2 2-128,2-2 48,0 0 177,0 0-81,0 0-80,0 0 80,0 0 49,0 0 287,0 0 0,-3-2-319,1-7-321,-1 2-128,0-2-64,-1-2 48,2-5-16,-4 2 48,1-2 0,0-4 0,2 0-32,2-2 32,-2-1-48,0-1 0,3 1 48,-2-4-80,-1-2 32,1-1 0,-1 3 0,0-2-112,-5 0 32,4 2 0,-1-3 16,-3 2 32,4 3-80,1 0 80,-2 0-32,3 3-16,-1 2 16,3 1 32,0 1 0,0 1-32,0 1 48,3 0-32,-1 2 48,3 1-48,-5-1 48,3 3-16,-3 0 0,0 2-32,0-3 32,0-1 0,0 2 0,0 0-32,0-1 48,0 1-16,0 2-48,0 0 64,-3 0-48,3 0 0,-5 2-16,5 0 32,-2 1-32,-1-1-32,3 3 96,0 0-80,-3-3 48,3 2-32,0-2 0,0 0 0,0-1 16,0 1 48,0 0-80,0 0 48,3 2-32,-3 1 16,0 2 32,0 0-32,0 2 16,3 0 32,-3-2-48,0-1 48,0 3-32,0 0 16,0-2-16,0 0-32,0 2 64,0 0-48,0 0 16,0 0-16,0 0-48,0 0-32,0 0-16,0 0-48,0 0-16,0 0-49,0 0-111,0 0 112,0 0-16,0 0-80,0 0 0,0 0-96,0 0-209,0 0-319,0 0-1,0 0-431,0 0-1153,0 0-1201,-3 4-5570</inkml:trace>
  <inkml:trace contextRef="#ctx0" brushRef="#br0">8311 4681 7700,'0'0'4065,"0"0"-543,0 0-2129,0 0-625,0 0 128,0 0-15,-5-2-257,5 2-352,0 0-80,0 4-64,0 5-64,8 5 673,-4-1 303,6 3-175,1-1-513,1-3-176,0-3-48,1-3 16,-1-3-80,1-3 0,-1 0 32,-1-4 16,-7-3-48,4-2 0,-6-1-32,1 2 0,-3-4-16,0 1 0,0 4-64,0-2-96,0 5-32,0 4 128,0 0-48,0 0-32,3 4-192,3 3 112,2 2 240,3 2 16,-2 1-16,7-8-80,-4-1 96,0-3 0,4 0-16,-7-3 16,-1-4 32,0-2-16,-4 1 48,-4 1 32,0-5-16,0-1-64,0-1-16,-4 6 0,-4-4-96,5 4 48,-2 1-48,1 0-48,4 7-96,-4-2 0,3-1-272,1 3-449,0 0-688,0 0-1344,0 0-1921</inkml:trace>
  <inkml:trace contextRef="#ctx0" brushRef="#br0">8591 4672 2737,'0'0'6979,"0"0"-2721,0 0-3153,0 0-337,0 0 289,0 0-161,6 7-47,-2-3-193,-1 1-80,-2 2-272,-1 1 0,6-1-192,-4-2-48,1-1-32,5-1-48,-4-3 16,4 0 16,-3 0-16,3-7 16,-4-2 16,1-2-15,-2 4 15,-3-5-32,0 8 32,0 0 32,0-1 16,0 3 272,0 2 256,0 0-224,0 0-96,-3 7-176,3 4-128,0-2 545,0 2 159,0 0-576,0-6-112,8-3-32,-1-2-48,1-2-448,0-10-1329,-3 1-2209,-1-5-4930</inkml:trace>
  <inkml:trace contextRef="#ctx0" brushRef="#br0">8714 4679 6259,'0'0'6435,"0"0"-3794,0 0-672,0 0-176,0 0-497,0 0-303,32 13-145,-32-10-240,2-3-111,-2 0-1,0 0 112,0 0-64,0 0-63,0 0-81,3-3 0,-3-6-160,1 2-208,3-4-16,0-2 0,-4 2 0,3-1-16,-3 5 32,3 3-16,-3 0 160,0 4 16,0-3 16,0 1-111,0 2-81,2 0 0,1 0-65,-1-2-159,4-3-608,-1 3-609,2-3-784,-1 1-528,2-1-1841,-5-1-5475</inkml:trace>
  <inkml:trace contextRef="#ctx0" brushRef="#br0">8853 4649 4482,'0'0'10629,"0"0"-8916,0 0-705,0 0 1233,0 0-672,0 0-256,33 7-433,-29-7-288,0-2-16,0-3 225,-1-2-289,-1 1-256,-2-1-192,3-1 0,-3 1-48,0 0 0,0 2 32,0 5-48,0-2 16,0 2-32,0 0-16,2 0-32,4 2-16,-2 3 128,1-1-16,3 3 32,0-3-80,-1-4 80,-2 3 0,4-3 32,-3 0-16,-1 0 0,0-4-32,-2-3 16,-2 0 49,2-2-81,-1 2 16,1-4 48,0 4-64,2 0-32,0 3-16,2 1-16,3 1 64,5 2-16,2 0 288,2 0 256,-2 2-192,0 1-208,-5-1-128,1-2 16,-7 0-80,-5 2-640,-1 3-1169,-1-5-1136,-7 2-385,-3-2-4081</inkml:trace>
  <inkml:trace contextRef="#ctx0" brushRef="#br1">10751 5114 10053,'0'0'3985,"0"0"-1391,0 0-417,0 0-625,0 0-383,-39-4-337,19 17-432,-4 5-63,4 8 15,6 2-16,4-1 224,2 0-80,8 0-159,0-6-177,8-6-96,4-5 0,3-8 0,6-2 16,-4-2 0,3-12 16,-5-6-16,-1-3 32,-1 0-48,-3-1-128,-2-1 32,-6 7 48,1 3-16,0 8 32,-3 4 16,0 6-16,-8 15-32,-3 9 80,4 2 496,-3 5 160,3-5-335,3-2-353,4-9-16,0-4-80,8-5 16,3-9-513,-2 0-1264,7-7-624,-4-9-960,1-4-2818</inkml:trace>
  <inkml:trace contextRef="#ctx0" brushRef="#br1">10923 5175 18136,'0'0'2930,"-9"43"-2066,4-23 609,2-2-401,0-4-207,3-5-321,0-5-384,3-4-192,1 0 48,0-7-929,0-11-1600,-4-5-3794</inkml:trace>
  <inkml:trace contextRef="#ctx0" brushRef="#br1">10911 4907 18761,'0'0'1488,"0"0"-1504,0 0 48,0 0 208,0 0 913,0 0-801,0 0-336,0-12-576,4 12-2466,-3 0-6274</inkml:trace>
  <inkml:trace contextRef="#ctx0" brushRef="#br1">11103 5187 12790,'0'0'2545,"0"0"-2401,0 0 1585,18 33-64,-13-26-305,0-7-223,-1 2-401,2-2-256,-4 0-127,3-2 335,1-5 336,-5-2-271,2-7-321,-3 1 48,0-1 64,0-7-63,0-1-321,0 1-112,-3-4-32,3 5-16,0-1-32,0 5 32,0 7 0,3 0-32,5 4 16,0 2 64,-2 1-128,5 4 48,1-3 16,1 3 32,-1 0-16,-2 0-16,3 0-48,0 0 80,-1 0-32,-2-1-913,-3-4-640,-2-2-720,-5 0-1200,-2 3-4627</inkml:trace>
  <inkml:trace contextRef="#ctx0" brushRef="#br1">8957 6149 4354,'0'0'6259,"0"0"-3826,0 0-640,0 0-257,0 0 49,0 0-416,-7-7-353,7 7-240,0 0 1,-4 0-129,4 0-144,0 0-160,0 0-64,0 0-16,0 0-32,0 0 0,0 0-16,0 0 0,0 0 32,4 0-16,-4 0 0,4 0-16,-1 0 32,2 3-32,-4-1 16,7 0 0,-5 3-16,5-4 0,-3 2 176,-1 1-64,-1-1 65,2 1-65,0-1-48,1-1-32,0 2-16,0-1 16,-1 1 32,0-4 0,2 5-16,-2-5 0,3 2 64,0-2 0,-1 2-16,-2 0 0,3-2-16,-2 0-64,2 5 64,-1-5-80,-2 0 80,3 2-32,-3 0 32,2-2-48,-1 0 16,1 3-16,-1-3 0,0 0 48,2 0 0,0 0 33,-1 0-65,-2 0-16,0 0-32,1 0-16,-2 0 0,4 0 0,-3 0 16,3 0-16,-4 0 16,4 0-32,0 0 32,1 0 0,2-5 0,-5 3 0,5 0-32,-3-1 16,-4 3 0,1-2 16,0 2-48,-5 0 80,3 0-64,0 0 32,-2 0 0,3 0-16,-3 0-32,5 0 48,-1 0-16,0 2 0,-1-2 32,2 0-48,-1 3 48,-3-3-32,4 2 0,-1-2 16,-5 0 16,4 0-32,-1 0 16,2 0-16,-5 2 16,5-2-32,-1 0 32,-1 2 0,0-2-16,2 0 16,-3 0-32,4 0 32,-2 0 16,1 0 0,0 0-16,1 0 80,-1 0 48,-4 0 16,5 0-112,-1 0-16,-3 0 16,4-2-32,-2 2 16,1-2 0,0 2-48,1 0 32,-1 0-16,-4 0 16,5 0-16,-4 0 16,1 0-16,2 0 16,-5 0 0,3 0 0,-2 0 16,2 0-48,-3 0 48,2 0-48,1 0 32,2 0 16,-2 0 16,1 0-16,0 0 16,0 0 16,1-2 64,-2-1 16,2 3-96,-1 0 0,-1 0-32,2 0 0,0-2-32,1 0 32,-1 2 0,-1-2 16,4 2-48,-3-5 32,2 5 16,1-4-32,0 1 48,-4-1-48,4 4-16,-3-5 64,0 3-32,2 0-16,-2-1 16,0-1 0,2 1-48,-2 2 80,3-4-80,-1 3 48,1-3-16,0 3 0,0-3 48,-1 1-32,0 0 0,0-3-16,1 2 0,0 1-16,-3 0 48,2-3-32,1 2 49,-3 3-65,3-3 32,-4 1-32,1 0 16,3 1 48,-4-1-64,4-1 16,-3 3 0,2-3 16,1 1-32,-3 0-16,3-3 64,-1 2-64,1 1 16,0-3 32,-4 3-32,6 1-1,-3-1 34,1-1-34,0 1 34,1 0-1,-1-2 16,0 5 16,0-6 16,1 2 16,-1 3-16,-1 0-16,1-3 48,-3 3-16,3-3-48,-4 5-16,1-2 16,3 0-48,-4 0 48,2 2-16,-1-5-32,0 5 32,2-2-32,1 0 16,0-1 0,-2-1 48,5 2-48,-3-1-32,-2-1 64,2 1-64,3 2 64,-4-2-16,-2 1-32,3 0 32,-1-1-16,-2 1-32,0 0 64,-1 0-32,1-1 0,3-1 16,0 1-16,-1-1 0,1 0 16,0-1-16,-4 1 16,6-1-16,-6-1-32,4 1 64,-2-2-32,-1 3 0,3-3-48,-4 0 64,1 3-16,0-5 16,3 2-48,-4-2 48,4 0-16,0 0 16,-1-2-48,3 2 32,-3-1 0,1 2-48,-3 3 64,0-2-16,1 3 16,-2-1-16,-1 5 0,2-4 0,0 2 0,-1 2 16,0-5-16,5 3 0,-1 0-16,2-5 48,0 5-48,-3-5 32,3 4 0,1-1-16,-7 2 0,1 0 16,-5 2 0,0 0-32,0 0-48,-2 0-96,-4 4-577,2 0-751,2-1-577,-1-3-640,3 0-1794,0-4-4689</inkml:trace>
  <inkml:trace contextRef="#ctx0" brushRef="#br1">9560 5480 6179,'0'0'7907,"0"0"-5425,0 0-994,0 0-351,0 0-65,0 0-95,-20-16-417,4 16-160,-1 0-368,-8 11-16,1 5 48,-7 7 112,4 6 64,2 5-15,5 4 223,5 2 96,7 3 673,8 0-593,8-8-208,12-1-160,12-7-96,3-11 0,8-5-48,2-11-80,-3-4 80,-5-10-112,-6-3-16,-6-3-64,-10-3-1440,-10 5-1010,-5-5-943,-11 1-2882</inkml:trace>
  <inkml:trace contextRef="#ctx0" brushRef="#br1">9853 5464 14134,'0'0'3346,"-28"38"-1889,13-9-225,2 5 241,5-2-144,4-1-273,4-8-160,7-3-607,9-9-193,1-7-32,5-4-48,1-13 0,-1-7-64,-4-7 32,-1-2 16,-4-7 0,-9 2-32,0 0 64,-4 2-96,-8 4-465,-5 5 1,-2 5 192,-5 9 256,0 9 32,2 0 16,-2 16-64,3 4 48,5 2 16,1-2 16,9-1 32,2-4-1825,0-6-1937,13-9-6931</inkml:trace>
  <inkml:trace contextRef="#ctx0" brushRef="#br1">10069 5107 12886,'0'0'2625,"8"34"-1216,-1-2 127,3 10 721,-2 1 337,-1 9-641,-2-3-737,-5-3-768,1-6-272,-1-6 65,0-5-129,0-9-64,0-6 0,0-3-48,0-8-48,0-3-881,0-12-1344,0-6-1857,0-9-7107</inkml:trace>
  <inkml:trace contextRef="#ctx0" brushRef="#br1">10284 5351 20313,'0'0'2577,"0"0"-2432,0 0 143,-13-32 48,8 30 272,-3 2-160,-1 4-400,-4 12-112,6 5 32,-1 3 0,3 3 160,5 0-64,0-7 0,8-4-32,4-9 0,4-7 0,1-9 16,0-12-160,-1-6-400,1-9 80,-2-4 128,-6-9 272,2-1 112,-3-6-80,-6-1-592,2 3 255,-4 5-63,0 8 176,0 14 224,0 7 16,0 9 160,0 11 16,0 9-160,0 13 16,0 10 465,-6 9 591,0 8-159,4 5-209,-4 0-400,4-5-160,2-8-48,0-7-144,0-12 0,5-3-96,0-9-192,-2-3-608,0-7-497,-1 0-384,-2-11-1136,0-5-5939</inkml:trace>
  <inkml:trace contextRef="#ctx0" brushRef="#br0">6373 5567 10997,'0'0'4178,"0"0"-1569,0 0-1456,0 0-145,0 0-143,0 0-161,12-18-336,8 7-128,4 2-144,8-7-112,2 5 304,-1-1-48,-2 1-15,-6 4-145,-4 3-64,-5 4 0,-4 0-32,-3 0-48,-1 4 48,0 7-33,0 8 1,-5 8 145,-2 7-49,-1 9 432,0 4 16,-4 4 16,-6-1-272,0-7-128,0-1-80,-2-10-96,1-5 32,2-7 16,1-5 16,3-3 0,-1-5 16,5-3 16,1-4 16,0 0 0,9 0-144,6-2-64,2-3 224,8 1 16,3-1-112,0 3 80,0 0 0,-6 2-48,-5 0-368,-5 9-992,-4-2-321,-8 4-1024,0-2-769,-9-2-1424</inkml:trace>
  <inkml:trace contextRef="#ctx0" brushRef="#br0">6532 5740 8884,'0'0'3025,"0"0"-1376,0 0-192,0 0-32,0 0-289,0 0 81,-8-11-337,8 11-400,0 0-80,-3 0-47,3 0 31,0 0-48,0 0 64,0 0-144,3 0 128,0-2-31,2 2-49,3-5 0,1 1-96,6-1-96,6-1-64,6-1 144,3 0 416,2-2-239,1 2 15,0 3 64,-4-3-256,-6 5-144,-6-1-80,-4 3-48,-5 0 64,-1 0-176,-5 0-528,-2 0-353,0 0-160,-5 7-847,-4 0 351,-7 2-1873,-1 0-4514</inkml:trace>
  <inkml:trace contextRef="#ctx0" brushRef="#br0">7155 5217 7972,'0'0'1905,"0"0"-1041,0 0 417,0 0 175,-37 22 1,21-6-401,-4 7 81,-2 6 191,-5 5-79,2-3-225,0 3-159,5-5-449,4-7-304,7-6-48,3-5-48,6-6-48,0-5-240,0 0-144,7-6 208,6-10-64,-1-9 80,7-7-305,-5-6-95,1-5 144,-2 3-417,-4 4-223,-1 7 480,-4 9 496,3 8 144,-6 10 96,2 2 0,0 2 160,2 11 208,0 6-80,2 8 465,6 0 255,2 4-111,2 1-577,4-8 192,3-3-448,4-8-64,-3-2 32,0-6 16,0-5-79,-5 0-33,-5 0-48,-5-5-16,-6 1-625,-4-3-1520,-1 3-1520,-10-3-5412</inkml:trace>
  <inkml:trace contextRef="#ctx0" brushRef="#br0">6570 6262 9796,'0'0'4338,"0"0"-2497,0 0-80,0 0 144,0 0-176,0 0-305,-18 5-191,18-5-193,3 0-415,6 0-369,10 0-144,5 0-96,6 0-32,1 0 176,-2 0-128,-1 4 0,-6 3-48,-2 2 80,-4 0-80,-2 0 64,-1 4-16,-8 1 288,0 6 240,-5 0 161,-8 5-145,-4 2-112,-4 0-240,4-2-176,2-2 16,3-3-112,4-5-320,3-3-688,3-5-897,4-7-1633,3-3-2032</inkml:trace>
  <inkml:trace contextRef="#ctx0" brushRef="#br0">7096 5219 9925,'0'0'5074,"0"0"-2593,0 0-1681,0 0 385,2-3 144,-2 3-337,0 0-368,3 0-256,-3 3-207,5 1 239,-2 3-80,1 5-128,1 3 256,0 1 32,2 4 129,-2 0-321,3 3-16,-3 0 48,2-1 128,-1-2-96,1 3 33,-1-3-65,-5-2-112,3 2-48,0 1 96,-1-3-96,-3 5-48,0-3 144,2 2-128,-2-2-16,3 3-48,-3-3-16,2 0-32,1-2 80,0 2-96,-2-4 32,2 0 32,0 2-64,-1-5 97,-2 6-97,0-4 128,0-2-96,0 1 32,0 2-48,0 0 32,0-1-48,-2-1-16,-1-1 16,3 3-16,0 0 16,0-2-32,0 3 48,0-1 0,0 2 0,0 2 0,0-1-64,0 3 96,-3-2-80,2 3 96,-2-1-16,-2 0 176,5 1-128,0 0-32,-3-3 16,3 3-64,0-3 16,0 0 32,0-2-48,3-2 0,-1 2 32,1-1 0,0-3-16,-2 2 16,-1 0-16,3-3-80,0 1 16,-3 2 0,2-1-32,1 1 96,-3 0-112,5-1 112,-2 1-48,-2 2 16,3-2 0,-4 4 0,4-4-16,-4 4-16,3 1 64,-1-1-48,-2 0 48,3 0-16,-2-2-16,3 2 16,0-1 0,-1 1-16,0-2 32,2 2 32,0-2-16,-2 2 16,1 0-16,1 1-16,0 1 32,-2-2-16,2 0 0,-1 1 16,-1-1-48,0 0 32,-1-4-64,1 4-64,5-2 64,-7 5-48,2-3 48,5 3-16,-6-3 16,4 3 16,-1 1-48,-4-1 64,5-3-16,-4 2 16,3-2-16,-2-1 0,1 1 16,-1 2 32,2-1-48,0 1 32,-2-2-32,0 6 16,-2-2 16,3 0 16,0 2-32,-1-2 32,-1 3 32,1 0 64,-3 0-48,1 0-16,-1 0-160,4 0 32,-4 0 0,0-2 16,0 4 0,0 0-16,0 1 32,0-1 64,0-2-64,0 2 32,3 0-32,-3 1 112,1-3-64,-1 2 32,0 0-32,0 1 16,3-1 16,-3 2 17,3 0-1,-3-1-32,0-1 48,2 0-128,-2-1-32,3-4 0,-3 3 32,0-2 16,2 0-48,1-1 64,0 1-17,-2-2 34,-1-1-66,4 1 81,-3-3-48,2-2 32,0 0 33,-3 0-49,2 0 48,-2-2-112,0 4 112,3-5-48,-3 4 32,0-1-32,0 0 64,5 2-48,-5-2 0,0 2 0,3-2 32,-2 2 0,-1-4-64,0 4 48,0-4 16,0 0-144,0 2 16,0-3 96,0-1-80,0 2 16,0 0 48,0 0-16,0-1 16,0-2-16,0 6 16,0-4-48,0 4 64,0-2 16,0 1-48,0-2 16,0 4 16,0 1-48,0-1 32,0 0 48,0 3-16,0-3-48,0 3 32,0-3 0,0 0 0,0 0 16,0 1-16,0-1 32,0-2-16,0 2-32,0 0 16,0 3 0,0-3 48,0 0-48,0 3-32,0-3-48,0 2-48,0 3 128,0-3-112,0 4 96,0-2-16,0 3 16,0-2-48,3 0 48,0-1 0,-1 3 48,-2-4-64,3 1 80,-1-1-64,1 4 0,0-2 48,-3 2 0,1 0 0,2 2-32,-3-2 64,2 2 16,1-4-64,0 0 48,-1-5-96,1 3-80,0-5 48,-3-2 0,2-1 16,-2-2 0,0-1 32,0-3 0,3-3 0,-3 0-48,1-6 64,-1 0-288,0-10-81,0-3-223,3-5-656,-3-2-1122,0-3-1855,0 3-4243</inkml:trace>
  <inkml:trace contextRef="#ctx0" brushRef="#br0">7158 10138 10213,'0'0'5042,"0"0"-3329,0 0-657,0 0-63,0 0-353,0 0-288,-3-16-144,3 13-128,6-1 16,1 0-48,0-1 16,1 1 289,5-3 287,-3-2-32,3 0 16,1-5 17,-2 1-97,4-3-112,-4 0-96,4-4-64,-4 4-128,0 1-47,1-1 15,-4 3-48,2-1-48,1-2 0,1 1 32,-1-1-64,1-2 32,2-3 0,2 1 0,0-2-32,6-5 304,-1 2 352,1-2-272,2 0 0,0 0-208,-2 2-31,-1 0-33,1 5-64,-6 0-16,-1 2 16,-2 0-16,-2 2 64,1 0-64,-3-2 0,3 1 16,-1-2-32,1-1 64,-3 4-128,0-4 64,-1 2-48,2 0 80,-2-2-48,2 4 16,-2-4 192,4 4 0,-1-4-16,4-1-96,-1 1-16,2 0-16,0-2-16,3 1-16,4-1 0,-4-1 32,5-1-16,-4 1 0,4 0 208,3-4-64,0 3-16,0-3-48,-2 0-64,5 0 0,2-5-16,-1 1 17,1 1-33,1-5 48,2 1-177,1-2 33,0 2 0,0-2 96,4 5 0,-4-3 0,-1 1 64,4-1-48,-6 2 33,-2-2-49,4 3-113,-6-1 81,2 1 0,1 0 32,-4 1-16,4-2 32,-5 5 1,1-2 47,2 0-112,-3 2-81,-3 0 81,0 3 32,-5-2-32,1 4 32,-3 0 0,2-1 32,-2 0-64,-1 5 96,-1-4-64,4 1 16,-3-3 17,0 1-1,0 1 16,3-3-16,-1-2-80,-2 0 0,0 3 15,3 1 33,-3-2 17,2 3-17,-5-1 64,4 1-112,-4 2 128,2 1-64,-4-1-48,4 2-16,-7-2-1,3 1 17,1 2-32,-1-1 64,1 2-16,2-4 32,1 4-48,-2-2 48,1-2 0,2 2-48,-4 0 32,5 0 48,-4-2-48,-3 1-16,4-1 80,-2-2-80,-1 2 97,1-3-97,-1 0 48,1 3-16,0-2 0,8 2 0,-6-1 16,5 1 0,0 2 32,1-2-16,-1 2-16,0 0 64,2-3-176,-2 1 64,0 0-96,2-2 64,1 2-80,-3-1 95,-3 3 1,0-2-16,2 2 64,-5-2-32,1 4 48,2 0-64,-1-2 16,-1 5 16,-1-1 32,-3-2-16,1 5 16,1-2-48,-4 2 0,-1 4 64,-5-2-48,2 2 49,-2 3-65,-2 1 48,-1 1-16,0 0-32,0 2 16,0 0-32,0 0 15,3 0-79,-3 0 32,0 0-256,5 0-80,0 2-240,-2 0-49,1-2-383,1 3-545,-5-3-256,0 0-448,0-3-1072,0-6-3362</inkml:trace>
  <inkml:trace contextRef="#ctx0" brushRef="#br0">4851 8009 11093,'0'0'6099,"0"0"-4482,0 0-801,0 0 176,0 0 113,-6-2 47,6-14-575,0-6-465,6-14-128,-1-5 0,4-9 16,-1-1-128,1 1 48,2 1-32,-1 4 16,1 2 80,-2 7 16,3 2-16,-1 3 64,6-3-16,-1 7-16,4-4 16,5 4 16,-1 0 32,4 0-32,2-1 112,-2 4-16,-4 1-64,1 1-48,-5 2 96,1 0-32,-7 1 160,1 4 160,-3-4 0,4 2-79,-1-1-177,2-3-96,5 1-48,6 2-32,0-5 32,5 3 0,-1-2-48,2 2 48,2 0 112,-7 0-80,2 1-16,-4 5 16,-4 1-16,2 2-32,-4-1 48,6 4-48,-2-4 32,-1 1-32,4 0 32,-1 2 32,-2-2-112,2-1 32,-2-1-32,-2-1 48,2 1-16,0-1 32,-2 1-16,-1-1 0,1-1 16,-1 1 0,3 1 0,0-3-128,1 0 48,0 3 16,2-1 64,0 1-48,-2-1 48,6 3 0,-8-2-32,4 1 112,-3 1-64,-3 0 32,-2-1-16,0 1-16,-3-2 0,3-1-48,-4 1-16,-1-1 0,-1 1 32,2 1-48,-1 1 0,-2 2-80,-1 2 96,0 0 0,4 3 0,-7 0 32,4-1 0,-1 3 0,-1 0 16,1-1-16,-2-1-48,0 4 96,-5-3-48,3-1 48,-7 0-64,-1-1-656,0 5-1105,-1-2-656,-7 0-1985,0 2-3442</inkml:trace>
  <inkml:trace contextRef="#ctx0" brushRef="#br0">16125 6721 7475,'0'0'-1824,"0"0"7138,0 0-3201,0 0-672,0 0 63,0 0-95,0 0-369,0 0-367,0 0-113,0 0-48,0 0-64,0 0 113,3 0 95,1 0-112,2 0 81,1 0-65,-4-4-32,1 1-144,1-1-80,3 4-64,0-5-79,2 5-1,0-2 0,5-3 240,2 5-144,3-4-16,2 4-80,-3-4-16,1 1-48,-1 3-48,1-2 0,-5 0 0,2 2-16,-4 0-16,-1 0 32,0 0-32,-1 0 16,-1 2 32,2 0 0,-1 1 17,1-3 47,1 1 48,2-1-64,-1 0 16,-1 0-64,2 0 16,-3-1-16,-1-2-32,-1 3 16,0 0-32,-3 0-16,0 0-32,1 0 64,0 0-80,0 0 64,1 0-80,2 4 64,-2-1-32,2-3 32,1 3-16,-2-3 16,2 0-48,-1 0 48,1 0 32,-2-3-32,-3 0 32,3 2-64,-4-2 96,3 3-80,-4-2 0,6 0 0,-2 2 32,2 0-16,1 0 0,1 0 16,1 0-48,1 0 64,2 0-32,-1 0-48,-1 0 64,-1-3 16,-1 3 112,0-2-16,0 2 48,-4 0-96,0 0 32,2 0-96,2 0 32,-4 0 0,5 0 32,-5 0-32,4 0 16,-1 0-32,0 0 0,1 0 16,-1 0 0,1 0 16,-1 0 0,1-2 32,-3 2 33,0-2-17,1-1-48,-2 3 16,2 0 0,-2-4-16,2 4-48,1 0-16,-2-3 48,0 2-16,0 1-48,-1 0 0,-1 0-16,3-3 32,-4 3-32,3 0 48,0 0-64,-3-2 80,5 2-96,-4-2 80,3 2-32,-2 0 32,2 0-32,-2 0 16,0 0 16,-1 0-32,0 0 32,0 0-48,1 0 64,-3 0-80,2 0 48,-2 2 16,2 0-16,3-2 0,-5 0 16,5 0-16,-2 0 0,-1 0 48,3 0-80,-2 0 64,-1 0-80,1 0 48,-1 0 0,0 0 16,-1 0-16,3 0 0,-3 0 0,1 3-16,1-3 96,2 0-144,-1 0 80,0 1-16,0-1 48,1 0-48,-2 3-16,-1-3 48,1 0-64,-1 0 96,3 0-128,-4 0 144,0 0-80,3 0 32,0 0 48,-3 0-16,1 0-32,1 0 32,-1 0-32,0 0 16,3 0-32,-2 0 32,0 0 0,-1-3-48,5 2 16,-6 1 0,4 0 32,-1 0-32,-3 0 0,3 0 64,-3 0-80,1 0 96,0 0-32,-4 0-16,4 0-64,2 0 32,-4 4 0,1-4 0,0 0-16,0 3-16,1-2 48,-3-1-48,-1 0 48,4 0-16,-5 0-16,0 0 0,4 3-32,-4-3 32,1 2 0,1-2 0,-2 2 0,2-2 32,-2 0-64,0 0 32,-1 0 32,-2 0-32,3 0 0,-2 0 16,-1 0-48,0 0 0,0 0-64,0 0-48,0 0-96,0 0 0,0 0-336,0 0-273,0 0-527,-1 0-1186,-4-2-1616,-1-3-5986</inkml:trace>
  <inkml:trace contextRef="#ctx0" brushRef="#br2">8252 6887 14182,'0'0'6515,"0"0"-6034,-2 38-385,2-15 992,0-3 17,0-2-673,0-2-384,2-3 0,2-4-48,-1 0-256,-3-5-705,0-1-1039,0-3-1378,0 0-2161</inkml:trace>
  <inkml:trace contextRef="#ctx0" brushRef="#br2">8250 6716 18552,'0'0'721,"0"0"-705,0 0 0,0 0 16,0 0 0,0 0-96,9 0-705,-6 7-2112,-1-3-2785</inkml:trace>
  <inkml:trace contextRef="#ctx0" brushRef="#br2">8434 6878 10629,'0'0'2337,"0"0"-1393,13 38 945,-5-18-288,-1 0-400,-2 3-97,3-3-144,-4-2-351,-2-5-257,1-3-80,-3-1-32,0-5 96,0-4 209,0 0 111,0 0-176,0-2-96,0-7-256,0 0-112,0-2-16,0-1 16,0 1-16,0 2 16,3-5 0,-3 1 0,0-2 16,0-4 16,0-1 80,0-2-32,-3-3 1,3 2-130,-3 3 66,3 2-33,0 0 16,8 5 16,-1 6-32,4 1 0,2 3 32,-1 3 16,1 0 0,-1 4 16,3 3-48,-2 0-16,-1-1 0,-7 1 0,4-2 16,-6-3-80,0-2-817,-3 0-527,0 0-369,0 0-112,-6-11-2225,-3 0-6323</inkml:trace>
  <inkml:trace contextRef="#ctx0" brushRef="#br2">7981 6858 10437,'0'0'3569,"0"0"-1408,0 0-976,-34-16 128,18 25-481,-4 6-96,0 10-352,3 2-31,1 4 255,10 2 160,0-5-15,6-1-433,11-4 16,3-10-256,6-3 16,3-9 0,5-1-16,-3-8 0,-4-11 32,-4-3-48,-1-3-32,-5-2 48,-7 3-32,-4-3-16,0 4-16,-7 1-16,-1 6 16,0 3-32,0 3-16,4 6 16,2 4-48,2 4-48,0 10 0,0 6 64,2 7 48,6 0-16,2 0 48,0 0 16,2-2-16,-1-5-32,-2-2 64,-1-7-48,-3 1-16,-2-8-32,-2-1-960,2-3-561,-3-10-880,0-6-3474</inkml:trace>
  <inkml:trace contextRef="#ctx0" brushRef="#br0">6918 9804 10933,'0'0'4450,"0"0"-2177,0 0-784,0 0-225,0 0-143,0 0-337,16-11-256,-12 11-31,4 0 111,0-2 16,1 2-63,3 0 271,4 0-80,1 0-176,-1 0 81,5 2-193,-2-2-176,1 3-80,-1-3 0,1 2-112,3 0 16,-1-2 32,-2 0 65,5 3-49,3-2-32,-1-1 112,6 0 32,0 0 80,1 0-64,1 0-80,3 0-64,-1-4-96,-2 0-96,3 1 96,-1-1 0,-2-1 0,-2 5-32,-3-2-16,-1 2-16,2 0 0,-3 0 48,-2 0 0,7 0 1,-1 0-33,4-5 96,4 1-32,-2-3-16,6-2 128,-2 2 32,3-1-192,0-4-112,3 4 48,-3-2 0,0 1 48,-3 2 0,2 1-32,-7-1 48,0 5-16,-1-3-16,-2 3 32,-6 2 0,0 0 0,-4 0-16,-4 0 48,2 2-16,-2 3-112,-1-3 48,-2 3 0,5-1 0,1-4 32,5 3-32,-2-3 32,5 0 0,2 0-16,1 0 48,2-3 16,4-1 0,2 2-80,-2-1 80,5-1 32,0 1-64,0-1 64,0 1-16,0-1 0,-3 0-160,3-1 32,-2 1-48,-1-1 80,1 3 16,-1-3 32,3 5-16,-5-2-16,2 2 96,3-2-48,0 2 16,-1 0 0,-3 0 16,4 0-16,4 0-64,-5 0-96,1 0 64,3-2-16,-1 2 16,1 0 32,-3 0 48,2 0-48,-3 0 96,3 0-48,-2 0 16,-3 0 32,-2 0-32,-3 0 32,1 2-208,-1 0 32,-2 0 32,3-2 0,-3 0 32,2 5 32,1-5 16,2 0-16,0 0 32,-2 0 0,3 0 32,0 0-48,-1 0 64,2 0-32,1 0-16,-4 0 64,4 0-208,2 0 0,0 0 48,0 0 48,-3 0-64,3 0 96,-1 0 16,-4 0-16,-1 0 16,-4 0 16,2 0-16,-4 0 0,0 4 0,-4-1 0,2-1 64,-3 0-176,-2 3-16,5-1 48,-4 0 16,1-1 0,-1 4 16,3-5-48,1 0 80,-2 3 0,4-5-16,0 4 32,1-4-64,1 0 112,1 0-96,-2 0 48,-1 0 16,-4 0 32,4 0-48,-7 0 16,0 0-16,-1 0-80,-2 0-16,2 0 0,-2 3 32,2-3-16,-3 1 48,3 2-32,3-3-16,1 3 80,2-2-64,-1-1 64,2 0-32,-2 3-16,1-1 16,-7 0 16,1 0 32,-5-2-32,-3 3-16,-1-1 48,1 0-32,-2 1-16,1-3 0,-2 1 16,1-1 0,1 0 32,-2 0-32,-2 3-16,4-3 0,-4 0 0,-2 4-112,3-4 96,-3 5-16,-1-3 16,2 0 0,1 1 16,1-1 0,2 0 0,-1 1 0,5-2-64,-5-1 96,1 0-64,1 0 64,-7 0-32,2 0 0,-6 0 0,-4 0 16,2 0-16,-3 0-32,0 0 16,0 0-32,0 0 32,0 0-16,0 0 16,0 0-64,0 0-32,0 0-16,0 0-113,0 0-159,-3 0-288,-2 0-705,-2 0-1216,-3 0-961,0 0-1424,3-6-12694</inkml:trace>
  <inkml:trace contextRef="#ctx0" brushRef="#br0">21959 10217 5955,'0'0'-384,"0"0"4049,0 0-1328,0 0-880,0 0-64,-2-4 239,2 4-63,0 0-272,0 0-385,0 0-112,0 0-223,0 0-257,0 0-16,0 0-80,0 0 16,0 0-32,2-5 0,6 5-64,1-2 65,3 0 63,4-1 64,1 3 496,6-1 1,-1 1-97,1 0-176,2 0-144,5 0-31,-4 0 31,0-3-144,2 1-64,2 0-32,-4-3 0,-4 3-64,1-3-64,-4 5 80,1-4-144,-2 1 80,2 2 0,-1-2-32,1-1 0,3 4 48,-1-3-80,4 1 16,1 0 16,1 0 80,1-1 81,-1 3-65,0 0-64,0 0-16,-2 0 48,2-1-16,0-2-48,-2 3 16,1-3-32,-1 2 48,-1-2-64,3-1 80,0 4-48,-7-5 0,6 3 16,-5 0-144,-2-1 48,-3 3 16,1 0 16,1 0 0,-4 0 48,3 0-64,-5 0 64,5 0-32,-5 0 32,6 0-16,-2 0 0,0 0-48,-1 0 48,-1 0 32,-1 0 48,-1 0 16,2 0-64,-3 0 16,1 0-32,2-1 0,1-2-16,-2 3 0,4-3 16,1-1-48,-3 2 64,1 0-80,3-1 64,-2-1 32,1 2-32,1-1-48,-1 2 32,1-2 16,-2 0 32,3 2-64,-3-2 0,2 1-64,-1 0 16,0 2 16,-2-5 16,0 5-16,-2-2 0,2 2 48,-1-2-16,-1 2-16,5 0 0,-6-3 0,7 3 32,2 0 0,3 0 0,0 0 80,1-2-48,4 0 0,1 2-32,-2-3 32,2 2-32,3-2 48,-3-1-48,4 2 32,-1-1 32,0 3-48,-3-2-48,4 2-64,-4 0 0,1 0 32,1 0 48,2 0-32,-2 0 64,4 2-48,1-2 0,0 0 32,0 0 32,-2 0 16,-1 0-32,-1 0 48,-5 0-64,-1 0 64,-4 3-32,-5-1-16,0 0-64,0 0-32,-2 1 0,0 1 48,-1-4 16,0 4-48,2-1 80,1-1-96,-1 0 80,-1-2-48,2 5 48,0-5-16,-1 2 16,1 0-64,-1-2 80,-1 3-16,-2-3-16,1 1 32,-3-1-48,-2 3 64,-2-3-64,2 0 32,0 0-16,1 0 16,2 0 0,1 0-48,2 0 80,1 3-48,1-2 16,2 2 0,3-1 48,0 2-64,1-1 32,-1 1-16,0-1-64,-4 1-16,-2-4 0,-7 4 80,-2-4-96,-6 0 144,2 0-128,-6 0 64,0 0-48,0 0 48,0 0 16,0 0-80,0 0 0,0 0 32,0 0 32,0 0-128,0 0-64,-3 0-128,0-4-208,-1 1-289,-4 2-607,0-4-833,2 0-849,-7 1-1968,-1-2-7204</inkml:trace>
  <inkml:trace contextRef="#ctx0" brushRef="#br0">29171 10465 9941,'0'0'3585,"0"0"-1936,0 0-160,0 0-225,0 0-415,0 0-369,-8 0-32,8-5-16,4 3 16,0 0 97,9-2 95,-1 1-144,7 3-64,2 0 545,4 0-225,6 0 17,3 0-145,2 0 16,1 0-80,5 0 497,1 0-385,-1 0-640,3-2-80,0-3 32,-1-4-32,1 7 48,-4-3 48,4 1 32,0 0 224,-1 4-64,2 0 113,-1-3 111,6 3-320,-6 0-48,6 0 32,-2-2-240,6 0 16,-4-3 80,8 3-48,-1-3 112,-1 1-32,0 0 128,-2 4 0,-3 0 64,-2 0-144,1 4 80,-4 0-192,4 1-80,-6-3 64,0 3-32,1-3 80,-1 0 32,0-2 0,0 0-16,0 0 48,6 0 0,-6 0 48,2-2 0,4 0-32,-5-3 176,4 3-400,1-3 96,2 1 16,-2 0 16,2-1 64,0 3-16,-1-3 16,3 1 16,-4 1 48,1-1-64,0 0 96,-1 1-112,-2-1-96,1-1 16,0 5 48,1-4 64,-5 4 16,5-3 16,-4 2-96,3 1 96,-2-3-48,1-1 48,2 2 0,1-1 17,0-1-242,-1 1 33,1-1 48,0 4-32,1-3 144,3 2-80,-7-2 96,1 3-32,0 0 48,-5 0-32,0 0 16,-1 0 49,-5 0-226,-2 0 49,-4 0-16,-4 0 64,-1 0-80,-6 0 128,-2 0-48,-1 0 32,-7 0 0,1-2-16,-6 2-16,3 0 16,-3-2 0,1 2-16,0 0 48,-2 0-48,0 0 32,1 0 0,0 0-16,1 0-16,-3 0 16,1 0-80,-6 0-112,0 0-80,-6-2-288,-2-1-465,-9-1-1024,-5-3-1664,-9-4-1217,-1 2-10149</inkml:trace>
  <inkml:trace contextRef="#ctx0" brushRef="#br0">33554 12483 10661,'0'0'3602,"0"0"-2082,0 0-751,0 0-337,43 11-288,-21 19-144,3 12 2433,6 17 16,1 13-528,0 15-368,-6 6-337,-8 6-319,1 0-305,-10 2-192,-4-4-512,-5 0 144,0-3 592,0-3-352,-12-9-79,2-3 15,-5-9-224,1-7-144,-2-7 160,-1-9-48,2-6 48,-1-8-16,4-6-209,4-8-479,2-6-464,0-6-481,4-5-880,2-2-609,0 0-1408,0-7-2641</inkml:trace>
  <inkml:trace contextRef="#ctx0" brushRef="#br0">32700 12702 10949,'-19'51'3890,"-1"19"-2418,-5 15 513,0 19 352,4 17-192,2 12 112,7 2-848,10-7-689,2-6-95,8-16-193,11-16-528,1-16 176,4-11-64,7-9 0,-1-7 48,1-9-608,-2-8-1089,-4-8-1488,-8-8-1730</inkml:trace>
  <inkml:trace contextRef="#ctx0" brushRef="#br0">17935 6487 2977,'0'0'10325,"0"0"-6419,0 0-2497,0 0-609,0 0-288,0 0 128,0 22-31,6-6-273,1 0-96,-1 4-32,3-2 192,2 2-240,-5 0 48,7-1 49,-6-4 47,-2-3 96,1 1 112,-1-4-96,-2 0-208,-3 0 145,0 2 175,-8 3 256,-4-1 129,-4 5 15,-1 2-80,-1 1-335,1-3-225,1-2-160,2-3-32,3-2-64,4-4 32,2-3-160,3-1-641,2-3-607,0-7-609,10-11-1152,5-7-4531</inkml:trace>
  <inkml:trace contextRef="#ctx0" brushRef="#br0">19383 6795 9124,'0'0'3650,"0"0"0,0 0-1826,0 0-319,0 0-192,0 0-401,8 11-224,-8 10 209,2 4 415,1 4-575,6-2-481,2 0 0,4-5-176,2-2-48,4-8 32,0-8-96,-2-4 48,1-4-48,-6-8 64,1-8-112,-5 2 16,1-6 80,-7 1-64,1 3 80,-2 2-48,-1 6 272,-2 4 528,0 5 17,0 3-545,0 4-192,0 10 0,3 2 64,1 2-80,1 2-48,3 0 0,3 0-304,-2-6-64,2-1-144,-2-6 127,2-2 97,-2-5 192,0-9 96,-1-7-16,-2-4 16,1-5-32,-4-2 16,0 0-32,-2 3 96,-1 1-16,0 7 96,0 5 0,-1 2-64,-5 2-16,4 7-64,-3-3-16,2 3-176,0 0-832,2 3-1553,-2 1-801,-1-1-4434</inkml:trace>
  <inkml:trace contextRef="#ctx0" brushRef="#br0">19869 6858 13414,'0'0'6755,"0"0"-6387,8 34 993,-4-23-240,3 1-833,-3-4 240,1-1-384,3-2-144,-4-5-1137,1-5-751,-5-6-1330,0-9-3729</inkml:trace>
  <inkml:trace contextRef="#ctx0" brushRef="#br0">19869 6624 12710,'0'0'8532,"0"0"-8084,0 0-848,0 0 416,0 0-16,0 0-753,3 9-3040</inkml:trace>
  <inkml:trace contextRef="#ctx0" brushRef="#br0">20026 6912 18168,'0'0'1345,"0"0"-1393,0 0 160,37-2 1153,-24-5 559,-1 0 65,-4-1-608,0-1-369,-1-1-191,-2 2 63,3-4-208,-5 5-352,-1 0-144,1 3-96,-2 0 96,-1 4-80,3 0 64,0 4-64,2 3 192,0 4 1,2 1-193,3-4 0,-3 2-193,6-4-719,5-6-977,-4 0-1921,3-9-2913</inkml:trace>
  <inkml:trace contextRef="#ctx0" brushRef="#br0">20316 6779 20153,'0'0'1073,"0"0"-1233,0 0 256,0 0 592,0 0 1249,0 0 32,-28 12-1313,19 3-432,-2 1-112,-1 4 176,5-1-96,7 1-79,0-5-97,2-3 32,13-4-80,3-5 64,2-3 16,5-9-96,2-6 32,1-8-81,-3-4-15,0-7 32,-3-5 80,-4-3 0,-4-5 0,2-3 32,-7-4-16,-3 2 64,-4 5-48,-2 9 65,0 7-162,0 11 130,-8 6-33,2 12 64,-5 2-16,3 13 240,-4 10 304,4 8-208,-4 7 241,5 9 127,0 3-368,0 2-224,7-3-64,4-2-96,3-4-32,3-9 96,5-5-80,-2-6 112,-1-9-128,3-6 96,-2-5-112,-1-3-32,-2-10-288,-3-5-464,-4-1-1153,-3-4-2305,-7-3-4370</inkml:trace>
  <inkml:trace contextRef="#ctx0" brushRef="#br0">18778 6571 704,'0'0'6531,"0"0"-1232,0 0-3458,0 0-545,0 0-223,-2-16 79,2 16-63,0-2-321,0 0-16,0 2 1,0 0 15,0 0-80,0 0-63,0-3-1,0 3-48,0 0-48,0 0-175,0 0-81,0 0-208,0 0 0,0 0-48,0 0-16,0 0 16,0 0 0,0 0 48,-3 7 0,0 2 208,1 3 176,-4 3 128,4 8-63,-1 1 47,2 6-144,-2 1 32,3 5-79,0-2-97,0 2-96,3-2 16,3-3-32,2 1-80,4-5 96,4-5-128,1 1 16,1-7-32,2-3 32,2-6 16,3-3-64,0-4 48,3-6-80,1-8-64,-4-2-80,-2-4 96,0-2-48,-5 2 96,-5 1 0,-2-1 0,-1 2 48,-4-2-32,0-3 32,-3-1-32,0-3 48,-3-5-48,0-3 48,-3-4-80,0 1 32,-3 4-32,0 2 32,-4 10 16,3 6-16,-1 7 48,3 7-112,1 0 0,-1 2 48,2 0-144,3 0-400,0 0-241,0 2-335,0 5-705,3-3-1393,2-1-2352,-4 1-8228</inkml:trace>
  <inkml:trace contextRef="#ctx0" brushRef="#br0">20849 6718 4258,'0'0'1937,"0"0"2177,0 0-1889,0 0-929,0 0-303,0 0 223,0-13-31,0 9-145,0 1-31,0 2-65,0-2 17,0 3 63,2-4 33,3 4-49,5 0-272,3 0-351,4 0-49,8 0 192,6 4 801,1 0-577,6-1-272,-4 1-256,1-4-128,-5 0-48,-5 0-64,-5-2 48,-2-3-64,-5 1-128,-4 0-128,-4-1 16,-2 3-48,-3-1 96,0 3-160,0 0-145,0 0-399,-3 0-1249,-2 3-544,3 1-2546</inkml:trace>
  <inkml:trace contextRef="#ctx0" brushRef="#br0">20984 6806 6003,'0'0'6002,"0"0"-3040,0 0-785,0 0-192,0 0-64,0 0-65,3-11-351,-6 11-240,1 0-337,-1 0-336,3 0-143,-3 0-177,3 0-80,0 0-160,0 0 64,0 0-32,-1 0-48,1 5 0,-4-5 0,3 2-16,-2 0-16,0 3 64,-3-3-80,-2 5 48,2-3-64,-1-1 32,1-1 16,0 2 0,3-1 0,0-3 16,3 0-32,0 0 0,0 0 64,0 0-128,0 1 144,0-1-112,3 0 128,1 0-96,1 3 96,8-3 96,1 0-48,-2 0 128,5 0-48,0 0-80,0-4-144,-1 1 48,-1 1-16,-6 0 0,2 0 0,-1 2 16,-3-3-32,3 3 16,2 0 32,2 0-32,-5 0 81,4 0-97,-1 0 32,0 0-32,-1 0 0,-4 0 0,-1 0 0,-2 0-48,-1 0-145,-1-2 1,-2 0-160,0 2-64,3-5-288,-3 3-273,0-3-383,0 5-193,0-2-400,0 2-912,-3-2-1921,-2 0-4003</inkml:trace>
  <inkml:trace contextRef="#ctx0" brushRef="#br0">21167 6559 8772,'0'0'6531,"0"0"-3185,0 0-1602,0 0-207,0 0 176,0 0-32,0-12-833,0 17-544,9 6-144,-1 3 32,4 6-96,4 3 80,-1 1-32,-1 3-112,-1-4 1,-3 1-50,-5-1 66,-2 0-17,-3-1-48,0 3 0,-8-2 32,-2 1 0,-3 1 48,1 0 112,-1-3 512,6-2 0,2-1-304,3-6-223,-1-6-161,3 0 32,0-7-433,3-3-751,4-13-1473,-1-4-3234</inkml:trace>
  <inkml:trace contextRef="#ctx0" brushRef="#br0">22111 6584 6483,'0'0'1441,"0"0"1840,0 0-1168,0 0-368,0 0 80,6-16-225,-4 14-223,-2-1-128,0 1-161,0 0-31,0 2-273,0 0-48,0 0-79,0 0-209,0 0-208,0 0-48,0 0-112,0 0-48,0 0-16,0 0-32,0 0 32,3 0-48,0 0 32,2 11-16,2 5 48,3 11-16,0 4 64,4 5 96,-1 2 128,2 1-96,-2-1-144,-4-6-15,-3-7 15,-4-3-32,-2-4 0,0-2 32,0-2 16,-8-6 16,2 1 128,-5-2-80,-1 0-16,-4-3-32,4-4-32,-2 0-32,1 0 16,1-7-48,-2 0 16,5-1-16,-1-4-32,4-1 64,0-1-96,0 1-48,-2-2-224,3-1-144,1 2-225,-4-2-367,3 5-737,-2 2-176,-1 2-1264,3 0-2514,2 1-4322</inkml:trace>
  <inkml:trace contextRef="#ctx0" brushRef="#br0">22131 6391 5074,'0'0'10021,"0"0"-6596,0 0-1248,0 0-304,0 0-336,0 0-320,-12-30-561,10 25-432,2 1-176,0 2-80,0-3-96,0 5-752,0 0-753,0 0-688,0 5-2113,0 6-4370</inkml:trace>
  <inkml:trace contextRef="#ctx0" brushRef="#br0">22281 6606 9588,'0'0'5379,"0"0"-2882,0 0-944,0 0-529,0 0-271,0 0-257,21 3-96,-6-3-64,-1 0-48,6 0 401,0-3-305,1-6-144,-4 5-112,-5-5-48,2 2 16,-8 0-32,0 3 16,-4-3 80,1-2 0,-3 2-16,0-4 32,-5 2-64,-2-2-64,-4-1 0,1 1-64,0 2 64,-3 5-80,5 1 80,-4 3-48,3 0 0,-1 0 0,3 7 0,-4 5 16,3 1 64,3 5 33,1-1 127,1 4 80,-2-1-96,5 3 0,0-3-32,0 0 0,0-4-64,5-2-16,-2-1 112,0-3-144,2-2 64,-1 1-79,4 0 31,1-2-64,4-5 16,2 3-48,2-5 80,3 0-64,-1 0 0,-5-3-16,-2 1-304,-4 0-481,-3 2-543,-2 0-625,-3-2-384,0-3-801,-3-1-2080</inkml:trace>
  <inkml:trace contextRef="#ctx0" brushRef="#br0">22557 6505 9012,'0'0'8308,"0"0"-5923,0 0-1393,0 0 177,0 0 112,0 0-369,-6 0-320,12 0 81,4 0-17,-1 0 16,2 0-144,4 0-127,-2 0 47,4 4-240,0-1 96,3 1-192,0-4 16,0 0-48,-3 0-96,0 0 0,-1-4-176,-4-3-720,-4 0-961,-5-2-1841,-3-4-2481</inkml:trace>
  <inkml:trace contextRef="#ctx0" brushRef="#br0">22677 6264 9396,'0'0'5843,"0"0"-4258,0 0-721,0 0 337,0 0-65,0 0-271,-3-23-225,3 23-192,0 0-144,0 0-96,0 3-144,0 8-32,0 9 48,-5 7 257,0 14 751,-2 4 209,2 9-209,-3-3 145,4-1-257,-1-3-464,-1-8-159,4-8-49,2-8 80,0-5-176,0-5-144,0-6-48,0-3-32,0-4 64,0 0-112,0 0-112,0-7-528,0-6-897,0-2-1633,0-1-639,0-2-4051</inkml:trace>
  <inkml:trace contextRef="#ctx0" brushRef="#br0">23331 6432 10693,'0'0'4914,"0"0"-2497,0 0-592,0 0-128,0 0 160,0 0-257,-5-16-383,-7 27-689,-3 1-256,-4 8-176,-4 0 32,3 2-63,2-3-82,6-4 17,1 1-48,10-7 16,1 0-16,0-2 32,9-1 0,3-1 48,9 2-48,-4 0-32,6 2 48,-1 2-48,-2-2 48,-2 5-48,-4-1 80,-1-2-64,-6 0 80,-2-2-96,-5 1 48,0-2 0,-6-1 16,-7 2-16,-2-2 80,-2-1-32,-2 1-96,-1 0 160,6-3-160,-1-1 112,2-1-80,4 0 16,3-2-192,6 0-176,0-9-640,6-4-1473,3-10-1233,7-4-3297,-2-4-4579</inkml:trace>
  <inkml:trace contextRef="#ctx0" brushRef="#br0">23505 6517 5635,'0'0'8291,"0"0"-5649,0 0-1074,0 0 193,0 0 0,0 0-336,-6-4-257,6-1-223,3 3-337,1 2-368,4-5 16,4 1-32,1 0-80,5 1 32,-1 1 16,4 0 81,-1 2-81,0 0-64,-1 0-112,-4 0 48,1 0-64,-4 0 0,-3 0-16,-1 0-224,-3 0-129,1 0-255,-5-7-512,3 1-593,-3-4-288,-1 6-1361,0-3-2688,0 5-3315</inkml:trace>
  <inkml:trace contextRef="#ctx0" brushRef="#br0">23615 6184 720,'0'0'11926,"0"0"-8437,0 0-2128,0 0-272,0 0-65,0 0-128,1 14-127,2 10 159,-1 15 513,-2 8 768,0 9-528,0 0-609,-5 1-224,-2-6-287,2-8-305,-3-7-80,4-6-144,-4-3 96,3-10-128,0-3 48,1-3-16,1-2-32,0-5 32,1-4-112,-1-4-304,3-5-561,0-6-1136,5-4-1408,1-1-1009,-5 5-5971</inkml:trace>
  <inkml:trace contextRef="#ctx0" brushRef="#br0">23821 6641 12934,'0'0'2497,"0"0"-1168,8 38 1168,-5-26 288,0 3-832,2-3-768,-4-4-433,2 1-288,0-2-144,2-7 80,-3 0-127,1 0-65,1-2-48,-1-5 112,0-4 96,-3 0-160,0-2 128,0-4 32,0 0 33,-7-2-161,1 2 16,1-4-64,0-1-32,2 1-64,3 1-64,0 0 16,0 4-64,6 2 64,1 6-64,0-1 0,6 2-32,-2 4 32,-2 2-16,3 1 32,4 0-48,-1 1-48,-2 2 96,-1 1-288,-3 1-192,2-3-225,-3-2-223,-8 5-561,0-5-1056,0 0-945,0 2-3233</inkml:trace>
  <inkml:trace contextRef="#ctx0" brushRef="#br0">24041 6582 16295,'0'0'3762,"0"0"-3794,0 0 32,40 3 897,-23-3 1776,4 0-800,2-5-977,-1 1-512,-4-5-80,2 2 81,-6-5 127,-1 4-256,-6-4-144,-2 1-96,-5 0 64,-5-1 48,-4 4 64,-6 3-80,-5 3-48,-1 2-96,1 4-32,0 10 32,3 6-16,1 0 80,10 5 64,3 0 16,3-2 32,9-1-32,12-4-32,-1-4-48,8-7 0,1-6-16,4-1-128,-5 0-640,-4-8-865,0-4-1280,-10 1-769,-4 4-2865</inkml:trace>
  <inkml:trace contextRef="#ctx0" brushRef="#br0">24537 6506 14359,'0'0'10420,"0"0"-8947,0 0-1361,0 0 704,-35-25 225,19 25-593,-9 0-208,4 7-176,-4 2 32,2 7-208,2-1 352,7 5 81,4 1-161,5-1-144,5-2 64,3 0 0,11-6-32,9-5-16,4-6 96,5-1 0,1-8-64,-1-6-80,-1-6-80,-4-1 128,-7 1-32,-2-1 32,-5 4 0,-7-1 16,-6 9 0,0 2-48,-9 7 112,-7 3-80,-1 10 96,2 9 80,-2 5 128,4 0-64,5 1-176,8-4-80,0-6-48,11-2-256,6-7-256,3-7 16,2-2-705,-2-7-1296,0-8-2369,-2-5-5763</inkml:trace>
  <inkml:trace contextRef="#ctx0" brushRef="#br0">24725 6618 19657,'0'0'2833,"0"0"-2481,0 0 1745,0 0-80,0 0-832,0 0-465,32 19-256,-25-19-271,-1-5 31,0-2 48,0-4 0,2-2-160,-2-3-48,0-2 16,4-2 96,0 1-48,-3-1-64,0 5 64,-2 3-64,1 5 160,1 3-80,-4 4 0,1 4-79,2 8-65,1 3 96,-1 5-32,0-1 48,2 1-160,0-4 32,2-3-16,3-4 64,-1-4-96,2-5-48,-1 0 15,2-9 17,1-3 0,-2-3 0,4-8 112,-1-4-32,6 0 48,-4 0 16,1 3-32,0 5-224,1 11 320,-4 8-48,-2 4 16,1 16 177,-2 7 111,-1 0 64,0 7-448,-7-3 0,6-4 0,-1-6 0,-1-3 0,2-7 0,0-9 0,2-2 0,-4-11-464,-1-11-1729,-9-12-4962</inkml:trace>
  <inkml:trace contextRef="#ctx0" brushRef="#br0">13594 5522 2193,'0'0'9796,"0"0"-6178,0 0-1681,0 0-800,0 0-369,0 0-336,25 19 80,-5-15 113,1-4-177,7-4-272,0-10-96,2-9 16,-2-6-80,-4-2 16,-3-5-16,-4-2-16,-5-3 0,-4-2 32,-5 0-32,-3 1-48,0 1 48,-8 7-208,-1 3 160,-2 13 96,-1 5-48,-1 10 32,1 3-32,-1 7 16,3 9 16,-3 2 0,9 9 16,2 2 32,2 5-80,0 2 16,5 5 208,-1-1 400,1 0-175,0 1-113,-5-5-160,0-2-48,0-3 0,0-4-32,-5-7 48,0-2-48,2-6-16,2-6-48,-2-1 64,3-5-16,0-3 32,0-10-32,4-5-208,9-9-400,-3 0 16,6-4 320,-4 3 112,2 6 80,-3 6-16,-3 5 16,-2 2 32,-3 9-64,2 0 16,-1 0-32,0 4 16,0 8 80,2-1 64,-1 2-96,-3-1 16,1-3 0,0-3-16,-2-1 0,-1-3-32,0 1 80,0-1-32,-4-2 128,-4 2-16,0 3-80,0-5-48,4 1 32,-4 2-48,7 1 0,-3-1 0,4 6-80,0-2 96,0 1-32,5 1 96,1 1-16,4-2 192,2-1 320,3-2-15,-2-1-289,4-4-80,-2 0-32,-2 0-16,-1 0-80,-2 0-64,-4 0 16,-5 0-64,2 0-224,-3 7-977,0-3-543,-3 3-49,-4 2-1953,-6-2-4178</inkml:trace>
  <inkml:trace contextRef="#ctx0" brushRef="#br0">13794 4778 2177,'0'0'3474,"0"0"-2354,0 0 3122,0 0-1969,0 0-384,0 0-176,0-5-385,-3 5-271,-5 3-385,2 3-80,-7 5-31,-2 3 31,-2 2 96,-2 4-47,-1 0-33,6 0-192,-1-2-96,5-4-176,4-5-80,1-2-80,5-3 32,-1-4-48,1 0-64,0 0-16,5-4 16,4-10 64,3-2-16,7-11 16,-2 0-144,5-4 16,-2 0-16,-2 4 144,-5 6-96,-4 7 128,-4 6-32,1 5-64,-1 3 48,-4 3 48,5 10 32,-4 5 32,3 0 160,1 4 112,-2 1-160,6-3-96,-4-2-48,3-6 32,0-1-48,-1-4 16,0-3-16,0-4 48,-4 0-128,1 0-160,-5 0-1185,0-4-1072,0-3-2993</inkml:trace>
  <inkml:trace contextRef="#ctx0" brushRef="#br0">16051 4917 14182,'0'0'3378,"0"0"-2514,0 0 561,0 0 944,0 0-448,33 24-512,-33 3 143,0 7-47,0 5-496,-6-4-417,-1 1-64,1-9-336,5-4-144,-2-8 48,1-1-224,-1-7 112,3-7-432,0 0-545,0-9-783,0-10-1282,3-5-2016,-1-10-12454</inkml:trace>
  <inkml:trace contextRef="#ctx0" brushRef="#br0">15864 4379 7716,'0'0'3425,"0"0"-1760,0 0 512,0 0-96,0 0-528,0 0-593,7 18-64,-7 25 465,0 13 1232,-10 12-176,0 7-1072,-2 5-353,-4-6-351,1-3-289,1-5-48,3-12-48,-1-11-112,4-9-32,0-10-80,3-6 48,1-9-176,-1-2-208,-3-7-448,4 0-513,-2-7-816,4-6-1552,-1 2-1666,3-3-8579</inkml:trace>
  <inkml:trace contextRef="#ctx0" brushRef="#br0">15983 4932 15447,'0'0'4514,"0"0"-3489,0 0 79,0 0 529,0 0 192,0 0-897,-12 2-592,24-2-112,5 0 177,6 0 367,2-4-48,3-1-272,0-3-175,-3 1 31,1 0-64,-6-2-112,-1 5-64,-5-1-48,-2 3-176,-4-3-224,-3 5-545,-5 0-559,0 0-497,0 0-721,-5 2-191,-3 1-2449</inkml:trace>
  <inkml:trace contextRef="#ctx0" brushRef="#br0">15448 4455 11813,'0'0'5923,"0"0"-3842,0 0-928,0 0-49,0 0-79,0 0-49,0 9-304,3 14-127,7 11 159,2 13 352,5 18 177,3 7-481,0 9-111,5 0-161,-2-7-48,-1-4 96,-2-16-368,-1-9 0,-2-9-32,-5-12 17,1-5-145,-6-8-32,-2-2-49,0-5 17,-5-4-512,0-9-400,0-13-785,-8-14-2577,2-7-2481</inkml:trace>
  <inkml:trace contextRef="#ctx0" brushRef="#br0">15393 4172 5891,'0'0'144,"0"0"3281,0 0-1888,9 29 384,-6-25-48,2-1-465,-1-3 193,4 0-176,0 0-209,3 0-31,3-5-81,4 1-31,4-1-1,6 0-223,0 1-321,1-3-192,4 3-160,-5-1-144,-3 1 32,-5 1-16,-6-1-48,-2 0 48,-6-1-48,-4-3 64,-2-4 64,0-2-80,-2-1-64,-9-1 64,2 0-144,-3 0 48,-1 3-16,3 4-16,0 0 32,4 5-160,0 1-64,3 3-160,0 0-288,3 0-193,0 0-864,0 0-1200,0 0-2658</inkml:trace>
  <inkml:trace contextRef="#ctx0" brushRef="#br0">16588 4648 7299,'0'0'817,"0"0"2352,0 0-2481,0 0-559,-28 0-161,18 0 64,3 5-32,2-1 16,2-1 0,1-1 272,2 0 736,0-2 817,0 0 128,2 0 64,9 0-112,-2 0-64,8 0-145,3 0-447,0 0-369,5 0-111,0 0-209,-5 0-80,3 0-208,-7 0-160,-2 0-112,-3 0-16,-4 0-48,-2 0-336,-3 0-368,-2 0-481,0 0-287,-2 0-705,-6 0-305,4 0-2080,-4 0-5170</inkml:trace>
  <inkml:trace contextRef="#ctx0" brushRef="#br0">16558 4831 12630,'0'0'3745,"0"0"-2544,0 0 64,0 0 271,0 0-111,0 0-417,0 0-431,2 0-113,-2 0 48,3 0 160,0 0 1,3 0-257,0 0-192,4 0 128,5 0 208,2 0-63,8 0-1,0 0 0,6 0-96,-2 0 17,1 0-81,-6 2-48,0 0 400,-9-2-560,-2 0-80,-6 3-32,-5-3-48,-2 0 48,0 0-80,0 0 32,0 0 0,0 0-16,-2 0 0,-1 0-32,3 4-160,-3-4-48,3 4-256,0-1-689,-4-1-1280,2-2-2497,-9 0-8373</inkml:trace>
  <inkml:trace contextRef="#ctx0" brushRef="#br0">17515 4544 5603,'0'0'9044,"0"0"-6051,0 0-1136,-22 59 0,12-21-192,-4 5-49,-2 2-543,1-5-529,5-1-160,3-12-32,2-10-128,2-3-192,1-10 33,2-4-33,0-8 112,0-12 32,8-13-112,-2-7-64,7-14 16,-1-9 0,2-9-128,3-7-80,-2 1-65,4-1-335,-7 5 64,4 13-144,-4 16 528,-4 11 192,1 17-16,-2 11 0,-3 9-64,1 15-16,6 9-64,-2 9 64,4 7 96,-1 4 0,5 3 32,-2-3-64,-2-5 32,-2-3 0,-7-3 0,-1-2 16,-3-6 16,-13-2 16,0-2-112,-7-6 112,1-6 128,-4-4 16,3-5-16,3-3-96,1 0-80,7-5-32,1 3 0,8-2-32,0 4 32,13 4-48,4 7 16,3 5 160,3 2 240,2 2-47,-3 5-17,1-5-80,-6 1-80,0-4-80,-5-5-80,-1-1 48,-1-4-112,-7 2-256,-3-9-288,0 0-81,0 0-31,-3 0-769,-4-9-1232,0 2-2449</inkml:trace>
  <inkml:trace contextRef="#ctx0" brushRef="#br0">17549 5053 15655,'0'0'5507,"42"0"-5043,-10-5 32,7 1 1441,0-3 144,1-2-672,0 2-529,-7 3-560,-5 1-240,-8 2-80,-1 1-64,-6-3-464,-6 3-673,5-4-319,-4-3-305,0 2-880,-1-2-2114,-2 3-3953</inkml:trace>
  <inkml:trace contextRef="#ctx0" brushRef="#br0">17904 4772 10533,'0'0'4786,"0"0"-3601,0 0 831,4 40 386,1-22-225,-2-2-497,0 0-671,-1-5-529,2-2-288,-4-5 144,4-4 273,0 0-97,-4-7-144,3-6-64,0-10 80,-1-1-80,-2-6-96,3-1-143,-1-1 31,-2 5-80,0 3 48,0 6-48,3 4 0,-3 5 64,0 5 112,3-1-80,3 5-64,0 0-32,4 7-48,0 2 48,3 4 0,-1 3-32,-2 2-16,0 2-48,-3 1-32,-4-1-48,-3 0 64,0 0 0,0-4 144,-3-2-80,-2-1 64,0-2-32,2-4 16,2 2-16,-2-5 16,-2 3-16,2-4 0,-2-1-16,2 0 0,-6-2 16,4 0-321,-3 0-159,4 0-240,-1-4-433,2 1-687,0 1-866,3-3-1248,0 1-5170</inkml:trace>
  <inkml:trace contextRef="#ctx0" brushRef="#br0">17601 5577 16824,'0'0'5474,"0"0"-3505,0 0-1985,0 0 176,40-18 1281,-10 14 464,5-5-801,0 2-544,-6 3-319,-3-1-113,-7 1-64,-3 1-48,-9 3-128,-2 0-433,-2-1 17,-3-2 48,-3 3-625,-5-4-1184,-1-3-1056,-2 0-2130</inkml:trace>
  <inkml:trace contextRef="#ctx0" brushRef="#br0">17837 5294 18777,'0'0'2913,"0"0"-2561,0 0 561,0 0 415,0 0 209,-45-27-465,22 27-575,-3 7-385,-5 4-48,4 2-48,4 3 32,3 7-16,6-3-16,8 7 16,6-2 128,0-1-32,11 4-112,3-4-16,4-1-16,-4-1 64,2 1-32,-4-3 16,-7 3-16,-2 1 16,-3-4 32,0 3 0,-8-5-16,0-2 16,1 0-32,0-8 0,0-1-416,-1-7-865,0 0-1184,3-7-1329,1-6-3841</inkml:trace>
  <inkml:trace contextRef="#ctx0" brushRef="#br0">18607 4961 11701,'0'0'5187,"0"0"-2306,-10 36-1440,10-32-113,13-4-95,7-4-17,8-14-127,9-10-321,3-7-336,5-15-255,-3-1-49,1-6 0,-12 1-288,-4 2 128,-9 3-449,-2 1-415,-8 3-369,-8 1-255,0 4 543,-8 6 593,-4 6 336,-4 10 64,-3 9 144,-1 8 208,-3 3-32,1 19-31,-4 8 63,1 11 144,5 13-32,8 10 257,2 5 111,7 4 0,3-3-431,3-4-257,10-9-112,-4-9-16,5-11 0,-2-10 16,-2-8-32,-1-2 0,-6-5-176,2-5-353,-5-4-479,0 0-689,0-9-64,0-2-1344,0-5-4130</inkml:trace>
  <inkml:trace contextRef="#ctx0" brushRef="#br0">19039 4866 13526,'0'0'4962,"0"0"-3937,0 0-1,0 0 449,-12 30-480,12-26-689,0-4-192,6 0-64,0 0-16,0 0 80,4-9-16,0-2 0,0 1-48,2 2 208,1-1 480,-1 6 65,0 3-337,4 7-80,-4 9 208,1 0 241,-1-1-177,-1 4-192,-2-4-288,-4-2-128,0-6 32,1-2-128,-5-3-496,2-2-768,-3-7-785,2-8-1697,-2-5-3730</inkml:trace>
  <inkml:trace contextRef="#ctx0" brushRef="#br0">22610 4605 8340,'0'0'3441,"0"0"-1568,0 0 32,0 0 80,0 0-240,0 0-417,-13 2-287,13-2-353,6 0-256,7 0-191,7 0-113,2 0 96,10 0 0,4 0 1313,3 0-1057,-7 0-304,1-2-128,-8 2 0,-10-3 0,-3 1-96,-4 2 16,-5 0-80,-3-4 64,-3 1 0,-5-1-48,-4 0 112,-3-5-240,1 2-113,-2 0 209,1 0 48,2 3-16,4-3 16,1 5-48,3-5-80,1 7 48,4-4-32,0 1-144,0-1-577,0 2-1216,1-3-2321,2 0-7907</inkml:trace>
  <inkml:trace contextRef="#ctx0" brushRef="#br0">23077 4570 5555,'0'0'2641,"0"0"208,0 0-1616,0 0-465,0 0-336,-11-9 224,9 9 273,-1-3-1,2 2 1,-2 1-17,0 0 97,3 0 15,-5 0-144,5 0-63,0 0-49,0 0-47,0-3-161,0 3-144,0 0-64,0-2 112,3 2-31,2-2-81,-1 2 144,1-2 32,3-1 145,-2 3-161,0-4-48,2 4-48,4 0-16,7-3-80,-1 1 113,9 0-161,2 2-64,1-3 0,2 2-64,-1 1-16,-4-3-96,-4 3 64,-6 0-96,0-2 48,-9 2-48,0 0 32,-4 0 48,2 0-16,-4-2 80,3 2-64,-5 0-32,3 0-32,-3 0 0,0 0 0,0 0 0,0 0-16,0 0-16,0 0 16,0 0-224,0-2-64,0 2-304,-8 0-529,0 0-912,2 0-1184,-8 0-1937</inkml:trace>
  <inkml:trace contextRef="#ctx0" brushRef="#br0">21798 4068 432,'0'0'9028,"0"0"-4177,0 0-3107,0 0-831,6-31 495,-12 31 257,-2 0-608,-9 15-449,-4 6-48,-7 6 225,-2 7 303,-1 1-112,5-5-159,6-6-337,7-5-48,3-8-48,6-7-255,4-4-129,4 0 64,6-11-48,4-7 0,5-7-128,0-6-193,7-3 177,-7-6-48,7 1 16,-7 1-64,1 8 32,-5 6 112,-2 10 160,-1 8-96,-1 6-16,-2 9 0,2 11 32,1 9 320,1 3 641,-1-1-209,2-1-560,-1-6-176,-1-5 0,-4-6-32,3-6-64,-7-3-272,-1-4-785,-3 3-896,0-3-640,-6 0-1745,-6-10-6483</inkml:trace>
  <inkml:trace contextRef="#ctx0" brushRef="#br0">23889 4851 6851,'0'0'8468,"0"0"-6387,0 0-1649,50-22-320,-2 2 224,19-7 1953,18-9 481,17-5-1170,4-2-559,1-4-465,-10 7-112,-12 1-192,-15 8-239,-17 1-17,-13 8-81,-12 2 17,-11 4 64,-9 2-48,-6 4-64,-2 0 0,-5 3-592,-3 3-897,-9 4-656,0 0-848,-6 7-3234</inkml:trace>
  <inkml:trace contextRef="#ctx0" brushRef="#br0">27044 4200 12438,'0'0'5026,"0"0"-3697,0 0-49,0 0 305,0 0-160,0 0-465,0 0-528,-12 0-272,15 20 657,-2 3 687,7 4-415,3 2-753,-5-7-224,7-2-32,-6-1-48,6-8 112,-2-2-48,-2-5 16,2-1 0,-2-3 16,2-5-32,1-6 0,1-5-48,-1-2-48,-3-2 32,2-5-64,-1 0 32,-3-2 0,-2 0-48,0 3 0,-5 5 48,0 4 0,0 3 48,0 5-32,0 6-96,0-2 32,0 3-144,0 0-512,0 3-721,-5 1-624,3 3-800,-4-3-2161,2-2-9589</inkml:trace>
  <inkml:trace contextRef="#ctx0" brushRef="#br0">27424 4341 1937,'0'0'11605,"0"0"-7635,0 0-2113,0 0-208,0 0-593,17 32-544,-17-30-208,0 0-191,0 1-97,0-3 0,0 0-465,0-3-735,0-6-1089,0-6-2577,-2-5-4659</inkml:trace>
  <inkml:trace contextRef="#ctx0" brushRef="#br0">27429 4190 9861,'0'0'4610,"0"0"-3618,0 0-800,0 0 96,0 0-160,0 0-112,28 19-1360,-13-8-1233,-1 0-4563</inkml:trace>
  <inkml:trace contextRef="#ctx0" brushRef="#br0">27632 4402 15319,'0'0'2017,"0"0"-1457,0 0 1249,0 0-656,0 0 47,0 0 65,12 27-273,-9-27-320,2-7 161,0-4 175,-1-2-239,2-3-401,-6-2-192,2 2 240,-2 1-288,0 3 32,0 5 176,0 3-32,0 1-271,0 2 31,0 1-32,0 0-64,0 0 0,5 0-161,1 4-319,3-2-432,7 3-129,1-1-880,6-4-1280,-5-4-1377,3-7-3810</inkml:trace>
  <inkml:trace contextRef="#ctx0" brushRef="#br0">27861 4267 10485,'0'0'8612,"0"0"-8020,0 0 1361,45 27 1088,-25-20-1024,4-1-928,-3 1-913,4 0-96,-5 0-512,0-1-1313,1 1-1601,-4-4-399,-2 1 1568,-3-4-3458</inkml:trace>
  <inkml:trace contextRef="#ctx0" brushRef="#br0">27914 4015 12662,'0'0'3794,"0"0"-1297,0 0-945,0 45 946,3-13 95,2 6-784,-1 7-577,2 0-672,1 0-272,-1-4 81,-5-6-257,4-5-32,-5-6-48,0-5 0,0-4 32,0-8-80,0-5 32,0-2-416,0-2-257,-6-12-687,0-6-1858,-1-11-2384,-3 0-8997</inkml:trace>
  <inkml:trace contextRef="#ctx0" brushRef="#br0">28132 4360 16984,'0'0'5074,"0"0"-3505,0 0-657,0 0-287,27 11 159,-12-7-192,1-4-368,-4 0-112,2 0-64,-1-4-16,-6-3-96,-2-7-192,1-2-240,-6-1-80,0-1-97,0 0 161,0 2 320,0 2-288,-3 6 128,3 5-64,0 3-577,3 3-1648,2 8-2081,4 2 640,-1 1-4034</inkml:trace>
  <inkml:trace contextRef="#ctx0" brushRef="#br0">28351 4364 15159,'0'0'5907,"0"0"-5411,0 0-192,0 0 1713,0 0 240,0 0-944,0 0-865,-17 4-384,17-1-32,0 1-112,5 3 112,1-5-96,0 2 80,5-1-80,-2-3 48,4 0-16,-6 0 32,4 0-16,2 0-48,-4 0 32,2 0-32,-5 0 32,2 3-240,-2-2-785,0-1-992,0 0-512,-6-1-2081,2-13-6531</inkml:trace>
  <inkml:trace contextRef="#ctx0" brushRef="#br0">28582 3876 19161,'0'0'2657,"-11"58"-2449,7-8 3202,-4 4-513,6 4-1424,2-6-1009,0-5-304,5-6-144,4-10-96,2-4-96,-2-11-304,-1-2-833,-3-10-1472,1-4-1201,-6-2-3249</inkml:trace>
  <inkml:trace contextRef="#ctx0" brushRef="#br0">25619 4360 11957,'0'0'6275,"0"0"-4450,-12 42-176,7-26-449,2-5-479,0-2-241,3-2-64,0-5-176,0 0-96,0-2 16,0 0 401,0-11 479,3-2-383,0-5-49,4-7-384,0-2-96,1 0 0,0 2-64,0 7-48,-1 5 80,-1 8-48,5 5-128,-1 9 32,0 9 64,3 5 80,-1 1 32,-2 3-80,2-1 32,-4-9-64,-2-3 64,0-5-112,-6-5 32,6-4 0,-6 0 16,2-9 96,3-9 64,-5-2-144,6-7-80,0-3 32,-3 2-32,5 5 16,-4 5-176,1 4 112,1 6 16,1 8-80,0 0 0,6 4 16,-2 12 0,1-1 144,3 6 16,-2 1 16,1-2 16,-2-1-32,-1-4 32,-3-6-32,-2-2-16,2-3-32,-2-4-272,6-1-160,-2-9 175,5-3-335,2 2-304,6-3 335,-4 1 385,4 4-128,-3 2 208,-4 2 176,-2 3 0,-3-1 176,-5 2 241,0 1 207,-4 0 64,-2-3-64,0 1 33,0-2-177,0-3-272,0 0-160,-8 0-32,2-2-48,0 2-112,-7 1-96,7 1-160,-5 3 96,2 2-16,-2 2 64,3 7 112,0 7 96,-1 4-48,6 3 96,2 4 176,1-3 32,1-1-16,11-3-272,4-9 64,4-4-160,0-7-256,2 0-1073,-2-11-1744,-1 0-289,1-2-816,-6-4-2961,-2 1 3233</inkml:trace>
  <inkml:trace contextRef="#ctx0" brushRef="#br0">26346 4324 6739,'0'0'9092,"0"0"-6947,0 0-704,0 0 768,0 0 112,0 0-688,-1-17-913,-10 17-480,-1 5-240,2 7 48,-2 1 160,1 3-48,6-5-48,1 2-80,4-2-16,0-4 48,0 0-48,1-7-32,7 0 64,3 0-48,-5-7 113,7 0 31,-6-1-48,1-1-48,-3 5-16,1 1 32,-6 3-32,0 4 0,0 8-128,0-1 224,0 0-128,5 1-1297,2-6-2016,-2-6-945,3-2-4802</inkml:trace>
  <inkml:trace contextRef="#ctx0" brushRef="#br0">26494 4319 17208,'0'0'1312,"0"0"-1199,0 0 1711,0 0 81,0 0-432,0 0-449,18 29-495,-16-29-97,6 0 96,-4 0 224,1 0-223,3-7-257,-2-1-144,0-4 96,0 3-48,-4 3-48,3-1-112,-5 2-32,6 5-16,-2 0-64,1 0 0,6 5 64,-5 3 48,6 2-96,2-3-432,-1-3-721,-4 2-896,4-3-336,-3-3-1249,-3 0-3537,0-4 496</inkml:trace>
  <inkml:trace contextRef="#ctx0" brushRef="#br0">22282 4896 16504,'0'0'3793,"0"0"-2128,1 43 976,4-19-160,6 1-800,-2 4-624,4-2-417,2-4-256,1 0-160,-2-6-112,-2-3-48,0-5 0,2-7-80,-4 3 32,-3-5-176,-2 0-208,0 0-176,-5-3-353,3-1-319,-3 4-497,0-5-720,-3-2-496,1-1-2674</inkml:trace>
  <inkml:trace contextRef="#ctx0" brushRef="#br0">22443 4876 13558,'0'0'2914,"0"0"-994,-17 36 369,8-14-48,-2 10-480,-5-1-384,3 3-225,-8 2-191,-2 2-193,4-6-352,-7-5-159,6-3-97,1-6-224,1-6 48,5-3 0,6-7 16,2 0-128,5-2-465,5-4-655,7-8-2066,8-3-1824,0-8-6500</inkml:trace>
  <inkml:trace contextRef="#ctx0" brushRef="#br0">22626 4885 8708,'0'0'3281,"0"0"-1552,0 0 48,0 0 208,0 0-176,0 0-256,11-16-177,-9 13-223,-2 2-177,4-2-240,-1 3-239,2 3-225,0 8-96,2 5 80,6 8 993,-6 6-97,6 5-432,-2 0-191,-2 0-145,2-3-16,-5-5-32,2-3-112,0-6 64,-4-6-111,-1-4-113,0-1 0,-1-4-80,-2-1-16,3-2 32,-1 0-16,-2 0 0,0 0 48,3 0-32,0 0-48,-2-7 128,7-4-64,0-7-16,1-7-144,4-8-193,-1-6 33,4-3-64,-4-1-80,0 0-80,1 5 207,-7 6 81,0 10 208,-3 6 16,0 7 0,-3 7 16,0 2 0,0 0-64,0 7 48,-6 0 64,5 1-32,-4 1 48,-1 1-80,1-2 16,-3-3 64,-1 2-32,-6-3-16,-1 0-16,-3-4 64,-7 0-32,1 0 48,4-4-64,-4-3 16,6-2-48,2 5 48,2-3-48,5 4 65,6 2-98,-1 1 98,2 0-98,0 7-31,3 3 16,0 4-128,0 2-112,6-1-432,0 1-833,2-5-784,4-6-992,1-5-3491</inkml:trace>
  <inkml:trace contextRef="#ctx0" brushRef="#br0">23143 4756 4754,'0'0'5219,"0"0"-2498,0 0-192,9 35 144,-9-16-352,3 3-176,-3 7-48,0 5-80,-3 2-400,-1 5-401,-4-1-463,0-2-129,3-6-160,1-5-304,1-9-32,3-5-160,0-6 96,0-3-208,0-4-240,0 0-256,0-4-657,0-7-1520,0-5-1345,0-4-2529</inkml:trace>
  <inkml:trace contextRef="#ctx0" brushRef="#br0">22954 4767 7972,'0'0'3569,"0"0"-1120,0 0-224,0 0-384,0 0-272,0 0-304,-7 4-1,11-4-47,12 0 95,4 0-223,8-2-209,9 0 1,5-5 351,3 0-431,6-2-449,-9 0-304,-5 0-48,-7 0 0,-4 5-16,-12-1-16,-3 3-224,-4 2 31,-7 0 65,0 0-64,0 0-272,0 0-833,-3 0-912,-8 0-752,2 0-2449</inkml:trace>
  <inkml:trace contextRef="#ctx0" brushRef="#br0">23292 5077 8084,'0'0'3954,"0"0"-337,0 0-1552,0 0-352,0 0-288,0 0-353,14 9-63,-8 5 47,4 2 145,-1 4-81,2-2-15,1-1-177,-2-3-256,2 0-464,-4-3-64,-2-4-128,0 2-48,-6-7 80,3-2-192,0 0-464,-3-2-592,0-10-1298,0-5-2416,0-6-12342</inkml:trace>
  <inkml:trace contextRef="#ctx0" brushRef="#br0">23474 5023 5074,'0'0'13478,"0"0"-10676,0 47-753,0-22 944,0 4-736,-8-2-1200,3 0-545,-2-4-336,-3-5-256,6-4 32,-1-3-240,-3-2-497,2-9-799,1 0-1426,1-2-1040,4-9-2785</inkml:trace>
  <inkml:trace contextRef="#ctx0" brushRef="#br0">21589 5091 11717,'0'0'7204,"0"0"-4707,0 0-993,0 0 17,-23 34-368,18-27-625,5-2-256,0-1-144,11-4-80,3-13 16,11-10 48,3-6-64,4-11-112,4-8 48,1-6 16,-3-7 32,-1-1-32,-7-4 0,-4-1-176,-2 2-224,-8 4-320,-2 11 255,-10 10-127,0 8 240,0 14 224,-10 5 112,1 6 64,-5 7 64,2 0-32,-5 3 32,1 5-64,2 8-80,-1 4 32,-1 3 16,4 8-32,-1 3 48,4 9-16,-2 8 368,5 3 289,-2 7 191,2 2-96,0 0 1,0-2-145,6-3-192,-5-8-208,3-7-128,2-12 32,0-6-96,0-7 48,0-9-64,0-9-32,0 0-32,0-13 16,0-6-80,5-8-448,0-1-128,4-2-81,-1 3 33,-1 0 272,4 7 368,-1 6 80,0 3 32,0 2 0,2 4 0,4 3 32,1 0 128,0 2 48,3 0-32,0 0 48,-3 4-80,2 1-112,-7-1-32,-3 1 0,-4-3-16,1 2 0,-4-1 16,-2 1-48,0 1 64,-5-1-16,-4 3 64,-5-2 0,2 1 17,-5 3-49,4 1-16,-2-1 80,8-1-112,-3 4 32,8-1-64,-4-2 64,6 0 16,0 0 32,0 2 80,6-2 240,3 2 96,1-4 128,0 5-95,3-4-1,-1-1-144,4 0-80,-2-2-64,-2-1-96,4 0-112,-6 1-64,0-3 64,-6 3-64,1-3-80,-2 0-48,0 2-176,-3-1-32,0 1-176,-3-4-177,-1 0-671,-4 0-945,0-8-2081,6-8-4947</inkml:trace>
  <inkml:trace contextRef="#ctx0" brushRef="#br0">20422 5211 13542,'0'0'4130,"-6"43"-2033,1-12 48,3 6-288,-1 3-224,0 2-385,3-3-335,0-8-161,0-6-416,6-7-240,-1-7-32,3-11 16,-2 0 96,5-15 80,-2-12-63,-3-7-97,1-9 32,-1-11-48,-2-5 0,-2-3-48,-2-4 64,0 3 16,-5 5-304,-2 8 64,-3 7 96,-1 9-16,2 7 64,5 3 32,-1 4-64,5 2 0,0 2 80,6 5-80,6 2 16,9 6-16,5 3 0,0 14-48,7 6 48,-2 7-64,-5 7 16,-6 2-225,-4 0 81,-8 0 176,-8-2-32,-3 0 64,-10-6 112,-2-5-32,-10 0-32,0-10 64,0-2-80,0-4-32,2-3-80,1-1 16,5-3-128,3 0-272,8 2-384,3 0-161,3 5-367,9 0-721,7 0-849,7-1-1328,2 1-4001</inkml:trace>
  <inkml:trace contextRef="#ctx0" brushRef="#br0">19643 4775 13446,'0'0'4594,"20"44"-1408,-8-14-321,-4-3-528,4 0-832,-4-5-561,-3-4-352,1-7-319,-2-2-65,-2-6-112,1-3 32,-3-7 80,0-11-32,-3-7-128,-6-6-16,1-12 0,-1-2-64,-2-7 80,3-2-64,2-4 80,0 2 0,4-1 16,2 7-176,0 1-32,0 4 32,5 7 80,4 2 0,-1 5-32,4 4 64,1 6-32,2 3 48,1 7-32,1 7 0,3 4-16,-3 8-96,1 15 16,1 6-16,-6 9-96,-6 8-144,-1 3 223,-6 5 146,0-5 111,0-3-64,-7-8 32,-1-7-112,-3-6-64,2-7-16,-1-5 80,-3-6 64,0 0-112,1-7 112,-5 0-48,1-7-80,-1-2-433,5 2-687,-1-1-673,2 1-832,2 7-513,6 0-3297</inkml:trace>
  <inkml:trace contextRef="#ctx0" brushRef="#br0">19960 4818 12662,'0'0'12918,"-12"31"-11350,3-14-1568,-2 6 80,6 0 497,5-3 367,0-2-368,13-7-383,4-2-145,3-4-16,0-5-64,5-9-32,-5-5-225,-2-4-431,-8 0 272,-6-6 336,0 1 0,-4 0-497,-8 3-31,-2 2 0,-5 2 416,-2 8 256,4 5 320,-5 3-160,4 3-240,0 8 48,8 0-80,0 2-512,1-4-1873,3-2-1185,2-3-5971</inkml:trace>
  <inkml:trace contextRef="#ctx0" brushRef="#br0">20391 4644 14503,'0'0'3393,"0"0"-2176,0 0-97,0 0-63,0 0-289,0 0-208,-33 31 113,26 1 271,-3 11 177,1 9-1,-5 4 81,2 2-273,-5 3-400,-4-2 49,4-8-1,-3-6-96,5-5-224,-2-10-80,1-3-320,10-7 144,-2-8-80,2-4 0,6-5-400,0-3-689,0-3-848,6-5-1488,2-11-1633</inkml:trace>
  <inkml:trace contextRef="#ctx0" brushRef="#br0">20693 5377 11077,'0'0'5731,"0"0"-3458,0 0-721,0 0 209,33 27 112,-27-6-64,0 6-352,-6 0-353,3 0-432,-3-5-383,0 3-65,0-7-176,0-7-32,0-2-16,0-6-417,0-3-511,0-3-705,3-13-1552,-1-4-2210</inkml:trace>
  <inkml:trace contextRef="#ctx0" brushRef="#br0">9349 8136 7059,'0'0'5107,"0"0"-1378,0 0-1728,0 0-304,0 0-272,0 0-225,0 7-111,0 8-497,-1 12 16,-2 7 241,-2 7 15,-3 0-432,1-4-192,0-3-112,0-7-32,-1-4-64,8-10 16,-3-6-16,1 0-64,2-7-400,0 0-1056,0-3-801,0-10-625,0-5-3921,2-2-4898</inkml:trace>
  <inkml:trace contextRef="#ctx0" brushRef="#br0">9370 8096 7539,'0'0'6996,"0"0"-4627,0 0-1841,0 0-304,0 0-64,-7 31-16,9-28-64,3 1 80,1 0 593,0 5 511,8 2 145,3 8-16,5 5 255,-2 6 289,8 1-736,-3 1-465,-2-1-32,-1-4-287,-5-3-209,-2-5-128,-4-6-64,-5-2 32,0-6-16,-4 0 16,-2-4-80,0-1-32,0 0-32,-5-8-48,1 1-225,-1 0-95,-1-2 144,4 5-224,-1 1 80,3 3 224,0 0 159,-5 0 1,5 0 128,-7 3 0,-3 5-48,-5 4 33,-1-1-66,-5 3 114,-3-4-33,0 0-16,-1-3-64,0-3 96,8-2 48,-2-2 32,12 0-112,-3 0-16,7 0 0,3 0-64,3-4-288,10-5-1233,-1-1-1457,4 0-351,-2-1-2274</inkml:trace>
  <inkml:trace contextRef="#ctx0" brushRef="#br0">9484 7388 8740,'0'0'5747,"0"0"-3138,0 0-960,0 0-433,0 0-496,0 0-527,20 34 47,-3-7-128,3 4 1008,0 5 321,0 2-657,2-4-448,-3-2-47,-5-1 47,1-7-64,-2-3-48,-3-1-64,-3-4-80,-1 0-64,-5-1-32,3-3-896,-4-4-1265,0 2-833,0-6-3169</inkml:trace>
  <inkml:trace contextRef="#ctx0" brushRef="#br0">9687 8070 4946,'0'0'7204,"0"0"-3571,0 0-1360,0 0-368,0 0-400,0 0-49,4 0-335,3 12-305,3 3 289,2 8-161,4 4 225,1 3-401,3-2-400,-3-2-256,1-6-48,-4-5-64,-1-3 32,-7-8 0,0 1-16,-3-3 0,-3 0-128,0-2-416,0 0-512,-3-9-657,-3-4-1553,0-5-1136,-4-2-4514</inkml:trace>
  <inkml:trace contextRef="#ctx0" brushRef="#br0">9880 8030 13142,'0'0'4226,"0"0"-2513,0 0-577,0 0 1,0 0-161,0 0-416,3-4-399,0 11-145,-3 1 128,1 6 336,-1 1 48,4 8-160,-4 0 385,0 8 351,0 5 129,0 5-225,0 1-256,0 1-159,-8 0-129,3-3-208,0-8-32,-1-6-64,5-3-112,-2-7-16,3-7 16,0 0-112,0-6-432,0-3-721,3-3-1152,-2-10-1632,2-8-3603</inkml:trace>
  <inkml:trace contextRef="#ctx0" brushRef="#br0">8788 8140 4562,'0'0'3986,"0"0"-1729,0 0-1057,0 0-15,-25-16-144,22 15 111,0-2 401,3-1-305,0 4-335,0-3 47,0 3-127,0 0-257,0 0-224,0 3-272,6 8-112,1 5 32,0 8 144,4 3 672,-1 3-95,0-1-273,-5-2 80,3-5 0,-4-2-223,1-4-209,0-2-80,-2-3 16,2 2-48,-1-1 32,-1-1 16,2 0-64,-2 1 80,2-1-160,-1-2-1009,-4 2-960,3-4-1152,-3 0-3042</inkml:trace>
  <inkml:trace contextRef="#ctx0" brushRef="#br0">14552 8223 12102,'0'0'4209,"0"0"-3744,0 0 703,0 34 705,-1-25-400,-2-2-849,3-3-368,0 1-128,0-3 48,0-2 192,0 0 193,0 0-113,0-4-16,3-6 176,2-3 81,-1-2-529,1-4-96,0-1-32,1 2 0,-2 2 32,1 3-64,-2 4 32,-1 4 192,-2 1 96,3 4-128,-3 2-32,3 7-80,-2 5 80,4 2 273,1 1 31,1-1-208,3-5-192,0-1 48,1-4-48,-2-6 48,2 0-32,-2 0 64,-1-9 272,-4 0 1,4-4-113,-3-3-144,1 0-48,-4 0-112,2 1 32,-4 3-32,3 4-32,2 5 80,0 3-112,1 3 32,0 5 32,2 6 64,-1 2-16,1-3 192,2 3-160,-3-5 32,-1-2-48,1-2-48,-4-5-16,0 0-32,-2 1-80,-1-3-320,0 0-208,0 0-673,-4 0-1120,-4-7-2049,0 0-5939</inkml:trace>
  <inkml:trace contextRef="#ctx0" brushRef="#br0">14691 6575 5891,'0'0'2145,"0"0"704,0 0-1232,0 0-433,0 0 65,0 0-65,0 0-175,0 0-289,0 0-64,0 0-15,0 0-81,0 2 16,0-2-192,0 0-239,0 0-97,0 0 80,0 0-64,0 0 0,0 0-16,0 0 96,-2 0 160,2 0 48,-3 0 272,3-2 33,-1-3-353,-2-4-160,3-2-112,-3-3-64,3 1 32,-5-5 48,3 2-80,-1 0 64,0 1-16,-1-4 0,-1 2 48,0 3 32,-1-2-16,1 1 32,1 3-64,1-3-32,1 3 0,-1-1-16,3 2 16,0-1-64,0 1 64,0 0 16,0-1-64,0 4 64,0-4 16,0 1-64,0-2 48,0-1 0,-2-2-32,-1 1 16,0-1-96,2 0 80,1 0-96,0 1 96,0 1-48,0 1 64,0 1-32,0 1 16,0 2 0,0-2-16,0 0 48,0-1-16,0 1 0,-3 0-48,0-5 48,-2 0-32,3-1 16,-4-1 0,6 2-64,-1-2 64,-3 4-48,4 0 64,0 3-16,0 0 32,0 2-32,0-2 32,0 2 64,0-2 32,0-1 32,0-1 64,0-1-80,0 1-112,0-1-48,0-1 48,0-1-32,0 0 16,-1 1 0,1-1 0,0 4-32,0-1 32,0 2 16,-3 1-16,3-1 0,0 2 0,0-2 32,0 2-48,0-2 0,0 0-64,0-2 48,0-1-32,0 2 48,0-1-32,3 2 32,-3 0-32,1 2 32,-1-1 16,0 2-48,4 1 32,-4-5 16,1 3-16,-1-2-16,3 0 32,0 2-32,-1-2-16,1-1 16,-1 1 48,-2 0-32,3 2 16,-3-2 0,3-1-32,-3 4 16,0-2-16,1 1 32,-1 1-16,0-2 0,3 1 16,-3 2-16,0 1 0,3-1 0,-3 0 0,0 3 0,2-5 0,-2 2-16,3-2 48,-1 2-32,-2-4 0,0 2-16,3-2 0,0 4 0,-3-2 16,1 2 0,-1 3 16,4-3 0,-4 5-16,1 0 0,-1-3-16,0 5 32,0-2-32,0 2 0,0 0-32,0 0-64,0 0 96,0 0-16,0 0 48,0 0-32,0 0 32,0 0-16,0 0 0,0 0-16,0 0-32,0 0 0,0 0-96,0 0 0,0 0-48,0 0 64,0 0 48,0 0 64,0 0 16,0 0 0,0 0 16,0 0-16,0 0 16,0 0-32,0 0 32,0 0 0,0 0-32,0 0 16,0 0-16,0 0-16,0 0 16,0 0 48,0 0-32,-1 0-32,-3 0 0,3 0 64,1 0-64,0 0 48,-3 0-16,3 0 0,0 0-16,0 0-16,0 0 48,0 0-48,0 0 48,0 0-48,0 0 32,0 0-16,0 0 0,0 0-16,0 0-48,0 0 0,0 0 16,0 0 32,0 0-16,-3 2 32,3 0-32,0 1 16,-5 4 32,0-1 32,-5 3-16,0 3-16,-2 1 0,-5 3-32,-2 2 64,-1 2-32,3-2 48,0-2-80,4 0 64,3-8-32,3-1 32,1-2-32,6-3-32,0 0 32,0-2-64,0 0 0,0 0-32,0 0 32,0-4 64,8-5 32,0-2 0,1-3-16,5-4-16,-5 0 0,4 0 48,-4-2-64,2 4 32,-2-4 0,-3 4-32,1-2-128,-4 5 160,0 3-48,-2 1 48,-1 5-16,3 1-16,-3 2-16,2 1-129,4 0 33,-4 0 48,5 6 80,4 1-32,-1 2 16,7 0-16,-2 2 32,2 1 32,2 1 32,-5-4 257,-2 0-129,1 0 144,-7-2-64,0 0-192,-3-3-64,2 0 16,-5 3-32,3-2 0,0-1 48,-2 1-64,-1-3 48,5 3-128,-5-1-656,6 0-753,-1 1-816,-3-3 0,4 3-2193</inkml:trace>
  <inkml:trace contextRef="#ctx0" brushRef="#br0">8317 5682 9316,'0'0'2882,"0"0"447,0 0-1424,0 0-400,0 0-337,0 0-335,-1-3-321,1 3-320,0 0-64,0 0 48,0 0 48,-3 0-80,3 3-16,0 6-48,0 2 80,3 12 177,3 4 639,8 7 289,-2 2-81,5-1-416,0-3-271,0-5-65,2-9-176,-2-2-80,-4-7-112,-3-3 112,0-6-48,-3 0-48,-2 0-16,0-8 48,-2-6-16,-3-6-80,0-5-192,0-2-480,0 0-224,0 2-321,0 1-15,0 5-17,0 8 0,0 2 481,4 2 496,0 0 80,3 5 64,-2-2-160,4 2-449,-1 0-511,-3 2-1361,1 0-1041,-6 0-4994</inkml:trace>
  <inkml:trace contextRef="#ctx0" brushRef="#br0">8418 5755 5555,'0'0'2048,"0"0"-2464,0 0 2993,0 0-864,0 0-416,0-2 63,0 2 129,0 0 80,0 0-96,0 0-145,0 0-47,0 0-193,0 0-47,0 0-145,0-5-15,0-6-177,0-7-240,0-2-288,2-12-176,-2-2 48,0-6 16,0-1-80,-2-3-176,-6-2 96,1-1-272,-1 2-128,-1 1 160,4 5 127,-1 10-31,1 6 160,0 7 48,2 7 16,3 5-672,0 4-561,0 0-527,8 0-1330,0 0-992,0 0-2865</inkml:trace>
  <inkml:trace contextRef="#ctx0" brushRef="#br0">8144 4436 400,'0'0'7203,"0"0"-5522,0 0 1937,0 0-1793,-5-36-209,5 32-223,0 1-176,0 3-225,0-1-288,0 1-255,0 0-305,0 4-128,0 12-112,0 4 176,3 11 80,2 7 1024,-5 1-63,0-3-129,0-2-367,0-3-33,0-8-176,0-3-208,0-5-112,0-3-80,0-1 16,0-4-16,2-3-32,-2 1-288,0-1-480,0-1-513,0-2-288,0 2-400,0-3-1808,0 0-2418</inkml:trace>
  <inkml:trace contextRef="#ctx0" brushRef="#br0">7997 4459 704,'0'0'4947,"0"0"-449,0 0-1153,0 0-1584,0 0-96,0 0-145,-4-13-31,4 10-272,0-1-113,0 4-287,0-3-129,0 3-160,0-2-64,0 0-112,0 2-143,4-5-129,0 1-48,4 1 48,3-1-48,3 0 64,6-3 64,5 2 16,6 1 800,-2 0 113,4 1-577,-4-1-256,-1 4-96,-5 0-112,-6 0 0,-1 0-80,-4-3 48,-2 1 0,-3 0-32,-2 0 32,3-3-48,0-2 32,-4 2-64,1-1-128,-2 4-368,-3-3-176,0 5-321,0 0-672,0 5-320,-5 2 160,-2-3-1232,-1 5-2690</inkml:trace>
  <inkml:trace contextRef="#ctx0" brushRef="#br0">8057 4249 2801,'0'0'9108,"0"0"-4882,0 0-2497,0 0-96,0 0-224,0 0-193,0 0-351,0 0-353,0 0-144,0 0 48,5 0 0,-1 0-192,7-2-96,-2 0-112,7-2 16,4 1 1,0-1-114,2-1 546,-2 1-209,0 1-112,0 2-96,-7-2-64,-1 3 16,-4 0 0,0 0-96,-7 0-432,2 0-241,-3 0-79,0 0-65,-7 3-319,-3 1-593,-5 2-1601,-2 1-5746</inkml:trace>
  <inkml:trace contextRef="#ctx0" brushRef="#br0">10749 6042 13558,'0'0'5123,"0"0"-2850,0 0-817,0 0-415,0 0-353,0 0-352,17 31 80,-2-11 385,7-2-1,-3 2-448,1-4-160,-3 0-32,0 0-112,-5-7-16,-1 0-32,-6-5-16,3 1 16,-7-1-192,5-1-160,-4-3-352,3 0-273,2-7-559,-2-5-177,3-3-672,0-6-512,-4-1-1169,2-5-2209</inkml:trace>
  <inkml:trace contextRef="#ctx0" brushRef="#br0">10986 5965 4834,'0'0'7139,"0"0"-3761,0 0-1025,0 0-528,0 0-400,0 0-225,0-9-464,0 9-303,0 9-161,0 7-80,3 6 464,-3 10 465,0 10 95,0 5-351,0 6-161,-3-2-144,-2 1-80,2-7-127,-1-7-65,4-6-80,-3-8-224,1-8 0,2-2-16,0-7-16,0-1 0,0-6-448,-3 0-977,1-13-1120,-1-5-2562,0-9-7042</inkml:trace>
  <inkml:trace contextRef="#ctx0" brushRef="#br0">10069 6484 15303,'0'0'3105,"0"0"-1600,0 0 48,48 9-881,-10-12 64,5-10 193,7 2-625,-4-8-192,2 4-32,-11 3-48,-6 3 64,-12 5-64,-4 4-80,-7 4-16,-3 10 48,-5 8-32,-2 5 32,-5 9 576,-4 2 449,-2-1-209,4-4-111,-2-3-433,7-10-192,4-9-64,0 1 0,0-11-1025,7-1-1824,1-8-1233,0-8-2625</inkml:trace>
  <inkml:trace contextRef="#ctx0" brushRef="#br0">26415 5119 15895,'0'0'4050,"0"0"-2129,0 0 432,0 0 96,0 0-832,0 0-561,37-4-559,-21 1-81,4-1-240,3-3-96,-1 0-64,1 1-32,-1-1-192,3 2-496,0 5-1025,-1 0-1185,3 0-191,-2 0 2081,-1 7 143,-2-2-2977,-3-1-1824,-5 0-3506</inkml:trace>
  <inkml:trace contextRef="#ctx0" brushRef="#br0">26483 4759 6771,'0'0'10325,"0"0"-7604,-3 41-1392,3-8 816,0 12 144,3 7-272,-1 4-609,-2-1-479,3-4-353,-3-8-304,0-5-288,3-11-32,-1-7-16,1 0 80,0-8-80,-3-1 96,0-7-288,0-1-480,2-3-545,1-7-400,-2-6-1152,-1-8-2401,0-1-8357</inkml:trace>
  <inkml:trace contextRef="#ctx0" brushRef="#br0">26821 5119 4338,'0'0'11797,"0"0"-8643,0 0-2722,0 0 0,0 0 769,0 0 207,14 0-399,-3 0-369,-1-3-464,0-1 465,0 0 127,-3-1-496,-2-2-208,-2 3-16,-3-3 16,-6 0-64,0 1-64,-13 3-80,2-1 48,-3 4-96,0 3 48,6 7 48,-5 4 96,12 4 16,5 2 64,2 0-32,8 0-48,6-4 0,6-4 0,5-1 16,3-9-288,-4-2-1009,1-2-816,-5-7-1777,-1-2-3521,-13-5 1568</inkml:trace>
  <inkml:trace contextRef="#ctx0" brushRef="#br0">26996 5148 4530,'0'0'7411,"0"0"-6802,0 0 399,0 0 1297,26 34-368,-24-30 16,3 1-752,-5-3-417,6-2 64,-5 0 353,4 0-65,3-4-399,3-3-369,-2-2-128,2-5 176,1 3-112,-3 2-112,-1 0 129,-3 7 207,0-3 32,-5 5-352,3 0-80,0 3-80,-2 1-48,2 5-32,-1-2 32,4 2 0,-1-5-96,-2 1-16,3-3-80,0-2 128,-1 0 32,0 0 48,-1-7-16,4-2 48,0 2 16,0-1-48,-4 1 32,1 2-80,-1 3 48,4 2-32,-2 0 0,1 2-32,0 5 112,4 0 32,3-1-64,2-1-32,1-3-16,3-2-32,0 0-848,3-4-1137,-6-3-1441,-1-4-1552,-7-2-9013</inkml:trace>
  <inkml:trace contextRef="#ctx0" brushRef="#br0">27457 5223 19593,'0'0'2321,"12"44"-2065,-4-21 448,1 0 961,5-1 400,-2-4-448,-2-4-785,2-1-576,-1-2-128,1-2-63,-5-4 111,-1-3-80,1-2-80,-5-2 112,3-9-16,1-5-48,-6-7 0,1-4-32,-1-7-32,0-6 16,-4-3 0,-4-2-16,-1-2 112,-2 4-80,-2 1-64,1 3 208,0 3 144,2 9-240,4 5 80,1 2-112,4 4-16,1 5 16,6 4-32,10 2-16,1 5-32,6 0 64,2 12-16,0 3 16,-1 5-16,1 7 48,-5 0-224,-1 0 96,-10 1 32,-6 0 16,-3-1 96,-6-4-96,-6 0 64,-2-5-32,-5-5-48,2-2-48,2-6-64,-2-5-176,4 0-192,4 0-161,1-9-559,3 0-289,-2 0-240,4 0-159,0 2-738,3 0-2384,0 1-5683</inkml:trace>
  <inkml:trace contextRef="#ctx0" brushRef="#br0">27922 5135 9780,'0'0'20010,"0"0"-18826,0 0-1152,29 2 16,-23-2-16,-4-2 48,-2-3-608,0-6-1553,-8-5-4562</inkml:trace>
  <inkml:trace contextRef="#ctx0" brushRef="#br2">7374 6230 5170,'0'0'2738,"0"0"-1282,0 0-655,0 0-1,0 0-16,0 0-127,0-3-161,0 3-144,0 0-80,0 0-32,0 0 176,0 0 145,0 0-1,0 0 80,0 0 161,3 0-385,-3 0-256,0 0 0,0 0-48,0 0 192,0 0-96,0 0 16,0 0-48,0 0-47,0 0-49,0 0-32,0 0 0,0 0-48,2 0 16,-2-4-16,3 4 48,0-3-48,-2 2 0,3-2 32,-3-1-16,5 2 0,-4-1 0,1-1 16,2 1-32,-1-1 32,-1 4-16,0-5 16,-1 5 16,1-4 80,-3 4 0,0-2 0,5 2-32,-5-2-48,3-1 32,2-1-64,-1 1 16,1-1-16,3-1 32,-1 1 48,1-3-32,0 3 0,-4 1-48,1-1 80,0 2-48,-2-1 32,0 3-32,-1-2 64,1 0-16,-2 2-32,-1 0-32,3 0 16,-3 0-64,5-3 16,-2 2 81,5-2-81,-4 1 144,4 0 128,0-3-32,-3 1-112,2 1 64,0-1-96,0 0-64,-1 1 0,1-1-32,-1 1 16,-1 1 0,-1-2-32,4 1 48,-3 2-32,-1-2-16,-1 0 64,2-1-80,-2 4 48,2-4 16,-1 4-48,-1-5 64,2 5-64,-2-2 16,2-3 16,3 4-32,-4-2 16,4-1 16,0 1 16,-4-1-48,4-1 32,0 3-80,-2 0 96,0-1-16,-1 3-16,-3-1-16,4-2 16,-5 3 16,2 0-48,2 0 32,0 0 0,-2 0 16,1 0-16,4 0 16,-3-3-32,3 2 32,-1 1 0,1-3 16,0-1 16,-3 2-16,2-1 32,-2-1-80,3 1 48,-4 2-32,1-2 16,-2 3-32,2-3 16,-2 2 0,1 1 16,1-3 32,0 1-80,-2 0 32,5 2 16,-4-2-32,1-1 16,0 3 0,1-2 0,-2 0 0,1 2 16,-2 0-16,-1 0 0,1 0 0,-3 0 16,3 0-16,-1 0 32,1-3-48,-2 3 48,2 0-64,2-2 64,-2 0-32,2 2 16,-1 0 0,-1-2 16,2-1 0,0 3-64,-2 0 80,0 0-16,-2 0-48,3-2 32,-4 2 0,4 0 0,-4 0-32,3 0 64,-1 0-80,1 0 64,2 0-32,-1 0-16,-1 0 32,2 0 16,0 0-32,-2 0 16,0 0 0,-2 0-16,3 0 48,-4 0-96,1 0 48,2 0 0,-3 0 32,3 0-80,-1 0 112,-2 0-128,3 0 80,2 0 48,-2 0-96,-2 0 48,2 0-16,0 0 0,-1 0-16,1 0 48,-1 2-48,1-2 16,0 0 0,-3 0-16,1 0 48,-1 0-48,3 0 32,-3 0-32,0 0 32,5 3-32,-5-3 16,5 2 16,-2-2-16,0 0 16,2 0-32,-4 2 48,2 0-32,2-2 0,-2 0 0,2 0 16,-1 0-32,-1 0 16,2 0 48,-2 3-80,-1-3 48,1 0-32,0 0 80,-2 0-80,4 0 48,-5 0-48,3 0 0,0 0 32,-1 0-16,1 0 0,2 2-32,-2-2 48,-2 0-32,2 0 32,2 2-32,-2-2 16,-1 0 0,1 0 32,0 0-32,-2 0 0,3 0 0,-3 0-16,2 0 48,0 0-32,-3 0 0,2 0 0,1 0 16,-1 0-16,1 3 0,0-3-32,1 2 16,-1-2 64,-1 0-80,3 0 64,-2 0-64,0 0 80,-2 0-80,3 2 48,0-2-32,-1 2 0,2 1 16,-5-3 0,5 0 16,-1 0-16,-4 1 16,3-1-16,0 3-16,-1-3 16,1 0 16,-3 0-16,5 3 0,-2-2 16,-2-1-48,2 0 32,-1 3 16,1-3-16,0 2 0,2 0-16,-2-2 32,-1 0 0,2 0 0,-4 3-32,3-3 48,0 2-48,-1-2 32,1 0-32,-3 0 48,2 0-64,1 0 64,-3 2-32,3-2 16,-3 2 49,1-2-81,2 0 64,-3 3-80,2-3 80,1 0-64,0 1 64,-1 2-32,-2-3-32,3 0 64,0 3-32,-2-2 0,-1-1-16,4 0 16,-3 0-32,-1 3 64,3-3-16,0 2 0,-1 0-32,1-2 48,2 0-16,-2 0-16,1 0 48,1 0-48,0 0 48,-2 0-64,0 0 128,-2 0-48,3 0 0,-4 0-32,4 0-16,-4 0 48,3 0-48,-1 0-16,-2 0 32,3 0-16,-3 2-32,0-2-32,2 0 80,1 3-32,0-3-32,-2 0 48,2 0-16,0 2-48,-1-2 48,1 2 16,-1-2-32,1 3 32,0-3-32,-2 0 0,3 0 48,-4 0-48,1 0 32,2 0 16,-3 0-48,3 0-16,-3 1 48,2-1-16,1 0-16,-3 0 0,5 3 16,-2-3-16,-2 0 16,5 0-16,-1 0 32,-3 0-32,4 0 32,-2 0 0,-2 0-32,4 0 16,-4 0 32,4 0 0,-4 0 0,1 0 16,-2 0-48,-1 0 16,3 0-32,0 0 16,-1 0-16,1 0 16,-3 0-16,5 0 32,-2 3-16,-2-3-16,2 0 48,-1 0-64,1 1 32,2-1 0,-5 0-16,6 0 16,-5 3 0,3-3-16,0 2 16,-1-2-16,2 0 0,-5 0 16,5 2-16,-2-2 0,-2 0 32,2 0-16,0 2-16,-3 1 32,2-3-16,3 0-16,-5 4 32,0-4-64,3 0 48,0 3-32,-3-3 64,1 0-64,3 1 0,-4 2 32,1-3-16,2 0 0,0 0 16,-1 3-16,1-3 0,-1 1 33,1-1-50,0 0 34,1 0 15,-4 0-32,5 0 16,-5 0-16,5 0 16,-5 0-32,3 3 32,0-3 0,-2 2 0,3-2-64,0 2 96,-1-2-64,2 0 16,-4 2 16,6 1-16,-6-3 48,2 0-48,0 0 48,-1 0 32,1 2 16,-3-2-16,2 2-64,1-2 0,0 0 16,-2 3 0,2-2-48,-1 2 48,4-3-32,-4 0 32,4 2-48,-4 0 64,2-2-16,-1 0 16,0 0-16,-1 0 0,1 3-16,-3-1-16,5-2 16,-2 0-16,-2 0 16,2 2 0,2-2 0,-2 2-16,-1 1 0,4-3 16,-5 0 16,3 2 16,0 0-48,-1-2 16,-1 3-16,-2-2 32,3-1 0,2 3-32,-2-1 0,1 0 0,1-2 32,0 5-64,2-5 96,-2 0-80,3 2 48,0-2 32,-1 0 96,1 2-48,-3-2-80,-1 3 0,1-3-32,1 0 0,-1 0 0,-4 1 32,6-1-48,-6 3 16,5-3 16,-4 0-16,1 4 16,5-4-16,-7 3 0,4-1 0,1 0 32,-4-2-48,4 5-16,-4-5 32,2 2 16,-4-2-32,3 2 48,0-2-48,-3 0 32,2 3 32,1-3-64,-3 0 144,5 0 160,-2 0-47,-2 0-81,2 0-80,-3 0-48,5 0 16,0 0-32,-2 0-16,0 0 64,-2 0-48,3 0 16,-4 0-32,4 0 16,-4 0-16,0 0 0,0 0 0,0 0-48,0 0 48,0 0-16,0 0 16,0 0 0,0 2 0,0-2 0,0 0-16,0 0 0,0 0 16,0 0 32,0 0-48,0 0 80,0 0-80,0 0 16,0 0 32,0 0-32,0 0 0,0 0 0,3 0 0,-3 0 0,2 0 16,-2 0-32,3 0 32,-3 0-32,2-2 32,1 2-48,0 0 80,-3-3-80,0 3 64,1 0-32,-1 0 16,0 0-64,0 0 32,0 0 32,0 0-80,0 0 48,0 0 0,0 0 16,3 0-16,-3 0 16,0 0 16,0 0-48,0 0 64,0 0-48,0 0 32,0 0 0,0 0 32,0 0-96,0 0 80,0 0-48,0 0 48,0 0-64,0 0 48,0 0-48,0 0 0,0 0 80,0 0-80,0 0 32,0 0 32,0 0-64,0 0 32,0 0 0,0 0 16,0 0-48,0 0 64,3 0-32,-3 0 16,0 0-32,0 0 32,0 0-16,0 0 16,0 0-16,0 0-16,0 0 32,0 0-48,0 0 64,0 0-48,0 0 16,0 0 0,0 0 0,0 0 0,0 0 16,0 0-16,0 0 0,0 0 16,0 0-16,0 0 16,0 0 32,0 0-64,0 0 0,0 0 48,0 0-48,0 0-16,0 0 32,0 0 16,0 0-16,0 0 0,0 0 16,0 0-64,0 0 64,0 0 16,0 0-64,0 0 80,0 0-48,0 0 16,2 0-80,-2 0 80,0 0-16,0-2 32,0 2-32,0 0 16,0 0-32,0 0 16,0 0-32,0-2 32,0 2-208,0 0-112,0 0-273,0 0-607,0-2-801,0-1-624,-2-1-1873,-1 0-9173</inkml:trace>
  <inkml:trace contextRef="#ctx0" brushRef="#br2">8256 6457 5458,'0'0'2017,"0"0"-864,0 0 31,0 0 257,8 27 1040,-1-8-128,-2-2-608,3 3-272,1-2-417,2-2-303,-2-5-273,4-2-80,-6-4-80,1-5-128,-3 0 208,-2-2 225,-1-5-241,-2-2-112,0-2-48,-5-1-80,-4-1-96,1-2-32,-5-4-32,1 4 16,4-5-48,0 1 48,4 4-32,1-1 0,3 4 32,0 1 0,0 2-16,0 2 16,6 0-32,0 3 0,0 0 32,4-3 0,2 2 16,4 1 0,-4 1 16,5-1-32,-5 2-16,1 0 48,-1-1-48,-4 1 16,-3 2-48,-2 0-496,0 0-449,-3 0 1,0 0-48,0 0-289,0 7-576,-8-1-1520,0 1-4387</inkml:trace>
  <inkml:trace contextRef="#ctx0" brushRef="#br2">8501 6496 12470,'0'0'1889,"0"0"-673,0 0 497,-5 35-16,5-23-401,0-1-431,0-2-513,0-2-176,5-3-48,-2-4 144,5 0 48,-4-9 64,1-5-47,0-1 127,-2-5 0,0 0 192,-2 1-288,-1-1 17,0 2-225,0 2-112,0 3 0,0 6-64,0 3 64,4 1-32,-4 3-48,4 0 16,1 5-16,-2 4 16,5 2 48,-1 1 64,0-2-96,-1 2 32,-1-5-16,2 0 0,-2-3-16,3 0 32,-4-4 32,4 0-16,-3 0 16,-1 0-64,1 0 32,1 0-48,-1 0 0,-2 0 0,-1 0 16,2 0 16,-4 0-64,0 0 64,0 0-16,0 0-16,3 0 32,-3-8-48,3-4-176,-1-3-96,1-1 96,-1-2 80,1 6 47,0-1 17,-2 6 112,2 3-80,2 4 48,-2 0-128,2 8 64,-1 6 96,1 2 177,3 0 143,0 4-208,-4-4-96,4-2-48,0-3 48,-4-5-96,4-2 96,-3-1-96,-1-3 144,4 0-48,-2-4 0,1 1-32,-1-1-80,-5-1 64,3 3-80,0 2-208,-4 0-1137,0 2-928,-4 3-1153,-1-1-5186</inkml:trace>
  <inkml:trace contextRef="#ctx0" brushRef="#br2">7628 6400 13062,'0'0'3474,"0"0"-2274,-15 31-464,13-13-191,2 3 175,0-3-16,5-1-383,7 2-97,1-4-112,4-2 48,0-6-96,3-2 16,-1-5-16,-5 0-16,1 0-16,-2-7-16,-6 2-16,-2-1 16,0 1 32,-5 1 16,0-1 32,0 4-80,0-2 16,0 3-32,0 0-32,3 4-112,5 3-16,4 5 160,5-1 32,3 0 16,3-2-48,-4-7 32,1-2 0,0 0 32,-4-9-32,-7-2 32,-1-5 16,-5 0 0,-3-4 0,0 2-32,-3-2 448,-6 0-208,-2 2-95,-2-5-97,4 1-96,-2 1-32,5 4-16,0 1 32,4 2 0,-1 5 0,3 7-80,0 0-113,3 2-127,2 4-304,3 5-545,-1 2-992,-2 3-96,4-1-2209</inkml:trace>
  <inkml:trace contextRef="#ctx0" brushRef="#br2">8105 6409 9204,'0'0'2962,"0"0"-1058,0 0-159,0 0-144,0 0-160,0 0-497,-11-9-368,5 9-31,-8 2-209,2 5-336,-1 6 64,1 1 112,2 1 176,6 1 32,4-2-112,0-1-32,1-2-96,12-6-79,2-3-1,2-2 16,2-2 48,-2-10-64,0-1-32,-5-1-16,-4 1-16,0 2 16,-6 2-16,1 2 32,-3 3-48,0 1 96,0 3-96,0 0 0,-3 3-16,1 8-32,2 2 48,0 3 144,0 0 128,0-1-128,0-1-32,8-5-64,1-5-32,-1-1 16,0-3 0,1 0 0,-1-7-96,-1-2-176,-4 2-464,-3-1-801,0-4-880,0 5-2898</inkml:trace>
  <inkml:trace contextRef="#ctx0" brushRef="#br0">29855 6497 14102,'0'0'3458,"0"0"-2466,-39-2-399,19 6 95,1 8 112,-7 8-255,1 2-289,0 5-144,5-2-96,3 0 0,8-3 0,3-1-16,6-5-64,12-1 32,7 1 32,2-5 48,10 5 0,-1-3 32,-1 3-128,4-2 112,-2 4-64,-9 0 32,1-3-48,-11 4 48,-6-4 32,1-2-16,-7 1 80,-7-2-32,-5-1 128,-5-2 336,-3-2-287,0-3-113,-2-4-144,-1 0 64,3 0-96,1 0 48,-1 0-80,7 0 32,3 0-128,2 0-321,8 0-159,0 2-480,8 0-1153,9-2-273,-2-2-2448</inkml:trace>
  <inkml:trace contextRef="#ctx0" brushRef="#br0">29999 6837 7107,'0'0'7620,"0"0"-5539,0 0-1473,0 0 929,0 0 127,36 0-399,-22 0-657,4 0-416,2-4 16,-6-3-63,-1 2 63,-1 1-16,-6-3-48,-1-2-80,-3 5 48,-2-3 16,0 0 96,-7-2-32,-7 2-144,2 3 0,0-3-96,-1 7 32,-1 0-32,2 2-32,1 11 80,2 6 32,3 3 32,4 3 272,2 5 16,0-3-79,8-6-177,1-2-32,3-4-48,6-8-16,2-7-64,3 0-497,-1-11-1167,-2-5-1298,0-2-2368,-8-5-8949</inkml:trace>
  <inkml:trace contextRef="#ctx0" brushRef="#br0">30327 6794 6819,'0'0'-256,"0"0"3121,0 0 177,0 0-673,0 0-400,0 0-353,-14 5-271,2 6-352,-4 3 175,1 1 49,2 1-97,6 0-47,0-3-641,7-2-320,0 1-80,10-8-32,-1 3 64,7-7-64,1 0 16,-5-7-64,4-2-144,-4 2-64,-4-1 112,-4-1 112,1 4-32,-5 0 64,0 5 64,0 0 64,0 12 48,-2-1 0,-2 5 224,-2 4 112,6-2-176,0 2-176,0-9-80,0 1-63,6-8-162,0-4-687,5-7-1233,-2-10-1489,-1-9-5410</inkml:trace>
  <inkml:trace contextRef="#ctx0" brushRef="#br0">30595 6724 13190,'0'0'3185,"0"0"-2080,0 0 832,0 0-336,0 0 95,0 0-479,-29-27-641,21 27-208,-3 7-224,4 6 65,2-1-17,3 2-160,2-1-16,0 2-32,0 1 48,2-4-80,3 1 64,2 1-48,4-6 64,-3 2-48,1-3 0,1-1-16,-4-2 0,0 3-32,0 0 80,-4 0 0,4 2 0,-6 0 0,0 2-16,0 0 64,-3-2-64,-5 2 32,-1 1-16,-4-5 32,1 4-64,-2-7-64,-3 1-64,5-3-161,2-2 145,-1 0-176,7-4-480,4-10-497,0-2-1008,9-4-3057</inkml:trace>
  <inkml:trace contextRef="#ctx0" brushRef="#br0">30766 6808 18456,'0'0'2914,"0"0"-2626,-31 25 592,23-14 833,2 6-384,6 2-529,0 1-320,6-2-96,5-2-287,3-1 63,2-6-16,4-6-96,-3-3 0,1-3-32,-1-10 0,-4-3-80,-4-2 0,-3-2-64,-6 0 64,-3 2-225,-9-1-127,-8 6 96,-2 2 0,-4 6-112,1 3-48,5 2-17,1 0-79,5 5-48,8 1-369,6-3-735,0 1-1602,1-4-2401</inkml:trace>
  <inkml:trace contextRef="#ctx0" brushRef="#br0">30913 6884 16664,'0'0'2465,"0"0"-2369,0 0 544,0 0 1169,0 0 208,30-31-689,-23 19-511,1-1-449,0 2-96,-2-5-160,2 5-80,0 4-16,-4-2-16,4 6 16,-3 3-64,2 0 32,-2 7 0,6 2 96,-3 3 176,-1-1-96,0-2 0,0-2-96,-2 0 49,1-3-65,-4-4 16,-2 0-48,0 2-16,0-2-80,0 0-369,0 0-447,0 0-833,3-6-528,-2-1-816,3-7-3810</inkml:trace>
  <inkml:trace contextRef="#ctx0" brushRef="#br0">31212 6875 4514,'0'0'5555,"0"0"-2322,0 0-1616,0 0 288,0 0 176,-34-4-401,27 4-447,-4 0-209,1 0-271,0 0-17,3 0-64,1 0-31,2 0-273,4 0-192,0 4-112,4-1-176,7 1 32,3 1 64,5-1 64,1-1-64,0-3 16,-1 0-64,-6 0 64,0-6-96,-7 2-32,0 0-32,-4-1 64,-2 5 80,0-4 16,0 4-16,0 0-64,0 4-160,0 1-65,4 2 241,4 0-64,0-3-544,7-4-657,1-4-543,1-15-2194,-3-3-7492</inkml:trace>
  <inkml:trace contextRef="#ctx0" brushRef="#br0">31433 6434 14407,'0'30'4562,"-4"10"-2593,4 5 624,0 2-528,8 7-320,-2-4-561,1-3-608,0-11-368,1-2-64,-3-10-95,-2-5 15,-3-8-80,0-2 64,0-2-305,-5-7-239,-1 0-304,0-7-657,3-9-1520,0-9-2065</inkml:trace>
  <inkml:trace contextRef="#ctx0" brushRef="#br0">31578 6403 7764,'0'0'5074,"0"0"-3842,0 0-159,0 0-321,0 0 81,10 38 111,0 0 801,3 5 816,-1 9-336,-6 2-912,2-5-529,0-4-368,-5-7-272,-1-4-48,-2-9-16,0-3-64,0-6-64,-2-2-416,-3-5-512,5-5-961,0-4-464,0-4-1457,0-9-4962</inkml:trace>
  <inkml:trace contextRef="#ctx0" brushRef="#br0">31862 6747 12902,'0'0'6755,"0"0"-5042,0 0-705,0 0 289,0 0-369,0 0-592,16 16-336,-1-8 48,-1-1 0,6-2 0,-1 2 1,-2-7-1,-2 0-64,-2 0 64,-1-7 0,-3-2-32,-1-1-16,-3 0-80,-1-1-33,0-1-31,-4 5-320,0 0 48,-4 3 256,-2 2 32,-1 2-32,-4 0 96,4 0 16,0 5 112,4-1 96,3-2-32,0 0-160,4 1 16,9-1 48,-1-2-32,4 0 80,1 0-64,1 0 0,-4 2-16,-1 3 64,-6 6-80,1 2 16,-3 10 32,1 8 64,-4 8 48,2 3-16,2 5 80,1-1 64,-1 1 113,0-6-33,2-4 48,-8-3-192,0-4 0,0-6 80,0-1-240,-8-7 32,2-5-96,-5-2 80,-1-9-16,-1 0 96,-2-5-64,2-10 32,4-8-63,1-8-82,3-1-31,2-2-80,3 3-32,3 4 80,5 7 128,2 4 0,5 7-32,-1 2 32,5 3 16,1 1-16,-3 3 0,0 0 0,3 0-32,-3 0-112,-5-2-1440,-4 0-1778,-2-5-2753</inkml:trace>
  <inkml:trace contextRef="#ctx0" brushRef="#br0">32622 6789 4914,'0'0'7972,"0"0"-5955,0 0-1249,12 43 769,-6-16 384,5 7-353,-3 1-591,0-1-705,-8-7-64,1-2-144,-1-5-64,-1-6-16,-5-1 64,-1-6-64,-3 0-80,2-7-32,0 0-384,3-7-737,5-4-1776,0-1-3298,5-4-1665</inkml:trace>
  <inkml:trace contextRef="#ctx0" brushRef="#br0">29919 7288 13974,'0'0'6131,"0"0"-4162,0 0-880,0 0 175,0 0-31,0 0-401,-9 7-384,22-3-256,4 8-80,11-1 257,1 5 255,10-3-320,0 1-64,-7-1-144,1-2-16,-7 0-48,-7-4 16,-4 2-32,-4-5 0,-5 1 32,-6-3-128,0 3 64,0 2 16,-6-3 64,-2 3-16,-3-3 80,4 5-48,0-2 32,0 0-63,-4 0-1,3 2-32,-4 0 32,-5 4-32,1-1 32,-3 1 0,-4-2-16,1 1 48,-1-1-32,3-2 32,5-2-32,2-3-16,7-4-16,3 3-32,0-3 16,3 0-80,6-3-64,3-1-337,4-6-527,4 1-673,1-2-992,2-2-1185,-6 2-3457</inkml:trace>
  <inkml:trace contextRef="#ctx0" brushRef="#br0">30665 7366 11173,'0'0'6755,"0"0"-4690,0 0-1104,-8 50 399,7-25 113,-2 0-497,0-5-720,3-4-176,0-5-64,0-4-64,3-3-176,0-4-1040,2-11-561,-4-9-1040,5-7-4035,-6-9-4545</inkml:trace>
  <inkml:trace contextRef="#ctx0" brushRef="#br0">30701 7063 9668,'0'0'4066,"0"0"-1681,5 45-720,3-25-1025,0 3-592,2-6-2145,3-3-5154</inkml:trace>
  <inkml:trace contextRef="#ctx0" brushRef="#br0">30945 7466 4194,'0'0'8964,"0"0"-7315,0 0 464,0 0 496,0 0-704,12-34-288,-10 25-593,-2 2-208,0 3-335,3 4-225,0-5 80,-2 5-192,4-2-96,1-3-48,-4 3 48,9 0-32,-5-1 32,5-1-48,-2 4 32,7-4-48,-1 4 16,-1 0-80,6 0 64,-7 0 32,-1 4-32,2 3-16,-9-3-32,-4 1-144,5-1-160,-6 1-753,0-3-448,0-2-560,2 0-2209,-2-9-7027</inkml:trace>
  <inkml:trace contextRef="#ctx0" brushRef="#br0">31407 7338 7395,'0'0'3298,"0"0"272,0 0-961,0 0-896,0 0-225,0 0-143,0 0-33,-5-7-175,3 18-529,2 5-272,0 4 33,0 5 255,2-1-48,9 1-240,1-3-208,2-6-80,2-4 16,-1-6-48,2-6-16,-1 0-16,-4-6 16,1-6-80,-6-1 80,0-5-48,-4-2 48,0 1 0,-3 2-112,0 3 144,0 3-112,0 5 96,0 3-16,1 3-96,4 11-96,3 2 160,-2 6 64,6 1 32,1-2-80,-4 2-16,7-4 32,-3-5-16,3-4 0,1-5-16,-5-2 32,2-4 0,-1-10 16,-7-4-32,2-5 0,-2-4-32,-1 0 0,-4-1-48,-1-2-160,0 6-32,0 3-273,0 6-47,0 3 224,0 5 240,0 3 48,0 4-80,0 0-32,0 0-289,0 2-511,0 5-241,0 0-1280,0-3-1697,0-1-6066</inkml:trace>
  <inkml:trace contextRef="#ctx0" brushRef="#br0">31872 7477 21034,'0'0'3169,"0"0"-3105,0 0-32,18 31 48,-11-26 16,-1-1-48,-5-4 0,4 0-128,-5-2-672,6-7-657,-6-4-400,0-3-2577,0-7-7395</inkml:trace>
  <inkml:trace contextRef="#ctx0" brushRef="#br0">31909 7304 23387,'0'0'2465,"0"0"-2481,0 0-448,0 0-1,0 0 65,0 0-800,23 0-1442,-13 0-4513</inkml:trace>
  <inkml:trace contextRef="#ctx0" brushRef="#br0">32076 7540 8596,'0'0'4146,"0"0"-961,0 0-1136,0 0 32,34-3-144,-29-1-112,1-2-96,0-1-337,0-5-303,-4 6-289,3-3-320,1-3-368,0 5-96,-3 1 0,2 1-16,1 3 16,-5 2-32,7 2-32,0 5 64,0 7 16,1 2 17,2 1-49,1-1 16,2-5-32,5-1-193,-2-8-479,3-2-689,-3-5-1344,0-10-1089,-4-4-2208</inkml:trace>
  <inkml:trace contextRef="#ctx0" brushRef="#br0">32462 7362 17272,'0'0'7235,"0"0"-6290,0 0-1249,8 34 416,7-23 496,2 2 1089,2-6-465,6 0-784,0-2-352,2-5 0,0 0-64,4 0 17,-5 0 15,-1-7-80,-5 2-32,0 1 112,-1 0-80,-7-3 80,1 2 16,-6-2 224,0 0 48,-1-1-16,-5-1-176,-1-2-112,0-1-48,-1 1-48,-12 4-80,-1 3-224,-3 4-80,-3 0 208,0 11 160,3 5 16,2-1 32,5 8 0,6-3 48,4 3 48,0-1-16,9-2 48,8-1-112,3-6 112,6-2-80,-1-2-32,-3-6-945,1-3-1024,-3-3-1152,-6-6-785,-1-7-5346</inkml:trace>
  <inkml:trace contextRef="#ctx0" brushRef="#br0">32542 7164 7507,'0'0'16168,"0"0"-14856,0 0-1264,0 0-96,0 0 96,0 0 97,6 36 911,-6 5 369,0 6-401,-8 4-384,3 2-79,-1-6-81,1-5-160,5-6-208,0-9 0,5-4-64,1-10-48,1-3-32,6-10-48,-3 0-496,2-5-369,-2-6-751,3 0-1026,-3-5-1087,-7 2-4291</inkml:trace>
  <inkml:trace contextRef="#ctx0" brushRef="#br0">32953 7529 16392,'0'0'3361,"0"0"-3201,0 0 352,0 0 913,10 31-208,-7-28-113,-2-3-416,4 0-319,1-3 31,-4-6 352,6-2 177,-4-5-353,2-2-144,-1-4 432,-3-1 65,-2-2-321,3 1-256,-3-3-208,0 4-144,0-1-32,0 5 0,0 2 0,0 3 48,0 5-16,3 2 16,3 3 32,8 1-16,-2-1 0,7 4 48,7 0-16,-1 0 96,2 0-80,-1 0 97,-8 0-113,6 0 0,-7 0-16,-5 0 32,1 0-64,-7 0 0,-2 0-48,-2 0-240,-2 0-225,-5 0-383,-2 0-593,-6 0-1280,-1 0-1393,-1 0-608,-1 0-3858</inkml:trace>
  <inkml:trace contextRef="#ctx0" brushRef="#br0">29565 8625 1201,'0'0'10260,"0"0"-7058,0 0-1938,0 0-479,-26 19 175,24-19-96,-1 0-223,3 0-129,0 0-192,0 0 80,0 0 209,0 0 47,0 0-112,5-3-128,2-6-63,4-4-33,6-3-144,0-4-80,8 0-16,0-3-48,1 3 96,-1 4 128,0-2 0,-3 2 16,-2 1-96,0-1 64,0 0-47,3 0 15,-1-2-80,3-2 0,0 0-32,3 0 112,1-3-80,-1 3-80,-3 2-16,0 0 0,-2 5 16,-6-1-16,1 5-16,-4 0-32,3 2 0,2 3 16,1-3 32,2 7-48,3 0-16,3 0 64,0 7 0,-1 2 32,-2 9-16,-3-2 64,1 4-48,-3-5 336,-3 5-15,-1-4-129,-4-2-80,1 2-112,-1-5-16,-3 2-48,4-2 32,-1 1-96,1 2 96,5-3-48,-1 2 0,0-2 16,7-2-16,-3 1 16,4-4 48,-5-2-64,5-1 64,-5-3 0,-1 0-16,1-9-48,-3-2 96,0-7-80,0-3 64,-1-6-32,-1-2-32,-1-3 48,2 4 0,1 1-80,-2 0 64,1 8 0,-2 4 0,-2 6-144,2 6 64,0 3 48,-2 0 0,7 7-16,-2 9 0,0 7 160,3 1 48,0 3 400,1 0-207,-4 0-161,3 0-48,-3-7-80,1-4-16,-4-5-80,5-4 32,-2-2 0,0-5-16,3-5 16,3-11 32,2-6-32,0-7-80,3-3 16,-3 0-112,-4 4 96,-3 5-48,-3 5 176,-4 6-64,-5 11-64,0 1-32,0 1 64,2 11 48,-2 3 160,7 4 32,-4-1-176,4-1-32,4-3-32,6-1 32,-1-6 0,5-2 32,4-5-16,-6-2-400,0-8-128,-5-3-17,0-2 177,-7-4 224,-1 4 80,-2-1-192,0 7 320,-5 7-96,3 2 464,-7 15-208,10 8-32,3 4 385,12 4-65,5-1-208,16-3-64,7-7-32,8-7-64,8-6 1,3-7-81,3-4 96,-9-8-128,1-3-256,-9-8 112,-2 0-32,-4-4 48,-10 3-81,-6 1 193,-7 8-32,-10 8 32,-5 7-224,-7 14-272,-8 13 240,-3 4 112,-5 5 32,1 2-624,0-2-1121,1-6-1633,2-12-2144,4-8-6324</inkml:trace>
  <inkml:trace contextRef="#ctx0" brushRef="#br0">34146 13174 6643,'0'0'6707,"0"0"-3682,0 0-1248,0 0-192,0 0-689,0 0-431,25-9-81,-2 7 256,5-1 177,2 2 847,-1-2-751,2 0-481,-6-1-320,-3 4-112,-4-2 16,-8 2-240,-3 0-496,-2 0-833,-5 0-224,0 0-800,-2 0-769,-4 0-1792</inkml:trace>
  <inkml:trace contextRef="#ctx0" brushRef="#br0">34188 13336 7475,'0'0'4210,"0"0"-560,0 0-2241,0 0-385,0 0 1,37 15 159,-19-12 81,4-3-145,1-3-223,-1-1-305,-5-3-304,3-2-176,-7 5-128,-1 0-496,-1-3-897,-6 5-1152,-2-3-2497</inkml:trace>
  <inkml:trace contextRef="#ctx0" brushRef="#br0">35000 13230 8980,'0'0'2081,"0"0"64,0 0-768,0 0 239,0 0 225,-20 0-160,20 0-592,0 4-321,0 1-272,8-3-128,4-2 273,8 0 239,3-11-208,10-12-336,-1-10-127,7-8-49,-3-10 16,-2-3-48,-3-3 0,-9 1-368,-4 2 160,-12 3 0,-2-2 64,-4 6-208,-10 5-209,-2 3 193,-8 8-160,-4 11 320,3 11 112,-4 9-48,-6 18-80,6 16-48,3 13 64,2 14 32,8 10 384,6 6 128,6-3-64,0-6-47,12-9-65,7-12-352,-5-12 64,4-10-48,-4-7 80,2-4 16,-7-8-32,2-1-16,-8-3-160,-1-2-977,-2-2-544,0-7-496,-5-3-2225,0 1-8067</inkml:trace>
  <inkml:trace contextRef="#ctx0" brushRef="#br0">35371 13190 9620,'0'0'4595,"0"0"-1234,0 0-1104,0 0-368,0 0-432,0 0-273,0 24-239,0-26-385,8-7-144,0-2 16,2-7-32,3-4-304,1-1 65,1 0-129,1 8 112,1-1 128,-2 9-176,5 3-16,-6 4-16,2 11-64,-1 5 32,-1-1 176,-1 5-80,2-1 0,-5-4-176,0-6 80,-2-2-16,-3-3 0,-2 1-16,-2-5-112,-1 0-128,0 0-144,0-2-449,0-9-1104,0-2-1440,0-6-3906</inkml:trace>
  <inkml:trace contextRef="#ctx0" brushRef="#br0">36024 12893 14070,'0'0'4995,"0"0"-3058,0 0-913,-33 0 145,13 11-129,1 2-256,-1 5-255,8-2-193,-1 7-112,7-3-144,6 0 32,0-2-128,11-2 64,9 0-128,0-1 0,7-1-16,-2-1 48,1-1 32,-7-1-16,-4 0 48,-4-2-48,-10 5 96,-1-1 0,-7 1 480,-7-1 80,-5 1-287,-6-3-49,0-2-224,4 0 16,-2-5-64,2 1 32,7-5-512,0 0-241,8 0-511,0 0-961,6-2-80,0-5-833,0 2-2080</inkml:trace>
  <inkml:trace contextRef="#ctx0" brushRef="#br0">35920 12873 8916,'0'0'5731,"0"0"-3026,0 0-720,0 0-112,0 0-161,0 0-399,32 0-256,1 0-289,9-3 945,7-6-625,7-2-512,-6-5-463,-2 2-17,-14 1-80,-5 2 0,-13 6-176,-5 3-529,-11 2-543,-6 0-209,-7 5-672,-12 4-576,-2 0-3762</inkml:trace>
  <inkml:trace contextRef="#ctx0" brushRef="#br0">4857 8145 7603,'0'0'9685,"0"0"-6996,-3 31-1056,3-8 0,3 8-369,5 3-47,-3 2-241,-1 3-416,1-4-111,-2-1-161,2-7-160,-2-4-48,-2-5-16,-1-5-16,0-4-48,0-4-288,0-5-737,0-5-1040,-9-10-1088,4-8-5059</inkml:trace>
  <inkml:trace contextRef="#ctx0" brushRef="#br0">4420 8300 5410,'0'0'4066,"0"0"1281,0 0-2722,0 0-720,0 0-320,0 0-225,4-15-351,-9 15-337,-1 0-224,-7 0-176,-1 14-96,-4 6 113,-4 11-49,2 7-112,3 5 96,1 0 240,6-3 16,5-6-352,5-4-128,3-13-48,12-1 48,-1-9 0,7-3 0,2-4 16,-3-7 32,2-6 16,1-5 32,-1-5-80,-2-3-32,0-4-192,-3-1 0,0-3-96,-1-2 16,-4 0 64,-4 2 16,-4 0 16,-4 7 32,0 3-1,-1 4 33,-7 6 48,3 7 160,-1 7-48,2 2 96,-1 14-208,5 9-16,0 9 96,0 4 481,9 2 239,2 1-256,-2-5 16,4-7-159,-5-4 159,-1-5 48,1-6-208,-6-3-48,1-2-96,-3-2-128,0-3 0,0 5 48,0-5-96,-5 2 32,2-5-368,1 4-368,2-3-641,0-2-1696,2-7-2097,9-4-4163</inkml:trace>
  <inkml:trace contextRef="#ctx0" brushRef="#br0">4779 8395 17320,'0'0'4882,"0"0"-3505,0 0-145,0 0 65,40 18-129,-18-23-383,1-3-289,2-8-336,-4-2-80,0 2-80,-4-2-608,-2 5-801,-7 1-1280,0 1-496,-8 7-1890,0 1-4865</inkml:trace>
  <inkml:trace contextRef="#ctx0" brushRef="#br0">5394 8274 8500,'0'0'6323,"0"63"-3554,2-23-432,5 6-112,1-6-256,0-4-432,0-7-817,1-9-496,-1-6-16,-4-7-32,2-2 16,-4-5 113,1 0 127,-3-12 160,2-6 16,-2-11-143,0-7-193,-2-9-160,-6-9-192,-4-4 48,0-3-96,1 2 64,-2 3-129,4 7 33,1 8 48,1 5 80,5 9-32,-1 7-80,3 4 144,0 2-16,0 5 0,5 2-32,2 6-32,9 1-208,1 1-384,5 11 256,4 6 271,0 6 113,-6 3 0,1 3 32,-6 2-80,-3-1 112,-2-1-48,-7-6 48,0 0 0,-3-5-48,0-4 64,-6-1-32,-4-5 33,-2-2-1,0-5 0,-1 0-80,-2-2-241,-1 0-463,4 0-577,-1 0-559,4 0-257,6 0-737,3 0-1504,0 0-5250</inkml:trace>
  <inkml:trace contextRef="#ctx0" brushRef="#br0">5798 8338 15687,'0'0'3810,"0"0"-2754,0 0-335,0 0 271,0 0 849,0 0-288,12-20-737,-7 0-288,-5-3-175,0-1 79,0-3-48,-2 4-80,-6-4-176,4 7-32,-4-3 16,5 8-16,-2-1-48,5 5 48,0-1-48,0 8-32,0 0-16,3 1-16,2 1-32,4 0 0,2 2 16,-2 0-64,4 0-272,-2 7-704,-2-3-897,2-1-1313,-6-2-1728,-1-1-6691</inkml:trace>
  <inkml:trace contextRef="#ctx0" brushRef="#br0">6012 8162 16744,'0'0'2785,"0"0"-2625,40-18 1185,-26 4 351,-1-4-799,-1 1-305,-6-2-352,-1 2-144,-5 3-80,-3 3-48,-9 2 64,-5 6-48,-1 3-96,-5 3 64,1 12 64,2 6 32,5 6 16,7 2 112,5 0-16,3 1 0,14-6-112,0-4-64,6-6-16,0-7-176,0-5-384,1-2-1153,-4-9-368,-5-5-1296,-1-2-2178,-7-4-4353</inkml:trace>
  <inkml:trace contextRef="#ctx0" brushRef="#br0">6224 7981 14743,'0'0'3906,"0"0"-3330,0 0 752,0 0 1074,0 0-225,0 0-913,-28 23-912,20-12-288,0-2-48,7 4-32,-3-6 16,4 4-16,4-4-176,3-1-128,0 1 144,3-2 64,3 2 112,-5 0-16,1 0 16,-1 1 0,-1 1 16,-2 2 16,-2 1 0,2-1-16,-2 2-32,-3-2 0,0-4-272,0 2-401,0-6 129,-3-1 208,-2-2 128,-3 0-32,-3 0-384,5-5 143,-5 1 113,4-3-320,2-2-881,3 2-1456,2-2-1922</inkml:trace>
  <inkml:trace contextRef="#ctx0" brushRef="#br0">6428 7873 192,'0'0'11077,"0"0"-6403,0 0-2513,0 0-624,0 0-449,0 0-143,-9-4-273,1 8-192,-3 5-175,-3 2-97,2 3 64,-4 2-80,1-1-128,3 1-96,2 0 32,4-1 0,6 1-16,0-5-16,11 3 32,4-3 16,2-4-16,4 0 16,0-3-16,-2 1 64,-5-1-48,-2-1-48,-4 1 32,-3 0-32,-2 8 112,-3-1-16,-5 0 192,-3 5 192,-4 4-224,0-4 49,-4 2-1,-1-2-80,5-5-224,1-2 96,1-2-80,6-3 16,1-4-112,3-4-721,3-10-1088,6-8-2961,3-3-10037</inkml:trace>
  <inkml:trace contextRef="#ctx0" brushRef="#br0">6523 8031 7235,'0'0'6035,"0"0"-4306,0 0 560,0 0 112,35 27-832,-25-18-481,1 2-223,-2 0-225,-1-2-192,2 0-112,-3-2-32,4-5-111,-2 0-129,2-2 48,-2-2-96,6-7 16,-2-3-48,-1-1-160,4-2-273,-4-1 193,-2 0 176,-3 0 0,-2 2-64,-5 1 16,0 2 160,0 0-32,-9 2 0,1 2-96,-3 0 112,2 0 16,1 3 80,0-1-160,4 1 32,2 4-448,2-3-705,0-1-383,0 0-818,5-1-2080,-1-2-4546,1 0 5267</inkml:trace>
  <inkml:trace contextRef="#ctx0" brushRef="#br0">6856 8039 8900,'0'0'6947,"0"0"-4866,0 0-1296,34 32 367,-26-28-79,0-4 95,-4 0-207,-1 0-273,-3-7-160,2-1-96,-2-1 241,0-5-321,0 1-80,0-1-128,0-2 64,0 0-144,0 1 32,0-1-96,0 5 16,0-1 16,3 4 0,2-1-16,-5 6 48,0-1 240,3 4 161,-3 0-33,3 0-160,-2 0-176,3 9-128,0 0 64,4 2 16,-3 3-16,2-1-16,6 1-16,-1-3 0,1-2 32,2-2 32,2-7-48,0 0 144,2 0-112,-2-7-16,0-2-16,0-5 32,-2 1-16,1-3 0,-7-2 0,4 2-16,-7 1 64,-5-1-96,3 0-48,-4 1 80,0-1 0,-11 0-32,1 0-48,-2 2 80,0 3-64,1 5 80,-3 3-16,3 3 160,3 5-48,2 10-80,0 8 64,4 4-32,2 3-16,0-1 33,8 2-33,1-4-160,7-4-17,1-8-111,3-3-32,-3-4-160,-1-5-128,-7-3-321,2 0-671,-10-9-849,-1-5-449,0 1-3152</inkml:trace>
  <inkml:trace contextRef="#ctx0" brushRef="#br0">5008 9002 7571,'0'0'3378,"0"0"496,0 0-1697,0 0-881,0 0-415,28 57 768,-13-17 512,3 7-225,-5 5-591,3 0-1025,-4-9 240,-1-3-223,-1-8 111,-3-8-224,-2-8 0,-2-5-96,-3-4 224,2-2-112,-2-5 128,0 0 33,-2-7-1,-9-9 0,2-11-384,-4-7 48,-2-13-96,-1-7 48,3-9-16,0-2 144,-2 2-80,2 2-288,4 7 48,-2 9 144,3 11 16,4 6 0,-1 7 48,5 8-16,0 1 48,0 1-64,9 4-32,7 3-32,4-1 48,8 5-48,1 3-64,1 7-48,-2 4-96,-3 6 64,-5 3 144,-3 1-33,-10 3 1,1 3 80,-5 1 16,-3 1 32,0-2-32,-3-2 48,-6-1 0,-2-2 33,-6-3-33,2-3 0,-3-4 16,-2-3-176,5-8 16,1 0 47,1-1-79,6-3-352,4-4-320,3-6-897,10-3-1616,7-3-993,1 1-2962</inkml:trace>
  <inkml:trace contextRef="#ctx0" brushRef="#br0">5476 9223 19449,'0'0'3986,"2"31"-3650,-2-8 1041,0 1 287,0 2-671,0-2-369,0-1-432,3-3-160,2-4 0,-1-5-192,7-7-752,1-4-945,-2-4-2257,1-7-4370</inkml:trace>
  <inkml:trace contextRef="#ctx0" brushRef="#br0">18134 9233 8100,'0'0'7651,"0"0"-4609,0 0-1474,0 0-191,0 0-80,0 0-113,-4-30-207,4 29-337,0-2-208,0 3-208,0 0-32,0 4-144,1 10 32,10 8 32,-2 12 545,10 13 495,0 14-351,4 5-161,-1 3-144,4 3-48,-4-2-80,2-7-368,-3-7 32,-4-6 32,1-7-48,-5-8 32,-4-3 33,2-5-49,-5-5-16,-3-3 32,2-6 0,-2-2-48,-3-2 32,3-7-32,-2-2-16,4-15 16,6-15 32,1-14-32,4-17-96,3-16 112,1-10-96,0-1 0,-5 2 80,1 12 32,-7 9-257,-1 18 145,-5 11 32,-1 13-16,-2 5 96,0 9-64,0 2 80,0 5-64,0 0 16,0 2 16,0 0-64,0 0-32,0 0 0,0 0-128,0-3 0,0 3 192,0 0-48,0 0 144,0-2-96,-8 0 80,0-3-48,-4 1-64,-5 1 32,-4-1 0,0 4 32,-4-2-80,-3 2 64,0 0-112,0 0 112,-4 2-112,2 1-80,1-2 80,1-1 48,-2 0 48,4 0 0,4 0 16,5 0 32,5-4 0,1 2-32,9 0-32,-1 2 32,0 0-496,3 0-977,0 4-848,3 3-881,2-3-1568,0 1-3009</inkml:trace>
  <inkml:trace contextRef="#ctx0" brushRef="#br0">18144 9012 7652,'0'0'4898,"0"0"-3073,0 0 63,0 0-207,0 0-464,0 0-113,-21-2 1,21 0-113,4-1-143,6 2-65,4-5-16,11 2-191,3 0-305,5-3 480,9 2-304,-4 1-64,-1 0-31,-2-3-177,-9 4 0,-4 1-112,-5-2 0,-6 1-64,-7 3 16,-4-1 0,0-2 48,0 0 64,-3 2-176,-3-6 48,-2 2-80,-3 1 64,4-3-16,-3 0-48,2-2 0,1 2-32,-3-2 64,3-2-48,-1 2 112,3 0-32,2 0 48,-1 2-80,2 3 80,2-1-32,0 5-32,-3 0-304,0 0-641,3 0-400,-2 7-399,-1-1-353,3 1-1985,0-2-4482</inkml:trace>
  <inkml:trace contextRef="#ctx0" brushRef="#br0">19036 9360 9396,'0'0'3602,"0"0"-1585,0 0-400,0 0-1,0 0-63,0 0-240,-22-16-129,22 11-159,0 3-81,9-4 49,2-1-209,6 0-304,6-2-128,10 2-256,4 0 449,5 3 239,1-1-224,2 5-272,-6 0-288,0 0-32,-7 0-32,-2 0 16,-8-2-400,-2-3-448,-5 1-385,-6 0-288,-2-3 65,-7 2 431,0 1 81,-11 4-257,-2 0-592,1 0-1552,-3 9-5059</inkml:trace>
  <inkml:trace contextRef="#ctx0" brushRef="#br0">19071 9087 9893,'0'0'3345,"0"0"193,0 0-1265,0 0-400,17-29-353,-9 23-319,4 1-273,7 3-464,0 2-63,7 0-81,-1 0 768,7 4-95,-2 5-705,2-4-320,-4-1 32,-1-2-80,-4 1 48,-6-3-657,-2 0-335,-5 0-401,-7-3-127,0 1 143,-3 2-288,-3 0-576,-8 0-656,-1 5-1057,-1 3-7011</inkml:trace>
  <inkml:trace contextRef="#ctx0" brushRef="#br0">19230 9313 12870,'0'0'3522,"0"0"-1682,0 0-527,0 0-289,0 0-239,0 0-465,-3 9-176,3 9-80,0 16 240,-3 14 817,3 6 768,-1 8-225,-3 4-431,0-3-657,1-5-240,-2-8-16,2-10-79,1-6-113,-1-10-112,3-5-16,0-8 16,0-7 0,0-1-769,0-3-815,0-7-641,0-9-1041,3-6-2224,-3-1-8357</inkml:trace>
  <inkml:trace contextRef="#ctx0" brushRef="#br0">19426 9821 16103,'0'0'3394,"0"0"-1905,0 0 351,0 0 177,36 36-416,-27-18-352,0 2-321,2-4-464,-1-1-384,2-1-32,-6-5-32,2-2 0,-6-3-128,2 1-416,-4-5-368,0 0-257,0 0-480,-4-5-784,2-6-1633,-1-5-5186</inkml:trace>
  <inkml:trace contextRef="#ctx0" brushRef="#br0">19611 9715 16103,'0'0'3650,"0"36"-1137,0-11 48,-5 4-656,-3 3-528,1-1-625,2-4-400,0-4-240,1-8-48,0-3-64,3-4 32,-2-3-576,0-3-672,1-2-577,-1-8-1537,0-11-3089</inkml:trace>
  <inkml:trace contextRef="#ctx0" brushRef="#br0">20155 9486 6067,'0'0'3153,"0"0"97,0 0-1089,0 0-304,0 0-545,0 0 129,-17 7-241,13-5-15,1 1-65,1-1-95,2 0-145,0-2-111,0 0-273,5 0-112,4 0 32,11 0 112,10-2-79,5 0 287,7-3-64,6 1-288,0 1-47,-6-1-193,-5 4-16,-9-3-128,-8 3-112,-7 0 0,-4 0-321,-6 0-47,-3 0-192,0 0-80,-5 0-49,-5 0-383,0 0-1522,1 3-383,-5 1-2690</inkml:trace>
  <inkml:trace contextRef="#ctx0" brushRef="#br0">20190 9706 5891,'0'0'6755,"0"0"-3538,0 0-992,0 0-336,0 0-176,0 0-192,-8 2-225,5 0-319,2 1-177,-3-1-288,4-2-16,0 0-159,8 0-161,5 0 96,11 0 144,9 0 448,10-7-175,4 2-97,3-3-48,-2 1-47,-3 2-225,-13-2-432,-9 6 176,-6-2-80,-7 3 112,-7-2-160,-3 2-113,0 0-63,-8 0-48,-7 0-256,1 2-577,-5 1-800,0-2-1648,1-1-2434</inkml:trace>
  <inkml:trace contextRef="#ctx0" brushRef="#br0">23383 9664 4882,'0'0'2273,"0"0"3074,0 0-2770,0 0-512,0 0 80,0 0-128,-28-3-208,31 2-321,10-2-415,10 1-401,3 0-272,7-3 929,7-2-177,1 3-255,-4-3-545,-2 3-240,-8-1-32,-2 3-144,-10 0 80,-3 2-32,-7 0-32,1 0-224,-6 0-176,0 2-129,0 0 49,-3 3-16,-1-3-272,-1 0-241,-3 1-944,0-3-656,1 0-1697,2 0-3826</inkml:trace>
  <inkml:trace contextRef="#ctx0" brushRef="#br0">23956 9318 5090,'0'0'4979,"0"0"-1170,0 0-1648,0 0-272,0 0-96,0 0-352,0-11-465,20 7-304,18-3-175,7-2 527,13 0 1297,6-2-848,4 0-769,-6 2-352,-6 2-256,-9 3-96,-12 1 48,-5 3-112,-12 0-80,-4 0-368,-6 4-336,-8 3-401,0 2-63,-8 1-33,-4-2-160,-2 4-1104,-5-4-3570</inkml:trace>
  <inkml:trace contextRef="#ctx0" brushRef="#br0">24057 9005 2225,'0'0'3522,"0"0"2064,0 0-2737,0 0-591,0 0-162,0 0-367,-30-16-192,30 13-144,0 3-193,11 0-512,11-1-287,7-2-81,16 3 656,6 0 353,11 0-625,6 0-416,-4 0 369,1 0 79,-8 0-608,-8 0-48,-12 0-16,-9 0-32,-5 0-208,-14 0-320,-4 0-641,-5 0-704,-5-3-640,-4-5-560,-11 3-3362</inkml:trace>
  <inkml:trace contextRef="#ctx0" brushRef="#br0">24172 9352 9348,'0'0'4610,"0"0"-3553,0 0 191,0 0 689,0 0-544,0 0-833,15-13-432,-7 40-32,-3 14 64,2 13 1553,0 6 752,0 5-816,1-4-1073,3-5-576,-6-13-16,-4-9 48,5-12-16,-1-1 16,-3-10-16,-2-4-48,0-5-416,0-2-656,0-11-689,-2-7-1665,-6-7-5346</inkml:trace>
  <inkml:trace contextRef="#ctx0" brushRef="#br0">24489 9719 11221,'0'0'2497,"0"0"-1248,0 0 640,0 0 288,0 0-497,0 0-575,-4 16-305,3 0 577,1 2 256,0 2-561,0 0-592,1-2-255,12-2-177,5-7 48,4-2-32,1-7 48,4 0-96,-4-11 48,-1-1-48,-7-3 0,-2-1-96,-3 3-48,-8-1 80,-2 5 0,0 2 64,-9 3-112,-2 4-16,3 0-17,-4 11 33,4 0 48,6 5 32,2-3 32,2-1-32,6-1 128,4-4-144,7-3 144,-5-4-64,1 0 65,1-7 15,-4-4-48,-4-2-16,-2-3-16,-3-2-32,-3 0-32,0 0 16,-3 0-48,1 2-64,-2 0-128,1 9 47,0-1-207,1 5 0,2 3-240,0 0-641,2 0-1120,4 0-1873,0 0-5282</inkml:trace>
  <inkml:trace contextRef="#ctx0" brushRef="#br0">24897 9776 18729,'0'0'2177,"0"0"-2033,0 0 752,0 0 1185,0 0-624,0 0-769,-20-20-336,10 20-256,3 0-48,-3 8 0,3-1 128,2 7-128,-1-3-48,4 3-16,2-3 48,0 0-32,2-2-16,5 0 32,6-5-112,-2-4 80,3 0-16,-2-1 32,-1-6-64,-2 0-128,-3-2 144,-4 4 64,-2 3 32,0 2-32,0 0 32,-2 2-48,-4 5 0,2 2-48,0 0 48,4 1-128,0-6-1168,8-2-1074,0-2-1631,0-5-6228</inkml:trace>
  <inkml:trace contextRef="#ctx0" brushRef="#br0">25043 9839 10277,'0'0'8836,"0"0"-8308,0 0-96,0 0 1729,0 0-240,0 0-656,13 14-561,-13-14-240,0 0-176,0-3 257,4-6 271,-1 0-528,-3-4-224,0-3 16,0-2 288,0 0-80,0 0-63,0 5 79,0 1 128,0 3-160,0 4-32,0 1-112,0 0-80,0 4 0,4-3-80,4 3 32,0 0-16,4-2-64,-2 2-272,2 0-368,-1 0-513,-2 0-400,-1 0-368,-3-2-560,-2-3-1200,-3 4-3235</inkml:trace>
  <inkml:trace contextRef="#ctx0" brushRef="#br0">25227 9785 14166,'0'0'6291,"0"0"-5410,0 0-849,0 0 576,17 29 1089,-11-24-144,-1-1-929,0-2-208,-1-2-48,2 0 321,-1 0 271,0-6-448,-1-3-400,1-3 0,1 5 48,-1-1 128,-4 1-143,6 0-49,-6 2-32,5 1-32,-6 2 0,2 0 80,3 2 96,-5 0-112,3 0-64,1 2-32,1 3 80,1 1-80,2-1 16,-2 1-16,5-1 0,-2-3-32,4-2 32,-1 0 0,1 0-64,0 0 80,0 0-32,1-2 64,-2 2-64,1 0 32,-1 0-64,2 6 48,-2 1 0,1 5-16,-1-3 16,2-3 0,-1 3 32,-1-4-64,-4-3-288,-1-2-753,-2 0-1088,-5-2-1136,-6-7-1153,-10 0-7796</inkml:trace>
  <inkml:trace contextRef="#ctx0" brushRef="#br0">21901 9288 2913,'0'0'10869,"0"0"-7123,0 0-2241,0 0-705,0 0 16,-2-14-31,4 14-209,1 0-240,1 7-288,1 11 0,3 14-16,-2 11 673,0 8 1440,-3 10-945,2 2-15,0-5-321,-5-4-672,0-11-224,3-9 0,-3-7 0,3-9 32,-2-7-48,2-9-416,0-2-945,-1-7-1616,-2-10-1553,0-8-4594</inkml:trace>
  <inkml:trace contextRef="#ctx0" brushRef="#br0">21633 9279 4946,'0'0'9797,"0"0"-6884,0 0-992,0 0-432,0 0-161,0 0-143,-8-21-193,11 20-271,11 1-337,6 0-176,13 0 112,12 1 801,12-1 111,7 0-175,2 0-385,0-4-224,-9 0-272,-7-5-16,-10 2-160,-9 0 128,-13 3-224,-4-1-128,-7 3-64,-4-3-80,-3 5 64,0 0 80,-3 0-177,-4 0-655,-7 3-737,2 1-1504,0 5-961,-2-5-6675</inkml:trace>
  <inkml:trace contextRef="#ctx0" brushRef="#br0">22371 9709 6291,'0'0'-496,"0"0"7187,0 0-3714,0 0-688,0 0-112,0 0-16,-6-18-352,-8 13-625,-5 4-271,0-2-321,-12 3-176,4 0-256,-6 4-80,0 8-96,9 1-16,2 5-16,6 2 80,9 3 241,7 4 31,3-2-176,12 0-64,12-5 80,1-6 64,4-4 192,-2-5-64,1-3-144,-7-2-144,-3 0-32,-9-7-48,-3 3-16,-3-5-368,-6 5-336,0-3-305,0 2-799,0 3-786,-7 2-559,1 0-2082</inkml:trace>
  <inkml:trace contextRef="#ctx0" brushRef="#br0">22537 9740 6531,'0'0'7251,"0"0"-4497,0 0-625,0 0 96,0 0-209,0 0-191,2-4-336,-10 13-545,2 6-271,-7 4-145,6 1-192,-1 2-80,3-1 96,5-1-272,7-6-32,6-6-48,1-3 32,3-5-48,4-5 16,-3-3 49,-4-6-49,-1 1 16,-7-3-16,-6-2 32,0 4-64,-3-1 32,-7 1-33,-4 1-15,2 1-48,0 3 16,-1 0-144,1 5-112,4 1-208,3 1-449,4 2-159,1 0-577,0 0-464,0 0-1393,0 0-2880</inkml:trace>
  <inkml:trace contextRef="#ctx0" brushRef="#br0">22739 9515 13910,'0'0'4434,"0"0"-2865,0 0 64,0 50 176,0-21 192,0 8-337,0 3-463,-2 2-369,-1 1-271,0-2-113,3-5-272,0-12-128,0-1 16,0-10-64,3-2 32,-3-8-128,3 0-416,-3-3-785,0-7-1424,0-9-1553,0-2-4018</inkml:trace>
  <inkml:trace contextRef="#ctx0" brushRef="#br0">22964 9794 6435,'0'0'7267,"0"0"-5410,0 0-32,0 0 480,0 0-464,0 0-192,-13-27 175,5 25-495,2-3-320,-6 5-321,-4 0-208,-1 0-256,-1 7-112,-2 2-48,3 7-48,4 0 0,1 2-16,9 0 0,-2 0-16,5-3 48,8-1-96,7-5 32,5-5-96,2-4 192,3-4-80,0-12-16,-1-4-208,3-2 160,-7-7 16,-1-3 96,-1-4-32,-5-4 32,-4-1-48,-4-2-96,-2 0-48,-3 3-64,0 4-32,-3 7 176,-7 13 64,1 9 80,-5 7-32,0 20 112,-1 12 224,-1 13 480,7 9 161,6 3 111,3-2-848,3-3-256,9-9-48,5-9-48,2-12-16,-5-9-320,-2-6-64,-4-7-657,-8-4-1248,0-12-1617,-8-6-2721</inkml:trace>
  <inkml:trace contextRef="#ctx0" brushRef="#br0">21629 9018 4018,'0'0'9940,"0"0"-5810,0 0-1681,0 0-432,0 0-192,0 0-400,12-8-817,4 5-320,12 3 80,6 0 545,11 0 159,3 0-447,6 0-305,-3 0-208,-4 3-80,-7-2 16,-4-1 0,-10 0-192,-7 0-384,-5 0-609,-8 0-352,-5 0-368,-1 0-480,0 0-240,-7 0-3329,-3 0-5444</inkml:trace>
  <inkml:trace contextRef="#ctx0" brushRef="#br0">26274 9793 5074,'0'0'2369,"0"0"417,0 0-1330,0 0-415,0 0 127,0 0-95,-6-7-273,6 7 49,0 0-33,0 0 64,0 0-47,0 0-65,0 0-288,0 0-144,0 0-143,0 0-65,0 0-80,0 0-32,0 0-32,0 11-48,6 3 96,-1 4-16,3 9 32,-2 4 112,2 5-32,0 5 304,2 2 128,-3-1 1,-4 1 95,1-3-112,1-3-192,-5-6-128,0-6 64,0-5 81,-5-2-97,-2-2 96,0-7 96,-3 0 64,-3-4-143,-2-4-81,2-1-80,-4-4-128,0-7-16,-3-3-96,0-4 32,-3-2-64,4 0 48,-7 2-192,7 5-16,-1 3 256,0 6-112,1 4-32,7 0-64,5 0-33,1 4-239,6 3-544,3-7-1089,10 0-16,2-4-1873,2-8-10965</inkml:trace>
  <inkml:trace contextRef="#ctx0" brushRef="#br0">26232 9478 3986,'0'0'4322,"0"0"464,0 0-2577,0 0-880,0 0-161,0 0-448,2-16-399,-2 16-273,0 0-32,0 0-32,0 0-48,0 0-112,0 0-1,0 0 97,0 0 64,0 0 48,0 0-16,0 0 16,0 0 64,0 0 97,0 0-17,0 0-32,0 0-96,0 0 16,0 0 32,0 0 0,0 0 96,0 0 16,0 0 64,0 0 0,0 0 48,0 0-63,0 0-49,0 0-32,0 7-64,-2 2 144,-3 5 16,-8 3 304,0 6 209,-4 0-49,0 1-256,0-1-32,-3 0 49,1-3-65,5-6-240,3-4-64,7-3 32,-1-3-160,2-1 16,3-3-32,3-3 16,5-8-128,1-2-320,8-10-465,2 1 225,1-5 0,2-5 79,1 1 273,-1-1 112,-2 1 96,-3 7 32,-5 3 144,-1 8-48,-3 1 32,-7 8 0,-1 4 112,0 0 96,3 0 64,-3 0-47,2 0-65,-2 4-128,6 8 16,2 1 96,-2 5 144,5 2 32,-2 0 0,4-2 48,-1 1 17,4-4-81,-6-2 16,3-1-96,-4-3-144,0-3-32,-1 1-80,0-2 64,3-5-48,-6 4 0,-1-4-80,1 3-432,-2-3-865,-3 0-816,0 0-1216,0-3-3955,-8-1-1952</inkml:trace>
  <inkml:trace contextRef="#ctx0" brushRef="#br0">27007 9796 8148,'0'0'2433,"0"0"672,0 0-1120,0 0-304,-22 0-32,15 0-209,1 0-191,1 0-145,3 0-271,-4 0-65,6 0 97,0 0-257,0 0-272,0 0-80,0 0-192,0 0 48,0 0-80,3 0 48,2 0-64,3 0 96,9 0 112,1 0 145,12 0 319,5 0 96,4 0-15,6 1-241,-6-1-240,-2 0-144,-7 0-48,-7 0-64,-9 0-96,-3 0-16,-7 0 48,-1-1 64,-3-2-48,0 1 48,0-5-96,-6 0-144,1-1-272,4 1-241,-5 0-207,1 2-593,2 5-960,3 0-656,0 0-2258,0 5-4465</inkml:trace>
  <inkml:trace contextRef="#ctx0" brushRef="#br0">27014 9971 7972,'0'0'5074,"0"0"-3393,0 0-721,0 0 417,-36 5-49,35-3-47,-5 0-529,6 0-95,0-2-81,0 0-16,0 3-80,0-3-175,6 2-129,8 0 112,6 2 240,11 1 416,3-3 625,9-2-416,2 0-465,0 0-288,-6 0 16,-3-4-160,-7-3-159,-9 3-130,-1 1 50,-13 1-17,0 0-33,-1 2 49,-5 0-96,-3 0-64,-5 0-176,-4 7-192,-1-3-512,-1 3-417,2-3-1120,-2-4-881,5 0-4033</inkml:trace>
  <inkml:trace contextRef="#ctx0" brushRef="#br0">29176 9417 7748,'0'0'3153,"0"0"-1456,0 0 400,0 0-288,0 0-337,0 0-287,-17-7-273,17 3-111,5 0 15,-1-1-80,0 3-288,0 2-223,-4-2-65,6 2-32,1 0 16,-1 0-16,6 0-80,8 0 176,7 0 128,5 0 1105,13 0-369,6 0-95,4 0-161,0 0-112,-8 0-303,-4 0-97,-9 0-192,-9 0-16,-6 0-32,-10 0-64,-4 0 0,0 0-32,-5 0 16,0 0 32,0-5-48,0-2-160,0 1-112,3-1-192,-3 2-161,0 3-255,3 2-193,-3 0-415,0 2-161,0 5 496,-6 2-367,-1 2-129,1-2 80,1 1-368,1-2-1632</inkml:trace>
  <inkml:trace contextRef="#ctx0" brushRef="#br0">29279 9184 8324,'0'0'3810,"0"0"-1762,0 0-431,-38-4-16,34 1-160,-2 3-49,6 0-239,0 0-145,3 0-383,9 0-193,11 0-48,7 0 288,5 0 1153,4 0-368,6 0-449,-5 0-448,-2 0-319,-6 0-161,-7 0-32,-6 4-48,-10 1-192,2 0-369,-11 1-559,0-2-465,0 3-432,-11-2-112,2-3-816,-4-2-2866</inkml:trace>
  <inkml:trace contextRef="#ctx0" brushRef="#br0">29365 9376 7283,'0'0'-352,"0"0"3906,0 0-1841,0 0-209,0 0 97,0 0-32,8-28-257,-4 28-335,-4 0-305,6 14-224,-1 11 209,3 9 335,-7 13 785,2 9 560,-3 9-832,0 1-593,-3-8-256,-1-4-159,-4-9-145,6-7-128,-4-11-272,5-9 0,-2-5 32,3-3-16,0-6 0,0-4-304,0 0-193,-2-8-415,2-9-1377,0-3-2097,-6-4-2385</inkml:trace>
  <inkml:trace contextRef="#ctx0" brushRef="#br0">29588 9766 10613,'0'0'3874,"0"0"-1729,0 0-257,0 0-623,0 0-288,2 50 575,-2-23 161,6 2-384,0-2-545,8-5-272,3-6 0,5-5-319,-2-6-113,0-5 48,3-3-64,-9-10 64,5-1-128,-13-3 16,2-2 32,-5 2-16,0 0 0,-3 2 0,0 1 0,-6 6-48,1 3 16,2 5-64,-2 2 16,5 7-48,0 5 64,0 2 0,0-1 16,8 4-64,3-6 48,-2 1 0,1-6-64,2-6-81,2-2-143,-2 0 192,-5-10 128,5-4 48,-6-2-32,-1 0 32,-2-2 0,-3-2-32,0 2 32,-6 2-16,-2-2-48,3 3-64,-2 1 80,2 7-32,0-2 64,2 5-80,2 1-176,-3 1-640,4 0-385,0 2-800,0 0-1824,0-2-4483</inkml:trace>
  <inkml:trace contextRef="#ctx0" brushRef="#br0">29966 9795 13590,'0'0'3730,"0"0"-2321,0 0-289,0 0 609,0 0-32,0 0-177,-3 5-431,-5 6-721,2 0-144,0 8 112,-1 1 64,4 0-47,3-2-161,0-2-128,3-3-64,4-6 64,5-3-64,-1-4 64,1 0-80,1-11 48,-4 0-16,5-5-16,-8 0 0,0 1-96,-1 3-80,-3 4 96,-2 1 96,0 2-32,0 5 32,-7 3-48,1 3 64,1 4-16,4-2 32,1 4 0,0-4-80,0-1 64,1-5-96,10-2-16,-4 0-577,0-2-383,1-5-449,3-1-272,-5-4-816,0 1-2257</inkml:trace>
  <inkml:trace contextRef="#ctx0" brushRef="#br0">30200 9901 19289,'0'0'3025,"0"0"-2977,0 0-32,0 0 769,0 0 895,0 0-639,0 14-609,0-17-320,0-1 0,3 0 352,2-6 113,-5 1-289,3 1-192,0-4 208,-3 1 240,0 0-192,1-5-224,-1 3-16,0-3-64,4 2-48,-4-2-80,1 5 112,-1 4 65,0 1-17,3 3-16,0 1-16,2 2 0,3 0-64,-1 0 64,3 2-48,2 1 16,1-1-32,-1 2-208,-1-1-161,1-3-287,-6 0-609,-2 0-287,0 0-273,-4-5 272,0 3 305,-1-3-721,-7 3-1953,-3 2-2897</inkml:trace>
  <inkml:trace contextRef="#ctx0" brushRef="#br0">30420 9835 3009,'0'0'7988,"0"0"-5459,0 0-1024,0 0-48,0 0 191,0 0-479,-25 24-225,19-14-95,6-1 47,0-5 0,0 3-223,0-5-257,0-2-96,3 0 96,4-9 177,3-2-17,1-5-208,1-2-64,-3-2-64,4 4 224,-6 3-223,-2 3-33,1 6-176,0 2 16,-2 2 0,3 4-32,1 8 48,0 1 0,1 3 80,2-3-64,-5 1-96,7-6-64,-7-2 80,0-2 16,2-2-32,-2-2 16,-4 0 64,2-6 16,-1-4 48,2 1-64,3-2-48,-1 2 48,3 2-112,2 3 16,1 1-32,2 3 64,-3 0-32,1 0 0,-1 5 0,-4-3-80,-3 3-304,1-3-145,-5 0-15,-1 0-240,0 3-401,0-1-319,-1 3-33,-5 2-944,-1-2-1809,-3 2-3042</inkml:trace>
  <inkml:trace contextRef="#ctx0" brushRef="#br0">28068 9669 10165,'0'0'5778,"0"0"-3521,0 0-800,0 0-385,0 0-143,0 0-193,-12-2-336,12 2-63,0 2 15,0-2 224,0 0 64,0 0-63,0 0-225,0 0-48,0 0 0,0 0-48,0 0-96,0 2-48,6-2 48,3 3-48,4-3 32,4 2-32,8 0 609,1-2-113,0 0-224,2 3-16,0-3 81,-3 1-129,-3 2-144,-2-3-112,-2 4-48,-5-1 32,1-1 0,-3 0-64,-2 0 64,2-2-32,-2 0-16,-1 0 16,1-2 0,-6-2-16,2 1 64,1 2-80,-6-2-32,0 3 80,0 0-32,0 0-16,0 0-48,0 0 32,0 0 32,0 0 0,0 0-112,2 0 80,-2 0-32,0 0 64,0 0-32,0 0 32,0 0 32,0 0-48,0 0 16,0 0 0,0 0 16,0 0-32,0 0 16,0 0-32,0 0 16,3 0-48,-2 0 0,5 0 48,-4 0 0,3 0 32,1 0-48,0 0 96,2 0-112,-2 0 96,-5 0-48,4 0 0,1 0 16,-6 0-32,2 0 16,-2 0-16,0 0 0,0 0-16,0 0 64,0 0-48,0 0 16,0 0-16,0 0 16,0 0 0,0 0 0,0 0 0,0 0-32,0 0 80,0 0-96,0 0 80,0 0-48,0 0 0,0 0 0,0 0-48,-2 0-32,2 0-224,-6 0-33,6 0-63,0 0-432,0 0-689,0 0-1568,0-3-2002</inkml:trace>
  <inkml:trace contextRef="#ctx0" brushRef="#br0">28868 9049 8900,'0'0'3714,"0"0"-1345,0 0-464,0 0-257,0 0-415,0 0-417,6-16-239,-6 16-257,0 4-64,-3 8 0,-5 3 64,-4 11-80,3 5 64,-10 7 289,5 10-33,-4 7 224,-3 9-31,4 6 79,0 6-32,2 5-15,2 0 63,6 0-95,2-7-81,5-4-224,0-7-400,11-9-128,-5-12 48,7-5 0,0-8-16,0-9-112,1-9-240,4-4-305,-4-7-511,5 0-705,-7-8-960,1-4-337,-7 1-3505</inkml:trace>
  <inkml:trace contextRef="#ctx0" brushRef="#br0">31093 9594 3682,'0'0'7779,"0"0"-3937,0 0-1825,0 0-849,0 0-255,-12-4-49,12 4-271,0 0-193,0 4-96,4-2 64,9 3 80,-1-1 225,8-1 15,8-1 96,2-2 241,2 0-257,1 0-304,-1 0-336,-4 0 0,-5 0-192,-9 0 16,-1 0 0,-6 0-320,-2 0-368,-5 0-385,0 0-223,0 2 383,-1 1 65,-4-1-545,-3 2-1392,0-1-1681,4-3-7172</inkml:trace>
  <inkml:trace contextRef="#ctx0" brushRef="#br0">31502 9369 3746,'0'0'5042,"0"0"-2321,0 0-544,0 0-384,0 0-128,0 0 128,0-23-17,5 21-191,1-1-560,-4 1-497,9 2-352,1 0-32,5 0 160,13 0 401,5 0 415,7 0 177,9 0-417,-1-6-160,-1-4-207,1-1-321,-10-2-48,-7 4-48,-8 2-192,-7 0 32,-8 5-192,-6 0-209,-4 2-15,0 0 16,0 0-304,-7 7-305,0-1-848,-4 3-672,4 0-1617,-3-2-3617</inkml:trace>
  <inkml:trace contextRef="#ctx0" brushRef="#br0">31628 9116 5362,'0'0'4450,"0"0"-1616,0 0-529,0 0-272,0 0 0,0 0-176,0 0-257,33-27-639,-5 23-1,15 1 113,4 3 1072,6 0-1169,-4 3-432,2 1-240,-12 3-256,-6 0-112,-9 0-352,-3-1-672,-9 1-1153,-6-5-1153,-4-2-1136,-2-4-7379</inkml:trace>
  <inkml:trace contextRef="#ctx0" brushRef="#br0">31721 9377 5090,'0'0'9813,"0"0"-7124,0 0-1328,0 0-273,0 0-95,0 0-193,19-20-336,-13 38-240,-5 14 193,4 11 767,-5 6 609,3 7-769,-3 1-415,0-6-113,0-6-160,5-7-192,-5-8-176,6-10 0,-5 0-16,4-9 0,-5-1-160,6-6-368,-6-4-401,2 0-944,-2-9-576,0-7-1697,-2-4-4306</inkml:trace>
  <inkml:trace contextRef="#ctx0" brushRef="#br0">32076 9771 12294,'0'0'3009,"0"0"-2593,0 0 433,0 0 815,0 0-175,0 0-497,0-29-111,0 29-145,0 0 1,0 0 287,-8 2-112,-3 7-143,-3 5-385,-1 3 64,-1 2 80,4 1-15,4 0-161,7-2-224,1 1-64,7-6-80,12-5 32,7-2-32,4-6 0,2 0 32,1-7 16,-5-5-32,-3-2-144,-5 1-368,-8 2-545,-7 0-464,-4 2-335,-1 0-369,-4 0-817,-4 4-2160</inkml:trace>
  <inkml:trace contextRef="#ctx0" brushRef="#br0">32310 9789 19321,'0'0'3233,"0"0"-2656,0 0 495,0 0 817,0 0-721,0 0-607,-28 23-289,27-5-272,-2 2 0,3 0 32,7-4-48,3-5 32,2-4-144,3-3-64,-2-4 144,2-7 64,-5-6-16,2-2 16,-6-4-16,1-1-32,-7 2-128,0 2-161,-5 3-47,-3 2 208,-4 4 160,-1 5-32,4-1-80,-2 3-416,5 0-561,3 0-463,0-2-785,3-3-1185,0-1-4306</inkml:trace>
  <inkml:trace contextRef="#ctx0" brushRef="#br0">32522 9463 10373,'0'0'3954,"0"0"-2482,0 0 513,5 47 544,1-13-64,-6 11-47,5 5 63,-3 1-897,-2-1-767,3-6-321,0-5-624,-3-12 112,1-4 32,2-10-32,0-2 64,-3-4-80,0-3-16,2-4-544,-2-1-673,3-11-1584,-1-2-3138</inkml:trace>
  <inkml:trace contextRef="#ctx0" brushRef="#br0">32730 9830 21226,'0'0'3249,"0"0"-2977,0 0 913,0 0-209,0 0-463,-35-27-49,25 31-272,1 7-144,-2 3-32,6 1 16,5-1-48,0 2 32,8-7-64,6-2 16,6-7-112,5 0-96,-2-12-337,2-5-79,-2-8-64,2-2 112,-5-9 608,-6-5 32,-1-4 96,-5-2-112,-4-3-48,-4-1-145,0 3 113,-9 5-32,-2 8 16,5 8 128,-5 7 16,6 15 353,1 7 319,1 16-560,3 14 256,0 6 417,0 9-49,7 5-128,1 4-191,0 0 63,-2-2-48,0-4-96,-4-3-352,1-9-112,0-6 16,-3-10 0,0-3-160,0-8-320,0-7-833,0-4-1056,0-14-1121,0-7-3697</inkml:trace>
  <inkml:trace contextRef="#ctx0" brushRef="#br0">33134 8977 7716,'0'0'1792,"0"0"882,0 0-1122,0 0-255,0 0-641,37 36 481,-11-5 1184,-1 10 288,2 11-512,5 13-288,1 5-481,-2 4-511,-5 3 31,-3 1-224,-7-1-191,-10-3-1,-3-4-96,-3-3-32,-9-6-464,-10-4 112,-1-9-48,1-5 112,-7-4 16,1-12-32,4-5-80,2-9-192,2-6-96,8-7-561,4-4-688,5-12-1056,0-4-992,6-3-3763</inkml:trace>
  <inkml:trace contextRef="#ctx0" brushRef="#br0">34249 9576 7027,'0'0'3666,"0"0"-2257,0 0-977,-39-9 288,33 9 208,-1 0-335,0 7 47,-1 2 160,0 9 273,0 5 416,-1 5 287,-2 4 81,2-1-112,-2-1-160,5-6-865,0-6-400,1-6-96,3-3-64,2-7-144,0-2-16,0 0 0,7-9 16,0-5 0,4-8-16,3-10-224,-1-3-128,2-4-304,-2 1-225,-1 4 97,-1 9 448,-5 5 320,0 9 0,-4 7 48,4 4-32,-1 4 112,2 9 32,6 5 160,4 9 1281,3 1 96,2 0-529,2-2-543,3-6-193,-7-2-208,-1-7-224,-7-5-64,2-1 48,-8-3-48,-6-2-368,0 0-673,0-4-976,-12-7-2273,-2-3-5619</inkml:trace>
  <inkml:trace contextRef="#ctx0" brushRef="#br0">34239 9909 8244,'0'0'-881,"0"0"4499,0 0-1265,0 0-528,0 0-112,0 0-241,5-16-239,-2 14-353,-1 0-255,-2 2 15,6 0 0,-6 8-112,6 6-207,0 6-17,2 12 208,-2 6 128,7 9 225,-3 3-145,0 4-96,2 0-224,0-7-127,-1-4-145,-3-7 32,-6-9-128,1-5-80,-3-6 16,-3-5 32,-4-4 144,-7-5 96,2-2-128,-5 0-48,0 0 0,0-4-80,-3-1 48,1 3 272,-1 0 0,6 2-128,-1 0-48,5 0-96,-1 0-16,7 0-48,1 0 0,1-3-256,2-1-432,0-5-929,2-5-1552,1-3-657,1-3-4546</inkml:trace>
  <inkml:trace contextRef="#ctx0" brushRef="#br0">13091 9440 10341,'0'0'4274,"0"0"-1489,0 0-576,0 0-736,0 0 143,0 0-383,-14-7-417,11 14-480,3 8 33,3 8 143,4 7 64,5 3-240,8 1-288,-1 1-16,1-3 16,2-1 0,-5-5-16,1-2 0,-4-6 0,-1-2-64,-7 0 64,-2-5-48,-4 0-48,0-2-192,-10 2 144,-7 2 112,-5 4 48,-6-1 0,-3 1 128,5 2 801,-2-4 319,8 1-479,2-5-433,11 1-208,4-8-128,3 0-64,6-4-80,3 0-176,4-4-561,-1-3-943,-1-6-1698,-5-5-1312</inkml:trace>
  <inkml:trace contextRef="#ctx0" brushRef="#br0">11476 10000 12246,'0'0'2577,"0"0"-864,-6 41 384,2-19-305,-4 0-287,0 6 0,-4 3-465,-5 0-191,1 3-321,-1 0-64,0-2 96,2-5-144,2-3-127,5-6-145,4-4-80,1-5-64,3-3 0,0-3-32,0-3-192,0 0-1009,3-4-1120,-3-10-1633,0-6-7235</inkml:trace>
  <inkml:trace contextRef="#ctx0" brushRef="#br0">11258 10065 16199,'0'0'4066,"0"0"-2865,0 0-385,0 0 1,0 0-129,0 0 272,12-18-303,1 32-449,-2 6 96,6 7 528,3 9-448,3 2-320,-1 1-32,-2-1 209,0-7-65,-5-1-208,-1-6 80,-3-8-16,-1-3-128,-6-6-593,-1-4-639,-3-3-961,0-7 384,-3-6-961,-6-8-2096,1-1-2993</inkml:trace>
  <inkml:trace contextRef="#ctx0" brushRef="#br0">29223 10500 7427</inkml:trace>
  <inkml:trace contextRef="#ctx0" brushRef="#br0">23553 10407 5010,'0'0'9829,"0"0"-7108,0 0-1793,-20 43 561,1-9 352,-1 6-368,-3 6-385,-2 1-79,2-5-177,6-6-352,3-6-160,3-10-160,3-4-96,7-9-80,-2-3 48,3-4-576,0 0-912,3-3-1010,3-5-591,8-8-2866,-2-4-6979</inkml:trace>
  <inkml:trace contextRef="#ctx0" brushRef="#br0">23544 10436 11525,'0'0'4867,"0"0"-3299,0 0-623,0 0 159,0 0 17,0 0-513,-4-5-400,4 5-128,0 0-96,4 7-16,3 4 144,2 5 96,3 9 368,7 4 801,-5 2 128,3 8-385,3 1-239,-7-4-417,0-2-80,0-5-32,-7-2-112,0-8-144,-1-6 0,-3-2-80,1-2 32,0-5-64,-3-4 48,1 0-32,2 0 0,0 0 33,-1-4-1,1-1 0,-1 4-64,-2-2 96,0 3-80,0 0 128,-7 0-96,-6 0-48,-1 0-16,-7 0 32,-2 3 48,-2-2 0,-1-1-32,0 0 16,1 0 16,3 0-240,2 0-33,3 0 113,3 0 48,8 0 0,0 0-32,4 0 0,2 0-256,0 0-304,0 0-273,2 0-495,4-1-305,-2-5 272,1 5-272,0-2-976,-5 3-1521,6 0-2801,-6 0 976</inkml:trace>
  <inkml:trace contextRef="#ctx0" brushRef="#br0">23896 10495 6067,'0'0'7795,"0"0"-4609,0 0-993,0 0-272,0 0-337,0 0-495,3 9-769,7 7 48,2 2 865,5 5 31,3-1-719,0-1-369,-1-8-160,-5 0 16,1-4 0,-5-4 0,-3-1-64,-2-1 0,1-3-272,1-3-97,-1-6-143,1-6-320,-2-8-321,3-4 81,-2-3 239,0-3 177,0 3 256,1 6 400,-3 1 48,-1 12 160,-1 4 672,-2 7 257,3 3-353,-3 12-336,0 8 305,0 8 383,-5 10-79,-2 4-465,-1 2-16,-3 0-96,5 1 65,-5-8-81,3-4-160,1-6-160,0-6 16,1-6-48,0-5 0,0-3-16,4-4-64,-1-1 0,0-5-144,3 0-320,0 0-465,0-9-703,3 0-1074,8-5-543,-5-2-1809,5-1-8885</inkml:trace>
  <inkml:trace contextRef="#ctx0" brushRef="#br0">26590 12946 13446,'0'0'5106,"0"0"-2832,0 0-642,0 0-351,0 0-209,29-6-207,-16 6-225,-1 4-128,7 1 49,-2-1-225,0-4-112,1 3-160,1-2-32,-5-1-32,-2 0-48,-5 0-560,-1 0-1730,-6-1-2048,0-4-5682</inkml:trace>
  <inkml:trace contextRef="#ctx0" brushRef="#br0">26602 12719 8404,'0'0'3906,"0"0"-2482,0 0-111,0 0 224,0 0 223,0 0-255,-8 21-96,13-19-305,3 2 1,3 1-1,3 0 49,4 1-81,2-1-223,5-3-337,0 2-144,-3-4-224,-2 0-144,-2 0 32,-5 0-64,-7 0-464,0 0-401,-4 0 65,-2 0-208,0 0-273,-8 0-112,2 5-944,-7-3-1248,3 2-4691</inkml:trace>
  <inkml:trace contextRef="#ctx0" brushRef="#br0">26056 12601 10581,'0'0'7731,"0"0"-5698,-6 45-1072,0-11 527,0 11 305,0 11-336,6 7-321,0 2-127,0-4-385,0-5-80,11-6-367,-2-10-1,3-8-320,-1-12 47,-3-7 81,-2-6-16,0-7 64,-4-4 97,1-14 175,-3-11 80,-3-9-112,-5-12-144,-1-6-96,-7-12-176,2-6 112,-4-3-80,4-4-16,-5 1-80,7 0-32,-1 6-225,9 5 1,1 8-240,3 5 336,0 6 320,7 7 0,6 8 96,-2 5 0,1 5-32,3 5-32,-1 6-32,3 3 32,4 7-96,5 4-80,-4 0-385,2 11-111,1 9 80,-1 3 192,-4 11 319,0 2 97,-8 6 49,1 1-66,-9 0 98,-1-2-1,-3-4 32,-7-3 160,-6-2 128,-5-7-32,-2-1-128,1-4-144,-4-4-96,1-2 64,-1-5 0,3 0-48,2-4 32,3-5-32,3 1-48,4-1-224,3 0-288,2 0-320,3 0-1153,0 0-1521,8 5-3953</inkml:trace>
  <inkml:trace contextRef="#ctx0" brushRef="#br0">26325 12916 5202,'0'0'8020,"0"0"-4466,0 0-1425,0 0-353,0 0 65,20 45 304,-17-11-160,-3 7-656,0-4-177,0 2-543,0-8-369,1-6-240,4-7-16,-2-4-16,0-7-48,-1-3-353,3-4-543,-5-7-465,0-4-1072,0-9-1265,-7-5-2288</inkml:trace>
  <inkml:trace contextRef="#ctx0" brushRef="#br0">27230 12614 8420,'0'0'2673,"0"0"1009,0 0-1521,12-29-641,-1 15-335,4 2-561,4-3-432,4-1-160,0 3 0,2 2 192,-5 6 209,-1 5-177,-7 0-208,2 13-48,-7 10-64,-1 8 112,-5 8 16,2 5 784,-3 6 33,0-3-1,0-2-480,-3-4-144,-1-7-160,-1-3 64,0-6 17,-2-3 63,-4-4 64,3-4-32,2-3-80,-5-4-32,3-5-80,1-2-48,2 0 32,3-7-64,-1-6-64,3-3-224,0 0-160,3-1 144,4 1 208,0 2 80,6 5 0,-2 2 16,1 3 64,3 4 128,-1 0 64,7 9 96,-1 5 224,0 1 17,0 1-305,0 2-160,-6-5-80,2-1-16,-6-4 16,-3-1-48,-1-4 16,-1-1 16,-5-2-32,0 0-16,0-2 64,0-5-80,-4-2-480,3-2-433,1-3-848,0 3-704,0-1-1377,0-1-3665</inkml:trace>
  <inkml:trace contextRef="#ctx0" brushRef="#br0">27836 12639 15255,'0'0'4178,"0"0"-1889,0 0-256,0 0-320,0 0-881,0 0-608,-14 49-16,4-18 417,6 3-353,4-3-288,0-1 96,11-7-80,5-10 32,1-4-32,0-9-48,3 0-80,-3-13-80,2-6-1,-7-1 17,-3-4-16,-4-6-144,-5 3-400,0 0-129,-6 0 321,-7 4 368,0 3 208,-6 9 48,0 2 96,5 5 0,-1 4-112,4 0 0,5 2-96,0 5-272,1 4-1345,5 0-1984,0 1-4723</inkml:trace>
  <inkml:trace contextRef="#ctx0" brushRef="#br0">28174 12628 8676,'0'0'8388,"0"0"-6819,0 0-977,0 0 1169,0 0-113,0 0-47,-29 47-400,21-20-401,3 1 144,2 4-159,3-5-417,5-6-256,11-4-48,-3-7-64,8-6-16,-3-4 16,2-2-80,-6-7-384,-1-5 32,-5-6-81,-4 0 209,-4-3 48,0-4-320,-6 3 0,-8-2 351,2 6 241,-1 3 0,-1 0 0,3 7-16,4 3 33,0 2-66,1 5-47,5 0-704,1 0-913,0 0-896,-3 7-1793,3 0-4898</inkml:trace>
  <inkml:trace contextRef="#ctx0" brushRef="#br0">28465 12810 11765,'0'0'2385,"0"0"-2064,0 0 207,0 0 1553,0 0-80,0 0-609,10-3-287,-10 3-257,0 0 1,0 0-1,0 0 0,3 0-127,0-2-257,-2 0 16,4-5 96,3 2-31,-1-3-209,4-2-96,-4-1-96,-1 2 96,1 2-48,0 1-32,-4 1 16,0 5-80,2 0-32,-4 2-32,5 7 33,0 2 63,-2 3 16,6-1-96,-3-1-48,-1-3 48,0-2-48,2 0 32,0-6-16,2-1 32,-3 0-16,-1-4 48,0-5-48,2-2-16,-2-2 0,0-1-16,0-2 16,1 5-48,-1 4 48,1 5-32,0 2 0,-1 0-32,6 9 64,-2 2-64,5 5 64,-1-5 0,5 0 0,-2-4-16,-2 0 32,2-5-176,-1-2-481,-4 0-559,-4 0-657,-2-4-1024,0-3-913,-6-5-4498</inkml:trace>
  <inkml:trace contextRef="#ctx0" brushRef="#br0">29003 12367 4066,'0'0'7171,"0"0"-3745,0 0-1153,0 0-224,0 0-705,0 0-655,8 11-193,-8 16 736,-6 7 641,1 9 0,2 4-288,-2 3-497,4 0-431,1-6-209,0-1-224,0-9-160,1-5 32,4-9-112,1-4 96,-4-7-64,1-2 16,0-5-32,-3-2 16,2-2 0,1-9 16,4-5-112,0-3-80,0-1 80,6 2-64,-1 1 96,1 3 16,0 5-48,-3 2 48,-1 5 32,-1 2 0,3 0-32,-4 6 80,0 4-32,0 1 32,1 2-48,1 3 16,5-2-16,-1-1-32,-4 1 16,4-3 32,-1-4-32,-1 1 0,-10-3 48,4 0-32,-5-3 32,-6 0-80,-13 1 112,-1-1 32,1 0 16,-7 3 96,0-4 48,1 6-64,2-2-128,6 2 48,1-3-160,7 0 0,3-1-176,1 1-432,5-4-689,0 0-944,3-1-1553,5-9-1904</inkml:trace>
  <inkml:trace contextRef="#ctx0" brushRef="#br0">25848 13739 8660,'0'0'1601,"0"0"-1393,0 0-160,0 0-80,0 0-336,0 0-1233,30 4-1857,-27 2-1472</inkml:trace>
  <inkml:trace contextRef="#ctx0" brushRef="#br0">25848 13739 4722,'39'31'3954,"-36"-19"-1809,-3 3-160,3 7 432,-1 10-112,4 8-64,-6 7 48,2 6-272,1 0-560,-2-1-945,-1-7-128,3-4-112,0-7-48,-3-10-160,0-5 80,0-6-32,0-5 209,0-5 47,0 0-64,0-3-64,-3-7 192,0-5-336,-1-6-160,-1-6 64,0-6-96,2-8 16,0-5-224,-2-10-80,1-7 0,-1-4-33,0-2 33,-1-2 0,-2 4 32,7 7 128,-4 7 144,2 12-48,0 9 112,3 7 176,0 8 176,0 5-176,0 5-64,12-1-96,7 3-16,3 2 48,9 0-32,1 7 64,1 4 16,-1 7-64,-1 4-48,-7 8 0,-4 1 16,-5 3 48,-8 2 32,-4-2-64,-3 0 0,-5-5-32,-7-2 32,-4 0 64,1-5 96,-6-2-48,3-1 16,-5-6-32,2-4 0,4-7 17,0-2-177,5 0 96,1-9-64,6 0-113,2-2-479,3 0-833,0 4-800,5 3-304,3 1-1505,3 3-2048</inkml:trace>
  <inkml:trace contextRef="#ctx0" brushRef="#br0">26278 14123 19737,'0'0'2801,"0"0"-2609,-25 50-112,17-28 545,5 1 703,3-3 65,0 1-465,8-4-607,10-6-225,1-2-32,7-4 32,-4-5-48,3-2-96,0-7 80,-7-2-64,-4-3 0,-3 1 16,-3-3-48,-8 0-96,0-2 31,-6 0-143,-7 2 80,-1 0 176,-1 5-32,-2 5 80,1 3 0,1 3 112,1 0-80,1 7-64,3 0 32,5-1-144,2 1-960,1-7-1665,2 0-1617</inkml:trace>
  <inkml:trace contextRef="#ctx0" brushRef="#br0">26836 13775 6147,'0'0'848,"0"0"2210,0 0-673,0 0-544,0 0-17,0 0-143,-20 13-112,20-13-369,0 0-303,7 0-385,6 0-336,7 0 48,5 0 545,1 0 815,7 0-639,-2 0-593,-5 0-256,0 0-64,-7 0 16,0 2-160,-10-2-608,-1 0-513,-5 3-288,-3-3-15,0 0 143,-6 0-656,-7 0-1825</inkml:trace>
  <inkml:trace contextRef="#ctx0" brushRef="#br0">26898 14009 13782,'0'0'3394,"0"0"-1681,0 0-305,0 0-31,42 17-177,-17-17-31,1-1-401,-4-6-528,2 0-176,-3 1-80,-4-1-848,-2 0-1457,-4-2-1713,-5 2-3921</inkml:trace>
  <inkml:trace contextRef="#ctx0" brushRef="#br0">27682 13716 12534,'0'0'5474,"0"0"-4017,0 0-1153,11 54 1793,-9-17 656,-2 3-656,0 2-608,0 1-609,-8-4-399,3-4-337,-2-8-64,5-1-32,-3-11-48,5-4-80,0-4-369,0-3-399,0-4-673,2-4-480,6-12-1264,1-1-3298</inkml:trace>
  <inkml:trace contextRef="#ctx0" brushRef="#br0">27915 13808 17816,'0'0'3042,"0"0"-2546,0 0 176,-8 41 865,3-14 80,5 2-193,0 1-655,11-3-417,6-5-272,5-8 32,6-6-64,3-5 0,0-3-96,2-7 144,-6-6-80,-6-5-32,-4-3 0,-10-1-352,-3-3-417,-4 0-207,-13-2-49,-5 4 401,-7 3 528,0 7 112,-3-1 144,6 6-32,2 3-64,5 3-80,2 0 48,5 2-128,8 0-1168,0 0-1074,0 2-847,8 2-2642</inkml:trace>
  <inkml:trace contextRef="#ctx0" brushRef="#br0">28333 13768 13990,'0'0'9925,"0"0"-8132,0 0-1793,-26 47 64,14-22 960,7 0-143,2 4-225,3-2-304,0-2-272,14-5-32,5-4-64,1-7 64,4-5-192,3-4-160,-5-4-16,1-10-80,-3 1-97,-8-5 177,-2-3-208,-7-1-400,-3 0-33,-3-4 337,-7 5 272,-5 0 208,-2 1 64,-2 7 176,2 1 144,2 5 256,1 5-352,1 2-176,2 0-32,10 5-240,-5 1-1297,6 4-2209,0-6-4353</inkml:trace>
  <inkml:trace contextRef="#ctx0" brushRef="#br0">28730 13781 14022,'0'0'4643,"0"0"-3203,-42 16-880,19 2 353,0 5-17,4 6-127,1 0-33,5 3-80,6-1 161,7-4-209,0-2-272,12-10-272,8-3-32,5-8-16,1-4-32,1-10 48,1-9-64,0-8 64,-7 0-80,-2-4 48,-10-3-96,-1 7-192,-8 0-480,-3 4 111,-7 6 289,-5 8 368,-5 4 48,0 5-48,-2 9 0,-1 7-80,6 4-16,7 0-640,3-4-1489,3-2-2561</inkml:trace>
  <inkml:trace contextRef="#ctx0" brushRef="#br0">29094 13960 11653,'0'0'4642,"0"0"-3201,0 0-416,0 0 479,0 0 81,0 0-224,28-23-385,-18 8-384,-3-1-320,-1-2-63,3 0-129,-4 4-16,3 3-64,-4 5 48,2 3-48,1 3 0,-1 7-48,3 6 96,2 3 144,1 0 304,1 2-336,-4-4-96,2-5-32,1-2-16,-5-6 80,0-1-64,1 0 96,0-4 16,-4-7-48,1-1 0,1-3-64,-4-3-16,2 0 0,3 2-32,0 2-176,0 6 0,5 1 32,4 7 16,1 0 96,1 9 32,2 0 0,-1 4 48,0-2-32,-5 3 32,-1-2 16,-6-1-80,-1-5 48,-5 4-64,-1-6-288,0 0-1025,0-4-480,0 0-640,0-11-2737</inkml:trace>
  <inkml:trace contextRef="#ctx0" brushRef="#br0">29649 13562 9332,'0'0'5667,"0"0"-2482,0 0-1072,0 0-800,0 0-369,38 63 1169,-31-18 320,-1 9-832,-1 0-688,-4-4-641,-1-8-160,0-3-160,0-11 64,0-7 32,0-6-16,-5-5 16,4-8-32,-2-2 16,0-7 80,3-8-48,0-6-160,3-6-16,6-2-80,3 2-385,4 3 49,4 5 272,3 8 192,-4 8 48,4 3-32,-1 3 64,1 10 64,0 4-16,-5 0-16,-5 6-32,3-3-32,-5-2 32,-2 0 0,-4-5-64,1-1 32,-6-3 0,0-1-16,-8-1 64,-4 0-48,-4 0 48,-7-1-16,-3 1 48,-5 0 96,-2 0 176,4-2-112,-1-4-111,7-1-17,3 0-64,12 0-16,3-4-96,5-5-593,5 1-607,7-4-1201,4-4-1249,1 1-4258</inkml:trace>
  <inkml:trace contextRef="#ctx0" brushRef="#br0">32875 13068 3922,'0'0'2673,"0"0"1009,0 0-1954,0 0-799,0 0 191,0 0 417,2 47 320,-2-17 352,0 4-512,0 1-241,-2 1-207,2-6-273,-6-6-351,4-4-321,2-4-160,0-9 64,0 0-48,0-3-96,0-4 16,0 0-64,0 0 48,0 0 0,0 0 64,2-7 64,4-4 33,-1-9 63,-4-7-80,5-6-96,-6-8-80,0-6 32,0-5-32,0-4 64,-6-5-16,2 0-224,2 0-16,-6 0-64,8 5-64,0 7-129,0 6 193,0 12 160,0 6 48,8 11 32,-6 6-16,8 5-64,3 3 16,1 0-16,6 4-16,5 6 48,3 3-48,-1 1 80,1 3-48,-3 6 64,-5 0-32,-1 4-16,-5 0 48,-2 4-16,-7-1 80,-3-1-144,-2 2 144,-5-1-80,-3-6 16,-1 1-16,-2-7 48,-1 0-80,-2-5 96,1-2-80,-5-6 32,5-3 48,-1-2-80,3 0 48,2-4-96,1-3-352,4 3-785,-3 1-495,1 3-497,3 0-1409,0 10-2033</inkml:trace>
  <inkml:trace contextRef="#ctx0" brushRef="#br0">32926 13559 11733,'0'0'3746,"0"0"-2401,45 2-113,-12 2 609,12 3 672,3-4-640,7-2-512,-3-1-561,0 0-400,-7-4-224,-4-3-80,-12-2-192,-3 2-208,-12 3-416,-1-2-609,-7-1-223,-6 0-305,-6 3-1489,-7-1-2945</inkml:trace>
  <inkml:trace contextRef="#ctx0" brushRef="#br0">33256 13183 19657,'0'0'2353,"0"0"-1809,-40 31-544,34-11 817,0 1 655,4 1-271,2 1-481,9-3-416,10-4-256,3-2 32,1-7-64,2-7 0,-5 0-144,-1-10-32,-6-3 32,-6-5 112,-1-2-64,-6-3 80,-6-4-16,-1 0-192,-11 4-16,4 3 96,-6 4 160,1 5-48,-1 4-16,8 7-64,-1 0-80,1 0-561,7 7-511,2 3-657,3-4-1873,0-2-6674</inkml:trace>
  <inkml:trace contextRef="#ctx0" brushRef="#br0">32991 13977 13846,'0'0'4322,"0"0"-2913,0 41 80,0-14 191,8 2 177,-3 4-592,2 1-497,4-2-464,-9-3-160,4-7-64,-1-1-16,-4-8-48,-1-4 16,0-4 49,0-3-33,0-2 384,-1-2 208,-4-12-112,-1-3-336,4-13-160,2-8-80,0-7 0,0-7-16,5-6 48,0-1 0,-1 5-80,-4 4 80,6 12 64,-6 9-32,2 9 16,3 11 0,1 7-80,6 2-32,1 7-16,4 10 0,3 6 96,2 7-48,-2-2 32,-2 4-16,-4 2-48,-1-5-336,-6-2 128,-4-5 144,-3 1 128,-3-5 48,-6-5-48,-3 1 48,-7-5-32,2-5 32,-3 1 16,0-5-32,0 0-16,3 0-32,1-5-16,4 3-336,5 2-289,1 0-367,6 0-97,0 0-399,6 0-962,1 0-2192,5 0-5170</inkml:trace>
  <inkml:trace contextRef="#ctx0" brushRef="#br0">33354 14180 20105,'0'0'3778,"0"0"-3650,5 51 928,-5-24 1073,0 3-896,0-1-385,-5-4-559,3-3-273,-4-1-16,6-8-16,-1-2-209,1-2-847,0-7-945,0-2-816,0-2-305,0-9-2624</inkml:trace>
  <inkml:trace contextRef="#ctx0" brushRef="#br0">14180 7425 6115,'0'0'-224,"0"0"5154,0 0-2705,0 0-800,0 0 223,-11 38-111,5-20-576,0 2-273,1 3 64,0 4-31,1 0-49,-2 0-224,4-3-48,-1-1-16,3 0-79,0-3-17,0-5-112,0-3-80,5-1-48,1-6-80,-2 1 32,1-3-16,3-1 64,-3-2-16,2 0 0,3 0 16,-4 0-16,0 0 0,2 0-32,-1 0 0,1 0 32,2 0-48,-3 0 32,6 0 16,2 0-16,8-2-16,2-7 0,5 0 32,2-3 64,-2-2-32,-2 6-208,-5 3 64,-9 5 16,-2 0-1137,-9 12-575,-3-1-738,-3 5-1135,-11-1-1874</inkml:trace>
  <inkml:trace contextRef="#ctx0" brushRef="#br0">15014 6856 6099,'0'0'3890,"0"0"-2546,0-7-864,0 7-15,0 0 79,0-3 80,0 3-64,0-1-143,0 1 143,0 0 320,0 0 113,0 0-353,0 0-128,0 0 49,0 0-97,-1 0-224,-4 0-144,-1 0-16,1 6-64,-4 1 0,-4 4-16,1 0 64,-2 1-32,2-1 16,-2 2 176,1 1 16,1-5-16,1 2-64,3-4-64,-1 0-48,1-3 16,5 1-48,-3-1 32,3-1-64,0-2 16,-2 2 33,3 1-17,-4 1 64,2 2-64,-4-3 48,0 7 0,2-2 16,-5 2-64,-1 1 48,2-1 0,-2-2-16,1 0 16,2 0-48,-2 0 48,3-2-64,2-3 80,-2 3-48,2-2-16,4-1-32,-2-1 16,-2 4-16,1-3 16,0 0 0,1 5-32,-4-2 144,-3 4-16,5-2 160,-5 2-128,2 1-48,-2-1-64,-2 0 16,6 2 0,-6-3-16,6-1-16,-3 2 0,2-2 32,4-2-32,-1 2 32,-1-5-16,4 0 32,-1 1-16,2 0-32,-2-1 48,0 1-16,1-1-16,-3 0 16,-1 3 32,2-4-32,-1 4-32,0-3 48,-1 1-32,-3 2 32,4-1-80,-3-4 48,4 3-32,-4 2 64,5-3-48,-2-1-32,2-2 64,-2 4-32,1-3 0,1 3 16,1-1-16,-3 0-32,2 1 64,-1 2-64,-2-3 48,1 3-16,-3-3 32,3 3-48,-2-2 48,2 2 0,0-3-32,1 0 0,1 1-16,0-3 48,3 1-64,0-1 48,-2-2-32,2 2 16,-3 0 16,3-2-16,0 3-32,-2 1 64,-1-1-16,0 1 0,-3 0 16,0 3-32,1-2 16,-3 2-16,4-3 0,-1 0 0,0 1 17,2-5-34,0 4 34,2-1 15,-2-3-48,-2 4 32,2-1-65,1 1 114,-4 1-81,1-1 0,1 3 64,-4 0-48,3 2-16,1-1 16,-4-1 32,5 2-16,-2-2 48,2-3-32,2 3 0,-3-2-16,3-1 48,-2 3-64,0-3 112,-2 3 64,3-2 16,-4 3-32,2-1-96,-4 2 32,3-2-48,1 0 0,-1-3-48,2 1 16,0-1 0,1-1-32,-1-3 32,3 0-32,0 0 32,0 0-16,0 0 16,0 0 0,0 0-48,0 0 64,0 0-32,0 0 0,0 0 0,0 0 16,0 0-48,0 0 48,0 0-96,0 0-16,0 0-112,0 0-400,0 0-689,5-12-976,1 1-3330</inkml:trace>
  <inkml:trace contextRef="#ctx0" brushRef="#br0">13622 8071 15015,'0'0'3906,"-28"52"-2338,13-17-239,5 4-144,3-1-241,5-2-592,2-9-96,6-4-32,7-12-128,7-2 64,0-5-176,5-4 129,-2 0 31,-1-11-112,1-2 16,-6 1-16,-2-3-64,-5 3-321,-2 4-127,-4 1 112,-1 2 144,0 5 32,-1 0-32,3 12 0,-2 1 256,4 1 16,3 1-48,2-2 64,4-1-80,1-8-16,1-4-80,-1-4 48,0-9 48,-4-6 0,-1-3 0,-4-5-16,-3-2 48,-5-3-32,0 3 0,-10-5-48,-2 2-97,1 1-63,-1 4-496,-1 7-336,5 2 175,4 9 657,2 5 192,2 4-592,0 4-1153,6 12-2209,2-1-4018</inkml:trace>
  <inkml:trace contextRef="#ctx0" brushRef="#br0">14110 8171 1040,'0'0'12678,"0"0"-8212,0 0-2833,0 0-1057,0 0-240,-30 45 401,23-22 255,-1-1-223,8-2-433,0-4-272,9-9 0,2-3-32,-2-4 32,7-7-48,-4-6 16,-2-2 0,0-4-48,-5 2 64,-2-1-96,-1 2 96,-2 4-32,0 1 0,0 7 48,0 4 32,-2 2-96,-1 9-128,0 3 16,1 3 112,-1 4 48,3-1-64,0-4 16,0-5-304,5 1-657,1-8-671,2-4-802,-2 0-1071,5-7-3490</inkml:trace>
  <inkml:trace contextRef="#ctx0" brushRef="#br0">14291 8194 7219,'0'0'1777,"0"0"1232,0 0-1184,0 31-80,0-8 848,0 4-448,0-3-464,0-1-801,5-3-367,-5-6-289,6-10-48,-6 1 64,2-1-80,1-4-64,-3 0 80,0-9 128,0-9 289,0-2-417,0-7-96,0-4-144,-3-3-16,-2 2 16,2 5-16,3 3 48,0 5 48,0 8-64,0 2 112,6 7-80,-1 2 16,4 0 0,4 5 16,-1 4 32,2 2 0,0-2 0,-2 0-96,1 0 64,-1-5-64,-4-4-144,0 0-417,-4 0 33,-1 0-96,-3-4-289,0-3-159,0 3-897,-4-3-1521,-4 0-1488,0 2-2930</inkml:trace>
  <inkml:trace contextRef="#ctx0" brushRef="#br0">15127 6434 6867,'0'0'-208,"0"0"1505,0 0 608,0 0-801,0 0-144,0 0 129,0-14 47,0 13 273,0-6-96,0 5-225,-3-3 17,0 0-225,-3 1-336,-5 0-416,-4 4 0,1 0-63,-5 4-1,-3 7-64,5 9 64,-1 3 0,4 4 144,1 2 272,7 3 304,1-1-175,5-2-65,0-2-112,8-7-352,2-1-16,0-8-96,0-2 112,2-7-48,0 3 48,2-5-32,0 0 0,2-5-64,-1-6 16,2 0 32,-1-5-304,1 5-64,-3-5-160,-3 7 15,-2 2-239,-3 3-416,-4 4-801,-2 0-1489,0 4-1392</inkml:trace>
  <inkml:trace contextRef="#ctx0" brushRef="#br0">15296 6558 11765,'0'0'2978,"0"0"-1954,0 0 17,0 0 207,0 0 97,0 0-481,-9 47 1,6-29-81,3 3-368,0-6 32,5-2-15,5-1-177,3-10-144,-1 0-32,4-2 16,-2-9-16,-2-2 48,-4-5-64,0-4-32,-4 2 0,-4-2-32,0 4-224,-7 0-192,0 5-145,-5 2 97,1 2 160,2 3 16,1 4-304,0 0-129,5 0-79,2 0-673,1 0-640,0 2-1088,0-2-3490</inkml:trace>
  <inkml:trace contextRef="#ctx0" brushRef="#br0">15462 6245 4578,'0'0'6835,"0"0"-4994,10 38 112,-6-6 928,2 11-63,1 2-785,-4 2-33,1-4-623,1-3-513,-2-8-559,2-8-97,1-8-160,-1-4-32,-4-4-32,5-3-96,-4-5-801,1 0-1584,-3-12-1681,-3-5-7651</inkml:trace>
  <inkml:trace contextRef="#ctx0" brushRef="#br0">15650 6405 5346,'0'0'4755,"0"0"-1170,0 0-1264,0 0-192,0 0-576,0 0-336,0 0-401,0 9-176,-6 4-31,6 3-97,-2 2-144,2-2-112,0-3-192,2-3-80,10-4 32,-1-4-64,1-2 64,1 0-64,2-11-16,-6-5 0,4-2-176,-2-6-96,-7 1 64,4-6 79,-6 2-143,-2 0 32,0-3-64,0 2 80,0-2 96,-5-1 16,0 4 160,2 0 48,-1 2 16,4 7 80,-3 2 144,3 7 192,0 5 160,0 4-287,0 9-257,0 11-112,3 9 160,-3 12 592,0 8 513,0 3-401,0-3-336,-3-1-272,3-6-112,-2-12-32,2-10-64,0-4 0,0-9-960,2-7-1537,1-12-1489,-3-6-6723</inkml:trace>
  <inkml:trace contextRef="#ctx0" brushRef="#br0">15167 7192 13494,'0'0'2801,"0"0"-1824,0 0 239,0 0 17,0 0-176,51-11-113,-24 6 0,5 1 561,7 0-224,-2-1-257,0 3-224,-4-3-479,-5 4-145,-6-2-96,-5 0-48,-5 2 48,-6-2-96,-4 3-160,1-4-128,-3 1-177,-3-1-239,1-1-240,-4 1-849,1 0 96,4-1-416,-2 3-2241,0 2-4322</inkml:trace>
  <inkml:trace contextRef="#ctx0" brushRef="#br0">15403 7136 13606,'0'0'3698,"-13"32"-1873,9-5-192,-2 2-241,4 7-271,2 0 31,0 5-111,0-4-369,0-3-336,2-2-144,4-5-48,-5-9 32,-1-2-112,3-3-32,-3-4 0,0-4 0,0-5-384,0 0-1056,-7-7-1122,-1-13-2080,0-3-6419</inkml:trace>
  <inkml:trace contextRef="#ctx0" brushRef="#br0">14935 7201 7107,'0'0'4418,"6"31"-1889,-5-4 49,4 11-129,-2 3-817,2 1-191,2 1-368,-2-5-401,1-6-224,-1-7-96,-3-7-48,1-4-47,0-6-81,-2-3-48,2-5-16,-3 2-80,3-2 64,-1-4 48,3-10 80,1-6-48,3-10-128,4-6-64,4-6 0,1-1-48,-1 0 48,-1 7 32,-2 7 0,-2 4-16,1 7 48,-7 7-48,0 2 16,0 2-64,-1 3 16,-2 1 32,-3 1 16,1 2-32,-1-2 64,0 2-32,0 0 48,0 0-80,0 0 0,0 0-16,0 0-32,0 0-32,0 0 32,0 0 32,0 0 32,-4 0-16,-4 2 64,-4 0-16,-4 1-48,-4-1 32,-2 0 48,-1-2-32,-2 0-32,4 3 32,-4 1 16,1 0-80,4 1 48,6 2-96,2-3 16,6-1 16,4-2-32,2-1-64,0 0-400,5 0-97,4-1-127,4-9-224,-1-1-705,-1-2-896,-2 1-257,2 5-2480</inkml:trace>
  <inkml:trace contextRef="#ctx0" brushRef="#br0">15031 7090 1921,'0'0'3714,"0"0"-2722,0 0-768,0 0-144,0 0 144,0 0-192,-32-4-32,30 4-32,-3-5-32,2 5 48,-1 0 48,1 0 112,0-2 16,3 0-752,-5 2 1665,3 0 143,-1 0-784,0 0 81,3 0 319,-5-3 240,4 3-95,-2 0-97,0-2 33,3 2 79,-5-2 113,2 2-49,3 0 17,-5 0-113,5-3-368,-1 3-207,1-1-65,0 1-112,0 0-32,1 0-96,7-3-64,4 1 16,6 0-32,2-3 96,4 5 592,-3-4-31,2 1-513,-6 1-48,-2 0-64,-7 0 32,0-1 32,-3 3-32,-4 0 96,-1-4 32,0 1 288,0-1 80,0 0-303,-6-3-209,0-2-16,-2 2-16,3 3-80,1-3-16,-1 7-32,0-5-49,2 5 97,0 0 0,2-2 0,-2 0 112,3 2-48,-4 0-48,3 0 80,1-3-96,0 3 48,0 0 0,0 0-272,0 0-288,0 0-80,0 0-113,-3 0-287,3 0-561,-2 3-912,-1 1-1585,0 1-5458</inkml:trace>
  <inkml:trace contextRef="#ctx0" brushRef="#br0">15593 7393 10325,'0'0'2849,"0"0"-1680,0 0-33,0 0 257,0 0-65,0 0-63,3 45-193,0-25-159,2 3 143,-3 0 97,4-3-305,-5 3-400,4-5-143,-5-5-225,0 0 32,0-3-96,0-2-16,0-3 16,0-3-224,0-2-561,0-2-447,-1-10-849,-3-3-2369,4-5-6275</inkml:trace>
  <inkml:trace contextRef="#ctx0" brushRef="#br0">15714 7370 2337,'0'0'10645,"0"0"-8484,0 0-768,-8 49 656,1-22-257,2 5-383,-3-1-305,4 5-191,-4-5-81,3-1-175,-1-3-129,6-7-224,-5-4-208,5-9-96,0 0 0,0-7-160,0-3-1089,0-8-752,3-7-1824,-3-7-4835</inkml:trace>
  <inkml:trace contextRef="#ctx0" brushRef="#br0">31643 10572 15783,'0'0'3202,"0"0"-1922,0 0-127,0 0-161,0 0-271,19 33 255,-7-12 289,-1 9-177,-1 1-143,2 3-225,-4 0-80,0-5-256,-1-4-272,-2-4-64,3-8 0,-4-2 0,1-4-32,3-3-32,-2-2 32,-1-2-32,2 0-16,-5 0 64,3-2-48,-2 2 0,0-2 0,-3 2 32,0 0-48,0 0 0,0 0-16,0 0 0,-8 0-16,-3 0-64,-3 0 16,-6 0 48,-5 0-16,-6 0 48,-3-2 16,-3-1 0,-2 3 16,7 0 0,-1 0 48,8 7 16,5-5-64,8 1-16,5-1 64,7-2-80,0 0-48,13-7-1040,4-4-641,5-3-960,4-3-801,0-2-2737</inkml:trace>
  <inkml:trace contextRef="#ctx0" brushRef="#br0">31603 10537 5667,'0'0'2177,"0"0"-1025,0 0 97,0 0 143,0 0 129,0 0-16,-23 34-65,15-17 433,2 10 64,-8 3-80,-3 4-560,-3 1-193,0 1-95,-1-4-305,4-5-160,3-5-176,0-3-240,5-6-96,1-6-48,7 0-64,1-7-752,0 0-913,0-7-1120,5-7-2562,4-4-8963</inkml:trace>
  <inkml:trace contextRef="#ctx0" brushRef="#br0">31935 10575 14663,'0'0'4498,"0"0"-2305,0 0-576,0 0-1,-2 43 225,2-16-336,0 0-433,0-3-367,7-1-385,5-7-256,3-5-16,3-4-48,0-7 0,2 0-96,-3-12 16,0-3-128,-1-5-65,-1-3 33,-5-4 32,-1 0-80,-6 3-16,2 3 32,-2 8 208,0 6 112,-3 7 32,0 14-32,-6 10-16,1 7 368,0 12 320,1 4-127,-2 3-49,6-3 0,0-4-144,0-7-111,0-7-209,0-4-16,0-9-48,3-5-128,0-4-161,-3-3-95,0-1-320,-3-3-545,0-3-768,-2-6-1744,-3-4-2242</inkml:trace>
  <inkml:trace contextRef="#ctx0" brushRef="#br0">31566 13406 11909,'0'0'5043,"0"0"-2418,-23 40-896,23-29 32,3-4-385,11-7-720,14-10 17,7-16 159,10-12-224,8-12-335,1-11-177,-1-4 0,-5-5-64,-3-1 128,-14 3-80,-3 0-208,-8 3-240,-8 5 31,-7 1-47,-5 7 112,0 8-32,-9 10 128,-7 8 176,-1 13 0,-6 13-32,-6 5-48,-1 20 16,-6 11 64,4 11 80,5 11 160,1 12 224,12 2 16,3 0-79,10-4 31,1-8-160,6-8-224,8-9-96,-2-10 0,2-3 0,-1-6 48,-1-1 0,-4-7 0,-4-2-400,3-4-465,-7-3-191,0 0-801,0-3-304,-3 1-800,-2-1-1842,0-4-5617</inkml:trace>
  <inkml:trace contextRef="#ctx0" brushRef="#br0">32085 13391 10597,'0'0'3794,"0"0"-1826,0 0 466,0 0-401,0 0-657,0 0-463,17 20 95,-12-20-176,1-9-95,2-2-1,-2-7-400,7-4-192,-1-1-80,2-1-32,-2 3 0,-2 5 16,0 7-32,0 7 96,-1 2-80,3 11 33,-4 5 175,5 2 416,-1 0-240,2 0-240,-2-3-128,-5-3-80,0-5 80,-2-3-64,1-1 32,-4-2-96,-2-1-128,0 0-256,0 0-609,0-4-767,-5-3-1490,0-2-2721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 3812 0 0,'-1'-2'6850'0'0,"-3"9"-2623"0"0,-10 27-1252 0 0,-13 46-2209 0 0,-13 49 450 0 0,38-119-1170 0 0,-1 12-63 0 0,4-21 2 0 0,0-1 0 0 0,0 1 0 0 0,0-1 0 0 0,0 1 0 0 0,0-1 0 0 0,-1 1 0 0 0,1-1 0 0 0,0 0 0 0 0,0 1-1 0 0,0-1 1 0 0,0 0 0 0 0,0 0 0 0 0,0 0 0 0 0,0 0 0 0 0,0 0 0 0 0,0 0 0 0 0,0 0 0 0 0,0 0 0 0 0,0 0 0 0 0,0 0 0 0 0,0 0 0 0 0,0-1 0 0 0,0 1 0 0 0,0 0 0 0 0,0-1-1 0 0,1 0 1 0 0,41-13-376 0 0,66-30-1 0 0,-68 26-1071 0 0,-64 25-8597 0 0,12-3 6350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87 468 0 0,'10'-16'4270'0'0,"-8"14"-3914"0"0,-1 0 1 0 0,1 1 0 0 0,-1-1-1 0 0,1 0 1 0 0,-1 0 0 0 0,0-1 0 0 0,0 1-1 0 0,0 0 1 0 0,0 0 0 0 0,0-1-1 0 0,0-2 1 0 0,-1 4-314 0 0,0 1 0 0 0,0-1 0 0 0,0 1-1 0 0,0-1 1 0 0,0 1 0 0 0,0-1 0 0 0,0 1 0 0 0,0 0 0 0 0,0-1-1 0 0,0 1 1 0 0,0-1 0 0 0,-1 1 0 0 0,1-1 0 0 0,0 1-1 0 0,0 0 1 0 0,-1-1 0 0 0,1 1 0 0 0,0-1 0 0 0,0 1-1 0 0,-1 0 1 0 0,1-1 0 0 0,0 1 0 0 0,-1 0 0 0 0,1 0 0 0 0,0-1-1 0 0,-1 1 1 0 0,1 0 0 0 0,-1 0 0 0 0,1-1 0 0 0,-1 1-1 0 0,1 0 1 0 0,0 0 0 0 0,-1 0 0 0 0,1 0 0 0 0,-1 0 0 0 0,0 0-1 0 0,-23 5 1286 0 0,-18 18 1313 0 0,27-11-1949 0 0,11-9-603 0 0,0-1 1 0 0,0 1-1 0 0,1 0 1 0 0,-1 0-1 0 0,1 0 0 0 0,-1 0 1 0 0,-4 8-1 0 0,8-11-133 0 0,2-1-85 0 0,1 0 124 0 0,-1-1 1 0 0,0 1 0 0 0,0-1-1 0 0,0 1 1 0 0,0-1 0 0 0,0 0 0 0 0,-1 0-1 0 0,1 0 1 0 0,0 0 0 0 0,-1 0 0 0 0,1 0-1 0 0,-1 0 1 0 0,0 0 0 0 0,0-1 0 0 0,0 1-1 0 0,1-5 1 0 0,7-9-670 0 0,0 4 484 0 0,-7 8 95 0 0,0 0-1 0 0,1 1 1 0 0,0-1 0 0 0,-1 1-1 0 0,1 0 1 0 0,0 0 0 0 0,6-5-1 0 0,-8 8 121 0 0,0-1 0 0 0,1 1 0 0 0,-1-1 0 0 0,0 1 0 0 0,0 0 0 0 0,1-1 0 0 0,-1 1 0 0 0,0 0 0 0 0,0 0 0 0 0,1 0 0 0 0,-1 0 0 0 0,0 0 0 0 0,0 0 0 0 0,1 0 0 0 0,-1 0 0 0 0,0 1-1 0 0,1-1 1 0 0,-1 0 0 0 0,0 1 0 0 0,0-1 0 0 0,0 1 0 0 0,0 0 0 0 0,1-1 0 0 0,-1 1 0 0 0,0 0 0 0 0,0-1 0 0 0,0 1 0 0 0,0 0 0 0 0,0 0 0 0 0,-1 0 0 0 0,1 0 0 0 0,1 2 0 0 0,0-1 63 0 0,3 2 71 0 0,0 1 0 0 0,-1 0 0 0 0,1 0 0 0 0,-1 0 0 0 0,0 1 0 0 0,-1-1 0 0 0,1 1 0 0 0,-1 0 0 0 0,0 0 0 0 0,-1 0 0 0 0,4 12 0 0 0,-5-17-195 0 0,-1 0 0 0 0,0 0 0 0 0,1 0 0 0 0,-1 1 0 0 0,1-1 0 0 0,-1 0 1 0 0,1 0-1 0 0,-1 0 0 0 0,1 0 0 0 0,0 0 0 0 0,-1 0 0 0 0,1 0 0 0 0,0 0 0 0 0,0-1 0 0 0,0 1 0 0 0,0 0 0 0 0,0 0 0 0 0,0-1 1 0 0,0 1-1 0 0,0 0 0 0 0,0-1 0 0 0,0 1 0 0 0,0-1 0 0 0,1 0 0 0 0,-1 1 0 0 0,0-1 0 0 0,2 1 0 0 0,13-3-9030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 3496 0 0,'2'-14'9812'0'0,"3"39"-7487"0"0,3 45-1867 0 0,-8 218 983 0 0,-8-261-4745 0 0,-5-14-7592 0 0,9-13 7564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9 464 0 0,'-4'-4'16109'0'0,"15"6"-12549"0"0,3 0-4807 0 0,-8-2 1183 0 0,1 0 1 0 0,-1-1 0 0 0,1 0 0 0 0,-1 0 0 0 0,0 0-1 0 0,9-3 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4196 0 0,'0'0'11539'0'0,"26"-2"-11211"0"0,-11 2-4023 0 0,-8 4 2395 0 0,-3-2-493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2768 0 0,'3'7'8232'0'0,"9"24"-5179"0"0,3 47-69 0 0,-5 87-1091 0 0,-2-127-1551 0 0,-1-5-4589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5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3360 0 0,'4'7'8101'0'0,"4"4"-4153"0"0,30 30-4381 0 0,-25-28 1332 0 0,-9-7-868 0 0,0-1 0 0 0,0 1 0 0 0,0 0 0 0 0,-1 0 0 0 0,0 0 1 0 0,-1 0-1 0 0,1 1 0 0 0,-1-1 0 0 0,2 9 882 0 0,-44 57-864 0 0,-5 4 242 0 0,43-68-3071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1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116 184 2612 0 0,'1'-10'11053'0'0,"1"18"-8745"0"0,-1 22-1919 0 0,-21 65 801 0 0,-5-2 1 0 0,-37 95-1 0 0,54-162-1038 0 0,5-16 532 0 0,2-31-446 0 0,4-36-599 0 0,2 0 1 0 0,2 0 0 0 0,4 1 0 0 0,1 0 0 0 0,25-67 0 0 0,-24 88 97 0 0,24-47 0 0 0,-32 73 138 0 0,1 0 1 0 0,0 0-1 0 0,1 1 1 0 0,7-8-1 0 0,-12 13 83 0 0,0 1 0 0 0,0 0 0 0 0,0 0 0 0 0,0 0-1 0 0,1 0 1 0 0,-1 0 0 0 0,1 0 0 0 0,-1 1-1 0 0,1-1 1 0 0,0 1 0 0 0,0-1 0 0 0,-1 1 0 0 0,1 0-1 0 0,0 0 1 0 0,0 1 0 0 0,0-1 0 0 0,5 0 0 0 0,-6 2 32 0 0,0-1 0 0 0,-1 1 0 0 0,1 0 0 0 0,0 0 0 0 0,-1 0 0 0 0,1 0 0 0 0,-1 1 0 0 0,0-1 0 0 0,1 0 0 0 0,-1 0 0 0 0,0 1 1 0 0,0-1-1 0 0,0 1 0 0 0,0-1 0 0 0,0 1 0 0 0,0 0 0 0 0,0-1 0 0 0,0 1 0 0 0,0 3 0 0 0,13 39 467 0 0,-12-38-405 0 0,22 102 660 0 0,11 114 1 0 0,-21-120-680 0 0,-12-92-110 0 0,-3-7 7 0 0,1 0-1 0 0,1 0 1 0 0,-1 0 0 0 0,0 1 0 0 0,1-1 0 0 0,0 0-1 0 0,0 0 1 0 0,0 0 0 0 0,0 0 0 0 0,0 0-1 0 0,0 0 1 0 0,1 0 0 0 0,2 4 0 0 0,-3-7-7 0 0,-1 0 0 0 0,0 0 1 0 0,1 0-1 0 0,-1 0 0 0 0,0 0 1 0 0,1 0-1 0 0,-1 0 0 0 0,0 0 1 0 0,1 0-1 0 0,-1 0 0 0 0,0 0 1 0 0,1 0-1 0 0,-1-1 0 0 0,0 1 1 0 0,1 0-1 0 0,-1 0 0 0 0,0 0 1 0 0,1-1-1 0 0,-1 1 0 0 0,0 0 1 0 0,0 0-1 0 0,1 0 0 0 0,-1-1 1 0 0,0 1-1 0 0,0 0 0 0 0,0-1 1 0 0,0 1-1 0 0,1 0 0 0 0,-1 0 1 0 0,0-1-1 0 0,0 1 0 0 0,0 0 1 0 0,0-1-1 0 0,0 1 0 0 0,0 0 1 0 0,0-1-1 0 0,0 1 0 0 0,0 0 1 0 0,0-1-1 0 0,2-14-5250 0 0,-2 6 1091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1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5196 0 0,'-10'-8'10220'0'0,"61"43"-8112"0"0,-43-32-2065 0 0,1-1 1 0 0,0 0 0 0 0,-1-1 0 0 0,1 0 0 0 0,0-1-1 0 0,0 1 1 0 0,0-2 0 0 0,-1 1 0 0 0,14-3-1 0 0,-17 2-577 0 0,1-1-1 0 0,-1 1 1 0 0,1-1-1 0 0,-1 0 1 0 0,0 0-1 0 0,0-1 1 0 0,0 1-1 0 0,0-1 1 0 0,6-5-1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1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 5424 0 0,'0'0'1807'0'0,"-40"-4"3871"0"0,32 5-5537 0 0,1 1 1 0 0,0 0 0 0 0,0 0 0 0 0,0 0 0 0 0,1 1-1 0 0,-1 0 1 0 0,0 0 0 0 0,1 1 0 0 0,0 0 0 0 0,0 0 0 0 0,0 0-1 0 0,1 1 1 0 0,-1 0 0 0 0,1 0 0 0 0,0 0 0 0 0,0 1 0 0 0,-4 6-1 0 0,8-10-158 0 0,1 0 1 0 0,-1 0-1 0 0,0 0 0 0 0,1 0 0 0 0,-1 0 0 0 0,1 0 0 0 0,0 0 0 0 0,0 0 0 0 0,0 0 0 0 0,0 0 0 0 0,0 0 0 0 0,0 0 0 0 0,0 0 0 0 0,1 0 0 0 0,-1 0 0 0 0,1 0 0 0 0,-1 0 0 0 0,1 0 0 0 0,0 0 0 0 0,0 0 1 0 0,0 0-1 0 0,0 0 0 0 0,0-1 0 0 0,0 1 0 0 0,3 2 0 0 0,3 4 25 0 0,0-1 0 0 0,1 0 0 0 0,0 0 0 0 0,10 6-1 0 0,19 18-62 0 0,-35-28 85 0 0,0 1 0 0 0,-1-1-1 0 0,1 1 1 0 0,-1-1-1 0 0,0 1 1 0 0,0-1 0 0 0,-1 1-1 0 0,1-1 1 0 0,-1 1-1 0 0,1 0 1 0 0,-1-1 0 0 0,0 1-1 0 0,-1 0 1 0 0,1-1-1 0 0,0 1 1 0 0,-1-1 0 0 0,0 1-1 0 0,0-1 1 0 0,0 1 0 0 0,-1-1-1 0 0,1 1 1 0 0,-1-1-1 0 0,1 0 1 0 0,-1 0 0 0 0,0 0-1 0 0,0 0 1 0 0,-1 0-1 0 0,1 0 1 0 0,-4 3 0 0 0,3-3 31 0 0,-1 1 0 0 0,1 0 0 0 0,-1-1 0 0 0,0 0 0 0 0,0 0 0 0 0,0 0 0 0 0,-1 0 0 0 0,1 0 0 0 0,-1-1 0 0 0,1 0 0 0 0,-1 0 0 0 0,0 0 0 0 0,0-1 0 0 0,0 0 0 0 0,0 0 0 0 0,0 0 0 0 0,0 0 0 0 0,0-1 0 0 0,0 0 1 0 0,-10 0-1 0 0,15-1-141 0 0,-1 1 0 0 0,1 0 0 0 0,-1 0 0 0 0,1 0 1 0 0,-1 0-1 0 0,1 0 0 0 0,-1-1 0 0 0,1 1 0 0 0,-1 0 1 0 0,1 0-1 0 0,0-1 0 0 0,-1 1 0 0 0,1 0 0 0 0,-1-1 1 0 0,1 1-1 0 0,0-1 0 0 0,-1 1 0 0 0,1 0 0 0 0,0-1 1 0 0,-1 1-1 0 0,1-1 0 0 0,0 1 0 0 0,0-1 1 0 0,-1 1-1 0 0,1-1 0 0 0,0 1 0 0 0,0-1 0 0 0,0 1 1 0 0,0-1-1 0 0,0 1 0 0 0,0-1 0 0 0,0 1 0 0 0,0-1 1 0 0,0 1-1 0 0,0-1 0 0 0,0 1 0 0 0,0-1 0 0 0,0 0 1 0 0,1 0-304 0 0,-1 0 1 0 0,0 0 0 0 0,0 0 0 0 0,1 0 0 0 0,-1 1 0 0 0,1-1-1 0 0,-1 0 1 0 0,1 0 0 0 0,-1 0 0 0 0,1 1 0 0 0,0-1 0 0 0,-1 0-1 0 0,1 1 1 0 0,0-1 0 0 0,-1 1 0 0 0,1-1 0 0 0,0 1 0 0 0,0-1-1 0 0,-1 1 1 0 0,1-1 0 0 0,0 1 0 0 0,1-1 0 0 0,3 1-2652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21:06.613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4695 4546 1233,'0'0'3889,"0"0"-3312,0 0-257,0 0 2721,3 0-816,-1 0-1040,-2-3-1,0 1 177,0 2-1,0 0-111,0 0-481,0-2-415,0 2 47,0-6 128,3 2-32,7 1 32,2-1-15,3-1-81,0 0-128,-2-3 16,-2 6-208,-4 0-32,4 2-16,1 0-64,6 0 16,4 0-32,8 0 0,5 0 16,5 0 112,5 0 96,-1 0-15,5 0 127,-6 0-16,2-3-16,-2-2 0,-3 1 16,2-1-64,-10 5 0,3-2-144,-8 2-31,-5 0-65,-6 0-16,-1 0 0,8 0 16,-2 2 48,10 3-64,0-3 80,5 0-32,3-2-80,0 0 96,4 0-48,0 0 64,3 0-32,-1 0 16,4-4-32,-3-3 32,-6 1 32,1 2-48,-3 0-32,-6 4 32,-5 0-32,2 0 0,2 0 16,-2 0-32,4 0 16,2 0-16,0 0 32,-3 0-16,0 0 16,3 0-16,-2 0 16,3 0-16,0 0 0,0 0 16,-7 0-32,3 4 16,-5-1 0,-2 1 0,5 1 0,-3 0 0,-1-3 48,4 0-48,3-2 0,-2 0 0,5 0 32,3 0-32,-5 0 32,2 0-16,-2 0 48,2 0-32,-2 0 96,3 0-48,4 0-16,0 0-48,4 0-16,4 0 64,-4 0-96,2 0 48,-2 0-32,2 0 16,-7 0-32,-3 0 0,5 0 16,-5 0-16,2 4 32,-3 2-16,2 0 32,3 0-16,-1-1 16,0 1 0,3-2-32,5-4 80,-5 0 48,2 0 112,4 0-64,3 0 0,6 0-112,-1-4 16,4-4-32,2-1-16,-4 1 0,1 0-32,-8 4 48,-3 1-32,-13 3 16,-3 0-32,-5 0 48,0 0-64,1 0 48,6 0-16,6 0 0,0 0 0,4 0 0,1 0 16,1 0-16,-3 0 0,4 0 32,-8 0 0,0 0-64,-5 0 64,-4 0 16,-4 0 64,4 0-15,-1 0-65,1 0-16,5 0 0,2 0 16,-1 0-48,4-2 48,1-7-16,-3-2 16,7 4 0,-5-3 0,1 6-32,0-1 64,0 0 16,6 3-48,1 2 16,3 0-16,1-3 64,7 3-64,-6 0-16,-1 0 0,2 0 48,-4 0 32,-3 0-48,-8 0 96,-1 0-48,-5 0-32,2 0-32,-1 0-32,2 3 0,4-1 32,1 0-32,5 1 0,3-3 16,5 0-32,-1 0 176,-1 0 64,1 0 32,3 0-64,-8 0-95,3 0-97,-4-3 32,-2-1-32,0 4 16,-1-3 0,-5 3-32,2 0 32,-2 0-32,-3 0 16,-1 0-16,1 0 80,2 0-80,-2 0 0,3 0 16,4 0 16,0-3 48,9-1-96,3 1 80,1 2-48,2-2 96,-4-1-64,-1 4 16,-6 0-32,-8 0 32,-1 0-64,-2 0 16,-4-1 64,2 1-80,7-3 48,2-1-32,9-2 0,2-3 32,4 2-16,1 0-16,-1-1 16,-7 1 0,-3 2 32,-7 2-32,1-4-32,-10 5 32,1-1 32,2-1-48,-1 4 48,0-6-48,5 4 16,0-3-64,5-3 32,4 4-16,-5-4 32,3 2-32,-5-2 48,-5 1-32,-4 5 32,-3 0-16,0-4 0,-4 4 16,6-3-64,2 2 64,3 1-16,3-2 0,7-1 0,2-1-16,0 4 16,6 0 16,4 0-16,-2 2 0,1 0-32,2 0 0,0 0 96,-8 0-128,-1 4 80,-1 4 0,-3 1 0,-2-1-16,2-2 0,2 2-16,-7-1 16,1-2 16,0 0-16,0-5 0,-5 2 0,0 0 16,1 2-32,-3-4 32,0 0-16,-5 0 16,-1 0-16,4 0 0,-3 0 32,7 0-64,-4 0 48,9 0 0,-4 0-16,1 0 16,-1 0-16,1 0 0,-3 0 32,-2 0-48,0 0 32,4 0 16,-3 0-64,0 0 48,-1 1-16,3 5 0,-3 3 0,-3-4-16,-1 3 16,-1-1 32,-8 2 0,5-4-80,0 0 96,1-2-64,5 1 16,1-4-16,7 0 64,3 0-112,1 0 64,3 0 0,1-9-16,-1 1 32,1-4-64,0 5 80,-8-3-48,0 6-16,-5-4 32,-1 4-16,-2 4 16,3 0 16,6 0-32,1 0 0,12 0 48,3 0-64,8 0 0,1 0 48,0 0 0,1 0-32,-4 0 16,-7 0 16,-3 0-32,-7 4 32,2 4-80,-2 3 80,-1-1 0,2 2-16,1 1 16,3-3 0,-1-3-16,-2-3 16,-1-1-16,-4 2 0,-8-5 32,0 2-80,-11 0 96,-5-2-80,-4 0 64,-3 0-32,-4 4-16,1-2 16,2-2-32,-2 2 32,3 0 16,2 1 0,-5-3-32,1 1 32,2 3-64,2-1 96,0-2-64,3-1 32,4 0-16,3 0 0,2 0 16,5 0-32,2 0 32,-3-1 0,4-12 0,-3 1-16,-4 1 48,-1 3-96,-3-2 112,-6 2-112,-3 3 64,-5 3 16,-5 0-64,0 2 48,-5 0-32,4 0 0,-4 0-16,0 0 16,3 0-16,1 0 0,2 0 48,6 0-48,-3 0 64,2 0-48,0 2 48,0 0-16,-5-2-16,-5 0 48,3 0-96,-4 0 64,0 0-32,0 0 32,0 0-96,0 0-80,0 0-240,-5 0-225,-9 0-655,-2-4-593,-6 1-272,-10 3-176,-11-2-801,-22-1-3057</inkml:trace>
  <inkml:trace contextRef="#ctx0" brushRef="#br1">23124 12281 8772,'0'0'5218,"0"0"-2945,0 0-912,0 0-240,-25 17-193,23-17 16,2 0-79,0-2-369,0-6-368,2-2 128,1-1 112,3-7-208,0 1-160,1 0 16,1-5-16,1 4 33,2-7-17,-4 0-16,1-1 0,6-3-33,-1 0 50,-1 0 63,-3 4-80,5 0 32,-1 4 0,-1 1 144,-2 2 0,4 0-48,-1 0-32,7 0-16,2-1-64,-1-4-80,3 1 48,-1 3-48,3 0 48,-1-1 0,-7 5 32,0 1 0,-5 2 0,5 2-32,-9 3 48,5-1 160,-2 4-32,-2 0 64,6-4-144,1 5-64,3-4 32,2 0 32,0 3-48,3-4 16,-1 0 16,-3 2-32,1-2 80,-4 1 48,-1 1-32,0 2-32,-3-1-31,-5 3-17,4-4-16,1 4 16,2-2 16,3-2 16,1 6 48,2-4-16,-2 1-64,2 1-32,0-1 0,-1 3 16,-3 0-16,-5-2-16,5 2 0,-6 0 16,-6 0-16,9 0 0,-8 0 16,1 0-16,4 0 16,1 0-16,1 0-16,-1 0 48,3 0-32,-2 0 0,-4 2 0,4 3 32,-1 0-16,-1-3 32,1 4-64,2 0 48,2 0-32,1-2 32,2-1-16,0 1 64,2-4-16,-2 6-16,2-6 144,-7 4 80,5-1-192,-6 2 0,-5-2 0,5 1 16,-3 1-48,-3 0 0,2 4-48,-1-3 48,0 1-32,-3 0 16,1 2-80,0-2 96,0 1-16,-1 2-16,6-3-16,-2-3 16,4 4 49,-7-3 63,7 0 448,-1-1-320,-4 1-16,0-2-96,-2 2-16,-1 3-48,-1-1 0,-2 0-48,1 0 0,2 2 0,-3-2-48,0 4 64,3-4-16,-1 0 0,-1 3-64,3-3 80,-5-2-64,3 0 48,-1 0-48,-1 0 32,-2 0 16,4-4 16,-5 5 32,4-1-48,1-1-16,-2 2-32,1 1 0,2-2 16,-3 4 0,3-1 0,-1 1-16,1-2 32,-1 3-16,-3 1 64,4-3 1,-3 5-1,-3-4-32,6 4 16,-6-1-32,1-3-16,5 3 16,-3 0-64,2-1 80,1-1-32,1-1 16,0 1 0,0 0 16,0-1-32,-1 0 16,-3 2 16,3-1 0,-2 1 80,5-1-64,-3 2 64,2 0-112,-2-2 16,1 1 32,1 0-32,1-1 16,2 2-16,-4-3 16,1 1-32,0 2 16,1-2-16,0 0 32,-5 5-16,1-6 0,4 3 0,-1 0 16,0 1-16,1-2-16,-3 2 16,3-1 0,3-1 0,-5 2-32,4 3 0,-1-6 16,-1 2 0,-1 3 0,3-1 16,-4 1-16,1-1 32,1 4 16,3-3-80,-3-1 64,2 1-32,2-3-64,2 1 32,-5-2 16,4 2 0,-1-2-32,0 0 64,1 1-16,-2-2 16,1-2-32,-4 2 0,5 1 32,-2-4 0,-2 2-32,2-1 0,-6-2 64,6 2-48,-3-1-16,-2 1 0,4-2 48,-1 2-32,-2-1 16,5 3-16,-1-2-32,-2-1 32,4 0 16,-1 0-16,0 1 16,2-1 0,-4-2-16,2 2 16,4 1-16,-2-4 0,-2 4 48,4-4-80,-1 1 96,0 1-96,-1-4 80,-6 2-48,5-4 0,-1 3 0,0-3 48,1 1-80,3-1 80,0 0-64,4 0-32,-6 0 32,10-1-16,-3 1 0,2-3 0,0 1 0,0 0 16,1 0 32,-1-2-16,1 0 16,-2-3-16,2 4-16,-1-4 32,1-1-16,-4 4 16,-2-4 16,-2 3-32,-7-3 16,-1 4 0,-1-3-16,-1 0 32,-4 0-16,0-1-32,-1-4 48,4 2-48,1-1 48,-1-3-32,3 1 16,-3-2 0,3 3-16,0 0-16,0 2 16,0-2 48,-1 5-80,0-3 80,-2 2-48,2 2 0,2-2 32,-1 1-32,-2-3 0,2 0 16,2 1 32,3-5-32,-4-1 0,0-3 32,2 1-112,-2-2 32,-2 1-16,-2 0-16,1 1 0,-1 2 32,-3 3-32,2 0 32,2 2 0,-5-2 16,2 5-16,3-3 64,-2 0-64,1 3 0,1-1 48,2 2-32,-1-5-32,-1 4 64,5-2-16,-3 1 0,3-4 16,-2 3-64,2-4 48,-5 1-64,7 0 0,-6 0 48,0 2 16,-3 1 0,4-3-16,-1-1 48,0 4-48,-3-1 64,4-1-80,-2 0 16,-1-1 48,2 2-48,-2 1 48,1 1-64,-1-2 48,-1 3 16,2 0-16,-1 0-32,-3-1 32,6 1-16,-5-1 16,2 0-32,2 0 32,-2 0-16,1-1 16,0 1-16,0-2-16,0 3 32,-1 0-32,1 0 48,-1-1-48,-2 1 64,1 2-48,1-2 0,2 2-16,-2-1 64,1 0-80,-1 1 48,1 1 0,0-2-32,1-1 16,-3 3 16,1 0 16,1-4-64,2 2 80,-1-1-64,-1-1 16,1 0 0,1 2-80,1-1 64,-4 2 32,3 0-80,-3 1 80,3 1-48,0-2 48,-2 5-48,2-2 32,-1 0 32,-1-1-48,5 0 0,-2 1 16,-4 2 0,2-2 48,-1-1-48,2 1-16,-1 0 16,-2-2 0,-2 0 0,5 4-32,-4-4 48,3 0 0,0 0 0,4 2-160,-5-1 144,1-2-32,4 2-16,-2-1 32,2 4-32,-3-2 64,2 0-96,-4 2 96,0-4-16,1 4 0,-1-2 0,-1 2 16,2-2-32,1 2 0,-5 0 48,5 0-80,-4 0-48,3 0-161,-3 0 225,4 2 0,-3 0 0,0 2 16,-2-2 32,-1 0-64,3-2 80,-4 0 0,1 3-48,1-2 0,2-1 48,0 0-32,3 3 0,-3-3 0,1 3-48,-5-3-112,3 2-32,2-2 112,-6 0-16,2 3-16,-1-1 48,5-2 16,-2 2 32,0 4 16,3-6 32,-2 4-32,2-4 0,-3 3 0,1-2-16,-1 3 48,-2-4-48,3 2 32,-5-2 16,5 0-16,-3 0-64,2 2 64,0-2-16,-1 3 32,3-1-32,-1-2 48,-1 2 16,3 1 0,-3-3-16,4 3 32,-3-3-32,-4 2 0,3-2-16,1 0 16,-4 0-64,4 2 16,-3-2-16,0 3 16,-2-1-32,-1 3 16,6 0-16,-6 0 16,0 2 64,3 1-48,-3 0 32,3 0-48,-1 3 48,2-5-80,-1 2 32,-1 1 0,2-1 16,3-1-16,-5 2 16,3-1 0,2 1 0,-3 2-16,-2-2-16,7 0 48,-6 1-16,1 0 32,2 0 176,0-3-96,2 3-32,-2-3-16,2 1-15,-6 1-65,3-2 80,2 3-16,-2-3 16,-4 3-80,3 0 0,1-3 16,-2 5 16,-2-2-16,4-2-16,-1 3 48,-4-3-48,0 2 48,3-3-64,0-2 48,-3-1-16,3 3 16,0-1-16,-1-2 32,4 0-16,-4 4 0,1-3 16,-1 0-48,4 2 32,-3 1-32,3 1 32,-4 3-16,2-2 16,3 5-16,1-3 16,-1 2 16,5-2 32,-2 1 0,2-1-96,-2 1 16,0-5 16,2 3-16,-2-1 0,1-2 32,-1 5-16,4-4 32,-1-1 32,0 5-80,2-5 64,-1 0-48,-1 5 0,2-5 48,3 5-80,0-3 64,1 0-48,-4-1 48,6-1-16,-8 0 48,1 0-80,-1-2 32,1 1-32,-4 1 0,6-2 0,1 0 16,-2 0-32,7-1 48,-4 3-16,4-2-16,-1 0 64,1 4-80,-4-3 64,5 1-80,-7-4 112,-2 6-64,-1-3 0,0 1 32,1-1-64,-2-2 64,-2 1-48,2 2 32,2-4-32,-1 4 32,5-3 16,0-1-96,1 4 32,3-5 0,-1 1-16,0 0 32,0-3 32,0-1-16,-8 0-32,2 0 48,-1-1-16,-6-6 16,0 3 0,-4 2-16,1-1-80,-3 3 112,-2-3-64,0 1 48,-5 2-64,-4-2 16,-4 2-416,-5 0-385,-4 0-720,-5 0-1840,-3 0-785,3 2-4994</inkml:trace>
  <inkml:trace contextRef="#ctx0" brushRef="#br0">4702 3822 3298,'0'0'7523,"0"0"-4354,0 0-2336,0 0-529,0 0 272,-3-4 145,3 8-257,0 6-96,0 5-48,-2 7 304,2 4 513,-3 10-17,-3 6 161,2 4-161,-5 0 241,4 1-465,-2-6-415,3-5-97,-1-4-176,5-5-128,-3-6-48,3-4 64,0-5 0,0-2-32,0-2-32,0-6 64,0 0-32,3-2 0,-3 0 16,0-4 192,1-12 321,3-7-273,0-9-288,3-10-32,-2-8 16,-3-9 48,5-3-224,-6-2-16,2 6-64,3 3 16,-3 8 144,-1 13 31,-2 10 81,0 12-15,3 5 47,-3 3 32,0 4 0,0 0-80,0 4-64,4 12-32,1 9 32,2 8 64,8 14 48,0 6 96,6 10 80,4-5 96,-1 1-144,1-7-192,-2-9-16,2-10-32,-1-6 320,1-10-48,-2-9 336,-3-6-207,1-4-193,-5-10-80,1-9-80,-1 0 80,-2-8-64,-4 3 32,-2-3-16,-2-4-32,-2 0 64,-4-2-96,0-6-16,0-3-32,-10-3-160,-4-5-80,1 3 15,0 3 33,-4 5 224,1 7 80,2 10-32,4 4 48,2 10 0,3 4-48,5 3 32,0 3-48,0 0-80,0 0-1104,5 3-1105,0 3-849,0 2-1776</inkml:trace>
  <inkml:trace contextRef="#ctx0" brushRef="#br0">5384 4127 8836,'0'0'4466,"0"0"-400,0 0-1585,0 0-656,0 0-384,0 0-65,-7-29-223,-7 29-641,-3 8-384,-4 9-48,3 4 112,0 2 96,9 5-96,3-7-144,6 1 0,0-7-48,13-3 16,4-8 16,2-4 0,-4 0-96,6-12-144,-3-5-64,-5-5 64,-2 0 96,-4 0-112,-1-2-64,-3 5 80,-3 2 128,0 7 96,0 4-16,0 6 0,-3 4 16,-3 13-64,5 5 176,-5 7 352,6 4 176,0-4-192,0 4-255,6-9-129,1-8-48,4-5-32,2-7-240,-1-4-353,-2-4-575,-2-12-721,-2-5-560,-2-5-1825,-4-6-4530</inkml:trace>
  <inkml:trace contextRef="#ctx0" brushRef="#br0">5760 3735 9893,'0'0'4898,"-9"33"-1617,7-3-736,-5 6-272,7 9-304,0 3-48,0 3-656,0 0-257,0-3-143,4-6-449,-1-3-336,2-10 64,1-5-80,-3-4 48,1-6-112,-4-6 48,0-2-48,0-3-16,-3-3-224,-5 0-336,3-5-881,-4-2-1392,5-5-881,2-2-1024,2-1-3890</inkml:trace>
  <inkml:trace contextRef="#ctx0" brushRef="#br0">5617 3987 12758,'0'0'3714,"0"0"-1617,0 0-113,0 0-191,35 3-144,-20 4-16,2 3 288,2 2-609,-3-5-575,1-1-289,-4-2-80,2-4-144,-1 0-80,-1 0-112,-1-4 16,-2-9-48,1 4-384,-2-4-705,-4 3-1488,3 4-1665,-6 1-2017,1 5-8035</inkml:trace>
  <inkml:trace contextRef="#ctx0" brushRef="#br0">5994 4104 15047,'0'0'2865,"0"0"-2689,0 0 609,0 0 1023,0 0-191,16 40-240,-7-28-321,4 2-415,-3-2-289,2 1-144,-2-9-128,3 0-32,1-4 16,-2 0 16,1-4 48,0-8-48,-2-5-16,-1 0 32,1-5-64,1 3 16,-8 1 192,2 1 64,-3 3-31,-3 2-81,0 0-64,0 5-96,-3-1 16,-3 3-16,3 5-48,-1-2-48,-2 2-224,3 2-817,1 3-1424,2 0-721,0 0-3425</inkml:trace>
  <inkml:trace contextRef="#ctx0" brushRef="#br0">6270 4160 10693,'0'0'4834,"0"0"-3201,0 0 368,0 0-64,0 0-593,29 35 353,-27-35-48,4 0-561,-3 0-255,1 0-129,1-8-304,-1 3-144,1-3-144,-1 0-48,1-5-48,-2 1 16,-2 0-16,-1-5 0,0-1 16,0 1-48,0 1 64,0 3 0,-1 1-16,1 2 1,0 6 111,0 1-48,1 1-32,6 2-48,4 0-48,2 0 96,1 0-48,2 2 16,-3-2-32,5 3 0,-1-3-16,-4 0-208,-2 0-417,-5-3-703,-4 1-881,-2-1-1233,-8-1-2945</inkml:trace>
  <inkml:trace contextRef="#ctx0" brushRef="#br0">6653 4039 1313,'0'0'9892,"0"0"-6466,0 0-961,0 0-64,0 0-144,-30 14-32,16-6-128,1-4-913,-1 8-575,1-4-257,4 5-112,5-5-48,1 5-128,3-3-64,4-3 48,8-2-48,1-1 0,6-1-32,-2-3-160,1 0-64,-5 0 208,1 0-160,-6-3 192,3 3-32,-3 0 64,-2 3-80,0 7 96,1-2 112,-1 3-128,2-1-32,-7-1 0,6-2 0,-5-1-704,3-4-1137,-5-2-881,4 0-1439,-4-12-5012</inkml:trace>
  <inkml:trace contextRef="#ctx0" brushRef="#br0">6887 3597 11461,'0'31'4338,"0"16"336,-5 11-800,5 10-704,-3 0-1394,3-6-799,0-3-417,3-13-240,2-5-304,0-9-64,1-10-32,-4-8 96,1-1-160,-3-9-128,0 0-320,0-4-673,0-10-800,-8-10-2737</inkml:trace>
  <inkml:trace contextRef="#ctx0" brushRef="#br0">9555 4178 26156,'0'0'2401,"0"0"-2513,0 0 128,0 0 48,0 0-368,0 0-16,30-1-1057,-26-14-2769,1-2-3921</inkml:trace>
  <inkml:trace contextRef="#ctx0" brushRef="#br0">9589 3798 14327,'0'0'11301,"0"0"-10341,0 0-1440,0 0 16,0 0 256,0 0-385,30 24-1311,-19-16-1986,-4 1-5811</inkml:trace>
  <inkml:trace contextRef="#ctx0" brushRef="#br0">9819 4225 18552,'0'0'1681,"0"0"-1617,0 0 1217,0 0 208,0 0 95,0 0-415,39-39-705,-26 20-304,5-3 176,0 3 273,3-1 111,-6 5-64,-4 1-304,6 7-32,-7 2-63,-2 5-129,2 0 16,-1 5 32,-1 4-96,2 6 96,-1-3-128,3 0-48,1 3-16,-4-7-96,3-1-320,-5-2-609,1-5-832,-5 0-1376,1 0-1041,-4-8-5715</inkml:trace>
  <inkml:trace contextRef="#ctx0" brushRef="#br0">10332 4099 14311,'0'0'10164,"0"0"-8227,0 0-1361,0 0 929,2-34-513,-10 34-543,-7 0-225,-6 9-112,6 4-96,-1 4-32,2 5 16,5-3 64,9 0-80,0-5 16,12-1-48,3-4 48,6-6 32,-3-3-64,6-4 80,-5-9-16,0-2-48,-2 1 16,-7 2 32,-2 4-48,-4 4 64,-3 4-64,-1 0 16,0 9-64,0 6 64,0-1 112,0 6-16,0-3-80,0-4-32,8-2-80,6-7-448,5-4-1057,-3-4-1200,2-11-1153,-1-6-3826</inkml:trace>
  <inkml:trace contextRef="#ctx0" brushRef="#br0">10583 3990 416,'0'0'19625,"0"0"-16968,0 0-1696,0 0 768,0 0-33,32-12-303,-10 12-336,8 0-481,1 4-240,8 0-192,-2 0-128,2-4-64,-5 2-320,-5-2-609,-9 0-415,-5 2-721,-9 1-1105,-4 2-1056,-2 0-3601</inkml:trace>
  <inkml:trace contextRef="#ctx0" brushRef="#br0">10765 3572 23131,'0'0'1392,"0"0"-1520,-7 51 64,-1-11 2177,-3 10-16,0 9-528,3 3-497,0 6-351,5-6-417,3-5-32,0-5 16,3-9-288,5-11 0,-3-6-64,1-1 32,0-11 16,-4-4 0,2-4-336,-4-6-401,0-1-511,-6-16-1297,0-3-3026</inkml:trace>
  <inkml:trace contextRef="#ctx0" brushRef="#br0">10884 4052 11541,'0'0'12326,"0"0"-10565,52 6-1745,-29-4 304,8 3 912,1-5 33,-3 5-497,-2-5-431,0 0-177,-6 0-64,-6-3-48,-9-4 32,-5-3-208,-1-4-257,-7-3 33,-17 0-96,-1 1-128,-7 8-48,0 8 399,-1 4 257,6 16 497,12 4 175,3 8 16,9-3-111,3 2-225,15-4-224,5-2-144,2-11 16,0-2-48,-1-8-320,-3-4-465,-6 0-703,-2-9-1906,-10-5-2032</inkml:trace>
  <inkml:trace contextRef="#ctx0" brushRef="#br0">11342 3930 11317,'0'0'3138,"0"0"-1954,0 0-335,0 0 831,0 0-15,0 0 64,0 0-192,0 0 63,-9 5-367,-9 2-513,-3 6-208,-1 1-79,-1 2-193,4 5-144,6-2-48,7 0-64,6 1-16,3-4-16,10 2-64,9-1 80,1 0-48,5-1-80,1-1 96,-2-1 80,2-1 0,-6-5-48,-7 1 16,-7 3 16,-4-4 240,-5 4-80,-8-2 256,-9 1 64,-6 4 0,-4 0-95,-3-6-225,0 3-144,3-4 48,5-4-48,9 1 0,4-5 0,7 0-144,2 0-273,6 0-623,7-9-1601,4-2-977,-2 0-2113</inkml:trace>
  <inkml:trace contextRef="#ctx0" brushRef="#br0">7731 3842 11509,'0'0'5299,"0"0"-2194,0 0-1584,28-35-177,-25 26-127,1-5-465,-4-2-544,0-3-128,-8 0-32,-6-3-80,-2 3 32,-6-3 16,-5 3-48,0 4 64,0 8-16,0 7-48,-2 9 48,2 23-112,-3 19 112,3 17 209,5 9 879,8 9 129,10-6-481,4-5-272,18-12-352,9-15-16,4-11-128,5-10 0,-1-13 0,-2-7-16,-4-7 48,-4 0-144,-6-7-512,-6-7-96,-2-1-433,-5 1-144,-2 1-1168,5 1-304,-1 2-1073,9 3-1984,-2 2-2354</inkml:trace>
  <inkml:trace contextRef="#ctx0" brushRef="#br0">8072 4111 18857,'0'0'2993,"0"0"-2833,-45 12 384,29 6 1505,1 3-576,8 3-305,2 3-127,5 0-449,5-3-304,11-5-208,6-7 0,-1-7 32,9-5-64,-6-9-96,1-11 32,-3-1-16,-7-8-80,-3-1-96,-7 1-128,-5 0-16,0 2 80,-13 8 48,-4 2 32,-5 9 176,-2 6-16,0 2 16,2 2 64,4 6-80,4 1-16,6 1-32,6 0-64,2 2-1041,5-5-944,5 1 144,6-6-1184,2 1-3634</inkml:trace>
  <inkml:trace contextRef="#ctx0" brushRef="#br0">8405 4155 9492,'0'0'10549,"0"0"-9764,-35 33-145,19-14 1153,2-1-577,9 1-79,1 3-177,4-5-448,9 0-320,9-1-111,4-8-33,4-8 32,5 0-128,-1-12 32,-3-5-257,0-5 1,-6-1 160,-4-2 64,-10 3-96,-4 1-256,-3 3 160,-17 3 32,-7 8 176,-6 2 16,1 5 224,2 0 304,3 4-128,3 0-144,8 0-288,7 4 80,3-3-768,3-3-705,3-2-1152,4 0-1489,5-9-6258</inkml:trace>
  <inkml:trace contextRef="#ctx0" brushRef="#br0">8687 4309 19673,'0'0'5154,"0"0"-4882,38 23-175,-23-16 687,-1-1-176,-1-2-224,-4-4 81,-6 0-257,2 0-192,-2-8 144,-3-6 32,0-5-16,-3-6-80,-2-4-64,-1 0 208,3-2 96,3 1-32,0 7-128,0 0-15,9 7-1,0 3-80,3 5-48,2 4 80,-4 0 0,3 4-96,1 0 64,-3 4-112,3 0 32,-4 2-96,-2 1-224,-2 1-849,-3-4-1200,-3 1-1089,0-5-960,-6 0-5666</inkml:trace>
  <inkml:trace contextRef="#ctx0" brushRef="#br0">9132 4128 7684,'0'0'5858,"0"0"-4081,0 0 384,0 0 144,0 0-160,0 0-448,-13 3-64,-5-3-561,0 4-416,0 6-63,-4 0-241,5 5-208,7-1-80,5 2-96,5 1 80,7-2-48,9-3 16,11-4 0,4-6-32,0-6 96,5-10-16,-2-11-48,0-4-80,-11-5 80,-1 0 16,-8-3 32,-10-2-32,-4-2-48,-4 0-96,-13 2-208,2-3 192,-2 9-16,3 6 96,1 7 32,8 5 64,2 11-80,3 4 64,0 4-64,5 17-128,4 8 160,4 14 416,0 8 96,-5 7 64,1 0 1,-4 1-305,-1-5-528,-4-13 240,0-7 0,1-8 0,-1-9 32,3-5-64,2-8-289,1-4-783,-3-4-961,1-10-528,-1-5-2065,6-3-13559</inkml:trace>
  <inkml:trace contextRef="#ctx0" brushRef="#br0">12125 3979 11429,'0'0'4530,"0"0"-2129,0 0-816,0 0-128,-9-17-65,2 17-383,-8 0-481,-3 0-384,-9 13-144,-2 6 16,-7 10 64,6 2 80,2 6 48,8-3 465,7-5 63,13-5-528,7-6-160,16-10-160,8-8 96,5 0 64,2-11-32,0-8 80,-3-6-64,-6 1-240,-2-2 96,-8 1-64,-3 0-240,-10 9 336,-1-1 16,-2 5 64,-3 2 16,0 5 0,-6 2 32,1 3 0,2 3 16,-2 8-128,0 9 16,2 7 32,3 4 176,0-2-80,3 3-48,7-4 32,4-12-80,-4-3 96,8-5-128,-5-4-48,-6-2-480,1-2-1265,-5 0-768,-3-6-2226,0-5-8915</inkml:trace>
  <inkml:trace contextRef="#ctx0" brushRef="#br0">12371 4154 7812,'0'0'11589,"0"0"-10277,0 0-111,0 0 320,0 0-33,0 0-687,18 3-385,-9-18-160,0-7-160,5 1-96,-6-4 112,6 3-16,-6 3-80,-3 6 16,4 4 0,-4 6 0,1 3-16,-1 4-80,0 11 80,1 5 545,1-1 47,-1 3-464,2-3-144,-2-6-16,0-3-80,2-3-416,-1-7-513,0 0-848,-1 0-704,1-7-1393,-2-3-3729</inkml:trace>
  <inkml:trace contextRef="#ctx0" brushRef="#br0">12859 4052 18408,'0'0'5459,"0"0"-4771,-48-15-95,27 15 815,6 0-511,-4 3-673,5 6-192,4 4-64,5-1-32,5 5 32,2-3-32,10 1-16,3-3-32,6-7-81,4-5-15,-1 0-16,3-9 128,-5-12-64,-1 0 32,-1-3-32,-5-5 32,-1-4 32,-2 0 144,-8-6-32,1-2 16,-5-3-16,0 3-176,0 4-16,0 8 176,0 12 128,0 17 560,0 13-320,-5 20-352,-3 18 769,3 5 735,5 8-447,0-4-929,0-11-192,5-10-32,6-16-80,3-5-80,-4-11-305,-1-2-927,-4-5-977,-5-5-785,0-7-1984</inkml:trace>
  <inkml:trace contextRef="#ctx0" brushRef="#br0">13612 3547 608,'0'0'5299,"0"0"-1730,-17-39-2224,12 32-481,-2-3 465,7 8 112,0 2-385,0 0-448,0 14-480,0 13-32,0 14 369,4 17 1296,1 16 848,7 10-544,-4 6 368,2-5-881,0-10-687,2-13-337,-2-15-272,-4-12-80,2-12-16,-2-10-16,-2-5-96,2-4-16,-1-4-16,-2-12 65,3-12-1,-2-8 32,5-4-256,-1-11-81,-3 4-47,9 2 64,-7 4 0,5 8 64,2 8 96,-4 9-16,3 6 0,1 6-48,2 10 32,1 7 96,-2 7 0,5 1-32,-2 1 16,0 3-16,-6-4-32,2-4 80,-4 4-32,-1-9-16,-5 2 32,-4-1-16,0-2 80,-1-1-64,-8-2 48,-4-2 0,-7 0-16,2-5 0,-4-1 80,0-4-80,1 0 32,-3 0-32,6-12-80,1 0 64,4-1-112,1-1-48,2 5-192,5 2-224,-2 1 15,5 4-255,2 2-833,0 0-320,9 0-1168,-1 0-1025,2 0-5186</inkml:trace>
  <inkml:trace contextRef="#ctx0" brushRef="#br0">14203 4040 12022,'0'0'3905,"0"0"-1984,0 0 0,0 0-416,-41-22 15,21 20-383,2 2-97,-4 0-255,1 4-241,1 9-160,4 3-128,8 1-48,7 1-80,1 1-31,4 0-33,14-4-80,8-6 16,0-6 32,1-3-305,5-7-79,-5-10-48,-2-5 80,-3 3 192,-6-3 208,-5 5-32,-7 2 64,-1 5 64,-3 10 368,-3 0 177,-5 13-113,1 8-240,-1 3 208,0 9-304,5-2-239,3-6-33,0-4 0,8-9-369,3-4-559,3-8-593,-4 0-1152,4-8-208,-7-11-1313,4-3-4130</inkml:trace>
  <inkml:trace contextRef="#ctx0" brushRef="#br0">14520 3457 5971,'0'0'7539,"0"0"-4049,0 0-1329,0 0-336,0 0-641,0 0-672,9 51 913,-7-3 752,1 13-352,-3 15-593,0 1-319,0 1-225,0-5-128,-3-8-239,3-6-257,0-13-16,3-7-48,5-8 0,2-7-48,-3-6 48,-1-9 32,1-4-353,-5-5-335,1-9-128,-3-9-673,0-4-1536,-3-4-1185,-6-3-2961</inkml:trace>
  <inkml:trace contextRef="#ctx0" brushRef="#br0">14820 4011 15895,'0'0'4546,"0"0"-4274,0 0 433,0 0 1088,0 0-97,0 0-367,-22-22-577,8 33-448,1 7-31,-1 4 223,4 4 112,2-1-176,2 1-144,6-1-111,0 0-113,0-9-48,11-3 32,-1-5-64,7-8 80,0 0-16,1-7-64,-1-9 0,-2-6-16,-2 0 32,-1 0-64,-6 0 0,-3 3 64,-3 4 0,0 5 16,0 1-48,-3 6 96,-3 3-80,-2 3 112,4 6-64,-4 8 176,7 1 64,1-1 32,0-1-144,0-1-128,9-2 32,0-4-48,-4-2 16,3-1-256,-3-6-496,-1 0-785,-1 0-624,-1-13-2033,1 1-4610</inkml:trace>
  <inkml:trace contextRef="#ctx0" brushRef="#br0">15033 4145 16359,'0'0'6804,"0"0"-6468,0 0-80,30 38 1217,-23-28-561,4-3 0,-4-7-223,-3 0-497,-2 0-64,5-12 16,-5-2-48,-2-6-48,3-4-16,-3-5-64,3 2 96,-3 0-32,2 3 16,3 5-16,-2 6 0,2 8 144,1 5 48,1 3-80,-1 12 16,2 1 273,1 9 47,-2 1-256,4 2-64,-8-5-192,2 0 64,-2-7-16,2-3-80,1-9-304,-6 1-609,6-5-960,1-5-1344,-1-6-1633,0-4-7316</inkml:trace>
  <inkml:trace contextRef="#ctx0" brushRef="#br0">15401 3979 24587,'0'0'2417,"0"0"-2129,0 0 529,0 0-433,0 0 288,0 0 17,4-26-465,-4 26-224,-8 9 0,-6 0-64,1 9 64,-1 1 32,1 6-112,1 4 112,6 0-64,3 0 48,3-3-32,8-1 32,7-8 0,7-2 16,0-10 0,5-1-32,-3-4 32,0-2-576,-2-8-1649,-3-7-2402,-5-5-5217</inkml:trace>
  <inkml:trace contextRef="#ctx0" brushRef="#br0">15602 4012 22939,'0'0'3233,"0"0"-3489,37 4 224,-18-4 176,3 0 240,-3 0 416,-3-5-335,1 0-401,-8-3-96,-2-1 32,-5-1-144,-2-2-80,-11-2-145,-7 3 65,-4 5 272,-2 2 32,-3 4-48,5 8 64,6 9 833,5 8 143,8 1-160,3-1-415,14 1-273,7-7-16,1-2-128,8-7 64,-3-4-592,2-6-577,-5 0-1152,-3-12-1521,-8-3-2192</inkml:trace>
  <inkml:trace contextRef="#ctx0" brushRef="#br0">16089 3969 5683,'0'0'6387,"0"0"-3394,0 0-576,0 0-528,0 0-272,0 0-529,-4-7-95,-15 20-241,-6 6-128,-2 3-160,-2 7 97,1-4-65,10 0-320,9-3-112,8-7-64,2-5-80,17-10-144,6-5 240,3-12 16,8-8-160,0-8-368,0-4 31,-3-2 433,-1-5 48,-8 1-192,-4 0-224,-6 1-240,-7 1 400,-6 4 112,-3 4 80,-7 6-64,-7 4 64,4 9 0,-4 10 240,7 6 240,-2 25-128,6 19 192,2 12 1121,4 13 272,4 4-337,5-7-815,9-9-769,-3-16 32,6-12-64,-2-9 80,-3-10-272,-4-4-609,-5-6-607,-4-2-1186,-3 0-367,-3-10-2113,-8-5-7956</inkml:trace>
  <inkml:trace contextRef="#ctx0" brushRef="#br0">17480 3510 12550,'0'0'4706,"-18"-49"-2497,3 26-1265,-9 2-223,-7 5-161,-9 0-272,-3 5-240,-2 6-32,-7 2-32,1 3-144,3 13-304,5 3 0,3 6 368,6 7 96,13 5-80,2 5 144,9 8 256,6 9 288,4 6 593,10 6 783,7 2-239,5 6-656,0-4-289,-5-6-480,-2-4-432,-9-12 112,-5-3 0,-1-10 0,-1-2 16,-5-6 32,-3-9-16,0-1-320,0-7-320,4-5-545,1-7-1088,0 0-848,2-9-2610</inkml:trace>
  <inkml:trace contextRef="#ctx0" brushRef="#br0">16925 3964 560,'0'0'13078,"0"0"-8868,0 0-1713,0 0-336,0 0-96,0 0-432,-5-12-657,5 12-415,0 1-209,5 2 32,3 2 48,4 2-112,6-2-128,6-5-95,6 0 15,4 0-16,7-5-32,-3-2-144,3-2 16,-6 3 64,-8 4-433,-6-1-335,-8 3-625,-7 0-303,-3 0-321,-3 0-304,-5 0-48,-6-6-1569</inkml:trace>
  <inkml:trace contextRef="#ctx0" brushRef="#br0">17516 3424 12390,'0'0'3377,"0"0"-1456,0 0-736,0 0-273,0 0 241,34 59 175,-25-9 1297,-3 9-448,-6 16-624,0 1-544,-3-1-209,-5-3-240,0-9-128,2-6-336,3-12-32,-2-6-48,3-6 0,2-7-48,0-6 16,0-6-32,0-5-352,2-3-480,2-6-817,-3 0-1088,-1-7-897,0-6-3649</inkml:trace>
  <inkml:trace contextRef="#ctx0" brushRef="#br0">17788 4058 15655,'0'0'6083,"0"0"-5315,0 0-720,0 0 481,0 0 783,0 0 113,-5-22-193,5 22-591,0 0-401,0 3-80,0 6 32,0 6 160,5-1-144,3 7-144,6-5-48,2-1 0,8-3-32,-3-3 48,6-6-32,1-3-96,2 0-48,-9-9-336,-5-6 48,-5-5 64,-8-4-97,-3 2-79,-14-2-48,-4 4 304,-7 0 272,1 6 160,-4 5 272,5 1-48,1 8-48,6 0-64,2 0-208,7 0-48,1 5-128,4 0-1344,2-1-1618,8-1-816,-1-3-4337</inkml:trace>
  <inkml:trace contextRef="#ctx0" brushRef="#br0">18156 4026 19513,'0'0'3666,"0"0"-3026,0 0-448,0 0 640,0 0 241,1 39-49,6-17-143,0 3-497,6-1-224,5-2-64,3-3-80,6-7 96,-1-2-96,1-10 48,1 0 64,-7-10-16,0-5-176,-4-1 112,-7-6-48,-1 0-64,-6 2-16,-3 1 64,0 5 16,-3 4 16,-3 5 16,3 5-16,3 5 48,0 9 0,9 6 32,7 1-32,11 2-112,5-4 80,3-1-80,7-10-16,-5 0 48,2-8 32,-5 0 0,-5-12 32,-10-5 0,-3-7 0,-8-5-32,-5-6-64,-3-1-80,-5-3-192,-2 2 112,-8 1 192,3 7 80,-6 7-96,5 3-48,1 6 64,0 6-80,-3 2-464,6 5-625,-3 0-736,5 0-976,1 5-1969</inkml:trace>
  <inkml:trace contextRef="#ctx0" brushRef="#br0">18826 4136 5138,'0'0'16440,"0"0"-15336,0 0-1664,0 0 560,0 0-368,0 0-817,-1 0-1840</inkml:trace>
  <inkml:trace contextRef="#ctx0" brushRef="#br0">18845 3801 13302,'0'0'4482,"0"0"-2817,0 0-561,0 0 721,0 0-288,0 0-705,-5 10-704,5-10-64,0 0-656,0 0-913,0 0-1680,-2-10-4226</inkml:trace>
  <inkml:trace contextRef="#ctx0" brushRef="#br0">4406 5349 11477,'0'0'5155,"0"0"-3843,0-38-31,2 23 496,1 2-97,2 2-351,-5 1-289,0 1-15,0 2-433,-14 7-288,-4 0-192,-12 4-48,-1 21-112,-12 8 80,4 16 64,2 11 33,3 11 223,13 0 352,10 1-80,11-11-304,17-6-208,7-13-112,7-12 65,11-14 95,-2-11-240,-3-5 96,2 0-32,-8-14 0,-5-1 32,-8-6 32,-7 5-96,-5-3 48,-6 4 16,-4 1-16,-4 2-48,-7 0 96,-5-1-64,-1 4-48,0-4 112,-4 6-144,3-1 47,3 2 33,3-2 32,3 4 0,4-1 17,7-1-1,2 2 0,0 0 0,2-4-80,7 1 0,4-1 31,3-1 34,3 2-34,0 4 66,6 0-81,-4 3 48,-2 0 48,-2 3-48,1 0 16,-7 1-48,-3-1 32,-1-1-16,-4 1-128,-3-3-145,6 0-223,-3 0-704,3-5-481,-1-2-1249,2-6-1968</inkml:trace>
  <inkml:trace contextRef="#ctx0" brushRef="#br0">4702 5631 13638,'0'0'3762,"0"0"-1889,-12 46 592,10-26-752,2 4-417,0-2-383,0 0-561,14-5-208,-1-2-64,6-9 64,-2-3 112,1-3-128,-2-12 64,-2-6 0,-5-1-64,-1-3-79,-6-3-17,-2 3-48,-6 1 208,-7 5-48,-4-1-96,-4 9 0,-1 1-80,4 3-32,-4 4 16,7 0 0,1 0 16,7 0 0,-1 2-112,8 0-609,0 1-784,8 1-1296,4-4-1329,1 0-2689</inkml:trace>
  <inkml:trace contextRef="#ctx0" brushRef="#br0">5001 5682 11749,'0'0'6723,"0"0"-5602,0 0 464,0 0 752,0 0-384,0 0-801,-31 20-544,22-12-239,1 0-97,4 5-112,4-5-64,0 0-80,6 0-16,9-1-64,-2-4 16,2-3 160,2 0-128,-4-5-32,1-2-96,-1-6 32,-4-1-80,-5 5 144,-1-2-16,-3 7 96,0 1 0,0 3-16,-4 3 160,-5 9-32,6 0 48,-2 1 176,5 1-160,0-2-176,8-5-144,5-3 80,1 0-704,8-4-609,-4-4-736,4-4-480,-5-5-1073,-2-7-6834</inkml:trace>
  <inkml:trace contextRef="#ctx0" brushRef="#br0">5341 5216 12005,'0'0'6564,"0"0"-4916,0 0-319,0 0 208,14 38 463,-14 6 466,0 13-882,0 8-351,0 6-385,0-3-480,-2-8-304,2-6 65,0-13 47,0-8-80,0-8 0,0-8-80,2-8 16,1-1-16,-2-8-192,-1-3-593,4-11-351,-4-6-2034,0-6-3809</inkml:trace>
  <inkml:trace contextRef="#ctx0" brushRef="#br0">5652 5541 23883,'0'0'1521,"0"0"-1409,20-31 1040,-20 26 593,0-4-384,-1 6-769,-16-2-336,-1 5-160,-7 3-112,1 6 64,6 3-32,-3 5 16,12 1-64,0 3-64,9 1 16,0 3 112,3-6-112,5 3 80,5-1 0,7-4-64,2-5 32,-1 0 32,3-4-16,1-1-16,-7-1 80,1-2-64,-7 0 0,-3 2 48,-9 1-16,-5 5 48,-8-2 160,-9 6 160,-3-3-112,2 4-48,-2-3 209,6-1-209,5-3-224,6-1 80,0-6-112,8 1-64,-5-4-336,5 0-273,0 0-367,0-4-1842,5-8-2224,-1-1-1809</inkml:trace>
  <inkml:trace contextRef="#ctx0" brushRef="#br0">5935 5403 9989,'0'0'8035,"0"0"-5506,0 0-1296,0 0-849,0 0-352,0 0-64,-5-7-112,5 7 128,0 3-864,0-1-97,0 0-399,0 4-737,0-6-1521,0 0-2561</inkml:trace>
  <inkml:trace contextRef="#ctx0" brushRef="#br0">6068 5768 10629,'0'0'4114,"0"0"-2129,0 0-1153,0 0 16,0 0-591,0 0-305,-18-13-161,18 23-815,1-1-2402,3 1-6674</inkml:trace>
  <inkml:trace contextRef="#ctx0" brushRef="#br0">7324 5477 5827,'0'0'6675,"0"0"-3218,0 0-1552,0 0-176,0 0-705,0 0-735,-8 34 399,8 7 817,0 5 63,0 1-943,0-6-353,0-2-128,0-10-48,5-8-32,-2-6-32,-3-3-400,1-4-1217,-1-6-656,0-2-544,0-10-1169,0-9-7011</inkml:trace>
  <inkml:trace contextRef="#ctx0" brushRef="#br0">7554 5208 11973,'0'0'4931,"0"0"-2770,0 0-689,43 33 17,-21 2 608,3 16 0,4 7-864,-4 12-673,-2 2-288,-10-1-368,-4-5 16,-9-5 80,-2-11 32,-11-5-16,-4-7 32,-2-8-112,0-7 64,0-5-96,5-11-448,5-7-801,2-3-1072,5-13-496,-1-6-4915</inkml:trace>
  <inkml:trace contextRef="#ctx0" brushRef="#br0">8969 5358 11413,'0'0'3090,"0"0"-1842,0 0-207,0 0-145,0 0 49,0-8-321,0 12-432,0 10-208,3 10 64,6 12 1633,-5 8 400,4 10-433,2 1-543,-1-1-609,-1-3-272,-3-10-80,-1-12-32,-4-2-48,0-8-16,0-5-32,0-1-336,-9-6-336,1-2-641,-1-5-543,-1 0-642,-1-10-1952,5-5-3233</inkml:trace>
  <inkml:trace contextRef="#ctx0" brushRef="#br0">8765 5397 6019,'0'0'3970,"0"0"-2146,0 0-687,0 0 256,0 0-129,0 0 33,-18-8-321,18 4-271,6-1 63,0 0 192,0 3 17,-2-6-65,10 3-47,2 1-113,8-2-160,9 4 48,7 0 689,14 0 0,-1 2-593,-1 0-192,-3 0-304,-10 2-176,-8 2-48,-8-4-32,-11 6-272,-2-6-96,-7 0-192,-3 0-48,0 0 159,-3 0-127,-7-2-416,2-2-769,-1 4 144,1-2-224,1 2-2161,-1 0-6915</inkml:trace>
  <inkml:trace contextRef="#ctx0" brushRef="#br0">8838 5878 5539,'0'0'8227,"0"0"-5858,0 0-1104,0 0 176,0 0-497,0 0-144,27-11-95,-9 11-129,9 0 192,7 0 1425,3 0-960,1 0-641,-6 0-128,-2 0-127,-3 0-193,-9 0-96,3 0 0,-12 0-32,0 0-128,-5-1-193,0 1-223,-4 0 16,0 0 80,0 0-80,0 0-257,0 1-431,-4 2-561,4-3-848,0 2-2530,0-2-6994</inkml:trace>
  <inkml:trace contextRef="#ctx0" brushRef="#br0">9381 5829 9220,'0'0'5203,"0"0"-1698,0 0-1904,0 0 368,0 0-304,18 38-657,-11-27-176,-6-7-399,3 2-161,4-6-176,-3 0 80,0 0 48,0-10-16,3-2-32,4-5-48,-5-1 16,5 1-80,-3 2 32,-2 1 32,0 7 225,1 7 15,-3 0-224,4 5 0,-1 7 80,0 7 256,1 3-64,-1 0-143,-3-2-209,0-3-64,4-5 0,-6-2 16,2-3-80,-4-7-209,-1 0-47,0 0-208,0-5-304,0-7-1041,0 0-1089,0-5-1328,0-3-5026</inkml:trace>
  <inkml:trace contextRef="#ctx0" brushRef="#br0">9780 5509 5667,'0'0'448,"0"0"6051,15 51-2577,-6-18-721,3 13-80,-5 5-319,1 5-881,-2 0-961,-5-5-400,4-5-368,-5-12-64,0-9-64,0-8-15,0-8-1,0-6-161,0-3-559,0-4-640,1-14-705,-1-4-1537,0-6-1648,-1-5-8389</inkml:trace>
  <inkml:trace contextRef="#ctx0" brushRef="#br0">9734 5782 11365,'0'0'5603,"0"0"-2498,0 0-1616,0 0 0,0 0 127,51-35-527,-29 23-385,2 1-400,-3 1-224,1 2-64,-6 6-32,1 2-96,-7 0-592,1 2-417,-4 2-511,5 0-65,-3 0-512,-3 2-1649,1-4-2433</inkml:trace>
  <inkml:trace contextRef="#ctx0" brushRef="#br0">10054 5860 9748,'0'0'6339,"0"0"-4850,0 0 848,44 24-352,-34-21-256,2-1-241,-2-2-703,-7 0-577,2 0-32,-5-5-16,0-2 224,0-1-32,0-4-127,-5 3 15,2-4 64,-4 1 48,1 2 16,0-2-16,6 5-80,-3-3-31,3 0-81,3 1-64,3 1-48,6-2-32,-3 6 0,3-6 32,3 3-64,-3 2 80,-2 2-144,2-1 0,-5 4-465,1-3-255,-5 3-497,0 0-976,-3 6-1072,1 1-1569,5 0-3250,2-3 528</inkml:trace>
  <inkml:trace contextRef="#ctx0" brushRef="#br0">10394 5780 13046,'0'0'9236,"0"0"-8339,0 0-865,0 0 992,-28 39 417,25-30-209,3 3-367,7-2-577,4 0-144,5-5-64,3-1 0,1-4-16,-5 0-48,1-4-16,-5-4 0,-8-5 64,-3-1-80,-3 3-64,-8-7-64,-2 1 0,0 5-96,-4 0-144,7-1 63,2 9 193,-1 4-208,6 0-736,3 4-769,0 9-224,0-5-832,9 0-2050</inkml:trace>
  <inkml:trace contextRef="#ctx0" brushRef="#br0">10694 5702 15287,'0'0'5715,"0"0"-4915,0 0-672,0 0 1233,-42 16 175,25 1-431,6 3-225,3-1-432,5 1-319,3-3-17,11-7-112,8-3 16,0-7-96,2-2-353,1-13 369,0-6 32,-3-4 48,-3-7-16,-1-4 64,-6-5 0,-1 0-64,-3-1 48,-5-2-16,0 8 16,0 7 16,-8 7-48,1 10 193,0 12 95,1 8-304,-3 21 32,0 9 256,5 8 672,4 8-303,0 0-321,0-7-80,10-6-208,-2-8-16,2-10 32,-1-7-80,-4-7-240,-2-2-240,-3-7-481,0 0-576,0-9-1184,0-6-1409,0-6-4594</inkml:trace>
  <inkml:trace contextRef="#ctx0" brushRef="#br0">10931 5768 22106,'0'0'3106,"0"0"-2946,0 0 272,0 0 96,0 0 545,0 0 191,27 38-704,-16-25-416,9-2-96,-2-1-16,-2-2 49,2-8-81,-4 0-16,0 0 16,-3-10-33,-2-5-31,-5-2-64,-1-5-112,-3-2-112,0-1-208,0 4-176,-6 1 223,5 6 433,-3 1-992,2 9-337,2 1 449,0 3-625,2 0-1969,6 0-2256</inkml:trace>
  <inkml:trace contextRef="#ctx0" brushRef="#br0">11309 5651 15287,'0'0'4962,"0"0"-3809,0 0-1121,0 0 688,0 0 817,0 0-64,-40 9-145,23 8-495,-2 3-225,3 1 0,8 0 0,1 0-384,7-1-63,1-3-81,11-8 0,3 0 160,7-5 112,4-4-160,-4 0-32,4 0-80,-4-8-32,-4 0 16,1 3-48,-7-3-16,6 2 48,-5 2-32,4-4-32,-2 4 32,1-4-16,-2 3 0,-3-5 80,-3 0-160,-2 1 80,-6-3-16,0-5 0,0 0-240,-12-3 16,-1 6-64,-1 2 112,1 7 80,-1 5 48,1 5-32,8 7-16,2 5 112,3 5 0,0-1 192,3-1 128,2 1 16,8-3-96,-2-1 0,5-9-96,-2 0-80,5-5 48,-3-3-192,2 0-48,-1 0-336,-4-4-737,-1-3-1360,-5 3-1345,-7 0-1200</inkml:trace>
  <inkml:trace contextRef="#ctx0" brushRef="#br0">12288 5401 736,'0'0'5283,"0"0"127,0 0-3601,0 0-352,0 0-257,0 0-351,0-25-401,6 23-128,-4 0-64,1 2 240,6 0 257,-5 2-97,0 15-352,-2 12 336,-2 12-207,0 16 2000,-6 1-784,2 4-609,-2-6-528,3-5-272,3-12-144,0-10 0,0-7-48,0-5-32,6-4-16,-3-9-624,1-4-560,2-4-801,-1-9-32,-5-9-1697,0-7-5026</inkml:trace>
  <inkml:trace contextRef="#ctx0" brushRef="#br0">12186 5653 12438,'0'0'5026,"0"0"-3393,0 0-225,0 0-15,0 0 192,53 11 272,-23-15-369,10-9-783,4 1-465,-4-5-160,-2 2-80,0 1 48,-13 6-448,-4-2-257,-8 8-159,-2-3-193,-4 5 161,-2 0 112,-4 0 320,2-4 175,3-1-15,2-6 112,0-3 128,3-5-16,-4-3 80,2-12-32,-1-3 64,1-4 0,-5 2-224,2 3 176,-1 10 16,-5 9 320,3 9 209,-3 8-129,0 12-480,0 17 16,0 13 544,0 9 1185,0 7-400,0 2-417,0 1-480,0-7 64,0-8-111,0-5-209,0-9-96,0-5-48,0-10 16,0-8 96,0-4 128,5-5-192,3-5 16,4-7 32,3-10-64,1-2 0,7-5-64,-5 4-192,-1 4 16,-3 3 176,-7 9-16,-1 7 16,-6 2-32,0 7-96,0 5 64,-6 5 64,6 2 48,0 1 0,0 2-32,2-7-32,11-1 80,5-7-16,3 1 32,3-4 0,1-4-112,2 0 144,-1 0 48,1 0-64,0 0-32,-6 0-80,-4 0 48,2-4 0,0 1 16,-5-2-32,1-4 0,-2-3 16,1-3-16,-3-7 0,-2 1-16,-7-4-64,1 0-64,-3 3 0,-3 5 112,-8 11 48,-5 6-64,1 0 48,-6 11-48,6 11 16,4 3 64,9 1 64,2 1 96,13-2-192,6-4 32,8-7-16,3-3 32,-3-7-80,4 1-320,-5-5-497,-8 0-912,-5 0-1264,-7-8-1441,-6-1-3842</inkml:trace>
  <inkml:trace contextRef="#ctx0" brushRef="#br0">13792 5761 1297,'0'0'12053,"0"0"-9108,0 0-1824,0 0 480,0 0-305,0 0-591,27 29-1,-26-29 208,-1-5-175,0-2 223,0-2 17,0-4-273,0-6-144,0-7-272,0-2 0,0-3 33,0 2-177,6-3-64,-4 5-48,7 7-16,-5 6 16,2 7 16,0 3-64,0 4 32,3 2 16,0 7-32,3 10 16,3 3 176,4 5 0,-4 3-80,7-6-80,-3-2 0,-2-6 0,1-1-16,-6-5 0,-3-6 0,-5 2-64,-1-4-160,-3-2-48,0 5-208,-3-3-225,-1 4-47,-8 0-80,3 2-929,3-4-208,-1-1-1121,7-3-2624</inkml:trace>
  <inkml:trace contextRef="#ctx0" brushRef="#br0">14242 5707 14150,'0'0'2834,"0"0"-1938,0 0 1169,0 0-192,0 0-176,0 0-321,-19-11-287,11 11-321,-4 0-496,4 7-240,1 5 48,0 5-48,7-1 32,0 0-32,7-2-96,7-5 0,1-6 80,4-3-16,0 0 16,2-12-80,-1-5 64,-4-4 16,-3-4 16,-2 0-32,-8 4 16,0-3 0,-3 2-32,-3 7 48,-3 3 48,0 5-47,4 7 95,-3 0-80,2 14-80,3 7 48,0 7 224,0 2 0,3-5-208,7 2 16,2-5-48,1-9 0,1-4-32,-4-4-416,2-3-513,-3-2-592,-3 0-335,-2-7-1090,0-13-3025</inkml:trace>
  <inkml:trace contextRef="#ctx0" brushRef="#br0">14682 5250 12598,'0'0'6259,"0"0"-5475,0 0 80,0 0 1425,4 34 113,-1 4-626,-3 14-271,0 3-224,-3 9-433,-4-1-432,-2-8-368,4-4 64,1-5-64,4-9 128,0-8-32,0-3-64,7-5-15,-2-9-49,-4-3 32,7-1-32,-7-8-529,-1 0-207,0-8-288,0-4-849,0-5-1569,-4 0-192,-5-5-2176,0 7-8949</inkml:trace>
  <inkml:trace contextRef="#ctx0" brushRef="#br0">14488 5588 14727,'0'0'1648,"0"0"-1599,0 0 575,0 0 1649,0 0-16,0 0-272,18-6-240,-2 12-161,3-4 17,8 0-464,5 0-577,1-2-352,-1 0-128,0 0-32,-4-4 48,-7 2-192,-2-1-560,-9 0-1313,-5 3-1009,-5-2-495,-1 0-2002</inkml:trace>
  <inkml:trace contextRef="#ctx0" brushRef="#br0">14938 5830 20826,'0'0'4562,"0"0"-4306,0 0-512,0 0 384,0 0 32,0 0-96,34 12-288,-28-17-1873,-1-7-2673</inkml:trace>
  <inkml:trace contextRef="#ctx0" brushRef="#br0">15674 5534 5122,'0'0'6803,"0"0"-5746,-19-34-401,7 25 1121,3 1-128,-5 4-321,-5 4-255,0 0-433,-3 9-224,-5 13-192,6 2-175,-3 8 79,7 4 0,9 0 64,8 6 0,0-5-96,13-3-160,9-3 48,2-10-48,3-1-64,4-13 128,-2-2-208,-1-5-32,-1-5-241,-6-6-863,-6-5-1442,-2 2-2176</inkml:trace>
  <inkml:trace contextRef="#ctx0" brushRef="#br0">15862 5634 12566,'0'0'5442,"0"0"-2624,0 0-1458,0 0-399,0 0-417,0 0-352,6 54 432,2-25 49,5-1-625,6-1-64,5-9-81,0-2 97,4-11-48,-4-5-496,-6-5 192,3-12 352,-11-4 96,-5-4-32,-2-4 48,-3 0-48,-3 0 16,-11-1-160,-1 1-64,-5 2-224,-1 8 144,2 7 80,-3 2 64,7 10-304,-1 0-257,4 5 193,-1 9-80,7 1-801,6 5-1136,0-3-1745,6 0-4002</inkml:trace>
  <inkml:trace contextRef="#ctx0" brushRef="#br0">16267 5548 18681,'0'0'4322,"0"0"-4018,-43 43-208,30-16 1120,4 2 97,9 2-513,0-2-464,19-4-288,9-9-96,7-3-144,2-10-704,-1-3-257,-5-10 273,-3-7 688,-10-5 240,-7 0 0,-8 0 48,-3-2 16,-3 0-32,-11-1 0,-1-2-80,-5 8-16,-1 7 48,-3 2 192,-1 7-96,2 3-160,1 3 0,4 7-16,4 2-128,7 0-432,6 1-609,1-3-1488,0-6-2962</inkml:trace>
  <inkml:trace contextRef="#ctx0" brushRef="#br0">16585 5652 16536,'0'0'4097,"0"0"-4049,0 0-64,0 0 209,9 34 495,-5-30 384,5 4 65,-4-3-577,2-3-64,-6 0 81,4-2 15,2-4-96,-2-9-144,-3-3 96,5-6 33,-6-6 95,-1 0-80,0-4-240,0 8-128,0-3-32,0 8 32,-5 7 49,2 2 143,1 7-176,-1 3-96,3 0 16,0 0-112,3 6 0,6 1 0,0 0-80,4 2-609,5-1-831,-2-3-385,-2 3-881,-4-4-1151,-1-4-3107</inkml:trace>
  <inkml:trace contextRef="#ctx0" brushRef="#br0">16968 5530 20794,'0'0'2417,"0"0"-1569,0 0 881,-40-4-401,22 13-319,-8 5-225,3 8-336,3 5-320,7 3-47,4-5-1,9 0 16,9-7-80,10-7-112,5-11-32,6 0-33,1-9 65,-3-13-96,2-7-64,-5-4-112,-5-10 176,-4 2 160,-2-5 48,-5-2-48,-6-3 64,-2 0-16,-1 1 48,0 7 32,-7 10 144,-1 8 32,2 13 289,-4 12-241,1 17-272,1 17 0,3 12 304,2 13 224,3 6-208,0 3-64,8-5-208,6-5 97,-1-11-81,4-14-48,-4-8-288,0-13-385,-1-7-143,-6-5-673,3-5-864,-3-15-1168,0-6-1666,-4-8-6914</inkml:trace>
  <inkml:trace contextRef="#ctx0" brushRef="#br0">17321 5555 9748,'0'0'13239,"12"51"-11159,-11-29-1039,3-3-81,1-5-639,3-6-257,-2-8-64,0-3-1313,-5-11-1792,-1-10-1858,0-6-8227</inkml:trace>
  <inkml:trace contextRef="#ctx0" brushRef="#br0">17343 5237 22682,'0'0'2946,"0"0"-2962,0 0-112,0 0 112,0 36 16,8-17 0,-2 3-1281,1-2-1776,-1 0-3746</inkml:trace>
  <inkml:trace contextRef="#ctx0" brushRef="#br0">17497 5623 20265,'0'0'2738,"0"0"-2722,0 0 48,0 0 912,35 12 401,-24-17 255,-4-7-527,5 2-849,-1-2-176,-5-3 0,0 5 320,1 3-64,-2-1-111,-1 7 15,1 1 160,-1 1-224,7 7-80,0 2 144,0 3-80,2-7-80,1 4-64,-1-7 16,-2-1-400,2-2-752,-2-5-1426,0-9-2128,0-4-4962</inkml:trace>
  <inkml:trace contextRef="#ctx0" brushRef="#br0">17823 5515 9700,'0'0'15111,"0"0"-13430,-45 25-816,28-13 143,3 0-240,7 3 17,7-3-225,0-2-432,6-5-128,7-1 0,6-4 48,2 0-160,3-9-336,-4-3-96,2 0 191,-7-1 209,-3 5 160,-6 4 32,-6 4 192,0 0 129,-2 12 63,-2 1 112,-3 3 32,7-3-240,0 1-255,11-6-114,6-8-143,4 0-608,4-18-1137,-3-5-2401,4-12-2545</inkml:trace>
  <inkml:trace contextRef="#ctx0" brushRef="#br0">18004 5356 13846,'0'0'609,"0"0"-641,0 0 416,0 0 1649,0 0 848,0 0-160,-7 12-384,7-7-272,0 2-384,7-2-560,6-1-513,8-4-240,1 0-128,8 0-48,3 0-128,5 0-48,-2 0 0,0 0 16,-8 0-32,1 0-80,-7 0 48,-3 3 0,-4-3 48,-1 3 0,2-3-16,2 0 48,0-3 0,-5-4-32,-2-1 112,-4-1 48,-7-3-32,0 0-47,-7 2-97,-16 5 16,0 5-113,-1 0 81,-3 13-48,5 3-48,3 6 144,6 2-96,9 3 208,4-1 49,7 1 47,8-5-64,10-1 48,2-4-96,3-5-32,-2-4-16,6-5-112,-8-3-80,-2 0-32,-3 0-192,-12-3-145,-3-1-63,-6 4-304,-11 0-753,-5 0-1456,-8-5-1874,-3-2-2512</inkml:trace>
  <inkml:trace contextRef="#ctx0" brushRef="#br0">18142 5025 26156,'-6'41'2305,"0"3"-2113,2 14 1025,-5 11-145,6 8-335,-2-3-177,4-7-32,-3-7-528,4-6 0,0-13 0,5-6 0,3-16 0,4-5 0,1-6 0,1-8 0,1-4-272,-3-9-721,-4-4-463,-6-5-1970,-2-2-3889</inkml:trace>
  <inkml:trace contextRef="#ctx0" brushRef="#br0">19188 5228 13302,'0'0'4898,"-35"29"-2032,14-9-609,-8 1-465,2 1-495,5 1-384,6-7-193,7 1-560,9-2-144,9-3-16,12 1 0,3-4-80,11 0 16,0-1-304,-1-4 96,-3 4 63,-6-1-351,-10 3-16,-12 7 48,-6 0 416,-12 3 176,-10 2 48,-6-1-16,-5-4 192,-2 3 208,3-8-32,5-3-95,-2-1-209,8-4-112,7 2-48,6-6-48,4 0-112,7-6-161,7-1-1167,7-7-2562,7 2-2001</inkml:trace>
  <inkml:trace contextRef="#ctx0" brushRef="#br0">19360 5403 19817,'0'0'2897,"0"0"-2721,0 0-127,0 0 959,0 0 497,9 43-17,-1-18-495,3-3-497,5 3-256,5-4-112,6-9-16,0-4 0,1-8 16,1-4-80,-2-10-16,1-5 48,-7-3-96,-5-3 48,-3 0-32,-8 0 48,-1 9-80,-4 3 0,0 4 0,-9 6 32,-1 3-48,-2 17 0,5 7 48,-4 5 64,7 10 193,-1 7 207,5 0 32,0 0-16,0 0-128,6 1-160,-3-9-304,0-2 80,-3-1-80,0-3 96,-12-6 0,-1-1 0,-8-9-16,3 1 16,-1-9 0,2-4-32,7-4 0,10-9-288,0-11-592,7-6-1746,13-14-2192,2-7-2657</inkml:trace>
  <inkml:trace contextRef="#ctx0" brushRef="#br0">19974 5257 26412,'0'0'2225,"0"0"-1857,0 0-448,0 0 96,-38 10 112,21 10 545,-1-1-97,0 3-400,-3-1-128,8 4-32,6 2 16,7-3-48,0-4 0,7-1-304,6-4 112,9-1 64,3-2 48,2-5 0,-4 3 64,-1-3 16,-5-2 32,-6 2 0,-9 0-48,-4 4 48,-12-2 64,-10 3 160,-6 3-32,-2-1-64,-2 0-32,6 1-48,1-5 16,8-2-80,8-1-240,7-5-528,4-2-1041,9-5-1281,10-11-928,2-11-3473</inkml:trace>
  <inkml:trace contextRef="#ctx0" brushRef="#br0">20275 5003 21178,'0'0'2673,"0"0"-2321,-40 33-16,30-6 1281,2 8 240,5 4-144,3 6-769,0 6-336,0-1-256,7 4-175,-1 2 47,-1-4 48,2-4-128,-6-4 0,4-5-64,-5-6 16,3-8-96,1-3 0,-4-11 0,0-3-256,0-6-657,0-4-335,0-13-657,0-9-1937,-8-7-2897</inkml:trace>
  <inkml:trace contextRef="#ctx0" brushRef="#br0">20057 5362 21690,'0'0'2321,"0"0"-2193,0 0 240,3-37 1057,8 37 224,8 0-289,2 0-623,10 0-417,0 0-80,7 8 48,5-4 48,-3 0-192,-1-2-80,-8 0-64,-4 0-96,-2 0-320,-7-2-240,-4 0-881,-2 0-1376,-8 0-1954,-1 0-2992</inkml:trace>
  <inkml:trace contextRef="#ctx0" brushRef="#br0">20461 5379 20217,'0'0'4963,"0"0"-4003,39-5-448,-21 1 401,9-4-193,1 3-416,0 0-80,-1-2-96,-2 5-48,-2-4 80,-9 2 48,-2-1-176,-7 0-16,-5-2-96,-5-1-80,-12-4-48,-6 3 80,-11 1 64,0 4 0,-2 4 48,3 4 0,2 13 48,7 5 80,10 7 144,9 3-112,5 5 48,5-3-31,13-5-113,11-3 48,-1-6-112,8-8-16,-2-8-417,7-4-143,-12-2-576,-2-8-1266,-6-7-1679,-15-2-4323</inkml:trace>
  <inkml:trace contextRef="#ctx0" brushRef="#br0">20777 5379 15943,'0'0'3170,"0"0"-2370,0 0 929,-21 34 288,18-22-224,3-3-545,0-1-623,0-4-289,3-4-48,2 0 112,8 0 144,2-8-80,-2-7-143,5-3-129,0-3 80,-3-1-32,-3 3-80,-3-4-48,0 7-32,-5 3-48,2 4 0,-3 6-48,-3 3 16,3 8-80,-1 6 48,7 5 192,-2 4-32,7 0-64,-1-2 16,6-5 80,-5-2-96,2-1-32,-3-9 0,-1 0 64,-1-4-64,-1-4 0,4-7-144,-1-7 144,6 1-48,3-5-32,1 5 32,2 3-80,-1 7 128,2 7-80,3 5-16,0 9 48,5 5 48,-4-1 48,3-1-16,1-5-32,-7-5-16,-5-2-336,-5 0-432,-9-5-609,-8 0-880,-8-10-1072,-15-5-3234</inkml:trace>
  <inkml:trace contextRef="#ctx0" brushRef="#br0">7309 6826 2113,'0'0'1409,"0"0"-577,0 0 112,0 0 385,-3-3-48,3 1 591,0 2-255,-3-2-192,2 2 224,-4-3 95,4 3-95,-5-5-368,4 5 223,-4 0-207,0-5-401,5 5-15,-3 0-97,4-2-272,0 0-223,0-6-177,4 0-384,11-3 464,1-3-176,2 1 32,4 1 48,4 2-160,-8 6 96,-2 4-112,-1 0 32,-3 4 0,-2 6 64,4 5 0,-6 2 80,-3 1 16,1 7 32,0 4-48,-6 5 32,0 2 256,-3 7-80,-6 0-96,2-2-96,-8-2 112,2-3-15,3-2 15,0-6-48,-2-7-16,3-4-16,5-5-16,1-5-96,1-5-48,-2-2 48,4 0 16,0-4 32,0-8-224,0-2 32,0-7-64,6 2 128,1 2 16,2 1-48,3 3 96,-2 4-80,4 4 80,-1 2-64,0 3 32,4 3 16,1 6 32,-1 3 0,-4 2 32,0 1 16,-2-1-32,-3-1-16,0-5 0,-4-4 0,-2 0 0,1 0 16,-3-4 0,1 0 0,3-5-16,1 0 0,-2-3-192,0 0-496,-1-3-641,1 1-1296,-3 3-1201,0-2-3761</inkml:trace>
  <inkml:trace contextRef="#ctx0" brushRef="#br0">7725 6646 8196,'0'0'3809,"0"0"-1792,0 0-240,0 0-48,0 0-256,0 0-193,0-15-207,0 15-129,3-1-127,-2 1-129,3 0-128,1 0-288,3 1-176,2 12-80,7 11 32,5 5 16,1 10 1009,2 9-289,2 8-496,-5 3 209,-9 3-97,-5-4-32,-5 1-16,-3-10 160,-3-5-143,-8-6-225,-2-6-16,-3-8 96,-1-2-176,-1-8-32,2-2 48,2-9-192,2-3-320,7-7-785,5-11-1776,0-5-2370,4-2-6066</inkml:trace>
  <inkml:trace contextRef="#ctx0" brushRef="#br0">8914 6850 8580,'0'0'3938,"0"0"-593,0 0-1584,0 0-752,0 0-177,-4-2-176,4 2-336,0 0-208,0 7-48,0 3 225,4 2-81,-4 10 144,0 2 368,0 7-48,0 5-47,0 6 15,0 4 641,0-4-305,5-3-672,1-3-64,1-7-192,-1-5 0,0-4-48,-1-8 16,0-5-224,1-7-688,-1 0-929,-2-15-480,-3-7-2257</inkml:trace>
  <inkml:trace contextRef="#ctx0" brushRef="#br0">8723 6838 6307,'0'0'-128,"0"0"272,0 0 2097,0 0-304,-34 10-336,27-8-129,1-2 65,4 2 256,-4-2-257,6 0-191,-5 0-64,5 0-65,0-2-191,0 0-257,5-3-384,6 0-80,13 2 48,6-1 209,8 1 591,8 3 1,7 0-353,2 0-336,-5 0-304,-2 0-15,-12 0-65,-6-2-32,-11 2-32,-6-3-160,-5 3-257,-4 0-143,-4 0-208,0-2 31,-9 0-351,-2 2-673,0 0-240,2 0-736,-3 0-2289</inkml:trace>
  <inkml:trace contextRef="#ctx0" brushRef="#br0">8825 7343 6163,'0'0'7587,"0"0"-4593,0 0-1282,0 0-303,-39 14-48,35-12-257,1-2-319,3 0-177,0 0 48,3 0-208,5 0-224,9 0-15,7 0 63,5 0 544,6 0 193,11-4-337,-3 1-272,1 2-64,-7-7-160,-4 6-128,-10-3 0,-3 2-32,-13 3-80,-1-3-144,-4 3-80,-2 0-192,-2 0 48,-4 0-17,-4 0-815,-4 0-593,6 0-784,-2 0-2337,3 0-11414</inkml:trace>
  <inkml:trace contextRef="#ctx0" brushRef="#br0">9324 7233 8692,'0'0'976,"0"0"289,0 0-433,0 0 801,0 0 112,0 0-272,-13-4-321,13 4 33,3 4 143,-2 6 161,2 1 96,3-3-81,-1 5-543,3-8-497,-3 2-112,7-7-48,-2 0-192,1-7 48,6-5-80,-2-1 113,-3-3-49,-2-2 112,1 1-16,-3 3-112,-2 2-64,-1 5 112,-3 2 128,4 5-224,0 1-64,-1 14-32,-1 3 192,5 3 192,3 1-191,-3 0-113,0-3-48,1-6 16,-2-4-337,1-6-303,-1-3-624,-6 0-609,6-8-272,-8-9-432,0-2-3154</inkml:trace>
  <inkml:trace contextRef="#ctx0" brushRef="#br0">9705 7214 10709,'0'0'6067,"0"0"-4242,0 0-241,-8 36 641,5-24-160,3 6-640,3-7-497,5 4-383,2-3-337,6-4-64,0-1-64,4-7-32,-5-3 80,5-6-96,-5-8 64,2 0-80,-1-2 16,-9-3-32,1 2 16,-8-2-48,0 6 32,-1 2-112,-11-1 96,-2 5 0,5 6 0,-3 0-16,2 0 48,7 4-32,1 0 32,2 0-16,0 0-16,0 8 48,5-4 16,5 6 16,4-3-16,-1 2 16,8 1 80,1 0 208,5-2 96,0-2-47,6 2 271,-3-8-208,-1 0-352,-2 0-96,-3-8-64,-2-1 32,-8-6 32,-1 1-16,-4-4-16,-7 2-16,-2 1 16,0 2-16,-11 4-48,-2 4 64,-4 5 16,-2 3 0,1 8-16,2 10 64,2-2 0,3 7-32,9 3 16,2 0 64,5-2-16,6-3 0,4-7-80,2-5-16,7-7 32,-4-2-128,-5-3-256,2-3-368,-4-2-705,-5-4-528,-3 2-528,-1-6-384,-3-1-3474</inkml:trace>
  <inkml:trace contextRef="#ctx0" brushRef="#br0">10354 7091 14391,'0'0'3873,"0"0"-2416,0 0 864,0 0-144,0 0-304,0 0-464,-5-27-481,-12 36-432,2 3-208,-5 3-96,5 2 1,3 0-145,4-2-16,8 2-32,0-1-32,4-3 32,5-1-144,9-2-17,0 2 33,-2-8 96,2 4 80,0-1-16,-5 0 16,0 0-16,-5-1-48,1 1 64,-4-2-48,-2-1 48,-3 1-32,0 1 32,-14-2 65,-2 1-65,-2 0-48,-7-1 16,2 1-32,5-2 16,5 2 32,1-5-289,11 2-463,1-2-464,0 0-641,10-10-896,6-4-1009,6-7-3233</inkml:trace>
  <inkml:trace contextRef="#ctx0" brushRef="#br0">10658 6819 8372,'0'0'3137,"0"0"225,0 0-1073,0 0-464,0 0-417,0 0-335,-1 4-385,-4 11 80,2 2 321,3 5-417,-4 0-352,4-1-111,0 4-81,8-1 128,-3 10 496,2 4 160,-5 4 161,1 5-161,-3 1-431,-3 0-209,-2-6-80,0-6-32,0-7-16,-2-7-96,7-10-32,0-5-160,0-7-448,4-7-769,0-13-736,1-6-2481,-5-8-4610</inkml:trace>
  <inkml:trace contextRef="#ctx0" brushRef="#br0">10538 7146 1713,'0'0'6003,"0"0"-929,0 0-2865,0 0 96,0 0-32,0 0-448,-22-26-529,31 26-639,4 0-241,6 0 288,7 0 305,7 0 607,3 0-687,-2-3-625,2-2-256,-8 1-16,-1-4-16,-10 3 0,-4 1-64,-1 0-240,-5 4-416,-7-4-433,3 4-1184,-3-5-1441,0 0-5186</inkml:trace>
  <inkml:trace contextRef="#ctx0" brushRef="#br0">10948 7203 20906,'0'0'1424,"0"0"-1440,0 0 1441,0 0 464,18 38-785,-13-33-511,2 3-465,-5-4-128,1 0-385,-3 2-911,0-6-1554,-3 0-1712,-8-13-12549</inkml:trace>
  <inkml:trace contextRef="#ctx0" brushRef="#br0">10951 6969 9684,'0'0'13174,"0"0"-12101,0 0-1121,-3-34-160,3 34 128,0 2-240,0 6-1329,0-4-3377</inkml:trace>
  <inkml:trace contextRef="#ctx0" brushRef="#br0">11203 7132 2641,'0'0'3186,"0"0"-2098,0 0 2146,0 0-1586,0 0-127,0 0 128,-9-10-224,0 8-625,-2 2-464,0 0 400,-2 0-95,-4 10-177,-1 1 128,2 7 160,-3 1 81,2 3-49,4-1-15,8-1-113,5-3-336,3-5-192,12-7-160,11-5 112,0 0-80,6-13 192,-2-3-176,-4-4 80,-3 3-64,-5 0 0,-6 5-16,-8 3-16,-4 1 16,0 6 0,-3 2 16,-2 2-48,0 6-32,-3 6 48,2 5-16,6 6 80,0 4 128,0 4 209,6-3 143,2 4-160,1-5-192,-5-4-160,0-3-32,-4-3-48,0-5 80,-4 1 16,-5-3 16,-6-2 32,0-3 16,2 0-80,-5-2-48,2-3 16,1 3-16,1-5 0,5 0-224,5 0-80,4-1-512,0-7-833,10 0-624,4-5-240,4-3-2354</inkml:trace>
  <inkml:trace contextRef="#ctx0" brushRef="#br0">11476 7073 14166,'0'0'4002,"0"0"-3361,0 0 111,0 0 689,-43-9-209,29 11-608,1 5-287,3 3-177,-4 2 192,7 1 192,-2 3-128,4 1-160,5 5 81,0-3 47,5-1 208,8-1-256,4-8-224,5-2-48,2-7 0,1 0-48,-2-9 0,-4-3 0,-3 0 16,-2 0-64,-10 4 64,-4 3-48,0 5 48,-4 13-64,-7 8 16,-1 3 32,2 8 16,2-2 32,5-4 16,3-6-128,6-10-592,9-10-1153,-1-8-768,2-14-1633,2-10-6547</inkml:trace>
  <inkml:trace contextRef="#ctx0" brushRef="#br0">11749 6850 17144,'0'0'3457,"10"35"-1248,-7-10 113,0 12-674,0 4-447,0 3-369,-3 2-416,0-4-224,0-3-144,0-8-32,0-7-48,0-5-320,0-6-256,-3-9-160,-3 0-337,3-4-432,-7-8-1072,5-7-1889,-7-7-3153</inkml:trace>
  <inkml:trace contextRef="#ctx0" brushRef="#br0">11640 7064 17272,'0'0'4002,"0"0"-2866,0 0 561,52 7 224,-22-7-544,6 0-513,1 0-448,0 0-144,4-5-112,-9 1-112,-2 0 96,-5 0-160,-7 4 16,-4 0-48,-1 0 0,-1 0 16,-6 0 16,6 0 16,-3 0-16,-5 0 64,7 0-112,-5 0 112,0 0-80,-5-5 48,2 5-16,-3-5 16,0-2-96,0-1-80,-4-2-80,-8-1-64,1-1-16,0-1 80,-3 1 176,5 5 128,-5 4-48,9 3 0,-3 8 32,-1 11 0,5 8 0,-5 7 368,4 8-192,-2-1-64,5-2-128,2-3 0,0-4-32,2-11 80,7-6-96,4-10-48,1-5-64,-3 0 0,6-10 64,-2-5-256,-2 1-160,1-1-161,-7 1-511,-1 6-897,-6 4-240,0 4-1697,-13 0-13366</inkml:trace>
  <inkml:trace contextRef="#ctx0" brushRef="#br0">12874 6823 2977,'0'0'8228,"0"0"-4162,0 0-2241,0 0-897,0 0-63,0 0-225,-19-10-352,5 24-240,1 6-48,-4 7 32,4 2-48,0 0 64,4-4-32,7-4 16,2-7-64,7-4-336,10-10-1665,1 0-944,4-2-1217</inkml:trace>
  <inkml:trace contextRef="#ctx0" brushRef="#br0">13049 6806 4482,'0'0'7940,"0"0"-4259,0 0-2432,0 0-193,0 0-191,0 0-593,-14 7-240,6 17-32,0 8-16,3 2 336,-1 5 208,3-3-208,3-6-255,0-1-33,0-13-80,0-1-705,3-5-976,1-6-2769,-2-4-5650</inkml:trace>
  <inkml:trace contextRef="#ctx0" brushRef="#br0">13361 6790 5747,'0'0'3825,"0"0"-1055,0 0-1042,0 0-31,0 0-528,0 0-209,-18 2-207,18 9-321,0 3-224,0 7 128,3 12 576,3 4 145,-1 10 95,4 7-159,-5-4-337,1 1-192,-2-10-127,3-4-81,-6-8-96,0-7-48,0-10 160,0 0 80,0-7-16,-4-5-96,2 0-32,-1 0-31,1-12-145,2 0-81,0-5-47,5-1-16,5 4-144,4-1 48,-1 7 112,2 0 32,0 3 32,-2 5 32,1 0-48,-1 0 48,1 7-16,-3 3 32,0 2 32,2 1-48,-5 3 32,1-2-16,2 1-16,-4 2 32,0-3 16,-2 1-32,-4 3-16,3-6 32,-4-1 32,0-1 80,-9 0-64,1-7 48,-7 1-96,-2-4 16,-1 0 0,-2-9-48,2-3 0,-1-3 16,2-3-48,4 1-16,3 1-96,3 2-144,5 1-128,-1 6-240,3 2-353,0 5-143,0 0 47,0 0-656,0 10-384,0 2-1104,0 0-1169</inkml:trace>
  <inkml:trace contextRef="#ctx0" brushRef="#br0">13801 7127 6435,'0'0'-432,"0"0"3889,0 0-2256,0 0-305,0 0 593,0 0 208,14-5-97,-14 3-543,0 2-49,0-2 17,-5 2-97,0 0-111,-2 0-1,-6 0-288,-1 2 81,-1 5-49,-1 5-16,-2 3-80,0 3-48,9 0 81,0 1-17,9 2-128,0-5-208,11-2-80,10-6-16,4-5-32,3-3-32,2-8-208,-3-4-48,0-5 128,-5 0 80,-9-2 64,1 0-16,-11 4 48,-3 1-64,0 3 32,-3 5-32,-2 3 80,-4 3 160,-1 5 32,2 7-160,0 5 16,3 5 16,5 1-48,0-1-32,0-2 16,9-3-32,3-4-96,-2-5-352,4-2-288,-2-6-609,-5 0-448,-1-6-624,-4-6-736,-2-5-2802</inkml:trace>
  <inkml:trace contextRef="#ctx0" brushRef="#br0">14074 6724 8420,'0'0'4290,"0"0"-881,0 0-1392,0 0-704,0 0-81,19 46 209,-7-9 464,-8 6 176,1 11-720,-1 4-401,-4-3-144,0-1-287,0-5-209,0-10-16,-4-5-192,4-5-48,0-7-16,0-7 0,0-6-80,0-4-224,4-3-288,-4-2-593,0-2-592,0-8-1712,0-2-1409,-4-5-4995</inkml:trace>
  <inkml:trace contextRef="#ctx0" brushRef="#br0">14343 7147 6723,'-37'0'3906,"31"-3"-465,2 1-1264,-5-1-544,-2 3-160,0 0-16,-3 3-353,5 2-336,-3 7-351,6 5-225,5-3 112,1 1-16,7 2-144,10-8-64,5-1-96,-1-3 80,3-5 48,-2 0-80,-3-5 16,-5 0 0,-6 2-48,-6-1 32,3 4-80,-5 0 48,0 0-16,0 0 80,0 0-48,0 0 0,0 0-16,0 0-64,0 0 0,0 0-256,3 4 208,6-1 48,-1-3-208,2 5-545,1-5-591,-3 0-833,-1 0-1425,-1 0-1728</inkml:trace>
  <inkml:trace contextRef="#ctx0" brushRef="#br0">14343 7147 5699,'0'0'-657</inkml:trace>
  <inkml:trace contextRef="#ctx0" brushRef="#br0">14551 7209 17032,'0'0'2097,"0"0"-2193,0 0 240,0 0 864,0 0 113,0 0-417,22 4-560,-17-4-48,3 0-64,-2-4 288,2 0 177,-5-6-241,1 3-80,2-5 16,-3 0 208,2 2-112,0 3-224,3 2 80,1 2-16,3 3-128,-2 8 16,-2 4 176,2 1 1,-1 3-129,-4 1 0,1-3-80,-4-2-705,-2-1-447,0-7-449,0-4-1040,0 0-2818</inkml:trace>
  <inkml:trace contextRef="#ctx0" brushRef="#br0">14902 7125 14022,'0'0'5283,"0"0"-3955,0 0-1119,0 0 1183,0 0 177,0 0-497,-13-25-431,4 31-401,0 6-144,-5 5 32,3 2 480,2 3-192,4 0-272,2-3 65,3-2-129,3 0 16,6-8 128,3-1-96,6-3-48,0-5-16,4 0 64,-1-10-48,1-2-16,5 0-80,0-5 16,0 3-16,3-1 32,-2 1-16,-3 1 32,-7 1-16,3 5 208,-12 2 16,2 2 0,-8-1 0,-3 2-64,0-1-15,0-2-33,-3 2-48,-4-1-80,-4-1 0,-6 0-32,1 3 16,-2-4-16,-2 6-112,1 0 64,3 6 31,1 6-31,6 5-16,4 2 96,5 3 0,8 0 16,4-1 64,10-4-96,5-2 32,3-7-496,4-4 384,-3-4-1376,-1 0-1106,-1-9-1119,-7-6-3315</inkml:trace>
  <inkml:trace contextRef="#ctx0" brushRef="#br0">15421 7135 592,'0'0'21178,"0"0"-18569,0 0-2513,0 0 48,0 0 1201,-52 41-417,35-24-15,2 5-193,2-3-384,1 3-192,9-1 32,3-3-64,3-3-80,11-8-48,4-6-32,7-1 112,-1-8-256,5-10-80,1-1-32,1-8 64,-2-4-64,-5-8 192,0-2 0,-4-5-240,-6-11-97,-7 5 1,-7 1 176,0 1 96,0 11 176,-6 10 416,-1 14 721,1 9-273,0 6-496,-2 17-304,0 12-32,3 12 416,-1 8 289,3 7-225,3 0-240,7-1-128,7-6-64,1-11 0,-2-1-16,1-8-32,-7-7-48,0-7-80,-7-6-48,0-1-480,-11-6-609,0-2-1040,-8-10-1600,4-5-2322</inkml:trace>
  <inkml:trace contextRef="#ctx0" brushRef="#br0">16360 6714 10469,'0'0'1376,"-34"-29"385,12 19-560,-6 3-177,-3 7-351,-3 0-305,1 5-144,0 11 48,11 2 112,2 11 192,9 10 305,7 9 287,4 6-15,15 9-65,0 2-127,6-1-497,-1-9-48,-4-4-64,-2-9-160,-3-5-112,-9-7 1,1-2 15,-3-7-64,-3-3 16,-5-2 16,3-6-64,0-3-401,2-4-431,0-3-256,0 0-337,3 0-1328,0-7-3282,0-6-6835</inkml:trace>
  <inkml:trace contextRef="#ctx0" brushRef="#br0">16110 7161 10453,'0'0'3681,"0"0"-2976,0 0 239,-36 5 1489,30-5-304,6 0-736,0 0-561,10 0-512,8-3-239,9-1 95,7-4 864,3-2-432,5 1-255,-6-1-209,3 0-96,-8 3-80,2-3-513,-8 6-1039,5-6-994,-3-2-1167,-1-3-3779</inkml:trace>
  <inkml:trace contextRef="#ctx0" brushRef="#br0">16637 6763 9588,'0'0'4819,"0"0"-1986,0 0-1248,0 0-241,0 0-271,0 0 47,5 53 289,0-17 368,0 11-305,4-1-575,-6 5-193,1-3-176,1-1-208,-4-4-63,-1-6-145,0-4 32,0-8-112,3-4 48,0-3-96,3-6 48,-1-5-288,-1-5-561,3-2-863,0 0-1058,0-9-1312,-2-1-4497</inkml:trace>
  <inkml:trace contextRef="#ctx0" brushRef="#br0">16823 7221 18633,'0'0'3153,"0"0"-2945,0 0-320,0 0 592,0 0 593,0 0-33,21 34 145,-10-17-417,-3 2-464,3-1-128,3-3-48,2-6-48,0-4-32,1-2-16,-3-3-208,-2-3-144,-1-9-48,-8-5 144,-3-5-144,0-3-321,-9-4-335,-4 5 192,-1 0 239,-2 5 289,2 6 288,4 6 112,-1 6 128,4 1-208,1 4-16,0 6-48,4 5 48,2-1-976,0-2-2146,8-8-3393</inkml:trace>
  <inkml:trace contextRef="#ctx0" brushRef="#br0">17130 7200 13878,'0'0'11414,"0"0"-10438,0 0-944,-21 36 96,17-17 913,4 1-193,7-4-320,7 2-256,4-6-144,5-3-64,7-6-32,-3-3-48,-2-3-496,-3-6 112,-6-3 128,-6 0 112,-6-2 96,-4 1-80,0 5 96,-4 1 32,0 6 80,-5 1 112,1 1-32,5 6-128,3 6 16,0-1 112,6 0-96,8-2 0,4-3-96,4-2 64,0-5-144,-1 0 16,1-3-464,-2-2 159,1-2 337,-6 0 80,-2-1 16,-1 4 96,-4-3 161,-7-1 15,-1-2 112,0 3-144,-9-7-144,-3 2-128,-1-5 32,-1-3-16,1 2 0,2-5-448,4 2-593,1-1-928,3 5-1008,1-1-464,2 7-1890,0 3-4129</inkml:trace>
  <inkml:trace contextRef="#ctx0" brushRef="#br0">17619 6623 9028,'0'0'2929,"0"0"-1424,0 0 528,0 0 272,0 0-416,0 0-416,27-14-449,-22 28-416,0 7-47,1 8 1248,-6 5-161,0 7-591,-3 1-817,-7-9-224,2 2-80,1-12-240,2-2-641,5-13-1024,0-5-1184,8-6-2514</inkml:trace>
  <inkml:trace contextRef="#ctx0" brushRef="#br0">17819 6622 6323,'0'0'7555,"0"38"-4497,0-13 31,0 1-688,0-1-800,0 0-593,4-9-575,-1 1-337,2 0-64,1-7-144,-6-3-1857,0-7-1889,0-5-6211</inkml:trace>
  <inkml:trace contextRef="#ctx0" brushRef="#br0">18447 6713 4818,'0'0'14455,"0"0"-11910,0 0-1296,-40-14 47,28 14-287,4 4-465,3 4-272,5 2-160,0 1-144,5-1 0,8 1-48,8-2 16,-3-4-320,-2-5-64,-1 0 159,-1 0 113,-7 0-160,-6 0 208,-1-8 176,0 2 32,-4-2-32,-7-5-16,-5 5-48,-2 0 48,3 1-48,-4 1 16,5 6-128,1 0-176,4 6-400,8 6-1025,1-1-1601,0 2-3601</inkml:trace>
  <inkml:trace contextRef="#ctx0" brushRef="#br0">18513 7097 17272,'0'0'1280,"-31"25"-1199,18-16-33,1-2 1264,4-1-127,2-2-369,6-1-448,0-3-272,0 1-112,0 2 32,6-3-80,0 5 16,0-5 16,3 0-16,3 0 48,-2 0 144,2 0-144,-4-5 0,-1 2 32,-4 2-64,-3-2 144,0 1-48,-3 0 128,-4 2 17,-1 0-113,-4 0-64,4 0-48,1 0-32,7 2-849,0-2-1744,0 0-4770</inkml:trace>
  <inkml:trace contextRef="#ctx0" brushRef="#br0">19391 6891 4786,'0'0'11573,"0"0"-9043,19 62-818,-11-21 658,5 6-514,0 7-639,-2-3-641,0-5-192,-3-9-208,-3-8-31,4-10-97,-6-9 80,0-6 144,-3-8 208,0-13 304,0-12-448,0-8-175,-8-6-97,-4-10 112,-1-6-160,-4-4 0,-3-3-48,0-4 16,1 0 64,1 4 16,2 8 96,2 9-272,5 10 48,5 5-32,4 12 96,0 3 0,9 2 16,13 0-64,5 5 48,9 7 16,1 1-32,9 4 0,-4 12 80,0 6-144,-8 10-193,2 6-31,-9-1 224,1 9 16,-10-3 0,-5-1-128,-4-2 80,-7-1-144,-2-6 128,-11 0 64,-5-7 32,-5-3 32,-1-2 48,-7-5 32,-1-2-80,-2-2 64,2-4-16,5-1-64,4 1-32,2-4-192,9 3-400,6 0-273,4 1-1168,4-1-832,4-3-1089,5 0-4834</inkml:trace>
  <inkml:trace contextRef="#ctx0" brushRef="#br0">19871 7137 5811,'0'0'512,"0"0"1841,0 0-944,0 0-49,0 0 289,4 41 432,5-29 176,-3 1-544,2-4-241,-2-2-303,-1-2-433,0-5-47,-2 0 207,-1-7 64,5-7-63,-7-4-337,2-4-304,-2-3-128,0-1 0,0-1-80,0 4 0,0-6-48,0 8-32,0-1 32,0 8 32,0-1-32,0 8 0,0 0 32,3 5-64,-2-3 32,3 5-32,1-3 16,4 3 0,0 0-32,0 0 16,4 8-464,1-4-864,-3 4-898,-1-4-1663,3-1-3667</inkml:trace>
  <inkml:trace contextRef="#ctx0" brushRef="#br0">20162 7041 6787,'0'0'5202,"0"0"-3233,47 0 881,-24 0-385,2 0-736,-1-4-561,-5-1-560,-4 5-383,-6-3-129,-4-1 0,-5 2 48,0-6 48,0 1-48,-10-1-112,0-2 16,-5 3 64,-4 2 0,1 3 16,0 2-80,4 7 0,0 8-96,8 6 112,1 4 80,5 2 432,3 2-175,5-5-305,6 1-64,0-8 16,5-5-513,-2-5-575,0-4-353,0-3-768,-7-8-1728,-2-6-3587</inkml:trace>
  <inkml:trace contextRef="#ctx0" brushRef="#br0">20610 6957 17848,'0'0'2673,"0"0"-2593,0 0-32,0 0 433,0 0 431,-35-22 65,18 24-369,2 6-384,-3 4 112,-3-2 432,3 1-31,5 1-353,1 1-320,2-4-32,7 2 0,3-2-64,3 0 16,10-1-32,6-1 0,1 3-32,2-3-144,-2 5-192,0-2-49,-10 3 17,-2-1-32,-8 0 224,0 1 240,-10-2 64,-5-1-16,0-1 144,-1-2 128,-1 1 96,-2-6-112,2 1-96,4-2-111,3-1-81,2 0 32,5 0-80,3 0-481,0-1-1055,8-4-1170,0-3-2240,6-3-5523</inkml:trace>
  <inkml:trace contextRef="#ctx0" brushRef="#br0">20795 6940 9764,'0'0'10021,"0"0"-8420,15-34-1553,-15 27 592,-6 7 625,-3-4-353,0 4-352,-5 0-464,1 7-80,-6 4 0,4 4-16,-3 6 225,1-1-49,4 1-64,0 4-32,5-3-32,8-3 16,0-2-48,2-3-16,11-1-16,6-5-112,1-2-96,2 0 80,-4-2-193,-1-1 209,-1 2 144,-10 1-32,-6 2 16,0 2 16,-12 0 320,-1 2 97,-4 0-257,-5-2 48,4-1 112,1-1-64,4-4-144,3 1-160,1-5 32,4 0-272,2 0-336,3 0-465,0-2-864,3-5-1040,0-1-2978</inkml:trace>
  <inkml:trace contextRef="#ctx0" brushRef="#br0">21015 7044 7555,'0'0'48,"0"0"3106,0 0-1745,0 0-641,0 0 384,0 0 321,-13-3-192,9 3-209,4 0-191,-5 3-17,2 5-112,3 2-63,0 4 111,0 5 96,0 6 129,0 1-145,0 2-79,12-2-177,1-5-304,4-3-160,4-7-80,3-6-48,1-5 0,-1-9-16,0-8 16,-5-8-32,-6-1-16,-2-3 80,-8 0-96,0 2 32,-3 0 48,0 5-64,-6 1-64,-2 3 96,2 7-48,-1 3 0,-2 5-80,1 3-96,0 0-128,5 3-144,-2 1-273,2 4-367,3-3-577,3 3-1072,5-4-689,8 0-2545</inkml:trace>
  <inkml:trace contextRef="#ctx0" brushRef="#br0">21297 7117 18280,'0'0'2305,"0"0"-2161,-1 36 849,1-23 352,1-1-481,8-5 224,-1-4-303,2-3-593,2 0-64,-2-13 32,-2-3 240,4-2-320,-5-3-32,-1-4 304,3-1 161,-9-2-113,2 2-208,-2 1-48,0 4-80,0 6-80,0 6 32,-2 1-16,2 3 32,0 5-64,0 0 16,0 3-96,0 4 64,2 0 16,6 1 32,6 2-32,4-3-288,1-3-433,3 0-831,-2-3-1314,-7 2 561,2-3 945,-7 0-5828</inkml:trace>
  <inkml:trace contextRef="#ctx0" brushRef="#br0">21512 7003 15111,'0'0'3746,"0"0"-3394,0 0 208,0 0 977,50 5-49,-26-5-351,0 0-193,3-5-63,-5 0-145,-2-3-336,-5 1-48,-7 0-239,-3 0-97,-5-1 32,0-4 32,-5 5-80,-8-3-16,-5 6 16,-4-1-96,-3 5 32,5 0 31,5 14 82,2 6 31,7 9 224,6 0 352,12 5 112,3-5-175,12-2-273,2-8-208,7-6-96,-5-4-16,-1-9-320,-3 0-1089,-13-1-1312,-10-12-2049,-8-2-4259</inkml:trace>
  <inkml:trace contextRef="#ctx0" brushRef="#br0">22472 6910 8948,'0'0'5459,"0"0"-1314,0 0-2544,-52 3-624,30 7 127,0 7-175,4 4-129,2 4-384,8-3-272,2 2-48,6-2 0,14-3-80,7-5 16,6-6 0,3-5-32,2-3 16,-4-11 48,-1-7 0,-9-2 32,-4-4-32,-3-1 1,-9 3-33,-2 1 64,0 4-64,-9 5-32,2 2-16,-1 5 48,2 5-32,0 0-176,5 15 63,1 6 33,0 6 80,1 5 16,11 4 32,-1-2 81,5 5 111,-1-3-176,-2 3 0,-4-5 0,0-2-16,-4 1-16,-5-3 32,0-6-32,0 3 32,0-5-112,-8 1 64,2-5-32,-4 1 64,2-1 0,-2-7 80,1-1 96,1-2-48,-3-4-96,3-4-80,2 0 16,-4-12-208,5 0-304,-1-9-481,0-4-703,2-4-1186,0-3-2432</inkml:trace>
  <inkml:trace contextRef="#ctx0" brushRef="#br0">22835 7054 16872,'0'0'2353,"0"0"-2241,3 33 784,9-15 1297,-2-1-704,4-2-417,-5-3-303,6-2-433,-8-8-320,5-2 368,-7-2 208,-1-16-191,3 1-257,-7-7 0,0-3 80,0-2-16,-11 0-48,-3 0-96,-2 0-16,-2 3 32,-4 1 192,5 8-160,-2 2 64,10 6 0,1 4-160,4 3 32,4-4-16,3 2 48,7 1-112,7-2 48,5 0-16,5 1 49,-1 1-33,4 3-97,-3 0-15,-2 0-256,-10 0-224,-1 7-288,-6 1-49,-3-1-319,-5 1-561,0-1 32,0-3-368,-5 1-1249,-3-5-2464</inkml:trace>
  <inkml:trace contextRef="#ctx0" brushRef="#br0">23199 6923 19881,'0'0'1729,"0"0"-1649,-35 22 304,20-7 1409,-5 1-336,5 4-417,0-1-512,10 3-288,4-5-96,1 0 161,13-5-193,5-4-16,4-8-128,1 0 80,2-6-16,-7-6 0,3 1-112,-8-2-32,-8-3 16,-3 8 48,-2-2 48,-2 3-48,-3 7-16,-6 0 0,0 4 64,-1 11 112,8 2 112,-5 1-32,9 1-48,0-2-32,6-3-96,7-6-32,7-4-432,2-4-753,2 0-1376,2-7-881,1-7-3393</inkml:trace>
  <inkml:trace contextRef="#ctx0" brushRef="#br0">23510 7012 21018,'0'0'4162,"0"0"-3890,-41 25-336,23-13 624,-2 3 688,4-1-335,-1 1-193,4 0-400,7-3-240,2 2-48,4-3-16,10-7 0,11-4-32,0 0-256,10-8-32,2-6-160,-3-5-112,1-11 256,-3 1 79,-4-8 177,-6-6 0,-4-3 96,-7-3-16,-3-2 16,-4 0-16,-4 5-16,-8 9-16,-1 7 112,-4 10-80,4 8 465,-2 12-161,3 17-112,3 12 16,3 8 320,6 8 129,0 6-497,0 5-32,10-8-32,0 2-128,4-7 16,-6-9 0,-2-5 48,1-8-64,-7-8 96,3-4-96,2-4 48,-1-5-336,-3 0-689,6-6-672,1-7-1792,-1-4-1922</inkml:trace>
  <inkml:trace contextRef="#ctx0" brushRef="#br0">23820 7025 25228,'0'0'1888,"0"0"-1920,0 0 64,0 0 545,39 29-161,-30-21-400,3-4 16,-5-1-1441,1-3-1776,1-5-769,-9-7-5026</inkml:trace>
  <inkml:trace contextRef="#ctx0" brushRef="#br0">23874 6745 14295,'0'0'10388,"0"0"-8419,0 0-1777,0 0-368,0 0-16,0 0-1008,3-19-865,-3 19-2369</inkml:trace>
  <inkml:trace contextRef="#ctx0" brushRef="#br0">24050 6998 12550,'0'0'2593,"0"0"-1841,0 0 225,0 0 399,0 0-319,0 0-65,-9 17-79,21-15-161,3 0-48,4-2 145,8 0-273,-3-8-320,3-5-176,-7 1 32,-5 0-16,-9-1-112,-4 5 0,-2-3-32,-8 1 80,-2 6-32,-7-1 0,-5 2-80,4 3 16,-4 3-32,4 9 48,0 6 48,4 3 0,3 1 32,5 1 176,6-1 224,1 1-175,15-4-97,4-4-96,5-5 0,-1-6-64,-3 1-368,1-5-369,-5 0-527,-7-5-913,-4-4-337,0-3-479,-5-6-1569</inkml:trace>
  <inkml:trace contextRef="#ctx0" brushRef="#br0">24325 7066 17944,'0'0'2193,"0"0"-2081,0 0-144,0 0 849,0 0 559,0 0-575,20-12-385,-8 2-336,1-7 0,4 2 112,-1-7 112,-4 1-208,1 1 0,-1 3-48,-1 3 561,-3 4 223,-3 8-288,4 4-384,-3 13-144,-6 7 64,0 7 224,0 0-96,0-3-192,0-1 17,0-8-49,7-5-401,-1-8-607,8-4-481,8-11-528,-2-11-1088,2-9-2642</inkml:trace>
  <inkml:trace contextRef="#ctx0" brushRef="#br0">24767 6685 15223,'0'0'3538,"3"39"-1586,-1-15 530,-2 5-401,3 5-801,-1 3-415,-2 2 31,3-1-480,-3-2-16,6 1-15,-6-10-177,3-3-160,0-7 0,-3-2-16,0-5-32,0-6-160,0-4-577,0 0-543,0-10-545,-3-4-1521,-3-8-1728,-2-2-4915</inkml:trace>
  <inkml:trace contextRef="#ctx0" brushRef="#br0">24659 6869 16760,'0'0'6130,"0"0"-4449,0 0-1681,0 0 400,0 0 321,0 0 31,51-19 0,-29 19-447,2 0-209,6 0-64,-3-2 16,-3-1 16,-1-2-785,0 0-911,-4 1-129,-4 1 128,-6-2-2721,-4 5-4514</inkml:trace>
  <inkml:trace contextRef="#ctx0" brushRef="#br0">25056 7019 5475,'0'0'10228,"0"0"-9139,0 0-993,0 0 2721,35 45-384,-33-31-368,1 3-432,-3 5-497,-3-2-527,-6 2-129,-3-3-240,2-5-160,-4-2-16,2-2-16,8-7-160,0-3-993,4-5-1280,14-15-2497,0-1-8724</inkml:trace>
  <inkml:trace contextRef="#ctx0" brushRef="#br0">25899 6698 3586,'0'0'12053,"0"0"-9107,0 0-1298,0 0-223,-31-12-321,14 12-159,-2 0-417,-6 0-176,5 4-208,-8 9-112,1 4 32,-1 4-16,3 7-96,2 2 80,10 5 32,8 2 353,5-1 95,9-2-288,9-5-192,12-2-32,3-12-80,1-6 48,-2-4 32,3-5-112,-7 0-448,-9 0-641,-6-5-208,-4 0-79,-8-7-1218,-1 3-2096,-1-6-6707</inkml:trace>
  <inkml:trace contextRef="#ctx0" brushRef="#br0">26093 6832 12214,'0'0'3905,"0"0"-2544,0 0-224,0 0 191,0 0 97,0 0-401,-6 7-95,-3 15 191,-3 5 49,8 2-321,4 0-144,0-3-383,13-7-209,12-6-96,4-13 32,5 0-32,-3-15-288,1-6-305,-4-6-95,-13-2 112,-6-1 128,-6 1-1,-3 0 1,-14 8 112,-5 1 192,-3 6 144,-5 7-16,-2 7 208,-1 0-16,1 4-160,5 8-48,-1 2-16,8-3-16,7 0 16,7-3-320,3-3-1969,6-5-1889,13 0-3057</inkml:trace>
  <inkml:trace contextRef="#ctx0" brushRef="#br0">26440 6933 11093,'0'0'2337,"0"0"-192,0 0 464,9 37-960,-5-32 64,-1 0-96,-3-5-273,0 0-223,0-3 271,0-6-319,-7-5-353,0-4-272,-1-4-159,-4-2-129,5 0 16,-4-1-48,4 1-96,1 5 48,1 4-32,5 2 32,0 7-48,0 0-16,0 2-48,7 4 96,4 0-112,6 0 32,4 0-16,0 0 16,4 0 0,-1 0-64,-2 0 96,-3 0-416,-5 0-1,-8 0-111,-2 0-304,-4 0-545,-4 0-15,-2 0-193,-6-2-688,-1-1-3106</inkml:trace>
  <inkml:trace contextRef="#ctx0" brushRef="#br0">26726 6579 10757,'0'0'9300,"-9"-53"-7715,6 36-513,3 5 737,0 7-864,6 3-577,0 2-384,2 7 16,-7 9-1601,5 2-656,-3 3-2113</inkml:trace>
  <inkml:trace contextRef="#ctx0" brushRef="#br0">26749 6846 18264,'0'0'7620,"4"34"-6660,-3-14-944,3-1 593,0 1-465,5-5-48,0-7-80,-5-2-432,1-4-897,-1-2-1152,-1-8 80,-3-8-1793,0-4-7059</inkml:trace>
  <inkml:trace contextRef="#ctx0" brushRef="#br0">26987 6778 9652,'0'0'7300,"0"0"-5764,-9 52-255,5-31 976,-1 6-720,4-1-353,1-1-479,1-4-513,15-9-176,2 1 0,5-13-16,-2 0-80,1-7 16,-4-11-80,-2 0 80,-8-7 32,-8 0 16,0 2 32,-2 0-32,-10 1 0,-1 6 112,-2 3 48,-6 6 416,3 7-16,0 0-480,1 3-32,7 3-48,-6 6-64,12 1-592,-1-1-977,5-2-1232,0 0-2882</inkml:trace>
  <inkml:trace contextRef="#ctx0" brushRef="#br0">27263 6410 11045,'0'0'2865,"0"0"-1872,0 0 31,0 0 177,0 0 400,0 0-33,23 55 81,-23-9 960,4 7-528,-4 8-496,1 0-625,-1-3-175,3-4-513,0-11-208,5-6-96,-1-8 32,0-7-32,-2-3 16,1-6-256,-3-6-353,-2-5-511,-1-2-865,0-8-464,0-8-641,4-1-4337</inkml:trace>
  <inkml:trace contextRef="#ctx0" brushRef="#br0">27480 6863 16504,'0'0'8916,"0"0"-7204,0 0-1744,0 0 112,0 0 129,39 25-161,-37-9-32,1-3-337,-3-1-1663,0-8-1570,0-4-2241</inkml:trace>
  <inkml:trace contextRef="#ctx0" brushRef="#br0">27500 6490 15079,'0'0'10437,"0"0"-9349,0 0-1600,0 0-561,0 0 673,0 0-944,42 23-609,-34-13-1953,1-2-6627</inkml:trace>
  <inkml:trace contextRef="#ctx0" brushRef="#br0">27737 6640 23627,'0'0'2305,"0"0"-2145,0 0-160,0 0 80,-33 46 0,20-29-64,3 0 48,2 0-32,3-5-112,1 3 48,4-1-208,4-1-608,5-1-17,5-3 369,-1 3 432,0 0 48,1 1 0,-2-3 48,-4 2 160,-6-5 272,-2 3 545,-2-2 111,-6 0-207,-4 2-209,-2 1-448,-2-7-128,3 6-96,-1-6-16,-1 1-416,3 1-513,8-6-1039,1 0-1586,3-4-4386</inkml:trace>
  <inkml:trace contextRef="#ctx0" brushRef="#br0">28134 6899 6435,'0'0'-480,"0"0"4562,0 0-1617,0 0-400,0 0-208,-8-37-449,5 25-591,0 5 479,3-1 113,0 1-225,0 4-351,0 3-401,3 18-368,1 11-16,3 9 480,-5 3 353,1 10-721,-3-7-160,-3-5-16,-6-4 48,2-11-48,-1-4-128,2-6-161,-1-6-175,7-7-368,0-1-49,0-9-1055,1-8-2322,5 0-5587</inkml:trace>
  <inkml:trace contextRef="#ctx0" brushRef="#br0">28865 6647 9060,'0'0'6659,"0"0"-4290,0 0-1280,0 0-161,0 0-79,0 0-177,-21-24-304,0 36-352,-1 6-32,-5 8 32,0 6 16,-4 6 16,4 4 32,3-3 240,8-2 449,1 0-145,10-8-48,5-4-144,5-8-175,10-5-113,1-8-16,2 2-32,3-4-80,4-2 16,-1 0-304,1-2-465,-2-4-31,-1 2-161,0 0-111,0-2-129,-3 4-367,-3-1-801,-4 1-2866</inkml:trace>
  <inkml:trace contextRef="#ctx0" brushRef="#br0">29061 6794 4914,'0'0'9461,"0"0"-7669,0 0-799,0 0 912,41 0-257,-28 0-527,8 0-417,-4 0-368,2 0-175,-3-4-97,-5-4-16,-4 3-32,0-3 48,-5 0-32,-2 0 0,0-2-64,-2 3 16,-5-3-48,0 8-32,-1 0 16,-5 2 64,-1 6 16,-2 11-48,-2 10-33,-4 5 65,2 4-48,4 1 96,5-1-32,3-4 129,8-6-65,0-7-96,6-11 32,7-3-16,9-5-177,-1-13-175,7-6-720,1-3-561,1-2-336,-4 2-1360,0 4-3859</inkml:trace>
  <inkml:trace contextRef="#ctx0" brushRef="#br0">29358 6821 10981,'0'0'2945,"0"0"-992,0 0-928,0 0 784,0 0 15,0 0-895,27 10-625,-18-8-176,-4-2-48,3 0 16,-1 0 128,0-5 48,0-2 48,1 2-127,-1 0 127,-1 0-16,-3 5-144,3 0-80,-2 3-144,0 7 80,1 2 128,6 2 64,2-1-144,5-6-48,0 0-144,4-5-656,-1-2-881,1-2-1312,-3-8-1393,-5-4-5027</inkml:trace>
  <inkml:trace contextRef="#ctx0" brushRef="#br0">29744 6660 6179,'0'0'6115,"0"0"-4499,0 0-447,0 0 352,0 0-289,0 0-127,5 15-145,8-8 321,8 0 383,4-1-399,6-2-385,-2-4-303,1 0-193,-1-2-272,1-6-112,-6 1-16,1-2-304,-10 2-545,-1 0-527,-2 4-305,-11 0-208,-1 3 48,0 0-1360,-1 6-1810</inkml:trace>
  <inkml:trace contextRef="#ctx0" brushRef="#br0">29875 6409 3906,'0'0'2001,"0"0"-1633,0 0 3185,0 0-1215,0 0-818,0 0-271,9 18-33,-6 9 33,-3 12 832,0 12 944,0 7-496,0 0-816,0 4-592,-3-9-449,0-9-336,3-8-160,0-10-96,0-4-144,0-9 80,0-6-16,0-2-96,0-5-208,-6 0-176,5-3-416,-5-6-977,3-8-945,0-1-479,1-1-2658</inkml:trace>
  <inkml:trace contextRef="#ctx0" brushRef="#br0">30162 6869 14086,'0'0'4018,"0"0"-3521,11 34 399,-9-27 769,4 3-81,-6-5-319,3-2-465,0-3-544,-3 0-63,0 0 239,0-8 272,0-2-400,0-1-176,0-7-16,0 6 369,0-2 63,0-1-144,0 3-48,0 0-192,0-2-48,0 2-48,0-3 16,0 1-48,1-7 96,4 5-96,-1-6-16,-1 8 48,-1-1-176,5 2 80,-1 9 0,1 4-64,0 0 16,7 7 48,-6 5 48,5 2-16,0-1-320,-2-1-432,0 0-385,2-2-431,2-3-369,-2-5-224,2 1-1361,-1-3-2705</inkml:trace>
  <inkml:trace contextRef="#ctx0" brushRef="#br0">30531 6843 22010,'0'0'3426,"0"0"-3298,25 36-48,-17-24-32,-1-4 640,2-5-144,3-3-480,-7-3-336,-1-9-1729,0-6-1056,-2-6-1809</inkml:trace>
  <inkml:trace contextRef="#ctx0" brushRef="#br0">30588 6464 16744,'0'0'7827,"0"0"-6674,0 0-1297,0 0-48,0 0 64,0 0-289,-8-2-671,2 7-1713,2-4-5171</inkml:trace>
  <inkml:trace contextRef="#ctx0" brushRef="#br0">30968 6348 6451,'0'0'5170,"0"0"-2560,-35 13-626,26 5-367,2 3-624,1 8-225,6 12 256,0 6 65,0 3-225,0 5 17,0 3-81,9-8-208,-5-4-207,5-4-273,-1-9-96,1-6 16,-6-3 32,1-3-64,-1 0 48,-3-9-48,3 0 16,-3-5-240,0-5-769,0-2-400,0 0-607,0-14-1682,-3-1-5042</inkml:trace>
  <inkml:trace contextRef="#ctx0" brushRef="#br0">30898 6777 144,'0'0'12006,"0"0"-7781,0 0-2208,0 0-304,0 0-128,0 0-256,-14-8-417,26 7-368,2 1 161,0-3 31,12 1 352,-1 0-687,2-4-289,-6 4-112,3-3 16,-6 2-240,-5 1-497,0 2-527,-1 0-1025,-1-3-929,-4 2-1952,-1 1-5539</inkml:trace>
  <inkml:trace contextRef="#ctx0" brushRef="#br0">31252 6765 16295,'0'0'2786,"0"0"-2610,0 0 896,2 37 721,-2-16-112,0-1-625,6 2-399,-3-6-369,8 2-224,-1-11-16,3-7 0,5 0-16,-3-7-16,-2-11 64,2-3-64,-6-4-16,0-1 64,-4-1-32,-1 6-64,-4 0-16,0 7 32,-7 5-80,0 6-160,0 3-320,3 0-161,2 12-367,2-2-865,0-1-1457,0 1-2048</inkml:trace>
  <inkml:trace contextRef="#ctx0" brushRef="#br0">31583 6768 14967,'0'0'5218,"0"0"-3985,0 0-1089,0 0 1120,-38-3 289,24 10-784,-1 5-385,2 2-320,5 1-80,2 0 16,6 2 80,0-4-32,8-6 0,8 0-48,2-7 0,3 0 80,-3-7 64,-2-3-64,0-5-80,-2 3-64,-8-5-96,-5 3 128,-1-1-32,0 1 0,-4 1 112,-5 6-64,1 2 48,0 2-16,3 3 0,2 13-64,-3 2 32,6 7 112,0 7 144,0 0 16,3 4 32,3 2-176,-1 2-96,2-4 16,-3 0-32,1-3-32,-2-1 64,0-7-32,-3-2 32,0-3 0,0-1 32,0-3 0,-9-4 192,-1 1 257,-4-3-65,-2-3-208,2 0-224,4-4-16,-2 0 0,12-12-432,0-5-929,7-8-1648,4-1-1233,2-11-5523</inkml:trace>
  <inkml:trace contextRef="#ctx0" brushRef="#br0">31848 6748 13702,'0'0'2129,"0"0"-1761,0 0 1009,0 0 880,0 0-736,0 0-465,-32-5-383,29 5-113,-2 0 96,-1 0 96,-5 5-79,1 2-177,1 6-96,2 3-16,-2 2-63,7 3-193,2-1 16,2-1-112,10-4-64,3-1 16,4-11-160,2-3-177,0 0-255,1-13 96,-2-3 192,-4-1 320,-4-3 0,-3-2 80,-3 6-32,0-2 48,-6 9-64,0 1-16,-6 6 368,0 2 32,1 2-176,0 12-192,-1 7 80,6 0 177,0 1-209,0 0-64,6-3-64,4-6 16,3-1-545,4-8-399,0-4-1457,3 0-529,-3-14-431,2-6-5299</inkml:trace>
  <inkml:trace contextRef="#ctx0" brushRef="#br0">32193 6320 18985,'0'0'2497,"0"0"-2753,6 35 176,-6 4 2257,0 9 448,0 15-1008,0 0-529,0 3-416,0-3-207,0-9-145,0-11-368,7-9 16,-1-10 16,0-2-64,-1-5-272,-1-9-705,-4-4-944,0-4-1248,0-4-1762</inkml:trace>
  <inkml:trace contextRef="#ctx0" brushRef="#br0">33216 6704 1441,'0'0'13990,"0"0"-10020,-38-7-3074,16 7-367,-1 10 495,-5 9 97,1 0-481,5 8-288,4 3-64,12-1 160,6 2-15,10-4-145,12-3-192,13-6-48,0-9-64,6-9-368,-3 0-145,0-17-159,-11-7-240,0-3 127,-5-5 273,-9 3 544,-5 0 0,-6 2-16,-2 8-256,0 1-48,-8 7 224,0 6 112,1 5 128,0 9-96,0 14-96,0 6 48,7 6 432,0 2 160,4-3-31,6-1-305,7-7-176,1-9-96,4-5 0,-1-2 16,-3-8-128,0-2-112,-5 0-449,-1-8-543,-10-4-1105,-2-5-1761,0-2-4594</inkml:trace>
  <inkml:trace contextRef="#ctx0" brushRef="#br0">33716 6631 6659,'0'0'6707,"0"0"-3601,0 0-1410,0 0-527,-42-9-321,23 9-79,-4 9-17,4 4 16,-2 3 209,0 9 47,8-3 17,-2 5-353,8 0-96,2-4-144,5-1-175,5 0-177,9-10-96,6 0-16,2-6 80,0-4-753,5-2-591,0-5-849,-6-7-961,0-3-3072</inkml:trace>
  <inkml:trace contextRef="#ctx0" brushRef="#br0">34009 6639 18809,'0'0'2609,"0"0"-2545,0 0 736,0 0 817,-41-24-240,21 24-369,4 7-304,-2 5-303,3 10-145,-6-1 304,6 4-80,0 1-224,9 1-128,-1 0 16,2 2 16,5-5-128,0-4 32,5-1-48,8-6 1,2-1-50,3-8-15,6-4-384,3 0-272,3-9-561,1-4-527,-4 1-465,-3 1-81,-5-2-1679,-6 3-7381</inkml:trace>
  <inkml:trace contextRef="#ctx0" brushRef="#br0">34205 6751 18424,'0'0'2209,"0"0"-2241,35-3 513,-21 3 1520,5 0-401,-4 0-895,-1 0-497,-7 0-160,-1 0 16,-3-9 16,1-2-16,-4 1-48,-7-1-128,1-1 112,-8-1-16,-2 6 16,-2 2 16,3 5-48,0 3 48,5 13-32,1 9 48,2 0 224,2 5 128,5-1-112,3-4-240,12-3-64,7-5 16,5-10-624,6-7-497,4 0-1184,6-17 128,-2-7 1889,0-2-4034</inkml:trace>
  <inkml:trace contextRef="#ctx0" brushRef="#br0">34583 6352 8932,'0'0'6515,"0"0"-3682,17 49-287,-16-12 319,2 8-688,-3 6-528,0 5-273,-3 0-479,-2-5-337,0-5-560,2-9-32,3-8 16,0-7-16,0-5 0,0-7-144,0-3-320,0-3-497,7-4-560,-7 0-800,5-4-512,-4-3-1681,2-3-5555</inkml:trace>
  <inkml:trace contextRef="#ctx0" brushRef="#br0">34732 6765 6595,'0'0'-432,"0"0"3169,0 0-448,0 0-480,0 0-144,43-8 400,-29 6 528,1 0-592,1-3-529,1 0-575,-9-2-257,3 2-160,-7-2-176,2-3-255,-6 0 111,0 1-160,0-1-32,-6 0-32,-1 3 32,-9-1-65,-1 4-111,-1 0 176,-4 4-144,1 4 80,-1 8 48,5 9 32,2 4 0,8 4 16,7 5 304,15-2-32,12-6-223,1-1-49,8-11-49,5-11-575,-8-3-1025,-3-11-1232,-9-7-2817</inkml:trace>
  <inkml:trace contextRef="#ctx0" brushRef="#br0">35099 6811 5122,'0'0'13623,"0"0"-12119,0 0-1008,0 0 1009,0 0-240,0 0-17,13 17-287,-10-17-449,-1-5-208,4-2 208,-5-3 113,-1-2-161,0 0-96,0-2-16,0-1 64,-4-2-95,-7-1-17,1-3-144,-1 5-80,-1-5-48,4 5-16,3 2-96,3 1 80,2 5-32,0 6 16,11 0-32,2 2 16,5 0 32,2 4 32,2 4-16,-2-3 48,2 3-48,-9-4-721,1 1-207,-7-2-705,-7-1-912,0-2-608,0 0-689,-12 0-1440</inkml:trace>
  <inkml:trace contextRef="#ctx0" brushRef="#br0">35376 6644 20649,'0'0'2610,"0"0"-2498,0 0 32,-24 41 368,12-24 80,11-1-128,-5 2-79,6-3-273,6-5-128,4-2 80,7-5-64,-2-3 16,5 0 0,-5-9 0,-1-1 48,0-4 0,-7 3 0,0 5 0,-6 2 352,3 4 400,-4 0-271,0 10-289,0 5-16,1-1-16,6 1-176,-1-3-48,9-2-240,-1-6-592,2-4-1345,3-4-1025,-5-10-1552,-1-5-5331</inkml:trace>
  <inkml:trace contextRef="#ctx0" brushRef="#br0">35610 6563 23003,'0'0'2769,"0"0"-2609,0 0-320,0 0 608,0 0 641,36 5 351,-15-5-431,1 0-529,5 0-256,1 0 0,5 0-112,1 0-64,-3 0 0,2 0-80,-3 0-848,-3 0-433,1 0-544,-8 0-1056,2 0-977,-3-2-3425</inkml:trace>
  <inkml:trace contextRef="#ctx0" brushRef="#br0">35772 6262 21626,'0'0'3041,"-18"44"-2833,10-12 1121,6 10 640,2 1-624,2 5-609,9-1-80,4-2-208,-1-1-224,-1 1-95,-1-8 47,-4-2-256,-8-4 32,0-2-32,0-2 31,0-5-15,-6-3-96,-2-6-368,5-6-432,0-5-1249,3-2-1057,0-12-592,3-10-4497</inkml:trace>
  <inkml:trace contextRef="#ctx0" brushRef="#br0">36075 6592 1569,'0'0'17720,"0"0"-14231,-5 39-1936,5-22-464,0 1-353,7 1-416,4-2-32,6-5-240,-4-2-48,2-6-160,-1-1-688,3-3-1041,-6-5-992,-4-11-3314</inkml:trace>
  <inkml:trace contextRef="#ctx0" brushRef="#br0">36112 6421 24971,'0'0'2722,"0"0"-2434,0 0-272,0 0-144,0 0 128,0 0-400,6 6-593,1 5-1760,1-7-2193</inkml:trace>
  <inkml:trace contextRef="#ctx0" brushRef="#br0">36292 6648 928,'0'0'24236,"0"0"-22332,0 0-1920,-7 41-80,7-20 128,0 0 96,3-4 209,9 0-81,3-2-224,4-5 0,3-6-208,5-4-257,-6 0-127,0-12 64,-5-2 352,-4-6 192,-12-2 48,0 3-96,-7-3 16,-11 5-176,-6 1-96,-4 6 192,-3-1 64,4 11 176,1 0-64,8 0-96,10 8 0,6 1-272,2 2-2033,9-2-1473,6-4-4194</inkml:trace>
  <inkml:trace contextRef="#ctx0" brushRef="#br0">36501 6710 8980,'0'0'9444,"0"0"-9107,0 0-465,0 0 912,41 8 1377,-31-12-400,3-3-337,-1-7-639,-4-6-241,5 0 80,-4-6 113,4-3-289,-5-1 128,2 1-352,1 2-64,-4 11-112,-1 3 352,-6 13-111,7 6-209,-7 10-96,0 11 352,0 2 208,2 2-96,3-4-336,2-4-48,0-9 64,4-4-208,5-8-144,-1-2-288,6-9-368,-6-6-849,-2-7-880,1-2-1569,-7-6-4226</inkml:trace>
  <inkml:trace contextRef="#ctx0" brushRef="#br0">37052 6394 20585,'0'0'4995,"0"0"-3715,0 0-207,0 0 447,0 0-559,0 0-449,-35 2-224,15 11-176,-2 3-128,-5 4 48,12 3 0,2 2 0,6 0-16,5-2 32,2 2-64,2-3 32,11-5-176,0 0 32,2-8-128,-1 2-32,-1-5 48,3 2 16,-8-4-112,4 4 96,-11-3 176,5 3 15,-6-1 17,0 2-32,-6 1 112,-1 1 17,-7-1 175,-2 1-64,-3-2 32,4 4 64,-6-9-48,6 3-48,2-2-80,7-2-32,-2-1-64,8-2-128,0 0-448,2-7-945,7 0-2209,-1-6-1600,2 6-6275</inkml:trace>
  <inkml:trace contextRef="#ctx0" brushRef="#br0">37281 6677 23547,'0'0'4818,"0"0"-4098,35 4 97,-28 0 175,1-4-768,-1 4-256,-5-4 80,-2 0-320,-6 0-944,-5-7-2482,-4-9-6259</inkml:trace>
  <inkml:trace contextRef="#ctx0" brushRef="#br0">7293 8539 10661,'0'0'5266,"0"0"-3057,0 0-1024,0 0-337,0 0-159,31-10-209,-4 7-208,9-2 208,2 1 0,2 4-240,-2-3-144,-2 3-96,-13 0-32,-5 7-64,-6 1-512,-9 6-320,-3 3 255,-11 3 321,-7-1 384,-8 5 48,-1 1 208,1-1 177,2-2 239,3-6 416,7 2-319,7-3-561,7-6-176,0 3-208,14-4 0,8 1 16,3-1 176,6-4-32,3 4 48,-5-6-144,-2 0 288,-6 1-64,-5 0-128,-5 4-224,-4 3-224,-7 4 160,-4 5 352,-13 1-48,2 1 96,-7 1-96,-2-2 96,0-3 240,-1-4 0,4-2-96,5-1-96,2-6-112,7-4-32,1 0-96,6-6-816,0-9-1345,7-7-1521,7-7-3793</inkml:trace>
  <inkml:trace contextRef="#ctx0" brushRef="#br0">7804 8303 12246,'0'0'4466,"0"0"-2433,0 0-465,0 0-223,0 0-241,0 0-415,18-3-577,-2 23-80,5 10 16,-2 15 1088,5 9-287,-3 7-401,-4 7-272,-4-3-96,-7-2 48,-3-5 176,-3-7-80,-3-1-96,-7-9 32,-2-8 17,1-4-193,-2-7 288,2-5-240,1 0-80,4-9 32,0-4-609,4 0-815,2-4-1089,0 0-1489,8-8-4050</inkml:trace>
  <inkml:trace contextRef="#ctx0" brushRef="#br0">9288 8575 11861,'0'0'4130,"0"0"-2993,0 0-353,-8 47 209,8-14 495,0 14 337,0-2 48,0 1-400,0-3-721,7-6-368,-3-12 0,2-8 65,-1-8-225,-2-2-160,1-7 0,-4 0 160,0-4 336,0-13-112,-4-3-208,-4-9-192,-1-6-96,1-10-48,1-5 48,-1-6-16,0-5-96,5-2-144,0 2-128,3 5 400,0 5 80,3 10-16,5 10 16,0 3 0,6 4-16,-1 5-32,1 3-16,2 3-128,2 5 16,1 8 80,1 0 0,2 13-32,-4 3 32,0 5 48,-1 5 16,2 3-32,-6 0-64,0 5 80,-1 3-32,-7-3 16,0-3-16,0-2 32,-5-5 16,0-4-16,-5-4 32,-5-3-32,-3-3 64,-5-2-32,2-4-16,1-4 32,1 0-48,-1 0 16,9 0 16,-1 0-48,6 0 48,1 0-96,0 2-16,0 4 48,10-2-32,3 6 112,7 0 16,4-1-48,2 4 48,4 1-80,2 2 96,-7 1-48,-1 3 0,-5 5-32,-4-4 32,-6 4-32,-3-3-80,-6-1 80,0-1 32,-15 1-16,0-6 96,-4-1 64,-5-6 80,-1-1 0,-2-4-128,4-3-32,-2-3-80,1-4 16,5-1-16,4 4-32,1 0-48,2-2-32,7 4-224,2 2-160,3 0-449,0 0-1360,7 0-1552,2 0-865,10 0-4867</inkml:trace>
  <inkml:trace contextRef="#ctx0" brushRef="#br0">9890 8760 14919,'0'0'4258,"0"0"-2145,0 0-497,0 0-319,44-39-449,-29 28-383,-2 3-353,-1-5-48,-3 5-16,-5 2-32,-4-2 80,0 1-80,-3 2 32,-7 1 16,-8-1 48,-3 2-16,0 1-48,-6 2-16,5 0 80,1 7 208,8 5-80,-2 8-160,3 2 16,3 7 289,9 0 79,3 2-16,11 0-272,5-6 0,6-3-160,2-5 32,0-8-32,-6-3-48,-3-5-64,-1-1-384,-9 0-112,1 0-369,-5 0-399,-1-7-769,0-2-929,2-1-3313</inkml:trace>
  <inkml:trace contextRef="#ctx0" brushRef="#br0">10240 8731 20025,'0'0'3058,"0"0"-2802,4-35 160,-4 28 1457,-5 2-385,-4 2-383,-7 3-577,-3 0-384,-8 8-112,-3 7-48,-2 4 224,6 5 0,0 1-96,8-4 81,10 4 159,8-3-208,3-5-80,13-5-48,8-8 16,7-4-112,3-4-464,2-8-321,-5-3-543,-1-5-1058,-8 1-1503,-8 2-4643</inkml:trace>
  <inkml:trace contextRef="#ctx0" brushRef="#br0">10443 8789 12005,'0'0'8356,"0"0"-7587,0 0-609,0 0 1344,0 0 49,0 0-384,-21-29-321,7 31-272,3 5-127,3 5-97,3 0-96,5 0-96,0 1-96,5-3 32,9-4-80,5 2 16,5-6-32,-3-2-64,2-4-64,-5-4-240,-5-2 112,-7-1 64,-6-2 111,0-1 17,-11-1-80,-5 0 0,1 0-112,-3 4 16,0-4-64,2 8 256,5-1 48,3 6 16,5 2-64,3 0-624,0 0-1057,5 6-96,9 1-1248,-1-3-801</inkml:trace>
  <inkml:trace contextRef="#ctx0" brushRef="#br0">10616 8786 21850,'0'0'3265,"0"0"-2896,0 0 351,0 0-16,0 0-159,49-17 415,-28 8-400,-2 1-400,4 1-96,-2-3 32,-8 6 161,-2-2-81,-7 2-48,-1 1 80,1-2 80,-4 5-80,0 0-128,0 5-80,0 8-64,0-1 48,0 7 64,2 0-32,10 1 16,0-6 16,4-7-48,-5 3 32,6-10-16,-3 0 16,-8-4-16,3-6-16,-6-3 0,2-3 0,0 3-16,-5-3 16,0 3 0,3 1 64,0 5 64,5-3-112,-1 5 0,5 5-32,2 0 32,1 0 0,-4 5 16,3 5 0,-1 0-32,1 2 32,-4 0 0,6-2 16,-2-1-48,-1 1 32,1-3-32,-6-2 64,0-3-112,1-2 48,1 0 16,-4 0-112,2 0-48,-1 0 0,5 0 16,-3 0-96,0 0 48,-3 0 80,-1 0 64,-2 0 32,1 0-48,-4 0 32,0 0-16,0 0 48,0 0-16,0 3-32,1-3 48,2 0 64,8 0-48,2 0-32,4-3 64,4 1-112,1-3 64,2-2-32,-3-3 80,-1 1-32,-2-1 0,2-5 0,-7 1-16,-2-3-16,-6-1-16,0 0 48,-5-2-16,0 3 80,-9 0-64,2 0-16,-8 7-16,-2 8-48,4 2 48,-5 4 0,9 17 32,-3 5 16,6 7 208,5 9 48,1-1 48,6-2-47,7-2-113,5-8-144,9-4 80,0-11-112,6-7 0,-4-7-32,4-5-96,-9-7-320,-3-5-225,-9-3-335,-11-1-1153,-1-1-1473,-10 5-1712</inkml:trace>
  <inkml:trace contextRef="#ctx0" brushRef="#br0">12142 8305 13702,'0'0'5043,"0"0"-2930,0 0-1633,-45-30-384,20 30-16,-3 0 80,1 9 0,-1 8 16,1 3 336,8 11 289,9 11 63,6 7 225,4 5 287,11 1-431,11 3-289,3-2-288,-4-7-80,3-6-64,-8-7-16,-2-1-128,-10-6 1,2-2-1,-6-3-32,0-5 16,-6 1-176,2-6-17,-1-1-239,-4-5-336,6 0-336,3-5-353,0-3-672,0-3-224,3-5-2177,2-6-5427</inkml:trace>
  <inkml:trace contextRef="#ctx0" brushRef="#br0">11956 8703 11637,'0'0'3154,"0"0"-1377,0 0 111,0 0 145,0 0-384,0 0-464,0 0-145,27-6 241,4 4-97,0-4-223,8-2-449,1 1-320,3 1-64,-5-1-96,-4 2-16,2 1-48,-9 4-688,1 0-833,-5 0-1040,-4 0-897,-3 4-3057</inkml:trace>
  <inkml:trace contextRef="#ctx0" brushRef="#br0">12512 8717 15975,'0'0'3010,"0"0"-1986,0 0 1169,0 0-208,-36 41-304,24-26-449,-3 2-527,8 3-497,-2-6-144,9 3 48,4-7-48,8-8-80,8-2 48,1 0-64,1-12-144,0 0 96,-4-7-16,-6 1 64,-2 3 48,-4 3 16,-4 8 0,-2 1 224,0 3 160,-2 5-224,-4 9-144,1 3 128,0 1 0,5 1-128,0-2-32,0-3 0,8-6-512,2-4-800,2-4-1602,-2 0-1328,2-7-2737</inkml:trace>
  <inkml:trace contextRef="#ctx0" brushRef="#br0">12718 8790 18825,'0'0'3521,"0"0"-3393,0 0 304,0 0 913,0 0 96,29 34 47,-18-34-575,-1 0-481,-2-5-128,4-2 80,-4 1 33,-1-2-257,0 0-112,-1-2-32,1 3 64,-5 4 0,4-2-48,-3 5-64,1 0 0,2 0 16,2 0 48,-1 8-48,2-4 48,0 2-32,-1-2 16,0-1 48,-1-3-128,1 0 128,1 0-80,-1 0 16,-3-3-32,0-1 48,1 1 0,-3 0-48,-3 3 80,3 0-64,2 3-32,0 7-32,3-1 224,5 2-32,4-2-64,7-4-32,4-5-16,-1 0-112,1 0-657,-3-8-1311,-2-4-1810,-10-2-1121,0-3-6322</inkml:trace>
  <inkml:trace contextRef="#ctx0" brushRef="#br0">13241 8773 12022,'0'0'11781,"0"39"-9876,2-22-1313,6-1 705,4-1-705,-2-5 352,7-10-479,-2 0-417,1-8-209,-2-6-1167,-3-7-897,-3-8-1441,-8-6-4610</inkml:trace>
  <inkml:trace contextRef="#ctx0" brushRef="#br0">13312 8460 24763,'0'0'2882,"0"0"-2690,0 0-432,0 0-97,0 0 113,20 41-544,-13-37-1217,-3-4-2433</inkml:trace>
  <inkml:trace contextRef="#ctx0" brushRef="#br0">13554 8384 15239,'0'0'3874,"0"0"-2674,0 0 417,8 54 1264,-8-16-271,0 13-674,0 8-863,-3-1-481,-1 3-192,4-5-176,0-11 17,7-3-49,4-13-96,-2-7 16,9-5-80,-5-9-144,3-8-336,-2 0-257,-1-15-960,-2-7-1776,-8-3-2546</inkml:trace>
  <inkml:trace contextRef="#ctx0" brushRef="#br0">13798 8486 17064,'0'0'9476,"0"0"-8307,0 0-1650,0 0 129,0 0 80,0 0-448,-28 27-1377,14-25-3554</inkml:trace>
  <inkml:trace contextRef="#ctx0" brushRef="#br0">13780 8748 18008,'0'0'6579,"0"0"-5522,21 35-145,-12-24 865,1 1-1201,2-2-240,-4-7-176,-3-3-128,-3 0-784,-2-7-1249,0-6-1472,0-9-3747</inkml:trace>
  <inkml:trace contextRef="#ctx0" brushRef="#br0">14098 8697 9220,'0'0'4706,"0"0"-2609,0 0-1168,0 0 111,-45-12-63,28 17 47,-2 8-127,3-1 47,1 5 80,3-1 177,7 1-289,5 1-415,5-7-305,11-3-96,7-6 0,3-2 16,1-6-48,3-9-16,-6-3 0,-3 1-64,-4 5-144,-7 2-32,-6 6 128,-4 4 64,0 7-144,0 8 112,-4 6 160,-1 4 304,3 4-160,2-7-128,0-1-112,11-10-16,1-10-272,6-1-768,0-8-977,-2-10-1297,-5-6-3633</inkml:trace>
  <inkml:trace contextRef="#ctx0" brushRef="#br0">14379 8761 11909,'0'0'3074,"0"0"-753,0 0 176,0 0-672,0 0-192,39 33-113,-35-33-479,1 4-289,1-4 177,0 0-97,0-8-176,-5 1-176,5-6-175,-4 1-177,1-2-80,3-1 0,-2 1-64,3 2-16,0 4 16,0 2 32,-1 2-64,6 4 0,1 0 32,1 0 16,4 10 32,2-2-32,-2-1 16,0 0 16,-4-2-32,-1-1 0,-6 2 16,-7-4-288,0 0-929,-8 2-1040,-6-4-1649,-5 0-3665</inkml:trace>
  <inkml:trace contextRef="#ctx0" brushRef="#br0">15159 8600 15047,'0'0'4434,"0"0"-2497,0 0-769,0 0-431,0 0 495,7 42 17,4-23-369,9 2-304,1-6-239,6-2-161,-3-6-112,3-5 64,-6-2-112,-4 0 0,-3 0 0,-10 0-32,-1-4-32,-3-4-16,0 4-16,-4-4-16,-3 2 64,0-1-144,4 6-16,-1-2-33,4 3 49,0 7-48,4 5 176,6 2 64,7 1 32,4-5 16,1 2 48,5-9 48,0-3-64,0 0-16,-6-7-48,-2-8 49,-4 1-1,-9-4 16,1 3-48,-7-1-16,0-1-16,-7 3 0,-3-1 48,-1 5-80,-2-2-16,2 4 32,3 2-48,0 3 16,6-2-225,-2 5-159,4 0-48,0 0-945,0 0-912,6 0-336,-2 0-1649,5 0-5090</inkml:trace>
  <inkml:trace contextRef="#ctx0" brushRef="#br0">15792 8664 24299,'0'0'3394,"0"0"-3298,0 0-32,-5 43 656,5-31-224,5 1-256,4-5-176,4-4-64,-2-2-608,-1-2-832,1-2-513,-3-10-1329,-3-5-2465,-5-3-4161</inkml:trace>
  <inkml:trace contextRef="#ctx0" brushRef="#br0">15859 8380 21098,'0'0'1841,"0"0"-1874,0 0-367,0 0 464,0 0-16,0 0-208,17-17-1921,-12 17-2833,1 0-6147</inkml:trace>
  <inkml:trace contextRef="#ctx0" brushRef="#br0">15992 8660 19289,'0'0'4562,"0"0"-3826,0 0-752,0 0 1169,0 0 63,43-23 17,-16 13-321,-1 6-463,4-4-305,0 3-32,3 1 0,1-2-48,0 4-32,-2-2-32,-1 4 80,-4-4-224,1 4-609,-7-4-255,-9-1-369,-3-3-864,-5-6-544,-4-5-320,0-6-1201,0-6-48,-4-1 320,0-2 3489,-1 8 3011,1 1 1888,2 10 848,2 6-1136,0 4-1409,0 5-544,0 5-1169,0 15-575,0 5 447,2 8 353,2 10-529,-1 4-288,-3 3-32,2-1-112,2 2 16,0-9 0,1-5-95,4-7-97,-2-10 48,4-6-64,1-8 16,3-6 0,-1-6-32,6-11-64,1-5 32,1-7-113,-1 0 17,3 0-32,1 4 32,-5 9 96,2 3 16,-3 12 16,-4 1 16,-1 8 32,-1 10 80,-1-1 96,-3 6-111,-2-5 47,4 4-96,-1-7-32,5-1 16,3-9-64,-3-3-240,2-2-305,0-4-431,-9-9-1265,-3-6-1649,-5-3-1553</inkml:trace>
  <inkml:trace contextRef="#ctx0" brushRef="#br0">16088 8348 18072,'0'0'2978,"0"0"-2514,0 0-512,0 0 800,35 27 753,-31 7 704,-4 12-528,0 4-449,0 9-527,0-3-353,0-6-48,0-5-48,0-7-128,3-8-48,-1-9 48,5-6-64,-2-3-48,-4-5 0,2-7-64,0 0-464,0-9-641,-3-8-1184,0-5-2481,-6-7-5138</inkml:trace>
  <inkml:trace contextRef="#ctx0" brushRef="#br0">17902 8292 17000,'0'0'2545,"0"0"-1409,0 0-15,0 0-881,0 0-304,0 0-576,-4-3-2322,8 19-5698</inkml:trace>
  <inkml:trace contextRef="#ctx0" brushRef="#br0">17940 8588 13430,'0'0'3618,"0"0"-1041,0 39-48,0-14-320,0-1-656,-3-3-625,0-1-592,1-5-207,-1-3-97,3-8-16,0 1 16,0-2-80,0-1-657,0-2-1056,0 0-896,0-2-1057,0-6-2977</inkml:trace>
  <inkml:trace contextRef="#ctx0" brushRef="#br0">18171 8719 10485,'0'0'4402,"0"0"-2145,0 0 112,0 0-368,0 0-641,0 0-143,7 13-48,-7-16-321,1-2-272,4-4 0,-5-3-175,7-6-209,-2 1-160,-4 1 0,8 1-80,-6 1 48,3 4 16,-1 5-48,2 3 32,5 2-96,-1 4 64,2 6 0,3 5 48,-2 2 112,2 1 112,-1 2-176,0-7 0,-8-1-48,5-5-16,-4-3 48,-5-4-64,0 3 16,-2-3-160,-1 0-384,0-5-641,0 0-1056,0-3-896,0-4-2418</inkml:trace>
  <inkml:trace contextRef="#ctx0" brushRef="#br0">18519 8635 15511,'0'0'3474,"0"0"-2066,0 0-431,0 0 79,43-4 289,-25 3-33,3-2-351,-6-1-385,2 1-288,-6-2-16,0 0 1,-7 3-193,1-6 16,-5 3-32,0 0-32,-2-4 0,-5 1-80,-4 2 16,-4 0-176,2 1-17,-5 5 113,-1 0 64,1 8 0,-3 9 32,6 4 16,-1 4 64,4 4 80,7 0 273,5 1 95,0-5-16,17-4-320,1-7-96,9-6-48,-1-8-80,3 0 80,-1-10-752,-6-2-144,-1-3-561,-12 3-688,0 2 128,-7 1-1297,-2 1-1952</inkml:trace>
  <inkml:trace contextRef="#ctx0" brushRef="#br0">18838 8715 16904,'0'0'2513,"0"0"-2497,0 0 176,0 0 1089,0 0-81,0 0-400,-16 29-223,16-27 15,0 0 0,0-2 193,0 0-97,3 0-128,-2 0-80,5-4 353,-6-6 15,3-2-336,0-3-303,-3-2-65,0-5-32,0 6-176,2-5 96,-2 5-48,0-1 48,5 5-80,-5 5 48,8-1 32,-4 1-48,6 4 16,-2-2-16,4 4 16,-1-2 0,1 3 16,0 0-32,-2 0-16,-1 0-16,-1 0-369,-7 0-319,3 0-657,-4 4-335,3 1-113,-3 3 32,2-4-768,3-1-1809,2 2-4098</inkml:trace>
  <inkml:trace contextRef="#ctx0" brushRef="#br0">19113 8552 13686,'0'0'5299,"0"0"-2786,0 0-368,0 0 112,0 0-688,40 4-353,-20 4-175,1 4-369,8-2-368,2 2-256,0-4 32,2-4-48,0-4 0,-2 0-240,2 0 96,-4-2-80,-4-8-753,0-2-943,-12-1-1586,1-4-928,-7 3-4946</inkml:trace>
  <inkml:trace contextRef="#ctx0" brushRef="#br0">19205 8266 13654,'0'0'4562,"0"0"-2449,0 0-560,13 43-160,-8-4 1040,0 7-320,-1 7-721,0 1-479,-4 0-97,4-7-176,-1 0-239,-1-11-193,3-2-80,-5-9-16,7-6-64,-6-5-16,2-6-16,-3-3-192,0-5-432,0-3-241,-4-9-207,-3-2-1249,-3-11-1441,-2-4-1088,5 0-6147</inkml:trace>
  <inkml:trace contextRef="#ctx0" brushRef="#br0">19528 8644 22442,'0'0'1985,"0"34"-1729,6-19 785,3 2-305,0-3 193,2-6-337,-3-4-448,4-4-176,-4 0-624,-1-2-369,-1-8-816,0-7-1632,-6 0-3667</inkml:trace>
  <inkml:trace contextRef="#ctx0" brushRef="#br0">19563 8384 21690,'0'0'3137,"0"0"-2272,0 0-465,0 0-384,0 0-16,0 0 16,-7-24-112,3 31-1489,-4-1-1200,4-6-3666</inkml:trace>
  <inkml:trace contextRef="#ctx0" brushRef="#br0">19883 8623 7139,'0'0'3858,"0"0"-464,0 0-817,-41-3-624,26 6-112,2 5-433,3 13-656,1 1-319,4 1-113,5-1 64,0-1-64,14-3-176,2-11-112,6-2 16,1-5-96,-1-7 192,-4-8-160,3-1 64,-8-1-16,-2-3-48,-7 6 64,1 1-64,-5 6 48,0 7-80,0 0-16,0 9 32,-2 6 0,2 3 112,0 1-48,0-2 0,9-3-80,0-6-16,5-6-832,6-2-497,-6-5-880,-1-9-1665,2-6-5954</inkml:trace>
  <inkml:trace contextRef="#ctx0" brushRef="#br0">20239 8120 14887,'0'0'4242,"0"0"-2850,0 0-639,0 33-161,0 6 448,0 15 465,5 9 544,-1 9-624,5 2-273,-4-2-655,3-9-161,-5-14 32,3-6-112,-4-10-48,1-4-144,-3-12 0,3-3-48,-3-6 48,0-1-560,-3-7-497,0 0-831,-5-10-1650,2-7-1904</inkml:trace>
  <inkml:trace contextRef="#ctx0" brushRef="#br0">20966 8461 11381,'0'0'5235,"0"0"-2786,0 0-833,0 0-383,3 0-465,5 16 145,-2 5 143,1 0-303,5 5-209,-3-6-112,0 0-192,0-6-192,-2-4 0,-2-3-16,1-7 0,0 0-48,1-2 0,1-13 128,5-10 48,5-6-112,-2-8-32,5-4-32,0 1 0,-1 1-144,-4 10 240,0 9-32,-4 7-128,-6 15-704,-3 0-1121,-3 12-912,0 3-2866</inkml:trace>
  <inkml:trace contextRef="#ctx0" brushRef="#br0">18066 9282 6355,'0'0'3954,"0"0"-1953,0 0-465,0 0-287,0 0-49,0 0-207,8-20-209,-5 15-47,2 2 15,0-1 96,-2-1-191,1 2-49,-2-1-16,-2-2-96,0 2-159,0-3-225,0-3-96,-9 2-16,-4 1 16,-2 0-80,-5 5 16,-7 2 16,5 0-48,-5 4 48,4 14-49,3 1 49,7 10 64,4 5 17,7 2 303,4 3-80,15-2-16,8-6 192,7-6 16,7-3-15,3-10-33,-5-5 32,-4-5-272,-3-2-144,-8 0-272,-9 0-1169,-8 0-31,-5 0-113,0-5-480,-14 1-352,-1-1-2145,1-2-4402</inkml:trace>
  <inkml:trace contextRef="#ctx0" brushRef="#br0">18331 9291 14439,'0'0'3985,"0"0"-2160,0 0-560,0 0-433,0 0-320,0 0-127,8 46 191,-1-26 0,5-1-320,-1-7-208,2 1-32,-1-9 16,1-4-48,1 0-96,-5-10-128,0-1 0,-1-7 208,-3 2 16,-5-7 32,3 4 0,-3 2 16,0 1-16,0 6 32,0 7 16,0 3 32,0 13-160,0 16 32,0 7 304,0 8 577,0 6 63,0-1-400,0-6-112,0-6-95,0-7-225,0-4-48,0-7-48,0-6 16,0-5-48,0-7-353,2-1-575,7-14-945,2-9-192,3-6-1905,1-7-8291</inkml:trace>
  <inkml:trace contextRef="#ctx0" brushRef="#br0">18766 9220 5795,'0'0'7427,"0"0"-4033,0 0-1441,0 0-593,0 0-47,0 0-1,-9-6-79,-4 14-353,-2 9-736,-6 2 96,-4 11 209,2-1 175,2 5 224,8-4-207,7 0-113,3-2-192,3-7-160,13-5-144,4-3-64,8-8 64,-1-5-112,3 0 160,0-5-48,-2-2-496,-3-6-208,1 1-497,-10 1-720,0 0-752,-6 7-1473,-7-1-1905</inkml:trace>
  <inkml:trace contextRef="#ctx0" brushRef="#br0">19024 9124 13142,'0'0'3810,"0"0"-1921,0 0-369,0 0-319,0 0-369,0 0-368,18 0-95,-18 29 367,0 7 817,0 13 320,-1 4-465,-2 6-495,0-1-241,3-10-80,0-7-256,0-9-464,0-7 80,0-9 16,3-6 16,0-3-16,1-7-80,2 0-288,2-9-320,-2-9-993,-2-5-2337,-1-4-3650</inkml:trace>
  <inkml:trace contextRef="#ctx0" brushRef="#br0">19236 9422 15463,'0'0'6179,"0"0"-5331,0 0-976,0 0 224,0 0 593,14 39 831,-7-19-303,-3-4-929,5 1-192,2-6-32,-1-5 32,4-6-128,1 0 48,-3-9 0,-2-3-32,2-5 32,-8-5-80,-2-3-128,-2 1 0,0-3-400,-5 4-161,-3 2 113,-2 7 544,-3 7 144,-1 7 480,-2 0 112,-3 13-79,1 6-289,-3 3-128,6 2-16,2 0-80,5-2 16,4-3-784,4-7-1889,0-9-2850</inkml:trace>
  <inkml:trace contextRef="#ctx0" brushRef="#br0">19734 9222 8628,'0'0'5522,"0"0"-2736,0 0-913,-39-5-1169,18 14-48,-7 4 81,0 6-97,1-1-336,-1 3-208,8 1-48,-1-5 0,14-2-48,5-6 48,2-2-144,8-1-16,7-2 240,5-4-128,1 3 16,3-3 80,-6 0-16,3 0 16,-6 0-80,-3 5 0,-5-1-64,-1 6 32,-4 2 0,-2 3 96,0-1-32,-5 3-32,-5-2 96,-4 2-64,1-3 112,-1-2-80,-6 0 113,5-1 47,1-5-160,0 2-48,3-3-32,3-5 0,4 0 16,4 0 32,0 0-256,0-9-561,4-4-1088,4 1-1024,3-6-3922</inkml:trace>
  <inkml:trace contextRef="#ctx0" brushRef="#br0">19849 9263 14391,'0'0'2865,"0"0"-1937,0 0 289,0 0 192,0 0-241,0 0-528,30-12-303,-17 12-81,0 0 16,8 0 416,-3 0 32,4 0-431,-1 0-177,1 0-112,-2-2 32,-2 0-160,0-6-577,-5 8-527,0-5-337,-1 5-688,-4 0-1281,-5 0-2080</inkml:trace>
  <inkml:trace contextRef="#ctx0" brushRef="#br0">19904 9105 10981,'0'0'3490,"0"0"-1714,0 0-127,0 0-400,0 0-81,0 0-207,7-27-385,-4 30-384,-3 11-96,0 13 352,3 7 177,3 10 703,-1 10-95,-1 1-241,3-1-175,0-3-113,0-10-192,-3-7-80,-2-8-368,-2-9-64,3-5 16,-3-4-32,0-3 16,0-5-256,0 0-608,-3-13-721,-2-1-1632,-3-11-1265,-6 0-4114</inkml:trace>
  <inkml:trace contextRef="#ctx0" brushRef="#br0">20142 9317 8020,'0'0'1808,"0"0"65,0 0 240,20 43-192,-17-26-16,5 2-432,-3 3 143,1 3-175,-3-4-400,0 1-1,-2-7-31,5-5-273,-6-2-48,0-4-31,0-4-161,0 0 32,0-8-48,0-6-128,0-3-304,0-5 80,0-1 145,-6-2-113,2 0-160,1 7 0,1-1 48,-2 5 64,1 2 48,3 0-64,0 5 16,3-3-64,3 5-32,6-3-16,-3 4-32,4 0 80,4 4-48,0-4 16,-2 4-32,-1 0-16,-3 0-272,-3 0-240,-2 4-161,-3-4-207,-1 1-65,-2 2-287,0-3-289,0 0-16,0 0-384,0 0-1648,0-3-3554</inkml:trace>
  <inkml:trace contextRef="#ctx0" brushRef="#br0">20451 9336 11381,'0'0'3538,"0"0"-2226,0 0 17,0 0 512,0 0 80,0 0-449,-18 44-159,11-28-288,2 6-113,5 3-192,0-4 145,5-1-401,9-7-416,1-5-48,4-8-16,4 0 64,-4-4-32,-1-8 64,0-5-32,-5-2-48,-5-3-64,-6 0-64,-2 2 48,-2-2-64,-10 6-48,-4 1 112,-2 5 96,-5 3-32,2 7 0,2 0-16,3 2 64,1 8 0,8-3-48,2-1-48,5 1-737,0-6-896,13 2-1008,4-3-928,2-11-1810</inkml:trace>
  <inkml:trace contextRef="#ctx0" brushRef="#br0">20683 9474 16023,'0'0'1825,"0"0"-1665,22 31 1665,-15-9 80,-3 1-176,0 0-289,-4 2-575,3 0-417,-1-3-96,-2-7 32,0-7 17,0 2-193,0-10-128,0-2 192,0-13 512,0-1-304,0-13-336,4-6 97,-1-2 159,-3-2-160,2-4-32,-2 4 16,0 1-240,3 1-48,0 3 0,-3 10-16,0 2 96,3 3-16,1 4 0,2 3-32,2 2 64,-2 2-48,1 4-32,5 1 32,-3 3-16,3 0 32,-3 6-80,1 3 0,-5 5-64,-2 3 16,1 3 112,-4 1 16,0 4 32,-4 0-16,1-4 0,-6 1-32,7-7-16,-2-1-16,1-6-32,-3-1-16,1-2 96,-2-5 0,2 0-80,4 0-401,-5 0-511,3-5-353,0-2-912,3-3-560,0-2-1505,6 0-5699</inkml:trace>
  <inkml:trace contextRef="#ctx0" brushRef="#br0">20950 9062 4050,'0'0'10405,"0"0"-8260,0 0-881,0 54 1505,0-24-159,0 9-625,-2 2-449,2 1-255,0-3-513,0-2-224,0-4-255,0-8-33,0-6-96,0-7-112,0-2 16,0-7-32,0-2 0,2-1-32,4-4 96,-4-8-32,3-1-112,7-3-16,-3-1 16,3 5-80,-2-1-16,2 4 96,2 6 0,-7 1 48,4 2-32,-1 2 96,-4 8 0,2 5 80,-2 1 0,2-1-32,-1-1-16,5 1 0,-2-5-48,6-6-48,-2-4 16,2 0-80,0 0-96,-2-4-464,-2-6-609,-3-2-1072,-2 0-1553,-6-3-3217</inkml:trace>
  <inkml:trace contextRef="#ctx0" brushRef="#br0">21314 9329 5186,'0'0'13799,"0"0"-12103,10 31-799,-7-14 1696,3 0-848,-2 0-545,4-2-527,-4-6-385,1-1-208,1-8-96,0 0-768,1-8-929,-4-9-1393,0-5-1680,-3-7-4354</inkml:trace>
  <inkml:trace contextRef="#ctx0" brushRef="#br0">21337 9078 24139,'0'0'2689,"0"0"-2545,0 0-416,0 0 64,0 0-64,0 0-640,15 42-1858,-13-37-3649</inkml:trace>
  <inkml:trace contextRef="#ctx0" brushRef="#br0">21617 9261 18472,'0'0'3314,"0"0"-3074,0 0 544,0 0 1377,35-22-128,-35 17-432,0 5-448,-3 0-593,-11 5-320,-2 7-80,1 3-160,-7 7 208,5-1-128,4 6 80,4 0 112,6-1-48,3-4-79,6-2-49,5-4 0,8-3-48,0-5-16,3-4-16,1-4 64,2-3-80,-1-4-16,-3 0-208,-2-1-97,-5 1-239,-7 2-176,-7 5-593,-4 0-1184,-10 4-1201,-8 0-2416</inkml:trace>
  <inkml:trace contextRef="#ctx0" brushRef="#br0">18178 10041 5587,'0'0'784,"0"0"-768,0 0-32,0 0 208,0 0 913,0 0-17,-25 8-176,22-8-287,3 0-65,0 0 272,-2-2 33,2 0-129,-4-1-64,4-2 481,0 5 256,0-2 47,-2 0-31,2 2 16,-6-5-49,0 3-271,-1-1-65,-2 0-271,-9 3-257,3 0-176,-7 6 64,2 1-112,-2 5-32,7 2-112,3 1-96,3 2 1,5 1-33,4-2 48,13-2-128,4-3-48,5-5-17,2-3 33,0-3 16,0-3-240,-2-8 96,-3-4-32,-5-2 288,-6 3 16,-1-1-64,-7-2 0,0 3 48,0 2-32,-2 1 16,-6 4 0,3 2-80,-1 5-32,0 0 80,4 12-64,-1 3 48,0 4 80,3 5 48,0 1 0,6 4-32,5-3-32,0 3-80,0 0 0,2 0 32,-4 0-16,-1 2-16,-7-8 32,2 4 16,-3-3-16,0 1 32,-7-3 16,-2-3-32,-1-2 32,-2-3-32,-3-2 80,-2-1 16,1-5 0,-3-2-48,2-3-32,4-1 33,-2-1-49,9-9 32,-2-1-145,8-3-431,0-2-800,8-5-1153,5 0-2098</inkml:trace>
  <inkml:trace contextRef="#ctx0" brushRef="#br0">18339 10091 14823,'0'0'1649,"0"0"-1665,0 0 1888,0 0 369,0 0-608,0 0-384,41-19-241,-34 19-303,5-5-209,-2 2-176,-2-2-208,3-5-64,-3 3-48,-2 0 32,-5 0 0,-1-1-16,0 4 48,-1 1-64,-11 2 32,-5 1-32,-1 0 112,-4 6-80,1 6 112,2 3 368,6 2 81,2 5-209,8 3-224,3 1 176,6 0-64,10-2-96,2-4-160,2-5-176,1-6 192,-1-4-96,-2-5 48,-1 0-32,-4 0-160,-2-5-400,-7-2-273,3-3-287,-7-2-849,0 3-208,0-1-1617,0 0-3777</inkml:trace>
  <inkml:trace contextRef="#ctx0" brushRef="#br0">18641 10138 21466,'0'0'3217,"0"0"-3073,0 0 80,-32-13 801,18 13-257,-1 7-223,6 7-97,-1 4-224,3-1-32,7 2 208,0 3 16,7-5-336,8-1-80,4-8-32,2-3-48,4-5 160,-2-7-160,2-7-176,-6-1 176,-2-5 128,-7 1 16,-7-3-32,-3 3 0,-4-1-128,-14 5 16,0 3-64,-7 6 96,4 3 80,-3 3 48,2 3-16,5 3-48,8 2-48,5-4-864,4 4-1297,3-8-1841,6 0-3410</inkml:trace>
  <inkml:trace contextRef="#ctx0" brushRef="#br0">18986 10008 9748,'0'0'3090,"0"0"-961,0 0 96,0 0-256,0 0-368,0 0-465,-41 5-624,19 8 113,1 3 143,3 4-80,-1-4-112,3 2-255,5-1-177,8-5-80,3 1-48,5-5-32,8-2 0,8-4 64,0 0 0,3 1 48,1-3-96,-5 5 96,-3-1-16,-4 4-80,-8 4-80,-2 2 32,-3 2 80,-4 0-32,-8 1 80,-3 0-48,-2-5 16,0 0 96,2-4-32,-5-1-48,7-5-96,-1 4 64,1 0-48,4 0 32,1-2-64,3-1 16,3 1-208,2 0-657,0-2-863,11-2-673,2-8-929,5-7-3313</inkml:trace>
  <inkml:trace contextRef="#ctx0" brushRef="#br0">19099 10138 16680,'0'0'3409,"0"0"-3201,0 0 32,0 0 753,0 0 351,33-29 17,-17 25-448,2 4-305,3 0-176,-3 0 176,4 4-144,-4-3-271,0 2-113,-3-3-64,1 0-16,-4 0 0,2-3-385,-2-6-751,-4-1-833,-3-3-560,-5 7-1473,0-2-6083</inkml:trace>
  <inkml:trace contextRef="#ctx0" brushRef="#br0">19215 9919 13622,'0'0'4034,"0"0"-2001,0 0-80,0 0-320,0 0-625,8 60 689,-8-19-160,5 6-385,-5-1-512,4 2 1,0-7-513,-4-4-80,4-8-112,-4-7 64,0-3-32,0-4 16,-4-5 64,-4-6-80,-2-4-80,1 0-272,2-2-609,-1-13-1104,1-4-1232,0-3-1858,5-3-8179</inkml:trace>
  <inkml:trace contextRef="#ctx0" brushRef="#br0">19439 10222 18200,'0'0'1121,"0"0"-1089,13 37 656,-6-20 593,0-1 720,-4-1-561,2-3-735,0-2-209,-5-3 128,3-5 161,1 2-305,-4-4-176,0-4-64,0-5 48,0-5 64,0-1-16,0-5-175,-4 1-113,1-3 32,-3 1-80,2-4 96,1 3-80,3 5 0,0 1 0,0 1 64,0 5-64,7 2-64,-1 4 64,9-1-64,-2 5 96,6 0-48,-2 0 48,3 5-16,-4-3-16,-3 4-64,1-2-128,-8-1-657,0-2-527,-6-1-145,0 0-336,-3 0-16,-2 0-992,-1-1-3282</inkml:trace>
  <inkml:trace contextRef="#ctx0" brushRef="#br0">19712 10139 18104,'0'0'2850,"0"0"-2578,0 0-192,-8 44 672,2-27 401,3 5 479,-2-1-447,5-1-561,0 1-240,11-5 97,4-3-145,3-9-128,3-4-128,3 0-48,-2-10-32,-1-5 64,-5-1-48,-5-5-112,-3 0-144,-4 5-160,-4-5-1,-5 7-127,-7-1 176,-5 3 48,3 6 208,-6 2 128,-1 4 304,1 0 320,6 10-191,4 1-401,2-2-161,4-2-1199,4-2-2130,0-5-3361</inkml:trace>
  <inkml:trace contextRef="#ctx0" brushRef="#br0">19959 10280 11989,'0'0'3282,"0"0"-993,3 51 240,1-23-496,-4-2-688,0 3-465,0-7-95,0-3-129,0-5-144,0-6-192,0-3-80,0-5 80,0 0 113,0-10 223,-4-5-384,-1-6-144,1-9-112,-3-3 48,2-2-16,3-6-32,-1-1 32,-1 1-64,4 1 48,0 4 48,0 3-32,0 6-128,0 8 32,7 2 0,0 5 16,0 2 16,-1 3-32,3 2-16,-2 5 0,5 0 0,-1 0 0,0 5 16,0 8 0,-2-2-32,3 9 64,-6 1 0,-2 6 96,-4-2-64,0 1 48,0 1-160,-1-5 48,-8-5 48,1-2 0,-2-3-32,1-2 112,-3-6-96,5-4 16,1 0 32,-2 0-16,8 0-32,0-8-336,0 0-737,3 0-543,8-5-385,3 1-513,1-2-1583,3 2-2835</inkml:trace>
  <inkml:trace contextRef="#ctx0" brushRef="#br0">20235 9950 10229,'0'0'1825,"0"0"-641,0 0 625,0 0 448,0 0-560,0 0-369,0-18-223,4 18-161,-3 6-335,-1 14 143,0 5 256,4 12 657,-4 7-32,0 1-657,0-2-207,0-7-577,0-6-192,0-9 48,0-5 16,0-8-32,1-1 0,-1-7 0,7 0-16,-2-7 80,0-7-16,3-3-48,3-3 0,-4-1-32,2 1-32,0 8-16,-4-1 16,-1 9-16,0 4-16,-1 0 0,-1 10 80,3 2-48,-5 5 128,7-1 16,-1 5-16,1-5-48,4-3 16,-1-5-48,1-2-16,2-4 48,-1-2-48,-2 0 0,0-2-32,-2-4-320,-2 0-304,-3-2-337,-3 1-512,0 2-896,0-2-416,0 3-1377,-3-2-6083</inkml:trace>
  <inkml:trace contextRef="#ctx0" brushRef="#br0">20594 10188 17768,'0'0'3570,"0"0"-2786,13 46 641,-7-29 63,3 0-463,0-5-513,0-8-224,0 0-240,-2-4-256,1-4-960,-5-7-945,-3-7-721,0-3-3825</inkml:trace>
  <inkml:trace contextRef="#ctx0" brushRef="#br0">20600 9924 22490,'0'0'3282,"0"0"-3122,0 0-320,0 0 112,0 0 96,0 0-32,35 43-464,-28-33-1585,0 0-1841,-3-6-5426</inkml:trace>
  <inkml:trace contextRef="#ctx0" brushRef="#br0">20984 9999 18825,'0'0'3073,"0"0"-2449,0 0-224,0 0 817,-40-24 448,13 38-353,-4 10-447,-2 8-257,6 4-256,5 6 241,12-1 287,10 0-448,1-7-256,21-5-112,8-5 48,6-7 144,2-11-128,3-4 17,-5-2-17,-2-8-176,-6-6-385,-7-3-591,-3-2-1041,-10-6-1809,-8 3-1296</inkml:trace>
  <inkml:trace contextRef="#ctx0" brushRef="#br0">18236 10851 14887,'0'0'3986,"0"0"-2418,0 0-287,-43-8-273,25 8-255,-4 0-17,-2 3-192,-1 4-143,2-1-129,-2 5 96,7-3-32,0 2 48,9 2-176,2-3-96,7-1-80,7 4-96,11-8-48,6 1 96,5-2-16,3-3 80,2-3-16,-4-10-80,-2 2-192,-8 0-32,-1-2-160,-10 3 32,-2 0 159,-7 3 225,0 0 32,-7 2 97,1-5-97,-3 6-16,3-1 0,-1 2 32,4 3-96,3 0 32,0 12-65,4 6 65,8 1 32,3 7-32,-1 2 112,8 0-96,-6 3 48,2 4-64,-3-2 48,-4 4-48,-3-3 0,-6 3 32,-2-1 16,0-5 64,-5 4-63,-5-6 63,-4-6 160,-5 0 352,-3-8-80,0-3 32,2-10-175,-5-2-129,4 0-64,3-5-176,0-7 0,5 0-80,4 2 0,7 3-144,2-1-305,8-1-351,6 4-817,6-4-1168,2-3-1857</inkml:trace>
  <inkml:trace contextRef="#ctx0" brushRef="#br0">18518 10953 11509,'0'0'4883,"0"0"-3779,0 0-256,-9 44 1089,6-25-320,3 3-336,-2-5-161,2 0-560,0-1-239,0-8-17,0-3 160,0 0-48,0-5 32,0-5 225,0-2 111,0-7-224,0-1-144,-7-8-47,7 1-145,-6-1-96,3 1-16,-6-3-112,3 4 32,2 3 48,-1 2-96,2 3 48,-1 1-16,4 8 16,0-1-32,4 3-32,5-1-16,0 0 0,7 3 80,1 0-48,2 0 16,-1 0-16,0 0-32,0-2 48,-2-3-16,-2 0 48,-7 2-80,-1 2-240,-5-2-273,-1 3-63,-1 0-320,-8 0-593,5 3-832,-5 1-352,6-2-1970,-2 1-4913</inkml:trace>
  <inkml:trace contextRef="#ctx0" brushRef="#br0">18838 10951 15431,'0'0'3170,"0"0"-2514,0 0-176,0 0 1185,0 0-16,-13-33-33,1 33-495,-5 0-385,3 8-320,-3 10 33,4 4-49,2 2 0,5 0-16,6 1-48,0-4-224,14-6-80,2-5-48,5-6 16,1-4-16,0-4 32,-3-10-192,-1-6 144,-1-2 112,-3-2-48,-7-1 48,-4 4-96,-3-4 80,0 9-48,-3 3 16,-4 9-16,1 0 64,-2 4 32,4 8-16,-1 9-128,5 8 64,0 1 113,0 1-33,9 0-48,2-6-64,-1-3 32,4-3-112,-4-9-289,-2 2-271,-1-6-464,-6-2-209,4 0-1088,-5-2-721,0-8-2528</inkml:trace>
  <inkml:trace contextRef="#ctx0" brushRef="#br0">19243 10975 13606,'0'0'3666,"0"0"-2450,0 0 321,0 0 720,-41-13-272,26 13-224,-3-2-545,2 2-367,-2 0-273,0 0-48,-3 7-15,8 3-161,-1 4-224,8 7-32,-1-3-96,7 5 32,0-4-16,9 1-48,4-9 0,5-4-112,4-7-80,-1-1-96,1-12 79,4-9-63,-8-2 80,0-6 128,-1-1 128,-3-3 16,-5-2-32,0 2 32,-3-2-16,-3-1-16,0 3 48,-3 4-32,0 7-128,-3 1 16,0 5 64,-3 5 0,6 7 16,-2 2 16,2 3 128,-3 5-112,3 13 16,0 8 48,0 7 337,0 12 31,3 3 0,-1 3-320,4-5 32,-6-1-64,6-10-16,-5-3 64,2-10-112,0-10 32,0-2-64,2-8-16,-2-2-48,1 0-416,2-15-736,0-4-1586,-4-8-2736,5-4-5427</inkml:trace>
  <inkml:trace contextRef="#ctx0" brushRef="#br0">19482 10965 1537,'0'0'26124,"0"0"-24444,0 0-1600,0 0-64,0 0-16,0 0 32,33 32 49,-27-38-946,-1-6-2160,-3-2-3026</inkml:trace>
  <inkml:trace contextRef="#ctx0" brushRef="#br0">19518 10678 25660,'0'0'2113,"0"0"-2898,0 0-511,0 0-1,0 0-1056,40 25-1137,-37-25-13285</inkml:trace>
  <inkml:trace contextRef="#ctx0" brushRef="#br0">19695 10991 20890,'0'0'3537,"0"0"-3153,0 0 1,0 0 463,0 0-368,0 0 176,36 3-143,-20-3-385,1 0 0,-2-3-80,-1-1 32,0-6-48,-7 0-64,-1 1 48,-6-3-80,0-1-48,-6 1-80,-7 2-64,-6 3-17,2 3 129,-5 4 80,4 4 128,3 9 209,3 8 31,4 3 16,6 3 128,2 0-48,2-5-192,12-3-144,-2-4-64,9-7-16,1-7-272,-2-1-304,2-9-160,-1-1-961,-1-5-704,-1-2 96,-9 0-817,3 3-5026</inkml:trace>
  <inkml:trace contextRef="#ctx0" brushRef="#br0">19911 11033 13366,'0'0'4610,"0"0"-4386,0 0-272,0 0 609,0 0 1135,0 0-15,28-13-416,-21 11-289,0 0 145,-1-2-193,3-2-48,-2-3-111,2-1-241,0-5-80,-1-2 145,0 3-145,-1-3-224,5 4-128,-4 5-80,-2 5 96,3 3-112,0 7 0,-4 7 208,3 8 128,-3 0-144,4 2-144,-5-1-32,5-2-32,-3-7 48,2-2-160,2-4-64,1-8-288,2 0-128,-1-2-305,-2-13-832,4-5-1760,-7-6-2370</inkml:trace>
  <inkml:trace contextRef="#ctx0" brushRef="#br0">20227 10885 17736,'0'0'2273,"0"0"-1777,0 0 753,0 0 1280,0 0-192,0 0-496,-10 10-752,18-9-657,-1 3-288,13-4 176,3 0 48,4 0-160,4-8-128,0 1-48,-4 0-96,1-1 16,-7 4 16,-6 1-48,-6-1-32,0 4-112,-8 0-176,-1 0-385,-4 0-399,-5 0-753,-1 2-1376,-1 0-2354</inkml:trace>
  <inkml:trace contextRef="#ctx0" brushRef="#br0">20363 10603 10469,'0'0'6387,"0"0"-5619,0 0-640,0 0 1761,0 0 416,15 42 144,-17-1-304,-10 5-320,-1 7-384,2 3-209,0 3-752,4-9-143,4-9-209,3-2-48,0-10-32,5-7-16,7-7 16,-2-2-128,1-9 0,-1-4-305,1 0-239,-4-7-176,2-3-449,-4-2-1024,-5 2-1793,0 3-3057</inkml:trace>
  <inkml:trace contextRef="#ctx0" brushRef="#br0">20883 10935 9188,'0'0'1857,"0"0"-1505,0 0 401,-22-33 559,19 23-351,1 2-113,-1 1 144,3 3 497,0 0-176,0 4-273,3 4-239,2 11-273,3 3 192,3 7 369,-5 1 143,4-1-832,-2-4-240,-2-4-80,1-9 81,4-4-1,0-4-96,0-4 48,5-6 80,1-9 0,-2-3-96,5-7-80,1-3 0,0 0 0,-1 3-16,-5 10-48,5 7-80,-6 4-833,-7 8-1632,-1 0-2449</inkml:trace>
  <inkml:trace contextRef="#ctx0" brushRef="#br1">7390 11671 11621,'0'0'4146,"0"0"-3057,0 0 575,0 0 49,0 0-128,-3 40-481,-3-16-223,1 4 15,1 4 33,-5 7-33,0-2-31,1 1-433,4-4-160,0-7-16,-1-2 32,3-7 0,2-5-32,0-3-128,0-5-32,0-3-48,7 0 17,5-2-1,2 0 48,12-2 96,4-3 32,2 1-128,-2 0 0,1 2-32,-4 2-64,-1 0 0,-8 2-96,-2 4-16,-6-4-16,-1 3-352,-4-3-161,-2 1-287,-3-3-369,0 0-463,0 0-81,0-5-608,0-8-1825,0-5-3426</inkml:trace>
  <inkml:trace contextRef="#ctx0" brushRef="#br1">7658 11774 11973,'0'0'4499,"0"0"-3347,0 0 209,0 0 143,0 0-399,-12 33-321,10-2-31,2 11 399,-7 10 337,7 5-65,-1 2-591,-2-1-145,1-4-240,2-9-111,-4-6-49,4-10-112,0-4-48,0-6-16,0-5-64,0-3-16,0-4-48,0-3-16,0-4-448,6 0-881,-2-11-1552,-4-8-929,7-6-4354</inkml:trace>
  <inkml:trace contextRef="#ctx0" brushRef="#br1">7910 11585 15319,'0'0'3922,"0"0"-3650,0 0 240,0 0 721,0 0-337,0 0-496,-2-15-336,16 39 16,1 17-48,5 14 112,1 9 1793,-6 6-832,3 9-577,-9-7-352,-6-6 144,-3-5 97,0-6-177,-12-7-64,-6-1-96,0-6-16,-4-7 0,1-5 16,-1-3-16,4-9 48,4-5-112,9-12-32,5 0-800,0-16-2882,5-6-6227</inkml:trace>
  <inkml:trace contextRef="#ctx0" brushRef="#br1">10904 11764 11909,'0'0'4931,"0"0"-3251,0 0-1023,0 0-241,0 0 16,0 0 160,0 51-207,0-15 191,0 13 833,0 9-33,-2 5-111,-1-2-257,0-3-512,-2-7-239,1-10 207,3-10-192,1-11-112,0-3-112,0-7-32,0-8-16,1-2-128,3 0-512,1-12-833,-5-5-1344,0-7-1073,0-3-5650</inkml:trace>
  <inkml:trace contextRef="#ctx0" brushRef="#br1">11185 12050 10261,'0'0'5714,"0"0"-3585,0 0-768,0 0 16,-31 4-465,22 11-320,-3 6 33,-1 5 79,5 3 144,-2 0-79,4 0-273,3-2-320,3-8-128,6-5-16,7-6 0,1-5-32,2-3-16,2-7-80,3-8-192,-6-5-545,1-7 833,-2 1-64,-7 1 112,-1 1-96,-1 7 64,-5 6 48,0 7 16,0 4 80,-8 15-144,2 5-48,-1 9 385,1 0 191,4 3-224,2-6 96,0-4-208,0-3-144,8-5-48,2-6 0,1-5-80,1-3-464,-2-7-384,3-11-1089,1-3-881,-7-8-2864</inkml:trace>
  <inkml:trace contextRef="#ctx0" brushRef="#br1">11382 12077 18376,'0'0'3522,"0"0"-3154,0 0-320,0 0 1137,36-8-81,-9 8-319,4 0 63,5 0-640,-2 0-64,-3 6-192,-2-6 0,-8 4-192,-5 1-1121,-2-3-1344,-6-2-1153,-5 0-3585</inkml:trace>
  <inkml:trace contextRef="#ctx0" brushRef="#br1">11564 11810 11093,'0'0'7443,"0"0"-6882,0 0-161,0 0 1681,0 51 64,0-14-512,0 9-465,0 5-191,0 4-337,0 1-224,0-3-32,0-4-304,0-11 0,-4-6-32,4-7 16,0-9-16,0-3-32,0-6-16,0-7-16,0 0-576,0-10-592,-3-2-1121,1-9-2162,-3-4-3344</inkml:trace>
  <inkml:trace contextRef="#ctx0" brushRef="#br1">11825 12254 18072,'0'0'2241,"0"0"-2017,-3 39 1265,3-32-625,0-4-399,3-3-369,1-7-112,5-8-961,3-5-944,-6-9-1088,1-8-3362</inkml:trace>
  <inkml:trace contextRef="#ctx0" brushRef="#br1">11863 11907 21258,'0'0'2433,"0"0"-2465,0 0-16,0 0 112,-34 46 160,34-33-176,3-2-32,3-1-800,2-6-3426</inkml:trace>
  <inkml:trace contextRef="#ctx0" brushRef="#br1">12057 12179 23099,'0'0'576,"-13"41"-912,10-19 384,3 5 192,4-8 688,10-4 417,-1-6-929,7-4-304,2 0-80,-4-5 16,1-5 16,-1-8-240,-6-3-32,-2-1 256,-2-5-64,-5-2 64,-3 2-96,0 0 96,-11 3-16,1 2 16,-7 5 80,-2 7 144,3 2 144,1 3-352,1 3-112,6 2 32,0 5 0,8-3-64,0-5-672,8-2-2033,5 0-2402</inkml:trace>
  <inkml:trace contextRef="#ctx0" brushRef="#br1">12291 12232 17048,'0'0'2545,"0"0"-1969,0 0 1345,0 0-400,39 10-65,-33-10-495,3-2-337,4-4-256,-5 2-63,4-3-65,-2-3 144,2 0 208,1-2-496,-2 0-80,2-1 0,-1 9 0,3 0-16,1 4-32,-2 4 112,2 11 176,-1 2 273,2-1 47,-4 4-176,4-4-80,-1-1-144,0-5-96,1 0-64,-2-8 0,-2-2-80,2 0-384,-5-8-368,-1 2-417,-7-9-1088,1 1-1281,-3-1-1488</inkml:trace>
  <inkml:trace contextRef="#ctx0" brushRef="#br1">9196 11899 10469,'0'0'2625,"0"0"-1553,0 0 465,0 0 144,0 0-256,7-13-145,-7 12-47,2-5-113,1-1-175,-2-1-97,7-4-256,-7 0-207,5 1-193,0-5 32,-4-1-112,-2 5-32,0-2-80,0-1 0,-5 3 16,-4-2-16,-1 1 16,-2 1-32,-6 3-16,-4 3-32,1 4 48,-8 2-48,-2 17 48,-3 16 48,2 12 32,-2 11 32,3 12 304,9 10 464,5-1-383,9-6-321,8-3 16,4-15 32,12-7-128,5-17 16,6-4-64,1-15 0,11-8 80,0-4-64,1-11 0,0-9-32,-1 1 0,-2-4-96,-7 5 80,-3 2-656,-11 5-129,-2 5 113,-10 7-64,-4 1-97,-3 5-623,-7 7 1152,-4 2-1009,3 3-736,-3-5-1152,2 1-2818</inkml:trace>
  <inkml:trace contextRef="#ctx0" brushRef="#br1">9482 12223 17256,'0'0'2817,"0"0"-2209,0 0 545,0 0-561,3 37-320,1-35-144,1-2-144,-3 0-576,2 0-1617,-1-9-2241,-3 0-5282</inkml:trace>
  <inkml:trace contextRef="#ctx0" brushRef="#br1">9482 11922 11157,'0'0'2913,"0"0"-2176,0 0-481,0 0-176,36-16-512,-30 16-3650</inkml:trace>
  <inkml:trace contextRef="#ctx0" brushRef="#br1">9674 12273 16760,'0'0'1552,"0"0"-1456,0 0 849,0 0 319,36 14 113,-31-14-272,0-5-225,-2-3-256,2 0-47,-2-8 159,0 2-64,-3-3-352,0-2-160,0-3 48,-6 2 129,3 1-65,1 0-224,2 2-32,0-1 48,0 6-32,0 5-16,0 5-32,8-1-32,-2 3 48,4 0-64,1 0 64,-1 3-32,4-1-16,-1 0-48,-1-2-288,1 0-577,-2 0-480,-5 0-463,0-2-81,-6-3-368,0-3-1121,0 1-3393</inkml:trace>
  <inkml:trace contextRef="#ctx0" brushRef="#br1">10154 12039 5346,'0'0'3794,"0"0"-2033,0 0-753,0 0-127,0 0 79,0 0-63,-7-12 31,7 10 273,0-3 191,-3-2-111,3 2-81,-6-1-95,-2 5-449,-2 1-288,-7 0 33,-2 9-241,-2 11-48,-6 6-64,2 3-128,1 6 96,6 2 0,2-4 0,4-1 384,10-6-64,2-4-112,5-3-128,8-1 0,13-9-48,1-4 160,4-5 257,5 0-193,-2-5-208,-1-2 64,-9 0-64,-5 2-160,-6 3-1425,-5 2-160,-8 0-672,0-4-1328,0 0-2642</inkml:trace>
  <inkml:trace contextRef="#ctx0" brushRef="#br1">10397 12103 4018,'0'0'5378,"0"0"-3233,0 0-560,0 0 112,0 0 64,0 0-145,-4-12-463,4 12-353,0 14-384,0 8-159,1 8 95,5 0 560,5 5 257,5-4-145,3-2-416,2-8-239,2-8-17,0-5-32,-2-6-176,0-2-32,-1-8-48,-4-7-32,-4-6-16,-2-1 32,-5-7 0,-5-8-80,0 4 16,-2-4-144,-4 4-288,-1 1 16,1 10 239,0 5 145,1 7-64,5 5-320,0 5 48,0 0-512,0 3-625,0 4-1120,11 3-2690</inkml:trace>
  <inkml:trace contextRef="#ctx0" brushRef="#br1">13542 12194 14455,'0'0'2225,"0"0"-1441,0 0 1233,0 0-336,0 0-65,0 0-255,20 20-192,-13-30-577,0-2-240,-1-3-32,6-1-80,-2 3-96,2 4-160,-2 2 32,4 7-32,-1 0-16,1 12 0,-1-1 112,4 3 16,-1 2-48,-3-2 0,1-7-48,-4 3 32,2-5-48,-7-3-16,-2-2-592,-2 0-1233,-1-4-816,0-9-1409</inkml:trace>
  <inkml:trace contextRef="#ctx0" brushRef="#br1">13241 12116 10517,'0'0'5410,"0"0"-2160,13 37-625,-10-19-288,-3-1-912,0-5-241,0-3-704,0-1-335,0-4-113,0 0 32,0-2-112,-6-2 32,-2 0-673,0 0-912,-3-6-624,-1-6-848,8-5-2113,2-4-4467</inkml:trace>
  <inkml:trace contextRef="#ctx0" brushRef="#br1">13265 11939 12166,'0'0'5234,"0"0"-3649,13-37-689,-7 29 49,-6 3-161,0 1-448,0 4-272,0 0-208,0 0-977,0 6-1120,0 2-2833</inkml:trace>
  <inkml:trace contextRef="#ctx0" brushRef="#br1">14616 11823 9252,'0'0'2850,"0"0"-1538,0 0-431,0 0 271,0 0-31,0 0-241,5 2-384,-1 23 48,-3 11 225,-1 11 992,0 8 512,4 1-465,0 3-863,0-7-497,-1-9-176,4-10-144,-3-8-32,-1-7-64,1-3-16,-2-5-80,-2-6-528,0-4-785,0 0-431,-5-14-642,-5-5-1791,-3-6-5124</inkml:trace>
  <inkml:trace contextRef="#ctx0" brushRef="#br1">14506 12103 13398,'0'0'4802,"0"0"-3553,57 0-33,-20-8 1106,4-5-402,7-1-1023,1 0-609,-7-3-176,-6 5-80,-10 0-176,-4 4-656,-9 3-129,-6 3-143,-5-3 623,-2 0 241,0-2 80,-6-3 176,1-5 0,-3-1 16,3-6-48,0 5 48,5 0 0,0 0 65,0 4-33,2 6 160,3 3 16,3 4 32,0 2-96,4 13-80,-5 9 176,1 7 353,1 13 31,-5 4 112,2 6-111,-6-4-273,3 0-176,0-7-112,-1-12 0,2-4 0,-1-7-16,3-11 96,3-6-112,0-3 32,-2-8 64,7-6 32,-4-5-144,-1-3-32,-1-3-80,0 6 32,-3 0 0,1 6-16,-3 5 48,0 1-16,-2 6-32,-1-2-80,5 3 96,-1 0-80,4 3 48,2 2 64,4 4-80,-1 3 112,4 0-96,2 1 192,2 1 17,1-2-97,3 0 0,-4-1-48,3-5 0,-3-1 16,1-2-48,2-3 0,-3-3 32,0-4-32,2-5 32,-1 0 32,3-8-32,-4 1-16,0-3 32,-1 0-16,-5-4-16,-1-2 0,-8 2-112,-6 1 96,0 4-32,-9 7-80,-12 8 32,-4 6 16,-2 8 16,-3 16-64,3 8 80,9 1 0,5 4 160,13 0 64,4-6 0,22-4-112,2-7 64,11-6-80,4-10 64,-3-1-32,-1-3-192,-5-3-32,-10-4-785,-6-2-1440,-9-5-1040,-9-4-1874</inkml:trace>
  <inkml:trace contextRef="#ctx0" brushRef="#br1">16211 12226 4930,'0'0'2834,"0"0"-225,0 0 208,0 0-2017,0 0-800,0 0 209,30 7 751,-30 5 385,0 5-369,0 1-176,0-2 33,0 4-177,0-6 64,0 4 337,1-10-33,6 0-127,0-1-209,-4-7 48,2 0 241,-2-7-129,0-5-239,-3-2-97,0-6-192,0-2-160,-6-2-80,1-5-64,2 0-48,-2-6 64,3 5-80,2-2 16,0 2-16,2 6 16,3 2 32,-2 10 0,2 3-16,1 1 16,2 8-16,-1 0-32,2 0-16,1 8-64,5 1 32,-1 3 16,-1 0-737,-2-2-223,-1 0-145,-2-3-495,-2-3-465,-5-4-801,5 0-1008,-6 0-3521</inkml:trace>
  <inkml:trace contextRef="#ctx0" brushRef="#br1">16572 11881 13798,'0'0'3698,"0"0"-2225,19-34-417,-13 34-512,-2 2-512,-1 13-128,0 5-480,-3 2-1265,0 1-3633</inkml:trace>
  <inkml:trace contextRef="#ctx0" brushRef="#br1">16594 12126 15463,'0'0'4146,"0"0"-3762,0 0 208,26 34 1922,-21-16-1042,-2-2-928,3-4-319,-6 0-145,0-4-112,0-4 0,0-1-881,0-3-800,-6-7-864,-2-5-2161,0-8-5138</inkml:trace>
  <inkml:trace contextRef="#ctx0" brushRef="#br1">16938 12132 16119,'0'0'2466,"0"0"-2402,0 0 368,0 0 1104,-31-35-319,14 33-753,-2 2-144,-2 0-192,2 0-64,1 8 16,1 1 481,4 5-17,4 3-320,6 3 64,3-1 176,0 3-175,12-3-193,4-5 0,4 2 96,5-10-112,2-3-112,-2-3 16,2-9 64,-5-11-16,-1-5 32,0-1-16,-6-6 16,-2-6-16,-3-1-32,-5-5 96,-2 2-96,-3 4 48,0 2-64,-3 7 32,-2 5-64,2 9 112,-2 3-80,3 10-32,2 2 0,0 9-80,0 13 64,0 15 48,0 6 432,0 10 449,0 3-321,0-2-96,0-9-256,0-3-160,2-11 0,1-9 16,-1-5-64,-2-7 32,3-6-128,1-4-960,-4-4-1089,1-13-1233,-1-8-1600</inkml:trace>
  <inkml:trace contextRef="#ctx0" brushRef="#br1">17223 12147 16103,'0'0'1521,"0"0"-1457,0 0-48,0 0 784,-12 37 1105,25-37 0,1 3-400,8-3-481,5-3-367,-3-5 47,3-4-48,-2-2-320,-5-3-175,2 1-97,-6-5 32,-4 3-96,-10 1 80,-2-3-128,-5 3 0,-12 2-32,-9 5-32,-4 10 79,-6 0 17,-6 17-80,4 12 64,6 6 48,5 2 321,12 0 463,15 2-416,8-4-224,17-8-48,11-11-16,4-3-32,5-9-48,-2-4-592,-2-2-512,-11-8-145,-5-4-3329,-15-3-4786</inkml:trace>
  <inkml:trace contextRef="#ctx0" brushRef="#br1">17400 12078 11813,'0'0'3490,"0"0"-2754,0 0 705,0 0-48,0 0-561,0 0-384,-6-23-144,6 23-144,0 6-15,0 3 31,0 8 112,0 5-256,0 7 224,0 5 784,4 2-367,-2 3 159,3 0 208,3-2-319,4 0-385,-2-1 144,1-6 529,-3-1 335,-2-2-1152,-6-3-144,0-3-64,-12-2 0,-6 0-64,-7-4 64,-2 0-64,0-4 16,4-1 48,3-4-160,6-4-96,7-2-368,7 0-689,0-8-896,6-2-1008,7-4-945,2-1-2705</inkml:trace>
  <inkml:trace contextRef="#ctx0" brushRef="#br1">17316 12104 6035,'0'0'1072,"0"0"-816,0 0 16,0 0-47,0 0-177,0 0-64,0-5 160,0 2 16,5 1 48,-5 0 672,3-1 353,1 3 320,-4 0 95,0 0-527,0 0-657,0 0-208,0 0-48,0 0 80,-4 0-256,4 3-32,0-3-80,0 0-1600,0 0-2338</inkml:trace>
  <inkml:trace contextRef="#ctx0" brushRef="#br1">17641 12125 9172,'0'0'3874,"0"0"-1265,0 0-176,0 0-128,0 0-400,0 0-336,5-7-481,4 7-495,0 0-257,10 3-144,2-3 208,4 0 449,5 0-529,-3-4-176,-3-6-64,-5-1-96,-5-1 96,-4 0-80,-5 1-48,-5-5 48,0 5-112,-14-7-160,-1 4-65,-6-1 33,-1 5-80,1 3 128,-1 7 192,4 0 80,4 10 32,1 9-48,6 6-32,2 2 32,2 6 256,3 0 64,0-4-128,11-3-176,-1-2 32,7-7-64,2-4-16,2-6-352,1-3-864,3-4-577,-2 0-240,2-3-544,-3-3-1313,-7 0-3890</inkml:trace>
  <inkml:trace contextRef="#ctx0" brushRef="#br1">18506 12007 15639,'0'0'3266,"0"0"-1570,0 0-127,0 0-240,0 0-321,0 0-576,27-11-336,-13 11-80,1 0-80,3 2 96,3 2-48,0 1 0,1-2 16,-2-3 0,5 0-528,-1 0-576,1 0-689,0-5-560,-2-2-448,-4-1-1457</inkml:trace>
  <inkml:trace contextRef="#ctx0" brushRef="#br1">18616 11701 11861,'0'0'2466,"0"0"-434,0 0 226,0 0-1106,0 0-288,3 74 305,0-11 784,0 4 48,1 9-705,4-6-639,-1-7-337,1-12-96,-2-12 0,-2-8-64,-2-6-128,2-3 48,-4-7-96,0-5 32,0-3-448,0-7-721,0 0-687,-4-7-930,2-14-1648,-2 3-6643</inkml:trace>
  <inkml:trace contextRef="#ctx0" brushRef="#br1">18964 12185 11973,'0'0'4194,"8"50"-1424,-2-25-305,-3-3-848,2-7-737,-2-5-144,-3-3-63,3-7-113,-3 0 112,0-5 209,0-10-129,2-5-448,-2-1-144,0-4 208,0-1-80,0 1-47,4 3 15,-4 3 32,0 1 32,0 3-64,0-1 32,0 7-48,0-1-48,0 6-64,0-4-64,0 6-48,4-1-16,2 1-48,5-3 16,-1 3 32,6-1-64,2 3-80,-5-2-128,1 2-48,-1-2-16,-3 2-16,1-4-96,-3 4-225,-2-2-335,-5 2-705,2-2-1024,0 2-481,-3-5-2256</inkml:trace>
  <inkml:trace contextRef="#ctx0" brushRef="#br1">19236 12110 9124,'0'0'9813,"0"0"-8165,0 0-687,0 0 175,0 0-127,7 41-161,-2-23-384,4 5-271,1-3-65,8-1-80,-4-5 32,5-6 80,-4-1 16,6-7 112,-6 0 304,-3-7-80,-5-5-127,-1-6-209,-6-1-80,0 0-48,-12-1 0,-1 2-48,-9-3 0,-1 6 0,-2 7 16,1 0-32,-1 6 64,7 2-80,4 0-16,5 0-64,5 0-288,1 4-513,3 2-592,3-2-864,7-4-1136,3 0-4451</inkml:trace>
  <inkml:trace contextRef="#ctx0" brushRef="#br1">19504 12169 18552,'0'0'2962,"0"0"-2594,0 0 833,0 0 95,0 0-543,0 0-17,17 37-96,-2-22 64,5-3-399,1-2-241,0-5 64,-4-3-64,1-2-16,-5-2 0,-4-7 16,0-3-32,-5-3 0,-4-5-32,0-3 0,0 1 0,0-6-32,-1 4-112,-7 2-48,7 5 176,-2 5 16,1 5 0,-1 1-16,3 4 16,0 2-32,0 0-321,0 2-1039,3 4-753,-1 1-208,1 0-3442</inkml:trace>
  <inkml:trace contextRef="#ctx0" brushRef="#br1">19875 12095 11477,'0'0'4194,"0"0"-3041,0 0 207,0 0 1153,0 0-544,0 0-624,-23 29-449,9-13-335,3 5-81,4 3-32,4-3-256,3 0-128,5-7 64,11-2-96,3-5 48,-1-5-48,5-2-32,-2-9-64,-4-5-48,0-4-16,-8-1 80,0-1 64,-6 1-16,-3 3 32,0 1-16,-12 2 16,0 5-64,-2 8 64,-3 0-16,3 3-16,1 13 80,5-2 80,8 3-32,0 4-64,3 3-16,11 1-96,-4 4 48,7 2-16,-1 3 64,-3 3-48,1 1 48,-1-1 32,-2-3 33,-5 0-242,-5-5 81,-1-4 48,-4 2 385,-10-9 223,1 3 32,-4-7-160,2-7-159,2 1-49,-2-8-48,8 0-160,1-8 0,4-6-64,2-3-496,2-6-977,9-4-1440,-1-4-1569,3-3-6596</inkml:trace>
  <inkml:trace contextRef="#ctx0" brushRef="#br1">20160 11857 12630,'0'0'4706,"0"0"-2353,0 0-384,0 0-544,0 0-129,0 0-175,22-16-513,-20 19-352,1 6-160,-3 5 288,3 11 433,-3 8 31,0 4-112,0 10 33,-3 1-161,0 4-272,1-7-112,2-6-48,0-5-64,0-5-32,2-7-16,1-7-32,1-6 113,5-3-33,2-6-64,5-8 16,2-7-32,4-1-48,-1-6-32,6 2 32,-5 3-16,1 5-32,-5 3 16,-5 9 48,-1 0 0,-3 4 0,-2 11 16,0 3 16,0 0 112,0 1 16,4-1-32,2-6-64,4-3 0,2-3 0,-1-6-48,4 0 16,-4-10-336,-1 0-112,-4-2-177,-1-1-415,-11 2-657,-1-1-832,-7 2-1649,-7 0-5298</inkml:trace>
  <inkml:trace contextRef="#ctx0" brushRef="#br1">18417 12749 13478,'0'0'4626,"0"0"-2721,0 0-576,0 0 111,0 0-543,-48-29-481,25 29-256,5 5-16,-4 7-48,6-2 32,1 2 128,3-2-192,7 2-16,1 0-80,4 0 32,7 3 0,7-1-16,4-2 48,4 3 48,2-1-80,0-1-48,-2 3-224,-7-1 208,-2-1-48,-5 2-64,-7 1 128,-1 0 16,-9-1 32,-4 2 80,0-4-96,-8 1 48,1-6 96,-1 1 96,2-2 32,3-6 49,1-2-129,1 0-80,6 0-48,3-2 16,2-4-48,3-1-192,3-3-673,7 1-815,4-4-1266,-1 2-2560</inkml:trace>
  <inkml:trace contextRef="#ctx0" brushRef="#br1">18554 12837 8996,'0'0'7636,"0"0"-5139,0 0-848,26 34 608,-14-17-705,-1 3-911,2-2-161,4-3-64,2-2-224,-3-7-208,2-3 96,-4-3-96,2-3 32,-3-6-128,-1-3 176,-4-5-96,-2-1 64,-5 4-64,-1-1 48,0 1 32,0 4-48,0 5 80,0 5 352,0 8-240,0 13-256,-1 8 160,-5 13 817,-2 2-321,-4 4-224,5-2-224,-7-2-128,6-8-64,-3-7 48,7-7 0,-1-5-16,-2-9 32,7-6 0,0-2-208,3-15-1008,7-7-2514,4-11-1360</inkml:trace>
  <inkml:trace contextRef="#ctx0" brushRef="#br1">19056 12813 22474,'0'0'3474,"0"0"-3298,0 0 176,0 0 464,0 0-255,-35-32 15,26 32-160,-1 0-368,0 7-16,4 6-16,1 6 16,5 3-64,0 3-32,11 0-16,2 2-176,3 5 80,4-3 80,-5 0 96,-2-2 128,-1 0-192,-10-6 0,-2 1 48,-5-3 48,-8-4-48,-4-3 64,-2-2 32,1-8 64,-1-2-48,8 0 16,1-9-64,7-6-64,3-2-672,0-2-625,7-1-768,4 6-1248,2-3-2882</inkml:trace>
  <inkml:trace contextRef="#ctx0" brushRef="#br1">19347 12660 4658,'0'0'5395,"0"0"-2370,0 0-768,0 0-320,0 0-128,0 0 464,13 14 96,-9 2-480,-4 2-625,0 9-191,0 4-209,-4 10-79,-1 6-81,1 2-176,-2-3-80,3-3-208,1-4 33,2-5-321,0-10-16,0-4-1,5-8 81,-3-2-64,2-6 32,-1-4-16,-3 0-288,0-4-336,0-6-785,0-2-1728,-3-3-3266</inkml:trace>
  <inkml:trace contextRef="#ctx0" brushRef="#br1">19196 12910 18392,'0'0'3250,"0"0"-2482,0 0 209,-31 0 287,31 0-335,0 2-241,10 3-192,6-3-176,8 4 177,1-2-33,5-1-320,-1-2-80,0-1-64,-2 0-48,0 0 64,-5 0-144,-1 0-785,2 0-399,-5 0 351,-2 0-3473,-2 0-7891</inkml:trace>
  <inkml:trace contextRef="#ctx0" brushRef="#br1">19543 12954 20826,'0'0'5394,"0"0"-4738,0 0-608,0 0 385,34 14-65,-20-14 80,1 0-160,5 0-208,-5-8-64,2-1 16,-4-1-32,-4-2 16,-7 0-32,-2-1-144,-5 1-48,-8 3 96,-5 7 16,-2 2 32,-5 7 64,3 15 720,6 7 145,2 0-177,9 4-192,5 0-208,5-7-368,16-2 80,1-6-48,12-10-480,-2-4-849,0-4-944,1-5-1857,-9-12-4418</inkml:trace>
  <inkml:trace contextRef="#ctx0" brushRef="#br1">19852 13034 19401,'0'0'3345,"0"0"-2048,0 0 496,0 0-593,0 0-111,0 0-65,5 4-527,3-6-257,2-8-192,-1-3 112,5-3-32,-3-1-32,-1 0-96,2 3-64,-4-2 176,-1 9 336,0 3-176,-6 4-48,4 0-96,2 11 0,-2-1 97,-1 5-33,2-1-16,0-2-128,2 1 16,-1-5 0,5-4-128,-2-4 48,4 0 32,-1 0 16,1-10-48,-1-2 32,0-3-48,-4-2-16,2 1 16,-2 2-48,-5 3 80,-1 7 16,3 4 144,-1 2-112,4 8 96,-1 5 144,6 2-288,4 1 0,6 0 0,-3-3 0,9-1 0,-4-2 0,1-2 0,0-3 0,-9 0 0,-2-4 0,-8-1 0,-3-2 0,-5 0 0,0-2 0,-11-6 0,-4-4-1233,-6-5-1824,1 1-4242</inkml:trace>
  <inkml:trace contextRef="#ctx0" brushRef="#br1">26513 12522 7187,'0'0'2273,"0"0"-752,0 0-192,0 0 127,0 0-159,0 0-241,0-7-271,0 7-129,0 3-144,3 1-208,1 8-192,-4 5 17,0 5 575,1 6 352,3 1-543,-3 1-385,5 3 80,1-2-48,2-2-32,-1 0-32,1-2 64,1-5 32,-2-1 0,-1 0 96,-2-7 16,-4 1 1,2-6-145,-3 0 32,0 3-48,0 1 16,0-4 48,0 4-80,0 3-48,0-3-32,0 3 0,0 1 16,4-4-48,3 1 16,-4-1 16,2-2-112,0 0 64,-2-3 48,3 1-64,-6 0 32,0-2 16,0 6 32,0-4 16,0 4 32,0-1-80,0 0 32,0 1-80,0-2 32,0 1-32,0 0 32,0-2 16,0 0-48,0-1-16,3 1 48,0-2 16,-3-2-32,0 5 0,0-5 32,0 5-80,0-4 80,0 2-32,0 1 16,0 3-32,0-4 32,0 4 0,0-2 0,0-1-32,0 0 32,0 3-16,0-5-16,0 2 48,0 0-48,0 0 48,1-1-16,-1 3 32,5-2-32,-4-3 16,-1 5-16,6 1 0,-6-4 0,2 6-16,4 0 48,-6-1-64,0 1 48,3 1 97,-3 2 127,0-1 0,0-1-80,0-1-64,-3-5-32,3 0-32,0-5-64,0-5 0,0 0-80,0-12-1297,3-8-880,0-2-1985,-3-2-5266</inkml:trace>
  <inkml:trace contextRef="#ctx0" brushRef="#br1">26513 12537 2497,'0'0'6355,"0"0"-3986,0 0-1024,0 0-33,0 0-15,0 0-209,0-19-863,-7 16-129,0 3 464,-1 0 48,-2 3-48,0 11-95,-4 3-1,-2 7 48,-2 1-96,6 1 177,-1-1 143,4-8-416,7-5-192,-1-2-128,3-8-64,3-2 96,4-5-128,6-7-224,2-8 32,6-3 32,-2-6-113,0-3 209,-2-3 192,-2 6 0,-3 5-64,-5 7 48,-4 7-48,1 8-32,-4 2-384,0 8 352,0 6 80,-4 5 16,1 3 0,0 0 80,3-2-48,0-4-64,6-3-736,2-11-3042,5-2-3217</inkml:trace>
  <inkml:trace contextRef="#ctx0" brushRef="#br1">26562 12503 9941,'0'0'2881,"0"0"-1280,0 0-337,0 0-431,0 0-369,-8-5 16,8 5 16,0 0-160,0 0-224,0 0 129,0-2-81,0-1-16,2 3-16,1 0 112,0-2 208,0 2 96,0-2-95,-3 2-97,1 0-16,5 0-192,-6 0-48,6 7-48,-4 2 0,1 4-48,1 1-16,2 1 0,-3 1 80,3-1-64,-1 1-32,2-8 32,-1 0-48,3-3-576,-3-5-177,-5 0 49,5 0 256,-3 0-369,-3-2-479,0 2-113,0-3-992,0 3-4690</inkml:trace>
  <inkml:trace contextRef="#ctx0" brushRef="#br2">7733 15451 12518,'0'0'5842,"0"0"-3825,0 0-992,-44-2-65,22 8-207,1 6-209,-3 1-256,-1 3-208,2-1 16,3 0 32,5-3-16,1-2-32,6 0-80,4-5-32,4 1-16,0 2-32,0-3-48,4 2-352,1 4 32,3-5 240,2 4 208,4 0-16,-1 1-65,4-1 130,2 2-49,2 3 48,1-1-48,5 1 32,-6 2-64,4 1 48,-3-2-16,-1 3 32,-6 1-16,-1-1-48,-9-2 64,-1 3-80,-4-4 112,0-1 32,-11 2 96,-2-3 224,-4 2 48,1-7-32,-2 3-48,0-4-95,3-1-193,2 0-96,-2-2 32,9-3-32,-3 1-80,6-1-337,3-2-591,0 0-609,3-12-1456,6-6-2690</inkml:trace>
  <inkml:trace contextRef="#ctx0" brushRef="#br2">7714 15466 11573,'0'0'4899,"0"0"-2867,0 0-991,0 0 159,0 0 81,0 0-497,-28-3-367,27 3-225,1 0-48,0 0-64,0 0-160,1 0-64,5 0 176,0 0 96,7 0-80,1 0 48,4 0-80,1 0-16,5 3 144,3-2-96,3 4 0,-3-3-32,3 2 64,-7-4-32,-1 0-80,-5 0-1633,-4 0-544,-4-4-496,-4 0-1969,-5 0-3394</inkml:trace>
  <inkml:trace contextRef="#ctx0" brushRef="#br2">8196 15232 4722,'0'0'11173,"0"0"-8403,0 0-2082,0 0-352,0 0 160,30 58-144,-17-14-208,1 12 1713,2 7 80,-2 8-816,-1 1-209,-3-4-240,-1-7 97,-4-7-385,2-8-224,-6-6-48,-1-8-32,0-2 144,-8-9 64,-6 1-112,-1-5-96,-4-2-48,-5-6 1,-1-4-498,3-5-1199,-1 0-2210,10-6-3570</inkml:trace>
  <inkml:trace contextRef="#ctx0" brushRef="#br2">9758 15370 8596,'0'0'4626,"0"0"-1344,0 0-1938,0 0-223,0 0 63,0 0-111,-5-26-225,-8 26-464,-7 0-320,-6 2-96,-4 2 16,-7 7 48,1-4 0,1 0-32,0 1 32,5-1-16,3-6-16,9 3 32,1-2 16,7-2-80,3 0 96,6 0-96,1 0 64,0 0 0,0 0-96,0 0 32,0 0 16,0 0-16,1 0-16,-1 0 48,0 0-80,0 0 16,0 0 16,0 2 48,0 3-16,-1-3 16,1 1 0,0 0 16,-4-2-16,4 2-32,0 0-16,0 2 16,4 1 0,0 6 32,2 9 0,-2 2 48,5 14 112,-9 4 160,3 8 49,-3 0 95,0-1-160,0-4-80,0-5 48,0-8-32,0-7-112,0-7-16,0-5-48,0-5-32,0-1 0,0-4-32,0-2 48,0 0-112,0-5-352,-3-2-656,3-4-673,0 5-624,0-2-609,0 4-2064</inkml:trace>
  <inkml:trace contextRef="#ctx0" brushRef="#br2">9437 15676 6819,'0'0'1089,"0"0"2176,0 0-1616,0 0-128,0 0-49,0 0 49,-18 9-192,18-9-481,5 0-80,5 0 49,4-4-161,2 1-96,2-2-240,3 3 289,0 2-321,-2-2-288,-6 2-16,4 0 16,-7 0-288,-2 0-369,1-2-175,-8-2-209,5 3-223,-3 1-241,-3 0-1136,3 0-1553</inkml:trace>
  <inkml:trace contextRef="#ctx0" brushRef="#br2">9816 15734 8212,'0'0'4034,"0"0"-305,0 0-1472,0 0-992,0 0-465,0 0-239,0 32 127,4-18 176,7 3-191,1-3-65,2-1-128,6-5-208,-7-4-160,7-1-16,-4-3-32,-3-5-32,1-7 0,-5-3 0,0-5 0,-6 1 16,3-3 0,-3 3-48,-3 0-16,0 3-304,0 8-128,-3 0-16,-3 5 112,6 3-737,0 0-1312,0 5-1873,0 1-4210</inkml:trace>
  <inkml:trace contextRef="#ctx0" brushRef="#br2">10102 15800 6355,'0'0'-80,"0"0"3041,0 0-1184,0 0-448,0 0 143,21 32-111,-21-30 16,2 0 79,-2-2-335,4 0-209,-3 0 49,2-7-49,0-3-336,3-4 161,-1-1-81,2-3-208,-1 6-144,-1-2 160,2 7 33,-1-1-209,-3 6-112,3 0-64,-3 2-112,2 4 16,0 4 0,1 2 80,2-1-80,-2 1-32,0 0 0,-2-3-32,-1-2-528,3 0-481,-5-3-319,3-2-609,-1 0-1665,-2-10-2721</inkml:trace>
  <inkml:trace contextRef="#ctx0" brushRef="#br2">10471 15725 17080,'0'0'3730,"0"0"-3138,0 0-96,0 0 673,0 0-1,0 0-63,-17-29-769,6 29-208,-5 6-128,0 6-16,-1 5 32,4 1-80,-1 4 64,6-3 48,8 1-80,0-6 64,7-2 48,8-8-80,4-4 48,5-1 32,3-16-48,3-5-64,-3-7-32,-2-3-64,-3-5 128,-9 2 16,1-2 32,-10 0-208,-4 2-80,0-2 240,0 4 0,-3 8-16,-5 0-32,3 7 80,-1 7 160,3 3 80,2 6-16,1 2 64,0 5-176,0 10-112,1 8 96,2 9 288,1 7 529,-4 6-177,0 1-208,0-1-271,0-2-33,0-4-208,0-4-48,0-8 48,0-9-64,0-5 32,0-5-16,0-6-416,2-2-513,3-15-736,-1-4-2368,0-9-5028</inkml:trace>
  <inkml:trace contextRef="#ctx0" brushRef="#br2">10820 15705 14679,'0'0'1488,"0"0"-1296,0 0 321,0 0 943,0 0 113,0 0-208,-26 12-321,18-7-79,-1 0 31,-4 7 257,-1 0-49,1 5-415,0 2-81,2 1 64,5-1-368,6-2-223,3-5-113,14-4-80,2-8 64,6 0 0,2-10-64,1-7-96,0-5-129,-8-2 209,2-2-48,-8 1 32,-3 3 0,-3 3-32,-6 6 64,-2 6 48,0 5 48,-2 2 16,-6 8 16,-3 6 32,3 1 81,2 3 63,1 2-64,5-5-176,0-1 0,4-4-64,5-5-112,3-3-288,1-2-545,1-2-800,-4-8-576,-1-3-528,-2-5-1569</inkml:trace>
  <inkml:trace contextRef="#ctx0" brushRef="#br2">11080 15766 10149,'0'0'7315,"0"0"-6355,0 0-735,0 0 1375,0 0 33,0 0 160,19 12-401,-15-10-575,8-2-113,-1 0-32,-1-5 225,8-2-369,-5-3-320,1-2-64,-1-3 16,-4 3-80,0 1 16,0 1-32,-7 2-64,1 6 32,-3 2-64,0 0 32,0 8 81,0 1 143,0 0-96,4 4-48,8-4-32,-2-2-16,4-1-32,2-4-16,1-2 48,-2 0-48,-2 0 32,5-8 0,-11 1-32,4 0 32,-2 0-16,-2 2 48,-4-2-32,3 2 16,-4 0-32,1 3 16,1 2-32,0 0 0,1 0-64,0 7 112,3 1-64,4 1 64,-1 0-32,2-1 32,5 2 64,4-3-48,-1-3 0,6 0-48,-2-2 80,-1-2-64,0 0-16,-5 0 32,-2-2 176,-1-4 112,-1 4-128,-3-3-96,3 0 0,-3 1-96,-2-4 64,2-1-48,-1-2-16,-1-3 16,-2 2-16,-5-3 0,-3 1 16,0-1-16,-11 5-48,-8 6-48,-5 1 48,-6 3-96,3 10 16,5 8 96,1 3-16,11 3 48,7 3-16,3 0 16,7-3 64,11-2-16,2-6 0,8-3-32,0-8 0,6-5 64,-2 0-64,-1-8-320,-6-2-384,2-1-833,-8-1-1216,-5 2-993,-2-1-1072,-11 5-5587</inkml:trace>
  <inkml:trace contextRef="#ctx0" brushRef="#br2">11908 15793 13686,'0'0'3554,"0"0"-1393,0 0 544,45-3-416,-33 0-624,4 1-529,-2 0-383,-1-1-113,-2 1-272,0-4-16,0 5-95,-4-4-97,-2-3-128,1-1 32,0-1-48,0-2 16,-2-1 208,-1 4-96,-1 2 32,2 5 32,-2 2-64,4 4-112,-1 9 0,5 1 256,-2 2-80,4-1-176,2-1-16,1-1 16,-2-5-16,4-6-48,2-2-336,-9 0-288,8-5-545,-3-7-1248,-3-8-2065,-3-2-3666</inkml:trace>
  <inkml:trace contextRef="#ctx0" brushRef="#br2">12156 15620 1921,'0'0'19881,"49"14"-17512,-15-8-1056,5 1 399,1 1-991,-1-4-129,-8-4-160,-6 0-288,-7 0-144,-1-8-304,-10 1-784,-7-4-1457,0-2-2594,-13-6-6130</inkml:trace>
  <inkml:trace contextRef="#ctx0" brushRef="#br2">12413 15370 24907,'0'0'2209,"0"0"-2065,0 0 49,0 0 895,-7 58 561,3-23-657,-5 2-383,1 10-257,1 2-208,-1-1-64,-1 0-16,-4-4-128,8-2 16,-2-10-16,7-6-144,0-9-193,0-7-127,3-10-144,6 0-465,1-10-992,-2-9-1808,1-4-2802</inkml:trace>
  <inkml:trace contextRef="#ctx0" brushRef="#br2">12639 15661 6675,'0'0'576,"0"0"2322,0 0 127,0 0-976,0 0-368,0 0-49,8-11-319,-16 11 0,0 5-337,-5 5-320,-1 8 369,4-2-113,1 5-319,4 1-353,5-1-64,2-7-160,10-5 16,1-7-112,2-2 160,2 0 0,0-9 0,-2-3-64,-7 2-16,4 3 48,-8-1-48,0 7 32,-2 1-32,-2 6-80,0 6 16,3 6 128,-1-1-64,5 2-16,-1-4-16,6-5-833,4-6-1376,-2-4-1264,1-9-4259</inkml:trace>
  <inkml:trace contextRef="#ctx0" brushRef="#br2">12982 15308 7011,'0'0'9989,"-11"56"-6452,3-8-1103,-3 10 655,6 8-1104,2 2-641,3-4-959,0-6-225,3-7-64,7-13-112,-2-6 112,4-12-64,-2-6 0,-2-6-16,2-6-352,-3-2-753,-2-2-976,-5-15-1809,0-3-5138</inkml:trace>
  <inkml:trace contextRef="#ctx0" brushRef="#br2">14621 15743 19177,'0'0'2785,"0"0"-1760,35-13-945,-8 9 1376,9 1 577,1-2-832,1 2-689,0-1-432,-8-1-48,-3 0-32,-3 1-16,-5-4-624,-4 1-1009,-1-1-1200,-6-3-1089,1-4-7011</inkml:trace>
  <inkml:trace contextRef="#ctx0" brushRef="#br2">14941 15295 14054,'0'0'1169,"-61"-29"-161,22 29 577,0 3-640,-1 19 111,5 7 129,5 13 335,7 6 129,17 6-80,6 1-385,11-1-239,10-4-673,4-5-288,2-10 80,0 0 48,-9-7-32,-5 0-32,-7-2-64,-6-1 32,-8-4-32,-6 2 128,0-2-64,1-3 0,2-4-16,4-5 0,4-3-16,3-6-1296,0-3-1618,3-12-1632,1-9-12198</inkml:trace>
  <inkml:trace contextRef="#ctx0" brushRef="#br2">15088 15728 14599,'0'0'3665,"0"0"-1792,0 0 112,0 0-96,0 0-464,0 0-737,27-10-240,-6 16 272,9-2-15,3 1-465,1 0-48,2-2-272,-2-3 64,0 0-16,-2-3 32,-5-2-32,-2-2-16,-7 1-768,-9-2-2530,-8-7-1680</inkml:trace>
  <inkml:trace contextRef="#ctx0" brushRef="#br2">15452 15332 16744,'0'0'2513,"-31"-39"-1041,11 25-15,-2 2-801,-5 1-303,4 10-209,-4 1-16,3 1-80,0 15 64,2 5 112,5 8 304,1 6 321,5 8-81,7 6-272,0 5 128,4-1 97,0 2 15,5-4-624,-2 0-80,6-7 0,-7-1-16,4-5 64,-6-4 304,1-9-304,-1 0 48,0-5 1,0-3-65,0-5-32,0-5-32,5-5-545,-5-2-1247,1-9-1810,-1-11-1601</inkml:trace>
  <inkml:trace contextRef="#ctx0" brushRef="#br2">15501 15786 12310,'0'0'3025,"0"0"-1040,0 0 112,0 0-112,0 0-641,0 0-639,-3-19-369,17 19-208,2 3-96,5-2 1153,3-1-353,1 0-528,-3-7-192,-4-2-64,-1-5 16,-8-1 0,-5 1-80,-1-3 80,-3 1-80,-10 5-16,-8 1 80,-5 2-96,-3 8 16,-5 0-16,-1 11 16,5 5-32,2 8 64,12 3-16,10 4 432,6-2 32,19 1-143,8-9 31,7-3-96,3-8-208,-1-2 0,-8-8-256,-4 0-737,-10 0-912,-6-7-736,-9 3-368,-2-6-513,-2 1-1712</inkml:trace>
  <inkml:trace contextRef="#ctx0" brushRef="#br2">15858 15919 15719,'0'0'2497,"0"0"-1952,0 0 879,0 0 97,0 0-48,0 0-273,-5 27-383,11-37-305,3-1 48,-1-5 240,0-1 17,-3-5-129,1 3-112,-6 0-127,0-1-17,0 3-192,-2 3-16,-2 2 0,2 1-80,2 5-96,0-5-16,8 4 0,-1 0 0,11-1-32,-2 1-32,2 0 32,1 2-32,-2 1 48,-4 1-80,-3 3 48,-2 0-64,-3 0-512,-5 0-401,0 0-911,0 0-946,-6 0-575,-1 0-4643</inkml:trace>
  <inkml:trace contextRef="#ctx0" brushRef="#br2">16189 15798 15463,'0'0'3041,"0"0"-2240,0 0 639,0 0-159,40 4-288,-20-4 143,3 0-368,-1-4-271,3-3-193,-10-1 176,2-2-208,-7 0-176,-4 3-32,-6-3-64,0 1 0,-3 1-48,-7 2 0,-7-2 64,-4 4-224,-4 1-64,-2 3 208,0 3 48,1 3 0,2 9 0,7 7 48,6 2 144,11 3 112,0 2 96,16 0-160,6-4-64,8-6-112,2-9-15,6-6-658,-5-1-575,-2-3-1105,-4-7-1713,-10-6-4178</inkml:trace>
  <inkml:trace contextRef="#ctx0" brushRef="#br2">16497 15861 10405,'0'0'2097,"0"0"-1185,0 0 1089,9 43 672,-5-33-384,-1-3-736,-1 1-416,2-1-257,5-5 0,-2-2-47,3 0-129,0-6-112,5-7-175,-5-2-97,4-3 96,-4-5 0,-2-2-176,-1-1-208,-2-1-32,-4 5 16,-1 5 32,0 5 16,0 7 112,0 5 80,0 5-95,0 10-129,0 6 240,3 4-16,3 4 80,2-2-112,5-3-96,5-3 0,-3 0-128,1-9 16,2-3-80,0-6-224,-6-3-544,0-3-673,-2-10-1729,-1-5-2416</inkml:trace>
  <inkml:trace contextRef="#ctx0" brushRef="#br2">16977 15727 20489,'0'0'3938,"0"0"-3041,0 0-641,0 0 1024,0 0-271,0 0-113,-26-4-544,3 21-368,2 4 64,-3 11 240,2 2 209,5 2-145,9 1-144,6-5-128,2-6 16,13-1-48,6-9 32,8-6 0,5-6-64,6-4 48,1 0-192,3-7-96,-8-4-464,0-5-1553,-5-5-2898,-7-4-13813</inkml:trace>
  <inkml:trace contextRef="#ctx0" brushRef="#br2">17163 15849 24235,'0'0'3362,"0"0"-3138,43 0-240,-16 0 304,7 0 512,2-3 145,-5-2-449,-1-4-336,0-1-128,-6-5-32,-3 3 48,-12-5-16,-3 0 16,-6-3-224,-19 4-96,-7 3-48,-7 4 144,-5 9 224,1 8-32,-4 13 112,8 10 208,6 5 64,11 3 112,11 1-224,5-1-144,14-6 1,11-6 15,8-5-112,6-9-192,4-7-257,0-6-239,-1-5-416,-3-9-977,-4-6-2337,-11-5-4018</inkml:trace>
  <inkml:trace contextRef="#ctx0" brushRef="#br2">17871 15649 19785,'0'0'3410,"0"0"-2114,0 0 737,7-33 128,-32 33-1168,-6 0-689,-10 0-288,-2 12-64,-1 5-32,9 5 16,10 1 64,12 10-48,13-2 16,8 2 16,14 2 16,10-4 48,3 2-48,6-5 48,-4-1 48,-4-3-32,-6-5 64,-12-4-80,-6-1-64,-9-3 32,-5-5 0,-12 0 96,-6-1-96,-4-4-144,-3 4-352,5-2-65,1-3-367,6 0-881,5-3-1488,4-6-3154</inkml:trace>
  <inkml:trace contextRef="#ctx0" brushRef="#br2">13944 15711 7235,'0'0'256,"0"0"4371,0 0-1458,-34 11-512,10 0-704,-7 7-272,2 3-449,-4 1-175,4-1 304,8 1-353,4-2-752,17-4 16,0-5-32,17-4-192,7-4 0,10-3-32,2-15 64,4-7-16,0-9-224,-4-3-96,-10-5 80,-1-3 112,-9 4-64,-5-4-32,-6 4 48,-5-1 48,-5 4 96,-6 4-128,-1 7 32,-2 6-16,3 17 96,0 2-48,4 24-16,7 9 80,0 12 144,0 10 464,9 5-128,3-3-79,-2-2-145,2-7-64,-3-7-176,0-12 0,-4-9-48,0-3 32,-2-8 16,-3-5-48,0-3-96,3-2-464,-3-12-465,2-4-2256,4-12-2450</inkml:trace>
  <inkml:trace contextRef="#ctx0" brushRef="#br2">14320 15743 23371,'0'0'3329,"0"0"-3025,-11 39-16,5-23 705,6-1-593,0-5-336,3-5-128,5-5-1168,3 0-2082,-6-13-1168,1-4-4450</inkml:trace>
  <inkml:trace contextRef="#ctx0" brushRef="#br2">14327 15409 12918,'0'0'3345,"0"0"-2592,0 0-385,0 0-272,-10 33-768,10-23-8677</inkml:trace>
  <inkml:trace contextRef="#ctx0" brushRef="#br2">19658 15581 18969,'0'0'2321,"0"0"-1617,0 0 1137,0 0-112,0 0-273,0 0-351,-35 29-465,30 3-48,5 7-79,0 2 127,0 5-144,0-3-368,1-1-16,6-3 16,-5-4 112,3-10-175,-5-5 47,4-6-96,-4-1-48,0-9 0,0-1-129,0-3-223,-4 0-496,4-9-1009,0-3-1841,0-9-1072,0 2-5411</inkml:trace>
  <inkml:trace contextRef="#ctx0" brushRef="#br2">19500 15764 20617,'0'0'2354,"0"0"-2322,0 0-48,0 0 560,0 0 736,0 0 177,34 8-561,-12-5-15,7 0-161,-2-3-208,6 0-368,-4-6-31,1 2-129,-3-4 0,-3 2-593,0-5-879,-2 7-930,-3-1-879,-4 0-929,-1 5-1617</inkml:trace>
  <inkml:trace contextRef="#ctx0" brushRef="#br2">19890 15819 13862,'0'0'7460,"0"0"-5892,0 0-959,0 36 1104,0-18-209,0 1-79,6 0-225,2 1-415,5-3-289,2-3-336,10-6-112,-1-8-32,4 0-64,-1-10 32,2-5-32,-7-2 0,-3-2-16,-4 0-80,-6-2 112,-6 5-48,-3 2-80,-3 4 112,-6 3 16,-4 7 48,5 0 32,-5 4 0,4 6 16,2 2 48,4 1 16,3 2-16,3-1-64,7 1 16,7-4-80,-1 4 0,5-5 80,1-1-48,3-2-32,-4-4-16,3-3 64,-6 0-96,3-4 96,-6-7-32,-4-1-16,-3-5 0,1-2 16,-9-1-112,0-4-208,-3 0-304,-9 2-145,-1 5 145,-1 2 240,-1 8 288,2 5 80,1 2 32,3 0 96,8 5 32,1 4-64,0-2 64,10 1 0,3-1-80,5-2-64,-1-2-896,2-3-1201,1 0-849,-5-8-1408,-4-4-6371</inkml:trace>
  <inkml:trace contextRef="#ctx0" brushRef="#br2">20419 15843 13734,'0'0'4594,"0"0"-3729,32 4 255,-13-4 1425,5 0-464,-2-4-896,2 0-353,1-1-223,-4-3-305,-6 4-176,-1-4 144,-6 1-128,-4-3-80,-4 3-48,-12-3 16,-6 1-32,-4 2-96,-1-3 128,-2 5-16,2 5-112,5 0 96,6 11 192,12 4 80,0 7 176,15 3 129,9 1-49,3-1-128,6-6-160,1-5-48,-4-1-288,0-5 32,-7-8-208,-8 0-976,-8 0-1426,-7-11-1600,-7-3-4049</inkml:trace>
  <inkml:trace contextRef="#ctx0" brushRef="#br2">18800 15333 8052,'0'0'5794,"0"0"-4433,0 0 112,0 0-1,-5-7-543,5 18 335,0 8 49,1 6-193,7 11 1,-7 11 256,5 8-129,-4 8-47,-2 7-113,0 1-480,0-6-255,0-4-209,0-10 96,0-9-128,0-13 16,0-8-96,0-9-112,0-4 64,0-8 16,0-2 48,0-10 0,0-11 16,6-3-16,1-8-128,7 0-80,3 1-96,1 3 96,-1 8 96,1 10 16,1 7 64,-4 5 0,-5 5-64,0 12 80,-2 0-48,1 2 64,-1 4-16,-3-5 16,0-1-48,-2-2-80,0-3-144,-3 0-17,0-2 209,0 0-64,-6-1-16,-4-1 160,-4-1-48,-2-2 16,1-1-48,-2-1 64,-2-1 0,3 1 32,4-3-32,-1 0-32,6 0 32,0-3-64,6-2-288,1-2-944,5 0-1089,9-5-1249,2 0-2017,5-1-8339</inkml:trace>
  <inkml:trace contextRef="#ctx0" brushRef="#br2">19200 15895 21466,'0'0'2321,"0"0"-2193,0 0 80,0 0 640,0 0-15,36 0-33,-24 0-304,-2-2-368,4-3-64,-5-2-47,-5-4 31,-4 3-80,0-2 32,-1-2-33,-16 3 33,0-2 17,-10 3-17,0 7 48,0 1-161,6 1 65,5 12 16,8 7 96,8 1 33,2 4 15,17 1 48,2-1 32,7-6 16,1-2-144,-2-8 0,1-4-384,-7-2-929,-2-3-1232,-4-5-160,-3-7-3202</inkml:trace>
  <inkml:trace contextRef="#ctx0" brushRef="#br2">20826 15816 7908,'0'0'2081,"0"0"672,0 0-272,0 0 16,0 0-544,0 0-464,-22 3-369,22-3-191,0 0-17,0 0-288,12 0-320,3 0 97,7 0-257,5-3 272,3-3 464,1-7-656,-1 1-208,-3-2 16,-5 1-48,-9 1-112,-5 2-320,-4 1 128,-4 1 80,-13 2 48,-8 1 144,-6 2-64,-1 3 32,-7 0 16,1 3 64,5 6 16,5 5 32,6 4 384,12 4-64,6 2 64,6 0-48,16-4-63,6 0-97,5-10-128,4-2-96,-4-5 16,-4-1-785,-4-2-511,-9 0-929,-8 2-144,-5 4-1185,-3-2-2481</inkml:trace>
  <inkml:trace contextRef="#ctx0" brushRef="#br2">21179 15882 5074,'0'0'12566,"0"0"-9941,0 0-2080,0 0 479,0 0-32,0 0-191,43-35 31,-24 22-400,-3-2-143,2 3-113,-6 2 336,-2 0-208,-3 6-112,0 1-32,0 3 80,-1 7-128,1 8-64,3 2 337,1 4 335,3 2-464,-1-2-144,2 0-64,3-10 48,-2 1-112,-1-7-768,-1-5-2002,-7-6-2416</inkml:trace>
  <inkml:trace contextRef="#ctx0" brushRef="#br2">22406 15406 7155,'0'0'3090,"0"0"-1265,0 0-417,-23-38 241,23 28-224,0 0-545,0-2-80,0 2 241,2 3 31,3 3 17,-2 4 95,1 17-431,-4 19-129,0 20 48,0 13 1329,-7 12-48,2 1-960,3-4-673,-5-10-80,7-17-64,0-10-16,7-8-64,0-12 0,1-5-64,0-6-64,4-5-464,-5-5-625,5 0-928,-4-15-1264,-1-4-1281,1-7-6003</inkml:trace>
  <inkml:trace contextRef="#ctx0" brushRef="#br2">22658 15783 13606,'0'0'3106,"0"0"-2498,0 0 721,0 0 623,0 0-447,-3 33-176,3-9-177,0 4-271,0-2-305,13-1 0,3-6-192,6-7-176,0-10-240,0-2 144,-4-4-95,-1-13 15,-9 0-64,-2-7 32,-6-1-113,0-1-111,-13-2 128,0 2-48,-9 1 128,-1 7 16,-2 3 0,5 7-80,-1 6-96,6 2 0,4 5 80,9 4-464,-4 3-1313,6 1-880,6-3-1601,1-4-3730</inkml:trace>
  <inkml:trace contextRef="#ctx0" brushRef="#br2">22930 15814 21914,'0'0'2721,"-11"33"-2657,11-12 256,0 3 1025,0 0-497,14-5-207,1-4-97,8-8-288,-2-4-256,4-3 96,-4-3-32,-5-9-48,1 0-224,-9-2-16,-3-3 64,-5-1-64,0 2-16,-5 1 80,-2 1 48,3 4-80,2 3 127,2 4 97,0 3-80,0 10 112,2 8 241,11 3 95,5 1-96,4-1-176,3-1-64,-2-6 16,-1-3-80,-1-10-64,2-1-192,-7-7 128,-1-10 0,-6-5 0,-3-2-80,-6-4 0,0-5-17,-6 0 49,-3-4-96,-4 6 128,3 4 144,2 7-48,3 11 96,1 2-96,4 7-480,0 1-1025,7 7-448,-1-3-704,1 0-1921,0-5-5091</inkml:trace>
  <inkml:trace contextRef="#ctx0" brushRef="#br2">23577 15681 21626,'0'0'1697,"0"0"-1313,0 0-592,0 0 224,0 0 480,0 0 560,-7 7-175,-7 5-561,-3 2-224,3 3-64,1 3 96,5-3-64,2 0-48,6 0-32,6-5-32,8 3 16,7-5 0,1-2 0,5-2 64,7 2-64,-3-4 80,1 4 0,-7-1 16,-7 0 0,-6 4-48,-12 2 0,-6 4 96,-15 0 465,-12 0 335,-3 3-144,-1-3-79,7-1-321,5-3-144,10-3-224,9-1-176,6-6-849,8-3-992,5-3-992,1-12-1825</inkml:trace>
  <inkml:trace contextRef="#ctx0" brushRef="#br2">24486 15861 4066,'0'0'9796,"0"0"-7699,0 0-560,0 0 208,0 0-224,0 0-513,0-14-144,-7 14-223,-1 1-241,-5 10-80,-1-2 80,-3 7 48,0 2-127,2-1-1,4 2 48,3-1-144,2-2-128,6-3-32,0-5-96,11 0-96,3-6 144,6-2 16,1 0-96,-3-2-192,4-8-176,-6 4-49,-5-2 65,-1 1 192,-7 5 48,-3-2 144,0 4 48,-9 0 0,2 6 16,-7 3 112,7 3 448,-1 0-207,4 0-81,4 3-160,9-7-112,7-3-112,2-5 160,5 0-624,-1-7-849,-4-6-576,-5-4-1681,-4 0-4738</inkml:trace>
  <inkml:trace contextRef="#ctx0" brushRef="#br2">24715 16011 11141,'0'0'11605,"0"0"-10564,0 0-1041,0 0 512,0 0 561,0 0-625,35 27-112,-26-35-160,2-2-128,-1-4 16,2-3-32,-5-4 32,-1-2-32,5 5-160,-4 0 96,4 3 16,-3 11 32,4 4 16,-2 0-32,1 8 48,0 8 112,-1 1 64,2 0-48,-3-3-96,0 1-80,3-6-48,-6-2-528,3-1-1345,-3-4-816,-6-2-1553,1 0-7459</inkml:trace>
  <inkml:trace contextRef="#ctx0" brushRef="#br2">25239 15948 21018,'0'0'2993,"0"0"-2577,0 0 353,-36-21 975,18 21-959,-7 4-401,4 8-128,-3 5-144,7 5-96,10-1 80,4-1-176,6-3 32,12-7 64,12-3-48,0-7-16,9 0 48,-3-14-240,2-6 96,-7-6 32,2-3 128,-4-4 48,-8-5-160,-5 0 0,-1-5-401,-11-1-207,-1 1 208,0 2 272,0 2 224,-1 10 48,-6 5 256,2 15 400,2 9-47,3 10-609,0 20 96,0 6 624,8 9 64,0-2-367,9-1-257,-1-6-128,5-4-16,-4-9-48,2-2-112,-3-10-945,-2-4-736,-3-7-800,-9 0-640,-2-7-4691</inkml:trace>
  <inkml:trace contextRef="#ctx0" brushRef="#br2">26188 15387 9540,'0'0'2417,"0"37"-896,0-6 1088,0 14 609,-3 13-849,2 10-464,1-2 32,0 2-337,0-4-655,6-11-225,1-9-464,2-15-144,-8-7-128,4-8 32,1-9 0,2-5-32,-1 0 64,-1-14-16,3-6 80,-2-6-32,5-7-64,2-4-32,-1 0-32,1 0-80,0 8-144,1 7 144,0 11 0,3 11 112,-2 17-32,-1 12 96,5 5 256,-7 9 209,2-1-369,6-4-144,-8-9-32,-2-1 16,2-12 64,-2-8-64,-4-3 16,2-5-16,-5-8-145,0-5-287,-4-3-864,0-5-481,0-2-912,0-4-1553,0 1-4370</inkml:trace>
  <inkml:trace contextRef="#ctx0" brushRef="#br2">26704 15484 11733,'0'0'5171,"-12"-46"-2770,7 34-640,4 10-673,1 2-400,0 4-559,6 10-210,3 9-783,3 0-993,3 2-3169</inkml:trace>
  <inkml:trace contextRef="#ctx0" brushRef="#br2">26784 15855 20329,'0'0'3778,"0"0"-2401,-1 43 95,-2-27-1119,3-7-113,0-5-224,0-3-32,0-1-1249,0-7-1488,0-8-609,0-9-2769</inkml:trace>
  <inkml:trace contextRef="#ctx0" brushRef="#br2">27054 15851 13814,'0'0'5827,"0"0"-4739,0 0-495,0 0 911,-46-22-223,30 22-48,-2 0 15,-5 7-367,8 5-209,-1 5-224,4 5-352,7-3-144,5 3 32,4-5 0,9-5-16,3-1 80,-2-7-128,1-4 48,-2-2-80,1-8-48,-7-5 64,-1-2 80,-6 0 48,0-2 0,0 3 0,0-1-48,-6 1-32,-1 5-48,0 3 64,0 3-32,6 5 16,-2 13-80,3 8 48,0 13 64,11 7 32,-1 3 0,3 4-48,6-3-16,-5-6 32,-1-6 48,-5-4-64,-5-4 80,-3-4 0,-3-1 48,-11-6 224,-1 3 240,-6-2-16,-4-5-95,-2-1-1,0-2-160,2-4-64,1-3-240,6-3-32,10-9-112,4-5-432,9-1-913,9-7-1632,8-2-849,4-2-5074</inkml:trace>
  <inkml:trace contextRef="#ctx0" brushRef="#br2">27251 15492 10597,'0'0'3089,"0"0"-1456,0 0 240,0 0-304,0 0-97,0 0 305,-30 48 112,24-16 96,6 4-384,0 7-369,4 4-303,1 4-369,4-3 32,-4-2-304,-1-5-320,3-4-80,-7-10 96,2-5-16,-2-7 48,0-7-16,0-2-64,0-6 80,0 0 16,5-13 0,-1-5-144,5-5-112,3-1-48,1 1-64,5 5-64,-3 3 207,1 9 225,-2 6-64,-1 0 48,0 4 16,1 9 209,-1 1-17,-1 1-16,-3-4-32,5 0-128,2-5 16,2-4-16,-3-2-32,1 0-16,-2 0-384,-3-7-561,-6 0-944,-3 0-928,-2-2-96,-2-2-1841,-6-3-11942</inkml:trace>
  <inkml:trace contextRef="#ctx0" brushRef="#br2">27734 15700 4466,'0'0'1153,"0"0"15,0 0 529,0 0-513,0 0 289,0 0 160,-17 0 64,4 0 256,-3 8 175,-3-2-223,-3 5-80,0 3 128,4 1-224,2 2-609,2-3-415,5 3-97,9-3-304,0 4-208,8-4-32,5 1-32,2-2 16,5 1-96,-1-2 16,-1-3 16,-5 1 0,1 0-16,-3 0 64,-6-1-48,1 1 16,-6 0 0,-6 2 32,-3-1 48,-9 2 0,0-4-16,-7 4-16,1-3 48,5-3-80,-4-2 32,10-2-96,8-3-352,5-3-688,9-7-2514,9-4-2273</inkml:trace>
  <inkml:trace contextRef="#ctx0" brushRef="#br2">27980 16047 3410,'0'0'23786,"0"0"-21881,0 0-1793,0 0 353,0 0-145,13 32-176,-6-32-80,2-5-160,-1-8-1873,-2-5-3137,-6-10-12839</inkml:trace>
  <inkml:trace contextRef="#ctx0" brushRef="#br0">21851 8291 9492,'0'0'3634,"0"0"-1793,0 0-256,0 0-97,0 0-463,0 0-321,11-22-128,-8 20-176,1 2 1,1 0-49,2 0-80,0 0-112,0 0-64,1 0-48,-1 0 0,6 2 0,0 3-48,4-5 528,2 5-127,2-5 255,0 3-224,1-2-112,4 2-80,1-1-48,-4 4 81,3 0-113,-4 2-16,0 4-16,1 1 80,1 1-112,-2 3 272,2-2-160,1 1 0,-5 1 0,5 1 16,-4-2-79,-2-3-65,-1-1-32,-1 0-32,-4-3 16,0 3-32,-1-2 48,-3 2-48,-3 1 0,3-1 0,-4 5 64,3-2-48,1-1 32,2 3 16,-4-1-32,1 2 0,4-1-32,-4-2 32,-1 1 0,0-2 32,-6 4 80,4-3 96,-5 2 80,4-1-16,-4 1-48,3 5-112,-3-3-48,2-1-128,2 3 16,1 1 16,-1-2 0,2 2 0,-3-1 0,2-1-16,-2 1 16,-3-1 96,0 0 129,0-1 63,0-2-64,0 0-64,-3-2-96,-2 2-32,-1-3 16,2-2-32,-4 4 16,2-8-32,-1 5 48,-2-1-48,0 2 0,-1-2 16,2 1 32,-4-1-32,2 0 48,2 1 16,-2 1 16,1-3-48,-3 0-32,7-2 32,-3 4-80,3-3 64,2 1-16,-4-1 16,4 2-32,0-1 32,-5-3 0,2 6 32,-1-1 16,-1-1-16,-1 0 16,-2 1-64,4-4-48,-8-2 32,8 3 16,-5-5-32,5 2 0,1-2 16,-2 3-32,7-4 32,-6-1 16,2 2-32,-1 2 0,3-2 16,-2-2-48,4-1 64,-3 2-32,1-4 16,3 3 16,0-3-32,0 0 48,0 0-48,0 0 16,7 0-16,-1 0 64,3 0-32,-4 0-16,3 0 32,-2 0-48,2 0 32,-2 0-48,1 0 16,1 0 16,5 0 48,1 0-64,2 0 0,3 0 32,-2 0 48,1 3-16,-5-1-48,5 3 48,-5-1-32,-2 4 0,-1-4 0,1 2-16,-5-4-32,-1 3 32,-2 0 0,-1-2 0,-2-3 32,0 0-64,0 0 64,-2 1-48,-6 2 64,-4 1-32,-2 2-32,-1-4 64,1 6-80,-5 1 81,3-1-98,-3 2 130,4-2-97,0 3-17,5-1 66,0-2-33,-1 3 0,2-1 0,1-3 16,1 2-16,1-1 16,-2 1-32,-3-1 80,3 2-112,-1-3 64,-1 1 32,5-2-96,1-4 32,-4 4-32,8-4 96,-1 0-48,1-2 16,0 0-32,0 0 0,0 0 80,0 0-80,0 0 32,0 0-32,0 0 32,0 0 0,1 0 16,2 0-32,2 0 32,-4 0-48,2 0 0,-1 0 48,5 0-16,-6 0-16,4 0 16,2 0-16,-2 3-16,0-3 0,0 0 16,1 0 32,2 0-64,-2 0 48,1 0-32,-1 0 16,-1 0-16,1 0-16,-2 2 32,3 1-16,0-3 32,0 4-16,-3 1 32,5-3-32,-1 8 48,-1-2 192,-1 1-176,5 1-48,-1 3 0,-2-2-48,5 4 16,-4 2 48,0 0-32,1 0 0,-2 7 48,-2-2-16,0 3 80,-2 4-48,-1-3 48,-1 1-32,4 0-16,-3-1-16,1 2-48,3-7-80,-5 3 48,3-2-16,2 3 32,-6-4-48,4 1 64,2-3 0,-5 6-16,1-3 0,-2-1 32,-1 4 64,0-4-64,0-1-32,0 1 80,0-3-96,0 3 48,0-1-16,0-3 48,0 5-64,-4-1 48,-1 0-32,1 0 64,-2 3-64,-1 1 0,0 1 0,-4-1 0,0 4 0,4-2 0,-5 0 0,-2 2 0,1-3 0,-1 2 0,-2-2 0,-5-1 0,0 4-48,-1-4 96,-5-3-48,0 1 0,-1-4 0,0 1 0,1-6-256,-1-3 144,7 2-80,-3-5 128,6-4-32,-3 1-96,8 2 48,-5-5 31,4-2-47,1 0-160,-5 0 64,5 0-64,-2 0 16,0 0-16,-3 0-145,5 0-175,-1 0-144,4 0 15,4-2 193,6 0 80,0-3-320,7-3-1009,10-3-816,0-7-993,3 0-3553</inkml:trace>
  <inkml:trace contextRef="#ctx0" brushRef="#br0">23767 8927 12742,'0'0'1681,"-39"-58"-961,18 31 609,-6 3-369,0 9-208,3 1-351,-4 11-97,4 3-32,-1 15-176,4 12-32,2 14-48,10 14 192,3 11 592,6 12 401,7 7-1,10 4 49,1-6-193,4-7-447,-3-6-353,-5-12-96,-7-7-176,-1-9 32,-6-5-64,-6-7 16,-7-1 32,-1-4 0,1-8-16,-1-1-208,6-3-384,6-5-417,-1-7-816,3-1-1536,0 0-3651</inkml:trace>
  <inkml:trace contextRef="#ctx0" brushRef="#br0">23429 9483 12070,'0'0'4386,"0"0"-2017,0 0-144,0 0-144,0 0-289,0 0-591,-1-8-497,2 8-320,11 3-304,3 2 65,12 0-65,3 0-48,4-1 0,3-4 48,-2 0 0,-4-7 0,3 0-352,-10-1-689,-3 1-656,-1-2-207,-13 2 111,0 1-544,-6-1-1265,-1-2-1840</inkml:trace>
  <inkml:trace contextRef="#ctx0" brushRef="#br0">24049 8874 12966,'0'35'3522,"0"9"-1458,0 11 1650,-1 15-832,-3 6-882,-1-1-559,5-7-368,0-2-385,0-11-320,5-4-64,0-9-288,3-9-96,-8-6 48,0-3 0,0-3 32,0-5-112,0-3-144,-4-9-224,0 0-625,-1-4-880,3-4-1520,2-10-2450</inkml:trace>
  <inkml:trace contextRef="#ctx0" brushRef="#br0">24222 9526 18665,'0'0'1312,"0"0"-1216,0 0 593,0 0 959,0 0-47,0 0-384,-9 46-305,10-25-464,14-2-256,0-5-112,3-4 16,5-8-48,2-2 32,-4-4-112,-2-8-112,-6-5-112,-2-3-16,-8-2 240,-3 2 0,-3-1-96,-9 1 0,-9 3 176,-1 3-16,1 4 32,-6 5 144,5 3-64,2 2-128,4 0-112,4 2 96,5 5-96,7-2-368,0 0-1713,7-3-544,10-2-305,-1 0-3937</inkml:trace>
  <inkml:trace contextRef="#ctx0" brushRef="#br0">24493 9449 19225,'0'0'1440,"0"0"-1311,0 0 239,0 0 1409,0 0 335,11 51-383,-7-29-576,8 2-689,3-2-208,3-5-96,6-3-16,-3-6-112,8-6-16,-2-2 48,0-8 32,-5-6-80,-2-3 0,-5 1 32,-6-4-32,-5 3-32,-4 2-96,0 1-16,0 9 80,-6 3 0,-1 2-32,2 7 0,1 5 48,4 2 32,4 3 160,8-2-160,8-3 48,2-2-16,2-8 16,3-2 0,0-2-32,-1-10 64,-3-3 32,-1-4-48,-4-3 48,-6-7-47,-8 0-130,-4-8 97,-3 2-160,-10-2-80,-2 0 112,-6 10-32,0 3 32,0 11-16,2 9-320,5 4-208,4 4-497,5 9-1024,-2 4-560,7-4-2449</inkml:trace>
  <inkml:trace contextRef="#ctx0" brushRef="#br0">25203 9283 20233,'0'0'400,"31"-24"-1264,-9 10-2001,-5 7 2977,-2 1 640,-2 2 1265,-4 0-336,-4 1-769,-5 3 33,0 0 511,-7 3-127,-8 3-305,-4 4-287,1 4-113,-4 3-128,4 3-240,2 2-80,2 0 97,5 5-113,8-2-80,-5 1 32,6-5-96,0 4 80,0-3-80,6-6-64,1 1-16,5-2 48,4-3-16,-1-2 16,4 2 16,-3-5-32,-3 1 32,-7-3 16,-6 2-16,-7-4 0,-14 1 112,-6 4 96,-7-4-112,-1 4-32,7-3 0,0-1 288,5 0-224,10-3-64,6-1-176,7 0-768,0 0-1409,7-8-1905,6-3-3762</inkml:trace>
  <inkml:trace contextRef="#ctx0" brushRef="#br1">23337 10921 6387,'0'0'5683,"0"0"-5187,-18-46 624,15 30 449,1-2-192,2-3-225,0-1-271,5-1 47,8 2-224,1-1-288,6 7-31,0 3-49,1 10-176,-3 6-192,0 16-48,-5 11 96,1 11 320,-6 9 320,-3 2 129,-5 1-305,0-3-208,0-10-112,-5-5 32,1-9-48,-5-2 144,0-11-64,3-2-47,-6-1-49,2-7-64,2 0-48,-1-4 16,5 0 16,-4-2 0,8-8 0,0-1-240,0-2 160,0-1 80,9 2 32,-1 1-80,4 7 0,-2 1 16,4 3-48,-1 6 80,0 2 112,1 8 144,-1-2-128,-5-1-112,4 2-64,-5-7 32,-1-2-32,0-2-32,-2-4 16,1 0-64,4 0-48,3-4-80,1-9-16,1 4-753,-1-4-207,-3 1-161,-4 0-848,-4 5-2993</inkml:trace>
  <inkml:trace contextRef="#ctx0" brushRef="#br1">23773 10895 7411,'0'0'8004,"0"0"-4963,0 0-1488,0 0-160,0 0-321,0 0-367,-23 8-401,12 6-192,2 5 16,7 5 32,2-1 240,2-2-48,18-5-144,-5 2-96,11-11-48,1-5 97,-5-2-113,3-12 96,-5-7-64,-2-6-144,-10 1 48,-3-2-16,-2-4-80,-3 4-17,-3 2 1,-10 0 0,-1 3 16,-4 5-32,-1 3 32,-1 4 32,7 6-208,0 3-96,-1 0 16,10 8 80,-2 2-225,3 4-751,3 1-865,3 0-1281,7-3-1888</inkml:trace>
  <inkml:trace contextRef="#ctx0" brushRef="#br1">24046 10849 11701,'0'0'4707,"-19"43"-2466,7-18-305,7 4-239,2 0-448,3-7-321,11-3-528,5-9-240,5-6-80,4-4 1,-1-10 31,0-6-112,-5-9 48,0 1-64,-5-6 0,-6 5-64,-5-1-97,-3 1-15,-3 3-16,-11 2 16,1 4 32,-2 3 144,-6 5-16,6 4 16,-1 0-80,2 4-144,3 0-576,6 4-337,3 0-416,2 1-816,0 1-3986</inkml:trace>
  <inkml:trace contextRef="#ctx0" brushRef="#br1">24311 11025 11269,'0'0'1521,"0"0"432,0 0 768,0 0-784,0 0 16,0 0-785,18 9-447,-5-28-289,-1-3 0,-2-2-16,4-3-256,-2 3-48,-5 4-32,1 6 160,-5 4-31,1 5-33,3 5-80,-5 2-80,1 14-32,-1 0 176,2 4 672,-1 2-464,-2 2-272,4-5-32,2-4-32,-1-1-16,6-8 0,-1-4 0,0-2 16,-1-6 0,3-6 17,1 1 15,-3-7-48,0-3 0,-2 1-48,1 3 16,-2 0-32,-2 5 15,1 8 33,2 4-32,-3 4-16,0 8 32,3 8 16,0-1 48,-2 0 0,2 3 1,0-7-49,-3-6-16,1 1-465,-1-8-559,3-2-449,-3 0-208,-4-4-992,4-11-1857,-3-3-4834</inkml:trace>
  <inkml:trace contextRef="#ctx0" brushRef="#br1">24891 10641 2529,'0'0'12054,"0"0"-8885,0 0-1856,0 0-433,0 0-240,0 0-335,0 21-33,0 4 384,-2 8 240,-4 6 337,0 7 272,5-2-369,-5-2-544,6-3-255,0-10-161,-2-5 80,2-7-80,0-7 0,0-3-128,0-5 16,0-2-48,2 0 80,4-7 48,1-8-80,6-2-80,2-4-16,0 4 0,5 3 16,-5 3 32,-2 3-32,5 8 16,-5 0-32,4 3 80,-2 9 16,1 1 176,-2 1 48,-1 2-160,-4 0-48,-5-3-64,1-5-32,-5 5 48,0-5-32,0-2-16,0 0-16,-1-2 0,-7 1 80,-3 0-16,-8-1 1,3-1-17,-8-1 0,0 0-32,2-2 32,-2 0 0,0 0-64,3 0 48,6 0-401,3 0 49,5 0 112,1 0-272,6 0-321,0 0-415,4 0-577,4 0-176,-1 0-592,6-4-1217,-5-3-3393</inkml:trace>
  <inkml:trace contextRef="#ctx0" brushRef="#br1">23867 11902 6099,'0'0'4930,"0"0"-2081,0 0-608,0 0-144,0 0-464,4-15-112,-4 15-369,0 0-223,0 0-145,-4 12-160,1 5-127,3 7 63,-5 0 128,5 2-128,0 1-255,0-7-145,0-3-48,0-5-80,0-7-48,0 3-48,0-4-320,0-4-609,0 2-544,0-2-688,0 0-656,0-2-1489,0-10-4274</inkml:trace>
  <inkml:trace contextRef="#ctx0" brushRef="#br1">23892 11979 1793,'0'0'11749,"0"0"-8659,0 0-1458,0 0-47,0 0-48,0 0-481,-11 7-399,19-5-161,6 0-160,4-2-112,4 0 560,5 0-656,-6-2-112,6-3-48,-5 1 64,-3-1-624,0 2-896,-5-1-273,-4-2-400,-2 4-1057,-2-8-1120</inkml:trace>
  <inkml:trace contextRef="#ctx0" brushRef="#br1">24089 11819 12230,'0'0'3697,"0"0"-1536,21 51 737,-9-15 447,-6 5-1376,3 2-1025,-6 2-463,1-9-257,-3-2-128,3-9-32,-3-9-64,-1-3-144,0-9-897,7-4-768,-5-12-1120,1-9-1825</inkml:trace>
  <inkml:trace contextRef="#ctx0" brushRef="#br1">25654 12284 10037,'0'0'4049,"0"0"-1920,0 0-480,0 0-144,0 0-48,0 0-257,10 30-111,-10-1 399,0 8 385,0 1-304,0 1-641,-3-5-608,2-10 97,-4-2-81,5-10-64,0-4-144,0-2-80,0-6 0,5 0-16,2-6 16,8-11 16,7-1 16,4 1-48,2 1 80,0 1-64,1 8 16,-7 4-64,-1 3-48,-3 3-320,-6 6-432,-2 1-465,-3-3-640,-7 5-912,0-4-913,0-1-2513</inkml:trace>
  <inkml:trace contextRef="#ctx0" brushRef="#br1">24819 12424 1969,'0'0'8292,"0"0"-5747,0 0-1040,0 0-33,0 0-47,0 0-593,1-5-432,-1 5-79,0 5-225,0-1-48,0 2-96,0 0-192,3 2-1249,1-1 336,-2 1-239,3-3-689,-5 0 128,7-1 1008,-7 1 705,0 3 160,0 1 32,0 4 1105,0 3 399,0 4 65,-7-1-144,2 1-81,3 2-15,-2-3-273,1-2-335,3 0-257,0-5-160,0 4-176,3-6-16,1 5-32,-2 3 0,3-4 64,-5 5 208,0 1 32,0 1-95,0 2 63,0-2 0,0 2-160,0-7-48,0 2-32,0-4-32,0-4-32,0-1 16,0-1-32,0-3 0,0 1 32,3 0-16,-3 4 32,0-2 16,0 5-32,0 3 0,0 2 0,-3-1 0,-2 0 32,3-1-32,2 3-48,-7-2 32,7-3-32,-1-2 32,1 2-32,0 4 16,0-4 0,0 2 0,0 5 32,0 0-16,0 1 0,0 0 0,-6 2 64,3-2 384,-2 1-80,-1-2 97,0-2-161,5-1-176,-5-4-48,0-2-32,3-5-32,3 0-16,0-7-32,0 0-224,0-2-689,9-8-479,-3-4-1874,-1 0-3041</inkml:trace>
  <inkml:trace contextRef="#ctx0" brushRef="#br1">24803 13300 6819,'0'0'2305,"0"0"-1152,0 0-161,0 0-47,0 0 95,0 0-240,0-2-111,0 2-49,0 0-32,0 0-79,0 0-177,5 12 64,1 1 64,0 9 80,2 4 257,-1 3 95,1 5-127,0 1-289,-2-2 80,-2-2-208,-4-2-160,4-4 64,-4-3 49,0-6-65,0-3-160,0-5-16,0-4-80,0-1 16,0-3-64,0 0 64,5-5-128,-5-3-705,6 1-687,-6-1-1042,0-1-3024</inkml:trace>
  <inkml:trace contextRef="#ctx0" brushRef="#br1">24720 13528 6851,'0'0'3362,"0"0"-1505,0 0-193,0 0-335,0 0-145,0 0 17,4 0-177,1 0-399,2 11-17,-2 6 112,1 5 385,1 3 31,2 8-223,0 0-65,-3-1-63,6-5-289,-3-3-112,-2-6-144,4-6 112,0-3-208,3-7-48,-1-2 64,2-5 97,5-9-49,2-11-48,-2-1 0,0-3 16,-2-3-192,-1 6 0,-2 1 16,-7 3 0,4 7 0,-5 1 0,-3 7-16,0-1-16,-1 4 16,0 2-320,-3-1-513,0 3-383,0-3-257,0 3-368,0-2-1648,-10-1-3315</inkml:trace>
  <inkml:trace contextRef="#ctx0" brushRef="#br1">24273 13937 8692,'0'0'3490,"0"0"623,0 0-1823,0 0-802,0 0-639,0 68 719,-3-20 145,-1 5-384,-1 1-193,1-8-672,2-8-223,2-8-49,0-13-112,0-2-16,2-11-16,2-1-96,4-3-208,-4-7-321,1-8-735,-1-2-769,-2-2-256,-2-3-865,0-2-2785</inkml:trace>
  <inkml:trace contextRef="#ctx0" brushRef="#br1">24537 13925 12790,'0'0'4786,"0"0"-3777,0 43-273,0-6 881,0 8 400,0 7-593,0-1-623,0-6-401,0-3-240,0-11-48,4-4-96,-2-9 16,-2-7 0,5-1-128,-5-10-192,0 0-561,3-7-479,2-13-529,0-4-2881,4-7-7028</inkml:trace>
  <inkml:trace contextRef="#ctx0" brushRef="#br1">24701 14249 19177,'0'0'4146,"0"0"-3602,-31 40-144,26-36 352,2-4-495,3-12-257,0-7-1809,8-8-1361,-4-5-2192,5-6-3762</inkml:trace>
  <inkml:trace contextRef="#ctx0" brushRef="#br1">24297 14121 14054,'0'0'4386,"0"0"-3409,0 0-273,0 0-63,0 0-145,0 0-288,33 26-96,-18-26-32,7 0-96,-2 0 48,2 0 64,-3-4-64,4 1-48,-7-2 32,2 3-336,-6-3-641,-2 3-559,-1-6-1073,3 0-1810</inkml:trace>
  <inkml:trace contextRef="#ctx0" brushRef="#br1">24723 13903 13590,'0'0'4498,"0"0"-3409,0 0-833,0 0-112,0 0-128,0 36 0,5-24-432,-1-8-3730</inkml:trace>
  <inkml:trace contextRef="#ctx0" brushRef="#br1">24959 14118 19145,'0'0'2993,"-35"17"-2673,13-6-192,3 0 897,0 4 111,5-3-399,5-2-465,2 5-208,7-3-16,0 0-32,0-5-16,8 2 16,4-3-16,3-5-48,-1-1 112,2-1-32,-2-10-64,-1 2 48,0-3-176,-1 0 112,-4-1-96,-7 7-16,5-2 16,-6 4 0,0 0-1,0 4 49,3 8-96,-3 6 208,0 7 32,0 2 0,0 9 80,0 0 16,0 1 65,0-1 63,-3 0-32,-3-3-208,2-3-32,-5-7 144,0-1 480,0-6 16,-3-5 17,6-5-209,-9-2-224,8 0-128,-1-12-48,2-2-64,0-3-144,1-4-720,5 1-737,0 0-1200,5-2-1329,7 6-5251</inkml:trace>
  <inkml:trace contextRef="#ctx0" brushRef="#br1">25129 13933 18601,'0'0'1840,"-6"43"-1824,3-10 1665,3 6 624,0 1-576,0-2-657,7-4-591,-5-2-273,2-9-128,-1-3 144,0-7-64,-3-6-64,3-6-48,-3-1 64,5-4 272,2-10-64,2-5-304,4-2-32,4 5 16,0 2-64,3 6 0,-3 8 16,2 5 32,-6 12 112,4 4 64,-6 2-63,0-5 47,-2 5-48,0-9-80,0-2 64,1-4-128,-2-8-112,3 0-657,-1-8-559,-3-8-673,-1-5-657,-2-5-1343,-1-1-4772</inkml:trace>
  <inkml:trace contextRef="#ctx0" brushRef="#br1">26507 13832 9684,'0'0'2546,"0"0"-1138,0 0-319,0 0-49,0 0-95,0 0-241,0-5-224,3 8-176,-1 7-64,-2 6 145,0 11 415,0 6-160,0 8 545,0 1-65,0-1-463,0-6-177,0-6-112,0-13 0,0-1 80,0-8-111,0-1-113,0-5-176,0-1 0,0 0 80,3-1-80,0-9 160,-1 0-128,3-2-80,1 0 16,1 2 16,2 6-32,-1 4-48,4 0-16,1 7 48,2 0-16,-1 5 48,2-2-32,2-3-48,-3-2 64,-1-5-128,0 0-705,1-3 305,-3-4 16,1-5-192,-5 0-161,-1-1-287,-4 5-113,2-5 209,0 1-257,-5 0-1424,7-3-1697</inkml:trace>
  <inkml:trace contextRef="#ctx0" brushRef="#br1">26868 13901 10613,'0'0'4738,"0"0"-2241,0 0-912,0 0-289,0 0-239,0 0-481,0 14-208,0 6 97,0 5-33,0-4 416,0 6-416,0-7-240,12-9-240,-2-5 112,3-6-64,1-2 225,-1-11-129,1-2 0,-7-4-16,2-6-48,-4 4 48,-5-3-64,0 3-48,0 0 32,-8 5-16,-2 6-64,-4-1 32,-2 11 16,0 0-96,2 6 16,0 1-241,0 8-319,8-4-464,-3 1-929,3-4-545,6 1-2688</inkml:trace>
  <inkml:trace contextRef="#ctx0" brushRef="#br1">27075 13950 15383,'0'0'3538,"0"0"-2642,-5 43 545,5-26-369,12-7-736,-2-5-144,9-5-160,-3 0-16,2-5 49,-4-7-338,-1 0 129,-4 0-352,-3 2 288,-3 0 208,-3 2 48,0 4 48,0 4-32,-9 8 112,0 1-96,3 11-16,3-3 160,3 2 64,0-1-256,9-4-48,6-5 81,1-3-162,5-4 49,-3-2 80,4-5 16,0-7 1,-3-6 15,-5-1-16,0-8-16,-4-2-16,-5-1 32,0-6-16,-5 3-64,0 3 48,0 3-32,-5 11 64,0 3-48,0 9-64,0 4 32,-1 2-64,6 6-369,-6 7-655,6-4-1073,0 4-2033,0-6-4546</inkml:trace>
  <inkml:trace contextRef="#ctx0" brushRef="#br1">28100 13633 20345,'0'0'1649,"-16"45"-688,11-14 879,4 6-383,1-4-769,0-1-528,0-4-176,1-7 0,4 1-176,-5-7-352,3-6-352,-3-2-353,0-1 65,-3-4 223,-3-2-752,-1 0-736,2-8-1697,-4 0-3489</inkml:trace>
  <inkml:trace contextRef="#ctx0" brushRef="#br1">27753 13869 5939,'0'0'6195,"0"0"-3810,0 0-881,0 0-95,0 0-96,0 0-129,-13-22-223,4 22-225,1 0-320,1 11 32,-5-1-96,3 4 65,2 2-129,2 1-144,5-5-80,0 1-32,5-5-64,6-4 64,0-4-80,5 0 80,-2-8 48,-1-1-80,-1-3 96,-3 4-64,0-1-32,-4 8 16,0 1-16,-5 0-64,0 10 48,0 5 32,0 3-16,0 3 32,3-5-32,0 2 16,3-8-32,2-3-16,-1-7-80,8 0-512,0-14-721,3-3-1136,-3-10-2497</inkml:trace>
  <inkml:trace contextRef="#ctx0" brushRef="#br1">27959 13831 15127,'0'0'5202,"0"0"-4129,0 0-897,0 0 672,37 9-159,-7-9-193,1-9-224,5-4-224,-6-1-32,-4-1-432,-4 1-865,-3 2-1120,-12-1-2177,-1-1-2801</inkml:trace>
  <inkml:trace contextRef="#ctx0" brushRef="#br1">28760 13605 12342,'0'0'5554,"0"0"-2801,0 0-1248,-38-5-913,20 13 1,-3 4-33,3 1-112,2 1-304,5 1-64,2-1 0,9 0-64,3 3-80,11 0-16,5-3 16,8 4 16,0-3-32,1-1 128,-1-2-96,-6-3 80,-11 1-32,0 0 32,-10-1-48,0 3 16,-7-1 112,-9 0-64,-2 2 32,-8-3-64,0-4 16,2 2-16,2-5 48,5-1-80,4-2 16,5 0 0,8 0-96,0 0-640,17-5-1649,4-4-721,7-4-2512</inkml:trace>
  <inkml:trace contextRef="#ctx0" brushRef="#br1">28956 13779 18504,'0'0'2274,"0"0"-2146,0 0 400,-18 37 736,18-22-431,9 0-321,6-1-304,6 1-112,0-6 144,4-1-176,-1-8 80,-5 0-64,3-6 80,-8-4-15,-4-6-1,2-1-96,-11-5 48,4 3-48,-5-4-16,0 2 16,0 5-16,-5 0-32,5 7-48,-1 1-32,1 4-80,0 1-609,1 3-1328,4 0-1008,2 0-1505,0 0-3410</inkml:trace>
  <inkml:trace contextRef="#ctx0" brushRef="#br1">29255 13835 12278,'0'0'2865,"0"0"-1889,0 0 1329,0 0-336,0 0-496,0 0-384,14 23-305,-8-23-416,1 0-96,1-11 144,4 4-79,-4-4-97,-1-2-16,0-1 272,-3 1-64,-2-1 144,-2-1-223,0 1-257,-2-1-16,-2 5-48,-3 1 0,7 4-80,-2 0 80,2 5-64,0 0-48,2 0-80,6 3 128,1 1 16,3 4-481,3-4-831,-3 1-609,6-5-560,-2 0-1393,-1 0-1104</inkml:trace>
  <inkml:trace contextRef="#ctx0" brushRef="#br1">29720 13523 19737,'0'0'3073,"0"0"-2672,0 0 383,-7-37 705,1 35-641,-8 2-384,-1 0-208,2 12-208,-6 5-48,6 7 16,-1 7 0,6 6 80,4 7 33,4-1 79,0-4 336,4 1-224,4-9-320,2-2 0,-1-9 64,-1-3 512,-2-9-384,0 2-144,-5-4 0,-1-4-32,0-2-16,0 0 16,0-5-448,-4 0-784,1-3-1201,-5 0-961,2-2-1696,1-1-5347</inkml:trace>
  <inkml:trace contextRef="#ctx0" brushRef="#br1">29522 13698 20473,'0'0'1905,"0"0"-1793,0 0-64,0 0 1137,40 10 47,-13-2 49,3-4-497,3 1-528,0 0-191,-1-2 47,-5-3-80,0 0-16,-6 0-16,1-3-353,-5-2-431,-4 3-272,-3-3-49,-4 3 161,2-2 95,-8 3 593,0 1 336,0 0-48,-8 1 208,-3 7 305,-3 5 447,-2 1-208,2 3-335,4 1 175,5-1 80,5-3-272,2 1-256,11-9-144,8 2 49,-2-8 47,7 0-96,-1-4 48,-10-6-48,3-3 32,-9 3 0,-1 4-32,-8-2 112,0 5 80,-2 3 272,-13 3-160,2 7-64,-1 4-32,1 5 81,5 1-161,1 0-112,7-4-64,0-1-32,7 0 0,8-9-304,-2-3-529,7-3-800,1-3-1216,-3-11-545,0-8-3073</inkml:trace>
  <inkml:trace contextRef="#ctx0" brushRef="#br1">30138 13701 16247,'0'0'8949,"0"0"-7701,0 0-1136,0 0-48,0 0 993,0 0-49,-14 19-95,14-11-465,0 1-336,0 1-112,0 5 48,-6-3-16,2 0-64,-5 3 32,0-3 16,3 3 0,-1-5-16,2-2-16,5 3 16,0-4 0,12 0 16,1-3-16,8 2 16,0-6 0,7 0 16,-1-6-16,0-1 32,-3-4-16,2-1 0,-4-3 16,-2-2 0,1-3-16,0-3 0,-1-5 0,-5-2-32,2 1-80,-6 7-160,-5-1 176,-6 9 32,-6 9-16,-14 5 16,-2 6-16,1 11 64,0 3 0,2 1 144,5 4 16,13 0 16,-6-3-144,7-3-64,0-2 32,7-1-96,-1-3 64,1-3-48,7-1-144,1-3-208,1-5-161,9-1 1,-1 3 208,0-3 128,-2 3 256,-2-1 32,-7-2 16,-4 3-64,-3-1-48,-6-2-16,0 0-480,-6 2-1409,-3-2-1121,-4-2-1520</inkml:trace>
  <inkml:trace contextRef="#ctx0" brushRef="#br1">25045 14604 9156,'0'0'2994,"0"0"-1826,0 0-352,0 0 753,0 0 96,0 0-416,5-8-401,-5 8-256,0 7 161,0-1 95,0 4-160,0 3-144,0-2-207,-2 7-33,-1-4-192,0 5-80,3-1 0,0-4-32,-3 2 48,3-3-48,0 2 16,0-3 0,0 0 0,0-1 16,3 1 0,3-1 48,2-1 16,-1-2 32,5 3-80,4-4 176,2 0 240,6-2 81,3 0-177,3-5-80,5 0 64,4 0-256,1 0-64,4-2-32,0-2 80,3 0 272,3 4 513,4 0-241,-2 0-464,5 0-96,-1 0 48,1 5 192,-3-2-96,-2 1-80,-3-2-144,-4 2-80,-7-2 48,-2 0-48,-5 1 32,-4-2 16,-3 2 32,-3 2 32,-1-2 16,2-1-32,6 0 0,5-2 128,7 0 32,12 0 433,4 0-33,7-7-384,6 2-112,8 1 64,-5-1-352,7 3 144,-4-2-32,5 2 144,-3 0 0,-2-3 48,-3 4-16,2-6 48,-7 3-224,0-1-16,-4 0 80,-1-3-32,-12 7 96,-3-5-16,-7 2-16,-10 4 0,-10 0-64,-4 0-224,-10 0 32,1 0 32,-7 0 111,0 0 49,-8 3 128,3-3 0,-7 1-48,3-1 49,2 0-17,-1 0 16,1-1-32,6-2 16,-4 0 0,5-1-16,0 1 16,-3-1-16,3-2-32,0 1 16,-3-2 48,3 0-48,0-3 0,-3 0-32,0-2 32,0 1 16,3-9-16,-2-1 16,2-9-48,0-2 32,2-4 16,1-3-32,6 5 80,-4 3-48,3 4 0,0 5 48,-2 7-80,3 3 16,-2 3 48,2 2-96,-8-4 48,4 7 0,2-4 32,-2 3-48,-3-2 0,1 0 0,2-1-16,0 1-16,-2-1-128,3 0-97,0 0-79,1 1 144,-7 0 96,6 2 0,-6 0 48,2 5 32,-2-3 16,0 3 0,0 0 0,0 0-48,0 0-16,-2 0 32,2 0 32,-3 0-16,3 0 48,0 3-48,0-3 32,0 0 16,0 0-16,0 0 16,0 0 0,0 0 32,3 0 0,-3 0 16,2-5 0,-2 3-32,0-1 32,0-2 16,0 0 0,3 3-96,0-3 32,-3 3-16,0-1-16,0 1 16,0 0 0,0 2 0,0-3 0,0 3 0,0 0-48,0 0-16,0 0 0,0 0-32,0 0-16,0 0-16,0 0-16,0 0-144,0 0 48,0 0 15,0 0 161,0 0 64,0 0 32,0-3-32,0 1 32,0 0 17,0-3-66,0 5 17,-6 0 49,-2 0-65,-2 5-17,-8 9-15,-3 8 145,-6 2 175,1 1-80,2-1-48,3-2-48,4-8-144,7-4-16,3-3 80,5-7 0,2 0 16,9-2-16,1-13 0,8-4 64,2-6-96,2-4 32,-1 0-208,0-2 48,-8 7 32,1 7 96,-6 5 48,6 7-32,-7 5-16,5 9-16,2 9 16,1 3 192,5 3 112,-5 1-80,5-4 0,-5 0-64,2-10-64,-3-4-48,-1-2-64,-1-5-16,-3 0-96,-4-2-400,-1-8-721,-4-1-2144,0-6-2354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1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130 279 2060 0 0,'2'-2'3605'0'0,"-1"2"-3153"0"0,0-1-1 0 0,-1 1 0 0 0,1-1 0 0 0,-1 1 0 0 0,1-1 0 0 0,-1 1 0 0 0,1-1 1 0 0,-1 0-1 0 0,1 1 0 0 0,-1-1 0 0 0,0 0 0 0 0,1 1 0 0 0,-1-1 0 0 0,0 0 1 0 0,1 0-1 0 0,-1 1 0 0 0,0-1 0 0 0,0 0 0 0 0,0 0 0 0 0,0-1 0 0 0,-10-2 382 0 0,1 4-857 0 0,3 1 60 0 0,0 0 0 0 0,0 1 0 0 0,0-1 1 0 0,0 1-1 0 0,0 1 0 0 0,1-1 0 0 0,-1 1 0 0 0,1 0 0 0 0,0 0 0 0 0,-1 0 1 0 0,1 1-1 0 0,1 0 0 0 0,-1 0 0 0 0,1 0 0 0 0,-1 1 0 0 0,1-1 0 0 0,0 1 0 0 0,1 0 1 0 0,-1 0-1 0 0,1 0 0 0 0,0 1 0 0 0,0-1 0 0 0,1 1 0 0 0,0 0 0 0 0,0 0 0 0 0,-3 11 1 0 0,5-12-6 0 0,1-1 0 0 0,-1 1 0 0 0,1-1 0 0 0,0 1 0 0 0,0-1 0 0 0,1 1 0 0 0,-1-1 0 0 0,1 0 0 0 0,0 0 0 0 0,0 0 0 0 0,5 8 0 0 0,-6-11-26 0 0,0 0 1 0 0,0 0-1 0 0,0 0 0 0 0,0 1 1 0 0,0-1-1 0 0,0 0 1 0 0,0 0-1 0 0,1 0 0 0 0,-1 0 1 0 0,0-1-1 0 0,1 1 1 0 0,-1 0-1 0 0,1-1 0 0 0,-1 1 1 0 0,0-1-1 0 0,1 1 1 0 0,0-1-1 0 0,-1 1 0 0 0,1-1 1 0 0,-1 0-1 0 0,1 0 1 0 0,-1 0-1 0 0,1 0 0 0 0,-1 0 1 0 0,1 0-1 0 0,0-1 1 0 0,-1 1-1 0 0,1 0 0 0 0,-1-1 1 0 0,1 1-1 0 0,-1-1 1 0 0,1 1-1 0 0,-1-1 0 0 0,0 0 1 0 0,1 0-1 0 0,-1 0 1 0 0,2-1-1 0 0,1-2-16 0 0,0 1 0 0 0,-1-1 0 0 0,1 0 0 0 0,-1 0 0 0 0,0 0-1 0 0,0-1 1 0 0,-1 1 0 0 0,1-1 0 0 0,-1 1 0 0 0,0-1 0 0 0,0 0 0 0 0,-1 0 0 0 0,2-6 0 0 0,11-73-345 0 0,-12 63 204 0 0,1-77-344 0 0,-4 72 440 0 0,1 0 1 0 0,3-26-1 0 0,-2-14-16 0 0,14 243 842 0 0,-18-97-412 0 0,1-48-292 0 0,1 0 1 0 0,2 0 0 0 0,5 39 0 0 0,10-42-159 0 0,-7-23-1378 0 0,-5-19-2405 0 0,-3 5-765 0 0,3-4-1893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 2492 0 0,'-6'-6'8694'0'0,"-7"9"-5167"0"0,-9 16-3020 0 0,20-16-556 0 0,1-1 0 0 0,0 1-1 0 0,0-1 1 0 0,0 1 0 0 0,0 0 0 0 0,0-1-1 0 0,1 1 1 0 0,-1 0 0 0 0,1-1 0 0 0,0 1-1 0 0,0 0 1 0 0,0 0 0 0 0,0 0 0 0 0,0-1-1 0 0,1 1 1 0 0,-1 0 0 0 0,1-1 0 0 0,0 1-1 0 0,-1 0 1 0 0,1-1 0 0 0,0 1 0 0 0,3 3-1 0 0,9 11-518 0 0,-12-15 581 0 0,1 0 0 0 0,0-1 1 0 0,-1 1-1 0 0,1 0 1 0 0,-1 0-1 0 0,0 0 0 0 0,0 0 1 0 0,0 1-1 0 0,0-1 0 0 0,0 0 1 0 0,0 0-1 0 0,0 1 0 0 0,-1-1 1 0 0,1 0-1 0 0,0 6 1 0 0,0 9 134 0 0,0-14-136 0 0,-1-1 0 0 0,1 1 0 0 0,-1-1 1 0 0,0 1-1 0 0,0 0 0 0 0,0-1 0 0 0,0 1 1 0 0,-1 0-1 0 0,1-1 0 0 0,-2 4 0 0 0,-4 11 70 0 0,3-10 35 0 0,1 1 0 0 0,-1-1 0 0 0,1 1 0 0 0,1 0 1 0 0,-1-1-1 0 0,1 12 0 0 0,0-18-96 0 0,1 1 0 0 0,-1-1 0 0 0,0 0 0 0 0,1 0 0 0 0,-1 0 0 0 0,0 1 0 0 0,1-1 0 0 0,-1 0-1 0 0,0 0 1 0 0,0 0 0 0 0,0 0 0 0 0,0 0 0 0 0,0 0 0 0 0,0-1 0 0 0,-1 1 0 0 0,1 0 0 0 0,0 0 0 0 0,0-1 0 0 0,-1 1 0 0 0,1-1 0 0 0,0 1 0 0 0,0-1 0 0 0,-1 0 0 0 0,1 1 0 0 0,-1-1 0 0 0,1 0 0 0 0,0 0 0 0 0,-1 0 0 0 0,1 0 0 0 0,0 0 0 0 0,-1 0 0 0 0,-1-1 0 0 0,-50-3-2687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1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7949 0 0,'-5'0'6711'0'0,"80"3"-4162"0"0,-48-1-2442 0 0,-1 0 0 0 0,0-2 0 0 0,0-2 0 0 0,29-4 0 0 0,-1-10-1297 0 0,-77 16-10056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1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5613 0 0,'-30'9'9816'0'0,"31"-4"-9783"0"0,1-1 0 0 0,0 1 0 0 0,0-1 0 0 0,0 1 0 0 0,0-1 0 0 0,1 0 0 0 0,-1 0 0 0 0,1 0 0 0 0,0 0 1 0 0,1 0-1 0 0,-1-1 0 0 0,0 1 0 0 0,1-1 0 0 0,7 5 0 0 0,18 20 131 0 0,0-1-174 0 0,-26-26 11 0 0,0 1 1 0 0,0 0 0 0 0,-1 0-1 0 0,1 0 1 0 0,-1 0 0 0 0,1 1-1 0 0,-1-1 1 0 0,0 1 0 0 0,0-1-1 0 0,0 1 1 0 0,0 0 0 0 0,0 0-1 0 0,0 0 1 0 0,-1 0 0 0 0,0 0-1 0 0,1 0 1 0 0,-1 0 0 0 0,0 0-1 0 0,0 5 1 0 0,-3-3 154 0 0,-1-1-1 0 0,1 0 1 0 0,-1 0 0 0 0,0 0-1 0 0,-1 0 1 0 0,1 0 0 0 0,-1 0-1 0 0,1-1 1 0 0,-1 0 0 0 0,0 0-1 0 0,-7 5 1 0 0,-3 2 381 0 0,-55 39-858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2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40 3848 0 0,'-35'-21'11158'0'0,"33"22"-11068"0"0,0-1 0 0 0,0 1 1 0 0,0 0-1 0 0,1-1 0 0 0,-1 1 0 0 0,0 0 0 0 0,1 0 1 0 0,-1 0-1 0 0,1 1 0 0 0,-1-1 0 0 0,1 0 0 0 0,-1 0 0 0 0,1 1 1 0 0,0-1-1 0 0,0 1 0 0 0,0-1 0 0 0,-2 3 0 0 0,-19 34 805 0 0,18-32-708 0 0,-4 11 58 0 0,0 0-1 0 0,2 0 1 0 0,0 1 0 0 0,0 0 0 0 0,-4 28-1 0 0,8-35-205 0 0,1 0-1 0 0,0 0 0 0 0,0 0 1 0 0,1 0-1 0 0,0 0 0 0 0,1 0 1 0 0,1 0-1 0 0,0-1 0 0 0,0 1 1 0 0,6 17-1 0 0,-7-26-42 0 0,0 1 0 0 0,0-1 1 0 0,1 1-1 0 0,-1-1 0 0 0,1 0 0 0 0,-1 0 0 0 0,1 0 0 0 0,0 0 0 0 0,0 0 0 0 0,0 0 1 0 0,0 0-1 0 0,0 0 0 0 0,0-1 0 0 0,0 1 0 0 0,1-1 0 0 0,-1 0 0 0 0,0 0 1 0 0,1 1-1 0 0,4 0 0 0 0,-2-1-15 0 0,-1-1 0 0 0,1 1 1 0 0,-1-1-1 0 0,1 0 1 0 0,0 0-1 0 0,-1-1 0 0 0,1 1 1 0 0,0-1-1 0 0,-1 0 0 0 0,8-3 1 0 0,3-2-136 0 0,-1 0 0 0 0,1-1 0 0 0,-1-1 0 0 0,-1-1 0 0 0,21-15 0 0 0,-18 12 116 0 0,-2-1-1 0 0,1-1 1 0 0,-2 0-1 0 0,0 0 1 0 0,11-17-1 0 0,-18 22-21 0 0,-1 1 0 0 0,0-1-1 0 0,-1 0 1 0 0,0 0 0 0 0,-1-1-1 0 0,0 1 1 0 0,0-1 0 0 0,-1 1-1 0 0,0-1 1 0 0,-1 0 0 0 0,1-18-1 0 0,-2 24 20 0 0,0 0-1 0 0,0 0 0 0 0,0 0 1 0 0,-1 0-1 0 0,0 0 1 0 0,1 0-1 0 0,-1 0 1 0 0,-1 1-1 0 0,1-1 0 0 0,0 0 1 0 0,-1 0-1 0 0,0 1 1 0 0,0-1-1 0 0,0 1 0 0 0,0 0 1 0 0,0-1-1 0 0,-1 1 1 0 0,0 0-1 0 0,1 1 0 0 0,-1-1 1 0 0,0 0-1 0 0,0 1 1 0 0,-5-3-1 0 0,2 2 72 0 0,0 1 0 0 0,1-1 0 0 0,-1 2-1 0 0,0-1 1 0 0,0 1 0 0 0,0 0 0 0 0,-1 0 0 0 0,1 0 0 0 0,0 1-1 0 0,0 0 1 0 0,0 1 0 0 0,0-1 0 0 0,-1 1 0 0 0,-10 3 0 0 0,0-1-399 0 0,1 2 0 0 0,-1-1 0 0 0,1 2 0 0 0,1 0 1 0 0,-1 1-1 0 0,1 1 0 0 0,-22 14 0 0 0,28-16-1633 0 0,-2 1 310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2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2660 0 0,'7'4'9798'0'0,"27"39"-6828"0"0,-23-24-2586 0 0,0-1-1 0 0,-1 2 1 0 0,11 31-1 0 0,-16-36-754 0 0,-1 0 0 0 0,0 0 1 0 0,-1 1-1 0 0,-1-1 0 0 0,1 26 0 0 0,-3-41 299 0 0,0 1 0 0 0,0-1 0 0 0,0 1-1 0 0,0-1 1 0 0,0 1 0 0 0,0-1-1 0 0,-1 1 1 0 0,1-1 0 0 0,0 1 0 0 0,0-1-1 0 0,0 0 1 0 0,-1 1 0 0 0,1-1 0 0 0,0 1-1 0 0,0-1 1 0 0,-1 0 0 0 0,1 1 0 0 0,0-1-1 0 0,-1 0 1 0 0,1 1 0 0 0,-1-1 0 0 0,1 0-1 0 0,0 0 1 0 0,-1 1 0 0 0,1-1-1 0 0,-1 0 1 0 0,1 0 0 0 0,0 0 0 0 0,-1 0-1 0 0,0 1 1 0 0,-10-1-6660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2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301 217 3100 0 0,'0'-2'8445'0'0,"0"-4"-4216"0"0,-4-24-2146 0 0,2 29-2108 0 0,1 0 0 0 0,-1 1 0 0 0,0-1 0 0 0,0 1 1 0 0,0-1-1 0 0,0 1 0 0 0,0 0 0 0 0,0-1 0 0 0,0 1 0 0 0,0 0 0 0 0,0 0 0 0 0,0 0 1 0 0,0 1-1 0 0,0-1 0 0 0,0 0 0 0 0,0 1 0 0 0,0 0 0 0 0,1-1 0 0 0,-3 2 0 0 0,-44 18-186 0 0,35-14 169 0 0,-4 1 92 0 0,1 2 0 0 0,0 0 0 0 0,0 0 0 0 0,0 2 0 0 0,-20 18 0 0 0,28-22 66 0 0,0 1-1 0 0,0 0 1 0 0,1 0 0 0 0,1 1 0 0 0,-1 0 0 0 0,1 0 0 0 0,1 0-1 0 0,0 1 1 0 0,0 0 0 0 0,-6 19 0 0 0,10-27-116 0 0,1 0 0 0 0,-1 0 0 0 0,1 0 0 0 0,-1 0 0 0 0,1 1 0 0 0,0-1 0 0 0,0 0 0 0 0,0 0 1 0 0,0 1-1 0 0,1-1 0 0 0,-1 0 0 0 0,0 0 0 0 0,1 0 0 0 0,0 0 0 0 0,-1 0 0 0 0,1 0 0 0 0,0 1 0 0 0,0-2 1 0 0,0 1-1 0 0,0 0 0 0 0,1 0 0 0 0,-1 0 0 0 0,1 0 0 0 0,-1-1 0 0 0,1 1 0 0 0,-1-1 0 0 0,1 1 0 0 0,0-1 0 0 0,-1 0 1 0 0,1 1-1 0 0,0-1 0 0 0,0 0 0 0 0,0 0 0 0 0,0 0 0 0 0,0-1 0 0 0,0 1 0 0 0,1 0 0 0 0,-1-1 0 0 0,3 1 0 0 0,2 0-17 0 0,-1 0-1 0 0,1 0 0 0 0,-1 0 0 0 0,1-1 0 0 0,-1 0 0 0 0,1 0 1 0 0,-1-1-1 0 0,1 0 0 0 0,-1 0 0 0 0,1-1 0 0 0,-1 1 1 0 0,11-6-1 0 0,-3-1-106 0 0,0-1 1 0 0,0-1 0 0 0,-1 0 0 0 0,-1 0 0 0 0,0-2-1 0 0,0 1 1 0 0,-1-1 0 0 0,18-27 0 0 0,-22 28 57 0 0,1 0 1 0 0,-2-1-1 0 0,1 1 1 0 0,-2-2-1 0 0,1 1 1 0 0,-2-1-1 0 0,0 1 1 0 0,0-1-1 0 0,-1-1 1 0 0,-1 1-1 0 0,1-18 1 0 0,-3 23 18 0 0,0-1-1 0 0,-1 1 1 0 0,-1-1 0 0 0,1 1 0 0 0,-2 0-1 0 0,1 0 1 0 0,-1 0 0 0 0,0 0 0 0 0,0 0-1 0 0,-1 0 1 0 0,0 1 0 0 0,-1 0-1 0 0,0 0 1 0 0,0 0 0 0 0,0 0 0 0 0,-7-5-1 0 0,1 0 137 0 0,9 10-53 0 0,1 1 0 0 0,-1-1 0 0 0,1 1 0 0 0,-1-1-1 0 0,0 1 1 0 0,0 0 0 0 0,0-1 0 0 0,0 1 0 0 0,0 0 0 0 0,0 0-1 0 0,-3-1 1 0 0,14 39-379 0 0,14 34 1196 0 0,-3 1-1 0 0,12 88 0 0 0,-22-100-1902 0 0,-6-56-344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2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3056 0 0,'4'-7'9575'0'0,"7"-12"-8613"0"0,2 8-837 0 0,-1-1 0 0 0,2 1 0 0 0,-1 1 0 0 0,1 1 0 0 0,1 0 1 0 0,23-11-1 0 0,-37 24 8 0 0,1 1 0 0 0,-1-1 0 0 0,0 1 1 0 0,0-1-1 0 0,-1 1 0 0 0,1-1 0 0 0,-1 1 1 0 0,0 0-1 0 0,-1 7 0 0 0,1-7-45 0 0,0-2-48 0 0,0 0 0 0 0,0 1 1 0 0,0-1-1 0 0,1 1 0 0 0,-1-1 0 0 0,1 0 1 0 0,0 1-1 0 0,0-1 0 0 0,0 0 1 0 0,1 0-1 0 0,-1 0 0 0 0,2 3 0 0 0,-2-4-30 0 0,0-1 0 0 0,0 0 0 0 0,0 0-1 0 0,0-1 1 0 0,1 1 0 0 0,-1 0 0 0 0,0 0 0 0 0,0-1-1 0 0,0 1 1 0 0,1 0 0 0 0,-1-1 0 0 0,0 1-1 0 0,1-1 1 0 0,-1 0 0 0 0,0 1 0 0 0,1-1-1 0 0,-1 0 1 0 0,1 0 0 0 0,-1 0 0 0 0,0 0-1 0 0,1 0 1 0 0,-1 0 0 0 0,1 0 0 0 0,-1 0 0 0 0,0-1-1 0 0,1 1 1 0 0,-1-1 0 0 0,0 1 0 0 0,1-1-1 0 0,-1 1 1 0 0,2-2 0 0 0,68-28-1318 0 0,3-1-5453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3344 0 0,'-4'0'565'0'0,"1"0"-1"0"0,0 1 0 0 0,-1-1 1 0 0,1 1-1 0 0,-1-1 0 0 0,1 1 1 0 0,0 1-1 0 0,0-1 0 0 0,-1 0 1 0 0,1 1-1 0 0,0-1 0 0 0,0 1 1 0 0,1 0-1 0 0,-1 0 0 0 0,0 0 1 0 0,0 0-1 0 0,-2 4 0 0 0,1-1-243 0 0,0 0-1 0 0,0 1 1 0 0,0-1-1 0 0,1 1 1 0 0,0 0-1 0 0,1-1 1 0 0,-1 1-1 0 0,1 0 1 0 0,-2 8-1 0 0,2-6-272 0 0,0 1-1 0 0,0 0 1 0 0,1-1-1 0 0,1 1 1 0 0,-1 0-1 0 0,1 0 1 0 0,1 0-1 0 0,0-1 1 0 0,0 1 0 0 0,0 0-1 0 0,1-1 1 0 0,1 1-1 0 0,-1-1 1 0 0,7 13-1 0 0,-9-20-52 0 0,1 0 0 0 0,-1 0-1 0 0,1 1 1 0 0,0-1-1 0 0,-1 0 1 0 0,1 0 0 0 0,0 0-1 0 0,0 0 1 0 0,0-1-1 0 0,-1 1 1 0 0,1 0 0 0 0,0 0-1 0 0,0 0 1 0 0,0-1 0 0 0,1 1-1 0 0,-1-1 1 0 0,0 1-1 0 0,0-1 1 0 0,0 1 0 0 0,0-1-1 0 0,0 1 1 0 0,1-1 0 0 0,-1 0-1 0 0,0 0 1 0 0,0 0-1 0 0,1 1 1 0 0,-1-1 0 0 0,0-1-1 0 0,0 1 1 0 0,1 0-1 0 0,-1 0 1 0 0,0 0 0 0 0,0-1-1 0 0,0 1 1 0 0,1 0 0 0 0,-1-1-1 0 0,0 1 1 0 0,1-2-1 0 0,5-2-385 0 0,-1 0 0 0 0,1-1 0 0 0,-2 0-1 0 0,1-1 1 0 0,6-7 0 0 0,10-7-1955 0 0,-11 14 1039 0 0,14-7-745 0 0,-17 7-3250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38 1500 0 0,'0'0'9661'0'0,"-35"34"-5035"0"0,30-26-4437 0 0,-1-1-1 0 0,1 0 1 0 0,-1 0 0 0 0,0 0 0 0 0,-1-1-1 0 0,0 0 1 0 0,0 0 0 0 0,-13 8 0 0 0,19-14-19 0 0,2-9-362 0 0,0-1 0 0 0,1 1 0 0 0,0 0 0 0 0,1 0 0 0 0,0 0 0 0 0,0 0 0 0 0,1 0 0 0 0,0 0 0 0 0,5-7-1 0 0,5-11-46 0 0,-14 26 236 0 0,1 0 1 0 0,-1 0-1 0 0,1 0 0 0 0,-1 0 1 0 0,1 0-1 0 0,0 1 0 0 0,0-1 0 0 0,-1 0 1 0 0,1 0-1 0 0,0 1 0 0 0,0-1 1 0 0,0 0-1 0 0,0 1 0 0 0,0-1 1 0 0,0 1-1 0 0,0-1 0 0 0,0 1 0 0 0,0 0 1 0 0,0-1-1 0 0,0 1 0 0 0,0 0 1 0 0,0 0-1 0 0,0-1 0 0 0,0 1 1 0 0,0 0-1 0 0,0 0 0 0 0,0 0 0 0 0,0 0 1 0 0,0 1-1 0 0,0-1 0 0 0,0 0 1 0 0,1 0-1 0 0,-1 1 0 0 0,0-1 1 0 0,0 1-1 0 0,0-1 0 0 0,-1 1 0 0 0,1-1 1 0 0,0 1-1 0 0,0-1 0 0 0,0 1 1 0 0,1 1-1 0 0,47 41 1065 0 0,-30-26-1096 0 0,1-1 166 0 0,-17-12-113 0 0,1-1-1 0 0,0 1 0 0 0,0-1 0 0 0,0 0 0 0 0,1 0 0 0 0,-1-1 1 0 0,1 1-1 0 0,-1-1 0 0 0,1 0 0 0 0,0 0 0 0 0,0-1 1 0 0,8 2-1 0 0,-12-3-58 0 0,7 3-1227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22:46.162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20128 16730 1921,'0'0'7251,"0"0"-4850,0 0-1440,0-33 207,0 25-287,0 0-497,0 2-48,0 0 144,0 2 0,0 1 209,0 0-241,0 1-288,0 0-48,0 2-32,0 0 48,3 0 208,-1 0 17,-2 0 15,2 7-96,-2-4-80,0 5-96,0 2 272,0-1 32,0 2 289,0 1-81,0 0-48,0-1-16,0 4 1,0-4-161,3 3 32,-2 4-64,3-2-16,-4 1 64,3-2 129,-3 5-81,0-2 0,0 2-160,0 0-32,0-3 113,0 1-97,0-1-48,0 0-128,0-2-32,-3 0 96,3 0-96,0 1 0,0-1-64,0 1 64,0-2 16,0 2 112,0-1-80,0 0-16,3 1 144,-1-2-112,-2-1 0,2 1-47,1-2-1,0 3-80,-3-4 80,0 2-64,0-2 32,0 1-16,0 0 32,0-1 32,0 2-96,0-2 80,0 2-80,0-2 80,0-1-32,0 0 32,0 0-32,0 3-64,0-5 64,0 1-32,0 3 80,0-2 0,4 0 16,-3 2 48,4 0-96,-3 2 48,2-1-64,-4-2-16,3 1-16,0 0-32,-2-1-48,1-1 80,0 0-32,-2 0 0,0-2-48,3 2 96,-3-2-32,2 3-48,0-2 64,-2 1-32,0 0 64,0 2-64,0-2 16,0 2 0,0-2-16,0 0 32,0 0-16,0 0 16,0-3-32,0 4 48,0-1-64,0-1 64,0-1-16,-2 2-16,0 1 0,2-2 16,0-1 0,0 2 0,0 0-48,0 0 80,0-2-48,0 2 0,0 2 64,2-3 0,0 4-80,-2-2 80,0 3-48,0 1 0,0-1 0,-4 2 16,1 1-16,-1-1 112,0 2-16,1-2-48,-1 2-16,0-2 49,1-2-65,2 2-48,-2-4-32,2 2-17,1-4 97,0 1-64,0-1 48,0 1-16,0-2-32,0 4 80,-3-2-96,0 2 64,3 1 16,-2 1-15,2-1 47,-2 2 32,-1 0-80,3-2 64,0 2-16,0-3 48,0 1-48,0 2 0,0-4-32,0 3-32,0-4 32,0 3-32,0-4 32,0 2-32,3 0 16,-3-2-16,0 0 16,0-2-16,0 4 0,0-2 32,0-2-48,0 2 48,0 1-48,0-1 96,0 1-80,0-4 0,0 2 16,0-4-32,0 1 64,0-3-160,0 0 80,0-1-128,0-2 32,0 2-32,0-2 48,0 0-65,0 0 17,0 0-144,0-6-240,0-6-272,2-5-609,-2-6-1632,0-4-1586,0-3-5681</inkml:trace>
  <inkml:trace contextRef="#ctx0" brushRef="#br0">9226 17403 1841,'0'0'7987,"0"0"-5793,0 0-1218,0 0 64,0 0 225,0 0-241,-7 0-143,7 0-17,0 0-175,0 0 191,0 0 16,2 0-31,1 0-129,1 0-176,3 0 17,-1 0-113,3 0-48,5 0 176,0 0 33,4-4 31,3 2-64,5-2-96,-1 0 65,1 4 127,-2-1-368,3 1-224,-2 0-32,0 0-16,3 0 48,-2 0 16,-2 1 112,5-1-47,0 0-65,2 0-48,-1 0 16,4-1 96,1-2-144,3-1 32,-3-2-48,3 4 80,-1-2-32,0 0 32,2 0-16,-3 2-16,3 1 0,-6-2 32,4 3 192,-5 0-192,1 0-240,-5 4 64,1 1 32,-3 0 16,3-2 32,3-2-16,-2-1-16,5 0 64,1 0 48,1-1 80,-2-4-16,2 3 0,-5-2-96,1 4 32,-1 0 0,-7 0-32,3 0 0,-4 0-224,3 3 112,-1-3 32,3 0 16,-1 0-16,5 0 0,1 0 32,-1-3 32,2 0-16,-3 0 16,0 2 16,1-2-16,-4 3 16,2 0-48,-2 0 48,-4 4-16,1 0 80,0 2-80,-1-2-64,1 0-48,3-2 32,-1-2 16,4 0-32,-4 0 80,6 0-16,-3 0 32,3 0 0,-2-3 16,4 0-16,-1 1 48,-1 0-32,6 1 33,-1-2 31,0 1-80,1 1 112,2-3-320,0 1 160,-2 0-64,2 0 48,-2 1-33,0 1 81,-3-1 0,1-1 17,-4 3 15,2 0-16,-4 0 16,3 0-32,-2 0 80,-2 0-64,0 0-48,1 5-96,2-5 48,-3 0 32,6 0-16,-2 0 48,4 0-17,1 0 82,0-5-33,1 2 0,-2-4 16,4 4 32,-3-2 16,-1 2-48,-1 0 48,1 2-192,-3-1 32,3 2-80,0 0 128,1 0-16,1 0 32,1 0 16,3 0 0,-2 0 16,4 0 48,-5 0 0,5 0 16,-6 0 16,6 0-208,-5 0 32,2 0 0,-1 0 32,4-3-32,-4 2 96,1-1 0,-1 2-16,4 0 48,-7 0-32,3 0 96,-1 0-80,-2 0 64,1 0-368,-1 0 208,3 0-32,-1 0 64,-2 0 16,1 0-48,-2 0 96,4 0-48,-3 0 96,0 0-48,-1 0-16,1 0 64,-3 0-32,1 0-192,-1 0 32,0 3 48,1 0-16,-1 0 80,0-3-96,-2 5 112,3-4-16,0 1 32,-1 1-32,-2-1 32,4-2 0,-5 1-16,2-1 80,-1 0-64,2 0-304,2 0 160,-2 3 64,2-2 16,4-1-32,1 3 64,3-2 16,-1-1-16,2 2 48,2-2 16,-2 3-32,1-1 48,-1-1-160,2 1-32,0-2-16,-2 3 80,3 0 0,-5-3 64,4 7 0,-4-6 0,2 4 16,2-2 0,-5 2 80,4-2-48,2-3-368,-3 4 224,1-4-16,0 0 96,-1 0 0,1 0 0,-4 0 16,0 0 64,-5 0-64,-2 0 80,-1 0-64,-5 0-112,-2 2-48,2-2 48,1 2 32,-1-2 0,4 2 32,3-2-48,-2 3 64,3-2 16,-4-1-16,5 2-16,-3 3 80,-1-4-16,-4 1-16,2 1-32,-6-2 0,-2 1-128,-5 0 32,-4-2 32,-3 0 16,-4 0 64,-2 0-48,-7 0-32,-2 0-48,0 0-17,0 0 97,0 0 0,0 0 32,0 0-48,0 0 32,3 0-32,0 0 32,2 0 0,2 0 0,0 0 0,-3 0-16,0 0 16,0 0 0,-4 0-32,0 0 48,0 0-80,3 0 80,-3 0-64,0-2 80,4 2-48,1-2 32,1 2-32,5-1-16,6-2 0,-2 3 16,2-2 0,1 2 16,0-1-64,-6-2-80,2-1 32,-3 4-32,-1-4 32,-5 0 32,2 1 96,0 0-32,-3 1 16,-2 1 0,-2 1 0,0 0-64,0 0 16,-2 0-48,-6 0-160,0 1-320,1-1-577,1 2-624,2-2-864,-1 0-528,2-3-3619</inkml:trace>
  <inkml:trace contextRef="#ctx0" brushRef="#br0">19730 18257 656,'0'0'10581,"0"0"-7716,0 0-672,0 0-32,0 0-544,0 0-592,9 20-193,-4-19-64,1 2 17,1-3 159,2 0-175,-1 0 31,3 0-64,0 0-176,3 0-191,0 0 47,1-3-48,-2 3-32,5 0-160,-1 0-48,3-1 32,2 1 193,3-2 303,0-2-384,-2 2-208,1 0-48,-1-2 128,2 1-32,-4 2 0,2-1-96,-2-1 16,1 2-16,-4 1-16,-1 0 32,-1 0-32,0 0 48,-4 0-48,-1-2 32,3 2 0,-1-4-32,2 0 64,-3 0 32,3-2 64,3 2-64,-1-3 33,0 4-17,3-1 48,-3 0-64,2 2-176,0 2 32,-2 0 16,5 0 32,-4 0-16,0 6 32,2-2-48,-1-1 48,-1 0-64,3 1 64,-4-2 16,3 0-16,-3 0 0,1 0 0,1 0-32,-2 0 0,1 0 64,-1-2-48,6 2 48,-4-2 0,5 0 16,1 0 16,1 0 0,0 0-16,3 0-48,-1-2 80,0 2-128,1-2-32,-1 2 16,1 0-64,-1 0 80,-1 0 16,-4 0 0,5 2 32,-3 0 0,-2 0-32,0 2 16,-3-4-16,2 2 64,-1-2-32,1 0 16,1 0-32,-3 0 48,2 0 0,0-2-16,0 2 16,-1 0-64,1 0 112,0 0-112,-1 0-48,1 0 0,0 0 16,3 0 0,0 0 16,0 2 16,3-1-48,-2 2 96,3-3-64,-3 2 80,2-2-48,-3 0-16,0 0 16,0 0 80,-6 0-64,2 0-32,-5 0 80,2-2-80,-5-1 0,-1 2-32,-2 1 64,0-2-64,-2 2 96,0-2-48,-1 0-16,5 2 32,-4-2-32,4 2 96,-1-4-96,4 2 0,2 0-80,5-2 144,6 2-48,1 2-64,-1-2 32,1 2 16,-3 0 16,-6 0-16,-3 0 16,0 2-16,-9 0 32,0-2 0,-1 2 0,-2-2-48,-5 0 64,2 0-64,1 0 64,-3 0 0,0 0-32,0 0 16,0 0-16,0 0 32,0 0-48,-3 0 16,1-2-80,0 2-96,-1-2-64,2 0-97,-1-2-207,2 1-576,0-6-1201,0-1-1681,0-2-2465</inkml:trace>
  <inkml:trace contextRef="#ctx0" brushRef="#br0">10335 21111 7155,'0'0'1505,"0"0"1857,0 0-1570,0 0 113,0-8 176,0 5-272,0 3-384,0 0-129,0-2-191,0 2-145,0 0-256,0 0-175,4 0-161,-4 0-96,1 0-32,4 0-64,-3 0-16,5 0-96,-3 0 0,3 0 144,2 2 225,-1 1-1,2-1-144,1-1-48,0 1 32,0 1-16,-2-2-48,1 1-64,0 0 1,-2 3-49,2-4-48,0 4 64,-1-3-48,2 1 0,-1 1 128,2 1-48,-2-2-64,2 1-16,-2 0 16,3-2-48,-3 0 0,-1 1-16,2-3 16,-1 0-32,-2 0 16,0 0 16,1 0-64,3 0 112,-2 0-80,-1 0 0,3 0 48,-3-3 32,-1 3 32,1 0 0,-1 0 16,4-2-96,-6 2 64,4 0-64,1-2 48,-3 2 0,3-2 32,0 0 17,3-2-33,0 2 0,1 1 16,0-4-16,1 4-16,0-2 16,2 0 0,0 1 0,0 2-32,3-3 0,-3 0 16,4 0-80,-5 1 0,3-2 0,-3 0 0,1 1 0,-3-4 0,-2 3-48,2 2 96,-5-1-48,2 0 0,0 3 0,-1-2 0,3 2 0,3 0 0,6-1 0,0-1 0,8-3 0,0 2 0,6-3 0,-1-2 0,3-1 0,1 2 0,-1-1 0,-1 0 0,-3 2 0,2-1 0,-4 1 0,2 3 0,-3-1 0,-3 2 0,1 0 0,-1 0 0,-5 2 0,1-2 0,1 0 0,-4 1 0,0-2 0,1 0 0,-1 2 0,-3 1 0,2-2 0,-4 0 0,3 2 0,0-2 0,-2 0 0,-2-2 0,2 2 0,-1-1 0,-2 0 0,3 0 0,0-2 0,-1 3 0,-2-2 0,5 0 0,-2 2 0,-2-2 0,-1 2 0,0 1 0,0-4 0,2 4 0,-4-4 0,-3 3 0,3-2 0,-3 2 0,-1-2 0,0 0 0,0 2 0,1-1 0,-2 0 0,5 0 0,-2-2 0,2 3 0,-3-2 0,4 1 0,0-1 0,-2 0 0,2-1 0,1 0 0,-2-1 0,3-1 0,0 1 0,-1 1 0,0-4 0,3 2 0,-3 1 0,3-2 0,0 0 0,0 0 0,0 3 0,-1-4 0,-2 3 0,3 0 0,-3 0 0,2 0 0,-2 2 0,-2-2 0,2 2 0,-1-2 0,-1 0 0,0 0 0,2 0 0,-1-1 0,4-1 0,-6-1 0,5 3 0,-2-1 0,-2-1 0,3 0 0,-1-1 0,-1 4 0,1-3 0,1 0 0,0 2 0,-1-2 0,0 0 0,-2-2 0,2 2 0,-1 0 0,-1-2 0,0 2 0,-2 0 0,0-2 0,1 2 0,-1 2 0,-2-1 0,1-1 0,1 1 0,0 1 0,3-2 0,-3 0 0,2 0 0,0 0 0,1-1 0,-1-2 0,0 4 0,3-4 0,-3 4 0,0-3 0,1 2 0,-1 0 0,-3 0 0,1 0 0,1 0 0,0 2 0,-4 0 0,3 0 0,-2 0 0,2 0 0,0 0 0,1 0 0,-2 0 0,1 1 0,0-4 0,0 2 0,0 1 0,0-2 0,-1 2 0,-2-1 0,-1 2 0,1-1 0,-3 1 0,1-1 0,0 0 0,4-1 0,-1 1 0,0-2 0,2-1 0,0 2 0,-2-4 0,1 4 0,1-1 0,1-1 0,-2 0 0,-3 1 0,4-2 0,0 2 0,-4 1 0,4-2 0,0 1 0,-2 1 0,-1-2 0,4 1 0,-2 0 0,0 0 0,-2 3 0,4-4 0,-2 1 0,2 3 0,-3-3 0,2 0 0,0-2 0,0 1 0,2 0 0,0 1 0,-3-2 0,5 2 0,-5 0 0,0 0 0,1 3 0,-3-4 0,2 3 0,-5 1 0,5-2 0,-2 1 0,-1 0 0,3-2 0,1 2 0,-4-3 0,8 0 0,-2-1 0,3-1 0,-5 0 0,8 2 0,-6-3 0,2 2 0,-3 1 0,1 0 0,1 1 0,-3 0 0,-1 2 0,2-1 0,-2-2 0,-1 1 0,3 1 0,-1-2 0,0 1 0,1 1 0,0-2 0,-3 0 0,5 0 0,-4 1 0,2 1 0,-2 1 0,2-2 0,-4-1 0,3 3 0,0-1 0,-1 1 0,-2 0 0,2-1 0,-3 4 0,3-3 0,-5 2 0,3-2 0,1 2 0,-3 0 0,1 0 0,-2-2 0,-2 2 0,5 0 0,-1 2 0,-2-2 0,-2 1 0,1 0 0,0-1 0,2 2 0,-3 0 0,-1 0 0,5-2 0,-7 2 0,5 0 0,-4 0 0,4-2 0,-3 2 0,3 1 0,-1-4 0,2 2 0,-3 0 0,4-1 0,-2 1 0,-2 0 0,2 1 0,2-2 0,-5 2 0,3 0 0,-2 2 0,3-4 0,-5 4 0,4-1 0,0-2 0,0 1 0,1-2 0,1 1 0,1-3 0,1 1 0,-3 2 0,3-4 0,0 4 0,0-3 0,0 1 0,2-1 0,-2 3 0,2-1 0,-2 0 0,0 0 0,-1 0 0,0 0 0,-1 1 0,1 0 0,-2 0 0,1 0 0,0-1 0,1 2 0,3-4 0,4 2 0,-1-2 0,3 0 0,1-2 0,1 2 0,2-2 0,1 2 0,-2-2 0,-3 0 0,3 5 0,-2-4 0,2 2 0,-3-1 0,1 0 0,3 1 0,-2-1 0,-1 2 0,3 1 0,-4-1 0,0 0 0,1 0 0,-5-1 0,1 4 0,-1-1 0,-3-1 0,2 2 0,-1 1 0,-2-3 0,-1 3 0,2 0 0,0 0 0,-1 0 0,2-1 0,1 1 0,1-2 0,0 0 0,1-1 0,1 2 0,-2-4 0,3 2 0,-4 0 0,0 0 0,0 1 0,-2 0 0,2 0 0,-4 0 0,1 0 0,-1 0 0,2-1 0,-5 2 0,2 1 0,1-2 0,-2 2 0,-2 0 0,3-2 0,-3 2 0,3 0 0,2 0 0,-4 0 0,3 0 0,2 0 0,0 0 0,2 0 0,-2 0 0,1-3 0,-2 3 0,1-1 0,-2-1 0,-1-1 0,-1 3 0,-2 0 0,-1-1 0,1 1 0,1 0 0,-2-2 0,4 2 0,0-2 0,0 2 0,1-2 0,3 0 0,-4 2 0,3 0 0,-2-2 0,-1 2 0,1 0 0,-1 0 0,0 0 0,-3 0 0,3 0 0,0 0 0,1 0 0,-3-2 0,4 2 0,-3 0 0,3-2 0,-3 2 0,4-2 0,-3 2 0,-2 0 0,2-2 0,-2 2 0,1 0 0,-4 0 0,3 0 0,-1 0 0,3 0 0,0 0 0,1 0 0,-1 2 0,4 0 0,0-2 0,-2 2 0,2-2 0,-2 0 0,0 0 0,0 2 0,-2 0 0,-1-2 0,3 0 0,-3 0 0,1 0 0,0 0 0,0 2 0,-1-2 0,1 0 0,1 0 0,1 0 0,2 0 0,0 2 0,-2-2 0,3 0 0,-2 2 0,-2-2 0,2 2 0,-3-2 0,0 0 0,-6 0 0,3 0 0,-1 0 0,0 1 0,1-1 0,1 0 0,1 3 0,3-1 0,-3-2 0,4 1 0,-3 2 0,1-3 0,0 0 0,-2 0 0,-3 0 0,2 0 0,-1 0 0,-4 0 0,0 0 0,0 0 0,3 0 0,-3 0 0,0 0 0,0 0 0,0 0 0,0 0 0,0 0 0,0 0-80,0 0-80,0 0-112,0 0-240,-3 0-337,-4 0-784,3 0-1504,0 0-1313,1-4-3009</inkml:trace>
  <inkml:trace contextRef="#ctx0" brushRef="#br0">16230 19067 5859,'0'0'8227,"0"0"-4801,0 0-1633,0 0-336,0 0-129,0 0-47,-23 4-193,17-1-287,5 0-129,1 0-80,0 0-32,0 0-47,4 4-81,7 1-144,6 1-192,3 3 432,2 0 16,3 0-319,-3-2 15,-2 0-96,-7 0 16,-1 0-48,-4 2-96,-1 0 48,-4 4 64,-3 2 0,0 4 208,-7 2-160,-4 0 0,-6 0-96,5-3-112,-1-1 48,1-2-16,3-8 16,5-2-48,2-2 80,2-4-96,0-2-256,0 0-208,4-7-160,3-2-769,-3-3-1248,5-2-993,-6-2-1600</inkml:trace>
  <inkml:trace contextRef="#ctx0" brushRef="#br1">10926 26067 8292,'0'0'4962,"0"0"-3569,0 0-305,0 0 753,0 0-272,0 0-721,0 0-656,10 0 481,2 0 319,4-2 465,4 0-257,4 0-335,2 0-161,3 0-32,4 0 673,-1 2-897,-2 0-352,5 0-64,-1 0 192,1 0 16,1 0-16,-1 0 113,5 2 31,0 0-272,4-2-160,3-2 64,1-4 208,4 0-80,0-2-144,3 2 64,-2 2 16,-2 1 32,-2 3 96,-1 0 0,1 0-96,-2 3-240,-3 3 208,3 0-48,-4 2-32,0 0 48,-2-2-16,2 0-32,-4-1 80,1 0 0,-4 1 16,1 0-16,-5-2-32,3 4-144,-5-2 32,3 2 16,-4 0 32,-1 1-16,4-1 32,-4 0 64,6-2-32,-3 1-64,3-1 112,1-3-48,-1-1 48,2-2-16,-1 0 0,2 0 64,-2 0-80,2 0 48,0-2-272,-2 0 176,1 1-80,4-2 112,-1 1-32,1 1 48,0 1 48,0-3-16,0-1-16,2 4 48,-5-1 48,1 1-31,-3 0 63,3 0-80,-5 0-240,3 0 64,-1 0 48,-2 0 0,3 0 16,-3 0-16,2 0 96,0 0-64,-1 0 0,1 0 64,-2 0-48,2-5 48,0 3-16,1-1 112,2-1-16,-3-1-32,3 2-176,-1-2 32,3 2 64,0-4-48,4 1 96,-2 3-32,2-2-16,3-1 16,2 5 0,-1-3 32,1-1 0,4 4-16,0-6-112,1 6 32,0-5-64,4 2 96,-3-2 0,-2 0 32,1 2 16,-9 0-64,2 2 0,-8 2 0,-3 0 0,-7 0 0,-3 0 0,-2 2-64,-8 2-16,-3-1-96,-4-2-96,-4 1-96,-5 0-17,0-2-15,-3 0-256,-5 0-657,-3-4-1488,-5-6-1777,-4 0-2673</inkml:trace>
  <inkml:trace contextRef="#ctx0" brushRef="#br2">7478 27266 5010,'0'0'2017,"0"0"-1120,0 0-161,0 0-272,0 0 160,0 0 321,12-21 95,-12 18 289,3 3 320,-3-2-209,0 2-159,0-1-209,0 1-159,0 0-289,0 0 16,0 0-95,0 0-177,0 0-144,-3 0-32,-1 0-112,0 0 0,0 0-48,-1 0-48,-4 0 48,3 1-80,-3 1 48,3 3-16,-1 1 16,-1 0 0,1-2-16,1 2 16,2 0 16,-1-3-16,2 4 0,-2-2-32,3 4 48,-1 1-32,-1 0 16,-1-1 0,3 6 16,1-2 16,-2 3 80,-1 0 32,1 0 16,-1 2 32,1-2-31,3 0 63,-1 0-32,1-1-112,0 3-80,0 1 0,0 2 32,0 1 32,1 0 16,-1 2 48,3 0-48,-3 0 16,0-2 160,0-1-48,0-1 0,0 0-64,0-2-16,0-4 32,0 2-47,0-2-33,0 2-80,0-2 0,0 0-48,0 1 80,0 4-80,0-2 48,0 0-16,0 1-17,2-3 49,-2-1-16,2 2 33,1-4 15,-3 0 80,4-2-48,-1 0 64,-2 0-32,-1-2 64,2 0-32,-2-2 32,2 1-64,1 2 0,-3-3-64,0 2 32,2-1-16,-2-1-32,2 0-32,1-1 16,-1 1-16,-2-2-16,5-1 64,-5 2-16,3-4 0,-3 4 48,3-4 16,-1 1 128,0 1-64,0-2 65,3 2-17,-4 0-48,2-1-32,-3 0-16,4 0 48,1 3 0,-2-4 32,-1 1-64,-1 2-32,3-2-96,-4 0 32,6-2-16,-2 2 48,-2-2-16,4 0-16,4 0 32,-2 0 0,6 0 96,-1 2 673,0 0-449,3 2-368,-3-1 80,-3 4-80,2 1-32,-2-2 48,-2 0-112,1 2 112,-1-5-64,2 2 32,1-1-32,-2-4 32,1 1 0,1-1-32,-2 0 48,0 0-64,0 0 48,-3 0 0,1 3 0,0-3 0,0 2 32,1-2-48,-1 0 32,2 1 0,2-1 0,-3 3-32,4-3 16,-2 2 32,2 0-64,-3-1 96,2 4-48,-3-1-16,2 1-16,1-1 32,0 0 0,-3-2-16,1 1 48,2-1-48,3-2-16,-6 1 48,4-1-16,-4 0-32,4 0 48,-4 3-48,-1-1 16,4 0 0,-3 2 16,2-3 0,1 2 16,-3 0 0,6-3-32,-3 3 16,3-3 0,-4 0 32,3 2-80,1-2 112,-4 0-80,1 1 0,1-1 16,-6 5 64,3-4-48,0 4-48,0-2 32,0 1-16,2-1 64,0-2-128,2 1 80,0 0-48,4-2 16,-2 0 16,0 0 16,1 0-32,-4 0-48,2 0 128,-1 0-96,-1 0 32,0 0 0,2 3 48,0-3-32,-2 0-16,4 0 16,-1 0-32,0 0 64,6 0-64,-3-3 48,1 3-16,3-2 80,0 0 0,2 1 0,4 1 0,-2-3-32,0 3 1,2 0-49,0-1 96,-2-2-192,3 3 32,0-2-17,1 1 17,-1 1-48,-1-3 96,0 3 0,-2 0 16,0 0-16,1 0-16,-3 0 48,4 0 16,-3 0-48,1-2 48,3 1-48,3-4 16,-1 2 97,-1 0-97,4 0 16,-3 0 48,0 2-289,-1-2 161,2 2 48,-3-1-32,1 2 16,-1-2 32,0-1 16,-1 0-32,2 0 0,-2 0 32,1-2-16,-3 2-16,3-1 49,-2 2-17,-1 2 0,0-2 48,2 2-64,-7 0 48,6 0-48,-3 0-112,1 0 16,-2 0 64,6 0-32,-4-2 48,1-1-16,1 2-1,3-1-15,-5 2 48,0 0 17,0 0-33,0 0 48,0 0-96,1 0 96,-1-2 32,1-1-64,-1 2 0,4-1 32,-4-2 0,0 2-16,0 0 48,-2 0-272,-3-1 160,-1 3-32,-1 0 48,4 0-16,-4-1 16,3 1-17,-2-2 50,1 0-17,5-2 0,-1-1-17,-3 2 1,4-1 49,0 0-33,0-2 16,-2 2 16,5 1-16,-4-2 0,2-1 16,-1 2 0,-2 0-16,2 0 80,-3 3-96,0-4 32,-2 1-144,2-1 64,3-2 0,-4 1 16,4 0 16,-1 1-16,1-4-1,-4 3 17,0 0 65,-3 0-66,-3 0 34,-4 2-1,0 1-32,-5 1 16,3-2 16,-2-1-16,-1 2 16,1-1 16,1 0-64,4-2 80,-6 2-48,1-2 0,0 0 0,0 1 16,-3 0-32,3 0 32,-5 0 32,3-1-48,-4-2 32,-1 0-48,4 0 16,-4-2 16,0-2-16,0 0 0,0 1 16,3-4-32,-3 1 32,3 1 0,-2 1-16,-1-2 64,3 2-64,-3-3 0,2 4 0,1-3 16,-1 0 0,-2-2 16,0 0 16,0 1-144,0-3-16,0 1 0,-7 1 64,4 1-1,-4-2 17,3 4-16,0-1 32,-3 2 32,3-2-16,0-1 0,-1 2 0,1-3 0,-1 0-16,-2 0 32,4-1 0,-4 0-16,-1-1-32,5 3 32,-2-1 32,-2-1-16,5 2 0,-4-1-16,1 2 32,-2-3-48,2 6 48,-2-2-32,-3 0 49,2 2-65,-3-2 48,2 3-16,-3-2-32,4 0 32,-2 0-16,3-1 80,-1-1-64,1 0-16,4 0-16,-4 1-32,0 0 16,1 2-32,-3-2 47,2 2-15,-4 0 48,0 1-32,0-2 32,0 4-16,0-2 16,0 1-16,1-3 33,-2 1-33,-1 2-49,1-1 130,-1 2-97,-2-2 64,1 2-64,-4 2 48,1-2-128,0 2 79,-1 0-31,0 2 16,-2-2 16,5 0-48,-4 2 96,4-2-48,-2 0 32,2 0-32,-3 2 16,0-2 0,-2 3 32,0-2-64,0 2 64,-4 0-16,-3-1-48,4 2 64,-6 1-16,1-2 48,0 1-48,-1 1 17,0-2-17,3 1 16,0 2 16,-3-1-32,2 1-128,1 0 47,-1 0 33,0-2-16,4 2 48,-4 0-16,1 0 16,1 0-32,0-3 32,2 3 32,-2 0-32,4 0 48,-2 0-64,0 0 48,1 0 0,0 0-16,0 0 0,0 3 17,-3-3 15,2 2-16,-2-2 0,1 0 16,-2 0-176,1 0 80,1 0-17,-1 0 17,3 0 32,-4 0 16,1 0-48,1 0 64,-3 0-16,1 0 16,-3 3 0,1 0 16,-4 0-32,4 1 32,-2 0-16,0-2 33,1 2-33,-2-2 80,5 0-64,-3 1 32,0-2-176,4 4 16,-3-4 47,2 3 33,1 0 0,-1 0-16,4-2 32,-3 2 32,1-2-48,1 1 32,-2-2-16,0 1 48,0 0-48,2 0 16,-1 0 1,3 0 15,-1 2 0,0-2-16,0 2 16,-3-1 32,4 2-16,-1-1-64,-3 0-48,3 0 16,-3 0 16,2 0-16,-2 0-1,1-1 65,-2 2-64,4-1 48,-5-2 16,0 4 0,2-2-64,0-1 80,4 3 17,-1 0-49,0-1 48,3 1-48,-2-2 32,4-1 16,2 0-32,-3-1-32,4-1 96,1 1-96,3 1 32,-2-3-16,3 0 32,0 0-32,-1 0 0,0 0-80,2 0 64,-2 0-16,3 0 16,-1-3 32,-1 1-48,3 1 16,-1-1 0,-2 2-32,2 0 48,1 0 32,-4 0-64,3 0-1,-1 0 49,2 0-32,-1 2 0,-1-1 16,4 1 0,-2 1 0,-2-1 0,1-2 32,0 1-32,0-1 0,2 3-48,-5-3 113,2 0-82,-1 1 17,-2 2 0,-1-3-48,-1 2 64,2 2 0,-2-3-64,0 3 64,-1 0 16,3 1-96,-1-2 144,-2 1-96,3 0 16,1-2 16,2 0-32,-1 1 32,3-2-32,-1 1 0,-2-2-16,3 3 0,-3-2-32,2 1 32,-1 0 16,0 0-48,2 2-16,-1-2 16,-1 2-16,1 3-48,0-4 16,0 1-96,-1 0 80,4 0-32,-3 0 112,0-2-112,0 1 16,0-3 0,-1 3 32,4-3-32,-2 2 32,-4 2 15,1-2-175,-2 4 64,2 0-64,-2 0 32,0 0 64,3 0 96,-2-2 48,2 0-16,1 0-32,0-4 16,3 2-32,2-2-80,-5 0 160,5 0 32,-1 0 16,2 0-16,1-2 16,0 0-80,-2 2 48,2-2-48,0 2-80,0 0-16,0 0-113,0 0-95,0 0-80,0 0 112,0 0 32,0 0 96,-3 0 64,1 0 0,2 0-113,0 0-159,-2 0-64,0 0-224,2 0-49,0 0-383,0 0-1025,0-11-1793,4-4-4946</inkml:trace>
  <inkml:trace contextRef="#ctx0" brushRef="#br2">8233 30870 5843,'0'0'336,"0"0"1969,0 0-656,0 0-641,0 0-79,0 0-81,0-4-192,0 4-128,0 0-63,0 0 15,0 0-16,0 0 80,0 0 241,0 0 191,0 0-31,0 0-49,0 0-16,0 0-31,0 0-81,0 0-96,0 0-63,0 0-1,-4 0-48,1 0-144,0 0-143,-2 0 79,-5 0-80,3 0-16,-4 0-112,-3 0 48,-1 2-64,0 0 16,-3 2-80,-3-2 32,3 3 16,-3-4-96,1 4 64,0-4-32,1 1 16,2-2-48,-2 2 65,5-2-1,-1 2 80,4-2 32,-3 2-112,1 0 32,2-2-48,0 2-48,-1 0 16,-3 0-48,5 0 48,-4 0-16,1 1 16,0-2 16,-2 1-32,-2 3-16,5-5 32,-4 5-16,-2-1 64,1 3-112,0-2 48,-4 1 0,3 2-48,-1 2-32,1-1 32,0-2 16,3 1-64,-1-2 48,4 2 16,-3 0-16,5-3 16,-2 1 32,2 0-16,-1 2 16,0-1-32,1-1 0,4-1 16,-1 1 16,2-2-48,2-2 32,0 2 32,1-1-48,2-2 32,-2 1-48,2 0 32,-2 2 0,-1 1-48,0 2 48,3 3-16,-5 5 32,0-2-48,-2 7 32,2 1-16,2-3 32,-2 5-48,3-2 16,-3 3 48,2 0-48,0 3 64,-1-2-16,-1 1 32,3-2 32,-3 1-16,5 2 0,0-3-48,0 1 16,0-1 32,2 0 0,3 0-176,0-3 32,-1 3 32,-1 0 32,-2 0-16,1-2-16,1 2 32,-3-2 0,2-1 32,-2 2-48,2-3 32,-2-1 16,0 0-48,5-2 32,-3 1-16,-1 0 32,2 0-48,-3 0 64,4 0-48,-1-2 16,-1 2 32,1 0-32,-1-2-16,-1 2 0,3-1 16,-1-1 32,0 5-32,-1-6-64,0 3 0,3 0 0,-2-2 48,2 0-32,0 0 16,-1-2 0,3-3-16,0 2 16,-3-2 32,4 0 0,-3 0-32,0-1 64,-1 2-64,0-2 32,0 1 0,1-2-48,0 1 32,-1 0 16,0 0 0,3-2 0,-5 1-16,6 0 0,-5-1 0,4-1-16,0 2 0,-2-1 0,1-2 32,-2 1 0,3 1 16,-3 2-16,0-1-16,1-1 32,1 1-32,-3-1 16,4 0 0,-3 0-16,3 0 32,-3-2-16,3 2-48,0-2-32,1 2 64,-1 1 96,1-2-80,2 3 0,-2 0 64,-1 0-64,0 2 32,-3-2 0,2 2-64,1-3 16,0 0 0,-1-1-32,6-1-32,-1 2 16,1-4 48,2 4 48,1-2 64,3 1-48,-4 2-16,4 2 32,-3 0-48,0 2-48,1 0 96,-1 0-80,0-3 0,-1 2 16,5-1 16,-3-5-64,2 4 64,-2-5-32,3 0 32,-3 1 0,-1 1 32,0 2 0,-1 2-16,0 0 0,-4-1 0,3 0 1,4-1 15,-5 2 0,6-4-16,2 0 64,0-3 48,2 4-32,0-3 16,2 0 80,-2 0-176,3 2-64,-3 2 32,0-2-16,-2 1 0,2 2 16,-2-1-16,3-2 0,-1 0-16,0-1 64,3 0-32,0-2 0,-3-1 0,3 2 16,-4 0 32,1 0 16,1 2 32,-1-2-48,5 2 96,-1-2-96,0 1 0,5-2 32,0-1 0,3 2-192,-1-4 16,4 2 64,2-4 0,0 0 16,2 0 64,-1 0 16,-1 0-16,-3 2-32,3-1 64,-5-1-32,2 5-15,-3-5-17,1 0 80,-4 0-80,2 0-192,-4 0 63,1 0 81,1-2-16,2-4 32,-2 2 0,4-2-32,0 2 48,1-3 48,-1 0-48,0 1 16,1 0 17,1-2-33,-3-2 48,0 0 16,2-2-16,-1 0-160,1-1 32,0-3-16,0 0-17,3-2 97,-7 1-16,-1 4 16,-2-5 16,-3 4 32,-2 0-64,-2-2 48,-3 2-16,-1-4 33,-2 2-1,-2-4-48,3 1 48,-2-4-32,1 2 16,0-2 32,-1 5-32,-3-3 48,2 4 0,-7-4-80,-1 5 64,0-1-48,-2-1 16,0-2-96,-1-2-48,0-1 80,5-1-48,-3-3 48,0 0-16,1-3 32,0 0-48,-1-2 80,0 3-16,0-2 32,-1 1 16,-3 5-64,0-2 112,0 2-112,3-1 96,-1 0-32,1-4-32,2 0 48,2 0-64,1-3 0,4-1-192,-4 0 144,3 2-48,1 0 64,-3 3 0,-2-2 48,-1 6-48,-4-4 80,0 4 0,-2 1-48,0 0 16,0 0 0,0 0 16,0 0 48,-2 1-48,0-3-16,2 2 48,-5 0-48,4 0 16,-4 0-96,0 2-48,1-2 96,-1 3-16,2-2 32,0 2-48,0-3 48,2 0-48,1 0 48,0 0 16,0 1-16,0-1 32,0 3-16,0 2 0,0 0-16,-3 6-16,-1-1 64,-4 4-48,-2 2 16,-3 0-16,0 0 16,-4 2-32,2 0 128,0 2-144,0-2 96,-2 0-160,-1 1 64,-1 0-16,-1 1 16,-3 0 0,1 1-32,-3-2 96,0 4-112,0-4 112,-3 2-32,4 0 16,-3-1 0,1-2 16,2 3-64,-2-2 96,1 2-32,0 0-16,-1 0 16,0 1-32,-1 2 96,0-2-80,2 2 32,-3-3 16,2 3-160,2-1 16,-3-3 32,5 1 32,-3 0-32,1-1 32,-2 0 32,1-2-48,0 2 16,-5 1 32,3 0-32,1 0 16,-3 2 32,4-1-16,-5 2 48,6 0-80,-1 0 80,-1 0-48,0-2 32,1 2 16,-1-2-16,1 1-112,-2 1-48,4-5 64,-2 3-16,1 0 0,4-2 48,-2 1 16,-1 3 16,1-3-16,0 3 16,-4 0-48,4 0 80,-3 0-48,3 0 48,2 0-64,0 0 112,0 0-96,2 0 0,1 0 0,2-2 64,0 0-48,-3 1-32,3 1 80,-4 0-64,-1 0 64,0 0-128,3 0 32,-5 1-16,7 1 16,-3-2 0,2 2 64,1 1-48,0-3-16,3 0 16,-1 0 16,-1 0 48,2 0-32,1 0 0,-3 0 0,3 0 16,-3 0-64,3-3 48,-3 3 0,4 0-16,-1 0 32,-1 0-48,-2 0 48,0 0-32,3 0 0,-2 0 32,3 0-16,0 0-16,-1 0-16,3 0 64,-1 0-32,0 0-32,-2 0 0,0 0 80,-2 0-64,3 0 32,-1 0-32,-1 3 0,0-3 16,2 0 48,-4 3-48,3-1-32,-2-2 96,1 0-160,-1 2 32,1-2 0,2 0 16,-3 2 16,2-2 0,-2 0 32,2 2-64,1-2 80,2 0-80,-3 0 48,4 0 0,0 0 0,1 0 0,-3 0 32,5 0-32,-3 0 0,-3 0 16,5 0-64,-5 0 64,2-2-32,-3 2 16,2 0 0,0 0 16,-1 0-16,3 0 0,-1 0 16,2 0-16,2 0 16,1 0-32,1 0 48,2 0-48,-2 0 0,2 0 48,0 0-48,0 0 32,-3 0-32,2 0 32,1 0-32,0 0 32,-3 0-32,3 0 32,0 0-32,0 0 16,0 0-16,0 0-16,0 0-64,0 0-32,0 0-32,0 0-97,0 0-47,3-2-96,-2-2-48,4 1-224,-3-2-289,1-1-640,4 2-560,-6 0-304,1 0-1072,-2 0-2994</inkml:trace>
  <inkml:trace contextRef="#ctx0" brushRef="#br2">12519 31298 4658,'0'0'6787,"0"0"-4162,0 0-816,0 0-96,0 0-464,0 0-433,-4 0-224,4 0-224,2 2-31,4 2 207,0 2 400,-3 0-47,9-2-433,-2 2-128,2-2-32,1 0-112,-1 0-128,5-4-32,-4 0 0,3 0 64,-4 0-64,-1 0 0,-2 0 0,-2 0-32,0 0 16,-1 2 96,-4-1 225,1 5-129,-1-3-64,2 1 0,-4 0 16,0 0 128,0-1-32,0 0-64,0 0-64,0-3-48,0 3-48,0-1 48,0 0 32,0 4-47,0 2-33,0 3 48,-2 4 0,-2 0 32,-1 3-96,1-2 48,0 1 0,-1-4-48,-2-1 0,5-4-16,1-4 64,-2-4-112,0-4-304,3-10-705,0-5-1952,0-4-2274,3-1-8627</inkml:trace>
  <inkml:trace contextRef="#ctx0" brushRef="#br2">12175 31010 1153,'0'0'6963,"0"0"-4418,0 0-672,0 0 384,0 0 176,0 0-304,0 14-352,0-14-465,0 0-351,0 0-289,1 0-336,6-6-272,3-2 128,0-6 80,3-1 113,1 1-1,-4 1-16,2 1-32,-6 5-96,1 2-176,-2 1 0,-3 4-48,3 0-64,-2 2-48,4 8-32,1 4 112,6 1 112,0 4 48,3-2-16,-2-2-48,5-6 0,-3-2 128,0-6-79,-2-1 159,-1-1 160,-3-9-96,1-3-176,-1-2-80,1 0-64,-4 0-32,4 3-16,-4 1-32,-1 6-256,0 2-560,-3 3-289,-2 0-608,-2 7-480,0 3-880,-6 0-3106</inkml:trace>
  <inkml:trace contextRef="#ctx0" brushRef="#br2">12369 31011 12454,'0'0'4418,"0"0"-2497,0 0-145,0 0-143,0 0-608,0 0-433,-7 22 32,-3 3 97,2 9 479,-2 4-480,-1 3-191,3-6 79,4-5 0,-1-6-256,5-5-128,0-7-47,2-1-81,5-5-128,7-6-16,1 0 48,3-3 16,-1-5-112,3-2-401,0 1-191,-5-2-336,-1 1-209,-3 4-256,-6 3-336,-1 1-720,-4-1-2401</inkml:trace>
  <inkml:trace contextRef="#ctx0" brushRef="#br2">12319 30720 11701,'0'0'3570,"0"0"-1297,0 0-592,0 0-529,0 0-239,0 0-81,-18 20-208,10-4-143,-6 2 15,1 2 96,2 0-16,0-2-31,4-5-225,-1 1-80,3-6-240,3-2 32,-3-4 0,5 0-48,0-2-96,0-4-240,5-6-225,5-5 145,-3-7-176,5 0 352,3-2 48,-2 2 144,2 4 160,-3 6-144,1 4 48,-1 7 16,-4 1-48,4 3 64,-4 10 80,2 1 512,0-1 513,2 3-193,-2-4-496,-2-2-368,4-5-96,-3-2-16,-2-3 16,-1 0-336,-1-4-496,-5-3-177,0 0-431,0-1-1650,-7 0-4449</inkml:trace>
  <inkml:trace contextRef="#ctx0" brushRef="#br1">12942 31589 9140,'0'0'5042,"0"0"-2881,0 0-560,0 0-384,0 0-225,0 0-319,0 43 959,0-11 529,-4 3-656,1 2-641,3-3-479,-1-6-1,-2-7-48,3-4-96,0-8-80,0-1-64,0-4-64,0-1 48,0-3-32,3-15 16,-2-5 96,2-7-128,0-10 16,-2-4-32,2-3 32,-2 0-96,-1 7-96,0 4 32,0 6 112,3 5-96,-3 4 16,2 4 64,-2 4-16,5 1 16,-1 0 16,0 3-32,6-2-16,0 1-16,2 0-16,3 3 64,0 3-32,2 1 0,1 1 0,-1 11 16,-2 2 16,-4 6 32,-3 2 16,-5 2-16,-3 0 32,0 0-16,-9 0-80,0-2 48,-5-1-96,-1-3 128,2-3-48,-2-2 64,-1-5 0,7-5-16,-2-3 48,3 0-16,1 0 0,2-6-16,5 1-16,0-3-80,2 0 16,8 2-16,-2 0 32,6 4 16,1 2-16,1 0 112,0 4 64,5 6 0,-1 2 80,-3 3-80,1 2 0,-1 1-31,-3 0-113,0-3 64,-5 0-96,-3-4 64,3-2-16,-4-6-48,-3 1 64,1-4-80,-3 0-209,0 0-111,3 0-272,-3-4-1169,0-3-1664,-3-1-1250</inkml:trace>
  <inkml:trace contextRef="#ctx0" brushRef="#br0">22628 18553 5875,'0'0'3617,"0"0"-1904,0 0-496,0 0 672,8-28 480,-8 24-272,0-2-465,-1 3-495,-3-2-369,-1 2-143,5 0-161,-5-1 80,3 3-48,2-1-32,0 2-175,0 0-17,0-2-112,2 2 112,-2 0-16,0 0-144,0 5-64,0 5 0,-4 7 224,-2 2 336,-1 5-79,-1 0 31,8 0-112,-4-2-352,4-7 96,0 0-80,7-7-112,-2-4 0,2-2 16,-4-2-48,0-5-288,-3-2-512,0-5-753,-6 0-944,-3-4-512,-1-2-1778,-1-2-4337</inkml:trace>
  <inkml:trace contextRef="#ctx0" brushRef="#br0">22267 18042 12342,'0'0'6227,"0"0"-2578,0 0-719,0 0-818,0 0-911,-17 28-401,15-14-175,2 2-177,4 1-272,7-1-144,4-2-16,7 2 16,-1-2-16,-2 0 0,1-2 16,-4 0-16,-5 2-48,-7 0 48,-4 3-48,-4 6 64,-9 1-16,-10 1 160,0 2 304,-2-2-15,0-1-65,7-6-128,6-4-80,1-6-176,11-4 32,0-4-80,0-2-128,11-8-384,0-6-305,-3-4-415,2-4-1730,-5-4-3313</inkml:trace>
  <inkml:trace contextRef="#ctx0" brushRef="#br0">22639 18383 6403,'0'0'6339,"0"0"-3474,0 0-1056,0 0-352,0 0-497,0 0-432,3-16-304,-3 13-176,-3 3-32,-4 0 48,1 3 81,-6 4 351,2 2 272,-3 0 225,-1 3 47,1-2-15,0-3-225,6 2-288,0-5-304,5 0-144,2-4-80,4 0-112,3-6-16,4-5 48,3-2-128,1-5-144,-2-4-32,1 0 63,-1 5 65,-7 2 112,-2 3 208,2 5 144,-2 7 97,0 0-49,0 10 128,3 1 464,3 4 529,0 0-657,-1-2-384,2-2-144,-1-5-48,0-2-80,-3-1-48,1-3-160,-3 0-400,-1-5-576,1 0-849,-4-4-897,-1-1-1087,0 0-6324</inkml:trace>
  <inkml:trace contextRef="#ctx0" brushRef="#br2">20340 23212 11429,'0'0'6243,"0"0"-4018,0 0-1056,0 0-145,0-12 97,0 12 15,0 0-223,0 4-305,-2 14-256,-4 7 176,-1 12 529,2 6-209,5 5-144,0 2-415,5-6-65,10-6-80,7-11-80,5-8 32,4-10-96,2-9 64,3-4-112,-3-14 96,-1-3-64,-9-7-160,0-2 80,-8 0-32,-7-2-128,-2 1-33,-5 2 33,-1 6 112,0 7 160,0 8 32,0 8 32,0 17-112,4 9-16,3 7 192,4 2-16,5-1-80,2-4-32,5-8-48,2-9 16,1-5-112,-1-5 16,-4-3-16,1-11-16,-7-4 64,0-7 96,-6-4 0,-2-6-16,-6-6 16,2-4 0,-3-3 16,0 1-96,0 2-64,-4 9-112,-3 6 160,0 9 48,0 9 0,-1 4-64,1 5-192,0 0-209,4 0-511,-2 0-993,5 3-752,0 0-1505,0-1-5507</inkml:trace>
  <inkml:trace contextRef="#ctx0" brushRef="#br2">21062 23107 15623,'0'0'3682,"0"0"-2562,1-28-591,4 26-161,-5 2-288,0 2-96,0 4-288,-2 2-2193,-7 2-6676</inkml:trace>
  <inkml:trace contextRef="#ctx0" brushRef="#br2">21059 23368 18889,'0'0'3841,"0"0"-3504,4 43 287,1-23 1809,1 0-1377,0-2-815,-1-6-129,0-4-48,1-5-128,-3-3-849,0 0-624,-3-8-559,0-5-1250,-3-4-1952,-4-4-2482</inkml:trace>
  <inkml:trace contextRef="#ctx0" brushRef="#br2">21280 23441 10293,'0'0'3201,"0"0"-928,-7 36 16,6-29-528,1-2-240,0-5-257,4-2 97,5-8-209,0-6-111,1-2-337,5-4-304,-3 0-63,1 0-113,-3 4-144,-2 4-64,1 4 16,-4 5-16,0 2-16,1 3-48,1 8-48,-2 7 64,2 3 144,3 3 48,0-1-128,-2 0 16,-1-6-32,1-3 16,-1-2-16,-1-5-32,-4-4 16,2 0-160,1-4-368,-4-8-673,4-2-1488,-3-4-1169,1 0-4274</inkml:trace>
  <inkml:trace contextRef="#ctx0" brushRef="#br2">21639 23375 9668,'0'0'209,"0"0"-290,-29 10 65,27-8 785,2-2 175,0 0-143,0 2 239,0-2 529,2 3 592,-2-2 144,0 5-304,0 0-336,0 5-337,0 2-592,0 3-511,1-2-161,6-1 16,1-1-80,-1-1 32,5-7-16,-2-4 16,3-4-96,-5-7 208,1-6-80,1-4-16,-3-4-16,0-4-48,0-6 0,1-2-16,-1-4-64,0 0 0,0-3-32,1 2 80,-3 2-32,-3 2 32,-2 7-49,2 6 33,-2 8 16,0 5 80,0 12 353,0 6 63,0 17-160,0 14 608,0 9 721,0 8-176,2 1-1057,4-1-240,0-9-48,0-7-128,-1-8 48,1-8 0,-6-5 0,0-2-160,0-7-192,0-2-160,-5-2-593,-1-4-768,0-4-1440,-3-8-2226</inkml:trace>
  <inkml:trace contextRef="#ctx0" brushRef="#br2">22264 23245 6531,'0'0'7924,"0"0"-4947,0 0-1184,0 52 816,-3-21 416,3 10-1008,0-2-768,0-1-241,6-7-431,2-5-321,0-8-160,3-8-32,3-8 16,1-2-32,-1-13 16,1-7-32,-1-7-16,-3-2-64,0-7 48,-4-2 32,-5 0-80,-2-1 64,0 1-32,-2 4-112,-3 4 48,-2 10-16,4 5 96,-2 6 16,0 3-32,5 5-16,-2-2 16,2 3 0,0-2-48,7 0-529,-1-2-31,1 3-192,2-2-353,-1 1-1424,3 2-849,-4 0-2272</inkml:trace>
  <inkml:trace contextRef="#ctx0" brushRef="#br2">22545 23309 10949,'0'0'3233,"0"0"-2592,0 0-385,0 0 2497,40 15-304,-25-15-608,5 0-464,0-6-465,0-8-368,-3 1-271,1-4-49,-7-1-48,-5 3-128,-3-2-32,-3 4 16,-6-1-16,-6 4-32,-5 2 0,-3 2 48,-3 6-80,0 4 80,2 13 160,3 10-80,8 7 272,5 4 593,5 3 31,12-3-592,8-4-272,2-9-112,4-6 0,3-9-352,-3-6-624,1-4-657,-9-6-1120,-3-5-1937,-6-5-5619</inkml:trace>
  <inkml:trace contextRef="#ctx0" brushRef="#br2">23001 23167 17384,'0'0'3329,"0"0"-2096,-21-34 672,10 30 240,-4 4-816,-6 8-625,2 8-272,-1 6-144,-3 10 240,6 2 113,4 5-113,4 2-128,8-4-128,1-2-160,6-8-80,9-5-16,4-9-16,2-6-80,4-7-32,-2-4-256,0-8-160,-3-3-449,-5-2-383,-2-1-769,-6 0-512,-5 2-705,-2 2-2865</inkml:trace>
  <inkml:trace contextRef="#ctx0" brushRef="#br2">23254 22926 15927,'0'0'2593,"6"-30"-1776,-5 21 992,-1 4 48,3 5-241,-3 0-927,0 14-497,0 10 176,0 8 720,0 11 273,0 10-337,0 1-351,0 3-177,0 1-432,1-6-80,4-6 16,2-5-32,-5-7 48,2-8-16,-2-4 0,1-8-128,-3-4-48,0-4-240,0-5-353,-3-1-735,1 0-978,-2-9-1375,2-1-2898</inkml:trace>
  <inkml:trace contextRef="#ctx0" brushRef="#br2">23080 23194 14263,'0'0'5570,"0"0"-4081,0 0-1377,0 0 608,0 0 1377,4 35-64,18-21-608,5-2-513,3-4-448,4-1-304,1-4-48,-2-3-32,-4-4 1,-1-4-370,-6-5-399,-4-3-480,0 1-129,-1-5-144,-7 2-207,-3 2-561,-5 9-385,-2 0-767,-2 7-3971</inkml:trace>
  <inkml:trace contextRef="#ctx0" brushRef="#br2">23527 23293 23563,'0'0'3297,"0"0"-2897,-22 29-95,16-11 335,6 0-240,0 2 160,0-2-95,12-2-385,1-5-32,2 0-96,3-7 0,0-4-129,3 0-95,-4-10-80,-1-4 240,-3-4 32,-2-2 96,-5-2 32,-6-1-176,0-1-560,-6 2-145,-5 4 337,-10 4 288,-1 6 224,-2 6 352,-2 2 321,1 10-177,6 2-304,1 0-128,7 0-112,6-3 16,5-3-1057,0-6-2000,3-1-2241</inkml:trace>
  <inkml:trace contextRef="#ctx0" brushRef="#br2">23785 23348 17800,'0'0'3522,"0"0"-2482,6 38 97,-1-26 447,-3-4-639,3-4-113,-1-2-335,1-2-257,-4-2 0,5-4 80,0-5 112,-4-2-240,1-1-16,-3-1 80,0 0 145,0 1-33,0 1-64,0-2-16,0 0-32,0-1 0,0-2 96,0-4-63,5 0-177,1-4-16,6 0-80,0 2 96,-2 4-48,3 7 64,-3 2-368,-1 10 192,-1 1 0,4 1 16,-4 5 64,4 2-48,-4 2 32,4-2-80,-1 1 0,0-3-32,2-2-337,-4-3-271,-2 1-577,-2-2-912,-2 0-1520,-3-7-737,-4-2-6451</inkml:trace>
  <inkml:trace contextRef="#ctx0" brushRef="#br2">24373 23089 11317,'0'0'5971,"0"0"-4082,0 0-945,0 0 1,0 0 191,28 0-399,-5 4 335,1-3 353,8 2-481,2-3-352,-2 0-191,-1 0-81,-2-3-224,-5 2-112,-8-1 16,-4 2-144,-2 0-289,-3 0-207,-6 0-144,-1-2-161,0-2 369,0-1-48,0 2-577,0 0-2112,-1 2-2450</inkml:trace>
  <inkml:trace contextRef="#ctx0" brushRef="#br2">24451 23284 12198,'0'0'4290,"0"0"-2578,0 0-399,0 0 176,0 0-353,0 0-496,0 0-47,-10 19-113,27-19-48,3 0 721,1 0-433,6 0-272,1-6-112,-1 2-32,-2-1-191,-1 1-97,-4 2 0,-5 2-369,0 0-1039,-8 0-1105,-3 0-881,-4 0-2913</inkml:trace>
  <inkml:trace contextRef="#ctx0" brushRef="#br2">25210 22801 14311,'0'0'3345,"0"0"-1632,0 0-641,-32-11 1,24 11 223,1 0-287,2 0 175,3 0-143,2 0-257,10 0-368,9 0 1,7 0-161,8 0 496,6-1 113,3-5-321,2-2-160,-3-2-80,-5 3-80,-5-2-64,-8 3-112,-7 0-64,-7 4-16,-3 1-16,-1-2 32,-6 2 16,0 1 16,0-3 0,0 1 16,0 2-16,-6-1-32,6 1 64,-1 0-112,-1 0 96,-2 0-48,4 0 16,-1 0 0,-3 0-16,-1-3 32,-1 2 0,-3-4 16,-2-3-32,-3 1 32,-6-4-80,0-1 16,-6 1-16,4-3 16,-2 0-48,4 0-48,4 2 128,4 0 16,2 3 0,8 4-240,0 1 16,2-2-16,0 3-288,2 0-705,4 3-640,0 0-608,-5 0-448,1 6-3538</inkml:trace>
  <inkml:trace contextRef="#ctx0" brushRef="#br2">25228 22990 11125,'0'0'5523,"0"0"-2690,0 0-1440,0 0-257,0 0 81,22 32 95,-5-3 289,1 10-32,4 8-305,2 3-319,-2 2-529,2-6-160,-3-3-32,0-9-32,0-3-112,-9-10 48,-2-5-80,-2-6 0,-4-3-48,-4-2 16,0-5-32,0-2 64,0-6 128,0-6-192,0-4 0,0-6-32,0-4 0,6-6-48,6-5 64,4-5-96,1-6-64,6-4 0,-4 1 64,3 1 96,-4 8-288,-3 10 176,-4 10 128,-4 11 32,-3 8-16,-4 5-32,0 0-48,-4 5 0,0 1-673,-3 0-607,3 1-609,0-1-784,0-1-1858,-3-5-3232</inkml:trace>
  <inkml:trace contextRef="#ctx0" brushRef="#br2">26124 23205 4882,'0'0'7796,"0"0"-5443,0 0-736,0 0 127,0 0-383,-17-14-192,17 12-129,0-2-192,0 2-175,0-2-145,6 0-208,5-1-96,7-2 64,2 1 145,6-2 479,3 0-208,6 2-304,-1-1-239,-1 1-81,-6 0-48,-5 3 16,-7 1-48,-4 1-224,-4 1-545,-4 0-784,-3 6 401,-7 0 352,-3 0-145,-1 1-544,3 1-720,-1-2-2273,2 1-4050</inkml:trace>
  <inkml:trace contextRef="#ctx0" brushRef="#br2">26164 23348 13286,'0'0'3730,"0"0"-1857,0 0-593,0 0-47,0 0-401,0 0-304,20-32 33,0 28-81,3 2 240,5 2-256,-1 0-143,-2 0-209,3 0-80,-9 2 16,2 1-32,-6-2-433,-1 4-799,-6-4-577,0-1-1136,-5 0-2834</inkml:trace>
  <inkml:trace contextRef="#ctx0" brushRef="#br2">26971 23021 6243,'0'0'3409,"0"0"-2928,0 0 687,0 0 721,0 0-320,0 0-353,-2-24-95,2 24-353,0 0-336,0 0-192,5 0 97,3 7-193,6 7-128,1 4 944,6 9 977,2 3-432,1 2-385,6 1-239,-5-1-97,3-6-208,-5-2-272,0-2-128,-7-7-95,-3 0-17,-7-4-48,-1-3 0,-4-2-16,-1-2-305,0-4-271,-6 0-656,2-10-881,-4-4-1409,2-7-3553</inkml:trace>
  <inkml:trace contextRef="#ctx0" brushRef="#br2">27396 22842 10677,'0'0'2801,"0"0"-1824,0 0-449,0 0 128,0 0 48,0 0-191,-13 28-161,10-17 320,-1 4 129,1-2 95,-1 4 16,0 4 33,1 3-65,-1 6 145,-3 5 175,2 3-159,-5 2-257,-1 0-336,-3-2 0,3-6-95,4-7 47,-1-6-224,4-5-64,1-7-96,2-3-64,1-4-64,0 0-801,4-7-495,3-3-641,-3-4-960,3-1-2434,-3-2-3025</inkml:trace>
  <inkml:trace contextRef="#ctx0" brushRef="#br2">28452 22872 7732,'0'0'4065,"0"0"-1712,0 0-528,0 0-80,0 0-304,0 0-353,-22-5-15,22 5-257,0 3-336,2 0-15,7 3 111,5 3 112,6-3-144,4-3 225,4-1-145,8-2-416,1-2-96,2-6-64,-2 0 0,-5-1-32,0 1 32,-6-1-64,-3 4 48,-6-2-336,-7-1-320,3 2-1137,-12-1-1360,2-4-4259</inkml:trace>
  <inkml:trace contextRef="#ctx0" brushRef="#br2">29182 22802 5010,'0'0'1553,"0"0"-1329,0 0-112,0 0 2049,0 0-624,0 0-465,12 0 385,-12-3 96,0 3 15,0-1-143,0-1-224,0-1-305,0 2-32,-7 1-287,-4 0-273,-6 0-160,-2 0-112,-6 0-16,1 6-32,-2 1 48,1 4-32,2 2 48,5 1 192,2 4 240,10 5 241,6 1-17,6 0 48,14-6-223,6-1-321,7-7-144,2-10-32,-2-3-32,-1-14-32,0-5 48,-9-5 80,-1-3-144,-9-5 144,-3 0-48,-6-3-16,-4 1 0,0-4-48,-9 0 0,1-1-32,-2 4-160,-1 6 96,5 10 80,0 4 80,2 10-128,4 8 96,0 8-209,1 16 145,8 10 64,-3 9 481,3 9 383,0 2-192,2-2-271,-2-5-209,-4-9-16,1-9-80,-3-5-16,-2-9-64,2-3 32,-3-3-48,0-8-16,0-1-208,0-7-753,0-6-1984,0-4-2097</inkml:trace>
  <inkml:trace contextRef="#ctx0" brushRef="#br2">29451 22813 21562,'0'0'3810,"-12"33"-3458,7-14 304,5 1 305,0-3-657,0-10-256,5-1-32,1-6-1489,-1-2-1472,2-9-593,-3-10-3601</inkml:trace>
  <inkml:trace contextRef="#ctx0" brushRef="#br2">29465 22535 13174,'0'0'4146,"0"0"-3410,0 0-576,0 0 257,-2 28-321,2-16-144,5 2-2001,0-3-7300</inkml:trace>
  <inkml:trace contextRef="#ctx0" brushRef="#br2">29631 22899 14919,'0'0'2561,"0"0"-1729,0 0 945,0 0 80,0 0-768,0 0-113,0 0-144,26-24-319,-22 14 303,-4 2 32,0 1-399,0-3-241,0 2-80,0-2 400,0-2-48,0-2-144,-1-2-208,-2-2-64,3 0-32,0 1-16,0 2 0,0 1-16,3 6 0,-2 4-16,5 4-32,-2 0-32,0 3 64,6 5-64,-5-2 48,5 0-656,0-1-705,5-3-463,-3-2-898,4 0-1152,-5-6-2689</inkml:trace>
  <inkml:trace contextRef="#ctx0" brushRef="#br2">29879 22786 17704,'0'0'1857,"0"0"-1793,0 0 800,0 0 385,30 3-273,-19-11-191,0-1-225,0-1-384,-1-4 0,-3 2 288,-7-2-127,0 2-225,0 2-48,-12 0-32,-1 5 32,-2 5-48,-3 0 64,-2 12 48,4 7-80,3 3 112,6 5 656,7 0-352,0-1-287,10-4-97,2-7-16,6-3-48,-2-4 32,2-8-769,4 0-463,-3-5-641,2-6-320,1-2 576,-3-6-800,3 2-3618</inkml:trace>
  <inkml:trace contextRef="#ctx0" brushRef="#br2">30223 22692 18873,'0'0'2801,"0"0"-2113,0 0 1681,-24-27-64,11 27-848,-3 3-641,-2 11-399,-1 4-193,-1 4-16,7 2 80,-1 2-128,10-5-80,1 2-48,3-7-16,7-2-16,7-6-16,1-5-32,6-3-192,2-2-16,2-7-465,1-5-431,2-2-753,2-4-976,-2-2-497,-1-2-2833</inkml:trace>
  <inkml:trace contextRef="#ctx0" brushRef="#br2">30295 22671 11269,'0'0'12726,"0"0"-10597,0 0-1953,0 0 80,26 8 1025,-4-8-465,5-3-272,-1-5-304,0 2-127,2-1-49,-6 1-128,6 1-625,-4 2-1808,4-2-1633,0 2-256,-4 3-5634</inkml:trace>
  <inkml:trace contextRef="#ctx0" brushRef="#br2">30437 22401 22122,'0'0'2033,"0"0"-1873,0 43 1153,-4-10 928,-2 7-416,0 8-657,-1 4-880,0-1-336,0-3 32,5-6 16,0-7 48,2-6-16,0-8 16,0-7-48,2-4-64,0-5-256,1-5-416,-1-2-513,3-13-544,-5-3-1232,0-8-417,0-4-3121</inkml:trace>
  <inkml:trace contextRef="#ctx0" brushRef="#br2">30677 22780 23467,'0'0'2929,"0"0"-2929,-5 36 32,10-26 48,4-7-16,1-3-80,4 0-336,0-6-1601,-2-6-1376,-1-6-2322</inkml:trace>
  <inkml:trace contextRef="#ctx0" brushRef="#br2">30707 22513 18216,'0'0'9093,"0"0"-7125,-30-14-1856,30 14-192,0 0 0,5 6 0,8-1-384,-2 0-848,2 1-2322,2-4-3201</inkml:trace>
  <inkml:trace contextRef="#ctx0" brushRef="#br2">30894 22714 9444,'0'0'16216,"0"0"-14648,-11 28-1471,11-16 543,0-1-64,5 2-288,5-2 144,3-1-143,2-1-225,4-4 0,-1-2 16,-1-3-64,-4 0-272,-3-5-33,-3-4 209,-2-1 96,-5-4-48,-5-2-32,-8-2-144,-4-2-416,-6 5-240,1 0 303,0 3 465,3 6 80,5 3-32,6 3 32,8 0-560,0 6-2545,11-3 271,1 4-2528</inkml:trace>
  <inkml:trace contextRef="#ctx0" brushRef="#br2">31100 22789 8404,'0'0'12229,"0"0"-12133,0 0-448,30 30 512,-20-26 321,2-4 943,-1-1 321,-1-8-768,7-2-561,-2-5 656,5-5 33,-3-4-369,6-3-96,-3 2 225,0 6-529,-2 9-240,-2 5 0,-1 6 16,-5 11-96,1 3 64,-1 4 112,-2 0-32,3-1-144,0 2 0,-2-5 16,-2-2-96,-1-3-528,-1-2-1025,-5-6-1872,0-1-2210</inkml:trace>
  <inkml:trace contextRef="#ctx0" brushRef="#br2">27744 22926 9044,'0'0'4258,"0"0"-1953,0 0-416,0 0-160,0 0-241,0 0-415,-15 13-353,25-20-287,2-6-161,6-4-80,4-4 304,0-1-368,1-2-64,-3 2 80,-5 5-48,1 2-32,-10 6-48,0 1 48,-1 6-48,0 2 64,-3 6-112,3 10 48,0 4 1057,2 5-17,9 0-367,4-4-337,6-8-64,3-7-64,0-6 176,-1-9-272,-1-6-240,-3-4 80,-6 0-48,-2 0 80,-5-1-48,0 2 32,-4 3 0,-2 3-112,-5 4-304,0 6-513,0 2-831,-5 4-1394,-5 4-3313</inkml:trace>
  <inkml:trace contextRef="#ctx0" brushRef="#br2">28026 22943 8420,'0'0'4674,"0"0"-2497,0 0-512,0 0 80,0 0-161,0 0-175,2-8-273,-4 18-319,-6 6-177,-4 8 817,2 6-625,-7 5-272,-1 3-111,6 2 223,1-5-128,1-2-112,6-5-143,4-5-65,3-2-128,8-7-48,8-7 16,8-3-16,2-4 32,-1-1-32,1-8 32,-1-1-448,-5-1 176,-8 0-273,-1 4-495,-8-2-577,-6 1-640,0 2-96,-4 1-1473,-7-3-4017</inkml:trace>
  <inkml:trace contextRef="#ctx0" brushRef="#br2">27986 22437 8548,'0'0'2497,"0"0"-1424,0 0 431,0 0-447,0 0-49,0 0-336,4-8-223,-4 8-209,-2 0 336,-5 8-368,-2 7 352,-2 2 193,0 9 319,0 4 145,-1 2 111,2-2-95,4-3-273,-1-3-479,5-7-209,-1-6-128,3-4-112,0-6 16,5-1-144,2-8 32,-1-6 112,5-5 80,-1-5-336,-2-6-545,-1-2-159,0-2-64,-3 4-385,-2 4-368,3 6 337,-4 7 1071,2 4 353,-3 8-112,4 1 80,-2 0 0,3 6 64,2 0 80,1 2 81,2 0 1567,0 2-431,2-2-128,1 1-129,-1 2 113,0-1-529,1-1-480,-2 3-64,0-2-32,-1 4-80,-4-2-16,0 0-16,0 0-48,-6-2-224,0-1-672,0 0-529,0-5-384,0-2-816,-6-2-4482</inkml:trace>
  <inkml:trace contextRef="#ctx0" brushRef="#br2">27470 24042 11125,'0'0'3218,"-4"28"-1826,4-12 241,0-1 304,2-1-368,3-2-433,-1-4-384,2-6-223,-1-2 271,5-10 32,-3-4-47,-2-4-305,2-6-144,-1-2-16,-1-1-16,0 0-176,1 3-63,0 6-33,4 3 32,-2 7 48,4 8 80,4 6-112,-5 12 16,4 4 336,-2 6 0,-1 0-112,-4-3-176,2-3-48,-6-3-48,-1-9 32,0-4-96,-1-6 81,2 0-81,-1-15 96,0-3 64,2-8-112,-2-5-48,4-5-16,1 2-48,-1 4 32,2 6 48,2 10 16,1 10-64,0 8-49,1 15 33,2 5 16,-1 5 128,1 3-80,-1 0 32,1-5 17,-4-2-33,0-7 16,-4-6-48,-1-5 32,-2-2-16,-4-5 48,0 0-64,0-11 48,0-1-64,0 0-161,-5 1-591,5 1-753,-5 5-271,5 4-610,0 1-2480</inkml:trace>
  <inkml:trace contextRef="#ctx0" brushRef="#br2">28070 23902 12726,'0'0'4338,"0"0"-2609,0 0-1233,-40 12 960,23 2 113,0 4-144,-1 6-161,1 2-223,6 4-161,7-3 97,4 0-449,0-3-208,11-9-224,4-5-64,6-6 0,-1-4-112,0-9 96,0-8-144,-5-2-16,-2-3 0,-4-1 96,-6 4 48,-2 0 0,-1 8-48,-1 1 16,-4 8 64,0 2 0,3 6-32,0 10 16,-1 0 48,3 3 16,0 1-48,0-2-16,7-4 32,-2-4-96,4-1-192,-3-6-1105,0-1-816,0-2-480,-2-3-496,-2-8-2498</inkml:trace>
  <inkml:trace contextRef="#ctx0" brushRef="#br2">28300 23996 12614,'0'0'4610,"0"0"-3842,0 0-15,0 0 1392,-30-12-465,23 10-271,-3 0 16,4 2-577,-6 0-288,4 2-112,-1 6-159,-2 4-1,5 1-176,0 4-32,6-1 32,0 0-96,10-5 64,1 0-48,3-6 0,3-2-112,-4-3-240,2-8-64,2-7-145,-5-3-15,-1-1 208,-4-3 208,0 0 128,-3 2-32,-4 4 48,0 2 16,-4 6 48,0 6 192,-6 2 80,5 0-176,-1 8-112,0 4-32,1 2-48,5 0 32,0 2 32,0 0-48,2 0 32,3-3-48,-1-1 16,2 3 0,-1-4 16,0 1 16,2 0-16,-2 2-16,1-2 16,-4 3-16,2 0 16,1 1-96,-5 0 16,0 2 32,0 1 16,-9 2 32,2-3-64,-1-1 64,-2 0 0,-1-2 48,0-3 0,0-4-16,4-1 369,2-1-241,-5-3-112,8-1-48,-3-2-16,4 0 48,-2 0-96,3-5-368,0-4-705,0-3-1760,0-5-2114</inkml:trace>
  <inkml:trace contextRef="#ctx0" brushRef="#br2">28466 24091 11253,'0'0'2449,"3"34"-1456,-3-22 335,1-1 129,-1-6-753,2-3-368,1-2 161,-3-2 319,2-9 64,0-6 289,0-3-161,1-5-751,-1-5 63,2 0 96,0 1 32,1 4-288,2 5-128,-1 4 80,1 6 32,1 4 16,4 5-80,-3 1-80,4 3 48,0 7 241,7 7-1,-2 2-80,-1 3-16,0-1-48,0 2-80,-4-6 16,-3-3-64,0-2 0,-6-6 32,-1-2-80,-3-4 16,0 0 0,0 0 16,-5-1-576,3-8-769,-1 2-272,3-7-752,3-1-2177,4 0-6627</inkml:trace>
  <inkml:trace contextRef="#ctx0" brushRef="#br2">28863 23986 20697,'0'0'2642,"0"0"-2498,0 38 272,3-20 993,-1-1-833,3-3-448,-1-4-144,0-2-800,0-4-817,-4-4-416,0 0-1489,0-9-5906</inkml:trace>
  <inkml:trace contextRef="#ctx0" brushRef="#br2">28880 23768 18008,'0'0'2641,"0"0"-2480,0 0-97,0 0 0,0 0-96,0 0-80,11-5-1745,-10 10-3922</inkml:trace>
  <inkml:trace contextRef="#ctx0" brushRef="#br2">28977 23950 13286,'0'0'2657,"0"0"-1632,0 0 1040,0 0 256,0 0-720,0 0-673,0 8-544,20-8-240,1 0 673,6 0-129,0 0-448,-2 0-176,-2-4-16,-6 4-64,0-2 16,-5 0-672,-2 1-961,-4 1-672,-4-3-929,-2 0-2368</inkml:trace>
  <inkml:trace contextRef="#ctx0" brushRef="#br2">29062 24015 5507,'0'0'2977,"0"0"-160,7 35 289,-7-26-417,3 3-752,0-3-577,-3-3-655,0-3-369,5-3-128,0 0-80,-3 0 32,2-6-48,-1-2-96,0 3 0,-3-1-64,0 1 32,0 5-16,0 0 16,-3 0 64,0 0-64,-1 5 32,2-2-32,-3 1 16,5-2-32,0 0 32,0-2-32,0 0 16,0 0 16,0 0 0,0 0 80,0 0-64,0-2 16,-1 0-16,-3-2 16,4 4 32,0-1 96,0 1 48,0 0-160,0 0 0,0 0 0,-3 0-16,0 1-32,3-1 16,-4 0 16,4 0 32,0-9 305,0-6-177,0-8-128,0-7-48,2-8 16,6-8 96,-3-3-64,2-2-32,4 2 0,0 6 16,-5 8-32,4 11 32,-5 11-176,-5 8-384,0 5-145,0 5-191,-3 8-401,-2 4-912,-3 1-1344,1-1-17</inkml:trace>
  <inkml:trace contextRef="#ctx0" brushRef="#br2">29307 23958 17576,'0'0'2833,"0"0"-2689,0 0-112,-3 42 945,3-24 95,2-1 17,6-1-113,2-1-511,2-8-305,5-3-48,-2-4-64,0-10-32,3-6-64,-3-6 80,-2-3-64,-1-5 64,-2-1 48,-3 2-96,-2 2 16,-5 0 0,0 7 32,-2 9 16,-2 3 0,-5 8-112,0 1-256,4 10-449,-1 2-335,4 1-625,-1-2-1088,3-2-3378</inkml:trace>
  <inkml:trace contextRef="#ctx0" brushRef="#br2">29618 23952 11781,'0'0'1825,"0"0"-1729,0 0 1089,0 0 992,0 0-48,0 0-112,4-9-385,-10 9-319,-5 6-288,-6 5-257,2 5-224,0 2-192,5 2-176,-2 0 64,7-3 65,5-1-97,3-3-144,5-7-48,6-4-16,3-2-128,1-11 80,1-4 0,-1-8-176,4-2-81,-4-5 257,0-4 0,-2-3 80,-3-5-48,0-2 80,-4 0-48,-4 5-64,-4 4 80,-1 9-32,-1 9 64,-4 9 64,-4 8 257,0 2-161,0 11 48,1 7-48,1 4 288,2 6-112,3 2-256,2 0-79,0 0-82,0-3 82,2 0-65,-2-4 32,3-2-16,-3-6 48,2-1-64,-2-4 80,5-4-48,2 0-16,1-4-16,7-4 112,5 0-16,2 0-64,7-2 0,0-5 0,-3 2-16,3-4 80,-7 2-48,1-1-96,-11-1-32,2 0 96,-6-3-48,-1-2 64,-2 1-32,0-8 16,-1 1-32,-2-1 0,0-1-80,-2 3-32,0 6 176,-8 5-48,-9 5 0,2 3-32,-4 11 80,3 7 0,-2 4 96,7 2 80,5 4-64,6-1 112,0 0-32,0-2-128,6-2 16,3-2-48,2-5-80,3-5 16,3-5 16,1-1-48,-1-5-48,1 0-48,-3-5-240,-1-1-400,-5 0-849,-3 2-1136,-3-2-881,-3 1-3569</inkml:trace>
  <inkml:trace contextRef="#ctx0" brushRef="#br2">27209 23675 9204,'0'0'1953,"0"0"-1169,-6-26 865,6 20 784,-2 4 32,-3 2-720,1 5-288,-3 16-545,1 11 337,-4 7 384,0 9-241,2 4-639,3-2-481,-2-9-224,7-4-16,0-10 16,7-7-48,3-6-384,8-6-785,-1-5-1040,1-3-624,4-10-1553,-5-1-5763</inkml:trace>
  <inkml:trace contextRef="#ctx0" brushRef="#br2">30796 23800 7924,'0'0'2897,"0"0"-1777,0 0 209,0 0 400,0 0-144,0 0-385,-7-4-255,1 4-337,-3 6 240,-1 0 129,0 2 111,-1 2-31,0 0 15,3 4-111,-2 2-113,6 0-112,1 0-31,3-2-273,10-3-304,2-3-48,5-3-48,2-5-80,3-2 48,-1-9-496,-3 0 15,-3-2 49,-7 0 352,-1-1 96,-4-2 16,-3 0 32,0 2-48,-3 1 0,-2 4-16,2 3 80,-2 6 16,5 0-32,0 15-80,0 2-16,1 5 160,6 0-64,1 0-47,5-5-1,-2-2-49,0-3-383,1-9-304,5 0-1153,-9-3-992,2-10-833,-2-4-3041</inkml:trace>
  <inkml:trace contextRef="#ctx0" brushRef="#br2">31097 23591 18585,'0'0'3921,"-14"28"-2192,10-6 128,3 6-144,1 6-657,0 1-319,1 3-305,6-1-400,1 0 16,-1-7-48,2-6 48,-2-5 0,-1-2-32,-4-6 16,-2-1 0,0-2-16,0-2-48,-3-2-432,-2-4-881,0 0-1056,5-12-1297,0-4-4209</inkml:trace>
  <inkml:trace contextRef="#ctx0" brushRef="#br2">31225 23874 17272,'0'0'1985,"0"0"-1649,0 0 208,-2-28 1409,6 24-336,1 4-128,0 0-497,-4 4-736,1 8-160,0 4 608,1 3 1,-1 1-417,0 1-80,5-4-96,2-1-80,3-6-16,5-4 16,0-6 0,3 0 16,3-6 0,-2-6-32,1-6 16,-4-1-16,0-4-96,-7 2-192,-2-3-32,-5 4 176,-4 2 112,0 9 48,-4 2 16,-1 7 144,-4 7-96,6 4 32,-2 2 32,5 4 0,2-2-112,7 0 0,2-3-32,7-4 32,-1-2-80,1-3 64,3-3 48,-3 0 0,0-3-160,-2-5 96,-4-4-64,-2-3 64,-3 0-48,-7-3-32,0-2-176,0 0 176,-7 2 80,-3 2 48,0 4 176,3 3 48,1 3-96,1 2-159,3-1-66,2 5 17,0-2-48,5 1-464,3-1-688,-1-2-881,3-1-1441,0 0-4193</inkml:trace>
  <inkml:trace contextRef="#ctx0" brushRef="#br2">31753 23778 17960,'0'0'2049,"0"0"-2049,0 0 64,0 0 512,0 0 97,0 0-1,-2-8-80,2 8-336,2 0 161,1 0 575,-3 5-95,0 3-353,-3 1 16,-5 7 288,-4 2-383,1 2-289,2 0-96,0-2 0,9-3 16,0-1 0,0-5-48,12-3 0,0-6-48,3 0 64,0-8-16,0-7-48,2 0 32,0-3-48,-4 0 16,-4 0 48,-2 6-64,-1 1 80,-6 6-32,0 5 32,0 2 128,-6 10-48,-5 2 352,-1 6 65,1 2-129,5-1-176,0 0-64,6-5-112,0-2-48,15-5-48,0-4-192,7-5-400,5-5-817,-1-8-928,3-7-1249,-3-7-2096</inkml:trace>
  <inkml:trace contextRef="#ctx0" brushRef="#br2">32061 23745 21338,'0'0'5234,"0"0"-4257,-37 31-465,25-13 432,7 1-303,0 0-145,5-3-224,0 2-224,5-4 16,5-1-64,3-2 32,-1-5-32,7-4-112,1-2 48,-2 0 112,2-8-32,0-3-80,-5 0 64,-2-2 48,-1 0-48,-4-3 96,-1 2-32,-6-2-48,-1 4 0,0 0-48,0 4-64,0 2-64,0 2 96,0 2 64,0 2-32,0 0-16,6 6-128,-6 5 144,3 0 16,0 8 16,3 2 0,-1 3-16,1 2 0,1 0-16,3 1 64,-4 3 0,0 0 16,-1 2-16,-4-2 32,-1 2 16,0-4 128,-6-2-96,-6-3-48,2-3-128,-3-4 32,-4-6 64,0-4-64,-2-4 112,-2-2-112,6-4 64,0-8-96,2-4-112,6-1-384,5-4-481,2 2-175,0 1 639,7 4 209,1 0 224,6 4 96,-1 1 64,2 2 128,3-1 0,-1 0 16,6-2-48,-1-2-64,-2 1 0,2-6-64,0 4 16,-5-4-176,-6 3-480,1 4-1057,-10 0-1040,-2 5-1985,-7 1-5235</inkml:trace>
  <inkml:trace contextRef="#ctx0" brushRef="#br2">32587 23723 17560,'0'0'2897,"-39"-2"-1648,18 2-273,2 2 801,-2 4-752,4 2-753,0 0-256,4 1 16,3 3-16,5 0 0,5 0-48,0 0-48,10-1-224,3 2-369,4-2-79,-2 0 384,3-1 176,-1 1 224,-5 4-16,-1 0-16,-2 3 32,-4 2 16,-2 1 32,-3-2-48,-8 1 0,-2-2 32,-6-4-16,0 0 16,-2-6-32,3-2 80,0-2-48,1-4-16,6 0-48,-2-6-48,10-2-1137,0-4-1856,5 0-3618</inkml:trace>
  <inkml:trace contextRef="#ctx0" brushRef="#br2">33222 23643 11925,'0'0'4018,"0"0"-2225,-33 0-640,24 2 111,6 2 1,3 2-353,5 6-400,13 4-79,8 4 15,7 1 1153,5 3-641,2 0-528,-3-4-160,-1-6-48,-10-2-31,-5-4-289,-4-2 31,-9-2 65,-5 2-80,-3-2 64,-11 4 0,-9 2 128,-7 1-31,-8 6 47,-3 1 304,1 1-48,0 2-112,8-6-128,6 2 48,8-8-96,7 1-96,8-6-16,12-4-176,8-4-928,6-8-929,3-8-1665,-1-3-4146</inkml:trace>
  <inkml:trace contextRef="#ctx0" brushRef="#br2">33131 24196 19209,'0'0'2769,"0"0"-2705,0 0-48,0 0 1073,0 0-1,51 15-480,-10-15 529,10 0-609,0-3-384,5-3-16,-4-4 64,0 2 257,-11 0-513,-5 0-33,-7 3-63,-10-4-800,-7 4-1601,-6-2-433,-6 1-1488,-4 0-6387</inkml:trace>
  <inkml:trace contextRef="#ctx0" brushRef="#br2">33970 23752 16167,'0'0'2369,"-32"-5"-1616,10 5 1168,-3 12 400,3 5-288,3 11-529,-1 10-399,6 2-289,8 6 33,6-5-209,6-1-192,14-6-240,7-10-144,8-8-96,5-8 96,4-8 16,2 0-96,5-10-64,-5-8 0,-2-6 112,-4-3-16,-5-6 32,-12-6-320,-6-3-32,-10-4-128,-7 0 80,-7 2-225,-18 6-47,-8 7 512,-10 8 128,-8 10-32,-4 11-80,0 4-432,0 10-241,8 4 417,10 4-304,8-1-1009,8-1-1344,11-1-1633,8-6-5219</inkml:trace>
  <inkml:trace contextRef="#ctx0" brushRef="#br3">13577 21934 11749,'0'0'4931,"0"0"-3923,0 0-95,0 0 767,0 0-607,0 0-449,-9 10-160,9-10 33,0 0 47,2 0-96,5-6 96,2-4-64,2-2-143,2-6-257,4-2-64,1 0-80,-1 2 48,-2 3-16,-2 5 48,-4 1 16,-1 7-16,-6 2 48,1 6-16,-3 9 144,0 5 240,-3 1 224,1 5 1,-3-2-145,5-2-160,0-5-128,7-2-176,4-6-96,5-4 48,2-5-48,4 0 112,-2-11 0,5-2 16,-2-3-16,-3 0 64,0-2-128,-7 4 64,3 2 272,-10 2-176,1 6-80,-3 0-47,-1 4-17,-3 0-81,0 0-111,-3 6-512,2-2-544,-4 0-1378,3-4-2288,-1 0-7844</inkml:trace>
  <inkml:trace contextRef="#ctx0" brushRef="#br3">13804 21955 4930,'0'0'6531,"0"0"-3858,0 0-752,0 0-400,0 0-224,0 0-513,0 0-208,0 0-128,-4 7 49,-3 1 79,3 0 64,-4 4 65,1 1-49,-3 5 80,0 2 81,1 4-17,0 2-224,-3 2 193,4-2-81,4-1-224,-1-3-144,3-1-32,2-6-96,0-3-112,0-2-63,2-2-34,5-2 98,-2-4-145,0 0 80,5-2 0,-2-2-16,4-6-16,-3 0-17,2-2 17,-1-2-160,-1 3 80,2-2-128,-4 3 64,0 3 160,-3 2-32,-2 1 48,1 2-48,-3 0-144,0 6 16,0 0-256,-5 2-897,4-2-1696,-5-2-2049,5-4-13559</inkml:trace>
  <inkml:trace contextRef="#ctx0" brushRef="#br3">13808 21651 2993,'0'0'1777,"0"0"-1601,0 0 5811,0 0-3858,0 0-160,0 0 0,2-28-737,-2 27-399,0-4-305,-2 4-128,2-2-48,-2 1-128,2 1-15,0-2-65,-3 3-32,3 0-112,0-2 32,0 2-32,0 0 0,0 0 48,-1 2-16,-3 4 96,-2 4 80,-5 7 320,0 0 272,-4 3-95,1 0-65,2 0 32,-2-2-175,5-6-273,3 0-80,1-7-128,3-2 16,2-3-48,0 0 0,2-11-208,3-3-529,1-3-351,3-6 47,-1 2 193,4-1 256,-3 3 288,0 2 239,-3 5 81,-2 4 81,2 4 127,-2 4-48,-2 0-32,4 6 224,1 2 400,0 5-47,1-2-321,2 1-128,-2 0-96,1 0-128,-1-2 16,-3-5-32,0 4-16,0-5 0,-3-4-32,3 0-144,-4 0-705,4-4-1039,-3-5-2338</inkml:trace>
  <inkml:trace contextRef="#ctx0" brushRef="#br3">14343 22009 11525,'0'0'5443,"0"0"-3939,-20 30 177,9-12-16,-7 8-528,1 1-353,-3 6 112,-1-1 1,2 0-193,4-2-192,-1-6-112,7-7-256,3-5-127,2-6-34,4-6-671,4-6-1217,-1-10-1872,5-6-6612</inkml:trace>
  <inkml:trace contextRef="#ctx0" brushRef="#br3">14217 22031 15319,'0'0'3890,"0"0"-2418,0 0 1,0 0-112,0 0-81,29 34-63,-16-16-369,0 2-367,1 0-65,-1 0-160,0-4-48,-2-5-208,-2 2 48,-2-6-16,0-2-16,-5-1-16,0-4-208,-1 0-400,-1-3-465,0-9-560,-1-2-2000,-3-5-3475,-1-1-6946</inkml:trace>
  <inkml:trace contextRef="#ctx0" brushRef="#br3">14580 21735 3426,'0'0'5778,"0"0"-1904,0 0-1601,0 0-96,0 0-112,0 0-336,-30 36-112,22-19-161,0 4-207,-3-2-465,1-1-352,3-1-304,1-6-64,4-3-64,0-3-80,2-5-464,0-1-272,0-9-273,4-8-271,1-4-289,1-4 16,1-4 465,-2 3-145,0 0 144,-2 6 1025,1 4 929,1 6 607,0 5-63,-1 4 64,3 2-209,2 0-415,-1 10 191,5 4 112,1 2-367,-1 4-81,2-1-272,0 1-192,0-2 16,-2-3-80,-1-4-64,-2-5-64,1-2 32,-5-1-80,1-3-512,-2-4-737,-5-7-976,0-1-1808,-3-1-9478</inkml:trace>
  <inkml:trace contextRef="#ctx0" brushRef="#br3">14538 22184 3794,'0'0'10581,"0"0"-8564,0 0-401,0 0 209,0 0-448,0 0-465,-7 8-112,7-8-127,0-3-225,0-8-48,0 2-96,3-6-160,3-2-64,0-1 48,1-2 257,3 2-65,-2-1-48,1 6 272,-3 3 80,5 4-143,-5 4-97,6 2-160,-2 4-32,0 8-48,2 3 16,-2 8-80,-2-1 0,4 0-48,-2 0 16,3-3-64,-5 0-48,1-6 80,-1-2-48,-3-5 16,-1-3-224,-4-3-304,0 0-385,0-6 161,0-3-1377,0-8-944,-4-4-2658</inkml:trace>
  <inkml:trace contextRef="#ctx0" brushRef="#br3">14980 22024 9092,'0'0'4994,"0"0"-2592,0 0-33,30-14-64,-17 10-320,5 0-401,2 0-287,-3 3-321,5 1-415,-1 0-305,-2 0-160,-1 0-80,-4 1 64,-1 2-128,0 0 32,-6-1-304,-3 0-241,2-2-95,-6 0-336,0 0-273,0 0 145,-3-2-401,0-6-1168,-3 2-1425,1 0-3298</inkml:trace>
  <inkml:trace contextRef="#ctx0" brushRef="#br3">15026 22190 6243,'0'0'7091,"0"0"-4658,0 0-1040,0 0 464,37 3-177,-19-5-207,1-2-96,-1 1-353,-1 1-496,-5-1-335,-1 1-145,-1 1-16,-6 1-64,0 0-705,-1 0-847,-3 0-866,-3 0-3056</inkml:trace>
  <inkml:trace contextRef="#ctx0" brushRef="#br3">15533 22123 7539,'0'0'8164,"0"0"-6051,0 0-1280,0 0 223,0 0-528,14-31-464,1 10-48,5-6-288,3-9-272,-2-2 352,4-7 256,-6 4 16,-1-3-208,-4 5 112,-4 2-16,-5 10 32,-5 2-16,0 10 0,0 3 128,-5 4 176,-3 2-96,1 4 48,-2 0 48,-2 2-96,3 0 81,-2 6-65,-1 0-16,5 3-112,-3 2-16,1 2-32,1 4 0,0 1 16,-2 3 80,3 5 128,0 2 16,1 2 144,-2 2 65,4-2 63,1 0 32,0-1-96,2-1-224,-3-2-112,3-2-31,0-4-65,0 0-32,0-4-32,0-2 96,0-4-80,0-3 16,0 0 0,0-4-64,3-3 64,1 0-128,3-8 15,1-3-15,4-5-192,-2-5-176,3 2 208,-3-1 144,2 2 144,-1 3-64,-3 4 80,-1 3-16,1 3 16,-2 0 16,-3 4 0,4 1 48,-2 0-96,3 0 32,-3 0 0,4 0-16,-3 0-16,3 0 0,-4 1-32,-1-1 16,-2 0 64,0 0-64,-2 0 32,0 0-48,0 2 48,0 2-16,0 0 0,0 3 32,-2 0 0,0 2-32,-1-2-16,2 1 32,1 2-48,-2-2 16,-1 0 16,-1-2 0,2 0-16,-4-2 48,6 0-16,-3-3 0,1 2 0,2-3 0,0 0 32,0 0-48,0 0 32,0 2-48,0-2 16,0 0-16,0 4 0,0-2 32,0 1 80,0 1 112,0 2-48,0 0 64,0 1-128,5-3-48,5 2-32,-2-2 113,4-3 63,1 1 16,2-2-160,-1 3-64,-3-3 64,0 0-96,0 0 48,-4 0-176,-4 0-657,-3 0-639,0 0-641,-3 0-849,-4 0-3121,-4-5-4994</inkml:trace>
  <inkml:trace contextRef="#ctx0" brushRef="#br3">15670 21406 6627,'0'0'4338,"0"0"-2705,0 0-369,0 0 177,0 0-272,0 0-257,-22-16-320,21 19-240,-2 3-224,-1 1 65,-3 4 303,0 2 0,1-1 0,-6 2 64,1 0-47,4-2-193,-3 0-16,3-3-176,1-2-64,4-4-80,-1 0 48,3-3-32,0 0-64,0 0-128,0-6-288,3-4-97,0-2-335,2-4-32,0 2 111,2-2 177,-2 2 96,2 3 464,1 0 160,-1 4 48,1-2 80,2 4 208,-3 1 128,0-1-192,-3 4-192,3 1-79,-3 0-17,-1 0 48,0 0 0,1 0-32,-3 1 0,4 4 144,0 3 112,-1-1 0,2 3 144,3 1 49,-3-1-145,4-1-160,-1 1 112,2-2-128,-2 0-16,-1-2-32,-1 0-48,1-4-112,-2 0 64,-2 0-48,0-2 0,-1 0 0,-2 0-48,3-4-304,-4 0-528,0-3-849,0 2-1985,-1-3-2977</inkml:trace>
  <inkml:trace contextRef="#ctx0" brushRef="#br0" timeOffset="0.99">9199 16753 14295,'0'0'4850,"0"0"-3730,0 0-800,0 38 801,0-7 672,-1 9-241,1 2-527,-3 6-401,3-7-144,0-3-239,0-8-17,0-6-80,3-10 128,-2-1-112,2-8 0,-1-3 48,3-4 144,-1-12 273,2-7-177,1-9-352,-2-9-64,2-8 16,-4-1-64,0-2 16,-3 3 16,0 2 80,0 7-48,-5 3 16,1 5-160,-5 0-48,2 6 32,-2 0-16,3 5 128,0-1-48,-1 3 80,3 4-48,1 3 32,3 3-48,0 7 32,0 0-32,4 9-144,7 17 16,-1 11 160,9 12 80,1 12 32,3 7 64,1-3-368,-1-6 80,5-11 80,-3-7 0,-3-14 80,1-13-48,-3-6 80,-1-8-32,-1-9 64,-1-13-80,-5-7 32,-1-8 0,-6-4-16,-3-6 0,-2 2-16,0-5 64,-2 4-96,-3 3 96,-3 4-272,1 3 48,0 6 16,1 5 64,-1 5 16,1 3 0,-1 2 32,5 6 16,0 1 0,-1 3-144,3 1-145,0 4-527,-3 0-785,3 0-1184,0 0-544,0 6-1618</inkml:trace>
  <inkml:trace contextRef="#ctx0" brushRef="#br0" timeOffset="0.99">9726 16829 12886,'0'0'5362,"0"0"-4945,0-29-305,-2 26 592,2 0 272,-2 3 113,-3 3-97,-5 10-752,-2 6 81,-1 8 671,-1 3 545,3 0-817,4-1-176,7-6-192,3-3-159,8-9-33,4-6-64,3-2 0,0-3-32,-1-8 16,-2-3-16,2-5 0,-6-4-16,-5 2 16,-1 4-80,-4 1 64,-1 6-16,0 7 0,-3 0 0,-5 13-48,4 4 32,1 5 32,-2 4 192,5 0-144,0-2 0,1-2-48,9-7-48,-1-5 0,-1-3-48,1-4-224,-5-3-112,-1 0-272,-2-3-273,-1-4-175,0-3-737,0 0-848,0-6-2818</inkml:trace>
  <inkml:trace contextRef="#ctx0" brushRef="#br0" timeOffset="0.99">9938 16883 12182,'0'0'3953,"0"0"-1744,0 0 80,0 0-96,0 0-384,0 0-480,18-7-593,1 5 1,2 0 239,1 0-240,4-2-448,-4 4-127,1-4-113,-4 2-16,-1-2 48,-4 1-240,-3-2-561,-4-1-575,-3 2-673,-4-2-1313,0-2-1104,0 5-5810</inkml:trace>
  <inkml:trace contextRef="#ctx0" brushRef="#br0" timeOffset="0.99">10071 16587 7619,'0'0'4354,"-10"36"-448,7-12 16,-2 6-672,3 8-625,0 6-656,2-3-673,0 1-607,4 2-145,4-4-128,2-6-48,-3-4-208,-2-7 96,2-5-80,-4-2-64,2-4-63,-5-2-1,0 0 32,0-4-80,-3-2 0,1 0-128,-1-4-401,2 0-399,1-4-705,0-6-2001,1-4-1680,4-6-4466</inkml:trace>
  <inkml:trace contextRef="#ctx0" brushRef="#br0" timeOffset="0.99">10310 16894 11013,'0'0'11797,"0"0"-11108,0 0-1201,-3 40 496,3-24 128,0 2 560,7 2 320,2-4-239,3-3-465,3-2-176,4-4 288,-3-5-64,2-2-144,-2-9-48,2-4 144,-1-3 81,-5-4-97,-1 2-128,-1-1-112,-6 1 32,0 4-64,-4 2 16,0 0 16,0 2-80,-4 2 16,-3 2 64,0 0-80,-1 1-16,1 0-320,2 1-401,-1 0-527,2 1-865,4-3-945,-3-1-3249</inkml:trace>
  <inkml:trace contextRef="#ctx0" brushRef="#br0" timeOffset="0.99">10699 16937 5907,'0'0'2801,"0"0"-1761,0 0 401,0 0 880,0 0-304,-11 32 80,9-18-208,2 1-240,0-1 111,0-3-399,3 1-304,1-3-353,-1-6-176,0-3 64,1 0 1,-3 0-113,3-10-160,-4 1-128,0-2-48,0-4-48,-5-2 0,1 0-32,-2-1-48,2-4 16,3 1-32,1 3 0,0-1 0,0 2 64,6 0-96,3 3 16,5 5-16,-2 1 48,-1 6 32,0 2-112,-1 0 64,0 5-16,-1 2-32,2-1 16,-4 0 16,3-1-32,0-1-480,-2-2-288,2-2-833,-1 0-1008,0-2-929,-3-7-3233</inkml:trace>
  <inkml:trace contextRef="#ctx0" brushRef="#br0" timeOffset="0.99">10776 16914 1649,'0'0'4290,"0"0"-6051</inkml:trace>
  <inkml:trace contextRef="#ctx0" brushRef="#br0" timeOffset="0.99">11010 16815 14311,'0'0'3233,"0"0"-2817,-33 36 769,19-21 688,1 2-401,2 0-127,7-1-193,2-2-463,2-2-225,5-2-32,7-7-64,6-3-160,-1-1-15,0-9-161,-2-4 48,0-2 16,-1 0-48,-7 1-48,-3 6 32,-4 1-48,0 4 16,-7 4 16,0 6-48,-1 9 96,-2 0 96,3 5 368,6-1-96,1-1-176,0-1-112,11-6-96,0-4-16,0-6 0,4-1-64,-3 0-400,-2-1-368,0-7-833,-6-1-448,0 2-64,-2-5-1216,-2 0-2706</inkml:trace>
  <inkml:trace contextRef="#ctx0" brushRef="#br0" timeOffset="0.99">11274 16478 13814,'0'0'4210,"0"31"-2225,0 4 1281,0 8-49,2 9-1040,3 4-960,-2 0-241,4-2-704,0-5-192,-3-5 32,0-6-48,-1-8 48,-3-3 16,0-7-31,0-4-49,-3-1 32,-1-7-48,4-2-32,0-5-449,0-1-431,0-7-721,9-10-1744,-4-5-2354</inkml:trace>
  <inkml:trace contextRef="#ctx0" brushRef="#br0" timeOffset="0.99">13718 16973 12486,'0'0'9876,"10"30"-9251,-10-17-545,2 4 592,0-2-176,2-6-160,-2-4-144,1-2-144,3-3-1696,-6-11-1762,0-8-3841</inkml:trace>
  <inkml:trace contextRef="#ctx0" brushRef="#br0" timeOffset="0.99">13736 16750 23051,'0'0'3409,"0"0"-3009,0 0-960,0 0-112,0 0 176,0 0-545,22 10-704,-17-4-2081,-5-4-6482</inkml:trace>
  <inkml:trace contextRef="#ctx0" brushRef="#br0" timeOffset="0.99">13884 17086 18777,'0'0'2705,"0"0"-2545,0 0 64,0 0 881,29-32 63,-22 18 321,0-2-321,0 1-575,-6 1-161,4 2 16,-3 2-112,-2 2-176,3 0-80,-3 3 96,0 4 64,4 1-16,2 0-143,-1 1-65,4 4-32,2 3 48,1 0 16,5 0 160,-5-3-32,4 1-128,-3-1-16,-2-2-16,-5 0-16,-1-3-144,-2 0-144,-3 0-337,-3 0-543,-2 0-481,-1 0-1440,-3 0-225,6-5-2625</inkml:trace>
  <inkml:trace contextRef="#ctx0" brushRef="#br0" timeOffset="0.99">14219 16973 6099,'0'0'3762,"0"0"-641,0 0-800,0 0-224,0 0 80,0 0-464,0 0-225,-10-8 17,6 8-384,-3 0-481,-4 8-368,-2 2-80,3 4-64,0 3 48,7-1-128,3-2-64,8-1 48,7-8-48,5-1-64,0-4-144,4-7-96,-3-4 0,-4-2 160,-4-1 128,-6 3 48,-4 1 16,-3 2 16,0 8 48,-5 0 128,-5 8-96,4 6-96,0 1 64,3 0 48,3 3-48,3-4-16,8-8-160,4-2-176,0-4-912,3-4-1009,-4-6-1249,-3-8-3217</inkml:trace>
  <inkml:trace contextRef="#ctx0" brushRef="#br0" timeOffset="0.99">14421 16940 10245,'0'0'12261,"32"-6"-10116,-10 4-2129,4 0 641,7 2 911,-2-2-911,1 0-529,-6-4-64,-4 5-384,-4-4-1569,-7 1-1873,-7-2-4514</inkml:trace>
  <inkml:trace contextRef="#ctx0" brushRef="#br0" timeOffset="0.99">14563 16628 11989,'0'0'6676,"0"0"-6052,0 0-608,0 0 512,23 27 1345,-19 0-112,-2 8-129,-2 9-271,0 5-272,-6 3-497,0 0-368,-4-6-96,5-4 48,2-10 64,3-5 240,0-6-255,1-5-145,6-5-48,0-5 16,2-3-513,-3-3-735,-1-9-1345,-4-9-1457,-1-2-3826</inkml:trace>
  <inkml:trace contextRef="#ctx0" brushRef="#br0" timeOffset="0.99">14740 17009 2801,'0'0'19577,"31"0"-18248,-8-6-1697,2-1 464,4-4 400,-6 1 945,-3-1-673,-7 1-688,-6 0-368,-7-2-176,-10 2 336,-5 2-417,-9 0-687,-6 6 543,-5 2 673,1 9 80,5 8 529,6 7 895,8 4 49,15 2-464,4 0-449,13-5-368,8-3-64,7-6-64,3-6-64,-4-4-176,0-4-512,-9-2-1441,-4-4-2225,-10-8-5298</inkml:trace>
  <inkml:trace contextRef="#ctx0" brushRef="#br0" timeOffset="0.99">12430 16678 13782,'0'0'1697,"0"0"560,0-28-1072,5 10 175,0 2-47,2-6 176,3 1-209,-6 1-303,-3 0-529,-1 3-96,-8 0-96,-11 7-160,-9 2-48,-4 6-32,-8 2 48,-7 14-32,-3 12 32,-2 10-160,6 8 96,7 10 592,12 1 785,11 6-464,12 1-625,8-3-48,12-8-64,8-3-16,4-10-16,4-8-32,1-9 80,2-9-144,1-6 64,-5-6-16,-4 0-32,-5-6-480,-10-6-128,-3 0-257,-4-2-255,-5 0-49,0 0-63,0 3-449,-5 1 289,3 2 335,2 4-464,0 2-1712,0 2-1377,5 2-1073</inkml:trace>
  <inkml:trace contextRef="#ctx0" brushRef="#br0" timeOffset="0.99">12605 17006 12710,'0'0'4194,"0"0"-3170,0 0 673,0 0 144,-10-30-336,9 27 143,-2-2-415,1 5-593,0 5-384,-1 5-176,3 4 208,0 3 305,7-1-417,4-2-112,4-4-16,3-4-16,0-4-16,0-2-80,-3-5-80,-4-4-144,-4-4-49,-5 0 113,-2-3 112,-2 1-160,-6-3-16,-9 2-96,2 0 144,0 2-256,1 4 255,1 2 177,3 4 16,4 4 80,2 0-176,4 6-32,0 3-816,3 0-337,4 0-496,-2 2-1728,0-5-5171</inkml:trace>
  <inkml:trace contextRef="#ctx0" brushRef="#br0" timeOffset="0.99">12843 16944 6995,'0'0'8804,"0"0"-7219,0 0-1137,0 0 657,0 0 351,0 32 65,0-17-272,0 0-225,0 0-128,8-1-351,2-5-257,3-2-16,3-7-176,2 0-32,-2-7-64,3-4 16,-4-3-16,-2-2-48,-6-2-240,-3 1-160,-4 1 80,-1 2 288,-13 5 112,-2 1-16,-4 4 32,2 4 144,2 0-32,2 0-96,5 4-80,4 2-16,2-2-304,3 0-1185,0-4-720,0 0-1361,0-6-2993</inkml:trace>
  <inkml:trace contextRef="#ctx0" brushRef="#br0" timeOffset="0.99">13067 17052 6019,'0'0'160,"0"0"2001,0 0 1104,0 0-880,0 0-48,30 20-176,-23-11-224,-3-1-688,-1-1-257,-1-1-127,-2-2-81,0 0-288,0-4-143,0-2 239,2-8 16,2-6-288,-1-4-272,3-4 0,1-4-48,-2 1 224,-1 3-96,-4 3-64,0 10-16,0 4 33,0 1 63,0 6-16,0 0-128,0 0-112,4 6 32,3-3 80,3 1 0,-3 0-257,3 0-863,1-4-161,-5 0-191,3 0-193,-2 0-1056,-3-4-1601,-1 0-3922</inkml:trace>
  <inkml:trace contextRef="#ctx0" brushRef="#br0" timeOffset="0.99">13411 16981 17512,'0'0'2305,"-32"5"-2097,17 1 464,-4 6 513,10 3-497,3-1-95,6 1 223,0 2-112,9-4-223,6-2-225,2-8-96,6-3-128,-3 0 0,2-10 16,-4-7-192,-1-4 96,-9-4 32,2-5-80,-8-2 64,-2 0-32,-2-2-113,-8 1 161,2 0 16,-2 6 49,-2 3-1,3 3 16,2 6 0,3 5-16,2 4 96,2 5 16,0 1 16,6 7-128,3 11 0,0 10 400,-2 12 577,-1 6-225,-1 5-192,-1 0-176,-4 0-352,0-12 16,3-5-31,-1-10 31,2-6-64,0-9-48,1-3-96,2-6-609,-1-9-671,3-12-930,-4-3-1663,3-11-5092</inkml:trace>
  <inkml:trace contextRef="#ctx0" brushRef="#br0" timeOffset="0.99">15743 16413 9492,'0'0'2658,"-56"6"207,18 4-1168,-2 4-273,3 4 97,4-1-481,6 2 145,12 0-449,10 4 17,5-2-321,15 5-208,7 2 368,5 0 289,1 4-337,4-2-464,-4 4-48,2-3-176,-5-1-160,-3 1-625,3-2-351,-5-2 207,0 2 305,-6-4 432,-6-1 304,-5 0 224,-3 0 144,-10-2 32,-7-2 256,-7 1-15,-3 0 31,-7-3 16,4-3-207,-4-1-1,6-6-176,0-2-144,5-6-64,1 0-64,7-6-128,1-3-448,6-1-689,1 1 48,4 4-111,3 1-289,0 4-912,0-2-2449,5 2-4563</inkml:trace>
  <inkml:trace contextRef="#ctx0" brushRef="#br0" timeOffset="0.99">15875 16930 19497,'0'0'2833,"0"0"-2449,0 0 81,-5 28 1151,5-11-415,6 0-481,6 3-336,1-6-304,2-3-32,6-4 33,-3-5 15,0-2-48,1-6 0,-4-8 0,-2 0-64,-1-6 64,-3 0-32,-1-1-144,-4 0 0,-1 6 47,-2 3 97,-1 1 0,3 8 33,-3 3-1,0 0-96,0 3 16,0 8 48,0-1 16,3 4 0,-2-1 48,5 5-96,-2-1 64,0 2-32,3 3 0,-3 2-16,0 3 48,-2 2-48,-2 3 64,0-1-48,0 1 48,-8 0 0,-5-2 32,-8-2-112,3-5-32,-4 0 304,4-4 0,-4-5-112,10-4-80,3-4-32,2-2-48,5-4-224,2-10-688,6-4-1185,8-6-1233,1-5-2417</inkml:trace>
  <inkml:trace contextRef="#ctx0" brushRef="#br0" timeOffset="0.99">16354 16845 18024,'0'0'6275,"0"0"-5875,0 0-1216,0 0 832,-27-12 448,15 17 112,-4 2-63,1 3-321,0 3-160,3 2 16,6 1-80,2 0 16,1-1 32,3 3-96,3-2 128,9 2-48,1 0 16,7-2 32,-3 2-16,5 0-80,-4-3 80,-4 3 0,-3-1-32,-7-4 80,-4-2-144,-4 0 192,-7-3 0,-6-3 0,-2-4 32,0-1 16,2 0-96,-2-6-80,10-2-240,5-1-768,4-4-1137,0 3-1521,11-5-3233</inkml:trace>
  <inkml:trace contextRef="#ctx0" brushRef="#br0" timeOffset="0.99">16623 16634 9604,'0'0'5411,"0"0"-2642,0 0-752,0 0-464,0 0-321,0 0 33,-1 35 432,-1-8-353,-1 5-335,-1 5-289,2 4-112,2-2-175,-3 5-1,3-3-144,-2-3 32,2-1 96,0-5-112,0-2-128,0-6-95,0 0-33,0-6 0,0-4-16,0-4-64,0-6-401,5-4-383,1 0-865,-3-10-1632,0-8-2418</inkml:trace>
  <inkml:trace contextRef="#ctx0" brushRef="#br0" timeOffset="0.99">16508 16927 23243,'0'0'2321,"0"0"-1841,0 0-832,32-11 576,-10 11 544,4 0 369,3 0-241,-1 0-592,4 0-144,-1-1-240,-2-1 48,-6-1-336,-5-1-1489,-6-2-1872,-8-2-1154</inkml:trace>
  <inkml:trace contextRef="#ctx0" brushRef="#br0" timeOffset="0.99">16951 16975 5491,'0'0'17608,"0"0"-15479,0 0-2033,0 0 176,0 0 912,0 0-736,8-3 65,-5-1-81,1 3-320,4-4-64,-2 1 0,1-2 0,-5-1-16,0 0-128,-2-2-48,-4-4-48,-9 3-96,-2 1 0,-4 1 95,-1 4-47,0 4 224,0 1 32,2 13 112,8 5 0,1 2 369,6 7-49,3 0 48,7-2-160,11-2-144,4-3-48,3-6-112,3-6 16,1-4-64,-3-5-400,-1 0-720,-6-5-721,-2-6-1361,-11-2-1440,-4-6-4754</inkml:trace>
  <inkml:trace contextRef="#ctx0" brushRef="#br0" timeOffset="0.99">17146 17046 14791,'0'0'2737,"0"0"-1905,0 0 1297,0 0-112,0 0-368,-10 28-160,10-24-449,0 2-271,0-2-289,6-1 128,0-3 0,-1 0-175,-1 0-97,4 0 48,-2-7-64,-1-3-80,5-3-96,-6 0-160,0-1 128,1-4-144,-1 2 32,-2-2 0,4 0 16,-6 6-16,3 0 32,-1 5-32,1 4 0,1 3 32,1 0-80,1 7 32,-1 1 16,4 1-16,-1 5 32,-1-4 0,2 3 0,-2-8-16,-1 1 48,0-2-112,1-4 160,0 0-128,1 0 64,-1-4 16,3-2-32,2-4 0,2-1 0,1-6-32,2-1-48,5 5-16,-5-1-16,-4 4 32,-3 7 48,0 3-16,-6 15-96,-4 7 112,0 5 160,0 5 112,4-2 32,6-2-112,1-4 161,7-6-209,0-9 48,5-5-128,-3-4-32,-2 0-320,-5-7-417,-7-7-207,-6-2-1137,-1-4-1585,-13-6-2096</inkml:trace>
  <inkml:trace contextRef="#ctx0" brushRef="#br0" timeOffset="0.99">19630 16658 5298,'0'0'4611,"0"0"-2290,0 0-288,-17 36 128,11-18-193,1 3-143,-4-1-368,-1 0-401,5-2-271,0-4-17,0-4-240,4-4-288,-1-4-159,2-2-17,0 0 32,-3-4-48,3-8-16,0-4-48,-2-4-721,0-4 225,2-1 192,0-2-48,0 6 64,0 3 128,0 6 192,0 4 16,0 8-16,0 0-64,4 3-1,2 5 65,1 5 1,1 1 207,5 0 432,-2-2-320,2 0-112,-3-5-32,2-1-96,-6-1-48,4-5-224,-6 0 96,0 0-512,0 0-689,-4 0-1296,-1-7-3089</inkml:trace>
  <inkml:trace contextRef="#ctx0" brushRef="#br0" timeOffset="0.99">19682 16900 7139,'0'0'-48,"0"0"4626,0 0-2529,0 0-832,0 0 63,0 0-191,-5-1-209,1 2-223,1 5-241,-1-1-80,3-2 16,1 6 80,0-2 17,0 4-97,0 4 112,5 4 368,7 2 1,-6 5-369,5-3-112,-5 1-64,1-1-128,-4-3-32,-1-4-48,-2-4-48,0-2 64,0-2-16,0-5 16,-2 1-47,-3-4 79,0 2-32,-3-2-96,-1 2 48,-2 0-32,4 2-64,-4-2 48,0 3 32,5-5-48,-3 3 64,5-3-80,0 0 16,4 0-32,0-3-721,0-5-767,0-1-545,0-3-817,0-1-2288</inkml:trace>
  <inkml:trace contextRef="#ctx0" brushRef="#br0" timeOffset="0.99">20114 16640 5955,'0'0'688,"0"0"4594,0 0-2688,0 0-385,0 0-272,4-30-193,-4 26-927,0-2 31,0 2 81,-4 4-241,-1 0-96,-6 6-176,-3 10-240,-6 6-48,0 8 193,0 1 175,0 4-48,5-5-336,5-6-32,0-9-48,7-5 16,3-4-64,0-6-16,0-2-112,7-10-320,4-8 368,-1-4-144,0-8 96,2-4-64,-2 1-113,2 5-63,-3 6 208,0 9 192,-1 10-48,1 10-176,2 12 160,0 7 80,3 6 160,-2 3 432,5-3 33,1-2-65,-6-4-384,6-8-128,-3-4-64,-1-10-16,1-2-496,-9-2-865,1-8-1104,-7-4-1873,0-4-7667</inkml:trace>
  <inkml:trace contextRef="#ctx0" brushRef="#br0" timeOffset="0.99">21048 16940 10117,'0'0'5090,"0"0"-3249,0 0-1169,-40 14-352,22 0 497,-1 9-209,1 0 48,1 3 209,1 6-49,3-2-80,6 1 49,7-1 95,3-2-240,9-4-63,10-3-33,6-4-16,2-4-352,5-6-80,3-5-16,-1-2-80,1-12-16,-4-2-16,-7-6-96,-4 0-32,-3-2-96,-6 2 96,-8-2 32,-4 0-32,-2 1 32,0-3-32,-7 2-48,-4-2-209,-4 2-127,0 0 96,-6 1-144,0 2 95,1 5 1,-4 4 96,3 5 96,-3 2 160,2 3-16,2 6-641,7 2-415,0 0-17,8-1-480,1 0-3473</inkml:trace>
  <inkml:trace contextRef="#ctx0" brushRef="#br0" timeOffset="0.99">21154 17096 11893,'0'0'5347,"0"0"-3042,0 0-784,0 0-257,0 0-383,0 0-225,0 0-240,-29 30-160,24-23-176,5-1 16,-3-2 16,3-2-64,0 0-48,0-2 16,0 0 16,0 0-16,0-2 32,0-4-32,3-1-80,-3-2-112,0 1 144,0 2 32,0 2 16,0 1-16,0 3-32,0 0-96,0 3-592,-6 1-433,4 2-960,0-1-2369,2-4-6451</inkml:trace>
  <inkml:trace contextRef="#ctx0" brushRef="#br0" timeOffset="0.99">21468 17181 5234,'0'0'945,"0"0"1232,0 0-160,0 0-657,0 0 129,0 0 304,-15 4 64,11-4-112,4 2-97,-3-2-223,3 0-273,0 0-367,0 0-193,7-6-160,4-6-240,4-4-16,2-8-80,5 0-112,-1-3-32,-2-3 48,-1 0-32,-1 0 16,-7 0-96,-3 2 48,-1 1-32,-4 5 0,-2 3 16,0 4 48,-7 6 0,1 1 0,0 3-16,-3 3 0,2 2 16,0 0 0,2 0-32,5 0-176,-3 7 32,0 1 208,3 1-48,-4 6 64,-1 4 32,-1 5-16,-1 4 80,0 3 176,2 5 240,-5 0-31,3-2-33,1-2-144,1-2 16,5-5-144,0-8-112,0 0-48,0-7 0,5-4-96,0-2 96,-4-2-16,3-2 0,-4 2 32,0-2 0,3 0 48,-3 0-112,0 0 0,0 0 16,0 0-16,3 0 0,-3 0 32,4 0-288,1-6-16,-2-4 64,4-4-96,0-4 160,1 1-64,2-4-241,-2 4 337,3 3 112,1 1-16,-6 6 80,5 7 64,-6 0 80,0 0 49,2 0-209,-4 7 80,0-1-64,-3 2 16,1 1-16,-1-3-32,0 0 16,0 0-32,0-3 16,0 1-16,-1 0 16,-5 2 80,-1 1-32,-3-4-48,2 5 16,-1-2 80,0 1 64,2 0-32,0-1-16,7 2 48,0-2-160,0 2 80,7-2-16,6 0 48,2-2 48,6-1-80,-2-3-31,2 0-49,-3 0-16,0-5-16,-6-3 96,-1 4-417,-4-3-223,-3 0-272,-1 1-369,-3-2-704,0 2-800,-7 0-1457,-4 1-3841</inkml:trace>
  <inkml:trace contextRef="#ctx0" brushRef="#br0" timeOffset="0.99">21568 16624 8276,'0'0'3665,"0"0"-1776,0 0 384,0 0 32,-29 34-496,14-18-400,-1 0-305,-1 1-143,-1-2-113,1-3-255,5-5-369,6 1-112,1-5-64,3-2-32,2-1 32,0 0-80,8-4-48,2-6-48,5-6-64,2-3-497,10-5 289,0-2 176,-1 3 192,3 0-32,-4 5 48,-4 5 48,-3 2-16,-2 7 16,-3 2-48,-5 2-16,3 4 32,-4 4 144,0 4 160,-3 2 0,0 0-128,-1 0-128,-3-1 0,4-2-48,-2-1-48,3-4-752,-1-3-769,2-3-1296,-1 0-1921,2-7-8324</inkml:trace>
  <inkml:trace contextRef="#ctx0" brushRef="#br1" timeOffset="0.99">11467 25585 7315,'0'0'3218,"0"0"-1778,0 0 369,0 0 176,0 0-480,0 0-192,-6-20-81,6 20 65,-2-1-193,2 1-207,0 0-225,0 6-464,0 7-96,0 7 640,5 8 945,1 2-512,3 0-225,2 0-400,5-5-223,2-7-177,1-3-96,2-10-32,-2-2-32,2-6 64,-6-9-16,0-4 0,-5-7-64,-3-3-16,-2-1-32,-5-3-192,0 6-177,-5 1 241,-2 8 128,1 2-16,-3 5-176,3 6 128,2 1 48,-1 1 0,3 0 16,2 0-272,0 3-1041,7-3-704,0 3 304,1-3-464,-1 0-1905,-1-6-6050</inkml:trace>
  <inkml:trace contextRef="#ctx0" brushRef="#br1" timeOffset="0.99">11818 25691 14455,'0'0'2097,"0"0"-1857,0 0 1793,0 0-609,15 30 193,-10-25-128,0-3-353,1 1-303,-2-3 31,4 0 224,-1-10-95,0-2-289,0-4-208,-3-4-15,-2-3-177,-2-1-80,0-1-112,0 1-48,0 0 80,-2 5 128,-1 4 32,-1 4-224,3 1 80,-2 4-63,3 2-97,0 2 48,0-3-16,4 5-32,5-3-32,3 0 32,-2 2-97,2-3 114,-1 2-98,-3 0-127,-1 0-80,0 2-48,-4-2-144,0 2-160,-3 0-577,0 0-640,0 0-960,-3-4-1329</inkml:trace>
  <inkml:trace contextRef="#ctx0" brushRef="#br1" timeOffset="0.99">12178 25570 7427,'0'0'1825,"0"0"1889,0 0-1233,0 0-208,0 0-464,0 0-16,-7-13-577,5 26-335,0 5-305,-1 3 336,3 9 657,5 4-352,5-3-369,7-1-352,1-6-240,0-3-160,5-10 49,-2-7-49,-3-2-32,-1-2 32,-2-6-80,-7-5 48,-1-8-48,-2 0 48,-5-10-112,0-3 0,-5-1 48,-2-3-160,2 0-81,-1 7-95,2 1 192,0 6 96,4 7 16,0 4-80,0 5 96,0 2-16,1 2-32,6 2-64,1 0-512,0 4-417,4 2-415,-4 1-385,2-1-1169,-5 2-3633</inkml:trace>
  <inkml:trace contextRef="#ctx0" brushRef="#br1" timeOffset="0.99">12463 25618 2561,'0'0'12166,"33"1"-9269,-13-1-240,0 0-448,0-8-832,-2 0-577,-1-1-303,-3-4-369,-5 2-96,-3-3-16,-6 0 48,0-1-64,-6 1-96,-8 3-113,0 1 145,-4 2-64,1 5 128,-1 3-48,6 0 32,1 8 144,1 7 161,3 4 319,6 4 144,1 2 1,7 0-81,5 0-16,5-3-368,1-8-160,4-2-64,1-4-80,-6-5-48,1-3-736,-4 0-897,-6 0-656,-3-9-480,-5-3-1233,0-2-5010</inkml:trace>
  <inkml:trace contextRef="#ctx0" brushRef="#br1" timeOffset="0.99">11265 25131 9364,'0'0'8948,"0"0"-7171,0 0-816,0 0 543,0 0-79,0 0-337,0 0-239,0 0-113,0 0-31,0 0-65,0 0 32,0 0-128,1-2-79,2-6-65,0-3-176,-2-5-112,1-2-32,-2-5 32,0 0-16,0-5 16,-10 0-96,-1 0 16,-5 3-16,-4-4-16,-5 6-16,-3 1 32,-5 6-32,-3 8-16,1 4-48,0 4 16,0 4 48,3 10-16,4 10-16,1 4 16,5 9-32,2 11 32,-3 10 0,6 11 80,-1 9 16,6 2 224,5 2-32,4-3 48,6-5-384,11-9 128,5-5-32,7-8 0,8-6-16,4-8-80,1-6 128,1-9-48,-1-8 64,1-10-176,-7-5-176,-4-10 112,-2-10 0,-7-6-96,-7-3 0,1 1 64,-6 4 160,-1 5 64,-5 8 0,1 5-16,-3 6-112,0 0-321,0 0-495,0 4-721,2-1-752,2 2-944,0-3-2162</inkml:trace>
  <inkml:trace contextRef="#ctx0" brushRef="#br1" timeOffset="0.99">12905 25575 15671,'0'0'2321,"0"0"-2081,0-29 561,-8 20 976,-7-1-241,-2 1 161,-3 1-705,0 6-591,-3 2 31,-1 0 48,5 11 48,-1 5-112,4 5-143,8 3 207,1 1 112,7-1-96,9 0-272,4-6-176,8-4-16,3-6 0,3-8-48,-1-2 65,0-12-178,-1-6-175,0-8 48,-8-7 80,-2-6 160,-4-2-32,-4-7 80,-3 0-64,-4-2-32,0 8-112,-4 6-384,-6 9 400,5 10 144,-5 11 32,2 8-32,-1 8 160,2 15 112,2 13 224,5 10 352,0 7 225,5 5 15,6 0-848,2-9 145,1-4-177,-3-8-112,-3-9-80,-1-9 96,-2-4-112,-5-7-16,0-4-80,0-4-288,-7-3-257,1-8-463,-4-9-1890,3-6-1888,2-6-9108</inkml:trace>
  <inkml:trace contextRef="#ctx0" brushRef="#br1" timeOffset="0.99">13907 25461 14711,'0'0'3633,"0"0"-2000,0 0-64,-33 10-176,26-2-129,3-5-352,2 4-79,2-3-273,0-1-304,6 0-112,8-2-48,3-1 321,11 0 159,4-5 64,5-3-160,3 0-15,0-2-97,-2-1-320,-6 4-128,-5-1 16,-7 4 32,-5 0-48,-5 4-337,-7-1-95,-3 1-144,0 0-80,-3 0 159,-2 0-351,-2 0-1185,2 0-144,4 0-881,-1-3-4225</inkml:trace>
  <inkml:trace contextRef="#ctx0" brushRef="#br1" timeOffset="0.99">14243 24848 10453,'0'0'1985,"-38"-20"-1329,14 15-240,-4-2 401,7 3-177,-3 4-368,-1 0 0,8 0 80,-1 2-144,5 7 80,0-1 449,2 9-161,1 1-336,4 6-160,4 6 224,0 5 241,2 5 559,0 2 241,4 5 175,1 4-287,1-2-657,1 3 17,-4-5 207,4 4 64,-4-4 17,1 0-385,1 1-336,-5-4-176,2 1 64,1-6 16,-3-3-32,0-6-16,0-5 32,0-2-48,0-6-32,0-5-352,0-6-240,0-6-721,-3-2-912,3-9-464,-2-6-3778</inkml:trace>
  <inkml:trace contextRef="#ctx0" brushRef="#br1" timeOffset="0.99">14474 24876 13654,'0'0'3826,"0"0"-2177,0 0-401,0 0-399,0 0-369,-22 33-160,19-4-96,3 10 689,0 14 783,3 8 161,7 8-368,1 3-257,0-3-319,-3-4-241,2-6-480,-5-9-288,2-13 96,-2-2-16,-3-10 64,1-5-48,-3-6 16,0-4-48,0-6-176,-3-4-384,-1-8-385,0-8-959,-2-8-1730,5-4-944</inkml:trace>
  <inkml:trace contextRef="#ctx0" brushRef="#br1" timeOffset="0.99">14690 25490 13510,'0'0'2705,"0"0"-2064,0 0 1152,0 0 143,0 0-239,0 0-64,0-11-352,0 21-593,-1 1 112,-1 8 449,2 0-257,0 1-672,3 0-224,4-2-32,4-6-32,3-4 0,4-4-32,-1-4-32,1-4 80,-3-6-240,-1-4-160,-6-4-176,-3-2-320,-5-1 63,0 0 161,-12 2 96,0 2 320,-4 6 192,-2 1-16,0 6 48,3 0-48,1 2 96,4 2-96,3 0 0,2 2-64,5 2-1585,0 0-640,0-1-1617,0-3-4482</inkml:trace>
  <inkml:trace contextRef="#ctx0" brushRef="#br1" timeOffset="0.99">14982 25490 3169,'0'0'4018,"0"0"-2049,0 0 64,0 0 336,0 0 160,-26 0-240,24 3-528,2 3-288,0 7-305,0 8 337,2 3 272,6 3-464,6 3-513,4-4-496,2-9-192,1-2-16,4-7-16,-1-7-32,-4-1 16,-3-3-48,-2-7-16,-5-1-144,-5-4-32,-3-1 16,-2 2-128,0 2 64,-2 2 48,-3 4 48,1 6 64,0 2 16,2 8-32,2 6 16,0-1 80,8 4 64,5-1-48,5-7-16,4-5-16,0-3-48,-2-3 32,2-6 0,-4-8 48,-4-4-32,-3-2 64,-5-4-32,-4-2 32,-2 0 32,0-1-128,-7 0 112,-1 6-64,-1 4 128,-4 0-80,4 7 48,2 0-48,-1 4 0,3 0-64,-2 2-16,4 2 16,3 0-32,0 0-64,0 2-480,0 0-1329,0 0-1297,0 4-1920</inkml:trace>
  <inkml:trace contextRef="#ctx0" brushRef="#br0" timeOffset="0.99">17487 19147 5138,'0'0'8772,"0"0"-5954,0 0-1762,-6 33 129,4-9 1120,-2 8-288,1 1-913,0-4-448,-3-2 1,5-6-113,-2-5 16,1-6-112,0-5-191,2 0-145,0-5 32,0-3 64,0-10 16,7-9-16,1-10-176,3-10-64,5-7 96,2-9-32,1-3-48,3 5 48,0 4-320,-4 9 208,0 12 48,-8 14 16,2 10 32,-5 14-176,-1 20 16,-1 13 208,-1 12 384,1 9 576,1 3-63,-1-4-545,0-7-464,2-9 0,0-10 64,1-10-16,-1-10 16,-4-5-48,0-4-80,-1-5-160,-2-8-240,0-6-129,0-8-1071,-8 0-1250,3-8-1184,-5 2-5986</inkml:trace>
  <inkml:trace contextRef="#ctx0" brushRef="#br0" timeOffset="0.99">17606 19180 15767,'0'0'4178,"26"0"-2369,-15 3 240,-2-1-592,0-2-993,-1 0-384,-3 0-48,0 0-192,1 0-1121,-2-5-1136,0-1-3330</inkml:trace>
  <inkml:trace contextRef="#ctx0" brushRef="#br0" timeOffset="0.99">17869 19125 3522,'0'0'11285,"0"0"-8276,0 0-1856,0 0-145,0 0-368,0 0-495,0-12-322,1 12-1631,4 0-3315</inkml:trace>
  <inkml:trace contextRef="#ctx0" brushRef="#br0" timeOffset="0.99">17877 19278 12422,'0'0'7747,"0"0"-6514,0 40 672,0-27-241,0 0-879,3-8-481,2 1-288,1-3-96,-5-1-624,3-2 63,-4-5-47,0-2-353,0-5-447,-1-4-97,-6-4-224,3-3-1296,-3-2-2274</inkml:trace>
  <inkml:trace contextRef="#ctx0" brushRef="#br0" timeOffset="0.99">18040 19322 15383,'0'0'1569,"0"0"-1185,0 0 1393,0 0-257,0 0-287,0 0-225,25 14-191,-22-14-145,-2 0 289,2-5 159,0-1-255,-3-3-529,0 0-224,0-5 32,0-1-32,0-1-64,0 0-32,0 2-48,1 4 64,2 3-16,-2 1-32,4 6 16,-3-2 16,5 2-64,-1 0 96,1 0 16,5 0 48,-4 0-48,2 2-48,2-2-32,-1 0 16,-4 0-352,0 0-1169,-4-5-1712,0-1-2082</inkml:trace>
  <inkml:trace contextRef="#ctx0" brushRef="#br0" timeOffset="0.99">18488 19260 7507,'0'0'4723,"0"0"-1682,2 32-736,4-13-16,3 5-224,-1 2-384,2 0-32,-3-2-609,-1-3-352,-1-2-207,-4-5-1,-1-5 48,0-3-128,0 0 208,-6-3-111,0-3-49,-4 0-144,3-6-64,-3-8-176,3-4 0,-1-9-48,1-6-16,-1-6 0,8-8 16,0 2 16,0 1-32,0 2 128,3 8-96,4 6 48,-2 9-80,1 1-128,-2 4 32,1 3 64,0 6-16,0-1 0,5 1 32,1 5-128,3 0 96,1 0-144,-2 6-48,4 4 0,-5 7 144,-4-2 16,1 8 160,-6 1-32,-3 0 0,-3-1-128,-3 1 32,-5-5 32,-1 0 64,1-3 48,2-7-48,0-1 0,3-5-16,0-3-48,2 0 32,1-6-192,0-5-641,3 1-975,0 1-610,0-1-303,6 1-1185,-1 3-4001</inkml:trace>
  <inkml:trace contextRef="#ctx0" brushRef="#br0" timeOffset="0.99">18852 19195 12694,'0'0'5618,"0"0"-4225,0 0-288,0 0 751,-30 0-63,18 3-352,1 3-577,-1 2-560,4 5-144,4 1 113,1 4 159,3-1-96,3-1-96,9-5-144,0-1-16,6-5-48,-5-5 16,5 0-16,-4-5 16,-2-5 32,-1-1-64,-4-4-16,-3 2-64,-4-2-64,0 4 16,0 0 64,0 5 48,-4 5 16,-1 1-32,3 10 48,-2 4 80,1 4 208,3 1 161,0 1-161,3-3-144,6-5-176,-3-3 32,5-5-192,-4-4-609,0 0-799,-1-6-914,-1-4-687,-1-4-1569</inkml:trace>
  <inkml:trace contextRef="#ctx0" brushRef="#br0" timeOffset="0.99">19048 19305 19705,'0'0'2289,"0"0"-2129,0 0 480,0 0 1025,0 0-432,27 24-385,-27-24-144,0 0-415,0-7-65,0-1-48,0-5 272,-3-3-176,-1 1-80,-1-3 0,3-1 16,-2-1 129,1 2 79,-1 5-192,2 1-16,0 4 32,2 4 32,0 2-112,0 2-160,0 0-16,2 0-112,7 4 96,0 0-16,3 0 0,3-2-256,0-1-128,0-1-385,2 0-511,0-3-193,-2-1-1424,-4-4-1057,0 2-3634</inkml:trace>
  <inkml:trace contextRef="#ctx0" brushRef="#br0" timeOffset="0.99">19254 19186 20713,'0'0'3170,"0"0"-2306,0 0 609,0 0 48,0 0-417,0 0-480,-5 12-335,-1-1-225,3 5 16,1 2-16,2 1 96,5 0-80,4-2-64,4-4 16,-1-2-32,3-4 112,-5-1-96,2-4 80,-2-2 0,0 0 16,-2-6-80,2-3 32,-2-4-32,0-1-16,4-2-48,-3 0-32,-1 0-32,-1 1-64,-4 2 160,4 2-64,-7 3 96,0 2-48,-7 2-16,-1 4 0,-2 0 0,-2 5 16,-1 6 0,2 1 16,3 0-16,0 4 48,6 0-80,2 1 144,0-1-48,4 3 16,9-5 16,2-3 32,4-4 16,2 0 32,11-5 160,1-2-96,3-3-47,0-6-49,-4-3 0,-3 0-256,-3-3 80,-8-2 32,-1-2-16,-2-3 80,-7-2-80,-1-4-33,-3-4-159,-4-1 112,0-2 32,-4 2-80,-3 5-16,3 5 112,-3 9 48,0 7 16,-1 7 80,-2 0-64,-2 16 32,-3 5 64,1 9 112,0 7 48,6 4 65,2 3 63,6 0-352,0-4 48,10-7-160,1-3 16,4-9-16,1-4-48,1-10-96,1-4 0,-1-3-241,0-6-175,-4-2-657,-3-5-1680,-4 0-2786</inkml:trace>
  <inkml:trace contextRef="#ctx0" brushRef="#br0" timeOffset="0.99">20271 19228 10661,'0'0'2049,"0"0"1376,-2 46-1216,-3-16-112,0 7-176,4 7 64,-2-2-480,0-2-593,3-7-239,0-6-193,0-9-48,0-7-112,3-9-128,1-2 192,-4-7 353,3-10-113,1-2-224,-4-7-272,3-4 112,-1-5-16,-2-4-143,5-3-114,-4-2 66,3 0-33,1 1 16,0 2 64,-1 2-80,0 6-16,-2 1-97,1 4-31,-1 6 32,-2 7 128,3 6-48,-3 3 48,0 2-16,1 4-48,2 0 48,3 6-176,8 6-48,-1 1 128,4 7 96,1 1 16,0 3-48,-4-1-48,-3-1 112,-6 1 0,-5-2-96,0 1 16,0-3 0,-5 0 0,-2-4 16,-2 2 64,-4-6-80,2-4 48,0-4 16,1-3 16,2 0-64,1-2-160,3-3-160,1-1 32,3-2-353,0 2-639,7-2-641,0 1-736,1 4-449,2-3-1984,-2 1-7716</inkml:trace>
  <inkml:trace contextRef="#ctx0" brushRef="#br0" timeOffset="0.99">20664 19180 8948,'0'0'2609,"0"0"-1664,0 0-193,0 0 385,0 0 47,0 0-31,5-6-193,-10 6-304,-1 0-383,-5 4 207,-1 2 176,-5 2 160,1 4 177,1 2 15,1 1-47,6 1-65,1 1-159,7-2-273,3-3-208,9-1-176,5-6-48,5-5-32,-1 0 0,1-4-624,-2-6 480,-3-1-113,-5-2 209,-3 4 48,-5 2-64,-4 1 96,0 4-32,-3 2 112,-2 7 321,-5 5 111,3 3-80,2 2 0,0-1-272,5-1-128,0-5-64,5-6-48,6-4-960,1 0-913,5-10-1857,-5-6-2881</inkml:trace>
  <inkml:trace contextRef="#ctx0" brushRef="#br0" timeOffset="0.99">20969 18993 21098,'0'0'2017,"0"0"-1905,0 46 560,-6-13 2097,-1 5-592,2 5-736,2-6-961,-1-2-432,4-3-80,0-8 16,5-4 16,-3-7-256,1-5-192,-1-5-145,-2-3-111,0-3-48,-2-8-257,-3-2-511,-6-7-417,2-1 304,-1 0-256,-1 3 112,0 1 1297,1 6 1184,4 3 913,0 4 128,3 2-80,3 2-97,0 0-543,9 4-305,4 2-95,7-2-257,4-2-48,7-2-48,1 0-160,3-6-48,-2-4-16,-5-2 48,-4-2 0,-2-4-64,-5 0-208,-9-2-16,-3-2-96,-5 0-16,0 5 64,-7 4 80,-4 12 112,-4 2 304,0 18 448,-1 6 0,4 7 33,6 2-17,6 2-144,2-4-480,14-5-48,1-3-16,3-5 32,2-6-32,0-7-16,-1-3-64,-4-3-64,1-5 128,-7-5-32,2-3 32,-3-2-48,0 4-32,-5-1 48,-2 6 64,2 6-16,0 0-48,0 12 32,2 1 144,0 7 225,4 1-193,3-4 48,1-1-80,3-4-112,0-4-16,2-4-64,-3-4-208,0 0-465,-5-4-367,-7-5-1217,-5-5-1777,0-1-2897</inkml:trace>
  <inkml:trace contextRef="#ctx0" brushRef="#br0" timeOffset="0.99">21734 19235 2017,'0'0'528,"0"0"1153,0 0-256,0 0 335,-32-2 481,29 2 305,0 2 143,3-2-96,0 0-624,9 0-176,10 0-209,13-2-463,5-4 704,9 0-625,-1-4-687,-3 4-273,-4-2-112,-10 2-144,-10 2-625,-7 3-1263,-9 1-482,-2 0-623,-13 1-1393,-5 1-5250</inkml:trace>
  <inkml:trace contextRef="#ctx0" brushRef="#br0" timeOffset="0.99">22033 19116 16167,'0'0'2946,"0"0"-2386,-34-5-48,26 5 801,1 0-81,7 0-383,0 0-209,8 0-496,4 8-80,3 2-32,1 7 336,2 4-128,-3 5 129,-5 2-1,-5-1-128,-5 4-112,0-7 96,-2-3 0,-5-3-112,1-6 16,1-2-32,-2-5-32,6-4-16,-1-1-32,2-6-176,0-7-1392,2-4-2802,2-4-4130</inkml:trace>
  <inkml:trace contextRef="#ctx0" brushRef="#br0" timeOffset="0.99">22563 19164 6019,'0'0'5522,"0"0"-4641,0 0-433,9-30 1585,-9 28 464,0 2-480,0 6-528,-5 10-369,3 10 305,0 6 880,-1 2-736,6 1-657,9-5-672,6-10 0,4-8-80,5-9-16,3-3-48,-2-9 32,-2-9-112,-6 0 80,-2-2 32,-8-1-63,-3 0-17,-7 1-225,0 5 33,-4 1 80,-3 8-96,1 6 96,-1 2-16,2 13-64,5 6 80,5 0 48,8 4 96,8-6-32,2-8 0,6-8-160,-1-3 80,-5-9-16,0-9 96,-7-2-48,-3-1 96,-9 0-16,-3-1 0,-1 0-32,-5 4 32,-8-2-48,3 2 0,-2 5 16,7 0-144,-5 3-304,3 5-224,6 3-497,-1 2-527,2 2-802,0 6-831,0-1-3522</inkml:trace>
  <inkml:trace contextRef="#ctx0" brushRef="#br0" timeOffset="0.99">23070 19232 19673,'0'0'2641,"13"30"-1968,-2-17-65,5 4 1185,-4-4-369,-2-2-575,2-5-449,-6-5-336,0 1-112,-6-2-608,3-3-465,-3-8-1152,-3-5-1857,-3-8-5154</inkml:trace>
  <inkml:trace contextRef="#ctx0" brushRef="#br0" timeOffset="0.99">23110 19010 19945,'0'0'2833,"0"0"-2785,31-8-656,-22 8 512,-3 5 48,0 2-1152,-1-1-2258,-5 0-5250</inkml:trace>
  <inkml:trace contextRef="#ctx0" brushRef="#br0" timeOffset="0.99">23293 19279 6179,'0'0'15959,"0"0"-15415,0 0-560,31 11 144,-22-11 1697,1-5-432,-4-5-513,3 1-576,0-2-224,-3-1-47,0 5 383,1-1-160,-4 4-208,1 2 0,-1 2 48,-3 2 48,2 6-48,1 2 224,4 0 112,4 0-400,3-4-48,1 0-224,3-6-704,-3 0-1921,-1-8-2738</inkml:trace>
  <inkml:trace contextRef="#ctx0" brushRef="#br0" timeOffset="0.99">23613 19182 16520,'0'0'5538,"0"0"-4449,0 0-849,0 0 1328,-36 0 129,19 8-784,1 3-433,-2 4-352,5 1-176,4 1 64,6 2-16,6-6-48,8-2-112,9-8-368,1-3 287,4-2-15,1-12 144,-1-3 0,1-7 128,-3-2 48,-1-4-16,-3-4 32,-4-2 16,-5-1-32,-7 1-240,-3 2 96,-3 6-48,-7 10 128,-5 16 592,3 8 145,-8 22-145,5 12 417,0 8 95,7 2-127,6-3-433,2-5-768,8-8 208,6-11-48,-1-5-321,-1-6-367,-4-1-897,-3-10-1600,-5-1-1809,0-6-3618</inkml:trace>
  <inkml:trace contextRef="#ctx0" brushRef="#br0" timeOffset="0.99">24156 19056 8388,'0'0'2705,"0"0"-1568,0 0 127,0 0 65,0 0 143,0 0 433,8-3-224,-8 6-32,3 5-112,-2 8 335,4 9 49,1 2-592,5 7-113,0 4-495,6 0-289,0-5-80,1-3-48,-1-2-48,-1-8-176,0-6-32,-1-2-16,-5-4-48,-3-2-352,-2-5-176,-5-1-464,0-1-337,-2-9-400,-5-3-1296,0-4 111,1-3-1215,-1-2-5428</inkml:trace>
  <inkml:trace contextRef="#ctx0" brushRef="#br0" timeOffset="0.99">24487 19007 11157,'0'0'6947,"0"0"-4370,2 33-544,-10-6 625,-2 6-433,-2 9-561,-2 6-399,-1 0-689,4-2-128,-1-5-271,4-5-193,1-6 32,2-10 16,3-4-80,1-6-97,-2-5-127,3 1-160,0-6-320,0 0-641,3-7-848,3-5-2129,0-6-3169</inkml:trace>
  <inkml:trace contextRef="#ctx0" brushRef="#br0" timeOffset="0.99">24087 18882 4658,'0'0'8068,"0"0"-3938,0 0-1137,0 0-304,0 0-144,0 0-624,0 0-432,5 0-400,7-2-481,8-2-320,11 0 0,9 0 16,4-2 112,-1 0-272,1 1-95,-5 2 15,-13-1-16,-6 2 0,-8 2-48,-6 0-64,-2 0 32,-2 0-49,-2 0 17,0 0 32,0 0 32,0 0-48,-4 0 48,2 0 16,2 2-32,-5 0 32,5-2-32,-1 0 64,-2 2-48,3-2-64,-2 0 112,2 0-32,0 0-16,-2 0 0,-1 0 32,1 0-16,0 0-48,-1 0 32,-2 0 48,-1-2-96,2-2 64,-3-3 32,0-1-96,-1-1 80,0-6-64,-4-2 80,1-3-64,-5-4 32,5 1-32,-2-1-48,1 0-128,2 5-32,3 6 128,2 5 48,4 4 0,1 4-240,0 0-336,0 4-865,1 6-816,-1-1-1041,5 4-2064</inkml:trace>
  <inkml:trace contextRef="#ctx0" brushRef="#br2" timeOffset="0.99">19804 20616 5587,'0'0'1264,"0"0"-1520,0 0 2001,0 0-144,0 0-641,0 0 433,-2 0 335,2 0-95,0 0 80,2-2-128,0 2-65,-1-3-287,6 2-305,3-1 1,2 0-209,6 0-64,4-2-143,6 0-97,4 0 752,1-1-335,-1 2-689,-7 1-48,-2 0-96,-6 2 32,-9 0-16,-1 0-48,-1 0 0,-5 0-112,-1 0-96,0 0 16,0 0-81,-1 0-31,-5 2-160,5-2-576,-5 0-641,6 0-544,-3 0-993,3-4-3169</inkml:trace>
  <inkml:trace contextRef="#ctx0" brushRef="#br2" timeOffset="0.99">19858 20786 13542,'0'0'3410,"0"0"-1617,0 0-241,0 0-159,0 0-321,0 0-415,16-3-65,-8 3-240,7-4 0,9 2 289,-1 0 143,9-2 609,-2 2-481,-1-2-480,0 4-160,-9-3-128,-5 3-96,-4 0-32,-3 0-16,-5 0-32,-3 6-592,0-3-144,-7 1-385,-1 2-624,-3-4-432,-3 0-1216,2-2-3922</inkml:trace>
  <inkml:trace contextRef="#ctx0" brushRef="#br2" timeOffset="0.99">21803 20646 18729,'0'0'4193,"0"0"-3712,0 0-417,-11 33 1104,7-25-95,4-2-705,0-2-336,7-4-176,1 0-1009,5-4-271,-7-5-385,0-5-2001,-2-7-3377</inkml:trace>
  <inkml:trace contextRef="#ctx0" brushRef="#br2" timeOffset="0.99">21813 20380 16808,'0'0'2049,"0"0"-1073,0 0 33,0 0-913,0 0-144,0 0-833,14 7-2144,-9 2-13959</inkml:trace>
  <inkml:trace contextRef="#ctx0" brushRef="#br2" timeOffset="0.99">21947 20589 16119,'0'0'3346,"37"-7"-2818,-9 3 1281,1-3 1104,-1 4-1568,2-1-1025,-6 2-352,-9 2-816,-7-2-1601,-5 2-1697,-3-5-9589</inkml:trace>
  <inkml:trace contextRef="#ctx0" brushRef="#br2" timeOffset="0.99">22052 20342 3362,'0'0'11445,"4"52"-7940,-4-13-831,0 4 383,0 7-720,0 2-1024,-2-6-593,-3-5-224,5-5-224,-2-8-160,2-8 32,0-6-96,0-7-15,5-4-114,-1-3-447,1-12-544,-4-9-1025,3-3-1985,-4-5-5795</inkml:trace>
  <inkml:trace contextRef="#ctx0" brushRef="#br2" timeOffset="0.99">21008 20578 7011,'0'0'3090,"0"0"-2850,0 0 16,0 0 304,0 0-208,0 0 0,-25-26 33,24 21-113,1 2 80,-2 0 128,2 0 224,-3 1-223,3 0-65,0 2 608,0 0 129,0 0-401,0 0-464,0 10-128,3 4 161,0 7 175,2 6 592,0 3 705,4-1-608,0 1-545,3-3-272,5-6 304,0-5-191,0-5-17,5-4-192,2-6-32,-1-1-48,-1-9-32,1-6 48,-1-2-192,-5-4 16,-4 2-64,-2-3 16,-5 1-96,-1 0-160,-5 1-64,0 0 80,-1 3-64,-9 1-144,4 3-97,-5 2 401,4 3-80,1 4-176,2 3-64,4-2-289,0 3-511,0 0-1089,0 3-2770</inkml:trace>
  <inkml:trace contextRef="#ctx0" brushRef="#br2" timeOffset="0.99">21391 20695 9861,'0'0'4289,"0"34"-1391,0-17-769,4-2-833,0-3-543,3-7-257,0-2-160,2-3 16,-3-8 144,0-4 145,1-6-97,-2-2 32,-2-4-256,-3 2 81,4 2-305,-4 4-64,0 5 64,0 5 128,0 4 48,0 2-32,3 2-272,0 5 32,6 5 16,-3 0 0,6 0-16,-2 2 48,2-6-32,-2 0-32,3-2 32,-8-4-112,0 1-64,-3-3-176,1 0-64,-3-3-17,0-1-895,0-2-257,0-2-1664,-3 0-5379</inkml:trace>
  <inkml:trace contextRef="#ctx0" brushRef="#br2" timeOffset="0.99">22627 20570 10597,'0'0'5394,"0"0"-2416,0 0-1458,0 0 193,27 41 672,-19-13-144,2 3-1152,5-4-273,-2-1-368,-2-8-224,2-6-95,0-6-97,1-6 32,-3-6-32,-3-9 144,2-6-80,-4-3-64,-1-6 48,-5-3-128,0-4 64,0 2-80,-5-2 16,-1 7-208,3 3-81,0 11 97,3 7 272,0 6-80,0 6-432,7 6-384,0 3-49,4 5-1536,4-2-784,-1-3-1393,1-1-7940</inkml:trace>
  <inkml:trace contextRef="#ctx0" brushRef="#br2" timeOffset="0.99">22986 20624 17672,'0'0'1121,"0"0"-913,0 0 1264,28 7 449,-17-7-656,0-1-161,1-5-511,3-4-385,-2 0-80,-5-2 112,1 0-64,-7 1-144,-2-4 0,-2 3-32,-8 2 32,-7 0 16,-1 4-80,1 5 16,-5 1 48,-1 7 80,5 10 224,1 7 272,6 0 209,7 9-33,4-4-79,14 1-225,7-6-160,6-4-208,1-5-96,1-9-128,-1-5-352,-6-1-865,-4-7-448,-13-1-352,0-8-528,-5-3-432,-2-3-2178</inkml:trace>
  <inkml:trace contextRef="#ctx0" brushRef="#br2" timeOffset="0.99">23383 20542 18889,'0'0'448,"-15"-30"-352,-1 14 1024,1 3 225,0 2-337,-2 3 305,0 8-304,-1 5-257,2 9-112,4 7 32,-2 7 113,6 6-33,1 0 49,4 1-177,6 0-240,8-8-224,7-4-16,1-10-160,8-5 80,-5-8-192,2 0-192,-6-10-801,-1-6-1216,-6-2-1312,-4-6-1378</inkml:trace>
  <inkml:trace contextRef="#ctx0" brushRef="#br2" timeOffset="0.99">23477 20492 7299,'0'0'15367,"0"0"-13590,0 0-1761,0 0 689,0 0 687,0 0-527,37 12-321,-12-9 160,4-3-624,2 0-128,-1 0 48,-6 0-32,-1-3-512,-5 0-465,1-2-415,-2 1-897,-2-2 112,-1 3-224,-3-2-6468</inkml:trace>
  <inkml:trace contextRef="#ctx0" brushRef="#br2" timeOffset="0.99">23633 20311 12998,'0'0'2833,"0"0"-688,0 0 64,0 0-544,-32-3-96,27 27 400,-1 8-241,0 6-431,4 7-369,2-1-223,0-1-385,0-1-48,2-7-80,4-2-160,-3-9 64,1-5-32,0-5-64,-1-6 64,-1-3-80,-2-5-384,0 0-416,0-14-641,-2-4-1969,-3-9-2512</inkml:trace>
  <inkml:trace contextRef="#ctx0" brushRef="#br2" timeOffset="0.99">23867 20550 16840,'0'0'2753,"0"0"-2609,14 28 32,-13-14 448,5 2 497,-2 1 400,-3-1-385,4-2-768,1-1-272,0-4 128,2-2 1,3-7-97,0 0 32,-1-11 192,7-3 16,-9-6-256,4-2-80,-3 1 0,-8-1-64,-1 2-48,-10 5 128,-5 2 64,-10 3 432,0 6-79,-1 4-81,0 0-128,2 3-112,9 4-128,4-1 0,4 2-48,7-2-864,3-2-929,11-4-1921,-1 0-3457</inkml:trace>
  <inkml:trace contextRef="#ctx0" brushRef="#br2" timeOffset="0.99">24048 20639 6275,'0'0'9556,"0"38"-8851,0-24 1408,0 1 1104,4-4-992,6-7-432,-2-2-401,3-2-431,0-6-177,2-5-95,1-6-257,-3-2-224,-2-5-160,-3-2 16,1-2-112,-4-1 128,-2 5-96,-1 0 64,3 7-48,-1 5 64,3 6-80,1 6 0,6 0 32,4 3-96,2 5 96,5-3-64,0 3 32,-1-2-48,1 0-384,-6-1-705,0-5-1376,-9 0-1729,-4 0-3217</inkml:trace>
  <inkml:trace contextRef="#ctx0" brushRef="#br2" timeOffset="0.99">25017 20188 13686,'0'0'5363,"0"0"-3250,0 0-833,0 0-511,12 0-321,-7 22-64,0 14 448,0 11 449,-5 9 416,4 6-801,-1 1-272,-3-3-271,0-10-33,0-9-32,0-7-64,0-8-32,0-8-32,0-4-80,0-4-64,0-6 16,0-4-64,0-4-96,6-8-512,-4-3-1009,0-6-1216,0 0-1489,-2 1-5523</inkml:trace>
  <inkml:trace contextRef="#ctx0" brushRef="#br2" timeOffset="0.99">24932 20524 4002,'0'0'12870,"0"0"-9413,0 0-1584,0 0 320,0 0-128,0 0-576,-1 0-481,12 0-447,6-2-225,0 2-32,4-1-128,3-2 128,-4 3-208,2-2-128,-4 1 16,-2 1 48,-5 0-80,1-3 64,-1 3-112,-1-2-400,-3 2-529,-2 0-735,-5 0-898,0 0-1151,0 0-3395</inkml:trace>
  <inkml:trace contextRef="#ctx0" brushRef="#br2" timeOffset="0.99">25331 20528 2737,'0'0'3234,"0"0"3537,0 0-3554,0 0-1184,-28-6-272,13 6-304,0 6-225,-2 2-271,1 6-81,-3 2-192,8 2-47,1 2 143,4 0-128,6-3-271,0 0-225,11-5-128,2-3 0,3-3 0,3-6-48,1 0 64,-3-3 16,1-8-16,-4-1-64,1 2 64,-4-1-64,-4-2 32,0 4-32,-4-3 32,-3 1-96,0 2 16,0 1 0,-3 1 16,0 1 32,1 6 16,0-3 16,2 3-16,0 3 0,0 8 16,4 1 96,2 2 48,4 2 16,-2-2 16,2-3-32,-1 0 0,0-5-144,-3-1 48,-4-3-96,1 1-96,-2-3-336,-1 0-192,0 0-257,0 0-271,4-6-1202,-1-1-1375,1-2-3699</inkml:trace>
  <inkml:trace contextRef="#ctx0" brushRef="#br2" timeOffset="0.99">25560 20614 12294,'0'0'3953,"0"0"-1391,0 0-81,0 0-1089,0 0-431,0 0-129,15 21-111,-15-21-113,4 0-64,-2-5 48,-1-5-320,4 0-47,2-4-49,-2 0-64,0 2-96,1 0 160,1 4 32,-2 3 16,0 0 0,1 4-64,0 1-32,-1 0-112,2 1 0,-1 5 16,4 2 16,-4-2-32,-1 3 16,2-6-16,-6 1-16,2-2 0,-1 0 0,-2-2 32,0 2-48,0-2 16,0 2-208,0 1-400,0 2-304,3 1 127,-1 2-207,-2-3-865,5 1-768,-2-1-2354,2-5-10212</inkml:trace>
  <inkml:trace contextRef="#ctx0" brushRef="#br2" timeOffset="0.99">25874 20587 8580,'0'0'3730,"0"0"-1922,0 0-47,0 0 416,0 0-80,0 0-224,7-24-256,-7 21 48,-3 3-401,-2 3-640,-5 8-431,-3 2-113,2 6-48,0-1 16,2 2 32,3-1-64,3-3 16,3-2-32,3-4 80,5-4-96,5-6 0,1-1 0,1-10 0,0-4-272,0-5 111,-2-3 49,-5 4 80,1-3 0,-1 6 80,-8 0-64,0 6 16,0 2 32,0 5-16,0-2 0,-6 5 0,4 0 0,0 0 0,2 6-32,-3 4 32,3 3 16,0 4 0,0 1 0,0 3 16,3 3 0,-1 0 48,-2 3-48,2-2 48,-2-1 1,0 0-129,0 0-33,-2-2 81,-3 2-48,1 0 64,-2-3 64,-3 1 33,-1-2-33,-1-2 80,3-5 48,0 0 16,-1-7-32,0-2-96,-1-4-32,7 0 16,0-4-80,-1-6-176,4 0-336,0-2-193,2 1-303,5-2-1041,-1-1-544,5 3-1841,-5-4-8068</inkml:trace>
  <inkml:trace contextRef="#ctx0" brushRef="#br2" timeOffset="0.99">26025 20634 864,'0'0'14599,"0"0"-12470,0 0-1617,0 0 1153,0 0 224,0 0-128,25-18-97,-14 13-511,1 2-32,5-1-241,-2 0-272,-2 0-320,2 0-224,-3 2-96,-4-2 80,-3 0 0,-1 0-32,-2-2-16,-2 0 80,-2-2-160,-5 0-16,-1 0 48,-4 0 0,4 5 0,-1 0-16,-2 3 16,-1 4 96,4 9-96,-1 5 112,0 5-16,2 5 224,3-3-47,4 1-17,0-4-128,8-6-80,6-5 0,1-10-288,3-1-193,-1-7-447,5-8-881,-4-1-1248,0-3-705,-4-1-3105,-7 2 544</inkml:trace>
  <inkml:trace contextRef="#ctx0" brushRef="#br2" timeOffset="0.99">26267 20646 18552,'0'0'3282,"0"0"-3090,0 0-160,0 0 1089,8 31 175,-6-24-287,0-4-465,3-1-464,1-2-32,-1 0 96,1-5 48,0-6-80,4-3-96,-2-4 0,6-1 32,-1 1 16,0 0-64,1 6-16,-1 7 128,-1 5 288,-7 7-31,0 9-273,-3 2 176,1 3-32,-2 0-144,-1-2-64,6-5-32,-3-4-384,2-5-689,4-5-976,-3-7-752,1-9-1745,3-6-6419</inkml:trace>
  <inkml:trace contextRef="#ctx0" brushRef="#br2" timeOffset="0.99">26512 20545 17576,'0'0'2497,"0"0"-2353,0 0 657,0 0 863,0 0-223,0 0 112,17 21-337,0-18-447,1-3-209,4 0-224,5 0-192,-2-6-176,-2-3-16,-1 1-16,-5 1-464,-9-1-1281,-8-1-1937,-2 2-4145</inkml:trace>
  <inkml:trace contextRef="#ctx0" brushRef="#br2" timeOffset="0.99">26620 20327 15367,'0'0'4466,"-5"34"-3121,3-8 880,-2 4 592,-1 6-1104,-3 2-337,8-3-559,-3 2-369,3-4-272,0-4 96,0-2-80,3-6-112,5-7-32,-3-4-48,1-1 0,-1-7-16,-4-2-432,4 0-304,-5-5-545,0-1-1216,0-2-1313,0 1-592,0-2-2737</inkml:trace>
  <inkml:trace contextRef="#ctx0" brushRef="#br2" timeOffset="0.99">27261 20584 12374,'0'0'4658,"0"0"-2609,0 0-529,0 0-143,0 0-336,0 0-81,13 26-208,9-25 49,5-1 671,6 0-559,-4-3-385,0-7-400,-3-1-80,-6 0-32,-7-2-16,-2 2 32,-7-1-32,-4 0-16,0 0-80,-8 0-48,-7 2-16,-5 1-32,-3 1-64,-1 3 96,-1 5 80,-2 0-16,6 8 112,2 6 0,2 2-32,5 6 32,3 2-16,5 4 48,4-2 32,7 2 96,11-4 160,4-4-80,7-9-48,2-3-96,0-6-96,-3-2 0,0-2-48,-9-4-208,-3-2-592,-7 3-273,-6-1-111,-3-2-321,0 2-160,-7-1-368,-3 4-544,5-2-1393,-1 4-2577</inkml:trace>
  <inkml:trace contextRef="#ctx0" brushRef="#br2" timeOffset="0.99">27642 20570 12230,'0'0'4818,"0"0"-2177,0 0-992,0 0-401,25-14-303,-16 21-81,-2 8-240,4 0 705,-5 3-465,4 2-287,-1 1-273,0-5-144,-3 0-32,4-5-112,-4-3-32,-2-2-320,1-4-561,-3-2-623,2-3-625,-2-12-320,-2-2-2706</inkml:trace>
  <inkml:trace contextRef="#ctx0" brushRef="#br2" timeOffset="0.99">27853 20464 9668,'0'0'4643,"0"0"-1586,-6 34-464,-5-11 272,-1 4-527,-3 3-674,1 0-527,2 0-449,1-3-160,0-3-143,6-4-241,-1-4-48,0-3-80,6-4-16,0-3-80,0-4 48,0 0-80,0 0-401,0-2-159,0 0-465,0 0-703,6-4-193,0-6-384,-1-2-2226,3-1-7666</inkml:trace>
  <inkml:trace contextRef="#ctx0" brushRef="#br2" timeOffset="0.99">27893 20646 12278,'0'0'2641,"0"0"-1633,0 0 881,0 0 160,0 0-1024,0 0-193,18-11 176,-5 11 17,2 0 303,3 0 97,3 0-592,-3 0-369,-6 0-192,1-1-192,-4-3-16,-4-1-48,-1 0 16,-2-4-32,-2-1 32,0-1-144,-2-1-48,-2-3-144,-1 0-273,1 3 1,-3 2 64,3 5 416,-3 5 80,0 0 48,2 7 16,-7 10 0,0 1 224,1 6 96,3 5-64,-1 1 49,7-5 63,2-1-32,0-5-272,2-8-80,10-6-96,-4-5-192,3-5-336,2-6-65,-2-3-559,-2-4-657,-2-1-416,-3 3-1537,-2 3-3377</inkml:trace>
  <inkml:trace contextRef="#ctx0" brushRef="#br2" timeOffset="0.99">28127 20706 17864,'0'0'2353,"0"0"-2401,0 0 192,0 0 1153,0 0-273,0 0-207,11 24-305,-6-24-32,0-7 609,-3-2 63,4-4-319,-4-3-353,1-4-64,1 1 160,-2-3-160,3-2-255,-4 2-145,4 2 0,-5 4-32,2 5 48,1 1 0,-1 5-16,-2 4 16,2 1-64,1 0 64,2 0-192,1 3 160,0 1 0,0 2-209,6 0-559,-6 0-577,4-1-928,-2-2-1104,1-1-2418,3-2-4001</inkml:trace>
  <inkml:trace contextRef="#ctx0" brushRef="#br2" timeOffset="0.99">28347 20556 5763,'0'0'12261,"0"0"-11156,0 0-1137,0 0 752,0 0 1137,0 0-336,13 37-97,-11-19-447,3 1-529,-1 0 48,3 2 353,-1-6-369,4 1-352,3-2-32,-3-4-64,2-4 16,0-4-64,4-2 64,-3-6-64,-2-4 80,2-6-80,-1-3-32,-2-5-48,0 0-160,-2-2 48,2 4 96,-9 2 32,3 6 48,-4 4 16,3 4 64,-3 4 96,0 2 48,-3 5-96,-2 4-32,-5 6-16,3 2 128,1 7 112,0 2 48,0 3 176,6 1-111,-3 2-65,1 0-48,-3 1 64,3 0-176,-3-1 32,0 0-64,2-2-48,-4-3 16,0-3-48,-1-4-16,-2-5-48,2-2 32,-1-5 0,3-6-48,1-2-288,5-8-512,0-12-1297,5-6-2193,6-5-4242</inkml:trace>
  <inkml:trace contextRef="#ctx0" brushRef="#br2" timeOffset="0.99">28663 20566 11381,'0'0'4082,"0"0"-2305,0 0-481,0 0 49,-11 27-96,11-4 63,-6 0 177,6 6 256,0-2-385,3-1-351,6-3-353,0-8-352,2-3-160,3-6-112,1-4-32,-1-2 32,1-6 0,-2-5-96,-1-2-96,-7-3-288,2-2 80,-3 0-128,-4 3 63,0 3 17,0 1 272,0 10 144,0 1-128,0 7 64,0 5 80,3 0 32,3 2 80,3 0-64,7-4 48,2-4-112,1-4-32,1-2-224,0 0 336,-5-8-304,-1-2 112,-5-4 96,-5-4-176,-4 1 32,-2-5 80,-5 1-128,-4 2 112,0 0 64,3 4 0,-2 6 224,4 0 416,1 5-496,5 4-80,0 0-112,3 0-208,4 0-688,1 0-1105,3 0-881,-2 0-2176</inkml:trace>
  <inkml:trace contextRef="#ctx0" brushRef="#br2" timeOffset="0.99">29103 20401 13590,'0'0'4146,"0"0"-2913,0 0 287,0 0-63,0 0-817,0 0-368,2 32 465,-2-1 655,0 6 305,-2 4-592,-4 1-481,0-2-176,2-5-32,2-5 1,2-5-33,0-8-128,0-4-144,0-6-80,6-5-32,1-2-16,4 0 48,-1-4-16,0-4 64,1 0-112,-2 0-16,1 0-96,0 0 112,-3 2-48,-1 0 80,1 0 0,-5 2-16,1 1 32,-2-2-16,3 3 0,-1 2 0,1 0-32,3 0-16,2 2 80,3 4-32,0 2 64,-1 0 0,0 0 16,2-2-64,-3 2 0,1-1-736,-2-4-865,-1-1-1152,1-2-1777,-1-4-4755</inkml:trace>
  <inkml:trace contextRef="#ctx0" brushRef="#br2" timeOffset="0.99">29423 20691 14086,'0'0'3202,"0"0"-2754,0 0 1745,35 10 352,-21-10-608,-2 0-624,2-4-593,1-2-384,-1-1-208,-3-1-80,-1-3-16,-5 0 0,-5 1-80,0 0 16,-11 1-112,-4 4-32,-3 1 48,-3 4 48,1 0 144,-3 9 96,6 5 368,5 5 353,7 2-161,5 1-176,0 0-191,18-1 15,3-8-320,2-2-160,5-6-32,-3-3-513,-3-2-511,-4-6-769,-4-4-1873,-6-4-912,-3-4-5619</inkml:trace>
  <inkml:trace contextRef="#ctx0" brushRef="#br2" timeOffset="0.99">29653 20749 13654,'0'0'4482,"0"0"-3281,0 0 688,20 28 160,-14-22-289,1-3-575,0 3-177,0-6-495,-3 0-65,0 0 80,1 0 112,-3-3-239,2-5-225,-1-2 16,0-2 112,-3-3 16,0-4-128,0 0 96,0-3-176,0-3-144,0 4 16,-6 0-32,4 5-32,0 5-64,0 3 160,-1 4-32,1 2 32,2 2-64,0 0 32,5 0 0,1 2-80,5 2-48,2 0-176,6 0-432,-2-2-689,3-1-528,-4-1-944,-4-1-1009,-2-5-7395</inkml:trace>
  <inkml:trace contextRef="#ctx0" brushRef="#br2" timeOffset="0.99">29841 20684 8036,'0'0'12645,"29"7"-11716,-12-7-753,3 0 2289,-3 0-96,6 0-1104,0 0-289,-6-6-496,0 0-287,-3 0-49,-5-4 32,-5 1-96,-2-6-144,-2 1-80,-6-1-32,-7-2 15,-2 4 113,-3 2 128,1 5 97,2 6-65,7 0-48,-3 13-32,5 4 96,6 7 128,0 3 48,0 0-48,6-1-80,5-2-96,0-7-32,1 0-112,5-7-32,1-4-272,-2-4-384,-2-2-577,1-4-1488,-3-6-1873,-7-5-5331</inkml:trace>
  <inkml:trace contextRef="#ctx0" brushRef="#br2" timeOffset="0.99">30460 20526 12070,'0'0'3889,"0"0"-2144,0 0-384,0 0-33,0 0-511,0 0-241,20-14 112,-5 11-95,3-4-81,4 1 592,2 1-479,4-1-273,-1-2-208,2 2-80,0-1-48,0 2-48,-6 2-512,-1 3-1201,-3 0-880,-4 0-2178,-4 7-7474</inkml:trace>
  <inkml:trace contextRef="#ctx0" brushRef="#br2" timeOffset="0.99">30604 20208 6707,'0'0'8356,"0"0"-5139,0 0-1216,0 0-816,-5 35-193,5 8 577,0 12 1184,0 9-784,0 0-1120,3-5-353,-1-7-160,3-10-208,-2-9-176,2-6 0,-1-8 16,2-3 0,-1-6-144,0-4-304,-3-4-337,1-2-543,-2-2-513,2-6-480,0-6-1233,-3-2-5394</inkml:trace>
  <inkml:trace contextRef="#ctx0" brushRef="#br2" timeOffset="0.99">30826 20569 13974,'0'0'4595,"0"0"-2451,-3 32 49,3-17-288,3-1-800,3-3-385,5 2-432,2-4-112,3-4-144,-4-3-96,5-2 112,-7-8-64,2-5 48,-4-1-16,-4-4-16,-1 1 0,-3-3-128,0 3 16,-10-1-48,0 1-144,-2 4 208,-3 5 48,0 2 32,-2 3 0,6 3 16,1 0-192,1 6-1041,3 0-864,6 2-1280,0-2-4259</inkml:trace>
  <inkml:trace contextRef="#ctx0" brushRef="#br2" timeOffset="0.99">31511 20243 10997,'0'0'3586,"0"29"-913,0 2-304,0 12 800,-3 5-495,-4 5-1218,0-4-191,6-5-481,-4-8-207,5-8-449,0-8-192,0-9 16,5-5-49,-1-3-335,0-3-560,1-6-593,0-7-1376,-5-4-1457,0-5-4258</inkml:trace>
  <inkml:trace contextRef="#ctx0" brushRef="#br2" timeOffset="0.99">31397 20456 17096,'0'0'3682,"0"0"-2722,0 0-208,40 0 209,-16 0 367,8-3 33,-3-3-993,0-1-304,-1 2-16,-6-4-96,-2 6 16,-5-3-592,-3 4-913,-8-1-496,-3 2-288,5-3-112,-6-2-768,1-4-1490</inkml:trace>
  <inkml:trace contextRef="#ctx0" brushRef="#br2" timeOffset="0.99">31756 20230 15111,'0'0'3441,"0"0"-1984,0 0-176,0-28-49,0 26-191,0 4-625,0 14-400,0 7 128,0 9 704,0 11 897,-5 5-752,4 5-321,-4-6 0,5-1 17,-5-8-17,5-8-160,0-7-448,0-7-32,3-5 0,1-8 16,7-3-48,-1-6 64,4-8-16,0-4 32,1-3-32,-1-1-64,-3 3-176,-5 0-96,-1 8 64,1 4 112,-6 4 48,0 3 16,0 3-64,0 10 64,0 1 80,0 1 80,2 3-96,2 0 48,2-4 32,-1-4-96,6-5 80,1 0-48,0-5 16,0 0 0,4-2 16,-4-4-32,5 0-160,-6 1-176,0 2-192,0 1-273,-3 2-63,1 0-144,-4 0-1,-1 2-79,0 1 95,1 0 49,-3-3-1,2 0-95,-1-3 288,0-2 639,2-3 98,0 0 15,0 0-16,-1 0 336,0 3 496,1-1-48,1-1 193,-1 3-97,-1 0-63,0 1-337,1-2-208,0 4 96,-3-4 48,1-1-111,-3 0-97,0 0-144,0 0-64,-5-2 48,-5 2 192,2 3 240,-1 0-208,2 3-128,-1 6-112,3 8-16,0 4 32,5 2 96,0 2 97,0-2-65,11-2-16,3-6-192,1-2 16,2-2-32,0-2 16,-4-4-96,-3 0-1009,-3-2-1328,-2 0-1857,-5-8-4418</inkml:trace>
  <inkml:trace contextRef="#ctx0" brushRef="#br2" timeOffset="0.99">32556 20485 11845,'0'0'6003,"0"0"-3170,0 0-1728,35 0-145,-16-2 817,7 2 480,1-3-1136,3 0-609,-2-2-352,-4-3-128,3 3 0,-4-4-32,-5 1-112,-1 1-992,0 1-641,-6 0-976,-5-2-673,-1-2-3153</inkml:trace>
  <inkml:trace contextRef="#ctx0" brushRef="#br2" timeOffset="0.99">32780 20135 10517,'0'0'2561,"0"0"-1104,-33-36 367,16 28 65,-3 5-1008,-3 3-321,-1 3-16,2 13 49,-1 8 47,6 11 208,7 10 577,3 6 288,7 11-161,0 0-463,4-5-465,7-3-208,0-8-176,3-8-95,-3-11-145,-3-9-113,2-4 113,-9-4-208,-1-1-32,0-6 64,-7-3 32,1 0-336,-3 0-561,1 0-319,2-3-577,2-3-32,3 1-1264,1-1-4355</inkml:trace>
  <inkml:trace contextRef="#ctx0" brushRef="#br2" timeOffset="0.99">33029 20162 7091,'0'0'7796,"0"0"-4547,0 0-1600,0 0-176,0 0-161,0 0-127,-17-8-113,17 8-239,0 0-257,0 0 0,2 2-31,3 0-49,-5 0-240,5 0 0,-5 4-144,0 6 64,0 8-32,0 10 480,0 7 145,-3 9-241,1 5-96,2 2-32,2-7-143,2-5-17,6-6-176,-4-11 16,0-7-32,-1-4-160,2-6 16,-7-3 48,5-4-256,-5 0-113,0-11-95,0-2-464,0-4-1217,-3-6-961,1-1-992,-3 0-4386</inkml:trace>
  <inkml:trace contextRef="#ctx0" brushRef="#br2" timeOffset="0.99">33167 20491 22346,'0'0'2721,"0"0"-2689,0 0-32,0 0 1089,0 0-33,7 31-495,-3-19-353,8-1-144,-4-4 0,6-1-32,-3-4 48,2-2-80,0-2-96,-5-4 192,-1-6-32,-2-2-128,-5 0 80,0-4-64,0 1-112,-9-4-256,0 4 112,-6 3 95,2 4 129,-1 4 96,1 6 112,1 0 1,4 8-97,1 1 0,5 4-48,2 1-305,0-3-1167,0 2-849,5-5-1345,1-2-4434</inkml:trace>
  <inkml:trace contextRef="#ctx0" brushRef="#br2" timeOffset="0.99">33378 20510 18809,'0'0'2993,"0"0"-2849,0 0 240,0 0 1745,-7 32-800,9-16-193,3 2-47,6-1-577,1 0-320,5-3 112,2-7 64,-1 0-175,2-6-129,-3-1 32,-4-1 32,-2-9 0,-1-2 0,-4-4-16,-1 0-64,-5-2-16,0 0-16,0 2-160,-5 5 112,0 2 0,5 7-32,0 2 80,0 5-64,10 4 80,1 6 16,1-4 96,6 2-80,-1-4-48,-2-1-128,4-4 80,-3-2 0,-4-2-16,3 0 64,-2-4-16,-6-6 32,1-4 0,-4-4 16,1-6-176,-5-1 64,0-6-176,0 0 96,0 3 48,-5 4 80,3 6 64,2 5 96,-5 7 0,1 1-112,-2 5-16,-2 5-32,-2 2-176,-5 7-1137,1 0-1424,-1-1-2674</inkml:trace>
  <inkml:trace contextRef="#ctx0" brushRef="#br2" timeOffset="0.99">33851 20540 16456,'0'0'2048,"-14"-33"-1951,11 20-33,3 7 896,0 6 80,6 6-367,5 12 191,-3 9 449,2 3 1392,-2 5-800,-4 0-993,1-1-351,-5-4-129,0-6-112,0-4-192,-7-6-64,-2-2-64,2-8-352,0-4-609,-3 0-1504,1-12-2097,-2-6-3233</inkml:trace>
  <inkml:trace contextRef="#ctx0" brushRef="#br2" timeOffset="0.99">34469 20340 9156,'0'0'3266,"0"0"-1393,47 0 864,-26 0 1153,7 0-1553,-1-3-481,-2-2-863,2 0-737,-5 1-192,-2 0-64,-5 2-240,-2 1-1153,-3-2-928,-4 0-1376,-3-4-5091</inkml:trace>
  <inkml:trace contextRef="#ctx0" brushRef="#br2" timeOffset="0.99">34598 20180 8564,'0'0'704,"0"0"-368,0 0 465,-11-30 415,11 22-191,0 0-33,-3 1 97,1 0-17,2 1-63,0 3 111,0 1-319,-1 2-225,1 0-48,0 14-352,0 10 0,0 9-48,0 9 465,3 8 1039,2 3 273,2-1-80,-4-6-833,4-9-463,-2-5-369,-5-6-112,5-5 16,-5-8-16,0-2-48,0-2 0,0-5-64,0-2-608,0-2-785,0-2-784,-5-8-785,0-6-3601</inkml:trace>
  <inkml:trace contextRef="#ctx0" brushRef="#br2" timeOffset="0.99">34883 20397 16792,'0'0'4370,"-5"45"-2513,0-21 239,-1 4-351,6-1-736,0-6-273,11-5-304,6-5-256,6-11-64,5-6-48,-1-9-32,0-7 32,-5-6-224,-4-4 16,-8 1 96,-5-2-16,-5 6-224,-5 3-80,-7 5 0,-8 9 304,-5 5 128,2 5-64,-6 6-112,4 8-16,4 0 48,6 2-80,8 0-625,1-2-1504,6-4-1376,6-6-5492</inkml:trace>
  <inkml:trace contextRef="#ctx0" brushRef="#br2" timeOffset="0.99">35591 20346 11957,'0'0'7236,"0"0"-4723,0 0-1601,0 0 545,0 0-144,33-17-465,-20 13-128,8 1-367,-3-2-145,5 1-112,-1 1-64,1 1-16,0-1-48,-1 3-48,2-2-128,-8 1-401,2-4-127,-2-3 32,-4-3 79,5-6 145,-6-3 352,-4-5 96,-2-3 48,0-4 16,-3 0-48,-2 1 32,0-1 0,0 3-48,-4 8 112,1 5 224,-1 6 320,3 6-111,1 4-209,0 6-128,0 11-112,0 10 96,0 7 688,4 10 129,-3 3-129,4 3-207,-5 0-81,0-3-32,0-4-112,0-8-496,-5-5 112,5-8 64,0-5-16,0-7 48,5-4-96,2-3-32,4-3 16,1-9 32,0-1-16,4-4-32,1-1-160,-3 1-16,-3 4-48,-2 1 0,-3 4 112,-6 3 64,2 0 0,-2 2 48,0 0-16,0 0-32,0 0 0,0 4 32,0 0-16,5 2-32,4 2 96,4 0-48,3 0 64,1 0 32,1 0 80,4-2-144,-2 0-48,0-3 32,-2 2-16,-2-5 16,1 0-48,-4 0 64,-3 0-16,3-5 32,-3-1-80,-1-1 48,0-5-16,0 0 32,-1-5 0,2 4-16,-3-4 48,3 2-48,-5 1 80,-3 1-64,-2 1 16,-2 4-16,-7 3 0,-4 3 32,3 2 16,-1 7-48,-1 7-16,5 5-32,2 5 32,5 2 144,0 1-48,9-3-112,4-1 80,0-5-80,4-7 48,0 2-96,-4-7-112,0-1-400,-4-2-737,-3-3-880,-2 0-912,-1-6-1361,0-7-4642</inkml:trace>
  <inkml:trace contextRef="#ctx0" brushRef="#br2" timeOffset="0.99">35691 20087 6659,'0'0'6499,"0"0"-4130,0 31 368,-5 1-320,0 10 273,3 6-353,-1 1-656,3 2-593,-3-6-544,3-7-96,0-8-303,0-6-145,0-9 32,3-3-96,-3-6 96,0-1-193,0-5-543,0-3-656,0-7-1346,0-6-1952,-6-4-3522</inkml:trace>
  <inkml:trace contextRef="#ctx0" brushRef="#br2" timeOffset="0.99">36887 20323 15591,'0'0'5106,"11"48"-2993,-4-20-304,0-1-288,-1 0-769,3-3-287,-4-5-161,1-5-192,1-3-64,2-8 32,-5-3-96,3-3 48,-3-11 128,3-7-16,-3-5-80,0-8 0,0-1-16,-4-7 32,0 3-32,0 2 0,0 7-144,0 6-16,0 8 16,0 8 16,0 8 16,0 0-144,0 5-545,7 3-399,-2 2-1169,4 2-1297,2-2-1488</inkml:trace>
  <inkml:trace contextRef="#ctx0" brushRef="#br2" timeOffset="0.99">37154 20347 16712,'0'0'3553,"0"0"-3249,6 38 305,-2-24 1119,4-2-447,3-2 80,0-8-593,1-2-592,1 0-80,-3-5 128,2-4 0,-2-3-192,-4-2-16,-6 1 16,0-4 0,0-1-16,-6 2-16,-6 2 0,1 2 0,0 8 64,0 4-48,-1 8 305,1 14-1,7 6 224,2 4 160,2-2-303,6 0-305,8-9-96,1-3-64,5-8-17,-1-6-639,-1-4-80,-1 0-577,-6-7-1344,-3-6-913,-4 0-1136,-4-4-3009</inkml:trace>
  <inkml:trace contextRef="#ctx0" brushRef="#br2" timeOffset="0.99">37475 20071 2161,'0'0'14615,"0"0"-12102,5 32-752,-7 1 1376,-5 13-224,-1 3-992,1 4-848,-3-4-433,9-5-528,-1-9-160,2-8 64,0-7-48,7-8 16,3-6-240,3-6-192,-1 0-561,0-11-832,-1-5-1696,0-3-1714</inkml:trace>
  <inkml:trace contextRef="#ctx0" brushRef="#br2" timeOffset="0.99">37650 20364 17816,'0'0'2577,"0"0"-2417,0 0-160,0 0 273,0 0 975,0 0 65,-10 33-17,4-18-447,-1 4 15,6 0-16,1 0-367,0-3-257,7-5-144,4-3-32,4-3 0,3-5 32,0-2-16,1-11 32,-3-1-48,-4-6-288,-2 2-64,-6-3-48,-4 1-209,0 0 1,-8 3 272,-6 6 304,-1 4 96,-2 7 432,-5 0-176,5 1-207,2 7-178,4 1 1,4 2-80,4-3-832,3-3-2065,7-2-1473,4-3-6692</inkml:trace>
  <inkml:trace contextRef="#ctx0" brushRef="#br2" timeOffset="0.99">37869 20337 20633,'0'0'4691,"0"0"-4259,0 0-528,0 0 624,0 0 1105,0 0-737,-36 30-128,28-10-383,0 2-209,1 2 64,-1-1 16,6-2-128,2-6-80,0-5-64,10-2 0,2-8 16,6 0-48,6-8-192,3-3-96,0-3-208,-4 1 111,0 2-767,-5 0-1666,-7 2-2320,-3 1-4610</inkml:trace>
  <inkml:trace contextRef="#ctx0" brushRef="#br2" timeOffset="0.99">38046 20341 21290,'0'0'2961,"3"44"-2833,-3-22-48,6 0 2081,-5-3-656,2-3-977,0-8-368,-2-2-144,2-4-512,-1-2-432,-2-9-481,0-7-2097,0-8-3537</inkml:trace>
  <inkml:trace contextRef="#ctx0" brushRef="#br2" timeOffset="0.99">38066 20025 23691,'0'0'2801,"0"0"-2481,0 0-352,0 0-320,0 0-96,0 0-545,25-6-1504,-25 12-4066</inkml:trace>
  <inkml:trace contextRef="#ctx0" brushRef="#br2" timeOffset="0.99">38183 20364 25212,'0'0'3041,"0"0"-3697,50 19-257,-22-14 1121,2 1 289,3-3-177,-2-3-240,-4 0-176,-3-6-1761,-3 0-1281,-3-4-3777</inkml:trace>
  <inkml:trace contextRef="#ctx0" brushRef="#br2" timeOffset="0.99">38245 20134 4322,'0'0'20233,"5"38"-19432,-5-12-881,0 6 304,0 5 1681,0 4-801,-3-6-160,3-3-399,0-2-449,0-4-96,3-7-16,2-3-16,1-4-336,1-2-401,-3-6-63,2 0-449,-4 1-512,2-4-304,2-1-64,-1 0-656,2 0-1665,-2-4-6051</inkml:trace>
  <inkml:trace contextRef="#ctx0" brushRef="#br2" timeOffset="0.99">38420 20391 25276,'0'0'2929,"0"0"-2849,-3 38-32,13-22 688,8-5-368,1-1-47,1-5-209,0-2-96,0-3-16,-4 0-48,-2-2-176,-4-6-321,-7-3-175,-3-3-16,0-2 63,-8 0 33,-1 2 48,-2 4 240,1 4 336,0 6 176,4 0 48,-1 8-224,7 6 208,0 4 416,0 1 112,4 1-271,3 2-225,-3 2-208,-1 0 64,-3-2 144,0 0-32,-3 1 96,-5 1 80,1-2-144,-4 2-96,1 0-15,2-2-1,-2-1-64,0-4 0,3-2-48,-4 0 80,2-6-96,-4 0 48,2-7-48,-3-2-208,4-2-273,-2-10 161,5-3 160,4-8-432,3-1-401,0-2-31,9 1 256,2 1 287,1 2-223,2 4 544,2 4 256,-1 4 352,3 0 256,-1 1 1,0 2-145,-5 1-288,4 1-96,-4 0-80,-5-1-144,4 3-352,-6-2-1313,2 0-880,-5-4-2081</inkml:trace>
  <inkml:trace contextRef="#ctx0" brushRef="#br2" timeOffset="0.99">38866 20393 15111,'-6'32'4594,"4"3"-2529,-1-3-384,3 0-49,0-8-479,0-6-625,5-6-192,1-6-144,3-6-79,2-6-49,3-9 160,-2-9-48,4-6-32,-3-5-80,1-6 32,-1-1-48,-6-3 48,1 1-64,-3 2-208,-3 6 48,0 10-320,-2 10 143,0 10 81,0 6-96,-4 13-608,2 8-401,2 5-191,0 3 367,0 3-1536,6-4-2834</inkml:trace>
  <inkml:trace contextRef="#ctx0" brushRef="#br2" timeOffset="0.99">39114 20371 6579,'0'0'7908,"0"0"-5235,20 31-928,-7-18 320,-3-3-513,7-4-495,-4-4-49,2-2-191,-2-4-337,1-8 48,-6-3-224,-1-2-176,-4-1-16,-3 0-64,-3 1-16,-9-2-80,0 1 32,-6 7-16,-4 2 32,2 7-48,0 7-32,5 12-32,2 11 80,6 8 128,7 6 32,0 2-112,13-4-80,3-4 48,6-7 48,2-9-80,4-10-32,1-8-800,0-2-1473,-1-13-1121,0-6-4177</inkml:trace>
  <inkml:trace contextRef="#ctx0" brushRef="#br2" timeOffset="0.99">39468 20329 13462,'0'0'5539,"0"0"-2530,0 0-480,0 0-464,-31 32-528,15-22-577,3 2-383,-7 4-177,2 2 16,0 1 112,3 5-160,4 2-176,4-2-160,5 0-32,2-2 16,7-4-64,3-6 32,7-5-256,2-4-48,3-3-64,0-6-288,3-6-577,2-3-720,0-6-1024,3 0-417,3-6-2464</inkml:trace>
  <inkml:trace contextRef="#ctx0" brushRef="#br2" timeOffset="0.99">39546 20385 21962,'0'0'3009,"0"0"-1744,0 0 352,0 0-545,34-18-431,-9 10-33,0-2-176,5 1-240,1-4-144,-5 2 0,2 0-64,-10 3-192,-1 6-448,-6 2-657,-3 0-1344,-4 8-1777,0 2-3858</inkml:trace>
  <inkml:trace contextRef="#ctx0" brushRef="#br2" timeOffset="0.99">39763 20058 4306,'0'0'16311,"0"0"-13541,0 0-1282,0 0 17,-25 51 96,20-18-497,0 9-207,-1 8-193,1 3-144,5 0 33,-2-6-97,2-5-528,0-7-32,0-7 64,2-5-48,1-6 48,-1-4 0,-1-4-208,3-5-353,-4-4-255,0-2-481,0-8-367,-4-5-1922,1-7-1248,-2-2-3090</inkml:trace>
  <inkml:trace contextRef="#ctx0" brushRef="#br2" timeOffset="0.99">39876 20436 19033,'0'0'5634,"0"0"-4401,0 0-1057,0 0 752,-6 35 81,1-15-497,5 4-128,0 0-224,5 0-16,7-5-80,0-3 128,6-6-79,2-7-97,-1-3 48,2-5 368,-3-9-256,-6-6-160,-5-4 48,-3-3-16,-4-6-48,0 1-80,-12 5-64,-9 3 176,2 6-32,-8 10 80,-2 6-144,6 4 96,1 12-96,1 2 32,7 4-208,9-1-1105,5 4-1504,0-6-1377,0-3-2961</inkml:trace>
  <inkml:trace contextRef="#ctx0" brushRef="#br2" timeOffset="0.99">40116 20494 18216,'0'0'641,"0"0"-913,28 34 416,-16-20 2273,-7-2 16,5 0-112,-3-4-624,-6-2-625,4 0-352,-3-5-127,1-1-177,-2 0-224,-1-7 128,3-4 64,-3-10-176,3-3-112,-3-6-64,3-4 17,4-1 31,5-5-48,-1 1 112,6 4-48,1 5-272,-1 9 128,0 4 32,0 11-96,-5 5 63,-1 1 49,1 0-64,-1 5 48,0 3-80,-3 0-512,-1 2-544,1-2-1346,-8 1-1856,0-7-2657</inkml:trace>
  <inkml:trace contextRef="#ctx0" brushRef="#br2" timeOffset="0.99">19904 22003 2001,'0'0'5394,"0"0"-5858,0 0 5010,0 0-1184,0 0-785,0 0-224,-18 6-320,11-1-320,4-3-96,-1-1-129,4-1-223,0 0-353,0 0-191,14 0-289,4-5-288,10-1-80,6-2 448,6 2-96,1-1-96,-4 1-256,-3 5 96,-11-1-111,-7 2-33,-5 0-32,-4 0-17,-7 0-239,0 2-48,-4-1 96,-6 5-96,-1-6-160,-1 5-193,0-5-127,4 0-416,0 0-929,1-2-1441,6-1-2769</inkml:trace>
  <inkml:trace contextRef="#ctx0" brushRef="#br2" timeOffset="0.99">19941 22195 11813,'0'0'2962,"0"0"-1522,0 0 65,0 0-96,0 0-1,0 0-159,-7 0-193,10 0-127,7 0 63,4-3 241,5 2-161,7-3 81,6-2-177,4 2-63,4-2-289,-4 0-112,-3 2-96,-4 0-223,-9 4-97,-4-3-32,-7 3-96,-5 0-64,-4 0-289,0 0-255,-6 6-256,-6-3-817,-1-1-1441,-5 0-1167,-1-2-4532</inkml:trace>
  <inkml:trace contextRef="#ctx0" brushRef="#br2" timeOffset="0.99">21052 21894 13190,'0'0'3041,"0"0"-2016,0 0-369,0 0 529,0 0-305,0 0-320,-1 45 113,1-16 591,0 7 369,0 1 192,1 3-320,9-2-577,2-4-464,2-7-80,3-7-128,3-5-95,-2-9-1,4-6-80,-2-6-16,2-10-64,-2-6 64,-2-2-80,-6-2 16,0-1-48,-2-3 64,-7 6-96,0 0 16,-3 2 32,0 2-16,0 6 48,-5 2-32,-2 2 48,-1 4-96,0 0-32,1 0-225,-3 2 33,4 0 0,1 2-160,1 0-192,1 0 31,3 2-287,0 0-1089,0 0-1056,5 0-2658</inkml:trace>
  <inkml:trace contextRef="#ctx0" brushRef="#br2" timeOffset="0.99">21424 22081 6403,'0'0'12198,"-2"26"-9077,-1-12-1328,3-3-449,0 2-703,3-5-193,3-5-112,-1-3-64,1 0-32,-1-5 80,0-5 193,2-4-193,1-2-32,-4-2-112,1 1-32,1 0-64,-4 5 0,3 0 288,0 6-224,-3 2-64,1 4-64,3 0 0,-2 10-32,0 2 0,3 4 192,-3 2 161,6-2-113,-6 0-32,2-2-112,1-6-16,-2 0 16,0-6-80,2-2 16,-1 0-16,-2 0 16,-3-2-256,4-3-304,-3-1-593,-2 3-656,4-3-1104,-4-2-1281,6 0-5202</inkml:trace>
  <inkml:trace contextRef="#ctx0" brushRef="#br2" timeOffset="0.99">21764 22038 8388,'0'0'9188,"0"0"-6835,0 32 288,0-13 529,0-3-1265,0-2-577,6-4-912,0-7-352,0 0 1,4-3-81,-4-6-465,-1-6-1039,2-4-1554,-7-2-1184,0-3-2577</inkml:trace>
  <inkml:trace contextRef="#ctx0" brushRef="#br2" timeOffset="0.99">21776 21779 18569,'0'0'2977,"0"0"-2017,0 0 145,0 0-513,0 0-480,0 0-80,6 8-464,-1-4-1473,1-1-3313</inkml:trace>
  <inkml:trace contextRef="#ctx0" brushRef="#br2" timeOffset="0.99">21925 21976 15975,'0'0'3986,"0"0"-3073,0 0-369,0 0 1009,0 0 111,0 0-479,-6 22-273,12-12-303,6-1-97,1-2-112,2-3-16,4-4-176,1-3-160,-2-3-80,-3-5 64,-5 1-768,-1-2-897,-9-3-1216,0 4-1777</inkml:trace>
  <inkml:trace contextRef="#ctx0" brushRef="#br2" timeOffset="0.99">21999 21737 11509,'0'0'5059,"0"27"-2370,0 2 240,0 7 417,0 6-929,0 5-1057,-2-2-479,2-3-481,0-1-80,2-10-64,4-5-176,1-8-64,-3-4 32,3-4-48,-3-4-48,-1-4-304,-1-2-336,-2-4-641,0-7-800,0 2-1184,-5-5-577,0 0-3105</inkml:trace>
  <inkml:trace contextRef="#ctx0" brushRef="#br2" timeOffset="0.99">22523 21974 11781,'0'0'4370,"0"0"-1664,22 40-401,-9-19 352,1 1-864,1 2-657,1-5-431,-4-6-433,2-3-160,-3-4 16,-3-3 0,1-3-16,-4 0 32,2-5 0,-4-7 112,2-3-96,-5-8-80,3-5-64,-3-4 16,0-4-16,-3 1 0,-2 1 0,-1 6 32,0 7-16,3 6-32,1 7-16,1 4-32,1 4-16,0 0-288,1 8-704,9 2-1009,-3 2-801,10 0 177,-4 0-2241</inkml:trace>
  <inkml:trace contextRef="#ctx0" brushRef="#br2" timeOffset="0.99">22810 21993 13862,'0'0'3218,"0"0"-1713,0 0 287,33 17-15,-17-16-224,2 2-465,-1-3-351,0 0-145,-3 0 0,0-3-192,-6 0-320,-4-4-64,-1-1 16,-3-1 16,0-4 1,-4-1-17,-6-1-16,2-1-32,-1 0-16,-3 4 32,4 6-16,-1 4 0,3 6 64,-1 14-48,0 6 16,1 6 144,4 4 240,2-1-224,0-4-112,5-6-16,7-7-64,6-8-272,-2-6-817,0-2-784,2-6-928,-1-8-785,-5-1-2672</inkml:trace>
  <inkml:trace contextRef="#ctx0" brushRef="#br2" timeOffset="0.99">23206 21924 21306,'0'0'2001,"0"0"-1777,0 0 896,0 0 913,0 0-896,-28-10-497,7 20-448,-3 5 144,2 8 353,-1 2 63,8 4-160,2-4-400,8-1-112,5-2-16,5-6 0,4-4-80,6-6 16,1-4-32,4-2-80,-1-4-240,-1-4-224,0-3-561,0 0-880,-3-2-1440,-3 0-1105,-1 2-3970</inkml:trace>
  <inkml:trace contextRef="#ctx0" brushRef="#br2" timeOffset="0.99">23305 21933 19289,'0'0'2257,"0"0"-1969,0 0-96,0 0 1665,0 0 48,0 0-673,0 0-447,42 3-1,-20 0-64,0 2-127,6-1-305,-5-4-192,2 0 16,-3 0-96,0 0-128,-4 0-1137,-1-2-1680,-2-2-1233,-2 1 913,-5 3-7252</inkml:trace>
  <inkml:trace contextRef="#ctx0" brushRef="#br2" timeOffset="0.99">23467 21645 17704,'0'0'1953,"0"0"-961,0 0 225,-25 52 880,14-15 464,0 10-304,5 2-656,-1 3-881,5-4-304,2-7-79,0-4-145,2-7-192,0-9 96,3-3-80,-5-8 16,2-2 0,-2-2-48,0-2-160,0-2-385,0-2-47,0 0-256,-2 0-785,2-2-1440,0-6-1522,0-4-4753</inkml:trace>
  <inkml:trace contextRef="#ctx0" brushRef="#br2" timeOffset="0.99">23604 22000 19321,'0'0'4578,"0"0"-4098,-3 31-352,3-16 785,0-2-81,7 1-16,4-4-175,0-2-257,3-4-256,1 1 0,2-5 256,1 0-272,-1-9-80,-5 1-32,-2-5 0,-5 2-32,-5-2-16,0-4-96,-4 4-128,-9-3-112,-4 3 288,-4 6 80,-1 3 32,0 4 80,2 0 688,2 2-63,3 1-449,7 6-240,4-4-64,4 1-160,0 1-849,4-5-1024,4-2-1809,3-2-2705</inkml:trace>
  <inkml:trace contextRef="#ctx0" brushRef="#br2" timeOffset="0.99">23819 22049 13206,'0'0'4994,"0"0"-3681,0 0 896,0 0 880,31 34-1024,-23-28-1056,-1 0-65,-1-1-352,4-2-271,-2-1-97,1-2 48,-3 0-80,0-8-128,-5 0 32,-1-4 16,0-2-80,-1-3 0,-5 0-32,0-1 0,1 2 0,1 2 48,4 3 32,0 3 0,0 0-80,9 4 0,0 0-16,4 0 32,0 1 32,4 3-16,0 0-32,-4 0 48,3 0 0,-5 0-64,-3 3 96,0-3-112,-1 0 48,-7 0-352,0 0-720,0 0-1105,-8 0-1889,-3-3-3506</inkml:trace>
  <inkml:trace contextRef="#ctx0" brushRef="#br2" timeOffset="0.99">25063 21669 7507,'0'0'3490,"0"0"-2129,-12-28-977,9 18 736,-1-2-95,-1 3-33,0-1-383,0-1 255,4 5-464,-4 1-80,5 0 465,0 5-33,0 3-176,0 13-400,0 11-64,6 13 32,4 11 1249,-1 10 416,0 0-545,-3 1-175,-1-8-177,-4-7-79,2-7-241,-3-8-448,0-4-96,-3-8 32,0-6-80,0-2-16,1-6 16,0-4 0,2-2-368,0-8-849,-2-8-2304,2-4-1650,-6-8-3617</inkml:trace>
  <inkml:trace contextRef="#ctx0" brushRef="#br2" timeOffset="0.99">24897 21866 11637,'0'0'4322,"0"0"-1905,0 0-992,0 0-384,0 0-33,45-6-320,-19 4 17,5-2 367,4 0-624,-1 2-240,-4-2-144,-1 2-48,-7 0-640,-5 2-1281,-1 0-656,-7 0-1073,-2 0-1952</inkml:trace>
  <inkml:trace contextRef="#ctx0" brushRef="#br2" timeOffset="0.99">25325 21530 10981,'0'0'1953,"0"0"-1121,0 0 17,0 0-305,0 0-112,0 0 0,-6 38 401,9-4 175,1 12 1105,3 8 208,0 5-288,0 3-320,-1-3-625,0-5-447,0-6-209,0-10-144,0-7-240,-1-7-144,-4-6 64,4-6 16,-5-6-16,2-4 32,-2-2-64,3-8-32,-3-6 128,2-3-128,1-7 80,4 0-64,0 0-176,3 1 128,1 8-176,1 5-17,0 4 161,1 6 96,1 4 80,-2 8 0,0 0 0,-1 2 32,-5 2 16,1-5-64,-4 1-64,1-4 96,-2-4-112,-2 0 64,1-4-16,2 0-256,0-4-592,-2-8-145,4-2-1152,0-3-1632,0-2-3363</inkml:trace>
  <inkml:trace contextRef="#ctx0" brushRef="#br2" timeOffset="0.99">25731 21922 18072,'0'0'2770,"0"0"-1538,-30-4-1056,25 4 785,-5 6 303,2 3-415,3 6-337,1 3-288,2 2-32,2-1-80,0 0-16,6-4-160,0-2-32,6-8 16,-2-3-128,1-2-160,-4-2-64,3-6-177,-3-2 513,-6-1 112,3 0 48,-1 2-48,-3 5 80,0 4 32,3 0 80,-3 7-111,0 7 111,1 0-192,-1 0 32,3 0-80,-2-4-16,2-2-144,1-2-1041,1-6-1056,-3 0-1425,2-4-4434</inkml:trace>
  <inkml:trace contextRef="#ctx0" brushRef="#br2" timeOffset="0.99">25901 21855 18072,'0'0'2898,"0"0"-2258,0 0-592,0 0 464,0 0 737,35 22 175,-15-12-575,5-2-433,-1-2-272,3-4-48,-4-2-96,0 0 0,-3-6-1088,-6-2-1714,-8-2-1776</inkml:trace>
  <inkml:trace contextRef="#ctx0" brushRef="#br2" timeOffset="0.99">26015 21572 15671,'0'0'1905,"0"0"-1697,-5 31 176,2-1 1345,3 11 480,0 7 0,0 4-736,0 3-321,0-1-383,0-5-385,0-4-224,0-6-32,-2-4-112,2-8-112,-5-3 48,3-3 32,2-8 0,-2-3-80,-1-6-512,3-4-561,0-2-864,0-10-704,0-6-1585,0-4-5635</inkml:trace>
  <inkml:trace contextRef="#ctx0" brushRef="#br2" timeOffset="0.99">26768 21957 10853,'0'0'5763,"12"54"-3394,-4-18-304,-4 2-705,2 0-655,-1-5-145,-3-4 112,1-7 32,-3-5-207,2-4-225,-2-5 96,0-2 0,0-6-32,-5 0 257,3 0-49,-4-9-112,-3-1 0,4-6 0,2-3-207,-4-8-161,7-2-32,0-7-32,0-6 48,0-2-96,4-4-96,-1-1-209,-3-1-287,0-2-32,0 4-1,-3 7-367,-1 9 464,4 8 432,0 8 160,0 8-16,0 8-32,7 0-64,1 8 16,2 5 80,4 6 0,1 3-32,0 6 16,3 0 0,0 2 32,-1-3 0,-5-3-16,-1-2-337,-6-2-95,-3-2 64,-2-4 240,-2-5 144,-11 0 48,3-5-16,-5-2 32,0-2 48,0-4 16,-2-2-48,5-2-96,1 2-16,6 2-64,3 0-320,2 4-1633,0-2-1649,7-2-4129</inkml:trace>
  <inkml:trace contextRef="#ctx0" brushRef="#br2" timeOffset="0.99">27115 21896 22042,'0'0'1505,"-18"28"-1393,12-10-48,6 3 416,0 2 304,9-5 113,3-5-305,5-2-560,0-6-32,0-5 32,-1-4 48,-1-8-480,-6-5-192,-3-5 368,-6-2 176,0-4 16,-6 0-80,-6 1 32,-5 3-113,2 3 33,-3 7 176,3 8 16,0 6-80,-2 0 48,7 6-48,3 5-64,1 0-1184,6-1-1121,0-1-2386</inkml:trace>
  <inkml:trace contextRef="#ctx0" brushRef="#br2" timeOffset="0.99">27329 21993 19097,'0'0'1857,"0"0"-1697,11 36-144,-5-24 880,2-1-432,-4-8-416,0-1-32,-1-2-656,0-2-1713,-3-7-961,0-9-3473</inkml:trace>
  <inkml:trace contextRef="#ctx0" brushRef="#br2" timeOffset="0.99">27356 21681 20778,'0'0'3153,"0"0"-2225,0 0-960,0 0-128,0 0 160,0 0 16,0-2-16,0 12-1120,0 3-1089,2-2-1745,1-1-3778</inkml:trace>
  <inkml:trace contextRef="#ctx0" brushRef="#br2" timeOffset="0.99">27510 22076 17544,'0'0'3266,"0"0"-2690,0 0 112,0 0 529,0 0-225,0 0-320,35 1-207,-25-16-353,-2-9-32,4-3 0,-5 0 432,-1 0-272,-3 3-256,-2 7 240,-1 5 721,0 4-209,0 6-480,3 2-176,-1 4-64,3 6 0,-1 2-48,3 1 128,1 2-64,1-1 0,3-2-64,-4-2 32,2-7-768,0 0-785,2-3-1008,-4-3-657,1-8-3216</inkml:trace>
  <inkml:trace contextRef="#ctx0" brushRef="#br2" timeOffset="0.99">27881 21538 21386,'0'0'1857,"0"0"-1761,0 0-144,0 0 416,-4 51 1345,3-10 175,-4 7-767,0 3-513,3 1-320,2-4 33,0-6-209,0-5-32,2-7 16,3-5-48,-2-4-16,-1-7-48,-2-4-160,1-7-497,-1 0-575,0-3-801,0 0-304,0-4-689,-3-5-2704</inkml:trace>
  <inkml:trace contextRef="#ctx0" brushRef="#br2" timeOffset="0.99">27728 21815 18088,'0'0'4450,"0"0"-1664,0 0-2466,0 0 304,0 0 80,26 5 129,-4-5-33,3 0-464,-2 0-176,2-2-272,-3-1 64,-2-1-256,-5-1-1073,0 1-1280,-4 1 48,3-2-240,-3 2-1825,4-1-3922</inkml:trace>
  <inkml:trace contextRef="#ctx0" brushRef="#br2" timeOffset="0.99">28156 21812 19753,'0'0'3442,"0"0"-2338,0 0 321,0 0 256,0 0-721,0 0-400,-33-11-336,13 21-176,-2 5-16,5 1-32,-1 2 64,5-1-32,6-4-16,7 1-32,2-4-32,9 2-112,4-2-224,4-2 80,1 2 112,-1-2-112,2 0 160,-6-2 176,-2-1 32,-7 1-16,-1 0-48,-5 1 16,-14-2 128,-3 1 272,-5 0-256,-4 1-144,3-3-16,1-1-32,7-1 0,6 0-320,4-2-1281,5 0-1872,0-7-2370</inkml:trace>
  <inkml:trace contextRef="#ctx0" brushRef="#br2" timeOffset="0.99">29202 21669 11173,'0'0'3426,"0"0"-1441,0 0 80,0 0-65,0 0-207,0 0-448,4-14-385,-4 7-31,0-4-97,0 1-464,-1-4-80,-5 1-143,-2-1-65,-1-2-48,-4 2-16,-2 2-64,-5 2 48,0 4-48,-3 4 48,1 2-97,0 12 162,3 8-82,1 8 146,5 4 111,4 4 272,9 1 16,0-1-384,9-6-224,6-6 48,2-4 0,6-9 0,0-6-64,-4-5 96,1 0-48,0-12-224,-3-5 16,-2 0-112,-1-5-241,-5-2-127,1-2-336,-4 2-49,-2 0 337,-1 8 303,-3 2 401,0 6 48,0 6 48,0 2 176,-6 15 65,2 4-1,1 11 560,3 8 609,0 7-193,0 3-495,7 0 63,0 0-208,2-4-176,-3-6-223,0-8-161,-1-5 16,-2-5 32,1-6-80,-1-4 32,-1-6-224,3-4-913,-4-8-1040,4-9-976,-3-10-2738</inkml:trace>
  <inkml:trace contextRef="#ctx0" brushRef="#br2" timeOffset="0.99">29473 21745 13798,'0'0'4386,"0"0"-2065,0 0-400,0 0-608,-30 30 15,21-4-207,4 7 208,4 5-289,1-2-336,6-2-367,8-8-257,6-8-64,0-9 0,3-9-96,2-2 96,-3-10-64,-2-6-177,-5-6 113,-2-1 48,-6-5-32,-4 0 16,-3-1 0,-10-1-112,-3 2-176,-7 3 80,-4 8 224,-2 7 128,-6 6-96,4 6 80,-1 2-144,6 8-48,6 0-801,2 0-719,8-2-577,7-4-1745,0-4-5923</inkml:trace>
  <inkml:trace contextRef="#ctx0" brushRef="#br2" timeOffset="0.99">29810 21503 12678,'0'0'4594,"0"0"-2577,0 0-512,-38 15 335,25-3-15,2 6-448,5 4-337,4 2-207,2 1-49,2 1-256,11-4 1,2-2-305,8-8-208,-4-6-16,6-4 16,-6-2 32,4-10 0,-10-6 32,-3-4 32,-3-1-48,-7-6-336,0 3-145,-8 0-79,-8 1 128,-2 1 0,-4 6 80,0 6 192,-2 6 16,7 4 128,-1 0-96,2 10 112,10 4-64,1 2-32,5 0-1249,0 3-2240,3-6-1634</inkml:trace>
  <inkml:trace contextRef="#ctx0" brushRef="#br2" timeOffset="0.99">30765 21465 11141,'0'0'5619,"0"0"-3058,0 0-1153,0-30-287,0 27-16,0 2 31,0 1-320,0 5-367,0 15-145,-1 14 48,1 14 560,0 11 481,0 13-128,0 2-241,1-2-720,2-10-208,-2-9 112,4-13 48,-3-6-80,2-10-143,2-6 31,-5-7-32,3-5-48,-4-2-145,3-2-399,1-2-272,-4-7-673,0-6-720,0-3-1761,-7-6-2737</inkml:trace>
  <inkml:trace contextRef="#ctx0" brushRef="#br2" timeOffset="0.99">30614 21775 6371,'0'0'9428,"0"0"-6226,0 0-1265,0 0-353,41-18 1,-14 14-240,10 0 528,2 2-657,7 0-336,-1 0-287,-6-1-369,-3 0-160,-9 0-48,-7 2-416,-6 1-721,-11 0-688,-3 0-544,-2 0 80,-4 0 144,-5 0-640,-2 0-2962</inkml:trace>
  <inkml:trace contextRef="#ctx0" brushRef="#br2" timeOffset="0.99">31086 21825 15063,'0'0'3842,"-4"31"-1809,0-13-32,-2 6-385,6-2-655,0 2-241,7 0-80,7-5-224,1-2-255,5-7-145,-1-7 32,4-3-48,-1-6 32,-5-7 64,-1-5-32,-4-6-64,-7-2 48,-2-3-48,-3-1 64,-8-1-48,-9 6 0,-5-2 32,1 10-16,-4 4 32,1 8 16,-3 5-80,5 2 0,4 10-32,5 0-48,5 0 48,8-1-785,0 2-2336,8-5-2081,4-5-3891</inkml:trace>
  <inkml:trace contextRef="#ctx0" brushRef="#br2" timeOffset="0.99">31585 21818 14711,'0'0'3681,"0"0"-2480,0 0-433,0 0 273,0 0-289,0 0-496,46 0-176,-12 0 1233,5 0-81,2 0-383,1-3-417,-4-6-288,-4-1-80,-5 1-32,-2-1-192,-9 0-560,-7 0-545,-5-4-464,-6 0-544,0-6-736,0-4-3570</inkml:trace>
  <inkml:trace contextRef="#ctx0" brushRef="#br2" timeOffset="0.99">31683 21534 9044,'0'0'6563,"0"0"-5186,0 0-961,0 0 256,0 0 65,5 54-81,-5-7 144,1 11 1713,2 4-224,-2 1-784,-1-4-416,5-10-257,-5-9-96,0-6-367,2-9-289,-2-4-16,0-8-32,0-3 0,3-3-48,-3-6-385,0-1-559,0-10-529,0-4-1664,0-6-1569,-3-3-6435</inkml:trace>
  <inkml:trace contextRef="#ctx0" brushRef="#br2" timeOffset="0.99">31963 21472 13574,'0'0'3858,"3"57"-993,-3-14 97,0 14-209,0 4-816,0 5-417,0 0-943,0-9-145,1-4-208,5-6 48,-2-11-144,3-11 32,-2-4-32,3-10-48,-3-3-48,0-8 0,5 0 16,-3-8-80,-1-6 112,3-5-96,-1-5 0,-1-5-112,-3-1-80,3 3-80,-2 5-48,1 4 208,-1 6 144,-1 11-48,0 1-80,1 10 64,2 5 32,-4 3 32,4 4 48,3-1-32,-4 2-16,6-7 32,-2-2-96,2-5 80,6-2-16,-2-7-32,5 0 0,-3-4-32,6-5 16,-2 0 16,-3 1 0,-1 0 16,-2 1 16,-3 1-32,-3 1 16,0-1 48,-5-1-48,3-2 32,-3-3-16,-3-4-48,-2-2 16,0-3-16,0-3 16,-2 0-16,-11 0-16,3 5-48,-7 10 128,-1 4-48,2 8 0,4 13 16,1 8 16,4 5 128,5 7 48,2 0-80,10-2-48,5-7 16,3-3-80,5-7 16,-1-7-32,2-7-224,-3-3-336,-2 0-65,-3-3-799,-9-7-1410,-2-4-1119,-5-2-4179</inkml:trace>
  <inkml:trace contextRef="#ctx0" brushRef="#br2" timeOffset="0.99">32859 21461 10245,'0'0'2817,"4"38"545,-1 4-945,0 12 1985,3 9-801,0 5-1600,-1 0-992,0-10-497,3-7-208,-5-9-272,3-8 48,-5-10-32,-1-6 0,0-5-16,-1-1-16,-6-6-16,-3-4-160,5-2-320,-6 0-465,4-9-1023,0-5-1682,5-4-528,2-4-3362</inkml:trace>
  <inkml:trace contextRef="#ctx0" brushRef="#br2" timeOffset="0.99">33029 21907 20794,'0'0'1744,"0"0"-1584,0 0 401,0 0 1552,35-10-1105,-13 2-15,5-2-353,-3 1-256,0-2 112,-3 1 64,-6 1-415,-7-2-145,0 1 0,-8 2-16,0 1 48,-8-2-80,-2 4 0,-8 1-17,-1 4 17,-3 0 16,-1 12-16,1 4 0,6 5-16,4 3 80,5 3 160,4-4-96,3-3-15,7-4-65,7-5 16,3-2 16,0-5-80,6-4-433,-1 0-655,2-2-337,-1-3-160,0-4-1328,-1-1-1521</inkml:trace>
  <inkml:trace contextRef="#ctx0" brushRef="#br2" timeOffset="0.99">33367 21748 17992,'0'0'3970,"0"0"-2769,0 0 431,5 30 449,16-16-416,8-2-480,6-5-529,-1-1-256,0-6-288,-4 0-48,-3-3-16,-10-6-80,-3-1-512,-5-1-625,-5-3-703,-4-4-1058,0-4-896,-4-4-4289</inkml:trace>
  <inkml:trace contextRef="#ctx0" brushRef="#br2" timeOffset="0.99">33598 21543 21050,'6'-41'1712,"-6"0"-1840,0 7 112,-5 7 192,-6 5 449,-1 6 287,-9 4-144,2 8-207,-3 6-129,-1 15 48,1 7 176,4 14 1,7 10 31,3 8 208,5 1-175,3 4-161,7-2-176,2-4-320,3-2 48,-7-7-144,-5-5 64,3-5-32,-3-5 32,-3-4-64,-2-8 48,-5-3-112,3-6-240,0-6-272,3-4-721,2-7-960,2-11-1489,0-6-4305</inkml:trace>
  <inkml:trace contextRef="#ctx0" brushRef="#br2" timeOffset="0.99">33808 21421 11861,'0'0'4514,"0"0"-2304,0 0-770,0 0 273,-37 36 384,31-12-208,0 5-304,3 6-433,3 2-352,0 6-191,3 0-65,-1 1 0,5 1-384,-4-2-112,-3-2 64,0-1 80,0-2-48,0-4 1,-6-4-97,0-6 16,0-3 0,-4-4-64,6-8-48,0-1-417,0-4-351,4-4-641,0 0-1200,5-8-1729,2-4-2881</inkml:trace>
  <inkml:trace contextRef="#ctx0" brushRef="#br2" timeOffset="0.99">32963 22268 14503,'33'-3'4770,"7"1"-2257,7 0 352,1 2-576,7 0-928,3 0-128,1 0-593,1-1-624,-1-4-64,-2 0 16,-5-1-256,-7-2-1425,-8-5-2129,-6-1-2529</inkml:trace>
  <inkml:trace contextRef="#ctx0" brushRef="#br2" timeOffset="0.99">33599 21817 21322,'0'0'2305,"0"0"-2369,45-6 192,-15 5 1264,6-1 721,1-1-896,-3 2-625,-4-3-416,-2 2-208,-4 2 32,-9-3-80,3 3-560,-5 0-673,-2-1-479,-1-3-1154,-9-2-2752</inkml:trace>
  <inkml:trace contextRef="#ctx0" brushRef="#br2" timeOffset="0.99">34558 21825 5891,'0'0'6835,"0"0"-4210,0 0-1825,0 0 625,0 0 192,-35-25-449,23 23-175,-3 2-65,-2 4 49,5 8-129,-4 6-208,4 3 113,9 5 79,3 4 128,8-4-191,9-2-449,11-8-288,2-6-32,3-9-48,3-2 0,-4-11-256,-2-5-224,-7-2-113,-7-3 241,-9 1 128,-7-3 160,0 0 48,-13 2-32,-4 0 0,-6 4 48,0 2 16,1 5 48,0 4 32,7 5-16,2 2-16,6 0-32,2 6-96,5 0-80,5 0-2450,9-4-1487,1-2-1458</inkml:trace>
  <inkml:trace contextRef="#ctx0" brushRef="#br2" timeOffset="0.99">34877 21752 19481,'0'0'3345,"0"0"-2560,0 0-753,0 0 768,0 0 753,42 34-176,-10-25-369,-2 0-656,3-5-160,1-2-384,-8-2 128,-1-2-592,-7-6-1649,-10 0-1937,-4-3-5843</inkml:trace>
  <inkml:trace contextRef="#ctx0" brushRef="#br2" timeOffset="0.99">35140 21485 9845,'0'0'8403,"0"-54"-7378,-6 30-897,0 3 1297,-5 5 704,-5 8-417,-4 8-879,-2 3-545,-5 10-208,4 11 32,-2 5 80,7 12 672,4 4 145,11 9-209,3 1-224,2 7-191,6-4-145,3-2-48,0-6-32,0-8-144,-1-7 80,-3-8-192,-6-3 16,-1-7 16,0-4 16,-1-2 64,-5-5-288,0-5-385,1-1-575,0-5-1313,-1-8-1761,5-3-4786</inkml:trace>
  <inkml:trace contextRef="#ctx0" brushRef="#br2" timeOffset="0.99">35561 21702 11061,'0'0'4594,"0"0"-2145,0 0-528,0 0 64,7-28-464,4 12-225,7-3-591,-1-5-385,6-3-64,0-3-16,-1 3-16,-2 3-48,-5 5-32,-1 3-80,-6 5 48,-2 5-48,-2 5 0,-2 1-48,-2 15-64,5 12 112,1 3 641,6 2 191,3 5-544,9-9-320,-1-10 80,9-9 209,-2-9-81,0-1-32,-2-14-16,-3-4-32,-3-3-80,-5-4-32,-2-1 0,0-3-16,-7 1-64,-1 5-608,-7 7-849,0 7-1360,-2 10-1121,-11 1-4370</inkml:trace>
  <inkml:trace contextRef="#ctx0" brushRef="#br2" timeOffset="0.99">35871 21688 14439,'0'0'4658,"0"0"-3442,0 0 145,0 0 544,0 0-352,0 0-561,-10 34-176,6-8 17,0 2-161,-1 6-144,-1-3-80,-3-1-79,2 0-113,0-4-64,1-6-192,6-2-16,0-6-48,5-6 80,6-4-16,13-2-32,-1-5 16,6-2-192,5-4-16,-3 0-33,-5 1 129,-2 4-160,-9 3-1489,-2 0-1952,-11 1-81,-2 0-2753</inkml:trace>
  <inkml:trace contextRef="#ctx0" brushRef="#br2" timeOffset="0.99">35829 21112 2849,'0'0'6275,"0"0"-3730,0 0-576,0 0-128,0 0-304,0 0-545,0-22-752,0 19 273,0 1 175,0 2-208,-5 6-160,-5 10 32,0 6 401,-8 8 575,0 6 17,-1 1-513,-1-1-367,2-6-49,6-6-144,2-8-48,8-6-176,-3-4 16,5-6-112,5-2-64,2-12 112,4-2-256,0-8-160,4-6 240,0-3 128,1-4-16,0-2-145,2-3-95,-1 2-16,-1 5 224,-3 5 128,-1 9 16,-2 8-16,-1 7-32,-3 6-16,-2 6-32,6 7 48,-5 8 96,5 0 721,-2 3-209,4-1-288,-6-4-32,5-3-96,-5-3-96,4-5-16,-5-2-48,3-1-32,-3-1 16,1 0 0,-1 0-224,-4 3-576,4-2-593,0 1-1024,-1 0-880,-1 1-4259</inkml:trace>
  <inkml:trace contextRef="#ctx0" brushRef="#br2" timeOffset="0.99">7634 31455 8804,'0'0'1969,"0"0"864,0 0-1152,0 0-192,-5-16-193,5 14-431,0-2-177,0 1-192,0 0-304,0 1-64,0 1-32,0-1 48,0 2-31,-2-3-33,2 3-16,0-1 128,0 1 96,0 0 112,0 0-32,0-2 0,-2 2 49,2 0-65,0-3-32,0 3-64,0 0-16,-3-1-64,3 1-64,0 0-32,-3 0-16,3 0-16,0-3-32,0 3 32,0 0-48,0 0 32,0 0-32,0 0 16,0 0 48,0 0-48,0 0 16,0 0 16,0 0-16,0 0-16,0 0 32,0 0 0,0 0 16,0 0 1,0 0 31,0 0-48,0 0 0,0 4-64,0 7-16,0 4 80,0 7 32,-4 8 432,3 0 288,1 4-368,-2-1-127,-1 0-17,3-6 0,0-1 0,0-2-96,0-6-144,0-2 16,3-4-80,0-4 48,-3-4-32,4-2 0,-4-2-16,0 0 0,0 0-16,0 0 16,0 0 32,0 0-64,0-2 16,0 0 16,0 0 16,0 0 0,0 2-48,0 0-16,0 0-80,0-2-32,0 2 64,0 0 80,0-3 0,0 3 32,0 0 16,0-1-16,0 1-16,0 0 32,0 0-32,0 0 64,0-2-48,0 2 0,0 0-16,0 0 16,0 0-48,0 0 64,0 0-16,0 0-16,0 0 16,0 0 0,0 0 0,0 0 32,0 0-48,0 0 16,0 0 0,0 0 0,0 0 16,0 0-16,0 0 0,0 0 0,0 0 0,0 0-64,0 0 112,0 0-64,0 0 0,0 0 0,0 0 16,0 0-16,0 0 16,0 0 16,0 0-16,0 0 0,0 0-16,0 0 48,0 0-48,0 0 16,0 0 0,0 0-16,0 0 16,0 0 0,0 0-32,0 0 32,0 0 16,0 0-48,0 0 48,0 0-32,0 0 32,0 0-16,0 0 16,0 0-32,0 0 16,0 0 16,0 0-32,0 0 32,0 0-32,0 0 32,0 0-32,0 0 16,-4 0-16,4 0-16,0 0 64,0 0-64,0 0 48,0 0-16,0 0 0,0 0-48,0 0 0,0 0-16,0 0 32,0 0-16,0 0 0,0 0 32,0 0-32,0 0 0,0 0-81,0 0 81,0 0 16,0 0 16,0 0 16,0 0-16,0 0 16,0 0 0,0 0-16,0 0 0,0 0 32,0 0-32,0 0 16,0 0 16,0 0-16,0 0-16,0 0 0,0 0 0,0 2-32,0-2 64,0 1-48,0 2 32,0-1-48,0 0 64,0 0-16,0-2-16,0 2 32,0 0-16,0-2 16,0 0-32,0 0 32,0 0-16,0 0 16,0 0-16,0 0 32,0 0-32,0 0 16,0 0-32,0 0 64,0 0-32,0 0-16,0 0 32,0 0-48,0 0 32,0 0-16,0 0-48,0 0 80,0 0-48,0 0 16,0 0-16,0 0 16,0 0-48,0 0 96,0 0-48,0 0-32,0 0 32,0 0 16,0 0-32,0 0 16,0 0-16,0 0-16,0 0 32,0 0-64,0 0-16,0 0 48,0 0-16,0 0-16,0 0 16,0 0 16,0 2 0,0-2 32,0 0-48,0 0 48,0 2-16,0-2 0,0 0 0,0 1 16,0-1-16,0 0 16,0 3-32,0-3-32,0 2 112,0-2-80,0 0 64,0 1-80,0-1 96,0 0-48,0 0 16,0 0-32,0 0 16,0 0 16,0 3-48,0-3 32,0 0 16,0 2-16,0-2 0,0 2 16,0-2-48,0 0 64,0 1-80,0-1 96,0 0-80,0 0 64,0 0-64,0 0 32,0 3 32,0-3-32,0 2-32,0-2 16,0 2 32,0 1-16,0 0 16,0-1-48,0-1 16,0 4 32,0-4 16,0-1-16,0 2-16,0 1 0,0-1 0,0-2 0,0 1-32,0 2 32,0-2 32,0 2-64,0-1 64,0-1-64,-1 2 48,1-1 16,0-2-16,0 1-48,0-1 64,0 0-16,0 0-64,0 0 112,0 0-80,0 0 0,0 0 0,0 0 32,0 0-16,0 0 16,0 0 16,0 0-80,0 0 80,0 0-48,0 0 64,0 2-80,-2-2 80,2 3-96,0-3 80,0 2-32,0-1-32,0-1 32,0 3 16,0-3 0,0 0-32,0 1-16,0-1 64,0 0-48,0 0 64,-3 0-32,3 0 0,0 0-16,0 0 48,0 0-48,0 0 64,0 0-64,0 0 0,0 0-48,0 0 96,0 0-48,0 0-32,0 0 80,0 0-48,0 0 32,0 0-80,0 0 64,0 0 0,0 0 32,0 2-96,0-2 32,0 2 16,0-2-16,0 2 16,0-2-16,0 3 16,0-3 32,0 0-80,0 0 48,0 0 16,0 0 0,0 1-16,0-1 0,0 0-16,0 0 48,0 0-80,0 0 80,0 2-64,0-2 16,0 2 0,0-2 32,0 3-64,0-3 32,0 1 48,0 1-48,0 1 0,0-2 32,0-1 0,0 2-48,0 0 64,0 0-64,0-2 80,0 3-80,0-3 64,0 1-16,0-1-48,0 2 48,0-2 0,0 2-16,0-2 0,0 0 0,0 0 16,0 0-32,0 0 16,0 0 16,0 0 0,0 0-16,0 0 32,0 0-96,0 0-16,0 0 16,0-2 48,0 2 32,0 0 16,0-2-32,0 2-16,0 0 32,0 0-32,0 0 32,0 0-32,0 0 0,0 0 32,0 0-16,0 0-32,0 0-64,0 0-32,0 0-112,0-1 80,0 1 48,0-3 64,0 3 16,0-2 48,0 2-16,0 0-16,0-2 16,0 0-32,0 1-112,0-2-337,0 0-63,0-2-112,0 2-257,0-4-351,0 1-225,0 0-720,0 1-1665,0-4-1744</inkml:trace>
  <inkml:trace contextRef="#ctx0" brushRef="#br2" timeOffset="0.99">7615 31611 4786,'0'0'1617,"0"0"-1665,0 0 80,0 0-800,0 0-1073,4-26 288,-1 22 2321,0 1 961,-3 2 336,0 1-2337,0 0 2225,0 0 864,0 0-1040,0 0-432,-6 0 63,2 1 1,1 4-257,0-1 97,-2 0-305,1-1-191,1 0-193,3-1-176,0-1-144,0-1-176,3 2-112,11 1-80,1-1 144,5-2 304,4 0 209,-2 0-241,0 0-96,-5-2-160,-2-3-16,-7 4 0,-1-1 16,0 2 16,-5-3-32,2 0 0,-2 0 16,0 2-32,1-1-288,-1-2-545,-2 1-1167,0 0-2002,0 1-5251</inkml:trace>
  <inkml:trace contextRef="#ctx0" brushRef="#br2" timeOffset="0.99">7817 31384 8308,'0'0'5090,"0"0"-3537,0 0-497,0 0-175,0 0-593,0 0-208,2-10-96,0 14-48,1 4 80,-1 6 32,3 5-16,-4 11 160,2 5 2145,-2 6 112,2 3-912,-1-1-897,-2-2-176,2-6 177,1-3-113,-3-8-128,0-2-80,1-6-224,2-2-32,-3-4-48,4-2 0,-4-2-208,2-4-400,-2-1-368,5 1-577,-2-2-608,1-2-560,-4-5-2578</inkml:trace>
  <inkml:trace contextRef="#ctx0" brushRef="#br2" timeOffset="0.99">8018 31677 18088,'0'0'2898,"0"0"-2546,0 30 720,2-13 241,1 1-561,4-4-608,-4-4-144,2-4-336,2-6-1249,-4 0-656,2-10-1488,-3-8-4451</inkml:trace>
  <inkml:trace contextRef="#ctx0" brushRef="#br2" timeOffset="0.99">8012 31418 11669,'0'0'6131,"0"0"-4994,0 0-1217,0 0 160,0 0 464,8 29-384,-5-19-816,4-2-3906</inkml:trace>
  <inkml:trace contextRef="#ctx0" brushRef="#br2" timeOffset="0.99">8228 31762 1265,'0'0'15447,"0"0"-13318,0 0-1809,0 0 784,0 0 177,0 0-17,0 0-79,2 1-657,-2-6-368,0-3 0,0-3 177,0-2 95,0-1-144,0-2-112,2 0-96,-2 2 16,3 1 64,-1 2 32,3 5-64,-3 2 32,1 4 48,0 0-128,4 3 16,-2 7-63,1 1 223,3 3-64,-4 2-112,-1-2-64,2 0-16,-4-6 16,1 0-64,-3-6-240,0 0-241,0-2-303,0-4-593,0-6-1280,0-6-3202</inkml:trace>
  <inkml:trace contextRef="#ctx0" brushRef="#br2" timeOffset="0.99">8334 31624 6915,'0'0'6707,"0"0"-5026,0 0 144,0 0 304,0 0-544,0 0-593,-22-12-304,14 12-320,-4 0-143,-3 5-65,2 2 128,-4 5 0,5 2-64,1 2 128,2 4 96,4-2-159,5 2-49,0 0 96,7-4-32,4-2-144,0-4-80,3-7-64,-2-3 48,0 0-64,-2-7 96,2-7-16,-1-2 16,-5-4-80,1 0 80,-4-2-48,-2 0-32,-1 2 32,0 5-64,0 1-16,-1 4 96,-2 5-16,3 3-64,-1 2 32,1 7-112,0 7 32,0 1 64,0 5 32,1 4-16,6 0-16,0 0-48,0-2 32,-1-4 32,-2 0-48,3-3-160,-3 1 16,0-2 128,-4 0-64,0 2 112,0 2 32,-7 2 48,4-2 16,-6 2 96,4 0 32,-3-4-64,5 0 16,1-2-15,0-4 47,-2-1 96,1-3-112,-1-4 48,-3-2-112,0 0-16,1-8-112,-1-5-128,1-7-768,-1-4-865,5 0-2209,2-2-3025</inkml:trace>
  <inkml:trace contextRef="#ctx0" brushRef="#br2" timeOffset="0.99">8471 31629 16552,'0'0'3745,"0"0"-3056,0 0 159,0 0 192,0 0 321,0 0-256,3 27-465,1-13-352,-1 0-48,-2 0-160,1-2-48,1-4-16,-3 0 0,0-2-32,0-2-128,0 2 32,0 0-320,0 2 80,0-1 80,0-1-305,0-1-159,0-2 16,0 0-129,0-3-79,0 0-1,0-6 241,0-6 64,-3 0-129,3-4 385,-2 0 368,1 5 32,-2-2 897,-1 3 752,4 3 191,-3 0-191,1 1-464,0-2-433,-1 0-208,2-2-208,1-2-159,0-3-1,0-2 64,0-4 48,0-3 64,0-6-128,-3-2-208,2-4 48,-2-2-304,3 3 64,-3 1-176,3 4 80,0 8 96,0 4 48,0 6 80,3 6-16,0 5 32,-2 1-64,2 6-48,3 12 0,-1 7 96,-3 15 368,0 8 176,-2 6-16,0 3-256,-4-3 17,-3-4-370,3-9 17,4-6 64,-3-10 0,3-5 32,0-6-32,0-6 16,0-2-16,0-6-48,0 0-16,0-6-32,7-5-64,0-2 96,1-1-112,3 0-112,-1 0 48,1 4 192,-3 2 64,1 4-16,-1 4 32,4 0-48,-2 2 96,0 6 304,2 3 128,3-2-432,-5 3-16,3-2 0,-1-2-16,-1 0-16,-3-4 16,1-2 0,0 0-32,-3-2 32,1 0-144,-2-6-320,-3-2-608,-2-2-1249,0-4-2177,-9-2-6275</inkml:trace>
  <inkml:trace contextRef="#ctx0" brushRef="#br2" timeOffset="0.99">8974 31646 16488,'0'0'3937,"0"28"-2144,0-17-128,0 2-208,0-3-721,0-4-368,0-5-208,1-1-160,2 0-64,1-3-656,1-10-625,0-4-960,-5-7-2241,0-6-8100</inkml:trace>
  <inkml:trace contextRef="#ctx0" brushRef="#br2" timeOffset="0.99">8980 31396 12454,'0'0'4642,"0"0"-3666,13 28-784,-3-20-144,-2 1-576,1-1-3474,0-2-5970</inkml:trace>
  <inkml:trace contextRef="#ctx0" brushRef="#br2" timeOffset="0.99">9232 31732 18056,'0'0'2802,"0"-38"-2386,0 16 400,2 0 433,3 3-609,-3 1-320,3 5-128,-2 5-128,4 6 80,1 2-112,-1 9 16,3 2 305,1 3 95,3 2-160,-2 0-144,2-2-112,-3-2 0,2-4-48,-1-4-96,-6 0-368,0-3-97,0-1-863,-6 0-1169,0-1-3442</inkml:trace>
  <inkml:trace contextRef="#ctx0" brushRef="#br2" timeOffset="0.99">9796 31305 5859,'0'0'9044,"0"0"-6931,0 40-961,0-2 145,0 7 1120,0 9-160,0 0-800,4-5-977,0-4-448,3-12 32,-5-5-80,3-8 48,-5-6-32,0-6-16,0-2-208,0-5-144,0-1-193,0-5-479,-5-9-1617,3-4-1521,-1-4-3538,-1-2-816</inkml:trace>
  <inkml:trace contextRef="#ctx0" brushRef="#br2" timeOffset="0.99">9753 31568 9684,'0'0'7828,"0"0"-5427,0 0-1408,0 0-65,0 0-32,0 0 97,19-4-545,4-8 0,3-4 16,0-4-239,2-2-65,-3 0-64,-3 0-384,-1 0-337,-6 1-111,-1-1 48,-3 2 95,-5 0 113,-1 0 144,-1 0 272,-3 1 64,-1 6 48,0 2-16,0 2 352,0 5 481,0 4-177,0 14-432,-4 12-128,0 14 352,0 11 881,1 7-145,2 4-335,1-4-209,0-8-528,4-12 64,0-9 0,3-9-64,-3-6-144,0-4 16,-1-7 97,0-3-1,1-1-16,0-11 0,3-6-16,0-6-32,3-4-32,2 1-16,3 0-160,0 7-96,1 9 176,-1 7-33,-1 4 33,-2 12 16,-1 5 16,-6 5 64,0 0 16,-1-2 16,0-3-64,-2-6 48,3-7 48,2-4-112,0 0-80,1-6-608,-1-6-1169,-4-4-1728,-3-3-4083</inkml:trace>
  <inkml:trace contextRef="#ctx0" brushRef="#br2" timeOffset="0.99">10281 31562 12822,'0'0'4114,"0"0"-2321,0 0 15,0 0-271,0 0-496,0 0-81,-1-28-64,2 26-255,7 2-161,-2 0-80,3 0-208,1 0-96,3 2 0,2 0-32,0 0-16,-5-2-48,2 0 32,-2 0 32,-3-6 32,0-2 0,-4-2-63,-3-2 143,0 0 192,-7 0-352,-11 0-48,-2 2-48,1 4-32,-4 3-208,3 3 159,2 5 161,6 11 32,2 4-16,6 6 97,1 4 159,3 2 16,6-2 80,2-3-176,6-3-192,-2-4-16,2-8 80,1-4-240,-1-6-160,-3-2-144,0-4 191,-1-4-191,2-4-976,-2-2-737,2-1-1777,-2 0-6227</inkml:trace>
  <inkml:trace contextRef="#ctx0" brushRef="#br2" timeOffset="0.99">8747 32346 6243,'0'0'5074,"0"0"-2000,0 0-1394,0 0-767,7 45 880,-7-7 608,0 6-480,0 1-705,-4 0-335,1-10 127,1-5-592,2-10-64,-2-6-128,-1-4 113,3-6-65,0-1 16,-4-3-112,0 0 16,0-3-16,-3-9-80,3-6-64,-3-8-112,4-7-112,-1-5 32,1-4-96,3 2-176,0 2 128,0 3 239,0 5 33,0 6 16,0 6-16,0 4 48,0 6-32,0 2 32,0 4-16,0 2-48,5 0-64,4 2-16,5 8 80,5 4 32,6 10 304,3 4-31,1 7 15,0 5-64,0 2-64,-4-2-64,-3-4-32,-4-5 16,1-5-48,-4-6-48,1-8 0,-1-4 80,-1-8 0,-2 0 32,2-12 48,0-8 0,-2-10 16,1-5-64,-1-10 32,-6-2-288,3-3 64,-4-1 48,-5 3 64,0 7 0,-7 6 48,-3 11-32,0 8 48,-3 7-112,4 9-32,1 0-48,-2 7 80,6 1-128,4 4-656,0-2-1233,0-1-1521,7-6-1809</inkml:trace>
  <inkml:trace contextRef="#ctx0" brushRef="#br2" timeOffset="0.99">9320 32447 19161,'0'0'1857,"0"0"-1969,0 0 736,40-4 672,-18-4-623,0 0-305,2-4-160,5 2-128,-4 1-16,-3 1-48,-3 1-64,-1 6-912,-5-1-417,-5 2 128,0 0 561,-6 2-112,3-1-449,-3 2-480,0-3-784,-2 0-1633</inkml:trace>
  <inkml:trace contextRef="#ctx0" brushRef="#br2" timeOffset="0.99">9386 32179 3746,'0'0'5458,"0"0"-544,0 0-2288,0 0-1298,0 0 209,0 0-577,-7 25-63,6-1 207,-2 8-175,3 4 255,-2 5 337,-3 0-449,1 0-319,0-3-337,0-6-144,-2-6-128,5-8-80,-2-4 16,2-6-80,1-3 16,0-5 0,0 0-496,0-5-1105,0-11-1392,0-2-1937,-3-6-4803</inkml:trace>
  <inkml:trace contextRef="#ctx0" brushRef="#br2" timeOffset="0.99">9624 32137 6371,'0'0'12374,"0"0"-10694,0 0-1295,0 0 383,0 0 16,0 0-127,-23-22-193,23 24-256,0 6-192,0 5 0,0 7 176,1 8 336,2 6 64,1 4 225,1 6 239,2 0 129,-4 0-497,3-2-144,-2-3-191,4-6-65,2-3-64,-3-5 16,1-5-64,-4-6-80,1-5-144,-3-1 32,-2-1-128,0-4-336,0 2-609,-4-4-752,-1 1-1280,-1-2-1137,3 0-4594</inkml:trace>
  <inkml:trace contextRef="#ctx0" brushRef="#br2" timeOffset="0.99">7662 27422 9877,'0'0'3089,"0"4"-2529,0-2 113,0 0 447,0-2 193,0 2 415,0 0-447,0-2-561,0 2-336,0 0-63,0 2 63,0 0-16,0 2-32,0 2-176,0 3 80,0 3 145,4 7 15,-1 3 32,-2 6 320,6 5 225,-4 7-49,-1 4-96,3 1 113,-5-3-129,4-2-239,-1-4-305,-3-5-96,1-4-64,-1-4-16,2-3 0,-2-3 0,0-2-16,0-3-48,0-2-16,0-2-48,0-2 48,0-2 0,0 0-16,0-2 32,0-2-48,0 2 32,0-4-48,0 1 48,0-1-32,0 0 48,0 0-16,0 0-16,0-1 16,0-2 16,0 2 0,2-3-32,-2 2 16,3 0 16,-3 2-48,2-2 0,0 0-32,3 2 16,0 0 32,-2-2 16,4-1-32,4 3 16,3-3 16,1-2-16,7 2 0,3-3-48,1-1 32,3 4 48,-3-1-16,-2 2 0,1 2 112,-5 0-64,-7 0-48,1 0-16,-6 0 16,-4 0-32,2 0 0,-5-2-48,-1-1 32,0 2 16,0-3-48,0 0 80,0 0-176,0 0 32,0-3-400,3 4-417,1-3-591,-2-2-738,3 2-751,-5 0-1361,0 0-5202</inkml:trace>
  <inkml:trace contextRef="#ctx0" brushRef="#br2" timeOffset="0.99">8185 27923 9668,'0'0'4370,"0"0"-1744,0 0-689,0 0-577,0 0-255,0 0-17,0-21-255,0 21-257,-3 0-176,-1 2 0,1 4-192,-2 5 16,3 3 113,2 2 319,0 2-288,0-2-208,5-2-144,7-7 64,-2 0-16,5-7-96,-1-2 48,1-10 48,-1-5 128,-2-2-192,-2-3 96,-3 1-80,-3 0-16,-4 4 0,0 1 32,0 2-16,-3 4-32,-3 2 64,-3 4-48,-2 2 0,0 2-16,0 0 48,-2 2-48,4 2 0,0 2-16,2-2 0,3 0-48,0 0-304,4-2-704,0 2-497,0-2-288,0-2-352,0 0-1025,6 0-1968,-1-2-3842</inkml:trace>
  <inkml:trace contextRef="#ctx0" brushRef="#br2" timeOffset="0.99">8376 27842 16424,'0'0'2689,"0"0"-2657,0 0-48,0 0 576,0 0 1057,1 36-321,3-18-607,-1-1-385,5 1 176,-1-4 64,1-1-64,4-6-223,0-5-209,-1-2 48,3 0 240,-3-6 512,3-4-688,-6-4-96,2-2-16,-5 1-16,0-1 48,-3 1-64,-2 3 0,0 3 16,0 5-64,-4 4 0,0 0 128,0 8 97,4 3-65,0 3 16,4 1-48,7 0-48,8 0 16,4-3-48,0-5 16,4-3-96,-3-2 16,-3-2-16,1-6 224,-5-6-208,-3-2 96,-3-1-32,-3-5 16,-3-3 16,-5-3 0,0 1-16,0 1-16,-9 0 32,3 6-176,-3 2 192,0 4 288,-3 6-32,2 2-240,1 3-64,-4 1-16,2 0-64,1 5-112,-1 1-800,3 2-289,3-2-432,0 0-784,5-3-1537,-3-3-4514</inkml:trace>
  <inkml:trace contextRef="#ctx0" brushRef="#br2" timeOffset="0.99">9164 27563 13622,'0'0'2161,"0"0"-1873,0 0-160,0 0-176,0 0-64,0 0-3265</inkml:trace>
  <inkml:trace contextRef="#ctx0" brushRef="#br2" timeOffset="0.99">9221 27804 18312,'0'0'3746,"0"0"-3138,0 0 65,-4 33 463,4-18-512,0-1-495,0-2-129,2-3-16,0 0-481,1-3-415,-3-6-497,0 0-672,0-6-1296,0-8-1297</inkml:trace>
  <inkml:trace contextRef="#ctx0" brushRef="#br2" timeOffset="0.99">9389 27907 15447,'0'0'1313,"0"0"-529,0 0 881,0 0-193,30-33 49,-21 15-720,0-2-241,-2 0 128,2 4-272,-5 4-240,3 4-160,-3 6-112,5 2 16,-4 5 16,-1 4 16,4 5 96,2-2 0,1 1-16,0 0 16,1-3-16,2-4-16,-4-3-32,2 0 64,-2-3-112,-4 0-368,-2-4-528,-4-4-641,2-4-1536,-2-2-5219</inkml:trace>
  <inkml:trace contextRef="#ctx0" brushRef="#br2" timeOffset="0.99">9966 27711 12118,'0'0'3233,"1"34"-48,-1-13-671,3 3-690,-3 2-607,0-5-433,3-2-447,-3-8-145,0 0 16,1-7 0,-1 0 16,0-4-16,0-4 256,0-4 96,0-8-271,0-6-177,0-7-16,-4-4-80,1-3 32,-4-3-176,6 1 16,-3 6 48,1 5-80,3 9 160,0 7-48,0 5 80,0 6-80,4 4-97,7 12 81,3 8 16,3 6 209,2 4 143,2 5-48,1-3-176,0-3 48,-1-6-48,-2-7-176,-1-6 80,-3-6-16,-1-6 48,-1-2 0,-5-6 80,-1-8-16,1-6-16,-7-6-32,-1-3 32,0-6-160,0-1 0,-4 3-32,-4-1 32,1 2 0,0 3-16,-1 2-32,1 6 112,0 3 48,3 4-80,0 4 80,4 4 0,-3 0-16,3 6-32,0 0-304,0 0-993,3 4-1344,-2 4-801,-1-1-3601</inkml:trace>
  <inkml:trace contextRef="#ctx0" brushRef="#br2" timeOffset="0.99">10341 27792 10901,'0'0'1121,"0"0"-705,0 0 1745,0 0 208,0 0-240,0 0-625,10 32-335,-5-22-193,-1-2-319,-1-2-353,4 0-208,-4-4-64,2-2 0,-2 0 64,1-6-16,-1-4-64,-3 0-112,0-4 48,-3 2 16,-1 0 32,-1 3-32,0 0 16,4 5-16,-3 2 32,3 2-80,1 0-32,0 2-368,0 2-961,0 0-1440,0-4-4243</inkml:trace>
  <inkml:trace contextRef="#ctx0" brushRef="#br2" timeOffset="0.99">10583 27432 11333,'0'36'4514,"0"8"-1024,0 5-145,-1 3-655,1-2-994,0-6-831,1-6-497,6-11-208,0-7-64,1-6-80,2-6-64,-3-4-16,-2-4-240,2 0-416,-1-4-705,-5-10-752,-1-3-1217,0-6-3761</inkml:trace>
  <inkml:trace contextRef="#ctx0" brushRef="#br2" timeOffset="0.99">10586 27679 18921,'0'0'1680,"0"0"-1728,0 0 513,29 0 879,-14-3 161,7 0-641,0-3-608,-2 0-208,0 2-48,-2-2-240,-5 1-912,-4 2-897,-3-2-1297,-3 0-1136,-2-7-1793</inkml:trace>
  <inkml:trace contextRef="#ctx0" brushRef="#br2" timeOffset="0.99">10770 27447 15463,'0'35'4066,"-3"2"-1441,-1 7-32,4 0-832,0 2-576,0-5-449,0-5-272,4-4-240,3-6-112,1-8-48,2-3-176,0-6 112,-1-3-32,1-2-128,-2-4-352,-1 0-656,-4-4-881,0-2-1041,-3-4-1808,0 0-6707</inkml:trace>
  <inkml:trace contextRef="#ctx0" brushRef="#br2" timeOffset="0.99">11023 27786 21850,'0'0'3490,"0"0"-3458,0 0-32,0 0 48,11 26-48,-7-20 64,2-3 0,-2-3-128,1 3-144,-2-3-433,2-3 241,-5-4-336,0-1-209,0-2 1,-2 0 448,-2 2 160,-3 2 320,5 4 32,0 2 80,-1 2-128,3 0-865,0 0-2128,5-2-4355</inkml:trace>
  <inkml:trace contextRef="#ctx0" brushRef="#br2" timeOffset="0.99">13015 30135 5859,'0'0'3073,"0"0"-1968,0 0-321,0 0 80,0 0 65,0 0-449,-7-1-208,6 1-80,-3-3 112,-2 3 49,2-3-273,0-1-144,-3-3-1729,0-1-4274,0-1 1409</inkml:trace>
  <inkml:trace contextRef="#ctx0" brushRef="#br2" timeOffset="0.99">12856 30008 12774,'0'0'2145,"0"0"-1729,-28-18-3826,13 11-3937</inkml:trace>
  <inkml:trace contextRef="#ctx0" brushRef="#br2" timeOffset="0.99">12538 30115 6099,'0'0'5682,"0"0"-3809,0 0-496,0 0-673,0 0-512,0 0-160,-8-7-16,8 4-32,-5-3-16,3-2-176,2-3-1056,0 1-945,-2-1-1377,2-1-3425</inkml:trace>
  <inkml:trace contextRef="#ctx0" brushRef="#br2" timeOffset="0.99">12014 28906 3970,'0'0'-3202</inkml:trace>
  <inkml:trace contextRef="#ctx0" brushRef="#br2" timeOffset="0.99">12252 28988 6211,'0'0'-112,"0"0"368,-36 13-192,26-7-48,-3 0 16,2 0-32,2-3 16,2-2 0,0-1-640</inkml:trace>
  <inkml:trace contextRef="#ctx0" brushRef="#br2" timeOffset="0.99">12278 29733 6403,'0'0'-336,"-34"-23"-2610</inkml:trace>
  <inkml:trace contextRef="#ctx0" brushRef="#br2" timeOffset="0.99">12165 29564 4514,'0'0'3266,"0"0"-3218,0 0-4723</inkml:trace>
  <inkml:trace contextRef="#ctx0" brushRef="#br2" timeOffset="0.99">12515 29986 6003,'0'0'6435,"0"0"-5731,0 0-720,0 0-1088,0 0 383,0 0 673,-11-17-960,11 10-1041,-5-2-1121,3-1 1041,-2 0 561</inkml:trace>
  <inkml:trace contextRef="#ctx0" brushRef="#br2" timeOffset="0.99">12430 29879 6115,'0'0'1713,"0"0"271,0 0-1343,0 0-689,0 0-1409,-29-20-3809,26 13 4337</inkml:trace>
  <inkml:trace contextRef="#ctx0" brushRef="#br2" timeOffset="0.99">12358 29763 10325,'0'0'2209,"0"0"-1921,0 0-1121,0 0-575,0 0-481,0 0-944,-5-24-385</inkml:trace>
  <inkml:trace contextRef="#ctx0" brushRef="#br2" timeOffset="0.99">12324 29673 6307,'0'0'4226,"0"0"-3554,0 0-640,0 0-432,0 0-1393,0 0 64,-4-19 33,4 7-1410,0 0 1922</inkml:trace>
  <inkml:trace contextRef="#ctx0" brushRef="#br2" timeOffset="0.99">12290 29567 6275,'0'0'3890,"0"0"-3010,0 0-736,0 0-128,0 0-1184,0 0-113,-3-12 241,1 6 127,1 2 689,1-1-288,-5 0-1569,3 1 1072,-1-1 945,-1-1 144,-1 1-352</inkml:trace>
  <inkml:trace contextRef="#ctx0" brushRef="#br2" timeOffset="0.99">12259 29497 1072,'0'0'2434,"0"0"-962,0 0-479,0 0-513,0 0-528,0 0 128,-4-14 1985,4 11-1073,-3 3-383,1-5-193,2 4-160,-3-4-192,1 2-160,2-4-977,-5 2 497,5-4 544,-1 1-544,-1 1-1521,-1-2-1008,1 1 2992</inkml:trace>
  <inkml:trace contextRef="#ctx0" brushRef="#br2" timeOffset="0.99">12205 29386 5651,'0'0'2961,"0"0"-1504,0 0-833,0 0-368,0 0-160,0 0-64,-28-12-256,28 6-1425,-5 0-336,3 0 1857,0 0 320,-1-2-496,3 2-1537,-3 0 1313,3 3 656,-2-2 208,-1 1-192,1-2-160,2 2-2065,-2 1 1825,2-2-1649</inkml:trace>
  <inkml:trace contextRef="#ctx0" brushRef="#br2" timeOffset="0.99">12142 29281 6051,'0'0'2801,"0"0"-1969,0 0-127,0 0-1,0 0-128,0 0-464,-17 1-160,17-8-2145,0-3-2673,0-4 3137</inkml:trace>
  <inkml:trace contextRef="#ctx0" brushRef="#br2" timeOffset="0.99">12100 29175 6035,'0'0'2785,"0"0"-3873,0 0-2930</inkml:trace>
  <inkml:trace contextRef="#ctx0" brushRef="#br2" timeOffset="0.99">11924 28998 6243,'0'0'5234,"0"0"-3313,0 0-720,0 0 127,0 0-63,0 0-177,-5 0-255,3 0-273,-3 0-224,2 1-48,0 8-32,-1-2-15,1 4 15,1 1 16,2-3 0,0 1-128,0-1-32,5-4-48,3 0 48,-1-4 16,2-1-32,-1 0-48,-1-6 80,1-2-48,-1-2-16,-2-1 0,-2 2-16,-1 2 32,-2 1 97,0 0 207,0 4 112,-2-2-112,-1 4-96,-3 0-160,0 0-112,-4 1-32,2 5 32,1 2 32,0 2-32,2-1-32,3-1 64,2-1-64,0 2-16,2-6-32,7 2 32,1-3 32,-2-2-16,2-2 16,2-4 48,-6-5-16,4-1 32,-6 3-64,1-4-16,-2 4 16,-3 1 80,0 0-80,0 2 80,-3 2-32,-4 1 0,-5 3 0,0 0-16,-2 7-64,-1 5 32,-1 6 16,3-1 32,3 1 81,7 1-17,3-6-48,3-1-16,12-6-48,4-4-32,1-2 16,5-11 0,-3-5 0,-4-5 80,-3 2-16,-4-3 0,-4 4-16,-3 4 32,-4 0-48,-3 4 160,-5 2-80,-6 4 0,-3 2-16,-7 2-32,-4 11 112,0 6-64,2 4-32,3 3-16,6 0 32,9-2 0,8-2-48,5-8 0,13-4-32,9-5-32,2-3-32,1-11 160,0-5-112,-5-3 16,0-2 0,-7 2 0,-4 1 0,-8 2 48,-4 4-80,-2 2 96,-7 4 48,-8 3-80,-7 3-32,-4 0-16,-6 9-16,-1 5 16,2 4 32,2 0-16,7 1 48,7-1-48,11-4-48,4 0-32,4-6-16,9-2 48,7-4-32,2-2-128,0-8 16,-1-5 32,3-1 128,-9-2 16,-2 4 16,-6 4-16,-2 1 48,-5 4-16,-3 3 80,-6 0-32,-4 8-48,-2 2-48,-2 2 0,2-1 16,5 2-16,3-3 48,2-5-272,5-1-272,0-2-33,3 2 81,3-2-208,4-2 288,-2 0 159,2-2-63,0-2-32,-2-2 48,2 1-16,-6 1 272,1 0 80,-5 2 0,0-1 64,0 1 0,-5 1-16,1-1 32,-3 2-64,3-3 0,-1 3-64,0-2 32,4 2-32,-2 0 32,3 0-32,0 0-48,0 0-16,0 0-48,0 0-304,0 5-769,-3 0-1472,0 1-5571</inkml:trace>
  <inkml:trace contextRef="#ctx0" brushRef="#br2" timeOffset="0.99">16941 27393 10261,'0'0'4114,"0"0"-2258,0 0-575,0 47 864,0-10-80,0 6-432,0 7-1,0 3-303,0 1-192,0-1-449,2-8-176,1-6-192,-3-4-112,2-5 0,-2-6-47,0-6 15,0-4-112,0-3 32,-2-5 0,-1-2 0,1-1 16,0-3 64,-1-5-80,1-7 0,0-6-128,2-6 32,0-8-32,0-5 32,0-7 0,0-7-48,0-5-224,-3-4-240,0 1-417,-2-2 81,1 4 304,-1 5 367,4 8 97,-2 5 112,3 4 0,0 8-16,4 3 32,3 4-48,3 0 97,2 4-97,1 0-17,2 0-31,3 3 0,0-2-96,-3 4 96,1 3-240,-3 0 16,-2 6 160,0 2-352,-6 0 160,0 8 128,3 4 144,-6 6 32,5 3 96,-2 3-16,3 6 192,-1 4-96,0 2 80,-1 1-208,-2 4-80,-4-2 48,0-1-16,-1 0 32,-10-1 16,-1-1 48,-5-1 16,-1-4 336,-2-3-31,0-4-161,0-3-112,5-4 0,-3-5-64,4-3-96,4-3 16,2-2-48,3 1 32,0-5-32,3 1 32,2-1 0,0 0-16,0 0-32,2 0-48,5 0 112,4-1 48,4-2 240,1 3 128,3 0-16,2 10 64,-2 2 33,2 6-145,-2 2-256,-3 2-96,-1 0-96,0-3 112,-1 0-80,-3-3 80,-3-5-16,-1-1 16,-2-4-48,0-1 32,-5-4-64,1-1-112,-1 0-241,0-3-335,0-3-320,0-4-673,0-1-1441,2-1-1632,3 0-10805</inkml:trace>
  <inkml:trace contextRef="#ctx0" brushRef="#br2" timeOffset="0.99">17420 27669 12950,'0'0'2273,"0"0"-1393,0 0 209,0 0-1,0 0-271,0 0-273,0 0 32,0 0 97,5 0-33,-5 2 0,2-2 48,1 0-79,-1 0-113,0 0-32,1 3-16,-3-3-127,2 0-49,1 0 112,-3 0 0,6 0-16,0 0 0,0 0-80,4 0-15,2 0-33,0 0-80,3-5 128,1 4-80,-2-3 32,-2 1 32,-1 2-144,-6 1-144,0 0 16,-1 0-16,-4 0 48,2 0-80,-2 0 64,0 0-16,0 0-160,0-2-240,0 0-416,0-2-433,0-1-1232,0 2-656,0-2-1730,0 2-4593</inkml:trace>
  <inkml:trace contextRef="#ctx0" brushRef="#br2" timeOffset="0.99">17448 27802 9748,'0'0'3618,"0"0"-1345,0 0-288,0 0-256,0 0-353,0 0-207,16-5-209,-9 5 65,3 0 143,-2 0-239,2 0-193,-2 0-320,2 0-272,-5 1-31,5-1 15,-3 0-112,1 0 32,-1 0-32,0 0 0,-1 0 16,-1-1-144,2-1-193,-4 0-255,0-2-320,-2 4-817,-1-2-592,-1-1-2129,-5 2-4770</inkml:trace>
  <inkml:trace contextRef="#ctx0" brushRef="#br2" timeOffset="0.99">18042 27636 7507,'0'0'1681,"0"0"1088,0 0-1280,0 0-272,0 0-33,0 0 49,5 25 624,3-2 432,4 2 32,1 3-112,-1 0-1009,-1-2-511,1-6-225,-6-4-176,0-6-64,-3-4 64,-1-5-48,-2 1 32,0-2 97,0-2 63,-5-5-128,-2-5-304,-3-5 48,2-2-64,-2-5 48,5-4 0,0 0-64,-2 4 48,5 0-192,-1 5 96,2 5 16,1 4 80,0 4-16,0 2 16,0 2-16,4-1-64,7 2 0,0 1 16,4 0 144,3 0-80,0-2 16,-3 0-144,3 0-112,-5 0 96,-1-2 48,-3 2-32,-1 2-97,-4-3-223,-1 3-32,-3 0 96,0 0-208,0 3-305,-3 3-127,2-2-657,-2 1-944,1-2-2161,2-3-6307</inkml:trace>
  <inkml:trace contextRef="#ctx0" brushRef="#br2" timeOffset="0.99">18446 27727 11781,'0'0'6483,"0"0"-5410,-40-24-545,28 19 881,-4 2-337,4 3-319,-5 0 111,6 6-352,0 5-160,5 0 257,4 3 47,2 2-144,4-2-112,7-2-192,6-2-79,1-2-81,4-4-32,0-4 0,0-4 0,-4-6-241,0-4-31,-3-2-16,-8-2 176,-2 1 96,-5-4-480,0 5-32,-7 0 112,0 7 271,-2 2 65,0 7 96,0 7 145,3 9-17,4 3 448,2 5 224,0 0-432,8 0-320,4-7-96,5-3-64,0-4-352,-2-5-288,0-5-689,-5-2-768,2-11-1392,-7-1-4307</inkml:trace>
  <inkml:trace contextRef="#ctx0" brushRef="#br2" timeOffset="0.99">18741 27694 22474,'0'0'2433,"0"0"-2048,0 0-257,0 0 848,-31-12-160,16 18-143,-5 5-177,2 5-288,1 5-128,0 3-48,5-1 320,4-1-192,8 0-144,3-5-32,12-4 16,5-7-48,2-6-160,1-12 0,1-8 16,-2-9-448,-5-6 256,1-7 384,0-3 96,-5-5-48,-4-2-240,1 0 64,-10 4 96,3 5-17,-3 9 82,0 6 31,-6 10 96,-3 10 208,2 6-64,-2 2-64,3 10 32,1 8-16,4 6-176,1 8 128,0 5 49,1 5 79,4 6 16,-1 2-80,-2-4 128,1-4-176,-1-5 48,-1-8-240,-1-5-32,0-6-32,0-6 16,0-4-32,0-3-256,0-5-448,5-10-913,0-9-2465,2-6-4914</inkml:trace>
  <inkml:trace contextRef="#ctx0" brushRef="#br2" timeOffset="0.99">18982 27699 23275,'0'0'2929,"-11"32"-2609,9-14 144,2 2 417,0-6-561,2-2-48,4-5-272,1-4-752,0-3-1761,-1-4-1825,-2-10-5347</inkml:trace>
  <inkml:trace contextRef="#ctx0" brushRef="#br2" timeOffset="0.99">19005 27469 23963,'0'0'2145,"0"0"-2353,0 0-192,0 0 80,0 0-1121,0 0-1969,-6 0-7123</inkml:trace>
  <inkml:trace contextRef="#ctx0" brushRef="#br2" timeOffset="0.99">19153 27688 12246,'0'0'1969,"0"0"-945,0 0 417,0 0-81,0 0-719,0 0 207,2 13 64,10-5 417,-2 5 304,1 2 15,1 1-47,-2 2-656,0 2-305,-2-4-480,2-4-144,-2-4 16,3-4 16,-1-4 32,2-4-48,-2-9 48,-2-4-80,-1-7 80,-1-2-32,-3-3-16,-3-1-96,0 2-160,-6 4-336,3 6-193,-4 6 145,2 8 256,2 4-320,-1 6-369,3 4-367,1 2-529,0 0-769,6-2-3136</inkml:trace>
  <inkml:trace contextRef="#ctx0" brushRef="#br2" timeOffset="0.99">19490 27585 19577,'0'0'3634,"0"0"-2946,-38 0 176,23 5 433,5 3-305,-1 0-207,2 0-225,3 1-256,4 2-224,2 1-32,2 0 0,7-1-32,3 0-16,3 0 32,4-1 16,2-2 32,0 2-64,2-2-48,-3 2 32,-5-2 32,-4 2-112,-3 2 112,-2 0-80,-6 0 48,-6-1 0,-5 4 48,-4-3-16,-3 0-16,0-2 208,1-2 17,-2-3-65,4-1-128,5-4 0,3 0-48,3-4-513,4-5-911,3-3-1346,5 0-1391,1-5-4435</inkml:trace>
  <inkml:trace contextRef="#ctx0" brushRef="#br2" timeOffset="0.99">20192 27630 9380,'0'0'4578,"0"0"-640,0 0-1809,0 0-576,0 0 48,-37 30-209,22-10-303,4 3-161,1 1 97,9 0-305,1-4-512,15-7-128,4-4-48,3-7-32,7-2-32,-5-8-160,1-8 48,-6-4-144,-7 0 0,-3-2 128,-7 2 32,-2 0-81,-13 3 49,-5 3 48,-2 4 32,1 0 48,1 4-48,3 2 32,3 4 48,3-2-784,8 2-449,1 0-495,1-3-1602,16 0-1392,2-3-6227</inkml:trace>
  <inkml:trace contextRef="#ctx0" brushRef="#br2" timeOffset="0.99">20346 27626 16552,'0'0'3201,"0"0"-2721,0 0 945,28 10 608,-9-8-96,8-2-673,1 0-335,1 0-417,-4-4-336,-1 0-64,-4 0-128,-9 1-496,-5 2-1121,-3-1-912,-3-3-1809,-9 2-3586</inkml:trace>
  <inkml:trace contextRef="#ctx0" brushRef="#br2" timeOffset="0.99">20600 27339 17128,'0'0'2225,"-12"-42"-1729,-3 29 481,-5 7 559,0 1-591,0 5-449,0 0-144,0 5-112,6 7 144,3 3-64,3 5-95,6 6-129,2 6 288,0 8 128,0 2 64,0 1 225,0 1-177,2 2-112,-2-6-160,0-2-160,0-7-47,-4-5-81,-1-4-128,0-8-1,2-2 49,0-4 0,-1-2-16,2-6-512,2 0-672,0-6-897,0-6-1777,0-2-2289</inkml:trace>
  <inkml:trace contextRef="#ctx0" brushRef="#br2" timeOffset="0.99">21441 27500 2817,'0'0'10021,"0"0"-5907,0 0-1905,-33-15-496,18 15 111,-3 0-255,-1 9-240,-4 0-433,0 7-432,-2 2-192,5 2 273,4 2 63,2 4-64,9-2-192,5 2-63,0-2-1,15-3 48,7 0-160,4-7-208,3-4 32,-1-7 32,2-1 0,-6-2-256,-6 0-593,-7-4-399,-3-1-641,-2-1-512,-6 0 160,0-2-912,0-1-2706</inkml:trace>
  <inkml:trace contextRef="#ctx0" brushRef="#br2" timeOffset="0.99">21618 27573 15127,'0'0'3730,"0"0"-2882,0 0 0,0 0 897,0 0-384,0 0-433,-16 38 49,16-20-97,5 2-32,5-1 97,-2 0-209,3-6-448,2-2-176,1-5-112,-1-6 0,3-5 64,-4-5 17,2-5-33,0-8-96,-6 2 32,1-5-177,-3 2-207,-3 4-32,-3 2 16,0 5 240,0 2 80,-4 7 0,-3 2-48,0 2-241,0 0-63,3 2-464,1 4-993,3-2-736,0 1-1265,0-4-5314</inkml:trace>
  <inkml:trace contextRef="#ctx0" brushRef="#br2" timeOffset="0.99">21866 27724 20169,'0'0'785,"0"0"-769,0 0 336,0 0 880,0 0-15,32 14-305,-27-14-399,2-3-225,0-3 144,-3-1 160,-2 2 32,1-5-431,-3 2 111,0-4 160,0-2-32,-3 0-64,0-4-208,-2 2-64,-2-2 48,2 0-64,1 4-96,3 2 161,-2 3 127,3 2-144,0 3-96,3 3 0,5-2-48,1 3 32,4 0 32,2 0-32,-2 0-112,-1 3-16,-3 1-977,-2-1-752,-6 2-1216,-1-2-481,-4-3-3249</inkml:trace>
  <inkml:trace contextRef="#ctx0" brushRef="#br2" timeOffset="0.99">22112 27608 7908,'0'0'3601,"0"0"-911,0 0-81,0 0-352,0 0-432,0 0-241,0-1-527,3 15-177,2 6 689,7 2 16,-1 3-385,4-1-656,3-1-400,0-8-112,-3-3-15,3-6-17,-5-4 16,-1-2 0,-2-4 0,-3-6 32,-6-5 0,3-5 32,-4-7 0,0-3-16,-4-1-192,3-3-16,-4 4-113,5 7 81,0 4 48,0 7 112,0 9 0,0 0-144,3 3-112,0 3-176,4 4-256,2 1-289,-3 2-864,1-1-928,0-4-1873,0-1-5251</inkml:trace>
  <inkml:trace contextRef="#ctx0" brushRef="#br2" timeOffset="0.99">22542 27584 18056,'0'0'2337,"0"0"-1888,-41-23 639,26 23 385,-2 0-289,2 10-335,2 3-177,0 5-128,6 5 225,7-2 31,2 0-288,11-5-288,8-2-112,3-6 48,0-5-192,2-3-16,-3-3-48,-6-8-96,-5 0-32,-4-2-32,-3 2 272,-5 1-48,0 2 80,-8 4 0,3 4 48,-5 0 112,2 12 0,3 2-48,-1 6 16,3-3 81,3 4-145,0-4-112,9-2-144,0-4-65,3-3-591,-2-4-897,2-4-576,-4 0-320,1-6-768,-5-4-3042</inkml:trace>
  <inkml:trace contextRef="#ctx0" brushRef="#br2" timeOffset="0.99">22708 27509 19353,'0'0'3329,"0"0"-3105,0 0-416,0 0 1185,47 6 976,-19-2-369,4-1-607,-2-3-401,-1 0-160,-4 0-143,-7 0-177,-3-4-96,-5-1 32,-3 1-224,-2 1-65,-5-2-543,0 2-545,-5 0-800,-3 2-720,-3-1-2673</inkml:trace>
  <inkml:trace contextRef="#ctx0" brushRef="#br2" timeOffset="0.99">22808 27340 6819,'0'0'6003,"0"0"-3922,4-31 640,1 24-64,-3 7-800,1 0-848,-2 15-433,1 6 128,1 9 1409,-3 4-576,0 8-593,0 2-159,0 1-209,0-3 48,0-2-256,0-4-128,0-6-15,0-4-81,0-9-144,2-5-48,1-3 16,-3-4-48,0-5-161,0 0-239,0-5-64,0-8-480,0-2-1105,0-8-1793,0 2-1281,0-3-9844</inkml:trace>
  <inkml:trace contextRef="#ctx0" brushRef="#br2" timeOffset="0.99">23032 27627 7491,'0'0'2610,"0"0"1984,0 0-1553,0 0-1184,0 0-464,0 0-97,0 0 481,13 36 32,-11-12-320,2 1-369,7-1-208,-2-1-703,5-6-145,1-7-48,1-4-32,1-6 32,1-4 48,-3-8 0,3-4-32,-4-3 0,-4-5-16,-2-2 16,-2-2-96,-6-2-321,0-1 33,0 4 32,-6 3-48,-4 6 48,3 4 352,-1 8-64,-1 5-16,3 1 32,0 3-32,2 5 0,2 2-705,2 0-1119,0 1-626,6-5-847,0-3-2402</inkml:trace>
  <inkml:trace contextRef="#ctx0" brushRef="#br2" timeOffset="0.99">23371 27742 11141,'0'0'5635,"0"0"-3875,0 0-239,4 30 400,-3-22-640,-1-2-417,5-2 64,-3-2-447,1 0-193,4-2 160,-1-2 448,0-7-335,0-2-241,4-2 16,-3-1 192,-3-2-64,-3-2-111,-1 0-113,0 0-160,-5 2-48,-5-2-112,2 2 96,-3-1-64,2 6 64,0 3 32,4 3-16,0 0 0,5 3 16,0 2-16,5-2-48,5 0 0,3 0-48,3-2 16,2-2-144,4 0-112,-1-2-161,-2 0-95,-6-1 32,-1 2-16,-8 2-561,-4 0-432,-2 5-496,-8 0-1136,-4 0-2290</inkml:trace>
  <inkml:trace contextRef="#ctx0" brushRef="#br2" timeOffset="0.99">23592 27621 14439,'0'0'1712,"0"0"-511,0 0 1312,29 4-272,-15-4-560,3 0 80,4-2-449,3-4 97,0-4-577,2-2-560,-1 1-63,0-4-193,-6 1 48,-3 1-32,-5-4-16,-4 1 0,-7 2 16,0-4-144,-7 5-81,-7-1 17,-3 3 64,-6 6 128,-2 5 32,1 2 241,-2 12 111,7 6 96,-2 5-128,8 5 0,7 5-32,1 0 1,5-1-97,0-2-96,9-5-48,2-4-80,3-8-64,-1-3-32,4-4 32,4-6-48,3-2-16,3 0-112,3-3-161,1-6-143,-1 3-32,-1 2-96,-6 0-177,-3 4-960,-11 0-1920,-4-1-994,-5-2-5985</inkml:trace>
  <inkml:trace contextRef="#ctx0" brushRef="#br2" timeOffset="0.99">24340 27509 9989,'0'0'3153,"0"0"-720,0 0-96,0 0-160,-10 38-256,4-12-288,0 3-225,1 4-239,5-1-209,2-5-223,8-4-241,8-11-224,4-9-224,6-3-48,-5-8 16,1-11 0,-2-3 32,-4-4-96,-6-2-16,-6-2-64,-3 2-32,-3 0 48,-11 3-144,-6 1-16,-1 1 96,-4 8-64,1 3 127,2 10 33,-4 2 48,6 12-48,0 4 96,6 3-16,4 4 64,7-4-656,0 1-1441,12-6-880,4-4-209,1-6-2944</inkml:trace>
  <inkml:trace contextRef="#ctx0" brushRef="#br2" timeOffset="0.99">24918 27193 17256,'0'0'2577,"-42"-16"-2241,15 12 337,-1 4 303,1 2 128,2 9 97,3 4-225,5 5-287,4 10-81,8 5 272,0 7-47,5 6-321,4 0 64,0-2-95,4-3 15,-2-5-240,-3-5-144,0-6-144,-1-1 48,-2-6-80,0-2 112,0-2-144,-2-7-224,-4-1-417,0-8-335,5 0-705,-4-9-1584,0-7-1554</inkml:trace>
  <inkml:trace contextRef="#ctx0" brushRef="#br2" timeOffset="0.99">24661 27515 14839,'0'0'4578,"0"0"-2737,0 0-929,0 0 465,43 7 480,-18 1-193,0-5-895,2 1-513,0 1-144,-4-5-160,-5 0-256,-1 0-1105,-7-3-2080,-5-3-4387</inkml:trace>
  <inkml:trace contextRef="#ctx0" brushRef="#br2" timeOffset="0.99">25295 27513 272,'0'0'18873,"0"0"-15400,0 0-2096,0 0-176,34-7-321,-9 1 320,3-2-271,5-2-625,3-2-320,0-2 16,-6 0-32,-3-2-128,-5-1-304,-4 4-32,-6-3 47,-2-2 193,-6 0 240,0-3-16,1-3 64,-3-4-96,1-1 32,-2 4 16,-1 3 48,3 6 16,0 4 0,-3 10 272,0 6-96,-3 20-240,-1 10 321,-6 11 735,3 11-176,3 4-271,0-2-49,4-4 64,0-11-272,3-9-464,2-9 96,2-8 0,4-7 64,-4-8 112,2-2 16,0-10-63,0-6-1,0-5-48,-1-2 32,-1-5-32,-2 4-48,-4 4 32,4 7-160,-3 2 0,1 8-33,1 3 97,1 9-64,-2 4 128,4 1 64,3 1-16,1 3-112,0-3 48,2-1 16,2-3 0,3-3 32,-1-3-32,6-5 64,-4 0-32,2 0 16,-2 0 49,2-3-178,-4-1 49,-4 0-16,1 0 48,-6-2-48,1-2 80,-7 0-64,-2-2 32,0-2-16,-4-4 64,-7 1-96,-3-2-32,-3 2-80,1 0 32,4 6-64,-5 9 112,6 1 96,4 14-96,7 7 112,0 3 176,0 5 112,12-1-240,-1-2 16,6-3-112,0-4-112,1-2 96,-8-4-176,2-4-128,-6-4-400,-2-2-1217,-4-4-2161,0 0-1857</inkml:trace>
  <inkml:trace contextRef="#ctx0" brushRef="#br2" timeOffset="0.99">25351 27229 8772,'0'0'5314,"0"0"-2688,0 0-1074,0 0-287,0 0-16,0 0-305,14-10-256,-12 36-79,0 10 687,-2 14 1041,0 4-848,0 5-673,0-5-288,0-6-159,0-10-401,0-9 112,0-7-112,0-4 48,0-4-32,0-6-32,0-2-272,0-6-241,-4 0-719,-1-11-1169,2-2-1201,-3-7-2865</inkml:trace>
  <inkml:trace contextRef="#ctx0" brushRef="#br2" timeOffset="0.99">26821 27111 14583,'0'0'3905,"-42"-27"-2224,12 16-112,-2 4 0,-4 5-273,4 2-463,-5 9-209,9 9-32,3 11-272,6 2 0,6 11-15,6 4-65,7 10 128,2 4 224,10 1-16,1 0 33,2 4-81,-1-8-464,-3-3-160,-4-10 80,-4-5 16,0-5 16,-3-4 48,-3-9-48,-3 0-16,-1-7-16,0-4-16,2-7-256,-1-3-384,5-3-625,-2-11-1696,3-4-2226,0-6-3857</inkml:trace>
  <inkml:trace contextRef="#ctx0" brushRef="#br2" timeOffset="0.99">26465 27561 16408,'0'0'2609,"0"0"-1729,0 0 801,-14 30-16,23-22 47,6 1-367,7-2-336,6-3-241,2-4-128,4 0-144,-1-8-191,0-2-241,-7-2-16,2 2 32,-9 0-272,-4 1-337,-1 3-527,-6 1-609,-2-1-1120,-5 0-785,-1-1-3697</inkml:trace>
  <inkml:trace contextRef="#ctx0" brushRef="#br2" timeOffset="0.99">27013 27169 17640,'0'0'1873,"0"0"-1249,-28 24 961,21 10 720,2 10 352,5 11-528,0 4-800,0 2-641,7-1-128,1-9-95,-1-6-529,3-9 64,-5-7-64,5-8 96,-5-2-64,-2-5 80,2-3-64,-5-5 16,0 1-289,0-6-271,0-1-352,0 0-945,2-10-1505,5-2-1408,1-4-3137</inkml:trace>
  <inkml:trace contextRef="#ctx0" brushRef="#br2" timeOffset="0.99">27172 27581 20521,'0'0'2305,"0"0"-2176,0 0 383,-25 16 1313,20 2-289,5 0-191,0 4-401,1-2-511,11-1-273,5-2-128,4-6 32,2-4-48,0-7 16,0 0-16,-5-8 32,-3-6-64,-2-5-144,-7 1 0,-4-3-225,-2-1-159,-11 3-48,-7 2 240,-1 5 288,-9 6 80,3 2 32,-5 4-96,3 0 48,6 4 32,3 0-16,7 3-64,5 0-1809,6-1-1457,11-4-1280,7-2-4770</inkml:trace>
  <inkml:trace contextRef="#ctx0" brushRef="#br2" timeOffset="0.99">27424 27557 22442,'0'0'3010,"0"0"-2738,-25 32-96,22-16 1281,3 4-193,3 1-400,9-3-207,6 1-305,4-3-240,6-7 0,0-5 0,1-4-32,-1 0-256,-6-7 176,-4-7-64,-6-1 32,-2 0 32,-8-3-64,-2 0 16,0 0-128,-7 4 32,-1 5 208,-1 4-16,-1 5 96,4 5-48,1 8 16,5 3 112,3 0 0,9 0-128,9 0-64,5-4-16,5-2-96,0-6 48,3-4-112,-4-3-64,-3-8-32,-10-5 96,-6-6 48,-4-8-224,-7-2-529,-8-5 65,-7-1 80,-3 5-1,-3 6 529,0 7 464,-1 10 545,1 10-577,-1 0-224,7 8-48,1 4-144,7 2-1025,7-2-2320,6-8-4483</inkml:trace>
  <inkml:trace contextRef="#ctx0" brushRef="#br2" timeOffset="0.99">15753 28796 6035,'0'0'-288,"0"0"4353,0 0-1455,0 0-497,0 0-192,7-16-401,-7 12-591,3 2-177,-1-2-240,-2-3-32,0 4-175,0-1-161,0 0-64,0 2 32,0-2 112,0 4 144,0-1 144,0 1-112,0 0 17,0 0-113,0 0-96,0 0-112,0 3 192,-2 5-160,-1 5 96,1 2 144,0 7 273,-1 7 111,2 7 192,-1 7 1,0 2-305,-4 5-32,5-2-111,-2 0-193,0-9-80,-1-3 0,3-8-96,1-4-160,-3-9-32,3-1 64,-2-6-48,2-2 16,0-1 64,0-3-16,0-2 0,0 0 16,0-5 48,0-6-32,6-5-80,-2-6 32,6-7 48,-3-6 48,-1-5-192,1-6-96,-5-3-112,-2-4-32,0 0 16,0 1 111,-2 4 193,-7 5 0,3 5 16,-2 11 0,1 3 113,3 5-113,3 6-16,-2 1 32,3 1-49,3 1-47,5 1-48,6-1 64,4 0 0,5 0-64,2 0-48,1 3 48,2 1 32,-3 5 48,-4 1 64,-4 4-96,-4 8 32,-6 6-96,-3 3 112,-4 8 32,0 2 64,-11 6-48,0 0-64,-1 3 48,-6 2 0,1 0-32,-1-3 64,-1-1 48,1-6 0,3-2 0,-1-5 0,4-4 64,-2-6 32,7-2-48,1-8-32,1 0-96,1-5 48,4 0-48,0 0 16,0-7-192,0 1 80,2 3 48,3-4 64,-3 6-32,3-2 80,-2 3 0,5 0-32,-1 3 48,-2 5 16,5 1 96,0 4 33,5 1-81,1 1 0,5 1 0,-3 1 0,6 0 128,-1-2-48,-3 0-160,0-1 144,-3 0-16,-2-3-128,-5-1-128,-2-2 80,-1-2 0,-4-1 0,1-4-176,-1-1-240,-1-1-176,-2-7-401,0-5-1328,0-1-1328,0-4-2530</inkml:trace>
  <inkml:trace contextRef="#ctx0" brushRef="#br2" timeOffset="0.99">16311 28864 5683,'0'0'1872,"0"0"4804,0 0-4067,0 0-913,0 0-143,0 0-32,-3 5-64,3 1-225,0 2-15,0 1-353,8 6 81,5-2-81,6 5-272,7-2 129,6 0-81,1-2-256,0 0-256,-2-4-48,-4 0-32,-7 0-16,-5-2-16,-2-2 0,-6-3-32,0 4-96,-5-3 96,-2-3-32,0 3 64,0 1-16,-2-3 48,-3 1-32,3 2-16,-3-4 32,1 4-64,3-3 64,-2-1-48,0 2 16,-3-2 0,1 1 16,-6 0-32,0 0 48,-2 1-16,-4 3 0,-6-1-32,1 4 48,-4 1-32,-1 4 48,5-3 16,2 2 16,7-4-16,1-3-32,9 0-48,0-2-48,3-2 32,5-2-144,3 0-320,6-2-256,-2-6-65,7-2-784,-6-3-1280,1 0-288,-6 2-1794,-4 0-2592</inkml:trace>
  <inkml:trace contextRef="#ctx0" brushRef="#br2" timeOffset="0.99">16908 28905 12358,'0'0'3105,"0"0"-1712,0 0 239,-29-19 385,25 18-272,-3 1-528,3 0-305,-3 5-288,-1 10 1,-2 6 95,0 7 257,1 8 79,-1 6-320,4 2-127,6-1-49,0-5-128,9-4-208,7-11-112,5-5-176,6-12-32,7-6 0,-2-6-16,6-13-64,0-7-48,-6-4 96,-2-2-32,-6 0-16,-4 2-289,-10 3 225,-5 5 240,-5 2-64,0 2 112,-15 3-16,-5 4-48,-7 1 32,-3 2 48,-6 2-16,-2 4-16,3 1 0,0 1-64,2 0 112,6 1-272,4 1-32,11 3-128,5-4-432,4 1-577,3-2-1088,10 0-704,7 0-2018,3-8-2560</inkml:trace>
  <inkml:trace contextRef="#ctx0" brushRef="#br2" timeOffset="0.99">17794 28966 2273,'0'0'4546,"0"0"-1216,0 0 95,0 0-1072,0 0-704,3-28-640,-3 25 175,0 0-79,-3 3-145,3 0-432,0 8-368,0 12-48,0 6 385,0 10 751,7 3 81,3 1-625,2-4-320,2-6-192,3-10-80,3-10-48,3-8-16,-1-4-64,2-12 112,-4-4-79,-2-4-98,-6-1 49,2-6-16,-5 6-16,-3-1 32,-3 4-32,-3 3 64,3 6 16,-3 7 0,0 4-80,0 6-128,1 10-112,1 8 288,3 1 80,2 3-16,6-2-32,-1-6 16,5-5 32,-1-9-80,3-6-32,-2-3-16,1-11 48,-5-4 16,-1-4 16,-2-5-32,-1-5 16,-6 0 16,0-1-16,-3 2-16,0 6-16,-3 3 80,-1 5-64,-4 5-16,1 6-144,1 3-128,2 3-272,1 0-337,-1 0-511,4 1-817,0 4-2113,0-2-5939</inkml:trace>
  <inkml:trace contextRef="#ctx0" brushRef="#br2" timeOffset="0.99">18385 29004 9668,'0'0'3074,"0"0"-1489,0 0-225,0 0 449,0 0-48,0 0-449,3 20-319,-2-16-241,-1-2-111,3 2-113,-1-2-96,-2 1-128,0 3-16,0-2-80,0 2-64,0-1-16,0-2 145,0 2-17,0-4-32,0-1 16,0 0-16,-2-6 208,-1-8-16,3-5-320,-1-11-96,1-6-16,0-7 0,0-8 0,0 1 64,0 5-32,0 7-176,1 10 112,2 11 80,-1 11 32,1 6-16,-1 17-112,-1 11 64,-1 12 240,0 8 737,0 3-81,0 3-768,0-2 16,0-10-63,0-7 15,0-7-48,0-8 0,0-6 0,0-6 0,4-3 0,2-5-80,3-8 80,1-8 16,5-3-32,3-3-48,-1 1 16,0 1-128,-4 2 64,0 4 32,-4 6-32,-4 2 64,0 6-16,-4 0 16,-1 6-96,0 4 128,0 4 48,0-2 0,0 1-80,2-2 32,3-4-16,4-3 0,4-4-32,-3 0-32,1 0 32,1-4-241,-3-1-415,-1-3-400,-5 0-673,-3 0-944,0-2-1217,-3 0-6339</inkml:trace>
  <inkml:trace contextRef="#ctx0" brushRef="#br2" timeOffset="0.99">18681 28984 17176,'0'0'3890,"0"0"-2722,0 0 33,0 0 127,29 0-495,-15 0-145,1 0 48,3-4-303,-3-2-113,0-4-144,-4 0 80,-1 0-240,-6 2 32,-1-2 0,-3 2-48,-5 2-64,-7 2 0,0 2 32,-6 2 0,-2 5-16,0 7 16,0 7 32,7 3 48,2 2 48,8 2 288,3-4-208,5-5-80,5-2-96,7-7 0,0-7-256,1-1-256,-2-3-273,1-8-623,-4 1-1537,1-4-1089,-6-3-4258</inkml:trace>
  <inkml:trace contextRef="#ctx0" brushRef="#br2" timeOffset="0.99">18938 29061 22538,'0'0'1505,"0"0"-433,0 0 577,0 29-416,8-29-241,1 0-463,3-9-401,-4 0-80,4-8-16,-6-2-32,1-2 16,-3-2-32,1-1-96,-4 2 64,4 5 16,-3 4-33,3 8 114,1 2-98,1 6 1,5 9 32,1 3 129,-1 3 367,5 3 160,2 2-304,2-3-112,-3-4 0,1-4-128,1-2-64,-5-7-16,-1-1-96,-6-2-416,-4 0-416,1-8-961,-5-3-1857,0-3-2193</inkml:trace>
  <inkml:trace contextRef="#ctx0" brushRef="#br2" timeOffset="0.99">19840 28922 10901,'0'0'2705,"0"0"-528,0 0-192,14 39 832,-9-11-640,2 5-240,0 1-416,2-4-593,0-2-415,-1-7-193,-1-6-32,-2-6 144,0-6-48,-4-3-16,1 0-15,1-3 95,-3-8-176,0-1-96,-3-3-160,-4-4-64,1-1 32,-1 0-16,2 1 16,-2-3-32,0 0 32,4 1 16,2 0-16,-2 0-48,3-2 96,3 2 16,1 0-64,4 4 80,3 1-32,1 1-16,1 6 0,3 1 16,1 2-16,3 4 32,-1 2 16,-1 0-32,0 0 48,-4 5-112,-1 0 96,-4 1-96,-3-3 16,-1 1 0,-3-2-32,0-2 64,-2 3-128,0-3 32,0 0-64,3 0 0,-1 0-80,3 0-48,-4-3-177,4 1-159,-3 1-176,2-2-545,-4 3-896,0 0-368,0 0-929,0 0-3665</inkml:trace>
  <inkml:trace contextRef="#ctx0" brushRef="#br2" timeOffset="0.99">20088 28816 6563,'0'0'6051,"0"0"-3602,0 0-1008,0 0-1,0 0-287,11 31 95,-9-13 33,0 4-657,-2 3-144,0-4-159,-2 3 95,-5-3-48,-4 0-16,-1-4 256,-5-1-223,2-2-177,-3-1-80,0-5-48,1-2-64,-2-4 16,3-2-32,-1 0-32,7-2-208,3-3-161,1 1 113,4 1-32,2 1 80,0-1 16,2 3 144,4 0 112,3 0-16,2 0 48,1 5 96,1-2 128,2 1 0,-1 3 48,-2-4-127,2 1-65,1-2 32,-1 2 96,1-1 64,0 0 32,-2 0 96,1-1 225,0-1-17,-3 1-416,2-2-176,-3 0-80,2 0-16,-2 0-80,3 0-256,-5 3-464,0-3-961,-2 0-1297,-3 0-1424</inkml:trace>
  <inkml:trace contextRef="#ctx0" brushRef="#br2" timeOffset="0.99">19827 29347 6371,'0'0'7795,"0"0"-4689,0 0-1617,0 0-801,0 0-432,0 0-16,42-10 64,-17 8-176,3 1 257,7 1-209,0-3-64,5 3 432,-4 0 528,-3 0-351,-5 0-273,-3 3-224,-8-2-144,-2-1-80,-10 0 32,0 2-96,-3-2-816,-2 0-769,-2 0-16,-3 0-576,0 0-3073</inkml:trace>
  <inkml:trace contextRef="#ctx0" brushRef="#br2" timeOffset="0.99">20863 28923 10837,'0'0'5186,"0"0"-2352,0 0-833,0 0-673,0 0-656,9 38 17,-9-12 1392,3 2-1025,-1 0-752,-1-4-224,2-7-32,-1-4 16,-2-4-64,0-3 0,0-2-336,0-4-464,0 0-513,0-5-399,-2-7-1570,-2-6-2769</inkml:trace>
  <inkml:trace contextRef="#ctx0" brushRef="#br2" timeOffset="0.99">20872 28701 15463,'0'0'4146,"0"0"-3026,0 0-559,0 0-257,0 0-320,0 0-432,23-17-1489,-21 17-1873,1 0-3041</inkml:trace>
  <inkml:trace contextRef="#ctx0" brushRef="#br2" timeOffset="0.99">21162 28836 19817,'0'0'1905,"-38"-3"-1761,20 9 256,1 9 321,2-1-481,6 3-224,2-1 0,4 2-16,3 2 16,0-5-48,4 0 0,9-1-160,-3-5 47,3 1 226,1-1-49,-1-1 64,-1-1-16,-4 2-16,-1-1-16,-4 3-16,-3-1 48,0 2 64,-1 0 16,-6 0 160,-3-1 112,0-4 80,-2-1-143,-1-4-65,-2-2-192,5 0-144,-2 0 0,1-2-673,4-1-783,3 0-769,1-3-2513</inkml:trace>
  <inkml:trace contextRef="#ctx0" brushRef="#br2" timeOffset="0.99">21732 29076 17416,'6'39'3922,"2"1"-1873,3-2-96,2-4-769,-1-10-656,-4-7-288,2-3-111,-7-6-1,0-1 144,-3-6 288,-6-1 176,0-1-63,-3-10-433,-1-4-48,-2-4-32,4-6-48,-1-3 0,2-6-48,6 0 32,-5-4-288,5 3 112,-2-1-32,0 2 96,-1 5 16,3 2-32,-2 3 80,1 2-16,0 5-48,-1 1 48,3 2 16,0 1-96,3 3 48,4 2-64,5 2-16,4 6-80,1 0 48,1 11 0,2 7-32,-1 7-16,-8 5 47,2 2 162,-7 3-65,-4-4 32,-2-3 16,0-4 48,-2-7-80,-4-2 64,-3-6 16,-3-2 0,2-6-80,-5-1 80,5-4-48,-2-3-64,2-1-80,2-3-241,1 5-271,2 1-32,3 3-144,2 2-225,2 2-912,7 3-176,4-1-704,5 3-2273</inkml:trace>
  <inkml:trace contextRef="#ctx0" brushRef="#br2" timeOffset="0.99">22097 29030 12054,'0'0'1344,"0"0"-1088,0 0 897,0 0-353,0-26-560,0 18 401,0 0 431,0 2 49,0 0 111,0 4-111,-4-2-273,-3 4-304,0 0-144,-1 0-31,-1 0 47,4 0-96,0 0-144,-2 0-16,1 0 64,2 0 16,-2 4-144,-6 4-16,2 0 16,-3 6 65,2 0 159,-3 2 0,5 2-80,4-2 368,5 0-208,5-4-256,11-4-48,3-7-47,10-1 79,0-6-160,4-8 48,0-3-337,-8-3 33,-3 0 112,-6 2-432,-7 0 112,-6 3 336,-3 4 160,0 4 48,-7 2-64,-4 5 160,1 5 160,-2 8 128,6 5 112,-3 4 49,7 0-129,2-1-80,2 0-128,7-6-176,3-1-80,0-5-16,3-6-480,-1 0-465,1-3-399,-2-6-1025,-6-4-513,2-7-2992</inkml:trace>
  <inkml:trace contextRef="#ctx0" brushRef="#br2" timeOffset="0.99">22330 29015 15351,'0'0'3682,"-5"34"-2626,5-17 1185,0 1 96,3-4-976,3-2-481,3-5-271,-4-2-465,3-5-64,-1 0 80,-3 0 112,0-7-240,-4 2 0,3-4 0,-3 1 128,0 0 96,0 3-32,-3-3 48,2-1-48,-5 1-47,5-2-65,-3-1-96,1-5 32,3-4-96,0-2 64,0-4-32,3-1 16,2-2-112,2 8-17,0 1 162,0 7-50,-3 8-47,0 2 96,1 3-96,-3 8-16,3 2 48,-3 4-32,2 0-368,1 0-1073,1 0-1152,0-5-1873,-1-6-4850</inkml:trace>
  <inkml:trace contextRef="#ctx0" brushRef="#br2" timeOffset="0.99">22599 28976 6579,'0'0'13078,"-26"16"-11893,12-7-737,3 2 1633,0 2-64,4 1-785,7 0-672,0-4-223,7 1-257,9-5-32,1-5 16,3-1-32,0-4-64,3-4-272,-6-3 320,-4-3-64,-4 0-49,-4 4 65,-3 0 0,-2 4 0,-5 2 48,-2 4 97,-1 6 111,-1 8-16,-2 2 336,5 3 240,0 3-191,6-1-257,0-4-224,6-3-80,5-4 16,0-4-288,1-4-401,0-2-223,-1-2-144,1-8-769,-4-5-608,0-6-929,-1-2-4225</inkml:trace>
  <inkml:trace contextRef="#ctx0" brushRef="#br2" timeOffset="0.99">22924 28706 17352,'0'0'2193,"0"0"-1377,-30 41 2002,23-7 95,-1 5-784,8 8-800,0 1-785,0-1-192,0-5-160,8-2-32,-1-8-96,0-7 0,-1-3 32,-4-6-32,0-3-80,-2-7 32,0-3-64,0-3-304,0-3-400,-2-6-977,2-5-1473,0-1-1039,2-6-2627</inkml:trace>
  <inkml:trace contextRef="#ctx0" brushRef="#br2" timeOffset="0.99">23085 28689 12486,'0'0'4594,"0"0"-3105,0 0-273,0 0 641,0 0 0,-12 44 80,12-10-177,-3 4-623,3 3-449,0 1-95,0 2-193,0-2-48,0-1-32,0 2 64,-2-3 32,0-4 113,-3-3-17,3-5-368,-1-4-160,2-5-64,1-5 64,0-6-176,8-1-545,4-7-543,3-10-1489,1-12-3250</inkml:trace>
  <inkml:trace contextRef="#ctx0" brushRef="#br2" timeOffset="0.99">23190 29105 15463,'0'0'3378,"0"0"-2578,42 9 1489,-22-9 576,4 0-1072,-2 0-704,-3-7-241,-1 1-560,-4-2-208,-3-1-32,-4-1-112,-7-4 16,0-1-320,-9 1-96,-4 1-16,-8 2 239,-1 8 145,0 3 160,0 6 49,2 9 239,7 8 96,4 3 160,9 4 48,0-3-207,14 1-161,6-6-176,6-4 0,3-6-224,1-6-16,-1-6-224,-1-3-385,-6-8-1056,1-7-2256,-7-8-1106</inkml:trace>
  <inkml:trace contextRef="#ctx0" brushRef="#br2" timeOffset="0.99">23598 28612 14375,'0'0'3393,"3"40"-1712,-7-5 1344,-3 15-79,-2 8-705,-3 3-769,0 1-671,2 0-337,9-6-176,1-11-64,0-9-64,6-8-64,4-10-32,3-5-160,-2-8-368,1-5-624,2-5-1202,0-10-1887,-2-7-3251</inkml:trace>
  <inkml:trace contextRef="#ctx0" brushRef="#br2" timeOffset="0.99">24065 28906 12886,'0'0'3201,"0"0"-1952,0 0-65,0 0 17,0 0 16,46-1-241,-21-4 32,8 2 1169,0-2-544,-2 1-416,0 2-433,-4 2-592,-7 0-224,-3 0 32,-6 0-32,1 2-32,-7 1-432,-2-3-160,0 1-369,-3-1-319,0 0-81,0 0-48,0 0-592,1-1-752,4-4-2337</inkml:trace>
  <inkml:trace contextRef="#ctx0" brushRef="#br2" timeOffset="0.99">24219 28644 9540,'0'0'2241,"0"0"-880,-10-30 480,10 24-192,0 1-305,0 4-111,0 1-385,0 4-608,0 10-96,2 10-112,2 14 208,0 10 1825,2 11 160,-1 6-240,-2-3-576,1-4-849,1-8-288,-3-13-192,2-8-176,-1-9 16,0-7 32,-2-2 32,-1-4-48,0-3-288,0-4-272,0 0-289,-4-8-831,1-4-1682,-3-3-2064,1-4-7508</inkml:trace>
  <inkml:trace contextRef="#ctx0" brushRef="#br2" timeOffset="0.99">24539 28926 11397,'0'0'3250,"0"0"-1505,0 0 399,0 0-287,0 0-768,0 0-785,-11 27 80,11-4 817,4 2 255,4 2-719,8-6-449,-3-7-224,8-3-64,-3-9-32,4-2 96,-5-8-240,1-7-176,-10-4 112,1-3 272,-9-2 64,0-2-224,-12 2-1,-5 2 65,0 5 32,-6 4-32,1 8 240,4 5-47,1 1-129,4 11 64,6 2-16,4 4-64,3 0-881,7 0-2496,0-4-2674</inkml:trace>
  <inkml:trace contextRef="#ctx0" brushRef="#br2" timeOffset="0.99">25211 28932 7860,'0'0'5698,"4"44"-2464,-4-19-369,0 4-112,0-1-880,0-5-704,0-5-401,0-3-304,0-7-208,3-5 48,-3-3-79,0 0 79,1-11 96,-1-4-224,0-4-96,2-8 80,1-4 96,-1-3-80,7-1-224,-1 3 16,7 2 0,0 6 176,0 6 32,2 8-32,1 3 81,0 7-17,-1 8-96,2 8 0,-4 6 80,3 6 64,-5 2-96,-1 0-16,-2-4-64,-3-4-32,-2-6 32,1-4-160,1-6 16,-5-6 112,1 0-144,2-3 16,-5-8-400,2-1-609,3-4-735,-5 0-1666,0-2-1536,0 2-5107</inkml:trace>
  <inkml:trace contextRef="#ctx0" brushRef="#br2" timeOffset="0.99">25264 28579 5394,'0'0'3074,"0"0"-1409,0 0-49,0 0 33,0 0-848,0 0 47,-14-7 336,7 7 145,-1 10-288,-6 6 31,-1 7 49,-1 6 95,-1 3-15,0-2-65,3-5-223,5-2-401,3-8-112,0-5-208,6-4-144,0-2-16,0-4-64,0-2-48,10-8 48,2-8-80,3-8-192,2-7-240,5-8 496,-1 0-241,1-1-31,-4 6-336,5 7 448,-6 7 80,-3 10 48,0 6 80,-2 6-64,-2 3-32,-2 12 112,3 0-32,-1 6 592,-2 0 384,2 1-367,5 0-81,-5-4-336,2-5-48,-2 0-64,1-5-80,-1-2 0,-1-3-512,-3-3-977,-2 0-1184,1-2-1713,-5-7-5074</inkml:trace>
  <inkml:trace contextRef="#ctx0" brushRef="#br2" timeOffset="0.99">16426 30113 9973,'0'0'3585,"0"0"-1440,0 0-528,0 0-224,-18 30-81,8-11-79,-4 5-81,-4 5 113,3 2-97,-3 0-287,1-4-321,2-2 128,3-7-111,3-4-129,5-5-208,-1-3-112,5-5-64,-2 2-32,2-3 16,0 0-16,0-4-80,4-2 144,1 4-96,1 0-64,1 2 80,3 4-16,2 6 96,-1 2-64,3 2 64,1-1-64,-5-1-32,4-1 16,2-8-80,-6-1-144,3-2-240,-3 0 0,-1-4 352,-1-2 64,-1 0-48,0 0 16,-3 4-49,-2 1-495,1 1-256,-3 0-353,0 3-560,0 3-1216,-5 2-3362</inkml:trace>
  <inkml:trace contextRef="#ctx0" brushRef="#br2" timeOffset="0.99">16706 30154 12918,'0'0'5138,"0"0"-2929,0 0-1120,-29 35-97,24-8 321,0 7 47,0 4-143,3 0-465,2 0-159,2-4-177,8-7-80,1-3-224,1-7-64,6-6-16,0-7 80,3-4-144,4-8 48,2-10 96,0-6-144,-1-3 48,0-3-16,-8 0-16,-2-2 0,-7 4-320,-6 2 48,-3 2 16,-6 5-192,-13 3 255,-2 3 97,-3 8-32,-3 1 96,1 4-32,0 4 96,3 4 128,6-1-80,4 4-96,3-3 16,5-3-816,-1-1-1665,6-4-1025,0 0-3329</inkml:trace>
  <inkml:trace contextRef="#ctx0" brushRef="#br2" timeOffset="0.99">15778 30001 9140,'0'0'2833,"0"0"-2368,0 0 495,7 44-224,-4-10 1874,2 11 15,-2 6-672,1 6-609,-4 2-127,3-6-385,-3-5-175,0-7-33,0-8-256,-3-8-64,1-5-64,0-9 0,-1 0-63,3-5-49,-5-4-16,2-2 0,0 0 32,2-10-48,-5-6-128,4-8 0,2-7 80,-2-7-176,2-8-16,0-7-273,0-2 49,0-6 80,0-1-64,0-4-80,0 4-32,0 3 79,2 7 241,0 9-96,5 6 144,-4 12 112,0 4-32,5 10 0,-4 3 0,3 4-48,2 4 16,2 0-64,4 10-368,3 3 64,2 8 128,4 4 288,-2 5 32,0 1-96,-1 0-49,-6-1-127,0-2 160,-5-3 16,-9-1 0,-1 2 32,0-2 32,-11 1 0,-4-1-16,-4-3 80,1 1 0,-4-4 0,-1-4-16,3-3-16,0-1-64,5-4 128,3 0 112,4-1-95,3-2 95,5 3-176,0 1-16,0-2-32,0 4 48,6-4 0,4 3 16,5 0 128,4 2 48,-1 0 16,7 5 48,1 0 32,3 5-192,-4 2 160,-1 2 305,-4 0-337,-4-3-128,-4-1-80,-2-2 0,-6-4 16,-1-1-80,-3-5-32,0-5-96,0-1-544,-3-2-241,-1-12-576,-1-8-2817,0-4-6002</inkml:trace>
  <inkml:trace contextRef="#ctx0" brushRef="#br2" timeOffset="0.99">18142 30077 12262,'0'0'4130,"0"0"-1841,0 0-689,0 0-575,2 43-113,-2-7 1297,0 6-400,0 2-881,2-7-735,9-5-113,2-12-48,7-10 16,0-5-16,2-5-64,-2-8-64,2-5-97,-4-5 49,-1 1 96,-5-6 32,-4 3 0,1 1-48,-4 0 0,-1 8-80,-2 7 80,5 4-32,-2 7-48,0 10 144,3 3 0,-1-1 16,3 0 0,0-5-16,1-7 0,1-3-80,-1-4-336,0-6-112,0-5 304,-2-6 160,-4-3 96,-1-2-32,-4-5 32,0-3-32,-6 1 0,-3-6 80,2 3-48,0 4-32,2 3 0,-1 2-64,6 10-689,0 1 17,0 6 272,0 4-289,3 2-1248,1 2-2064,0 5-3203</inkml:trace>
  <inkml:trace contextRef="#ctx0" brushRef="#br2" timeOffset="0.99">18641 29971 12726,'0'0'3153,"0"0"-1872,0 36 432,-4 0 720,0 12-208,-3 3-544,4 2-721,-2-2-496,5-7-352,0-12 32,0-8-16,0-9 16,0-6-48,0-3 49,5-3 79,-2-3 64,1-10 48,3-6-208,2-4-64,2-4-128,2 0 64,-3 2-16,5 5 0,-5 2-16,0 9 32,-2 6-48,1 0-16,-3 11 16,1 0 64,0 5 96,1-2-48,2 1 0,-2-4-64,3-3 16,0-4 0,3-2-32,-1-2-208,0 0-737,3-6-559,-3 0-625,-3-4-208,0 0-1361,-2-2-6851</inkml:trace>
  <inkml:trace contextRef="#ctx0" brushRef="#br2" timeOffset="0.99">18947 30249 17400,'0'0'2177,"0"0"-1905,0 0 96,28 3 1057,-19-3-289,0 0-399,-2 0-321,-1 0-272,-1-5-112,-4-3 112,-1 2-32,0-4 0,-6 3-80,-3-1-80,-4 4 128,0 1 0,-3 3 96,3 11 144,3 5 145,0 3-1,8 1-144,2 5-112,0-6 32,6 1-112,8-5-96,1-6 0,1-3-128,2-4-624,-1-2-272,-4-4-417,-2-6-704,-2-1-1729,-2-2-5746</inkml:trace>
  <inkml:trace contextRef="#ctx0" brushRef="#br2" timeOffset="0.99">19134 30315 17320,'0'0'2225,"0"0"-1809,0 0 1185,0 0-48,0 0-273,27 14-175,-17-20-577,-3-3-416,3-4-80,-2-3 112,3-2 144,-2-2-64,-2 1-144,1 5-48,1 1 64,1 7 689,1 6-337,-1 0-80,4 13 304,-1 1-143,3 0-161,-4 4-176,5-3-112,-5-3-32,1 0-32,-1-2 0,-1-4-144,-3-1-432,-1-4-625,-2-1-848,-5 0-1216,0-4-961,0-6-6883</inkml:trace>
  <inkml:trace contextRef="#ctx0" brushRef="#br2" timeOffset="0.99">20086 30033 7363,'0'0'2770,"0"0"-1394,0 0-111,0 0 272,0 0-65,0 0-207,8-11-65,-6 7-319,1 0-65,3-2 33,-3-1-305,-1 1-112,2 1-160,-4 1-112,0 0 0,0 0 16,-6 3 80,-8-2-144,-1 3-112,-8 3-32,-1 6 16,-2 6-16,0 9 16,3 8 225,0 6 479,11 5 272,7 0 145,5 0-449,9-5-336,9-4-80,5-9-144,6-12-16,3-5-64,1-8 32,-1 0 16,-2-10-80,-3-4 16,-4 0-400,-5 1-336,-1 0-593,-5 5 17,-7 4 239,-4 3-335,-1 1-529,-1 0-2737,-8 0-6724</inkml:trace>
  <inkml:trace contextRef="#ctx0" brushRef="#br2" timeOffset="0.99">20346 30165 14311,'0'0'3425,"0"0"-2769,0 0-592,39-8 481,-17 4 1952,2-3-992,-5-4-609,1 1-336,-3-1-160,-6 0-240,-4 1-112,-7 3-32,0-1 33,-7 3-49,-9 3-17,-2 2-47,-7 5 16,1 9-32,-1 7 32,5 6 80,3 5-64,10-2 80,6 2 64,2-3 161,17-7-241,3-11-80,9-5-257,-2-6-511,1-8-272,0-6-481,-7-2-976,-6-4-3138</inkml:trace>
  <inkml:trace contextRef="#ctx0" brushRef="#br2" timeOffset="0.99">20649 30194 15255,'0'0'3121,"0"0"-2128,0 0-209,0 35 593,0-29-353,0-4-591,4-2-65,3 0-240,4-8 0,0-4 48,0-2-80,0-6 80,1-2-32,-4 2 80,1 4-112,0 2-48,-2 8 304,-3 6-63,0 3-241,0 11 0,-1 3 384,1 5 96,1 0-240,1 0-192,1-3-80,3-2-16,-2-7-32,0-2-368,4-5-560,-3-3-689,-1 0-32,4-3-512,-6-5-720,3-4-3410</inkml:trace>
  <inkml:trace contextRef="#ctx0" brushRef="#br2" timeOffset="0.99">20961 30086 11061,'0'0'3234,"0"0"-1650,0 0-399,24-5-1,1 3 113,3 1 16,8-1 1200,1-1-769,2 3-463,1 0-705,-6 0-368,-10 0-144,-2 5-80,-8 1-864,-3-3-929,-7 2-1008,-4-2-1585,0-3-2097</inkml:trace>
  <inkml:trace contextRef="#ctx0" brushRef="#br2" timeOffset="0.99">21043 29823 6627,'0'0'4882,"0"0"-3345,0 0-144,0 0 527,0 0-511,-5 32-384,8 12 719,3 11 1154,5 10-465,-4 2-1265,3-7-944,-3-12-79,3-7-33,-5-10-16,-2-8-80,1-8 32,-4-3-32,0-6-112,0-4-273,0-2-351,-7-3-656,2-8-785,0-7-769,-1-2-1280,0-1-4978</inkml:trace>
  <inkml:trace contextRef="#ctx0" brushRef="#br2" timeOffset="0.99">21321 30183 14022,'0'0'3010,"28"20"-1425,-11-12 191,1-1-159,-1-1-128,0-6-865,-1 0-448,-3 0-112,-2-7 16,-5-3-16,-1-3-64,-5-2 16,-5-1-80,-5 0-80,-3-2 112,-3 5-32,2 2 0,-2 7 64,5 4-16,1 13 64,8 8 32,2 7 128,2 2 336,8 0-239,1 0-289,1-6-64,-1-9-369,3-5-831,-5-4-961,-1-6-1457,-3-1-3601</inkml:trace>
  <inkml:trace contextRef="#ctx0" brushRef="#br2" timeOffset="0.99">21578 30280 14503,'0'0'4514,"0"0"-3666,6 30-464,-2-25 801,6-5 47,-2 0-287,3-7-401,1-7-368,-1 0-96,-5-1-32,1-2 80,-7 0-80,0 1-16,0 0 16,-5 0 160,-2 3 289,4-2-257,0 1-96,1 2 32,2 2 0,0 0-96,7 2 48,1 0 32,7 2-48,0 0 80,3 3 48,6 1 33,2-1-145,0 3 64,-4 0-192,-1 0-48,-6 0-1425,-5 0-1376,-4 0-1601,-6 0-4899</inkml:trace>
  <inkml:trace contextRef="#ctx0" brushRef="#br2" timeOffset="0.99">22338 30114 15079,'0'0'2945,"0"0"-2128,-33 32 127,26-15 193,7 3-497,0 0-272,11-2-160,8-2-176,5-7 16,2-2-64,1-7 64,-1-5-112,-4-6 176,-1-5 32,-10-2-112,-6 0-80,-5 0-64,0 3 0,-10-4 80,-3 3-32,-3 2-32,-2 1 0,-2 1-64,5 5-288,2 3 0,2 4-17,4 0-127,4 6-320,3 5-1329,7-2-3634</inkml:trace>
  <inkml:trace contextRef="#ctx0" brushRef="#br2" timeOffset="0.99">22565 30071 16920,'0'0'4338,"0"0"-3122,0 0-415,0 0 95,0 0-368,34 10-79,-11-10 143,0 0-496,4-2-112,-3-4 0,-2 0-721,-1-1-1584,-8-1-1905,-1-1-8964</inkml:trace>
  <inkml:trace contextRef="#ctx0" brushRef="#br2" timeOffset="0.99">22752 29757 15815,'0'0'3362,"-46"6"-2562,21 6-272,3 2 801,5 4-241,5 1 1,5 5-241,6 5-175,1 2-273,1 6-128,6-2 32,2 2 176,-4-1-176,1-1 129,-1-3-225,-3-5-80,0 0-160,-2-6 48,0 0-16,0-4-32,0-4-336,0-2-593,0-8-880,0-3-1056,0-6-1313,0-9-6547</inkml:trace>
  <inkml:trace contextRef="#ctx0" brushRef="#br2" timeOffset="0.99">23353 30031 9508,'0'0'4803,"0"0"-2402,0 0-609,-39-16-383,24 16-16,-3 4-17,-2 9-207,3 8-385,1 4-480,1 7 65,6 0 335,4 0 160,5 0-287,5-8-209,7-5-272,6-5-64,4-8-16,-4-4-32,3-2-160,-3-4-577,-1-6-703,-4 0-593,-3 1-801,-2-4-1808,-4 4-7971</inkml:trace>
  <inkml:trace contextRef="#ctx0" brushRef="#br2" timeOffset="0.99">23476 30104 16375,'0'0'3410,"0"0"-2674,0 0-223,0 0 575,0 0 337,8 38 95,3-20-751,2-1-257,3-2-368,-3-3 32,2-4-80,0-4-48,-2-4-32,-3-2 80,-1-11-16,-2-3-16,0-5-16,-3-1-48,-1-2 32,-3 0 0,0 4-80,0 2-32,0 5 48,-5 2-288,0 5-128,1 4-80,0 2-289,0 0-143,1 8-465,0-1-880,1 1-2241,0-2-4418</inkml:trace>
  <inkml:trace contextRef="#ctx0" brushRef="#br2" timeOffset="0.99">23747 30182 15159,'0'0'5987,"0"0"-5315,0 0-624,0 0 544,12 27-15,-7-27 223,0 0 112,2-8-367,4-3-337,-4-2 256,0-2 320,-1-3-191,-1 0-209,-3 2-144,0 2 144,-2 0 0,0 4 112,-4 2-95,1 5-241,-2 0-128,5 1-32,-3 2 0,3 0-32,0 0 48,0 0-96,0 0-16,3 0-65,5 0-255,1 0-96,-1-1 0,1-6-32,-3 2-529,0-1-832,-6 0-608,0-1-1313,-3 0-5810</inkml:trace>
  <inkml:trace contextRef="#ctx0" brushRef="#br2" timeOffset="0.99">24042 30040 8580,'0'0'5811,"0"0"-3314,0 0-945,0 0-95,-16 38-256,16-23-33,0 4-111,7 3 63,2 2 161,2 2-81,2-4-223,0-3-497,2-6-192,3-5-160,-2-8-32,-3 0 16,1-13-64,-4-1 16,1-5-32,-4-4 32,0-1-16,-2-3 16,-3 0-32,-2-4 0,0 6 0,0 2 32,0 8-320,0 3-64,-2 10 160,-1 2-192,3 10-496,0 2-81,0 4-592,0-2-912,5-4-2129,3-2-6275</inkml:trace>
  <inkml:trace contextRef="#ctx0" brushRef="#br2" timeOffset="0.99">24347 30094 21578,'0'0'3089,"0"0"-2913,-30 32 32,20-14 801,3-2-257,2-2-159,5-3-145,0-2-304,7-3-192,5-5 32,3-1-48,-2-6-112,2-5-401,-1-3 17,0 2 400,-7 1 192,-2 0 48,-2 7 16,-3 4 416,0 2-15,0 11 143,-3-2 64,-1 1-320,4 0-336,0-2-32,4-7-240,6-3-800,0-1-849,2-11-1665,1-4-3217</inkml:trace>
  <inkml:trace contextRef="#ctx0" brushRef="#br2" timeOffset="0.99">24577 30032 21018,'0'0'2737,"0"0"-1553,0 0-527,0 0 751,0 0-351,52 15-177,-24-15-223,4-7-417,-2-1-144,-2-1-256,0-1-545,-6 2-1007,2 2-1842,-7 2-688,-6 4 2929,0 0-3697</inkml:trace>
  <inkml:trace contextRef="#ctx0" brushRef="#br2" timeOffset="0.99">24660 29796 15271,'0'0'3233,"0"0"-2400,0 0 543,0 0 529,-6 28 368,6 2-240,3 5-576,4 9-192,0 1-369,-1 0-144,1-1-255,-2-7-369,-2-5-272,-1-6 64,1-6 64,-3-7-1,0-2 34,0-5-17,0-6-49,0-4-367,0-9-400,-3-5-945,1-6-1777,-1-9-1472,-2-1-6323</inkml:trace>
  <inkml:trace contextRef="#ctx0" brushRef="#br2" timeOffset="0.99">24856 30056 17880,'0'0'4226,"0"0"-2929,0 0 287,-7 35 97,14-24-848,4 2-81,5-4-224,1 1-192,6-4-48,0-2-159,-2-1-81,-2-3 32,-5-3-64,-3-2 48,-7-2-112,-4-2 16,0-4-64,-4 2-81,-4-3 1,-2-1-64,-1 1 128,3 2 48,-2 0 32,4 4 16,1 3 16,4 1-16,1-1 16,-3 5-224,3 0-1057,0-1-1424,-3-1-1761,3-3-6755</inkml:trace>
  <inkml:trace contextRef="#ctx0" brushRef="#br2" timeOffset="0.99">25090 30116 13846,'0'0'641,"0"0"-625,0 0 2945,0 0 128,18 28-575,-15-19-321,-3-2-625,4 1-559,-3-5-321,6-3-192,3 0-160,-2-7-95,3-4-129,0-6 64,0-1-64,-4-6-32,0 2 0,-3 0-16,1 3 16,-5 3-208,0 3 352,0 6 224,0 5-128,0 2-192,0 0-80,0 6-48,0 4-16,1 4 144,4 2-48,0 0 0,4 1-15,0-1-162,2-2 81,2-1-16,-3-4 0,4-3 32,0-2 112,1-4 81,0 0 31,3-4-32,3-3-80,-4-4-32,0-2-96,1-1 64,-2-3-32,-1-1 32,-4 0 32,-3 1-176,-5-3-32,-3 0 16,0 0-112,-3 0 48,-5 4-65,-1 7 129,-4 2 48,-2 7 80,-2 10 32,2 10-16,0 10 80,5 2 1,3 4 143,7 0 0,1-3-128,13-3-192,3-6 0,5-4 16,3-9 48,0-2-16,-2-8-16,-5-1-80,-2-1-272,-8-8-481,-5-2-1168,-3-3-2161,-5-2-2321</inkml:trace>
  <inkml:trace contextRef="#ctx0" brushRef="#br2" timeOffset="0.99">26154 29925 12230,'0'0'3585,"0"0"-335,0 0-1986,0 0-191,0 44 367,0-14 545,0 5-304,0 1-640,3-4-769,0-4-224,-3-8-144,0-8 112,3-4-32,-3-4-128,0-4-497,0-6-399,0-9-1105,-3-6-1105,0-7-3088</inkml:trace>
  <inkml:trace contextRef="#ctx0" brushRef="#br2" timeOffset="0.99">26154 29690 15415,'0'0'4482,"0"0"-2705,0 0-1025,0 0-352,0 0-271,0 0-162,0 5-1023,0 6-3074,3 1-2785</inkml:trace>
  <inkml:trace contextRef="#ctx0" brushRef="#br2" timeOffset="0.99">26468 29845 20073,'0'0'2657,"-37"0"-2513,12 9 289,3 5 1055,3 1-671,3 2-193,4 0-144,9 3-256,3 0-112,0 1 0,10-3-32,5 1-15,0-3-82,5-4 1,-3-2 65,6-2-98,-1-2 114,-4-1-114,4 1 33,-7 2 49,-2 0-66,-6 2 946,-5 2-801,-2 2-96,-9 0 96,-7 0 400,-1 2-240,-6-5 17,5 2-97,2-5-80,4-2-32,3-2-48,2-4-16,7-2-16,0-6-224,0-4-609,3-5-719,1 2-1218,5-3-799,-7 3-2738</inkml:trace>
  <inkml:trace contextRef="#ctx0" brushRef="#br2" timeOffset="0.99">27171 29900 7668,'0'0'5522,"0"0"-2112,0 0-1201,0 0-849,-24-5-175,13 15-17,-1 6-367,0 6-97,1 6-80,6 3 305,5 1-33,0-2-352,10-3-272,5-8-159,6-9-81,4-6 32,1-5-48,2-16-64,-2-4 64,-4-8-16,-5-1 96,-3-1-256,-10-3 48,-4 4-225,-6 0-47,-6 7-224,-5 1 224,-1 5 352,-2 8 48,-2 6-16,2 3-48,2 6 16,4 5-80,4 2-177,2-1-879,5 0-673,3-1-1088,5-6-4210</inkml:trace>
  <inkml:trace contextRef="#ctx0" brushRef="#br2" timeOffset="0.99">27450 30001 11413,'0'0'3922,"0"30"-2177,0-21-48,3-1-49,0-3-607,4-5-289,5-3 81,-3-8 239,3-4-31,-1-2-449,0-1-160,1 0-176,-4 4-192,-1 5-64,0 2 32,-1 7-32,-1 2-64,1 14 0,5 3 160,-4 5 240,6 3-96,-1-3-96,3-5-15,-2-3-226,5-10 81,-4-4-16,1-2-16,-4-5-672,-3-8-1633,-2-2-1169,-6-8-5762</inkml:trace>
  <inkml:trace contextRef="#ctx0" brushRef="#br2" timeOffset="0.99">28368 29612 8660,'0'0'4050,"0"0"-1281,0 53-192,0-17-384,0 7 192,0 9-48,0 3-592,0 1-624,2-6-625,-2-8-192,0-9-160,0-7 48,0-7-224,0-8 0,-2-5 0,2-4-64,-3-2-1088,1-5-657,-5-9-1361,-4-7-1904,0-4-5443</inkml:trace>
  <inkml:trace contextRef="#ctx0" brushRef="#br2" timeOffset="0.99">28243 29886 14775,'0'0'4050,"0"0"-2033,43 6 160,-19-6 368,6 0-1185,-2-6-575,6-2-513,1-5-208,-1 2-48,-3-2 0,-1 2-80,-6 2-512,-4 2-177,-5 3-191,-5 2 368,-3-3 351,0 4 241,2-5-16,-2-4 48,1-4-16,1-3 16,1-6-16,-4-1 17,-1-4-33,3 0-16,-6 3 96,1-1-96,-3 5 32,0 4-16,0 4 0,0 6 48,0 5 48,0 2 144,0 0-32,0 9-144,0 6 64,0 5 224,0 6 0,0 5 1,4 7 255,-2 2 0,1 4 0,-3 2-47,0 0-145,0-5-112,-3-1-112,-1-6 48,2-4 96,2-7-176,0-4-32,0-6-47,0-2-97,2-6-48,5-3 16,-1 1 64,1-3-97,4-5 114,2-4-178,-3-4 97,3-3-96,-3-3-48,-3-3 48,-1-2 0,-2-2 16,2 2 0,-5 5 32,-1 2 0,0 7 112,3 8-32,-3 4-48,3 17 16,-3 5 32,1 1 64,3 6 48,3 2-48,3-6 32,2-3 32,4-8-112,-1-2-128,5-7 0,0-6 128,2-1 64,0-3 64,0-10-80,3-1 16,-4-3 16,1-1 48,-1-2-256,-3 0 64,-5 2 48,-3 1 0,0 0-16,-7 1 16,1 2 32,-4-1-16,0 1-32,-4-2 16,-9 3 0,3 3 0,-2 6-96,0 4 96,-2 13 16,3 10 0,1 7 0,7 9 80,3-1 48,3-3 32,7-4-15,4-7-65,4-4-176,-6-6 32,3-6 16,-2-2-81,-5-4-335,-1-2-176,-3-2-256,-1-2-465,-2-2-832,3-1-1185,-4 2-1696</inkml:trace>
  <inkml:trace contextRef="#ctx0" brushRef="#br2" timeOffset="0.99">30074 30079 10437,'0'0'6739,"14"28"-5731,-8-11-992,3 6 1697,-3 5 304,1 2-432,-2-3-497,-5 2 113,2-6-337,1-5-95,-3-4-257,0-7-64,0-4-176,0-3-48,0-8 176,1-6-111,3-6-145,-4-6-144,6-3 176,-5-4-48,4 2-16,-3-4-64,1 0 64,-3-1-80,0-2 96,0 1-80,0-3-48,-3 0-48,1-1 16,2-1 32,0 1-48,0 6 80,0 5-16,0 6 0,2 8 32,2 8-32,0 8-64,4 8-32,-2 11 48,3 5 16,-2 3 16,1 8-48,0-3 80,-1-2-48,-6-2 64,3-5-48,-4-4-64,0-6-160,0 0 64,-5-7 64,-5-4 64,-1-2 32,-3 0-64,4-6 48,-3-2-353,3 1-143,3 2 80,7-1-80,0 4-881,6 0-1536,6 0-1345,6 0-3682</inkml:trace>
  <inkml:trace contextRef="#ctx0" brushRef="#br2" timeOffset="0.99">30393 30009 22426,'0'0'1329,"-16"54"-1313,12-25 656,2 3 961,2-8-368,0-1 239,0-5-591,6-5-609,0-2-64,6-9-64,-1-2-16,-2-10-64,-1-6-16,2-8-96,-6-2 64,-1-6 32,-3-4-16,0-3 0,-5 1 0,-2-4-304,1 2 128,-3 2 64,2 3 32,3 0 0,0 8-32,1 0 32,1 9 48,2 1-32,0 5 80,5 4-96,8 7 32,-2 1-32,2 3-32,3 7-16,0 4-16,2 6 16,-1 2-16,-5 3-80,-2 2 16,-6 0 160,-4 0 0,-3-2 32,-8-2-48,-1-4 96,-5-3 0,-1-5-16,2-2 16,0-5-16,3-4 0,2 0-32,5 0-64,-1-6-48,7 2-272,0 0-785,7 0-1040,-1 1-1792,0-4-3027</inkml:trace>
  <inkml:trace contextRef="#ctx0" brushRef="#br2" timeOffset="0.99">29864 29890 11269,'0'0'2337,"0"0"-592,-32 22 544,13-9-368,1 8-448,1 3-321,-1 2-143,7-2 47,0 0-79,7-3-81,4-3-400,9-8-208,8-6-192,6-4 0,1-5 32,3-12-47,-4-4 31,0-3-16,-10-5-417,-4 4-239,-7-3 0,-2 5 176,-11 2 208,-2 4 80,-10 4 144,1 5-32,-1 5 16,0 3-48,6 1 96,0 7 0,10 2-80,2 1-32,5-3-32,6-1-737,10-3-1232,2-4-752,1 0-3922</inkml:trace>
  <inkml:trace contextRef="#ctx0" brushRef="#br2" timeOffset="0.99">30731 29812 11317,'0'0'3170,"0"0"-1458,-19 46 401,11-17 32,1 1-560,4 1-480,0-3 127,3-4-592,10-4-479,1-10-17,4-7-96,2-3 16,1-13-32,-3-7 0,-4-7-48,-1 0-16,-9-5-64,-1 2-321,0 2-271,-11 6 192,0 5 320,-1 4 96,-1 7 80,-2 6-48,3 0-208,3 6-209,0 5-95,6 0-128,3 2-529,0-2-672,7-3-2080,4-2-4403</inkml:trace>
  <inkml:trace contextRef="#ctx0" brushRef="#br2" timeOffset="0.99">31073 29785 6435,'0'0'9957,"0"0"-9109,-40 13-432,18-4 1793,4 1-416,-4 1-785,-1 3-47,6 0-337,3 0-288,5 3 128,7-3-47,2 2-225,8-2-96,6-1-32,6 1-16,-3 0 80,5 0-208,-4 0 112,-5 0-16,-4 2-16,-3-5 64,-6 2-48,-6-2 48,-5-3-16,-4-2 80,1-4-80,-2-2 32,-2 0-48,1 0-32,5-2-128,2-2-352,4 0-289,6 1-479,0-3-625,10-1-2017,8-4-4754</inkml:trace>
  <inkml:trace contextRef="#ctx0" brushRef="#br2" timeOffset="0.99">31249 29908 21834,'0'0'1809,"-22"44"-1761,12-18 208,9 2 1441,1-2-769,0-7-127,11-5-177,0-6-640,4-3 64,0-5-801,2-3-575,-7-9-1601,2-6-2050,-11-6-5938</inkml:trace>
  <inkml:trace contextRef="#ctx0" brushRef="#br2" timeOffset="0.99">31216 29673 21658,'0'0'1024,"0"0"-751,0 0-706,0 0 209,0 0 224,33-22-480,-20 18-1121,3-2-2385</inkml:trace>
  <inkml:trace contextRef="#ctx0" brushRef="#br2" timeOffset="0.99">31447 29574 15575,'0'0'1745,"0"55"-160,0-14 1264,-2 7 16,2 5-896,0-2-640,2-1-337,5-4-512,0-4-271,4-10-113,-5-7 16,3-7-96,-2-8 16,-2-4-256,-2-6-129,1-6-223,-3-7-576,-1-8-1105,-1-4-1393,-6-5-3297</inkml:trace>
  <inkml:trace contextRef="#ctx0" brushRef="#br2" timeOffset="0.99">31341 29894 18985,'0'0'2497,"0"0"-2257,24 31 320,3-25 593,1-6-353,8-3 161,4-8-417,-5-5-464,-2-1-208,-4 2-1329,-7-4-2529,-6 2-8323</inkml:trace>
  <inkml:trace contextRef="#ctx0" brushRef="#br2" timeOffset="0.99">31668 29958 24187,'0'0'1905,"32"-12"-2097,-14 0 176,1-4 96,2 0-64,-6-4-80,-5 1-624,-5-2-17,-5 1 81,-2 1-641,-11 3-447,-8 6 223,-2 7 913,-5 6 912,2 13 960,2 8 593,9 9 480,5 4-400,10 1-672,10-3-689,9-3-336,9-7-176,7-7-16,-2-6-80,-3-8-528,-3-4-1345,-5-2-2449,-9-12-5010</inkml:trace>
  <inkml:trace contextRef="#ctx0" brushRef="#br2" timeOffset="0.99">32478 29618 11541,'0'0'2081,"0"0"-672,0 0 336,0 0 352,-37-19-481,21 19-111,-7 6-320,1 8-193,-2 4-160,4 4-95,2 0-193,10-1-208,6-2-224,2-3-80,10-4-112,5 0 48,3-2 0,4-1-112,-4 4-128,0-2 208,-1 6-32,-3 2 48,-6 1 16,-2 7-48,-6-4 80,-6 3 16,-4-4 16,-3-1 0,-4-3 32,-4-4 16,2-1 48,-1-7 48,1-4 0,4-2-80,2 0-32,1-7-64,6-1-32,6-1 16,0-2-304,3 1-880,5 1-865,6-1-1073,1 0-3953</inkml:trace>
  <inkml:trace contextRef="#ctx0" brushRef="#br2" timeOffset="0.99">32657 29578 17448,'0'0'2321,"0"0"-1681,0 0 225,0 0-193,0 0-608,0 0-32,-3 6-96,13 8-1313,-4-2-2416</inkml:trace>
  <inkml:trace contextRef="#ctx0" brushRef="#br2" timeOffset="0.99">32665 29866 15367,'0'0'4370,"5"30"-2737,-5-8 288,5 0 144,-3 1-1105,3-4-784,0-7-96,2-5-112,-1-5-1216,4-2-913,-4-9-785,0-9-4017</inkml:trace>
  <inkml:trace contextRef="#ctx0" brushRef="#br2" timeOffset="0.99">32902 29882 15959,'0'0'3090,"0"0"-2514,0 0 304,0 0 817,0 0-272,0 0-241,-31 26-319,24-16-481,7 3-256,0 0-80,0-1 32,7 0-64,-1-4 0,6-5-16,-2 0 32,-2-3 32,1-6-32,-4-4-48,1-4 0,-1-2-240,2 0-112,-1-3 176,2-2 64,0-1-112,-1 0 112,1-2-177,-2 0 33,-2-1 80,1-3 192,0-2 80,-5 0-32,1 2-160,-1 0 112,0 3 128,0 1 32,-4 4-112,2 6 0,-3 2 224,3 4-15,0 6-1,2 2 32,0 13-272,0 14-16,2 13 256,0 9 1473,3 11-81,-3 0-847,1-2-657,-3-9-208,0-7 32,1-8 16,3-8 48,-1-8 0,-1-5-80,6-7 32,-7-6-192,5-3-593,-1-11-767,-2-6-1282,-2-8-2448</inkml:trace>
  <inkml:trace contextRef="#ctx0" brushRef="#br2" timeOffset="0.99">33174 29876 23947,'0'0'2001,"0"0"-1649,0 0-352,39-16 32,-22 11 144,0-5-112,1-1-32,-2 2 64,-5-4-112,-5 2 32,-1-2 0,-5 2-64,0-2-96,-10-1-16,-2 3 96,-4 1 64,-2 2 32,1 8-96,0 0 640,2 14 129,5 7-33,5 6-16,0 5-15,5 3-305,5-1-208,7 0 96,-2-6-128,3-4-80,0-7-16,3-4-80,2-10-480,3-3-801,-2 0-368,-4-11-1872,0-5-4003</inkml:trace>
  <inkml:trace contextRef="#ctx0" brushRef="#br2" timeOffset="0.99">33943 29800 7764,'0'0'10148,"0"0"-8451,-27 11-577,15 2 721,7 1 192,-1 5-624,5 5-657,1 0-320,1-2-207,10-1-145,7-6-32,-1-7 0,6-7-64,-2-1-224,-6-9-65,0-6-191,-9-2 32,-6-3 208,0-2 192,-6 1 16,-9 1 16,-4 2 64,1 2-16,-4 5-48,4 5 16,1 3 0,12 3-32,5 0-208,1 2-2194,15-2-1471,4 0-3026</inkml:trace>
  <inkml:trace contextRef="#ctx0" brushRef="#br2" timeOffset="0.99">34110 29838 22522,'0'0'2577,"0"0"-2464,0 0-161,36 1 528,-4-2 272,3-5-176,-3-2-256,-1 0-191,-4 3-113,-9 2-1345,-7 1-2161,-11 2-3297</inkml:trace>
  <inkml:trace contextRef="#ctx0" brushRef="#br2" timeOffset="0.99">34336 29577 18552,'0'0'1537,"-44"-12"-1073,15 6 1425,4 0 112,2 3-896,3-4-641,3 5-224,7 0-144,3 2-48,7 11-16,0 8-80,7 10 176,3 9 112,2 8 304,-2 3 1,3 0-17,-8-4-608,-5-2 48,0-6 64,0-2 0,0-8-48,-5-3 48,-1-6-32,2-7 16,1-5-224,-1-6-544,4-2-849,0-12-1569,0-5-3089</inkml:trace>
  <inkml:trace contextRef="#ctx0" brushRef="#br2" timeOffset="0.99">34838 29887 13862,'0'0'3202,"-11"37"-2354,7-16 721,4 3 448,0-2-625,4-4-303,2-8-81,-2-5-399,4-3-33,-3-2 176,4-7 161,-3-7-273,2-6-320,-1-4-80,-2-4-48,0-2-128,1-2-16,0 2 32,-1 5-64,2 3 16,-1 8 33,6 4-49,-3 6-16,4 4-16,3 4 16,-4 6 128,5 7 64,-1 6-48,2 1-112,-2 0 16,-3 0-80,-2-5 48,0-5 16,-4-2-16,-2-4-48,0-2 32,-4-2-32,-1-4 0,0 0-384,0 0-593,0-4-864,0-6-1344,0-1-1601,-1-6-11734</inkml:trace>
  <inkml:trace contextRef="#ctx0" brushRef="#br2" timeOffset="0.99">34852 29497 10309,'0'0'3841,"-25"29"-1471,13-10-225,-4 7-145,-1 0-335,0-2-64,0 0-128,4-6-561,3-5-496,0-2-96,8-8-63,2-3 63,0-2-128,2-10-80,11-7-128,2-10-48,7-2-80,3-9 16,2 1-96,1-4-65,-3 3-63,-3 9 96,-2 2 80,-7 11 128,-6 5 64,0 9-32,-5 4-32,-2 11-16,0 10 64,0 5 32,1 8 816,9 0-127,2 2-289,5-6-192,5-9-96,2-5 32,0-8-96,4-5-16,-10-3-16,-2-3-208,-4-5-736,-6-2-657,-4-4-1088,-2 1-1009,-7-6-3953</inkml:trace>
  <inkml:trace contextRef="#ctx0" brushRef="#br2" timeOffset="0.99">35335 29883 25868,'0'0'1521,"0"0"-1842,1 36 209,-1-22 144,-1-2-400,-9-9-864,3-3-2722</inkml:trace>
  <inkml:trace contextRef="#ctx0" brushRef="#br2" timeOffset="0.99">9925 28704 6355,'0'0'9412,"0"0"-6931,0 0-640,27 24 544,-19-18-400,1-2-544,-3 0-369,-1-2-415,2-2-289,-4 0 96,1 0 48,-4-4 0,3-2-207,-3-2-145,0-2-48,0 1 48,-3-5 112,-1-4-96,4-1-32,-3 2-80,1-4-64,2 6-96,0 1 96,0 4 0,0 2 48,2 4-48,1 4 0,4 0 16,-4 0 16,6 2 80,-3 2 64,4 0 32,-1-1-96,0 2-64,2-5-32,-3 0-336,0-2-336,4-6-769,-3-2-1520,-5-2-2177,-1-2-5891</inkml:trace>
  <inkml:trace contextRef="#ctx0" brushRef="#br2" timeOffset="0.99">9758 28693 15479,'0'0'3922,"0"0"-3858,30 1 416,-15-1 1505,-1-1-192,-1-4-865,-1 1-303,-4 0-257,2-1-176,-7 0 0,2-1 272,-5 0-288,0 1-64,-5-3-112,-5 2-16,-5-2 0,0 4-32,0-1-32,-1 4-96,1 1 80,4 7 96,3 7 0,1 7 64,2 0 160,5 3 240,0-1 97,9-4-337,2-5-192,4-2-16,2-9-144,-2-3-769,0 0-479,-1-9-1394,-3-6-1520,-4 0-2801</inkml:trace>
  <inkml:trace contextRef="#ctx0" brushRef="#br2" timeOffset="0.99">9426 28640 17000,'0'0'2225,"0"0"-2001,0 0 1569,0 0 224,0 0-241,40 7-335,-25-6-336,0-1-497,1 0-256,0 0-96,-5-1-208,8-6-64,-6-1-128,2-2-768,-3 1-1057,-2-3-1265,0 0-1616,-2 3-7924</inkml:trace>
  <inkml:trace contextRef="#ctx0" brushRef="#br2" timeOffset="0.99">9528 28429 6595,'0'0'7427,"0"0"-5618,0 0-224,0 49 816,0-18 624,0 9-143,0 2-801,0 1-785,0-2-319,0-8-353,0-4-432,0-8-224,0-7 80,3-4-128,0-2 80,-3-5-16,0 0 48,0-3-240,0 0-240,0-8-240,0-1-1265,2 0-2369,1-6-865,-3 0-9379</inkml:trace>
  <inkml:trace contextRef="#ctx0" brushRef="#br2" timeOffset="0.99">9264 28738 9252,'0'0'9156,"0"0"-8515,0 0 319,0 0 1057,0 0-944,0 0-385,-4-25-432,8 16-160,4-1-80,-2 2 96,-2 2-48,3 3-32,-3 1 32,0 2-16,1 2 144,-3 5 240,1 5 209,-2 0 255,2 2-384,-3-4-400,4 0-128,-2-4 32,0-2-64,1-1-336,1-3-656,0 0-1137,-1-7-320,-1-3-3474</inkml:trace>
  <inkml:trace contextRef="#ctx0" brushRef="#br2" timeOffset="0.99">9057 28708 6899,'0'0'6995,"0"0"-3713,0 0-1009,0 0-624,0 0-337,0 0-191,16 6-289,-5-6-15,1-3-33,0-3-288,1-4-192,-2-1-224,-2-2-80,-2 1-16,-2 2 32,-5 2 16,0 2 32,-5 3 0,-4 3-48,-2 0 0,-3 9-32,-1 5 64,0 4 32,2 4 81,1 0 367,9-1 0,0-3-336,3-4-192,4-4-16,3-4-32,3-3 16,4-3-352,-3-3-256,1-3-209,-5-1-559,1-1-385,-2 2 32,-2 0-864,1 0-2482</inkml:trace>
  <inkml:trace contextRef="#ctx0" brushRef="#br2" timeOffset="0.99">8906 28464 3217,'0'0'7236,"0"0"-3042,0 0-2289,0 0-385,0 0 65,-7-17-256,5 12-49,-2 2 33,-3-2-225,0 4-159,-6-2-241,-2 3-160,-5 0-64,-5 11-255,-4 8-177,-4 9-32,1 8-16,3 6 64,7 6 16,11 0 704,11-2 48,6-7-367,18-6-481,12-9 48,1-6 48,6-9 0,-1-9 32,-2 0-48,-5-9 96,-9 0-96,-4-1-112,-8 0-464,-10 2-49,-4 2-15,-3 2 32,-8 4 15,-1 0-63,-5 0-784,2 4-1154,2 2-1087,2-5-5555</inkml:trace>
  <inkml:trace contextRef="#ctx0" brushRef="#br2" timeOffset="0.99">10587 28659 7828,'0'0'6883,"0"0"-5923,0 0-79,-28 19 959,24-13-95,-2 3-256,1 1 0,0 2-209,5 0-207,0 2-481,6-2-368,5 0-128,3-4 0,1-4-64,-1-2 16,1-2 0,-4-2-48,-2-5 64,-4-1-80,-5 1 0,0-3 0,-7-3 0,-4 2 64,-4-1-64,-4 3-16,4 0 16,-1 3-32,5 2-128,5 2 112,6 2-656,2-1-1137,13-4-1008,3-3-1345,7-5-1809</inkml:trace>
  <inkml:trace contextRef="#ctx0" brushRef="#br2" timeOffset="0.99">10716 28598 18408,'0'0'3282,"0"0"-2370,0 0 577,42-12 800,-22 10-672,0-2-481,2 2-383,-1-2-353,1 0-224,-5-3-128,-2 4 0,-7-1-64,-1-2-608,-3 0-961,-4-2-1040,0-2-2049,-6-1-6339</inkml:trace>
  <inkml:trace contextRef="#ctx0" brushRef="#br2" timeOffset="0.99">10902 28375 8132,'0'0'9076,"-3"-41"-8052,-3 26-31,-7 6 656,-4 1-529,-2 3-320,-1 5-111,0 0-145,0 8-176,5 3 144,4 0 337,4 7-177,5 4-272,2 4-16,0 6 145,6 3 255,3 6-208,3 0-143,-2-2-193,-1 2-64,0-8-48,-4-3-16,-3-6-48,-2-4-48,0-2-112,0-6 80,0-4-32,-7-2-192,4-4-609,3-2-591,-6-8-961,5-6-2034,-2-7-3824</inkml:trace>
  <inkml:trace contextRef="#ctx0" brushRef="#br2" timeOffset="0.99">8749 29217 6947,'0'0'5987,"0"0"-2706,0 0-1584,0 0 160,0 0-32,0 0-352,0-18-289,0 12-336,0 0-127,0 0-209,-3 0-64,-1 0-96,-2-2-47,-3 2-177,-1 0-48,-2 2-32,-4 2-64,1 2-16,0 0-32,-3 0 0,4 9 48,-1 6-16,0 7 32,1 8-16,3 5 96,4 3 96,4 3-144,3-6-112,3-1 96,8-8-16,0-4-64,3-6 96,-3-5-48,-1-3 48,2-4 0,-4-2-16,-1-2-160,-4 0-129,4 0 290,-4 0-50,6-2-223,-3-2-176,4 0-80,1 0-336,0 1-417,-3-1-816,2 1-992,-3 2-833,-2-1-1345</inkml:trace>
  <inkml:trace contextRef="#ctx0" brushRef="#br2" timeOffset="0.99">8892 29322 5699,'0'0'8660,"0"0"-4242,0 0-2530,0 0-511,0 0-176,0 0-449,-3 2-432,3 12-160,0 2 224,7 2 97,0-1-145,2-1-64,1-3-160,3-5 80,2-6-96,0-2 208,-5-5 0,4-6-64,-3-5-144,0-5 1,-3 0-49,0-3-160,-5 3-129,1 1-255,-4 4 304,0 3-16,0 7-16,-4 3 112,1 3 64,0 0-80,-2 0-176,5 0-225,0 3-511,0 0-961,5-1-1249,0-2-2816</inkml:trace>
  <inkml:trace contextRef="#ctx0" brushRef="#br2" timeOffset="0.99">9141 29348 11813,'0'0'5875,"0"0"-4754,0 0 287,0 0-95,0 0-113,30 26-175,-22-26-161,-1 0-175,-1 0-65,-2 0 64,1-4 129,-3-2-321,-2-1-96,0-4 48,0-2 64,0-4-63,-2-1-65,-3-2-160,1 1-112,0 1 48,-1 1 80,3 4-112,2 1-16,0 4 96,0 4-80,0 2-32,0 2-64,0 0-64,0 0-32,8 0-112,-1 2-48,3 0-192,1 0-304,-2 0-657,-1 0-640,-3-2-368,2 0 352,-6 0-272,-1 0-128,0-4-304,0 0-945,0 0-2337</inkml:trace>
  <inkml:trace contextRef="#ctx0" brushRef="#br2" timeOffset="0.99">9344 29259 8116,'0'0'4674,"0"0"-3906,0 0 513,0 0 1264,0 0-448,0 0-656,-4 3-257,4 3-319,3 2-289,2 5 736,3 1 129,-1 4-481,3-1-543,1 2-177,0-4-112,3-1-48,-3-4 0,2-2-32,-1-4 64,-4-4-32,2 0 96,-3-9 64,-2-6 128,1-7-128,-2-6-175,-4-2-17,0-1-48,0 1 80,-4 4-16,1 6-144,-2 6-16,-2 6 80,4 4-16,3 2 32,0 2-49,0 0-63,0 6-768,0 0-705,3 2-880,6-2-640,-3-1-2274,1 1-6130</inkml:trace>
  <inkml:trace contextRef="#ctx0" brushRef="#br2" timeOffset="0.99">9583 29259 10757,'0'0'2001,"0"0"-1505,0 0 1985,0 0 192,29-11-592,-26 7-416,-1 3-272,0-1-337,-2 2-367,0 0-129,0 0-224,-4 7-160,-8 5-64,2 4 272,0 5-64,-3-2 257,4 3-65,5-3-256,4-6-160,4-1-96,7-5-80,2-4 16,5-3 80,2-6 48,0-6 16,-1-4-96,-2-2 96,-4 2-32,-4 1 48,-5 3-16,-4 4 0,0 3 160,-7 5 81,1 0-177,-7 6-32,3 8 16,3 1 64,2 2 96,2 1-96,3 0-176,0-2-48,4-5 32,3 0-64,2-8-320,2 0-256,-2-3-321,2-6-624,-3-5-384,2-2-800,-2-5-1233,-1-2-7747</inkml:trace>
  <inkml:trace contextRef="#ctx0" brushRef="#br2" timeOffset="0.99">9827 29259 20185,'0'0'2529,"0"0"-2176,0 0 351,0 0 1009,0 0-273,0 0-239,29 1-273,-17-1-319,-1 0-161,6 2-128,-5-2-80,4 0-160,-1 0-16,0 0-48,-1-5-208,0-1-304,-6-2-641,-1 0-1152,-3 0-1761,-4 0-3905</inkml:trace>
  <inkml:trace contextRef="#ctx0" brushRef="#br2" timeOffset="0.99">9898 29093 16055,'0'0'5923,"0"0"-5299,0 0-464,0 0 993,0 0-1,0 0-447,0 35 367,0-5 209,-4 5-17,1 7-383,2-2-305,1-2-352,0-9-224,4-5-16,2-4 32,1-7 32,0 0-32,-3-5 16,0-5-112,-1 0-256,-1-3-304,-2 0-529,0-4-319,0-5-1042,-2 0-1071,-1-1-1426,-1 0-6834</inkml:trace>
  <inkml:trace contextRef="#ctx0" brushRef="#br2" timeOffset="0.99">10138 29298 4178,'0'0'1793,"0"0"-1713,0 0 32,0 0 2289,0 0 64,0 0-592,-13-8 16,11 7-160,-1 1-465,3 0-496,-1 1-319,-2 7-17,0 3 32,3 2 160,0 3 145,3 0-33,6 2 16,2-2-63,5-5-369,2-2 144,0-7-128,1-2 64,2-2-95,-6-8-193,4-6-48,-6-4 32,-1 0-32,-6-1-80,-2-3-80,-4 2-32,0 4-128,-7 2-17,2 2 193,-5 6 16,2 2 0,3 4 16,-1 2-16,0 0-32,6 0-144,0 0-208,0 2-497,0 2-959,3 0-1010,2-1-3217,2 0-3777</inkml:trace>
  <inkml:trace contextRef="#ctx0" brushRef="#br2" timeOffset="0.99">10464 29284 5603,'0'0'2369,"0"0"1328,0 0-1632,0 0-544,0 0-32,0 0-161,3 8-431,0 0-113,-1 5 176,3-2 225,2 3-545,-2-1-175,2-2-257,0-3-96,-3-3-16,-1-2 0,-1 0-64,-2-3 96,0 0 304,0-6 64,0-1-256,0 1-176,-2-2-32,-1 0-16,-1 2 80,3 0-80,-2 2-16,3-2 32,-3 1-16,2-4 1,-2-1-17,-1 0 32,4-4-48,0-2 64,0 0-16,0 1 224,0-1-144,0 2 48,4 4 192,0 4-144,3 2-144,-3 4-48,3 0-128,3 0 16,-2 6 32,2 0-512,0 0-369,2 2-143,-6-2-801,0-3-736,-1 2-2097,-1-3-4419</inkml:trace>
  <inkml:trace contextRef="#ctx0" brushRef="#br2" timeOffset="0.99">10658 29238 16600,'0'0'2337,"0"0"-2257,0 0 1120,36 0 801,-21-1-656,-1-1-529,1-4-368,0 0-288,-5 0-48,5-5-112,-5 2 81,0-3-113,-7-2 32,2 2-16,-5-2-17,0 0 49,-5 0 1,-5 2 47,0 3-32,-5 3 16,0 3 144,-3 3-32,1 3-96,-1 11 80,4 4 112,3 7 192,4 4 224,7 4 17,7-1 31,6-2-304,5-4-464,4-7-16,0-2-32,-1-8-448,-4-3-320,-2-3-161,-3-3-656,-4-3-784,-5-5-960,-3-2-2450</inkml:trace>
  <inkml:trace contextRef="#ctx0" brushRef="#br2" timeOffset="0.99">13357 19325 3714,'0'0'4914,"0"0"-2705,0 0-640,0 0-49,0 0-31,0 0-64,-2-9-129,2 9-431,0 0-209,0 0-192,0 3-208,0 4 64,0 6 273,2 2 511,-2 3 65,0 1-337,0-2-144,0-1-31,0-2-33,0-4-112,3-5-320,-3 0-32,0-1-128,0-4 17,0 0 31,0 0 16,0 0-16,0-4-16,0-6 32,0-4-48,0-2 0,1-2-48,-1 0 32,0 0 0,3 0 16,-3 3-48,1 0 0,-1 4-16,3 1-16,0 0 96,-2 2-96,2 0-64,1 4 32,3 0 32,1 2-16,-1 2 80,4 2-32,2 8-80,2 2 96,0 1 112,-2 4 0,-2-4-48,0 0-16,-2-2-16,0-3-80,-3-4 112,-1 2-112,-4-4 80,2 0-32,-3-2 16,0 2-32,0 1-16,0-2-64,0 1-96,0 0-96,0 1-225,0 0-511,0-3-1009,0 0-736,1-6-2434</inkml:trace>
  <inkml:trace contextRef="#ctx0" brushRef="#br2" timeOffset="0.99">13342 19066 8548,'0'0'3169,"0"0"-1296,0 0-64,0 0-112,0 0-224,0 0-401,0 0-320,0 2-239,-2 3-81,-1 4 272,-1 1-112,-4 1-15,1 6-17,-3-2 208,4 1-47,-3 1-81,2-2-176,-1-3-160,3-2-32,0-2-96,5-2-64,-1-4-128,1 0 16,0-2-48,0 0 48,0 0-96,0-4-128,4-5 256,0 0 80,3-3-208,-3 1-64,1-4-176,1 2-304,-3 1-353,0-2-127,0 1 31,-1 2 257,0-3-16,1 1 271,-1 4 385,1-1 224,-1 2 48,0 2 0,1 2 112,-3 2 193,0 0 79,3-2-96,0 4-192,-1 0-80,0 0 0,0 0 16,3 2 128,-1 2 0,0 0 16,1 0 1,0-2 15,-1 2 16,-3-2 128,-1-2-112,0 0-64,3 2-128,-3-2-48,0 0 48,0 0 65,0 0 223,0 0-32,0 0-96,0 0-80,0 0-96,0 0-32,0 0-48,0 0 64,4 0-112,7 2-16,6 6 112,2 2-96,7 0 1585,1 2-993,-2-3-288,-2 4-16,-5-8 49,-4 1-289,-6 0 16,-3-1-48,-5-2 0,0 1-657,-3 1-575,-5-5-577,-4 0-1601,-7-6-1280</inkml:trace>
  <inkml:trace contextRef="#ctx0" brushRef="#br2" timeOffset="0.99">13592 20111 4930,'0'0'3538,"0"0"-1857,0 0-737,0 0-240,0 0-239,0 0-81,7 0-16,-6 0-96,1 0-32,-2 0 240,3 0 33,-3 0-49,0 0-96,0 0-48,0 0 128,0 0 209,0 0-209,0 0-48,0-1-64,0-1-48,-3-1-64,1 0-63,1-2 31,-5 1-32,5 0-48,-4 1-80,0-2 0,1 2 32,0-2 144,-3 2-96,2 0-32,-1-2 32,2 5 16,-3-4 64,4 2 16,-2 0 48,0-2-112,-3 2 33,7 0-33,-3-1-48,2 2 32,-1-4 48,1 4-48,-1-1-128,2-2 64,1 1-64,-3 0 96,0-2-64,3 4-16,-3-4 16,1 0 16,-1 3-64,1-4 80,-3 4-32,3-2 32,0-1-32,-1 2 16,0-1 16,0 0-32,-1 0-16,2-2 16,-3 3-16,4-2-48,-2-1 32,-1 3 48,1-1-80,3-1 80,-2 1-48,0 1 0,2-2 16,-3 2-16,3 0 0,-2 2 16,-1-2-16,3 0-16,0 0 32,-3 1-16,0 1 16,3-1-16,-4-2 0,4 2 32,-5-1 16,5 0 0,-2 0-16,1 2 0,-2-2-16,0 2-32,2-1 48,1 0-32,-3 2-32,3-3 48,-2 2 0,0 1-16,-1-2-16,3-1 16,-1 1 16,-2 1-16,2-1 16,-2-1-32,0 0 64,-1 1 16,4-2 16,-2 2-48,0 0 32,-1-2 0,2 2-16,1 2-48,-3-2 16,-1-1 49,4 2 31,-3-1 16,2-1-48,-5 2-16,6-1-16,-4 2-16,3-2 0,-2 0-32,1-1 48,2 3-32,-5-3 0,3 3 0,0-2 32,-1-2-64,2 2 96,-1-1-80,-1 0 16,-1 1 16,-1 0-16,2-2 16,-2 2-16,3-2 48,-3 0-32,-2 1-16,4 0-16,0-1 16,0 2-16,-1-2 16,2 0 16,-3 0-16,1 1 80,0-2-64,1 1 0,1 0-48,-3 0 64,1 0-16,0-2-48,1 3 48,-1-2-64,0-1 80,1 5-64,-1-4 64,1 4-32,2-3-16,-2 2 0,2 0 48,-2-1-32,3 2 0,-3-4 32,3 4-80,-4-1 64,4-2-32,-1 0 32,-2 2-16,3-3 0,-2 4 16,2-1-32,0-1 0,-2 1 0,-1 1 48,3-2-48,0 3 16,0 0 16,-2-2-32,2 2 32,0 0-48,0-1 80,0 1-80,-2-4 80,2 4-96,-3-2 96,2 0-48,-1 0 0,-1-3 0,1 2 0,-1 1 0,-1-2 0,1 2-16,3-1-16,-4 0 64,3 1-64,-2 2 0,3-2 48,-2-1-32,2 3 16,-2-1 0,-1-1 16,1 0 0,0 0-32,-1 0 0,2-3 32,-1 4-32,-1-1 16,3 0 16,-4 0-32,4 0 16,-2-2-16,-1 2 48,1 0-32,2 0 0,-1 0-16,-2-1 0,1 0 32,0 1-48,-1-2 32,-1 2 16,1-2-16,1 2 0,-1-2-16,3 2 16,0 1 32,-3-2-64,3 3 64,-3 0-64,3 0 48,0-2-16,0 2 0,0 0 0,0 0-16,0 0 0,0 0 0,0 0 16,0 0-32,0 0 0,0 0 16,0 0 16,0 0 48,0 0-64,0 0 48,0 0-64,0 0 80,0-1-64,0 1 32,0 0-32,0-3 16,0 3-32,0 0 80,0 0-64,0 0-16,0 0 32,0-2 0,0 2 0,0 0-32,0 0 80,-1 0-48,1 0 16,0 0-32,0 0 0,0-2 16,0 2 0,0 0 16,0 0-48,0 0 48,0 0-32,0 0 0,0 0 16,0 0 0,0 0-16,0 0 0,0 0 16,0 0 0,0 0-16,0 0 0,0 0 16,0 0-16,0 0 48,0 0-48,0 0 16,0 0-32,0 0 16,0 0 48,0 0-80,0 0 64,0 0-32,0 0-32,0 0 48,0 0 0,0 0-16,0 0 0,0 4 16,0 0 0,0 2 0,0 4-48,-3 0 96,1 4-64,-1 2 48,1 0-16,1 0 0,-2-2 0,-1-3 0,4 0 16,0-2-32,-3-4 0,3-1 32,0-2-16,-2-1-32,2-1 48,0 0-16,0 0 16,0 0-16,0 0 0,0 0 16,0 0-48,0 0 32,0 0-32,0 0 16,0 0 0,0 0-16,0 0 16,0 0 16,0 0 16,0 0 0,0 0-16,0 0-16,0 0 16,0-1-32,0-4 16,0 2-64,0-5 80,0 0-64,5-3 32,-4-2-32,6-1-16,-5-1 32,1 1-48,-1-1 32,2 3-32,-4 2-32,0 0-17,0 4 113,0 2 0,0 2 16,0 2 16,0-2-16,0 2 0,0 0-32,0 0 64,0 0-80,0 0 32,0 0 32,0 0-48,0 0 32,0 0-16,0 0 48,0-1-80,0 1 64,0 0-32,0 0 32,0 0 16,0 0-48,0 0 48,0 0-16,0 0-48,0 0 0,0 0 16,0 0-64,0 0 112,3 0-64,0 1 64,-3 1-32,3 0-48,-1 1 112,1-3-64,-3 1 16,2-1-32,-2 0 32,2 0-16,1 0 0,-1 0 0,4 0 32,-1 0-48,1-1 48,0-2-16,1 3 64,3-2-16,-5 2-64,1 0 49,-2 0-65,1 0-1,-2 0 17,0 0-16,-1 0 16,-2 0 16,0 0-16,0 0 17,0 0 15,0 0-16,0 0-32,0 0-129,0-2-159,0 1-256,2-2-544,3 2 319,-3-2 113,1 3 96,-2 0-209,3 0-1264,-4 3 48,0 2 385,0 3-1282,0-2-3585</inkml:trace>
  <inkml:trace contextRef="#ctx0" brushRef="#br2" timeOffset="0.99">13590 20202 3217,'0'0'3698,"0"0"-4914,0 0 6418,0 0-3041,0 0-624,0 0-289,0 0-143,0 0-225,0 0-256,0 0-79,0 0-241,0 0 16,0 0-32,0 0 144,0 0 17,0-2-81,0 2-80,0-2-16,0 2-112,0 0 16,0-3-80,0 3 32,0 0 64,0-1-32,0 1-48,0-2-96,0 2 0,0-3 0,1 2 16,2-1 0,0 2 81,-2-2 223,-1 2 208,0-2 16,3 2-128,-3-2 1,0 2-145,0-2-64,2 2-96,-2-2-48,2 2-32,-2 0 0,0 0-16,0-2 0,0 2 0,0 0-32,0 0 48,0 0-80,3 0 32,-3-2-16,1 2 16,-1-1-16,3 1 32,0-6-16,0 6-48,2-5 128,-1 3-64,1-4 16,1 2 352,-4 0 64,5-2-47,-2 2-177,-2 0-80,4 1-80,1-1 16,-1-1-80,-1-1 32,0 3-32,3-2 0,0-1 16,1 2 0,-3 0 48,3 1-48,-4-2-16,0 2 32,1 0 32,0 1-48,-3-1 0,0 0-32,3-2 16,-2 3 64,-1-2-48,1-1-32,-2 0 0,2 0 64,-2 0-96,1 0 96,1 1-48,1-1-16,-4 1 16,3-1 16,-1 2-16,1-1 0,-1 1-32,-2 0 64,3 1-16,-3 0-32,0-2 48,1 1-64,-2 2 64,2-1-16,-2 0 32,2-2 32,1 0-64,1 2 0,1-4-32,-2 0 64,4 2-64,-2 0 16,-2 0 0,1 1 0,0 0 0,-1 1 16,-1 1-16,-3-2-16,1 1 80,1 0-32,-2-2 16,3 1 112,-1-1-16,1-2-112,-2 1 0,-1-1-16,3 0-16,0 5 16,-2-4-32,2 1 32,-2 2-48,-1 1 48,3-1-48,-1-1 64,0 0-32,1 0 0,1 1 0,-1 1-32,-2-1 80,1-3-64,3 2 32,-1 1-32,-1-1 16,3 0-16,-2-2 32,3 2-16,1-1 16,-2-1-16,0 2 32,-1 1-16,-1-3-32,0 2 32,3 1-16,-4-1 16,2 2-32,-2-1 16,1-2-16,1 2 32,0-2-16,-4 1 0,4 0 0,0 1 0,-4 0 48,2-2-96,0 1 80,-2 2-32,3-3-32,-4 2 64,3-2-32,-3 0 0,2 2-16,0-2 32,1-2-32,-3 4-32,4 0 48,-1-2 32,-2 0-96,1 2 48,3-2 32,-1 2-16,-1-2 16,0 2-16,1-2 0,-3 0-16,4 0 16,0 0 32,-1 1-32,0-2 16,1 2-32,1-2 16,-3 1 0,0 0 16,2 2-16,-3-2 16,1 3-32,-1-1 16,0 0 48,-2-1-64,3 3 64,-3-1-32,2 1-32,0-2 0,-1-1 0,2 3 16,0-2 0,-2 1 0,-1 1 32,5-3-64,-5 3 32,0 0 16,0 0-16,0 0 0,0 0-16,0 0 32,0 0-32,0 0 0,0 0-16,0 0 16,0 0-48,0 0-16,0 0-336,0 0-240,0 0-145,-2 0-95,-2 0-529,-2 4-784,1-2-1808,-5-2-4772</inkml:trace>
  <inkml:trace contextRef="#ctx0" brushRef="#br2" timeOffset="0.99">14078 19588 4370,'0'0'7571,"0"0"-4849,0 0-641,0 0-208,0 0-129,0 0-591,0 0-97,0 0 145,0 0 31,0 0-143,0 0-177,0 0-159,0 0-161,0 0-112,0 0-160,0 0-176,5 0-64,2 0 0,8 0-48,0 4-15,5 0 63,-1-1 16,4 4 192,-6 1-128,-1-2-32,-3 0 16,-4-3 16,-2 4-16,-2-6-112,-4 2 0,-1-2 0,0-1 64,0 0-32,0 0 64,0 3-80,-5-2 0,2 1-112,-2 3 80,1 1-96,1 2 48,0 1 32,0 1-16,3 2 32,-3-2-16,3 0 16,0 0 48,0-4-48,0 2-16,0-5 16,0 3 0,0-3-16,0-3 32,0 2-96,0 0 112,0 0-80,-4 0-368,0 2-400,0-2-1025,-3 2-880,4-4-641,-1 0-1792</inkml:trace>
  <inkml:trace contextRef="#ctx0" brushRef="#br2" timeOffset="0.99">14239 19945 7091,'0'0'2273,"0"0"-1104,0 0 15,0 0 17,0 0 31,3-3-383,-1 3-225,-2 0 48,1 0-63,-1-3 63,4 3 48,-3 0-143,-1-2-193,0 2-112,0 0-112,2 0-48,-2-2 64,0 2-16,3 0 96,-3 0 16,0 0-95,0 0 47,0 0 64,0 0 64,0 0 96,0-2 32,0 2-63,0 0-97,0 0-160,0 0-32,0 0-64,0 0-64,2 0 0,-2 0-16,0 0 32,0 0-64,0 9 32,-5 4 304,-3 4 224,-1 1 369,-2 5-193,-3-1-80,3-2-80,2-4 17,1-2-33,3-5-192,1-3-160,1-2-48,2 1-112,-1-5 48,2 2-48,0-2-16,0 0-32,0 0 96,0 0 0,0 0 0,0 0 0,0 0-48,0 0 32,0 0-64,0 0 48,0 0-48,0 0 0,0 0-96,0 0-16,0 0 16,0-5 16,3-1-224,0-4 96,6-4-64,-3-1-465,5-5 433,3-2 288,0 0-32,-2 2 32,-1 4 80,-2 3 0,-1 4-32,-1 1 80,-2 6-208,-3 1 144,1-2-32,-2 3-16,-1 0 96,4 0-48,-4 0 0,0 0 0,0 0-16,0 0-16,3 0 48,-3 0-32,0 0 0,0 0 16,0 0-16,0 0-16,0 0 0,0 0 64,0 0-16,0 3 96,0-3-80,0 1 16,0-1-48,0 2-16,0-2 64,0 0 0,0 0 0,0 0 32,0 0-16,0 0 128,0 0-31,0 0-1,0 0 0,0 0 64,0 0-80,0 0-16,0 0 0,0 0-48,0 4-16,5 0-32,-2 6-64,7 2-32,4 2 752,-2 4-239,6-2-225,0 0-32,-1 0 32,-2-7-128,-3 2-16,-1-6-16,-4 0 0,-5-2-32,-1-3 16,-1 2-48,0-2 32,-1 0-16,-3 0-192,-6-5-432,4-1-865,-3-2-2288,3 0-2498</inkml:trace>
  <inkml:trace contextRef="#ctx0" brushRef="#br2" timeOffset="0.99">14081 20318 5394,'0'0'2562,"0"0"-1058,0 0-527,0 0-49,0 0 81,0 0-289,-18 23-288,16-20-64,0 0 225,0-3 191,-1 1 192,3-1 1,-2 0 207,2 0 49,0 0-48,0 0 95,0 0 17,0 0-33,0 0-63,0-4-257,2-4-207,3-2-417,4-2-64,2-2-208,0-1-32,2-2 16,-3 4 0,-4 0 32,-2 5 16,1 2-16,-2 3-16,-3 1-16,3 2-32,-1 5-16,0 9-80,5 6 128,1 3 656,9 1-111,-2 0-241,6-7-64,1-5-128,1-9 192,-3-3-32,-1-1 16,2-11-31,-4-6 63,2-4-208,-4-3-192,0-1-16,-4-1-32,0 4 48,-6 2-16,-1 8-96,-1 5-129,-3 5-63,0 3-288,0 13-465,-6 4-303,3 1-513,0 2-1008,-1-2-2818</inkml:trace>
  <inkml:trace contextRef="#ctx0" brushRef="#br2" timeOffset="0.99">14250 20402 5763,'0'0'7075,"0"0"-4066,0 0-928,0 0-320,0 0-384,0 0-305,-11-22-47,11 22-145,-2 0-288,0 7-144,-3 6 17,-1 7 191,-3 8 400,-1 6 65,2 4-257,-1-1-143,3 1-1,1-4-112,3-6-256,2-4-31,0-5-193,0-5-16,7-4-64,1-3-16,7-7-16,0 0 0,2-8-16,1-2 112,0-4-80,-2 0-32,1 1-160,-4 3 112,-7 2-80,1 5-176,-4 3 47,-3-3-143,0 3-128,0 0-272,-8 0-705,5-3-1328,-2-2-1489,-4-2-3602</inkml:trace>
  <inkml:trace contextRef="#ctx0" brushRef="#br1" timeOffset="0.99">13120 32878 9108,'0'0'2914,"0"0"-2210,0 0-64,0 0 257,0 0-97,0 0-192,0 3 225,0-1 31,0 0 48,-3 0-47,2-2-65,-4 2-80,5-2-127,-7 0-129,5 0-16,-4 0 0,1 0-176,-2 0-111,0 0 95,1 0 32,-6 0-160,6 0 144,-3-2 0,1 2 16,1-2 80,-3 0 33,4 0-65,-3-2-48,3 0-64,-1 0-16,-2-2-16,3 0-32,-1 3 80,0-4-32,-1 1-96,-2 2-95,2-2-17,-3 0 16,0 2-32,1-1 32,-2-2-32,-1 4 64,1-3-48,-1-2-16,2 2 144,0-1 112,0-1-32,0 0-80,0 0-80,0-1 32,-2 1-48,1-2-48,0-1 608,0 3-240,1-1-256,-2 1-80,0-2-16,-1 0 16,-1 0 16,2 3-16,-2-4 48,-1 1-32,7-2-16,-4 3-32,2-3 0,0 0 16,0 0-32,2-2 48,0 0-32,-1 4 0,4-4 32,-3 4-80,6-4 112,-4 4-80,0-1 32,3 0 16,0-1-32,-2 2 32,2 2-16,0-4 16,1 0-16,-1 0 16,2 3-16,-3-5 0,1 1-16,1 2 48,-4 1-32,4-2 16,1 2 16,-4 0-64,2 0 80,1 0-48,-2 0 32,1 2-48,-2-2 16,3 1 0,-2-2 32,3-1 1,-3 2-17,2-2-32,-2 0 16,0 3 0,3-3 0,-2 0 0,-1 0-16,1 1 64,0 0-64,-1 1 32,0-2-16,4 2 0,-3-2 0,1 2 48,0-2-128,-1 0 15,-1 2 65,3-1-32,1-2 16,-2 2 16,3-3-32,-2 0 16,2-2 0,0 0 0,0 0 16,0 0 0,0 0-32,0 2 80,0 0-16,0 2 0,0 0-32,0 0-16,0 3 0,0-2 48,0 1-16,0 2-16,0-1 48,0-1-64,0-1 16,0 2 0,0-1 16,0-1-48,0 2 16,5 0 16,-4 0 0,1 1 48,3 0-80,-2 2 97,-2-1-82,5 1 17,-6 1 0,5-1 0,-2 0-16,4 0 0,-3-2 32,2 2 17,3-4-17,-4 2-32,3 0 16,-1 1 48,0-1-64,-3 2-33,3 0 49,-2 0-16,-3 1-16,3-1 64,-2 3-64,2-1 48,-3-2-16,5 2-16,-3-3 48,0 0-64,3 1 16,0-2-64,-3 2 48,3-2 16,0 2 0,-3-2 16,0 2 16,3-1-80,-3 4 80,-2-3-32,3 0 32,-1 2-32,1-1 0,1-1 32,-1-1-32,-1 1 16,4 1 0,0-1 0,-1-1-48,1-1 0,-1 2 48,2 0 0,-2 1 0,1 1 16,-1-2 0,4 0-64,-3 0 48,2 0 16,-2 0-16,1 0 0,0 0-16,2 1-32,-1-2-64,-2 1 80,1 0 0,-3 0 32,3 1-32,-2 0 16,1 1 16,-1 0 0,1-2 32,0 2-48,-1 0 48,1-1-64,-1 2 80,2-1-64,-2 0 48,1 0-48,1 0 32,0-1-32,2 0 48,-2-1-48,2 0 16,1 0 16,0 0-16,-1 0 32,-2 0 0,2 3 0,-2-1-32,1-2-16,-3 1 64,4-1-80,-4 3 16,3-4 16,0 4-32,-1-2-16,2 2 48,-1-1-32,2-1 48,-1 4-32,0-1 16,0 0-16,1 0 16,0 0-48,-1 0 96,3-2-80,-3 1 32,4 0 32,-4 0-32,0 2 0,3-1 0,-3 0-16,-1 0-16,2 2 80,-2 0-48,-2 0-16,1 0-16,-1 0 32,2 0 16,1 0-16,-3 0 0,1 0 48,3-2-64,-4 2 16,3-2 48,0 0-48,-1 2-32,5-2 64,-5 2-16,4-2 16,-1 2-48,-3-2 32,0 0-16,1-1 0,0 3 48,-3-1-48,2-1 16,-2 2-16,-1-2 16,3 0-32,-5 1 48,5 1 0,-3-3-32,-1 1 16,0 0-16,0 0-32,1 0-16,0 0 80,1 2-32,-5-2 48,4 2-96,-2-2 64,-2 2-48,2 0 16,2 0 16,-5 0-16,1 0 16,-2 0-16,-1 0 64,0 0-64,0 0 32,0-2 0,3 2 0,-3 0-16,0 0 16,0 0 0,0 0-16,0 0 0,1 0-16,-1 0 32,0 0-80,0 0 96,0 0-32,0 0 16,0 0-32,0 0 32,0 0 0,0 0-64,0-2-272,-4-1-704,-2-2-1569,-1-3-2434,-1-2-7747</inkml:trace>
  <inkml:trace contextRef="#ctx0" brushRef="#br2" timeOffset="0.99">11747 32120 10005,'0'0'2737,"0"0"-1553,0 0 561,0 0 768,-11 36-784,7-16-432,-4 1-209,-2 2 81,3 0-65,-4-3-15,3-2-321,5-6-272,-1-1-304,0-8-112,4-1-48,0-2-32,0-2-48,0-10-256,4-6-32,-1-3 112,1-3 144,3 0 80,-3 1 16,0 5 16,3 5-32,-3 5-16,-1 2-96,4 2 48,-4 2-48,2 2 32,-1 0-32,2 0 96,4 3-16,3 6 32,-2-1 48,5-1 80,2 4 112,-2-2 240,2 0-128,-1-2-208,-2 0 97,-4-2-177,-4 1-48,1-1 16,-3-4-32,-3 1-16,0-2-417,-2 0-1119,0-5-1362,-7-8-4033</inkml:trace>
  <inkml:trace contextRef="#ctx0" brushRef="#br2" timeOffset="0.99">11765 32353 3858,'0'0'3425,"0"0"-351,0 0-945,0 0-176,0 0-305,0 0-95,-4 36-96,4-21 31,0 3-191,0 2-224,0-4-33,-4-2-64,4-2-351,0-6-257,0-2-160,0-2-80,0-2-16,0-2 0,0-8-112,0-6 192,-3-2-80,1-6-48,0-1-32,2-1 48,0 2-48,0 2-96,2 6 32,3 4 48,5 4 32,2 4-32,3 4 0,1 6 0,3 8 64,-1 2 321,-1 1 15,2 4-256,-7-5-128,0-2 0,-3-4-48,-2-2-32,-4-5 64,-3 0-48,3-3 48,-3 0 16,0 0-16,-3-6-336,0-2-577,3 0-879,-4-3-225,4 4-1009,0-1-2608</inkml:trace>
  <inkml:trace contextRef="#ctx0" brushRef="#br2" timeOffset="0.99">11539 31862 9652,'0'0'3554,"0"0"-1873,0 0-561,0 0-335,0 0-321,0 0-336,0-2-176,0 2-16,0 0 160,-3 0 128,3 0 352,0 0 97,0 0 31,-1 2 0,-2 6-63,-1 0-161,-3 5 16,0 2 112,0 1-127,-1 2-161,1 0 32,-1-2-64,1 0-48,0-2 32,1-3-64,3 0-32,-1-4 32,4 2 65,0-4-177,0 1-96,2 0-32,6 1 0,2-2-16,3 1 48,1-3 48,1-2-64,-2 1 112,2 0-96,-4-2-32,-1 2-225,-6-2-495,0 4-352,-4 0-401,0 2-720,-2-2-2657,-3 2-2946</inkml:trace>
  <inkml:trace contextRef="#ctx0" brushRef="#br2" timeOffset="0.99">12222 31926 8484,'0'0'3409,"0"0"-1408,0 0-240,0 0-208,0 0-160,0 0-225,0 0-464,0 0-95,0 0-129,0 0-144,-5 0-80,3 0 0,1 4 0,-6-2-32,2 0 49,-1 1 79,-1 0-48,-3-1-80,5-2-112,-2 2 32,0 0 96,1-2-80,-1 0 48,2 2-48,-2-2-31,1 2-49,1-2-16,-2 2-32,4-2-16,-2 0 16,1 2 48,-1-2 32,4 0-64,-4 0 64,3 0-80,-1 0 32,-3 2-16,1-2-16,1 0 64,0 0 48,-1 2 32,0-2-64,-3 2 0,4-1-32,-4 2-48,2-3-16,2 3 0,-3-3 16,4 0 0,-2 0 16,0 3-32,0-3 144,1 0-48,1 0-16,-1 0-64,2 0 33,-4 2-65,3-2 48,-1 0 32,0 0-48,-1 0 0,0 0-32,1 0 32,-2 0-32,3 0 16,-3 0 96,1 0 64,-3 0-112,3 0 0,-1 0 32,2 0 16,-2 0-64,2 0-16,-1 0 112,2 0-112,-2 0 64,3 0 32,-3 0-16,3 0-48,-1 0-32,2 0 0,-3 0 32,1 0-16,0 0-32,-1 0 0,0 0-16,1 0 16,-1 0-16,0 0 48,0 0-96,1 0 112,-1 0-80,0 2 16,-1-2 16,0 0-32,1 0 32,1 0-16,2 0 0,-4 0 16,1 0-16,2 0-32,-1 0 32,0 0 0,-4 0 16,7 0 0,-5 0-16,-2 0 16,3 0-16,-1 0 16,-1-2-16,1 0 0,-2 2 0,1-3-48,1 3 64,-3 0-32,1 0 32,0 0 0,-1 0-48,1-3 16,0 3 32,1 0 0,-3-3 0,5 3 0,-3-1 0,3 1-32,-2-2 16,-2 2 48,1 0 0,-1 0-48,1 0 16,-2 0 0,1 0-32,-3 0 16,4 0-32,0 2 16,0-2 48,3 1-64,0-1 80,-1 0-48,3 0 32,-1 0-32,-1 0 0,3 0 32,-5 0-16,5 0-16,-2 0-16,-1 0 48,1 0-32,-1 0 16,0 0-32,1 0 0,-1 0 16,1 0 0,2 0-16,-3 0 0,1 0 64,1 0-96,2 0 80,0 0-32,0 0-16,0 0 16,0 0 0,0 0 0,0 0-16,0 0 16,0 0-32,0 0 16,0 0-112,0 0-144,0 0-240,0 0-432,0 0-529,0 6-912,0-1-1457,0 3-3297</inkml:trace>
  <inkml:trace contextRef="#ctx0" brushRef="#br2" timeOffset="0.99">18716 20593 17720,'0'0'2577,"0"0"-2016,0 0 511,27 3-240,-8-3-271,1-4 159,0-6-128,3-2-400,-7 0-16,2 0 289,-7 0-113,-1 2-160,-4 2-160,-2 2 112,-1 5 64,-3-1 48,0 2-160,1 2-176,4 7-48,1 4 128,6 1 96,5-3 32,5-1-16,7-6-16,4-4 16,-2 0-32,2-10 0,-4-2 33,-1-4-49,-6 2 32,-4-3-48,1 1-80,-4-3 16,-5 1-16,1 3-16,-1 0 48,-3 6-16,0-1-209,-4 5-95,-1 2-640,-2 3-401,0 0-191,0 2-625,0 4-1553,-5-3-5698</inkml:trace>
  <inkml:trace contextRef="#ctx0" brushRef="#br2" timeOffset="0.99">19121 20563 4658,'0'0'7572,"0"0"-5091,0 0-800,0 0 159,0 0-95,0 0-240,-14-3-513,7 13-191,-1 7 175,-8 12 321,1 7-129,-5 9-255,0 3 15,0 4-112,4-4-143,5-7-305,9-5-288,2-8-16,12-6 0,6-10 32,12-5-80,2-7 48,7-7 0,-3-9 16,-2-2-256,-6-2-192,-3 0-272,-7 2-321,-9 2-415,-4 7-561,-5 0-560,-5 4-529,-8 0-3345</inkml:trace>
  <inkml:trace contextRef="#ctx0" brushRef="#br2" timeOffset="0.99">19012 20134 7555,'0'0'3378,"0"0"-1361,0 0-240,0 0-289,0 0-287,0 0-417,0-20-319,0 18 127,0 1-160,0 1 192,-3 1-47,0 7-209,-7 6 160,-1 6 160,-4 2-79,0 2 303,-1 0-128,1-2-95,3-4-65,4-4-160,1-6-256,3-2-208,1-3 0,3-3 48,0 0-32,0-6 32,3-8 16,5-5-80,0-7-64,3-4-352,1-5 32,1 4 0,-2 6-177,3 4 257,-6 9 192,3 7 64,-4 5 80,3 3-48,-4 11 64,6 4 48,0 3 176,6-1 497,-1-2 31,8-3-288,-3-6-304,3 0-32,-6-5-79,-2-4-97,-5 1-673,-8-1-1200,-4 0-2096,0 0-4387</inkml:trace>
  <inkml:trace contextRef="#ctx0" brushRef="#br2" timeOffset="0.99">18987 22076 10037,'0'0'2129,"0"0"-817,0 0-95,0 0 95,0 30-79,0-14 96,0 6 239,0 5 81,0 8-160,0-2-193,0 0-223,0-3-241,0-5-240,0-7-255,0-6-257,0-5 0,0-1 0,0-3 128,0-3 112,0 0 80,0 0-64,-1-3-80,-2 0-208,2-1 32,-2-1-32,3 1-64,-2 1 64,2 1-80,0-2 48,0-3-64,0-1 48,0-1-32,0-5-16,0-6 0,0-2 32,5-8-32,-1-4 16,0-3-32,3-1 48,1 0-16,-3 2 64,4 2-16,-1 5 32,2 0-32,-2 5 16,3 4 0,1 5-32,-6 0 16,5 6 16,-4 3-32,2 2 32,-2 2-48,1 2-32,0 0 48,3 4-16,1 4 16,0 1 0,-2 4 0,3 1-48,1 2 96,1 3-32,-2 2 96,1-1-48,-1 1 48,0 0 97,1 2-65,-3-1-16,-3 2 16,2-1 32,-2 1 16,-1 2 48,0 0-48,-3 0 0,2 2 0,-1 0 0,-1-1-80,-1-1 17,-1 0-33,0-4-144,-2-2-33,0-6 49,0-4 0,0-2 48,0-8-16,4 0-96,-2-5-224,3-12-288,-1-1-497,-1-3-1264,0-6-1232,-3 2-1618</inkml:trace>
  <inkml:trace contextRef="#ctx0" brushRef="#br2" timeOffset="0.99">19090 21595 5491,'0'0'2241,"0"0"-1169,0 0 513,0 0-305,0 0-383,0 0 127,0-27-47,0 27 111,0-1-303,0 1-209,0-2-48,0 2-176,0 0-80,-3 0-128,1 0 177,-6 7 31,-4 7-176,-1 6 16,-5 7 544,-1 4 449,-2 0 31,4-1-47,2-3 127,3-8-223,5-5-529,4-8-400,3-3-144,0-3-48,3-3-176,7-7 160,2-8-272,0-5 128,4-7-416,-4-4 223,2-4 209,-6 4-624,2 2 96,-3 7 399,-4 7 369,2 9 0,-3 8 16,3 2-64,-2 17 113,9 6 63,-1 6 1312,5 4 417,2-3-864,5-2-417,-1-5-416,-1-10-112,-2-5 16,-1-2-64,-7-7-160,1 0-1136,-11-3-993,4-4-1201,-5-5-3569</inkml:trace>
  <inkml:trace contextRef="#ctx0" brushRef="#br2" timeOffset="0.99">12999 28519 6051,'0'0'-48,"0"0"2385,0 0-176,0 0-801,0 0-191,0 0 32,0-6-113,0 6-48,0 0-47,0 0 79,0 3-319,0 5-33,0 4 273,0 3 239,0 5-303,0 3-113,0-2-112,3 1-15,-3-6-161,2-2-144,-2-4-64,0-2-176,0-5-16,0-3-32,0 0-48,0-1 80,0-9 80,-2-6-111,-1-4-178,-1-2 162,1-3-81,3 1 0,0 2-16,0 1-17,0 6 82,7 3-65,0 0 64,1 6 80,-1 0 16,4 2-96,-1 4 48,0 0-16,2 0-48,0 10 0,-1 3-16,-2 5 112,2 5 16,-2-2-80,-3 1-48,1-4 48,-2-2-48,2-3-16,-4-4 32,2-5-16,0-2-272,-1-2-272,0-4-289,-1-7-671,1-4-737,-4-1-1585,0 0-2081</inkml:trace>
  <inkml:trace contextRef="#ctx0" brushRef="#br2" timeOffset="0.99">12989 28251 9604,'0'0'3554,"0"0"-2177,0 0 335,0 0-255,0 0-544,0 0-81,-24-12-224,19 16-272,-2 6-96,-1 6 225,-2 2 271,3 0 128,-1 3-95,1-3-161,0-1 48,4-6-239,0-3-65,3-2-224,-4-2-48,4-2-48,0-2-64,0 0 0,0-2-112,0-2 144,4-3 272,-1-4-176,0 4-96,2-4-32,-3 2-80,1 1-192,1-2-353,4 0-15,-5-2 64,6-2 48,-4 0 207,1 0 433,1 2-48,0 2 0,-4 0 0,3 6 129,-2 2 111,0 2-96,3 2 16,0 9 64,1 0 368,3 3 417,-1 2-113,0-2-288,3 0-175,-3-3-241,-3 0 192,5-3-176,-7-4-144,1 0-64,1-1 16,-5-3-48,3 0 16,-3 0-64,-1 0-496,-1 0-737,0-3-1136,0-5-2161,0-5-14167</inkml:trace>
  <inkml:trace contextRef="#ctx0" brushRef="#br2" timeOffset="0.99">12932 27999 13158,'0'0'2481,"0"0"-2305,0 0-128,0 0-32,0 0-144,0 0-672,-27 8-385,23-8-383,1 0-1042</inkml:trace>
  <inkml:trace contextRef="#ctx0" brushRef="#br2" timeOffset="0.99">12636 28275 5635,'0'0'480,"0"0"-272,0 0 2273,0 0-1136,0 0-353,0 0 209,-27 14-97,24-12-480,3 0-512,-4-2-144,3 3-1040,1-3-129,-2 0-351,2 0-2658</inkml:trace>
  <inkml:trace contextRef="#ctx0" brushRef="#br2" timeOffset="0.99">13266 28730 7011,'0'0'240,"0"0"3650,0 0-1825,0 0-304,0 0-80,0 0-321,-10 25-271,5-13-369,-1 0-176,-3 4 65,0 0 207,-2 2-128,3-1 1,-4-1 15,2 1-288,0-4-192,2 0 80,3-6 49,-1 2-65,3-6-176,0 2-48,3-3-32,0-1-32,0 2 0,0-2-80,3 4-16,1-1-16,6-1 112,-2 3 80,2-1-32,0 1 16,-1-1-48,-3 1 16,3 1 32,-6-2-80,0 1-16,-2-2 32,-1 2-80,0-3-192,0 0-145,0-1-303,0-2-336,0 0-289,0-5-800,0-2-2369,3-3-1425</inkml:trace>
  <inkml:trace contextRef="#ctx0" brushRef="#br1" timeOffset="0.99">12457 30205 9156,'0'0'3010,"0"0"-1762,0 0-159,0-9 271,0 9-239,0-2-257,0 1-224,3 1-63,-3-2 15,2 2-80,-2-3 16,1 3-255,3-1-17,-3-1-112,4 2 144,-1-3 32,1 3 48,1-1 465,-2 1-369,6-3-32,-5 3 160,5-1 17,-2-1-113,-1 2-64,3-3-112,-2 3-112,-1 0-96,1-2-32,-1 2-64,0 0 48,2-1-48,0 1 16,1-2 0,-3-1-32,4 2 80,1-1-64,-4-2-16,1 1 16,2 0 0,-2-1-16,0 2 16,-2 0 81,1-1-65,-1 2 80,0-1-144,0-1 112,-2 2-112,5 1 80,-2-2-64,2 0 32,0 0 16,4-2-16,-1 2 32,-3 0-16,4-2 32,-6 2-48,2-1 64,-2 2-48,-1-1 64,-2 0 0,0 2 32,-2-2 48,2 0-64,2 2 80,-3-2-80,5 0-32,0-2-64,2 2 16,-1-2-16,4 0 0,0-1 32,2 2 32,-1-1 32,2-2-80,-2 2 0,3-2-16,0 2-16,-3 0 32,2-2-16,-2 2 0,-5 0 16,2 1-16,-2 0-16,0 0 80,-2-2-96,-1 2 48,1-2-48,-1 1 32,3 0-16,-2-2 0,3-2-64,4 2 48,-1-1 48,1-1-96,2-1 337,-3 2-129,0 1-16,-3 0-80,0 1 80,-3 0-32,-1 1 0,1 0-64,2-2-16,1 0-32,2 0 16,0-2 32,4-2-48,-2 3 48,0-4-48,0 3 32,2-3 0,-7 4 0,3-1 16,-4 2 16,-1 0 48,-1-2-16,0 2 0,-1-1 0,3-1-48,-3-1-16,4 2 16,-1-4 0,0 4-32,-3-2 16,3 4 0,-5-4 112,3 4-96,-3-1 80,0-1 0,-4 1 64,6 1-64,-5-1 81,4-2-97,1 0-32,1-2 64,3 0-112,-2 1 48,1-2-96,0 1-32,-1 2 80,-2 2-48,-1-2 32,-2 4 0,-3-1 32,2 0 0,-2 0 32,0-1-64,2-1 16,1-1-32,-2 1 0,6-1 16,-2 0-16,1 0 16,0 0 16,-3 2 16,1-2-128,1 4 144,-3-2-64,-2 0 64,3-2-96,-1 2 80,-2-3-32,3-2 0,-3 1 0,6 1 0,-4-2 0,2 1-16,-4 2 32,3 0-16,-3 0 0,0 2-16,0 1 48,0-4-80,0 4 64,-3-2 0,3 0-16,0-1 32,0-2-48,0-1 64,0 0-16,5-3-32,-1 0-16,5-2 64,-3 0 64,1 2-144,-3 0 80,3 0-64,-4 0 112,1 1-96,-4-2 48,2 1-80,-2 1 80,0-1-32,0 2 32,0-3-16,0 4-32,-2-2-32,-1 2-80,2-1 80,-4 3 16,3-2 16,-1 1-32,2 1 32,-2-2-16,3 1 48,-3 1-80,3-2 32,0 1 48,0-1-64,0 1 48,0-1-32,0 2 32,0-1-16,0 2 16,0-2-16,0 0-32,0 0 64,0-2-64,0 2 64,0-2-32,0 3 16,0-4-16,0 3 0,0-1 0,0-1 16,-4 1 0,3 0-48,-4-2 32,3 3 16,-5-1 0,4 1-16,2-1 32,-4 0 0,5-1 0,-4 2-32,2 0 0,-1-2 16,0 2-32,3 2 96,-3-2-96,-2 1 32,3-2-32,-3 1 80,1 1-64,1-3 80,0 2-128,-4-4 96,2 2-144,3-2 32,-2 2 16,0-2 0,-1 0 16,0 2-32,1 0 64,-3 1-16,1 0-48,0-1 48,-1 3 0,-3 1 48,5-2-96,0-1 96,-2 2-32,1-1 32,1-1-80,0 2 80,4-3-32,-5 0 16,2 0 32,3 3-80,-4-4 16,-2 2 32,1-2 0,1 3-16,-4-2 0,3 2-64,-1 0 80,-2 0 32,6 0-32,-3 1-32,0-1 48,1 0-48,-3 0 0,3 2 80,-1 0-80,-1 0 48,0 1-64,0-2 32,1 1 64,0 1-112,0-2 80,-2 1-32,1 1 16,0-2 16,-1 1-32,4 0-16,-6 0 64,4 0-48,-6 0 0,6 0 0,-5 0 32,0 0-16,0-1-16,0 1-80,3 0 64,-3 0 0,1-2 0,2 2 0,-2-2 0,2 0 16,-2 0 0,2 2-16,-1-2 32,1 1-16,-1 2 16,-2-1-32,-1 2 32,1-2-16,0 2 0,0 3 32,0-4-32,0 1 32,3 1-80,-3-1 32,0-1-16,1 1 16,0 2-16,-4-1 16,3-2 16,-1 1-64,2 0 80,2 0-48,-4 0 64,3 3-32,1-3-32,-2 0 16,5 2 48,-5-2-48,3 1 32,1 2 16,-1-1-48,2-2 16,-3 2 16,4 0 0,-2 1-64,-1-3 96,-1 3-80,1-1 48,1 0-16,0 0 0,1 1 16,-1 0-32,1 0 32,1 0-16,-1-1 0,2 2 16,-3-2-32,2 2 16,-3 0 16,3-2-16,-3 2-16,-2 1 16,6-2-16,-7 1 32,6 0-16,-2 1-16,-2 1 16,4-3 0,1 1 16,-2 1-32,0-2 32,-1-1-16,0 2 16,-1-2-48,4 2 96,-4-1-112,2 0 64,2 1 16,-4 1-16,-1-2-32,1 1-16,-3 0 16,-1 2 0,0-1 16,0 1-64,0-3 112,4 1-32,0 2-32,3-1 16,0 1 16,2-2-32,2 0 0,-2 2 64,-1-3-96,3 3 112,0-1-64,0-1 0,-1 2 0,1-3-16,-3 1 16,3 2-16,-3-1 16,3 1-16,-1-2 16,1 2-32,-2 0 32,2 0 0,-5 0-16,5 0 0,-4 0-32,-1 0 64,0 0-64,-1 0 32,1 0-112,1 0 144,1 0-80,0 0-48,-1 0 64,4 0-16,-1 0 48,1 0-49,0 0-15,0 0 48,0 0 0,0 0-48,0-3 64,0 3-16,0 0 48,0 0-32,0 0 16,0 0 0,0-2 0,0 2 0,0 0-16,0 0 32,0 0-32,0 0 16,0 0 0,0 0-32,0 0-80,0 0 48,0 0 32,0 0 0,0 0-16,0 0 32,0 0 16,0 0-16,0 0 16,0 0-16,0 0 16,0 0-16,0-1-16,0 1 48,0 0-48,0 0 0,-2 0-80,2-3 64,0 3-16,0 0 16,0 0-16,0 0 80,-2 0-16,2 0-16,-3 0 0,3-1-80,-2 1-48,2 0 32,-5 0 32,5 0 48,0 0-48,-1 0-64,1 0 32,0 0-16,0 0-17,0 0 113,0 0-48,0 0 128,0 0-80,0 0 0,0 0 48,0 0-16,0 0-16,0 0-16,0 0 48,0 0-16,0 0 0,0-3-64,0 3 80,-2 0-80,2 0 80,0 0-32,0 0-16,0 0 64,0 0-80,0 0 32,0 0-32,0 0 16,0 0 0,0 0-96,0 0 64,0 0-64,0 0 96,0 0-32,0 0 48,0 0-16,0 0 0,0 0-80,0 0 112,0-2-32,0 2-16,0 0 64,0 0 32,0 0-80,0 0 48,0 0 0,0 0-16,0 0 48,0 0-16,0 0-32,0 0 16,0 0 0,0 0-16,0 0 48,0 0-64,0 0 48,0 0-48,0 2 48,2 5 0,-1 2-16,4 2-48,0 2 544,-1 3-320,4-2 305,-5 2-257,1 0-112,1-4-16,0 2-16,0-4-32,-2 0-32,0-3 32,-1 2-48,-2-1 0,0-2 0,0-2-16,0-1 16,0 2 0,0-4-32,0 1 32,0-2-16,0 3-32,0-3-32,0 0 32,0 0-16,0 0-16,0 0 96,0 0-32,0-3 16,2 0-112,-2-4 80,0 2-64,0-1-128,0 0-16,0 0 0,0-2-81,0 0 33,0-2 96,0 0-96,0-4-64,0 0 128,-2-4 192,-3 0-48,2-2 48,-1 1 0,1-2 64,0 1-32,-2 1 32,4 1-32,-2 2 0,3 3 16,0 0-32,0 5-48,0 2 64,0 3-32,0 0 16,0 3-16,0 0 0,0 0-16,0 0-16,0 0-16,0 0 32,0 3-32,3-2 16,-2 1 32,2 1 0,-1-2 16,1 1-48,-1 0 48,3-2 32,-4 2-32,6 0 0,2-2 48,4 0 16,10 0 112,2-4 128,9-4-32,1 0 48,2 0-144,-6-2-112,-1 3-96,-11 0 64,-8 1-48,-2 4 32,-9 2-80,0 0-816,-9 0-513,-6 0-1120,-5 0-1473,-7 0-5970</inkml:trace>
  <inkml:trace contextRef="#ctx0" brushRef="#br2" timeOffset="0.99">12572 28355 5122,'0'0'881,"0"0"-881,0 0 0,-10 25 0,10-20-1409</inkml:trace>
  <inkml:trace contextRef="#ctx0" brushRef="#br1" timeOffset="0.99">13404 30993 11045,'0'0'3922,"0"0"-1681,0 0-720,0 0-177,0 0 145,0 0-145,0-1-79,0 1-224,0 0-97,0 0-80,0 0-15,0 0-177,0 0-144,0 0-192,0 0-127,0 0-97,0 0-48,0 0-48,0 0 16,2 0-48,1 0 32,-3 0 16,7 0-48,1 4 16,6-1 16,3 5 16,6 1 16,5-2 96,1 1-64,-1-2-240,-6-2 128,-2 0-48,-4 0 96,-7-2-16,-6 0-16,3-2 48,-6 2 32,0-2 16,-3 2 256,-3 2-64,-6 0-112,2 4-32,-2-2-128,1 3 48,7 0-80,-1 1 16,4 0-32,-3-1-96,4 4 48,0-2 80,0 3 0,0-1 0,0-2 48,-1 2-32,-4-4 32,1 1-16,-1-2 16,2-2-48,0-4 48,-1 1-224,1-3-624,1-9-1073,2-9-2033,0-6-3281</inkml:trace>
  <inkml:trace contextRef="#ctx0" brushRef="#br2" timeOffset="0.99">13639 28885 2561,'0'0'3938,"0"0"-4178,0 0 384,0 0 2721,0 0-672,0 0-624,-4 5-224,1-5-113,3 0-303,-1 0-321,-2 0-416,2 0-128,-4 0-64,0-5-992,-2-1-1378,1-2-1007,0-1-5219</inkml:trace>
  <inkml:trace contextRef="#ctx0" brushRef="#br2" timeOffset="0.99">13517 28868 8052,'0'0'4834,"0"0"-4322,0 0-560,0 0-256,0 0-1009,0 0-2897,-30-10-1584</inkml:trace>
  <inkml:trace contextRef="#ctx0" brushRef="#br2" timeOffset="0.99">13290 28894 6323,'0'0'64,"0"0"640,-37 0-5330</inkml:trace>
  <inkml:trace contextRef="#ctx0" brushRef="#br2" timeOffset="0.99">13344 29741 6195,'0'0'32,"0"0"-2417</inkml:trace>
  <inkml:trace contextRef="#ctx0" brushRef="#br2" timeOffset="0.99">13650 28862 4114,'0'0'2209,"0"0"-2177,0 0-384,0 0 464,0 0-64,-13-8-961,13 4-783,-2 2-866</inkml:trace>
  <inkml:trace contextRef="#ctx0" brushRef="#br2" timeOffset="0.99">13688 28841 5971,'0'0'384,"0"0"-160,0 0 800,0 0-143,0 0 239,0 0-191,14-8 255,-14 6 113,0 2-241,0 0 241,-2 0 80,-1 0-625,-3 2-112,0 2-159,-2 0-65,-1 1-112,1-2-96,-4 3 0,-1 0 176,1-2 64,-3 2 49,0-2 111,2 0 16,-2-2-144,1 1 17,1-2 15,1-1-160,2 0-80,3 0-96,-4 0-16,4-4 16,2 2-64,-3-2 33,1 0-65,1 0 64,-1 2-128,0 0 32,2 0-32,-5 2 80,3 0-32,-1 0-16,1 0 16,0 0-32,3 0-16,-3 0 0,3 0 16,0 0-32,2 0 64,-1 0-64,-1 0 48,2 2-32,-1-2 0,0 0 0,0 0 48,1 0 16,-3 0 16,0 2 0,1 0-64,1-2-16,0 2 32,-4 0-32,5 0-16,-3-2 16,1 2 16,0-2 112,1 0-32,1 2-80,0-2 16,-1 0-48,2 2 16,-3-2-16,1 2 16,0-2-16,-1 3-16,0-3 32,0 1-32,1 1 16,-1 0-32,-1-2 32,0 3 0,4-3 32,-3 0-32,-1 0 16,3 0-16,-3 0 16,3 0 0,-1 0-32,2 0 80,-1 0-128,-1 0 80,-2 0 0,4 0 0,-5 3-16,3-3 16,1 0-48,-3 0 16,3 0 32,-1 0-32,3 0 32,0 0-48,-2 0 32,2 0-32,0 0 16,0 0 0,0 0 16,0 0 16,0 0 0,0 0 48,-2 0-96,2 0 80,-3 0-48,2 0 32,-1 0-48,-1 0 0,3 0 32,0 0-48,0 0 32,0 0-224,0 0-224,0 0-512,0-3-833,3 3-288,0 0-720,0 0-1938</inkml:trace>
  <inkml:trace contextRef="#ctx0" brushRef="#br2" timeOffset="0.99">12672 29246 6947,'0'0'2914,"0"0"879,0 0-1456,0 0-384,0 0-352,2-17-144,-2 14-225,0 1-303,0 2-161,0 0 64,0 0-111,0 0-129,0 0-160,0 8-224,-5 4-160,4 8 144,-2 7 161,3 6 383,-3 2 0,3 3-288,0-1-208,0-6 81,0-1-49,0-6-48,0-5-112,0-2-32,0-5-48,0-5 16,0 0-48,0-3 32,0-4-32,0 1 48,0-1-48,-1 0 48,-1 0-48,-2-4 16,3-2-16,-1-2-48,2-5 32,-2-4 16,2-2-80,0-7-32,0-4 80,0-4-128,0-2-176,4-1 96,-3 2 144,6-2 80,-4 7-32,4 2 48,-3 4 32,3 3 0,0 3-64,1 4 48,-1 2-64,1 4-17,1 1-79,0 7 144,1 0-32,-2 0-128,2 3-112,2 3 112,-2 3 160,-2 2-32,2-2 64,-3 1-48,0 3 16,-3-5 32,0-1-32,-4 1 0,0 2-16,0-2 48,0 3-16,-8 0 0,0 2 0,-5 0 0,3 3 48,-3-4-48,0 2-48,-1 0 80,3-3-32,0 0 0,4-2 0,-1-2-32,5 1 0,-1-5 16,3 2-16,1-1 32,0-3-32,0 4 0,0-4 16,0 2 16,0-2-32,0-1 96,0 2 0,0-2 0,0 0 16,0 0-16,0 0-16,0 0 80,0 0 33,0-3-113,0-1 0,0-1-48,-3 1 0,3 3 0,0-1 96,0 2-80,0 0-16,0 2-16,8 5-16,2 3 112,0 6 32,9 3 192,-1-2 16,5 3 16,0 0-16,3 0-159,-1-4-49,-2 0-80,-3-7 0,0 1-48,-6-4 48,-4-1-80,-2-4 112,-5-1-144,-3 0-160,0-1-113,0-5-31,-1-3-304,-4 1-513,0-1-752,4 1-1120,-2 2-1393,0-1-7107</inkml:trace>
  <inkml:trace contextRef="#ctx0" brushRef="#br2" timeOffset="0.99">12862 28959 6947,'0'0'-560,"-28"10"2897,13-4-2017,-2-3-272,-1 2-128,1-2-736,2 0-897,-3-2-928,3-1 1072,-3 0 1537,2 2-1217,-1-2 1057</inkml:trace>
  <inkml:trace contextRef="#ctx0" brushRef="#br2" timeOffset="0.99">12474 28996 7668,'0'0'2945,"0"0"-2161,-34 3-512,24-2-32,4 1-160,-3-2-47,3 2-33,-1-2-369,0 0-1279,-1 0-1138,-2-2-2512,2 0 3953</inkml:trace>
  <inkml:trace contextRef="#ctx0" brushRef="#br2" timeOffset="0.99">12522 28421 6723,'0'0'-256,"0"0"384,-36 34-256,21-20-528,-1 0 656,-1-1-945,1 2-3921</inkml:trace>
  <inkml:trace contextRef="#ctx0" brushRef="#br2" timeOffset="0.99">12343 28579 2593,'0'0'1265,"-40"32"-753,24-18-320,-3-2-64,5 0 544,0-2 129,2 0-193,2-1-256,2 0-112,-3-1 305,5-1 47,-6 2-176,4 0 96,-6 2 225,3 1 79,-2 0-96,2 0-432,-3-1-175,6-1-145,-3 0-481,1-2-1199,2-4-1234</inkml:trace>
  <inkml:trace contextRef="#ctx0" brushRef="#br2" timeOffset="0.99">13368 29725 11909,'0'0'2738,"0"0"-1154,0 0-31,0 0-240,0 0-529,0 0-416,-5 6-208,5-5 16,1 1-144,-1 1 0,3-3 16,-2 0-32,-1 1 16,0-1-64,3 0 32,1 3 49,3-2-17,1-1-64,9 2 15,1-2 242,5 0 735,6 0-256,-2 0-383,-4 0 127,0-2 0,-3 1-96,-5-2 32,-6 3-48,2-1 49,-2 1-49,-4 0-176,0 0-128,-2 0 0,1 1-32,-1 2 32,2-2-80,-2 1 96,0 3-80,1-4 32,1 1 16,-3-2-16,2 0-16,0 0 32,-1 0 16,0 0 0,-2 0 16,-1 0-32,0 0 80,0-2-48,0 2 0,0 0-32,0 0-16,0-1 0,0 1 16,0 0-16,0 0-32,0 0 0,0 0 0,0 0 0,0 0 0,0 0-16,0 3-32,0 3 0,-4 2 128,1 0 128,-2 3-64,-2-2 256,0 0-80,3-2-224,2-3-32,-1-2-16,3 0-48,0-2-304,0 0-832,3 0-737,0-6-240,2 0-2017,2-2-3121</inkml:trace>
  <inkml:trace contextRef="#ctx0" brushRef="#br2" timeOffset="0.99">13609 29768 10613,'0'0'3009,"0"0"-960,0 0-16,0 0-480,0 0-417,0 0-431,0 0-289,0 6-288,0 5 128,0 4 1393,-4 7-369,-2 1-495,-3 6-113,-1-1-160,0-3-240,2-3-96,2-4-160,2-1 65,2-8-81,2-1-32,0-7-433,6-1-1023,0-9-689,9-9-1073,-2-8-5378</inkml:trace>
  <inkml:trace contextRef="#ctx0" brushRef="#br2" timeOffset="0.99">13748 29833 7732,'0'0'3169,"0"0"897,0 0-1601,0 0-704,0 0-321,0 0-415,0 0-369,12-2-64,-9 0-175,4-1-1,1 0 48,-1 1 48,0-2 433,-3 2-513,0 0-224,2 0-96,-5 2-144,2 2 0,5 4-96,-1 1 112,3 2 64,1 0 0,1 0 16,5-6 0,-2 0-16,0-3-16,-2-3 128,-1-3-160,-2-3 112,-1-3 16,0 0 80,0 0-144,0-2 0,-2 2-64,1 2-16,-1 1-16,0 3-128,-3 3-304,0 3-624,-2 0-289,-2 6-272,0 4-2321,-3 2-2304</inkml:trace>
  <inkml:trace contextRef="#ctx0" brushRef="#br2" timeOffset="0.99">13908 29846 6435,'0'0'2449,"0"0"-1424,0 0 559,0 0 241,0 0-240,0 0-16,-9 3 15,7 2-143,-6 5-401,1 4-143,-1 2 15,1 1 129,0 4-129,4-4-160,3 1-367,0-3-129,0-3-112,7-3-80,-3-3 16,3-2-64,0-2 64,0-2-80,1 0 0,-1-8 32,0 1-272,-1-4-545,3 4-415,-4-2-289,3 1-432,-1 2-640,0 0-1585,0 1-1696</inkml:trace>
  <inkml:trace contextRef="#ctx0" brushRef="#br2" timeOffset="0.99">13939 29566 7972,'0'0'2801,"0"0"-1392,0 0 303,0 0 529,0 0-272,0 0-480,-17 22-240,6-7-433,-3-2-192,1-2-160,0 4-79,2-6-145,0 0-96,7-1-80,-2-4-48,5 0-32,-2-4 0,3 0-48,0 0-96,0 0-192,3 0 111,1-6 65,3-2 32,4-3 64,0 0 16,0-2 32,0 0 16,0-1-16,-1 4 16,-2 0 16,-4 3 0,-1 2 0,-1 3 0,-1 2-16,-1 0 48,0 4-48,0 6 48,0 0 16,5 3 0,-3-2 641,5-3-497,0 0-80,4-6 48,1-2 64,-2 0-176,5-8-32,-4 0-32,0-2-352,-4 0-977,0 0-2048,-3 3-2898</inkml:trace>
  <inkml:trace contextRef="#ctx0" brushRef="#br2" timeOffset="0.99">14891 31055 9236,'0'0'3986,"0"0"-1697,0 0-640,0 0-353,0 0-175,0 0-161,-10-8-159,3 18-385,-4 6-128,0 2-160,0 4 272,1 2 289,-2 2 15,4-2-144,-1-2 81,1-1-161,5-3-64,-2-3-48,1 0-176,4-3-32,0-2-64,2 0-80,8-1-144,7 0 32,0-5 96,6 2-48,0-4 96,2 0-80,-3-2 48,0 0-80,-9 0 64,-1 0-496,-6 0-400,-3 1-289,-3 5-96,-6 0-655,-9 1-866,-2-3-2768</inkml:trace>
  <inkml:trace contextRef="#ctx0" brushRef="#br2" timeOffset="0.99">15507 30408 10725,'0'0'4418,"0"0"-2401,0 0-689,0 0-79,0 0-48,0 0-545,-28 21-560,16-4-32,4 5-64,-4 1 16,1 2 16,0 1 240,0-2 144,-2 1 161,-3-1 79,-1 0 96,-1 0-144,-2 0-207,-3 0-97,1 0-192,1 0-32,-1-2-80,0 0-64,1-1 0,-1 3-16,0 2 32,0 4 0,0 0-16,-4 4 32,2 1 64,-4-1-64,3 0 80,0-4-16,3-2 0,4-7 16,3-3-48,1-6 96,6-1-96,1-5-192,2-5-353,2 2-175,0-2-400,1-1-289,2 2-496,0 0-1488,0 2-3266</inkml:trace>
  <inkml:trace contextRef="#ctx0" brushRef="#br1" timeOffset="0.99">12474 31925 4914,'0'0'6035,"0"0"-4690,0 0-769,0 0-112,0 0-80,0 0 0,0 0 1,0 0 223,0 0 48,0 0-32,0 0-143,0 0-49,0-3-128,0 3-32,2 0 32,-2 0-32,1-1-160,-1 1-63,0 0-17,3-2-16,0 2 16,1 0 64,-2 0 48,3 0 0,-1 0-144,0 0 16,1 0 16,0 0 176,0 0 208,0 2-144,2-2 64,2 1 64,-1-1-63,-1 0 15,2 3-32,0-3-176,2 0 48,-2 0 0,-1 0 0,-1 0-80,4 2-16,-2-2 16,-4 0-48,1 2 65,1-2-33,2 0-32,-2 0 16,-1 2-80,3-2 16,-1 0 0,2 0 32,-2 0-48,2 0 48,2 0-64,-2 0 64,-2-2-80,2 2 48,-2 0-32,-1-2 16,0 2 48,-4 0-48,4 0 0,-2 0 0,-2 0-16,3 0 32,0 0 0,-1 0-32,0 0 32,1 0-16,-1 0 0,2 0-32,0 0 64,0 0-16,-1 0-32,2 0 32,-4 0 0,4 0 16,-3 0 0,1 0-16,0 0 0,-3 0 0,4 0 0,-2 0-16,-2 0 0,2 0-16,0-2 16,-1 2 0,4 0 48,-2 0-64,0 0 0,-1-3 32,1 3-32,1 0 48,0 0-48,2-1 32,-3 1-48,0-2 48,4 2-48,-3-2 48,-2 2-16,5 0 16,-2 0-16,-1 0 32,4 0 16,-2 0-64,0 0 16,-1 0 32,4 0 16,-1 0 64,-2 2 32,1-2 32,1 2-16,0-2 0,0 1-64,1-1-32,-4 0 0,4 3 112,-4-3-16,-1 0 113,0 0-49,-1 0-64,-1 0-32,2 2-64,0-2-32,-1 2-16,0 0 16,0 0-32,4-2 32,-3 2-16,1-2-16,-1 0 16,4 0 32,-2 0-64,0 0 48,-1 0 64,2 0 48,-4-2 128,3 0-128,-1 0-80,4 2-32,-4-2 32,4 0-48,-1 2 0,-1-3 0,4 2-16,-3 1 48,0 0-32,0 0 32,-4 0-64,4 0 16,-2 0 16,-3 0 48,1 0-64,-3 0-16,-1 0 32,1 0-48,0 0 48,-4 0-32,2 0 48,-2 0-32,0 0 0,3 0 16,-3 0-32,0 0 16,0 0 0,2 0 32,-2 0-48,3 0-16,-2 0 32,-1 0 16,0 0-16,3 0 0,-3 0-16,0 0 32,3 0-48,-3 0 16,0 0 16,0 0 0,0 0-48,0 0-272,0 0-384,0 0-481,0-2-543,0-4-1618,0-2-4033</inkml:trace>
  <inkml:trace contextRef="#ctx0" brushRef="#br1" timeOffset="0.99">13603 31881 13398,'0'0'3986,"0"0"-2593,-25 0-209,15 0-63,1 0-305,3 0-352,-1 0-112,0 3-176,3 4 33,2 3 143,-3 2 48,3 2 48,2 2 224,0 4 129,0-2-33,5-1-96,3-3-239,3-2-241,-2-4-128,5-5-32,-2-3-32,4-7-32,-3-3 48,1-6-48,-3 1-64,-3-3 0,-2 0 64,-2 2 32,-3 0 16,-1 2 0,-1 2-16,-6 0-16,-2 4 32,-4 2 16,3 2 16,-2 4 64,-1 0 80,-2 4 80,5 6-96,1 2-112,5 4-32,4-2 80,0 2 0,6-2-96,6-3-16,3-2-32,3-8-32,0-1-144,-3-3-16,0-9-96,-1-3 48,-6 2 80,-3-3 32,-3 0-97,-2 2 177,-5-2-80,-5 4-96,-5 4 160,-3 2 32,-3 6 64,2 4 112,-2 8 256,6 4 273,4 2-81,2 0-144,9 0-256,0-4-160,0-4-80,7-7-256,2-3-256,4 0-177,-3-8-31,0-3-257,-2-3-47,-1-2 352,-2 0 79,-3 2-127,-2 1-64,0 6 271,0 1 577,0 2 32,0 4 32,0 0-96,0 0 48,0 4-48,0 2 112,0 1-240,-2-2-1601,-3-3-4145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5805 0 0,'1'-13'3221'0'0,"2"12"-982"0"0,6 24 94 0 0,7 42-621 0 0,-16-64-1629 0 0,41 206 2089 0 0,-31-155-1183 0 0,-5-88-1458 0 0,-4 30 304 0 0,1 0 0 0 0,0 0 1 0 0,0 1-1 0 0,1-1 0 0 0,0 0 0 0 0,0 1 0 0 0,0 0 0 0 0,1 0 1 0 0,7-9-1 0 0,-10 13 142 0 0,0 0 0 0 0,-1 0 0 0 0,1 0 0 0 0,0 0 0 0 0,0 0 0 0 0,0 0 0 0 0,0 0 0 0 0,1 1 0 0 0,-1-1 0 0 0,0 0 0 0 0,0 1 0 0 0,0-1 0 0 0,1 1 0 0 0,-1-1-1 0 0,0 1 1 0 0,0 0 0 0 0,1-1 0 0 0,-1 1 0 0 0,0 0 0 0 0,1 0 0 0 0,-1 0 0 0 0,0 0 0 0 0,1 0 0 0 0,-1 0 0 0 0,0 1 0 0 0,2-1 0 0 0,0 1 34 0 0,-1 1 1 0 0,1-1-1 0 0,-1 1 0 0 0,0-1 1 0 0,1 1-1 0 0,-1 0 0 0 0,0 0 0 0 0,0 0 1 0 0,0 0-1 0 0,-1 0 0 0 0,4 5 0 0 0,4 8 211 0 0,0 1 0 0 0,-1 0-1 0 0,7 21 1 0 0,-12-28-176 0 0,-3-8-34 0 0,1 0-1 0 0,-1-1 1 0 0,0 1 0 0 0,0 0-1 0 0,1 0 1 0 0,-1 0-1 0 0,0 0 1 0 0,0 0 0 0 0,0 0-1 0 0,0 0 1 0 0,0 0 0 0 0,0 0-1 0 0,0 0 1 0 0,0 0 0 0 0,-1 0-1 0 0,1 0 1 0 0,0 0 0 0 0,-1 0-1 0 0,1 0 1 0 0,0 0 0 0 0,-1 0-1 0 0,1 0 1 0 0,-1-1 0 0 0,1 1-1 0 0,-1 0 1 0 0,0 0 0 0 0,0 0-1 0 0,-2 1-4 0 0,1 0-1 0 0,-1 0 1 0 0,1-1 0 0 0,-1 1-1 0 0,1-1 1 0 0,-1 0 0 0 0,0 0-1 0 0,0 0 1 0 0,-4 1-1 0 0,-3 0-82 0 0,0 0 0 0 0,0-1 0 0 0,0 0 1 0 0,-18-2-1 0 0,20 0-99 0 0,1 0 0 0 0,0 0 0 0 0,0-1 0 0 0,-1 0 0 0 0,-10-5 0 0 0,47 5-8118 0 0,-18 2 4292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12865 0 0,'7'-6'758'0'0,"1"2"-1"0"0,0-1 1 0 0,0 1 0 0 0,12-5-1 0 0,-13 7-717 0 0,0 0-1 0 0,-1-1 0 0 0,0 0 1 0 0,0 0-1 0 0,0 0 0 0 0,0-1 1 0 0,0 0-1 0 0,-1 0 0 0 0,0-1 1 0 0,0 1-1 0 0,8-10 1 0 0,-13 14-53 0 0,0 0 1 0 0,0-1 0 0 0,0 1 0 0 0,0 0 0 0 0,0 0 0 0 0,1 0 0 0 0,-1 0 0 0 0,0-1-1 0 0,0 1 1 0 0,0 0 0 0 0,0 0 0 0 0,0 0 0 0 0,0-1 0 0 0,0 1 0 0 0,0 0 0 0 0,0 0-1 0 0,0 0 1 0 0,0-1 0 0 0,0 1 0 0 0,0 0 0 0 0,0 0 0 0 0,-1 0 0 0 0,1 0 0 0 0,0-1-1 0 0,0 1 1 0 0,0 0 0 0 0,0 0 0 0 0,0 0 0 0 0,0 0 0 0 0,0-1 0 0 0,0 1 0 0 0,-1 0-1 0 0,1 0 1 0 0,0 0 0 0 0,0 0 0 0 0,0 0 0 0 0,0 0 0 0 0,-1 0 0 0 0,1-1 0 0 0,0 1-1 0 0,0 0 1 0 0,0 0 0 0 0,0 0 0 0 0,-1 0 0 0 0,1 0 0 0 0,0 0 0 0 0,0 0 0 0 0,0 0-1 0 0,0 0 1 0 0,-1 0 0 0 0,-16-1-233 0 0,-16 9 29 0 0,27-4 250 0 0,1 0 0 0 0,0 1 0 0 0,0 0 0 0 0,1 0 0 0 0,-1 1 0 0 0,1-1 0 0 0,0 1 0 0 0,1 0 0 0 0,-6 11 0 0 0,7-13-15 0 0,0-1-1 0 0,1 0 1 0 0,-1 1-1 0 0,1-1 1 0 0,0 1 0 0 0,0-1-1 0 0,0 1 1 0 0,1-1 0 0 0,-1 1-1 0 0,1-1 1 0 0,0 1-1 0 0,0 0 1 0 0,0-1 0 0 0,1 1-1 0 0,-1 0 1 0 0,1-1-1 0 0,0 1 1 0 0,0-1 0 0 0,0 1-1 0 0,2 4 1 0 0,-1-6-26 0 0,0 0 0 0 0,-1 0-1 0 0,1-1 1 0 0,0 1 0 0 0,0 0 0 0 0,0-1 0 0 0,0 0 0 0 0,0 1-1 0 0,0-1 1 0 0,1 0 0 0 0,-1 0 0 0 0,0 0 0 0 0,1-1 0 0 0,-1 1-1 0 0,0-1 1 0 0,1 1 0 0 0,-1-1 0 0 0,1 0 0 0 0,-1 1 0 0 0,1-1-1 0 0,-1 0 1 0 0,5-1 0 0 0,61-15-923 0 0,-42 9-378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 5917 0 0,'19'-19'5550'0'0,"-31"22"-2383"0"0,-36 27-1795 0 0,40-24-1093 0 0,-1 1 0 0 0,2 0 0 0 0,-1 1 0 0 0,1 0 0 0 0,0 0 0 0 0,-11 18 0 0 0,15-21-219 0 0,0 0 0 0 0,0 0 0 0 0,1 0 0 0 0,0 0 0 0 0,0 0 0 0 0,1 0-1 0 0,-1 1 1 0 0,1-1 0 0 0,0 0 0 0 0,0 1 0 0 0,1-1 0 0 0,0 1 0 0 0,0-1-1 0 0,0 1 1 0 0,2 8 0 0 0,-1-12-68 0 0,0 1 1 0 0,0-1-1 0 0,0 0 0 0 0,0 1 1 0 0,0-1-1 0 0,1 0 0 0 0,-1 0 1 0 0,1 0-1 0 0,0 0 0 0 0,0 0 1 0 0,0 0-1 0 0,-1-1 0 0 0,1 1 1 0 0,1-1-1 0 0,-1 1 0 0 0,0-1 1 0 0,0 0-1 0 0,1 0 0 0 0,-1 0 1 0 0,0 0-1 0 0,1 0 0 0 0,-1 0 0 0 0,6 0 1 0 0,-6 0-177 0 0,0-1-1 0 0,0 0 1 0 0,0 0 0 0 0,0 0 0 0 0,0 0-1 0 0,0 0 1 0 0,1 0 0 0 0,-1 0-1 0 0,0-1 1 0 0,0 1 0 0 0,0-1 0 0 0,0 1-1 0 0,0-1 1 0 0,0 0 0 0 0,-1 0 0 0 0,1 0-1 0 0,3-2 1 0 0,-4-3-3257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 2752 0 0,'-2'-21'9983'0'0,"2"21"-9933"0"0,0-1 1 0 0,0 1-1 0 0,0 0 1 0 0,0 0 0 0 0,0-1-1 0 0,0 1 1 0 0,0 0 0 0 0,0 0-1 0 0,0-1 1 0 0,0 1 0 0 0,-1 0-1 0 0,1 0 1 0 0,0-1 0 0 0,0 1-1 0 0,0 0 1 0 0,0 0 0 0 0,0-1-1 0 0,-1 1 1 0 0,1 0 0 0 0,0 0-1 0 0,0 0 1 0 0,-1 0 0 0 0,1-1-1 0 0,0 1 1 0 0,0 0-1 0 0,0 0 1 0 0,-1 0 0 0 0,1 0-1 0 0,0 0 1 0 0,0 0 0 0 0,-1 0-1 0 0,1 0 1 0 0,0 0 0 0 0,0 0-1 0 0,-1 0 1 0 0,1 0 0 0 0,0 0-1 0 0,-1 0 1 0 0,1 0 0 0 0,0 0-1 0 0,0 0 1 0 0,-1 0 0 0 0,1 0-1 0 0,0 0 1 0 0,0 0 0 0 0,-1 0-1 0 0,1 0 1 0 0,0 0-1 0 0,0 1 1 0 0,0-1 0 0 0,-1 0-1 0 0,1 0 1 0 0,0 0 0 0 0,0 0-1 0 0,0 1 1 0 0,-1-1 0 0 0,1 0-1 0 0,0 0 1 0 0,0 1 0 0 0,0-1-1 0 0,0 0 1 0 0,0 0 0 0 0,-1 0-1 0 0,1 1 1 0 0,0-1 0 0 0,0 0-1 0 0,0 0 1 0 0,0 1-1 0 0,-3 4 34 0 0,0-1-1 0 0,1 1 0 0 0,-1 0 1 0 0,1 0-1 0 0,0 0 0 0 0,1 0 0 0 0,-1 0 1 0 0,1 0-1 0 0,0 0 0 0 0,0 1 0 0 0,1-1 1 0 0,-1 0-1 0 0,1 1 0 0 0,0-1 0 0 0,1 0 1 0 0,-1 0-1 0 0,1 1 0 0 0,0-1 0 0 0,0 0 1 0 0,1 0-1 0 0,0 0 0 0 0,0 0 1 0 0,0 0-1 0 0,0 0 0 0 0,5 7 0 0 0,-5-11-97 0 0,-1 0-1 0 0,1 0 0 0 0,-1 0 1 0 0,1 0-1 0 0,-1-1 1 0 0,1 1-1 0 0,0 0 0 0 0,-1-1 1 0 0,1 1-1 0 0,0-1 0 0 0,-1 1 1 0 0,1-1-1 0 0,0 0 0 0 0,0 0 1 0 0,0 0-1 0 0,-1 0 0 0 0,1 0 1 0 0,0 0-1 0 0,0 0 1 0 0,0-1-1 0 0,-1 1 0 0 0,1 0 1 0 0,0-1-1 0 0,-1 0 0 0 0,1 1 1 0 0,0-1-1 0 0,-1 0 0 0 0,1 0 1 0 0,-1 0-1 0 0,1 0 1 0 0,-1 0-1 0 0,0 0 0 0 0,1-1 1 0 0,-1 1-1 0 0,2-2 0 0 0,1-1-15 0 0,1-1 0 0 0,-1 1 0 0 0,0 0-1 0 0,-1-1 1 0 0,1 0 0 0 0,-1 0 0 0 0,0 0-1 0 0,0 0 1 0 0,3-10 0 0 0,-5 12-49 0 0,0-1 0 0 0,-1 0 1 0 0,0 1-1 0 0,0-1 0 0 0,0 0 0 0 0,-1 0 0 0 0,1 1 0 0 0,-1-1 1 0 0,0 0-1 0 0,1 1 0 0 0,-2-1 0 0 0,1 1 0 0 0,0-1 1 0 0,-1 1-1 0 0,0-1 0 0 0,0 1 0 0 0,0 0 0 0 0,-3-4 1 0 0,5 6 51 0 0,-1 0 0 0 0,0-1 1 0 0,-1 1-1 0 0,1 0 0 0 0,0 0 1 0 0,0 0-1 0 0,0 0 1 0 0,-1 0-1 0 0,1 0 0 0 0,0 0 1 0 0,-1 0-1 0 0,1 1 0 0 0,-1-1 1 0 0,1 0-1 0 0,-1 1 1 0 0,1-1-1 0 0,-1 1 0 0 0,0 0 1 0 0,1-1-1 0 0,-1 1 0 0 0,0 0 1 0 0,1 0-1 0 0,-1 0 1 0 0,1 0-1 0 0,-1 0 0 0 0,0 1 1 0 0,1-1-1 0 0,-1 0 0 0 0,1 1 1 0 0,-1-1-1 0 0,1 1 1 0 0,-1 0-1 0 0,1-1 0 0 0,-1 1 1 0 0,1 0-1 0 0,-1 0 1 0 0,1 0-1 0 0,0 0 0 0 0,0 0 1 0 0,-1 0-1 0 0,0 2 0 0 0,-22 24-242 0 0,13-4-4405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9 144 6065 0 0,'-5'17'3991'0'0,"1"-5"-1909"0"0,5-12-2010 0 0,-1 1-1 0 0,0-1 1 0 0,0 0 0 0 0,0 0-1 0 0,0 1 1 0 0,0-1 0 0 0,0 0-1 0 0,0 0 1 0 0,0 1 0 0 0,0-1-1 0 0,1 0 1 0 0,-1 0 0 0 0,0 0-1 0 0,0 1 1 0 0,0-1 0 0 0,0 0-1 0 0,1 0 1 0 0,-1 0 0 0 0,0 1-1 0 0,0-1 1 0 0,1 0 0 0 0,-1 0-1 0 0,0 0 1 0 0,0 0 0 0 0,1 0-1 0 0,-1 0 1 0 0,0 0 0 0 0,0 0-1 0 0,1 1 1 0 0,-1-1 0 0 0,0 0-1 0 0,0 0 1 0 0,1 0 0 0 0,-1 0-1 0 0,0 0 1 0 0,0 0 0 0 0,1 0-1 0 0,-1-1 1 0 0,1 1 0 0 0,-1 0 350 0 0,31-36 1285 0 0,-23 29-1466 0 0,-4 4-95 0 0,-1 0 0 0 0,1 0 0 0 0,0-1 0 0 0,-1 1 0 0 0,0-1 0 0 0,0 0 0 0 0,0 0 0 0 0,-1 0 0 0 0,1 0 0 0 0,1-6 0 0 0,-3 9-70 0 0,3 0-37 0 0,-3 1-40 0 0,0 1 0 0 0,0 0 0 0 0,0-1 0 0 0,0 1 0 0 0,1-1 0 0 0,-1 1 0 0 0,0 0 0 0 0,0 0-1 0 0,0 0 1 0 0,-1 0 0 0 0,1 0 0 0 0,0 0 0 0 0,0 0 0 0 0,0 0 0 0 0,-1 0 0 0 0,1 0 0 0 0,0 0 0 0 0,-1 0-1 0 0,1 0 1 0 0,-1 1 0 0 0,0-1 0 0 0,1 0 0 0 0,-1 0 0 0 0,0 1 0 0 0,1 1 0 0 0,6 12-84 0 0,-5-12 66 0 0,-1-2 15 0 0,0 0-1 0 0,0 0 1 0 0,0-1 0 0 0,1 1 0 0 0,-1 0 0 0 0,0-1 0 0 0,0 1 0 0 0,0 0 0 0 0,0-1 0 0 0,1 1 0 0 0,-1-1 0 0 0,0 0 0 0 0,1 1 0 0 0,-1-1 0 0 0,0 0 0 0 0,1 0 0 0 0,-1 0 0 0 0,0 0 0 0 0,1 0 0 0 0,-1 0-1 0 0,0 0 1 0 0,3-1 0 0 0,-3 0-26 0 0,1 0 0 0 0,0 0-1 0 0,0-1 1 0 0,-1 1 0 0 0,1 0 0 0 0,-1-1-1 0 0,1 1 1 0 0,-1-1 0 0 0,0 0-1 0 0,1 1 1 0 0,-1-1 0 0 0,0 0-1 0 0,1-2 1 0 0,13-16-717 0 0,1 7 580 0 0,12-8-266 0 0,-27 21 445 0 0,0 0-1 0 0,0-1 1 0 0,1 1-1 0 0,-1 0 1 0 0,0 0-1 0 0,0 0 1 0 0,0 0-1 0 0,0 0 1 0 0,0 0-1 0 0,0 0 0 0 0,1 0 1 0 0,-1 0-1 0 0,0 0 1 0 0,0 1-1 0 0,0-1 1 0 0,0 0-1 0 0,0 1 1 0 0,0-1-1 0 0,0 1 1 0 0,0-1-1 0 0,0 1 1 0 0,0 0-1 0 0,0-1 0 0 0,0 1 1 0 0,0 0-1 0 0,-1 0 1 0 0,3 1-1 0 0,-1 1 42 0 0,0 1-1 0 0,0-1 0 0 0,0 1 1 0 0,-1-1-1 0 0,1 1 0 0 0,-1-1 1 0 0,0 1-1 0 0,1 5 0 0 0,-1-5-36 0 0,0 0 1 0 0,0 0-1 0 0,1 0 0 0 0,-1 0 0 0 0,1 0 0 0 0,0 0 1 0 0,5 7-1 0 0,-6-10-4 0 0,0 0 0 0 0,0 0 0 0 0,1 0 1 0 0,-1 0-1 0 0,0 0 0 0 0,1-1 0 0 0,-1 1 0 0 0,1 0 0 0 0,-1-1 1 0 0,1 1-1 0 0,-1-1 0 0 0,1 1 0 0 0,0-1 0 0 0,-1 0 1 0 0,1 0-1 0 0,-1 1 0 0 0,1-1 0 0 0,0 0 0 0 0,-1-1 0 0 0,1 1 1 0 0,-1 0-1 0 0,1 0 0 0 0,0-1 0 0 0,-1 1 0 0 0,1-1 1 0 0,2-1-1 0 0,5-1-11 0 0,0 0 0 0 0,0-1 1 0 0,0 0-1 0 0,-1-1 0 0 0,1 0 0 0 0,-1 0 1 0 0,0-1-1 0 0,-1 0 0 0 0,1-1 0 0 0,-1 1 1 0 0,12-16-1 0 0,-18 20-5 0 0,0-1 0 0 0,0 1 1 0 0,0-1-1 0 0,0 1 0 0 0,0-1 0 0 0,-1 0 1 0 0,1 1-1 0 0,-1-1 0 0 0,0 0 0 0 0,1 1 1 0 0,-1-1-1 0 0,0 0 0 0 0,-1 1 0 0 0,1-1 0 0 0,0 0 1 0 0,-1 1-1 0 0,-1-6 0 0 0,-2-17-537 0 0,1 24 36 0 0,-4 9 378 0 0,-3 10 372 0 0,5-8-187 0 0,1 1 0 0 0,0 0 1 0 0,1 0-1 0 0,1 0 0 0 0,-1 0 0 0 0,2 1 1 0 0,-1 12-1 0 0,2-22-71 0 0,-1 0-1 0 0,1-1 1 0 0,0 1 0 0 0,0 0 0 0 0,0 0-1 0 0,0 0 1 0 0,0 0 0 0 0,1 0 0 0 0,-1 0-1 0 0,1 0 1 0 0,-1 0 0 0 0,1 0 0 0 0,0-1-1 0 0,-1 1 1 0 0,1 0 0 0 0,0 0 0 0 0,0-1-1 0 0,0 1 1 0 0,1-1 0 0 0,-1 1 0 0 0,0-1-1 0 0,1 1 1 0 0,-1-1 0 0 0,0 0 0 0 0,1 0-1 0 0,0 1 1 0 0,-1-1 0 0 0,1 0 0 0 0,0 0-1 0 0,-1-1 1 0 0,1 1 0 0 0,0 0 0 0 0,0-1-1 0 0,0 1 1 0 0,0-1 0 0 0,0 1 0 0 0,0-1-1 0 0,-1 0 1 0 0,1 0 0 0 0,0 0 0 0 0,0 0-1 0 0,0 0 1 0 0,0 0 0 0 0,0-1 0 0 0,0 1-1 0 0,0-1 1 0 0,0 1 0 0 0,3-2 0 0 0,-4 1-152 0 0,1 1 1 0 0,-1-1 0 0 0,1 1-1 0 0,-1-1 1 0 0,1 0-1 0 0,-1 0 1 0 0,0 0 0 0 0,1 0-1 0 0,-1 0 1 0 0,0 0 0 0 0,0 0-1 0 0,0 0 1 0 0,0 0 0 0 0,0 0-1 0 0,1-2 1 0 0,9-21-6890 0 0,-7 17 2960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5368 0 0,'13'-9'9407'0'0,"-28"7"-8257"0"0,9 3-1055 0 0,-1 0-1 0 0,1 1 1 0 0,-1-1-1 0 0,1 2 1 0 0,0-1-1 0 0,-1 1 0 0 0,1-1 1 0 0,0 2-1 0 0,1-1 1 0 0,-9 7-1 0 0,13-10-108 0 0,1 0-1 0 0,0 0 0 0 0,-1 1 1 0 0,1-1-1 0 0,0 0 0 0 0,-1 0 1 0 0,1 0-1 0 0,0 1 0 0 0,0-1 1 0 0,-1 0-1 0 0,1 1 0 0 0,0-1 1 0 0,0 0-1 0 0,-1 1 0 0 0,1-1 1 0 0,0 0-1 0 0,0 1 0 0 0,0-1 1 0 0,0 0-1 0 0,0 1 0 0 0,-1-1 1 0 0,1 0-1 0 0,0 1 0 0 0,0-1 1 0 0,0 0-1 0 0,0 1 0 0 0,0-1 1 0 0,0 1-1 0 0,0-1 0 0 0,0 0 1 0 0,0 1-1 0 0,1-1 0 0 0,-1 0 1 0 0,0 1-1 0 0,0-1 0 0 0,0 0 1 0 0,0 1-1 0 0,15 6-294 0 0,18-3-262 0 0,-24-4 455 0 0,2 0 180 0 0,1 0 0 0 0,-1 1-1 0 0,0 0 1 0 0,21 4 0 0 0,-31-4-39 0 0,0-1 0 0 0,1 0 0 0 0,-1 1 0 0 0,1-1 0 0 0,-1 1 0 0 0,0-1 0 0 0,0 1 0 0 0,1 0 0 0 0,-1 0 0 0 0,0 0 0 0 0,0-1 0 0 0,0 1 0 0 0,0 0 1 0 0,0 0-1 0 0,0 0 0 0 0,0 1 0 0 0,0-1 0 0 0,0 0 0 0 0,0 0 0 0 0,-1 0 0 0 0,1 1 0 0 0,0-1 0 0 0,-1 0 0 0 0,1 1 0 0 0,-1-1 0 0 0,0 1 0 0 0,1-1 0 0 0,-1 0 0 0 0,0 1 0 0 0,0-1 0 0 0,0 1 0 0 0,0-1 0 0 0,0 1 0 0 0,0-1 0 0 0,0 0 0 0 0,0 1 0 0 0,-1-1 1 0 0,1 1-1 0 0,-1-1 0 0 0,1 0 0 0 0,-1 1 0 0 0,1-1 0 0 0,-1 0 0 0 0,0 0 0 0 0,0 1 0 0 0,-1 1 0 0 0,-3 7 45 0 0,0 0 0 0 0,-1 0 0 0 0,0-1 0 0 0,0 0 0 0 0,-1 0 0 0 0,-1 0 1 0 0,-8 8-1 0 0,14-18-553 0 0,1 1 0 0 0,0-1-1 0 0,-1 0 1 0 0,1 0 0 0 0,0 0 0 0 0,0 0 0 0 0,-1 0 0 0 0,1-1 0 0 0,0 1 0 0 0,0 0 0 0 0,0-1 0 0 0,1 1 0 0 0,-2-2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4560 0 0,'2'2'408'0'0,"0"0"-1"0"0,0 0 1 0 0,0 0-1 0 0,0 0 0 0 0,0 1 1 0 0,0-1-1 0 0,0 0 0 0 0,-1 1 1 0 0,1 0-1 0 0,-1-1 0 0 0,0 1 1 0 0,0 0-1 0 0,0 0 1 0 0,0 0-1 0 0,0-1 0 0 0,-1 1 1 0 0,1 0-1 0 0,-1 0 0 0 0,0 4 1 0 0,4 66 2784 0 0,-4-65-2927 0 0,-1-3-120 0 0,1 1 0 0 0,0-1-1 0 0,0 1 1 0 0,0-1 0 0 0,1 1-1 0 0,0-1 1 0 0,0 1 0 0 0,0-1-1 0 0,1 0 1 0 0,0 0-1 0 0,0 1 1 0 0,0-1 0 0 0,6 8-1 0 0,-8-102 942 0 0,-15-12-1940 0 0,0 37 595 0 0,11 54 262 0 0,1-1-1 0 0,0 1 0 0 0,1-1 0 0 0,0 1 1 0 0,1-1-1 0 0,0 0 0 0 0,1 0 1 0 0,0 0-1 0 0,2-20 0 0 0,0 29-17 0 0,-1-1 0 0 0,1 1 0 0 0,-1 0 0 0 0,1 0 0 0 0,0-1 0 0 0,0 1 0 0 0,0 0 0 0 0,0 1 0 0 0,0-1 0 0 0,0 0 0 0 0,0 1 0 0 0,1-1 0 0 0,-1 1 0 0 0,1 0 0 0 0,-1 0 0 0 0,1 0 0 0 0,-1 0 0 0 0,1 0 0 0 0,0 0 0 0 0,-1 1 0 0 0,1-1 0 0 0,0 1 0 0 0,-1 0 0 0 0,1 0 0 0 0,0 0 0 0 0,0 0 0 0 0,-1 0 0 0 0,1 0 0 0 0,0 1 0 0 0,0 0 0 0 0,-1-1 0 0 0,1 1 0 0 0,-1 0 0 0 0,1 0 0 0 0,0 0 0 0 0,-1 1 0 0 0,0-1 0 0 0,3 3 0 0 0,-1-1 30 0 0,-2 0-1 0 0,1 1 1 0 0,0-1-1 0 0,-1 1 1 0 0,0 0 0 0 0,1-1-1 0 0,-2 1 1 0 0,1 0 0 0 0,0 0-1 0 0,-1 1 1 0 0,0-1-1 0 0,1 0 1 0 0,-2 0 0 0 0,1 1-1 0 0,0-1 1 0 0,-1 0 0 0 0,0 1-1 0 0,0-1 1 0 0,0 1 0 0 0,-1-1-1 0 0,0 0 1 0 0,1 1-1 0 0,-2-1 1 0 0,1 0 0 0 0,0 0-1 0 0,-1 0 1 0 0,0 0 0 0 0,1 0-1 0 0,-2 0 1 0 0,1 0-1 0 0,0-1 1 0 0,-5 5 0 0 0,-5 6 156 0 0,10-11-167 0 0,-1 0 0 0 0,1 1-1 0 0,-1-1 1 0 0,0 0 0 0 0,0-1 0 0 0,0 1 0 0 0,-1 0-1 0 0,1-1 1 0 0,-1 0 0 0 0,1 0 0 0 0,-1 0 0 0 0,0 0 0 0 0,1 0-1 0 0,-1-1 1 0 0,0 0 0 0 0,0 0 0 0 0,-8 1 0 0 0,36-21-5742 0 0,-14 13 2681 0 0,-4 2-1196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 5228 0 0,'0'0'7480'0'0,"-13"-3"-3250"0"0,-15-2-3022 0 0,26 5-1215 0 0,1 0 1 0 0,-1 0-1 0 0,1 1 1 0 0,-1-1 0 0 0,1 1-1 0 0,-1-1 1 0 0,1 1 0 0 0,0-1-1 0 0,-1 1 1 0 0,1 0-1 0 0,0-1 1 0 0,-1 1 0 0 0,1 0-1 0 0,0 0 1 0 0,0 0-1 0 0,0 0 1 0 0,0 0 0 0 0,0 1-1 0 0,0-1 1 0 0,0 0-1 0 0,0 0 1 0 0,0 1 0 0 0,0-1-1 0 0,1 0 1 0 0,-1 1-1 0 0,0-1 1 0 0,1 1 0 0 0,0-1-1 0 0,-1 1 1 0 0,1-1-1 0 0,0 1 1 0 0,0-1 0 0 0,-1 1-1 0 0,1-1 1 0 0,0 1-1 0 0,1-1 1 0 0,-1 1 0 0 0,0 1-1 0 0,1-1-8 0 0,-1 0-1 0 0,1 0 0 0 0,0 0 0 0 0,0 0 1 0 0,-1 0-1 0 0,1-1 0 0 0,0 1 0 0 0,1 0 1 0 0,-1 0-1 0 0,0-1 0 0 0,0 1 0 0 0,1-1 1 0 0,-1 1-1 0 0,1-1 0 0 0,0 0 0 0 0,-1 1 1 0 0,1-1-1 0 0,0 0 0 0 0,-1 0 0 0 0,1 0 1 0 0,0 0-1 0 0,0 0 0 0 0,0-1 0 0 0,0 1 1 0 0,0-1-1 0 0,0 1 0 0 0,0-1 0 0 0,0 0 1 0 0,0 0-1 0 0,3 0 0 0 0,-3 1 22 0 0,1-1-1 0 0,-1 0 0 0 0,0-1 0 0 0,1 1 1 0 0,-1 0-1 0 0,1-1 0 0 0,-1 1 0 0 0,0-1 1 0 0,1 0-1 0 0,-1 0 0 0 0,0 0 0 0 0,0 0 1 0 0,0 0-1 0 0,0 0 0 0 0,0 0 0 0 0,0-1 1 0 0,0 1-1 0 0,0-1 0 0 0,0 0 0 0 0,0 1 1 0 0,-1-1-1 0 0,1 0 0 0 0,-1 0 0 0 0,0 0 1 0 0,1 0-1 0 0,-1 0 0 0 0,0-1 0 0 0,0 1 1 0 0,0 0-1 0 0,0 0 0 0 0,-1-1 0 0 0,1 1 1 0 0,-1 0-1 0 0,1-3 0 0 0,-1 4 232 0 0,-5 37 516 0 0,5-35-759 0 0,0 0 0 0 0,0 0-1 0 0,-1 0 1 0 0,1 0 0 0 0,1 0-1 0 0,-1-1 1 0 0,0 1 0 0 0,0 0-1 0 0,0 0 1 0 0,0 0 0 0 0,1 0-1 0 0,-1 0 1 0 0,0-1 0 0 0,1 1-1 0 0,-1 0 1 0 0,0 0 0 0 0,1 0-1 0 0,-1-1 1 0 0,1 1 0 0 0,0 0-1 0 0,-1-1 1 0 0,1 1 0 0 0,-1 0-1 0 0,1-1 1 0 0,0 1 0 0 0,0-1-1 0 0,-1 1 1 0 0,1-1 0 0 0,0 0-1 0 0,0 1 1 0 0,0-1 0 0 0,-1 0-1 0 0,1 1 1 0 0,0-1-1 0 0,0 0 1 0 0,0 0 0 0 0,1 1-1 0 0,15-4-2938 0 0,-2-5-6566 0 0,-6 1 3626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8765 0 0,'1'2'478'0'0,"-1"1"0"0"0,1-1 1 0 0,0 0-1 0 0,0 0 0 0 0,0 1 1 0 0,1-1-1 0 0,-1 0 0 0 0,0 0 0 0 0,1 0 1 0 0,0 0-1 0 0,-1 0 0 0 0,4 3 1 0 0,-4-5-370 0 0,0 1 0 0 0,0 0 1 0 0,-1 0-1 0 0,1 0 1 0 0,0 0-1 0 0,0-1 0 0 0,0 1 1 0 0,0 0-1 0 0,0-1 1 0 0,0 1-1 0 0,0-1 1 0 0,0 1-1 0 0,0-1 0 0 0,0 0 1 0 0,0 1-1 0 0,1-1 1 0 0,-1 0-1 0 0,0 0 0 0 0,0 1 1 0 0,0-1-1 0 0,0 0 1 0 0,0 0-1 0 0,1-1 0 0 0,-1 1 1 0 0,0 0-1 0 0,0 0 1 0 0,0 0-1 0 0,0-1 0 0 0,0 1 1 0 0,0-1-1 0 0,2 0 1 0 0,-2 0-92 0 0,-1 0 0 0 0,1 0 1 0 0,-1 0-1 0 0,0 0 1 0 0,1 0-1 0 0,-1 0 0 0 0,0 0 1 0 0,0 0-1 0 0,0 0 1 0 0,1 0-1 0 0,-1 0 0 0 0,0 0 1 0 0,0 0-1 0 0,-1 0 1 0 0,1 0-1 0 0,0 0 0 0 0,0 0 1 0 0,0 0-1 0 0,-1 0 1 0 0,1 0-1 0 0,0 0 0 0 0,-1 0 1 0 0,-11-28-132 0 0,8 21 156 0 0,1 2-47 0 0,1 0-1 0 0,0-1 1 0 0,0 0-1 0 0,0 1 1 0 0,1-1-1 0 0,-1-9 1 0 0,2 15-13 0 0,1 0 0 0 0,0 1 1 0 0,-1-1-1 0 0,1 0 0 0 0,-1 0 1 0 0,1 1-1 0 0,0-1 0 0 0,0 0 1 0 0,-1 1-1 0 0,1-1 0 0 0,0 1 1 0 0,0-1-1 0 0,0 1 0 0 0,-1-1 1 0 0,1 1-1 0 0,0 0 0 0 0,0-1 1 0 0,0 1-1 0 0,0 0 0 0 0,0 0 1 0 0,0 0-1 0 0,0 0 0 0 0,1 0 1 0 0,34-6-93 0 0,-20 4-439 0 0,23-1-2538 0 0,-20 4-760 0 0,-4-1-3754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9925 0 0,'0'0'2477'0'0,"-15"5"1870"0"0,-20 7-2650 0 0,32-10-1675 0 0,0 0 0 0 0,1 0-1 0 0,-1 0 1 0 0,0 0 0 0 0,1 0 0 0 0,-1 0 0 0 0,1 1 0 0 0,0-1 0 0 0,0 1 0 0 0,0 0 0 0 0,0 0 0 0 0,0 0 0 0 0,1 0 0 0 0,-1 0 0 0 0,1 0 0 0 0,0 0-1 0 0,0 0 1 0 0,0 0 0 0 0,0 1 0 0 0,0-1 0 0 0,1 0 0 0 0,-1 1 0 0 0,1-1 0 0 0,0 0 0 0 0,0 1 0 0 0,1 4 0 0 0,-1-7-28 0 0,0-1 0 0 0,0 1 0 0 0,1-1 0 0 0,-1 1 1 0 0,0 0-1 0 0,0-1 0 0 0,0 1 0 0 0,0 0 0 0 0,1-1 0 0 0,-1 1 1 0 0,0-1-1 0 0,1 1 0 0 0,-1-1 0 0 0,1 1 0 0 0,-1-1 0 0 0,0 1 1 0 0,1-1-1 0 0,-1 1 0 0 0,1-1 0 0 0,-1 1 0 0 0,1-1 1 0 0,-1 0-1 0 0,1 1 0 0 0,0-1 0 0 0,-1 0 0 0 0,1 1 0 0 0,-1-1 1 0 0,1 0-1 0 0,0 0 0 0 0,-1 0 0 0 0,1 0 0 0 0,0 1 0 0 0,-1-1 1 0 0,1 0-1 0 0,0 0 0 0 0,-1 0 0 0 0,1 0 0 0 0,0-1 0 0 0,-1 1 1 0 0,1 0-1 0 0,-1 0 0 0 0,1 0 0 0 0,0 0 0 0 0,-1-1 0 0 0,1 1 1 0 0,1-1-1 0 0,25-13-726 0 0,-23 6 305 0 0,-6 11 241 0 0,2-2 205 0 0,0 0 0 0 0,-1-1 0 0 0,1 1 0 0 0,0 0 0 0 0,0 0 0 0 0,0 0 0 0 0,0 0 0 0 0,0 0 1 0 0,0 0-1 0 0,0 0 0 0 0,0 0 0 0 0,0 0 0 0 0,1 0 0 0 0,-1 0 0 0 0,0 0 0 0 0,1 0 0 0 0,-1 0 0 0 0,0-1 1 0 0,1 1-1 0 0,-1 0 0 0 0,1 0 0 0 0,0 0 0 0 0,-1-1 0 0 0,1 1 0 0 0,0 0 0 0 0,0 0 0 0 0,1 1-87 0 0,0 0 0 0 0,0 0 0 0 0,0-1 0 0 0,0 1 0 0 0,1-1 0 0 0,-1 1 0 0 0,0-1 0 0 0,1 0-1 0 0,-1 0 1 0 0,1 0 0 0 0,-1 0 0 0 0,1-1 0 0 0,-1 1 0 0 0,1 0 0 0 0,0-1 0 0 0,-1 0 0 0 0,1 0 0 0 0,0 0-1 0 0,-1 0 1 0 0,1 0 0 0 0,0 0 0 0 0,3-2 0 0 0,19-11-9513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67 1280 0 0,'-8'-9'13566'0'0,"-5"5"-9097"0"0,10 3-3870 0 0,18-2 340 0 0,68-6-328 0 0,97 1-1 0 0,-164 7-671 0 0,0-1 0 0 0,-1-1 0 0 0,1 0 1 0 0,-1-1-1 0 0,0 0 0 0 0,23-11 0 0 0,-38 15-356 0 0,-21 10-5221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5793 0 0,'0'0'3368'0'0,"4"24"597"0"0,-3-13-3328 0 0,0 0 1 0 0,0-1-1 0 0,-1 1 1 0 0,0 0 0 0 0,-1 0-1 0 0,-2 11 1 0 0,0 27 428 0 0,1-18-269 0 0,-9 52 0 0 0,6-53-707 0 0,-2 55 1 0 0,6-85-137 0 0,1 0 0 0 0,0 0 0 0 0,0 0 0 0 0,0 0 0 0 0,0 1 1 0 0,0-1-1 0 0,0 0 0 0 0,0 0 0 0 0,0 0 0 0 0,0 0 0 0 0,0 1 0 0 0,0-1 0 0 0,0 0 0 0 0,0 0 1 0 0,0 0-1 0 0,0 1 0 0 0,0-1 0 0 0,0 0 0 0 0,0 0 0 0 0,0 0 0 0 0,0 1 0 0 0,0-1 1 0 0,0 0-1 0 0,0 0 0 0 0,0 0 0 0 0,0 0 0 0 0,0 1 0 0 0,0-1 0 0 0,0 0 0 0 0,1 0 0 0 0,-1 0 1 0 0,0 0-1 0 0,0 0 0 0 0,0 1 0 0 0,0-1 0 0 0,0 0 0 0 0,1 0 0 0 0,-1 0 0 0 0,0 0 1 0 0,0 0-1 0 0,0 0 0 0 0,0 0 0 0 0,1 0 0 0 0,-1 1 0 0 0,0-1 0 0 0,0 0 0 0 0,0 0 0 0 0,1 0 1 0 0,-1 0-1 0 0,0 0 0 0 0,0 0 0 0 0,0 0 0 0 0,1 0 0 0 0,-1 0 0 0 0,0 0 0 0 0,11-12-2363 0 0,7-19-3526 0 0,-17 30 5642 0 0,5-10-4482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7525 0 0,'0'95'10336'0'0,"2"3"-7698"0"0,1 105-2676 0 0,-5-194 242 0 0,-2-6-3538 0 0,5-26-13997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4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24 106 3456 0 0,'-24'0'11656'0'0,"40"1"-11543"0"0,0-2 0 0 0,0 1 0 0 0,0-2 0 0 0,0 0 1 0 0,-1-1-1 0 0,1-1 0 0 0,24-9 0 0 0,-38 11-165 0 0,0 1 0 0 0,0-1 1 0 0,0 1-1 0 0,-1-1 0 0 0,1 0 0 0 0,-1 0 1 0 0,1 0-1 0 0,-1 0 0 0 0,0 0 0 0 0,0 0 1 0 0,0-1-1 0 0,0 1 0 0 0,0 0 1 0 0,-1 0-1 0 0,1-1 0 0 0,0-3 0 0 0,0 4 35 0 0,-1 1-1 0 0,0 0 1 0 0,0-1-1 0 0,0 1 1 0 0,0 0 0 0 0,0-1-1 0 0,0 1 1 0 0,0 0-1 0 0,0-1 1 0 0,-1 1-1 0 0,1 0 1 0 0,0-1-1 0 0,-1 1 1 0 0,1 0-1 0 0,-1-1 1 0 0,0 1-1 0 0,1 0 1 0 0,-1 0-1 0 0,0 0 1 0 0,0 0-1 0 0,1 0 1 0 0,-1 0 0 0 0,0 0-1 0 0,0 0 1 0 0,0 0-1 0 0,0 0 1 0 0,0 0-1 0 0,-1 0 1 0 0,1 1-1 0 0,0-1 1 0 0,0 1-1 0 0,0-1 1 0 0,-3 0-1 0 0,1 0 44 0 0,0 0 0 0 0,0 0-1 0 0,0 0 1 0 0,0 0 0 0 0,0 1-1 0 0,-1 0 1 0 0,1-1 0 0 0,0 1-1 0 0,0 0 1 0 0,-1 1 0 0 0,1-1-1 0 0,0 0 1 0 0,0 1 0 0 0,-1 0-1 0 0,1 0 1 0 0,0 0 0 0 0,0 0-1 0 0,0 0 1 0 0,0 1 0 0 0,0-1-1 0 0,1 1 1 0 0,-1 0 0 0 0,0 0-1 0 0,1 0 1 0 0,-1 0 0 0 0,1 0-1 0 0,0 1 1 0 0,0-1 0 0 0,0 1-1 0 0,0-1 1 0 0,0 1 0 0 0,0 0-1 0 0,1 0 1 0 0,-1-1 0 0 0,1 1-1 0 0,0 0 1 0 0,-2 5 0 0 0,1 0 157 0 0,0 1 1 0 0,1-1 0 0 0,0 1 0 0 0,0-1-1 0 0,0 1 1 0 0,1-1 0 0 0,1 1 0 0 0,0 0-1 0 0,0-1 1 0 0,0 1 0 0 0,1-1 0 0 0,0 0-1 0 0,6 14 1 0 0,-6-18-221 0 0,0 0 1 0 0,0 0-1 0 0,1 0 0 0 0,0-1 0 0 0,-1 1 1 0 0,1-1-1 0 0,0 0 0 0 0,1 0 0 0 0,-1 0 1 0 0,0 0-1 0 0,1 0 0 0 0,0-1 0 0 0,0 1 1 0 0,0-1-1 0 0,0 0 0 0 0,0 0 0 0 0,0-1 1 0 0,0 1-1 0 0,0-1 0 0 0,1 0 1 0 0,-1 0-1 0 0,1 0 0 0 0,-1-1 0 0 0,0 0 1 0 0,1 0-1 0 0,-1 0 0 0 0,1 0 0 0 0,-1 0 1 0 0,1-1-1 0 0,5-1 0 0 0,-5-4-1562 0 0,-6-5-5846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7553 0 0,'0'0'3497'0'0,"-4"22"-933"0"0,2-2-1496 0 0,0 0 0 0 0,2 0 0 0 0,0 0 0 0 0,5 31 0 0 0,-1-12-366 0 0,10 261-1532 0 0,-20-283-2337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4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23 1812 0 0,'-9'-13'9418'0'0,"-12"6"-5608"0"0,20 6-3756 0 0,0 1-1 0 0,0-1 1 0 0,0 1 0 0 0,0 0-1 0 0,-1 0 1 0 0,1 0-1 0 0,0 0 1 0 0,0-1-1 0 0,0 2 1 0 0,0-1 0 0 0,-1 0-1 0 0,1 0 1 0 0,0 0-1 0 0,0 0 1 0 0,0 1-1 0 0,0-1 1 0 0,0 1 0 0 0,-1-1-1 0 0,1 0 1 0 0,0 1-1 0 0,0 0 1 0 0,0-1-1 0 0,0 1 1 0 0,0 0 0 0 0,1 0-1 0 0,-1-1 1 0 0,0 1-1 0 0,0 0 1 0 0,0 0-1 0 0,1 0 1 0 0,-1 0 0 0 0,0 1-1 0 0,-4 27 672 0 0,1-1 1 0 0,2 1-1 0 0,1 0 0 0 0,4 46 0 0 0,0 0-441 0 0,-4-38-401 0 0,2 0 0 0 0,2 0 0 0 0,8 41 0 0 0,-2-56-485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10273 0 0,'59'3'8979'0'0,"13"1"-7451"0"0,-56-4-2480 0 0,1 0 0 0 0,0-2 1 0 0,-1 1-1 0 0,28-8 0 0 0,-35 8-864 0 0,1 0-3368 0 0,-5-1 851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10877 0 0,'-1'-1'187'0'0,"0"0"1"0"0,0 1-1 0 0,0 0 1 0 0,0-1-1 0 0,-1 1 1 0 0,1-1-1 0 0,0 1 1 0 0,0 0-1 0 0,0 0 1 0 0,-1 0-1 0 0,1 0 1 0 0,0 0-1 0 0,0 0 1 0 0,0 0-1 0 0,-1 0 1 0 0,1 0-1 0 0,0 1 1 0 0,0-1-1 0 0,0 0 1 0 0,0 1-1 0 0,-1-1 1 0 0,1 1-1 0 0,0-1 1 0 0,0 1-1 0 0,0 0 1 0 0,-1 0-1 0 0,0 1-14 0 0,1 0-1 0 0,-1 0 1 0 0,1 0-1 0 0,0 0 1 0 0,0 0-1 0 0,0 1 1 0 0,0-1 0 0 0,0 0-1 0 0,0 1 1 0 0,0-1-1 0 0,1 0 1 0 0,-1 4-1 0 0,0 1-76 0 0,0-1 1 0 0,1 0-1 0 0,0 1 0 0 0,0-1 1 0 0,1 0-1 0 0,-1 0 0 0 0,1 1 1 0 0,1-1-1 0 0,3 11 0 0 0,-3-13-97 0 0,1 0-1 0 0,0 0 0 0 0,0 0 1 0 0,0-1-1 0 0,0 1 1 0 0,1-1-1 0 0,-1 0 1 0 0,1 0-1 0 0,0 0 1 0 0,0-1-1 0 0,0 1 1 0 0,0-1-1 0 0,0 0 1 0 0,1 0-1 0 0,-1-1 0 0 0,1 1 1 0 0,-1-1-1 0 0,1 0 1 0 0,0 0-1 0 0,-1 0 1 0 0,1-1-1 0 0,8 0 1 0 0,-9 1-19 0 0,0-1 1 0 0,0-1-1 0 0,0 1 1 0 0,-1 0-1 0 0,1-1 1 0 0,0 0-1 0 0,0 0 1 0 0,-1 0-1 0 0,1 0 1 0 0,0-1-1 0 0,-1 0 0 0 0,1 1 1 0 0,-1-1-1 0 0,0 0 1 0 0,1-1-1 0 0,-1 1 1 0 0,0-1-1 0 0,-1 1 1 0 0,1-1-1 0 0,0 0 1 0 0,-1 0-1 0 0,1 0 1 0 0,-1 0-1 0 0,0 0 1 0 0,0-1-1 0 0,0 1 1 0 0,-1-1-1 0 0,2-4 1 0 0,-3 6-17 0 0,0-1 0 0 0,0 1 0 0 0,0-1 1 0 0,0 0-1 0 0,-1 1 0 0 0,1-1 0 0 0,-1 1 1 0 0,0-1-1 0 0,0 1 0 0 0,0-1 1 0 0,0 1-1 0 0,0 0 0 0 0,0 0 0 0 0,-1-1 1 0 0,1 1-1 0 0,-1 0 0 0 0,1 0 0 0 0,-1 0 1 0 0,0 0-1 0 0,0 1 0 0 0,0-1 0 0 0,0 0 1 0 0,-4-1-1 0 0,-3-4-206 0 0,-1 0 1 0 0,0 1 0 0 0,-20-10-1 0 0,28 15 219 0 0,-1 0 0 0 0,1 0 0 0 0,0 0 0 0 0,-1 0 0 0 0,1 0 0 0 0,-1 1-1 0 0,1-1 1 0 0,-1 1 0 0 0,0 0 0 0 0,1 0 0 0 0,-1 0 0 0 0,1 0 0 0 0,-1 0 0 0 0,1 0 0 0 0,-1 1-1 0 0,1-1 1 0 0,-1 1 0 0 0,1 0 0 0 0,-1 0 0 0 0,1 0 0 0 0,-1 0 0 0 0,1 0 0 0 0,0 0 0 0 0,0 1-1 0 0,0-1 1 0 0,0 1 0 0 0,0 0 0 0 0,0-1 0 0 0,0 1 0 0 0,0 0 0 0 0,1 0 0 0 0,-1 0 0 0 0,1 0-1 0 0,-2 3 1 0 0,1-2-635 0 0,1 0-1 0 0,-1 1 1 0 0,1-1-1 0 0,0 1 1 0 0,0-1-1 0 0,0 1 1 0 0,1-1-1 0 0,-1 1 1 0 0,1 5-1 0 0,0-4-3170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4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 4636 0 0,'-1'1'414'0'0,"-1"0"-1"0"0,1 0 1 0 0,0 0-1 0 0,0 0 1 0 0,1 0-1 0 0,-1 1 1 0 0,0-1-1 0 0,0 0 1 0 0,0 0-1 0 0,1 1 1 0 0,-1-1-1 0 0,1 1 0 0 0,-1-1 1 0 0,1 0-1 0 0,0 1 1 0 0,-1-1-1 0 0,1 1 1 0 0,0-1-1 0 0,0 1 1 0 0,0 2-1 0 0,-2 36 1738 0 0,7 35 902 0 0,-4-77-2065 0 0,1 0-933 0 0,0 0 1 0 0,0 0-1 0 0,-1 0 1 0 0,1 0-1 0 0,-1 0 1 0 0,1 0-1 0 0,-1-1 1 0 0,0 1-1 0 0,0 0 1 0 0,0-1-1 0 0,0 1 0 0 0,1-5 1 0 0,8-51 49 0 0,-10 50-115 0 0,1 0 1 0 0,0-1-1 0 0,1 1 1 0 0,0 0-1 0 0,0 0 1 0 0,1 0 0 0 0,0 0-1 0 0,0 0 1 0 0,5-8-1 0 0,-7 14 6 0 0,0 1 0 0 0,0-1-1 0 0,0 1 1 0 0,0-1-1 0 0,1 1 1 0 0,-1-1 0 0 0,0 1-1 0 0,1 0 1 0 0,-1-1 0 0 0,1 1-1 0 0,-1 0 1 0 0,1 0-1 0 0,0 0 1 0 0,-1 0 0 0 0,1 1-1 0 0,0-1 1 0 0,0 0-1 0 0,2 0 1 0 0,-2 1 7 0 0,0 0 0 0 0,0 1 1 0 0,0-1-1 0 0,0 1 0 0 0,1-1 0 0 0,-2 1 1 0 0,1 0-1 0 0,0 0 0 0 0,0-1 0 0 0,0 1 0 0 0,0 1 1 0 0,0-1-1 0 0,-1 0 0 0 0,1 0 0 0 0,-1 1 1 0 0,1-1-1 0 0,-1 1 0 0 0,1-1 0 0 0,-1 1 0 0 0,0-1 1 0 0,2 3-1 0 0,2 4 2 0 0,-1 0 0 0 0,1 0 0 0 0,-1 0 0 0 0,-1 0 0 0 0,1 1 0 0 0,-2 0 0 0 0,4 12 0 0 0,-4-13-7 0 0,0 1 1 0 0,1 0-1 0 0,0 0 0 0 0,0-1 1 0 0,1 0-1 0 0,0 0 1 0 0,8 11-1 0 0,-9-17 920 0 0,0 0-3289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4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39 640 0 0,'14'-21'8601'0'0,"-28"34"-2996"0"0,9-6-5171 0 0,-23 28 1052 0 0,-24 41 1 0 0,53-73-1006 0 0,9-7-311 0 0,9-12-219 0 0,-10 6-84 0 0,-1-1 0 0 0,0 0 1 0 0,-1 0-1 0 0,0-1 0 0 0,-1 1 0 0 0,0-2 0 0 0,-1 1 0 0 0,4-15 1 0 0,-1 13-174 0 0,-3 25 219 0 0,2 5 728 0 0,0-4-477 0 0,1 1-1 0 0,-1-2 0 0 0,2 1 1 0 0,-1-1-1 0 0,2 0 0 0 0,-1-1 1 0 0,2 0-1 0 0,11 9 0 0 0,-16-15-174 0 0,0 1 0 0 0,-1-1 0 0 0,2-1 0 0 0,-1 1 1 0 0,0-1-1 0 0,1 0 0 0 0,0 0 0 0 0,-1-1 0 0 0,1 0 0 0 0,0 0 0 0 0,0-1 0 0 0,0 0 0 0 0,0 0 0 0 0,1 0 0 0 0,-1-1 0 0 0,0 0 0 0 0,12-2 0 0 0,-31-6-4350 0 0,-8 1-524 0 0,9 5-786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5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846 15 1760 0 0,'1'-13'13072'0'0,"-2"13"-12920"0"0,-35 0 614 0 0,-12-2 61 0 0,47 2-882 0 0,-39 8 687 0 0,33-9-606 0 0,-1 1 1 0 0,1-1-1 0 0,0 1 0 0 0,0 0 1 0 0,-1 1-1 0 0,-9 2 1 0 0,7-2 16 0 0,-48 3-649 0 0,57-4 510 0 0,-43 9 112 0 0,-21-22-732 0 0,45 12 665 0 0,1 1 0 0 0,0 1 0 0 0,-1 1 0 0 0,-28 6 0 0 0,37-6 72 0 0,-1-1-1 0 0,1 0 1 0 0,-22-2-1 0 0,16 1-132 0 0,16 0 96 0 0,-40 8-93 0 0,-33 1-472 0 0,74-9 573 0 0,-2 0 2 0 0,-21 1 24 0 0,23 0-12 0 0,-35-3 282 0 0,34 2-329 0 0,-3 0 28 0 0,3 0 33 0 0,-24 0 149 0 0,-24-7 269 0 0,48 7-481 0 0,-10 0-411 0 0,8 0-675 0 0,12 0-840 0 0,-9 0 1532 0 0,0 1 44 0 0,2 2-2783 0 0,-3-2 3000 0 0,1-1-1 0 0,0 0 1 0 0,0 0-1 0 0,0 0 1 0 0,0 1-1 0 0,0-1 1 0 0,-11-6-6848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12 132 0 0,'-20'1'15590'0'0,"61"-11"-14160"0"0,-25 9-1236 0 0,-1 0 0 0 0,1 1 0 0 0,0 0 0 0 0,0 1 0 0 0,-1 1 0 0 0,1 1 0 0 0,-1 0 0 0 0,28 9 0 0 0,-39-10-1065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 3572 0 0,'3'-6'10995'0'0,"-16"1"-11508"0"0,9 4 549 0 0,0 0 1 0 0,0 0 0 0 0,0 0-1 0 0,0 1 1 0 0,-1-1-1 0 0,1 1 1 0 0,0 0-1 0 0,-1 0 1 0 0,1 1-1 0 0,0-1 1 0 0,0 1-1 0 0,-1 0 1 0 0,1 0-1 0 0,0 0 1 0 0,0 1 0 0 0,0 0-1 0 0,0-1 1 0 0,-5 5-1 0 0,-1-2-37 0 0,9-4 319 0 0,-19-11-290 0 0,6 1-766 0 0,14 9 693 0 0,-1 1 0 0 0,0 0 0 0 0,1 0-1 0 0,-1-1 1 0 0,0 1 0 0 0,1 0 0 0 0,-1 0 0 0 0,1 0-1 0 0,-1 0 1 0 0,0 0 0 0 0,1 0 0 0 0,-1 0 0 0 0,0 0-1 0 0,1 0 1 0 0,-1 0 0 0 0,0 0 0 0 0,1 0 0 0 0,-1 0-1 0 0,0 1 1 0 0,1-1 0 0 0,-1 0 0 0 0,1 0-1 0 0,-1 1 1 0 0,0-1 0 0 0,1 1 0 0 0,-1-1 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5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 1644 0 0,'-3'-3'9163'0'0,"-4"5"-4025"0"0,-18 10-2812 0 0,-7 9-4543 0 0,18-10 3752 0 0,9-6-1451 0 0,3-3-15 0 0,-1 0 0 0 0,1 1 1 0 0,-1-1-1 0 0,1 0 1 0 0,0 1-1 0 0,0-1 0 0 0,0 1 1 0 0,0 0-1 0 0,1 0 1 0 0,-1 0-1 0 0,1-1 1 0 0,-1 1-1 0 0,1 1 0 0 0,-1 2 1 0 0,2-5-82 0 0,10 24-666 0 0,-25 37 784 0 0,15-62-1 0 0,0 0-134 0 0,0-1 11 0 0,0 1-1 0 0,0-1 1 0 0,0 0-1 0 0,-1 1 1 0 0,1-1-1 0 0,0 1 1 0 0,0-1-1 0 0,0 1 0 0 0,0-1 1 0 0,0 1-1 0 0,1-1 1 0 0,-1 1-1 0 0,0-1 1 0 0,0 0-1 0 0,0 1 1 0 0,0-1-1 0 0,1 1 0 0 0,-1-1 1 0 0,0 1-1 0 0,0-1 1 0 0,1 1-1 0 0,-1 0 1 0 0,0-1-1 0 0,1 1 0 0 0,-1-1 1 0 0,1 1-1 0 0,-1 0 1 0 0,0-1-1 0 0,1 1 1 0 0,-1 0-1 0 0,1-1 1 0 0,-1 1-1 0 0,1 0 0 0 0,-1 0 1 0 0,1-1-1 0 0,-1 1 1 0 0,1 0-1 0 0,-1 0 1 0 0,1 0-1 0 0,0 0 1 0 0,0-1-1 0 0,0 1 0 0 0,0 0 0 0 0,0 0 0 0 0,0-1 0 0 0,0 1 0 0 0,0 0 0 0 0,0 0 0 0 0,0 0 0 0 0,0 0 0 0 0,0 0 0 0 0,0 0 0 0 0,0 0 0 0 0,0 0 0 0 0,0 1 0 0 0,0-1 0 0 0,0 0 0 0 0,0 1 0 0 0,0-1 0 0 0,0 1 0 0 0,0-1 0 0 0,1 2 0 0 0,59 55 947 0 0,-61-57-924 0 0,1 1 1 0 0,-1-1 0 0 0,1 1-1 0 0,-1 0 1 0 0,1-1-1 0 0,-1 1 1 0 0,0 0 0 0 0,1-1-1 0 0,-1 1 1 0 0,0 0-1 0 0,1 0 1 0 0,-1-1 0 0 0,0 1-1 0 0,0 0 1 0 0,0 0 0 0 0,1 0-1 0 0,-1-1 1 0 0,0 1-1 0 0,0 0 1 0 0,0 1 0 0 0,-1-2-178 0 0,1 1 1 0 0,0-1-1 0 0,0 1 0 0 0,0 0 1 0 0,0-1-1 0 0,0 1 1 0 0,0-1-1 0 0,1 1 1 0 0,-1 0-1 0 0,0-1 0 0 0,0 1 1 0 0,0-1-1 0 0,1 1 1 0 0,-1-1-1 0 0,0 1 1 0 0,0 0-1 0 0,1-1 1 0 0,-1 1-1 0 0,0-1 0 0 0,1 0 1 0 0,-1 1-1 0 0,1-1 1 0 0,-1 1-1 0 0,1-1 1 0 0,-1 0-1 0 0,1 1 0 0 0,-1-1 1 0 0,1 0-1 0 0,-1 1 1 0 0,2-1-1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6:5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7737 0 0,'-10'48'7282'0'0,"7"-41"-6969"0"0,1 0 0 0 0,1 0 0 0 0,-1 0 1 0 0,1 0-1 0 0,0 9 0 0 0,1-9 76 0 0,0-11 463 0 0,0-17-354 0 0,0-1-490 0 0,2 0 1 0 0,1 1-1 0 0,0-1 1 0 0,8-22-1 0 0,-11 42-25 0 0,0 1 1 0 0,1 0-1 0 0,-1-1 0 0 0,1 1 1 0 0,-1 0-1 0 0,1-1 1 0 0,-1 1-1 0 0,1 0 0 0 0,0 0 1 0 0,0-1-1 0 0,0 1 0 0 0,-1 0 1 0 0,1 0-1 0 0,0 0 0 0 0,0 0 1 0 0,1 0-1 0 0,-1 0 0 0 0,0 1 1 0 0,0-1-1 0 0,0 0 0 0 0,1 0 1 0 0,-1 1-1 0 0,0-1 0 0 0,0 1 1 0 0,1-1-1 0 0,-1 1 1 0 0,2-1-1 0 0,0 1 16 0 0,1 1 1 0 0,-1-1-1 0 0,0 0 0 0 0,0 1 0 0 0,0 0 1 0 0,0-1-1 0 0,0 1 0 0 0,0 1 1 0 0,-1-1-1 0 0,1 0 0 0 0,0 1 1 0 0,3 1-1 0 0,2 3 45 0 0,0 0-1 0 0,0 0 1 0 0,0 1 0 0 0,-1 0-1 0 0,0 0 1 0 0,0 1 0 0 0,7 10 0 0 0,-12-14-30 0 0,1 0-1 0 0,0 0 1 0 0,0-1 0 0 0,0 1 0 0 0,0-1 0 0 0,0 0 0 0 0,1 0-1 0 0,-1 0 1 0 0,1-1 0 0 0,0 1 0 0 0,5 2 0 0 0,-8-5-128 0 0,-16 44-15444 0 0,15-39 12510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0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3496 0 0,'0'0'2045'0'0,"-16"-19"6907"0"0,13 22-8780 0 0,0-1 1 0 0,0 1-1 0 0,0-1 0 0 0,0 1 0 0 0,1 0 0 0 0,-1 0 0 0 0,1 0 0 0 0,0 1 0 0 0,0-1 1 0 0,0 1-1 0 0,-2 5 0 0 0,-3 3 303 0 0,-33 60 1195 0 0,41-74-1771 0 0,0 1 0 0 0,-1-1 0 0 0,1 1 0 0 0,-1-1 0 0 0,0 1 0 0 0,1-1 0 0 0,-1 1 0 0 0,0-1 0 0 0,0 1 0 0 0,0-1 0 0 0,0 1 0 0 0,0-1 0 0 0,0 1-1 0 0,0-1 1 0 0,-1-2 0 0 0,0 2 47 0 0,0 1-1 0 0,1-1 0 0 0,0 0 0 0 0,-1 1 0 0 0,1-1 0 0 0,0 1 0 0 0,0-1 0 0 0,0 0 1 0 0,0 1-1 0 0,0-1 0 0 0,0 0 0 0 0,1 1 0 0 0,-1-1 0 0 0,0 0 0 0 0,1 1 0 0 0,-1-1 1 0 0,1 1-1 0 0,0-1 0 0 0,0 1 0 0 0,-1-1 0 0 0,1 1 0 0 0,0-1 0 0 0,0 1 0 0 0,0 0 1 0 0,0 0-1 0 0,1-1 0 0 0,-1 1 0 0 0,0 0 0 0 0,0 0 0 0 0,1 0 0 0 0,-1 0 0 0 0,0 1 0 0 0,1-1 1 0 0,2-1-1 0 0,51-4 1522 0 0,-35-15-721 0 0,-18 25-617 0 0,1-1 1 0 0,0 1 0 0 0,1-1 0 0 0,-1 0 0 0 0,0 1 0 0 0,1-2 0 0 0,0 1 0 0 0,0 0 0 0 0,0-1-1 0 0,6 3 1 0 0,11 10 350 0 0,-10-7-442 0 0,4 5 230 0 0,-11 1-2922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1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1420 0 0,'0'0'1685'0'0,"3"12"3089"0"0,4 15-2629 0 0,-3-18-1759 0 0,-2 2 0 0 0,1-1 0 0 0,-2 0 0 0 0,1 0 0 0 0,-1 1 0 0 0,-1 17 0 0 0,-1-23-563 0 0,1-1 0 0 0,-1 0 0 0 0,0 0-1 0 0,0 0 1 0 0,-1-1 0 0 0,1 1 0 0 0,-1 0-1 0 0,-2 4 1 0 0,1-4-533 0 0,1-1 0 0 0,-1 0 0 0 0,1 0 0 0 0,-1 0 0 0 0,0 0 0 0 0,0 0 0 0 0,0-1 1 0 0,-1 1-1 0 0,-5 2 0 0 0,3 0-3322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1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21 134 5777 0 0,'-8'48'6636'0'0,"1"-2"-5078"0"0,2-21-211 0 0,6-43 389 0 0,13-72-1636 0 0,0-14-164 0 0,-14 102 64 0 0,1 0 0 0 0,-1 0-1 0 0,1 0 1 0 0,-1 0 0 0 0,1 0-1 0 0,0 1 1 0 0,-1-1 0 0 0,1 0-1 0 0,0 0 1 0 0,0 0 0 0 0,1 1-1 0 0,-1-1 1 0 0,0 0 0 0 0,1 1-1 0 0,-1-1 1 0 0,0 1 0 0 0,1 0-1 0 0,0-1 1 0 0,-1 1 0 0 0,1 0-1 0 0,0 0 1 0 0,0 0 0 0 0,-1 0-1 0 0,5-1 1 0 0,-4 2 2 0 0,1-1 0 0 0,0 1 0 0 0,-1 0-1 0 0,1 0 1 0 0,0 0 0 0 0,-1 1 0 0 0,1-1 0 0 0,-1 1 0 0 0,1-1 0 0 0,0 1 0 0 0,-1 0 0 0 0,0 0-1 0 0,1 0 1 0 0,-1 0 0 0 0,1 0 0 0 0,-1 1 0 0 0,0-1 0 0 0,0 1 0 0 0,4 3 0 0 0,5 5 30 0 0,-1 1 0 0 0,0 0 0 0 0,-1 1-1 0 0,0 0 1 0 0,-1 0 0 0 0,13 26 0 0 0,-2-4-17 0 0,-13-26-17 0 0,-6-7-7 0 0,1 0 0 0 0,0 0 1 0 0,0 0-1 0 0,-1 0 0 0 0,1 0 1 0 0,-1 0-1 0 0,1 0 1 0 0,-1 0-1 0 0,1 1 0 0 0,-1-1 1 0 0,0 0-1 0 0,1 0 0 0 0,-1 0 1 0 0,0 1-1 0 0,0-1 1 0 0,0 0-1 0 0,0 2 0 0 0,5 2-953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1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1852 0 0,'0'0'2521'0'0,"-7"11"4767"0"0,-21 37-4263 0 0,26-43-2906 0 0,-1 1-4 0 0,1 0 0 0 0,-2 0 0 0 0,1 0 0 0 0,-1 0 0 0 0,-8 10 919 0 0,11-19-1083 0 0,1 0 0 0 0,0 0 1 0 0,0 0-1 0 0,0 0 1 0 0,0 0-1 0 0,1-1 1 0 0,-1 1-1 0 0,1 0 1 0 0,0 0-1 0 0,0 0 1 0 0,0 0-1 0 0,2-4 0 0 0,-1 0-100 0 0,-2 6 148 0 0,2-7-120 0 0,0 1 0 0 0,0-1 0 0 0,1 1 1 0 0,0-1-1 0 0,0 1 0 0 0,5-7 1 0 0,-7 13 107 0 0,-1 0 1 0 0,1 0 0 0 0,-1 1 0 0 0,1-1 0 0 0,0 0 0 0 0,-1 1-1 0 0,1-1 1 0 0,0 1 0 0 0,0-1 0 0 0,-1 1 0 0 0,1-1-1 0 0,0 1 1 0 0,0-1 0 0 0,0 1 0 0 0,0 0 0 0 0,-1-1-1 0 0,1 1 1 0 0,0 0 0 0 0,0 0 0 0 0,0 0 0 0 0,0 0-1 0 0,0 0 1 0 0,1 0 0 0 0,0 0 38 0 0,0 1 0 0 0,1 0-1 0 0,-1 0 1 0 0,-1 0 0 0 0,1 0-1 0 0,0 0 1 0 0,0 1 0 0 0,0-1 0 0 0,-1 1-1 0 0,1-1 1 0 0,0 1 0 0 0,-1-1 0 0 0,1 1-1 0 0,1 3 1 0 0,10 13 532 0 0,2 1-93 0 0,1 1 0 0 0,23 20-1 0 0,-35-36-450 0 0,0 0-1 0 0,1 0 0 0 0,0 0 0 0 0,0-1 1 0 0,0 0-1 0 0,0 0 0 0 0,0 0 1 0 0,1-1-1 0 0,-1 0 0 0 0,1 0 0 0 0,0 0 1 0 0,0 0-1 0 0,-1-1 0 0 0,12 1 1 0 0,-15-2-286 0 0,6-1-3036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1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3252 0 0,'3'-4'6258'0'0,"8"-11"-4485"0"0,-10 15-1718 0 0,4 36 1716 0 0,-2-23-1134 0 0,-1 0 1 0 0,0 0-1 0 0,-1 0 1 0 0,0 0-1 0 0,-2 17 1 0 0,3 40 577 0 0,5 2-858 0 0,-4 89 0 0 0,-3-124-401 0 0,-15 22-1469 0 0,8-50-412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1032 0 0,'1'98'12967'0'0,"7"10"-9218"0"0,-5-76-3693 0 0,2-1 0 0 0,1 0 0 0 0,2 0 0 0 0,20 53 0 0 0,-26-78-231 0 0,20 49-990 0 0,-15-20-4599 0 0,-11-25-503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2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11 980 0 0,'0'0'12492'0'0,"25"0"-11661"0"0,104-11-539 0 0,-128 11-890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3952 0 0,'7'46'9822'0'0,"-3"-32"-8976"0"0,1 0-1 0 0,0 0 1 0 0,15 25-1 0 0,-16-31-831 0 0,0-1-1 0 0,1 0 1 0 0,0 0 0 0 0,0 0-1 0 0,0 0 1 0 0,1-1-1 0 0,0 0 1 0 0,0 0-1 0 0,1-1 1 0 0,0 1 0 0 0,0-2-1 0 0,0 1 1 0 0,0-1-1 0 0,1 0 1 0 0,8 3 0 0 0,-14-6-12 0 0,-1-1 0 0 0,1 0 0 0 0,0 1 0 0 0,-1-1 0 0 0,1 1 0 0 0,-1-1 0 0 0,1 1 0 0 0,-1 0 0 0 0,1-1 0 0 0,-1 1 0 0 0,0 0 0 0 0,1 0 0 0 0,-1 0 0 0 0,1 2 1 0 0,-1-1 23 0 0,-1 0 0 0 0,1 0 1 0 0,-1 0-1 0 0,0 0 1 0 0,1 1-1 0 0,-1-1 0 0 0,0 0 1 0 0,0 0-1 0 0,-1 0 1 0 0,1 0-1 0 0,-1 4 1 0 0,-6 27 185 0 0,-1 0 0 0 0,-2-1 1 0 0,-15 33-1 0 0,10-24-106 0 0,6-19-84 0 0,0-1-1 0 0,-1 0 1 0 0,-2 0-1 0 0,-13 19 1 0 0,19-31-30 0 0,-1 0 1 0 0,-1 0-1 0 0,1-1 1 0 0,-1 0 0 0 0,0 0-1 0 0,-1-1 1 0 0,0 0-1 0 0,0-1 1 0 0,-1 1-1 0 0,-13 5 1 0 0,22-11-250 0 0,6-29-2452 0 0,2 13 1181 0 0,9-10-4623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2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8717 0 0,'0'0'3778'0'0,"12"4"-3030"0"0,-1 0 1 0 0,0-1-1 0 0,20 3 1 0 0,25 9-196 0 0,-56-15-1307 0 0,18 7 989 0 0,-13-4-3891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7:2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6733 0 0,'-1'91'9504'0'0,"-1"0"-6168"0"0,0 91-2364 0 0,6-142-907 0 0,-4-38-210 0 0,1 0 0 0 0,-1-1-1 0 0,0 1 1 0 0,0 0 0 0 0,1 0 0 0 0,-1 0 0 0 0,1-1 0 0 0,0 1 0 0 0,-1 0 0 0 0,1-1 0 0 0,0 1 0 0 0,0-1 0 0 0,0 1-1 0 0,0-1 1 0 0,0 1 0 0 0,1-1 0 0 0,-1 0 0 0 0,2 2 0 0 0,-3-3 33 0 0,1 0-1 0 0,-1 0 1 0 0,0 0 0 0 0,1 0 0 0 0,-1 0-1 0 0,0 0 1 0 0,1 0 0 0 0,-1 0 0 0 0,0 0-1 0 0,1 0 1 0 0,-1 0 0 0 0,0 0 0 0 0,0 0-1 0 0,1 0 1 0 0,-1 0 0 0 0,0 0-1 0 0,1-1 1 0 0,-1 1 0 0 0,0 0 0 0 0,0 0-1 0 0,1 0 1 0 0,-1-1 0 0 0,0 1 0 0 0,0 0-1 0 0,1 0 1 0 0,-1 0 0 0 0,0-1 0 0 0,0 1-1 0 0,0 0 1 0 0,0-1 0 0 0,1 1 0 0 0,-1 0-1 0 0,0-1 1 0 0,1-17-13908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26 6217 0 0,'0'-1'270'0'0,"0"0"0"0"0,0 0 1 0 0,0 0-1 0 0,0 0 1 0 0,0 0-1 0 0,0 0 1 0 0,0 0-1 0 0,-1 0 0 0 0,1 0 1 0 0,0 1-1 0 0,-1-1 1 0 0,1 0-1 0 0,0 0 1 0 0,-1 0-1 0 0,1 1 0 0 0,-1-1 1 0 0,0 0-1 0 0,1 0 1 0 0,-1 1-1 0 0,1-1 1 0 0,-1 0-1 0 0,0 1 0 0 0,0-1 1 0 0,1 1-1 0 0,-1-1 1 0 0,0 1-1 0 0,0-1 1 0 0,-1 1-1 0 0,-1-1-101 0 0,0 0-1 0 0,0 1 0 0 0,1-1 1 0 0,-1 1-1 0 0,0 0 1 0 0,0 0-1 0 0,0 0 1 0 0,0 0-1 0 0,-4 1 1 0 0,-65 21-1022 0 0,66-20 1464 0 0,-16 6-508 0 0,-1 1 1 0 0,1 1-1 0 0,1 1 0 0 0,0 1 1 0 0,1 1-1 0 0,-34 28 0 0 0,52-40-109 0 0,0 1 0 0 0,0 0 0 0 0,0 1 0 0 0,1-1 0 0 0,-1 0 0 0 0,1 0 0 0 0,0 1 0 0 0,-1-1 0 0 0,1 0 0 0 0,0 1 0 0 0,0-1 0 0 0,1 1 0 0 0,-1 0 0 0 0,1-1 0 0 0,-1 1 0 0 0,1 0 0 0 0,0-1-1 0 0,0 1 1 0 0,0 0 0 0 0,0-1 0 0 0,0 1 0 0 0,0 0 0 0 0,1-1 0 0 0,0 1 0 0 0,-1 0 0 0 0,1-1 0 0 0,0 1 0 0 0,0-1 0 0 0,0 0 0 0 0,1 1 0 0 0,-1-1 0 0 0,1 0 0 0 0,-1 1 0 0 0,1-1-1 0 0,2 2 1 0 0,8 10 25 0 0,1-1 0 0 0,0 0 0 0 0,1-1 0 0 0,17 12 0 0 0,-14-10-83 0 0,20 13 212 0 0,-23-18-277 0 0,-1 0 0 0 0,0 2 1 0 0,-1-1-1 0 0,20 23 0 0 0,-29-30 124 0 0,-1 1 0 0 0,1-1 0 0 0,-1 1-1 0 0,0 0 1 0 0,0 0 0 0 0,-1 0 0 0 0,1 0-1 0 0,-1 0 1 0 0,0 0 0 0 0,0 0 0 0 0,0 0-1 0 0,0 0 1 0 0,-1 1 0 0 0,0-1-1 0 0,0 0 1 0 0,0 0 0 0 0,0 1 0 0 0,-1-1-1 0 0,1 0 1 0 0,-1 0 0 0 0,0 0 0 0 0,0 0-1 0 0,-3 5 1 0 0,3-3 95 0 0,-1-1 0 0 0,0 1 1 0 0,-1-1-1 0 0,1 0 0 0 0,-1 0 0 0 0,0 0 0 0 0,0 0 0 0 0,-1 0 0 0 0,1-1 1 0 0,-1 1-1 0 0,0-1 0 0 0,0 0 0 0 0,-1 0 0 0 0,1-1 0 0 0,-1 1 1 0 0,0-1-1 0 0,0 0 0 0 0,0 0 0 0 0,0-1 0 0 0,0 1 0 0 0,-1-1 1 0 0,1 0-1 0 0,-1-1 0 0 0,1 1 0 0 0,-1-1 0 0 0,0 0 0 0 0,0 0 0 0 0,1-1 1 0 0,-1 0-1 0 0,0 0 0 0 0,0 0 0 0 0,0-1 0 0 0,1 0 0 0 0,-1 0 1 0 0,-8-3-1 0 0,8 3-363 0 0,-30-9 381 0 0,35 9-439 0 0,0 1 0 0 0,-1 0 1 0 0,1 0-1 0 0,0-1 0 0 0,0 1 1 0 0,0-1-1 0 0,0 1 0 0 0,0-1 1 0 0,-1 0-1 0 0,1 1 0 0 0,0-1 1 0 0,0 0-1 0 0,0 0 1 0 0,1 0-1 0 0,-1 0 0 0 0,0 0 1 0 0,0 0-1 0 0,0 0 0 0 0,1 0 1 0 0,-2-2-1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0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3980 0 0,'0'0'288'0'0,"0"-1"-1"0"0,0 0 0 0 0,0 0 0 0 0,1 0 0 0 0,-1 1 0 0 0,0-1 1 0 0,0 0-1 0 0,0 0 0 0 0,0 0 0 0 0,0 0 0 0 0,0 1 0 0 0,-1-1 1 0 0,1 0-1 0 0,0 0 0 0 0,0 0 0 0 0,-1 1 0 0 0,1-1 1 0 0,0 0-1 0 0,-1 0 0 0 0,1 1 0 0 0,-1-1 0 0 0,1 0 0 0 0,-1 1 1 0 0,1-1-1 0 0,-1 0 0 0 0,1 1 0 0 0,-1-1 0 0 0,0 1 0 0 0,0-1 1 0 0,0 2-142 0 0,0 0 1 0 0,1-1 0 0 0,-1 1-1 0 0,0 0 1 0 0,1 0 0 0 0,-1 0 0 0 0,1 0-1 0 0,-1 0 1 0 0,1 1 0 0 0,-1-1 0 0 0,1 0-1 0 0,0 0 1 0 0,-1 0 0 0 0,1 0-1 0 0,0 0 1 0 0,0 1 0 0 0,0-1 0 0 0,0 0-1 0 0,0 0 1 0 0,0 0 0 0 0,1 2-1 0 0,-2 9 207 0 0,2 1 0 0 0,-1-1-1 0 0,2 0 1 0 0,0 0 0 0 0,0 1-1 0 0,1-1 1 0 0,9 22 0 0 0,-10-29-330 0 0,0-1 1 0 0,0 0 0 0 0,1 0 0 0 0,0 0 0 0 0,0 0-1 0 0,0-1 1 0 0,0 1 0 0 0,1-1 0 0 0,-1 0-1 0 0,1 0 1 0 0,0 0 0 0 0,0 0 0 0 0,0-1 0 0 0,0 1-1 0 0,1-1 1 0 0,-1 0 0 0 0,0 0 0 0 0,1-1-1 0 0,0 1 1 0 0,-1-1 0 0 0,1 0 0 0 0,0-1 0 0 0,-1 1-1 0 0,7-1 1 0 0,-6 1-46 0 0,0-1 0 0 0,1 0-1 0 0,-1 0 1 0 0,1-1 0 0 0,-1 0 0 0 0,0 0-1 0 0,1 0 1 0 0,-1-1 0 0 0,0 1 0 0 0,0-1-1 0 0,0 0 1 0 0,0-1 0 0 0,0 1 0 0 0,-1-1-1 0 0,1 0 1 0 0,-1 0 0 0 0,1-1 0 0 0,-1 1 0 0 0,0-1-1 0 0,-1 0 1 0 0,1 0 0 0 0,-1 0 0 0 0,1-1-1 0 0,-1 1 1 0 0,0-1 0 0 0,-1 0 0 0 0,1 1-1 0 0,-1-1 1 0 0,0 0 0 0 0,0-1 0 0 0,-1 1-1 0 0,1 0 1 0 0,-1 0 0 0 0,-1-1 0 0 0,1 1-1 0 0,-1-1 1 0 0,1 1 0 0 0,-1 0 0 0 0,-1-1-1 0 0,1 1 1 0 0,-1-1 0 0 0,0 1 0 0 0,0 0-1 0 0,-1-1 1 0 0,0 1 0 0 0,0 0 0 0 0,0 0 0 0 0,0 0-1 0 0,-1 1 1 0 0,0-1 0 0 0,0 0 0 0 0,-6-7-1 0 0,4 8-8 0 0,1-1-1 0 0,-1 1 0 0 0,0 0 0 0 0,0 1 1 0 0,0-1-1 0 0,0 1 0 0 0,0 0 0 0 0,-1 0 1 0 0,0 1-1 0 0,1 0 0 0 0,-1 0 0 0 0,0 0 1 0 0,0 1-1 0 0,0-1 0 0 0,-1 1 0 0 0,1 1 1 0 0,0-1-1 0 0,0 1 0 0 0,0 0 1 0 0,0 1-1 0 0,-8 1 0 0 0,5 0 59 0 0,-1 0 1 0 0,1 1-1 0 0,0 0 0 0 0,0 0 0 0 0,1 1 1 0 0,-1 1-1 0 0,1-1 0 0 0,0 1 0 0 0,0 1 1 0 0,0-1-1 0 0,1 1 0 0 0,0 1 0 0 0,-8 7 1 0 0,13-11-67 0 0,0 0 0 0 0,-1 0 0 0 0,1 0 0 0 0,0 1 1 0 0,1-1-1 0 0,-1 0 0 0 0,1 1 0 0 0,-1-1 1 0 0,1 1-1 0 0,0-1 0 0 0,-1 7 0 0 0,5 12-2225 0 0,-2-21 1916 0 0,-1 0 0 0 0,1 1 0 0 0,0-1 0 0 0,0 0 0 0 0,0 0 0 0 0,-1 0 0 0 0,1 0 0 0 0,0 0 0 0 0,0 0 0 0 0,0-1 0 0 0,0 1 1 0 0,1 0-1 0 0,-1 0 0 0 0,0-1 0 0 0,2 1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2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130 106 940 0 0,'1'-4'6199'0'0,"0"-5"-3317"0"0,2-15-1140 0 0,-3 24-1747 0 0,0 0 1 0 0,0 0-1 0 0,0 0 0 0 0,1 0 1 0 0,-1-1-1 0 0,0 1 1 0 0,0 0-1 0 0,0 0 0 0 0,0 0 1 0 0,0-1-1 0 0,0 1 0 0 0,0 0 1 0 0,0 0-1 0 0,0 0 0 0 0,-1-1 1 0 0,1 1-1 0 0,0 0 0 0 0,0 0 1 0 0,0 0-1 0 0,0 0 0 0 0,0-1 1 0 0,0 1-1 0 0,0 0 1 0 0,0 0-1 0 0,0 0 0 0 0,-1 0 1 0 0,1-1-1 0 0,0 1 0 0 0,0 0 1 0 0,0 0-1 0 0,0 0 0 0 0,0 0 1 0 0,-1 0-1 0 0,1 0 0 0 0,0 0 1 0 0,0-1-1 0 0,0 1 0 0 0,-1 0 1 0 0,1 0-1 0 0,0 0 0 0 0,0 0 1 0 0,0 0-1 0 0,0 0 1 0 0,-1 0-1 0 0,1 0 0 0 0,0 0 1 0 0,0 0-1 0 0,0 0 0 0 0,-1 0 1 0 0,1 0-1 0 0,0 0 0 0 0,-13 10 219 0 0,-10 15 657 0 0,4-3-84 0 0,-1-1 0 0 0,-34 27 0 0 0,87-116-3500 0 0,-6 22 1320 0 0,-22 36 1432 0 0,0 0-1 0 0,1 1 0 0 0,0-1 0 0 0,10-10 0 0 0,-12 14 89 0 0,5-4 316 0 0,-9 10-425 0 0,1 0-1 0 0,-1 0 1 0 0,1 0 0 0 0,-1 0-1 0 0,0 1 1 0 0,1-1 0 0 0,-1 0 0 0 0,0 0-1 0 0,1 0 1 0 0,-1 0 0 0 0,1 1 0 0 0,-1-1-1 0 0,0 0 1 0 0,1 0 0 0 0,-1 1 0 0 0,0-1-1 0 0,0 0 1 0 0,1 0 0 0 0,-1 1 0 0 0,0-1-1 0 0,1 0 1 0 0,-1 1 0 0 0,0-1 0 0 0,0 1-1 0 0,0-1 1 0 0,0 0 0 0 0,1 1 0 0 0,-1-1-1 0 0,0 0 1 0 0,0 1 0 0 0,0-1-1 0 0,0 1 1 0 0,0-1 0 0 0,0 1 0 0 0,0 0-1 0 0,5 10 330 0 0,-1 1 0 0 0,2 0 0 0 0,0-1-1 0 0,0 0 1 0 0,1 0 0 0 0,1-1-1 0 0,0 0 1 0 0,0 0 0 0 0,18 16-1 0 0,-25-25-369 0 0,-1-1 0 0 0,1 1-1 0 0,0-1 1 0 0,-1 0 0 0 0,1 1-1 0 0,0-1 1 0 0,-1 0 0 0 0,1 1-1 0 0,0-1 1 0 0,-1 0 0 0 0,1 0-1 0 0,0 1 1 0 0,-1-1 0 0 0,1 0-1 0 0,0 0 1 0 0,0 0 0 0 0,-1 0-1 0 0,1 0 1 0 0,0 0-1 0 0,0 0 1 0 0,0 0 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308 203 2060 0 0,'0'0'424'0'0,"-39"-21"7570"0"0,33 20-7845 0 0,0-1 0 0 0,-1 1 0 0 0,1 1 0 0 0,0-1 0 0 0,0 1 0 0 0,0 0 0 0 0,-1 0-1 0 0,1 1 1 0 0,0 0 0 0 0,0 0 0 0 0,0 0 0 0 0,0 1 0 0 0,0 0 0 0 0,0 0 0 0 0,0 0-1 0 0,1 1 1 0 0,-1 0 0 0 0,1 0 0 0 0,-8 6 0 0 0,-7 4 270 0 0,1 2-1 0 0,1 0 1 0 0,-29 30 0 0 0,42-40-332 0 0,0 0 0 0 0,0 0 0 0 0,1 0 0 0 0,0 1 0 0 0,0 0 0 0 0,-5 9 1 0 0,9-14-88 0 0,0 0 0 0 0,-1 0 1 0 0,1-1-1 0 0,0 1 1 0 0,0 0-1 0 0,0 0 0 0 0,0 0 1 0 0,0-1-1 0 0,0 1 1 0 0,0 0-1 0 0,0 0 1 0 0,0 0-1 0 0,0-1 0 0 0,0 1 1 0 0,0 0-1 0 0,1 0 1 0 0,-1-1-1 0 0,0 1 1 0 0,1 0-1 0 0,-1-1 0 0 0,0 1 1 0 0,1 0-1 0 0,-1-1 1 0 0,2 2-1 0 0,-1 0 16 0 0,1-1-1 0 0,0 0 1 0 0,0 0 0 0 0,0 0-1 0 0,1 0 1 0 0,-1 0-1 0 0,0 0 1 0 0,0-1 0 0 0,0 1-1 0 0,1-1 1 0 0,-1 1 0 0 0,5-1-1 0 0,2 0-39 0 0,1 0 0 0 0,-1-1 1 0 0,0 0-1 0 0,1-1 0 0 0,-1 0 0 0 0,0 0 0 0 0,0-1 0 0 0,0 0 0 0 0,0-1 1 0 0,-1 0-1 0 0,1 0 0 0 0,-1-1 0 0 0,0 0 0 0 0,-1 0 0 0 0,1-1 1 0 0,-1 0-1 0 0,0 0 0 0 0,0-1 0 0 0,-1 0 0 0 0,0 0 0 0 0,10-15 0 0 0,-14 18 25 0 0,1 0 0 0 0,-1-1 0 0 0,-1 1 0 0 0,1 0 0 0 0,-1-1-1 0 0,1 1 1 0 0,-1-1 0 0 0,0 0 0 0 0,-1 1 0 0 0,1-1-1 0 0,-1 0 1 0 0,-1-7 0 0 0,-11-59 3 0 0,8 58-16 0 0,1 0 0 0 0,1 0 0 0 0,-1-17 0 0 0,1 4-248 0 0,-1-8 253 0 0,4 29-298 0 0,2 17-431 0 0,13 111 2339 0 0,33 128 479 0 0,-48-200-3764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1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13 107 1172 0 0,'-12'7'11750'0'0,"17"-14"-11473"0"0,88-86 543 0 0,-80 80-556 0 0,-12 13-296 0 0,0 4 150 0 0,0 1 92 0 0,-1 0 0 0 0,1-1 1 0 0,-1 1-1 0 0,0-1 0 0 0,0 1 0 0 0,-2 6 0 0 0,1 1-28 0 0,2-9-148 0 0,-1-1 0 0 0,1 1-1 0 0,0-1 1 0 0,0 0 0 0 0,0 0-1 0 0,0 1 1 0 0,0-1 0 0 0,0 0 0 0 0,1 0-1 0 0,-1 0 1 0 0,1 0 0 0 0,0 0-1 0 0,-1 0 1 0 0,1-1 0 0 0,4 4 0 0 0,0-4-75 0 0,0-1 0 0 0,0 1 0 0 0,1-1 0 0 0,-1 0 0 0 0,0 0 1 0 0,1-1-1 0 0,-1 1 0 0 0,0-2 0 0 0,1 1 0 0 0,-1-1 1 0 0,0 0-1 0 0,0 0 0 0 0,0 0 0 0 0,-1-1 0 0 0,1 0 1 0 0,-1 0-1 0 0,1 0 0 0 0,-1-1 0 0 0,0 0 0 0 0,0 0 1 0 0,0 0-1 0 0,-1-1 0 0 0,0 0 0 0 0,5-5 0 0 0,-9 9-32 0 0,1 0 0 0 0,-1 0 0 0 0,1 0-1 0 0,-1 0 1 0 0,0 0 0 0 0,1 0 0 0 0,-1 0-1 0 0,0 0 1 0 0,0 0 0 0 0,0-1 0 0 0,0 1-1 0 0,0 0 1 0 0,0 0 0 0 0,0 0 0 0 0,0 0-1 0 0,0 0 1 0 0,0 0 0 0 0,-1 0 0 0 0,0-2-1 0 0,11 17-7354 0 0,-6-11 5024 0 0,1-1-380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1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 1696 0 0,'9'-8'9542'0'0,"-26"30"-8127"0"0,-1 0-213 0 0,1 0-1 0 0,-20 35 1 0 0,34-51-1112 0 0,0 0 1 0 0,0 0-1 0 0,0 0 0 0 0,1 1 1 0 0,0-1-1 0 0,0 0 0 0 0,0 1 0 0 0,1 0 1 0 0,0-1-1 0 0,1 1 0 0 0,-1 0 1 0 0,1-1-1 0 0,0 1 0 0 0,1 0 1 0 0,2 11-1 0 0,-3-16-83 0 0,1-1 1 0 0,-1 1-1 0 0,1-1 0 0 0,-1 0 1 0 0,1 1-1 0 0,-1-1 0 0 0,1 0 0 0 0,0 1 1 0 0,0-1-1 0 0,0 0 0 0 0,0 0 1 0 0,0 0-1 0 0,0 0 0 0 0,0 0 1 0 0,0 0-1 0 0,0 0 0 0 0,0 0 1 0 0,0 0-1 0 0,1 0 0 0 0,-1-1 0 0 0,0 1 1 0 0,1 0-1 0 0,-1-1 0 0 0,3 1 1 0 0,-1 0-45 0 0,0-1 0 0 0,0 0 0 0 0,0 0 0 0 0,0-1 0 0 0,0 1 0 0 0,0 0 0 0 0,0-1 0 0 0,0 0 0 0 0,0 0 0 0 0,0 0 0 0 0,4-1 0 0 0,5-5-604 0 0,0 1-1 0 0,-1-1 1 0 0,1-1 0 0 0,13-12-1 0 0,-15 15-970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2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1736 0 0,'1'-1'302'0'0,"0"0"0"0"0,1 0 0 0 0,-1 0 0 0 0,0 0-1 0 0,1 1 1 0 0,-1-1 0 0 0,1 0 0 0 0,-1 1 0 0 0,1-1 0 0 0,-1 1 0 0 0,1-1 0 0 0,-1 1-1 0 0,1 0 1 0 0,-1-1 0 0 0,1 1 0 0 0,0 0 0 0 0,-1 0 0 0 0,4 1 0 0 0,40-2 1560 0 0,-41 1-1664 0 0,24-2 211 0 0,0 0 1 0 0,0-2-1 0 0,28-7 0 0 0,-52 10-409 0 0,0 1 0 0 0,0-1 1 0 0,-1 1-1 0 0,1 0 0 0 0,0 0 0 0 0,0 1 1 0 0,0-1-1 0 0,0 1 0 0 0,-1 0 0 0 0,5 1 0 0 0,-4-1 73 0 0,0 0 0 0 0,0 0 0 0 0,0 0 0 0 0,0-1 0 0 0,0 1-1 0 0,0-1 1 0 0,0 0 0 0 0,0 0 0 0 0,1-1 0 0 0,3 0-1 0 0,0 0-22 0 0,-1 0-1 0 0,1 1 1 0 0,-1 0-1 0 0,1 0 0 0 0,-1 1 1 0 0,9 1-1 0 0,-10 0 80 0 0,1-1 0 0 0,-1-1-1 0 0,1 1 1 0 0,-1-1 0 0 0,1 0-1 0 0,0 0 1 0 0,-1-1 0 0 0,0 0-1 0 0,1 0 1 0 0,-1-1 0 0 0,8-2 0 0 0,4-1-56 0 0,-1 1 0 0 0,1 1 0 0 0,0 0 0 0 0,35 0 0 0 0,-36 7-90 0 0,-18 6 13 0 0,-25 8-5501 0 0,21-15 1491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2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228 221 2700 0 0,'0'0'192'0'0,"1"0"0"0"0,-1-1 0 0 0,0 1 1 0 0,1 0-1 0 0,-1-1 0 0 0,0 1 0 0 0,1 0 0 0 0,-1-1 0 0 0,0 1 0 0 0,1 0 0 0 0,-1-1 0 0 0,0 1 0 0 0,0 0 0 0 0,0-1 0 0 0,0 1 0 0 0,1-1 0 0 0,-1 1 1 0 0,0-1-1 0 0,0 1 0 0 0,0 0 0 0 0,0-1 0 0 0,0 1 0 0 0,0-1 0 0 0,0 1 0 0 0,0-1 0 0 0,0 1 0 0 0,0 0 0 0 0,0-1 0 0 0,0 1 0 0 0,0-1 0 0 0,0 1 0 0 0,-1-1 1 0 0,1 0-1 0 0,-14-10 1950 0 0,-27 0-1183 0 0,33 11-849 0 0,0 1 0 0 0,0 0 0 0 0,1 0 0 0 0,-1 0 0 0 0,0 1 0 0 0,1 1 0 0 0,-1-1 0 0 0,1 1 0 0 0,-1 0 0 0 0,1 1 0 0 0,0-1-1 0 0,1 2 1 0 0,-1-1 0 0 0,1 1 0 0 0,0 0 0 0 0,0 0 0 0 0,0 0 0 0 0,0 1 0 0 0,1 0 0 0 0,0 0 0 0 0,1 1 0 0 0,-1-1-1 0 0,1 1 1 0 0,0 0 0 0 0,1 0 0 0 0,0 0 0 0 0,-3 10 0 0 0,5-16-107 0 0,1 0 0 0 0,-1 0 0 0 0,1-1 0 0 0,0 1 0 0 0,-1 0 1 0 0,1 0-1 0 0,0 0 0 0 0,0-1 0 0 0,-1 1 0 0 0,1 0 0 0 0,0 0 0 0 0,0 0 0 0 0,0 0 0 0 0,0-1 0 0 0,0 1 0 0 0,0 0 0 0 0,0 0 0 0 0,1 0 0 0 0,-1 0 1 0 0,0-1-1 0 0,0 1 0 0 0,1 0 0 0 0,-1 0 0 0 0,0 0 0 0 0,1-1 0 0 0,-1 1 0 0 0,1 0 0 0 0,-1-1 0 0 0,1 1 0 0 0,-1 0 0 0 0,1-1 0 0 0,0 1 1 0 0,-1-1-1 0 0,1 1 0 0 0,0-1 0 0 0,-1 1 0 0 0,1-1 0 0 0,0 1 0 0 0,-1-1 0 0 0,1 1 0 0 0,0-1 0 0 0,0 0 0 0 0,0 0 0 0 0,0 1 0 0 0,-1-1 0 0 0,1 0 1 0 0,0 0-1 0 0,0 0 0 0 0,0 0 0 0 0,0 0 0 0 0,-1 0 0 0 0,1 0 0 0 0,0 0 0 0 0,0-1 0 0 0,0 1 0 0 0,0 0 0 0 0,-1 0 0 0 0,1-1 0 0 0,1 0 1 0 0,4 0-60 0 0,0-1 0 0 0,0 0 0 0 0,-1-1 0 0 0,1 0 0 0 0,-1 1 0 0 0,0-2 0 0 0,6-3 0 0 0,9-10-194 0 0,-1 0 0 0 0,-1-2 0 0 0,0 0 0 0 0,-2-1-1 0 0,0-1 1 0 0,-1 0 0 0 0,17-34 0 0 0,-29 49 240 0 0,-1 0 0 0 0,1 0-1 0 0,-1-1 1 0 0,-1 1 0 0 0,1-1 0 0 0,-1 0 0 0 0,0 1 0 0 0,-1-1-1 0 0,0 0 1 0 0,0 1 0 0 0,0-1 0 0 0,-1 0 0 0 0,0 0 0 0 0,0 1 0 0 0,0-1-1 0 0,-4-8 1 0 0,1 6 248 0 0,5 16 277 0 0,1 11 118 0 0,-2 209 2070 0 0,15-182-2811 0 0,-11-41-725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21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30714 22333 900,'0'0'4957,"0"0"-3213,0 0-928,0 0-244,0 0 140,0 0 256,0 0-144,0 0-104,0 31-80,0-23 60,0-1-40,0 3-100,0 0-68,0-1 108,0 1 57,0-1-9,0 1 60,0 2-128,0-2-124,0 1-64,0-1-60,0-1-24,0 1-40,0-1-48,0 5 0,0-2 0,0 3 72,0 0 132,6 3 100,-3 5-100,4 1 12,-4 0-52,3 3 28,-3 5 0,0-4-16,3 1 40,-3 0-124,4 2-36,-4-2-36,-3-2-68,6-2-160,-3-2 72,-3 1-12,0-3 36,6 0 0,-6 0 12,3-1-24,-3-1-24,6 0 12,-6 1-12,0-1 0,4 0 36,-4-1-12,0-1-12,0 2 37,0-1-25,0-3 0,0 2-24,0-1 0,0 0-60,0 1 52,0-4-64,0 4-8,-4-1-4,4-3 8,0 3-4,-6 0 8,6-3 0,0 1 84,-3-1-76,3-1 0,0-1 0,-6 1 4,6-1 0,0 1 0,0-2 36,0 1-40,0 0-4,-3 2 0,-3 0 8,6-2 60,0 7 24,-3-3-48,-4 1 0,4-3-48,3 4 8,-6-1 4,6 2 48,-3-5 84,3 4-36,0-1-60,0 0-48,0-3-12,0 2 12,0-3 4,3 2 44,-3-3-36,6-1 0,-6 1-8,0-2 4,0-1 0,0 2-4,0-1 0,0-1 0,0 2 4,0-1 4,0 1 48,-6 0-56,3 0 8,3 1 36,0-1-48,-3 1-4,3-1-4,0 0 4,0 4-4,0-5 0,0 1 0,0 1-4,0-1 0,0-1 0,0-1 0,3 2-36,-3-2 48,0-1 0,0 1 0,0 0 4,0-3 4,0 3 0,0 2 0,0-2 0,0-1 0,0 1 0,-3 2 0,3-2-4,0 0-4,0-3-4,0 4 0,0-1 4,0 0 0,0 0 0,0 0-4,0 0-4,0-3 4,0 5 0,0-3-8,0-1 0,0 2 0,0-2 0,0 1-36,0 1 44,0 0-4,0 0 0,0-3-4,0 3 4,0 0 0,0 0 0,0 0-4,0-3 0,0 3 0,0-1 8,0 1 0,0-2 0,0 2 4,0-1 0,0 1 0,0-2 0,0 2 0,0-3 0,0 1 0,0 1-4,3-2-8,-3-1-60,0 0-36,0 0 24,0-1-48,0-1 36,0 0 12,0 1-12,0-2-52,0-1 16,0 0-12,0 0-13,0 0 1,0 0 0,0 0 0,0 0-36,0 0-72,0 0-132,0 0-124,0 0-192,0-1-168,0-2-268,0-1-504,-3 1-908,3-3-1705,-6 0-1643,3-4-1769</inkml:trace>
  <inkml:trace contextRef="#ctx0" brushRef="#br0">27399 22437 6369,'0'0'5812,"0"0"-3872,0 0-764,0 0-272,0 30 125,0-16 99,0 4-156,0 1-68,3 6-76,4 1-48,-4 1-64,3 3-88,-3 2-120,3-2-60,-3-1-16,4 2-44,-4-2-16,3-2-48,-3-2 16,-3-2-64,3 1-60,3-2-72,-3 2 24,7-3 36,-10 2 72,9 1-47,-3-1-25,-3 2-8,4-3-16,-4 2 0,3 1-72,-3-4-24,0 0-36,3 1 0,-6-3-36,0-1 60,0-1-24,3-1 0,-3-1 0,0-1-36,7-1 0,-7-1 0,0-1-4,3 0 0,-3-1-4,0 0 56,0-1 36,0 1 12,0-2 0,6 1-12,-3-1-48,-3 2-40,0-2-4,0 1 4,6 1-4,-6-1-4,0 1 0,3 0 0,-3 2-4,0-3 4,0 1 0,0 1-4,0-1 4,0-1-4,0-1 0,-3 2-4,3-1 0,0-1 4,0 2 0,0-2 0,0 1 4,-6 1 8,6 0 40,0-1-40,0 1-8,0-1 0,6 2 0,-6-2 0,0 1 0,0 0 0,0-1 4,0-1 0,0 2 0,0-1 0,0-1 0,0 2-8,0-2 4,0-2-8,-6 2 0,6 2 0,0-2 0,0 0 0,0 1 0,-3-1 4,3 0 0,-6 2 0,6-1-4,0 1 8,0-1 12,0 1 0,0 4-4,0-3 40,-3 0-40,-4 3 4,4 0 48,3-1-60,0 1 4,-6-2 0,3 1 4,3-2-8,-3-1 0,3 2 0,-6-2 0,6-1 4,-3 1-4,3-1 0,0-1 4,-7 2-4,7-1 0,0 1 0,0 0 4,0-1-4,0 1 4,0-2 4,-3 1-4,3-1 0,0 0 0,0 0-4,0 0-4,0-3 4,0 3-4,0-2 0,0 2 0,0-3 0,0 3 0,0 0 0,0-1 0,-6 1 0,6 0 0,0 2-4,0-1 4,0-1 0,0 2 0,-3 1-4,3-1 4,0-1-4,0 3 4,0-3-56,0 3 48,0-2-36,0 1 40,0-1 0,0 1 0,3-1-4,-3 2 8,0-2-8,0-1 0,0-1-60,0-3 12,0 0-36,0-2-36,6 2-24,-6-4 24,0 1 12,0 0 36,0-2 72,0 2-48,0 0 12,3 0-12,-3 0 52,0-1 0,0 4 0,0-2 0,0 2-4,0-2-48,-3 1-24,3 0-12,0-1-60,0-3-76,-6 5-56,6-5-109,0 0-299,0 0-232,0-2-300,0-4-432,0-4-932,0-5-2369,0 3-3559</inkml:trace>
  <inkml:trace contextRef="#ctx0" brushRef="#br0">23207 21295 3504,'0'0'8,"0"0"2969,0 0-653,0 0-384,0 0-564,0 0-188,0 0-108,0 0-132,0 0-132,0 0-151,6-7-117,-6 7-112,0 0-92,0 0-36,0-1 12,0 1-24,0 0-24,-6-2-124,6-1 72,-3 2-64,-6 1-144,3-2-12,-1 0-60,-2 2-12,0 0 60,0 0 0,-7 0 12,4 0 0,2 2 48,-2 0-44,3 2 56,-1-1 76,-5 1-16,6 2 28,5-2 12,-5 2-16,6 0 4,-3-3 0,3 3 20,-3 2-8,6-3-16,0 3-32,0 2 20,0-2 0,0 1 28,0 1-52,6-2 4,-3 1-52,6 1-48,-3-4 0,1 2 56,-1-5-64,6 2 4,-3-2 40,1-3-36,-1 0 60,0-3-24,1-3 4,-1-4-48,3 0-4,-2-5 0,-4 2-88,3-3-68,-6-3 12,7 0-64,-10 1-24,3-1 28,3 2 32,-6 1 28,0 2 8,0 1-60,0 1 28,0 0 44,3 1 4,-3 1-4,0-1 52,0 1 64,0-2-68,0 3-32,0-1-112,0 0 36,0 3 184,0-1 80,0 2 32,0 0-16,0 1 16,0 1 48,0 2 108,0 0 48,0 0-72,0 0-72,0 2-64,0 0-36,0 0-8,0 0-64,-3 0-12,3 0-88,0 4-80,0 0 68,0-2 28,-6 5 80,3 1 4,3 2 40,-4-1-32,4 1 128,0 6 140,0-3 64,0 2-36,0 5-36,4-1 96,-4 1 0,9 1-16,-9-2 28,9-2 24,-6 1-28,3-1-56,-2-5-100,2 3-72,-6-3-48,3-3-36,-3-1-52,6 0-8,-6-2-4,0-1-8,0 0-48,0-2 48,0-1-144,0-2-132,3 2-88,-3-2-44,0 2-52,0-2-60,0 0-76,0 0-204,0 0-452,0-4-752,0 2-2121,6 0-2439,-6-5-1017</inkml:trace>
  <inkml:trace contextRef="#ctx0" brushRef="#br0">23362 21180 1120,'0'0'6173,"0"0"-569,0 0-3260,0 0-683,0 0-345,0 0-160,0 0-92,0 0-200,0 0-280,0 0-256,0-1-148,0 1-32,0 1 68,0 1 28,0 2-16,0-2 40,0 2 32,0 3 16,0 0 20,3 0 4,4 3 20,-7 0 0,0 1 4,9 0 32,-9 5-72,9 0-36,-6-3-60,4 4 25,2 1-13,-6-1-32,6-1-100,-3-3-60,-2 1 0,5-3-44,-6-3 4,6 0 40,-9 0 0,6-5 0,-2 1-40,2-2 40,-3 0 12,-3-2 24,6-2 24,-3-4-12,6-2 0,-5-5-36,2-2-60,3-5-4,-6-3-68,3 0-48,4 0-48,-7 2 24,3-1 36,-3 3 36,-3 1-60,6 5-64,-3-3 100,-3 5 48,0 0 48,3-1-8,4 2-4,-7 2 0,0-1 12,3 1-4,3-2-8,-3 3-36,-3-1 44,6-4 4,-3 3-48,-3-3-60,7 3-49,-7 1 49,3 0 60,-3 4-12,0 3-60,0 1-72,0-3-72,0 3-24,0 0-40,-3 3-68,3 0-24,-7 5-4,7 0-108,0 1-360,0 1-540,-3 1-544,3-3-724,0 0-1565,0-2-1795,3-2-593</inkml:trace>
  <inkml:trace contextRef="#ctx0" brushRef="#br0">23341 20943 3116,'0'0'4197,"0"0"-1309,0 0-880,0 0-680,0 0-248,0 0-136,-28-4-75,18 4-93,7 1-96,-6 2-12,3-1-92,3-2-24,3 0-24,0 2-64,-7-2-112,7 0-144,0 0-72,7 1-124,-4 2-12,6 0 72,0 4 96,10-4 76,0 1-12,-1 0-16,4-2 172,0-2 340,-4 0 8,1 0-108,3 0-148,-7-2-168,-3-2-216,-2 2-48,2 0 12,-6-1 0,-3 0 4,4 1 20,-7 0 12,3 1 36,-3-4 12,0 4-12,0-3-24,0 0-24,0 2-72,0 0 0,0 1-12,0-2-44,0 1-40,0 2-24,-3-2 12,3 2 24,0-1-24,0 1 12,0 0 12,0-2 24,-7-1 36,7 2 12,0-1 48,-3-3 36,3 2-12,-6-3 12,6 1 0,-3-3-24,-6 0-60,9 0-44,-10-2 36,7 3-76,-3 1 12,3 0-48,-6 0 12,3 3 96,2-1-60,-2 0-40,6 2-20,-3 0 12,-3 0 36,3 0-24,3 0 24,0 2-24,0-1-12,0-1-60,0-1 20,0 3 4,0-2 0,0 2-36,0 0 12,0 0-4,0-1-20,0 1-12,0 0-64,0 0-96,0 0-180,0 0-256,0 0-312,0 0-480,0 1-793,0 1-691,0 3-2116,0-2 223,0 1 1985,0-18 2996</inkml:trace>
  <inkml:trace contextRef="#ctx0" brushRef="#br0">24491 21255 600,'0'0'10977,"0"0"-7969,0 0-1508,0 0-847,-31-3-229,28 1 72,-6 2-72,-1 0-4,-5 2-176,5 0-96,-2 4-24,9-3 84,-6 5 64,2 0 104,-2 1 68,6 3-8,-3 3-8,3 3-4,-7 1-96,10 0-12,0 3-72,-6-1-4,6 2 4,0 0 8,0-4 4,6 5-40,-2-3-60,5-2-72,0-1 16,0-1-16,7-1 0,-4-5-36,10-1 0,-3-1-40,-1-4 64,4-4-12,3-1 48,-4-1-36,-2-6 12,3 0 28,-4-1 44,1-2-60,-7 2-36,4-1 0,-4 3-12,1-1-36,-4-1-12,0-2-4,-3 2-56,4-1-24,-7-1-36,6-1-36,-6-3-4,7 3 28,-10-3-36,0 0 48,0-3 24,0 0 36,0-1 12,0-3 40,-13 2 8,7-1 0,3 1-40,-6 1 24,-4 5 16,7-1 92,-6 5 16,-4-1-60,10 1 0,-10 3 0,7 2 24,0-2-12,-4 2-60,4 3-60,6-4-48,-3 5 0,-4-1 0,7 1-64,-3 0-44,3 0-88,3-2-32,-6 2-16,6 0-60,-3 0-48,-7 0-148,10 0-148,-6 0-208,3 0-168,0 0 92,-3 0-141,3 0-251,-3 2-244,-4-1-224,7 5-724,-3 0 168,-3 0 319,9 2 549,0-2-32</inkml:trace>
  <inkml:trace contextRef="#ctx0" brushRef="#br0">16569 21198 4560,'0'0'5413,"0"0"-3185,0 0-724,0 0-488,0 0-132,0 0 45,0 0 7,0 0-96,0 0-112,0-2-128,0 2-148,0 0-216,0 3-232,0 5 104,0 6 256,0 5 284,0 4 200,0 4-252,0 5-248,0-4-44,0 3 20,-6-4-176,6 0 8,0-4-24,0-3-60,6-5-60,-6-3 0,0-3-4,3-3 0,-3-4-4,0 0 4,0-2 4,6 0 48,-6-8 24,3-2 36,3-3-120,-6-6-124,3-3-92,-3-5-12,0 2-16,0-4-80,-3 1-112,-3-6 120,-3 4 4,6-3-16,-3-2 36,-7 3 12,4 0 48,3 3 160,2 2 48,1 6 24,-3 2 72,3 4-8,-3 3 68,3 3 88,-3 3 108,6 2-4,0 0-20,0 4-36,0 0-112,0 0-156,0 0-96,6-2-48,3 2 44,0-2 100,4 2 60,5-4 88,1 2-100,3-1-48,-4-2-8,1 2 0,0-2-4,-7 4-36,0-1-12,-2 0-16,-1 2-32,0-4-60,1 4-4,-1-2-8,-6 0 12,3 1 44,3 1-32,-5-5-184,2 5-124,-3-2-244,3 1-260,-3-4-348,3 4-413,-3-1-611,-3 0-1728,0 2-601</inkml:trace>
  <inkml:trace contextRef="#ctx0" brushRef="#br0">16528 21254 5260,'0'0'4393,"0"0"-2405,0 0-784,0 0-148,0 0 236,3 27 81,7-21-193,-1-3-192,10 3-56,-1-4-220,-2-2-140,9 0-120,-4-2-164,7-4-116,-9 4-172,3-4-152,-10 5-240,3-1-348,-5 0-228,-1 0-260,-6 2-496,3 0-1117,-6 0-2459,0 0-713</inkml:trace>
  <inkml:trace contextRef="#ctx0" brushRef="#br0">16953 21412 13609,'0'0'3805,"0"0"-3681,0 0 12,0 0-136,0 0 792,0 0 108,-22 27 104,16-19-248,6 2-380,0-1-220,0 3-68,0-1-16,6-1 36,4 2-48,-7-7-56,6 3 0,0-6 0,1-2 84,-1 0 8,4-4 12,-4-2-24,0-4-8,0 1-28,1-1 24,-10 1-24,9-3-48,-9 0-44,0 1-52,0 3-52,-9-2 64,3 1 84,2 1-12,-8-2 12,3 5-8,-7 1-52,4 0 12,2 0-12,1 2 48,0 2-88,0 0-44,-1 0-88,10 0-84,-3 2-36,-6-2-100,9 6-160,0-3-260,0 4-224,0 0-308,9 1-361,-6-2-1003,3 1-2572,4-1-1253</inkml:trace>
  <inkml:trace contextRef="#ctx0" brushRef="#br0">17158 21479 8325,'0'0'6544,"0"0"-5300,0 0-1012,0 0 41,0 0 699,0 0 212,0 27-80,0-27-148,0 2-264,0-2-244,0 0-120,0 0 24,0 0 48,0-2 168,3 1 96,3-3-108,-3-2-88,-3-3-36,6-1 4,-2-2-52,2-1-84,-3-1-108,-3 1-64,6-3-128,-3 1-84,-3 3-72,6 1 72,-6 3 36,3 2-36,-3 4-60,4-2 0,2 4-72,-6-1-12,12 1 20,-6 0 52,-3 0 48,7 1 12,-1 1-72,0 0-60,1 0-88,-1 0-68,-6 0-52,6 0-96,-2-2-400,-4 1-560,-3-1-700,6 3-681,-6-1-1879,0-2-1229</inkml:trace>
  <inkml:trace contextRef="#ctx0" brushRef="#br0">17942 21055 4152,'0'0'6681,"0"0"-4805,0 0-920,0 0-320,0 0 20,0 0 36,0 0-24,0 0-115,0 0-217,0 0-176,0 0 88,0 15 124,3 3 320,4 3 560,-4 8-132,3 5-208,-3 1-220,-3 2-208,0 0-24,6-4-60,-6-4-88,0-2-84,3-7-72,-3 0 16,7-5-16,-7-3-12,0-2 12,3-3-24,-3-1 0,0-4-12,0 2-12,0-4 4,0 0 44,6 0 0,-6-2-24,3-4-24,3-1-52,0-9-56,10 1-120,-7-5-48,4 1 24,2 1 24,-9 5-28,10 2-92,-7 3-84,0 2-60,-6 4-40,7 2 100,-4 0 68,-3 4 88,0 4 72,3 1 92,-6 3 4,3 2 8,4 1-8,-7-2-8,0 5-88,0-4 0,0-3 32,-7-1 64,4-1 0,3-3 64,0-2 32,-6 2 24,3-4 36,3-1 40,-3 4 8,-6-3-36,2-1-36,-2 1-24,0-2-48,6 0 0,-7 2-48,1-2 36,9 0-48,-3 0-12,-3 0-72,3 0 0,-3 0-156,6 0-120,-4-2-124,4 2-196,0 0-252,-6-2-492,6 1-576,0 1-665,0-2-1667,0 2-668,0-3-1205</inkml:trace>
  <inkml:trace contextRef="#ctx0" brushRef="#br0">18361 21381 9641,'0'0'4980,"0"0"-3167,0 0-865,-34 0-204,21 0 156,4 0 92,-3 0-112,2 0-188,1 0-228,3 4-212,-3-2-228,5 1-24,-2 4 0,3-1 40,3-1 32,0-1-4,0 2-68,0 0-4,3 0-4,3-3 8,-2 3 12,5-4 0,0 0 84,0 0-24,1-2 0,-1 0-60,-6 0 0,3 0-12,7 0-60,-7 0-96,-3 0-28,3 2-8,-3 2 48,4-1 56,-4 3 40,3 0-12,-3 0 48,0 1-48,3 1-28,-3-2-32,4-2-380,2 0-328,-6 0-300,-3-4-624,6 0-821,-3-2-1951,4-4-1341</inkml:trace>
  <inkml:trace contextRef="#ctx0" brushRef="#br0">18559 21042 5501,'0'0'6936,"0"0"-4444,0 0-1019,0 0-561,0 0-144,0 0 132,0 0 56,0 32-28,0-15 32,0 5-88,10 1-72,-7 2-124,-3 0-160,6 2-140,-3-2-76,3 0-72,-3-3-96,-3-1-24,7-2-20,-7-3-84,3-1-4,-3-1-48,0-3-40,0-2-68,0 1-24,0-2-60,0-2-120,0-2-136,0 2-96,-3-5-84,3 4-208,-7-5-248,7 0-392,-3-5-972,3 0-3413,0-7-3992</inkml:trace>
  <inkml:trace contextRef="#ctx0" brushRef="#br0">18773 21360 13033,'0'0'2820,"0"0"-2312,0 0-407,0 0-77,0 0 464,0 0 392,0 0 400,0 0-88,0 0-328,0 0-392,0 0-228,-15-16-72,12 16 20,-7 0 28,1 6 20,0-2-20,-1 2-40,7 2-120,-6 1-60,3 1-8,6 0 8,-9-1 0,9-1 84,0 2-40,0-1-44,6 1-60,-3-2-72,3-1 0,-3-3 20,6 0 16,1-2 12,-1-2-12,0 0-12,4-4 20,2-2-8,-5 0-24,-1-1-24,-6 3 8,6-4 28,-9 5 68,3-3 40,4 0 60,-7 4 60,3-2-24,-3 2 64,0 0 68,0 2 40,-3-2-24,3 2-28,-7 0-84,4 0-132,3 4 0,-9 2 0,6 3 12,-3 1 136,3 0-4,3 2-144,0-3 0,0 1-120,0-2-76,0-3-32,3 1-52,6-2 4,-9 0-200,9-2-204,1-2-244,-1 0-388,-6-4-876,6 0-4521,-2-2 2561</inkml:trace>
  <inkml:trace contextRef="#ctx0" brushRef="#br0">18962 21443 8673,'0'0'8209,"0"0"-6453,0 0-1756,0 0-72,0 0 72,-3 29 444,3-25 120,0-2 220,0-1 164,0-1-292,3 0-232,4 0-84,-4 0-48,0-1-28,3-5-8,3 0-16,4-2-36,-7-1 52,3-3-16,1 0-48,-1-1-56,-6-1-40,6 3-24,1-3-12,-7 3-56,3 3 44,-3 3 12,-3 0 36,6 4-96,-6 1-108,0 0-48,0 1-24,0 4 56,0 0 124,0 4 184,0 5-64,0-1-120,0 5-68,0-2-52,0-3-40,3 1-56,-3-3-256,0 1-144,6-2-120,-2-5-100,2 1-296,-3-4-448,6-2-936,0 0-2013,-5-4-1691</inkml:trace>
  <inkml:trace contextRef="#ctx0" brushRef="#br0">19335 21362 6961,'0'0'9801,"0"0"-7413,0 0-1680,0 0-400,0 0 204,0 0 72,0 0 48,0 0-88,0 0-180,0 0-316,-13-21-48,-2 24-216,2 3 72,4 2 144,-3 4 176,2-1 16,1 6 16,0-1-16,-1 0-48,4 1-92,3-2-48,3 1-4,0-1 8,3-3 76,3-1 48,7-3 12,-7 0 0,6 0 4,-2-5 44,8 1 72,-5-2-20,5-2-76,1-2-60,-1-2-60,1-1-36,0-1 48,-4-4-56,4 2-4,-1-3-8,1 1-52,-7-4-36,4 3-60,-4-3-28,-2 3-32,-1-2-24,-6-1 72,3 2 72,-6-2 96,0 5 12,-9 1-4,3 1-8,-1 3-72,-8 0-48,-4 4-12,7 0 132,-7 4 24,7 2 156,-4 3 28,4 3-16,3-1-60,6 5-24,-7-2-36,4 1 12,6 2 64,0-1-16,0-1-24,6-2-24,-3 1-72,7-2-8,-1-3-4,3 1-48,-2-2-96,-1-5-100,7 2-212,-10-2-220,3-3-352,7 0-588,-7-2-2344,0 1-3909,0-7-1204</inkml:trace>
  <inkml:trace contextRef="#ctx0" brushRef="#br0">19735 21484 10349,'0'0'9169,"0"0"-6597,0 0-1908,0 0-468,0 0-100,0 0-12,0 0 96,0 0 172,0 0 48,0 0-64,0 0-240,-16-20-96,13 18-156,-6 2-48,5 0 60,-5 0 56,0 6 88,-7 2 112,7 2 80,0 1-24,6 0-36,-7 3-60,10-3-60,-3-1 60,3 4-60,3-4 72,4-1 4,-4-3-88,6 0-56,3-2 48,-2-2 8,5-2 76,-2-5-68,5 0-8,-5-7-4,5 1-56,1-7 48,-1-1-68,-5 0 80,2-7 0,-2-1-144,-1 0-84,-3-1-36,7-7-88,-13 4 100,6-2 56,-2 3 184,-4 0 12,-3 9 268,0 3 44,0 9 28,0 5-124,-3 2-216,-4 4-24,-2 4 24,0 8 24,-4 5 276,-5 4 136,8 6 68,-2 2-92,-3 2-188,11-3-224,-5 2-132,9-4-120,0-2-88,9-7 40,-5 0 24,5-6 8,0 1 4,-3-4-108,-3-2-76,7-1-216,-1-3-560,-6-2-876,6-2-1985,-9 0-1443,0-4-2637</inkml:trace>
  <inkml:trace contextRef="#ctx0" brushRef="#br0">20491 21462 8869,'0'0'4668,"0"0"-2556,0 0-1091,0 0-473,0 0 268,0 0 344,0 0-20,0 0-92,0 0-128,0 0-180,31 0-172,-15 4-120,-4 0-160,7 0-120,-1 0-108,1-3-60,-4 4 0,4-5-48,0 0-36,5 0-72,-11-5-316,5 4-144,1-5-172,-7 0-96,7-2-308,-7 1-736,4-3-1041,-7-1-2443,-6 1-1473</inkml:trace>
  <inkml:trace contextRef="#ctx0" brushRef="#br0">20748 21091 3088,'0'0'8317,"0"0"-5925,-31-9-1280,19 9-532,-7-2-88,-2 2 77,2 0-9,-6 0-128,10 0-144,-10 2-140,6 0-24,7 2-76,0 1-48,2 3-68,4 2-32,-3 3 100,6 3 172,3 5 236,0 4 184,9 4-16,0 2 36,1 4-88,-1 1-76,3 1-132,1-1-24,2-1-268,-6 2-24,1-4-72,-1-4 64,-6-2-88,-3-4 48,9-2-16,-9-3-8,0-2-24,0-3 84,0-4-84,0 3 44,0-5-32,0 0-136,0-1-192,0-5-212,0 1-196,0-2-388,0-3-224,-6-2-1585,6-12-5336</inkml:trace>
  <inkml:trace contextRef="#ctx0" brushRef="#br0">20987 21109 5641,'0'0'7004,"0"0"-4880,0 0-1044,0 0-423,0 0-197,0 0 388,0 0 544,0 43 52,0-21-84,-6 5-172,6 6-328,-3 2 92,3 2-220,0-2-260,0 0-136,0-5-108,0-1-60,0-4-36,3-4-12,3-3-60,-3-1-52,-3-3-4,10-3-4,-10 1-12,3-6-96,6 0-12,-9-3-12,0-1-84,0 2-120,0-4-96,0 0-100,0 0-96,0 0-68,0 0-104,0-4-288,-3 1-1288,-3-3-2281,3-2-763,3-2-3109</inkml:trace>
  <inkml:trace contextRef="#ctx0" brushRef="#br0">21148 21466 14381,'0'0'3913,"0"0"-3913,0 0-12,0 0-24,0 0 36,0 0 580,0 0 204,0 0 132,0 0 36,0 35-332,0-20-296,-3 1-104,3-1-88,0-1 4,0 1-4,3-3 156,4-3-56,-4 1-28,6-2-36,0-2-32,1-3-28,2-3-100,4 0 36,-4-2-44,-3-5-48,4-1-84,-4-2-76,0 1-20,1-3-16,-4-3 4,-3 1-16,3 0 4,-6-1 96,0 2 20,-6 1 88,3 0 48,-7 3 0,1-1 4,-9 5-4,8-3 0,-2 2 4,-4 4-4,7 0 0,-3 2-12,-4 0-84,10 0-76,-3 2-56,-1 2-40,4 2-12,-3 0-36,0 1-136,5 1-380,-2-1-656,6 3-1033,0-2-2387,0 0-1685</inkml:trace>
  <inkml:trace contextRef="#ctx0" brushRef="#br0">21449 21466 6445,'0'0'5720,"0"0"-3488,0 0-784,0 0-355,0 0 11,0 0 32,0 0-120,0 0-140,0 0-144,0 0-116,-9 21-56,9-9-40,-6 5-100,6-1-92,0-1-28,9 0-84,-9 1-44,6-2-76,3-1-84,1-3-12,-4-1 4,9 1 4,-5-4 4,2-3 48,-3 0 12,7-1 24,-4-2-48,1-5-48,-4 2-60,7-5 48,-7 0-48,-6 0 56,6-1 0,1 1 4,-7 1 12,3-1 84,-6 2 24,3 0 60,-3 2 0,0 3-32,0-1 44,0 2 0,0-3-36,0 3-152,0 0 0,6 0 140,-3 3-144,4 0-132,-4 3-12,6 0 36,0 2-12,4-1-72,-4 5-64,6-3-20,-2 5-84,-4-2 32,10-3 112,-10 1 108,3-1 104,-2-1 4,-1-2 12,3-2 36,-2-2-36,-1 0 0,0-2 60,-2-2 36,-4-2 0,3-4 36,-6-1-144,3-1-8,-3-6-4,0 3-60,0-4 64,0-2-36,-3-1 44,3-1 100,0 1-40,0 3-52,0 4 40,0-1 24,0 3 0,0 1-72,0 4-48,0 1-24,0 0 0,0 4-48,0-1-52,0 2-92,0 0-84,0 0-100,0 0-144,0 2-172,0-1-136,3 4-196,-3-2-328,0 3-644,0-2-921,0 0-2431,0 0-1253</inkml:trace>
  <inkml:trace contextRef="#ctx0" brushRef="#br0">22134 21344 4548,'0'0'8125,"0"0"-5409,0 0-1095,0 0-481,0 0-128,0 0 52,0 0-88,0 0-164,0 0-204,0 0-160,-6-3-172,3 3-116,-3 0-120,3 2-40,-3-1-84,3 1-40,-7 2-44,4 0 12,3-2-76,3 2-44,-3-2-16,3 4-72,0-4-24,0 1-4,0 1-44,0 0 56,3 0 52,-3 0 32,9-3-36,-6 2-36,7-3 88,-4 0 32,3-3-12,-6 2 100,3-1 36,-2-4-12,2 4-100,-6 0 188,0-2-16,0 2 64,0-1 136,-6-2 76,2 4 0,-2-3-104,3 0 16,-6 0-120,3 3 96,-7-4-100,13 5-76,-9 0-32,6 0-104,3 0-196,-6 5-176,6-2-285,0-1-1199,0 6-644,0-2-1608,0-3-897</inkml:trace>
  <inkml:trace contextRef="#ctx0" brushRef="#br0" timeOffset="0.99">22100 21684 3940,'0'0'7345,"0"0"-5093,0 0-1516,0 0-444,0 0 328,0 0 464,0 0 25,0 0-145,0 0-260,0 0-336,0 0-360,0 4-8,0 0 88,7 0 56,-7 2 28,0-3-36,3 5-40,-3-4-84,0 2-12,0-5-48,0 6-24,6-6 8,-6 1 52,3 1-48,-3-3-60,6 0-4,-6-3 124,3 0-8,3-4-40,-6 4 40,4-5-56,-4 0 52,0-1-208,0 1-148,0 0-76,0 3 60,0-1 100,0 6-100,-4-2-228,4 2-181,-6 0-211,3 0-468,3 2-964,-6 2-1884,3 0-1201</inkml:trace>
  <inkml:trace contextRef="#ctx0" brushRef="#br0" timeOffset="0.99">23117 21613 1120,'0'0'1580,"0"0"-1436,0 0 1928,0 0 193,0 0-189,0 0-628,0 0-264,0 0-188,0 0-204,0 0-168,-9 0-144,9 0-116,-3 2-72,3-2-28,0 0 84,0 1 85,-6-1 51,6 0 116,0 0 40,0 0 40,0 0 8,0 0-40,0 0-64,0 0-48,0 0-108,0 0-40,0 0-48,0 0-52,0 0-116,0 0-64,0 0-12,6 0-24,-6 0 24,0 0-8,3 0 44,-3-1 48,6 1 0,-3-2 52,7 0 152,-1-2 52,3 2-52,7-1-36,0-2-20,-1 2 8,1-2 12,2 2-48,1 1-132,3-2-108,-10 2-48,13 0-12,-12 2 0,-1-2-44,1 2 44,3-2 4,-10 2 0,3 0 0,-2 0 8,-7 0 48,3 0 25,3 0-25,-6 0-12,-3 0 0,6 0 0,-6 0-36,0 0 0,4 0-4,-4 0 0,0 0-8,0 0 0,0 0-4,0 0-4,6 0-4,-6 0 0,0 0-48,0-2 0,0 2-12,0 0-49,3 0-11,-3 0-36,0-2 0,6 2 24,-6-1 36,3 1 36,-3 0 0,0 0 0,0 0-12,0 0 0,0 0-60,0 0-64,0 0-56,0 0-36,0-2-48,0 2-28,0 0-44,0 0-76,-3 0-268,3-3-168,-6 3-724,3 0-1136,-3-1-1965,6 1-1807,18 6 423</inkml:trace>
  <inkml:trace contextRef="#ctx0" brushRef="#br0" timeOffset="0.99">23213 21839 1160,'0'0'10669,"0"0"-7889,0 0-1168,0 0-611,0 0-197,0 0-12,0 0-44,0 0-136,0 0-148,0 0-220,0 0-124,-27 0 4,23 1-28,-5 4-12,3 0-72,-3 1-4,6 0 44,-4 1-4,-5 3 24,12 0-64,-9 2 88,9-3 52,-7 3 8,7-3-156,0-1 0,7 2-120,-7-3 8,9 0 64,3-4 48,-2-1 48,-1 0 16,6-2-16,-2-2 48,-1-6-36,-2 1 24,5-5-20,-6 2-56,-2-3-8,2-1 0,0 1-8,-3-3-68,-3 1 16,-3 0 12,0-3-36,0 1-40,0-2-32,0-1-52,-3 1 16,-3-1 32,6 1-24,-9 2 16,6 4 128,3 0 40,-6 6 60,2 1 12,4 2 64,0 2-16,0 2 40,0 0-4,0 0-156,0 0-96,0 5-156,0 4 252,4 3 352,2 3 100,-3 4-52,6 1-36,-9-1-64,9 2 40,-9 0 60,7-1-28,-4-3 4,3 1-88,-6-1-120,3-2 4,-3 1-16,0-1-24,0-2-48,0 1-24,6-2-48,-6-1 0,0 1-12,0-4-48,0 2-72,0-5-96,0 3 36,3-2-16,-3-3-56,0 2-108,0-4-124,3 1-156,4 0-248,-7-2-496,9 0-1132,-6-2-2713,3-7-3792</inkml:trace>
  <inkml:trace contextRef="#ctx0" brushRef="#br0" timeOffset="0.99">23477 21677 5092,'0'0'7449,"0"0"-4881,0 0-1095,0 0-653,0 0-112,0 0 80,0 0 48,0 0-140,0 0-244,0 0-244,0 1-112,0-1 12,0 0 64,0 0 8,0 0-44,0 5 20,0 0 100,0 1 84,0 2 132,-6 3 12,6 0 8,0 5 52,-3 2 60,3-1-64,0 2-80,0 0-52,0-1-108,0 1-36,3-2-72,3-1-59,-6 0-121,3-3 0,3 1-12,-3-3-8,-3-3-52,10 0-12,-10-3 11,9 1 1,-6-2 12,3-2 36,-6 0-72,3 0 24,4-2-12,-4 0 0,3 0-84,-3 0-96,3 0-72,-6 0-100,3-2-92,-3 2-88,0 0-216,10 0-328,-10 0-600,0-2-940,0 0-2373,3 2-2696</inkml:trace>
  <inkml:trace contextRef="#ctx0" brushRef="#br0" timeOffset="0.99">23409 21847 4364,'0'0'7129,"0"0"-4141,0 0-1340,0 0-667,0 0 95,0 0 280,0 0-268,0 0-468,0 0-388,0 0-124,0 0 124,18 0 216,-5 1 316,-1-1-112,4 0-144,2 0-136,-5 0-192,-1-1-68,4-1-112,-4-1 0,-3 1-148,1 1-32,2-3-156,-3 2-364,-2 0-292,-4-2-368,3 0-1288,-3 2-3161,3-6-3884</inkml:trace>
  <inkml:trace contextRef="#ctx0" brushRef="#br0" timeOffset="0.99">23784 21470 1292,'0'0'8349,"0"0"-6069,0 0-1164,0 0-492,0 0 136,0 0 264,0 0 157,0 0 39,0 0-84,0 0-256,-22 0-220,22 0-172,0 0-196,3 0 0,7 0 172,-1 0 360,0 0 140,10 0-20,0 2-80,-1 0-80,-2 0-160,8-2-203,-5 0-205,-7 0-160,10 0-56,-6-2-48,-4 0-60,0 0-48,-2 0-61,-1 0-11,0-2-60,-2 2-96,-4 0-24,3 1-28,-6 1 52,0-3 32,0 3-68,-6 0-148,3 0-264,-7 3-504,1 0-724,0 3-1072,-1-2-1909,1 4-2348</inkml:trace>
  <inkml:trace contextRef="#ctx0" brushRef="#br0" timeOffset="0.99">23843 21622 3980,'0'0'10181,"0"0"-7164,0 0-1557,0 0-268,0 0-188,0 0-180,0 0-32,0 0 4,37 18-96,-28-16-156,4-2-156,-4-2-88,0 0-36,4-2-96,2-1-120,-5 0-48,-1 0-48,0 1-48,-6 0-144,7 0-228,-10 0-232,3 4-172,3-1-180,-6 1-628,0 1-2104,-6 3-2105,-4 2-2468</inkml:trace>
  <inkml:trace contextRef="#ctx0" brushRef="#br0" timeOffset="0.99">36162 21694 2964,'0'0'2492,"0"0"-2051,0 0 1795,0 0 16,0 0-820,0 0-232,0 0 72,0 0-96,0 0-167,0 0-325,-3-6-200,3 6-112,0 0-124,0 0-100,0 0-64,0 0-84,0 0-72,0 4 60,0 1 12,3 5 284,3 6 60,-3 1 112,0 2-40,7 7-88,-1-3 64,0 4 32,-3 0 40,4-2-124,-1 2-24,-3-4-64,4-2-116,-1 1-28,0-5-36,0-2-72,-2-1 0,2-2-4,-6-3-8,3 1-60,-3-4 60,0-1-72,4-1-12,-4 0-40,-3-4-80,0 0-172,0 0-196,0 0-112,0 0-124,0-5-420,0-1-1605,0-4-2335,-3 2-2009</inkml:trace>
  <inkml:trace contextRef="#ctx0" brushRef="#br0" timeOffset="0.99">36388 21597 4460,'0'0'2021,"0"0"-893,0 0-516,0 0-44,0 0 120,0 0 12,0 0-132,0 0-80,0 0 0,0 0-116,-12 25 0,6-23 48,6 0-24,0 1-12,0 2-16,-3 1 36,-4 3-48,4 3 72,3 4 176,-3 4 101,-3 6 95,3 1-108,-3 2-88,3 4 36,-7-3-160,4 2-128,3-4-68,-3-1 8,-7-1-24,13-5-36,-9-2-76,6-2-32,-3-1-112,3-3 48,-7 1-12,4-3-40,6-1-8,-3-2-4,-3-2-92,6-4-28,0-1-56,0-1-172,0 0-112,0-3-136,9-3-200,-3-6-940,4 1-965,-1-3-1987,0 5-885</inkml:trace>
  <inkml:trace contextRef="#ctx0" brushRef="#br0" timeOffset="0.99">36615 21923 2736,'0'0'4301,"0"0"-2069,0 0-824,0 0-492,0 0 148,0 0-160,0 0-116,0 0-144,0 0-64,0 0-116,-25-19-107,25 19 3,-6-2 28,3 1 36,3 1-16,-7 0-24,4-2-4,-3 2-24,3 0-48,-3 0-52,-4 2-8,7 1-4,-6 1-12,0 2 12,-1 2 12,7 1 24,-6 1 60,0 4 0,-1-3-36,1 3-28,6-3-68,-3 2-40,6 1-80,-3-2-40,3-1-48,0 3 0,0-4-12,3 1 4,3-3 0,-3 1-44,6-1 52,-6 0 12,13-4 40,-7 0-4,4-2-40,-4-1-8,0-1-8,10-1-64,-10-3-52,1 0 4,-1 0 24,-6-2 48,3 0 40,-3 3 8,0-3 0,-3 2 8,7-2 40,-7 2 8,0-2-52,0 3 40,-7-3 40,4 4 0,3-4-72,-3 4 64,-3-1-28,3-2-40,-6 4-8,2-1-8,-2-3 8,9 4 48,-9-1 0,6 0 0,-7 2 12,10-4-12,-9 4 72,9 0 28,0-2-4,0 2-24,0 0-24,0 0-12,0 0-36,0 0-40,0 0-8,0 0-48,0 0-12,0 0-60,0 0-24,3 0 72,3 0 72,-3 2 4,7-2 8,-10 2 0,9 0 36,-9 0 12,9-2 24,-2 2-24,2-2 0,-6 0 0,6 0 4,-6 0-56,7 0-8,-1 0-4,-9 0-48,6 0-8,-3 0 0,3 0-72,-6 0-196,0 0-56,0 0-64,0-2-112,0 2-120,0 0-220,0-2-484,0 2-884,0-4-1773,0 4-1703,-6-2-1221</inkml:trace>
  <inkml:trace contextRef="#ctx0" brushRef="#br0" timeOffset="0.99">37291 22968 6505,'0'0'4012,"0"0"-2456,0 0-532,0 0-200,0 0-112,0 0-68,0 0-116,0 0-140,0 0-107,0 0-281,0 0-64,-13-3-237,16 8 301,-3 7 369,6 3 79,-2 7 76,5 0-16,-9 5-188,9 0-48,0 3-88,-2-1-72,-4-5-40,6 1-72,0-3-136,-6-3 40,7-1 20,-10-5 68,6 1 8,-6-4 0,0-3 8,0-1 68,0 1 60,0-5 48,-6 3 108,6-2 224,-10-3 60,1 2-100,6-2-220,-9 2-76,2-2-68,-5 0 8,6-2 12,-10 0-80,7 0-52,-1 1-96,-2-4-72,-4 3-160,7 1-28,-1-1-92,4-1-104,3 2-12,-4 1-76,7-2-236,-3 0-432,6-4-1017,0 4-691,6-4-2997</inkml:trace>
  <inkml:trace contextRef="#ctx0" brushRef="#br0" timeOffset="0.99">37272 22717 912,'0'0'5461,"0"0"-3317,0 0-704,0 0-76,-31 27-92,22-15-8,-1 1-152,-2 1-92,3 1-179,-1-1-121,1-3-124,0 1-64,9-3-128,-10-1-48,10-2-124,-3 0-192,3-4-40,0 0-172,0-2-36,0 1 72,3-1 136,-3 0 44,10-3 92,-4-3-64,3-2-72,4-3-4,-4-5-44,3 1-64,-2-7-8,-1 3-28,0-2-100,1-1-96,-4 3-88,-3 4 160,6 3 272,-6 4 12,-3 5 64,0 1-76,0 2-52,0 0-172,0 2-96,0 1 96,0 5 224,0 4 408,6 3 312,-2 3-176,-4 1-200,6-2-148,-3 1-72,6-4-52,0-1 28,1-4 8,8 1-20,-5-2-88,2-2-100,-5-3-292,2-1-248,-3 1-188,1-3-292,-7 0-553,3-5-923,-3 4-2680,-3-7-1049</inkml:trace>
  <inkml:trace contextRef="#ctx0" brushRef="#br0" timeOffset="0.99">36711 22467 3240,'0'0'2200,"0"0"-599,0 0-509,0 0 24,0 0 112,0 0-196,0 0-304,0 0-280,0 0-180,0 0 4,0 0-8,-10 19 80,10-14 52,0 3 20,0 1 176,0 1 52,0 4-15,0 2-29,0 0 120,0 4-68,0 1-60,7 5-76,-7-4-148,0 5-28,0-1 40,0 1 72,3 0-28,-3 0-156,0 1 24,0-1-100,6 0-96,-6-1 28,0-3-64,0-2-56,3-3 0,-3-1-4,0-4-8,0-1-100,0 0 20,3-3-8,-3-3 0,0 0-76,0-2-92,0-2-76,0 0-100,0-2-96,0-2-88,0-3-260,-3-4-1144,3-1-2329,0 1-2431</inkml:trace>
  <inkml:trace contextRef="#ctx0" brushRef="#br0" timeOffset="0.99">36633 23067 8837,'0'0'2380,"0"0"-1876,0 0-496,0 0 576,0 0 600,0 0 288,0 0-96,0 0-455,0 0-349,0 0-128,-9-2 0,9 2-52,0 0-120,0 0-100,6 0-52,-6 2 140,3-1 56,3 4 52,-2-4 44,5 1-44,0 0-116,0 2-92,4-2-64,-4-2-24,7 0 28,-4-2 8,0-2-96,7-1 0,-3-1 0,-4-2 0,-3 4-12,4-2-44,-4 4-128,-9 1-252,6 1 60,-6 0 132,0 0-60,0 0-124,0 0-36,0 1-136,-6 3-52,6 4-632,-3-2-1289,-3 0-3079,-4-3-2593</inkml:trace>
  <inkml:trace contextRef="#ctx0" brushRef="#br0" timeOffset="0.99">36556 22372 3648,'0'0'4513,"0"0"-2225,0 0-1000,0 0-416,0 0 36,0 0-20,-3 28 96,6-20-168,3 2-175,3-2-29,1 1 44,2-1 108,7 0 32,-1-3 36,4 1 8,6-4-120,-7 2-152,7-4-168,0 0-100,-6-4-104,0 2-112,-4 0-72,1-2-12,-7 2-88,4 1-96,-7-1-32,0 2 0,-6-2-40,4 2-96,-4 0-60,-3 0-124,6 0-108,-6 2-4,0 0 12,0 4-64,0-3-312,0 5-613,0-2-775,0-1-1884,-6 3-781</inkml:trace>
  <inkml:trace contextRef="#ctx0" brushRef="#br0" timeOffset="0.99">36683 22663 5240,'0'0'2553,"0"0"-893,0 0-652,0 0-160,0 0-128,0 0-28,0 0-232,0 0-180,0 0-64,0 0-36,-9 4-4,9-2 52,-4-2 64,4 0 136,-6 0 204,6 2 72,-3-2-3,3 0-17,0 0-80,-3 0-148,-3 0-148,3 1-100,-7 4-48,1-2-72,3 5-4,-6 2 40,-1 4 96,4-1 0,0 2 0,-1 1-36,4-1 8,6 1-68,0-2-72,0-1-52,0-2-12,6 1 0,4-2-36,-1-1 36,0-1-76,-6-3 16,10 0 72,-4-2 4,-3-1 8,3 1 0,-5-2-4,5-1 0,-3 0 4,-3 0 48,10 0-8,-7-1-4,-3-2-40,6 0 0,0-4 4,1-2 36,-1 1-40,0-2-4,1-3-4,-7-1-12,6-3 8,-3 0 4,4-1 12,-7 2 36,-3-2-48,6 1-4,-6 1-104,0 0 0,0 1-28,-6 3 124,3 1 8,-4 0 4,-2 3 4,0 0-4,-1 2-4,-2 4-204,0 0-24,-4 2 12,4 4 48,-7 4 16,7-1-4,-4 3 36,7 1-24,0 2-96,-4-2-40,13 0-112,-3-1-220,3-2-280,0 1-525,3-3-311,0 0 276,7-2-448,-1-2-1000,-3-2-1501,7-4 1405</inkml:trace>
  <inkml:trace contextRef="#ctx0" brushRef="#br0" timeOffset="0.99">36336 22864 3240,'0'0'2685,"0"0"-813,0 0-744,0 0-288,0 0-52,0 0-324,0 0-156,0 0-60,0 0-84,0 0-8,0 0 60,-7-25 92,7 23 52,0-2 48,0 4 12,0-2 76,0 2-4,0-2-72,0 2-44,7-1-100,-7-2-36,0 3-116,0-2-48,3 1 24,-3-1 28,6-3 49,-3 2 11,6-3 24,1 2 24,-7-4 24,6 2 64,0 1 24,1-1-28,-1 0-124,-3 2-196,-3 3-92,-3-4-60,0 5 44,0 0 20,3 0-24,-3 0-36,0 0-184,0 0-216,0 0-281,0 0-175,0 0-224,0 0-456,0 0-1020,0 0-544,0 0-1037</inkml:trace>
  <inkml:trace contextRef="#ctx0" brushRef="#br0" timeOffset="0.99">36261 23306 1828,'0'0'3036,"0"0"-1043,0 0-813,0 0-168,0 0 64,0 0-264,0 0-400,0 0-192,0 0-80,0 0 52,0 0-52,6-20 80,-6 20 176,0 0 244,0 0 120,0 0 12,0 0-64,0 0-68,0 0-75,0-1-141,3 1-100,4 0-152,-4 0-60,12 0 124,1 0 160,2 0 96,7 0 60,0 0-24,9 0 96,0 0 20,3 0-120,1 0-296,-4-2-80,9 0-40,-9-4-60,-3 1-48,3-1-60,-9-4 48,3 2 12,-3-1-4,-3-1 4,-4 0 12,-5 3 108,5-1 16,-5 0 44,-4 0 40,-3 5-100,3-4-84,-6 6-36,-3-1-120,7 2-28,-7-2 4,0 2-76,0 0-180,0 0-156,0 0-140,0 0-144,0 0-92,0 0-328,0 0-953,-7 2-1647,7 0-1548,-3-1-845</inkml:trace>
  <inkml:trace contextRef="#ctx0" brushRef="#br0" timeOffset="0.99">36456 23588 4592,'0'0'4897,"0"0"-2433,0 0-892,0 0-392,0 0 16,0 0-43,0 0-245,0 0-96,0 0-148,-31-6-184,22 8-188,-3 2-84,2 0 24,-5 3 24,3 1-72,-1 0-40,4 2-12,0-1 52,-1 1 24,4-2-52,3 0-80,3-1-76,0 0-96,3 1-24,3 0 108,4-2 12,2-2 40,-3-3 20,13-1 0,-7-1-12,4-5 0,-3-1 28,2-3 32,-9-4-64,7 4-44,-13-1 0,6 0 60,-9-1 24,0 0 28,0 1-112,0-5-124,0 1-32,-9-3-100,6-3-108,-6 0-24,-1-1 0,4 2-16,-3-4 0,0 7 124,-4 2 60,10 1 144,-6 6-8,3 3-40,2 0-24,-5 4-96,3 1-28,6 0-36,-3 0-124,-3 1-216,6 5-201,0 2-247,-3 0-232,-4 2-264,7-1-584,0 3-480,0-1-313,0-3-1015</inkml:trace>
  <inkml:trace contextRef="#ctx0" brushRef="#br0" timeOffset="0.99">36723 23426 7113,'0'0'2888,"0"0"-1492,0 0-716,0 0 60,0 0 152,-22 33 124,22-22 28,-3 2-123,3 1-125,-6-1-152,6 5-76,0-1-40,-3 1 24,-3 1-52,6-2-96,0 1 0,0-1-64,-3 1-136,-3-3-104,6 0-100,0-1-52,0-4-68,0-1-48,0 1-112,0-2-124,0-2-36,0-1-196,0-3-236,0 1-300,0-2-469,0-1-595,0-4-800,0-1-1836</inkml:trace>
  <inkml:trace contextRef="#ctx0" brushRef="#br0" timeOffset="0.99">36581 23503 4164,'0'0'4329,"0"0"-1797,0 0-1040,0 0-496,0 0-96,0 0-16,0 0-116,0 0-103,0 0-105,0 0-112,0 0-176,-7-6-208,7 8-64,7 0 0,2 6 256,0 1 336,4 3 244,5 2-152,1-3-172,2 3-72,1-3-40,-3-1-96,2-1-180,-21-9-22346,19 10 44444,0-2-22378,-1 0-212,-5 0-104,-4-5-64,0 3-76,-3-2 64,-2-3 44,-4 2-76,0-3 36,0 0 224,-4 0 220,-2 0-160,-3-3-328,0 2-305,-4-5-315,4 0-640,6-3-1148,-6 1-1309,2 0-243</inkml:trace>
  <inkml:trace contextRef="#ctx0" brushRef="#br0" timeOffset="0.99">36357 22806 5553,'0'0'3096,"0"0"-952,0 0-856,0 0-188,0 0-132,0 0-72,0 0-128,0 0 1,0 0-85,0 0-384,0 0-228,-21 4-72,11 1 64,4 5 60,-3 0 12,-1 2 84,7-1 64,0 0-36,-3-1-28,3 2-48,3-6-84,0 3-88,3-3-40,3 0 40,-3-2 36,10-1 72,-4 0 16,7-3 48,-4-4-36,7 0-4,-7-6-60,3 1-72,-2-5-100,-4-2-120,4 1-72,-7 0-16,-3-1 0,-3 1 12,0-1-24,0 1-4,0 2 52,-9-1 272,-1 4 128,4 2-64,-9 3 44,2 1-108,-2 2 0,2 2-108,1 0-16,-4 0-28,7 3-84,-3 2-24,2-2-88,1 3-409,6-2-467,3 0-848,-6 0-2508,6-4-1057</inkml:trace>
  <inkml:trace contextRef="#ctx0" brushRef="#br0" timeOffset="0.99">35790 23410 9461,'0'0'3024,"0"0"-1660,0 0-868,0 0 24,0 0 124,0 0 8,0 0-147,0 0-157,0 0 172,0 0 76,9 5-4,-3-4-76,-3 3-60,10-2-28,-7 2-28,-3-2-56,6-1-76,1-1-100,5 0-44,-9 0-124,10-1 0,-4-3-112,-2-2-32,5 0-88,-12 2-280,7 1-272,-1 0-136,-6 0-156,3 1-525,-6 2-823,3 0-2164,-3 0-817</inkml:trace>
  <inkml:trace contextRef="#ctx0" brushRef="#br0" timeOffset="0.99">35905 23229 784,'0'0'3952,"0"0"-1763,0 0-61,0 0-72,0 0-388,0 0-140,0 0-168,0 0-167,0 0-137,0 0-140,0 0-168,-16-10-112,16 10-64,-3 0-252,-3 2-152,-7 2-108,10 2-60,-6 0-8,0 1 4,-1 3 4,4 0 88,-3-2-4,0 1 0,5 2 0,1-1-20,-3 1 44,6 3-108,0-2-4,0 2 4,0-1-4,6 1 4,-3-1 0,1 4 48,5-1-36,0-3-12,-3 3-12,-3-1-48,4-2-88,-4 1-44,3-2-52,-6-3-36,3 1-36,-3-2-64,0-2-144,0-1-188,0 1-152,-3-4-140,3 2-201,-6-4-143,6 0-100,-3-2-1052,-4 0-2344,4-8-961</inkml:trace>
  <inkml:trace contextRef="#ctx0" brushRef="#br0" timeOffset="0.99">29871 22154 4356,'0'0'2461,"0"0"-421,0 0-76,0 0-320,0 0-240,0 0-64,0 0-268,0 0-235,0 0-5,-28 26 80,15-15 92,4 6-76,-3-1-124,-4 1-184,4-3-136,2 0-108,1-1-88,6-4-92,-3-1-52,6-2-84,-3-2-60,3 2-8,0-5-112,0-1 24,0 0 24,0 0 24,0 0 48,0 0 56,0-1 52,3-5-28,3-4-80,3-1-192,-2-5-76,2-1 28,6-1-40,-5 1-36,-1 2-48,3 1-36,-2 1 196,2 1 80,-3 5 56,-2 1 68,2 1 120,-6 3 88,3 2 60,-3 0 0,-3 0-64,3 7-20,4 0 92,-4 3 88,6 1-36,-3 5-16,3-3-32,-5 5-4,5-3-60,0 1-84,4-3-48,2-2-20,-3 2-56,-2-4-8,5-1-160,-2-3-116,-1 1-196,-6-4-180,4 0-148,-7-2-84,3 0-272,-3-2-1092,3 0-2797,-6-7-3896</inkml:trace>
  <inkml:trace contextRef="#ctx0" brushRef="#br0" timeOffset="0.99">32311 21697 792,'0'0'1096,"0"0"36,0 0 28,0 0 0,0 0 109,0 0-1261,0 0 1100,0 0 488,0 0 44,0-5-584,0 1-364,0 2-132,0 0-12,-3-4 12,3 5-68,0-3-176,-6 1-92,6 2-48,0-3 28,-4 2-4,4 0-12,0 2-8,0 0 5,0-2-21,0 2 36,0 0-12,0 0-152,0 0-36,0 0-212,0 2-24,0 2 236,0 0 192,0 4 240,0 1 92,4 1 92,-4 1-148,0 3-60,0-3-40,0 3-16,0-1-20,0 1-16,0 1-60,0 3 24,-4 3 72,4 0 0,-6 3-36,6-3-72,0 0-40,0 1 4,0-5-52,0 0-48,0 0-12,0-1 64,6-1-52,-2-2 24,2 0-84,-3-2 12,3-1-48,-6-3 60,3-3-64,3 2 4,-3-2-4,1 0-4,2-2-4,3-1 0,-6-1-8,6 0-4,1 0 4,-1 0-52,0 0 48,1-1 0,2-1 0,4-2 8,-4 2-4,3 0 4,-2 0-4,-1-2 0,-2 2-40,5-1 0,-6 0 40,-2 1-40,2-1 40,0-2 4,-3 4 4,-2-3 8,2-2 64,-3-2-24,3 0-36,-3-1 48,3-4-60,-6-1 0,3-4-72,-3-1-24,0-2 0,4-2-52,-4-4-56,0 0-60,0 0 32,0 2 88,0 0-16,-4 1 52,4 2-36,0 2 96,-3 3 48,-3 3 168,3 1 0,-3 1-32,6 2-28,-9 2 12,9 3-24,-4 1 28,-2-1-76,6 0-36,-3 5 28,3-2-40,0 2-168,0 0-52,0 0-108,0 0-24,0 0 12,0 0 0,0 0-60,0 0-4,0 0-84,0 0-48,0 0 116,0 0 88,0 0 48,0 0-36,0 0-52,3 0-148,-3-1-264,0 1-289,0 0-343,0 0-564,0 1-2088,0 1 791,-3-4-1371</inkml:trace>
  <inkml:trace contextRef="#ctx0" brushRef="#br0" timeOffset="0.99">32333 21750 1096,'0'0'3196,"0"0"-1491,0 0-1705,0 0-725,0 0 205,0 0 364,0 0 152,0 0-116,0 0-272,0 0-204,-13-21-216,13 16-8,-3 4-160,3-1 108</inkml:trace>
  <inkml:trace contextRef="#ctx0" brushRef="#br0" timeOffset="0.99">32829 21910 3432,'0'0'1928,"0"0"-563,0 0-609,0 0 124,0 0 352,0 0 216,0 0-112,0 0-228,0 0-232,0 0-316,0 0-120,0-23 12,0 23 92,0 0-47,0-2-109,-7 2-92,4 0 76,3 0 0,-3-2-100,-3 2 48,3 0-64,-6 0-96,2 2-12,-2 2 12,0 2 0,0 0 72,2 3 0,1-1 72,-3 3 16,6-1-52,-7 1-112,4 2-96,6 0 28,0-4-80,0 5 52,0-1-52,0 1 4,6-1-4,-2 3-8,2-5-4,3 3-80,0-2 8,-6-1-8,7-3-72,-1 0 20,-6-2 40,6-3-4,-2-1 28,2 1 68,-6-3 4,3 0 108,-3-3 52,0 1-36,7-4-16,-4 3-12,-3-5-96,3 0-80,-3 3-16,-3-1-4,7-2 16,-4 4 72,-3-2 4,0 3 0,0-2 4,0 2-44,0-3-4,0 4-32,0-4 84,-3 2 0,3-2 8,-7 5-8,4-6 8,3 4-4,-6-1 56,3 0 40,-3 1-16,6 0 16,-10 1 20,7 1-36,3-1 16,-3 2-4,3-2-36,0 2-12,-6-3-40,6 3 40,0 0-36,0 0 52,0 0 8,0 0 36,0 0-36,0 0-8,0 0-56,0 0-8,0 0-4,0-1 4,0 1-4,0 0-84,6-2 20,-6 0 68,3-2 8,-3 4 52,10-2-12,-7 2 4,6-2-4,-9 2-36,9 0 48,-2 0 0,2 0 0,-6 0-12,6 0 12,-6 0 4,4 0 44,5 0 12,-6 0-36,-3 0 64,7-1 32,-4 1 12,-3-5 16,3 5-28,-3-2-72,-3 2-48,0-1-60,0 1 0,0 0-8,0 0-4,0 0-96,0 0-180,0 0-88,0 0 24,0 0-60,0 0-72,0 0-184,0 1-176,0 1-516,0 3-420,0-2-453,-3 1-595,3 0-2784,0-2-877,3-23 6489</inkml:trace>
  <inkml:trace contextRef="#ctx0" brushRef="#br0" timeOffset="0.99">28078 22653 1684,'0'0'144,"0"0"2684,0 0 1165,0 0-1913,0 0-536,0 0-216,0 0 4,0 0-88,0 0-119,0 0-157,-9-9-240,9 9-212,0 0-236,0 0-132,0 1-88,6 5 124,-6 2 196,3 4 372,-3 2-36,0-1-204,0 2-212,0-2-140,0 1-52,0 0-64,0-2-44,0-1-60,0-1-48,0-3 0,0 1-40,0 0-156,0-4-56,0 2-80,0-4-80,0-1-200,0 1-248,-3-2-388,3 0-433,-6-2-687,6 1-2520,-3-9-1553</inkml:trace>
  <inkml:trace contextRef="#ctx0" brushRef="#br0" timeOffset="0.99">28088 22410 3332,'0'0'3949,"0"0"-673,0 0-1332,0 0-516,0 0-76,-31 39 45,21-26-141,1 3-284,6-3-356,-3 3-224,-3-5-88,5 3-108,-5-4-88,9-3-96,0-3-12,-6 0-8,6-2-52,0-2 52,0 0 8,0 0 48,0-2-36,6-2 36,-6-6-48,3 1-172,7-7-60,-10-1 36,9-1-36,-9 2-12,6-2-128,-3 1-120,3 3 60,-6 2 260,3 3 124,-3 3 48,7 4 0,-7 0 0,0 2 184,0 0-96,0 0-88,3 2 4,-3 4 80,3-1-80,3 5 356,6 4 132,-2-1 36,-1 3-136,0-1-16,1-2 4,-1 1-88,3-2-36,4-3-40,-7-1-92,4 0-64,-4 0-60,0-5-96,0 2-248,-5-2-312,5-3-320,-3 0-364,-3-2-849,3-2-3687,-3-6-4109</inkml:trace>
  <inkml:trace contextRef="#ctx0" brushRef="#br0" timeOffset="0.99">29027 22575 5044,'0'0'6793,"0"0"-4929,0 0-1112,0 0-388,0 0 244,0 0 168,0 0 17,0 0-137,0 0-136,13 29-160,-7-20-76,-6-1-76,3 2-84,3-1 48,-3-1 36,-3 2 84,0-1 28,0 3-4,0-3-24,0 2-12,0 2 24,0 0 0,0-2 0,-3 3-24,-6-3 12,9 3-52,-9-2 4,5-1-28,-5 1 16,0-5 20,0 1-36,-7 0 4,4 0-40,2-2-24,1-3-60,0-1-24,-1 2-24,1-4-36,-3 0-8,9 0-4,-4 0-68,4 0-124,-3-4-60,3 4-112,3 0-84,-6-2-108,6 2-108,-3 0-128,3-1-388,0 1-712,0 0-1005,-6 0-2123,6 0-1089</inkml:trace>
  <inkml:trace contextRef="#ctx0" brushRef="#br0" timeOffset="0.99">28947 22356 9653,'0'0'3256,"0"0"-1376,-16 27-304,7-18-71,3 5-197,-4-4-316,4 0-248,-3-1-160,6-1-220,-3-2-168,6-1-100,-4 0-88,-2-4-8,6-1 0,0 2-4,0-2-56,0 0-40,0 0-8,6-2 108,-2-4 48,2 3 88,3-5-68,0-3-68,1-1-8,-4-2-64,3 0-4,0 1-32,1 2 0,-1-1 32,-3 2 28,-3 2 48,4 5 8,-7-1 248,0 2-120,0 2-84,3 0-52,-3 2-124,0 2 124,3 4 148,3 1 240,6 3-76,-5 2-44,2-3 20,0 0 64,4-1 36,-1 0-16,7-3-132,-4 1-240,-3-3-60,10-2-300,-13-1-184,1 0-168,-1-2-244,-3 0-456,-3 0-1636,-3 0-4413,0-4-2424</inkml:trace>
  <inkml:trace contextRef="#ctx0" brushRef="#br0" timeOffset="0.99">29725 22663 6129,'0'0'4896,"0"0"-3020,0 0-276,0 0 140,0 0-219,0 0-297,0 0-232,0 27-124,6-23-176,-3-2-156,3 0-124,4-2-28,-1-2-32,3-4-12,7-5-112,0-5-108,-1 1-108,-2-2 36,2-5-48,-2 3-8,-4-1-40,-2-2-36,2-2-36,-3 1-36,-3 0-136,-2-1 100,2 5 12,-6 2 124,0 4 56,0 0 112,-6 4-28,-4 5-76,7-2-8,-3 5-12,-6 1-48,2 0 56,-2 3 4,-4 5 8,7 4 52,-3-1 36,2 5 0,-2 3 24,6 0 4,-4 2 80,7 1 0,-3 1-8,6-1-28,-3-1-60,3-4-12,0-1-12,3-3 24,-3-2 0,0-1-32,0-2 8,6-1-36,-6 0 0,0-4 12,0 1-52,0 0 0,0-2 40,0-2-40,0 0 0,0 0-4,0 0 4,0 0 4,3 0 40,-3-2-52,7-6-72,2 0-24,0-3 0,4 0 24,-1-3-40,-3 4 16,1 0 12,5 3 24,-12-1 52,7 4 8,2-2 4,-3 6 56,-9-2-60,10 2-48,-10 0-12,6 2-24,-3 2 36,-3 2 48,6 2 12,-6-1 48,0 1-56,0 2 4,0-1 40,0 1-36,0-2 0,0 0 0,-6 0 0,6-3 0,0 1 36,-3-3 24,3 4 12,-6-6-8,6 4 32,-4-2 12,4-1 0,0 2-48,-6-2-60,6 0-12,0 2-44,0-2 44,0 1 40,0 2-36,6 0-4,-2 1-4,5-3-4,-3 4-40,0-4 40,0 3 4,7-4 0,-4 2-44,-9-2-72,6 0-84,-3-2-4,4 0-32,-7 0-96,0 0-16,0 0-72,0 0-84,0-4-84,0-2-440,0-2-1124,3-3-2565,-3 1-1947,0-7-893</inkml:trace>
  <inkml:trace contextRef="#ctx0" brushRef="#br0" timeOffset="0.99">28134 23310 6021,'0'0'5216,"0"0"-2964,0 0-1072,0 0-536,0 0 36,-28 29 101,25-17-13,-3-1-60,3 2-104,3 1-64,-6-1-172,6 0-100,6 0-48,-3-4-84,6 1-40,1-2-8,-1-2 20,0-3 52,4-1 8,2-2-20,-2-2-52,-1-3-40,7-3-56,-10 0-12,0-3-48,0-1 12,1 0 0,-10 1-64,3-1-68,3 1 8,-6-3-24,-6 2-132,3-1-112,0-3 32,-4 3 4,-2-1 48,6 3 48,-6-3-28,3 5-12,-7 1 28,4 2 56,9 2 104,-9 4-76,5 0-221,-2 0-159,3 0-176,3 3-300,0 0-632,0-1-1528,0 4-1121,0-4 109</inkml:trace>
  <inkml:trace contextRef="#ctx0" brushRef="#br0" timeOffset="0.99">28897 23281 9277,'0'0'6152,"0"0"-3951,0 0-1485,-37 13-220,28-5 300,-4 2 304,4-1-248,-1-1-220,4 3-184,-3 2-216,6-2-132,3 0-100,0 2-148,3-2-8,6 0-48,1-1 8,5-2 28,-2-2-64,-4-3 88,13-3-16,-7 0 40,-3-2 60,1-4 52,5-3 8,-8 1-4,5-2-48,-5 1 40,-7-3 12,6 1 44,-9-1 76,3 1-112,-3-1-4,0-2 76,-3 3 28,-3 1-108,3 1-36,-7-1-48,1 4 36,0 1-84,-1 2-100,-8 1-108,5 2-148,1 2-112,-3 3-200,5-2-472,-2 5-877,3-2-1787,5-3-2140</inkml:trace>
  <inkml:trace contextRef="#ctx0" brushRef="#br0" timeOffset="0.99">29644 23176 9413,'0'0'3916,"0"0"-2784,0 0-628,0 0-212,0 0 20,0 0 128,0 0 77,0 0 83,0 0-68,0 0-124,0 0-108,13 16-44,-7-14-8,-6-2 48,0 4 36,0-4 32,0 0 92,0 2-32,0-2-68,0 3-52,0 2-40,0 0-32,-6 5 24,6 4 96,0 3 72,0 2 144,0 2-24,0 4-220,0-1-108,6-1-132,-3-4-84,-3 4-88,9-5-68,-9-1-60,6-4-16,-6 1-44,4-4 36,2-2 32,-6-3 16,0-1-28,0-4-68,0 2-112,0-2-52,0 0 4,0-2 8,0-2-156,0-1-948,0-5-1609,-6 2-3115,6-7-1021</inkml:trace>
  <inkml:trace contextRef="#ctx0" brushRef="#br0" timeOffset="0.99">33409 22742 768,'0'0'7145,"0"0"-3913,0 0-1168,0 0-528,0 0-76,0 0-95,0 0-205,0 0-372,0 0-240,0 0-144,0 0-112,-32-6-84,20 12 0,3 0-16,-7 4-8,7 1 36,0 3 20,-4 1 64,4 1-12,6-2-88,3-1-80,0-2-112,0 3-12,3-3-8,3-1-68,-3 0 16,10-4 56,-4-3 4,0 1 100,7-4 20,-4-1 12,1-5 36,-4-2-8,6-2-4,-5-1-36,-1-3-36,-6 3 12,6-5-20,-9 3-68,4-5-8,-4 1-124,0-5 28,0 3-192,-4-2 44,4 0 16,-9 2-4,6 1 88,-3 4 12,-3-1-16,5 5 52,-5 1-36,3-1-40,-3 2-80,9 3-76,-10-1-52,7 2 40,3 0-52,-3 2-108,3 0-200,0 2-160,-6-1-72,6 1-193,0 0-651,-3 1-1020,3 3-2052,-6-2-521</inkml:trace>
  <inkml:trace contextRef="#ctx0" brushRef="#br0" timeOffset="0.99">33672 22644 2904,'0'0'3325,"0"0"-1157,0 0-848,0 0-116,0 0 80,0 0-44,0 0-164,0 0-152,0 0-296,0 0-211,0 0-45,0 1 64,0 2 148,0 0 84,0 4-28,-3-2-64,-3 7-64,3 1-84,-4 3 60,-2 1 20,6 2-8,-3 1 8,3-1-108,-3-2-72,2 1-112,4-3-84,-6-2-132,6 0-56,0-2-28,10-3-24,-10-3 12,6 1 20,-3-4 76,3 2 0,3-4 88,-6-2 20,7-2 36,-1-4-48,3 0-60,-2-1-36,5-2-168,-5-3 24,-1 2-64,-6-1-8,6 1-28,-9-1 28,3-1 96,4 3 108,-7-1 12,-7 3 0,4-1 72,-3-2-68,3 7 44,-6-3 60,-1 2-16,1 4-92,0-2-96,-1 4-48,-2 0 12,9 0-76,-6 4-96,-1-1-72,4 4-12,3-4-208,-3 3-324,3 0-728,-3-2-1041,6 2-1503,0-3-1493</inkml:trace>
  <inkml:trace contextRef="#ctx0" brushRef="#br0" timeOffset="0.99">33694 22478 9937,'0'0'3024,"0"0"-1716,0 0-688,0 0 36,0 0 189,0 0 27,0 0-300,0 0-400,0 0-112,0 0 92,0 0 264,0 23 188,0-11 204,6 1-64,-6 4 12,3 3-16,-3 3 36,0 4-124,0 0-96,0 2-100,-3 0-80,-3 4-52,6-4 48,0-1 4,-3-1-124,-4-1-156,4-3-96,3-4 4,-9 1 0,9-7 44,-3 2-44,3-3 4,-6 0 52,3-2-48,-4-1 28,4-4-40,3 3-48,-6-3-24,6-2-36,-3 1-156,3 0-100,0-2-152,0-2-112,0 1-108,0-1-96,0 0-208,3 0-420,3-1-920,-3-3-1801,4 0-3447</inkml:trace>
  <inkml:trace contextRef="#ctx0" brushRef="#br0" timeOffset="0.99">33554 23024 8977,'0'0'4116,"0"0"-2896,0 0-500,0 0 272,0 0 425,0 0-181,0 0-268,0 0-256,0 0-212,0 0-136,0 0 36,-3 8 124,3-8 104,0 1-108,0 2-132,3-1-72,-3 0 8,3-1-24,7-1 76,-1 3 56,0-3-60,7-3-32,-4 0 20,1-3 84,5-2 157,1 3-105,-7-3-160,7 0-96,-4 2-84,4 1-76,-7 0-80,1 2-84,-4 1-36,-3-1-24,3 3-132,1-1-96,-7 1-40,-3 0 3,3 0 13,3 0 0,-6 0-28,0 0-32,0 0-72,0 0-64,0 0 24,-9 0-108,9 1-368,-9-1-584,5 0-1056,-5 0-2409,0-3-3280</inkml:trace>
  <inkml:trace contextRef="#ctx0" brushRef="#br0" timeOffset="0.99">33613 22478 4912,'0'0'3929,"0"0"-1873,0 0-820,0 0-420,0 0-76,0 0 24,0 0 4,0 0-100,0 0-175,0 0-193,-28-16-52,25 13 28,3-2-40,0 4-4,-6-1 140,6 0 124,0 0 80,0 0-24,0 2-48,0 0-100,0 0-64,0 0-108,0 0-76,0 0-96,6 0-60,3 0 0,1 0 64,2 0 324,10 4 280,-4-2 384,1-2-160,9 2-24,-6-2-84,-1 0-220,4 0-96,-3-4-83,0 0-69,-4 0-88,-2 0-156,-4 0-72,1 0-96,-4 1 36,-3 1 0,3-2-52,-6 0-104,4 2-109,-4-2-95,-3 2-84,6 0-88,-6 1-176,0 1-308,-6 0-448,3 3-688,-7 3-1701,1 2-1267,3-3-1681</inkml:trace>
  <inkml:trace contextRef="#ctx0" brushRef="#br0" timeOffset="0.99">33377 23310 1240,'0'0'7865,"0"0"-5105,0 0-1504,0 0-492,0 0 72,0 0 72,0 0-27,0 0-45,0 0-56,0 0-76,0 0-56,-21 3-8,21-3-8,0 0-36,0 0-72,0 0-136,3 0-108,3-1-112,-3 1-108,10-4 124,5 2 128,7-2 172,0 1 312,0-2-72,6 2-108,-3 1-112,3-2-72,0 4-132,-4 0-144,-5 0-71,3 0-1,-10 0-84,4 0-157,-10 0-71,1 0 36,-4 1 0,-3-1-84,-3 0 0,3 0 72,3 0 32,-6 0-44,0-1-144,0-1-136,0-2-152,0 0-320,0-1-560,0 0-916,0 4-1761,0-1-2231,-9 2-1941</inkml:trace>
  <inkml:trace contextRef="#ctx0" brushRef="#br0" timeOffset="0.99">33458 23607 5861,'0'0'3016,"0"0"-1104,0 0-740,0 0 16,0 0 148,0 0 64,0 0-47,0 0-225,0 0-340,0 0-176,0 0-88,-31 10 0,19-4 36,-4-1 24,-2 3-48,5 2-88,1-1-64,-4-1-56,4 2-40,3-1-68,-1-1-76,7 0-84,3 0-60,0 0-60,3 0-108,10-2-4,-4 2 4,10-3 36,-1-4-36,4-1-16,3-6 16,-4 1 72,1-4 88,-3-4 0,-7 4-88,4-1 28,-7-1 68,-6-1 100,3 0 68,-6 1 72,0-5 4,-6 5-40,-3-5-204,-1 1-36,1 0-168,3-1 84,-10 1 44,7 1-32,-9-2 36,5 5 12,4 2 0,0-1 12,-1 2-84,7 2-100,-3 3-60,6 1-60,-3-3-60,3 4-24,0 1-100,0-2-308,3 0-284,-3-2-296,6 4-481,3 0-163,-5 0-368,5 4-1460,-3-2-105,-3 8 1053</inkml:trace>
  <inkml:trace contextRef="#ctx0" brushRef="#br0" timeOffset="0.99">33626 23544 612,'0'0'13865,"0"0"-10692,0 0-2185,0 0-544,0 0 84,0 0-124,0 0-84,0 0-116,0 0 116,0 0 68,0 0 148,24 33 32,-21-20-120,4 3-72,-7-2-72,3 0-112,3-1-60,-3 1-72,-3-4-52,3-2-8,3 0 4,-6-5 68,10 1-8,-7-2-64,-3-2-4,9 0-48,-3-2 48,-3-4-8,7 0-132,-4-3-120,-3-1-64,6-3-24,-6-1-32,7 1 44,-10-1 72,6 1 108,-3-1 148,-3 4 12,6 1 76,-6 1-64,0 0 0,0 5 48,3-4 12,-3 4 64,0 1 44,0 0 0,0 0-8,0 2-16,0 0-8,0 0 56,0 0 60,0 0-8,0 0-64,0 0-96,0 6-88,0 2 164,0 5 68,0 3-12,0 3 40,-3 0 140,-3 6 12,6 1-116,-9-4-88,9 4-72,-13-3-48,13 0 36,-9-4-72,9-2-16,-3 1-44,-3-4 0,6-3-48,-3 0-36,3-3-72,0-2-72,0-4-136,-7 0-140,7-2-160,0 0-180,0 0-292,7-4-504,-7-3-1452,3-1-4681,-3-4-2080</inkml:trace>
  <inkml:trace contextRef="#ctx0" brushRef="#br0" timeOffset="0.99">23951 22837 3588,'0'0'884,"0"0"2009,0 0-341,0 0-608,0 0-292,0 0-108,-12 32-360,3-19-247,-1 0-81,1 2 32,6 3-28,-12-1-16,5 4-16,1 0-40,-10 1-132,13-1-40,-9 0-96,5-4-76,1 1-44,-3-4-208,5-3-60,4-1-84,3-3-48,-3-3-132,3 2-192,0-4-148,0 2-144,0-4-144,3 0-100,0-4-332,4-1-916,5-5-2177,-6 2-2603,-3-8-725</inkml:trace>
  <inkml:trace contextRef="#ctx0" brushRef="#br0" timeOffset="0.99">23831 22887 3116,'0'0'4669,"0"0"-1937,0 0-692,0 0-636,0 0-116,0 0 109,0 0-65,0 0-124,0 0-156,0 0-272,0 0-220,-7 0-136,7 0-120,0 2-156,0 4-4,7 0 280,-4 5 264,3 1 0,3 2-192,-6-1-148,7 2-108,2 1-72,3-3-64,-5 3-104,2-3-12,-3-1-60,1-2-36,2-2-24,-6-2-36,-3 1-36,7-1-12,-4-5-28,-6 3-8,3-4-36,-3 0-28,0 0 4,0 0 8,0 0-48,0-2-96,0-1-364,0-3-772,0-2-1168,-3 0-1685,-3 3-1427,6-1-1013</inkml:trace>
  <inkml:trace contextRef="#ctx0" brushRef="#br0" timeOffset="0.99">24119 22833 3968,'0'0'1084,"0"0"3569,0 0-2461,0 0-696,0 0-276,0 0-112,0 0-139,0 0-85,0 0 16,0 0 172,9 33-84,-9-20-72,6 5-176,4-1-48,-7 2-64,6-1-72,0 1-100,4-2-128,-4 1-148,0-3-168,1-3 28,-4 0-40,0-2-60,0-4 12,4 1 36,-10-1 8,3-5 4,-3 1 8,6 0 40,-6-2 0,0 0 48,0 0 36,0 0 36,0 0 24,0 0-36,0 0 4,0 0 20,0-2-84,0-3-96,0-1-40,3-4-68,3-4-84,-3-3 20,7-2-8,-1-4 0,0-2 24,4-2-24,2-2 36,-6 2 8,1 0 4,-1 3-24,-6 5 12,6 3 72,-9 5-36,0 1 96,4 4-52,-4 3 64,0 1 12,0 2 96,0-2-36,0 2-72,0 0-72,0 0-72,0 0-76,0 0-20,0 0-16,-4 2 64,4 2 36,0-3 76,-6 5 80,3-4 48,3 3 48,-3-2 36,-3 1 36,3 0 28,-7-1 20,4-1-12,-3 1-32,-3-2-40,2 1 12,1 0-36,-4-2-48,-2 0 0,3 3-56,2-3-4,-2 1-4,3-1-4,-7 0-76,7 2 24,6-2 0,-7 0 48,4 2-48,3-2 0,3 0-24,-3 0 12,3 0 0,0 0 60,0 0-48,-6 0 8,6 0 4,0 0-48,0 0-60,0 0-24,0 0-28,0 0 16,0 0-28,0 0-56,0 0-64,0 0-196,6 0-412,-6 0-544,3 0-744,-3-2-1593,3-4-1575,3 6-1453,-24 8 5937</inkml:trace>
  <inkml:trace contextRef="#ctx0" brushRef="#br0" timeOffset="0.99">24106 22617 1600,'0'0'4,"0"0"6633,0 0-3793,0 0-956,0 0-580,0 0-232,0 0-92,0 0-287,0 0-249,0 0-188,0 0-36,13-2 8,-4 2 68,0-2 104,7 2 272,-4 0 60,7 0-188,-7 0-160,7-2-144,-7 0-128,7 2-116,-10-2-48,1 2-24,-1 0-12,0-2-4,-6 2 28,4-1 60,-7 1 0,3-2 48,3 2 12,-6-3 40,0 3-28,3 0-72,-3 0-8,0 0-88,0 0-16,0 0 4,6 0 12,-6 0 20,3 0 4,-3 0 64,6 0 4,-6 0 4,0 0 12,0 0 72,0 0-8,0-2 32,0 2 12,0 0 40,0 0-40,0 0-44,0 0 8,0 0 12,0-1-92,0 1-4,0-2-4,-6-2 4,6 4 0,0-2 0,-3-2-4,3 2 0,-6 0 0,6 0 4,-3-1 4,-3 0-4,3 0-4,3-3 4,-10 2 0,10-2 4,-3 1-4,-3-3-40,3 0-68,-3-2-16,2-2 112,-2 3-28,3 2 40,-3-1 0,3 2 0,-3 2 48,3 0-36,3 2 36,0 2-40,0-2-8,0 2-8,0 0-100,0 0-24,0 0-88,0 0-36,0 0-12,0 0-36,0 0-136,0 0-64,0 0-108,0 0-116,-7 0-104,7 0-257,0 0-407,0 0-452,0 0-804,-3 0-1260,3 0-569,10 0 3189</inkml:trace>
  <inkml:trace contextRef="#ctx0" brushRef="#br0" timeOffset="0.99">23207 23055 716,'0'0'3120,"0"0"3625,0 0-4501,0 0-828,0 0-444,0 0-92,0 0-115,0 0-229,0 0-124,-9 27-104,18-23 72,-3 0 64,7 0 136,-4-4-20,10 0-84,-1 0-60,1-8-40,-4 0 88,13-5-28,-9-3-132,3-3-112,3 0-96,-7 1-8,-5-1-44,5 2-44,-5-1-112,-4 1 4,-3-1 24,3-1-24,-6 2 12,-3-2-88,0-1-32,0 3-40,0-2 0,0 1-36,-3 1-24,3 1 24,-6 0-12,3 5 84,-3 0 0,3 3 48,3 0 0,-6 5 36,2-2 12,-2 4-32,6-1-44,-3 2-20,-6 0 0,9 0 32,-9 2 16,5 4 24,-2-1 48,-3 3-12,6 0 112,-3-1 60,3 3 40,-4 1-4,-2 3-32,6-1 48,-3 3 36,3 1 36,3 3 88,0-1-16,0 4 28,0 0 132,0 2-12,0 1 12,0-4-76,0 2 0,0-3-24,0-1-72,0-1-64,0-4-68,0 1 92,0-5-68,0 1-40,0-4-48,0-1 24,0-1 0,0 0-72,0-2-4,0-3-8,0 2-84,0-1 12,0-2 12,0 0 20,0 0 52,0-2 16,0-2 80,9-4-24,-9-2-72,9-3-56,-6-1-104,7-3-32,-4-1-64,-3 5 28,6-2-16,-3 3 48,-2-2 64,5 6 20,0 1 28,-6 1 40,3 0 44,-2 1 12,2 1 36,-3 2-44,-3 0 68,6 0 28,-3 0-40,3 0-12,-3 2-36,-3 0 0,4 0 0,2 2 36,-6 4 16,9-3 8,-6 5-12,3-2 36,-3 2-36,4 2-8,-4-2 8,3-1-60,-6 0 8,3 1 40,-3 0 0,0-2 24,6-2-24,-6 0 28,0 0-4,0-3 0,0 4 0,0-5 0,0 1 16,0 1 32,0-2 48,-6 2-8,3-2-16,3 0-48,-9 0 0,2 3-36,4-3-48,-3 1-12,-3-1-60,6 2-12,-7-2 12,10 2 0,-3-2-12,-3 0 24,6 1-12,-3 2 48,3-3-40,0 0 44,0 0-64,0 0 64,0 2-52,0-2 60,0 2 48,0-1-44,0 2-4,0 0 4,0 1 116,3 4 28,-3-2 44,6 2-72,-3 0 76,1-1 8,2 0 24,6 3 52,-6 0 8,4-3 40,-1 3-64,0-2-60,-3 1-36,10-1-12,-4-2-12,-2-2-56,-1 2-80,0-4 40,-6-1-48,4 1 0,2 1-4,-6-3-4,-3 2-4,0-2-100,0 0 28,0 0 0,0 0-72,0 0-120,0 0-84,0-2-88,0-1-192,0 1-244,0-1-340,-3 1-872,-3-2-1877,3 2-1583,3 0-1453,-7 1 3997</inkml:trace>
  <inkml:trace contextRef="#ctx0" brushRef="#br0" timeOffset="0.99">23471 22470 3644,'0'0'168,"0"0"-168,0 0 1917,0 0-461,0 0-508,0 0-92,0 0-28,0 0-104,0 0-184,0 0 0,0 0 92,-31 27 132,22-17 232,-1 4 116,1 0 60,0 2-111,-1 0-109,-2-3-128,6 1-160,3-3-112,-7 1-176,7-5-120,-3 1-96,6-4-76,0 2-84,-3-4-84,3-2-76,0 0 16,0 0 20,0 0 64,0-2 48,0-2 0,3-3-160,3-6-220,-6 0-132,3-4-4,-3-2 48,10 1 24,-10-1-68,3 2-184,3 1 111,-6 5 1,0 1 472,3 4 124,-3 2 76,6 0 24,-6 4 48,0-2 116,0 2-264,0 0-76,3 0-24,-3 2 100,0-2-4,7 6 4,-7-2 108,9 2 273,-6 3 183,3 1 32,3-1-28,-5 1 12,5 0-4,-6 2-24,6-4-36,-3-1-52,4 1-52,-7-2-120,3-3-108,-3 3-76,-3-4-36,6 4-60,-6-4-12,3 0-48,-3 2-36,0-4-28,0 2-44,4-2-28,-4 1-96,6-1-292,-6 0-260,0 0-308,3-1-696,6-1-2229,-9-2-3015</inkml:trace>
  <inkml:trace contextRef="#ctx0" brushRef="#br0" timeOffset="0.99">24627 22787 1004,'0'0'4352,"0"0"-1999,0 0-329,0 0-788,0 0-156,0 0 100,0 0-12,0 0-84,0 0-111,0 0-165,0 0-176,-3-2-100,3 2 24,-9 2-4,3-1-100,-7 5-120,4 2-4,0 2 24,-1 1 12,-2 3 40,-3 1 20,5 2 60,4 1-48,-3-2-36,3 1-136,6-4-228,0 1-36,0-3-120,6 1 12,3 0-36,3-7-16,1 3 4,2-4-12,4 0-28,-4-4 16,4-4 60,0-2 20,-1-2 92,4 1 0,-13-5-40,7 3-60,-10-1 60,3 1 48,1-1 96,-10 0 48,6 1 16,-6-2-16,0 2 24,-6-1 88,6 0-88,-13 1-48,7-1-32,0 2 56,-4 3-40,-5-1-104,6 0-60,-4 3-84,4 1-16,0-1-32,-1 1-24,7 2-136,-3 0-60,3 0-184,-3 0-168,6 0-300,0 0-632,0 0-865,0 0-1827,0 0-2305</inkml:trace>
  <inkml:trace contextRef="#ctx0" brushRef="#br0" timeOffset="0.99">24596 22563 1108,'0'0'276,"0"0"3861,0 0-89,0 0-2000,0 0-560,0 0-168,0 0-108,0 0-95,0 0-209,0 0-240,0 0-124,-12-8-76,12 8-40,0 0 0,0 0-24,0 0-4,0 0-60,0 0-84,0 0-132,0 0-40,0 0-36,0 0-36,0 0 60,3 0 88,6 0 56,4 2 184,2 0 472,4-2-64,-4 0-168,10 0-4,-6 0 16,-7 0-64,10 0-155,-7 0-181,-5-2-168,2 0-80,-3 0 0,-5 2-4,5 0 0,-9-2 0,6 2 8,-3-2-4,-3 1 0,6-2-4,-6 1-48,0 1-132,0-6-133,0 6-155,0-3-84,0 0-124,0 2-180,-6 0-252,3 2-724,-3 0-1908,-3 4-1705,5-2-3188</inkml:trace>
  <inkml:trace contextRef="#ctx0" brushRef="#br0" timeOffset="0.99">24686 22534 1852,'0'0'1108,"0"0"4953,0 0-3853,-9 33-388,9-18-56,-3 5-151,-3 1-317,6 4-208,-10-1-168,7 6 20,3 1-52,0 2-232,0-1-172,0 1-48,0 0-84,0 0-88,0-6-20,0 0-16,0-2-48,0-4-72,0 2-24,0-3-76,-6-1 40,3-2-36,3-1-8,0-5-4,-3 1-12,-3-2 4,6-3-64,-3 1-72,-4-2-252,7-3-184,-3 2-160,3-3-216,0-1-396,0-1-464,0-3-637,3-3-3087,-3-2-2725</inkml:trace>
  <inkml:trace contextRef="#ctx0" brushRef="#br0" timeOffset="0.99">24578 23154 1604,'0'0'940,"0"0"-940,0 0 0,0 0 1224,0 0 40,0 0-663,0 0-209,0 0 100,0 0 212,0 0 332,0 0 340,-28 11-164,28-11-220,0 0-96,0 0-40,0 0-32,0 2-140,0-2-168,-3 0-180,3 0-68,0 0-39,0 0 19,0 0 52,0 0 60,0 0 24,0 0-64,0 0-20,0 0-20,0 0-8,0 0-24,0 0-28,0 0 0,0 0-24,0 0-12,0 0 12,0 0 36,0 0 60,0 0 36,0 0 0,0 0-48,3 0-24,-3 0-12,6 0-28,-6 0 4,3 0-28,3 0-20,-3 0-28,4 0-48,2-2-24,-6 2 36,6 0 28,4-2 20,2 1-12,4-2 36,-7 1 76,7 1 80,-7-6-8,4 6-40,-4-1-120,1-2-156,-4 2-12,-3 0-12,-3 0 4,3 2 8,-2 0 4,-4 0 0,0-1 4,0 1 0,0 0 0,0 0-8,0 0-60,0 0-60,0 0-96,0 0-76,0 0-68,0 0-28,0 0-44,-4 1-16,4 1-36,-6 0-100,6-2-84,-3 2-160,3 0-236,0 0-168,-6-2-232,6 0-333,0 0-391,0 0-796,0-2-1381,-3-2-915,25-1 5164</inkml:trace>
  <inkml:trace contextRef="#ctx0" brushRef="#br0" timeOffset="0.99">25961 22891 364,'0'0'1056,"0"0"-336,0 0 2224,0 0-743,0 0-645,0 0-520,0 0-272,0 0-172,0 0-40,0 0-116,-3 0-24,3 0-4,-7 0 0,7-2 36,0 2 52,0-2-16,0 2-104,0 0 4,0 0-16,0-2 65,-3 0 71,-3 2 132,6-1 76,-3-2 8,3 3-56,0 0-36,0 0-76,0 0-24,0-2-60,0 2-112,0 0-100,0 0-80,0 0-172,12-1-52,-5 1 52,5-2 0,3 2 240,-2-3 64,9 3 120,-4 0 96,1 0-64,-1 0-116,-5 3-148,5-3-156,-8 2-36,2-1-108,-3 1 24,-2 1 8,-4-2-8,3 1-12,-3-2-24,-3 2-132,0-2-136,0 0-48,0 0-8,0 0-28,0 0-112,0 0-144,0 0-468,-3 2-996,3 0-2257,-6 0-2499,6-2 575</inkml:trace>
  <inkml:trace contextRef="#ctx0" brushRef="#br0" timeOffset="0.99">26016 23047 1292,'0'0'9705,"0"0"-5453,0 0-2939,0 0-665,0 0-92,0 0 236,0 0 264,31-1-128,-21-4-184,2 5-160,4-3-76,-4-2-72,-3 2-156,4-1-160,5 2-120,-8-2-60,-1-2-72,7 5-124,-4-1-300,0 0-232,-5 2-200,2 0-432,0 0-1333,0 0-3183,-5 2-3077</inkml:trace>
  <inkml:trace contextRef="#ctx0" brushRef="#br0" timeOffset="0.99">26665 22957 3756,'0'0'572,"0"0"4121,0 0-2485,0 0-668,0 0-228,0 0 0,0 0 73,0 0-109,0 0-104,0 0-156,0 0-136,31 8-116,-22-5-84,6 1 44,1 0 28,2-2-116,7 2-200,0-2-148,3-2-84,-6 0-120,6 0-32,-7-2-52,7-2-216,-9 2-252,-1 0-160,4 0-108,-13 0-88,7 0-120,-7 2-468,-6-2-944,-3 2-1669,0 0-1539,0 0-1605</inkml:trace>
  <inkml:trace contextRef="#ctx0" brushRef="#br0" timeOffset="0.99">26782 22543 6393,'0'0'6332,"0"0"-4236,0 0-948,0 0-431,0 0-133,0 0-64,0 0-148,0 0 148,3 27 264,4-9 440,-7 5-188,0 2-296,3 2-124,3 0-108,-3 0-124,-3-4-152,6-3-52,-3-3-172,4-1-8,-4-5-92,3 0-148,-6-1-148,3-2-192,-3-4-172,0 1-244,6-5-504,-6 2-816,0-2-1857,0 0-1843,-6-3-1325</inkml:trace>
  <inkml:trace contextRef="#ctx0" brushRef="#br0" timeOffset="0.99">26882 23113 4060,'0'0'8585,"0"0"-5469,0 0-1203,0 0-801,0 0-264,0 0-136,0 0-56,0 0-84,0 0-84,-31-5-200,18 8-140,-2 1-88,2 2 0,-5 3 0,8-1 12,-2 2 12,3 1-20,-1-1-16,4-1-44,-6 3 0,12 0-4,-6-1 60,6 5 60,0-2-48,6 1-68,-3 0-4,6 1-8,-3-1-40,4 0 0,-1 1-12,-6-3 48,3 5-48,-3-4 52,-3-1-4,3-4-88,-3 4 28,0-2 0,0-2-12,0-1-60,-3 0-256,3 0-244,0-3-296,-3 1-332,3-4-432,-6-2-829,3 0-1771,3-2-2565</inkml:trace>
  <inkml:trace contextRef="#ctx0" brushRef="#br0" timeOffset="0.99">26761 23333 3496,'0'0'9577,"0"0"-7181,0 0-1299,0 0-153,0 0 256,24-2-132,-17 2-272,5 0-312,-6 0-288,-3 2-136,7 0-60,-4 0-4,3-2 0,-6 2-68,0-2-60,7 0-344,-1 0-320,0-4-184,1-2-292,5-2-869,-9 0-2323,4 1-3169</inkml:trace>
  <inkml:trace contextRef="#ctx0" brushRef="#br0" timeOffset="0.99">23961 23537 2812,'0'0'6153,"0"0"-2069,0 0-2572,0 0-728,0 0-56,0 0 237,18-28 215,-18 20-36,10 4-216,-10 0-304,0 2-260,0 1-48,0-1 36,0 0 84,0-1 76,0 3-128,-10-1-140,7-1-156,-6 2-88,-7 0-48,7 0-48,-9 2 8,5 2-8,1 1 12,-4 1 0,7 0 72,-3 1 12,2 1 12,7 0 36,-6 0-48,3 3 4,3-1-4,3 6 72,0-1 60,0 3-20,0 1-4,0 2-36,0-2-24,3 5 0,-3-5 36,0 0 24,0 0 40,0-1 44,0-1-60,0-1-24,0-3-36,0 3-12,-3-5-60,3-2-72,-7 1-36,7 0-72,0-3-24,0 3-100,-3-4-108,-3 0-156,6 0-292,0-4-464,0 0-648,0 0-1069,0-2-2667,0-2-1929</inkml:trace>
  <inkml:trace contextRef="#ctx0" brushRef="#br0" timeOffset="0.99">23744 23733 992,'0'0'10085,"0"0"-7485,0 0-1268,0 0-464,0 0 61,0 0 127,0 0-104,0 0-192,0 0-148,0 0-148,0 0-100,-19-6-60,19 6-48,6 0 0,-6 0 24,3 0 60,7 4 216,2-2 120,-3 0-108,7-1-88,-4-1 28,10 0-16,-6 0-80,2 0-136,-5 0-156,5 0-116,-5 0-4,2 0-84,-9-1-60,10-1-108,-7 0-40,-6-1-20,6 2 12,-2 1 12,-4-2 8,-3 2 4,6 0 24,-6 0 68,0 0-32,0 0-100,0 0-56,0 0-112,0 2-64,-6 4-48,3-3-512,3 5-1080,-7-2-2313,4-2-3303</inkml:trace>
  <inkml:trace contextRef="#ctx0" brushRef="#br0" timeOffset="0.99">21548 22920 2812,'0'0'276,"0"0"4553,0 0-2561,0 0-840,0 0-312,0 0 32,0 0 4,0 0 16,0 0-115,0 0-197,-6-6-140,6 6-68,0-2-72,-3 0-48,3 1-32,0-2-32,0 1-52,0 1-12,0-1 0,0 2-60,0-4-64,0 4-44,0 0-40,0 0-36,0 0-56,0 0-40,0 0-60,0 0-60,0 0-40,0 1-104,3 5-88,3 6 292,7 5 408,2 7 4,4 3-88,-7 3-32,7 3 20,0-2 48,-4-4-144,4 0-104,-4 0-52,-2-3-48,-4-5 0,3 0 0,-2-2-4,-1-3-8,-3-2-4,-3-4-8,3-1 0,-6-3 8,3-1-8,-3 0-60,0-1-76,0-1-68,0-1-72,-3 0-84,3 0-100,-6-1-156,3-5-376,-3 0-876,6-6-660,0 3-1877,0-1-1303,0-7-1133</inkml:trace>
  <inkml:trace contextRef="#ctx0" brushRef="#br0" timeOffset="0.99">21880 22788 548,'0'0'1004,"0"0"4225,0 0-2321,0 0-1180,0 0-716,0 0-116,0 0 20,0 0-8,0 0-116,0 0-147,-6 5-133,6 0-116,-3 3-24,-3 1 24,3 7 72,-7 0 36,4 1 60,3 2 84,0 4 72,-3 4-64,-4 0-64,7 5-56,-3-2-28,3-1-100,-3 2 28,-4-2-16,7-2-56,-3-3-28,3-2-72,3-3-68,-3-3-88,3 0-56,0-5-52,0-1-132,0-2-76,3 0-68,-3-5-60,0 1-52,3-2-68,3 0-100,-3-2-108,4-2-160,-4-4-308,-3-2-676,6-1-1077,-6-3-2055,0 1-1505</inkml:trace>
  <inkml:trace contextRef="#ctx0" brushRef="#br0" timeOffset="0.99">21586 22626 1148,'0'0'496,"0"0"-28,0 0 2232,0 0-719,0 0-605,0 0-288,0 0-92,0 0-236,0 0-168,0 0-64,0 0 8,-16 0 92,16 0 120,0 0 112,0 0-52,-3 0-75,3 0-113,0 0-108,0 0-92,0 0-48,0 0-252,3 0-120,-3 0-220,6 0 84,-3 0 136,7 0 72,-1 0 128,0 0 220,10-2 44,-7 2 52,7-1 132,0-1-64,-1-1-180,-5 2-224,-1 1-100,3 0-80,-2-2-4,-7 2-4,3 0 0,-6 0 8,7-2 52,-10 2 8,6-2 12,-3 2 12,-3-2-12,0 2 40,0 0-28,0 0 12,0 0-36,0 0-12,0 0 4,0 0-44,0 0 52,0 0-60,0 0 0,0 0-12,0 0-48,0 0 48,0 0 12,0 0 4,0 0 68,0 0 48,0-2 48,0 2-8,0-2-40,0 1-48,0-4-24,-3 2-44,3-3 8,-6-2 56,3 4-68,-4-4 0,4 1 0,-3-1 12,3 2 40,-3 0-52,3-2-4,-7 5 0,1-3-44,9 2-24,-9 0-84,6 2 24,-3 1-4,2-4 52,-2 3-48,3 2-28,3 0-20,0 0-88,-6 0-8,6 0-28,0 0-88,0 0-132,0 0-184,0 0-224,0 0-352,0 0-157,0 0-207,6 5-376,-6-3-1132,0-1-1517</inkml:trace>
  <inkml:trace contextRef="#ctx0" brushRef="#br0" timeOffset="0.99">22032 23136 1044,'0'0'1800,"0"0"5073,0 0-4629,0 0-992,0 0-500,0 0-120,0 0-24,0 0-68,0 0-100,0 0-135,0 0-93,-3-8-24,3 8 72,0 0 76,0 0 24,0 0-28,0 0-60,-6 2-148,3 4-12,0 0-4,-7 3 64,4 3 88,-3 1 24,9 1 56,-10-1 4,7 5 60,-6-4-88,9 1-120,0-1-40,0-1-48,0 1-108,0-3-8,0-1-64,9-3-12,-6 1-12,7-2 32,-4-2 64,3-2 112,1 2-40,-4-4 60,3 0-8,0 0 32,1-4-32,-1 2-16,-3 0-36,-3-4-64,7 3-8,-4-2-48,-6 0 44,3 1 4,-3 0 0,0-2 0,0 3 0,0-4-96,0 4-52,-3-3 16,-3 2 36,3 0 92,-4 1-44,4-2 48,-3 3 0,3 2-16,3-1 4,-6 1-60,6-2 72,0 2-8,-3 0-4,3 0 4,0 0 0,0 0-40,0 0-24,0 0-28,3 0-32,-3 0 132,6 0 96,-3 2 76,6-2 48,-2 1-76,2-1-36,-3 0-72,0 0-36,7 2-132,-7-2 12,3 0-40,0 0-156,-5 0-172,2 0-124,-3 0-136,0 0-424,3 0-989,-6 0-255,0-2-2224,3-1-965,3-3 2505</inkml:trace>
  <inkml:trace contextRef="#ctx0" brushRef="#br0" timeOffset="0.99">22305 23013 3648,'0'0'2905,"0"0"2515,0 0-3248,0 0-708,0 0-171,0 0-17,0 0-32,0 0-216,0 0-528,0 0 192,-19-2-328,19 2-108,0 0-24,0 0-76,10 0 0,-4 0 76,3 0 144,4 0 252,5 0-28,1 0-176,-1-2-136,4-1-108,-3 0-180,2-1-48,-8 0-84,5 1-48,-2-2-24,-7 3-148,1-1-80,-7 0-16,0 2 12,3 1 40,-6 0 8,0 0 0,0 0 36,-6 0-136,3 1-364,0 4-704,-4-2-924,-2 3-1661,6-2-2047,-3 4 115</inkml:trace>
  <inkml:trace contextRef="#ctx0" brushRef="#br0" timeOffset="0.99">22355 23140 4364,'0'0'6921,"0"0"-3817,0 0-1148,0 0-675,0 0-45,0 0 64,0 0-264,0 0-344,0 0-256,0 0-132,0 0-64,-13 0 28,16 0 84,3 0 56,-2-2 64,2 0-124,-3 2-68,6-4-76,-3 4-24,4-2-60,-4 2-12,3-2-108,0 2 0,1-1-72,-4 1 12,3 0 0,-6 0 0,4-2-12,-4 2 0,0 0 68,3 0 0,-6 0-4,0 0-40,0 0-12,0 0-60,0 0-60,0 0-64,0 0-44,0 0-52,0 0-68,0 0-112,0 0-160,0 0-268,0 0-672,0 2-936,0-1-1909,0 1-2295</inkml:trace>
  <inkml:trace contextRef="#ctx0" brushRef="#br0" timeOffset="0.99">23294 23416 1228,'0'0'1708,"0"0"3897,0 0-3729,0 0-988,0 0-324,0 0-36,0 0 36,0 0-16,0 0-52,0 0-104,-3 2-12,3-2-28,0 0 12,0 0 28,0 0 24,0 0-63,0 0-29,0 0-52,0 0-60,0 0-100,0 0-100,0 0 36,0 0-44,0 0 48,3 0-40,-3 0 36,6 0 64,-3 0 84,7 0-8,-7 0-4,6 0 52,0 0 8,1 0 52,-1 2 0,0-2 8,1 0-24,-1 0-44,3 0-44,4 0 4,-7 0-48,0 0-28,-2 0-60,2 0-48,0 0 0,1 0 0,-1 0 40,0 0-48,-3 0 4,-3 0 4,7 0 48,2 0-48,-6 0 36,4 0-40,-7 0-4,6 0 44,0 0-40,-6 0 0,7 0 0,-1 2-4,0 0 0,1-2 0,-1 0 0,-3 0 48,0 0 20,4 0-12,-1-2 0,0 0 12,1 0 16,-4 2-16,3-3 0,-6 0 12,6 1 4,-5 0-16,2 2 0,3-1 24,-6-4-24,3 5 4,-3 0-64,4-1-12,-4 1 0,3 0-8,3-2-44,-6 2 4,7-2 40,-7 2-40,6-3 36,-3 2 8,4 1 4,-1 0 0,-6 0 8,6-2 64,-6 2-24,4-2 52,5 2-4,-12-1 12,9-2-24,-2 3 4,2 0-4,-6-2-12,6 2 12,-6-2-24,4 2-52,5 0 0,-6 0-4,-3-1 0,7 1-4,-1 0 0,-3 0 0,-3 0 0,6 0 4,1 0 4,-1 0 52,-6-2 0,3 2 4,4 0 32,-7 0-24,6 0 0,0 0-12,-6-3-48,4 3-4,5 0 40,-3 0-44,1 0 4,-1-1 4,0 1 36,1-2-40,-1 2 40,0 0-40,0-2 4,1 2 52,-7 0-4,6 0-48,-6 0-4,3 0 4,-2 0 0,5 0 0,-9 0-8,6 0 4,-3 0-4,3 0-4,-6 0 0,3 0 0,4 0 4,-4 0 0,6 0 8,-9 0 0,9 0-4,1 0 4,-7 0 0,6 0 36,0 0 12,-2 0 12,2 0-24,-6 0-36,6 0 0,-9 0 48,10 0-48,-1-3 36,-6 3-36,3 0 36,3 0 0,-5-1-44,5 1 4,-3 0 4,-3 0-4,7 0-4,-1 0-4,0 0 0,-6 0 0,7 0-4,-1 0 4,0 0 0,-6 0 8,7 0 68,-1 0-4,0 0 12,-3 0-24,-3 0 0,7 0-12,-4 0 0,-3 0-40,6 0 52,1 0 0,-7 0-12,6 0-36,-9 0 36,6 0-48,-3 0 4,4 0 4,-4 0-4,3 0 0,-3 0 4,0 0 40,3 0-36,-3 0 36,7 0-40,-10 0 4,9 0 0,-3 0-4,-3 0-4,3 0 4,4 0 4,-7 0-8,6 0 0,-6 0 0,3 0 8,4 0 60,-7 0 0,6 0-24,-3 0 16,-3 0-4,4 0-52,2 0-4,-6 0 8,0 1 0,3-1 36,4 0-44,-7 0-4,3 0 0,3 0 0,-6 0 0,7 0 0,-4 0 0,-3 0 0,0 3 4,3-3 44,4 0 0,-7 0 0,6 0 12,-9 0 0,9 0 12,-3 0-12,4 0-48,-7 0 48,0 0-48,3 0 48,3 0-56,-5-3 4,2 3 0,-3-1-8,-3 1-4,6 0-4,-6 0 0,0 0-40,0 0 36,0 0-60,0 0-12,0 0-12,0 0-12,0 0 0,0 0-12,0 0-16,0 0-8,0 0 0,0 0 36,0 0 0,0 0 0,0 0 0,0 0-12,0 0 12,0 0-40,0 0-44,0 0-96,0 0-112,0 0-132,0 0-180,0 0-332,0 0-664,-6-2-1316,6 2-3417,-3-2-3636,12 6 9789</inkml:trace>
  <inkml:trace contextRef="#ctx0" brushRef="#br0" timeOffset="0.99">32630 23165 9593,'0'0'4164,"0"0"-2644,0 0-616,0 0 97,0 0-57,-25 0-144,16 2-184,-3 4-116,-1-3-120,-2 7-88,2-2-12,-2 1 36,3 1 100,-1 0 8,4 2-60,0-1-88,-1 1-68,4 2-28,-6-1-12,12 2-32,-4-2-52,-2 3-36,6 0 0,0-1-36,0 0 36,6-1-48,-6-1 0,4 3 4,-4-5 0,9 2 44,-6-2-36,-3 0 48,6-1 12,-3 4-60,-3-3 0,0 0 40,0 3-44,0-1-8,0 1 4,-3 0 0,-3 1-4,3-3-48,-3 2-12,3-3-84,-1 0-132,-2-3-208,6 2-244,-3-4-340,3-3-544,-6 2-732,6-5-1597,0 0-1399,0-7-2593</inkml:trace>
  <inkml:trace contextRef="#ctx0" brushRef="#br0" timeOffset="0.99">32429 23447 14189,'0'0'4293,"0"0"-3541,0 0-480,0 0 228,0 0 208,0 0 24,0 0-248,0 0-228,0 0-4,0 0 4,0 0 72,37 6 132,-25-6 20,-2 2 4,5-2-12,-2 0-64,-1 0-120,-3 0-212,-3 0-76,-2 0-60,2 0 48,-3-2 4,-3 2-52,0 0-48,0 0-96,6 0-96,-6 0-88,0 0-68,0 0-64,0 0-120,0 0-136,0 0-232,0-2-652,0-2-1424,0 2-3721,-6-1-2504</inkml:trace>
  <inkml:trace contextRef="#ctx0" brushRef="#br0" timeOffset="0.99">32401 23111 4668,'0'0'6285,"0"0"-4169,0 0-956,0 0-212,0 0 224,0 0-3,0 0-217,0 0-152,0 0-124,0 0-164,-10 2-160,10-2-32,7 0-40,-7 0 36,0 0 12,9 0 8,0 0 124,1-2 136,2-1-80,3 0-44,1-1-72,3 1 56,-1 0 160,1 2-16,-1-1-336,-5 0-144,5 0-120,-8 0 0,8 2-12,-5 0-36,-4-2 36,0 2-60,1 0 12,2-2-12,-6 2 0,-3-1 0,4 1 60,-4-3-72,-3 3 72,6 0 0,-6 0 0,0 0-84,0 0-72,0 0-100,0 0-128,0 0-144,0 0-40,0 0 0,-6 0-280,3 4-352,3-2-896,-7 2-960,7 0-1721,-3-2-2064</inkml:trace>
  <inkml:trace contextRef="#ctx0" brushRef="#br0" timeOffset="0.99">32488 22576 6977,'0'0'4788,"0"0"-2848,0 0-836,0 0-236,0 0 29,0 0 11,0 0-68,0 0-184,0 0-228,0 0-368,0 0-8,0 15 264,0 1 444,6 3 332,-6 8-108,3 0-148,-3 5-232,6-4-172,-3 1-116,-3-2-76,6-3-24,-6-3-72,4-4-96,-4 1-48,0-7-4,0 3-8,0-3-36,0-3-12,0-4-48,0 2-120,0-5-160,0 1-176,0-2-200,0 0-288,-4 0-344,4-3-1128,-6-2-3697,6-4-5344</inkml:trace>
  <inkml:trace contextRef="#ctx0" brushRef="#br0" timeOffset="0.99">31092 23491 4164,'0'0'6785,"0"0"-4157,0 0-1324,0 0-384,0 0 261,0 0 143,0 0-288,0 0-280,0 0-168,0 0-200,0 2-68,3-2 32,-3 3 12,7-2 48,-4 1-12,-3 0-64,6 0-56,-3 2-64,0-2-12,6-1 16,-2 4-4,-4-3-12,6-1-48,7 1-20,-7-2-4,3 0-24,1 0-24,2 0-72,-6-2 36,4 1-36,-4-1 0,-6-3-12,7 5-44,-4 0-4,-3-1 0,-3 1 0,6-2 0,-6 2-60,0 0-148,0 0-128,0 0-112,0 0-96,3 0-156,-3 0-272,0 0-540,0-2-908,6 2-1853,-6-2-2235,0 0 3</inkml:trace>
  <inkml:trace contextRef="#ctx0" brushRef="#br0" timeOffset="0.99">31114 23299 1932,'0'0'1588,"0"0"-244,0 0-147,0 0 39,0 0 168,0 0 172,0 0-56,0 0-84,0 0-140,0 0-24,0 0 21,-3-5-45,3 5-64,0 0-120,-6 0-80,6 0-96,0 0-164,0 0-144,0 0-168,0 0-220,0 0-192,6-2-92,-6 2-40,3-1-12,9 1 132,-2-2 4,8-2 4,1 4 4,0-2-8,-7 0-40,7 2-36,-7 0 0,7 0-12,-10 0-12,0 2-12,-3 0 8,4-1-32,-7 2 12,-3-1-52,0-2-104,0 1-52,0-1-36,0 0 36,0 0 12,0 2 0,0-2-124,0 0-380,0 3-656,-3-1-837,-7 1-1767,4-3-2489</inkml:trace>
  <inkml:trace contextRef="#ctx0" brushRef="#br0" timeOffset="0.99">31905 23026 5473,'0'0'8728,"0"0"-6195,0 0-881,0 0-680,0 0-92,0 0 60,0 0-92,0 0-120,0 0-148,0 0-156,-25-4-168,25 4-28,0 0-96,0 0-132,6 0-180,3 0 180,4 0 48,8-2 192,4 1-12,0-4-32,9 2-16,-12-3-64,6 2-116,-6 0-4,-1 0-128,-2-2-36,-4 6-28,-8-2-20,2 1 48,0-1-12,-9 2-76,6 0-8,-6 0-16,0 0 136,0 0 136,-6 0-64,6 0-172,-12 0-176,12 0-224,-10 2-184,7-1-392,-6 1-912,3-2-1817,3 5-2019,-3-5-1741</inkml:trace>
  <inkml:trace contextRef="#ctx0" brushRef="#br0" timeOffset="0.99">34329 22640 1388,'0'0'2920,"0"0"-563,0 0-293,0 0 20,0 0-248,0 0-220,0 0-276,0 0-371,0 0-297,0 0-28,0 2-112,-3 9 24,-6 3 180,0 7 276,-1 0-24,-5 4-200,9-3-220,-4-1-24,1-2-36,3-3-76,3-5-152,-3-1-124,6-2-96,0-2-60,0-3-8,0-1-100,0 1 4,9-3 104,-9 0 108,9-3 24,0-5 0,1-1-48,2-3-84,7-3-48,-10 0-24,0-7-60,1 3-108,-1 0-148,3-2 16,-2-1 20,-4 7 148,-3 1 104,3 3 40,-6 3 48,3 0 12,-3 5 44,0-2 44,7 3 44,-7 2-12,0 0-64,0 0-56,0 0-96,0 0-72,3 2-88,3 6 256,-3 2 244,6-1 128,4 7 16,-4 0-160,6-3 24,-2 2 4,-1-3-40,4-1-48,-4 1-168,-3-2 0,1-2-108,-1-3-24,-6 1-180,6 0-220,-9-4-96,0 0-148,7-1-204,-7-1-492,0 0-1048,0 0-1809,-7-1-3323</inkml:trace>
  <inkml:trace contextRef="#ctx0" brushRef="#br0" timeOffset="0.99">34370 22877 9277,'0'0'4160,"0"0"-2728,0 0-676,0 0 149,0 0 267,0 33 136,6-18-84,-3 5-224,3 3-308,-6 1-292,3-2-216,-3 4-64,0-7-24,7 3-96,-7-5-56,0-2-64,3 0-40,-3-3 16,0-3 24,0-1-16,0-2 40,0-2 36,0-2-36,0 0-148,6-2-172,-6 0-108,0 0-120,0 0-116,-6-4-584,6-4-1841,-3 5-3883,-4-9-485</inkml:trace>
  <inkml:trace contextRef="#ctx0" brushRef="#br0" timeOffset="0.99">35179 22910 5957,'0'0'5908,"0"0"-3544,0 0-1228,0 0-496,0 0 1,0 0 19,0 0-224,0 0-200,0 0 208,25 4 220,-7-4 132,-2 2 0,3-2-40,2 0-52,-2 0-184,3 0-168,-10 0-352,7 0-12,-4 0-196,-6 0-44,-2 0 32,-1 2 4,3 0-188,-6-2-128,-3 2-140,0-2-72,0 2-240,0-2-324,0 1-533,0 2-411,-9-3-2040,6 0-2409</inkml:trace>
  <inkml:trace contextRef="#ctx0" brushRef="#br0" timeOffset="0.99">35306 22771 3676,'0'0'1384,"0"0"3253,0 0-2653,0 0-308,0 0-468,0 0-100,0 0-27,0 0-85,0 0-108,0 0-160,-18-21-128,11 21-52,7 0-72,0 0-48,0 0-152,0 0-224,0 2-52,0 4-88,0 3 88,7 7 464,-4 3 408,3 4-220,-6 4-288,3-2-160,3-1-196,-3-1-8,3-6-8,-6 2-40,4-3 48,-4 0-4,3-5-44,3 0-60,-3-1-88,-3-2-92,0-2-136,0-3-24,0 2-72,0-5-136,0 0-148,0 0-52,0 0-148,0-5-792,-9 0-1317,6-3-3347,-1-6-441</inkml:trace>
  <inkml:trace contextRef="#ctx0" brushRef="#br0" timeOffset="0.99">35737 23019 13669,'0'0'3893,"0"0"-3809,0 0 4,0 0-88,0 0 396,0 0 160,0 0-64,0 0-136,0 0-28,0 0 64,34 22 60,-15-17 48,-1-5-4,4 0-8,3 0-160,-10 0-280,4 0-48,-3 0-208,-7-2-216,0-1 36,-6 3 108,7 0 60,-10-1 4,3-1-28,3 0-76,-6-2-132,3 2-284,-3 0-620,0 0-733,0 0-419,0 2-2152,-3 0-501</inkml:trace>
  <inkml:trace contextRef="#ctx0" brushRef="#br0" timeOffset="0.99">35870 22636 4972,'0'0'5501,"0"0"-3113,0 0-1344,0 0-472,0 0-16,0 0 12,0 0-80,0 0-95,0 0-57,0 0-148,0 0 0,-3 22 244,0-8 348,3 8 216,0 1-236,0 2-212,0 0-232,0 1 0,0-4-72,0 4-60,3-7-88,-3 0-96,0-1 0,0-1-60,3-3-64,-3-3 28,7 1-96,-7-5-200,3 0-96,-3-4-48,0-1-152,0 0-208,0-2-356,0 0-441,0 0-523,-3-2-2732,-4-8-2557</inkml:trace>
  <inkml:trace contextRef="#ctx0" brushRef="#br0" timeOffset="0.99">28568 24146 7185,'0'0'3264,"0"0"-1488,0 0-764,0 0-96,0 0 196,0 0 9,0 0-77,-21 32-76,18-19-156,-4-2-64,-2 5-16,6-1-64,-3 0-84,-4 1-112,-2-3-84,6 3-108,3-3-88,0-1-84,-4-2-100,4-3-8,-3-1-120,6 0-48,0-3-76,0 0-128,0-1-116,0-2-116,0 0-104,0 0-124,0 0-48,6-5-244,-6 4-409,3-7-991,4 2-2456,-4 2-1477</inkml:trace>
  <inkml:trace contextRef="#ctx0" brushRef="#br0" timeOffset="0.99">28451 24188 796,'0'0'10029,"0"0"-6893,0 0-1556,0 0-623,0 0-109,0 0 4,0 0-172,0 0-252,0 0-240,0 0-80,0 0 88,9 8 172,-3 0 204,-3 1 100,6 1-164,-2 4-156,-1-1-48,0-1-100,6 1-80,-2-3-40,-4 1-44,3-3-40,-6 0-96,7 0-124,-10-5-72,9 3-56,-9-4-56,0-2-68,3 2-4,-3-2 48,0 0 136,0 0 48,-3-2-100,3-3-456,-6-1-624,3-4-669,0 1-359,-4-1-496,4-2-24,3 5-1149,0-5 1521</inkml:trace>
  <inkml:trace contextRef="#ctx0" brushRef="#br0" timeOffset="0.99">28950 23768 664,'0'0'4764,"0"0"-2031,0 0-509,0 0-948,0 0-520,0 0-128,0 0-56,0 0-76,0 0-128,0 0-128,-10 0-112,10 0-80,0 0 68,0 1 184,0 3 180,7 0-92,2 0 105,0 0 43,4 1-104,-4 0 4,10-2 32,-1 2 48,-5-4 12,8 1 48,-2 0 44,-4-2-180,-2 0-320,-1 0-120,4 0-48,-7 0-48,0 0-12,1-2-40,-7 0-84,0 2-12,3-1-12,-3-2 0,-3 1 0,0 1 48,6 1-4,-6-2-32,3 0-76,-3-1-112,0 3-224,0 0-228,0 0-497,7 0-367,-7 7-168,0-4-496,0 1-408,0 0-1301</inkml:trace>
  <inkml:trace contextRef="#ctx0" brushRef="#br0" timeOffset="0.99">29018 24341 11685,'0'0'4268,"0"0"-3399,0 0-569,0 0 108,-31 9 212,31-4 156,-6-4-160,3-1-152,3 2-244,0-2-120,0 0-52,0 0 0,0 0 12,3 2-48,3 0 124,-3 0 8,6-2 40,1 0 48,-1 0 60,6-2 144,-8-2 160,8 2-16,-2-4-36,-4 5-84,6-3-100,-2 0-108,-4 2-80,0 0-100,1 2-72,-1-2-84,-6 2-4,3 0 76,4 0-72,-7 0-12,-3 0-120,3 0-36,-3 0 44,6 0 16,-6 0 12,0 2-88,0-2-104,0 0-40,0 0-36,0 0-16,0 0-72,0 0-156,0 0-276,0 0-672,0 0-1101,0 0-2547,-6-6-2865</inkml:trace>
  <inkml:trace contextRef="#ctx0" brushRef="#br0" timeOffset="0.99">29058 23980 4196,'0'0'2577,"0"0"175,0 0-1176,0 0-640,0 0-92,0 0 124,0 0 124,0 0-60,0 0-67,0 0-269,-21 7-112,11 0-32,1-4 124,0 7 60,-1-2-88,-2 1-76,3 1-160,6 4-60,-4-3-48,4 0-52,3 5-68,0-2-184,0-1 0,10-2-160,-7-1-8,15 0-40,-5-4-80,5-2-92,1-4-20,3-3-48,-4 0-116,1-5-20,2-1 44,-5-1 96,-4 0 172,-2-1 272,-1-1 12,-6 4 176,-3-3 168,0 1 120,0-1 64,-3 1-148,-6-2-100,6 1-84,-7 1-76,1 0-32,-7 2 8,7 1-12,-3 3 4,-1-2 32,-2 6-24,6 0-108,-1 0 0,-2 0-132,3 2-52,-1 4-20,-2-2-40,3 3-72,-1-1-16,1 2 4,0-4-28,6 4-48,-4-4-112,4-1-188,-3-1-476,6 2-745,0-4-595,6 2-1576,-3-2 963,4-2-899</inkml:trace>
  <inkml:trace contextRef="#ctx0" brushRef="#br0" timeOffset="0.99">29095 23781 9005,'0'0'2980,"0"0"-1764,0 0-720,0 0 164,-12 27 364,12-13 161,0-1-205,0 6-200,0 1-100,0 1-56,0 0-12,3 4-64,-3 1-108,6-1-148,-6-1-36,0 3 24,0 0-16,0 0-56,0-1-52,0-3-24,0 0-84,-6 0 76,3-2-52,-3-1-12,3 1 12,-3-3-12,6-3-60,-4 0-8,-2-3-76,6-3-36,-3 3-52,-3-6-80,6 0-100,-3-3-120,3 0-184,0-1-332,3-2-460,3 0-360,-3-5-825,-3 0-2579,6-5-2153</inkml:trace>
  <inkml:trace contextRef="#ctx0" brushRef="#br0" timeOffset="0.99">29278 24123 872,'0'0'3264,"0"0"-919,0 0-893,0 0-272,0 0-68,0 0-232,0 0-32,0 0 8,0 0-12,0 0-108,0 0-68,3-6 76,-3 6-99,0 0-197,0 0-24,0 0-80,0 0-108,0 2-48,0 0-68,0 1 164,4 2 24,2 0-24,-6 1-48,9 0-104,-6-1 16,3 2-36,-2-4-64,2 3-44,3-2-4,-6 0-8,3-2-80,-3-1-8,1-1-64,2 0-60,-3 0-76,3 0-24,-3 0-52,-3 0-144,0-3-192,6-1-237,-6 0-235,3-2-320,-3-4-276,0 5-640,7-4 560,-7 1 504,0 0 427,3 0 693,-3 0 232,6 3 508,-6 1 193,0 0 3,3 0 12,-3 2 216,0-1 392,0 3-36,0 0-116,0-3-60,0 3-96,0 0-144,0 0-204,0 0-316,0 3-123,0-2 35,0 3 72,0 0 60,0 4 12,0 2-36,0 1-52,0 0-48,-3 3-64,3-1 88,0 1-24,0-1-4,0 1-24,0-1-132,0-1-108,0-2-4,0 0-88,0-3-32,0 1-100,3-4-88,-3-1-96,0-1-152,6 1-160,-6-3-116,0 0-273,0 0-523,3-5-464,-3 2-2036,0-1-1129</inkml:trace>
  <inkml:trace contextRef="#ctx0" brushRef="#br0" timeOffset="0.99">29880 23916 784,'0'0'2724,"0"0"-443,0 0 47,0 0 16,0 0-584,0 0-432,0 0-260,0 0-124,0 0-99,0 0-97,-28-2-88,25 4-68,-6 4-64,-1 0-24,1 1-64,0 7-72,-1-1-48,1 3 8,-3 1 0,2 3-48,7-1-12,-3-2-64,3-1-44,3 0-160,0-3-84,3-4-100,6 1-36,1-4 16,2-3-40,-3 0 0,10-6 48,-10 0-24,13-7-24,-6-1 48,-4-3 116,0 3 76,4-5 4,-4 3-4,-6-1 4,-2 1-60,2-1 60,-3 1 96,-3 1-32,0 2 168,0 0 132,-3 3-36,-7-1-24,4 3-72,-3-2 12,0 4-52,-1-3-32,4 4-64,-3 0-16,0-2-80,2 4-120,-2 0-60,-3 0-112,12 0-160,-10 2-120,7 0-112,-3 0-184,6 0-528,-3 0-929,3-2-1775,0 2-1829</inkml:trace>
  <inkml:trace contextRef="#ctx0" brushRef="#br0" timeOffset="0.99">29809 24245 12613,'0'0'4717,"0"0"-3741,0 0-864,0 0-64,0 0 100,0 0 308,0 0 120,0 0 136,0 0-176,0 0-184,21 21-72,-11-20 12,2-1 0,-3 0 8,1-1 40,-1-5-12,0 4-100,1-2-104,-1 0-80,-6 0-44,6 3-60,-9-2-64,0 3-68,0-2-52,0 2-44,0 0-136,0 0-64,0 0-120,0 0-208,0 0-372,0 0-864,-3 0-1989,-3 2-2043,3 1-781</inkml:trace>
  <inkml:trace contextRef="#ctx0" brushRef="#br0" timeOffset="0.99">29939 23727 7501,'0'0'2668,"0"0"-1648,0 0-660,0 0 12,0 0 104,0 0-28,0 0 12,0 0-104,0 0 228,0 0 88,0 0 56,-3 31 93,-3-18-1,6 5-40,-4 1 84,-2 6-76,6 0-44,-3 4-160,-3 0-132,-3 2-160,6 0-88,-4-2-56,4 2-28,0-4-12,-3 2 28,3-4-52,-3-2-16,3-1-68,3-3-4,-7-4-4,7 0-4,-3-5 4,-3 2 0,6-5-40,0 1 36,-3-4-136,-3-2-128,6 0-200,0-2-192,0 0 12,0-2-164,6-4-436,-3-2-1417,-3-3-2263,0 3-1701</inkml:trace>
  <inkml:trace contextRef="#ctx0" brushRef="#br0" timeOffset="0.99">29793 23736 6857,'0'0'4108,"0"0"-2372,0 0-488,0 0-96,0 0-96,0 0-191,0 0-133,0 0-140,0 0-268,0 0-164,0 0 84,6 10 52,7-7 60,2 0-4,1-1 40,9-2-12,-4 0-64,1 0-60,-3 0-64,-1 0-168,4 0-24,-4 0-96,1 0 0,-7 0-52,7 0-44,-10 2-200,-2-2-24,2 2-48,-6-2-88,-3 0-236,0 0-300,0 2-525,0-2-639,-3 0-568,-3 2-1280,3-2-1009</inkml:trace>
  <inkml:trace contextRef="#ctx0" brushRef="#br0" timeOffset="0.99">30063 23970 520,'0'0'13617,"0"0"-9648,0 0-3489,0 0-480,0 0-36,0 0 36,0 0 308,0 0 108,0 0-60,0 0-136,0 0-60,12-5 84,-2 8 208,2-1 268,-3 4-40,7-2-136,-4 2-144,-3 0-124,4-1-164,-4-1-112,-3 2 0,-3-2-88,4 0 88,-7 0 0,0-1 8,0 3 0,0 0 56,-7 0-16,4 2 24,-6 0 0,-6 1-12,2 1-52,4-2 0,0 1 0,-1 1 40,1-1 36,0-1 0,6 0 28,-7 2-28,10-5-12,-3 4-72,3-1 0,0 0-8,0 0-4,0-2 0,3 1 0,0-1 0,4 0 12,5-2 4,-6-2 56,3 2-48,-5-4-12,5 0-8,0 0-64,0-4-172,1 2-176,-7-2-136,6-2-64,-9-2-36,6 0-120,-3 1-300,4 0-620,-7-3-841,0 2-1487,0 0-900,0 4-641</inkml:trace>
  <inkml:trace contextRef="#ctx0" brushRef="#br0" timeOffset="0.99">30075 24076 11521,'0'0'4788,"0"0"-3207,0 0-977,0 0-196,0 0 156,0 0 100,0 0-188,0 0-368,0 0-12,37-11 28,-24 11 72,-4 0 60,4 0 44,5 0-32,-9 0-84,7 0-52,-4 0-88,-2 0-44,-7 0-84,6 0-232,-3 0-120,-6-2-172,3 0-200,-3 2-60,0 0-92,0-2-468,-3-1-1333,-3-2-2243,6 3-489</inkml:trace>
  <inkml:trace contextRef="#ctx0" brushRef="#br0" timeOffset="0.99">28175 24829 2120,'0'0'1528,"0"0"-656,0 0-284,0 0-211,0 0-377,0 0 0,0 0 1068,0 0 1076,0 0-24,0 0-540,0-15-204,6 15-56,-6-4 29,0 4-121,0 0-88,0 0-124,0 0-148,0 0-160,0 0-80,0 0-56,0 0-52,-6 0 12,2 0-268,-2 0-164,-3 6-100,0-3 0,-4 5-64,4 0 16,0 0 0,-1 2 0,1-1 0,6-1 40,-3-2 4,3-1-4,3 0-112,0-2-36,0-1-52,3 2 16,3-2 156,3-2 36,4 0 84,-4-3-36,10-4-48,-7 0 0,3-5 0,-5 3 4,2-4-4,-3 2-4,-5 2-104,5-3 48,-3 3 48,-6-1-48,0 0 52,0 3 4,0-6-72,-6 4-68,6-1 72,-9 1-12,-1-3 0,7 4 8,-6-1 64,0 1-48,-1 0 12,1 5-24,0-2-60,-1 4-16,1-1 4,6 0 8,-6 2 16,6 0 0,-7 0-16,4 0-72,3 2-72,3 0-24,-6-2-36,6 1-104,0-1-192,0 3-300,0-3-432,0 0-493,0 2-491,0-2-364,9 1 732,-3-1-645,-3 0-1675</inkml:trace>
  <inkml:trace contextRef="#ctx0" brushRef="#br0" timeOffset="0.99">28323 24657 1344,'0'0'2792,"0"0"-787,0 0-381,0 0 64,0 0 92,0 0-240,0 0-180,0 0-84,0 0-15,0 0-69,0 0-280,-9-9-396,9 9-244,0 0-136,9 0-4,-2 0 28,2 0 232,3 4 412,7-2 32,3 1-144,-4 0-52,4-1-36,6-2-108,0 0-156,-7 0-112,4-2-228,-9-1-84,2 0-136,-2 1-116,-4-2-172,-6 4 12,-2-2 4,-1 2-68,3 0 4,-6 0 56,0-2 24,-6 2-60,3 0-368,-1 0-624,-2 0-801,3 2-1619,-6 0-1460,3 7-733</inkml:trace>
  <inkml:trace contextRef="#ctx0" brushRef="#br0" timeOffset="0.99">28469 24654 12777,'0'0'2852,"0"0"-2160,0 0-615,0 0 23,0 0 548,0 0 120,0 0-36,0 0-560,0 0-172,0 0-300,-18 3 300,24 5 344,-6 2 184,0 5 120,0 5 232,3 3-200,-3 0-96,0 4-76,0 2-12,0 0-60,-3 0-100,3-2-152,0 0-112,-6-3-24,6-2-40,0-3-8,0 1-44,0-5-88,0-1-64,-4-2-32,4-3-52,0-3-104,0-2-124,0-1-124,0-3-184,0 0-36,0-3 80,0-3-608,0-4-1381,0 1-1451,0-5-504,0 5 367</inkml:trace>
  <inkml:trace contextRef="#ctx0" brushRef="#br0" timeOffset="0.99">28460 24762 4772,'0'0'3265,"0"0"-661,0 0-960,0 0-316,0 0 40,0 0-4,0 0-267,0 0-133,0 0-52,0 0-376,0 0-216,-31-8-88,22 16-36,-1 1-16,1 3-44,0 0 20,-1 1 28,-2-2 36,9 3-4,3-1-56,-6-3-104,6 1-56,6-2-144,-3 1 8,0-5-20,6 1 32,7-2 16,-7 0 48,4-4 12,-4 0 44,0-4-4,4 0 8,-4-2 60,0-2 36,0 1-24,-2-1-64,-4 0 4,-3 1 52,0 0-64,3-2-60,-3 1-36,0-2-84,-3 3-4,0-3 48,-4 0 4,4 1-16,-6 1 52,0 1-40,3-1-8,-7 2 56,4 0 76,6 2 4,-7 3-116,4-1-56,-3-1-80,6 2 16,-3 1-4,3 0 40,-4 0 36,7 0-124,0 0-284,0 1-552,0 2-1013,0-1-623,10-1-1668,-10 1-93</inkml:trace>
  <inkml:trace contextRef="#ctx0" brushRef="#br0" timeOffset="0.99">28379 25117 5917,'0'0'2804,"0"0"-1084,0 0-600,0 0 340,0 0 360,0 0-219,0 0-397,0 0-240,0 0-472,0 0 12,0 0 220,28-18 236,-9 13-36,-7 1-136,7 0-160,-7 3-132,7-4-220,-10 5-276,10 0-24,-10 0-36,0 5 0,1-4-24,-7 1-48,6 0-40,-9-2-104,3 4 20,3-4 4,-6 2-28,0-2-56,0 0-40,0 0-16,0 0-56,0-2-112,0-2-344,0-4-1200,0 3-1817,0-5-1195,-6 4-1097</inkml:trace>
  <inkml:trace contextRef="#ctx0" brushRef="#br0" timeOffset="0.99">28181 25295 9461,'0'0'3204,"0"0"-1724,0 0-1012,0 0-76,0 0 200,0 0 253,0 0 123,0 0-76,0 0-176,0 0-224,0 0-88,-25 8 0,25-8 80,0 0 116,0 0-32,0 0-80,0 0-80,0 0-44,0 0-84,6 0-52,-3-2-84,7-3-72,-1 2 100,13-1 56,-4-2-48,1-1 60,12-1 88,-3-2 20,3 0-96,3-1-96,-3 2-32,0-2-80,0 4-44,-6 1-48,-1 0-88,-5 4-80,-3 2 60,-4-2 72,0 2 36,-2 0 36,-4 2 4,-3-2 8,3 2 0,-3-2 4,3 4-4,-6-2-72,4 0-72,-4 0-48,0 0-88,0-2-56,3 2-52,3 0-80,-6-2-116,0 1-188,0-1-420,0 0-472,0 0-760,0 0-769,0 0-2487,0-1-1401</inkml:trace>
  <inkml:trace contextRef="#ctx0" brushRef="#br0" timeOffset="0.99">28348 25527 9453,'0'0'2500,"0"0"-1616,0 0-580,0 0 132,0 0 248,0 0 200,0 0 48,0 0-155,0 0-153,0 0-80,-34-6-24,31 4 68,-6 2 4,-1 0-56,1 2-36,0-1-24,-1 5-28,-2-2-120,3 4-84,-4 0-112,4-1-56,3 3-68,-3-2-8,5 0 0,-5 1-4,9-1-44,0-1 44,0 1-52,0-2-16,3 0-36,7-2 24,-1-3 40,6 1 44,-2-2 48,-1-3 0,7-3-44,-1-4-4,-5 0-8,5-3-4,-2 1-72,-7-1-28,4-1 4,-7 3 12,-3-1 24,0-2 72,-3 3 76,0 0 32,-3-3 24,0 1-72,-7-1-48,1-1-12,-6 1-12,5 1-120,-2 1 24,0 0 108,-4 5 96,7 1-52,-1 4-44,-2 0-72,3 2-36,-1 0 8,1 0 16,6 2-60,-3 0-76,3 0-84,-3 0-184,6 0-196,0-1-396,9 2-520,-3-1-473,3-2-251,1 0-1736,-7 0-389</inkml:trace>
  <inkml:trace contextRef="#ctx0" brushRef="#br0" timeOffset="0.99">28615 25330 7797,'0'0'9289,"0"0"-7005,0 0-2236,0 0-48,-19 28 0,16-16 272,-3 5 104,6 2 100,-3 3-48,3 1-76,-6 2-96,6-1 0,-10-2 72,10 2 36,-12-5 60,12-2-16,-9-1-152,9-3-220,-3-1-36,3-5-204,-7 0-148,7-4-144,0-3-220,0 0-148,0-2-368,0-6-528,7-3-2101,-7 2-2279,3-12-1841</inkml:trace>
  <inkml:trace contextRef="#ctx0" brushRef="#br0" timeOffset="0.99">28488 25392 3300,'0'0'6869,"0"0"-5013,0 0-1624,0 0-184,0 0-32,0 0 532,0 0 192,0 0 160,0 0-180,0 0-140,0-7 101,0 7 315,0 0 116,0-1-140,0 1-116,0 0-124,0 0-136,3 1-88,3 1-24,-6 4-12,3 0-60,6 1-64,-9 1-68,10 4-112,-4 0-36,-3-1-12,3 0-72,-3 2-48,4-2-4,-4 0-44,-3-1-36,9-1 12,-9-1-72,3 0-96,3-2-40,-3 0-20,-3-2-64,0-1-120,0-1-120,0-2-100,0 0-188,7 0-404,-7 0-320,3-2-637,-3-1-223,6-1-2792,-6-8-1345</inkml:trace>
  <inkml:trace contextRef="#ctx0" brushRef="#br0" timeOffset="0.99">28544 25414 4956,'0'0'2925,"0"0"-629,0 0-816,0 0-72,0 0-20,0 0-52,0 0-131,0 0-249,0 0-240,0 0-212,0 0-212,0-2-168,3 2-120,-3 2 0,3 3 312,3-2 84,6 5 152,-2 0 44,-1 0-100,6 3-84,-2-1-12,-1 1-72,-2 1-28,5-1-68,-3-1-88,-2 0-48,-1-1-36,3-1-52,-5-2 0,2-2-4,-6-1-4,3 0-12,-3-2-108,-3-1 108,7 2-48,-4-2-24,-3 0 36,0 0 0,9 0-12,-9 0-40,3-2-44,3 2-36,-3-1-64,-3 1-192,7 0-144,-4 0-124,-3 0-176,0 0-368,6 0-708,-6 1-1105,0-1-2747,-6 0-1397</inkml:trace>
  <inkml:trace contextRef="#ctx0" brushRef="#br0" timeOffset="0.99">28181 24016 1512,'0'0'1620,"0"0"1637,0 0-1713,0 0-788,0 0-44,0 0 88,0 0 0,0 0-92,0 0-104,0 0-172,12-5-24,-12 5 76,0-2 88,0 2 64,0 0 32,0 0-4,0 0-35,0 0-105,0 0-104,0 0-48,0 0-88,0 0 0,0 0-88,-6 0-196,3 0-12,3 0-112,-3 0 0,-7 2 52,4 0 72,-3 0-4,0-1-8,-1 5-40,1-2 48,3 2-8,-3 0 4,-1-1-52,1 3-16,0 0 76,-1 2 8,1-1 56,0 1-4,6-1 40,-4 1 36,4 2-12,-3-2 36,6 1-76,0 0 64,6-1 12,4 2 72,-4-2-24,12-2 72,1-1 64,0-1-4,2-2-132,7-2-60,-6-2 32,6-4-20,-3 0-64,-10-2-96,10-2-132,-13 1 20,-2-1 64,-1 0 44,3-1 4,-5-1 8,-4 1 64,-3-4-8,0 4-64,0-3-24,-10 1 16,7-3-80,-6 3-44,0 0 8,-4-2-68,4 2 32,-7 1 40,4 1 32,-7 3 40,7 0-48,-3 2-88,2 4-136,4 0-120,-4 0-112,4 0 32,0 0-172,3 2-292,6-2-249,-3 0-79,3 0-180,0-2-668,3-3-1012,3-1-797,-3 0 669</inkml:trace>
  <inkml:trace contextRef="#ctx0" brushRef="#br0" timeOffset="0.99">28221 23814 4712,'0'0'4037,"0"0"-1713,0 0-820,0 0-448,0 0-216,0 0-108,0 0-128,0 0-188,0 0-115,0 0 423,0 30 416,0-12 4,0 5-156,0 4-208,-6 4-52,6 2 60,0 0-108,0 1-248,-9-1-116,9-4-124,-4 0-12,-5-2-60,9-3-108,-9-1 100,6-2-64,-3-2 36,-4 0-36,7-3-48,-3-3-72,3 3 12,-3-7-48,6 1-28,-3-2-56,3-2-12,-7-1-48,7 1-88,0 0-132,0-2-60,0-2-60,10 4-52,-10-4-124,6-1-248,-3 4-360,3-4-613,-3-1-1059,3 0-2928,-6-3-1289</inkml:trace>
  <inkml:trace contextRef="#ctx0" brushRef="#br0" timeOffset="0.99">28047 24356 680,'0'0'7597,"0"0"-4985,0 0-1620,0 0-380,0 0 260,0 0 144,0 0 56,0 0 25,0 0-165,0 0-252,0 0-100,-18 2-64,18-2-24,0 0-4,0 0 12,0 0 12,0 0-12,6 0-64,-3 0 0,3 0 132,4 0 36,-4 4-108,12-2-76,-8 0-20,8 0-40,1 0 12,3 2-8,-4-2-76,1-1-60,3-1-84,-4 5-72,1-4-72,-7 1-60,7 0-48,-13 1 0,3-2-72,1 1 24,-7-2 60,-3 2 24,3-2-12,-3 0-12,6 0 0,-6 0-28,0 0-32,0 0-60,0 0-72,0 0-88,3 2-116,-3-2-112,6 2-160,-3-2-384,-3 0-412,0 0-940,0 0-1845,0 0-1723,0-4-1173</inkml:trace>
  <inkml:trace contextRef="#ctx0" brushRef="#br0" timeOffset="0.99">28144 23776 3368,'0'0'2645,"0"0"-265,0 0-244,0 0-272,0 0-220,0 0-280,0 0-167,0 0-29,0 0 4,0 0-152,0 0-252,9-13-208,-9 13-132,0 0-52,3 0-64,3 0-68,-3 0-76,3 0 4,4 0 56,-4 5-8,9-2 8,-2 2-36,2 0 4,-2-1-28,5 0-48,-5-3-36,5 4-24,-5-3-56,5-2-4,-8 0-60,5 0-24,-6 0-48,1-2-84,-7-3 8,0 5 4,3-1-40,-3 1 4,-3-2 8,0 2-8,0 0-112,0 0-192,0 0-176,0 0-256,-3 0-520,-3 3-981,3 0-1747,3 1-2092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 3940 0 0,'-2'-5'4044'0'0,"2"5"-3914"0"0,0 0 1 0 0,0 0-1 0 0,-1 0 0 0 0,1 0 1 0 0,0 0-1 0 0,0 0 1 0 0,0 0-1 0 0,0 0 1 0 0,-1 0-1 0 0,1 0 1 0 0,0 0-1 0 0,0 0 0 0 0,0 0 1 0 0,0 0-1 0 0,-1 0 1 0 0,1 0-1 0 0,0 0 1 0 0,0 0-1 0 0,0 0 0 0 0,0 0 1 0 0,-1 0-1 0 0,-12 8 1368 0 0,-8 12-1155 0 0,8-1 211 0 0,1 0-1 0 0,1 0 1 0 0,1 1 0 0 0,-10 29 0 0 0,15-37-421 0 0,1 0 1 0 0,1 1-1 0 0,0-1 1 0 0,1 1-1 0 0,0-1 1 0 0,1 1-1 0 0,1 0 1 0 0,0-1-1 0 0,2 16 1 0 0,-2-26-122 0 0,0 0 1 0 0,1 1 0 0 0,-1-1 0 0 0,1 0 0 0 0,-1 0 0 0 0,1 1 0 0 0,0-1 0 0 0,0 0 0 0 0,0 0 0 0 0,0 0 0 0 0,0 0 0 0 0,0 0 0 0 0,1 0 0 0 0,-1-1 0 0 0,1 1-1 0 0,-1 0 1 0 0,1-1 0 0 0,0 1 0 0 0,-1-1 0 0 0,1 1 0 0 0,4 1 0 0 0,-3-2-5 0 0,0 0 0 0 0,0 0 0 0 0,0-1 0 0 0,1 1 0 0 0,-1-1 0 0 0,0 0 0 0 0,0 0 0 0 0,1 0 0 0 0,-1 0 0 0 0,0 0 0 0 0,0-1 0 0 0,0 1 0 0 0,5-3 0 0 0,7-2-51 0 0,-1-1 0 0 0,0 0 0 0 0,-1-1 0 0 0,1-1 0 0 0,14-11 0 0 0,5-7 46 0 0,-2-2 1 0 0,-1-1 0 0 0,-1-1-1 0 0,-2-2 1 0 0,0-1 0 0 0,36-62 0 0 0,-62 94-13 0 0,-1-1 1 0 0,1 1-1 0 0,0 0 1 0 0,0-1-1 0 0,0 1 1 0 0,0 0 0 0 0,0 0-1 0 0,0 0 1 0 0,0 0-1 0 0,0 0 1 0 0,0 0-1 0 0,0 0 1 0 0,0 0 0 0 0,1 0-1 0 0,-1 0 1 0 0,0 1-1 0 0,1-1 1 0 0,-1 1 0 0 0,1-1-1 0 0,-1 1 1 0 0,3-1-1 0 0,-3 1 17 0 0,0 0-1 0 0,0 1 0 0 0,0-1 0 0 0,1 1 1 0 0,-1-1-1 0 0,0 1 0 0 0,0 0 0 0 0,0-1 1 0 0,0 1-1 0 0,0 0 0 0 0,0 0 0 0 0,0 0 1 0 0,0 0-1 0 0,-1 0 0 0 0,1 0 0 0 0,0 0 1 0 0,0 0-1 0 0,-1 0 0 0 0,1 0 1 0 0,0 2-1 0 0,5 11 113 0 0,0 0 0 0 0,-2 1 0 0 0,6 23 1 0 0,-4-15-155 0 0,34 92 72 0 0,-35-88-54 0 0,-5-26 14 0 0,0-1 0 0 0,0 0 0 0 0,0 1-1 0 0,-1-1 1 0 0,1 1 0 0 0,0-1-1 0 0,0 1 1 0 0,-1-1 0 0 0,1 0 0 0 0,0 1-1 0 0,-1-1 1 0 0,1 0 0 0 0,0 1 0 0 0,-1-1-1 0 0,1 0 1 0 0,-1 1 0 0 0,1-1-1 0 0,0 0 1 0 0,-1 0 0 0 0,1 1 0 0 0,-1-1-1 0 0,1 0 1 0 0,-1 0 0 0 0,1 0-1 0 0,-1 0 1 0 0,1 0 0 0 0,-1 0 0 0 0,1 0-1 0 0,-1 0 1 0 0,-4 0-33 0 0,0-1 0 0 0,0 0 0 0 0,0 0 1 0 0,0-1-1 0 0,1 0 0 0 0,-1 1 0 0 0,0-1 0 0 0,-4-4 0 0 0,-54-27-313 0 0,33 16 178 0 0,0 1-1 0 0,0 1 1 0 0,-1 2-1 0 0,-1 1 1 0 0,0 2 0 0 0,-51-10-1 0 0,65 18-70 0 0,14 2 141 0 0,-1 0 1 0 0,1 0 0 0 0,0-1-1 0 0,-1 1 1 0 0,1-1 0 0 0,0 0-1 0 0,0-1 1 0 0,0 1-1 0 0,0-1 1 0 0,0 1 0 0 0,-6-5-1 0 0,8-5-2499 0 0,9-6-6427 0 0,-3 13 6746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2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14 1708 0 0,'1'-3'2778'0'0,"-2"-6"3594"0"0,1 8-6341 0 0,-1 1 0 0 0,1 0 0 0 0,-1 0 0 0 0,1 0 0 0 0,-1 0 1 0 0,0 0-1 0 0,1 0 0 0 0,-1 0 0 0 0,1 0 0 0 0,-1 0 0 0 0,1 0 0 0 0,-1 0 0 0 0,1 0 0 0 0,-1 0 0 0 0,1 1 0 0 0,-1-1 0 0 0,1 0 0 0 0,-1 0 0 0 0,1 0 0 0 0,0 1 0 0 0,-1-1 0 0 0,1 0 0 0 0,-1 1 0 0 0,1-1 0 0 0,0 0 0 0 0,-1 1 0 0 0,1-1 0 0 0,-1 1 0 0 0,-7 5 232 0 0,-68 53 1422 0 0,69-53-1582 0 0,0 0 1 0 0,1 0-1 0 0,0 1 0 0 0,1 0 1 0 0,-1 0-1 0 0,1 1 0 0 0,1-1 1 0 0,-6 12-1 0 0,10-18-103 0 0,0 1 0 0 0,0-1 1 0 0,0 0-1 0 0,0 0 0 0 0,1 0 0 0 0,-1 0 0 0 0,0 0 1 0 0,0 0-1 0 0,1 1 0 0 0,-1-1 0 0 0,1 0 1 0 0,-1 0-1 0 0,1 0 0 0 0,0 0 0 0 0,-1 0 0 0 0,1-1 1 0 0,0 1-1 0 0,0 0 0 0 0,-1 0 0 0 0,1 0 0 0 0,0-1 1 0 0,0 1-1 0 0,0 0 0 0 0,0-1 0 0 0,0 1 1 0 0,0-1-1 0 0,0 1 0 0 0,0-1 0 0 0,0 1 0 0 0,0-1 1 0 0,1 0-1 0 0,-1 1 0 0 0,0-1 0 0 0,0 0 0 0 0,2 0 1 0 0,43 9 8 0 0,-31-8-26 0 0,41 5-154 0 0,-54-6 164 0 0,0 1 0 0 0,1-1 0 0 0,-1 1 0 0 0,0 0 0 0 0,1-1 0 0 0,-1 1 0 0 0,0 0 0 0 0,0 0 0 0 0,0 1 0 0 0,0-1 0 0 0,0 0 0 0 0,0 1 0 0 0,0-1 1 0 0,0 1-1 0 0,-1 0 0 0 0,1-1 0 0 0,0 1 0 0 0,0 2 0 0 0,-1-1 58 0 0,0 0 0 0 0,0 0 0 0 0,-1 0 1 0 0,1 0-1 0 0,-1 0 0 0 0,0 0 0 0 0,0 0 0 0 0,0 0 1 0 0,0 0-1 0 0,0 0 0 0 0,-1 0 0 0 0,1 0 0 0 0,-1 0 1 0 0,0 0-1 0 0,0-1 0 0 0,0 1 0 0 0,0 0 0 0 0,-1 0 1 0 0,1-1-1 0 0,-1 1 0 0 0,1-1 0 0 0,-1 1 1 0 0,0-1-1 0 0,0 0 0 0 0,0 1 0 0 0,-4 2 0 0 0,-6 6 134 0 0,-1 0-1 0 0,0-1 0 0 0,-19 11 0 0 0,30-20-159 0 0,2 0-24 0 0,-8 5-4 0 0,0-1 0 0 0,-1 0-1 0 0,1 0 1 0 0,-1 0-1 0 0,0-1 1 0 0,-1-1 0 0 0,1 1-1 0 0,0-2 1 0 0,-1 1-1 0 0,-17 1 1 0 0,23-8-1487 0 0,11-5-92 0 0,13-8-3788 0 0,-7 9 1595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1308 0 0,'-25'-18'8767'0'0,"-4"4"-5525"0"0,117 14 442 0 0,32 0-4485 0 0,-119 0 494 0 0,-1 17-13889 0 0,0-34 12499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3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1252 0 0,'-5'-4'13424'0'0,"72"-3"-11372"0"0,-55 4-1998 0 0,0 1 0 0 0,0 1 0 0 0,0-1 0 0 0,0 2 0 0 0,0 0 0 0 0,0 1 0 0 0,0 0 0 0 0,-1 0 0 0 0,20 6 0 0 0,-30-7-76 0 0,-1 0 0 0 0,0 0 0 0 0,1 0 0 0 0,-1 0 0 0 0,1 1 0 0 0,-1-1 0 0 0,0 0 0 0 0,1 0 0 0 0,-1 1 0 0 0,0-1 1 0 0,1 0-1 0 0,-1 1 0 0 0,0-1 0 0 0,1 0 0 0 0,-1 1 0 0 0,0-1 0 0 0,0 0 0 0 0,1 1 0 0 0,-1-1 0 0 0,0 0 0 0 0,0 1 0 0 0,0-1 1 0 0,1 1-1 0 0,-1-1 0 0 0,0 1 0 0 0,0-1 0 0 0,0 0 0 0 0,0 1 0 0 0,0-1 0 0 0,0 1 0 0 0,0-1 0 0 0,0 1 0 0 0,0-1 1 0 0,0 1-1 0 0,-11 16-532 0 0,-23 10-2974 0 0,32-25 2607 0 0,-13 6-4542 0 0,9-5 1124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3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1632 0 0,'0'-30'496'0'0,"5"19"-496"0"0,5 3-628 0 0,-5-1-244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41 170 784 0 0,'-12'-5'10735'0'0,"11"4"-10537"0"0,0 1 1 0 0,-1-1 0 0 0,1 1-1 0 0,0-1 1 0 0,0 1 0 0 0,0-1-1 0 0,0 0 1 0 0,0 0 0 0 0,0 0-1 0 0,1 0 1 0 0,-1 1 0 0 0,0-1-1 0 0,0 0 1 0 0,1 0 0 0 0,-1-1-1 0 0,0 1 1 0 0,1 0 0 0 0,-1 0-1 0 0,1 0 1 0 0,-1 0 0 0 0,1 0-1 0 0,0-2 623 0 0,0 69 1767 0 0,-5 11-1640 0 0,1-47-455 0 0,3-26 6 0 0,1-12 264 0 0,0-27-948 0 0,1 0 1 0 0,2 0 0 0 0,2 0 0 0 0,16-61-1 0 0,-20 91 197 0 0,1 1-1 0 0,0 0 1 0 0,0-1-1 0 0,0 1 1 0 0,0 0 0 0 0,1 0-1 0 0,-1 0 1 0 0,1 1-1 0 0,0-1 1 0 0,1 1-1 0 0,-1-1 1 0 0,0 1-1 0 0,1 0 1 0 0,0 1-1 0 0,0-1 1 0 0,0 0 0 0 0,0 1-1 0 0,0 0 1 0 0,0 0-1 0 0,1 0 1 0 0,6-1-1 0 0,-7 2-11 0 0,-1 0-1 0 0,0 1 1 0 0,1 0-1 0 0,-1 0 0 0 0,1 0 1 0 0,-1 0-1 0 0,0 0 1 0 0,1 0-1 0 0,-1 1 1 0 0,0 0-1 0 0,0 0 1 0 0,1 0-1 0 0,-1 0 0 0 0,0 0 1 0 0,0 1-1 0 0,0-1 1 0 0,0 1-1 0 0,0 0 1 0 0,-1 0-1 0 0,1 0 1 0 0,0 0-1 0 0,-1 0 0 0 0,1 1 1 0 0,-1-1-1 0 0,0 1 1 0 0,0 0-1 0 0,0-1 1 0 0,0 1-1 0 0,-1 0 1 0 0,3 4-1 0 0,2 10 84 0 0,0 0 0 0 0,-1 0 0 0 0,-1 1 0 0 0,0 0 0 0 0,-2 0 0 0 0,0 0 0 0 0,0 0 0 0 0,-2 1 0 0 0,-2 19 0 0 0,2-4 39 0 0,0-32-110 0 0,0 0-1 0 0,0 0 0 0 0,0 1 1 0 0,0-1-1 0 0,0 0 1 0 0,1 0-1 0 0,0 0 1 0 0,-1 0-1 0 0,1 0 1 0 0,0 0-1 0 0,1 3 1 0 0,-1-4-23 0 0,-1 0-1 0 0,1-1 1 0 0,-1 1 0 0 0,1-1 0 0 0,-1 1 0 0 0,1-1 0 0 0,-1 1 0 0 0,1-1-1 0 0,-1 0 1 0 0,1 1 0 0 0,0-1 0 0 0,-1 0 0 0 0,1 1 0 0 0,0-1 0 0 0,-1 0 0 0 0,1 0-1 0 0,0 0 1 0 0,-1 1 0 0 0,1-1 0 0 0,0 0 0 0 0,-1 0 0 0 0,1 0 0 0 0,1 0-1 0 0,0-1-167 0 0,0 0 0 0 0,0 1 0 0 0,0-1 0 0 0,0 0 0 0 0,0 0 0 0 0,0 0 0 0 0,0-1 0 0 0,0 1 0 0 0,-1 0 0 0 0,1-1 0 0 0,0 1 0 0 0,-1-1 0 0 0,1 1 0 0 0,-1-1 0 0 0,0 0 0 0 0,1 0 0 0 0,-1 0 0 0 0,0 0 0 0 0,1-3 0 0 0,1 0-507 0 0,3-13-5025 0 0,-6 7-1306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3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49 1108 0 0,'0'-5'15348'0'0,"-51"94"-12530"0"0,-15 19-1702 0 0,62-103-1045 0 0,-5 6-348 0 0,10-9 99 0 0,7-5 66 0 0,-1-4-59 0 0,0 0 0 0 0,-1 0 0 0 0,0-1 0 0 0,0 0 0 0 0,0 0 0 0 0,-1-1 0 0 0,-1 1 0 0 0,8-19 0 0 0,-5 14-116 0 0,11-28-224 0 0,-13 27 566 0 0,1 0 0 0 0,1 1 0 0 0,0-1-1 0 0,0 1 1 0 0,2 1 0 0 0,16-20 0 0 0,-28 41 149 0 0,1 0 1 0 0,0 0 0 0 0,1 1-1 0 0,-1-1 1 0 0,2 1-1 0 0,0-1 1 0 0,1 20-1 0 0,1-22-185 0 0,0 0-1 0 0,0 0 1 0 0,0-1 0 0 0,1 1-1 0 0,0-1 1 0 0,0 1 0 0 0,1-1-1 0 0,0 0 1 0 0,0 0 0 0 0,0-1-1 0 0,1 1 1 0 0,-1-1 0 0 0,1 0-1 0 0,1 0 1 0 0,-1 0 0 0 0,1-1 0 0 0,-1 0-1 0 0,1 0 1 0 0,1 0 0 0 0,-1-1-1 0 0,0 0 1 0 0,1 0 0 0 0,11 3-1 0 0,-2-7-2163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4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45 1160 0 0,'-19'2'8376'0'0,"11"-6"-2642"0"0,15 0-5245 0 0,8-2-88 0 0,-1 2 0 0 0,1 0 0 0 0,0 0-1 0 0,0 2 1 0 0,0 0 0 0 0,22 0-1 0 0,102 7 793 0 0,-29 0-97 0 0,-96-3-1111 0 0,22-1 300 0 0,-35 0-334 0 0,0-1 1 0 0,-1 0 0 0 0,1 0-1 0 0,0 0 1 0 0,0 0-1 0 0,-1 0 1 0 0,1-1 0 0 0,0 1-1 0 0,0 0 1 0 0,-1 0 0 0 0,1 0-1 0 0,0-1 1 0 0,-1 1 0 0 0,1 0-1 0 0,0-1 1 0 0,-1 1-1 0 0,1 0 1 0 0,0-1 0 0 0,-1 1-1 0 0,1-1 1 0 0,-1 1 0 0 0,1-1-1 0 0,-1 1 1 0 0,1-1-1 0 0,-1 0 1 0 0,1 1 0 0 0,-1-1-1 0 0,0 0 1 0 0,1 1 0 0 0,-1-1-1 0 0,0 0 1 0 0,0 1 0 0 0,1-1-1 0 0,-1-1 1 0 0,0 2-72 0 0,0-1 1 0 0,0 0-1 0 0,-1 1 1 0 0,1-1-1 0 0,0 1 0 0 0,0-1 1 0 0,-1 0-1 0 0,1 1 1 0 0,0-1-1 0 0,-1 1 1 0 0,1-1-1 0 0,0 1 1 0 0,-1-1-1 0 0,1 1 0 0 0,-1-1 1 0 0,1 1-1 0 0,-1-1 1 0 0,1 1-1 0 0,-1 0 1 0 0,1-1-1 0 0,-1 1 1 0 0,1 0-1 0 0,-1 0 0 0 0,0-1 1 0 0,1 1-1 0 0,-1 0 1 0 0,1 0-1 0 0,-2-1 1 0 0,-20 1-9163 0 0,12 3 4645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2632 0 0,'0'0'7318'0'0,"-1"7"-3524"0"0,2 11-2569 0 0,10 75 2107 0 0,-11-77-3053 0 0,1 0-1 0 0,1 1 0 0 0,0-1 0 0 0,1 0 0 0 0,1 0 0 0 0,8 22 0 0 0,-9-35 79 0 0,-1-10-134 0 0,-2-22-88 0 0,-6-40-489 0 0,-5 20-147 0 0,7 38 448 0 0,1-1 0 0 0,1 0-1 0 0,0 0 1 0 0,0-13 0 0 0,1 13 42 0 0,1 9 22 0 0,-1 0 0 0 0,1 0 1 0 0,0 1-1 0 0,0-1 0 0 0,-1 0 0 0 0,2 0 1 0 0,-1 1-1 0 0,0-1 0 0 0,1 0 0 0 0,-1 1 1 0 0,1-1-1 0 0,0 0 0 0 0,0 1 0 0 0,0-1 1 0 0,0 1-1 0 0,0-1 0 0 0,0 1 0 0 0,1-1 1 0 0,-1 1-1 0 0,1 0 0 0 0,0 0 0 0 0,0 0 0 0 0,-1 0 1 0 0,1 0-1 0 0,1 0 0 0 0,-1 0 0 0 0,0 1 1 0 0,0-1-1 0 0,1 1 0 0 0,-1-1 0 0 0,1 1 1 0 0,2-1-1 0 0,10-3 62 0 0,-1 2 0 0 0,1-1 0 0 0,0 2-1 0 0,0 0 1 0 0,0 0 0 0 0,0 2 0 0 0,22 1 0 0 0,-9-1-337 0 0,-27 0 152 0 0,39 20-2727 0 0,-38-15 2182 0 0,0-2-1959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8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 3648 0 0,'-2'-2'6386'0'0,"-3"8"-5168"0"0,-3 15-738 0 0,7-12-253 0 0,-1 0 1 0 0,0-1-1 0 0,-1 1 1 0 0,0-1-1 0 0,0 0 0 0 0,-1 1 1 0 0,0-1-1 0 0,-8 11 1 0 0,-10 22 16 0 0,-28 49-89 0 0,25-39-50 0 0,18-38 65 0 0,0 1 1 0 0,1-1 0 0 0,-8 25-1 0 0,12-29-48 0 0,-6 20 696 0 0,-8 59 1 0 0,16-88-818 0 0,-14 222 1590 0 0,2-38-1448 0 0,-1 0-57 0 0,13-174-209 0 0,1-1 0 0 0,0 1 0 0 0,1 0 0 0 0,0-1 0 0 0,0 1-1 0 0,1-1 1 0 0,0 1 0 0 0,0-1 0 0 0,9 15 0 0 0,28 40-3523 0 0,-29-49 2029 0 0,-2 7-5886 0 0,-8-16 4611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30 3920 0 0,'-1'-5'7401'0'0,"-1"-3"-4105"0"0,2 8-3230 0 0,0-1-1 0 0,0 0 1 0 0,0 0 0 0 0,0 0 0 0 0,-1 0 0 0 0,1 0 0 0 0,0 1 0 0 0,-1-1 0 0 0,1 0 0 0 0,0 0-1 0 0,-1 0 1 0 0,1 1 0 0 0,-1-1 0 0 0,0 0 0 0 0,1 1 0 0 0,-1-1 0 0 0,1 0 0 0 0,-1 1 0 0 0,0-1-1 0 0,1 1 1 0 0,-1-1 0 0 0,-2 0 0 0 0,3 1-69 0 0,-1 4 89 0 0,0 0 70 0 0,0 0 0 0 0,0 1-1 0 0,1-1 1 0 0,0 0 0 0 0,0 0-1 0 0,0 0 1 0 0,2 7 0 0 0,-1 16 639 0 0,-11 123 803 0 0,-4 44-728 0 0,10-165-896 0 0,-2 38-2428 0 0,15-84-4820 0 0,-8 9 1488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75 1264 0 0,'0'-4'667'0'0,"0"1"0"0"0,0-1 0 0 0,0 0 0 0 0,-1 1-1 0 0,0-1 1 0 0,0 1 0 0 0,0-1 0 0 0,0 0 0 0 0,0 1 0 0 0,-1 0 0 0 0,-3-7 0 0 0,3 8-459 0 0,1 0 1 0 0,-1 0 0 0 0,0 0 0 0 0,0 0-1 0 0,0 0 1 0 0,0 1 0 0 0,0-1 0 0 0,0 1 0 0 0,0-1-1 0 0,0 1 1 0 0,-1 0 0 0 0,1 0 0 0 0,0 0 0 0 0,-4-1-1 0 0,2 2-127 0 0,0-1-1 0 0,-1 1 0 0 0,1 0 0 0 0,0 0 1 0 0,0 0-1 0 0,0 0 0 0 0,0 1 1 0 0,0-1-1 0 0,0 1 0 0 0,0 1 0 0 0,0-1 1 0 0,0 0-1 0 0,0 1 0 0 0,0 0 1 0 0,0 0-1 0 0,1 0 0 0 0,-1 0 0 0 0,1 0 1 0 0,0 1-1 0 0,-1 0 0 0 0,-3 5 1 0 0,-2 1 118 0 0,1 2 1 0 0,1-1 0 0 0,0 1 0 0 0,0 1 0 0 0,1-1 0 0 0,0 1 0 0 0,1 0-1 0 0,1 0 1 0 0,0 0 0 0 0,-4 22 0 0 0,-4 9 132 0 0,9-26-279 0 0,1-1-1 0 0,1 1 1 0 0,0 0 0 0 0,1 0 0 0 0,1 0-1 0 0,1 0 1 0 0,0 0 0 0 0,9 31-1 0 0,0 9-20 0 0,-10-48-255 0 0,0 0 1 0 0,-1 0-1 0 0,0 0 1 0 0,-1 0-1 0 0,1 0 1 0 0,-2 0-1 0 0,1 0 1 0 0,-1 0-1 0 0,-1 0 1 0 0,0-1-1 0 0,0 1 1 0 0,0-1-1 0 0,-1 0 1 0 0,-7 11-1 0 0,3 4-2822 0 0,6-7-2607 0 0,2-11 2658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192 122 1512 0 0,'-13'-1'6522'0'0,"-15"0"-3926"0"0,19 4-2286 0 0,0 0-1 0 0,1 1 1 0 0,-1 0 0 0 0,1 0 0 0 0,0 1 0 0 0,0 0 0 0 0,1 1 0 0 0,-1 0 0 0 0,1 0 0 0 0,1 0-1 0 0,-1 1 1 0 0,1 0 0 0 0,0 1 0 0 0,0-1 0 0 0,1 1 0 0 0,0 0 0 0 0,1 0 0 0 0,0 0 0 0 0,0 1-1 0 0,0 0 1 0 0,1 0 0 0 0,1 0 0 0 0,-3 14 0 0 0,4-21-308 0 0,1-1 0 0 0,-1 1-1 0 0,1-1 1 0 0,0 1 0 0 0,0-1 0 0 0,-1 1 0 0 0,1-1-1 0 0,0 1 1 0 0,1-1 0 0 0,-1 0 0 0 0,0 1 0 0 0,0-1-1 0 0,1 1 1 0 0,-1-1 0 0 0,0 1 0 0 0,1-1 0 0 0,0 1-1 0 0,-1-1 1 0 0,1 0 0 0 0,0 0 0 0 0,0 1 0 0 0,-1-1-1 0 0,1 0 1 0 0,0 0 0 0 0,0 0 0 0 0,0 0 0 0 0,1 0-1 0 0,-1 0 1 0 0,0 0 0 0 0,0 0 0 0 0,0 0-1 0 0,1 0 1 0 0,-1-1 0 0 0,0 1 0 0 0,1-1 0 0 0,-1 1-1 0 0,1-1 1 0 0,-1 1 0 0 0,1-1 0 0 0,-1 0 0 0 0,1 0-1 0 0,-1 0 1 0 0,1 0 0 0 0,1 0 0 0 0,1 0-36 0 0,-1 0 0 0 0,1 0 1 0 0,0 0-1 0 0,0-1 0 0 0,-1 0 1 0 0,1 0-1 0 0,0 0 0 0 0,-1 0 1 0 0,1-1-1 0 0,-1 1 0 0 0,1-1 0 0 0,-1 0 1 0 0,0 0-1 0 0,0 0 0 0 0,0 0 1 0 0,5-5-1 0 0,2-6-40 0 0,-1 0-1 0 0,0-1 1 0 0,-1 0 0 0 0,-1-1 0 0 0,0 0 0 0 0,-1 0-1 0 0,0 0 1 0 0,-1-1 0 0 0,-1 0 0 0 0,-1 0-1 0 0,0 0 1 0 0,-1 0 0 0 0,0 0 0 0 0,-2-1 0 0 0,0 1-1 0 0,-1 0 1 0 0,-3-22 0 0 0,-2 22 541 0 0,6 38 360 0 0,0-11-700 0 0,-2 36 491 0 0,-9 47 1 0 0,5-48-535 0 0,0 47 0 0 0,6-92-120 0 0,-1 0-1 0 0,1 0 1 0 0,0 0-1 0 0,0 1 1 0 0,0-1-1 0 0,0 0 1 0 0,0 0-1 0 0,0 0 1 0 0,0 0 0 0 0,0 0-1 0 0,0 0 1 0 0,1 0-1 0 0,-1 0 1 0 0,0 0-1 0 0,1 0 1 0 0,-1 0-1 0 0,1 0 1 0 0,-1 0-1 0 0,1 0 1 0 0,-1 0 0 0 0,1 0-1 0 0,0 0 1 0 0,0-1-1 0 0,-1 1 1 0 0,1 0-1 0 0,0 0 1 0 0,0-1-1 0 0,0 1 1 0 0,0 0-1 0 0,-1-1 1 0 0,1 1-1 0 0,0-1 1 0 0,0 0 0 0 0,0 1-1 0 0,0-1 1 0 0,0 1-1 0 0,1-1 1 0 0,0 0-1 0 0,0 0-325 0 0,0-1 0 0 0,0 1-1 0 0,-1-1 1 0 0,1 0 0 0 0,0 0-1 0 0,-1 1 1 0 0,1-1 0 0 0,0 0-1 0 0,-1 0 1 0 0,1-1 0 0 0,-1 1-1 0 0,0 0 1 0 0,1 0 0 0 0,-1-1-1 0 0,0 1 1 0 0,0-1 0 0 0,0 1-1 0 0,0-1 1 0 0,0 1 0 0 0,0-1-1 0 0,0 0 1 0 0,0-2 0 0 0,1-9-4668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1108 0 0,'5'-14'7419'0'0,"11"-9"-4610"0"0,-2 5-712 0 0,25-44 2392 0 0,-38 62-4436 0 0,0 0-1 0 0,-1 0 1 0 0,1 0-1 0 0,-1 0 0 0 0,1 0 1 0 0,0 0-1 0 0,-1 0 1 0 0,1 1-1 0 0,-1-1 0 0 0,1 0 1 0 0,0 0-1 0 0,-1 0 1 0 0,1 1-1 0 0,-1-1 0 0 0,1 0 1 0 0,-1 0-1 0 0,1 1 1 0 0,-1-1-1 0 0,1 1 1 0 0,-1-1-1 0 0,1 0 0 0 0,-1 1 1 0 0,1-1-1 0 0,-1 1 1 0 0,0-1-1 0 0,1 1 0 0 0,-1 0 1 0 0,3 1-46 0 0,-1 0-1 0 0,1 0 1 0 0,-1 0 0 0 0,1 0 0 0 0,-1 0 0 0 0,1-1-1 0 0,0 1 1 0 0,0-1 0 0 0,0 0 0 0 0,0 1 0 0 0,0-2 0 0 0,0 1-1 0 0,4 1 1 0 0,-7-2-12 0 0,1 0 1 0 0,-1 0-1 0 0,0 0 0 0 0,1 0 1 0 0,-1 0-1 0 0,0 0 0 0 0,1 0 1 0 0,-1 0-1 0 0,1 0 0 0 0,-1 0 1 0 0,0 0-1 0 0,1 0 0 0 0,-1 1 1 0 0,0-1-1 0 0,0 0 0 0 0,1 0 1 0 0,-1 0-1 0 0,0 1 0 0 0,1-1 1 0 0,-1 0-1 0 0,0 0 0 0 0,0 1 1 0 0,1-1-1 0 0,-1 0 0 0 0,0 1 1 0 0,0-1-1 0 0,0 0 0 0 0,1 1 1 0 0,-1-1-1 0 0,0 0 0 0 0,0 1 1 0 0,0-1-1 0 0,0 0 0 0 0,0 1 1 0 0,-2 18 2 0 0,-17 26 128 0 0,14-36-147 0 0,4-4 4 0 0,-1 0 0 0 0,1 0-1 0 0,0-1 1 0 0,0 1 0 0 0,1 0 0 0 0,-1 0 0 0 0,1 0-1 0 0,0 0 1 0 0,2 8 0 0 0,-2-13 1 0 0,0 1 1 0 0,0 0-1 0 0,0 0 0 0 0,0 0 0 0 0,0-1 1 0 0,1 1-1 0 0,-1 0 0 0 0,0 0 1 0 0,1-1-1 0 0,-1 1 0 0 0,1 0 1 0 0,-1 0-1 0 0,0-1 0 0 0,1 1 1 0 0,0-1-1 0 0,-1 1 0 0 0,1 0 1 0 0,-1-1-1 0 0,1 1 0 0 0,0-1 1 0 0,-1 1-1 0 0,1-1 0 0 0,1 1 1 0 0,-1-1 3 0 0,0 0 1 0 0,1 0 0 0 0,-1 0 0 0 0,0-1 0 0 0,1 1 0 0 0,-1 0 0 0 0,0-1 0 0 0,0 1-1 0 0,1-1 1 0 0,-1 1 0 0 0,0-1 0 0 0,0 0 0 0 0,0 1 0 0 0,0-1 0 0 0,0 0 0 0 0,0 0 0 0 0,0 0-1 0 0,0 0 1 0 0,0 0 0 0 0,1-1 0 0 0,33-36-99 0 0,-24 25-63 0 0,-1 1 1 0 0,2 1-1 0 0,0 0 1 0 0,0 0-1 0 0,19-11 1 0 0,-17 18-994 0 0,-19 15-1546 0 0,-16 13-5638 0 0,14-16 3688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2688 0 0,'-6'9'9840'0'0,"-7"8"-7029"0"0,-12 16-1426 0 0,19-22-1108 0 0,0-1 0 0 0,1 1 0 0 0,1-1 0 0 0,-1 2 1 0 0,2-1-1 0 0,-1 0 0 0 0,2 1 0 0 0,-1-1 0 0 0,2 1 0 0 0,0 0 0 0 0,0 0 0 0 0,1-1 0 0 0,1 13 0 0 0,0-22-297 0 0,-1 0 0 0 0,1 0 0 0 0,0-1-1 0 0,-1 1 1 0 0,1 0 0 0 0,0-1 0 0 0,0 1-1 0 0,1-1 1 0 0,-1 1 0 0 0,0-1 0 0 0,0 1-1 0 0,1-1 1 0 0,-1 0 0 0 0,1 0 0 0 0,-1 0 0 0 0,1 0-1 0 0,-1 0 1 0 0,1 0 0 0 0,0 0 0 0 0,-1 0-1 0 0,1-1 1 0 0,0 1 0 0 0,0-1 0 0 0,0 1 0 0 0,-1-1-1 0 0,1 0 1 0 0,0 1 0 0 0,0-1 0 0 0,0 0-1 0 0,0 0 1 0 0,0-1 0 0 0,-1 1 0 0 0,1 0-1 0 0,0-1 1 0 0,0 1 0 0 0,0-1 0 0 0,-1 1 0 0 0,1-1-1 0 0,0 0 1 0 0,0 0 0 0 0,-1 1 0 0 0,1-1-1 0 0,-1-1 1 0 0,1 1 0 0 0,-1 0 0 0 0,1 0 0 0 0,-1 0-1 0 0,0-1 1 0 0,2-1 0 0 0,-1-1-363 0 0,0 0 0 0 0,1-1 0 0 0,-1 2-1 0 0,1-1 1 0 0,0 0 0 0 0,0 0 0 0 0,0 1 0 0 0,1 0 0 0 0,-1 0 0 0 0,1 0 0 0 0,0 0 0 0 0,0 0 0 0 0,0 1 0 0 0,0-1 0 0 0,0 1-1 0 0,0 0 1 0 0,1 1 0 0 0,-1-1 0 0 0,1 1 0 0 0,8-2 0 0 0,-13 3 281 0 0,1 0-1 0 0,-1 0 1 0 0,0 0-1 0 0,0 0 1 0 0,0 0-1 0 0,1 0 1 0 0,-1 0-1 0 0,0 0 1 0 0,0 0-1 0 0,0 0 1 0 0,1 0-1 0 0,-1 0 1 0 0,0 0 0 0 0,0 0-1 0 0,0 0 1 0 0,0 0-1 0 0,1 1 1 0 0,-1-1-1 0 0,0 0 1 0 0,0 0-1 0 0,0 0 1 0 0,0 0-1 0 0,0 0 1 0 0,1 0-1 0 0,-1 1 1 0 0,0-1-1 0 0,0 0 1 0 0,0 0-1 0 0,0 0 1 0 0,0 0 0 0 0,0 1-1 0 0,0-1 1 0 0,0 0-1 0 0,0 0 1 0 0,1 0-1 0 0,-1 1 1 0 0,0-1-1 0 0,0 0 1 0 0,0 0-1 0 0,0 0 1 0 0,0 1-1 0 0,0-1 1 0 0,0 0-1 0 0,0 0 1 0 0,-1 0 0 0 0,1 0-1 0 0,0 1 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68 1488 0 0,'-7'-6'11551'0'0,"7"6"-11263"0"0,-18 4 2640 0 0,-12 12-2282 0 0,19-7-74 0 0,2-4-455 0 0,1 1 0 0 0,0 0-1 0 0,0 0 1 0 0,1 1 0 0 0,-1 0 0 0 0,2 1 0 0 0,-8 9 0 0 0,14-17-134 0 0,0 0 0 0 0,-1 0 0 0 0,1 1 1 0 0,0-1-1 0 0,0 0 0 0 0,0 0 0 0 0,0 0 0 0 0,0 0 1 0 0,0 0-1 0 0,0 1 0 0 0,0-1 0 0 0,0 0 0 0 0,-1 0 1 0 0,1 0-1 0 0,0 0 0 0 0,0 1 0 0 0,0-1 0 0 0,0 0 1 0 0,0 0-1 0 0,0 0 0 0 0,0 0 0 0 0,0 1 0 0 0,0-1 1 0 0,0 0-1 0 0,0 0 0 0 0,0 0 0 0 0,0 1 0 0 0,0-1 1 0 0,1 0-1 0 0,-1 0 0 0 0,0 0 0 0 0,0 0 0 0 0,0 1 1 0 0,0-1-1 0 0,0 0 0 0 0,0 0 0 0 0,0 0 0 0 0,0 0 1 0 0,0 0-1 0 0,1 0 0 0 0,-1 1 0 0 0,0-1 0 0 0,0 0 1 0 0,0 0-1 0 0,0 0 0 0 0,0 0 0 0 0,1 0 0 0 0,-1 0 1 0 0,0 0-1 0 0,0 0 0 0 0,13-3-544 0 0,13-10-306 0 0,-9-1 740 0 0,0 0 0 0 0,-1-1 1 0 0,-1-1-1 0 0,0-1 0 0 0,17-25 1 0 0,-14 19 527 0 0,-18 22-387 0 0,0 1 0 0 0,0 0 0 0 0,0 0 1 0 0,0 0-1 0 0,0 0 0 0 0,0 0 0 0 0,1 0 0 0 0,-1 0 0 0 0,0 0 0 0 0,0-1 1 0 0,0 1-1 0 0,0 0 0 0 0,0 0 0 0 0,0 0 0 0 0,0 0 0 0 0,0 0 0 0 0,1 0 0 0 0,-1 0 1 0 0,0 0-1 0 0,0 0 0 0 0,0 0 0 0 0,0 0 0 0 0,0 0 0 0 0,0 0 0 0 0,0 0 0 0 0,1 0 1 0 0,-1 0-1 0 0,0 0 0 0 0,0 0 0 0 0,0 0 0 0 0,0 0 0 0 0,0 0 0 0 0,0 0 0 0 0,1 0 1 0 0,-1 0-1 0 0,0 0 0 0 0,0 0 0 0 0,0 0 0 0 0,0 0 0 0 0,0 0 0 0 0,0 0 0 0 0,0 0 1 0 0,0 0-1 0 0,1 1 0 0 0,-1-1 0 0 0,0 0 0 0 0,0 0 0 0 0,0 0 0 0 0,0 0 0 0 0,0 0 1 0 0,0 0-1 0 0,0 0 0 0 0,0 0 0 0 0,0 0 0 0 0,0 1 0 0 0,0-1 0 0 0,0 0 1 0 0,0 0-1 0 0,0 0 0 0 0,0 0 0 0 0,0 0 0 0 0,0 1 0 0 0,3 14 822 0 0,-2 17 172 0 0,-1-30-985 0 0,0 6 85 0 0,0 1 52 0 0,0 0-1 0 0,0-1 0 0 0,1 1 0 0 0,0-1 1 0 0,3 10-1 0 0,-4-17-197 0 0,0 0 1 0 0,1 0-1 0 0,-1 1 0 0 0,1-1 1 0 0,-1 0-1 0 0,1 0 1 0 0,-1 0-1 0 0,1 0 0 0 0,0 0 1 0 0,-1 0-1 0 0,1 0 0 0 0,0 0 1 0 0,0 0-1 0 0,0 0 1 0 0,0-1-1 0 0,0 1 0 0 0,0 0 1 0 0,0 0-1 0 0,0-1 1 0 0,0 1-1 0 0,0-1 0 0 0,0 1 1 0 0,0-1-1 0 0,0 0 0 0 0,1 1 1 0 0,-1-1-1 0 0,0 0 1 0 0,0 0-1 0 0,0 1 0 0 0,1-1 1 0 0,-1 0-1 0 0,0 0 0 0 0,0-1 1 0 0,1 1-1 0 0,-1 0 1 0 0,0 0-1 0 0,0 0 0 0 0,0-1 1 0 0,1 1-1 0 0,-1-1 1 0 0,0 1-1 0 0,0-1 0 0 0,1 0 1 0 0,7-12-3536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1096 0 0,'-10'-5'8773'0'0,"-6"0"-5989"0"0,19 11-2371 0 0,0 0 0 0 0,-1 1 0 0 0,0-1 0 0 0,0 1 0 0 0,-1-1 0 0 0,0 1 0 0 0,0 0 0 0 0,0 9 0 0 0,-1-12-307 0 0,6 299 3049 0 0,-7-181-3090 0 0,4-91 63 0 0,1-16-2732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63 528 0 0,'0'0'1112'0'0,"-25"6"10334"0"0,57-6-8367 0 0,45-1-2652 0 0,-51-1-77 0 0,1 0 1 0 0,49-13-1 0 0,-50 10-202 0 0,-1 0-1 0 0,51-2 1 0 0,-12 4-84 0 0,-42 1-54 0 0,0 1 0 0 0,0 1 0 0 0,0 2 0 0 0,26 3 0 0 0,-35-3 59 0 0,1-1-1 0 0,-1-1 1 0 0,0 0-1 0 0,24-3 1 0 0,13-1 2 0 0,19 8-56 0 0,-50-1 9 0 0,0-2 0 0 0,0-1 0 0 0,0 0 0 0 0,36-5 1 0 0,-28-1-100 0 0,-4 0-214 0 0,1 2 0 0 0,47-4 0 0 0,-70 8 269 0 0,-15-4-2363 0 0,-2 1-1680 0 0,51 10-7279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222 172 3968 0 0,'-5'-26'9025'0'0,"5"26"-8900"0"0,0-1 0 0 0,-1 1 0 0 0,1-1 0 0 0,0 1 1 0 0,-1-1-1 0 0,1 1 0 0 0,-1 0 0 0 0,1-1 0 0 0,0 1 0 0 0,-1 0 0 0 0,1-1 0 0 0,-1 1 1 0 0,1 0-1 0 0,-1-1 0 0 0,1 1 0 0 0,-1 0 0 0 0,0 0 0 0 0,1 0 0 0 0,-1-1 0 0 0,1 1 1 0 0,-1 0-1 0 0,1 0 0 0 0,-1 0 0 0 0,0 0 0 0 0,-4 1-35 0 0,0 1 1 0 0,1-1-1 0 0,0 1 0 0 0,-1 0 0 0 0,1 0 1 0 0,0 0-1 0 0,0 1 0 0 0,-4 2 1 0 0,-10 8 245 0 0,1 0 0 0 0,0 1 0 0 0,-29 30 0 0 0,39-36-242 0 0,0 0-1 0 0,0 0 1 0 0,1 1 0 0 0,0 0 0 0 0,1 0-1 0 0,0 0 1 0 0,0 1 0 0 0,1 0-1 0 0,-6 17 1 0 0,10-26-92 0 0,0 0-1 0 0,-1 0 1 0 0,1 0 0 0 0,0 0-1 0 0,0 0 1 0 0,0 0 0 0 0,0 0-1 0 0,-1 0 1 0 0,1 0 0 0 0,1 0-1 0 0,-1 0 1 0 0,0 0 0 0 0,0 0-1 0 0,0-1 1 0 0,0 1-1 0 0,1 0 1 0 0,-1 0 0 0 0,0 0-1 0 0,1 0 1 0 0,-1 0 0 0 0,1 0-1 0 0,-1 0 1 0 0,1-1 0 0 0,-1 1-1 0 0,1 0 1 0 0,0 0 0 0 0,-1-1-1 0 0,1 1 1 0 0,0 0 0 0 0,0-1-1 0 0,-1 1 1 0 0,2 0-1 0 0,1 0 0 0 0,-1-1 0 0 0,1 0-1 0 0,-1 1 1 0 0,1-1-1 0 0,-1 0 1 0 0,1 0 0 0 0,-1 0-1 0 0,1-1 1 0 0,-1 1-1 0 0,1 0 1 0 0,-1-1-1 0 0,4-1 1 0 0,5-2-94 0 0,0 0 0 0 0,0-1 1 0 0,0 0-1 0 0,15-10 0 0 0,-10 2-201 0 0,1 0 1 0 0,-2-1-1 0 0,0-1 0 0 0,23-27 0 0 0,-34 36 276 0 0,0 0 0 0 0,0 1 0 0 0,0-1 0 0 0,0-1 0 0 0,-1 1 0 0 0,0 0 0 0 0,0-1 0 0 0,-1 0 1 0 0,0 1-1 0 0,0-1 0 0 0,-1 0 0 0 0,0 0 0 0 0,0 0 0 0 0,0 0 0 0 0,-1 0 0 0 0,0-1 0 0 0,-2-13 0 0 0,-17-16 199 0 0,17 34-189 0 0,-1 0 0 0 0,1-1-1 0 0,0 1 1 0 0,0-1 0 0 0,0 0-1 0 0,1 0 1 0 0,-1 0 0 0 0,1 1-1 0 0,0-1 1 0 0,-1-8 0 0 0,1 7-69 0 0,-1-12-30 0 0,2 11-91 0 0,2 7-204 0 0,-1 4 486 0 0,0-1-1 0 0,0 1 1 0 0,-1-1 0 0 0,1 1 0 0 0,-1 0-1 0 0,0-1 1 0 0,0 1 0 0 0,-2 7 0 0 0,1 8 231 0 0,1-18-285 0 0,-1 35 321 0 0,1 1 0 0 0,3 0 1 0 0,0-1-1 0 0,17 67 0 0 0,-20-103-642 0 0,12 30 1006 0 0,-7-22-2231 0 0,-2-17-4828 0 0,-7-4-871 0 0,3 4 2792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28 2824 0 0,'1'-1'484'0'0,"0"0"0"0"0,0 0 0 0 0,0 0 0 0 0,0 0 0 0 0,0 0 0 0 0,0 0 0 0 0,0 0 0 0 0,0 0 0 0 0,-1-1 0 0 0,1 1 0 0 0,-1 0 0 0 0,1-1 0 0 0,-1 1 0 0 0,1 0 0 0 0,-1-1 0 0 0,0 1 0 0 0,1-1 0 0 0,-1-2 0 0 0,-1 4-334 0 0,0-1-1 0 0,0 1 0 0 0,1 0 1 0 0,-1 0-1 0 0,0 0 1 0 0,0-1-1 0 0,0 1 0 0 0,0 0 1 0 0,1 0-1 0 0,-1 0 1 0 0,0 0-1 0 0,0 0 0 0 0,0 1 1 0 0,0-1-1 0 0,1 0 1 0 0,-1 0-1 0 0,0 0 0 0 0,0 1 1 0 0,0-1-1 0 0,1 0 1 0 0,-3 2-1 0 0,-54 29 1053 0 0,46-23-1140 0 0,0 1 0 0 0,0-1 0 0 0,1 1 0 0 0,0 1 0 0 0,0 0 0 0 0,1 1 0 0 0,1 0 0 0 0,-12 19 1 0 0,20-30-70 0 0,-1 1 0 0 0,1-1 0 0 0,0 1 1 0 0,0-1-1 0 0,0 1 0 0 0,0-1 0 0 0,-1 1 1 0 0,1-1-1 0 0,0 1 0 0 0,0-1 0 0 0,0 1 1 0 0,0 0-1 0 0,0-1 0 0 0,0 1 0 0 0,1-1 1 0 0,-1 1-1 0 0,0-1 0 0 0,0 1 0 0 0,0-1 1 0 0,0 1-1 0 0,1-1 0 0 0,-1 1 0 0 0,0-1 1 0 0,0 1-1 0 0,1-1 0 0 0,-1 1 0 0 0,1-1 1 0 0,-1 0-1 0 0,0 1 0 0 0,1 0 0 0 0,20 6-268 0 0,35-8-157 0 0,-42 1 415 0 0,-5 0 16 0 0,-1 0 1 0 0,1 1-1 0 0,0 1 0 0 0,-1 0 1 0 0,1 0-1 0 0,-1 0 0 0 0,9 4 1 0 0,-16-5 5 0 0,1-1 0 0 0,-1 1 1 0 0,1 0-1 0 0,-1-1 1 0 0,1 1-1 0 0,-1 0 0 0 0,1 0 1 0 0,-1 0-1 0 0,0 0 1 0 0,0 0-1 0 0,1 0 1 0 0,-1 0-1 0 0,0 0 0 0 0,0 0 1 0 0,0 1-1 0 0,0-1 1 0 0,0 0-1 0 0,-1 1 0 0 0,1-1 1 0 0,0 1-1 0 0,-1-1 1 0 0,1 1-1 0 0,-1-1 0 0 0,1 1 1 0 0,-1 0-1 0 0,0-1 1 0 0,1 1-1 0 0,-1-1 1 0 0,0 1-1 0 0,0 0 0 0 0,0-1 1 0 0,0 1-1 0 0,-1 0 1 0 0,1-1-1 0 0,0 1 0 0 0,-1-1 1 0 0,1 1-1 0 0,-1-1 1 0 0,1 1-1 0 0,-1-1 0 0 0,0 1 1 0 0,0-1-1 0 0,0 1 1 0 0,0-1-1 0 0,-1 2 1 0 0,-2 1 54 0 0,0 0 1 0 0,-1 1-1 0 0,1-1 1 0 0,-1-1 0 0 0,0 1-1 0 0,0-1 1 0 0,-1 0 0 0 0,1 0-1 0 0,-1 0 1 0 0,1-1-1 0 0,-1 0 1 0 0,0 0 0 0 0,-11 2-1 0 0,-37 17-495 0 0,48-15-928 0 0,19-10-3121 0 0,1-1-479 0 0,-8 4 38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3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75 84 0 0,'-16'-2'3813'0'0,"14"3"-3390"0"0,0-1 1 0 0,0 0 0 0 0,0 0 0 0 0,0 0-1 0 0,0 0 1 0 0,0 0 0 0 0,0 0 0 0 0,0-1-1 0 0,0 1 1 0 0,0-1 0 0 0,0 1 0 0 0,0-1-1 0 0,0 0 1 0 0,1 0 0 0 0,-1 1 0 0 0,0-2-1 0 0,0 1 1 0 0,-2-2 0 0 0,4 2-254 0 0,0-1 0 0 0,1 1 0 0 0,-1-1 0 0 0,1 1 0 0 0,-1 0 0 0 0,1 0 0 0 0,0-1 0 0 0,-1 1 1 0 0,1 0-1 0 0,0 0 0 0 0,0 0 0 0 0,0-1 0 0 0,0 1 0 0 0,0 0 0 0 0,0 0 0 0 0,0 1 0 0 0,0-1 0 0 0,0 0 0 0 0,0 0 0 0 0,0 0 1 0 0,1 1-1 0 0,1-1 0 0 0,45-17 1169 0 0,53 3-940 0 0,-90 13-456 0 0,-7 2-50 0 0,1-1 1 0 0,-1 0-1 0 0,0 1 0 0 0,0 0 1 0 0,1 0-1 0 0,-1 0 0 0 0,0 0 1 0 0,0 1-1 0 0,1-1 0 0 0,5 3 0 0 0,-9-3 19 0 0,-1 1-1 0 0,0-1 0 0 0,0 0 0 0 0,1 1 1 0 0,-1-1-1 0 0,0 1 0 0 0,0-1 0 0 0,0 0 1 0 0,0 1-1 0 0,1-1 0 0 0,-1 1 0 0 0,0-1 1 0 0,0 1-1 0 0,0-1 0 0 0,0 0 0 0 0,0 1 1 0 0,0-1-1 0 0,0 1 0 0 0,0-1 0 0 0,0 1 0 0 0,0-1 1 0 0,-1 1-1 0 0,1-1 0 0 0,0 0 0 0 0,0 1 1 0 0,0-1-1 0 0,0 1 0 0 0,-1-1 0 0 0,1 0 1 0 0,0 1-1 0 0,0-1 0 0 0,-1 0 0 0 0,1 1 1 0 0,0-1-1 0 0,-1 0 0 0 0,1 1 0 0 0,0-1 1 0 0,-1 0-1 0 0,1 1 0 0 0,-18 12-4985 0 0,14-10 1841 0 0,-1 1 439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3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3244 0 0,'-5'6'2612'0'0,"0"-1"926"0"0,17-3-176 0 0,126-14 1337 0 0,-87 6-7460 0 0,-35 4-2407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1696 0 0,'1'-5'13816'0'0,"3"8"-13776"0"0,1 0 1 0 0,0-1-1 0 0,-1 0 0 0 0,1 0 0 0 0,0-1 1 0 0,0 1-1 0 0,0-1 0 0 0,0 0 0 0 0,0-1 1 0 0,0 1-1 0 0,0-1 0 0 0,6 0 1 0 0,64-5-33 0 0,-35-8-217 0 0,-10 2-2171 0 0,-9 8-4559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1292 0 0,'2'17'9809'0'0,"3"17"-5671"0"0,12 89-1929 0 0,-11-69-1642 0 0,18 71 0 0 0,-17-97-146 0 0,-5-20-3812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17 560 0 0,'0'0'3666'0'0,"-14"2"5373"0"0,27 1-8583 0 0,-1-1 0 0 0,0 0 0 0 0,1-1 0 0 0,0-1 0 0 0,-1 0 0 0 0,1-1-1 0 0,15-2 1 0 0,-10 2-92 0 0,60-10 828 0 0,-54 7-1430 0 0,1 1 1 0 0,0 0-1 0 0,29 2 1 0 0,-84 17-4702 0 0,17-8-1386 0 0,6-4 71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3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2 109 756 0 0,'0'0'338'0'0,"14"2"7944"0"0,-9 15-4928 0 0,-4-10-3243 0 0,28 177 3067 0 0,-23-162-2765 0 0,-6-22-399 0 0,0 0 1 0 0,0 0-1 0 0,0 0 0 0 0,0 0 0 0 0,0 0 1 0 0,0 0-1 0 0,0 0 0 0 0,0 0 0 0 0,0 0 1 0 0,0 0-1 0 0,0 0 0 0 0,0 0 0 0 0,0 0 1 0 0,1 0-1 0 0,-1 0 0 0 0,0 0 0 0 0,0 0 1 0 0,0 0-1 0 0,0 0 0 0 0,0 0 1 0 0,0 0-1 0 0,0 0 0 0 0,0 0 0 0 0,0 0 1 0 0,0 0-1 0 0,0 0 0 0 0,0 0 0 0 0,0 0 1 0 0,0 0-1 0 0,1 0 0 0 0,-5-38 672 0 0,1-3-746 0 0,1 20 46 0 0,0 0 1 0 0,-2 0-1 0 0,0 0 0 0 0,-12-34 0 0 0,-6-29-67 0 0,22 82 75 0 0,-1 0 0 0 0,1 1 0 0 0,0-1 0 0 0,0 0 0 0 0,0 0 0 0 0,0 0 0 0 0,0 1 0 0 0,0-1 0 0 0,0 0 0 0 0,0 0 0 0 0,1 0 0 0 0,-1 1 0 0 0,1-1 0 0 0,-1 0 0 0 0,2-1 0 0 0,-1 2 9 0 0,-1 0 0 0 0,1 1-1 0 0,-1-1 1 0 0,1 0 0 0 0,0 1 0 0 0,0-1 0 0 0,-1 1-1 0 0,1-1 1 0 0,0 1 0 0 0,0 0 0 0 0,-1-1 0 0 0,1 1-1 0 0,0 0 1 0 0,0-1 0 0 0,0 1 0 0 0,0 0 0 0 0,0 0-1 0 0,0 0 1 0 0,-1 0 0 0 0,1 0 0 0 0,2 0 0 0 0,5 1 58 0 0,-1 1 1 0 0,1 0 0 0 0,-1 0-1 0 0,0 1 1 0 0,12 5 0 0 0,-7-3 28 0 0,1 1-192 0 0,1-1 1 0 0,0 0-1 0 0,0-1 1 0 0,1 0-1 0 0,-1-1 1 0 0,1-1-1 0 0,16 0 1 0 0,-25-3-1891 0 0,-15-3-2082 0 0,2 1-1342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29:3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1460 0 0,'3'1'10410'0'0,"14"7"-8943"0"0,17 35-412 0 0,-2 2 0 0 0,-2 1 0 0 0,-2 1 0 0 0,38 89 0 0 0,-53-104-889 0 0,-2 1 1 0 0,14 68-1 0 0,-19-62-203 0 0,-2-1-1 0 0,-2 1 0 0 0,-2 0 1 0 0,-1 0-1 0 0,-8 48 1 0 0,6-68 23 0 0,2 0 0 0 0,0-1 1 0 0,1 1-1 0 0,5 33 0 0 0,-3-33-16 0 0,0 0 0 0 0,-2-1 0 0 0,0 1 0 0 0,-4 33-1 0 0,-6 21 13 0 0,7-56 47 0 0,-1 0 0 0 0,-1 0 0 0 0,0-1 0 0 0,-1 1 0 0 0,-1-1 0 0 0,-1 0 0 0 0,0-1 0 0 0,-18 26 0 0 0,3-10-14 0 0,-22 27-628 0 0,43-57 610 0 0,1 0-1 0 0,0 0 1 0 0,0 0 0 0 0,0 0-1 0 0,0 0 1 0 0,0 1-1 0 0,0-1 1 0 0,0 0 0 0 0,1 1-1 0 0,-1-1 1 0 0,0 0 0 0 0,1 1-1 0 0,-1-1 1 0 0,1 1-1 0 0,-1-1 1 0 0,1 1 0 0 0,0-1-1 0 0,0 1 1 0 0,0 0 0 0 0,-1-1-1 0 0,1 1 1 0 0,1 2-1 0 0,16 25-950 0 0,-12-23 560 0 0,-3-3 1632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1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 2260 0 0,'5'-10'536'0'0,"-5"3"756"0"0,0 5-500 0 0,0 0-792 0 0,-5 0-64 0 0,0 0-352 0 0,-5 2-132 0 0,5 0-1408 0 0,0 0 768 0 0,5 2 480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41 9653 0 0,'-2'-10'3768'0'0,"-1"-11"-2404"0"0,3 21-1321 0 0,0 0 1 0 0,-1-1-1 0 0,1 1 1 0 0,0 0-1 0 0,0 0 1 0 0,0-1-1 0 0,0 1 1 0 0,0 0-1 0 0,0 0 1 0 0,0-1-1 0 0,0 1 1 0 0,0 0-1 0 0,0-1 0 0 0,0 1 1 0 0,0 0-1 0 0,0 0 1 0 0,0-1-1 0 0,0 1 1 0 0,0 0-1 0 0,0-1 1 0 0,1 1-1 0 0,-1 0 1 0 0,0 0-1 0 0,0-1 0 0 0,0 1 1 0 0,0 0-1 0 0,1 0 1 0 0,-1 0-1 0 0,0-1 1 0 0,0 1-1 0 0,0 0 1 0 0,1 0-1 0 0,-1 0 1 0 0,0-1-1 0 0,0 1 0 0 0,1 0 1 0 0,-1 0-1 0 0,0 0 1 0 0,0 0-1 0 0,1 0 1 0 0,0 0-1 0 0,1 4 85 0 0,1 1 0 0 0,-1 0-1 0 0,1-1 1 0 0,-1 1 0 0 0,-1 1 0 0 0,1-1-1 0 0,-1 0 1 0 0,0 0 0 0 0,1 7 0 0 0,0 24 110 0 0,-1 1 0 0 0,-2 0 0 0 0,-1 0 1 0 0,-2-1-1 0 0,-2 1 0 0 0,-1-1 1 0 0,-20 60-1 0 0,21-57 389 0 0,3-16-1309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4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51 404 0 0,'0'0'6695'0'0,"-17"-2"-1012"0"0,-1-1-3432 0 0,19 2-2235 0 0,-1 1 0 0 0,0-1 0 0 0,0 0-1 0 0,1 0 1 0 0,-1 1 0 0 0,1-1 0 0 0,-1 0-1 0 0,1 0 1 0 0,-1 1 0 0 0,1-1 0 0 0,-1 0-1 0 0,1 1 1 0 0,-1-1 0 0 0,1 1 0 0 0,0-1-1 0 0,-1 1 1 0 0,1-1 0 0 0,0 1 0 0 0,0-1-1 0 0,-1 1 1 0 0,1 0 0 0 0,0-1 0 0 0,0 1-1 0 0,0 0 1 0 0,0 0 0 0 0,27-7 199 0 0,-21 6 1 0 0,43-8 994 0 0,0 2-1 0 0,91-1 0 0 0,-56 8-8250 0 0,-66 0 1849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4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0 628 0 0,'0'50'10500'0'0,"1"19"-5232"0"0,-2-21-4375 0 0,-9 71 0 0 0,5-82-415 0 0,0 66 1 0 0,5-102-433 0 0,15-40-1937 0 0,-10 29 1524 0 0,22-44-641 0 0,-25 51 974 0 0,0-1-1 0 0,0 1 0 0 0,1-1 1 0 0,-1 1-1 0 0,1 0 0 0 0,0 0 0 0 0,0 1 1 0 0,0-1-1 0 0,0 0 0 0 0,0 1 0 0 0,5-3 1 0 0,-6 7 143 0 0,0-1 0 0 0,-1 1 0 0 0,1-1 0 0 0,0 1 0 0 0,-1 0 0 0 0,1 0 0 0 0,-1 0 0 0 0,0 0 0 0 0,0 0 0 0 0,0 0 0 0 0,0 0 0 0 0,0 0 0 0 0,0 0 0 0 0,0 3 0 0 0,0-4 10 0 0,11 33 628 0 0,-7-19-504 0 0,0-1 1 0 0,1 1 0 0 0,1-1 0 0 0,11 19-1 0 0,-16-30-271 0 0,0-1-1 0 0,-1 1 1 0 0,1-1-1 0 0,0 0 0 0 0,0 0 1 0 0,0 0-1 0 0,0 0 0 0 0,1 0 1 0 0,-1 0-1 0 0,0-1 1 0 0,1 1-1 0 0,0-1 0 0 0,-1 0 1 0 0,1 1-1 0 0,0-1 0 0 0,-1 0 1 0 0,1-1-1 0 0,0 1 1 0 0,0 0-1 0 0,0-1 0 0 0,0 0 1 0 0,0 1-1 0 0,-1-1 0 0 0,1 0 1 0 0,0-1-1 0 0,0 1 1 0 0,0 0-1 0 0,0-1 0 0 0,4-1 1 0 0,-6 2-139 0 0,0-1 0 0 0,0 1 1 0 0,0-1-1 0 0,0 0 1 0 0,0 1-1 0 0,0-1 0 0 0,-1 0 1 0 0,1 1-1 0 0,0-1 0 0 0,0 0 1 0 0,-1 0-1 0 0,1 0 0 0 0,-1 0 1 0 0,1 0-1 0 0,-1 0 1 0 0,1 0-1 0 0,0-1 0 0 0,5-20-7510 0 0,-5 15 3472 0 0,0-2 723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58 3968 0 0,'0'0'298'0'0,"0"1"0"0"0,0 0 0 0 0,0 0 0 0 0,0-1 0 0 0,0 1 0 0 0,0 0 0 0 0,0-1 0 0 0,0 1 0 0 0,0 0-1 0 0,0 0 1 0 0,1-1 0 0 0,-1 1 0 0 0,0 0 0 0 0,0-1 0 0 0,1 1 0 0 0,-1 0 0 0 0,0-1 0 0 0,1 1 0 0 0,-1 0 0 0 0,1-1-1 0 0,-1 1 1 0 0,1-1 0 0 0,-1 1 0 0 0,1-1 0 0 0,-1 1 0 0 0,1-1 0 0 0,0 0 0 0 0,-1 1 0 0 0,1-1 0 0 0,0 1-1 0 0,-1-1 1 0 0,1 0 0 0 0,0 1 0 0 0,2-1-84 0 0,-1 0 0 0 0,0 0-1 0 0,0-1 1 0 0,0 1 0 0 0,0 0 0 0 0,1-1-1 0 0,-1 1 1 0 0,0-1 0 0 0,0 0-1 0 0,0 0 1 0 0,3-1 0 0 0,1-2-264 0 0,1 0 1 0 0,0 0-1 0 0,-1-1 0 0 0,0 1 1 0 0,11-12-1 0 0,-16 15 34 0 0,1 0-1 0 0,-1-1 1 0 0,0 1-1 0 0,0 0 1 0 0,0-1-1 0 0,0 1 1 0 0,-1-1-1 0 0,1 0 1 0 0,0 1-1 0 0,-1-1 1 0 0,1 0-1 0 0,-1 1 1 0 0,1-1-1 0 0,-1 0 1 0 0,0-3-1 0 0,0 5 25 0 0,-1-1-1 0 0,1 1 1 0 0,-1-1 0 0 0,0 1-1 0 0,0-1 1 0 0,1 1-1 0 0,-1-1 1 0 0,0 1 0 0 0,1 0-1 0 0,-1-1 1 0 0,0 1-1 0 0,0 0 1 0 0,0 0 0 0 0,1 0-1 0 0,-1 0 1 0 0,0 0-1 0 0,0 0 1 0 0,0 0 0 0 0,0 0-1 0 0,1 0 1 0 0,-1 0-1 0 0,0 0 1 0 0,0 0 0 0 0,0 0-1 0 0,1 1 1 0 0,-1-1-1 0 0,0 0 1 0 0,0 1 0 0 0,1-1-1 0 0,-1 0 1 0 0,0 1-1 0 0,1-1 1 0 0,-1 1 0 0 0,-1 1-1 0 0,-5 0 102 0 0,1 2 0 0 0,-1-1 0 0 0,1 1 0 0 0,0 0 0 0 0,0 0 0 0 0,0 1 0 0 0,0 0 0 0 0,1 0 0 0 0,0 0 0 0 0,0 1 0 0 0,-7 10 0 0 0,10-13-65 0 0,0 1 0 0 0,0 0-1 0 0,0 0 1 0 0,0 0 0 0 0,1 0-1 0 0,0 0 1 0 0,0 0 0 0 0,0 0-1 0 0,0 0 1 0 0,1 0 0 0 0,-1 0-1 0 0,1 1 1 0 0,0-1 0 0 0,0 0-1 0 0,1 0 1 0 0,-1 0 0 0 0,1 1-1 0 0,0-1 1 0 0,0 0 0 0 0,0 0-1 0 0,4 7 1 0 0,-4-9-97 0 0,0 0-1 0 0,1 1 1 0 0,-1-1-1 0 0,1 0 1 0 0,0 0-1 0 0,0 0 1 0 0,0 0-1 0 0,0 0 1 0 0,0 0-1 0 0,0 0 1 0 0,0-1-1 0 0,1 1 1 0 0,-1-1-1 0 0,0 1 1 0 0,1-1-1 0 0,-1 0 1 0 0,1 0-1 0 0,0 0 1 0 0,-1-1-1 0 0,1 1 1 0 0,0-1-1 0 0,0 1 1 0 0,-1-1-1 0 0,1 0 1 0 0,0 0-1 0 0,0 0 1 0 0,-1 0-1 0 0,1 0 1 0 0,0-1-1 0 0,-1 1 1 0 0,1-1-1 0 0,3-1 1 0 0,41-17-3084 0 0,-11-5-6563 0 0,-31 19 6027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5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6 130 1240 0 0,'-6'13'14496'0'0,"7"-14"-14337"0"0,-1 1 126 0 0,20-29 442 0 0,-10-35-540 0 0,-10 61-189 0 0,0 1 1 0 0,0 0-1 0 0,0 0 0 0 0,0 0 1 0 0,0 0-1 0 0,1-1 1 0 0,-1 1-1 0 0,1 0 1 0 0,-1 0-1 0 0,1 0 1 0 0,0 0-1 0 0,0 0 1 0 0,0 0-1 0 0,0 0 1 0 0,0 0-1 0 0,0 1 1 0 0,0-1-1 0 0,1 0 0 0 0,1-1 1 0 0,-1 2 33 0 0,-1 0-1 0 0,1 0 1 0 0,-1 1-1 0 0,1-1 1 0 0,-1 0-1 0 0,1 1 1 0 0,0 0 0 0 0,-1-1-1 0 0,1 1 1 0 0,0 0-1 0 0,-1 0 1 0 0,1 0-1 0 0,0 0 1 0 0,-1 0 0 0 0,1 0-1 0 0,0 1 1 0 0,-1-1-1 0 0,1 0 1 0 0,1 2-1 0 0,4 0 158 0 0,-1 1-1 0 0,1 0 1 0 0,-1 0-1 0 0,0 1 1 0 0,0 0-1 0 0,0 0 0 0 0,-1 0 1 0 0,1 1-1 0 0,-1-1 1 0 0,7 10-1 0 0,-8-9-169 0 0,1 1 0 0 0,-1 0 0 0 0,1 0-1 0 0,-2 1 1 0 0,1-1 0 0 0,-1 1 0 0 0,4 12 0 0 0,1-6-81 0 0,-1 0 415 0 0,-7-13-453 0 0,0 0 0 0 0,0 0 0 0 0,0 1 0 0 0,-1-1 0 0 0,1 0 0 0 0,0 0-1 0 0,0 0 1 0 0,0 1 0 0 0,0-1 0 0 0,-1 0 0 0 0,1 0 0 0 0,0 0 0 0 0,0 0 0 0 0,-1 0 0 0 0,1 1 0 0 0,0-1 0 0 0,0 0 0 0 0,-1 0 0 0 0,1 0 0 0 0,0 0 0 0 0,0 0 0 0 0,-1 0 0 0 0,1 0 0 0 0,0 0-1 0 0,0 0 1 0 0,-1 0 0 0 0,1 0 0 0 0,0 0 0 0 0,0 0 0 0 0,-1 0 0 0 0,1 0 0 0 0,0 0 0 0 0,0 0 0 0 0,-1-1 0 0 0,1 1 0 0 0,0 0 0 0 0,0 0 0 0 0,0 0 0 0 0,-1 0 0 0 0,1 0 0 0 0,0-1-1 0 0,0 1 1 0 0,0 0 0 0 0,-1 0 0 0 0,1 0 0 0 0,0-1 0 0 0,0 1 0 0 0,0 0 0 0 0,0 0 0 0 0,-4-4-3411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36 4560 0 0,'2'20'9361'0'0,"3"2"-5167"0"0,2 1-4196 0 0,1 0 0 0 0,20 40 0 0 0,-27-62-9 0 0,0 0 1 0 0,-1 1-1 0 0,1-1 0 0 0,0 0 0 0 0,0 0 1 0 0,0 1-1 0 0,0-1 0 0 0,0 0 1 0 0,0 0-1 0 0,0 0 0 0 0,0 0 1 0 0,0 0-1 0 0,1 0 0 0 0,-1-1 0 0 0,0 1 1 0 0,0 0-1 0 0,1-1 0 0 0,-1 1 1 0 0,1-1-1 0 0,-1 1 0 0 0,1-1 0 0 0,-1 1 1 0 0,0-1-1 0 0,1 0 0 0 0,-1 0 1 0 0,1 0-1 0 0,-1 0 0 0 0,1 0 1 0 0,-1 0-1 0 0,1 0 0 0 0,-1-1 0 0 0,1 1 1 0 0,-1 0-1 0 0,1-1 0 0 0,-1 1 1 0 0,1-1-1 0 0,-1 0 0 0 0,0 1 0 0 0,0-1 1 0 0,1 0-1 0 0,-1 0 0 0 0,0 0 1 0 0,0 0-1 0 0,0 0 0 0 0,0 0 0 0 0,2-2 1 0 0,3-2-48 0 0,0-1 1 0 0,0 0-1 0 0,-1 0 1 0 0,0-1-1 0 0,0 0 1 0 0,0 1-1 0 0,3-10 1 0 0,-5 10 50 0 0,-1 0 0 0 0,1 0 0 0 0,-1-1 1 0 0,-1 1-1 0 0,1-1 0 0 0,-1 1 0 0 0,-1-1 0 0 0,1 1 1 0 0,-1-10-1 0 0,0 13 4 0 0,0 1 1 0 0,-1-1-1 0 0,1 1 1 0 0,-1-1-1 0 0,1 0 0 0 0,-1 1 1 0 0,0 0-1 0 0,0-1 1 0 0,0 1-1 0 0,0-1 1 0 0,0 1-1 0 0,0 0 0 0 0,-1 0 1 0 0,1 0-1 0 0,-1 0 1 0 0,0 0-1 0 0,0 0 0 0 0,1 0 1 0 0,-1 0-1 0 0,0 1 1 0 0,0-1-1 0 0,-1 1 1 0 0,1-1-1 0 0,0 1 0 0 0,0 0 1 0 0,-4-1-1 0 0,0 0-70 0 0,0 1 0 0 0,0 0 1 0 0,0 0-1 0 0,0 1 0 0 0,0-1 0 0 0,0 1 0 0 0,0 0 0 0 0,0 1 0 0 0,-1 0 0 0 0,1 0 0 0 0,0 0 0 0 0,1 1 1 0 0,-1 0-1 0 0,0 0 0 0 0,0 0 0 0 0,1 1 0 0 0,-1-1 0 0 0,1 1 0 0 0,0 1 0 0 0,-5 3 0 0 0,-1-4-728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206 263 1188 0 0,'-2'-22'6649'0'0,"-6"2"-3701"0"0,6 17-2880 0 0,1 1-1 0 0,-1-1 1 0 0,0 1 0 0 0,0 0 0 0 0,0 0 0 0 0,0 0 0 0 0,0 0 0 0 0,0 0 0 0 0,-1 0 0 0 0,1 0-1 0 0,-1 1 1 0 0,1-1 0 0 0,-1 1 0 0 0,0 0 0 0 0,1 0 0 0 0,-1 0 0 0 0,0 0 0 0 0,0 0 0 0 0,0 0 0 0 0,-5 0-1 0 0,2 1 44 0 0,1 0-1 0 0,0 1 1 0 0,0-1-1 0 0,0 1 1 0 0,0 0-1 0 0,0 1 0 0 0,0-1 1 0 0,0 1-1 0 0,0 0 1 0 0,1 0-1 0 0,-1 0 0 0 0,1 1 1 0 0,-1 0-1 0 0,1 0 1 0 0,0 0-1 0 0,0 0 1 0 0,0 0-1 0 0,1 1 0 0 0,-1 0 1 0 0,1 0-1 0 0,0 0 1 0 0,0 0-1 0 0,0 0 1 0 0,-2 5-1 0 0,0-1-2 0 0,1 0-1 0 0,0 1 1 0 0,1-1-1 0 0,-1 1 1 0 0,2-1-1 0 0,-1 1 1 0 0,1 0-1 0 0,1 0 1 0 0,-1 0 0 0 0,1 1-1 0 0,1-1 1 0 0,0 0-1 0 0,1 9 1 0 0,-1-15-120 0 0,0-1-1 0 0,0 1 1 0 0,1-1 0 0 0,-1 1 0 0 0,1-1-1 0 0,-1 0 1 0 0,1 1 0 0 0,0-1 0 0 0,0 0-1 0 0,0 1 1 0 0,0-1 0 0 0,0 0-1 0 0,0 0 1 0 0,1 0 0 0 0,-1 0 0 0 0,1 0-1 0 0,0 0 1 0 0,-1 0 0 0 0,1-1 0 0 0,0 1-1 0 0,0 0 1 0 0,0-1 0 0 0,0 0 0 0 0,0 1-1 0 0,0-1 1 0 0,1 0 0 0 0,-1 0 0 0 0,0 0-1 0 0,1-1 1 0 0,-1 1 0 0 0,0 0 0 0 0,1-1-1 0 0,-1 0 1 0 0,1 1 0 0 0,-1-1 0 0 0,1 0-1 0 0,-1 0 1 0 0,1 0 0 0 0,-1-1 0 0 0,1 1-1 0 0,-1-1 1 0 0,0 1 0 0 0,1-1 0 0 0,2-1-1 0 0,3-1-58 0 0,-1 0 1 0 0,1 0-1 0 0,-1-1 0 0 0,1 0 0 0 0,-1 0 0 0 0,0-1 1 0 0,-1 0-1 0 0,1 0 0 0 0,-1 0 0 0 0,0-1 0 0 0,0 0 1 0 0,5-7-1 0 0,-2-2 79 0 0,0 0 1 0 0,-1-1 0 0 0,-1 0 0 0 0,0-1-1 0 0,-2 1 1 0 0,1-1 0 0 0,-2 0 0 0 0,0-1-1 0 0,-2 1 1 0 0,3-32 0 0 0,-8 31-52 0 0,0-1 0 0 0,-1 1 1 0 0,-1 0-1 0 0,-1 1 0 0 0,0-1 1 0 0,-17-31-1 0 0,32 74 347 0 0,-2 0 0 0 0,0 1 0 0 0,-2 0 0 0 0,-1 0 0 0 0,1 33 0 0 0,3 158 976 0 0,-5-197-512 0 0,0-11-2762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1828 0 0,'25'3'8546'0'0,"1"-13"-4318"0"0,26-25-2804 0 0,-19 11-642 0 0,-23 20-840 0 0,-14 13 64 0 0,-3 12 481 0 0,5 3-141 0 0,1-21-326 0 0,1 1 0 0 0,0-1 0 0 0,-1 0 0 0 0,1 0 1 0 0,0 1-1 0 0,1-1 0 0 0,-1 0 0 0 0,0 1 0 0 0,2 3 1 0 0,-1-5-18 0 0,0-1 1 0 0,0 0-1 0 0,0 1 1 0 0,0-1-1 0 0,0 0 1 0 0,1 0-1 0 0,-1 0 1 0 0,0 0-1 0 0,1 0 1 0 0,-1 0 0 0 0,0 0-1 0 0,1 0 1 0 0,-1 0-1 0 0,1-1 1 0 0,0 1-1 0 0,-1-1 1 0 0,1 1-1 0 0,-1-1 1 0 0,1 0-1 0 0,0 1 1 0 0,-1-1 0 0 0,1 0-1 0 0,3 0 1 0 0,3 0-88 0 0,0-1 0 0 0,1 0 0 0 0,-1 0 0 0 0,0-1 0 0 0,0 1 0 0 0,0-2 0 0 0,0 1 0 0 0,0-1 0 0 0,0-1 0 0 0,-1 1 0 0 0,1-1 0 0 0,-1-1 0 0 0,0 1 0 0 0,-1-1 0 0 0,1 0 0 0 0,-1-1 0 0 0,0 0 0 0 0,0 0 0 0 0,0 0 0 0 0,-1 0 0 0 0,0-1 0 0 0,8-14 0 0 0,-5 11-1674 0 0,-8 10 1521 0 0,0 0 0 0 0,1-1 0 0 0,-1 1 0 0 0,0 0 1 0 0,1 0-1 0 0,-1-1 0 0 0,0 1 0 0 0,1 0 0 0 0,-1 0 0 0 0,1 0 0 0 0,-1 0 1 0 0,1 0-1 0 0,-1-1 0 0 0,0 1 0 0 0,1 0 0 0 0,-1 0 0 0 0,1 0 1 0 0,-1 0-1 0 0,1 0 0 0 0,-1 1 0 0 0,0-1 0 0 0,1 0 0 0 0,-1 0 0 0 0,1 0 1 0 0,-1 0-1 0 0,1 0 0 0 0,-1 0 0 0 0,0 1 0 0 0,1-1 0 0 0,-1 0 1 0 0,0 0-1 0 0,1 1 0 0 0,-1-1 0 0 0,0 0 0 0 0,1 1 0 0 0,-1-1 0 0 0,0 0 1 0 0,1 1-1 0 0,-1-1 0 0 0,0 0 0 0 0,0 1 0 0 0,0-1 0 0 0,1 0 1 0 0,-1 1-1 0 0,0-1 0 0 0,0 1 0 0 0,0-1 0 0 0,0 1 0 0 0,0-1 0 0 0,0 0 1 0 0,0 1-1 0 0,0-1 0 0 0,0 1 0 0 0,0-1 0 0 0,0 1 0 0 0,0-1 1 0 0,0 1-1 0 0,0 5-212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2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1 168 0 0,'-2'11'10195'0'0,"-4"11"-4413"0"0,-6 30-2832 0 0,5-21-2911 0 0,2 0 0 0 0,-3 43-1 0 0,8-62-27 0 0,-1-2 8 0 0,1 1 0 0 0,1 0 0 0 0,0 0 0 0 0,0-1 0 0 0,5 18 0 0 0,-6-26-23 0 0,1-1-1 0 0,-1 1 0 0 0,1-1 0 0 0,0 1 0 0 0,0-1 0 0 0,0 1 1 0 0,-1-1-1 0 0,1 0 0 0 0,1 1 0 0 0,-1-1 0 0 0,0 0 0 0 0,0 0 0 0 0,0 0 1 0 0,1 0-1 0 0,-1 0 0 0 0,0 0 0 0 0,1 0 0 0 0,1 0 0 0 0,-1 0-15 0 0,0-1 1 0 0,1 1-1 0 0,-1-1 0 0 0,0 0 0 0 0,1 0 0 0 0,-1 0 1 0 0,0 0-1 0 0,0-1 0 0 0,1 1 0 0 0,-1 0 1 0 0,0-1-1 0 0,0 0 0 0 0,1 1 0 0 0,-1-1 0 0 0,0 0 1 0 0,4-3-1 0 0,-1 2-193 0 0,-1-1 1 0 0,1 0 0 0 0,0 0-1 0 0,-1 0 1 0 0,0-1-1 0 0,0 1 1 0 0,0-1 0 0 0,0 0-1 0 0,0 0 1 0 0,-1-1-1 0 0,0 1 1 0 0,4-7 0 0 0,1-22-6951 0 0,-8 22 2287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30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43 808 0 0,'-11'9'5941'0'0,"-13"12"-2629"0"0,-55 64 806 0 0,109-129-6013 0 0,12-18 543 0 0,-31 43 1306 0 0,-11 17 132 0 0,1 0 0 0 0,-1 0 0 0 0,1 1 0 0 0,0-1 0 0 0,0 0 0 0 0,0 1 0 0 0,0-1 0 0 0,0 0 0 0 0,0 1 0 0 0,0-1 0 0 0,0 1 0 0 0,1-1 0 0 0,-1 1 0 0 0,0 0 0 0 0,1 0 0 0 0,0 0 0 0 0,-1-1 0 0 0,1 1 0 0 0,-1 1 0 0 0,1-1 0 0 0,0 0 1 0 0,2 0-1 0 0,-3 1-5 0 0,0 1 0 0 0,1 0 0 0 0,-1 0 0 0 0,0 0 1 0 0,0 0-1 0 0,0 0 0 0 0,0 0 0 0 0,0 0 0 0 0,-1 0 1 0 0,1 0-1 0 0,0 0 0 0 0,0 1 0 0 0,-1-1 0 0 0,1 0 1 0 0,-1 0-1 0 0,1 1 0 0 0,-1-1 0 0 0,1 3 0 0 0,9 30 1346 0 0,-8-29-1168 0 0,5 26 583 0 0,-6-21-751 0 0,1-1 1 0 0,0 0 0 0 0,1 0-1 0 0,0 0 1 0 0,0 0 0 0 0,9 15-1 0 0,-12-23-94 0 0,1-1 0 0 0,0 1 0 0 0,-1 0 0 0 0,1 0 0 0 0,0 0 0 0 0,0-1 0 0 0,-1 1 0 0 0,1 0 0 0 0,0-1 0 0 0,0 1 0 0 0,0-1 0 0 0,0 1 0 0 0,0-1 0 0 0,0 1 0 0 0,0-1 0 0 0,0 0 0 0 0,0 1 0 0 0,0-1 0 0 0,0 0 0 0 0,0 0 0 0 0,0 0 0 0 0,0 0 0 0 0,0 0 0 0 0,0 0 0 0 0,0 0 0 0 0,0 0 0 0 0,0 0 0 0 0,0 0 0 0 0,0-1 0 0 0,0 1 0 0 0,0 0 0 0 0,0-1 0 0 0,0 1 0 0 0,0-1 0 0 0,1 0 0 0 0,14-12-2580 0 0,-5-2-5702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31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96 432 0 0,'0'0'524'0'0,"0"-1"-115"0"0,35-4 7350 0 0,66-15-2738 0 0,56-9-2856 0 0,-20 4-1749 0 0,-89 18-294 0 0,1 2 1 0 0,65 2-1 0 0,-109 5-1783 0 0,-12 3 702 0 0,-15 3-6193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35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238 249 128 0 0,'0'-2'592'0'0,"-1"-1"0"0"0,1 1 0 0 0,-1 0-1 0 0,1-1 1 0 0,-1 1 0 0 0,0-1 0 0 0,0 1 0 0 0,0 0 0 0 0,0 0-1 0 0,0-1 1 0 0,0 1 0 0 0,-1 0 0 0 0,-1-2 0 0 0,-30-26 2945 0 0,23 23-3203 0 0,-1 1 0 0 0,0 0 0 0 0,0 0 0 0 0,-24-7 0 0 0,32 13-304 0 0,0-1-1 0 0,-1 1 1 0 0,1 0-1 0 0,-1 0 0 0 0,1 0 1 0 0,-1 0-1 0 0,1 1 1 0 0,-1-1-1 0 0,1 1 1 0 0,-1 0-1 0 0,1 0 0 0 0,0 0 1 0 0,-1 1-1 0 0,1-1 1 0 0,0 1-1 0 0,0-1 1 0 0,0 1-1 0 0,0 0 0 0 0,1 0 1 0 0,-1 1-1 0 0,0-1 1 0 0,1 1-1 0 0,-3 2 1 0 0,-12 9 197 0 0,16-13-207 0 0,0 0 0 0 0,0-1-1 0 0,0 1 1 0 0,-1 0 0 0 0,1 0-1 0 0,0 0 1 0 0,0 0-1 0 0,0 0 1 0 0,1 0 0 0 0,-1 1-1 0 0,0-1 1 0 0,0 0 0 0 0,1 0-1 0 0,-1 1 1 0 0,0-1 0 0 0,1 0-1 0 0,-1 1 1 0 0,1-1 0 0 0,0 0-1 0 0,-1 1 1 0 0,1-1-1 0 0,0 1 1 0 0,0-1 0 0 0,0 1-1 0 0,0-1 1 0 0,0 0 0 0 0,0 1-1 0 0,1-1 1 0 0,-1 1 0 0 0,0-1-1 0 0,1 0 1 0 0,-1 1 0 0 0,1 1-1 0 0,1-1-16 0 0,-1-1 0 0 0,0 1-1 0 0,1 0 1 0 0,-1-1 0 0 0,1 1 0 0 0,0-1 0 0 0,-1 0-1 0 0,1 1 1 0 0,0-1 0 0 0,0 0 0 0 0,0 0-1 0 0,0 0 1 0 0,0 0 0 0 0,0-1 0 0 0,0 1-1 0 0,0-1 1 0 0,0 1 0 0 0,0-1 0 0 0,0 1 0 0 0,1-1-1 0 0,2 0 1 0 0,5-1-86 0 0,-1-1-1 0 0,0 0 1 0 0,0-1 0 0 0,-1 0-1 0 0,1 0 1 0 0,0 0-1 0 0,-1-1 1 0 0,0-1 0 0 0,0 1-1 0 0,0-1 1 0 0,-1-1 0 0 0,1 1-1 0 0,-1-1 1 0 0,-1-1-1 0 0,1 1 1 0 0,-1-1 0 0 0,0 0-1 0 0,0-1 1 0 0,-1 1 0 0 0,7-14-1 0 0,-10 19 94 0 0,-1-1 0 0 0,1 0 0 0 0,0 1 0 0 0,-1-1 0 0 0,0 0-1 0 0,0 0 1 0 0,0 0 0 0 0,0 0 0 0 0,0 1 0 0 0,0-2 0 0 0,-1 1 0 0 0,1 0 0 0 0,-1 0-1 0 0,0 0 1 0 0,0 0 0 0 0,0 0 0 0 0,-1 0 0 0 0,1 0 0 0 0,0 0 0 0 0,-1 0 0 0 0,0 0-1 0 0,0 0 1 0 0,0 0 0 0 0,0 0 0 0 0,-2-3 0 0 0,-27-51 681 0 0,29 53-753 0 0,7 5 36 0 0,8 10 356 0 0,-9 0-122 0 0,0 0 0 0 0,0 0 0 0 0,-1 0 0 0 0,-1 1 0 0 0,0 0 0 0 0,0-1-1 0 0,1 22 1 0 0,-1 88 13 0 0,-3-82-106 0 0,0-39-153 0 0,0 0 0 0 0,0 0 0 0 0,0-1 0 0 0,0 1 0 0 0,0 0 0 0 0,1 0 1 0 0,-1 0-1 0 0,0 0 0 0 0,0 0 0 0 0,0 0 0 0 0,0 0 0 0 0,0 0 1 0 0,0-1-1 0 0,1 1 0 0 0,-1 0 0 0 0,0 0 0 0 0,0 0 0 0 0,0 0 0 0 0,0 0 1 0 0,1 0-1 0 0,-1 0 0 0 0,0 0 0 0 0,0 0 0 0 0,0 0 0 0 0,0 0 1 0 0,0 0-1 0 0,1 0 0 0 0,-1 0 0 0 0,0 0 0 0 0,0 0 0 0 0,0 0 0 0 0,0 0 1 0 0,1 1-1 0 0,-1-1 0 0 0,0 0 0 0 0,0 0 0 0 0,0 0 0 0 0,0 0 1 0 0,0 0-1 0 0,0 0 0 0 0,1 0 0 0 0,-1 0 0 0 0,0 1 0 0 0,0-1 0 0 0,0 0 1 0 0,0 0-1 0 0,0 0 0 0 0,0 0 0 0 0,0 0 0 0 0,0 1 0 0 0,0-1 1 0 0,0 0-1 0 0,1 0 0 0 0,-1 0 0 0 0,0 0 0 0 0,0 0 0 0 0,0 1 0 0 0,0-1 1 0 0,0 0-1 0 0,0 0 0 0 0,0 0 0 0 0,0 0 0 0 0,0 1 0 0 0,0-1 1 0 0,-1 0-1 0 0,1 0 0 0 0,0 0 0 0 0,0 0 0 0 0,0 1 0 0 0,8-11-6107 0 0,-7 2 1610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36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48 732 0 0,'1'-18'6608'0'0,"-1"16"-6271"0"0,0 0-1 0 0,1 0 1 0 0,0 0 0 0 0,-1 0-1 0 0,1 0 1 0 0,0 0-1 0 0,0 0 1 0 0,0 1-1 0 0,0-1 1 0 0,0 0 0 0 0,0 0-1 0 0,3-2 1 0 0,-4 4-284 0 0,0 0 0 0 0,0 0 0 0 0,0 0 0 0 0,1-1 0 0 0,-1 1 0 0 0,0 0 0 0 0,0 0 0 0 0,0 0 0 0 0,0 0-1 0 0,0 0 1 0 0,0 0 0 0 0,1 0 0 0 0,-1-1 0 0 0,0 1 0 0 0,0 0 0 0 0,0 0 0 0 0,0 0 0 0 0,1 0 0 0 0,-1 0 0 0 0,0 0 0 0 0,0 0 0 0 0,0 0 0 0 0,0 0 0 0 0,1 0 0 0 0,-1 0 0 0 0,0 0 0 0 0,0 0 0 0 0,0 0 0 0 0,1 0 0 0 0,-1 0 0 0 0,0 0 0 0 0,0 0 0 0 0,0 0 0 0 0,0 0 0 0 0,1 0 0 0 0,-1 0 0 0 0,0 0 0 0 0,0 1 0 0 0,0-1 0 0 0,0 0 0 0 0,0 0 0 0 0,1 0 0 0 0,-1 0 0 0 0,0 0 0 0 0,0 0 0 0 0,0 1 0 0 0,0-1 0 0 0,0 0 0 0 0,0 0-1 0 0,0 0 1 0 0,0 0 0 0 0,1 0 0 0 0,-1 1 0 0 0,0-1 0 0 0,0 0 0 0 0,0 0 0 0 0,0 0 0 0 0,0 0 0 0 0,0 1 0 0 0,5 19 1527 0 0,-2 25-66 0 0,-5-17-868 0 0,-1 0 1 0 0,-11 48-1 0 0,2-15-236 0 0,11-58-408 0 0,1-1 0 0 0,-1 1 0 0 0,1 0 0 0 0,-1 0 1 0 0,1 0-1 0 0,0 0 0 0 0,0 0 0 0 0,1 0 1 0 0,-1 0-1 0 0,0 0 0 0 0,1-1 0 0 0,0 1 1 0 0,1 4-1 0 0,-1-6-59 0 0,0 0 0 0 0,1 1 1 0 0,-1-1-1 0 0,1 0 0 0 0,-1 0 0 0 0,1 0 0 0 0,0 0 1 0 0,-1 0-1 0 0,1 0 0 0 0,0-1 0 0 0,0 1 0 0 0,-1-1 1 0 0,1 1-1 0 0,0-1 0 0 0,0 1 0 0 0,0-1 0 0 0,0 0 1 0 0,-1 0-1 0 0,1 0 0 0 0,0 0 0 0 0,3-1 0 0 0,21 5-736 0 0,-23-3 454 0 0,1 0 1 0 0,0 0 0 0 0,0 0-1 0 0,0-1 1 0 0,0 0 0 0 0,0 1-1 0 0,0-1 1 0 0,0-1-1 0 0,0 1 1 0 0,0 0 0 0 0,0-1-1 0 0,-1 0 1 0 0,1 0 0 0 0,4-2-1 0 0,-7-7-8886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36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33 1228 0 0,'-27'-9'13320'0'0,"44"4"-12509"0"0,7 1 150 0 0,1 1 0 0 0,33 2 1 0 0,13-2-577 0 0,-61 2-610 0 0,4-2-217 0 0,-13-1-2647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37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37 704 0 0,'-27'-3'13735'0'0,"40"0"-12275"0"0,218-27 793 0 0,-211 29-2724 0 0,-18 3-721 0 0,-13 3 49 0 0,7-4 706 0 0,-21 7-2240 0 0,12-1-4661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3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1864 0 0,'-5'-8'13562'0'0,"20"6"-13128"0"0,0 1 0 0 0,0 1-1 0 0,0 1 1 0 0,0 0 0 0 0,0 1 0 0 0,0 0 0 0 0,17 6-1 0 0,41 4 245 0 0,-45-6-1168 0 0,-45-10-5887 0 0,-3-2-2890 0 0,10 1 5827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96 4072 0 0,'-1'1'383'0'0,"0"-1"0"0"0,0 1 0 0 0,0-1 0 0 0,1 1 0 0 0,-1-1 0 0 0,0 1 0 0 0,1-1 0 0 0,-1 1 0 0 0,0 0 0 0 0,1-1 0 0 0,-1 1 0 0 0,1 0 0 0 0,-1 0 0 0 0,1 0 0 0 0,0-1 0 0 0,-1 1 0 0 0,1 0 0 0 0,0 0 0 0 0,-1 0 0 0 0,1 0 0 0 0,0 1 0 0 0,2 24 2547 0 0,-2-22-2870 0 0,1-1-1 0 0,0 0 0 0 0,0 0 1 0 0,1 0-1 0 0,-1 0 1 0 0,0 0-1 0 0,1 0 0 0 0,0 0 1 0 0,0-1-1 0 0,0 1 0 0 0,0-1 1 0 0,0 1-1 0 0,4 3 0 0 0,-5-5-50 0 0,0-1-1 0 0,0 1 0 0 0,1 0 1 0 0,-1 0-1 0 0,0-1 0 0 0,0 1 1 0 0,0-1-1 0 0,0 1 0 0 0,0-1 0 0 0,1 0 1 0 0,-1 1-1 0 0,0-1 0 0 0,0 0 1 0 0,1 0-1 0 0,-1 0 0 0 0,0 0 1 0 0,1 0-1 0 0,-1 0 0 0 0,0 0 1 0 0,0 0-1 0 0,1-1 0 0 0,-1 1 0 0 0,2-1 1 0 0,-2 0-1 0 0,0 0 1 0 0,0 0 0 0 0,-1 0-1 0 0,1 0 1 0 0,0 0 0 0 0,-1-1 0 0 0,1 1-1 0 0,-1 0 1 0 0,1 0 0 0 0,-1 0-1 0 0,0-1 1 0 0,1 1 0 0 0,-1 0-1 0 0,0-1 1 0 0,0 1 0 0 0,0 0 0 0 0,0 0-1 0 0,0-3 1 0 0,-2-10 37 0 0,0 0 0 0 0,-1 0-1 0 0,-6-17 1 0 0,6 21-39 0 0,2 6-14 0 0,1 1 1 0 0,-1 0-1 0 0,0 0 0 0 0,1 0 0 0 0,0 0 1 0 0,-1-1-1 0 0,1 1 0 0 0,1 0 0 0 0,-1 0 0 0 0,0 0 1 0 0,1-1-1 0 0,-1 1 0 0 0,3-5 0 0 0,-2 6 41 0 0,0 1-1 0 0,0-1 0 0 0,0 0 0 0 0,0 1 0 0 0,0-1 1 0 0,1 1-1 0 0,-1-1 0 0 0,1 1 0 0 0,-1 0 1 0 0,1 0-1 0 0,-1 0 0 0 0,1 0 0 0 0,0 0 1 0 0,-1 0-1 0 0,1 0 0 0 0,4-1 0 0 0,4 0-225 0 0,1 0-1 0 0,-1 1 0 0 0,1 0 1 0 0,0 0-1 0 0,0 1 1 0 0,16 3-1 0 0,7-1-2947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256 241 1488 0 0,'-3'-1'1052'0'0,"-1"-1"0"0"0,0 1 0 0 0,0 0 0 0 0,1 1 0 0 0,-1-1 0 0 0,0 1 0 0 0,0 0 0 0 0,-5 0 0 0 0,-35 8 1977 0 0,31-3-2754 0 0,1 0 1 0 0,-1 0 0 0 0,1 1 0 0 0,-14 10-1 0 0,18-11-132 0 0,0 0 0 0 0,0 1-1 0 0,1 1 1 0 0,0-1 0 0 0,0 1-1 0 0,0 0 1 0 0,1 1 0 0 0,0-1 0 0 0,1 1-1 0 0,0 0 1 0 0,0 1 0 0 0,1-1-1 0 0,-1 1 1 0 0,-2 12 0 0 0,6-20-143 0 0,1 0 0 0 0,0 1 1 0 0,-1-1-1 0 0,1 0 1 0 0,0 1-1 0 0,0-1 0 0 0,0 0 1 0 0,0 1-1 0 0,0-1 1 0 0,1 0-1 0 0,-1 1 1 0 0,0-1-1 0 0,0 0 0 0 0,1 1 1 0 0,-1-1-1 0 0,1 0 1 0 0,-1 1-1 0 0,1-1 0 0 0,0 0 1 0 0,-1 0-1 0 0,1 0 1 0 0,0 0-1 0 0,0 0 0 0 0,0 0 1 0 0,0 0-1 0 0,0 0 1 0 0,0 0-1 0 0,0 0 1 0 0,0 0-1 0 0,0-1 0 0 0,1 1 1 0 0,-1 0-1 0 0,0-1 1 0 0,0 1-1 0 0,1-1 0 0 0,-1 1 1 0 0,0-1-1 0 0,0 0 1 0 0,1 1-1 0 0,-1-1 1 0 0,1 0-1 0 0,-1 0 0 0 0,0 0 1 0 0,1 0-1 0 0,-1 0 1 0 0,0 0-1 0 0,3-1 0 0 0,2 0 11 0 0,1 1 0 0 0,-1-1 0 0 0,0-1-1 0 0,0 1 1 0 0,0-1 0 0 0,0 0 0 0 0,0-1 0 0 0,10-4-1 0 0,-4-2-146 0 0,-1 1-1 0 0,0-2 0 0 0,-1 1 0 0 0,0-2 0 0 0,0 1 1 0 0,-1-1-1 0 0,0-1 0 0 0,-1 1 0 0 0,-1-2 1 0 0,0 1-1 0 0,0-1 0 0 0,-1 0 0 0 0,-1 0 1 0 0,0 0-1 0 0,-1-1 0 0 0,0 0 0 0 0,-1 0 0 0 0,-1 0 1 0 0,0 0-1 0 0,-1 0 0 0 0,-1 0 0 0 0,-1-20 1 0 0,0 26 135 0 0,0-6-26 0 0,-2 0 1 0 0,1 1-1 0 0,-1-1 1 0 0,-1 0-1 0 0,-1 1 1 0 0,-6-15 0 0 0,10 25-30 0 0,3 87 1420 0 0,-3 80-441 0 0,3-81-697 0 0,0-32-510 0 0,-2-50 223 0 0,0-1 0 0 0,1 1 0 0 0,-1-1 0 0 0,0 0 0 0 0,0 1 0 0 0,0-1 0 0 0,0 1 0 0 0,1-1 0 0 0,-1 0 0 0 0,0 1 0 0 0,1-1 0 0 0,-1 0 0 0 0,0 1 0 0 0,1-1 0 0 0,-1 0 0 0 0,0 1 0 0 0,1-1 0 0 0,-1 0 0 0 0,0 0 0 0 0,1 1 0 0 0,-1-1 0 0 0,1 0 0 0 0,-1 0 0 0 0,1 0 0 0 0,-1 0 0 0 0,0 0 0 0 0,1 1 0 0 0,0-1 1 0 0,3 0-2837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1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3484 0 0,'2'-2'7094'0'0,"4"-4"-3314"0"0,27-29-2010 0 0,-7 8-1352 0 0,-24 24-411 0 0,1 0-1 0 0,-1 0 1 0 0,1 0-1 0 0,-1 0 1 0 0,1 1-1 0 0,0-1 1 0 0,0 1-1 0 0,4-2 1 0 0,1 33-325 0 0,-4-7 480 0 0,-2-20-149 0 0,-1 1 0 0 0,1-1 0 0 0,0 1 0 0 0,-1-1 0 0 0,1 0 1 0 0,0 0-1 0 0,1 0 0 0 0,-1 0 0 0 0,0 0 0 0 0,1-1 0 0 0,-1 1 0 0 0,1-1 0 0 0,-1 1 1 0 0,1-1-1 0 0,0 0 0 0 0,-1 0 0 0 0,1 0 0 0 0,0 0 0 0 0,0-1 0 0 0,0 1 0 0 0,0-1 1 0 0,0 1-1 0 0,-1-1 0 0 0,1 0 0 0 0,0 0 0 0 0,0-1 0 0 0,0 1 0 0 0,0 0 0 0 0,0-1 1 0 0,0 0-1 0 0,0 0 0 0 0,4-2 0 0 0,7-2-297 0 0,-1 0 0 0 0,0-2 0 0 0,0 1 0 0 0,0-2 1 0 0,17-13-1 0 0,-8 2-1469 0 0,-17 11-1597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3588 0 0,'-4'2'5257'0'0,"-13"7"-2656"0"0,8 0-1934 0 0,1-1 0 0 0,0 1 0 0 0,0 0-1 0 0,1 1 1 0 0,0 0 0 0 0,1 0 0 0 0,-6 12 0 0 0,5-8-435 0 0,1 1-1 0 0,0 1 1 0 0,1-1 0 0 0,1 1-1 0 0,0 0 1 0 0,1 0 0 0 0,1 1-1 0 0,-1 18 1 0 0,3-33-233 0 0,0-1 0 0 0,0 1 0 0 0,0-1-1 0 0,0 1 1 0 0,0-1 0 0 0,0 1 0 0 0,1-1 0 0 0,-1 1 0 0 0,0-1 0 0 0,1 1 0 0 0,-1-1 0 0 0,1 1 0 0 0,-1-1 0 0 0,1 1 0 0 0,0-1 0 0 0,0 0 0 0 0,-1 1 0 0 0,1-1 0 0 0,0 0 0 0 0,0 0-1 0 0,1 0 1 0 0,-1 0 0 0 0,0 0 0 0 0,0 0 0 0 0,0 0 0 0 0,1 0 0 0 0,-1 0 0 0 0,0 0 0 0 0,1-1 0 0 0,-1 1 0 0 0,1-1 0 0 0,-1 1 0 0 0,0-1 0 0 0,1 1 0 0 0,0-1 0 0 0,2 0-1 0 0,-1 0-100 0 0,1 0 0 0 0,0 0-1 0 0,-1-1 1 0 0,1 1-1 0 0,0-1 1 0 0,-1 0-1 0 0,1 0 1 0 0,-1-1-1 0 0,1 1 1 0 0,-1-1-1 0 0,0 0 1 0 0,1 0 0 0 0,-1 0-1 0 0,4-4 1 0 0,22-27-1584 0 0,-17 8-2550 0 0,-7 13-3046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40 444 0 0,'-2'-1'801'0'0,"0"0"0"0"0,0 0 1 0 0,0 1-1 0 0,0-1 0 0 0,0 1 0 0 0,0-1 0 0 0,0 1 1 0 0,0 0-1 0 0,0 0 0 0 0,-1 0 0 0 0,-1 1 0 0 0,-19 9 2466 0 0,16-4-2931 0 0,1 0 0 0 0,0 0 0 0 0,0 1 0 0 0,-8 13 0 0 0,12-17-290 0 0,-1 1 1 0 0,1-1 0 0 0,0 1 0 0 0,0 0-1 0 0,0 0 1 0 0,0 0 0 0 0,0 0 0 0 0,1 0-1 0 0,-2 9 1 0 0,4-13-62 0 0,-1 0 0 0 0,0 0-1 0 0,1 1 1 0 0,-1-1 0 0 0,1 0 0 0 0,-1 0 0 0 0,0 0-1 0 0,1 1 1 0 0,-1-1 0 0 0,1 0 0 0 0,-1 0-1 0 0,1 0 1 0 0,-1 0 0 0 0,0 0 0 0 0,1 0 0 0 0,-1 0-1 0 0,1 0 1 0 0,-1 0 0 0 0,1 0 0 0 0,-1 0-1 0 0,1 0 1 0 0,-1 0 0 0 0,0 0 0 0 0,1 0 0 0 0,-1-1-1 0 0,1 1 1 0 0,-1 0 0 0 0,1 0 0 0 0,-1 0-1 0 0,0-1 1 0 0,1 1 0 0 0,-1 0 0 0 0,0-1-1 0 0,1 1 1 0 0,-1 0 0 0 0,0-1 0 0 0,1 1 0 0 0,-1 0-1 0 0,0-1 1 0 0,0 1 0 0 0,1-1 0 0 0,17-13-486 0 0,-10 4 421 0 0,-1 0 1 0 0,0 0-1 0 0,0-1 0 0 0,-1 0 1 0 0,0 0-1 0 0,6-18 0 0 0,0 3 181 0 0,-7 24 160 0 0,0 11 29 0 0,1 9 416 0 0,-2-2-345 0 0,1-1 0 0 0,0 1 0 0 0,1-1 0 0 0,9 18 1 0 0,-13-30-436 0 0,0 0 0 0 0,0 0 0 0 0,0 0 0 0 0,0-1 0 0 0,1 1 0 0 0,-1-1 0 0 0,1 0 0 0 0,0 1 1 0 0,-1-1-1 0 0,1 0 0 0 0,0-1 0 0 0,0 1 0 0 0,0 0 0 0 0,1-1 0 0 0,-1 0 0 0 0,0 0 1 0 0,0 0-1 0 0,1 0 0 0 0,-1 0 0 0 0,0-1 0 0 0,1 1 0 0 0,-1-1 0 0 0,1 0 0 0 0,-1 0 0 0 0,1 0 1 0 0,5-1-1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86 16 0 0,'-35'-1'3521'0'0,"0"0"4469"0"0,75-14-5644 0 0,178-17 544 0 0,-66 13-2697 0 0,-129 16-194 0 0,0 2 0 0 0,31 2 0 0 0,-13-1-975 0 0,-38-1-236 0 0,21-9 678 0 0,-14 7-1988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195 211 392 0 0,'-30'-11'7692'0'0,"26"9"-7453"0"0,0 0 0 0 0,0 0 0 0 0,0 1 0 0 0,0 0-1 0 0,0-1 1 0 0,0 2 0 0 0,0-1 0 0 0,0 0 0 0 0,0 1 0 0 0,0-1-1 0 0,0 1 1 0 0,-9 1 0 0 0,7 1-94 0 0,1 1 0 0 0,-1-1 0 0 0,1 1 0 0 0,-1 0 0 0 0,1 0 0 0 0,0 1 1 0 0,0-1-1 0 0,0 1 0 0 0,0 0 0 0 0,1 1 0 0 0,0-1 0 0 0,0 1 0 0 0,0 0 0 0 0,0 0 0 0 0,1 0 0 0 0,-4 8 0 0 0,4-9-104 0 0,0 0 0 0 0,1 0 0 0 0,0 0-1 0 0,0 1 1 0 0,0-1 0 0 0,1 0 0 0 0,-1 1 0 0 0,1-1-1 0 0,0 1 1 0 0,0-1 0 0 0,1 1 0 0 0,0 0-1 0 0,-1-1 1 0 0,1 1 0 0 0,1 0 0 0 0,-1-1 0 0 0,1 1-1 0 0,0 0 1 0 0,0-1 0 0 0,0 1 0 0 0,0-1 0 0 0,3 5-1 0 0,-3-7-36 0 0,0-1 0 0 0,0 0 1 0 0,1 0-1 0 0,-1 0 0 0 0,0 0 0 0 0,1 0 0 0 0,-1 0 0 0 0,0 0 0 0 0,1 0 0 0 0,-1 0 0 0 0,1-1 0 0 0,-1 1 0 0 0,1-1 0 0 0,0 1 0 0 0,-1-1 0 0 0,1 1 0 0 0,0-1 0 0 0,-1 0 0 0 0,1 0 0 0 0,0 0 0 0 0,-1 0 1 0 0,1 0-1 0 0,0 0 0 0 0,-1 0 0 0 0,1-1 0 0 0,0 1 0 0 0,-1-1 0 0 0,1 1 0 0 0,-1-1 0 0 0,1 0 0 0 0,-1 1 0 0 0,1-1 0 0 0,-1 0 0 0 0,1 0 0 0 0,-1 0 0 0 0,2-1 0 0 0,7-5-11 0 0,0 0-1 0 0,-1-1 1 0 0,14-13 0 0 0,-22 19-13 0 0,13-12-196 0 0,-1-1-1 0 0,-1 0 0 0 0,0-1 1 0 0,-2 0-1 0 0,18-34 1 0 0,-24 43 221 0 0,-1-1-1 0 0,0 0 1 0 0,0 0 0 0 0,0 0-1 0 0,-1 0 1 0 0,0 0 0 0 0,-1 0-1 0 0,0-1 1 0 0,0 1 0 0 0,-1-1-1 0 0,0 1 1 0 0,0-1 0 0 0,-1 1 0 0 0,0 0-1 0 0,-1-1 1 0 0,-2-9 0 0 0,-20-16 72 0 0,23 33-41 0 0,0-1 1 0 0,0 1-1 0 0,0 0 0 0 0,0 0 0 0 0,-1-1 0 0 0,1 1 1 0 0,0 0-1 0 0,-1 0 0 0 0,1 0 0 0 0,0 0 0 0 0,-1 0 1 0 0,1 1-1 0 0,-1-1 0 0 0,1 0 0 0 0,-1 1 0 0 0,0-1 1 0 0,1 1-1 0 0,-1-1 0 0 0,0 1 0 0 0,1 0 0 0 0,-4-1 1 0 0,5 2-39 0 0,-1 0 1 0 0,1-1 0 0 0,-1 1 0 0 0,1 0 0 0 0,0-1-1 0 0,-1 1 1 0 0,1 0 0 0 0,0 0 0 0 0,0-1 0 0 0,0 1-1 0 0,0 0 1 0 0,-1 0 0 0 0,1-1 0 0 0,0 1-1 0 0,0 0 1 0 0,0 0 0 0 0,1 0 0 0 0,-1-1 0 0 0,0 1-1 0 0,0 0 1 0 0,0 0 0 0 0,0-1 0 0 0,1 1 0 0 0,-1 0-1 0 0,0-1 1 0 0,2 2 0 0 0,8 20 365 0 0,1-8-178 0 0,-2 1-1 0 0,1-1 1 0 0,-2 1-1 0 0,0 1 1 0 0,-1 0-1 0 0,0 0 1 0 0,-1 0-1 0 0,-1 1 1 0 0,-1 0-1 0 0,0 0 1 0 0,1 20-1 0 0,-2-5 95 0 0,-1 3-3520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 3360 0 0,'-8'-3'7492'0'0,"-10"7"-5055"0"0,-12 9-1280 0 0,21-7-940 0 0,-1 0-176 0 0,1 1-1 0 0,0 0 1 0 0,1 0-1 0 0,-14 15 1 0 0,21-21-48 0 0,0 0 0 0 0,0 0 0 0 0,1 0 1 0 0,-1 1-1 0 0,0-1 0 0 0,1 0 0 0 0,-1 0 0 0 0,1 0 0 0 0,-1 1 0 0 0,1-1 1 0 0,-1 0-1 0 0,1 1 0 0 0,0-1 0 0 0,0 0 0 0 0,0 1 0 0 0,0-1 0 0 0,0 0 1 0 0,0 1-1 0 0,0 1 0 0 0,1-1 6 0 0,0-1 0 0 0,0 1 0 0 0,0-1 1 0 0,0 1-1 0 0,0-1 0 0 0,0 0 0 0 0,1 1 0 0 0,-1-1 1 0 0,0 0-1 0 0,1 0 0 0 0,-1 0 0 0 0,1 0 0 0 0,-1 0 1 0 0,1 0-1 0 0,0 0 0 0 0,-1-1 0 0 0,1 1 0 0 0,0-1 0 0 0,2 1 1 0 0,27 6-138 0 0,-26-6 133 0 0,-1-1 1 0 0,1 0-1 0 0,-1 1 0 0 0,0 0 1 0 0,1 0-1 0 0,-1 1 1 0 0,0-1-1 0 0,0 1 0 0 0,0 0 1 0 0,0 0-1 0 0,0 0 1 0 0,0 0-1 0 0,-1 1 0 0 0,1-1 1 0 0,3 4-1 0 0,-6-2 9 0 0,0 1-1 0 0,0-1 0 0 0,-1 0 1 0 0,1 1-1 0 0,-1-1 0 0 0,0 0 0 0 0,0 1 1 0 0,0-1-1 0 0,-1 0 0 0 0,1 1 1 0 0,-4 8-1 0 0,0 15-2 0 0,4-26 14 0 0,0 1 0 0 0,0-1 0 0 0,0 0 0 0 0,-1 0 0 0 0,1 0 0 0 0,-1 0 0 0 0,0 0 0 0 0,0 0 0 0 0,0 0 0 0 0,0 0 1 0 0,0 0-1 0 0,0 0 0 0 0,0 0 0 0 0,-1 0 0 0 0,1-1 0 0 0,0 1 0 0 0,-1-1 0 0 0,0 1 0 0 0,1-1 0 0 0,-1 1 0 0 0,0-1 0 0 0,0 0 0 0 0,1 0 0 0 0,-1 0 0 0 0,0 0 0 0 0,0 0 0 0 0,0 0 0 0 0,-1-1 0 0 0,1 1 0 0 0,-3 0 0 0 0,-7 1-197 0 0,-1 0 0 0 0,0 0-1 0 0,1-1 1 0 0,-15-1 0 0 0,23 2-924 0 0,3 4-3800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4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192 254 2216 0 0,'-11'-6'7021'0'0,"9"5"-6832"0"0,1 0 0 0 0,-1 0 0 0 0,0 0 0 0 0,0 0 0 0 0,1 0-1 0 0,-1 0 1 0 0,0 1 0 0 0,0-1 0 0 0,0 1 0 0 0,0-1 0 0 0,0 1-1 0 0,0 0 1 0 0,0 0 0 0 0,0 0 0 0 0,0 0 0 0 0,0 0-1 0 0,0 0 1 0 0,0 0 0 0 0,0 1 0 0 0,0-1 0 0 0,0 1 0 0 0,0 0-1 0 0,-3 1 1 0 0,-10 5 103 0 0,0 1 0 0 0,0 0 0 0 0,-15 12 0 0 0,25-17-226 0 0,0 1 0 0 0,0 0-1 0 0,1 0 1 0 0,-1 0 0 0 0,1 1 0 0 0,0 0 0 0 0,0 0-1 0 0,0 0 1 0 0,1 0 0 0 0,-1 0 0 0 0,-3 11 0 0 0,6-16-68 0 0,1 1 1 0 0,0 0 0 0 0,-1 0-1 0 0,1 0 1 0 0,0-1-1 0 0,0 1 1 0 0,0 0-1 0 0,-1 0 1 0 0,1 0 0 0 0,0 0-1 0 0,0-1 1 0 0,0 1-1 0 0,0 0 1 0 0,1 0-1 0 0,-1 0 1 0 0,0-1 0 0 0,0 1-1 0 0,0 0 1 0 0,1 0-1 0 0,-1 0 1 0 0,0-1-1 0 0,1 1 1 0 0,-1 0 0 0 0,1 0-1 0 0,-1-1 1 0 0,1 1-1 0 0,-1 0 1 0 0,1-1 0 0 0,-1 1-1 0 0,1-1 1 0 0,0 1-1 0 0,-1-1 1 0 0,2 2-1 0 0,1-2 10 0 0,-1 1 0 0 0,1 0 0 0 0,-1-1 0 0 0,1 0 0 0 0,-1 1 0 0 0,1-1 0 0 0,-1 0 0 0 0,1 0 0 0 0,0 0-1 0 0,-1-1 1 0 0,4 0 0 0 0,5-1-50 0 0,0-1-1 0 0,0 0 0 0 0,-1-1 0 0 0,15-7 0 0 0,-16 5-113 0 0,1 0-1 0 0,-2-1 0 0 0,1 0 0 0 0,-1-1 1 0 0,0 0-1 0 0,-1 0 0 0 0,1-1 1 0 0,-2 1-1 0 0,1-1 0 0 0,-1-1 0 0 0,-1 0 1 0 0,7-15-1 0 0,-10 17 184 0 0,-1 1 1 0 0,0 0-1 0 0,-1 0 1 0 0,0-1-1 0 0,0 1 0 0 0,0 0 1 0 0,-1-1-1 0 0,0 1 1 0 0,0 0-1 0 0,-1 0 1 0 0,0 0-1 0 0,-1 0 0 0 0,1 0 1 0 0,-7-11-1 0 0,3 8-5 0 0,1 0 0 0 0,0-1 0 0 0,1 1-1 0 0,0-1 1 0 0,1 0 0 0 0,0 0 0 0 0,1 0 0 0 0,-2-20-1 0 0,19 61 795 0 0,-7 1-630 0 0,-1 1 1 0 0,-2 0-1 0 0,-1 0 1 0 0,-1 0-1 0 0,-4 65 1 0 0,0-40-94 0 0,1-55-162 0 0,0 0 1 0 0,0 0-1 0 0,0-1 1 0 0,0 1-1 0 0,0 0 1 0 0,1 0 0 0 0,-1 0-1 0 0,1 0 1 0 0,-1 0-1 0 0,1 0 1 0 0,0 0-1 0 0,-1 0 1 0 0,1 0-1 0 0,0-1 1 0 0,0 1-1 0 0,0 0 1 0 0,1-1-1 0 0,-1 1 1 0 0,2 1-1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5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1460 0 0,'-44'9'10382'0'0,"35"-6"-10129"0"0,0 1 1 0 0,0 0-1 0 0,0 1 0 0 0,0 0 0 0 0,1 1 0 0 0,0 0 0 0 0,0 0 1 0 0,0 0-1 0 0,-8 10 0 0 0,15-15-248 0 0,0 1 1 0 0,0-1-1 0 0,0 0 1 0 0,0 1-1 0 0,0-1 1 0 0,1 1-1 0 0,-1-1 1 0 0,0 1-1 0 0,1-1 1 0 0,-1 1-1 0 0,1-1 1 0 0,0 1-1 0 0,0-1 1 0 0,-1 1-1 0 0,1 0 0 0 0,0-1 1 0 0,0 1-1 0 0,0-1 1 0 0,1 1-1 0 0,-1 0 1 0 0,0-1-1 0 0,1 1 1 0 0,-1-1-1 0 0,1 3 1 0 0,1-1 0 0 0,0 1 0 0 0,1-1 0 0 0,-1 0 0 0 0,0 0 1 0 0,1 0-1 0 0,0 0 0 0 0,0 0 0 0 0,-1-1 1 0 0,7 5-1 0 0,4 1-42 0 0,1 0 0 0 0,-1-1 0 0 0,29 10 0 0 0,-37-15-36 0 0,1 0 0 0 0,-1 0 0 0 0,0 1 0 0 0,1 0 0 0 0,-1-1-1 0 0,0 2 1 0 0,8 6 0 0 0,-12-9 64 0 0,0-1 1 0 0,-1 1-1 0 0,1 0 1 0 0,-1 0-1 0 0,1-1 1 0 0,-1 1-1 0 0,1 0 1 0 0,-1 0-1 0 0,1 0 1 0 0,-1 0-1 0 0,0-1 1 0 0,0 1-1 0 0,1 0 1 0 0,-1 0-1 0 0,0 0 1 0 0,0 0-1 0 0,0 0 1 0 0,0 0-1 0 0,0 0 1 0 0,0 0-1 0 0,0 1 0 0 0,-1-1 20 0 0,0 1-1 0 0,0 0 0 0 0,1-1 0 0 0,-1 1 0 0 0,-1 0 0 0 0,1-1 0 0 0,0 1 0 0 0,0-1 0 0 0,0 1 0 0 0,-1-1 0 0 0,1 0 0 0 0,-1 0 0 0 0,1 1 1 0 0,-3 0-1 0 0,-55 51 1499 0 0,8-8-1678 0 0,11-22-2733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5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50 612 0 0,'-2'1'7406'0'0,"-2"4"-4645"0"0,5-5-2413 0 0,33-2 1488 0 0,-16 0-1744 0 0,-3-1 106 0 0,1 1 0 0 0,-1 0-1 0 0,1 2 1 0 0,-1 0 0 0 0,20 2-1 0 0,-24-1-151 0 0,0-1 0 0 0,1 0 0 0 0,-1 0 0 0 0,0-1 0 0 0,0-1 0 0 0,0 0 0 0 0,0 0 0 0 0,16-7 0 0 0,39-7 754 0 0,-63 16-780 0 0,0-1 0 0 0,0 1-1 0 0,0 0 1 0 0,0 0 0 0 0,0 0-1 0 0,0 1 1 0 0,0-1 0 0 0,0 1-1 0 0,0 0 1 0 0,0 0 0 0 0,0 0-1 0 0,3 1 1 0 0,26 8 335 0 0,-28-10-355 0 0,0 0-1 0 0,0 0 1 0 0,0 0 0 0 0,0 0-1 0 0,0-1 1 0 0,0 0 0 0 0,-1 0-1 0 0,1 0 1 0 0,0 0 0 0 0,-1-1-1 0 0,1 1 1 0 0,0-1 0 0 0,4-3-1 0 0,-4 2-106 0 0,0 1-1 0 0,0 0 0 0 0,1 0 1 0 0,-1 0-1 0 0,1 1 1 0 0,-1 0-1 0 0,1 0 0 0 0,7-1 1 0 0,-12 2-86 0 0,3 3-2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10153 0 0,'-5'1'535'0'0,"0"-1"-1"0"0,0 1 1 0 0,0 1 0 0 0,1-1-1 0 0,-1 1 1 0 0,1 0 0 0 0,-1 0-1 0 0,1 0 1 0 0,0 1 0 0 0,0-1-1 0 0,-6 6 1 0 0,-46 40-640 0 0,41-34 712 0 0,7-7-583 0 0,1 0 1 0 0,-1 1 0 0 0,1 1-1 0 0,1-1 1 0 0,-1 1-1 0 0,-8 17 1 0 0,14-24-44 0 0,0 0 0 0 0,0-1 1 0 0,0 1-1 0 0,0 0 0 0 0,1 0 0 0 0,-1 0 1 0 0,1 0-1 0 0,-1 0 0 0 0,1 1 0 0 0,0-1 1 0 0,0 0-1 0 0,0 0 0 0 0,0 0 0 0 0,0 0 1 0 0,1 0-1 0 0,-1 0 0 0 0,0 0 0 0 0,1 0 0 0 0,0 0 1 0 0,-1 0-1 0 0,1 0 0 0 0,0 0 0 0 0,0 0 1 0 0,0-1-1 0 0,0 1 0 0 0,0 0 0 0 0,1-1 1 0 0,-1 1-1 0 0,0 0 0 0 0,1-1 0 0 0,-1 0 1 0 0,1 1-1 0 0,0-1 0 0 0,-1 0 0 0 0,1 0 1 0 0,0 0-1 0 0,0 0 0 0 0,0 0 0 0 0,0 0 1 0 0,0 0-1 0 0,0-1 0 0 0,0 1 0 0 0,2 0 1 0 0,47 8-629 0 0,-46-9 624 0 0,1 0 0 0 0,0 1 1 0 0,0-1-1 0 0,-1 1 0 0 0,1 1 0 0 0,0-1 0 0 0,-1 1 0 0 0,1 0 0 0 0,-1 0 0 0 0,0 0 0 0 0,0 1 1 0 0,0 0-1 0 0,0 0 0 0 0,0 0 0 0 0,0 0 0 0 0,8 9 0 0 0,-13-10 26 0 0,1 0 0 0 0,0 0 0 0 0,0 0 0 0 0,-1 0 0 0 0,1 0 0 0 0,-1 0 0 0 0,1 0 0 0 0,-1 0 0 0 0,0 1 0 0 0,0-1 0 0 0,0 0 0 0 0,0 0 0 0 0,0 0 0 0 0,-1 0 0 0 0,1 0 0 0 0,-1 0 0 0 0,1 0 0 0 0,-1 1 0 0 0,0-1 0 0 0,0-1-1 0 0,0 1 1 0 0,0 0 0 0 0,0 0 0 0 0,0 0 0 0 0,0 0 0 0 0,-1-1 0 0 0,1 1 0 0 0,-1-1 0 0 0,1 1 0 0 0,-1-1 0 0 0,-2 2 0 0 0,-8 8-78 0 0,0-1-1 0 0,-1 0 0 0 0,-15 8 1 0 0,19-13-49 0 0,-66 38-2014 0 0,70-42 1422 0 0,1 1-1518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5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212 156 1316 0 0,'-1'-1'294'0'0,"1"1"1"0"0,-1-1-1 0 0,0 0 0 0 0,1 0 0 0 0,-1 0 1 0 0,0 1-1 0 0,0-1 0 0 0,0 0 0 0 0,0 1 1 0 0,0-1-1 0 0,0 1 0 0 0,0-1 1 0 0,0 1-1 0 0,0-1 0 0 0,0 1 0 0 0,0 0 1 0 0,0-1-1 0 0,0 1 0 0 0,0 0 0 0 0,0 0 1 0 0,-2 0-1 0 0,-26-4 1300 0 0,18 4-1219 0 0,0 1 1 0 0,1 0-1 0 0,-1 0 1 0 0,0 1-1 0 0,0 0 1 0 0,1 1-1 0 0,-1 0 1 0 0,-15 8-1 0 0,23-10-266 0 0,0 1 0 0 0,0 0-1 0 0,-1 0 1 0 0,2 0 0 0 0,-1 0 0 0 0,0 1-1 0 0,0-1 1 0 0,1 1 0 0 0,-1-1 0 0 0,1 1-1 0 0,0 0 1 0 0,0 0 0 0 0,0 0-1 0 0,0 0 1 0 0,0 1 0 0 0,1-1 0 0 0,0 0-1 0 0,-1 1 1 0 0,1-1 0 0 0,0 1-1 0 0,1-1 1 0 0,-1 1 0 0 0,1 0 0 0 0,-1-1-1 0 0,1 1 1 0 0,0-1 0 0 0,1 1-1 0 0,-1 0 1 0 0,2 5 0 0 0,-2-6-101 0 0,1 0 1 0 0,0 0-1 0 0,0-1 1 0 0,0 1-1 0 0,1 0 1 0 0,-1-1-1 0 0,1 1 0 0 0,-1-1 1 0 0,1 0-1 0 0,0 1 1 0 0,0-1-1 0 0,0 0 1 0 0,0 0-1 0 0,0 0 1 0 0,0 0-1 0 0,1-1 0 0 0,-1 1 1 0 0,1-1-1 0 0,-1 1 1 0 0,1-1-1 0 0,-1 0 1 0 0,1 0-1 0 0,0 0 1 0 0,0 0-1 0 0,-1 0 1 0 0,5 0-1 0 0,-1 0-67 0 0,0 0 0 0 0,0-1 0 0 0,0 0 0 0 0,0 0 1 0 0,0 0-1 0 0,0 0 0 0 0,0-1 0 0 0,-1 0 0 0 0,1 0 0 0 0,0-1 0 0 0,0 0 0 0 0,5-2 0 0 0,-3 0-231 0 0,-1 0 0 0 0,1-1 0 0 0,-1 0 0 0 0,0 0 0 0 0,0-1-1 0 0,-1 1 1 0 0,0-2 0 0 0,0 1 0 0 0,0-1 0 0 0,-1 0 0 0 0,1 0 0 0 0,-2 0-1 0 0,1 0 1 0 0,-1-1 0 0 0,0 0 0 0 0,-1 0 0 0 0,0 0 0 0 0,0-1-1 0 0,-1 1 1 0 0,2-12 0 0 0,-3 11 299 0 0,0 0-1 0 0,-1 0 1 0 0,0 0-1 0 0,0 0 1 0 0,-1 0 0 0 0,0 0-1 0 0,0 0 1 0 0,-1 0-1 0 0,-1 1 1 0 0,1-1-1 0 0,-1 1 1 0 0,-7-13 0 0 0,9 18 203 0 0,0 1 1 0 0,0 0-1 0 0,-1 0 1 0 0,1 0-1 0 0,0 0 1 0 0,-1 0 0 0 0,0 0-1 0 0,1 0 1 0 0,-1 0-1 0 0,-3-2 1 0 0,0 8 1427 0 0,8 14-937 0 0,2 3-324 0 0,-1 0-1 0 0,-1 0 1 0 0,0 0 0 0 0,-2 37-1 0 0,-1-49-264 0 0,1-1-1 0 0,0 1 1 0 0,1-1 0 0 0,4 15-1 0 0,-5-20-131 0 0,-1 0 1 0 0,1 0-1 0 0,0-1 0 0 0,1 1 1 0 0,-1 0-1 0 0,0 0 0 0 0,1-1 0 0 0,0 1 1 0 0,0-1-1 0 0,-1 0 0 0 0,1 1 1 0 0,0-1-1 0 0,1 0 0 0 0,-1 0 1 0 0,5 3-1 0 0,2-4-1788 0 0,1-5-5842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5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3240 0 0,'-1'-2'8996'0'0,"-2"19"-5637"0"0,-6 41-3223 0 0,6-39 1242 0 0,-10 115 381 0 0,12-45-1622 0 0,1-49-246 0 0,4-36-97 0 0,3-10-240 0 0,7-12-629 0 0,-14 17 905 0 0,5-2-28 0 0,-1 0-1 0 0,1 0 1 0 0,-1 0-1 0 0,1 0 1 0 0,0 1 0 0 0,0 0-1 0 0,0 0 1 0 0,0 0-1 0 0,0 1 1 0 0,1-1 0 0 0,-1 1-1 0 0,0 1 1 0 0,1-1 0 0 0,-1 1-1 0 0,1 0 1 0 0,-1 0-1 0 0,0 0 1 0 0,8 2 0 0 0,13-1-4619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0:53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3484 0 0,'3'0'8737'0'0,"3"0"-4394"0"0,35-2-3533 0 0,-31 3-903 0 0,1-2 0 0 0,-1 1 1 0 0,0-1-1 0 0,0-1 1 0 0,0 0-1 0 0,-1 0 0 0 0,1-1 1 0 0,0 0-1 0 0,-1-1 0 0 0,17-9 1 0 0,-17 0-2109 0 0,-8 3-3913 0 0,-6 8 2482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56 2228 0 0,'-5'-8'12156'0'0,"5"8"-11913"0"0,15-8 2368 0 0,22-3-4379 0 0,-35 11 2609 0 0,0-1-813 0 0,28-7 91 0 0,1 1 0 0 0,0 2 0 0 0,46-2 1 0 0,-77 7-156 0 0,0 0 1 0 0,1 0-1 0 0,-1 0 1 0 0,0-1-1 0 0,0 1 1 0 0,1 0 0 0 0,-1 0-1 0 0,0 0 1 0 0,0 0-1 0 0,1 0 1 0 0,-1 0-1 0 0,0 0 1 0 0,0 0-1 0 0,1 1 1 0 0,-1-1 0 0 0,0 0-1 0 0,0 0 1 0 0,1 0-1 0 0,-1 0 1 0 0,0 0-1 0 0,0 0 1 0 0,0 0 0 0 0,1 0-1 0 0,-1 1 1 0 0,0-1-1 0 0,0 0 1 0 0,0 0-1 0 0,1 0 1 0 0,-1 1 0 0 0,0-1-1 0 0,0 0 1 0 0,0 0-1 0 0,0 0 1 0 0,0 1-1 0 0,1-1 1 0 0,-1 0-1 0 0,0 0 1 0 0,0 0 0 0 0,0 1-1 0 0,0-1 1 0 0,0 1-1 0 0,-8 11-128 0 0,-27 17-4116 0 0,24-20-2075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1564 0 0,'5'-1'8559'0'0,"21"-1"-5501"0"0,14-5-1272 0 0,74-3 1 0 0,-138 25-8535 0 0,18-13 2899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2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23 130 28 0 0,'0'7'8246'0'0,"0"23"-4142"0"0,-2 6-1713 0 0,1-25-2132 0 0,0-1 0 0 0,1 1 0 0 0,0 0 0 0 0,0-1 1 0 0,1 1-1 0 0,3 13 0 0 0,1-14 409 0 0,-16-34-21 0 0,9 19-684 0 0,-1 0 0 0 0,1 0 1 0 0,0 0-1 0 0,0 0 1 0 0,0-1-1 0 0,1 1 1 0 0,0-1-1 0 0,0 1 0 0 0,0-1 1 0 0,1 1-1 0 0,0-1 1 0 0,0 1-1 0 0,0-1 0 0 0,1 0 1 0 0,-1 1-1 0 0,1-1 1 0 0,1 1-1 0 0,-1 0 0 0 0,1-1 1 0 0,0 1-1 0 0,4-8 1 0 0,1-1-80 0 0,1 1 1 0 0,-1 0-1 0 0,2 0 1 0 0,0 1 0 0 0,1 0-1 0 0,21-21 1 0 0,-26 28 109 0 0,1 0 0 0 0,0 0 0 0 0,0 0 0 0 0,0 0 1 0 0,1 1-1 0 0,11-5 0 0 0,-17 8 27 0 0,1 1 1 0 0,-1-1-1 0 0,1 1 0 0 0,-1 0 0 0 0,1 0 1 0 0,-1 0-1 0 0,1 0 0 0 0,0 0 1 0 0,-1 0-1 0 0,1 0 0 0 0,-1 0 1 0 0,1 1-1 0 0,-1-1 0 0 0,1 0 1 0 0,-1 1-1 0 0,1 0 0 0 0,-1-1 0 0 0,1 1 1 0 0,-1 0-1 0 0,0-1 0 0 0,1 1 1 0 0,-1 0-1 0 0,0 0 0 0 0,0 0 1 0 0,0 0-1 0 0,0 1 0 0 0,0-1 1 0 0,0 0-1 0 0,0 0 0 0 0,0 1 0 0 0,0-1 1 0 0,0 0-1 0 0,-1 1 0 0 0,1-1 1 0 0,0 1-1 0 0,-1-1 0 0 0,0 1 1 0 0,1-1-1 0 0,-1 3 0 0 0,14 35 232 0 0,-2 0 0 0 0,8 44-1 0 0,-3-48-122 0 0,-4-22-548 0 0,-12-13 361 0 0,-1 0-1 0 0,1 0 1 0 0,-1 0-1 0 0,1 0 1 0 0,-1 0-1 0 0,1 0 1 0 0,-1 0-1 0 0,1 0 1 0 0,-1 0-1 0 0,1 0 0 0 0,-1 0 1 0 0,0 0-1 0 0,1-1 1 0 0,-1 1-1 0 0,1 0 1 0 0,-1 0-1 0 0,1 0 1 0 0,-1-1-1 0 0,0 1 1 0 0,1 0-1 0 0,-1 0 1 0 0,1-1-1 0 0,-1 1 1 0 0,0 0-1 0 0,1-1 1 0 0,-1 1-1 0 0,0 0 1 0 0,0-1-1 0 0,1 1 1 0 0,-1-1-1 0 0,0 1 1 0 0,1-1-1 0 0,-1-19-7881 0 0,0 14 3470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61 248 0 0,'-3'5'7469'0'0,"-15"16"-4404"0"0,-29 43 1759 0 0,35-45-4245 0 0,5-2-358 0 0,7-17-227 0 0,0 0-1 0 0,0 1 0 0 0,0-1 0 0 0,0 0 0 0 0,0 0 0 0 0,1 1 0 0 0,-1-1 1 0 0,0 0-1 0 0,0 1 0 0 0,0-1 0 0 0,0 0 0 0 0,0 0 0 0 0,0 0 0 0 0,0 1 1 0 0,1-1-1 0 0,-1 0 0 0 0,0 0 0 0 0,0 1 0 0 0,0-1 0 0 0,0 0 0 0 0,1 0 1 0 0,-1 0-1 0 0,0 0 0 0 0,0 0 0 0 0,1 1 0 0 0,-1-1 0 0 0,0 0 0 0 0,0 0 1 0 0,1 0-1 0 0,-1 0 0 0 0,0 0 0 0 0,0 0 0 0 0,1 0 0 0 0,-1 0 0 0 0,0 0 1 0 0,0 0-1 0 0,1 0 0 0 0,-1 0 0 0 0,0 0 0 0 0,0 0 0 0 0,1 0 0 0 0,-1 0 0 0 0,0 0 1 0 0,1 0-1 0 0,-1 0 0 0 0,0 0 0 0 0,0 0 0 0 0,0 0 0 0 0,1-1 0 0 0,-1 1 1 0 0,0 0-1 0 0,0 0 0 0 0,1 0 0 0 0,-1 0 0 0 0,0-1 0 0 0,0 1 0 0 0,16-28-1843 0 0,-14 15 1313 0 0,0 0-1 0 0,0 0 0 0 0,1 0 1 0 0,1 1-1 0 0,0-1 0 0 0,10-18 1 0 0,4-16 385 0 0,-17 47 189 0 0,-1 0 1 0 0,0-1 0 0 0,0 1-1 0 0,0-1 1 0 0,0 1-1 0 0,0 0 1 0 0,1-1 0 0 0,-1 1-1 0 0,0-1 1 0 0,0 1 0 0 0,1 0-1 0 0,-1-1 1 0 0,0 1 0 0 0,0 0-1 0 0,1-1 1 0 0,-1 1-1 0 0,0 0 1 0 0,1 0 0 0 0,-1 0-1 0 0,1-1 1 0 0,-1 1 0 0 0,0 0-1 0 0,1 0 1 0 0,-1 0 0 0 0,1 0-1 0 0,-1-1 1 0 0,0 1-1 0 0,1 0 1 0 0,-1 0 0 0 0,1 0-1 0 0,-1 0 1 0 0,1 0 0 0 0,-1 0-1 0 0,0 0 1 0 0,1 0 0 0 0,-1 0-1 0 0,1 0 1 0 0,-1 1-1 0 0,0-1 1 0 0,1 0 0 0 0,-1 0-1 0 0,1 0 1 0 0,-1 0 0 0 0,0 1-1 0 0,1-1 1 0 0,-1 0 0 0 0,0 0-1 0 0,1 1 1 0 0,-1-1-1 0 0,0 0 1 0 0,1 1 0 0 0,-1-1-1 0 0,0 0 1 0 0,0 1 0 0 0,1-1-1 0 0,-1 1 1 0 0,28 32 1352 0 0,2 2-408 0 0,-16-25-768 0 0,0-2 0 0 0,1 0 1 0 0,0 0-1 0 0,24 7 0 0 0,-8-2-95 0 0,-31-13-155 0 0,1 0 1 0 0,0 1 0 0 0,-1-1 0 0 0,1 0-1 0 0,-1 0 1 0 0,1 1 0 0 0,0-1-1 0 0,-1 1 1 0 0,1-1 0 0 0,-1 1-1 0 0,1-1 1 0 0,-1 0 0 0 0,0 1-1 0 0,1 0 1 0 0,-1-1 0 0 0,1 1 0 0 0,-1-1-1 0 0,0 1 1 0 0,0-1 0 0 0,1 1-1 0 0,-1 0 1 0 0,0-1 0 0 0,0 1-1 0 0,0 0 1 0 0,1-1 0 0 0,-1 1-1 0 0,0 0 1 0 0,0-1 0 0 0,0 1 0 0 0,0 0-1 0 0,0-1 1 0 0,-1 1 0 0 0,1 0-1 0 0,0-1 1 0 0,0 1 0 0 0,0-1-1 0 0,0 1 1 0 0,-1 1 0 0 0,-8 14-4067 0 0,6-12 1456 0 0,2 1-1022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4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64 612 0 0,'-9'-4'11566'0'0,"12"6"-10952"0"0,2-1-361 0 0,-1 0 0 0 0,1-1 0 0 0,-1 1 0 0 0,1-1 0 0 0,-1 0 0 0 0,1-1 0 0 0,-1 1 0 0 0,0-1 0 0 0,1 0 0 0 0,5-1 0 0 0,18-3-8 0 0,-27 5-238 0 0,291-10 1513 0 0,-291 10-1781 0 0,9-28-5624 0 0,-1 11-2852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1864 0 0,'10'45'10089'0'0,"-4"-20"-7493"0"0,-3-5-1597 0 0,-1 0-1 0 0,0 32 1 0 0,1 19-405 0 0,-2-64-584 0 0,1 0 1 0 0,-1-1-1 0 0,1 1 1 0 0,0-1-1 0 0,1 0 1 0 0,-1 0-1 0 0,1 0 0 0 0,1 0 1 0 0,-1 0-1 0 0,8 8 1 0 0,-11-14-19 0 0,1 0 0 0 0,0-1 0 0 0,-1 1 1 0 0,1-1-1 0 0,-1 1 0 0 0,1-1 0 0 0,-1 0 1 0 0,1 1-1 0 0,-1-1 0 0 0,1 1 1 0 0,-1-1-1 0 0,1 0 0 0 0,-1 1 0 0 0,0-1 1 0 0,1 0-1 0 0,-1 0 0 0 0,0 1 0 0 0,0-1 1 0 0,0 0-1 0 0,0 0 0 0 0,1 1 0 0 0,-1-1 1 0 0,0 0-1 0 0,0 0 0 0 0,0 0 0 0 0,-1-1 1 0 0,3-25-270 0 0,-3 2 235 0 0,-2 1-1 0 0,0 0 0 0 0,-2 0 1 0 0,-11-34-1 0 0,-5-24-370 0 0,21 81 412 0 0,0-1 1 0 0,-1 0 0 0 0,1 1 0 0 0,0-1 0 0 0,0 0 0 0 0,1 0-1 0 0,-1 1 1 0 0,0-1 0 0 0,0 0 0 0 0,1 1 0 0 0,-1-1-1 0 0,1 0 1 0 0,0 1 0 0 0,-1-1 0 0 0,1 1 0 0 0,0-1 0 0 0,0 1-1 0 0,0-1 1 0 0,0 1 0 0 0,0-1 0 0 0,0 1 0 0 0,0 0 0 0 0,1 0-1 0 0,-1 0 1 0 0,0-1 0 0 0,1 1 0 0 0,-1 1 0 0 0,1-1 0 0 0,-1 0-1 0 0,1 0 1 0 0,-1 0 0 0 0,1 1 0 0 0,0-1 0 0 0,-1 1-1 0 0,1-1 1 0 0,0 1 0 0 0,-1 0 0 0 0,1 0 0 0 0,2 0 0 0 0,13-3 72 0 0,-1 2 0 0 0,1 1 0 0 0,25 1 0 0 0,-4 0 102 0 0,51-9-573 0 0,-88 8 37 0 0,-46 11-9553 0 0,35-9 5022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1 484 0 0,'-3'-1'12110'0'0,"2"2"-11976"0"0,0 0 1 0 0,0 0-1 0 0,0 0 1 0 0,0 0-1 0 0,0 0 1 0 0,0 0-1 0 0,0 0 1 0 0,1 0-1 0 0,-1 1 1 0 0,0-1-1 0 0,1 0 1 0 0,-1 0-1 0 0,1 1 1 0 0,0-1-1 0 0,-1 2 1 0 0,2 6 128 0 0,0-1-1 0 0,0 0 0 0 0,1 1 1 0 0,0-1-1 0 0,0 0 1 0 0,1 0-1 0 0,0 0 1 0 0,6 10-1 0 0,40 63 479 0 0,-28-48-712 0 0,-5-9-30 0 0,-11-17-202 0 0,0 0 0 0 0,0 1 0 0 0,0-1 0 0 0,-1 1 1 0 0,0 0-1 0 0,-1 0 0 0 0,0 1 0 0 0,0-1 0 0 0,-1 0 1 0 0,0 1-1 0 0,0 0 0 0 0,0 9 0 0 0,-8-9-1193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1408 0 0,'-1'3'8114'0'0,"-4"20"-6390"0"0,-10 107 4656 0 0,11 69-4364 0 0,4-176-1957 0 0,10 59 22 0 0,-10-81-140 0 0,0 0 0 0 0,-1 0 0 0 0,1 0 1 0 0,0 0-1 0 0,0 0 0 0 0,0 0 0 0 0,-1 0 1 0 0,1 0-1 0 0,-1 0 0 0 0,1 0 0 0 0,-1 0 0 0 0,1 0 1 0 0,-1 0-1 0 0,1 0 0 0 0,-1-1 0 0 0,0 1 1 0 0,0 0-1 0 0,1 0 0 0 0,-1-1 0 0 0,0 1 0 0 0,0 0 1 0 0,0-1-1 0 0,0 1 0 0 0,0-1 0 0 0,0 1 1 0 0,1-1-1 0 0,-1 0 0 0 0,0 1 0 0 0,-1-1 0 0 0,1 0 1 0 0,0 1-1 0 0,0-1 0 0 0,-1 0 0 0 0,-11 0-3242 0 0,0-4-3818 0 0,3-1 224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07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1264 0 0,'-4'1'4405'0'0,"-13"7"-1519"0"0,15-1-2330 0 0,-1 1 0 0 0,1-1 0 0 0,0 1 0 0 0,1 0-1 0 0,0 0 1 0 0,0-1 0 0 0,1 1 0 0 0,0 15 0 0 0,-2 26 871 0 0,0-39-1207 0 0,-3 27 144 0 0,-2-1 1 0 0,-1 0-1 0 0,-2 0 1 0 0,-19 44 0 0 0,-16-1-601 0 0,38-70-128 0 0,2-7-2110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7857 0 0,'0'19'7564'0'0,"2"28"-4337"0"0,-3 85-2801 0 0,-5 133-191 0 0,6-242-1260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2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83 2284 0 0,'-10'-14'7934'0'0,"6"1"-4333"0"0,4 12-3546 0 0,0 0 1 0 0,1 0-1 0 0,-1 0 0 0 0,0 0 1 0 0,0 0-1 0 0,1 0 1 0 0,-1 1-1 0 0,0-1 1 0 0,1 0-1 0 0,-1 0 1 0 0,1 0-1 0 0,-1 1 0 0 0,1-1 1 0 0,-1 0-1 0 0,1 1 1 0 0,-1-1-1 0 0,1 0 1 0 0,0 1-1 0 0,-1-1 1 0 0,1 1-1 0 0,0-1 0 0 0,0 1 1 0 0,-1-1-1 0 0,1 1 1 0 0,0 0-1 0 0,0-1 1 0 0,0 1-1 0 0,0 0 0 0 0,0 0 1 0 0,-1-1-1 0 0,2 1 1 0 0,24-5 349 0 0,1 1 1 0 0,-1 2 0 0 0,0 0-1 0 0,32 3 1 0 0,10-1 336 0 0,6 0-464 0 0,-42 1-738 0 0,55-5 1 0 0,-86 4 377 0 0,0 0 1 0 0,-1 0 0 0 0,1 0 0 0 0,0 0 0 0 0,0 0-1 0 0,-1 0 1 0 0,1 0 0 0 0,0 0 0 0 0,0 0-1 0 0,-1 0 1 0 0,1 0 0 0 0,0-1 0 0 0,0 1 0 0 0,-1 0-1 0 0,1-1 1 0 0,0 1 0 0 0,-1 0 0 0 0,1-1-1 0 0,0 1 1 0 0,-1-1 0 0 0,1 1 0 0 0,-1-1 0 0 0,1 1-1 0 0,-1-1 1 0 0,1 1 0 0 0,-1-1 0 0 0,1 0-1 0 0,-1 1 1 0 0,0-1 0 0 0,1 0 0 0 0,-1 1 0 0 0,0-1-1 0 0,1 0 1 0 0,-1 1 0 0 0,0-1 0 0 0,0 0-1 0 0,0 0 1 0 0,0 1 0 0 0,0-1 0 0 0,0 0 0 0 0,0 0-1 0 0,0 1 1 0 0,0-3 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3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3484 0 0,'2'3'774'0'0,"0"-1"-1"0"0,-1 1 1 0 0,1 1 0 0 0,-1-1-1 0 0,0 0 1 0 0,0 0-1 0 0,0 0 1 0 0,0 1 0 0 0,0 4-1 0 0,2 58 2672 0 0,-4-47-2520 0 0,-4 81 1390 0 0,2-72-1996 0 0,1 0 0 0 0,2 1 1 0 0,0-1-1 0 0,2 0 1 0 0,10 52-1 0 0,-4-61-371 0 0,-4-18-632 0 0,-9-31-574 0 0,4 27 1180 0 0,-1-1 1 0 0,1 1-1 0 0,0-1 1 0 0,1 0-1 0 0,-1 1 1 0 0,1-1-1 0 0,-1 0 1 0 0,1 1-1 0 0,0-1 1 0 0,1 0-1 0 0,-1 0 1 0 0,1 1-1 0 0,-1-1 1 0 0,1 0-1 0 0,0 1 1 0 0,0-1-1 0 0,1 1 0 0 0,-1-1 1 0 0,1 1-1 0 0,-1 0 1 0 0,1 0-1 0 0,3-4 1 0 0,-4 6 89 0 0,0-1 1 0 0,0 1 0 0 0,1 0-1 0 0,-1 0 1 0 0,0 0-1 0 0,1 0 1 0 0,-1 1 0 0 0,0-1-1 0 0,1 0 1 0 0,-1 0-1 0 0,1 1 1 0 0,-1-1 0 0 0,1 1-1 0 0,0-1 1 0 0,-1 1-1 0 0,1 0 1 0 0,-1 0 0 0 0,1 0-1 0 0,0 0 1 0 0,1 0-1 0 0,0 0 49 0 0,0 1-1 0 0,0 0 1 0 0,-1 0 0 0 0,1 0-1 0 0,0 0 1 0 0,-1 1-1 0 0,1-1 1 0 0,-1 1 0 0 0,1-1-1 0 0,-1 1 1 0 0,0 0-1 0 0,0 0 1 0 0,0 0-1 0 0,0 0 1 0 0,2 3 0 0 0,28 38 707 0 0,-26-34-647 0 0,0 1-1 0 0,0-1 1 0 0,1-1 0 0 0,0 1 0 0 0,1-1-1 0 0,0-1 1 0 0,0 0 0 0 0,14 10-1 0 0,-18-14-70 0 0,-2-2-43 0 0,-1-1 1 0 0,1 1-1 0 0,-1 0 0 0 0,0 0 1 0 0,1-1-1 0 0,-1 1 1 0 0,1-1-1 0 0,0 0 0 0 0,-1 1 1 0 0,1-1-1 0 0,-1 0 0 0 0,1 0 1 0 0,0 0-1 0 0,2 0 0 0 0,-4 0-144 0 0,1-1 0 0 0,0 1 0 0 0,0 0 0 0 0,-1-1 0 0 0,1 1 0 0 0,0-1-1 0 0,-1 1 1 0 0,1-1 0 0 0,0 1 0 0 0,-1-1 0 0 0,1 1 0 0 0,-1-1 0 0 0,1 0 0 0 0,-1 1-1 0 0,1-1 1 0 0,-1 0 0 0 0,1 1 0 0 0,-1-1 0 0 0,0 0 0 0 0,1 0 0 0 0,-1 1-1 0 0,0-1 1 0 0,0 0 0 0 0,1 0 0 0 0,-1 0 0 0 0,0 1 0 0 0,0-1 0 0 0,0 0-1 0 0,0 0 1 0 0,0 0 0 0 0,0 0 0 0 0,0 1 0 0 0,-1-1 0 0 0,1 0 0 0 0,0-1-1 0 0,-7-29-7864 0 0,2 21 1649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3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 3648 0 0,'-2'-1'7363'0'0,"-3"2"-3570"0"0,-24 16-2440 0 0,25-13-1237 0 0,1 0 0 0 0,0 0 0 0 0,0 0 0 0 0,0 1 0 0 0,1-1 0 0 0,0 1 0 0 0,0 0-1 0 0,0 0 1 0 0,0-1 0 0 0,-1 10 0 0 0,2-12-114 0 0,1 0 0 0 0,-1 0 0 0 0,1 1 0 0 0,0-1-1 0 0,-1 0 1 0 0,1 1 0 0 0,1-1 0 0 0,-1 0 0 0 0,0 1 0 0 0,0-1 0 0 0,1 0 0 0 0,-1 1 0 0 0,1-1-1 0 0,0 0 1 0 0,0 0 0 0 0,0 0 0 0 0,0 0 0 0 0,0 0 0 0 0,0 0 0 0 0,0 0 0 0 0,1 0 0 0 0,-1 0-1 0 0,1 0 1 0 0,0-1 0 0 0,-1 1 0 0 0,4 2 0 0 0,-4-4-54 0 0,1 1 1 0 0,-1 0-1 0 0,1-1 0 0 0,0 1 1 0 0,-1-1-1 0 0,1 1 0 0 0,0-1 1 0 0,0 0-1 0 0,-1 0 0 0 0,1 1 1 0 0,0-1-1 0 0,0-1 0 0 0,-1 1 1 0 0,1 0-1 0 0,0 0 0 0 0,0-1 1 0 0,-1 1-1 0 0,1-1 0 0 0,0 1 1 0 0,-1-1-1 0 0,1 0 0 0 0,-1 1 1 0 0,1-1-1 0 0,-1 0 0 0 0,1 0 1 0 0,-1 0-1 0 0,1 0 0 0 0,-1-1 1 0 0,0 1-1 0 0,0 0 0 0 0,1 0 1 0 0,0-4-1 0 0,0 4 34 0 0,-1-1 0 0 0,0 1 0 0 0,1-1 0 0 0,-1 0 0 0 0,0 1 0 0 0,0-1 0 0 0,0 0 0 0 0,-1 0 0 0 0,1 0 0 0 0,0 0 0 0 0,-1 0 0 0 0,1 0 0 0 0,-1 0 0 0 0,0 0 0 0 0,0 0 0 0 0,1 0 0 0 0,-1 0 0 0 0,0 0 0 0 0,-1 0 1 0 0,1 0-1 0 0,0 0 0 0 0,-1 0 0 0 0,1 0 0 0 0,-1 0 0 0 0,1 1 0 0 0,-1-1 0 0 0,-2-3 0 0 0,1 10 1859 0 0,3 13-906 0 0,-1-14-846 0 0,1 0 1 0 0,0 0-1 0 0,0 0 1 0 0,0 0-1 0 0,0 0 1 0 0,1 0 0 0 0,2 7-1 0 0,0-7-501 0 0,18 21 306 0 0,-8-17-2349 0 0,1-8-4266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4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4128 0 0,'-3'51'9938'0'0,"-10"30"-5196"0"0,-2 25-2851 0 0,11-66-1274 0 0,1-29-579 0 0,2 0 0 0 0,-1 0 0 0 0,2 0-1 0 0,-1 1 1 0 0,1-1 0 0 0,1 0 0 0 0,0 0 0 0 0,1 0 0 0 0,0 0-1 0 0,1 0 1 0 0,5 15 0 0 0,-7-25-50 0 0,-1 0-55 0 0,0 0-1 0 0,0 0 0 0 0,1 0 1 0 0,-1 0-1 0 0,1 0 0 0 0,-1 0 1 0 0,1 0-1 0 0,-1 0 0 0 0,1 0 1 0 0,0 0-1 0 0,-1-1 1 0 0,1 1-1 0 0,0 0 0 0 0,0-1 1 0 0,0 1-1 0 0,-1 0 0 0 0,1-1 1 0 0,0 1-1 0 0,0-1 0 0 0,0 1 1 0 0,0-1-1 0 0,0 1 0 0 0,2-1 1 0 0,-2-2-924 0 0,0 0 0 0 0,0 0 0 0 0,0 0 0 0 0,-1 0 0 0 0,1-1 1 0 0,-1 1-1 0 0,1 0 0 0 0,-1 0 0 0 0,0-1 0 0 0,0 1 1 0 0,0-3-1 0 0,0-4-5494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4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41 8949 0 0,'-5'12'3755'0'0,"5"-12"-3678"0"0,-1 1 0 0 0,1-1-1 0 0,-1 1 1 0 0,1-1 0 0 0,-1 1 0 0 0,1-1-1 0 0,0 1 1 0 0,-1-1 0 0 0,1 1 0 0 0,-1 0-1 0 0,1-1 1 0 0,0 1 0 0 0,0 0 0 0 0,-1-1-1 0 0,1 1 1 0 0,0 0 0 0 0,0-1 0 0 0,0 1-1 0 0,0 0 1 0 0,0-1 0 0 0,0 1 0 0 0,0 0-1 0 0,0-1 1 0 0,0 1 0 0 0,0 0 0 0 0,0-1-1 0 0,1 1 1 0 0,-1 0 0 0 0,0-1 0 0 0,0 1-1 0 0,1 0 1 0 0,-1-1 0 0 0,0 1 0 0 0,1 0-1 0 0,-1-1 1 0 0,0 1 0 0 0,1-1 0 0 0,-1 1-1 0 0,1-1 1 0 0,-1 1 0 0 0,1-1 0 0 0,-1 1-1 0 0,1-1 1 0 0,0 0 0 0 0,-1 1 0 0 0,1-1-1 0 0,-1 0 1 0 0,1 1 0 0 0,0-1 0 0 0,-1 0-1 0 0,1 0 1 0 0,0 0 0 0 0,-1 0 0 0 0,1 0-1 0 0,0 1 1 0 0,1-1 0 0 0,6 0-151 0 0,0 0 1 0 0,0-1-1 0 0,1 1 1 0 0,-1-2-1 0 0,0 1 0 0 0,0-1 1 0 0,0 0-1 0 0,0-1 1 0 0,0 0-1 0 0,0 0 0 0 0,-1 0 1 0 0,0-1-1 0 0,1-1 1 0 0,-1 1-1 0 0,7-7 1 0 0,16-8-4871 0 0,2 3-4849 0 0,-27 14 8628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72 156 0 0,'13'-17'7219'0'0,"-11"14"-6627"0"0,-1-1 1 0 0,1 1 0 0 0,-1 0-1 0 0,1 0 1 0 0,-1 0 0 0 0,0-1-1 0 0,0 1 1 0 0,-1-1 0 0 0,1 1-1 0 0,-1-1 1 0 0,1-4 0 0 0,-2 7-545 0 0,0 0-1 0 0,0 0 1 0 0,0 1 0 0 0,0-1 0 0 0,0 0 0 0 0,1 1 0 0 0,-1-1-1 0 0,0 0 1 0 0,0 1 0 0 0,0-1 0 0 0,-1 1 0 0 0,1 0 0 0 0,0-1-1 0 0,0 1 1 0 0,0 0 0 0 0,0 0 0 0 0,0 0 0 0 0,0 0 0 0 0,0 0-1 0 0,-1 0 1 0 0,1 0 0 0 0,0 0 0 0 0,0 0 0 0 0,0 0 0 0 0,-2 1-1 0 0,-34 4 464 0 0,23-1-363 0 0,0 1-1 0 0,0 0 0 0 0,1 1 0 0 0,-1 1 0 0 0,-15 10 0 0 0,26-15-109 0 0,-1 0 1 0 0,1 0-1 0 0,0 1 0 0 0,0-1 0 0 0,0 1 1 0 0,1-1-1 0 0,-1 1 0 0 0,0 0 0 0 0,1 0 1 0 0,0 0-1 0 0,0 0 0 0 0,0 0 0 0 0,0 1 1 0 0,0-1-1 0 0,1 1 0 0 0,-1-1 0 0 0,1 1 1 0 0,0 0-1 0 0,0-1 0 0 0,0 1 0 0 0,1 0 1 0 0,-1 0-1 0 0,1 0 0 0 0,0-1 0 0 0,0 1 1 0 0,1 5-1 0 0,0-6-42 0 0,0-1-1 0 0,0 0 1 0 0,0 0 0 0 0,0 0-1 0 0,1 0 1 0 0,-1 0 0 0 0,0 0-1 0 0,1 0 1 0 0,0-1 0 0 0,-1 1-1 0 0,1 0 1 0 0,0-1 0 0 0,0 1-1 0 0,0-1 1 0 0,0 0 0 0 0,0 1-1 0 0,0-1 1 0 0,0 0 0 0 0,1-1 0 0 0,-1 1-1 0 0,0 0 1 0 0,0 0 0 0 0,1-1-1 0 0,-1 0 1 0 0,1 1 0 0 0,-1-1-1 0 0,0 0 1 0 0,1 0 0 0 0,-1 0-1 0 0,1 0 1 0 0,-1-1 0 0 0,5 0-1 0 0,1 0-163 0 0,1-1 0 0 0,0 0-1 0 0,0 0 1 0 0,-1-1 0 0 0,1 0-1 0 0,-1 0 1 0 0,13-8 0 0 0,-11 5 6 0 0,0-1 0 0 0,-1 0 0 0 0,-1 0 0 0 0,9-10 0 0 0,-15 15 150 0 0,0 0 1 0 0,0 0-1 0 0,0 0 0 0 0,0 0 1 0 0,-1 0-1 0 0,1-1 1 0 0,-1 1-1 0 0,1-1 0 0 0,-1 1 1 0 0,0-1-1 0 0,0 0 1 0 0,0 0-1 0 0,-1 1 1 0 0,1-1-1 0 0,-1 0 0 0 0,1 0 1 0 0,-1 1-1 0 0,0-1 1 0 0,0 0-1 0 0,0 0 1 0 0,0 0-1 0 0,-1-3 0 0 0,1 7 23 0 0,0 0-1 0 0,0 0 1 0 0,0 0-1 0 0,0 0 1 0 0,0 0-1 0 0,0 0 1 0 0,0 0-1 0 0,-1 0 1 0 0,1 0-1 0 0,0 0 0 0 0,0-1 1 0 0,-1 1-1 0 0,1 0 1 0 0,-1 0-1 0 0,1 0 1 0 0,-1 0-1 0 0,1 0 1 0 0,-1-1-1 0 0,1 1 1 0 0,-1 0-1 0 0,0 0 1 0 0,1-1-1 0 0,-1 1 0 0 0,0 0 1 0 0,0-1-1 0 0,0 1 1 0 0,1-1-1 0 0,-1 1 1 0 0,0-1-1 0 0,0 0 1 0 0,0 1-1 0 0,0-1 1 0 0,0 0-1 0 0,0 1 0 0 0,0-1 1 0 0,0 0-1 0 0,0 0 1 0 0,0 0-1 0 0,0 0 1 0 0,0 0-1 0 0,0 0 1 0 0,0 0-1 0 0,1 0 1 0 0,-1-1-1 0 0,0 1 0 0 0,0 0 1 0 0,0 0-1 0 0,0-1 1 0 0,0 1-1 0 0,0-1 1 0 0,0 1-1 0 0,0-1 1 0 0,1 1-1 0 0,-1-1 1 0 0,0 1-1 0 0,0-1 1 0 0,1 0-1 0 0,-1 1 0 0 0,0-1 1 0 0,1 0-1 0 0,-1 0 1 0 0,1 1-1 0 0,-1-1 1 0 0,1 0-1 0 0,-1 0 1 0 0,1 0-1 0 0,-1 0 1 0 0,1 0-1 0 0,-1-2 0 0 0,1 21 255 0 0,0-5-121 0 0,0-1 1 0 0,0 1 0 0 0,1 0 0 0 0,1-1 0 0 0,0 1 0 0 0,4 12 0 0 0,62 171 23 0 0,-66-188-193 0 0,0 0 1 0 0,-1 1 0 0 0,0-1 0 0 0,0 0 0 0 0,0 0 0 0 0,-1 1 0 0 0,-1-1-1 0 0,1 0 1 0 0,-2 0 0 0 0,1 1 0 0 0,-1-1 0 0 0,0 0 0 0 0,0 0-1 0 0,-1-1 1 0 0,0 1 0 0 0,-1 0 0 0 0,0-1 0 0 0,0 0 0 0 0,0 0 0 0 0,-1 0-1 0 0,-9 10 1 0 0,13-16 2 0 0,0 1-1 0 0,0-1 1 0 0,0 1-1 0 0,-1-1 0 0 0,1 0 1 0 0,0 1-1 0 0,-1-1 1 0 0,1 0-1 0 0,-1 0 1 0 0,0 0-1 0 0,1 0 1 0 0,-1-1-1 0 0,0 1 1 0 0,0 0-1 0 0,1-1 0 0 0,-1 1 1 0 0,0-1-1 0 0,0 1 1 0 0,-3-1-1 0 0,2-1-427 0 0,0-1 0 0 0,1 1 0 0 0,-1-1-1 0 0,0 0 1 0 0,0 0 0 0 0,1 0 0 0 0,0 0-1 0 0,-1-1 1 0 0,1 1 0 0 0,0-1 0 0 0,-2-2-1 0 0,-16-12-5252 0 0,10 8 1450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5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1304 0 0,'0'3'2554'0'0,"0"14"6073"0"0,0 1-3847 0 0,0-9-4488 0 0,0-1-1 0 0,1 0 1 0 0,0 0-1 0 0,0 0 1 0 0,1 0-1 0 0,0 0 1 0 0,1 0 0 0 0,3 8-1 0 0,-6-17-327 0 0,0 1 0 0 0,0 0 0 0 0,0 0 0 0 0,0 0-1 0 0,0 0 1 0 0,0 0 0 0 0,0 0 0 0 0,0 0 0 0 0,0 0 0 0 0,1 0-1 0 0,-1 0 1 0 0,0 0 0 0 0,0 0 0 0 0,0 0 0 0 0,0 0 0 0 0,0 0-1 0 0,0-1 1 0 0,0 1 0 0 0,0 0 0 0 0,1 0 0 0 0,-1 0 0 0 0,0 0-1 0 0,0 0 1 0 0,0 0 0 0 0,0 0 0 0 0,0 1 0 0 0,0-1 0 0 0,0 0-1 0 0,1 0 1 0 0,-1 0 0 0 0,0 0 0 0 0,0 0 0 0 0,0 0 0 0 0,0 0-1 0 0,0 0 1 0 0,0 0 0 0 0,0 0 0 0 0,0 0 0 0 0,0 0 0 0 0,1 0-1 0 0,-1 0 1 0 0,0 0 0 0 0,0 1 0 0 0,0-1 0 0 0,0 0 0 0 0,0 0 0 0 0,0 0-1 0 0,0 0 1 0 0,0 0 0 0 0,0 0 0 0 0,0 0 0 0 0,0 0 0 0 0,0 1-1 0 0,0-1 1 0 0,0 0 0 0 0,0 0 0 0 0,0-13-6540 0 0,0 8 2580 0 0,0-3-1700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6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4456 0 0,'0'-9'4945'0'0,"0"5"-3705"0"0,0-2-456 0 0,0 1 128 0 0,0-1 248 0 0,0 4-396 0 0,5-5-436 0 0,-5 5-312 0 0,5 0-16 0 0,0 0-92 0 0,0 2-72 0 0,0 2-1644 0 0,0 2 204 0 0,-5 3-724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1540 0 0,'3'-6'7759'0'0,"7"1"-4364"0"0,27-6-2210 0 0,-32 9-217 0 0,11-2-487 0 0,0 1 0 0 0,1 0 0 0 0,-1 1 0 0 0,18 0 0 0 0,-29 2-517 0 0,0-1 1 0 0,0 1 0 0 0,0 1-1 0 0,0-1 1 0 0,0 1-1 0 0,-1 0 1 0 0,1 0-1 0 0,0 0 1 0 0,0 1 0 0 0,-1-1-1 0 0,1 1 1 0 0,-1 0-1 0 0,0 1 1 0 0,1-1 0 0 0,-1 1-1 0 0,0 0 1 0 0,0 0-1 0 0,3 3 1 0 0,-7-6-96 0 0,0 1 0 0 0,1-1 0 0 0,-1 1 0 0 0,0-1 0 0 0,0 1 0 0 0,0-1 0 0 0,0 1 0 0 0,0-1 0 0 0,1 1 0 0 0,-1-1 0 0 0,0 1 0 0 0,0-1 0 0 0,0 1 0 0 0,0-1 0 0 0,-1 1 0 0 0,1-1 0 0 0,0 1 0 0 0,0-1 0 0 0,0 1 0 0 0,0-1 0 0 0,0 1 0 0 0,-1-1 0 0 0,1 0 0 0 0,0 1 0 0 0,0-1 0 0 0,-1 1 0 0 0,1-1 0 0 0,0 0 0 0 0,-1 1 0 0 0,1-1 0 0 0,0 1 0 0 0,-1-1 0 0 0,1 0 0 0 0,-1 0 0 0 0,1 1-1 0 0,-1-1 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6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28 3544 0 0,'0'1'173'0'0,"0"-1"-1"0"0,0 0 1 0 0,-1 1-1 0 0,1-1 1 0 0,0 0-1 0 0,0 1 1 0 0,0-1 0 0 0,0 0-1 0 0,-1 0 1 0 0,1 1-1 0 0,0-1 1 0 0,0 0-1 0 0,-1 0 1 0 0,1 1-1 0 0,0-1 1 0 0,-1 0-1 0 0,1 0 1 0 0,0 0-1 0 0,0 0 1 0 0,-1 1-1 0 0,1-1 1 0 0,0 0-1 0 0,-1 0 1 0 0,1 0-1 0 0,0 0 1 0 0,-1 0 0 0 0,1 0-1 0 0,0 0 1 0 0,-1 0-1 0 0,1 0 1 0 0,-1 0-1 0 0,1 0 1 0 0,0 0-1 0 0,-1 0 1 0 0,1 0-1 0 0,0 0 1 0 0,-1 0-1 0 0,1 0 1 0 0,0-1-1 0 0,0 1 1 0 0,-1 0-1 0 0,1 0 1 0 0,0 0-1 0 0,-1-1 1 0 0,1 1-1 0 0,0 0 1 0 0,0 0 0 0 0,-1-1-1 0 0,1 1 1 0 0,0 0-1 0 0,0 0 1 0 0,0-1-1 0 0,-1 1 1 0 0,1-1-1 0 0,2 27 1251 0 0,2 0-1 0 0,1 0 1 0 0,14 44-1 0 0,-18-67-1394 0 0,-1 0 1 0 0,1 0-1 0 0,0 0 0 0 0,0 0 1 0 0,1 0-1 0 0,-1 0 0 0 0,1 0 0 0 0,-1-1 1 0 0,1 1-1 0 0,0-1 0 0 0,0 1 1 0 0,0-1-1 0 0,0 1 0 0 0,0-1 0 0 0,1 0 1 0 0,-1 0-1 0 0,1 0 0 0 0,-1 0 1 0 0,1-1-1 0 0,0 1 0 0 0,0-1 0 0 0,0 0 1 0 0,0 1-1 0 0,0-1 0 0 0,0-1 1 0 0,0 1-1 0 0,0 0 0 0 0,0-1 1 0 0,4 1-1 0 0,-6-2-28 0 0,0 1 0 0 0,1 0 1 0 0,-1-1-1 0 0,0 0 0 0 0,0 1 1 0 0,0-1-1 0 0,0 0 0 0 0,-1 1 1 0 0,1-1-1 0 0,0 0 0 0 0,0 0 1 0 0,0 0-1 0 0,0 0 0 0 0,-1 0 1 0 0,1 0-1 0 0,-1 0 0 0 0,1 0 1 0 0,0 0-1 0 0,-1 0 0 0 0,0 0 1 0 0,1 0-1 0 0,-1 0 0 0 0,0 0 1 0 0,1 0-1 0 0,-1-1 0 0 0,0 1 1 0 0,0 0-1 0 0,0 0 0 0 0,0 0 1 0 0,0-1-1 0 0,0 1 0 0 0,0 0 0 0 0,-1 0 1 0 0,1-1-1 0 0,-10-49-396 0 0,7 42 273 0 0,-4-27-264 0 0,5 19 128 0 0,2 17 250 0 0,1 0 1 0 0,-1 0 0 0 0,0 0 0 0 0,0 0-1 0 0,0 0 1 0 0,0 0 0 0 0,0 0 0 0 0,0 1 0 0 0,0-1-1 0 0,0 0 1 0 0,0 0 0 0 0,0 0 0 0 0,0 0 0 0 0,1 0-1 0 0,-1 0 1 0 0,0 0 0 0 0,0 0 0 0 0,0 0-1 0 0,0 0 1 0 0,0 0 0 0 0,0 0 0 0 0,0 0 0 0 0,0 0-1 0 0,0 0 1 0 0,1 0 0 0 0,-1 0 0 0 0,0 0-1 0 0,0 0 1 0 0,0 0 0 0 0,0 0 0 0 0,0 0 0 0 0,0 0-1 0 0,0-1 1 0 0,0 1 0 0 0,0 0 0 0 0,0 0 0 0 0,1 0-1 0 0,-1 0 1 0 0,0 0 0 0 0,0 0 0 0 0,0 0-1 0 0,0 0 1 0 0,0 0 0 0 0,0 0 0 0 0,0 0 0 0 0,0 0-1 0 0,0 0 1 0 0,0-1 0 0 0,0 1 0 0 0,0 0-1 0 0,0 0 1 0 0,0 0 0 0 0,0 0 0 0 0,0 0 0 0 0,0 0-1 0 0,0 0 1 0 0,0-1 0 0 0,10 18-218 0 0,0-5-954 0 0,-8-12 1142 0 0,0 0 0 0 0,0 0 0 0 0,-1 0 0 0 0,1-1 0 0 0,0 1 0 0 0,0 0 0 0 0,0-1 1 0 0,-1 0-1 0 0,1 1 0 0 0,0-1 0 0 0,0 0 0 0 0,2-2 0 0 0,18-9 12 0 0,-13 6 56 0 0,-1 2 0 0 0,1-1 1 0 0,0 1-1 0 0,18-5 0 0 0,-23 8-32 0 0,-1 0 1 0 0,0 1-1 0 0,1 0 1 0 0,-1 0-1 0 0,1 0 1 0 0,-1 0-1 0 0,1 0 1 0 0,-1 1-1 0 0,0 0 1 0 0,1 0-1 0 0,-1-1 1 0 0,0 2-1 0 0,0-1 1 0 0,0 0-1 0 0,0 1 1 0 0,0-1-1 0 0,0 1 1 0 0,3 2-1 0 0,-3-1 15 0 0,0-1 0 0 0,0 0 1 0 0,1 0-1 0 0,-1 0 0 0 0,0 0 0 0 0,1 0 0 0 0,-1-1 1 0 0,1 0-1 0 0,-1 0 0 0 0,1 0 0 0 0,0 0 0 0 0,-1 0 0 0 0,1-1 1 0 0,0 1-1 0 0,0-1 0 0 0,-1 0 0 0 0,1 0 0 0 0,0-1 0 0 0,5 0 1 0 0,-1-2 55 0 0,-1-1 1 0 0,0 1-1 0 0,0-1 1 0 0,0 0-1 0 0,0-1 1 0 0,-1 0-1 0 0,10-9 1 0 0,-15 14-83 0 0,0-1 0 0 0,-1 1 0 0 0,1-1 0 0 0,-1 1 0 0 0,1-1 0 0 0,0 1 0 0 0,-1-1 1 0 0,1 1-1 0 0,-1-1 0 0 0,0 0 0 0 0,1 1 0 0 0,-1-1 0 0 0,1 0 0 0 0,-1 1 0 0 0,0-1 1 0 0,0 0-1 0 0,1 1 0 0 0,-1-1 0 0 0,0 0 0 0 0,0 0 0 0 0,0 0 0 0 0,0 1 0 0 0,0-1 1 0 0,0 0-1 0 0,0 0 0 0 0,0 1 0 0 0,0-1 0 0 0,0 0 0 0 0,0 0 0 0 0,0 1 0 0 0,-1-1 1 0 0,1 0-1 0 0,-1 0 0 0 0,0-1-60 0 0,-1 0 1 0 0,1 0 0 0 0,-1 0-1 0 0,0 1 1 0 0,0-1 0 0 0,0 1 0 0 0,0-1-1 0 0,0 1 1 0 0,0 0 0 0 0,-4-3-1 0 0,-2 1-20 0 0,0 0 0 0 0,0 0 0 0 0,0 1 0 0 0,0 0 0 0 0,0 0 0 0 0,-10 0 0 0 0,16 2 236 0 0,-3 10 634 0 0,-5 15-60 0 0,10-9-471 0 0,0 1 0 0 0,1 0 1 0 0,1-1-1 0 0,0 1 1 0 0,7 20-1 0 0,-4-19-247 0 0,-4-13-70 0 0,0 0 0 0 0,1 0 0 0 0,-1-1 0 0 0,1 1 0 0 0,0 0 0 0 0,1-1 0 0 0,-1 0 0 0 0,4 6 0 0 0,-4-8-116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2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64 444 0 0,'1'-14'7841'0'0,"4"4"-4619"0"0,-2 6-2801 0 0,9-25 2758 0 0,-18 22-1534 0 0,-15 9-1243 0 0,12 1-317 0 0,1 0 1 0 0,-1 0-1 0 0,1 1 1 0 0,0 0-1 0 0,1 0 1 0 0,-15 12 0 0 0,20-15-84 0 0,0-1 1 0 0,1 1 0 0 0,-1 1 0 0 0,1-1 0 0 0,0 0 0 0 0,-1 0 0 0 0,1 0 0 0 0,0 1 0 0 0,0-1 0 0 0,0 1 0 0 0,0-1 0 0 0,0 1 0 0 0,0-1 0 0 0,0 1 0 0 0,0-1 0 0 0,0 1 0 0 0,1 0 0 0 0,-1 0 0 0 0,1-1 0 0 0,-1 1 0 0 0,1 0 0 0 0,0 0-1 0 0,0-1 1 0 0,0 1 0 0 0,0 0 0 0 0,0 0 0 0 0,0 0 0 0 0,0 0 0 0 0,1-1 0 0 0,-1 1 0 0 0,0 0 0 0 0,1 0 0 0 0,0-1 0 0 0,-1 1 0 0 0,1 0 0 0 0,0-1 0 0 0,0 1 0 0 0,0-1 0 0 0,0 1 0 0 0,2 1 0 0 0,2 1-20 0 0,1 0 1 0 0,-1 0-1 0 0,1-1 0 0 0,0 0 1 0 0,0 0-1 0 0,0-1 1 0 0,0 0-1 0 0,7 2 1 0 0,37 16-16 0 0,-47-18 71 0 0,0 0 0 0 0,0 0 0 0 0,-1 0-1 0 0,1 0 1 0 0,0 0 0 0 0,-1 1 0 0 0,1-1 0 0 0,-1 1 0 0 0,0-1-1 0 0,0 1 1 0 0,0 0 0 0 0,0 0 0 0 0,0 0 0 0 0,-1 0 0 0 0,1 1 0 0 0,-1-1-1 0 0,0 0 1 0 0,0 0 0 0 0,0 1 0 0 0,0-1 0 0 0,-1 1 0 0 0,1-1 0 0 0,-1 1-1 0 0,0-1 1 0 0,0 1 0 0 0,0-1 0 0 0,-1 1 0 0 0,1-1 0 0 0,-1 1 0 0 0,0-1-1 0 0,0 0 1 0 0,0 1 0 0 0,0-1 0 0 0,-1 0 0 0 0,1 0 0 0 0,-1 0 0 0 0,0 0-1 0 0,0 0 1 0 0,0 0 0 0 0,0 0 0 0 0,0 0 0 0 0,-1-1 0 0 0,1 0 0 0 0,-1 1-1 0 0,1-1 1 0 0,-1 0 0 0 0,0 0 0 0 0,0 0 0 0 0,0 0 0 0 0,0-1 0 0 0,-1 0-1 0 0,1 1 1 0 0,0-1 0 0 0,-1 0 0 0 0,1 0 0 0 0,0-1 0 0 0,-4 1-1 0 0,-30 3-649 0 0,31-4-4354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1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197 346 164 0 0,'0'-6'6544'0'0,"-2"-3"1073"0"0,-16 13-7276 0 0,0 4-100 0 0,0 0-1 0 0,0 2 1 0 0,1 0 0 0 0,1 1 0 0 0,-21 16-1 0 0,33-23-155 0 0,0 0 0 0 0,-1-1 0 0 0,1 2 0 0 0,1-1-1 0 0,-1 0 1 0 0,0 1 0 0 0,1-1 0 0 0,0 1 0 0 0,0 0-1 0 0,1 0 1 0 0,-1 1 0 0 0,1-1 0 0 0,0 0 0 0 0,1 1-1 0 0,-1-1 1 0 0,1 1 0 0 0,0 0 0 0 0,0-1 0 0 0,1 1 0 0 0,0 0-1 0 0,0-1 1 0 0,1 12 0 0 0,0-16-84 0 0,0 1 0 0 0,-1-1 0 0 0,1 1 0 0 0,0-1 0 0 0,0 1 0 0 0,0-1 0 0 0,0 0 0 0 0,0 0 0 0 0,0 1 0 0 0,0-1-1 0 0,0 0 1 0 0,1 0 0 0 0,-1 0 0 0 0,0 0 0 0 0,1 0 0 0 0,-1-1 0 0 0,1 1 0 0 0,-1 0 0 0 0,1 0 0 0 0,-1-1 0 0 0,1 1 0 0 0,-1-1 0 0 0,1 0 0 0 0,0 1 0 0 0,-1-1 0 0 0,1 0 0 0 0,0 0 0 0 0,-1 0 0 0 0,4-1 0 0 0,1 1 9 0 0,0 0 0 0 0,0-1 0 0 0,1 1 0 0 0,-1-2 1 0 0,0 1-1 0 0,10-4 0 0 0,-5-1-88 0 0,0 0 0 0 0,-1-1 1 0 0,0 0-1 0 0,0 0 0 0 0,-1-1 0 0 0,0 0 1 0 0,0-1-1 0 0,-1 0 0 0 0,0 0 0 0 0,0-1 1 0 0,-1 0-1 0 0,-1 0 0 0 0,0-1 0 0 0,6-11 0 0 0,-4 4-89 0 0,-1 0-1 0 0,0 0 1 0 0,-1-1-1 0 0,-1 0 0 0 0,-1 0 1 0 0,0 0-1 0 0,-2-1 1 0 0,1-21-1 0 0,-3 21 66 0 0,-1 0 0 0 0,-1 0-1 0 0,0 0 1 0 0,-2 0 0 0 0,0 0 0 0 0,-7-20 0 0 0,9 35 123 0 0,1 0 1 0 0,-1 0-1 0 0,2 0 1 0 0,-1 0-1 0 0,0 0 1 0 0,1-1-1 0 0,1-7 1 0 0,-1 3 433 0 0,0 9-125 0 0,-4 22 32 0 0,-16 97 1411 0 0,-6 213-1 0 0,26-322-1727 0 0,0-1 0 0 0,1 1 0 0 0,0-1 0 0 0,1 1 0 0 0,0-1 0 0 0,4 11 0 0 0,-6-18-145 0 0,1 1-1 0 0,-1 0 0 0 0,1 0 1 0 0,0-1-1 0 0,0 1 1 0 0,0-1-1 0 0,-1 1 0 0 0,1 0 1 0 0,1-1-1 0 0,-1 0 1 0 0,0 1-1 0 0,0-1 0 0 0,1 0 1 0 0,-1 1-1 0 0,0-1 0 0 0,1 0 1 0 0,-1 0-1 0 0,1 0 1 0 0,0 0-1 0 0,-1-1 0 0 0,1 1 1 0 0,0 0-1 0 0,-1-1 1 0 0,1 1-1 0 0,0-1 0 0 0,0 1 1 0 0,-1-1-1 0 0,1 0 0 0 0,0 0 1 0 0,0 0-1 0 0,0 0 1 0 0,0 0-1 0 0,-1 0 0 0 0,1-1 1 0 0,2 1-1 0 0,6-8-6461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1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3240 0 0,'5'5'10415'0'0,"16"31"-8174"0"0,-8-5-1196 0 0,-2 1 0 0 0,9 37 0 0 0,-10-30-779 0 0,16 38 1 0 0,-22-70-249 0 0,0 0 1 0 0,1 0-1 0 0,0 0 0 0 0,0-1 1 0 0,8 8-1 0 0,4 6-750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2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2996 0 0,'6'20'7910'0'0,"-7"9"-5006"0"0,-10 22-853 0 0,11-51-2037 0 0,-73 259 4154 0 0,69-247-4416 0 0,1 1 1 0 0,0 0 0 0 0,1 0 0 0 0,0 1 0 0 0,0 14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11 126 456 0 0,'-11'4'14858'0'0,"267"-12"-12174"0"0,-91-1-4700 0 0,-174 8 2143 0 0,0-1 0 0 0,0 0 0 0 0,0-1-1 0 0,-14-6 1 0 0,2-17 195 0 0,19 22-277 0 0,-1 0-1 0 0,0 0 1 0 0,0 0 0 0 0,0 1-1 0 0,-1-1 1 0 0,1 1 0 0 0,-1-1 0 0 0,-7-3-1 0 0,3 2-267 0 0,-29-16 579 0 0,13 14-3328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52 2392 0 0,'-4'-3'6966'0'0,"2"-1"-5207"0"0,11 1-1176 0 0,0 0 0 0 0,0 0 0 0 0,1 1 0 0 0,-1 0 0 0 0,13 0 1 0 0,13 1-30 0 0,45 4 1 0 0,-13 0-362 0 0,-33-5 42 0 0,0-1 0 0 0,51-12 0 0 0,-33 6-38 0 0,-35 7-91 0 0,0 1 0 0 0,-1 1 1 0 0,1 0-1 0 0,31 6 0 0 0,-33-4-60 0 0,0 0 0 0 0,0 0 0 0 0,0-2 0 0 0,-1 0 0 0 0,1-1 0 0 0,28-4 0 0 0,-30 2-72 0 0,1 1 0 0 0,-1 0 0 0 0,21 1 0 0 0,-34 1-3 0 0,0 1-4 0 0,-1 0 0 0 0,0-1 0 0 0,0 1 0 0 0,0 0 0 0 0,0-1-1 0 0,0 1 1 0 0,0-1 0 0 0,0 1 0 0 0,0-1 0 0 0,0 1 0 0 0,0-1 0 0 0,-1 0 0 0 0,1 1-1 0 0,0-1 1 0 0,0 0 0 0 0,0 0 0 0 0,0 0 0 0 0,-1 0 0 0 0,1 0 0 0 0,-1 0 0 0 0,-13 0-3155 0 0,53-6-10469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5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266 298 4332 0 0,'0'-2'375'0'0,"0"0"0"0"0,0 0 0 0 0,-1-1 0 0 0,1 1 0 0 0,0 0 0 0 0,-1 0 0 0 0,0 0 0 0 0,1-1 0 0 0,-1 1 0 0 0,0 0 0 0 0,0 0 0 0 0,0 0 0 0 0,0 0 0 0 0,-1 0 0 0 0,1 1 0 0 0,0-1 0 0 0,-1 0 0 0 0,1 0 0 0 0,-1 1 0 0 0,-3-3 0 0 0,1 2-136 0 0,0-1-1 0 0,0 1 1 0 0,0 1 0 0 0,0-1-1 0 0,0 0 1 0 0,-1 1 0 0 0,1 0 0 0 0,0 0-1 0 0,-1 0 1 0 0,-5 0 0 0 0,1 1-65 0 0,-1 0 0 0 0,0 0 1 0 0,1 1-1 0 0,-1 0 1 0 0,1 1-1 0 0,-1 0 1 0 0,1 0-1 0 0,-1 1 0 0 0,-16 7 1 0 0,19-6-92 0 0,1 1 0 0 0,0-1 0 0 0,0 1 1 0 0,0 0-1 0 0,1 1 0 0 0,0-1 0 0 0,0 1 0 0 0,0 0 1 0 0,0 1-1 0 0,1-1 0 0 0,0 1 0 0 0,1-1 0 0 0,-4 9 1 0 0,6-13-78 0 0,0 1 0 0 0,1-1 1 0 0,-1 0-1 0 0,0 1 0 0 0,1-1 0 0 0,-1 1 1 0 0,1-1-1 0 0,0 1 0 0 0,0 0 1 0 0,0-1-1 0 0,0 1 0 0 0,0-1 1 0 0,1 1-1 0 0,-1-1 0 0 0,1 1 1 0 0,0-1-1 0 0,-1 0 0 0 0,1 1 1 0 0,0-1-1 0 0,1 0 0 0 0,-1 1 1 0 0,0-1-1 0 0,1 0 0 0 0,-1 0 1 0 0,1 0-1 0 0,-1 0 0 0 0,1 0 1 0 0,0 0-1 0 0,0-1 0 0 0,0 1 1 0 0,0-1-1 0 0,0 1 0 0 0,0-1 1 0 0,0 0-1 0 0,1 0 0 0 0,-1 0 1 0 0,0 0-1 0 0,1 0 0 0 0,-1 0 1 0 0,1-1-1 0 0,-1 1 0 0 0,6 0 1 0 0,-2 0-45 0 0,0 0 1 0 0,0-1 0 0 0,1 1-1 0 0,-1-1 1 0 0,0 0 0 0 0,1-1-1 0 0,-1 0 1 0 0,0 0 0 0 0,0 0-1 0 0,0 0 1 0 0,1-1 0 0 0,-2 0 0 0 0,1-1-1 0 0,0 1 1 0 0,0-1 0 0 0,-1 0-1 0 0,6-4 1 0 0,-2 1-87 0 0,-1-1 1 0 0,0 1-1 0 0,0-1 1 0 0,-1-1-1 0 0,0 1 0 0 0,-1-1 1 0 0,1-1-1 0 0,-1 1 1 0 0,8-17-1 0 0,-5 6 34 0 0,-4 11 79 0 0,0-1 0 0 0,-1 0 0 0 0,-1 0 0 0 0,1 0 0 0 0,-2 0 0 0 0,1 0 0 0 0,1-14-1 0 0,-2 1 102 0 0,-1 1 0 0 0,0-1 0 0 0,-2 1 0 0 0,0-1 0 0 0,-2 1 0 0 0,0 0-1 0 0,-8-24 1 0 0,11 44-76 0 0,0 1 11 0 0,0-1 0 0 0,-1 0 0 0 0,1 1 0 0 0,0-1 0 0 0,-1 0 0 0 0,1 0-1 0 0,-1 1 1 0 0,1-1 0 0 0,0 1 0 0 0,-1-1 0 0 0,1 0 0 0 0,-1 1 0 0 0,0-1-1 0 0,1 1 1 0 0,-1-1 0 0 0,1 1 0 0 0,-1 0 0 0 0,0-1 0 0 0,1 1 0 0 0,-1 0-1 0 0,0-1 1 0 0,0 1 0 0 0,0 0 0 0 0,0-1-65 0 0,-4 34-223 0 0,8 27 851 0 0,19 105 0 0 0,-6-63-552 0 0,-13-81-70 0 0,3 34-105 0 0,-6-52 41 0 0,0-1 0 0 0,-1 1 0 0 0,1 0 0 0 0,0-1 0 0 0,-1 1 0 0 0,1-1 0 0 0,-1 1 0 0 0,0-1 0 0 0,0 1 0 0 0,0-1 0 0 0,0 0 0 0 0,-1 1 0 0 0,1-1 0 0 0,-1 0 0 0 0,1 0 0 0 0,-1 0 0 0 0,-2 3 0 0 0,4-5-7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6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22 123 1808 0 0,'-1'0'74'0'0,"-1"0"0"0"0,1 0 0 0 0,0 0 0 0 0,-1-1 1 0 0,1 1-1 0 0,0-1 0 0 0,-1 1 0 0 0,1-1 0 0 0,0 1 0 0 0,0-1 0 0 0,0 1 0 0 0,-1-1 0 0 0,1 0 0 0 0,0 0 0 0 0,-1-1 0 0 0,6-13 2079 0 0,4-3-1186 0 0,30-57 6405 0 0,-36 69-5568 0 0,-8 12-1342 0 0,-4 18-30 0 0,-4 118 1922 0 0,8-78-2084 0 0,-4 81 383 0 0,5-68-319 0 0,6-76-381 0 0,0 0 1 0 0,-1 0-1 0 0,1 0 1 0 0,0 0-1 0 0,0 0 0 0 0,0-1 1 0 0,0 1-1 0 0,0 0 1 0 0,0 0-1 0 0,0-1 1 0 0,1 1-1 0 0,-1 0 1 0 0,0-1-1 0 0,0 1 0 0 0,0-1 1 0 0,1 0-1 0 0,-1 1 1 0 0,0-1-1 0 0,0 0 1 0 0,1 0-1 0 0,-1 0 1 0 0,0 0-1 0 0,1 0 0 0 0,-1 0 1 0 0,0 0-1 0 0,3-1 1 0 0,36 0-1023 0 0,-37 0 586 0 0,29-4 878 0 0,-22-1-3475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6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2448 0 0,'0'-1'386'0'0,"0"1"0"0"0,0-1 0 0 0,1 1-1 0 0,-1-1 1 0 0,0 1 0 0 0,4-5 3472 0 0,-4 5-3472 0 0,1 0-1 0 0,-1-1 1 0 0,1 1 0 0 0,-1 0 0 0 0,1-1 0 0 0,-1 1-1 0 0,1 0 1 0 0,-1 0 0 0 0,2 0 0 0 0,22-6 3322 0 0,20 5-1985 0 0,10 14-717 0 0,-46-10-1123 0 0,0-1 0 0 0,0 0 0 0 0,0 0 0 0 0,0-1 0 0 0,0 0 0 0 0,11 0 0 0 0,-19-7-2067 0 0,-1-16-5428 0 0,-3 16 3323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3 138 4376 0 0,'-1'22'5527'0'0,"0"-17"-5028"0"0,1 0-1 0 0,-1 0 0 0 0,1 0 0 0 0,0 0 0 0 0,1 0 1 0 0,-1 0-1 0 0,1 0 0 0 0,0 0 0 0 0,0 0 1 0 0,1 0-1 0 0,-1 0 0 0 0,4 7 0 0 0,1-86 1698 0 0,-6 53-2046 0 0,1 1 0 0 0,1 0 1 0 0,6-30-1 0 0,-7 47-165 0 0,-1 1 0 0 0,1-1 0 0 0,1 1 1 0 0,-1-1-1 0 0,0 1 0 0 0,1-1 0 0 0,-1 1 0 0 0,1 0 0 0 0,0 0 0 0 0,-1 0 1 0 0,1 0-1 0 0,0 0 0 0 0,0 0 0 0 0,1 0 0 0 0,-1 0 0 0 0,0 1 0 0 0,1-1 0 0 0,-1 1 1 0 0,1 0-1 0 0,-1 0 0 0 0,1 0 0 0 0,-1 0 0 0 0,1 0 0 0 0,0 1 0 0 0,-1-1 1 0 0,1 1-1 0 0,0-1 0 0 0,0 1 0 0 0,-1 0 0 0 0,1 0 0 0 0,5 1 0 0 0,-5 0-232 0 0,0-1 0 0 0,0 1 1 0 0,0 0-1 0 0,0 0 0 0 0,0 0 0 0 0,0 0 0 0 0,-1 0 0 0 0,1 1 0 0 0,0-1 0 0 0,-1 1 0 0 0,3 2 0 0 0,10-2-8089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8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41 444 0 0,'-2'-10'14008'0'0,"20"7"-13265"0"0,27-1-11 0 0,-38 4-722 0 0,1 0 1 0 0,-1 0 0 0 0,0-1-1 0 0,0 0 1 0 0,1 0-1 0 0,-1 0 1 0 0,0-1 0 0 0,0 0-1 0 0,0-1 1 0 0,-1 1 0 0 0,11-7-1 0 0,-14 7-1827 0 0,-10 9-260 0 0,-14 10-3802 0 0,15-13 2902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38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12 3372 0 0,'-15'-1'10535'0'0,"16"0"-10439"0"0,0 0-1 0 0,0 1 1 0 0,0-1-1 0 0,0 0 1 0 0,0 0-1 0 0,1 1 1 0 0,-1-1-1 0 0,0 0 1 0 0,0 1-1 0 0,1-1 1 0 0,-1 1-1 0 0,0 0 1 0 0,1-1-1 0 0,-1 1 1 0 0,1 0-1 0 0,-1 0 0 0 0,0 0 1 0 0,3 0-1 0 0,9 0 84 0 0,1-1-98 0 0,0 1 0 0 0,0 0 0 0 0,0 2 0 0 0,-1-1 0 0 0,1 1 0 0 0,0 1 0 0 0,18 7 0 0 0,-31-10-106 0 0,-1 0 0 0 0,0 0 0 0 0,1 0-1 0 0,-1 1 1 0 0,0-1 0 0 0,1 0 0 0 0,-1 0 0 0 0,0 1-1 0 0,1-1 1 0 0,-1 0 0 0 0,0 0 0 0 0,1 1 0 0 0,-1-1-1 0 0,0 0 1 0 0,0 1 0 0 0,0-1 0 0 0,1 0 0 0 0,-1 1-1 0 0,0-1 1 0 0,0 0 0 0 0,0 1 0 0 0,0-1 0 0 0,1 0-1 0 0,-1 1 1 0 0,0-1 0 0 0,0 1 0 0 0,0-1 0 0 0,0 0-1 0 0,0 1 1 0 0,0-1 0 0 0,0 1 0 0 0,0-1 0 0 0,0 0-1 0 0,0 1 1 0 0,-1-1 0 0 0,1 1 0 0 0,0-1 0 0 0,0 0-1 0 0,0 1 1 0 0,0-1 0 0 0,-1 0 0 0 0,1 1 0 0 0,0-1-1 0 0,0 0 1 0 0,-1 1 0 0 0,0 0-365 0 0,1 0 1 0 0,-1 0-1 0 0,0-1 1 0 0,0 1-1 0 0,1 0 1 0 0,-1 0-1 0 0,0-1 0 0 0,0 1 1 0 0,0-1-1 0 0,0 1 1 0 0,0-1-1 0 0,0 1 1 0 0,0-1-1 0 0,0 0 0 0 0,0 1 1 0 0,0-1-1 0 0,-2 0 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4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0 148 900 0 0,'6'-5'10408'0'0,"18"-25"-8046"0"0,12-14-2149 0 0,-31 38 82 0 0,-3 3-182 0 0,-1 1 1 0 0,1 0-1 0 0,0 0 0 0 0,0 0 0 0 0,0 0 0 0 0,0 0 0 0 0,0 0 0 0 0,0 0 1 0 0,0 0-1 0 0,1 1 0 0 0,4-3 0 0 0,-6 7-64 0 0,0-1 1 0 0,0 1-1 0 0,-1-1 0 0 0,1 1 1 0 0,0 0-1 0 0,-1 0 1 0 0,0-1-1 0 0,1 1 0 0 0,-1 0 1 0 0,-1 4-1 0 0,2 4 167 0 0,1-6-176 0 0,-1 1 1 0 0,1-1 0 0 0,0 1-1 0 0,1-1 1 0 0,-1 0 0 0 0,1 0-1 0 0,0 0 1 0 0,0 0-1 0 0,1 0 1 0 0,4 5 0 0 0,-6-9-32 0 0,-1 1 0 0 0,1-1 0 0 0,0 1 1 0 0,-1-1-1 0 0,1 0 0 0 0,0 0 0 0 0,0 1 0 0 0,0-1 1 0 0,0-1-1 0 0,0 1 0 0 0,0 0 0 0 0,0 0 1 0 0,0-1-1 0 0,1 1 0 0 0,-1-1 0 0 0,0 0 0 0 0,0 0 1 0 0,1 0-1 0 0,-1 0 0 0 0,0 0 0 0 0,0 0 1 0 0,0 0-1 0 0,1-1 0 0 0,-1 1 0 0 0,0-1 0 0 0,0 0 1 0 0,0 1-1 0 0,0-1 0 0 0,0 0 0 0 0,3-2 1 0 0,-1 0 8 0 0,-1 1 1 0 0,1-1-1 0 0,0 0 1 0 0,-1-1-1 0 0,0 1 0 0 0,0 0 1 0 0,0-1-1 0 0,0 0 1 0 0,3-5-1 0 0,-4 5-10 0 0,0 1 1 0 0,0 0-1 0 0,1 0 0 0 0,-1-1 0 0 0,1 2 0 0 0,0-1 0 0 0,0 0 0 0 0,0 0 0 0 0,0 1 0 0 0,0 0 0 0 0,0-1 0 0 0,5-1 0 0 0,0 0-187 0 0,0 0 0 0 0,-1-1 1 0 0,0 0-1 0 0,0 0 0 0 0,0 0 0 0 0,-1-1 0 0 0,0 0 0 0 0,0-1 1 0 0,0 1-1 0 0,5-9 0 0 0,-11 8-1647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44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34 964 0 0,'2'-14'5580'0'0,"-1"13"-5294"0"0,-1 0-1 0 0,1 0 1 0 0,-1-1-1 0 0,1 1 1 0 0,-1 0-1 0 0,1 0 1 0 0,0 0-1 0 0,0 0 1 0 0,-1 0-1 0 0,1 0 1 0 0,0 0-1 0 0,0 0 0 0 0,0 0 1 0 0,0 0-1 0 0,0 0 1 0 0,0 1-1 0 0,1-1 1 0 0,1-1-1 0 0,-3 2 291 0 0,-10 31 2105 0 0,-18 30-961 0 0,-13 31-7 0 0,38-84-1626 0 0,1-1 0 0 0,0 1 1 0 0,0 0-1 0 0,1 0 0 0 0,0 0 0 0 0,0 0 0 0 0,1 0 0 0 0,0 0 1 0 0,2 14-1 0 0,-1-20-83 0 0,0 0 1 0 0,0 0-1 0 0,-1 0 1 0 0,2 0 0 0 0,-1 0-1 0 0,0 0 1 0 0,0 0-1 0 0,1 0 1 0 0,-1 0-1 0 0,1-1 1 0 0,-1 1-1 0 0,1-1 1 0 0,0 1-1 0 0,-1-1 1 0 0,1 1 0 0 0,0-1-1 0 0,0 0 1 0 0,0 0-1 0 0,0 0 1 0 0,0 0-1 0 0,0 0 1 0 0,0-1-1 0 0,1 1 1 0 0,-1-1 0 0 0,0 1-1 0 0,0-1 1 0 0,1 0-1 0 0,-1 0 1 0 0,0 0-1 0 0,0 0 1 0 0,1 0-1 0 0,2-1 1 0 0,-1 1-174 0 0,-1 0 1 0 0,1 0-1 0 0,0-1 1 0 0,0 0-1 0 0,0 0 1 0 0,-1 0-1 0 0,1 0 1 0 0,0 0-1 0 0,-1-1 0 0 0,0 0 1 0 0,1 0-1 0 0,-1 0 1 0 0,0 0-1 0 0,0 0 1 0 0,0 0-1 0 0,0-1 1 0 0,0 0-1 0 0,3-3 1 0 0,-5-3-1873 0 0,-4 0-3443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4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60 940 0 0,'0'5'7806'0'0,"0"20"-4871"0"0,-1-14-2395 0 0,-1 0 1 0 0,-1 0-1 0 0,0 0 1 0 0,0 0-1 0 0,-1-1 1 0 0,-11 21-1 0 0,1 2-337 0 0,17-55-2227 0 0,-1 5 1683 0 0,0 0 1 0 0,2 0 0 0 0,0 0 0 0 0,0 0-1 0 0,2 0 1 0 0,9-20 0 0 0,-11 31 519 0 0,1-1 0 0 0,-1 1 0 0 0,1 1 0 0 0,0-1 0 0 0,0 1 0 0 0,0 0 0 0 0,8-5 0 0 0,-12 9-129 0 0,0 0 0 0 0,0 0-1 0 0,0 0 1 0 0,1 1 0 0 0,-1-1 0 0 0,0 1-1 0 0,0-1 1 0 0,0 1 0 0 0,1-1 0 0 0,-1 1-1 0 0,0 0 1 0 0,1 0 0 0 0,-1 0 0 0 0,0-1-1 0 0,1 1 1 0 0,-1 0 0 0 0,0 1 0 0 0,1-1-1 0 0,-1 0 1 0 0,0 0 0 0 0,0 1 0 0 0,1-1-1 0 0,-1 0 1 0 0,0 1 0 0 0,0-1 0 0 0,1 1-1 0 0,-1 0 1 0 0,0-1 0 0 0,0 1 0 0 0,0 0-1 0 0,0 0 1 0 0,0-1 0 0 0,0 1 0 0 0,0 0-1 0 0,0 0 1 0 0,0 0 0 0 0,-1 0 0 0 0,1 1-1 0 0,0-1 1 0 0,-1 0 0 0 0,1 0 0 0 0,0 0-1 0 0,-1 0 1 0 0,1 1 0 0 0,-1-1 0 0 0,0 2-1 0 0,12 31 1010 0 0,6 16 13 0 0,-17-47-1040 0 0,0-1-1 0 0,0 1 0 0 0,1 0 0 0 0,0-1 1 0 0,-1 0-1 0 0,1 1 0 0 0,0-1 0 0 0,0 0 1 0 0,0 0-1 0 0,0 0 0 0 0,1 0 0 0 0,-1-1 0 0 0,0 1 1 0 0,4 1-1 0 0,4-3-1663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45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127 254 744 0 0,'-5'-3'950'0'0,"1"0"-1"0"0,-1 0 1 0 0,1 1-1 0 0,-1-1 1 0 0,0 1 0 0 0,0 0-1 0 0,-8-1 1 0 0,11 2-773 0 0,-1 0-1 0 0,1 1 1 0 0,0-1 0 0 0,-1 1-1 0 0,1 0 1 0 0,-1 0 0 0 0,1 0 0 0 0,-1 0-1 0 0,1 0 1 0 0,0 0 0 0 0,-1 1 0 0 0,1-1-1 0 0,-1 1 1 0 0,1-1 0 0 0,0 1 0 0 0,0 0-1 0 0,-1 0 1 0 0,1 0 0 0 0,0 1 0 0 0,0-1-1 0 0,0 0 1 0 0,0 1 0 0 0,0-1 0 0 0,0 1-1 0 0,1 0 1 0 0,-1-1 0 0 0,0 1 0 0 0,-2 4-1 0 0,2-2-28 0 0,0 0-1 0 0,0 0 1 0 0,1 0 0 0 0,-1 0-1 0 0,1 0 1 0 0,-1 0-1 0 0,1 0 1 0 0,1 1-1 0 0,-1-1 1 0 0,1 0 0 0 0,-1 1-1 0 0,1-1 1 0 0,0 0-1 0 0,1 1 1 0 0,1 6-1 0 0,-2-8-125 0 0,2 0 1 0 0,-1 0-1 0 0,0-1 0 0 0,0 1 0 0 0,1 0 0 0 0,0-1 0 0 0,-1 1 0 0 0,1-1 0 0 0,0 0 0 0 0,0 0 0 0 0,0 0 0 0 0,0 0 0 0 0,1 0 0 0 0,-1 0 0 0 0,1 0 0 0 0,-1 0 0 0 0,1-1 0 0 0,-1 0 0 0 0,1 1 0 0 0,0-1 0 0 0,0 0 0 0 0,0 0 0 0 0,0-1 0 0 0,-1 1 0 0 0,1 0 0 0 0,4-1 0 0 0,-4 1-36 0 0,1-1-1 0 0,-1 1 1 0 0,1-1-1 0 0,-1 0 1 0 0,1 0-1 0 0,-1-1 0 0 0,1 1 1 0 0,-1-1-1 0 0,1 0 1 0 0,-1 1-1 0 0,0-2 1 0 0,1 1-1 0 0,-1 0 0 0 0,0-1 1 0 0,0 1-1 0 0,0-1 1 0 0,0 0-1 0 0,0 0 1 0 0,0 0-1 0 0,-1 0 1 0 0,1-1-1 0 0,2-2 0 0 0,-1-2-110 0 0,0 0-1 0 0,0-1 0 0 0,-1 1 0 0 0,0-1 0 0 0,0 0 1 0 0,-1 0-1 0 0,0 0 0 0 0,-1 0 0 0 0,1-1 0 0 0,-1-8 1 0 0,-2-93-66 0 0,-1 50 21 0 0,1 52 204 0 0,1 0 0 0 0,0 0 0 0 0,1 1 0 0 0,0-1 0 0 0,0 0 0 0 0,0 0 0 0 0,1 1 0 0 0,1-1 0 0 0,3-9 0 0 0,-6 17-27 0 0,0 0 0 0 0,0 0 0 0 0,0 0 1 0 0,0 1-1 0 0,0-1 0 0 0,0 0 0 0 0,0 0 1 0 0,0 0-1 0 0,0 1 0 0 0,0-1 0 0 0,0 0 1 0 0,0 0-1 0 0,1 0 0 0 0,-1 1 0 0 0,0-1 1 0 0,0 0-1 0 0,0 0 0 0 0,0 0 0 0 0,0 0 1 0 0,0 0-1 0 0,1 1 0 0 0,-1-1 0 0 0,0 0 1 0 0,0 0-1 0 0,0 0 0 0 0,0 0 0 0 0,1 0 0 0 0,-1 0 1 0 0,0 0-1 0 0,0 1 0 0 0,0-1 0 0 0,0 0 1 0 0,1 0-1 0 0,-1 0 0 0 0,0 0 0 0 0,0 0 1 0 0,0 0-1 0 0,1 0 0 0 0,-1 0 0 0 0,0 0 1 0 0,0 0-1 0 0,0 0 0 0 0,1 0 0 0 0,-1 0 1 0 0,0 0-1 0 0,0-1 0 0 0,0 1 0 0 0,1 0 1 0 0,-1 0-1 0 0,0 0 0 0 0,0 0 0 0 0,0 0 1 0 0,0 0-1 0 0,1 0 0 0 0,-1 0 0 0 0,0-1 1 0 0,0 1-1 0 0,0 0 0 0 0,0 0 0 0 0,0 0 0 0 0,1 0 1 0 0,-1-1-1 0 0,0 1 0 0 0,0 0 0 0 0,0 0 1 0 0,0 0-1 0 0,0 0 0 0 0,0-1 0 0 0,8 31 710 0 0,1 40 660 0 0,-9-20-408 0 0,1-1-470 0 0,-2 0 1 0 0,-13 87-1 0 0,8-108 537 0 0,2-17-3227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46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3740 0 0,'0'0'3092'0'0,"-3"7"1430"0"0,-4 12-2268 0 0,7-2-1782 0 0,1 1 0 0 0,0-1 0 0 0,1 0 0 0 0,1-1 0 0 0,0 1-1 0 0,2 0 1 0 0,0-1 0 0 0,0 0 0 0 0,2 0 0 0 0,11 21 0 0 0,-14-32-467 0 0,1 0 1 0 0,-1-1-1 0 0,1 1 0 0 0,0-1 1 0 0,0 0-1 0 0,1 0 0 0 0,-1-1 1 0 0,10 6-1 0 0,11-5-2627 0 0,-25-5 2385 0 0,-1 1 1 0 0,1-1-1 0 0,-1 1 0 0 0,1-1 1 0 0,-1 1-1 0 0,1-1 0 0 0,-1 1 1 0 0,0-1-1 0 0,1 1 0 0 0,-1-1 1 0 0,0 0-1 0 0,0 1 0 0 0,1-1 1 0 0,-1 0-1 0 0,0 1 0 0 0,0-1 1 0 0,0 1-1 0 0,0-1 0 0 0,0 0 1 0 0,1 0-1 0 0,-2 1 1 0 0,1-1-1 0 0,0 0 0 0 0,0 1 1 0 0,0-1-1 0 0,0 0 0 0 0,-1 0 1 0 0,1-4-2230 0 0,0-2-1351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4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3136 0 0,'-5'7'1238'0'0,"1"1"-1"0"0,-1-1 0 0 0,1 1 0 0 0,0 0 1 0 0,1 1-1 0 0,0-1 0 0 0,1 0 0 0 0,-3 11 1 0 0,-8 76 1227 0 0,6-35-1298 0 0,-1 8-597 0 0,7-46-547 0 0,-1-1 0 0 0,-1 1 1 0 0,-1 0-1 0 0,-1-1 0 0 0,-13 32 1 0 0,18-53-131 0 0,0 1 1 0 0,0-1 0 0 0,0 0 0 0 0,0 0-1 0 0,0 1 1 0 0,0-1 0 0 0,0 0 0 0 0,0 0 0 0 0,0 1-1 0 0,0-1 1 0 0,0 0 0 0 0,0 0 0 0 0,0 1-1 0 0,-1-1 1 0 0,1 0 0 0 0,0 0 0 0 0,0 0-1 0 0,0 1 1 0 0,0-1 0 0 0,-1 0 0 0 0,1 0-1 0 0,0 0 1 0 0,0 1 0 0 0,0-1 0 0 0,-1 0-1 0 0,1 0 1 0 0,0 0 0 0 0,0 0 0 0 0,-1 0-1 0 0,1 0 1 0 0,0 0 0 0 0,0 0 0 0 0,-1 0-1 0 0,1 0 1 0 0,0 0 0 0 0,0 1 0 0 0,-1-1-1 0 0,1 0 1 0 0,0-1 0 0 0,0 1 0 0 0,-1 0-1 0 0,1 0 1 0 0,3-12-7721 0 0,2 6 3293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51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56 716 0 0,'0'0'729'0'0,"1"0"-366"0"0,1 0-74 0 0,-1-1 0 0 0,1 1 0 0 0,0-1 1 0 0,0 0-1 0 0,0 0 0 0 0,-1 0 0 0 0,1 0 0 0 0,0 0 0 0 0,-1 0 0 0 0,1 0 0 0 0,-1 0 0 0 0,1-1 0 0 0,-1 1 1 0 0,0-1-1 0 0,0 1 0 0 0,1-1 0 0 0,6-1 5564 0 0,17 4-2587 0 0,44 0-3037 0 0,-43-2 36 0 0,0-2 0 0 0,28-5 0 0 0,-4-1-152 0 0,-47 9-116 0 0,0 0-1 0 0,0 0 1 0 0,1 0 0 0 0,-1 0-1 0 0,0 0 1 0 0,0 0 0 0 0,0 1-1 0 0,0 0 1 0 0,0 0 0 0 0,0 0-1 0 0,0 0 1 0 0,0 0 0 0 0,4 3-1 0 0,4 1-14 0 0,-9-5 18 0 0,-1 0 0 0 0,1 0 0 0 0,-1 0 0 0 0,1 0 0 0 0,-1 0-1 0 0,0 0 1 0 0,1 0 0 0 0,-1 0 0 0 0,1-1 0 0 0,-1 1 0 0 0,1 0 0 0 0,-1-1 0 0 0,0 0-1 0 0,1 1 1 0 0,-1-1 0 0 0,0 0 0 0 0,0 1 0 0 0,1-1 0 0 0,-1 0 0 0 0,0 0-1 0 0,0 0 1 0 0,1-1 0 0 0,-1 1 0 0 0,0 0 0 0 0,0 0 0 0 0,0 0 0 0 0,0 0-1 0 0,0 0 1 0 0,0 0 0 0 0,0 0 0 0 0,1 1 0 0 0,-1-1 0 0 0,0 0-1 0 0,0 1 1 0 0,1-1 0 0 0,-1 1 0 0 0,0-1 0 0 0,1 1 0 0 0,-1 0-1 0 0,1 0 1 0 0,-1-1 0 0 0,0 1 0 0 0,1 0 0 0 0,-1 0 0 0 0,1 0-1 0 0,-1 1 1 0 0,0-1 0 0 0,1 0 0 0 0,-1 0 0 0 0,0 1 0 0 0,1-1-1 0 0,-1 1 1 0 0,0-1 0 0 0,1 1 0 0 0,-1 0 0 0 0,2 1 0 0 0,1 0 9 0 0,0 0 1 0 0,1-1-1 0 0,-1 1 0 0 0,0-1 1 0 0,1 0-1 0 0,-1 0 1 0 0,1 0-1 0 0,-1 0 1 0 0,1-1-1 0 0,-1 0 1 0 0,1 0-1 0 0,0 0 1 0 0,-1-1-1 0 0,1 0 1 0 0,-1 1-1 0 0,7-3 1 0 0,35-2 44 0 0,-45 5-95 0 0,-1 0-1 0 0,0 0 1 0 0,1 0 0 0 0,-1 0 0 0 0,0 0 0 0 0,1-1-1 0 0,-1 1 1 0 0,0 0 0 0 0,1 0 0 0 0,-1 0-1 0 0,0 0 1 0 0,0 0 0 0 0,1-1 0 0 0,-1 1-1 0 0,0 0 1 0 0,0 0 0 0 0,1-1 0 0 0,-1 1 0 0 0,0 0-1 0 0,0 0 1 0 0,0-1 0 0 0,0 1 0 0 0,1 0-1 0 0,-1-1 1 0 0,0 1 0 0 0,0 0 0 0 0,0 0-1 0 0,0-1 1 0 0,0 1 0 0 0,0 0 0 0 0,0-1 0 0 0,0 1-1 0 0,0 0 1 0 0,0-1 0 0 0,0 1 0 0 0,0 0-1 0 0,0-1 1 0 0,0 0 0 0 0,0-5-5105 0 0,-1 22-5221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52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211 164 820 0 0,'0'-2'426'0'0,"0"1"-1"0"0,0-1 1 0 0,0 0 0 0 0,0 1 0 0 0,-1-1-1 0 0,1 1 1 0 0,0-1 0 0 0,-1 1-1 0 0,1-1 1 0 0,-1 1 0 0 0,0-1-1 0 0,1 1 1 0 0,-1 0 0 0 0,0-1-1 0 0,0 1 1 0 0,0 0 0 0 0,0 0-1 0 0,0 0 1 0 0,-2-2 0 0 0,2 2-184 0 0,-1 0 0 0 0,0 0 1 0 0,0 0-1 0 0,0 0 0 0 0,0 0 0 0 0,0 0 0 0 0,0 1 1 0 0,0-1-1 0 0,0 1 0 0 0,0-1 0 0 0,0 1 1 0 0,0 0-1 0 0,-3 0 0 0 0,0 0-71 0 0,0 1 1 0 0,0-1-1 0 0,1 1 0 0 0,-1 0 0 0 0,0 0 1 0 0,0 1-1 0 0,1-1 0 0 0,-1 1 0 0 0,1 0 1 0 0,-1 1-1 0 0,1-1 0 0 0,-8 6 0 0 0,4-1-19 0 0,-1 0 0 0 0,1 0 0 0 0,1 1 0 0 0,0 0 0 0 0,0 0 0 0 0,0 0 0 0 0,1 1 0 0 0,0 0-1 0 0,1 0 1 0 0,0 1 0 0 0,0 0 0 0 0,1 0 0 0 0,1 0 0 0 0,0 0 0 0 0,0 0 0 0 0,0 1 0 0 0,0 14 0 0 0,3-24-151 0 0,0 0 0 0 0,-1-1 0 0 0,1 1 0 0 0,0 0 0 0 0,0-1 0 0 0,1 1 0 0 0,-1 0 0 0 0,0-1 0 0 0,0 1 0 0 0,0 0 0 0 0,0-1 0 0 0,0 1 0 0 0,1-1 0 0 0,-1 1 0 0 0,0 0 0 0 0,1-1 0 0 0,-1 1 0 0 0,0-1 0 0 0,1 1 0 0 0,-1-1 0 0 0,1 1 0 0 0,-1-1 0 0 0,1 1 0 0 0,-1-1 0 0 0,1 1 0 0 0,-1-1 0 0 0,1 0 0 0 0,-1 1 0 0 0,1-1 0 0 0,0 1 0 0 0,21-5-131 0 0,-17 1 19 0 0,0 1 0 0 0,-1-1 0 0 0,0 0 0 0 0,1 0 0 0 0,-1-1 0 0 0,0 1 0 0 0,5-6 0 0 0,5-13-287 0 0,-1 0 1 0 0,0-1 0 0 0,-2 0-1 0 0,0 0 1 0 0,-2-1 0 0 0,0-1-1 0 0,9-50 1 0 0,-17 5 982 0 0,-1 70-553 0 0,0 0 1 0 0,-1 0-1 0 0,1 0 0 0 0,0 0 0 0 0,0 1 0 0 0,0-1 1 0 0,0 0-1 0 0,-1 0 0 0 0,1 0 0 0 0,0 0 0 0 0,0 0 1 0 0,0 0-1 0 0,0 0 0 0 0,-1 0 0 0 0,1 0 0 0 0,0 0 1 0 0,0 0-1 0 0,0 0 0 0 0,0 0 0 0 0,-1 0 0 0 0,1-1 1 0 0,0 1-1 0 0,0 0 0 0 0,0 0 0 0 0,0 0 0 0 0,0 0 1 0 0,-1 0-1 0 0,1 0 0 0 0,0 0 0 0 0,0 0 0 0 0,0-1 1 0 0,0 1-1 0 0,0 0 0 0 0,0 0 0 0 0,-1 0 0 0 0,1 0 1 0 0,-3 25 387 0 0,7 9 26 0 0,-1 0-1 0 0,-1 1 0 0 0,-5 46 0 0 0,1-2-197 0 0,2-67-433 0 0,-1 0 1 0 0,0 0 0 0 0,0 0-1 0 0,-1-1 1 0 0,-1 1 0 0 0,0-1-1 0 0,-1 1 1 0 0,-5 12 0 0 0,8-17-745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2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1172 0 0,'-5'12'9415'0'0,"-6"16"-5783"0"0,11-26-3310 0 0,-10 64 2912 0 0,9-64-3217 0 0,1-1 0 0 0,0 1 0 0 0,0 0 0 0 0,0 0-1 0 0,0 0 1 0 0,0 0 0 0 0,0 0 0 0 0,0 0 0 0 0,0 0 0 0 0,1 0 0 0 0,-1 0 0 0 0,1-1 0 0 0,0 1 0 0 0,-1 0 0 0 0,1 0 0 0 0,0 0 0 0 0,0-1 0 0 0,0 1 0 0 0,0-1 0 0 0,1 1 0 0 0,-1-1 0 0 0,0 1 0 0 0,0-1 0 0 0,1 0 0 0 0,-1 1 0 0 0,1-1 0 0 0,0 0-1 0 0,-1 0 1 0 0,1 0 0 0 0,2 1 0 0 0,-2-2-40 0 0,1 0 1 0 0,-1 0-1 0 0,0 0 0 0 0,0 0 0 0 0,1 0 0 0 0,-1-1 0 0 0,0 1 0 0 0,0-1 0 0 0,0 1 0 0 0,0-1 1 0 0,0 0-1 0 0,1 0 0 0 0,-1 0 0 0 0,-1 0 0 0 0,1 0 0 0 0,0 0 0 0 0,0-1 0 0 0,0 1 0 0 0,-1-1 1 0 0,1 1-1 0 0,0-1 0 0 0,-1 0 0 0 0,0 1 0 0 0,1-1 0 0 0,-1 0 0 0 0,0 0 0 0 0,0 0 0 0 0,0 0 1 0 0,0 0-1 0 0,0 0 0 0 0,-1 0 0 0 0,1 0 0 0 0,0-4 0 0 0,2-5-46 0 0,0 0 0 0 0,0 0-1 0 0,-1 0 1 0 0,-1-1 0 0 0,0-13 0 0 0,-8-9 154 0 0,7 34-84 0 0,0 0 0 0 0,0 0 0 0 0,0 0 0 0 0,0 0 0 0 0,0 0 0 0 0,0 0 0 0 0,0 0 0 0 0,0 0 0 0 0,0 0 0 0 0,0 0 0 0 0,0 0 0 0 0,0 0 0 0 0,0 0-1 0 0,0 0 1 0 0,-1 1 0 0 0,1-1 0 0 0,0 0 0 0 0,0 0 0 0 0,0 0 0 0 0,0 0 0 0 0,0 0 0 0 0,0 0 0 0 0,0 0 0 0 0,0 0 0 0 0,0 0 0 0 0,0 0 0 0 0,0 0 0 0 0,0 0 0 0 0,0 0 0 0 0,0 0 0 0 0,-1 0-1 0 0,1-1 1 0 0,0 1 0 0 0,0 0 0 0 0,0 0 0 0 0,0 0 0 0 0,0 0 0 0 0,0 0 0 0 0,0 0 0 0 0,0 0 0 0 0,0 0 0 0 0,0 0 0 0 0,0 0 0 0 0,0 0 0 0 0,0 0 0 0 0,0 0 0 0 0,3 19 87 0 0,-1-10-9 0 0,-1 1-1 0 0,0-1 1 0 0,0 1 0 0 0,-2 16 0 0 0,2 31 292 0 0,0-53-379 0 0,0 0 61 0 0,-1 1 1 0 0,1-1-1 0 0,1 1 1 0 0,-1-1 0 0 0,0 1-1 0 0,1-1 1 0 0,0 0 0 0 0,3 5-1 0 0,-4-8-136 0 0,0 0-1 0 0,0 0 1 0 0,1 0-1 0 0,-1 0 1 0 0,0 0-1 0 0,0-1 1 0 0,1 1-1 0 0,-1-1 1 0 0,0 1-1 0 0,1-1 1 0 0,-1 1-1 0 0,1-1 1 0 0,-1 0-1 0 0,0 0 1 0 0,1 0-1 0 0,-1 1 1 0 0,1-1-1 0 0,-1-1 1 0 0,1 1-1 0 0,-1 0 1 0 0,0 0-1 0 0,1 0 1 0 0,-1-1-1 0 0,1 1 1 0 0,-1-1-1 0 0,0 1 1 0 0,0-1-1 0 0,1 0 1 0 0,-1 1-1 0 0,0-1 1 0 0,0 0-1 0 0,2-1 1 0 0,17-14-6514 0 0,-15 12 3443 0 0,5-6-2904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53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0 404 0 0,'1'3'8511'0'0,"2"4"-3928"0"0,14 45-1979 0 0,-15-42-2391 0 0,-1 0 0 0 0,0 0 1 0 0,0 0-1 0 0,-1 0 0 0 0,-1 1 0 0 0,0-1 0 0 0,-3 15 0 0 0,-22 72 547 0 0,6-28-674 0 0,18-61-112 0 0,1-2 37 0 0,-1 0 1 0 0,1 0-1 0 0,0 0 0 0 0,0 0 0 0 0,0 1 0 0 0,1-1 1 0 0,1 11-1 0 0,0-15-44 0 0,-1 0 0 0 0,1 0 0 0 0,0 0 1 0 0,0 0-1 0 0,0 0 0 0 0,0-1 0 0 0,0 1 1 0 0,1 0-1 0 0,-1-1 0 0 0,0 1 0 0 0,1-1 1 0 0,-1 1-1 0 0,1-1 0 0 0,0 0 0 0 0,-1 0 0 0 0,1 0 1 0 0,0 0-1 0 0,0 0 0 0 0,0 0 0 0 0,0 0 1 0 0,0 0-1 0 0,0-1 0 0 0,0 1 0 0 0,0-1 0 0 0,0 0 1 0 0,0 1-1 0 0,0-1 0 0 0,0 0 0 0 0,2 0 1 0 0,1 0-134 0 0,1 0 1 0 0,-1-1 0 0 0,0 1-1 0 0,1-1 1 0 0,-1 0 0 0 0,8-3-1 0 0,-12 4-62 0 0,1-1 0 0 0,0 1 0 0 0,-1-1-1 0 0,1 1 1 0 0,-1-1 0 0 0,1 1 0 0 0,-1-1 0 0 0,0 0-1 0 0,1 0 1 0 0,-1 0 0 0 0,0 0 0 0 0,1 0 0 0 0,-1 0-1 0 0,0 0 1 0 0,0 0 0 0 0,0 0 0 0 0,0-1-1 0 0,0 1 1 0 0,0 0 0 0 0,0-1 0 0 0,0 1 0 0 0,-1-1-1 0 0,1 1 1 0 0,0-3 0 0 0,-6-4-4314 0 0,0 5 581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53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43 1932 0 0,'-13'7'8116'0'0,"21"-7"-5101"0"0,13 1-2382 0 0,-3 0-64 0 0,-1-1 0 0 0,1-1 1 0 0,0 0-1 0 0,19-5 0 0 0,-28 5-542 0 0,0-1 0 0 0,0-1 0 0 0,0 0 0 0 0,0 0 0 0 0,0-1 1 0 0,0 0-1 0 0,-1 0 0 0 0,0-1 0 0 0,8-5 0 0 0,-25 6-5315 0 0,-10 3-3268 0 0,13 1 5587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59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1160 0 0,'2'13'11060'0'0,"6"40"-7686"0"0,-9-32-2950 0 0,-2 1-1 0 0,0-1 0 0 0,-1 0 1 0 0,-1 0-1 0 0,-11 29 1 0 0,4-9-379 0 0,10-15-1951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1:59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17 116 0 0,'0'-4'15069'0'0,"230"-9"-11757"0"0,-214 13-4073 0 0,-16 5-420 0 0,-27 10-4064 0 0,13-8-779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2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19 248 0 0,'-6'-8'7943'0'0,"-1"-2"-4251"0"0,15 13-2305 0 0,-6-1-1256 0 0,0 0 0 0 0,-1 0 1 0 0,1 0-1 0 0,-1 0 0 0 0,0 0 0 0 0,0 1 0 0 0,0-1 1 0 0,0 0-1 0 0,0 1 0 0 0,0-1 0 0 0,0 5 0 0 0,5 11 822 0 0,41 111 1769 0 0,-36-95-2420 0 0,1 0 1 0 0,32 62-1 0 0,-26-66-355 0 0,28 34 0 0 0,-41-51-1430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2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8 820 0 0,'0'0'163'0'0,"0"-1"0"0"0,0 1 0 0 0,0 0-1 0 0,0-1 1 0 0,0 1 0 0 0,0 0 0 0 0,1-1 0 0 0,-1 1 0 0 0,0 0 0 0 0,0-1-1 0 0,1 1 1 0 0,-1 0 0 0 0,0-1 0 0 0,0 1 0 0 0,1 0 0 0 0,-1 0 0 0 0,0-1-1 0 0,1 1 1 0 0,-1 0 0 0 0,0 0 0 0 0,1 0 0 0 0,-1 0 0 0 0,0-1 0 0 0,1 1-1 0 0,-1 0 1 0 0,1 0 0 0 0,-1 0 0 0 0,0 0 0 0 0,1 0 0 0 0,-1 0 0 0 0,1 0-1 0 0,-1 0 1 0 0,0 0 0 0 0,1 0 0 0 0,-1 0 0 0 0,0 0 0 0 0,1 0 0 0 0,-1 0-1 0 0,1 1 1 0 0,-1-1 0 0 0,0 0 0 0 0,1 0 0 0 0,-1 0 0 0 0,0 0-1 0 0,1 1 1 0 0,-1-1 0 0 0,1 0 0 0 0,-1 1-31 0 0,1-1 0 0 0,0 1-1 0 0,0-1 1 0 0,0 0 0 0 0,0 1 0 0 0,0 0 0 0 0,-1-1-1 0 0,1 1 1 0 0,0-1 0 0 0,0 1 0 0 0,-1 0 0 0 0,1-1 0 0 0,-1 1-1 0 0,1 0 1 0 0,0 0 0 0 0,-1 0 0 0 0,0 0 0 0 0,1-1-1 0 0,-1 1 1 0 0,1 0 0 0 0,-1 0 0 0 0,0 0 0 0 0,1 1-1 0 0,-2 36 2620 0 0,-10 62-1 0 0,-34 98-1026 0 0,42-187-1639 0 0,-5 18-10 0 0,4-15-69 0 0,0-1 0 0 0,1 0 0 0 0,0 1 0 0 0,0 20-1 0 0,2-33-63 0 0,1 0-1 0 0,0 0 1 0 0,1 0-1 0 0,-1 0 0 0 0,0 0 1 0 0,0 0-1 0 0,0 0 1 0 0,1 0-1 0 0,-1 0 0 0 0,0 0 1 0 0,1-1-1 0 0,-1 1 1 0 0,1 0-1 0 0,-1 0 0 0 0,1 0 1 0 0,-1 0-1 0 0,1-1 1 0 0,-1 1-1 0 0,1 0 1 0 0,0-1-1 0 0,0 1 0 0 0,-1 0 1 0 0,1-1-1 0 0,0 1 1 0 0,0-1-1 0 0,0 1 0 0 0,0-1 1 0 0,-1 0-1 0 0,2 1 1 0 0,0-1-263 0 0,-1 1 0 0 0,0-1 0 0 0,0 0 1 0 0,1 0-1 0 0,-1 0 0 0 0,0 0 1 0 0,1 0-1 0 0,-1 0 0 0 0,0 0 0 0 0,0-1 1 0 0,1 1-1 0 0,-1 0 0 0 0,0-1 1 0 0,0 1-1 0 0,0-1 0 0 0,0 1 1 0 0,1-1-1 0 0,-1 0 0 0 0,0 0 0 0 0,0 1 1 0 0,0-1-1 0 0,1-1 0 0 0,4-6-4839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4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258 220 912 0 0,'-2'1'489'0'0,"0"-1"0"0"0,-1 0 0 0 0,1-1 0 0 0,0 1 1 0 0,0 0-1 0 0,0 0 0 0 0,-1-1 0 0 0,1 0 0 0 0,0 1 0 0 0,0-1 0 0 0,0 0 0 0 0,0 0 0 0 0,0 0 0 0 0,0 0 0 0 0,0 0 0 0 0,0-1 1 0 0,1 1-1 0 0,-1-1 0 0 0,0 1 0 0 0,-1-3 0 0 0,-9-7 1231 0 0,9 9-1633 0 0,1 1 0 0 0,-1-1 0 0 0,0 1 0 0 0,0-1 0 0 0,0 1 0 0 0,-1 0 0 0 0,1 0 1 0 0,0 0-1 0 0,0 1 0 0 0,-1-1 0 0 0,1 1 0 0 0,0 0 0 0 0,0 0 0 0 0,-1 0 1 0 0,1 0-1 0 0,0 0 0 0 0,-1 1 0 0 0,1 0 0 0 0,-6 1 0 0 0,0 1-6 0 0,1 0 1 0 0,0 0-1 0 0,0 0 0 0 0,1 1 0 0 0,-1 0 0 0 0,-10 8 0 0 0,12-6 24 0 0,0-1 0 0 0,0 1 0 0 0,0 0 0 0 0,1 1 0 0 0,0-1 0 0 0,0 1 0 0 0,0 0-1 0 0,-5 14 1 0 0,8-17-46 0 0,0 0-1 0 0,0 1 1 0 0,0-1 0 0 0,1 0-1 0 0,0 1 1 0 0,0 0-1 0 0,0-1 1 0 0,1 1-1 0 0,0-1 1 0 0,-1 1 0 0 0,2 0-1 0 0,-1-1 1 0 0,0 1-1 0 0,1-1 1 0 0,0 1-1 0 0,0-1 1 0 0,3 8 0 0 0,-3-10-54 0 0,0 0 1 0 0,0-1-1 0 0,1 1 1 0 0,-1 0-1 0 0,0-1 1 0 0,1 1 0 0 0,0-1-1 0 0,-1 1 1 0 0,1-1-1 0 0,0 0 1 0 0,-1 0 0 0 0,1 0-1 0 0,0 0 1 0 0,0 0-1 0 0,0 0 1 0 0,0 0-1 0 0,0-1 1 0 0,0 1 0 0 0,0-1-1 0 0,0 1 1 0 0,0-1-1 0 0,1 0 1 0 0,-1 0-1 0 0,0 0 1 0 0,0 0 0 0 0,0 0-1 0 0,0-1 1 0 0,0 1-1 0 0,0 0 1 0 0,0-1 0 0 0,0 0-1 0 0,0 1 1 0 0,4-3-1 0 0,0 1-56 0 0,1-1 0 0 0,0 0 0 0 0,-1 0 0 0 0,1-1 0 0 0,-1 0 0 0 0,0 0 0 0 0,-1 0 0 0 0,10-9 0 0 0,-7 4-106 0 0,-1 0 0 0 0,0-1 0 0 0,-1 0 1 0 0,0 0-1 0 0,0-1 0 0 0,-1 0 0 0 0,0 0 1 0 0,-1 0-1 0 0,0 0 0 0 0,-1-1 0 0 0,0 1 1 0 0,-1-1-1 0 0,-1 0 0 0 0,1 0 0 0 0,-2 0 1 0 0,0 0-1 0 0,0 0 0 0 0,-4-22 0 0 0,1 13-31 0 0,3 11 206 0 0,-1 1 0 0 0,-1-1 0 0 0,0 1 0 0 0,0 0-1 0 0,-1-1 1 0 0,0 1 0 0 0,-6-12 0 0 0,9 21-4 0 0,0 0 0 0 0,1 0 0 0 0,-1 0 0 0 0,0 0 0 0 0,1 0-1 0 0,-1 0 1 0 0,0 0 0 0 0,0 0 0 0 0,1 0 0 0 0,-1 0 0 0 0,0 0 0 0 0,1 0 0 0 0,-1 0 0 0 0,0 0 0 0 0,0 0 0 0 0,1 0-1 0 0,-1 0 1 0 0,0 0 0 0 0,1 0 0 0 0,-1 0 0 0 0,0-1 0 0 0,0 1 0 0 0,1 0 0 0 0,-1 0 0 0 0,0 0 0 0 0,0 0 0 0 0,1-1 0 0 0,-1 1-1 0 0,0 0 1 0 0,0 0 0 0 0,0-1 0 0 0,1 1 0 0 0,-1 0 0 0 0,0 0 0 0 0,0-1 0 0 0,0 1 0 0 0,0 0 0 0 0,0 0 0 0 0,0-1 0 0 0,0 1-1 0 0,1 0 1 0 0,-1-1 0 0 0,0 1 0 0 0,0 0 0 0 0,0-1 0 0 0,0 1 0 0 0,0 0 0 0 0,0 0 0 0 0,0-1 0 0 0,-1 1 0 0 0,1 0 0 0 0,0-1-1 0 0,0 1 1 0 0,0 0 0 0 0,0 0 0 0 0,0-1 0 0 0,0 1 0 0 0,0 0 0 0 0,-1 0 0 0 0,1-1 0 0 0,0 1 0 0 0,0 0 0 0 0,0 0-1 0 0,-1-1 1 0 0,23 13 87 0 0,-19-7-23 0 0,0 0 0 0 0,0 0 1 0 0,0 0-1 0 0,-1 1 1 0 0,0 0-1 0 0,0-1 0 0 0,0 1 1 0 0,-1 0-1 0 0,0 0 0 0 0,0 0 1 0 0,0 7-1 0 0,-3 74 764 0 0,0-40-565 0 0,2-31-266 0 0,-1-3-61 0 0,1 0-1 0 0,1 1 1 0 0,0-1-1 0 0,0 0 1 0 0,2 0-1 0 0,6 24 1 0 0,-8-21-1316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5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2 143 1084 0 0,'-1'-6'9871'0'0,"2"3"-9772"0"0,114-108 3612 0 0,-85 89-3573 0 0,-35 49 942 0 0,1-18-904 0 0,1 0-1 0 0,0-1 1 0 0,0 2-1 0 0,1-1 0 0 0,0 0 1 0 0,0 0-1 0 0,1 1 0 0 0,0-1 1 0 0,1 0-1 0 0,0 1 0 0 0,1-1 1 0 0,-1 1-1 0 0,5 16 0 0 0,-4-24-158 0 0,0-1-1 0 0,-1 1 0 0 0,1 0 1 0 0,0-1-1 0 0,0 1 0 0 0,0-1 0 0 0,0 1 1 0 0,0-1-1 0 0,0 0 0 0 0,0 1 1 0 0,1-1-1 0 0,-1 0 0 0 0,0 0 0 0 0,1 0 1 0 0,-1 0-1 0 0,1 0 0 0 0,-1 0 1 0 0,1 0-1 0 0,-1-1 0 0 0,1 1 0 0 0,0 0 1 0 0,-1-1-1 0 0,1 0 0 0 0,0 1 1 0 0,0-1-1 0 0,-1 0 0 0 0,1 0 0 0 0,0 0 1 0 0,0 0-1 0 0,3 0 0 0 0,-1-1 9 0 0,1 0 0 0 0,-1-1 0 0 0,0 1 0 0 0,1-1 0 0 0,-1 0 0 0 0,0 0 0 0 0,0 0 0 0 0,0-1 0 0 0,0 1 0 0 0,4-5 0 0 0,55-34-1180 0 0,-48 33 174 0 0,0-1-1 0 0,21-16 1 0 0,-35 24 915 0 0,0 0 0 0 0,0 0 1 0 0,0 0-1 0 0,-1 0 1 0 0,1 0-1 0 0,0 0 0 0 0,0 0 1 0 0,-1 0-1 0 0,1 0 0 0 0,0 0 1 0 0,-1 0-1 0 0,1 0 0 0 0,-1 0 1 0 0,1 0-1 0 0,-1-1 1 0 0,0 1-1 0 0,1 0 0 0 0,-1 0 1 0 0,0-1-1 0 0,0 1 0 0 0,0 0 1 0 0,0 0-1 0 0,0-1 1 0 0,0 1-1 0 0,0 0 0 0 0,-1 0 1 0 0,1-1-1 0 0,0 1 0 0 0,-1 0 1 0 0,1 0-1 0 0,-1 0 0 0 0,1-1 1 0 0,-1 1-1 0 0,0 0 1 0 0,1 0-1 0 0,-1 0 0 0 0,0 0 1 0 0,0 0-1 0 0,0 0 0 0 0,1 1 1 0 0,-1-1-1 0 0,-2-1 0 0 0,-20-6-8266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5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7 2092 0 0,'4'-6'10941'0'0,"-28"27"-8349"0"0,14-5-2199 0 0,0-1 0 0 0,1 2-1 0 0,0-1 1 0 0,2 1 0 0 0,0 0-1 0 0,1 1 1 0 0,0 0-1 0 0,-4 26 1 0 0,10-42-386 0 0,-1 0 0 0 0,1-1-1 0 0,0 1 1 0 0,-1 0 0 0 0,1-1 0 0 0,0 1 0 0 0,0 0-1 0 0,0-1 1 0 0,0 1 0 0 0,1 0 0 0 0,-1-1 0 0 0,0 1-1 0 0,1 0 1 0 0,-1-1 0 0 0,1 1 0 0 0,-1-1 0 0 0,1 1-1 0 0,0-1 1 0 0,0 1 0 0 0,0-1 0 0 0,0 1 0 0 0,0-1 0 0 0,0 0-1 0 0,0 1 1 0 0,0-1 0 0 0,0 0 0 0 0,1 0 0 0 0,-1 0-1 0 0,0 0 1 0 0,1 0 0 0 0,-1 0 0 0 0,1 0 0 0 0,-1-1-1 0 0,1 1 1 0 0,-1-1 0 0 0,3 1 0 0 0,0 0-354 0 0,1 0 0 0 0,-1-1 1 0 0,1 0-1 0 0,-1 0 1 0 0,1 0-1 0 0,-1 0 0 0 0,1-1 1 0 0,-1 0-1 0 0,0 0 1 0 0,1 0-1 0 0,7-4 0 0 0,-7 4-416 0 0,0 0 0 0 0,-1 0 0 0 0,1 0 0 0 0,0 0 0 0 0,-1 1 0 0 0,1 0 0 0 0,8 0 0 0 0,21-1-5798 0 0,-29-1 3975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6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48 1272 0 0,'0'0'6054'0'0,"-25"13"-2155"0"0,12-5-3167 0 0,2 2 1 0 0,-1-1-1 0 0,1 2 1 0 0,1 0-1 0 0,0 0 0 0 0,-9 13 1 0 0,1-2-265 0 0,16-19-454 0 0,-1 0 0 0 0,1 1 0 0 0,0-1 0 0 0,0 0 0 0 0,1 1 0 0 0,-1-1 0 0 0,1 1 0 0 0,-1 0 0 0 0,1-1 0 0 0,0 1 1 0 0,1 0-1 0 0,-1 0 0 0 0,1 0 0 0 0,-1 5 0 0 0,5-9-92 0 0,-1 0 1 0 0,0-1-1 0 0,1 0 0 0 0,-1 0 1 0 0,0 0-1 0 0,0 0 0 0 0,0-1 1 0 0,0 1-1 0 0,4-3 0 0 0,4-4-187 0 0,-1 1 0 0 0,0-2-1 0 0,-1 1 1 0 0,0-1 0 0 0,0-1-1 0 0,0 1 1 0 0,10-17 0 0 0,-6 5 20 0 0,-1 0 0 0 0,-1 0 1 0 0,11-26-1 0 0,-22 46 328 0 0,0 0-1 0 0,1 0 0 0 0,-1 0 1 0 0,0 0-1 0 0,1 0 1 0 0,0 1-1 0 0,-1-1 1 0 0,1 0-1 0 0,-1 0 0 0 0,1 0 1 0 0,0 1-1 0 0,0-1 1 0 0,-1 0-1 0 0,1 1 1 0 0,0-1-1 0 0,0 0 0 0 0,0 1 1 0 0,0-1-1 0 0,-1 1 1 0 0,1 0-1 0 0,0-1 1 0 0,0 1-1 0 0,0 0 0 0 0,0-1 1 0 0,0 1-1 0 0,1 0 1 0 0,-2 40 843 0 0,0-34-840 0 0,0 0 1 0 0,1-1-1 0 0,-1 1 0 0 0,1-1 1 0 0,0 1-1 0 0,0-1 0 0 0,1 1 1 0 0,-1-1-1 0 0,5 8 0 0 0,13 7-1950 0 0,-16-19 932 0 0,0 0 0 0 0,-1 0 0 0 0,1 0 0 0 0,0 0 0 0 0,0 0 0 0 0,0-1 0 0 0,-1 0 0 0 0,1 1 1 0 0,5-1-1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27:55.10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41441 38803 3812,'0'0'4601,"0"0"-2193,0 0-596,0 0-588,0 0-136,0 0-20,0 0-139,0 0-169,0 0-156,0 0-72,0 0-92,0 0-180,0 0-164,0 0-92,0 0-4,0 0 0,0 0 4,0 0-4,0 0-8,0 0-100,0 0-40,0 0-48,0 0-28,0 2-20,0-2 36,0 0 84,0 2 60,0 4 64,0-3 4,0 1 108,0 4-64,0 0-44,0-1-4,0 2-8,0 3 8,0-4 112,0 3-108,0-2 60,8-1 32,-8 3-36,4-5-60,-4 1 0,0 1 0,0-4 60,9 4-12,-9 0 64,4 0 72,-4 1-136,8 2 28,-8-2-28,4 2 24,-4-3-72,0 5-4,8-2-56,-8 0-28,0-2 84,0 1-4,0 0 0,4 4 0,-4-4 8,0 1-72,0-2 60,10 5-112,-10-6-48,4-2 124,-4 2 48,4 3 72,8-4 40,-12 2-28,12 0 100,-12 2-84,9 0-28,-5-5-56,4 5-4,-8 0-8,4-1 4,4 1 40,-8-4-44,0 1 8,0 2-4,4 1 40,-4-4-36,0 4-8,0-1-4,0 1 0,0-2-48,0 2 36,0 0-72,8-2 20,-8-1 52,0 3-36,0-1-12,5-3 60,-5 1 0,0 3 60,0-6-52,4 3 52,-4 3-8,0-5-4,8 2-36,-8 3 44,0-3-52,0-1 4,0 3 0,0 1-4,0-3-4,0-1-48,0 3 44,0 1-8,0 0-32,0-2 44,0 5 12,0-8 0,0 5 0,0 0 36,0-1-48,0 1 12,4-4-8,-4 1 0,0 2 48,0 2-48,0-1 4,0 0 52,0-1 12,0 4-60,0-5 40,0 4-4,0 1-40,0-2 52,0-2-52,0 4 4,0-2 88,0 1-16,0-2 16,0 1-52,0 1 48,0-1-12,8 2 4,-8-1-28,0-1 36,4 1-8,-4-1 8,0 2 0,0-1-8,0-1-16,0 4 12,0-3-36,0 2 28,0-2-28,0 1-40,0 0-4,8 0 0,-8-1-8,0 1 0,0-2-56,0 1 52,0-2 0,0 1 0,0-2-4,6 4 8,-6-5-4,0 0 0,0 9 8,0-6 12,8 1 0,-8-1-4,0 4-4,4-4-4,-4 1 0,0 1-4,8 2-4,-8-2 4,0 0-8,4-2-4,-4-1 16,8 2-4,-8-1 4,4 1 0,-4-2 12,0 1 0,0-1-4,0 2 40,0-2-44,5 1 8,-5-2-4,8 4-4,-8-2-4,0 1 4,0-1-4,0 1 0,0 1 8,0 0 0,0 0 4,0 2 0,0-4 0,0 1 0,0 1 60,0 0-60,0-2 0,0 6-4,0-6 0,0 1 0,0-2 56,0 1 8,4-2 0,-4 4 0,8-5 0,-8 2-68,4-2 48,-4 2-44,0 2 4,0-2-8,0-1 44,0 0-36,8 1-8,-8 2-4,4-4 0,-4 2 0,0 5 8,0-4 0,0 1-4,0 1 44,10 0-36,-10-3 48,0 4-52,0-2 76,0-1-20,0 5 20,0-5-24,0 4-48,0-4 0,0 3 72,0 4-24,0-6 12,0 5 4,0 0-64,0-3 36,0 4-40,0-3 52,0 2-16,0 0-44,0-4-8,0 2 0,0 0 4,0-1 4,0-4 4,0 1 44,0 1-36,0 0 0,0-3 0,0 3-8,0-2-4,0-3-8,4-1-40,-4 3 0,0-7-24,0 5-12,0-5-64,0 2-8,0-5-64,0 3 4,0-2-4,0-1 88,0 0 8,0 0-80,0 0-124,0 0-136,0 0-280,0 0-644,0-8-989,0 4-3359,-4-17-3201</inkml:trace>
  <inkml:trace contextRef="#ctx0" brushRef="#br0">41291 41210 1660,'0'0'472,"0"0"4681,0 0-2521,0 0-1020,0 0-636,0 0-8,0 0-28,0 0-168,0 0-144,0 0-160,0 0-43,26-16-77,-22 16-84,4 0-140,-4 0-120,9 0 0,-9 0 0,8-3 4,0 3 4,-3 0-12,4-1 0,-1 1 12,-8-3 64,9-2-4,3 2 40,-4-2-64,1-1 28,-1 1-28,0 4-36,-2-6 96,-6 6 216,12 1-4,-8 0-76,-4-3-120,5 3-12,-5 0 20,8 0-68,-4 0-56,-4 0 4,9 0-4,-1 0-8,-8 0 44,8 3-44,2-3-4,-2 0 4,0 0 4,-4 0 44,1 0-32,-1 0-4,8 0 72,-8 0-24,-4 0-48,6 0 76,-6 0-40,4 0-36,-4 0-12,4 0-12,-8 0 4,4 0-40,0 0 44,5 0 4,3 1 0,-8-1-8,8 0-68,-3 0 68,3 0-136,0 0-80,0-1 104,-2-2 44,10 3 72,-8-5 4,5 2 8,3 3 40,-10-3 28,10 3 168,-8-2 52,5 0-28,-5 2-96,0 0-52,1 0-68,3 0-44,-4 0 0,-2 0 0,2 0-8,0 0 12,5 2 0,-5-2-8,0 0 4,1 0 4,3 0-4,-4 0 4,2-2 0,10-2 36,-12 4-36,5 0-4,3-2 44,-2 2-44,-2 0 0,-4 0-4,9 0 8,-9 2 48,5-2-56,-1 4 0,6-4 4,-6 2-16,-4-2 8,17 0 0,-9 0 0,-2 0 48,-2-2-44,9-2 0,-5 2-4,-3 2 0,7-3 4,-6-2 4,2 2 0,-3 2-8,3 1-8,1-3 4,-8 3-40,7 0 40,5-3 4,-8 3-4,-1-4 0,4 4 4,6 0 0,-10-1 44,1-2-40,7 3-4,-3-2 8,-5-4-8,14 3 0,-9 3 0,-5-4 0,10 0 0,-10 2 0,4 0 0,5 0 4,-9 2-4,1-3-4,3-1-44,-2 4 0,-2 0 44,9 0-4,-5 0 4,6-1 4,-10 1 8,9 0 4,-9-3-4,9 3 0,-9 0 0,10 0 32,-6-3-40,-3 3-4,-1 0 0,9-2-44,-13-1 36,10 3-36,-6 0 36,-4-3 0,5 3-40,3 0 44,-2 0 0,-6 0 0,0 3 8,5 0-4,3-1 0,-3 1 4,-5 0-8,12 2-4,-6 0 12,-6-3 0,9 0-8,-5 2 8,0-2-8,6 0 8,-6-2 0,5 3 8,-5-3 40,1 3-36,3 0 40,-2-3-44,-2 0 0,9 0 40,-13 0-36,13 0 36,-12 0-40,11 0 36,-7 0-44,3 0 0,-3 0 4,-5 0 96,14 0-88,-10 0-8,5 0-4,-9 0-8,8 0-4,-7 0-52,7 2 52,-8-2-48,6 0 12,-6 0 36,5 0-36,-5 0 44,0 0 4,0 3 4,2-3 56,-2 0-60,0 0 4,1 0 4,-1 0 0,-8 1 0,8-1 0,1 4-4,-9-1-4,8-3-4,0 3-4,2-3-4,-14 0 4,12 0 0,-12 1-4,8-1 0,-4 3 0,-4 1-60,0-4 20,8 0-32,-8 0-160,0 0 0,0 0 36,0 0 72,0 0 76,0 0 60,0 0-4,0 0 4,0 0-148,0 0-148,0 0-144,0 0-228,-8 1-300,8-1-465,-4 0-1139,-4 0-2816,8 0-829,20-1 4813</inkml:trace>
  <inkml:trace contextRef="#ctx0" brushRef="#br1">61043 44979 272,'0'0'1528,"0"0"1132,0 0-223,0 0-661,0 0-764,0 0-420,0 0 16,0 0 112,0 0 12,0 0-80,0 0-16,8-6-24,-8 6 8,6 0 136,-6 0 113,3 0-233,-3 0-140,0 0-188,4 0-72,-1 0 72,2 0 52,-2 0 20,2 0 12,0 0-48,1 0-76,4-1-36,-2 1-72,6-5-28,-4 3-72,-2 0-48,8-1 344,-5 0-40,-3 2-184,5-3-132,-7 3-72,2 1 24,-2-2 44,4 2 4,2-1 12,-4 0 48,-2-3 12,6 4-24,-1-2-36,-3 1 52,0-3-4,0 4-48,3-1 60,2-1-64,-5 0 52,0-1-60,2 3 0,-1-2-4,-1 2-4,-5-2-40,3 2 44,4 0-4,-5 0 4,-4 0 4,7-3 0,-2 3 0,-2 0 4,-2-3 4,5 3 0,1 0-4,-1 0 8,-1-1 0,2-2 36,0 2-48,-5 0 0,8-3-8,2 2 8,-5 1 0,0-3-8,3 3-40,-3-2 40,2 2-4,-3 1-36,0 0 0,1 0 40,-6 0 8,5 0 12,-4 0 72,4 0-24,2 0-52,-4 0-4,-2 0 0,4 0 0,-1 0-4,-3 1 8,5 2 0,0-3-4,0 1 0,0 0 48,0-1-40,0 3 72,0-3-36,3 0-40,-1 1 0,-2-1 0,6 2 0,-4-2 0,-3 0 4,5 1 36,0 2-44,-3-2 8,1-1-8,0 4 0,6-4 44,-8 1 24,6-1-60,2 0 48,-5 0-12,-1 0-36,4 0 48,0 0-12,-2 0-36,-2 0 48,4 0-48,-4 0 48,0 0-48,4 0-8,-4 0-4,-2 0-12,6 0-36,-9 6 40,8-6-4,-2 0-36,-3 2 40,5-2 4,-7 2 0,10-2-4,-10 0 8,9 0 0,-5 0 0,-2 0 8,2 0 0,4 0 0,-4-2 4,-2 2 36,0-2-40,3 2-4,-3 0 4,0-3-4,0 0 0,0 3 0,0 0-4,3 0 0,-3 0 8,0-1-8,-4 1 4,5-3-4,-1 2-4,-7 1-4,11-1 4,-4 1 0,-1 0 4,-2-3 0,5 3-4,-4 0-4,-3 0 8,5 0-8,0 0-52,0 0 48,-5 0 4,5 0 4,0 0 4,0 0 4,0 0 0,3 0 4,-3 0 4,0 0-8,5-1 8,-5 1-8,5-3 0,-5 3-4,4-3 12,-1 2 60,0 0-64,5-2 80,-8 2-28,5 1-52,-2 0-8,-3 0 0,2 0 0,4 0-8,-4 0 0,4 0 4,-10 0 0,13 0 4,-10 0-8,2 0 4,-1 0-4,-1 0 4,5 0 0,-5 0 4,1 0 8,5 1 76,-5 2-12,-5-3 12,7 0-76,-2 1 4,6-1 60,-6 0-60,2 0 48,0 0-52,7 0-8,-10 0 0,7-1-4,-4 1-8,8 0-48,-10-3 48,8 2 4,-8 1-40,11 0 44,-11 0 0,8 0-8,-8 0 0,8 0 8,-5 0 4,1 0 0,0 0 0,-3 0 0,7 0 0,-2 0 0,-4 0 8,9-3 0,-6 2 4,-2-2 32,5 3-44,3-1-108,-6-2 36,3 3 24,-4-4-12,4 4-12,2-1 64,-9 1 0,7-2-4,-3 2 12,-2 0 4,-3 0-4,3 0 0,2 2-4,-5-2 4,3 1-4,2-1 0,-4 4 0,3-3 4,0 1-4,0-1 0,3-1-4,-3 0-4,3 0 4,1 0-40,0 0-12,0 0 52,0-1-64,-3-1 60,3 1-96,-4 0 20,0-2 16,3 3-12,-3-1 12,0-1 12,-1 2 52,-1-1-4,4 1 4,-4 0-4,4 0 0,-4 0 8,1 0-4,2 0-68,-2 1 68,2 1-40,-1-2-8,3 1 56,-5-1 4,7 0 8,-8 0 48,7 0-12,-2 0 4,-4 0 8,1 0 0,4 0-12,-1-1 0,-4-1-36,2 2-12,2-1 0,-4-3-4,4 4-4,-4-1-4,7-1-36,-4-2 40,-2 4 0,5-1 0,-5 0 0,5-1-4,-3-2 8,-2 4-4,0-1 8,2-2 48,-4 3-36,-1 0 60,2-2 36,-1 0 4,-1 2-4,0 0-12,0 0-36,0 0 0,0 0-52,3 0 4,-3 0 40,0 0-44,0 0-8,0 0 0,-2 0 4,6 0 0,-4 0 0,-4 0-4,-1 0-4,-3 0-4,0 0-104,0 0-128,0 0-380,0 2-72,0-2-220,-7 2-228,5-2-724,-6 0-2421,-2 0-3500</inkml:trace>
  <inkml:trace contextRef="#ctx0" brushRef="#br1">55001 45458 2644,'0'0'4557,"0"0"-2209,0 0-772,0 0-588,0 0-360,0 0-220,0 0-112,0 0-68,0 0-12,0 0 64,3 0 100,-3 0 188,0 0 112,0 0-252,0-3-187,3 3 43,1 0 104,-4 0-40,0 0-40,9 0-108,-6 0 48,2 0-52,-2 0-60,3 3-60,1-3-64,1 1 36,-4-1-40,4 0 0,1 0-8,3 0-4,-4 0 0,0 0 0,0 0 4,-5 0 56,8 0 80,-3 0 12,-3 0 24,6 0 36,-3 0 100,0 0 72,1 0-136,1 0-148,-2 0-24,5 0-20,-4 0-4,2 0-48,-2 0 0,3-1 0,-1-2-8,-3 3-52,11-2 48,-11 2 4,5 0 8,-2 0 0,-1 0 4,6 0 0,-4 2 0,0-2 48,-4 3 44,8-2 28,-6 1 8,3 0-36,-2 0-8,0 0-16,2-2 0,-2 4-24,2-2-36,-2-2 0,5 1 40,-6-1-48,4 0-4,-4 0 4,0 0 4,-1 0 4,3 0-8,0 0-4,-5 0 0,3 0 0,-2 0-4,0 0-56,0 0-52,0 0-84,0 0 28,-5 1-4,5-1-12,0 0 40,0 0-28,-3 0 0,3 0-12,1 0 52,-4 0 44,3 0 80,-1 0 4,2 0 4,-2 0-4,1 0-8,1 0 8,-2 0 4,3 0 48,-2 0 76,6 0 36,-4 0-16,-2 0-56,8 0-28,-5 0-60,2 0 4,-2 0-4,0-1 0,2 1-4,-4-1-4,6-1 0,-3 2-4,-4 0 4,8-2-4,-2 2 8,-4 0 4,1 0 0,2 0 0,-2 0 0,0 0-8,5 0 8,-3 2 0,2-2-4,-3 0-4,5 2-40,-4-2 36,5 0-124,-6 0 12,1 0 4,3-2 56,-3 2 52,3-2 8,0 0 4,1 2 8,-7 0 44,6-1-40,-1 1 36,1-1-36,3 1 0,-6-2 48,3 0-56,-3 2 8,3 0 52,0 0-64,3 0-4,-3-2 0,-4 2 4,3 0 0,-1 0-8,3 0-44,-4 0 44,-2 0 0,7 0 0,-10 0 4,8 0 0,-8 0 4,8-1 0,-5 1 4,1 0 8,-1 0-12,-1 0 0,8 0-4,-6 0 0,-2-3 0,1 3-56,5-2 12,-3 2 44,-2-2 4,8 0 8,-11 2 0,8-3 4,-9 0-12,10 3 4,-8 0 44,6 0-48,-6-1 4,-1 1-4,8-3-4,-5 3-8,2-2-36,-2 2 36,8 0-36,-6-3-28,3 1-44,-3 0 104,2-2 12,6 2-4,-10-2 8,8 2 0,2-2 4,-10 2 0,8 0 0,2 0 12,-10 0 68,7 0 28,-2 1-52,-1 0-60,4-2 0,2 2 4,-8-1-4,9 1 4,-6-3-4,2 3 0,1-2-4,-3-1 4,2 0-8,3 1 8,-5-1-4,5 2 4,-5-1 0,6 2 4,-9-3 4,8 2 4,-5-2 72,-6 4 4,8-5 32,-3 4 16,0-1-12,-3 1 68,-3-2-44,5 1-64,-4 0-24,1-2-52,2 3 44,-2 0-40,2-1 36,-2-2-40,-2 3-4,1 0-4,2-1 0,0-2-4,-3 4-4,6-2 0,-6-1-4,4 2 4,-2-2 0,0 0 4,5 1 0,-8-1-4,8 2 8,-8-3 0,1 0 8,6 2 52,-6 1 112,1 0 44,-4-2-8,5 2-52,-2-1-44,3 0-64,-2 2-48,-4-2-8,5 2 0,0-2-40,-3-1 0,0 2-4,5 1 44,-2-2-4,-1 1-36,-2-2 40,0 3-40,6-2 36,-6 0 0,-4 1 0,10-2-36,-7 2 44,1 1 4,1-1 0,-2 1 0,-1-2 0,7 2-4,-5 0-4,0 0-4,0 0 0,0 0-36,-3 0 40,3 0-8,0 0-44,0 0 52,4 0 8,-2 0 4,-8 0 0,8 0 0,-2 0-4,1-1 0,3 1 0,-3 0 0,-5 0 0,10-3-8,-6 3-52,0-1-24,2 1-40,4 0 16,-9 0-28,11 0 16,-8-1 12,4 1 32,-3-2 72,2 2 4,0-1 48,-3-2 4,-1 3 20,1 0 84,1 0 40,-8 0-12,7-1-40,0 1-80,0 0-60,-2 0-4,-4 0-8,6 0-4,0 0-64,-5 0 28,2 0-12,6 0 0,-3 0-40,-3 0 28,3 0 24,-5 0 4,5 1 44,0-1 8,-5 0 4,5 0 36,0 0 24,-3 0 52,3 0-4,-7 3 4,5-2-28,3-1 0,-6 0-48,3 0-44,-3 2 8,5-2-12,-1 0 0,-1 1-8,2-1 0,-5 0-64,5 0 60,0 0-48,-5 1 48,5 2 0,0-2 0,-3-1 8,3 2 4,0-2 4,-5 1 44,8-1 48,-6 1 28,-2 2 8,5-3-36,0 1-84,-2 1-4,0-2 4,0 2-4,2-2 0,-1 2-4,2-2 0,3 1-4,-4-1 4,0 0-4,-2 1 4,2-1 4,0 0 0,5 2 4,-10-2 76,5 0 8,0 1-48,-6 2-36,6-1 72,0-2-24,-2 0-48,-4 2-4,4 0 4,2 0-8,-5-1-4,1 2 4,0-3 4,4 1 4,-6-1 0,2 0 0,-1 1-4,6 1 4,-9-2-4,8 0-8,-4 0 4,-1 0-4,2 2 0,-2-2 0,5 0-4,-5 2-4,5-2 0,0 0-68,-3 0 68,-2 1 0,5 2 4,-3-3 4,3 1 0,-5-1 12,-1 0 4,6 0 32,-8 0-44,8 0 0,-8 3-4,6-3 0,-4 0-4,4 0-8,-6 0 4,2 1-56,-2-1 4,0 0-24,0 0-160,0 0-132,0 0-72,0 0-28,-2 0-144,2 0-140,-6 1 60,4-1-252,-4 0-208,-2 0-537,8 0-759,-10 0-2476,10-1-1117</inkml:trace>
  <inkml:trace contextRef="#ctx0" brushRef="#br1">54103 48814 992,'0'0'1760,"0"0"1729,0 0-1217,0 0-264,0 0-708,0 0-352,0 0-96,0 0 88,0 0 120,0 0-3,-20 11-49,16-8-96,4-3-88,0 0-64,0 0-76,0 0 20,0 0-48,4-3-184,1 0-144,2-3-328,1-8-184,5-4-264,11-6-156,0-5-76,0-1 92,-4-2 52,10 0-76,-12-4-424,6 5-949,-8-2-2055,0 3-1848,-10 7-537</inkml:trace>
  <inkml:trace contextRef="#ctx0" brushRef="#br1">54232 48378 9233,'0'0'5872,"0"0"-3355,0 0-1085,0 0-792,0 0-396,0 0 36,0 0-280,0 0-160,0 0-96,0 0-272,32 6 64,-8-12-80,0-2 148,3-3 0,0-2-128,-2-1-405,-1 1-327,-5 4 100,-2-2 596,-2 4 560,-7 5 444,0 0 16,-5 2-208,-3 4-248,5 4 60,-5 6 456,-5 2 260,-3 6-112,-3 2-527,3 3-141,-3 0-781,-2-1-367,4-3-904,-1-4-2012,4-8-2181</inkml:trace>
  <inkml:trace contextRef="#ctx0" brushRef="#br1">54469 47892 756,'0'0'9621,"0"0"-6365,0 0-1332,0 0-643,0 0-161,0 0 48,0 0-100,0 0-408,0 0-64,-24 8 108,13-4 96,-5 0-52,5 2-132,-5 1-132,-3 2-112,-2 2-72,4 2 0,6-1-20,-5 0-40,8 2-24,0-2-36,0 0-60,8 0-120,0-1-180,0-2-48,8 2 12,3-3 48,-3-4-28,5 0 16,0-4-24,7-2 0,-4-6-36,3-2 8,-3-5 100,3-4 132,-3-1 40,-5 1 56,2-1 136,-5 0-52,-5 2-60,2 0-60,-5 2 12,-5-4-72,-3 3-24,0-2-180,-3 1-36,-5-1-4,0 3 100,0 1 0,-3 2 0,2 2 96,-5 5-60,4 3 60,7 1 48,-2 2-4,2 5-64,3-3-152,0 2-168,5 4-80,-2-1-404,2-2-920,-2 2-616,5-3 43,0-1-1451,5-2-588,3-1 1499</inkml:trace>
  <inkml:trace contextRef="#ctx0" brushRef="#br1">54334 47510 3192,'0'0'1680,"0"0"1237,0 0-949,0 0-756,-19 3-220,11-2 172,0 0 80,0-1-180,0 3-524,0-2-452,5 1 389,-2-1 335,5-1 68,0 0-276,0 0-248,0 0-112,0 0 0,0 1 28,5-1-40,1 3 96,2-3 4,8 1 240,5 1 264,0-2-168,7 0-248,7-2-128,3 1 108,2-3-52,2 1-220,0-1-124,0-1 64,7 1 64,-7-1 52,-3 1-40,-2-4-36,-2 4-36,-3-2 84,-1 1 36,-7-1 0,-3 4 352,-5-4-148,-2 5-216,-1 0-168,-5-1-12,-8 2-264,5-2-228,-5 2-172,0 0-192,-5 2 144,2 0 256,-2 0-52,-6 5-328,3-2-612,0 2-784,0-1-865,0 0-2871,0 0-2341</inkml:trace>
  <inkml:trace contextRef="#ctx0" brushRef="#br1">54702 47291 8845,'0'0'5456,"0"0"-3668,0 0-759,0 0-61,0 0 472,0 0 268,0 0-192,0 0-356,0 0-364,0 0-336,0 0-196,-6-1-120,15-2-84,-4 3-52,2 0 160,1 0 88,3-3-52,7 3-48,-2 0-24,0-1 0,0 1 120,3-1-108,-3 1-36,-1-2-36,3-3-72,0 5-44,-4 0 32,5-4-36,-5 3 36,-4-1-36,-2-2-24,3 3-120,-3 0-156,-3-2-216,-2 3-76,-3 0 0,0-3-8,0 3-140,0 0-556,-3-4-1084,-2 3-2369,-3 0-2403,-3-5-241</inkml:trace>
  <inkml:trace contextRef="#ctx0" brushRef="#br1">54821 46718 716,'0'0'9009,"0"0"-6309,0 0-1244,0 0-480,0 0-44,0 0 161,0 0-113,0 0-264,0 0-188,0 0-84,-8 11-28,8-3 132,-3 1 52,-2 2-80,5 2 4,-3-1-64,3 4 48,0 2 0,0 0-108,3 0-88,5 4-144,-8 0-12,5 0 16,-2 2 32,-3 0-24,5 6 48,-5-5 36,2 3-8,-2 3-76,0-4-108,-2 1-68,-3-4 0,5 0 40,-3-2 40,-2-2 48,2-3 132,-5-3-196,8-2-68,-8-5-60,8 2-24,-2-3-120,2-4-144,-6 2-232,6-4-140,0-2-52,-2-2-244,2-4-780,0-3-2464,2 3-2117,-2-5-2692</inkml:trace>
  <inkml:trace contextRef="#ctx0" brushRef="#br1">54744 46897 1136,'0'0'10233,"0"0"-7497,0 0-1360,0 0-319,0 0 275,0 0 184,0 0-124,0 0-356,0 0-432,0 0-312,0 0-232,10 12 304,-10 0 240,0 8 312,0 1-264,6 5-208,-6-2-104,0 3-64,2-1-72,-2-2 0,0-1-24,0-6-168,0 2-12,6-8-8,-4-2-64,-2-1 12,0-1-60,0-7-36,0 4-36,0-3-108,0-1-160,0 0 64,0 0-76,-2-3-104,-4 1-344,4-5-824,-4-2-2148,6-1-2237,-2 1-2992</inkml:trace>
  <inkml:trace contextRef="#ctx0" brushRef="#br1">54794 46912 3260,'0'0'196,"0"0"2957,0 0-737,0 0-724,0 0-316,0 0-32,0 0-76,0 0-112,0 0-63,0 0-137,0 0-212,0 0-120,0 0-60,0 0-72,0 0-92,0 0-20,0 0 56,0 0-24,0 0-60,-2 0-120,-4 0-232,4 0-4,-6-3-120,2 3 40,-2 0 24,-8 0-12,11 0 24,-7 0-12,0 0 60,0 4 8,0 0 244,5 0-8,-1 1-40,-1 2-8,2 0 32,-1 1 4,0 0 104,5 2 196,1 0-88,2 2-44,-6-1-88,6 1-72,0-2-56,6 6-88,-4-4-36,1-1-60,5 1-12,6-3-60,-4-2 64,2 0 0,3-5-4,0 1 0,1-3-48,2-4 52,-2-1-68,0-3 16,0 0 0,-5-2 56,4 0 4,-6 0 4,-1-2-4,-1 4-12,-5-2-72,8 0 72,-10 1-40,6 1 52,-6 1 8,0-1 76,0 1-76,0 2-8,0 0-4,0-1-8,0 0-108,0 2-24,0-2-12,-1 1-48,1 0-52,-5-1 16,5 0 12,0-1 0,-3 0-64,-4 1 52,5 0 8,2-2-8,-4 4-16,1-2 64,0 4 8,-5 1-20,0 1-16,0 0-32,-5 3-4,5 3-24,3 0-100,-1 0-228,-2 4-532,6-4-540,-4 4-389,6-4-955,0 1-1756,0-4-1025</inkml:trace>
  <inkml:trace contextRef="#ctx0" brushRef="#br1">54705 46711 2540,'0'0'7221,"0"0"-4901,0 0-1348,0 0-400,0 0 228,0 0 212,0 0 305,0 0 135,0 0-72,28-2-148,-20 0-40,-3-2-76,11 0-184,-2-1-148,2 0-220,5 1-144,0-2-56,-3 2-64,6 2-108,-6-2-132,1 1-60,3 0-80,-6 3-64,-3-1-48,3 1 0,-3-3-60,-5 1-136,2 2-56,-8 0-184,8 0-216,-5 0-500,-2 0-1396,-3 2-3261,0 1-3432</inkml:trace>
  <inkml:trace contextRef="#ctx0" brushRef="#br1">62443 45278 1552,'0'0'768,"0"0"-768,0 0 0,0 0 1840,0 0 1117,0 0-573,0 0-768,0 0-320,0 0 120,0 0-60,0 0-35,-3 9 95,1 0-168,-5 1-256,-2 3-188,-3 2-88,-6 1-132,6 1-112,-4 3-60,3-3-84,0-1-52,-3 1-72,2-1-92,6-3-40,-3-4-60,9 1-12,-4-5-44,4 0-92,2-2-140,0-3-244,0 3-220,0-3-204,2 0-80,4-4-200,-4-3-1136,9-1-2669,-11 1-2532</inkml:trace>
  <inkml:trace contextRef="#ctx0" brushRef="#br1">62424 45294 7401,'0'0'7720,"0"0"-5563,0 0-1241,0 0-496,0 0 112,0 0 152,0 0 12,0 0-220,0 0-96,0 0-92,14 21 4,-12-9-48,6 0-52,-5 0-128,5 4-16,0 0-40,0-1 4,0 1 84,0-3 48,0 2 16,0-4 116,0 2 448,-5-5-396,2-1-316,-2-1-12,-3-3 0,4 2 0,-4-3 0,0-1 0,0-1 0,0 0 4,4 0 4,-4 0-4,0 0 0,0 0-8,0 0-4,0 0-112,-4 0 116,4 0-4,0 0-52,-4 3 52,4-3 0,-3 1-80,-2 0 4,-3 2 12,5-2 12,-5 1 12,0-1-24,5 2-48,-5-3-28,-5 4-32,5-4-36,-3 2 20,-5-2 28,0 0-16,2 3 40,0-3 28,-7 0 116,5 3 96,5-1 60,-5 0-8,5-1 192,3 4 80,-5-3-92,8 2-160,-3-3-72,1 2-56,0-1-40,-1 0-48,8-1 36,-6 0-96,6 1-84,0-2-148,0 0-132,0 0-192,0 0-308,0 0-568,0-3-792,6-2-621,-6 2-3075,6-2-1689</inkml:trace>
  <inkml:trace contextRef="#ctx0" brushRef="#br1">62741 45286 4608,'0'0'5561,"0"0"-2605,0 0-916,0 0-803,0 0-141,0 0 28,0 0 20,0 0-156,0 0-256,0 0-260,0 0-204,-8-4-100,10 8 28,-2 1 204,6 6-76,3-1 4,-6 5 48,3 2-40,6-1 24,-5 3-56,6 1-76,-5-1-72,3-3-144,0-1-12,-3-3-72,0-2 12,0-2 52,0-2-64,-3-2-24,-2-3-24,0 0-48,2 2-76,-2-3-32,-3 0-64,0 0 4,0 0-16,0-5-60,-3 1-384,-5-6-496,8 0-1048,-3-2-1721,3 2-2131,-5-3-1953</inkml:trace>
  <inkml:trace contextRef="#ctx0" brushRef="#br1">62930 45210 7493,'0'0'8712,"0"0"-5647,0 0-1841,0 0-908,0 0-132,0 0 132,0 0 112,0 0 104,0 0-84,0 0-180,0 10-88,0 0 36,0 4 64,0 10 20,0 2 184,-9 4 0,9 2-160,-3 3-48,-3 1-12,3-2 52,-2-1-88,1-2 168,-2-5 60,5 0-71,-4-4-141,5 0-76,-3-6-84,3 0-80,-5-4-4,5-2-48,0-3-120,0-4-100,0-1-105,0-2-143,0 0-240,-3-4-148,-2-1-316,5-4-872,0-3-2376,-8 0-3361,5-4-1452</inkml:trace>
  <inkml:trace contextRef="#ctx0" brushRef="#br1">61502 45850 3208,'0'0'2072,"0"0"2009,0 0-2273,0 0-1052,0 0-600,0 0 100,0 0 320,0 0 212,0 0 64,0 0-96,0 0-204,0 0-132,0 0-143,0 0-141,0 0-88,2 0 104,-2-1 8,0 1 28,3 0-28,2-3-24,-2 3-136,-3-1 4,8 1 96,-1 0 12,-1 0-36,2 0 132,2 0-60,-1 0-24,6 0-112,-3 0-12,0 0-72,-1 0-52,5 0 24,-6 0 32,4 0 64,-6 0-4,5 0-44,-5-1 60,-1 1-12,2-2 8,-1 2 0,-1 0 4,5-2 0,-8 0-8,4 2-72,1 0 72,-2 0 0,1 0-4,-6-1-48,9 1-8,-3-1-40,0 1-12,5-3 0,-4 3 112,-1 0 84,-6 0 176,9 0-148,-3 0-36,-3 0 32,3 3 56,-5-2 8,5 0 12,-4 3 88,-1-2 20,6-1 128,-6 3-92,3-1-120,0-2-108,3 4-88,-2-3 36,1 2-44,-3-2 44,8 1 16,-5 0 44,0-1-60,3 0-48,-3 2-4,3-2 0,-3 1-4,0 0 4,0-1 0,0 0-4,0 0-40,-6 1 48,2 0-40,6 1 40,-8-2 96,5 0-48,-2 2 40,-2-3 8,4 2-24,0 1-8,-5-2-52,4 2 84,-4-1-12,8 1-8,-9-1 44,7 2-60,-3-2 0,3 2 4,-5 1-52,5-2 60,-3 1-24,-2-1 0,5 1-40,-5 1 64,5 0-8,-3 0 8,-5-6-72,3 5 72,5-1-60,-3 1 72,-2 1-32,5-4-44,-2 0 4,-2 3 0,4-4 48,4 1-48,-2-2 48,-2 0-56,-7 0 0,11 0 0,-4 0 0,-1 0-4,1 0-12,0 0-36,0-2 44,0 2 0,0-1-4,0 0 4,0-3 0,0 4 0,3-3 4,-3-1 0,2 1 4,4-1 8,2 2 0,-7-1 36,3-1-48,3-1-4,1 1-56,2-2 56,-2 2-8,0-4 0,0 0 0,3 2-60,2-3-16,-9 1 28,10 2 56,-5-2 4,1 1-48,0-2 36,-2 2-96,3 2-40,-3-2 16,0-2 44,1 5 16,1-2 12,-2 1-12,-2 1-16,5 0-20,-6 0 12,3 0 20,3 1 64,-8-1 0,5 3 0,0-3 12,-5 1 4,3 1 56,1 2-44,-10-2 44,11-3-52,-9 5-4,1 0-4,5-3 0,-7 1 4,2 2 4,0-2-8,0 2-12,-3-2 12,-2 2 8,-3 0 100,5 0-20,-5 0-16,0 0-68,0 0 44,0 0 84,0 0 28,0 0-112,0 0-44,0 2 0,0 0-4,0-2-4,0 2-4,0-2-40,0 3 40,0-3-4,0 5-48,0-3 52,0 0 4,0 1 0,3 0 4,-3-1 12,0 4 60,5-5-24,-5 4-36,3-2 36,2 2 12,-5-2 52,3 2 68,-3 1-68,8-2-64,-6 2-40,-2 0 52,8-2 24,-8 1 48,6 2-32,-4-3-28,5 1-60,0 0 48,-5-1-52,6 3-4,-5-3 0,4 0 0,2 1-4,-3-2 8,0 3 4,-3-2 48,6 0-12,-2-2 0,1 2-36,3-1 64,-3 0-16,0-1 0,0-2 0,0 3-48,8-3-4,-6 0-8,4-3-44,2 1-4,-4-1 0,5-1 0,-1 1-40,1-3 4,-1 0-36,6 1 12,-1-2-52,1-1 28,-4 0-60,6 0 44,-5-1 4,5 2 8,-1-4 40,-2 1-12,0 3 20,-2-4 76,5 3-60,-9 0 12,6-1-88,-3-3 64,-4 5 28,-3-2 56,5 1 72,-3 0 40,3 0-4,-8 0-36,6-1-60,-8 2-4,9 2-8,-8-1 0,5 1 0,-3-2-4,-1 2-44,1-2-72,-2 3-124,8-2 12,-13 0-12,8 2 12,-2-1 12,0-1 24,-3 0 60,-2 2 16,2-2-28,-2 2 0,2 2 80,-5-2 68,0 4 200,0 0 44,0 0 60,0-3-32,0 3-76,0 0-112,0 0-84,0 0-80,0 0-56,0 0-60,0 0-24,0 3-24,0-3 92,3 4 152,-3 1 48,0 2 124,0-5-36,0 6-88,2-2-44,4 1 96,-3-1 108,-3-2-12,5 3-88,-2-2-12,-3 2 88,5-2 0,-2-1-4,2 0-20,-5 2-12,8-4 8,-5 4-24,2-2 28,-4-2-40,9 1-36,0 1-8,-3-1-4,2-2-64,-2 2 88,8-2-12,-10 0-36,10-1 28,-7 2 8,5-2 0,-2 0 12,5 0-24,-6 0-8,4 0-4,-5 0 0,8-2 0,-7 1-48,6-3 0,1 1 60,-2-2-60,1 2-4,0-3 4,3-2-12,-3 2 8,2-2-4,1-1 4,-3-2 52,3-1-52,3-1-4,-6 2 56,3-5-60,2 3 8,-2-3 4,0 1 52,-3-1-64,4 1 0,-5 1-8,6-4-4,-6 2-76,-2 0 84,3-1 4,0 2 8,-5 2 68,5-2-4,-8 6-24,5 0 36,-5-3-24,-3 5-52,3-3-4,0 4 0,-1 2 0,-7-2 0,5 5 4,-5-3 40,4 3-36,-4 1 0,0 0 0,0 0 0,0 0-12,0-2-56,0 2-76,0 0-72,0-1-40,0-3-8,0 3-88,0-1-12,0-2 0,0 2 12,0-1-24,0 3-40,0 0-8,0-3 44,0 3 12,0-1-48,0 1-12,0 0-216,0 1-532,0 2-417,0 0-831,0-1-620,-4 2-1012,4-2-565,-5-1 3721</inkml:trace>
  <inkml:trace contextRef="#ctx0" brushRef="#br0">45937 38943 2892,'0'0'6101,"0"0"-2177,0 0-2044,0 0-456,0 0-115,0 0-85,0 0-156,0 0-308,0 0-224,0-8-196,0 8-136,0 0 40,8 0 84,-8-3-96,0 3-52,0 0 12,6-1-20,-6 1-16,0 0-48,8-3-24,-8-2-32,4 2-44,4 0 52,-8-2-12,4 0 0,4-3 12,-4 4-12,1-6-40,7 4 4,0-2 0,-4-3-4,6-1-8,-2 1-12,0-2-48,-8 1 52,13-2-40,3 4 0,-7-2 40,-1-2 4,0 4 4,-4-1 12,6 4 48,-2-1 0,0-2-12,-4 6 24,-3-4 72,7 2 64,-4-2-76,4 0-132,-8 3-4,2-3-4,6 4-52,0-4 48,-4 0 0,-4 0-36,5 0-12,3 4-28,0-7 40,-8 3 40,13 2-40,-5-4 0,-4 2 36,6 2-48,-2-2 48,0 1-36,-8-1 36,9 1-60,3 3 60,-4-7 4,1 6 0,-1-3 0,0 4 0,2-4-52,2 3 52,-4-3-4,9 0-36,-5 4 36,-4-4 4,14 0 8,-10 0 48,5 0-36,-5 4 60,9-6 24,-9 4 48,6-2-48,-6 5-24,1-2-8,3 1-56,-2 1-8,2-4-8,-12 6-68,13-2 4,-5 1 0,-4-4 68,9 4-56,-5 2 12,2-3 44,-6-2-8,9 2-84,3 3 84,-7-1 0,-1 1 4,6-3 0,2-1 8,-7 1 0,-1 3 0,4-1 48,-2 1-44,-6 0 80,5 0-24,-5 0-48,0 0-12,-4 0 0,5 0-8,-9 0-52,4 1-72,-4-1-52,0 3 40,4 1 24,-4-4 68,6 0 52,-6 3 72,4-3-64,-4 0 4,-4 1 0,8-1 0,-4 3 0,5-3 84,-5 4 12,-4-3-32,8 2-64,-4-3 36,8 2-36,-12 1 36,14 0-36,-10-1 0,8-2 0,-4 3 0,-4-3-4,4 1-4,-3-1 92,3 3-96,4 1-8,-8-1 0,0-3-48,9 1 56,-5-1 48,-4 3 24,8-3 0,0 4-24,-2-3-40,2-1-4,-8 3 4,12-3-4,-7 2 44,-5 1-48,8 0 0,-4-1-4,6 1-8,-10-3-48,4 1 12,-4 2 0,0 1-24,4-1 0,5-2 0,-9 2 24,4 2 36,-4-2 12,4-1-4,-4 4 4,5-1 0,3-2 48,-8 2 0,0-2 12,4 1 0,6 1-12,-10 0 12,4 1-52,-4-4 76,4 4-80,-4-1 8,4-2-4,-3 1-8,3 1 4,-4-2 0,4 5-4,-4-6-8,8 1 4,-7 5-8,7-5 8,-4-2-4,4 6 8,-8-4 12,10-2-4,-2 4-8,-8 1 0,8-4 8,1 1 4,-5 2-8,-4-2 4,8-2 0,-2 6 0,2-3 0,-8-1 0,0 2-8,8 0 0,-3-2 12,-5 5-4,4-7-4,-4 9 4,4-9 4,-4 4-4,4 3 0,-3-5 0,3 5-4,-4-5 0,-4 5-4,4-7-4,4 4 0,-4 3 4,10-5 0,-14 5 0,12-4 4,-12 4-4,8-5 8,-4 5 0,4-3-4,-4 3 0,5-5 4,-5 5 4,-4-4-8,12 2 4,-12-2 0,12 4 0,-8-2-8,6-5 0,-6 6 4,-4-6 0,8 4-4,-4 1 0,4-1-4,-4 1 4,-4-1 0,9 3 4,-5-4 8,-4 3 36,8-3-40,-4 4 4,-4-3 0,4 3-4,4-4 0,-4 4-4,-4-3 4,13 3-4,-13-5 0,8 5 0,-8-4 8,4 4 48,4-3-12,-4 6 24,-4-7 0,8 4-24,-2 0-40,2-3-4,-8 3-4,4-2 0,-4 2-4,12-4 4,-8 4-8,-4 0-40,13-3 40,-13 3-4,8-4 8,-4 5 0,4-5-4,-4 2 8,-4-1 0,8 3 8,-3-4-8,3 5 8,-8-5-8,4 5 0,-4-7 0,4 2 0,5 3 0,-9-6-4,4 6-8,4-3 8,-3-1 0,-5 2 4,8 0 0,-4-2 4,-4 2 4,8-2 4,-4 1 48,-4 4 36,8-5 52,-4 5-64,-4-6-12,9 6-24,-5-2 12,-4-1 120,4-1-24,4 1-96,-8 1-52,0-4-4,12 2-4,-8 3 0,-4-4-8,10 2-4,-6-1 8,-4-1 0,8 3 4,-4-2 0,-4-1 8,8 0-4,-4 2 0,5-2 8,-9-2 0,4 6-4,4-6 0,-8 2 0,4 3 4,0-2-4,4-1-4,-4 2 4,-4 1-4,13-5-4,-13 6-4,8-5 4,-4 2 0,4 2 0,-4-4-4,-4 1-4,8 2-4,-2-2 8,2 0 4,-4-2 4,-4 6 0,12-5 0,-8-2 0,-4 4 0,8 1 0,-3-1 0,-5-4-4,8 2 0,-4 4 0,4-4 0,-8 1 0,4-2 0,4 6-4,-4-4 4,6-3 0,-6 1 0,0 2 48,8 2 0,-12-2-48,12-1 0,-12 1 0,13 0 0,-13 2 0,8-5 8,-4 3 0,-4 2 0,8-2-8,-4-2 4,-4 2-4,9 2 0,-5-2 4,-4-1-4,4 1 0,4 2 0,-4-2 0,8 0-4,-12-1 4,14 1 4,-14 0 4,8-2-4,-4 6 0,4-6 44,-4 2 12,4-1 4,-3 4-52,-1-4 0,4 1 0,-4-3-4,8 3-4,-12-1-4,14 1-4,-14 0 4,8-2-4,-4-1 0,4 3 0,-4 3-4,9-4 4,-5-2 0,-4 2 4,0 4 0,8-4 0,1 1 4,-5 0 4,4 2 4,0-2 0,2-2 36,-6 2-40,12 1 4,-7-2 60,-1 0-60,4 0 48,-3-2-48,3 6-4,6-6-8,-10 2 0,4 1 0,-3-3-60,-1 3 48,4-1-36,6 1 44,-10 0-4,4-3 8,-3 1-8,3 2 0,-4 1 0,9-2-52,-9-2 48,6 2 0,-2-2-36,5 0 48,-5 0-4,4 0-4,2 0 0,-10 0 4,9 0 4,-5 0 0,1 0-4,7 0 4,-2 2-8,-6-2 8,-4 0 0,13 0 12,-9 0-8,5 0-4,-4 0 0,-4 0 4,11 0-4,-7 0-12,-5 0-40,8 0-8,2-2 0,-10 2 48,13-2 8,-5-4-8,-3 3 0,-1 2-36,6 1 40,-6-3 0,-4 0 4,5 1 4,7 2 0,-10-3 0,-2 3-4,8 0 0,-11 0 0,11 0 4,-8 0-4,5-3 4,3 3 8,-10 0-4,14-2-4,-11-1 0,7 0 0,-4 1 0,2 0 0,-6-4-8,9 2-4,-5 1-36,-4-5 36,1 5 0,3-5 4,-4 6 0,10 0-4,-10-7-48,-4 8 48,5-2-36,-1-5 36,8 5-36,-7-2 36,-1 0 0,0 1-60,6-3 68,-2 3-44,-4-1 40,1-1-40,-1-2 36,0 6 4,6-6-4,-6 4-36,0 1 44,1-5 4,-1 3-4,0-1 4,1 4 4,-1-2-4,-8-3 4,8 3-4,2-3-48,-6 3 44,4-1-44,-8 0 40,8-4-4,-7 5-36,7-5 40,0 5-4,-4-4 12,-4 3-8,10-3 8,-6 4 0,4-4 4,-8 2-4,9-2 0,-9 4 0,8-2 0,-12 2 4,8-4 8,-4 5 36,5-5-36,-5 5 48,4-1-48,-4-5 0,4 1 0,-4 4 48,0-4-52,10 3 0,-6-3 40,-4-3-48,4 7 4,-4-7-4,5 3-4,-5 2-4,4-2 0,-4 2 4,4-2 4,-4 0 0,-4 3 4,4-3 4,9 4 0,-13-4 4,8 3-8,-4-4-4,-4 5 0,8-5-8,-3 5 0,3-4 4,-3 0-4,-5 1-4,8-2-48,-4 1 56,-4 1-8,8-1 0,-4 3 8,-4-4-8,0 1 0,4 0 4,4-3-4,-8 2 12,0 1-4,5 2-44,3-4 40,-4 2-4,-4 1-60,8-1 8,-4-3 52,4 6-48,-8-3 52,4 4 4,6-4 0,-10 3 4,4-1 8,-4 1 4,8 0 0,-8 1 48,0 1-52,4-5 56,-4 3-56,0-4-8,0 1-72,0 3 12,0-3 0,4 1 12,-4-1 36,8 0-48,-8 3 12,4-3 36,9 1-60,-13-1 12,12 0 12,-12 3 40,12-3 4,-3 4 4,-5-4 12,8 3 60,-4-1 48,-4 1-12,10 1-60,-10-1 12,4 2-48,-4-5 36,4 3-44,-4-3-4,4 1 0,5-1 0,-9-3-8,4 3-4,-4 2 0,8-5-60,-6 0 60,6 3 4,0 2 4,-4-5-8,5 0 8,-1 6 4,-4-6 60,13 3-48,-9-1 60,0 3 28,2-4-40,-2-1-12,-8 7 0,8-4-44,1-3 0,-9 5 4,8-2 4,-12-2 0,8 6-12,-4-4 0,5 2-8,-4-2 4,3-2-4,-4 6 0,4-4 4,-4 6 0,0-6-4,5 4 4,-5 1 4,-4-5 0,12 5 0,-12 1 8,0-4 4,8 4 0,-8-1-4,4-2 4,-4-1 0,8 5-8,-8-6-4,5 6-12,-5-2 4,8-2-40,-8 0 40,4 2 0,-4 2-40,8-3 0,-8 1 44,4 0-4,-4 3-4,0 0 0,0 0-36,0 0 36,0 0-36,0 0-12,0 0 12,0 0 36,0 0-84,0 0-12,0 0 0,0 0 12,0 0-24,0 0-28,0 0-20,0 0-72,0 0 8,0 0 52,0 0 72,4 0 48,4 0 48,-2 0 8,-6 0-96,0 0-32,0 0 12,0 0-16,0 0 4,0 0-24,0 0-52,0 0-108,-6 0-244,-2 0-232,4 0-320,4-1-852,-4-3-2057,4 0-2107,-8 4-625</inkml:trace>
  <inkml:trace contextRef="#ctx0" brushRef="#br1">49064 39837 3372,'0'0'132,"0"0"2317,0 0-369,0 0-564,0 0-392,0 0-80,0 0-72,0 0-204,0 0-260,0 0-192,0 0-100,-8 0-24,8 0-16,0 0 24,0 0 16,0 0 84,0 0 28,0 0 52,0 0 9,0 0 47,0 0 48,0 0-64,0 0-100,0 0-72,0 0-24,0 0-40,0 0-64,0 0-8,0 0-40,0 0-60,0 0 52,0 0-4,0 0 16,0 0-4,0 0 12,0 0 4,0 0-4,0 0 16,0 0 8,0 0 28,0 0-40,0 0-8,0 0 20,0 0-24,0 0 16,0 0-28,0 0-12,0 0-8,0 0 20,0 0-24,0 0 12,0 0 4,0 0 8,8 0-24,-8 0-36,0-4 48,0 4-52,6 0 4,-6-2-4,0 2-8,0 0 0,0 0 0,4 0 4,4 0 8,-8 0 0,0-2 0,0 2 0,0 0 40,4 0-40,4 0-4,-8 0 4,4-2-4,-4 2 0,0 0 0,0 0-4,0 0-4,0 0 0,0 0-8,0 0-52,0 0 8,0 0 40,0 0 4,0 0 0,0 0 0,0 0 4,0 0-4,8 0 0,-8 0 8,0 0 4,5 0 44,-5 0 16,0 0-16,0 0-36,0 0 36,0 0-40,0 0 4,0-3-4,0 3-8,0 0-4,0 0-8,0 0-72,8 0 76,-8 0-68,4 0 68,-4 0-40,0 0 36,8 0-60,-8 0 12,0 0 56,4 0-4,-4 0 8,0 0 0,0 0 0,0 0 12,0 0 36,0 0 0,0 0 0,0 0 0,0 0 16,0 0-4,8 0 0,-8 0-52,0 0 4,0 0 0,0 0-8,0 0 0,0 0-4,0-3 0,0 3 8,0 0 4,0 0-4,4 0-8,-4 0-4,0 0 4,0 0 0,0 0 0,9 0-8,-9 0-52,0 0 12,0 0 48,4 0 0,-4 0-8,0 0-4,0 0 0,0 0-36,4 0 40,-4 0 8,8 0 0,-8 0 4,4-3 8,-4 3 0,0 0 60,0 0 12,0 0-12,8 0-24,-8 0-32,4 0-4,-4 0-12,0 0 0,0 0-4,0-2-48,0 2-20,10 0 60,-10 0-48,0 0 12,4 0 36,-4 0-36,0 0 36,8 0 8,-8 0 4,0 0 4,4 0 8,-4 0 48,0 0-12,8-3 24,-8 3 0,0 0-8,4-3 8,-4 3-12,0-2-12,0 2-44,9 0 8,-9 0-8,0 0-4,0 0-8,0 0 0,4 0-4,-4 0 0,0 0-48,0 0-12,0 0 64,0 0 0,4 0 0,-4 0-4,8 0 4,-4 0 4,-4 0 4,0 0 8,0 0 4,0 0 60,8 0 0,-8 0 0,0 0 16,4 0-4,-4 0-12,0 0-60,0-3 0,0 3 0,0 0-8,0 0-4,9 0-12,-9 0-60,0 0 60,4-1 4,-4 1 0,8 0 4,-8 0-8,4 0 0,-4 0-52,9 0 56,-9 0 4,0 0-4,4 0 4,-4 0 4,0 0 0,8 0 4,-8 0 0,0 0 4,0 0 44,0 0-4,5 0-36,-5 0 36,0 0-40,0 0 0,0 0-4,0 0 0,0 0-4,0 0 12,0 0 36,4-3-48,-4 3 0,8 0 0,-8 0 0,0 0-8,4 0-4,4 0-36,-4 0 0,-4 0 44,0 0-56,8 0 48,-3 0 4,-5 0-44,0 0 48,0 0 4,8 0 4,-8 0 48,0 0 20,0 0-12,4 0-48,-4 0 36,0-4 0,0 4 0,8 0-40,-8-3 0,0 3-4,0 0 0,4 0-4,-4 0 0,8 0-4,-8 0 0,4 0-4,-4 0 0,0 0-40,0 0 0,6 0 0,2-1 44,-8 1 4,0 0 0,4 0 12,4 0 48,-8 0-48,4 0 36,-4 0 12,0 0-8,0 0 8,0 0 12,0 0-60,0 0 36,8 0-40,-8-3 0,0 3-8,4 0-4,-4 0 0,0 0-44,0 0 0,0 0-12,0 0 48,9 0-76,-9-2 76,0 2-36,4 0 48,-4 0 0,8-3 0,-8 3 0,4 0 4,-4 0 44,0 0 0,8 0 4,-8 0-40,0 0 48,0 0-12,0-3 12,4 3-52,-4 0 4,0 0-4,0 0-8,0 0-12,0 0-48,0 0-12,4 0 12,5 0-28,-9 0 40,0 0 0,0 0 40,4 0-40,-4 0 40,8 0-4,-4 0 4,-4 0 0,0 0 4,0 0 0,0 0 4,0 0-4,0 0 4,0 0 0,0 0 0,8 0 0,-8 0-4,0 0 4,4 0-8,-4 0-4,0 0 4,0 0-4,0 0 0,0 0 0,0 0 12,10 0-4,-10 0 4,0 0 0,4 3-4,-4-3 4,0 0 4,0 0-4,8 0 4,-8 0-4,0 0 0,4 0-4,-4 3 4,0-3-8,8 0 4,-8 0-44,0 2 44,4-2 4,-4 0-4,0 0 4,9 0 0,-9 0 4,0 0 0,0 0-4,4 0 12,-4 0 0,0 0 0,0 0 36,0 0-36,0 0 0,0 0 0,0 0-12,4 3 0,4-3-12,-8 0 4,4 0 8,-4 0 0,0 0 4,0 0-4,0 0 8,8 0 4,-8 0 0,4 0 36,-4 0-36,0 0 36,0 0-40,0 0 4,0 0-4,0 0 0,0 0-8,0 0 0,10 0 0,-10 0 0,0 0 0,0 0-8,0 0 0,4 0-52,-4 0 52,0 0 0,0 0-4,0 0 0,0 0 4,8 0-4,-8 0 8,0 0 4,0 0 4,0 0 4,4 0 0,-4 0 40,0 0-40,0 0 0,0 0 0,8 0-4,-8 0-4,0 0 0,0 0 0,4 0 4,-4 0-4,0 0 0,0 0-8,0 0-40,0 0 40,8 0 0,-8 0-40,0 0 40,0 0 0,0 0 0,0 0 4,0 0-4,5 0 0,-5 0 0,0 0-4,0 0-36,0 0 40,4 0 4,4 0 4,-8 0-4,0 0 4,0 0 12,0 0 48,4 0-56,-4 0 0,0 0 0,0 0 8,8 0 36,-8 0-40,0 0-4,0 0-4,0 0 0,0 0 0,0 0-4,4 0-8,-4 0-36,0 0 36,0 0-60,0 0 72,0 0-8,8 0-4,-8 0 4,5 0 4,-5 0-4,0 0 4,0 0 4,8 0 12,-8 0 36,0 0-36,0 0 48,0 0-12,0 0-36,0 0 36,4 0-40,-4 0 0,0 0-8,0 0 0,0 0-12,0 0-48,0 0 48,0 0-48,8 0 56,-8 0-44,0 0 40,4 0 0,-4 0 0,0 0 4,8 0-4,-8 0 4,0 0-4,4 0 8,-4-3 0,0 3-8,0 0 8,0 0 0,6 0 0,2 0 0,-8 0-4,0 0 0,0 0 4,0 0 4,4 0-4,4 0 4,-8 0 4,4 0-4,-4 0 44,0 0 36,0 0 0,0 0-12,0 0-64,8 0 0,-8 0 4,0 0 0,4 0-12,-4 0 0,0 0-8,0 0 0,0 0 0,9 0 4,-9 0-44,4 0 40,-4 0-40,0 0 48,8 0 0,-4 0-4,-4 0 4,8 0 4,-8 0-4,4 0 4,-4 0 0,0 0 4,4 0 0,6 0 40,-10 0-44,0 0 4,0 0 0,4 0 4,-4 0-4,8-2-4,-4 2 4,-4 0 4,0 0-12,0-3-4,8 3-8,-8 0-36,4 0 0,-4 0 48,0 0 0,0 0 4,0-3 4,9 3-4,-9 0 8,0 0 0,0 0 36,0 0-36,0 0 48,0 0-48,0 0 4,0 0-8,0 0 4,0 0 0,0 0-4,0 0 4,0 0-4,0 0 4,0 0-12,0 0-4,0 0 0,0 0-4,0 0 4,0 0-4,0 0 0,4 0-44,-4 0 44,0 0-40,0 0 36,8 0 0,-8 0 0,4-2 4,-4 2 0,8 0 8,-8 0 4,0 0 8,0 0 60,4-3 16,-4 3 32,0 0 60,0 0 40,0 0-52,0 0 232,0 0 108,0 0-184,0 0-108,0 0-96,0 0-56,0 0-64,0 0-8,0 0-80,0 0-20,0 0-24,0 0-48,0 0-36,0 0-64,0 0-44,0 0-76,0 0-120,0 0-196,0 0-304,0-3-792,0 1-2365,0-1-4039,-4 0 1587,8 14 6629</inkml:trace>
  <inkml:trace contextRef="#ctx0" brushRef="#br1">49808 39609 872,'0'0'10041,"0"0"-7145,0 0-1164,0 0-663,0 0-137,0 0 8,0 0-152,0 0-224,0 0-124,-7 8-96,2-8-64,5 0-24,0 1 12,0-1-40,0 2 16,0 0 12,0 0 8,0-1 28,0 0-36,0 2-40,0-2-24,0 1-44,0-1-28,0-1 0,5 1-24,-5 2-24,0-2 16,0-1 8,0 0-24,0 2-24,0-2 12,0 0 0,0 0 0,0 0-48,0 0 36,0 0-48,0 1 0,0-1-60,0 3 0,0-2 20,3 0 40,-3 1 12,0 3 0,4-2 72,-4-2-12,3 4 12,-3 1-24,2-1 0,4 0-12,-2-2-48,2 2 4,-6-3 84,8 0-28,-2 2-48,-4-4 60,4 2 0,-4-1 0,4 2 36,-4-3 48,4 1-36,-4-1-12,-2 1-48,11 3 0,-11-1 12,8 0 4,-3 2-16,-2 0 24,2-1-36,-2 3 0,5 1-40,-3-1 0,-2-1 0,5 1 0,-5-3-8,2 3-12,-2-3 0,2-2-48,-5 0 56,1-1 4,-1 2 4,0-3 4,6 0 0,-6 0 0,0 0 4,0 0 36,0 0-36,0 0 36,0 0-40,0 0-4,0 0-4,0-3-8,0 3 0,0 0-4,0 0-48,0 0 0,0 0-12,0 0-12,0 0-40,0 0-8,0 0 0,0 0-48,0 0 0,0 0-24,0 0-4,0 0 28,0 0 0,0 0 36,0 0 24,0 0 24,0 0-4,0 0 28,0 0 0,0-1 60,0 1 8,0-2 4,0 2 8,0 0-8,0 0 0,0 0-8,-6 0-4,6-1 0,0 1-36,0 0 36,0 0-36,0 0-12,0 0 12,0 0-12,0 0 12,0 1-4,0-1 4,0 0 40,0 2 0,0-2 8,0 0 8,0 0 4,0 0 0,0 0 52,0 0-56,0 0-8,0 0 0,0 0 4,0 0 8,0 0 0,0 0 36,-1 0-44,1 4-4,0-3-4,0 2 4,-5 3 60,5 2-48,-8-1-4,8 2 40,-8 4 0,5-4-36,0 0 48,-5-1-56,3 2 0,2-4-4,-2 0-48,2-1 0,3-1-12,-5-3-24,5 2-28,-3-3-32,-2 0 24,5 0 0,0 0 12,-3 0 20,3-3 16,0 3 64,0 0-4,0-1 0,0 1 8,0 0 4,0 0 12,0 0 48,0 0-48,0 0 36,0 0-36,0 0 0,0 0 0,0 0-12,0 0-8,0 0-40,0 0 0,0 0 36,0 0 0,0 0 0,0 0 4,0 0 4,0 0 4,3 0 4,-3 0 56,0 0 0,0 0-8,0 0-4,0 0-44,0 0-4,0 0-12,0 0-48,0 0-28,0 0-8,0 0 12,0 0 0,0 0-16,0 0 4,0 0 0,0 0-12,0 0-4,0 0-20,0 0 24,0 0 8,0 0 16,0 0-36,0 0-16,0 0-32,0 0-28,0 0-48,0 1-96,0-1-76,0 0-60,0 0-28,0 0-16,0 0-48,0 0-12,0 0 56,0 0 112,0 0 83,0 0 65,0 0 12,0 0-36,0 0-52,0 0-28,0 0 12,0 0-24,0 0-80,0 0 28,0 0 188,0 0 156,0 0 76,0 0-128,0 0-232,0 0-556,-3 2-568,3-1-512,-5 2-909,5-3-1391,8-6 3896</inkml:trace>
  <inkml:trace contextRef="#ctx0" brushRef="#br0">46172 39600 640,'-25'33'1772,"25"-33"-1248,0 3-120,0-3-312,0 0 1276,0 0-287,0 0-417,0 0-28,0 0 208,0 0 104,0 0 8,0 0-156,0 0-180,0 0-80,-4 1-80,4-1-88,-8 3-104,8-1-52,-4 2-36,4-2 24,-8 0 0,8 1-52,-4 0-52,4-1-100,0 1 4,0-3-4,0 0 88,0 0-24,0 0 12,0 0 64,0 0 128,0 0 60,0 0 148,0 0 140,0 0 13,0 0-29,0 0-92,0 0-28,0 0-12,0 0-48,0 0-52,0 0-76,0 0-108,4 0-72,-4-3-40,0 3-24,0-2 4,8-4 20,-8 6 36,4-4 40,4-2-28,-8 3 40,4 2 60,-4-2 48,0-1 12,0 3-16,4-2-32,5 3-112,-9-3-48,4-2-64,4 0 0,-4-1 4,8 1 0,-12-3 40,14 1-4,-2-1-36,-4-2-12,4-1-4,-3 4 4,3-4 0,0 1 8,0 2-8,2 4-40,-2-7-36,-4 8-8,-4-5-12,13 4 12,-9-2 12,-4 2 72,8-2 36,1 1 96,-5 0-124,4-1-4,-4 2 0,6-5 4,-2 8 0,0-7-8,9 2 0,-9-2 0,5 2-4,0-2 4,3 0 4,-7 0 4,3 0 64,-4 0 4,13 4 20,-13-4-36,2 2-60,-2-2 8,0 6 0,-4-2 4,5-3 0,-1 6-8,-4-9-4,5 9-48,-9-4 0,8-1-24,0 4 8,6-7 52,-6 5-48,-4-5 0,4 5 56,1-4 0,-1 3 0,-4-3-8,6 4 4,-2-4 4,0 5-4,-4-5 4,5 5 0,-9-1 0,8-2 0,-8 3 0,4 2 0,5-2-4,-9-1 0,8 3-64,-4-2 60,-4 3-36,6-3-4,2 1 48,-8-1-4,4 0-64,-4 3 60,0 0-48,9-2 52,-5 2-112,-4-2-40,4 2 40,-4 0 60,6 0 56,-6-4 0,4 2 0,-4 2-4,4 0-4,-4 0 12,-4 0-4,13-3 4,-9 3 4,4 0 8,-4 0-4,4 0 4,-4-1-4,4 1 40,-3 0 0,3-3 12,4-1 12,-8 3-24,8-2-40,-6 3 8,6-3-4,0 3-4,-4-4 4,5 3-4,-1 1 0,-8 0 0,8-3 36,5 3-44,-17 0-4,12 0-56,-3 0 48,-5 0-40,-4 0-56,9 0-72,-9 3 68,4-3-44,-4 0 20,0 1 16,0 3 32,8-1 76,-8-3 0,0 3 0,4-2 12,-4 6 44,0-6 20,4 2-60,4 3 44,-8-4 12,4 0-52,9 1 76,-13 2-20,12-2-60,-4 0 8,-4 2-4,4-2 76,6-2-36,-10 2-40,4 3 4,-4-4 124,8 0-88,-7 1 0,7 2-40,-4-2 4,-4 0-8,4-3 0,-4 5-4,5-2 12,-5-1 0,4 2-12,-4 0 8,-4 0-8,4-1-8,8 2 4,-12-2 0,10 0-4,-6 2 8,4 0 0,-8-3 0,4 0 4,4 4 0,-4-3 0,5 2 92,-9 0 76,4-2-64,-4-2-60,8 9 40,-8-9-4,4 6-84,-4-3 4,4-2-4,4 6 0,-8-5-4,4 5 0,10-5 4,-14 1 0,8 1 4,-4 0 4,4 1 4,-4-1 0,5-2-8,-5 5 0,4-7 8,-4 7-4,0-5-8,4 5 0,-8-3 0,13 3-4,-9-4 4,-4 5 12,8-5-12,-4 4 4,-4-2 4,8 2-8,-4-4 4,4 4 0,-2 0-4,2-3 4,-4-2 4,4 5 0,-4-7-4,-4 8-4,12-7 4,-7 6 4,-5-3 4,12-2 0,-12 5-12,8-4 0,-4 4 4,-4 0-4,8-3 0,-4 3 0,5-2 0,-9 3 0,5-4-4,3 3-4,-4 0 0,-4-2-4,12 3-28,-8-4 40,5 3 4,-5 0 0,4-2 8,-4 2-4,4-2 40,-4 2-44,5-2 4,-5 2 4,4-3 0,-4 0-4,8 5 4,-8-8-4,10 6-4,-14-2 0,12 2-8,-12-6 8,8 6-8,-4-4 0,4 4-44,-3-2 44,3 2 0,-4-4-4,0 4 4,4-3 0,-4 3-44,9 0 44,-13-1-4,12 1 8,-12-3 0,8 6 0,-4-3-8,4-4-4,6 7 0,-10-3-36,0 0 48,4 0-8,4 0-4,-8-4 4,9 6 8,-5-4-4,4 2 4,-8-4-4,6 4 4,2 0-4,-8-3 4,0 0 8,8 1 4,-3-2 0,-5 2 60,4-2-64,-4 4-4,4-5 8,4 2 32,-7 1-40,3-4 0,-4 4-4,12-2 0,-16-2 8,14 4 4,-6-4-4,4 1 4,-8 2 48,4 1-52,5-4-4,-9 0 0,0 2 8,4-2-12,4 0 0,-6 0 4,6 1 4,-4 1-8,-4-3 4,8 2-4,-3-3 4,-5 3 8,8-3-4,-12 5 40,16-5-48,-16 3 0,13-3 0,-5 2 4,-4 0-4,4 2 4,-4-1-4,6-2 0,-6 2-4,4-1 4,-4 2 4,8-2-4,-8 0 4,9 1 4,-5-3 0,-4 5 4,4-2 48,4-3 0,-7 3-56,7-2 4,-8 3 0,8-1 0,2-2 0,-6 2 4,-4-3-4,8 6 0,-4-4 4,5 0 0,-9-2 0,12 3 36,-4 0-44,2-1-4,-6 1 4,8-3 4,-3 0 44,-1 3-52,4-3 0,-3 1 0,-1-1 0,0 4-4,2-1 4,-2-3 0,0 2 0,-8-2 0,9 0 4,-1 2 0,0 0-4,2 2 8,-2-4-8,4 2 0,-3-2 4,-1 0-4,0 0 4,0 0 0,1 0 0,3 0 0,-4 0 0,2 0-4,-2 0 4,0 2 0,1-2-4,-9 0 0,4 3 0,8-3-48,-7 3 48,-4-1 0,3 1 0,-4 0 0,4-3-8,-4 1-4,4 3 4,-3-1 8,-1-1 0,4-2 0,-4 2 0,8-2 0,-12 2 4,13 2-4,-13-2 0,8-2 4,-4 2-4,4-2-4,-4 3 0,-4 0 4,8-1-4,-4 1-4,10-3 8,-14 3 0,12-3 0,-8 1-4,4 6 4,-4-7-4,5 2 8,-5-2-8,8 2 4,-4-2 0,-4 2 0,5 2 0,-5-4 0,12 2 4,-8-2-4,-4 0 4,10 0-4,-2 0 0,-4 2 8,4-2-4,-7 0 0,11 0-4,-4 0-4,2 0 4,-6 0-4,4 0-4,0 0 4,-7 0 4,7 0 0,4 0 0,-3 0 4,-5-2 8,4 2-4,0 0 0,-2-2-4,2 2-4,0 0 0,0-4 0,1 4 0,-1 0 0,-4-2 4,6 2-4,-6 0 0,4 0 4,0 0 0,1 0 0,-1 0-8,0 0 0,1 0-4,-1 0-4,0 0 0,0 0 0,2 0 0,-2 0-36,0 0 44,-8 0-4,13 0 8,-5 0 4,0 0-4,-3 0 0,3 0 0,0 0-4,-7 0 0,8 0 0,3 0 0,-4 0 0,-3-2 0,3 2-8,0 0 8,0-2 0,-6 2 0,10-3 4,-4-1 8,-4 4-8,5-1-4,-1 1 4,0 0-4,-3-3 0,3 3 4,0 0-8,2-3 4,-2 3 0,-4 0 4,4-2-4,-8-1 4,13 3-4,-9-3 4,4 3 0,-8 0 0,10-2 0,-2 2 0,-4-2-4,0-2 4,1 2 0,7 2 4,-4-2-4,-3 2 0,-5-2-4,8-1-8,0-1 0,2 3 0,-2-2-48,0 0 0,0-2 0,1 2 48,-1-1 0,0 0 0,-3 0-40,4 2 48,7-5 0,-7 6-4,-9-2-40,8 0 40,0-2-4,1 2 4,-9 1 0,8 0 4,0-2 4,-2 2 8,2-1-4,-8 2 8,8-6 0,1 6 48,-9-2-56,8 0-4,0-2-8,1 0-40,-5 3 40,4-7 0,-8 8 0,8-8-40,6 7 36,-6-6 4,-4 2 4,5 1 0,-9 0 4,8-3 0,0 4 0,-6-2 4,6 1-4,0 0-4,0-1 0,1 2 4,-5-2-4,4 2 0,-8 1-4,13-5 4,-9 5 4,-4 1 0,4-4 4,-4 2 8,6-2 0,-6 3 48,4-1-52,-4-1-8,-4-1 0,8-2-4,-4 4 0,-4-5-4,13 5 4,-9-1-8,-4-1 0,12-2-36,-12 4 40,12-5-4,-12 8-48,8-7 48,-2 5-48,2-2 52,-4-1 0,4 4-44,-4-2 52,-4-3 8,0 6 44,4-2 8,4-2-12,-8 2-44,0 0 44,5-2-40,3 0-4,-4 2 4,-4-2-8,0 0-8,8-3 8,-4 3-4,-4 0-4,8-1-4,-4 2 0,5-4 0,-5 3 0,4 0 0,-4-1-36,-4-2 40,4 6 8,4-6 0,-4 6 0,6-3 0,-6 0 8,-4 2-4,12-2 8,-12-1-4,8 2-4,-4-2-4,-4 2-4,9-4-4,-5 2-4,8-2-36,-4 4 40,-4-5 8,-4 1 0,17 4 4,-17-4-4,12 3 8,-4-3-4,-4 4 0,5-4-4,4 2 0,-9-2 0,4 4 0,-8-2 0,4 2 0,0-4 0,9 5 4,-13-5-4,8 3-4,-4-3-44,4 5 32,-4-5-32,4 4 0,-4-4 40,6 2 4,-6 1-8,8 0 12,-12-3 4,12 4 4,-8 1 4,9-5 0,-13 3-8,12-1-4,-12 2 0,8-5-4,-4 5-8,9-4 4,-5 3 8,-4-3-8,0 4 0,4-4 8,6 0 0,-10 0-8,8 0-4,0-3-36,-3 7 0,3-4 40,-8 0 0,8 3 4,-12-3 4,18 1 8,-18-1 52,12 3-12,-12-3-36,12 0 0,-4 1 0,-3-1-8,3 0-4,-4 0-4,4-2-4,-4 0-40,13 2 36,-9 0 0,4-2 4,-8 1-52,8 5 52,2-7-52,-6 3 8,-4 3 4,12-3 44,-16 4 4,13-4 0,-5 3 8,-4-3 40,4 4 16,-4-3-52,-4 3 48,9-3 0,-5 3-56,-4-4 0,9 3-4,-5-3-8,-4 4 0,4-4 0,4 3 4,-8-1 0,13 1-8,-9-3 4,-4 4-4,12-3-48,-12 3 52,12-1 0,-4 0-56,-3 1 56,3-3 0,-4 3 4,-4 1 0,12-5 4,-12 6 0,12-4 0,-6 1 8,6-3-4,-12 4 4,8-3-8,4 3-8,-8-1 0,5-3-52,3 0 48,-8 4 0,0-4-36,8 2 40,1-2-40,-13 6 48,12-6 0,-4 4-4,-4-3 4,6 3-4,-6 1 0,4-2 4,-4 0 4,-4 2 0,12-2 4,-8 2 4,-4 2 36,9-6-48,-5 6 0,-4-2-12,8-2-48,-4-1 0,-4 4-4,0-1 52,8-2 0,-8 2-60,0 3 28,4-1 44,-4-2 8,0 0-4,0-1-4,10 3-4,-10 1-4,0-3 8,0 1 4,4 2 4,-4-3 40,0 0-48,0 3 0,0-2-60,8-1 0,-8 3-4,0-5 4,4 2 48,-4 3-36,0-1-12,4 1-4,4-3 4,-4 3 48,-4 0-36,0 0 40,0 0-4,0 0-60,0 0-16,0 0 84,0 0 0,0 0 4,0 0 4,0 0 8,0 0 40,0 0-44,0 0-8,0 0 0,0 0-112,0 0-20,0 0-40,0 0-160,0 0-108,-4 0-176,4 0-284,-8 0-809,4 0-1519,4 0-3796,16 0 1103</inkml:trace>
  <inkml:trace contextRef="#ctx0" brushRef="#br0">46162 39601 444,'0'0'1772,"0"0"-908,0 0-864,0 0-640,0 0-288,0 0-584</inkml:trace>
  <inkml:trace contextRef="#ctx0" brushRef="#br1">51409 40012 3160,'0'0'3233,"0"0"-261,0 0-1964,0 0-364,0 0 936,0 0 556,0 25-459,0-10-481,0-2-208,5 2 44,-5 1-40,0 2-164,0 3-124,0-4-112,0-1-12,-5 0-96,5-1-168,0-2-148,0-3-84,0-4-24,0 1-48,0-4 60,5-2-24,-5 2-44,3-3 8,5 0 36,-8-6 0,8 0 24,2-1-8,-2-2-64,-2-2-8,2-2-92,-6 3-44,5-3-36,-3 5 84,1 0 36,-5 1-12,3 5-12,2 2-4,-3 0-56,-2 0 48,0 5 96,0 4 180,0 2 88,5 2-4,-5 2-108,3 1-72,-3-5-76,0-3-8,0 0-108,6-4-300,-3-3-76,1-1-132,-1-7-220,5-1-344,-2-6-724,-2-1-2505,4-1-2443,-2-7-1053</inkml:trace>
  <inkml:trace contextRef="#ctx0" brushRef="#br1">51645 39869 15145,'0'0'4513,"0"0"-3593,5 26-348,-5-12 340,0 5 392,0 4-348,-5-1-124,2 5-148,3 0-188,0-2-208,-5-2-228,2-2-60,3-3-108,0-6 48,0-2-12,0-2-36,3-2-204,-3-5-88,5 0-92,-5-1-64,0-2-120,0-6-252,0-3-552,0 0-1088,-8-2-1965,8 2-1979,-8-10-1285</inkml:trace>
  <inkml:trace contextRef="#ctx0" brushRef="#br1">51581 40037 16542,'0'0'4060,"0"0"-4012,29 7-40,-13-4-8,0-3 780,3-3 140,-4-1 84,2-3-228,0-3-308,-3-1-360,-4 2-108,-2-5-348,0 4-376,-5-1-364,-3 2-552,0 1-1108,-11 1-2105,9 6-2439</inkml:trace>
  <inkml:trace contextRef="#ctx0" brushRef="#br1">50592 40385 2960,'0'0'260,"0"0"3389,0 0-1405,0 0-652,0 0-292,-14-23-112,12 22 96,2 1-160,-6 0-183,6 0-181,0 0-164,-3 4-164,3 1-24,0 7 196,0-1 252,3 7-28,3 0 36,-4 6-4,4-2-96,-4 4-136,4-4-124,-4 0-140,6-2-100,-6-7-84,4-1 0,-3-2-48,-3-4-60,5 1-64,-2-6-4,1 1-4,-4-2-8,3 0 8,-3 0 0,6-2 88,-6-4-28,3-1-48,2-1-8,-2-2-4,-2-2-8,7 0-4,-1-1 4,-4 2-52,3-1 48,0 3 12,2 2 8,-4 1 4,2 3 48,-3 0 0,2 3-52,3 0 0,-5 3 40,2 0 12,-2 3 0,2 1 24,-2 2 0,5 3 0,-3-2-24,-2-2-12,-3 1 36,8-4 12,-8 2-48,3-2-48,5-1-4,-8-4-4,8 0-4,-3-2-252,-2-2-312,2-4-328,-4-2-604,6 1-1052,-4-3-2117,-3 4-3291,5-8-349</inkml:trace>
  <inkml:trace contextRef="#ctx0" brushRef="#br1">50851 40447 3484,'0'0'7901,"0"0"-5317,0 0-1104,0 0-483,21 8-29,-16-8-100,6 0-152,-3-2-92,0-1-24,0-2-124,0-2-160,-5 0-168,5-2-88,-3 4-52,-5-5 0,3 6 4,-3-2 60,0-1-60,-3 2-12,3 1-44,-5-2-64,-3 1-88,0 2 12,0-1 88,2 3 16,-2 1 80,3 3 8,-3 5 160,5 0-8,-2 2 144,5 2-60,0 2-88,0 0-68,0 0-88,0 0-88,5-3-32,3 1 12,-5-3-296,10-2-328,-7-7 24,10 3 400,-8-3-132,6-6-660,-4 0-573,7-2-331,-8-3-620,3 2-2588,-2 1-585</inkml:trace>
  <inkml:trace contextRef="#ctx0" brushRef="#br1">51111 40367 4304,'0'0'8341,"0"0"-4456,0 0-2429,3 24-432,-3-16-68,0 3 20,-3-2-172,3-1-308,-5-4-228,5 2-160,-3-5-100,3-1-8,0 0-176,0-1-200,-5-7-476,5 1-332,0-4-264,0-1-584,-3-1-1089,3 1-3003,0 0-1101</inkml:trace>
  <inkml:trace contextRef="#ctx0" brushRef="#br1">51087 40180 7765,'0'0'7780,"0"0"-5591,0 0-1729,0 0-452,0 0 72,0 0 204,0 0-168,0 0-116,0 0-212,19 26-688,-14-21-589,-2-2-999,-1-3-3676,6 1-1265</inkml:trace>
  <inkml:trace contextRef="#ctx0" brushRef="#br1">51250 40256 4636,'0'0'3257,"0"0"1247,0 0-2492,0 0-400,-8 22-271,5-16-177,-2 1-304,2-2-344,-5-2-188,8 1-72,-5-1-48,2-3-196,3 0-12,0 0-244,-1 0-148,1 0-36,0 0 84,0-2-196,1-3-40,-1 2-52,3-2-112,2-2-137,6 1-111,-3 3 144,-3-5-68,3 5-8,0-2 924,0 4 476,-3-3 516,3 4-544,-4 0-144,0 4 48,-4-2 52,6 8 100,-6-1 201,0 3 143,0 3-40,0 1-216,-6 3-76,6 1-52,0-4-60,-4 4 36,0-4 72,4-2 268,0-3 80,-2-3-208,2-1-228,-6-2-144,6-4-40,0 1 0,-2-1 36,2-1 88,0 0 56,-3 0-144,-2 0-172,2-1-104,3 1-184,-5-2-56,2 1-48,3-3-60,0 0-148,0 0-240,0-3-172,0 2-452,3-7-1404,2 3-2669,-2 1-3036</inkml:trace>
  <inkml:trace contextRef="#ctx0" brushRef="#br0">46245 40534 1000,'0'0'1172,"0"0"-676,0 0-352,0 0-12,0 0 76,0 0-12,0 0 0,0 0-196,0 0-312,0 0 192,0 0 68,0 0 4,0 0 48,0 0 432,0 0 416,0 0 100,0 0-99,0 0-69,0 0-40,0 0 12,0 0-52,0 0-116,0 0-104,4 0 72,-4 0 92,0 0-12,0 0-120,0 0-128,0 0-64,0 0-40,0 0-52,0 0-12,0 0-36,0 0-44,0 0-8,0 0 0,0 0-16,0 0-36,0 0-24,0 0-40,0 0 40,0 0-52,0 0 0,0 0 48,0 0 92,0 0 76,0 0 20,0 0 104,0 0 64,0 0 13,0 0-93,0 0-52,0 0-36,0 0-36,0 0-52,0 0-48,0 0-52,0 0-48,0 0-12,0 0-76,0 0 40,0 0-28,0 0-96,0 0 124,0 0 48,0 0 12,0 0 60,0-1-60,0 1 100,0 0 100,0 0-64,0-3-24,0-1 12,8 4-24,-8-1-40,4 1-64,-4-3-4,0 0-4,0-2 0,8 2-8,-8 1-4,0 0-36,4-4-28,-4 3 64,9 2-72,-5-6 32,-4 3 40,8 4-32,-4-3 44,-4-2 60,8 2-8,-8 3-4,0-2-36,4-1 0,-4 3 40,0-5 20,0 5-8,4-3-64,5 2 0,-5-6-64,-4 6 4,0-2-4,8-2-20,-4-1 8,-4 4-12,8-1 16,-4-2 60,6 2 4,-10 2-4,4-2 12,-4-4 104,8 6 72,-8 1 8,4-3 12,-4-2-48,8 5-48,-8-3-92,4 1-8,-4-1-8,0 3-68,4-5 16,5 2-24,-5 3-16,8-1-24,-12-2 0,12-4 12,-3 6 52,-5 1 52,4-3-56,-4 1 56,4-1 8,-4 3 0,-4 0 164,4-3-44,6 3-112,-10 0 44,0 0-40,4-2-8,4 2 0,-4-3-4,4 3-4,-4-5 4,4 2 0,-3 2 56,7-2-44,-4-4-4,-4 6 68,8-2 36,-12 1-52,6-1-56,2 3-4,-4 0-4,-4 0 4,0 0 88,0 0 8,0 0 16,0 0-28,0 0-28,0 0-56,0 0-76,0 0 4,0 0-4,0 0 16,0 0-12,0 0-16,0 0 16,0 0 56,0 0 4,0 0 0,0 0 8,0 0-4,8 0 8,-8 0 0,4 0 4,-4 0 8,0 0-4,0 0 0,0 0 4,0 0-12,0 0-12,0 0 8,0 0-4,0 0 4,8 0 4,-8 0 0,4 0 4,5 0 0,-5 0 60,4-3 108,-4 3-60,8 0-28,-8 0 28,9-3 96,-1 3-12,-4-2 184,-4-1 84,10 0-112,-2 1-180,0 2-88,1-3-76,-1 3-4,0-1 0,0 1 0,2 0 4,-2-4-8,4 1-4,1 3-44,-5 0 36,0-1 4,1 1-40,-1 0 44,0 0-8,6 0 0,-6 0-36,-4 0 40,5 0-4,3 0 0,-4 0 12,5 0 0,-5 0 4,1 0 0,0 0-4,7 0 0,-12 0 0,5 0 0,7 0 4,-8-3 0,2 3-4,2 0 4,-4 0-4,1 0-8,3 0-56,-8 0 56,5 0-64,-1 0 60,-8 0 0,8 3-36,6-3 48,-6 1 0,-4-1 0,-4 7 0,9-6 4,-5 2 0,-4-1-4,-4 1-4,12 0-4,-12-1 4,14 1 4,-10 0 0,-4 0 0,8-1 4,-4 1 0,4-3 0,-4 1 8,4 2 0,-3 1 36,3-4-48,-4 3-4,4-3 0,-4 1-8,0 2 4,9-3-4,-13 5-36,8-2 40,-4-1-4,4 1 0,-8 0-40,4 2 52,4-4-4,-4 6 0,6-4 4,-6-2 4,8 4-4,-12 1 0,16-4 0,-7 1 8,-5 2 4,8-2 0,-4-2 0,-4 6 0,10-4 0,-6-2-8,-4 4 0,-4-2 8,12 2 36,-12-2-36,13 2-4,-9-2 0,4 0-8,-4-2 0,-4 6-4,8-6 4,-4 2 4,5 2-4,-9 0 4,4-2 0,4 2 0,-4 1 0,-4-5 56,12 7 40,-12-3-28,14 1 0,-10-1 52,-4 3-40,12-4-36,-12 4 0,8 1-36,-4-5 0,4 4 40,-3-2-40,3 2-4,-4-4 0,4 4 0,-4-3-4,0 3-4,9-4 0,-5 6 4,-4-2 4,4-4-4,-4 4 4,4-6 4,-4 6-4,6-2 4,-6-2 0,4 1 36,-4-2-44,0 2-4,8 0 4,-12-2 4,13 2-4,-13 1-4,8-5 0,-4 6 0,4-3 0,-4-2 8,6 4 0,-6-4 4,4 1 36,-4 2-36,8 1 0,-8-5 40,5 6-52,-5-6 4,4 2 44,-4 3-44,4-2 0,-4-1 4,4 0-4,-3 2-4,3-2-8,-4-2 0,-4 6 8,12-3-8,-12-2-4,18 4 12,-18-4 0,12 1 4,-12 0 0,8 2 0,-4-2 0,4-2-4,-4 6 0,5-5-4,-5 0-8,-4 0 4,4 1-4,4 2 0,-8-2 8,4 0 4,4 2 84,-4-2-72,-4-2-8,10 8-4,-6-7 0,4 0 4,-4 4 0,4-1 0,-4-2-4,5 2-4,-5-2 0,4-2 4,-4 6 4,8-4-4,-8-2 4,9 2 0,-13-1 0,12 4 0,-4-4 4,-4 1 4,10 0 0,-6 2-4,-4-5 0,8 4-4,-8 3-4,9-6-4,-5 2 4,4-1 0,-8 4-4,9-4 4,-5-2 0,-4 6-8,8-4-4,1 1 4,-8 0-4,7 2 4,-4-2 8,4-2 0,1 2 4,-9-1 0,8 2 4,4-2 40,-2 0-40,-2 1 40,0 0-40,1-1 40,-1 1 4,4-3-48,5 3 4,-9-2 0,0 3-8,6-1 0,-2-2-12,-3-1 4,-1 3 0,0 3-4,10-4-40,-18 0 44,12 1 4,5-3-4,-9 5 0,0-2 4,5-3 0,-5 3 0,0-3 4,2 5 0,-2-5 0,0 3 0,-8-2 0,9-1 0,-1 3 0,0 3 0,0-6 0,2 2-8,-10 0 8,16 1 0,-7 0 0,-9-1 4,12-2 4,5 3-8,-9-3 4,4 0 0,-2 3-4,10-3 0,-11 1 4,3 3-4,5-4 4,-5 3 4,0-3 0,-2 2 4,6-2-4,-8 2-8,5-2-4,-1 2 4,-2 2 0,6-4 0,-8 0 0,5 0-4,-1 0 0,-4 2 0,9-2-4,-5 0 0,-2 2 0,2-2-4,5 0 4,-5 0 4,-4 3 4,2-3-4,10 0 4,-7 3-8,-5-3 8,0 2-8,1-2-4,-1 3 4,4-3 0,6 0 8,-10 0-4,4 0 4,-3 0-12,3 0-60,-4 3 72,1-3 0,7 0 0,-2 0 8,-2 0 0,-4 0 4,1 0 60,7 0-72,-2 0-4,-2 0-4,-4 0 4,9 0 0,-9-3 4,4 3 0,1 0 0,-5-3-4,10 3-4,-6-2-4,-4-1-48,5 0-64,3 1-20,-2 0 84,2-4 56,-3 4 4,-1 0-12,4-5 0,-3 6 8,3-2 0,-2-2 0,-2 2 4,5 0 0,-5-1 4,1-2 0,8 3 4,-13 2 4,9-2 36,-5-2-44,-3-1-4,11 1 4,-10 2 4,2-1-8,-4-2 0,13 3-96,-9-1 8,-3-1 4,7-1 12,-4 1 12,2 2 8,2-1 52,-3-5-8,3 8 8,2-6 0,-2 3 0,-3-1 0,3-1 0,1 1-4,-1 0 4,-2 1 0,2-4 8,-4 2 44,9-2-40,-9-2 48,6 6-56,-6-7 0,9 3 4,-9 0 0,5-2 4,-5 0-4,14 2-4,-9-3-4,3 4-4,-3-3-80,3-1 76,2 0-4,-2 1 4,5 0-4,-3 0 8,-2 2-4,1-4-4,0 1-4,-1 0 4,-2 5 8,-2-5-4,5 0 0,-9 1-4,2-2 8,6 1 4,-12 0-4,9 1 8,-5 0-8,1 0-4,-5-1-40,0-1 44,10 1-4,-14 0 0,17-2-40,-13 4 44,0-2 0,10 0-56,-10 2 44,-4 1-56,13-3 68,-9 1 0,0 3-4,1-1 8,-1-3 0,-4 1 8,14 3 0,-10-4-4,0 1-4,1-1-8,3-1-76,-4-1 24,5 2 8,-5-1 4,0 1 44,10-2 0,-14 1 4,17 1 0,-13-2 0,0 1 0,10 1 8,-18-2 52,12 2-56,-3-1 12,-1 1-4,8-2 36,-16 2-40,9-1 0,-1-1 4,4 1-4,-2 1 4,-2-2 0,0 1-12,1-1-4,-1-1-4,4 2-40,-6-3 0,2 2-52,-8-3 16,8 0 0,-3 4 68,3-1 12,-8 1 4,0-4 8,8 2 44,-3 1-52,-5 1 4,8-1-4,-12-1-4,12 5-8,-4-2-64,6-2 28,-10 6 36,8-3-36,-12-1 40,17-1 0,-9 1 8,-4 0 0,4 5 4,-4-2 4,4-3 4,-4 0-4,5-2-8,-5 2 8,4 2-4,-4 0 44,-4-2-48,12-2 0,-7 2-12,8-1 0,-13 1 4,12 1 4,-4-4 0,-4 5 0,9-2 0,-5 5-44,-4-5 40,12 3 0,-16-3 8,14 6 4,-14-3 44,8 4-36,-4-4 48,4 2-12,-8-2-36,4 3 4,4-3 44,-8-3-12,5 7-48,-5-6-4,0-1-4,8-1-4,-8 1-36,4-2 48,-4-2 48,4 2 0,8 2-36,-12-1 60,0 2-72,8-1-4,-3 3-4,-5 1 0,0 2-4,0 2 0,0 1-60,8 2-12,-8 0-40,0 0-292,0 0-148,0 0-260,0 2-452,0 4-569,0-1-963,0-1-2088,-8 4-1913</inkml:trace>
  <inkml:trace contextRef="#ctx0" brushRef="#br1">49037 40513 2996,'0'0'2673,"0"0"-49,0 0-720,0 0-732,0 0-324,0 0 60,0 0 48,0 0-172,-5 24-168,5-18-100,0 2-11,-3 2 83,3 4 156,0 0 56,0 2-108,0 0-156,0 0-96,0 0-12,-2 1 0,2-3-16,-6 0-72,6-2-84,-2-4-52,2-1-104,0-3-52,-6 1-48,6-5-4,0 0 4,0 0 60,0 0-60,0-2-4,0-1-92,0-4-112,-2-1-72,-4-1 100,6 0 20,-2-3 88,2 2-48,-6-3 48,6 1-16,0 0-20,0-4-28,0 5 28,0-2 36,0 1-76,0 0 28,0 0 32,0 0 28,6-2 60,-4 1-12,4 2 0,-4-3 4,6 4 8,0-3 0,0 4 0,1-3-4,1 2-8,-4 2-36,2-1-76,0 4 28,-3-2 8,0 4 28,6 3-40,-7 0 4,-1 3 24,3 1 72,2 4 0,-6 3 96,6 1 64,-8-2 0,9 5-4,-9 1-8,3-3-24,1 2-28,-2-4-24,-2 1 28,0-4 32,0 0 40,0-2 20,0-2-32,-2 4-52,-5-4 4,7 0-16,-7-1-12,5 0 0,-1 0-8,-4 1-64,-1-3 32,2 0-44,-4 2-48,2 1-4,-2-3 40,2 5 0,0-4-72,2 5 80,-2-2-8,8 2-48,-8-3 60,5 3 0,3-1 12,-5 2 60,5-4-12,-3 2 16,3-2-16,0 0 0,0 1-12,0-4 24,3 1-60,2 2 60,-5-4 76,9 0 56,-7 0 64,6 0-4,6 0-8,-6 0 8,2 1 40,1 0 8,-4 6 100,7 0-4,-7-1-108,5 2-72,-3 3-32,-1-4-28,0 2-72,0-1-36,0 0-48,-2 0-12,-4-1 0,6-1-12,-5 0-60,2-5 24,-2 0-12,-3 2-72,0-3-52,5 0-44,-5-3-48,3 1-12,-3-4-4,5 0-20,-5 2-60,3-2-124,-3 0-124,0 0-212,5 4-520,-5-2-928,0 2-1857,0 1-1495,0 1-1041,0 0 4821</inkml:trace>
  <inkml:trace contextRef="#ctx0" brushRef="#br1">49590 40543 1872,'0'0'772,"0"0"1380,0 0 645,0 0-373,0 0-544,0 0-308,0 0 12,0 0-83,-5-21-209,5 20-184,0 1-100,0-2-168,0 2-240,0-2-200,0 2-144,0 0-112,0 0-24,0 2-36,0 0-32,0 3-4,0 4 84,0 3 96,5 7 16,-5 3-28,3 3-20,-3 0 8,5 3 24,-5-2-44,3-4 20,-3 1-96,1-6-24,6-2-24,-7-3-12,3-4-40,5-3 48,-8-2-56,0 0-48,0-3 0,4-3 48,-2-4 160,-2 1 12,0-5-136,0-1-36,6-3-60,-6-1-36,4-1 20,-4 2 4,5-1-12,-2 3 24,1 5 0,-2-1 12,4 6-12,-4 2 4,6 2 56,-5 4 0,5 2 96,0 4 108,0 2 64,0 2-64,0 1-60,-5 4-60,5-4-76,0-2-8,-3-3 0,-2 0 0,5-5 60,-3 0-12,-2-6 0,2 0-36,-2 0-4,-3 0 40,2-4-40,4-2 64,-6 1-72,2-2-104,-2 3-148,6-2-144,-6 0-196,0 4-180,0 0-256,-6-2-844,4 3-2509,2 1-3043,0-1-1301</inkml:trace>
  <inkml:trace contextRef="#ctx0" brushRef="#br1">49868 40666 4620,'0'0'9525,"0"0"-5432,0 0-2509,0 0-288,0 0 196,11 26-128,-11-16-372,0 1-368,0 0-236,0-5-244,0 4-144,0-5-80,0-2-116,5 1-80,-5-4-180,3 0-268,-3-4-156,0-2-224,0 0-548,0-6-996,5 0-1765,-5-2-887,0 0-521</inkml:trace>
  <inkml:trace contextRef="#ctx0" brushRef="#br1">49857 40482 5673,'0'0'7596,"0"0"-5292,0 0-1532,0 0-535,0 0 135,0 0 100,8 21-396,-5-14-76,5 0-560,-5-2-1009,5 2-1403,-3-5-5057</inkml:trace>
  <inkml:trace contextRef="#ctx0" brushRef="#br1">50088 40598 6733,'0'0'10509,"0"0"-8153,0 0-1868,-27 23-424,19-16 8,0-1 320,0 1 68,-2-3 52,4 1 60,4-3-148,-1 0-148,-2 4-140,5-5-136,0 0-40,0 1-84,5 0 64,-2-2 48,-1 0 0,4 0 0,4 0-36,-2 0 0,0 0-72,0-4-136,1 3 64,-1-6 44,2 5 4,-4-1-76,-4-1-60,4 1-60,-4-1 60,-2 2 84,0 0 124,0-2 72,0 3 44,-2 0-44,2 1-60,-6 0-52,6 0-96,-2 2-36,-4 6 244,6-1 100,0 2 156,0 6 60,0 0-12,6 1-72,-4 2 0,-2 1 36,6 2-12,-4-1-16,-2 2-44,6 0 32,-6-4-68,2 1-28,-2-5 52,0-2 104,0-4 160,0 0 72,0-1-76,-2-2-128,2-2-124,-6 1-36,-2-3-48,8 1-36,-8-2-72,0-2-44,6-3-208,-6-3-232,8-1-216,-3-5-264,-3-3-296,6 1-1156,0-6-3009,0 8-3496</inkml:trace>
  <inkml:trace contextRef="#ctx0" brushRef="#br1">50178 40467 1760,'0'0'9849,"0"0"-6813,-3 34-1071,3-16-253,0 5-16,-5 1-256,5 3-312,0 1-304,0-4-208,0 0-148,0-7-216,5-1-176,-5-5-16,3-3 60,-1-1-60,4-5-60,-2-2 0,2 0 0,-6 0 8,8-6 124,-2-4-72,-4 2-60,6-5-8,-2 2-64,-4-2 0,6-4-24,-5 3-48,5 2-16,-3 0-8,-2 4 60,5 2 48,-3 4 48,-2 2-48,2 2 60,-2 0 48,4 5 72,-5 4 36,8-2 0,-10 4 40,8-1 8,-8 3-12,4 0-60,-2-2-48,-2-4-80,6-1-4,-2-1-60,-4-4-36,5-3-132,-3-3-268,-2-2-200,5-2-224,-2-2-476,-3-1-932,0-3-2149,0 5-2959,2-9-25</inkml:trace>
  <inkml:trace contextRef="#ctx0" brushRef="#br1">48606 37993 684,'0'0'8,"0"0"6217,0 0-3953,0 0-516,0 0-396,0 0-248,0 0-68,0 0-36,0 0-75,0-5-21,0 5-96,0 0-100,0 0 8,0 0-64,0 0-76,0 0-24,0 0-48,0 0-88,0 0-72,0 0-72,0 0-88,0 0 0,0 3 184,0 2-124,0 3-32,0 5-28,3 3-72,1 9 48,-4-1 76,8 4-40,-5 0-12,-3-2-60,0 0-12,0-2-12,6-6-12,-6 0-24,0-5 28,3-2-96,-3-2 44,0-2 0,0 0-40,0-2 52,0-5-52,0 3 4,0-3 36,0 1-36,0-1 72,0 0 12,0 0-96,0 0 0,0 0-4,0-4-8,0 4-204,0-5-24,4 5 80,4-7 88,-5 7 16,5-3 56,8 2 12,-6 1 72,6 0-36,-2 0-48,-1-3-4,0 3-56,-2 0-36,2 0 12,-7 0 36,0 0 40,2-3-4,-1 3-36,-4 0 36,1-1-60,-4 1-60,3 0-72,-3 0-112,0 0-92,0 0-184,0-1-172,0-3-532,-3 1-1132,3-2-2369,-4 2-2823,4-2 887</inkml:trace>
  <inkml:trace contextRef="#ctx0" brushRef="#br1">48876 38194 11201,'0'0'5221,"0"0"-3961,0 0-680,0 0 108,0 0 320,29-19-80,-26 15-260,4-3-220,2 1-192,-6-1-100,3 0-68,2-1-84,-1-1-4,-4 1-48,1 0-4,-2 0-56,-2 1 48,0 1-12,0 2-48,-2-2 80,-2 1 40,-6 2 64,2 1-64,2-1 0,0 3 0,-7 3 0,2 1 44,6 2 64,-3 4 96,0 2 16,5-2-52,-2 5-44,2 1-28,3 1 0,0 2-36,0-3 12,0-1-24,0 1 12,3-7-48,2 3-4,-2-4-8,5-4-108,0 0 12,-3-3-132,6-1-160,-4-2-244,10-5-168,-8-1-212,7-4-448,-1 0-1229,-3 3-3355,-4-3-2501</inkml:trace>
  <inkml:trace contextRef="#ctx0" brushRef="#br1">49087 38032 10697,'0'0'4896,"0"0"-3767,0 0-705,0 0 248,0 0 92,0 0 60,21 23-236,-13-20-160,2 1-160,2-4-172,2 0-96,0-4-184,-4-2-344,1 0-204,5-5-156,-8 1-300,5-3-757,-5 1-2455,-5 5-1961</inkml:trace>
  <inkml:trace contextRef="#ctx0" brushRef="#br1">49195 37877 1828,'0'0'9245,"0"0"-5401,0 0-2107,0 0-273,0 0-296,0 0-248,0 0-176,0 0-184,0 0-160,0 0-156,-21 3-76,15 2-8,-2-1 44,7 0 16,-6 4-4,5-1 76,-4 0 8,4 2-60,-2 2-8,1 1-76,3 0 48,0 4-48,0 2 4,0-2-52,0 0 0,0 1-36,7-1-72,-5 1 0,-2-2-72,0-2 12,8-1-48,-8-3-40,0 1-32,0-5-60,7 0-96,-7-2-76,0 0-96,0-3-136,0 1-96,0-1-132,0 0-180,-7-1-288,7-5-821,0 1-2103,-2 0-2128</inkml:trace>
  <inkml:trace contextRef="#ctx0" brushRef="#br1">49303 37963 3788,'0'0'6337,"0"0"-2389,0 0-2284,30 0-283,-25-4-69,8 1-252,-2-4-500,-3 1-388,0-2-172,5 0-100,-7-2-208,2 4-304,0-4-436,0 2-652,0 2-1261,0-2-3295,-4 4-981</inkml:trace>
  <inkml:trace contextRef="#ctx0" brushRef="#br1">49335 37772 1384,'0'0'7789,"0"0"-5373,0 0-892,3 29 656,-3-13-123,0 8-413,5 0-224,-5 3-180,0-2-256,0 5-380,0-8-168,0 2-96,0-6-160,3-4-124,2-4-56,-2-2-12,-3 0-132,0-4-52,5-1-8,-5-3-136,0 0-204,0 0-168,0 0-140,-5-4-268,5-2-932,-3-2-3089,-5 0 753,8 1-989</inkml:trace>
  <inkml:trace contextRef="#ctx0" brushRef="#br1">49666 37630 3116,'0'0'8749,"0"0"-7073,0 0-1080,0 0-304,0 0 352,0 0 236,0 0-147,0 0-297,0 0-28,0 0 224,4 22 500,-4-6 128,0 5-88,0 0-240,0 3-132,0 3-28,0-1-60,0-1-100,-4-2-56,4-2-124,0-5-132,0-4-156,0 0-48,0-5-24,0 1-64,4-7-8,-4 3-8,3 0-40,-3-4 0,5 0-12,-2 0-12,-3 0 12,8-3 0,-5 1 0,5-2-48,-3-3 0,-2 2-24,5-5-36,-3 4 24,-2-2 0,5 1-4,-8 2 40,8-1-12,-8 2 48,2 2 12,6-1-24,-8 0 12,6 2-12,-6 1 72,2 0 12,4 1 12,-4 5 108,4-4 12,2 2 24,-6 4-60,1-5-48,2 2-48,3 2-48,-5-6-144,4 5-264,-7-5-220,5 0-144,-5-1-308,4 0-780,-4 0-1788,6-1-1921,-4-4-2944</inkml:trace>
  <inkml:trace contextRef="#ctx0" brushRef="#br1">49909 37764 6705,'0'0'7308,"0"0"-4335,0 0-1501,0 0-572,0 0 80,0 0 68,0 0-236,-18 25-208,15-15-120,-2 2-48,2 1-120,-2-2-148,2 2-168,3-1-52,0-3 52,0 1 0,0-6 0,3 0-48,2-3-172,-2-1 124,2 0 92,-2-5-8,7 1-216,-4-6 80,-4 1 16,4 0-48,-4-6 0,4 4-76,-4-1 88,-2 3 168,0 2 84,0 2 144,6 2 64,-6 1-40,0 2-32,0 0-16,0 0-24,0 0-56,0 0-52,0 0-72,0 2-12,0 2 8,-6 2 4,6 4-4,0-2 0,0 2-56,0-2-40,0-2-152,0 4-316,0-8-220,0 2-220,6-4-480,-4 0-1212,4 0-1841,-4-1-2523</inkml:trace>
  <inkml:trace contextRef="#ctx0" brushRef="#br1">50068 37812 16161,'0'0'4173,"0"0"-3845,0 0-256,0 0 52,0 0 44,6 23 16,-6-19 120,0-3 156,0-1 232,0 0-4,0 0-228,0 0-168,0-1-112,0-3-48,2-3-132,-2 2-84,0-6 28,6 2 56,-4-5 4,-2 1 52,6 1-56,-4-3 0,-2 6 0,3-2 120,2 7 168,-5-3 88,0 6-112,0-2-96,3 2-60,2 1-100,-2 0-8,-3 4-48,5-3 48,-2 3 40,2 2 28,-2 0-68,2 2-48,3-1-108,-5 0-132,2-2-280,-3-2-44,0 1 8,8-3 72,-5-1-244,-2-1-708,1-3-760,-2-2-941,-2 4-2743,6-5-2881</inkml:trace>
  <inkml:trace contextRef="#ctx0" brushRef="#br1" timeOffset="0.99">50294 37660 5428,'0'0'9117,"0"0"-5160,0 0-2169,0 0-180,0 0-108,0 0-256,0 0-352,0 0-276,0 0-244,0 0-168,0 0-72,-24-11-80,24 11-52,-8 3-156,5 2-24,-5 2 48,8-1 132,-3 4-4,-2-1 0,5 0-164,-3 1 12,3-1 12,0-5 32,3 1-8,2-2 24,-2 1 96,-3-4 4,8 0 44,0-7 12,0 1-12,-5-4-48,5-3-112,0-2 104,0-2-116,-2 0 4,-3-6-60,7 2-108,-2-3-160,-8-4-144,4-3-168,-2 3-160,4-4-260,-6 2 144,4 2 356,-4 4 680,0 8 600,0 4 388,0 8 8,5-1-220,-5 5-292,0 1-244,-5 6-236,1 5 292,-2 3 368,4 5 300,-2 1-276,4 3-280,0 1-132,0 1-120,4-2-60,-2-3 0,8-1-96,-5 0 0,2-4-96,-2-1-36,4-3 24,-2 0-48,1-3-96,-3-2-120,3-2-112,-5-1-140,-3-2-136,0 2-268,0-3-656,0-1-1168,-3 0-1945,3 0-2123,-13 0 103</inkml:trace>
  <inkml:trace contextRef="#ctx0" brushRef="#br0" timeOffset="0.99">56752 37454 10065,'0'0'4776,"0"0"-2915,0 0-965,-46 24-204,25-13 96,9 1 96,-4 2-128,2 4-148,2-1-72,8-2-40,-8 4-144,12-5-328,0 8-24,0-9-156,4 2 8,4-5-44,4 1 60,6-7 76,-2 3 52,9-6-44,-13-1 40,14 0-52,-10 0 48,9 0-108,-13 0-16,0 3-104,-3-1 116,-5 4 64,-4 0 0,4 5 60,-4 2 328,0 6-12,-4-4-72,4 3-52,-4 0-36,-5 1-32,-3-5 8,8 0-36,-4-1-12,8-4 16,-13 1 20,9-6-24,-4-2-32,4 4-64,-8-6-168,8 0-184,-6-6-156,-2 1-220,8-6-356,-4 2-696,8-7-1397,-4-3-2779,4 7-933</inkml:trace>
  <inkml:trace contextRef="#ctx0" brushRef="#br0" timeOffset="0.99">57000 37565 14497,'0'0'2977,"0"0"-2345,0 0-620,8 41 504,-4-27 408,-4-4 176,9 2-164,-5-4-112,4 3-168,-4-3-244,4 3-256,6-10-144,-10 2-12,12-3 96,-8 0 120,-4-4 16,9-7 20,-5-2 36,-4-6 136,8 2-100,-12-5-144,8 0-12,-8 0-68,0 2-96,0 0-4,0-1-72,-8 3-112,8-3-200,-4 9-12,-4-1 152,8 2 88,0 7 72,0 0-72,0 1-36,0 3-64,0 0-80,0 0-220,0 0 20,8 7 40,-4-6 72,4 5-52,-3 2-428,7 2-948,-8-6-2025,8 7-1907,2 0-1129</inkml:trace>
  <inkml:trace contextRef="#ctx0" brushRef="#br0" timeOffset="0.99">57348 37515 7613,'0'0'5208,"0"0"-3728,0 0-660,0 0 288,0 0 613,0 0-209,12 35-300,-12-35-8,0 0 44,0 0-28,0 0-232,0-8-312,4 0-304,-4-1-96,8-10-12,-8 3 36,4-1 37,-4-5-33,0 2-160,10-4-48,-10 6-96,4-4-4,-4 4-44,0 3-12,4 2 52,4 5 8,-8 2-4,4 5-4,-4-3-76,0 1-52,0 3-56,0 0-48,0 0 23,12 0-11,-12 0-12,13 0-36,-1 0-304,0 0-176,2 0-244,2 0-876,9-2-2580,-17 2-3929,8-10-624</inkml:trace>
  <inkml:trace contextRef="#ctx0" brushRef="#br0" timeOffset="0.99">57794 37068 2612,'0'0'13061,"0"0"-10120,0 0-2325,0 0-344,-12-38 276,8 30 148,-4 2-24,4 1-236,-4-1-84,-5 6-124,9 0-56,-4 6-28,-8 5-36,10 3-8,-2 5 80,4 5 268,-4 3 288,8 5-180,-4-2-160,4 4-180,0-1-12,4-5-32,-4 4-16,8-6-60,-4-4-48,10 0 0,-14-8-40,4 2 4,8-4-8,-12-1 0,0-3 0,8-3-4,-8-2-8,0-3-136,0 0-72,0 0-100,-8 0-44,8-3-48,0-2-184,-16-3-304,16-4-376,-14-1-1248,10-2-2633,-4 2-3435</inkml:trace>
  <inkml:trace contextRef="#ctx0" brushRef="#br0" timeOffset="0.99">57666 37259 14673,'0'0'5685,"0"0"-5161,0 0-524,0 0-208,33-19 208,-21 14 768,6-3-4,-2 1 48,5-3 44,-5 2-108,14-3-276,-6 4-292,-3-1-72,-5 3-36,9 0-60,-9 2-12,-6 3 0,-6 0-96,-4 0 0,0 0 96,0 0 12,0 3 72,-4 5 36,-6-3 72,6 4 52,-4 5-28,-4-1-60,-1-4 144,9 5 0,0-4-132,-4 1-164,8-7-4,0 4-96,0-2 0,0 2-24,8-6-24,-4 0-24,0 2 48,9-2 36,-1-2 80,0-2 4,2-4 4,-2 1 44,0-3 24,-3 4-64,-5-3 76,-4 4-24,0 3 72,0 0 48,0 0 0,0 0-24,0 0-96,0 0-48,0 3-8,-4 5-4,4-2-72,-9 2-36,5 2 24,-4-3-60,8 1-156,0-3-228,0 1-136,8-6-156,5 0 156,-5-3-144,12-8-524,-2-1-1036,2-6-2157,-3 0-1547,-1-1 455,9-6 2485</inkml:trace>
  <inkml:trace contextRef="#ctx0" brushRef="#br0" timeOffset="0.99">58184 37088 10677,'0'0'4500,"0"0"-3872,0 0-628,0 0-76,0 0 76,0 0 264,0 0 377,0 0 171,0 0 76,0 0-260,0 0-220,-33-18-16,33 18 156,-4 2 260,-4 5-80,8-3 0,-4 4 20,-10 3 4,14-1-140,0 2-188,-4 2-160,4-4-24,0 2-24,0-4 4,0 3-76,4-3 0,-4-1-36,14-2 24,-10 0-48,8 1 24,0-4-24,1-2 48,-1 0-48,4-2-12,9-6 12,-3 0-36,-6 1-36,0-6 61,9-1-1,-5 2 0,-2-1-64,2 0-8,-11-3 0,11 4 0,-8-2-72,1 0-24,-1 0-25,-8-2-11,4 2-24,-8 0 36,4 2-24,-4-1 36,0-1 12,-4 2 0,-4-1 48,4 1 0,-8 1 44,3 1 0,5-1 4,-4 7 48,4-4 48,-4 5-84,8 1 0,0-2-12,0 4-48,0 0-84,0 4-36,0 1 0,0 4 168,0 5 84,0 0 240,0 8-48,0 0-156,8 5-112,-4-4-4,4 0 8,-4 1-12,9-2-40,-1-6-32,0 2 12,6-5 0,-6-6 0,9 2 0,-9-5-60,4-4-12,2 0-60,-6-3-76,0-5-116,-3 2-120,3-5-232,-8-1-476,4-4-1144,-4 3-2161,-4 6-1847,0-4-2317</inkml:trace>
  <inkml:trace contextRef="#ctx0" brushRef="#br0" timeOffset="0.99">52776 39203 2796,'0'0'9681,"0"0"-5672,0 0-2233,0 0-376,0 0-288,0 0-124,0 0-116,0 0-268,0 0-276,0 0-276,-46 19-52,42-14-60,-9 7 12,1-1-24,0 5 64,8 0 8,-5-2 8,-7 0 100,16-2-36,-12 4-12,12-7-52,-4 2-8,4 2-4,0-2-56,-10-3 0,10-4-36,0 4 20,0-3-104,10 1 0,-6-1 48,0 3 68,8-4 60,0 7-44,1-6 0,7 3 48,-7 0 0,3-1 12,-4 3-8,-8-2 44,10 3 12,-6-4 4,4 3-16,-12 1 24,4 1-24,-4-1 12,0-3 36,0 1 88,0-1 44,0 6 36,-4-4-32,-4 1 44,4 0 0,-4 1-32,-6-6-64,2 8-72,0-4-48,8 1 0,-9-3-60,9-4 0,-4 4-12,-4-3-60,12 1-132,-13-1-160,13-5-104,-4 3-100,-4-1-84,8-2-64,0 0-220,0 0-760,0-5-1344,12-2-3165,-12-2-2808</inkml:trace>
  <inkml:trace contextRef="#ctx0" brushRef="#br0" timeOffset="0.99">52689 39263 1120,'0'0'10641,"0"0"-7557,0 0-1147,0 0-389,0 0-96,0 0-184,0 0-220,0 0-224,0 0-280,0 0-196,0 0-116,12-25-64,-4 19-84,-4 1-80,5 0-4,-5-1-108,8 1-12,4-3 36,6 4-52,-10-4 52,5-3-12,-1 6-36,9-4-88,-5-1 4,-3 1-196,0 0-96,3-1-76,-3 1-180,-5-2-312,0 6-624,-2 0-909,-6 2-1731,0 3-1317</inkml:trace>
  <inkml:trace contextRef="#ctx0" brushRef="#br0" timeOffset="0.99">53120 39139 4060,'0'0'10473,"0"0"-5532,0 0-3073,0 0-628,0 0-104,0 0-88,0 0-204,-24 47-324,11-27-208,-3 6-132,4 2-48,-2-2-24,2-2-108,8-4-40,4-3-104,0 2-24,0-3-24,4-4 48,4-4-36,4 0-28,-2 0-20,2-4 12,13 0 24,-13-1 48,8-3 12,-10 0 8,10-3 64,-4 3 48,-7 0-48,3 0 52,-8 0-100,8 4-24,-12-1 24,9 5 108,-9 0 40,0 1 80,0 2 120,0 2 16,-9-1-28,5 1-24,-4-2-24,-4 1-12,8-1-60,-5-1-48,-3-2-60,8-5-16,-8 1-92,-2 3-84,10-6-156,-8 2-24,4-3-100,4 0-156,-4 0-144,3-3-492,-3-5-940,8 1-3409,-4-1-2171</inkml:trace>
  <inkml:trace contextRef="#ctx0" brushRef="#br0" timeOffset="0.99">53017 39163 12317,'0'0'5417,"0"0"-3669,0 0-696,0 0-40,0 0 44,38-11-64,-10 9-160,-7-9-324,3 0-184,-2-3-168,11-5-144,-9 4-12,-7-6-44,11 3-76,-6 0-48,-10 3-220,1 2-176,-9 2-100,0 3-76,4 4-36,-8 4-208,0 0-592,0 0-608,-8 0-581,4 1-2171,4 2-1013</inkml:trace>
  <inkml:trace contextRef="#ctx0" brushRef="#br0" timeOffset="0.99">53435 39020 6129,'0'0'7516,"0"0"-4992,0 0-1263,0 0-465,0 0 100,0 0 112,38-23-20,-34 21-28,8 2-124,0 0-112,1 0-36,-5 2-72,4 6-208,1 3-72,-9 4-80,-4 2 8,4 7-60,-4 6-24,0-4 24,-4 6-48,4-1-60,-13 2-48,9-7 36,-4 2 0,4-4-11,-4-4-1,8 1-68,-4-6 4,4-2 40,0-2 0,0 1-40,0-4 40,0-3 48,4 3-84,-4-4-4,8 3 64,-4-3 4,8-1 8,1 2-72,-1-5 48,4 3-12,-2-3-36,6 0 0,-3-6 0,-1 1-12,-4 4-68,2-6-16,-2 3-124,0-1-32,-4-1-13,-4 1 13,9-3 12,-13-3 0,12 2-36,-8-4-120,4 6-160,-4-4-168,-4 1-336,0 2-756,0 2-2172,0 1-2697,-12 2-4036</inkml:trace>
  <inkml:trace contextRef="#ctx0" brushRef="#br0" timeOffset="0.99">54168 39029 4852,'0'0'4729,"0"0"-1897,0 0-692,0 0-275,0 0-89,0 0-312,0 0-352,0 0-160,0 0-188,0 0-184,0 0-96,-33-18-88,21 18-128,0 0-88,-2 5-48,-6 0 0,3 5-36,-7 3 16,-1 2 8,9 4 36,-10-2 60,10 7 132,-5-4 52,9 1-40,-4-3-84,16 3-132,-9-6-144,4-2-8,5-1-64,14-1-12,-10-1 12,8-4 12,9-4 48,-5-2 8,10-5-4,-2-6-52,1-3-36,-1-10-12,-3-2 48,-1-2 56,-2-5 0,2 1 0,-12 0-4,1-2-100,3 0-12,-8 0-112,-4 4 28,0-4 84,-4 1-48,-8 2 60,3 1 104,5 5 4,0 3 48,-4 4 36,4 5 24,-4 5 108,8 0-84,0 5-60,-4 3-20,4 0-52,0 0-44,0 0-112,0 0-144,4 11 0,4 0 300,-4 3 88,4 10 128,-4-1-24,9 5 12,-1 6 64,-8 2 32,8 2 60,-12-2-12,10 3-71,-6-3-121,-4-5-60,0 1-88,8-7-8,-8-5-72,0-4-12,0-2-73,4-10-239,-4 2-192,0-6-136,8 0-192,-4-10-276,0-6-896,5-4-3077,-5 1-4611</inkml:trace>
  <inkml:trace contextRef="#ctx0" brushRef="#br0" timeOffset="0.99">54391 38972 4000,'0'0'8181,"0"0"-5217,0 0-1279,0 0-73,0 0 120,0 0-344,0 0-260,0 0-100,34 39-136,-30-34-156,-4-2-144,9-3-148,-9 2-84,0-2-24,0 0 13,0 0 27,0 0 20,4 0-48,-4-2-36,0-4-48,8-2-60,-4-2-60,4-1-60,-8-1-36,4-3-36,0-1-12,5 0-44,-9 2 32,4 3 4,4-2 4,-4 2 4,-4 7-8,0-1-4,0 2-60,0 3-12,0 0-60,0 0-12,0 3-24,0 2 36,8 2 144,-8 3 12,0 4-8,4-5-4,-4 4-48,0-2-12,10-3 12,-10-4 48,4-1 8,4 3 52,-4-6 12,4 0 12,-4-6 0,0-1 12,5-4-36,7-3-48,-8-5 36,4-2-40,-7-5-8,7 1-84,0 0-72,-8 0-12,4 4 72,-2 4-12,6 7 60,-12 1-12,0 8 52,8 1-40,-4 0-48,-4 8 96,12 2 100,1 5 116,-1 6 84,0-2 12,6 3-48,2-1-72,-3-6-36,3 1-24,-12-4-60,13-2-60,-9-2 96,6-5 24,-6-3 36,0 0 24,0-5-72,5-1-48,-5-4-72,-4 3 0,6-4-72,-10 1-144,-4-2-84,8 1-132,-8 0-96,0 5-108,-8-2-168,4-2-293,-6 9-707,6 1-2008,-4 0-3277,8 0-5620</inkml:trace>
  <inkml:trace contextRef="#ctx0" brushRef="#br0" timeOffset="0.99">56279 38535 6321,'0'0'6692,"0"0"-4408,0 0-787,0 0-281,0 0-156,0 0-288,0 0-184,0 0-16,0 0 12,37-5 24,-17 2-88,6-2-168,-2 1 60,5-7-148,5 3-252,-5 0-12,-1-1-84,-7 1-84,-5 5-88,6-2-360,-18 2-220,12 3-260,-8 0-544,-3 3-1517,3-3-2875,-8 5-2365</inkml:trace>
  <inkml:trace contextRef="#ctx0" brushRef="#br0" timeOffset="0.99">56362 38688 8897,'0'0'7617,"0"0"-6337,0 0-1280,0 0 0,41 0 52,-21 0 848,-3-8 144,4 2 32,4-2-300,-9 2-428,1-2-348,-5 0-448,8 1-660,-2-2-448,-2-1-688,-8 8-2489,5-12-4320</inkml:trace>
  <inkml:trace contextRef="#ctx0" brushRef="#br0" timeOffset="0.99">57051 38230 2856,'0'0'8441,"0"0"-4381,0 0-2391,0 0-417,0 0-352,0 0 68,0 0 68,-42 33-172,21-20-296,5 1-192,3 1-100,-4 1-32,5-2-88,4-3-12,-5 0-96,9-5-48,-4 4-144,4-6-48,8 4-64,8-6-128,-4 6-4,5-4 192,3 3-56,10-4-40,-2-3-12,1 0-60,1 0 44,-6 0 100,-8 0-24,9 0 64,-9 1-4,0 7 84,-7-3 28,-5 6 72,0 0 96,0-2 236,-5 2 132,-7 5 72,0-4-12,-9 1-100,9-1-96,-4 4-136,-2 0-96,6-5-48,0-2-48,-1 2-8,5-3-100,-8-4-24,16 0-328,0-1-272,-4-3-252,4 0-464,0-7-1449,4 3-4607,-4-9-945</inkml:trace>
  <inkml:trace contextRef="#ctx0" brushRef="#br0" timeOffset="0.99">56996 38279 4364,'0'0'8281,"0"0"-5325,0 0-1739,0 0-581,0 0 132,0 0 436,17-39-140,-9 31-172,4-5-200,2 2-220,-6-1-160,16-1-140,-11 1-52,7-1-72,-3-1 0,-1 2 8,4 2-56,-6-1-84,-2 4-216,0 2-212,1 0-228,-9 2-268,8 0-424,-8 3-968,8 0-2197,-12 0-2624</inkml:trace>
  <inkml:trace contextRef="#ctx0" brushRef="#br0" timeOffset="0.99">57394 38099 9401,'0'0'5188,"0"0"-2871,0 0-757,0 0-440,0 0-128,0 0-152,0 0-100,0 0 144,0 0 108,12 45-220,-12-23-268,0-5-120,-4 4-68,-4 1-52,8-5-24,-4 2-48,4-7 0,-8 1-36,8-2-48,0-7-36,0 3 25,8-6-97,-4 2-73,-4-3-23,8 2 12,-4-2 76,9 0 4,-5-2 0,8-1-8,-3-2-84,4-1-108,-5-2-72,9 4-168,-9-4-28,0 3 16,-3-1-64,3 1-32,0 4-92,0-2-176,-12-2-504,10 5-716,-10-3-965,0-4-2247,0 6-2525</inkml:trace>
  <inkml:trace contextRef="#ctx0" brushRef="#br0" timeOffset="0.99">57613 38011 12585,'0'0'3180,"0"0"-2347,0 0-97,13 39 892,-13-17 220,0 2-280,0 4-428,0 3-236,0 4-156,0-2-184,0-1-236,0 3-184,0-4-132,0-3-8,0-4-4,0-2-96,0-7 0,0-2-124,0-2-68,0-10-156,0-1-124,0 0-168,0-1-208,0-10-256,0-3-1340,0-8-3037,4 5-2960</inkml:trace>
  <inkml:trace contextRef="#ctx0" brushRef="#br0" timeOffset="0.99">57928 38044 2520,'0'0'11877,"0"0"-8092,0 0-3153,0 0-524,0 0 432,0 0 512,0 0 92,0 0-268,0 0-164,0 0-72,0 0 0,-38 50-72,34-26-148,-4 1-84,8 0-92,0-2-76,0 1-24,0-7-60,12 2-84,-4-7-8,6 1-88,-2-9-36,0 0 12,5-4 0,-1-5 36,-4-6 8,10-3-44,-6-2-24,-3-4-12,-1-4-84,-8 1-60,4-1 32,-8 1-32,0-1 156,0 4-24,-8 0 32,-4-1-8,8 6 144,-9 2 56,1 1-44,0 2-12,-2 9-132,-10-2-196,16 3 52,-5 0 56,1 3 100,4 1-72,-6 4-88,14 3-496,-12 2-724,12-2-888,0 1-2381,0-4-2471</inkml:trace>
  <inkml:trace contextRef="#ctx0" brushRef="#br0" timeOffset="0.99">58284 37924 15837,'0'0'4849,"0"0"-4009,0 0-632,0 0 192,0 0 276,0 0 100,0 0-244,0 0-124,0 0-56,-17 32-4,13-11 0,-4 5-56,4 6-112,-4-4-60,4 3-12,4-6-12,0-1 24,4-7-24,4-1-84,-4-5-12,4-4 0,0-5-12,5-2 4,7-2 4,-8-9-8,6-4-84,6-6-36,-7-2 24,3-2-24,-7-2-72,-1-1-136,0-3-20,-8 3 12,10-5 80,-10 5 64,-4-1 36,0 9 120,-14-3 48,10 4 44,-8 3-36,0 7 52,-1-2 72,1 6-84,0 2-48,-5 3-96,5 3 24,0 8-12,0-5 0,-2 12 0,-2-1-40,4-2 4,-1 6-36,9-6-36,-8 3-416,12-3-420,-8 4-652,8-3-1032,0-4-2137,0-7-2183</inkml:trace>
  <inkml:trace contextRef="#ctx0" brushRef="#br0" timeOffset="0.99">58772 38036 4500,'0'0'7261,"0"0"-4749,0 0-1084,-16 36-375,8-25 143,4-7-16,-6 4-236,10-5-224,0-3-148,0 0-12,0 0 36,0-3-172,10-5-112,-6-4-312,4-7-12,4-6-84,5-5-48,-1 1 96,-4 0 48,1 1 4,-1 5-4,0 7-40,2-3 28,-10 13 12,4-2 96,-4 5 0,-4 2-52,0 1-44,0 0-84,8 4 84,-4 9 12,-4-1 312,8 9 4,-8-3-136,5 4-180,3 0 36,-4-5-48,-4-1-40,8-5 36,-4-5 4,0 1 0,9-4 48,-5-3 124,-4-7 44,8 0 0,0-6-36,2-6 64,-2 5-64,-4-8-24,0 5-60,5-3-84,-13-4-12,12 1-104,-12 6 20,8 0 0,-8 5 72,4 5-168,-4 0 12,0 7-76,0 0-56,10 0-40,-6 0 160,4 8 180,-4 3 168,4 0 148,-4 2-40,9 2-60,-9-1-68,8 4-52,-4-4-48,5-2 0,-1-2 36,0-4-12,-8-3 84,14 0 96,2-6-84,-8-2 16,5-9-52,-5 5-120,14-7 48,-10-3-48,-4 5-12,1-8 0,-1 5-60,0-3-60,-8 1-36,9 0-64,-13 5 64,0-2-60,0 2 132,0 5-36,0 1 24,0 3 0,-4-1-64,-5 6 28,-3 0 24,8 3-24,-8 5 60,8 5 12,-9-1 60,5 10 4,-4-5 56,8 7-52,-4-1 76,8 1 0,0-1-76,0-2-8,0-6 0,8-1-192,-4 0-72,8-4 32,0-2 4,9-4-4,-1-1 196,-7-3-24,11-3-84,-2-3-376,-6-5-292,1-8-600,3 5-1048,-8-9-2733,1 7-2888</inkml:trace>
  <inkml:trace contextRef="#ctx0" brushRef="#br0" timeOffset="0.99">59599 37374 6541,'0'0'4232,"0"0"-2664,0 0-152,0 0 240,-16 37 141,16-15-45,-4 3-208,-4 7-48,4 4-200,4 3-256,-9-2-256,5 2-64,4 4-176,-8-14-160,8 3-108,0-4-84,0-8-83,0 2-109,8-8-85,-4-3-47,-4 0-60,9-6 12,-9-5-60,4 1-96,-4-1-136,0 0-116,8-4-40,-8-6-180,4-4-488,-4 0-1064,0-8-1481,-4 2-1399,-4 4-1621</inkml:trace>
  <inkml:trace contextRef="#ctx0" brushRef="#br0" timeOffset="0.99">59467 37688 10889,'0'0'4992,"0"0"-4075,0 0-705,41 38 544,-15-27 576,-6-2-104,-3 1-436,7-9-148,-6 2-64,6-1-96,1-2-168,-9 0-160,5-2-8,-9-1 32,6-2 232,-10-2-208,4-1-60,-4 3 12,-8-6-84,9 0 24,-5 2-96,-4-2-52,0 1-116,-4 0-24,-5 2 0,9-2 84,0 7 100,-4-1 0,0 0-64,-4 4 0,4 8-20,-4 3 92,2 2 60,-6 2 196,4 6-40,4 2-180,-4-6-36,8 4-240,0-3-208,0 1-108,0-6 0,12-4-368,0 2-976,2-8-2145,-2-3-3215,4-14-1117</inkml:trace>
  <inkml:trace contextRef="#ctx0" brushRef="#br0" timeOffset="0.99">59906 37688 13389,'0'0'6829,"0"0"-6365,0 0-464,0 0-380,0 0 380,-12 44 692,12-39 124,0 3 140,0-4 144,0 3-316,0-6-300,0 2-220,4-3-96,-4 2 72,0-2 16,0 0 68,0 0 180,0-2 1,8-2-69,-8-7-160,4-2-168,-4-3-48,4-2-60,4 0 0,-4 0-120,-4 2 12,0 4-36,10 4-4,-6-2 4,-4 4-72,0 1 23,0 2 37,0 3 24,0-1 0,8 1 0,-8 0-48,4 0 0,-4 0-24,0 0-12,8 0-124,-4 0-68,-4 0-88,9 0-288,-9 1-592,4-1-960,-4 0-2137,0 3-2151,8-3-1929</inkml:trace>
  <inkml:trace contextRef="#ctx0" brushRef="#br0" timeOffset="0.99">60064 37474 9025,'0'0'4368,"0"0"-2784,0 0-348,0 0 209,0 0 87,0 0-88,0 0-216,0 0-272,0 0-252,0 0-284,-33 39-236,33-30-100,-13 2-80,13 0 92,-13 1 0,13-2-40,-4 1-52,-4 0-4,4-5 0,4 2-12,0 0 4,0-5-64,0 2 0,0 3-24,0-5-36,0 2-28,4-2 28,8 1 72,-12 4 56,9-3-32,-5 3 32,9 0 4,-13-4 0,8 7 12,-4-6-12,-4 3-76,8 0 76,-8-1 72,0 1 120,0-3-44,0 3-64,0 0-36,0-4 0,0 6-36,0-6 0,-8 4-12,8-3-8,0 0-4,-4 1-60,4-5 12,0 6-12,0-6-40,-8 2-104,8 0-112,0 2-56,-4-5-112,-5 3-160,-4-3-208,1 0-616,8 0-1464,-8 0-3837,-1-3-2724</inkml:trace>
  <inkml:trace contextRef="#ctx0" brushRef="#br0" timeOffset="0.99">56645 39124 6749,'0'0'6908,"0"0"-4472,0 0-899,0 0-229,-18 51 140,10-30-184,4 3-388,-4-1-332,8 1-304,0-1-116,0-6-124,12-1-100,-4-2-224,6-10-28,2-2 132,0-2 16,-3-2-16,7-2-56,-2-10 92,-6 2 40,0-5 32,-8 5 108,9-3-8,-13 2 12,0-2 64,0-2-64,0 2-4,0 0 4,-4-2-4,-5 2-44,-3 3-12,0-1 12,4 2 48,-6 1-12,2 6-36,0-3-64,-9 6-56,5-2-28,-2 3-108,-2 0-64,8 3-196,-1 5-52,1-6-60,8 8-144,4-2-809,0 0-1159,0 2-2660,0-2 371</inkml:trace>
  <inkml:trace contextRef="#ctx0" brushRef="#br0" timeOffset="0.99">56989 39142 11569,'0'0'2768,"0"0"-2680,0 0 40,0 0-104,0 0 1388,34 44 621,-30-40-125,4 4-748,-4-6-492,5 5-148,-9-6 24,4-1 24,-4 0-24,0-1-60,4-6 36,4-3 32,-4-2-92,-4-4-148,0 1-48,0-6-96,0-2 24,0-1-108,0 4-24,0 0-52,0 1-8,0 4-216,0 2-120,0 2 36,8 1 0,-4 6-64,9-4-20,-5 2-28,4 1 88,6 2 12,-2 1-40,-4 0-72,9 2 4,-9-4 32,4 4-256,-2 0-792,-2 0-1108,-8 0-2185,4 0-2915</inkml:trace>
  <inkml:trace contextRef="#ctx0" brushRef="#br0" timeOffset="0.99">57157 39594 6797,'0'0'7144,"0"0"-4407,0 0-1013,0 0-484,0 0-236,0 0 52,0 0-120,-33 12-272,21-1-240,0 0-184,0-1-92,-1 1-64,1-4-84,0 3-4,8 0-104,4 0-28,0-4-44,0 4-36,4-2-64,0-1-20,8 1 152,9 0 52,-5-3-96,4-3 20,-3 7 28,-1-8 72,-2 7 24,6-2-52,-8 4 16,1-2-60,-9 3 84,12 1 60,-16 4 0,0-4 4,0 4 92,0-4 48,0 4 4,-4 0 32,-8-4 4,8-1-40,-5 0-24,-3-5 12,0 2 4,0-2-92,6-1-44,-6-2-184,4-3-140,-8 0-148,11 0-64,-7 0-72,4-6-332,4 1-1076,-4 2-2133,8-5-2755,-4-1-9</inkml:trace>
  <inkml:trace contextRef="#ctx0" brushRef="#br0" timeOffset="0.99">57129 39594 13341,'0'0'5097,"0"0"-3293,0 0-1500,0 0-216,0 0-64,0 0 340,0 0 40,0 0-88,0 0-316,0 0-52,16-9-200,-4 5 32,10-4 88,-10 3 68,4-5-8,-3 5 0,3-3-16,-4 2-8,-2-2-76,2 0-144,4 4-236,-3-1-232,-1 0-304,0 5-673,1-3-2267,-9 3-3469</inkml:trace>
  <inkml:trace contextRef="#ctx0" brushRef="#br0" timeOffset="0.99">57530 39426 7717,'0'0'2968,"0"0"-1708,0 0-492,0 0 1012,0 0 637,0 0-205,0 0-632,0 0-216,21 41-168,-13-23-132,-4 3-196,-4 3-180,0-1-208,-4 0-144,-4 1-96,4-4-36,-4 0-35,3-4 71,5-6-84,0 0-32,0-1-80,0-8-44,0 2-60,0-3-100,0 0-20,0-3 24,13-2 11,-1-2 13,0-3 36,2-4-108,2-4-108,5 6-48,-17-2 56,12 2-92,-4 3-292,-3 2-60,-5-1-84,-4 4-308,8-4-932,-8 5-2433,0-5-2931,0 6-513</inkml:trace>
  <inkml:trace contextRef="#ctx0" brushRef="#br0" timeOffset="0.99">57699 39419 8413,'0'0'9349,"0"0"-7133,0 0-1668,-8 43-180,8-20 592,0 9 552,0-4-232,0 8-292,8-3-228,-8 3-376,6 0-348,-6-8-36,12 2-264,-8-8-84,4-3-76,-4-7-32,-4-4-12,8-5 44,-3-3 136,-5-3-88,0-5-252,8-7-656,-8-9-788,4-1-856,-4-6-2397,8 5-2972</inkml:trace>
  <inkml:trace contextRef="#ctx0" brushRef="#br0" timeOffset="0.99">57940 39419 13165,'0'0'5041,"0"0"-3893,-16 39-768,4-22 232,-2 6 736,6 2-36,-4 1-336,-1-2-180,9-3-240,4-2-244,0-4-108,13-3-104,-1-2-100,0-4-12,6-6-136,2 0 40,-3-6 48,11-6 0,-2-6 48,-1 0-96,-9-3 24,4-1-96,-3 2-24,-5-2-124,-4 0-8,-4 2-88,-4 3 124,0-2 44,-12 6 112,0 2 84,-5 7 60,-3 4 120,-1 0 0,-3 2 16,2 6-64,-6 2-72,15-2-156,-3 2-52,4 0-228,2-2-568,10 0-824,0-2-2309,0-4-4331,10-7 1131</inkml:trace>
  <inkml:trace contextRef="#ctx0" brushRef="#br0" timeOffset="0.99">58685 39315 4820,'0'0'3125,"0"0"-617,0 0-1348,0 0-724,0 0-436,0 0-256,0 0-192,0 0 72,0 0 376,0 0 252,0 0 208,-28-31 260,20 26 188,2 5 248,-2-3 180,-4 3 41,0 0-1,-5 0-160,5 3-192,-4 0-96,-5 5-56,-5-4-100,10 6-92,-9 1-152,9 3-140,-10-2-160,10 4-120,4-3-24,-1 0-36,5-3 0,8 0-44,-4-2-4,8 2-180,-4 0-60,12-2 84,9 0 84,-5-6 20,2 0 4,6-2 48,1-4 44,-9-9 44,10-2-16,-1-3-64,-5-6 36,1-2-44,-1-7-48,-2 2 40,2-2 0,-8-1-76,-3 0 8,3 2-68,0 0-84,-12-2-168,8 4-40,-8-1 168,0 5 64,0 2 132,0 6 72,0 3 4,0 4 56,-8 5 144,8-2 16,0 5 8,0 0-108,-4 3 28,-4-2-16,8 2-60,0 0-72,0 0-68,0 2-16,0 4 24,0 4 60,0 5 252,8 8 108,-8 9 64,4 0-64,-4 8-72,0 1 76,0 3 92,0-4 84,0 3-95,0-6-241,0-2-68,0-7-136,0-2-8,0-6-68,0-4 4,0-6-72,0-2-157,8-4-167,-8-4-204,4 0-208,-4-2-180,9-8-548,-5-6-2712,-4 0-4357,0-9-788</inkml:trace>
  <inkml:trace contextRef="#ctx0" brushRef="#br0" timeOffset="0.99">58950 39243 9293,'0'0'4628,"0"0"-2984,0 0-547,0 0 183,0 0 272,0 39-148,0-31-312,0-4-292,8 2-268,-4-3-204,-4-2-100,0 2-20,0-3 44,0 0 48,0 0 208,0 0 8,0 0-32,0-3-28,0 2 0,0-10-131,0-2-205,0-2-108,8-3 72,-8-2-80,4-2-4,6-3-60,-6 0-36,8-2-12,-4 2 59,0 5-35,5 1 84,-1 1 8,0 2 0,2 8 4,-2-1 73,0 0 23,-8 7-48,9 0-12,-1 2-48,-4 2-4,5 9-68,-1-2 72,-8 9 96,4 3-24,-4 3-12,0-1 0,6 2-60,-6-7-4,-4 0-4,0-4-4,8-6 4,-4-4 8,-4-2 4,0 5 4,8-7 52,-4 0 28,-4-4 8,8-1 24,-3-3-24,3-4-96,-4-2-8,8-3-112,-8-4-60,10-2-76,-2-2-32,0-8-37,-4 4-35,5-3-36,-1 4 24,-8-1 32,12 7 88,-3 4 108,-5 2 48,-4 6 96,4 1 12,-4 8 84,-4-2 36,10 3 12,-10 0-12,4 0 0,-4 4 24,8 5 40,-4 3 8,4 2-36,-4 4 24,0 0-84,9 4-36,-13 0-24,12-5 12,-4 4 108,-4-3 109,9-2-109,-5-3-12,-4-3 4,8-2-16,-12 0-60,4-7-36,4 2-48,-8-3 0,0 4-60,6-4-60,-6 0-52,0 0-80,0 0-97,0 0-59,0 0-168,-6-4-148,6 1-132,-8 3-484,4-1-1084,4-2-3421,-4-1-4124</inkml:trace>
  <inkml:trace contextRef="#ctx0" brushRef="#br1" timeOffset="0.99">40042 42184 9217,'0'0'3952,"0"0"-2404,-11 27-316,6-12-51,-3 5 143,5 1 28,-2 2-192,-6 1-296,11 0-284,-8-2-192,8-1-96,-5-4-160,2-6-120,3-3-12,0-2 0,0-4-12,0 0-60,0-2-48,0 0-52,3-4-20,2-4 72,3-2 116,3-9 4,-6-1 0,3-7-140,0-1-76,0-3 20,-5-1 100,5-1 12,-8 1-28,8-1-92,-6 2 200,4 1 4,-4 6 144,4 4-68,-4 10 140,2 0 64,-4 8-52,3 2-228,-3 0-184,9 6 184,-1 8 120,2 3 476,3 12 176,-2 4-84,0 5-240,2 1-296,3-2-152,-5-2-132,-3-6-112,0-5 40,0-5-48,-6-8 32,6 1 124,-2-4-24,-4-5-48,4 2-196,-6-4-132,0 2-108,0-2-136,0-1-200,-6 0-76,4-1-92,-4-3-1033,-4-3-2259,-4-1-1296,9 1-389</inkml:trace>
  <inkml:trace contextRef="#ctx0" brushRef="#br1" timeOffset="0.99">40074 42276 352,'0'0'13369,"0"0"-8384,0 0-3269,0 0-804,0 0-132,0 0-32,0 0-176,0 0-308,9 23-264,-2-18-180,3-2 44,0 1 28,3-3-132,5-1-208,-1-5-244,-1-3-220,-5 0-284,5-3-612,-8-1-1057,2-1-3627,-2 4-1957</inkml:trace>
  <inkml:trace contextRef="#ctx0" brushRef="#br1" timeOffset="0.99">40385 42053 5288,'0'0'11122,"0"0"-7978,0 0-1764,0 0-640,0 0 172,0 0 56,0 0-64,0 0-240,-19 24-352,11-12-264,0 2-48,0 2-156,5 0-24,-5 0-96,8-1-172,0 1-108,0-4 60,0 1 28,8-2 20,-5-2 8,2-2 52,-2-2 120,5-1 64,0 0 144,-5-1 60,2-1 0,3-2 80,-5 3-32,2 0 48,-2-3 52,-3 2-16,5 0 28,-2 0-100,-3 1 60,8-2 64,-8 5 144,8-4-124,-8 4-144,3-4-60,1 5 156,0 0-56,-4 2-4,0 0 72,-8 3-36,5 3 28,-5-4-40,3 2-12,2 1 0,-5-2 28,0-6-16,5 4-108,-2-4-12,2-2-52,3-2-300,-5-2-240,5 0-256,0 0-196,0 0-740,5-4-460,-2-2-1717,-3 0-3351</inkml:trace>
  <inkml:trace contextRef="#ctx0" brushRef="#br1" timeOffset="0.99">41062 42130 2948,'0'0'6313,"0"0"-3285,0 0-1000,0 0-716,0 0-319,0 0-21,0 0-192,0 0-264,0 0 12,-27 2-124,16 2-84,3 2-88,-5 2-12,5 1-16,-7 3 76,3 4 76,6 0 164,-2 1 184,-2 3-88,4 0-120,3 2-84,3-5-220,0 4-192,7-3-84,-5-4-96,13 0-40,-6-5 52,7-3 24,0-2 84,3-4 56,5-6 4,-5-5-60,-1 1-88,5-5-56,-6-1 12,-2-5 20,-4 5 52,2-2 24,-2 2-64,-6 2 16,-2 2 144,-3 2 4,0 4 116,0 3 52,0-2 80,0 3 16,-3 2-16,-5-1-116,0 1-52,0 0-12,-8 0-12,5 1-16,-5 2-44,2 1-48,-2-1 0,5 1-108,-2-3-4,5-1-116,-3 0-184,3-1-40,0-3-240,5 0-468,-2-3-980,5-1-1665,0-3-2423,0 2-257</inkml:trace>
  <inkml:trace contextRef="#ctx0" brushRef="#br1" timeOffset="0.99">41016 41891 3724,'0'0'5193,"0"0"-3077,0 0-776,0 0-844,0 0-24,0 0 100,0 0 328,0 0 32,0 0-163,0 0-221,-5-2-172,5 8-156,0 2 116,0 5 208,0 7 304,0 8 228,0 4-88,5 7-128,3 9-264,-5-1-164,5 5-116,3-6-64,-3 1-44,0-2-148,0-6 72,0-4 36,0-2 120,0-7 64,-6-2-148,5-3-72,-2-6-72,-1-3-48,2-3-12,-4-2-80,2-5-40,-4 1-24,3 0-132,-3-3-88,0 0-56,0 0-64,0-3 72,0-1 100,0-1-164,0-5-212,0-3-736,0 0-900,-3 1-1925,-1-4-1567,4 6-1629</inkml:trace>
  <inkml:trace contextRef="#ctx0" brushRef="#br1" timeOffset="0.99">41504 42025 6005,'0'0'5940,"0"0"-3824,0 0-1416,0 0-664,8 26-24,-6-20 180,-2 2-192,6-1-104,-4 0-820,6-1-696,-2-2-1072,-4 2-1521,4-4-1107</inkml:trace>
  <inkml:trace contextRef="#ctx0" brushRef="#br1" timeOffset="0.99">41528 42251 4772,'0'0'5877,"0"0"-2917,0 0-1076,0 0-775,2 31-177,4-18-16,-6 0-92,2-1-284,-2 2-208,0-4-124,0-2-108,6-1-100,-6-2-48,0-2-100,0-2-144,0-1-224,2 0-220,-2-1-240,0-6-393,0-1-763,3-1-2204,2-7-1185,-5 5 1141</inkml:trace>
  <inkml:trace contextRef="#ctx0" brushRef="#br1" timeOffset="0.99">41745 42298 10605,'0'0'4544,"0"0"-4164,0 0-380,0 0-604,0 0 440,8-23 164,-5 14 564,-3-1 128,8 0-75,-8 2-117,11-2-4,-11 5-172,5 1-176,-2-1-64,1 3 92,-4 1 108,2 1 60,5 0 184,-7 0 216,3 1-208,2 5-192,-2-1-88,-3 2-64,6 5-20,-6-3-76,10 3-84,-8-1-12,5-3-88,-7-2-48,5-3-144,-2 1-304,2-3-60,-1-1-152,0-5-412,-1 1-633,5-4-2139,0-3-2148,-8 3-57</inkml:trace>
  <inkml:trace contextRef="#ctx0" brushRef="#br1" timeOffset="0.99">41991 42159 3556,'0'0'7033,"0"0"-5261,0 0-1452,0 0-216,0 0 788,0 0 828,0 0 49,0 0-309,0 0-304,0 0-312,0 3-224,0-2-196,0 0-132,-3 3 120,-1 3-60,4 1-84,-12 0-88,12 4-24,-6-1-44,3 3-28,3-2-84,-5-1-68,5-2-104,0-1-92,5 0-100,-5-1-60,3 0-124,-2-2-72,4-2-208,-2 1-276,6-4-560,-5 0-581,-1-6-1831,5 0-1324</inkml:trace>
  <inkml:trace contextRef="#ctx0" brushRef="#br1" timeOffset="0.99">42124 42212 7857,'0'0'5816,"0"0"-4612,0 0-1204,0 0-216,0 0 216,0 0 40,0 0 412,0 0 228,0 0 301,0 0 187,7 14-256,-7-21-360,9-1-220,-6 0-100,2-4 12,-3 1-108,3-3 72,-2 4-40,4-2-20,-5 4-4,-2 0 40,4 2-36,-1 3 8,-3 1 0,0 0 4,0 2-40,0 0-72,3 0 4,2 2 152,-5 1 16,9 3-4,-7-2-32,3 4-40,3 2 12,-5 1 0,2 0-80,3 1-68,-5-3-4,5 3 0,2-4 0,-2-1 4,0-2 0,-1-2 88,5-2 36,0-1 24,0 0-48,0-4 52,0-1 8,-3-2 84,7-1 4,-8-3-76,6 2-120,-6 0-60,-3-3-8,3 2-124,0-2-40,-2 0-44,-4 4-12,-2-1-24,0-3-40,0 8 52,-2-3 20,-4 2 40,-5 1-24,3 4-16,0 0 220,0 4 36,0 8 304,0-2 48,0 4-64,6 2-68,-6 1-112,8 1-144,-7-1-88,7 0-108,0-3-8,0-4-124,7-3-264,-5 0-172,13-5-280,-8-2-768,9-2-961,-6-6-3203,-2 1-3569</inkml:trace>
  <inkml:trace contextRef="#ctx0" brushRef="#br1" timeOffset="0.99">42512 42109 10349,'0'0'9425,"0"0"-6553,0 0-1700,-27 18-832,24-10-76,-3 0 12,3 1-104,-4-2-88,7 0 48,-5 2 96,2-2 0,3-2-228,0-1-12,3 1-216,2-2-204,-2 1-184,4-3-48,2-1 48,-2-1 68,1-4 200,4 2 104,-6-5 160,2 3-184,0-3-136,0-2-104,0 5 152,-8-4 256,8 2 100,-5 0 132,-3 3 76,0 0 144,0 2 16,-3-2 68,3 2 88,-5 2-64,2 2-36,3 4 108,0 1 36,-8 1 80,8 5-56,-5-1-124,2 2-164,3-1-304,0-2-240,0-3-196,0 1-188,8-4-208,-8 2-208,8-4-552,0-3-1504,0-3-2993,0-2-2276</inkml:trace>
  <inkml:trace contextRef="#ctx0" brushRef="#br1" timeOffset="0.99">42701 42035 12525,'0'0'8217,"0"0"-5789,0 0-1376,0 0-668,0 0-104,0 0 20,0 0 36,-26 29-108,22-20-168,1 1 4,-4 2 32,-1-2 48,5 2-144,3-2-224,0-1-272,0-1-120,0 0-80,11-1 4,-4-2 28,2-3 12,6-2 104,-6 0 208,2 0 244,2 0 96,-2-2 192,-3 2 124,0 0 60,-5 2 84,2 0 28,-5 4 20,0 0-52,0 1-20,-8 4 8,0-2 4,0 4-88,-3-1-68,-2 0-124,2 0-168,2 0 0,-6 0-184,6-2-128,2-4-216,-4 1-256,5-4-268,6-3-488,-3-2-1356,3-6-1793,3 2-4000</inkml:trace>
  <inkml:trace contextRef="#ctx0" brushRef="#br1" timeOffset="0.99">42827 42101 9337,'0'0'10749,"0"0"-7805,0 0-1992,0 0-952,0 0 0,24 3-156,-15-3-36,2 0 192,-6 0 140,6 0-8,-3 0 28,-3-3 20,-2 1-84,5 2-88,0-2-8,-5 0-104,-3 2-16,5-6 0,-5 5 120,0-2 60,0 1 12,0-2 12,-5-2-84,2 0-76,-5 2-68,2-3 92,4 0 52,-1 2 64,-2-2-52,2 5-12,-2 0 12,2 2 216,3 2-72,-5 6 24,2 1 16,-2 6-76,-3 6-120,5 0-8,-4 4-88,7 0-16,-2-1-104,-5 3-96,4-7-64,3 1 4,0-5-124,0-4-88,3-3 28,6-6 156,-2 0-64,4-6-256,-3-1-628,5-4-884,-2-4-1577,5-4-459,-5 3-153</inkml:trace>
  <inkml:trace contextRef="#ctx0" brushRef="#br1" timeOffset="0.99">43054 42059 1760,'0'0'9881,"0"0"-6833,0 0-1323,0 0-765,0 0-240,2-24 92,4 20-40,-6-2-12,0 0 116,0-1 72,2 2-100,-2 1-52,0 1-60,0 0-12,-2 3-268,2 0-308,-6 0-148,4 6-84,-1-2 84,-2 2 0,-3 5 0,0 0-64,0 3-44,5 0 0,-4-1-96,-2 3-60,9-1-36,-3 1-76,3-1-8,0-1-88,0-2-192,3-1-16,6-3 256,-7-1 220,6-1 204,5-4 232,-5 3 144,-5-4 48,5 1 24,0 2-48,-8-3 8,8 2 4,-8 2-28,2-1-44,4 1-52,-4 2-24,-2 2-60,0-2-8,0 2-52,-2-1-48,-6 3-36,8-2-48,-8-1-12,0 0-48,0 0-60,0 0-48,0-1-88,-3 0-128,-1-3-544,0 1 460,3-4-284,-1 1-156,4-2-108,-2 0-460,0 0-492,8-3-925,0-4-3367,0 3-969</inkml:trace>
  <inkml:trace contextRef="#ctx0" brushRef="#br1" timeOffset="0.99">40174 42864 2612,'0'0'9237,"0"0"-6317,0 0-919,0 0-637,0 0-488,0 0-164,0 0-64,0 0-52,0 0-60,0 0-40,16 36 112,-11-19 92,9 6-36,-4-2-240,6 1-268,-9-5-156,10-1-144,-1-5-84,-1-1-40,-3-3 16,5-4-112,-3-3-108,-4-2-12,1-4-132,3-4-80,-4-2-292,4-5-92,-6 1-240,-6-4 164,6 1-269,-8-3 489,0 0 60,0 1 864,0 1 12,0-2 596,0 8 76,0 4 224,0 1 389,0 6-153,0 2-196,0 1-396,0 4-280,0-1-128,0 6 272,0 8 452,0 6 444,0 7-112,0 7-308,0 7-384,0-3-172,3 6-144,2-2-36,-5-2-48,0-4 12,0-7-24,3-5-76,1-6 52,-4-5-60,4-3-52,-4-3-104,0-5-180,0-5-132,5 0-148,-5 0-108,0-3-196,0-6-208,0-2-1084,0-7-2849,0-1-3243</inkml:trace>
  <inkml:trace contextRef="#ctx0" brushRef="#br1" timeOffset="0.99">40894 42768 708,'0'0'8041,"0"0"-5885,0 0-1088,0 0-80,16 28-504,-8-19-484,-6 2-1292,6 1-2700,0-4-2285,2 2 4397</inkml:trace>
  <inkml:trace contextRef="#ctx0" brushRef="#br1" timeOffset="0.99">40946 42976 3676,'0'0'3153,"0"0"-1749,0 0-212,0 0-260,0 0-224,0 0 168,0 0 336,0 0 212,0 0 12,0 0 5,0 17-169,0-2-156,0-2-112,5 3-128,-1 2-260,-4-4-300,5 2-196,-5-4-120,0 0-84,0-5 12,0 0-136,0-5-228,0 4-268,0-6-272,0 0-320,0-2-708,-5-4-1121,1-4-1691,-1 0-4145</inkml:trace>
  <inkml:trace contextRef="#ctx0" brushRef="#br1" timeOffset="0.99">41187 43045 10257,'0'0'5492,"0"0"-3839,0 0-1157,0-21-160,0 12 192,0-2 296,0 0 92,0 1-244,0-2-296,0 1-256,3 0-56,2 3-24,-5 3-40,0 1-76,0 1-44,3 3-136,2 0-24,-2 0-48,2 3 180,-2 0 148,5 3 304,5 2 24,-7 4-96,10-1-136,-10 4-92,9-3 80,-6-2 220,3 2-228,0-4-76,-4-4-84,0 2-124,-5-5-68,5-1-92,-5-1-116,2-2-56,3-2-168,-8-2-204,3-1-464,-3 0-1177,0-1-3471,-3 2-1405</inkml:trace>
  <inkml:trace contextRef="#ctx0" brushRef="#br1" timeOffset="0.99">41641 42850 3372,'0'0'5921,"0"0"-481,0 0-2815,0 0-1093,0 0-636,0 0-236,0 0-208,0 0-100,0 0-132,0 0 36,-27 3 20,11 6 88,6 1 36,-4 3-120,4 5-76,-6 2-84,5-2-8,-2 2 8,10-4 36,-2-1-12,2 1-144,-1-5-36,4 1-192,7-4-136,-2 0-20,3-2 80,3-3 108,-1 0 40,12-3-76,-4-6-336,-3-2-360,9-4-504,-5-2-708,1-2-949,0 0-2087,-4 0-45</inkml:trace>
  <inkml:trace contextRef="#ctx0" brushRef="#br1" timeOffset="0.99">41833 42999 10889,'0'0'4744,"0"0"-3911,0 0-673,0 0-96,0 0 224,0 0 96,0 0 172,0 0 360,0 0 248,0 0-64,0 0-192,8 4-240,-8-10-424,-2-4-136,2-1 36,-6-2-48,6-2-44,0-4-52,0 2-228,0-2-160,0 4 96,0 2 148,0 4 84,0 3-60,0 2-28,6 2-44,-6 0-40,2 2 0,4 0 0,-2 0 160,2 4 72,2-2 160,0 3-4,-5 0-68,5 1-76,0-1-12,0 3-108,0 0 108,0-1 124,0 0 192,3-3-172,-6 1-140,2 0 8,2-1 184,-1 2 44,-5-5-8,4-1-64,5 4-8,-8-4-52,4 0 36,1 0-24,-2-4-12,-5 3-56,6-5-44,0 2 40,3-2-44,-3-1-4,-3 0-4,3 1 0,-5-1 4,0 3 8,2-3 52,-5 3 12,0 1 24,0-1-84,0 2 0,-5-1 48,2-2-60,-5 3-92,0 0 20,0-1 24,-3 3 44,3 0 4,0 5 108,6-1 60,-2 2-168,1 2-8,3 4-232,0-3 20,0 3 16,0-1 0,3-2-40,3 3 4,-3-2-88,5-4-36,5 4-280,-2-5-480,2-2-780,-2 2-545,8-5 745,-6 0 828,6-5-1952,-10-1-3373</inkml:trace>
  <inkml:trace contextRef="#ctx0" brushRef="#br1" timeOffset="0.99">42310 42820 17978,'0'0'5596,"0"0"-4052,0 0-992,0 0-540,0 0-12,-25 28-240,19-16-132,4 2 156,-1-3 216,-5 3 108,8-5 108,-5 0-216,5-2-156,0 1-292,5-4-228,-4 0-24,6 0 24,-4-3 140,5-1 232,-2-5 184,-3 0 72,6-2 48,-2-1-72,1-1-40,1-2 4,-6 3 68,1-3 40,4-1 84,-8 5 64,0-2-108,3 2-40,-3-1 0,-3 6 0,3-2 280,-5 4 8,2 2 356,3 2 144,-7 6-100,7 2-196,-2 4-236,-5-1-208,7-1-48,0-2-144,0 0-88,0-1-260,0-6-320,9 2-360,-6-4-1084,4-3-2573,-2-2-2543,11-7-257</inkml:trace>
  <inkml:trace contextRef="#ctx0" brushRef="#br1" timeOffset="0.99">42554 42738 9761,'0'0'11625,"0"0"-7801,0 0-2884,0 0-796,0 0-144,0 0-96,0 0-72,-20 15-172,6-7 40,7 1 168,-5-2 92,-3 8 32,6-6 4,0 4-116,1-3-292,2 0-68,2-3-76,4 0-12,0-2-12,4 0 32,4-3-96,4 0-124,0-2-112,6 0-224,3 0-136,-8-2 183,11 0 449,-8 1 608,0 1 264,-5 0 641,2 1 163,-2 3 16,-4 2-124,2-2-156,-9 2-120,3 1-104,1 3 28,-4 0-4,0-2-84,-7 2-192,7-1-124,-9-1-60,2 0-80,4-1-64,-5-1-72,-5 0-84,2-2-60,3 0-208,-2-3-12,-4 0-24,4-1-24,2 0 108,0 0-24,6 0-196,-4 0-480,3 0-856,3 0-809,0-1-2031,0-3-529,0 3 281</inkml:trace>
  <inkml:trace contextRef="#ctx0" brushRef="#br1" timeOffset="0.99">42745 42805 16994,'0'0'6468,"0"0"-5360,0 0-1108,0 0-1184,0 0 72,0 0 504,0 0 512,0 0 96,27 0 620,-22 0-76,3 0-204,-5 0-184,1 0-156,0-5-104,4-1-40,-8 1 48,8-2 96,-8 2 68,1-2 148,5-2 124,-6 2-140,0 1-200,-6 2-156,5-3-16,1 0 164,-8 2 8,3 0 124,2 2-116,-5 2 4,5 1 132,-2 0 60,2 4 64,-2 5 92,-3 0-8,5 6-148,-2 2-48,2-1-108,3 3-40,-5 0 40,2 1-36,3-2-12,0-2-108,0-1-120,3-1-172,2-6-176,-2 0-80,2-4 16,6-3-232,-6-1-760,6-5-1412,0-5-2709,2-3-660</inkml:trace>
  <inkml:trace contextRef="#ctx0" brushRef="#br1" timeOffset="0.99">43004 42673 19270,'0'0'5640,"0"0"-3920,0 0-1168,0 0-548,0 0-4,-22-4-48,12 5-24,9 5 12,-12 0-24,6 1-120,0 1 60,-1 1 0,0 1-144,3-1-196,5 2-236,-3-3-160,3 0-160,3-2-64,-3-2 72,8 4-32,5-4-384,-6-1-316,5-3-73,7 0 45,-5 0 664,4 0 1040,-4-3 88,-3 2 908,5 1 432,-8 0 0,0 4-7,0 1-153,-5-1-156,-3 4-44,0 0 60,0 4 28,-11-2-132,6 3-116,-6 0-48,3 1-120,-3 0-52,-5 0-164,4-1-196,0-3-240,3-1-144,-6-1-240,9-4-184,-2-1-216,5-3-312,-1-4-664,0-3-1996,4-4-2673,0 2-3484</inkml:trace>
  <inkml:trace contextRef="#ctx0" brushRef="#br0" timeOffset="0.99">41019 37293 1996,'0'0'4317,"0"0"-2133,0 0-500,0 0-344,0 0 68,0 0-8,0 0-152,0 0-79,0 0-61,4-3-84,-4 0-92,8 2-4,-4-6-148,-4 3-76,0 2-100,0-7 16,0 7-116,0-4-68,8 1-124,-8 4-104,0 1-100,0-3-104,-8 3-4,8 0-132,-4 0-76,-8 0-68,0 0-12,-5 3-64,-3 7-156,-10 3 24,14 7 24,-17 6 84,3 2 12,14 6 120,-9 2 244,0-2 192,5-4 160,12 2-96,-6-9-196,14-3-60,-8 1-220,8-9-60,0 1 76,8 1-28,-4-5 24,6-1 4,-6-3 32,0 1 60,8-1-20,0-5 132,1 0-172,-1-3-120,0-2-148,-3 0-324,-5-3-48,8 1 68,-8-1 56,9 3 359,-13-1 217,0 6 112,0 0 292,0 0 21,0 0 35,0 3 148,-4 5 12,-9 3-188,1 3-132,-1 8 108,-3 3 24,-5 6-88,9 2-120,-8-2-104,6 4 88,-6-7 184,16-3 88,-4-2 120,-5-5-120,13-2-288,0-6-80,0 0-148,0-4-72,13 4 28,-5-8-16,4 4 208,4-4 72,-2-2 16,10 0 20,-7-8-12,3 4 4,-3-4 44,-5-3-144,5 6 0,4-5-244,-17 4-48,8 2-148,-3-2-256,-5 1-216,-4 2-524,4 1-817,4 0-1771,-8-2-956,0 2-765</inkml:trace>
  <inkml:trace contextRef="#ctx0" brushRef="#br0" timeOffset="0.99">41218 37517 1740,'0'0'532,"0"0"1112,0 0-548,0 0 857,0 0 679,0 0-364,-4 36-348,-5-20-404,9 3-207,-4 1-301,-4 0-156,8 4-52,-4-2-124,-8 1-104,12 1-72,-4-3-72,-6-6-136,6-2-28,-4 0-44,4-3-88,-4 1-120,4-4 44,4-2-56,-9-2-180,9-1-292,0-2-248,0 0-144,0-5-300,0 0-840,0-5-4509,0 2 284</inkml:trace>
  <inkml:trace contextRef="#ctx0" brushRef="#br0" timeOffset="0.99">41098 37641 600,'0'0'1228,"0"0"1704,0 0-223,0 0-325,0 0-260,0 0-272,0 0-8,0 0-275,0 0-305,0 0-244,0 0-324,0 3-256,0-1-136,0-2-108,0 0-64,0 0-60,0 0-72,0 0-80,0 0-76,0 0-40,0 0 124,12 0 72,-8-2 72,4-1 0,-4 3 100,5-3-148,-9 1-24,4 2-108,-4 0-28,8 0-36,-4 0 16,-4 5-52,8 3 196,-4 0 12,6 1 112,-6 2 12,8 5 20,-8-3-132,4-1 52,-4-1-64,-4-4-4,9 1-108,-5-6 28,-4 1-112,8 0-72,-8-3-12,0 0-16,0-3-48,0-2-108,0-7-116,0 1-820,-8-8-893,8 2-1791,-4 2-2829</inkml:trace>
  <inkml:trace contextRef="#ctx0" brushRef="#br0" timeOffset="0.99">41329 37616 1068,'0'0'1904,"0"0"-92,0 0 1013,0 0-361,0 0-728,0 0-248,0 0-132,0 0-84,0 0-155,0 36-237,-8-28-136,8-4-180,0 2-172,-4-2-108,4-1-92,0 2-56,0-2-88,-8-3-40,8 0 0,0 0-8,0 0-72,0 0-136,0 0-148,0 0 16,8-8 20,-8 3 24,4-7-124,4 1 24,-4-5 88,-4 0 256,13 1 52,-13 2 300,12 1-28,-8-4 84,-4 4 28,12-1 120,-12 2 8,9 3-60,-4 4-84,-5-3-4,8 7-60,-8 0-120,4 0-176,-4 0-8,0 3-4,8 3 4,-4 4 48,-4-2 124,4 4-88,5 3-80,-9-3-4,0 1-72,4-6-76,-4 1-56,0 0-88,0-3-100,0-2-132,0-2-148,0 3-200,0-4-192,0 0-337,-4 0-311,4-4-516,0 0-920,0-7-1189</inkml:trace>
  <inkml:trace contextRef="#ctx0" brushRef="#br0" timeOffset="0.99">41362 37605 8521,'0'0'6288,"0"0"-4848,0 0-1215,0 0-221,0 0 120,0 0 88,0 0-212,0 0 0,38-5-224,-26-6-609,13-1-503,-9-1-444,5-2-2796,-17 4-1977</inkml:trace>
  <inkml:trace contextRef="#ctx0" brushRef="#br0" timeOffset="0.99">41532 37491 4180,'0'0'6965,"0"0"-2697,0 0-2771,0 0-741,0 0-124,0 0-40,0 0-176,0 0-228,0 0-68,0 0-120,0 0-96,9 28-88,-5-22-136,4-3-112,-4-3 172,-4 0 260,8 0 64,4-3 268,-7-5 36,-5 4-96,12-4-136,-8-3-16,8 6-32,-12-3 168,0 6 220,8 2 12,-8-2-208,0 2-112,0 0-156,0 0-12,0 0-156,0 0-88,0 2-48,0-2 36,0 2-60,0 0-76,0 2 220,0 0-100,6-1 4,-6 2 44,8-2 152,-8 0-212,0-3-124,4 0 224,-4 0 60,8 0 48,-4 0 76,4-3 44,-8 0-32,4-2 112,1 2 72,3 1 16,-8-4-52,4 2-152,8-2-8,-12 2-84,12-4-76,-12 2 36,10-2-12,-6 3-36,4 4-28,-4 1 28,-4-4-104,0 4-120,8 0-221,-8 0 137,0 4 432,4-3 48,-4 8 388,0-5 205,0 4-129,4-1-20,5 2-8,-9 1 108,4-5-40,8 6-60,-12-3 80,12-2 28,-3 3-148,-5 1-100,8-3-64,-4 1-80,-4 3 8,4-6-32,-2 0-16,-6-1 40,0-1-4,0 1 12,0-4 40,0 0 36,0 0 80,0 0 88,0-4 36,0 0 68,0-9-212,-6 1-304,6-12-60,-8 1-128,8-3 180,-4-6 8,4 4-144,0-4 24,-8 6 0,8-1 120,0 4 120,0 2-36,-4 6 12,4 0-24,0-2-64,0 5 100,-8 5 52,8-2-76,0 5-12,0-1-68,0 2-4,0 3-12,0 0-168,0 0-160,8 0-104,-8 0-64,4 0-84,4 0 84,4 0 108,-6 0-40,10 3 112,-8 2 36,-4-2 36,4 1 88,-3 4 32,3 0-108,-4 0 60,-4 0 112,8 4 72,-8-1 120,0-1 4,0-3 12,0 4 120,0-1-12,-8 1-16,8-4-44,-4 1 12,-4 2-40,8-2-20,-5-2-28,-3 2-108,8-4 0,-12 2-12,12-2-196,-4-1-120,-4-2-96,8 3-188,-4-1-368,4-3-844,0-7-965,0 3-2471,12-10-1133</inkml:trace>
  <inkml:trace contextRef="#ctx0" brushRef="#br0" timeOffset="0.99">41971 36879 132,'0'0'13301,"0"0"-8672,0 0-3517,0 0-416,0 0 136,0 45 44,0-29-172,0 4-160,0 4-108,4-1-48,4 1 12,-8 1-112,4-2-24,0 1-32,5-7 8,-9 5 0,4-2 12,8-3-108,-12-1-36,0-4-20,8-1-4,-4-1-84,-4 1-8,10-8-88,-10 5-16,4-7-8,4-1-240,-4 0-36,8 0 56,1-4 4,3-4 8,-4-5 52,9 1-16,-5-2 124,-2 1 168,2 1 120,-4-4 0,1 3 88,-5-1-52,4 2-72,-8 2-84,4-4 60,-8 5 40,0-2-96,4 5 8,-4-5 0,0 0-12,-4 5-76,4-4-104,-8 1 60,4-2 48,-4 6 68,4-6 4,-9 6-72,5 1-64,4-2 136,-4 4 52,4-1 176,-8 3-192,12 3-36,0 2-180,0 2-28,-10 7 208,6 4 12,4 5 184,0 1-52,0 2-76,0 6-68,4-6-4,6-1-80,-10-1 0,12-3 80,-8-3-144,8-6 4,-12-2 60,13 1 36,-5-3 40,4-5-4,-8-2-72,8-1-124,-6-1-68,6-10-112,0 0-64,-4-2-484,5 1-1108,-9-1-2009,4 2-2527,-8 2-1473</inkml:trace>
  <inkml:trace contextRef="#ctx0" brushRef="#br0" timeOffset="0.99">42460 36841 5489,'0'0'7692,"0"0"-3643,0 0-2161,0 0-440,0 0-40,0 0-268,0 0-296,0 0-240,0 0-264,0 0-280,-4 0-60,4 0-144,0 0-136,0 0-188,0 0-260,0 0-228,0 0-452,0 0-1572,0 0-4065,4 0-3512,-4 0 10161</inkml:trace>
  <inkml:trace contextRef="#ctx0" brushRef="#br0" timeOffset="0.99">42566 37007 6401,'0'0'5764,"0"0"-3836,0 39-780,-4-18 137,4-4 71,0 5-244,0-8-364,0-2-332,0-2-312,0-6-100,0 1 60,0-5-64,4 0-356,6-3-528,-6-3-720,-4-5-1169,12-2-5655</inkml:trace>
  <inkml:trace contextRef="#ctx0" brushRef="#br1" timeOffset="0.99">56307 47183 8645,'0'0'9713,"0"0"-7009,0 0-1572,0 0-504,0 0 172,0 0 248,0 0-384,0 0-364,0 0-264,-24 1-36,19 3-48,-3-1 36,0 2-72,5-1-72,-1 0-12,0 1-60,4 2-88,0-2-272,0-1 68,8 3 156,-8 0 112,11-2-28,-6-1 36,-2 3 40,5-3 60,0 1 80,0-1 60,0-1 4,0 6 88,-6-2 312,6 0-52,0 1-348,-2 0 0,-4 2 12,-2 1 0,6 0-12,-6-1-148,0 1-32,-6-2 80,4 3 100,-4-1 56,4-2 136,-4-2 76,-2 0 56,0-5-32,6 4-40,-6-5-96,0 2-20,0-3-124,0 0-12,0 0-208,0 0-248,5-4-224,-5 1-120,5 3-368,-2-5-1132,2 5-1997,-1 0-2851,2 0 91</inkml:trace>
  <inkml:trace contextRef="#ctx0" brushRef="#br1" timeOffset="0.99">56077 47238 5156,'0'0'8309,"0"0"-5881,0 0-1587,0 0-705,0 0-132,-12-23 188,7 17 184,2 0 80,-3 3 88,-4-2-136,4 1 120,-5-2-112,-2 5-220,2 0 24,0 1 48,-5 1 100,3 6-16,-6-2 48,8 2-48,-2 5-60,2-2-24,-1 3 8,7 0-20,-2 2-28,5-1 40,2 0-40,0 0-148,0 0-80,2-4-156,8 2-48,-1-2-100,-1-5 160,5 0 132,4-5 12,-7 0 0,9 0-8,-6-5-188,1 0 4,2-5-28,-8-2-56,5 2-28,-4-2 0,1-3 24,-1 3-36,-1 0-36,-8 0 32,7 1 64,-7 6 48,0-2 208,0 3 12,-7 3 488,7 1 52,-8 3-284,8 3 36,-9 2 132,9 6 184,-3 3-4,3 3-60,0 0-180,0 1-148,0-2-48,3 1-108,-3-4-60,9 0-12,-9-4-96,8-5-156,-1 1-100,-1-6-56,2 0-152,2-2-224,-9-3-420,10-4-1124,-6-2-2885,-2 2-3052</inkml:trace>
  <inkml:trace contextRef="#ctx0" brushRef="#br1" timeOffset="0.99">56872 47184 1644,'0'0'2984,"0"0"933,0 0-1617,0 0-832,0 0-588,0 0-104,0 0 72,0 0 72,0 0-15,0 0-81,0 0-96,-8-5-48,8 5 8,0 0 8,0 0-72,0 0-88,0 0-76,0 0-36,0 5-204,5 2 68,3 2 160,-7 2 192,11 3-108,-4 0-220,-1-1-140,8 1-88,-6-4-72,-1 0 32,8-4-44,-5 1-12,2-4-36,-5-2-84,6-1-124,-6-3-128,5-3-112,-5-2-96,3-2-12,-3-4 44,0 0 4,-6 2 32,2-3 84,-4 1 72,0-2 40,0 1 56,0-1 40,-4 3 232,4-1 100,-2 6 280,-4 3 340,6 2 84,0 1-124,0 2-268,0 0-132,0 4 84,0 2-4,0 6 136,6 3 72,-4 2-144,2 5-148,-1 2-36,4 0 36,-5 3 64,6-1 116,-8 1-120,4-2-120,-4 3-144,0-2-72,0-1 4,0-2 68,-4-2 12,2-1-12,-4-4-15,4-1-57,-5-3-49,4-3-155,-1-2-192,4-2-216,0-3-160,0-2-96,0-6-232,0-3-1080,0-2-3153,0-10-5096</inkml:trace>
  <inkml:trace contextRef="#ctx0" brushRef="#br1" timeOffset="0.99">57698 47167 6949,'0'0'7328,"0"0"-4211,3 26-1057,-3-10-580,0 5-288,0 1-200,-3-3-376,3 4-252,-5-7-124,2-2-48,3-2-24,0-4-88,-5 0-80,5-4-120,0-2-216,0-2-244,0-2-156,0-4-100,5-2-488,-5-8-1104,0-2-2389,3-3-1287,-3 5-1333</inkml:trace>
  <inkml:trace contextRef="#ctx0" brushRef="#br1" timeOffset="0.99">57658 46940 6961,'0'0'7228,"0"0"-4331,0 0-1733,0 0-832,0 0-172,0 0 24,8 29-184,-5-17-96,5 0-572,-3 0-1032,-2-1-1501,2 0-4427</inkml:trace>
  <inkml:trace contextRef="#ctx0" brushRef="#br1" timeOffset="0.99">57902 47236 15073,'0'0'3813,"0"0"-3813,0 0-716,0 0 716,0 0 124,0 0 996,0 0-152,0 0 104,0 0-4,0 0-260,0 0-252,7 8-432,0-14-124,-7-2-8,2-1-56,4-1 64,-6 0 8,1 0 128,-1 0 32,8 1 12,-5 0 0,3 1 4,-3 0-28,-3 2-72,4 4-12,-1 0-64,5 2-4,-2 2 116,1 3 84,-4 3 24,8 3-8,-6 1-28,-2 4-48,5-4-40,-3 1-104,-2-1-144,2-2-328,-2-2-56,-3-2-148,5-3-216,-5 0-452,0-3-1128,3-3-2581,-3 0-3799</inkml:trace>
  <inkml:trace contextRef="#ctx0" brushRef="#br1" timeOffset="0.99">58246 47109 13729,'0'0'3153,"0"0"-2509,0 0-580,0 0 540,0 0 1108,0 0 140,0 0-364,0 0-352,0 0-160,0 0-228,0 0-196,-10-17-204,10 16-204,-8-3-144,0 4 0,-3 0-60,3 5 60,-5 2 0,8 2 144,-9 2 13,6 2-13,6 3-48,-4 3 0,-2-2-96,8 2-8,0-3-40,0-1-36,0-2 24,8-1 48,-2-4-36,2-1 40,0-2-40,0-4-97,5-1-179,-5 0-228,5-6-136,-2-2-140,5-3-140,0-4-384,-6 0-1108,7-1-1965,0 2-1459,-9 2-1753</inkml:trace>
  <inkml:trace contextRef="#ctx0" brushRef="#br1" timeOffset="0.99">58387 47172 12329,'0'0'5389,"0"0"-3897,0 0-1492,0 0-160,0 0 160,0 0 0,0 0 184,0 0 272,0 0 484,0 0 556,0 0-116,8 7-416,-8-11-384,8-3-256,-5 0-204,5-1-112,-3-1 0,3-3 0,-1-1 4,2 2 60,-6-4 0,3 5 0,-3-2 64,5 4-16,-8 0 0,7 1-36,-7 3 12,1-1 24,-1 5 0,0 0-36,5 0-72,-5 0-4,0 0-4,3 5 80,2 0 96,-2 6 12,5-2-48,-5 5 181,5 0 63,0-2-224,0 4-164,-3-1-84,6 0 12,-3-3 12,3 0 60,-3-6 0,5 2 60,-4-4-12,3 0 36,3-4 60,1-1-12,0-4-48,3-5-80,-3 1-4,0-4-4,2-1 4,-2 1 0,5-3-84,-7-1-36,-2 1-12,-2 0-60,-4 0-76,-3-3-117,-3 3 25,0 1 108,-7 1 60,-1-2 72,-1 3 0,-6 7-72,5-2 192,-1 8 24,-3 0 276,6 8-96,-5 1-120,0 6-36,2 2 0,3 2 72,0 4 48,0-1 36,5 1-35,3-2-169,0-1 0,3-1-169,0-4-131,10-2-108,-2-6-120,2-1-16,0-3 16,9-3-16,-3-4-132,-1-1-208,4-5-168,-5 0-656,7-2-752,-5-2-1325,-6 5-1223,6-7-2313</inkml:trace>
  <inkml:trace contextRef="#ctx0" brushRef="#br1" timeOffset="0.99">59025 46995 12765,'0'0'7181,"0"0"-5161,0 0-1172,0 0-532,0 0-244,0 0-72,0 0-144,0 0 72,0 0 72,0 0 180,-27-8 100,21 13 128,-4 3 28,0 3-160,-1-1-132,-1 5-72,1 0-20,2 2-4,2-1 60,-1-1 0,0 1 12,6 0-12,-4-3-100,6-2-8,0 1-72,6-4-12,-4-2-60,6-2-48,3-1-64,-4-3-32,7-4-52,1-4-20,-2-1-16,5-5 100,-6 1 128,-1-2 148,-1-1 56,-2-1 44,0 2 32,-2-1 48,-4 0 4,4 4 32,-6-1-60,0 4 28,0 1 32,0 5 156,0 2 52,0 1-28,0 0-96,-6 4 88,4 5 44,-4 3-288,-2 5-96,6 5 36,-4-2 96,4 1 36,-6 0-168,8-2-48,0-3-216,0-1-132,0-5-72,2 0-76,6-4 28,0-4-12,-2-2-124,2 0-280,0-6-700,2 0-1348,1-6-2585,-3 1-2432</inkml:trace>
  <inkml:trace contextRef="#ctx0" brushRef="#br1" timeOffset="0.99">59292 46932 18898,'0'0'5184,"0"0"-3884,0 0-916,0 0-336,0 0 88,0 0-56,0 0-80,-28 12 0,20-8 0,-5 1 96,5 2 12,-3 1-40,3-4-68,0 4-60,5-1-84,-2 1-136,-3 0-56,8 1 0,-3-4 108,3 5 92,0-4 76,3 0 48,-3 0 12,5 0 12,-2-1 64,2 0 20,3 2-12,-5-3-72,2 1 0,-2 2-4,5 0 0,-5-1 64,2 1-60,-2 1-12,3 1 0,-6 2-4,7-2-4,-4 3 0,2-2 4,-5 2 4,3-2 4,-3 2 68,0-2 12,0 0 12,-3 1 36,3-1 12,-5-4-24,2 1-24,3 0 4,-7-5 32,7 2-12,0-2-44,-1-2-76,-4 1-156,5-1-88,0 0-104,-8-3-216,8-1-232,-8 2-88,5-1-36,-5 0-160,0-1-248,0 4-528,0-1-781,5 1-2247,-2 0-1069</inkml:trace>
  <inkml:trace contextRef="#ctx0" brushRef="#br1" timeOffset="0.99">59475 47145 1616,'0'0'588,"0"0"2568,0 0-103,0 0-541,0 0-832,0 0-416,0 0-264,0 0 44,0 0-103,0 0-69,0 0-56,-16-4-68,16 4-60,0 0 20,0 0-12,0-1-4,0 1-124,0 0-156,7 0-124,-7-1-128,8-1-160,-2-2 0,9 2-4,-3-4 0,4 0-68,-5-4-16,8 4-8,-3-4-48,-3 1 60,-4 0 24,3-2-52,0 2-92,-2-1-76,-8 4-20,5-1-4,-7 2-48,0-1 84,0 1 12,-1 2 244,-7 1 12,-2-2-88,-2 2-92,0 0 20,-2 2 36,-2 0-8,-3 2 8,8 1 124,-5 2 184,3-1 268,3 6 108,1-1-72,1 0-148,7 3-40,-5 3-20,4 0-36,2 6 20,0-4-36,2 5-56,5-1-64,1-1-84,8-1-24,-5-3-168,5-3-112,0-2-68,3-3-116,2-4-176,-9-3-176,9-1-88,-3-2-308,-6-8-632,4 5-1925,-8-6-1735,0 3-1853</inkml:trace>
  <inkml:trace contextRef="#ctx0" brushRef="#br1" timeOffset="0.99">59834 46975 40,'0'0'11869,"0"0"-6380,0 0-3221,0 0-1104,0 0-228,-30 0 32,20 0-156,0 0-220,-4 4-244,6 1-336,-8 0-12,11 1-144,-3 2 0,0 2 0,2 0 56,6 0 80,0 2-184,0 3-132,6-3-4,2 3 148,0-2 104,-3 2-8,3-3 0,6 1 12,-8-5-12,6 4 0,0-4-124,3-1-72,-8-3 88,10 0 112,-5-2 80,1 1 148,1-3 72,-6 0 32,0 3 4,-6-3-28,4 0-116,-6 4 176,-6 1 40,-2 2 104,0-1-68,-2 4-184,-6-1-172,1 3-8,-2-1-48,-2 1-168,2 0-352,-5-1-304,11-1-256,1-2-124,-4-2-724,12-1-2465,-4-5-4588</inkml:trace>
  <inkml:trace contextRef="#ctx0" brushRef="#br1" timeOffset="0.99">61626 46832 4196,'0'0'6181,"0"0"-3281,0 0-1172,0 0-824,0 0-275,0 0 95,0 0 44,0 0-100,0 0-228,0 0-204,0 0-152,0 4-8,-5 0 96,5 2 24,0 2 60,0 4 48,0 3 36,0 4 112,0 1-4,0 4 40,0 1-64,0 6-108,0-2-112,8-1-84,-8 0 24,5-1-56,3-7-28,-5 0-60,5-4 0,0-4-8,0-3-4,-6-1 0,6-2-24,-1-1 36,2-4 48,-1-1 0,-1 0 24,5-1-60,-5-4 56,1-1-68,1 0-132,3 0-48,-1 0-64,-1 0-20,-2 1 8,6 0 0,-3 1-56,-3 0-104,2 2-20,-2 0 20,0-1 4,0 0 120,0 1 84,-4-2 96,-1-3-12,6 2 28,-6-3 88,4-2 8,-7-2 80,5-2 8,-2-5 56,3 0-32,-6-5-112,3-1-76,-3-2 68,4-1-72,-4-1-4,0 6 20,0-1 64,0 5 160,0 5 124,0 2-28,0 5 84,-4 0 40,4 5-104,-3-1-104,3 3-100,-6-3-72,6 3-68,0 0-16,0 0-100,0 0-156,0 0-196,0 0-284,-3 3-276,3-3-624,0 3-649,0-2-1711,0 0-448,0 1-1089</inkml:trace>
  <inkml:trace contextRef="#ctx0" brushRef="#br1" timeOffset="0.99">62119 47028 1984,'0'0'7513,"0"0"-4637,0 0-1244,0 0-720,0 0-260,0 0 4,-24 20 9,18-13-33,-4-1-24,2 2-52,1 0-64,-3 0-40,2 4 28,2-2 20,-6-1 60,5 6-12,-1-6-64,5 3-96,-2-1-12,2 1-64,-2-2-80,5 2-28,0 0-124,0-1-80,8 0-72,-3-2-36,6 3-36,-4-2-16,5-4-8,2 1 24,0-4-4,-3 3 4,7-4-48,-10-2-52,8-2 0,-8-2 28,3 2 8,-3-5 40,0 2-28,0-2 0,-3-1 16,-2 0 8,2 1 24,-5-1 52,0 1 12,0-1 84,0 4 152,0-1 128,-5 1 28,2 1-44,-2 1-128,-3-1 20,0 2 52,0-1-12,0 2-4,3 0-72,-3 0-8,-6 0-16,6 2 0,6-2 36,-4 1-8,5-1-52,-6 0-60,5 0 36,2 0-36,0 0 108,2 0-120,5 0-60,-6 0-24,7-1-60,-2-1 132,4-2 0,4 2 0,-1-1 4,3-1 8,-3 1 72,-2-1 48,5 2 24,-5-2-48,-3 4-52,0-2-44,-2 2-8,-3-1 4,6 1 0,-9 0 0,0-1-4,6 1 4,-4-3-44,-2 2-120,0 1-100,0-3-144,0 2-204,0-3-188,-8 2-308,8 2-556,-12 0-1521,11 2-3667,-12 4-1309</inkml:trace>
  <inkml:trace contextRef="#ctx0" brushRef="#br1" timeOffset="0.99">62924 46331 432,'0'0'1968,"0"0"4969,0 0-4265,0 0-1036,0 0-688,0 0-164,0 0 100,0 0 125,0 0-93,0 0-212,0 0-164,4-7-148,-4 7-72,0 0 8,0 3 12,0 1 16,-4 3 128,-2 2 136,0 6-28,0 1-72,-8 0-96,7 4-132,-9-2-4,3-2 36,-1 1 4,-2 0 44,0-5-48,5 3-140,-5-6-52,8 3-48,2-4-28,-6-1-56,9-3-48,-1 0-12,1-2-36,3-2-24,0 2-40,0 0 40,0-2-48,0 0 72,0 0 48,0 0 40,0 0 8,0 0 8,3 2 0,-3 0 100,4 2-12,-1 2 24,-1-4 12,8 2 16,-4 3-16,0-2-36,2-2-48,2 1-44,-2-1-4,3-1-4,-3 1 4,6-2 4,-4 1-4,-2-2-4,3 0-44,-3 1 0,5-1 0,-6 0-24,2 3-52,-3-2 40,0 0 0,4 1 12,-4-1-24,0 2 24,-4-2-24,4 0-24,-4 1-72,4 0-52,-6-2-92,0 2-124,0-1-156,0 0-72,0 1-208,0 0-552,-6 0-788,4-1-1673,-4-1-2211,4 0-1905</inkml:trace>
  <inkml:trace contextRef="#ctx0" brushRef="#br1" timeOffset="0.99">63237 46327 156,'0'0'8861,"0"0"-2089,0 0-4231,0 0-1113,0 0-672,0 0-72,0 0 168,0 0-104,-25 20-216,14-5-156,6-1-72,-6 4-64,3 2 12,0 1 24,6 2 16,-4-2-64,6 1-36,0-2-120,6-3-72,-4-1-4,9-3-68,2-1 60,-2-5-36,10-2 48,-9-1 60,10-4 24,-4-4-12,2-1-72,0-7 0,2 1-72,-6-5 0,0 0-72,3 0-60,-6 0-132,-5-1 20,1 0 88,-2 3 108,-4-2 72,3 4 44,-6 0 4,0 0 8,0 3 112,-6-3-12,3 4 12,-6-3-12,-3 3-36,0 0-68,-3-3-4,-1 6-96,5 0 12,-2-2 76,2 2 8,0 3-12,3 0-132,0 0-60,0 0 8,0 2 16,0 0 36,7 0-52,-4 0-68,1 5-88,-2-2-132,4 6-112,2-4-216,-4 6-448,1 1-500,-2-3-769,2 3-2475,-4-4-1349</inkml:trace>
  <inkml:trace contextRef="#ctx0" brushRef="#br1" timeOffset="0.99">62466 46966 5348,'0'0'4909,"0"0"-1081,0 0-1824,0 0-751,0 0-289,0 0-16,0 0 8,0 0-40,0 0-152,0 0-132,0 0-136,-8-2-72,8 2-112,0 0-96,0 0-80,0 0-60,0 0-76,8 2-208,-3 1 148,6 4 60,5 0 164,2 3 16,4 1-24,4 0-12,-1-1-24,0-2-36,-1 2-36,-3-5-48,-5-1-76,0 1 16,-8-3-48,2-1-144,-1 3-24,-4-4 80,-2 1 76,-3-1 24,0 0 0,0 0 32,0 2 64,0-2 216,-3 1 12,-2 2 4,2-2-76,-3 2 12,-4 2 0,10-2-8,-8 1-40,6-2-36,2 0-84,-6 3-60,4-4-12,2 2 60,-6 0-48,6 1 44,-2-2-32,-4 2 48,-2 2 8,-2 3-4,2-1 0,-3 1-4,-5 2-4,-3 1 4,-2 0 0,6 3 88,2-6 224,-5 0 72,12-2-84,0-2-80,-2-2-220,8-1-56,0 0-104,0-2-164,0 0-84,0 0-88,0 0-56,8-2-40,-2 0-40,0-1-204,6-2-452,-4 0-768,3 1-809,1-2-2823,-4 2-2037,4 3 5357</inkml:trace>
  <inkml:trace contextRef="#ctx0" brushRef="#br1" timeOffset="0.99">62985 46920 9353,'0'0'6428,"0"0"-3591,0 0-1105,0 0-868,0 0-160,0 0 60,0 0-36,-29 18-164,21-6-92,0 2-48,1 5-64,-2 1 0,1 1-44,1 0 20,7 2-36,-3 0-48,3-2-84,3-4-132,4-1-36,5-1-192,-6-3 24,10-4-24,3-3-24,2-3-36,3-2-88,-2-7-8,-1-2 0,-4-3 20,2-3 76,3-1 120,-9-3 120,3 1 8,0-1 4,-5 0 4,-3 2 80,0 0 36,0 2 0,-8 0 0,0 2 40,0-1 20,-8 2-36,0-2-60,-3 2-72,0 0-4,-2-2 52,-6 2-48,1 3 48,-5-2 12,-1 7-24,0-1-8,2 4-40,-2 1-72,0 0 72,6 2-8,-2 2-64,8 0-568,2 4-56,1-1 296,2 0 48,7 1-592,0-2-684,0 1-380,2 1 24,3 0-369,4-1-1951,-3 1-1109</inkml:trace>
  <inkml:trace contextRef="#ctx0" brushRef="#br1" timeOffset="0.99">61954 47561 3696,'0'0'2709,"0"0"1647,0 0-2148,0 0-900,0 0-460,0 0-80,0 0-27,0 0 19,0 0 32,0 0 12,-2-4-120,2 2-340,2-2-184,4 2-12,2-2 80,2 0 44,1 0 80,5-2 48,0 2 0,9-1 0,0 1-36,1 0-60,4-1-52,-1-1-32,-2 4-76,10-2-72,-1-2 0,4 2 412,0-2 324,-2-1-592,3-1-216,-1 0-148,-3 0 148,3 0 252,2-3 24,-2 2-8,-5 5-64,5-3 0,-6 4 12,-3-1-60,-2 2-148,-5-1 64,3 3-12,-3 0 12,0 0 48,-5 0 48,-4 3-59,-3-2-97,0 0-12,-4 1-4,0 0-4,-6-2-40,-2 0-1,0 0-11,0 0-96,0 0-24,0 0-36,0 0-24,0 0-36,0 0 36,0 0 20,-2 0 64,2 0-60,0 0-120,-6 0-52,6 0-68,0 0-40,0 0-120,0 0-148,0 0-280,0 0-288,0 0-264,0 0-433,-2 0-471,-4 2-1984,4-1-857</inkml:trace>
  <inkml:trace contextRef="#ctx0" brushRef="#br0" timeOffset="0.99">40852 39288 3512,'0'0'3233,"0"0"-445,0 0-1112,0 0-760,0 0-328,0 0-76,0 0-4,0 0-64,0 0-40,0 0-76,0 0-112,12 14-204,-12-6 216,4-1 188,8 5 189,-12-2-45,10 4-200,2-1-96,-8-4-116,8 5-12,-3-4-76,-5-2 76,8-4-52,-8 3-80,8-3-8,-12-4-112,13 3-56,-13-3-224,8 0 132,-8 0-60,4-3-36,4 0-33,-8-2-95,4 1-16,-4-7 100,8 6 164,-8-6-128,0 2 208,0-2 160,0 1 88,0-1 256,0 7 236,0-7-100,0 6 220,0 0-95,0 2-57,0-5-112,0 5-164,0 2 100,-8-5-176,8 1 12,0 2-156,0 1 68,-4-4-8,4 6-24,0-2-28,0 2-48,0 0 0,0 0-12,0 0-84,0 0-64,0 0-36,0 2-88,0 6 56,0 0 216,0 6 260,0 3-36,4 3 68,-4 4-68,0 2-52,0-1 60,0-1 0,0 1 108,0-2 248,0-2-76,0-3-136,0 3-108,0-6-52,0 0-120,0 2-12,-4-5-32,4 1 8,0-2-60,-8 0-48,8-7 0,0 6-76,0-7-164,0 2-188,0-2-156,0-2-236,0-1-272,0 0-504,0 0-1017,8-1-1955,-8-6-1357</inkml:trace>
  <inkml:trace contextRef="#ctx0" brushRef="#br1" timeOffset="0.99">58416 40438 3272,'0'0'120,"0"0"5397,0 0-2897,0 0-792,0 0-568,0 0-228,0 0-51,0 0-85,0 0-64,0 0-32,0-5-52,0 5-116,0 0-96,0 0-108,0 0-16,0 0-12,0 1-24,0-1-36,6 4-88,-6-3-20,2 5-16,4-2 0,-5 2 52,7 2 8,1 4 76,1-1-28,-2-2-48,5 3-36,3-2-84,-2-2-148,-1-2 0,3 0 4,-5-4 60,5 1 12,-6 0-24,5-3-48,-6 0 60,-1 0-60,2-4-12,-1 2-12,-4 0-72,-3-4 12,-2 1-24,5 0-40,-5-2-32,0-4-24,0 1-12,0-5 0,0-1 24,0 1-232,3-3-84,-3-1 88,5 2-4,-2 1 12,2 1 12,-5 0 84,3 6 112,-3 2 44,0 4-20,0-1-112,0 3-36,0 1-160,0 0-148,0 0-384,-3 0-572,3 0-569,-5 5-879,5-2-3164</inkml:trace>
  <inkml:trace contextRef="#ctx0" brushRef="#br1" timeOffset="0.99">54288 39507 4800,'0'0'5981,"0"0"-3965,0 0-972,0 0-356,0 0 4,0 0 64,0 0-63,0 0 15,0 0 12,0 0-32,3 23 76,-3-10-128,5-1-40,-5 2-72,0 6-36,0-3-52,-5-1-96,2 3-148,3-6-84,-8 3-32,8-4-76,0-4 0,-2 0 0,2-5-4,0 1 0,0-3-8,0-1-184,0 0 52,0 0 144,0 0 0,0-2 144,0-4-132,0-2-12,-6-4-132,6-2-40,0-5 76,0 2 36,0-3 48,0-2 0,0 2-36,0-1 0,0 5-48,0 1 8,0 2 28,6 3-36,-4 2 12,-2 6-64,3-4 76,2 5 60,-5-3 12,8 1 4,-5 2 92,2-3 52,-2 3 32,2-1-8,-2 1 8,2-4-24,3 2-44,-5 0-4,5-1-36,-5 0 12,5 2-72,-2-4 0,0 4 40,-2 0-48,4 2 56,-2 0-12,2 0 24,3 0 60,3 4-60,-4 2-60,4-2-12,-1 1-4,-5 2 0,5-2-44,-2-2 40,-3 1-4,3-3-60,-3-1 64,-2 0-160,4 0-52,-2-1 40,-4-3-4,-2 4-140,-2 0-260,0-2-280,-2 2-408,-2-1-332,1-3-1013,-2 3-2503,-5 1-2617</inkml:trace>
  <inkml:trace contextRef="#ctx0" brushRef="#br1" timeOffset="0.99">54303 39443 2520,'0'0'8309,"0"0"-5833,0 0-840,0 0-780,0 0-163,0 0 43,0 0 32,0 0-112,0 0-116,0 0-112,0 0-60,0-4-100,0 4-108,0 0-160,0 0 0,0 0-44,0 0 32,0 0-64,0 0-8,0 0 0,0 0 8,0 0 16,0 0 60,0 0 48,0 0 12,0 0 52,0 0 12,0 0-16,0 0-24,0 0 4,0 0 8,0 0 0,0 0 4,0 0-16,0 0 0,0 0 28,0 0-28,0 0 24,0 2-20,0-2 8,0 2-24,0-2-12,5 0 112,-5 0-28,0 4-8,0-1-4,3 0-36,-3-2 88,0 3 8,0-3-20,0 1-124,5-1-40,-5 3 52,0-3-60,0 1 4,3 2-4,-3-2-4,0 0 0,5 3 0,-5-4 4,3 5-8,-3-4 8,0 4-48,8-1 48,-8 0 0,3 2 0,5-2 8,-8 1 0,6-1 52,0 2-12,3-1 0,-6 1 48,3-2-36,2-1-48,0 3 84,0-1-84,1-1-8,-1-1 4,0-1 0,0 2-4,-3-4 4,3 3-8,0 0 0,0-2 0,0-1 0,0 3 0,0-3-8,-7-1 4,9 2-8,-2-1 8,-4 2-12,4-1-44,1-2 56,-6 2-4,3 2-40,2-3 36,3 0-36,-3 1 36,0 2 4,5-3-64,-2 2 64,5-1-76,-5 0 36,5-1 36,2-1-36,-3 1-28,3-1 16,-2 0-36,-7 0 84,8 0 4,-5-1-4,-1 1-48,0-1 52,-3 1 8,5-2 0,-5 0 8,-5 2-4,5 0 4,2 0 0,-2 0 52,-2 0 12,2 0-12,-6 0-48,6 2-8,-5 0-4,4-2 0,2 0-4,-2 1 0,1-1 0,1 0 0,-2 0 0,1 0 4,3 0-4,-3 0 0,0 1 0,0-1 4,0 0 4,0 0 4,2 3-4,-2-3 0,6 1 0,-6-1 0,0 0 0,1 2-4,3-2-4,-4 1 0,-1-1 4,2 0-4,-2 0-4,3 3-64,4-3 12,-6 0-12,0 0 12,2 1 48,-2-1 12,3 1 0,-3-1 0,0 3 8,0-3 4,0 0-4,0 0 40,2 1-48,-1-1 0,-1 6-8,-1-6 0,2 2 0,-2 0 4,3 0-4,0 1 0,-4-2 0,8 3 4,-6-2 4,-3-1 0,8 3 8,-2-1 0,-3-2-4,0 0 4,0 3 0,3-2 4,2-1 36,-5 3-36,1-3 36,6 1-40,-6-1 4,3 3-8,-5-3-4,6 5-12,-2-5-36,0 0-12,-3 5 12,5-5 44,-5 2 4,0 2 0,3 2 4,-3-5-4,0 1 8,0 1 40,-1 3-36,2-5 0,-6 5 48,5 0-48,1-2-4,0 0-4,3 2 0,-2 0-4,-1 1-8,2-3-4,-3 2 0,0-3 4,5 4 8,-2-1 4,-1-1-4,4 1 4,-4-3 0,-3 3 8,5-1 84,0 1 16,0 0-16,-5-1-12,8 0-12,-6-1-24,2 2-40,2-2 0,-2 0-8,5 1-60,-6-4 48,6 4-132,-2-1 72,-1-2 24,3 2 36,-1-2-52,2 2 52,-8-2-36,7 1 40,-2-2 8,-3 4 4,7-4 8,-4 0 84,2 3-44,-6-1-4,5-1 0,-3 1 12,3 1 12,1-2-24,-6 2-40,6 0 4,0-2 36,0 1-36,0-1 0,0-1-12,-2 4-44,2-5 36,4 3 4,-8-1 4,7-3 0,-5 2 4,2 1 4,3-2 4,-6-1 36,3 3-40,-2-3-4,-1 3-4,-2-1 0,5-2 0,-6 2 0,2 3 0,0-5 4,0 3 0,2-1 0,-6 2 0,8-4-4,-3 2 4,-2-1 8,5 2-4,0-2-8,-5-1-8,7 0-100,-6 0 36,4 0 24,4 0 40,-5 0 4,1 0-8,-3 0-36,3 0 36,6 0 0,-12 0 0,9 0 0,3 0-36,-10 0 40,9 0 0,-4 0-4,1 0 4,0 0 8,-2 1 0,0-1 4,3 0 4,2 0-8,-9 0-40,10 0 32,-5 0 8,0 0-4,2 0-4,-3 2 8,0-2 8,3 1 0,-6 2-8,6-2-4,-3 0-8,0 1 0,-1 2 4,3-3 0,-2 0 0,3 1 4,0 2 4,-3-3 0,0 2-4,2 0-80,4-2-12,-5 0-36,2-1 32,-2 0 52,-2 0 40,4 0 4,2 0-4,-2 0 0,-1 0 4,-2-1 4,-1 1 4,2 0 0,-1 0-4,-6 0 0,7 0-4,-7 1 4,6 1 4,-3 2 4,-2 0-8,-1-4 12,4 6 0,-4-6 48,-2 6-48,8-5-8,-6 4 0,4-1-4,-4 2 0,0-5 0,6 4 0,-2-2 8,-4-2-4,6 3 0,-5-1 56,5-2-60,-3 2 12,0-2 48,1 1-56,-4-1 0,6 0-4,-6 2 0,6 0-4,-1-3 4,-6 4-4,10-3 4,-6 2 4,3-1 0,-5 1 0,8-2 0,-7 1 0,5 2-4,-5-2 0,1 1 0,5-2-48,-9 2 0,10 0 44,-6-3-4,-2 2 4,0 0 4,5 0 0,-8-2 8,4 0-4,0 3 0,-3 0-4,6-2 0,-6 0-8,-1 1-40,3 0 40,2 1 4,-2-2 0,-6 2 0,6 1 0,-3-1-4,0 1 8,0-2 0,0 2 0,0-1 0,-6 2 8,6-3-4,0 3 0,1-2 4,0-2 4,0 4 36,3-3-40,-4-2 0,2 2-8,-1 0-48,2-1 48,-3-1 0,0 3-4,0-3-8,0 0 0,0 1 0,2 0-40,-2 1 48,-2 0 4,2-2 0,0 3 0,-6 1-4,6-1 4,-5-2 0,5 4 0,0-3 4,-8 3 4,8-2 0,-3 2 4,-3-2 52,3 2-16,-2 0 36,-3-2 24,6 4-12,-3-2-32,-3 1-16,0 0 12,0 0-48,3 0 60,1 4 12,-2-4 0,-2 2-12,8-1-64,-8 1 52,7-4-52,-6 4 44,5-1-40,2-2 36,-5 2 0,-3-3-44,5-2 8,-2 2-4,-3-2-8,0-1 0,0 2 0,0-3-4,0 2 4,2 0 0,-2 2 8,0-3 0,0 0 4,6 1-4,-6 2-8,0-3 0,2 0-108,-2 1-16,0 0-8,0 0-12,0-1-24,6-1 20,-4 1 28,-2 2 60,0-2 48,0 1-36,0-2 40,0 1 4,0 2 4,6-3 4,-6 2 44,0-2-44,0 3 4,0-3-4,0 0 4,0 0-8,0 0-4,0 0-252,0 0-156,0 0-12,0 0-124,0 0-96,2 0-152,-2 0-312,0-3-780,0 1-1257,-2-1-2587,2 0-1017,0 14 5841</inkml:trace>
  <inkml:trace contextRef="#ctx0" brushRef="#br1" timeOffset="0.99">47139 42653 1644,'0'0'6261,"0"0"-3841,0 0-1052,0 0-420,0 0-96,0 0-88,0 0 20,0 0-104,0 0-76,-8 21-27,8-21-41,0 0 32,0 0 12,0 2 48,0-2 8,0 0-48,0 0-52,0 0-60,0 0-40,0 0 0,0 0-24,0 0-60,0-2-64,0-2-68,0 2-48,0-5-172,0-1-60,0-4-48,0-2-24,0 0 84,0-2-16,0-3-56,0 2 60,0-2-36,0-1-196,-5 3 292,2-3 0,3 4 40,-5 1-40,5-1-4,-8 1-128,6-1 48,2-1-100,0-1 124,-6 0 48,3-1-48,3 2-12,0-2-48,0-2-4,0 1-44,0-3-16,9 0 88,-9-1 48,2 0-100,6 2 148,-8-4 0,5 1 88,-2 2-88,5 0 144,-8 1-48,5-2-8,-2 1 92,2 0-44,-2 2-128,-3-3-8,8 1-48,-8-1-72,8-1-12,-6 2 120,6-2 0,-8 1-128,8 0 132,0 0-32,-2-2 40,-1 4-12,-1-1-144,8-1 148,-5 1-8,-2 2-40,4-1 52,-2 1-72,-4 0 76,5-1 8,1 2-4,-7 0 28,6 3-24,-3 0-8,3-2 8,-5 3-4,5 0-4,-3 0-60,-2-2 52,7 2-40,-2-2 48,-2 2 0,2 0 72,0 1-72,0-1 12,-6 0 36,6 1-48,3-2 0,-6 2-8,2-1-88,2 0 88,-1-1 0,-6 2-44,6 0 44,1 1-48,-6-1-16,3 0 12,2 1-36,0-2-76,0 1-72,0-1 160,3 1-4,-3-1 64,0 2 16,0-4-52,0 2-52,0 0-8,3 2-16,-3-4 52,0 4-8,5-3 92,-5 4 48,-6-2-36,6 1 100,4 3-100,-8-1 88,4 1 32,-6-1-132,6 2-48,-2-1 0,-4 0 48,6 2 0,3-4-60,-6 5 60,3-4 44,0 1-44,0 0 0,-5-1 4,5 2 36,3-2-32,-3 1-8,0-4 80,0 2-80,0 1-4,0-2 4,2 1 36,-2 1 8,-4 0-44,4 1-8,2-1-116,-7 3 52,3-4 68,2 3-8,-4 1-64,3-3 68,-2 1 8,3 1 128,-5-1-80,5 3 36,-3-1-20,-2-3-64,5 4-36,0 0 32,0-2 0,0 0-108,0-1 52,0 1-52,-5 2 52,6 0-12,0 0 56,-1 0-48,-1 2 64,2-1 12,-1-2 64,-1 2 44,-4 2-32,6-3-28,-5 1-52,-1 3-4,5-3 4,-3 1 0,3 0-8,-5 2-96,5-2 20,2-1 64,-2 2-60,6-2 72,-3 0 60,-3 1 24,10-1-20,-4-1-4,2 1-60,-7 1 100,10 2 20,-6-3-108,0 0 64,3-1 56,-2 2-84,2-1-36,-6 3 36,1-3 4,2 1-8,-3-1-40,4-1 0,-4 1 68,2-1-64,0 0 64,4-1-72,-5 1 76,7 0-76,-2 0-52,0 0-72,0 1-8,0 0 120,-5 2-40,6 1 44,1-1-4,-5 1 12,-4-2 12,9 4 52,-9-1-60,-1 2 0,0-2-4,0 3-8,0-1-104,-5-1 40,5 2-40,-8 0-56,5-2-80,-2 2 16,2 0 24,-2-2 48,2 2 64,-5-1-4,3 1 100,-3-1 8,0 1 92,0 0-28,0 0 40,0 0-16,0 0-88,0 0 92,0 0-100,0 0-4,0 0-120,5 0-48,-5 0-12,0 0 112,3 0-4,-3 0 76,3 0 56,2-3 88,-5 3-40,3 0-104,1-1-48,-2 1 48,-2 0 36,0 0 88,0-2 24,0 2-28,0 0-20,0 0 8,0 0 40,0 0-76,0 0-24,0 0-48,0 0-52,0 0-80,0 0-40,0 0 0,0 0 0,0 2-24,0-2-64,0 0-36,0 0 76,0 0 72,0 0-12,0 0 96,0 0 60,0 0 4,0 0 64,0 0 20,0 0 28,0 0 12,0 0 24,0 0 24,0 0 12,0 0-12,0 0-24,0 0-36,0 0-64,0 0-48,0 0-148,0 0-12,0 0-72,0 0-152,0 0-268,0 0-380,-2 0-993,-5 0-2511,7 0-2581,9 0 3993</inkml:trace>
  <inkml:trace contextRef="#ctx0" brushRef="#br1" timeOffset="0.99">48515 39855 7977,'0'0'6536,"0"0"-4792,0 0 193,0 0-877,0 0-264,0 0-112,0 0-232,0 0-256,0 0-196,27 4 0,-13 1 0,-4 2 8,1 1-8,4 1-192,2-2 8,-4 5 72,-3-3 112,10-2 0,-14 1-36,2 0-88,0-2-72,-5 1 100,2-3 88,-5 1-52,3 2 60,-3 0 140,0 3 348,-3-3 144,-5 8 84,0-1 340,-2 2-44,-4 0-192,-3 2-180,5-2-280,0 0-216,-4-1-144,5-1 0,9-3-144,-6 0 12,2-5-196,4 0-140,-4-2-12,6-3-100,0 0-60,0-1-48,0 0-148,0 0-308,0-2-936,0-2-2721,6-7-5060</inkml:trace>
  <inkml:trace contextRef="#ctx0" brushRef="#br1" timeOffset="0.99">57049 41856 5777,'0'0'8868,"0"0"-5115,0 0-2525,0 0-568,0 0-36,0 0 216,0 0-40,0 0-112,0 0-108,0 0-156,0 0-136,12 6-132,-2-6-72,0-2 64,9-2 32,1 0-36,1-3-12,9 0-24,-4 1 60,9-2 544,-1 0 188,-2 0-455,0-3-297,-6 3-88,-2-1-60,-5 2-160,0 3-188,-5-1-157,0 2-119,-6-1-28,-6 3-20,-2 1 8,0 0-84,0 0-232,-2 0-224,-4 1-320,0 3-480,-6-3-473,0 3-587,0 0-1788,2-1-485</inkml:trace>
  <inkml:trace contextRef="#ctx0" brushRef="#br1" timeOffset="0.99">57171 41258 6097,'0'0'5636,"0"0"-3668,0 0-840,0 0-636,0 0 88,0 0 289,0 0 395,0 0-80,0 0-168,0 0-136,0 0-164,0-14-148,-6 14-144,6 0-96,-8 0-160,6 0-96,-6 2-72,0 0-4,-3 4-44,-2 0 36,5 1-36,-8 2 36,6 3-36,0 2 40,0 2 8,-2 0 12,3 3 84,8 1 16,-2 1 8,-2 2-12,5 2 36,0 0 12,5 1-56,-2-5 56,7-2 108,-2 1-48,-1-4-116,8-6-88,-3 0 48,4-5 12,5-2 12,-2-3-84,5-3 0,-6-5-108,9-5-100,-5-3-92,-4 0 12,0-2 8,3-2-32,-8 0-64,3 2-72,-2 2-12,-4 0 36,-7 0 168,5 5 184,-8-1 72,0 3 92,0 1 68,-8-3 80,5 3 16,-5-2-124,-2 2-8,-4-1 68,-4 2 16,3-2-76,-5 1-24,1-3-12,-5 3-12,3 0-24,3 4-48,2-1-4,-2 4-8,7 1-8,-1 0-148,3 1-60,1 0-184,1 3-364,7 0-488,-3 2-696,3 0-505,3-4-1691,4-1-864,1 0-633</inkml:trace>
  <inkml:trace contextRef="#ctx0" brushRef="#br1" timeOffset="0.99">57139 41007 1488,'0'0'7457,"0"0"-5313,0 0-1268,0 0-440,0 0 140,0 0 340,0 0 288,0 0-124,0 0-203,0 0-193,0 0-164,0-6-112,0 6-52,0 0-100,0 0-244,0 4-12,0-1-184,0 4 64,0 3 120,0 6 392,8 7 208,-8 5 256,10 4-104,-2 7-204,-2 1-16,-4 5-36,6 1-60,-2 0-24,-4 0 8,6 1 76,-8-6 44,11-1-324,-11-4 40,8-5-4,-8-2-24,4-1-12,-1-5-48,-3-3-12,0-1-60,0-1-36,0-3-52,0-2-4,0-2-4,0-2-108,0-2-96,-3 0-84,3 1-36,0-4-76,0 0-56,0-3-148,0 0-128,0-1-116,0 0-328,0-1-624,0-2-748,3-3-1785,-3 0-2507,0-6 375</inkml:trace>
  <inkml:trace contextRef="#ctx0" brushRef="#br1" timeOffset="0.99">56950 41001 5745,'0'0'6284,"0"0"-3708,0 0-1232,0 0-663,0 0-9,0 0 72,0 0-100,0 0 32,25 12-52,-12-13-208,0-2-136,3-2 184,8 1 156,8-1 132,-2-2-184,8 0-156,-3 3-28,0-2 40,-3 2-112,-7 2-104,-1-2-208,-5 2-88,-3 2-104,-8 0-108,0 0-28,-3 0-140,-2 2-176,5 1-104,-5-2-324,-3 1-552,0 2-836,0-4-1609,-8 2-1703,5 2-1293</inkml:trace>
  <inkml:trace contextRef="#ctx0" brushRef="#br1" timeOffset="0.99">57621 41343 5240,'0'0'7221,"0"0"-4705,0 0-1003,0 0-493,0 0-152,0 0-216,0 0-64,24-12-112,-14 8-108,-2 1-52,11-2-72,2 2-84,-5-1-16,3 2-108,-4 0-36,-3 0-144,-3 2-112,-1 0-268,2 0-284,-6 4-112,-2-3-68,-2 0-469,0 3-1147,0-1-2640,0 0-2093</inkml:trace>
  <inkml:trace contextRef="#ctx0" brushRef="#br1" timeOffset="0.99">57653 41502 11969,'0'0'4925,"0"0"-3649,0 0-856,0 0-12,29 3 180,-21-6 132,5 0 24,-2 1-84,-3-5-164,8 2-132,-5-1-184,-4 0-180,7 3-36,-12-1-144,8 3-220,-10-1-256,7 1-428,-4 1-484,-3 0-1041,0 3-2795,0-3-2477</inkml:trace>
  <inkml:trace contextRef="#ctx0" brushRef="#br1" timeOffset="0.99">58331 41184 1668,'0'0'8289,"0"0"-5741,0 0-980,0 0-572,0 0-28,0 0 137,0 0-113,0 0-364,0 0-184,0 0-40,-13-5-24,5 4 0,0 1-88,0 0-36,4 0-24,-6 0-16,-2 1-20,4 4 0,-1-2-4,-3 6-20,2-2-16,4 2-24,-2 1 28,0 2 56,2 2 64,-2 1 56,6 2 28,2-2-108,0 2-152,0 2-104,8-4-208,0 1-44,2-5-64,2-2 52,1-2 32,5-2 16,-3-5 8,2-1 16,1-6-40,-2-5 64,0 0-16,-6 0 52,6-4 48,-8 0-28,-2 0-8,-4 0 0,4 2 108,-6 0-108,0-1 120,0 4 68,-6-1-20,4 4 124,-4 0-12,-2 2 8,8 2-72,-8 1-20,8-1-4,0 4-24,-2 0-44,2 0-4,-6 0-8,6 0-64,0 0-28,0 4-68,6 1 168,-4 2 60,-2 1 268,8 1-12,-8 5-48,8 0-52,0 2 4,-2 2-124,2 2-48,-6-3-40,9 3 28,-7 0-36,0 2-96,4-1 48,-3 0 0,-3-1 44,3 2-4,-2-2-56,3 0 16,-3-2 44,-3 0 0,7-2-68,-5-2 0,-2 4 12,6-4 56,-4 0 4,-2-3 4,0 3 8,0-4 120,-2 2 52,-4-2 56,4 0 52,-5 0-4,4 0 4,-6 2-52,2-3-72,-6 0-36,5 1-60,-3-2 0,1 0-16,-4-2-56,4 0-4,-6-2-68,8-4-48,-3 2-72,3-2-108,3-2-88,2-1-72,-2 2-192,5-5-4,0-2-96,5 2-348,-2-2-876,5-2-953,-3 1-1855,-2 2-1113</inkml:trace>
  <inkml:trace contextRef="#ctx0" brushRef="#br1" timeOffset="0.99">58598 40889 3940,'0'0'4177,"0"0"-1977,0 0-476,0 0-584,0 0-188,0 0 48,0 0 96,0 0-219,0 0-529,0 0-152,0 0-48,27-20 40,-13 14-188,-4-2-12,6-3-124,8 4 136,-6-2 12,1 2 248,5 2 96,0-2-72,-5 4-124,1-2-24,-7 5-52,9-1 116,-12-1-56,6 1-128,-5-2-16,2 3-68,-2 0 20,-3-1-52,0 1 28,-5 0-40,5 0-72,-8 0 24,0 0 160,0 0 76,0 0 44,0 0-8,0 0-40,0 0 16,0 0-76,0 0-4,0 0-8,0 0-8,0 0-52,0 0 8,0 0-32,0 0-28,0 1 4,0 2 108,0 0 0,0-2 48,0 7 12,0-1 28,0 2 20,-3-1-20,-2 6-28,2-4-16,3 4-44,0 0-8,-4 4 8,0-2 72,1 4 88,-2 1 48,-3 3 36,5 1-24,-2 5 0,-3 0 72,0 0 24,5-2-48,-5 0-60,6-1 12,-4-5-16,4 0 40,-4-2-76,4-4-56,2-2 20,-6-2 0,6 2-12,-2-6 4,-4 0-40,6-2-72,0 0-4,0-2-8,0-4-4,-2 1-56,2-1-76,0 3 16,0-3 24,0 0 0,0 0 24,0 0 8,0 0-8,0 0-96,0 0-40,0 0-44,2 0-4,4 0-72,2-3 84,0 2 48,8 1 124,-3-3 68,8 0 4,-2-1 596,8-1 84,-7 2-328,1-3-232,1-1-20,-1 0 56,-5 1 24,0-1 4,0 0-64,-5 2-36,2 4-84,-5-5-44,-5 6-76,-3 0-196,0 0-192,0 0-172,0 0-148,0 0-236,-3-2-336,-5 2-945,1 0-2979,-2 0-2833</inkml:trace>
  <inkml:trace contextRef="#ctx0" brushRef="#br1" timeOffset="0.99">58808 41060 5929,'0'0'7384,"0"0"-4348,0 0-1123,0 0-805,0 0-312,0 0-4,0 0 132,0 0-124,0 0-232,0 0-168,-7 3-112,7-3-68,4 0-160,-1 0-60,5 0-120,2-3-28,6 0 104,6 2 40,-1-4 4,3-1-60,3 0 12,-6-1-48,-2-1-48,-2 1 0,-3-1-52,-4 0-44,-2 2-88,3 2-168,-3-3-136,0 2-36,-8-2-164,5 3-468,-5-1-920,0 2-1861,-5-1-1999,2 0-257</inkml:trace>
  <inkml:trace contextRef="#ctx0" brushRef="#br1" timeOffset="0.99">59063 41692 2528,'0'0'104,"0"0"4109,0 0-2993,0 0-1064,0 0-144,0 0 260,0 0 572,0 0 280,0 0 72,0 0-132,-6-14-412,6 13-284,0-3 12,0 1 256,0 2 232,0-3 53,0 4-101,0 0-88,0 0-44,0 0-24,0 0-148,0 0-284,0 5-136,0 3 88,0 6 132,0 6 208,6 4 472,-4 4-280,-2 4-304,8-3-100,0 0-20,-5-3-124,4-3-156,-1-7 0,-3 0-12,2-7-8,-2 0 8,1-5 0,-1-1 8,2 0 52,-1-3-60,-4 0 4,3-4 80,2 1 48,-4-5-12,-1 1-12,6-3-56,-6-2-52,2 1 0,-2-2-52,0-2-80,0 3-36,0 0 12,0 2-48,6 4-28,-2-1 52,0 2 0,-2 3-40,4 1 28,2 1 36,-3 0 56,3 3 100,0 2 24,5 3 256,-5-1-100,0 1-80,3 1-64,0-2-36,-5-2-12,1 2 0,1-3 4,-5-3 8,4 3-8,-7-2 8,2-2-16,5 0-140,-7 0-48,0 0-28,0 0-68,0 0-4,0 0-72,0 0-196,0 0-292,0 0-436,0-3-688,3-1-1121,-3 3-2795,6-6-1773</inkml:trace>
  <inkml:trace contextRef="#ctx0" brushRef="#br1" timeOffset="0.99">59386 41825 3860,'0'0'9737,"0"0"-7057,0 0-1659,0 0-349,0 0 192,24-7 128,-16 2-260,-3 2-204,-2-3-212,2-1-184,-4 2-84,-1-2-48,3 0-48,-3 2-12,0-2 0,0 2-4,-3 0-28,2-1 92,-7 5 4,3-2 56,-6 1 40,3 2-4,-5 2 36,2 2-120,3 3-12,-3 2 0,6 3 88,2-1 188,-2 1-20,5-1-12,8 2-124,-3-1-120,3-1-24,0-3-172,3 1-140,0-1-164,-3-4-120,5-1-208,-2-3-240,-5-3-264,6-1-457,0-4-1031,-9 1-2868,6-3-1757</inkml:trace>
  <inkml:trace contextRef="#ctx0" brushRef="#br1" timeOffset="0.99">59582 41730 13373,'0'0'6545,"0"0"-4741,0 0-1212,8 27-324,-8-20 72,1-1-64,-1-3-120,0-3-148,0 3-8,0-3-192,0 0-172,0-3-276,0 0-332,0-3-544,-1-2-1372,-4-4-3917,5 2-1268</inkml:trace>
  <inkml:trace contextRef="#ctx0" brushRef="#br1" timeOffset="0.99">59510 41510 6309,'0'0'7452,"0"0"-5080,0 0-2003,0 0-369,0 0-249,0 0 117,0 0-144,0 0-464,24 12-704,-24-9-2964,8 2-3261</inkml:trace>
  <inkml:trace contextRef="#ctx0" brushRef="#br1" timeOffset="0.99">59770 41610 13745,'0'0'6201,"0"0"-4313,0 0-1356,0 0-360,-19 28 128,11-17 76,-2-2 36,2 3-24,0-2-136,2 0-180,-2 0-72,8-1-48,-2 0-60,2 1-84,0-2-124,2-2 0,6 1 4,-2-6 80,2-1 172,2-1 60,-2-4 120,11-5-56,-7 0-64,6-5-44,-9 0 36,3-1-44,0 2 4,-3-2-12,-2-2-168,-4 2-100,2 1-108,-5-1 68,0 2 188,0 2 96,0 6 84,0 1 252,0 4 88,0 1-60,0 0-72,0 2-76,0 5 112,0 1 156,0 3 96,0 3-28,3 1-44,-3 1-100,0 4-68,0-1-112,2 1-60,4 0-84,-4 3-72,-2-1-48,6 2 12,-4-2-52,-2-1 64,6-4 48,-6 2 48,0-3 4,2-2 128,-2-2-48,0-2 28,0 1 44,-2-2 72,2-2-12,-6 0 12,4-1-32,-4-2 104,-2 2 12,6-5-108,-6 2-204,1-3 0,-2-3-288,6-4-240,-2 1-292,-2-9-376,7-1-592,0-4-2140,0 1-2957,7-6-3992</inkml:trace>
  <inkml:trace contextRef="#ctx0" brushRef="#br1" timeOffset="0.99">59986 41263 8869,'0'0'7761,"0"0"-3689,0 0-3404,-10 29-412,6-11 172,4 6 116,0 4 168,4 3 160,-2 2-232,4 3-148,-4-1-192,8-1-180,-6-2-108,-2-2-8,6-6 68,0-5 100,-5-6-4,5 2-36,-2-7 0,-4-3-12,6-2 12,-2-2-60,-4-1 0,6 0-24,-8-3 12,11-3-12,-11-2 8,8-2-56,-8-2-144,0-2-12,5-2-12,-5-1 24,3 1-120,-3-1-12,5 2 32,-2 2 112,2 5 132,-2 4-4,-3 0-8,5 4-96,-2 0-24,-3 1 132,7 6 96,-3 1 192,4 4 4,-3 1-76,-4 3-48,5 2-96,3-2-64,-6-1-8,1-6-156,-2 0-316,-2-6-176,8-3-64,-5-3-144,5-6-464,-3-3-1436,-2 0-3477,-3-11-5492</inkml:trace>
  <inkml:trace contextRef="#ctx0" brushRef="#br1" timeOffset="0.99">60188 41471 8385,'0'0'10589,"0"0"-7589,0 0-1776,0 0-908,35-9-232,-27 2-80,8 1-4,0-2 60,-6 0 252,7 0-8,-3-3-244,0 2-60,-1-2-276,-5 3-328,5 0-280,-5 1-136,-5 5-100,2-4-508,-5 6-2129,0 0-4691,-8 2 1847</inkml:trace>
  <inkml:trace contextRef="#ctx0" brushRef="#br1" timeOffset="0.99">60255 41234 17574,'0'0'4532,"5"37"-3200,-5-14-752,3 2 128,-3 6 452,0 1-260,0-3-275,0-1-313,0-2-244,0 2-68,5-6-48,-5-3 0,3-2-12,-3-5-60,0 0-121,7-4-23,-3-4-48,-4-2-120,0-2-100,5 0-56,-2-2-52,-3-6-204,0 0-548,-3-6-676,-2 3-924,1-4-2145,-3 3-1239</inkml:trace>
  <inkml:trace contextRef="#ctx0" brushRef="#br1" timeOffset="0.99">60917 41200 11713,'0'0'3148,"0"0"-1748,0 0-963,0 0-201,-29-10 260,21 7 312,0 3 200,0 0-136,-6 0-152,5 0-16,0 4 36,-2 1 60,-1 2-112,3 5-84,-1-1-108,-2 5-100,8 0-60,1 2-120,3 0-92,0 0-124,3-2-136,5-4-140,0 3-60,7-8-12,1-4 56,1-2 100,-5-4 72,4-3-48,6-5-76,-9-5-140,3-2 152,0 0 100,-5-4 84,2 4 48,-5-5-4,-5 2-212,-3-1-12,0 4-4,0 0-8,-10 2 56,4 4 140,-2 3 44,2 2 96,-7 7-8,5 0-88,-8 0-12,5 7-160,3 1-192,0-4-184,6 1-696,2 2-1436,0-6-3409,8-1-3236</inkml:trace>
  <inkml:trace contextRef="#ctx0" brushRef="#br1" timeOffset="0.99">61009 41027 16073,'0'0'4885,"29"1"-4313,-18-1-572,13-1-620,0-3 620,-2-3 244,-1-1-64,0-5-180,-5 2-108,-1-2-220,-2-2-380,-10 4-468,-3-1-1428,0 4-5057,-3-1-1048</inkml:trace>
  <inkml:trace contextRef="#ctx0" brushRef="#br1" timeOffset="0.99">61197 40684 3980,'0'0'9481,"0"0"-5628,-20 9-2237,4-1-304,2 3-20,-6 1-152,4 2-340,-3 2-308,3-1-152,0 1-124,8 4-72,5-1-60,1 2-84,2-2-8,0 2-88,2 2-24,6-2 48,0 2-60,0-3 48,0 3 12,3-2 24,-3 3-36,3-3-28,-3 1 52,5-2 0,-5 0 52,-1-4-40,-3 0-304,6-3-264,-10-3-48,4 0-140,-1-3-452,-3 0-1340,0-6-3133,-3-1-3480</inkml:trace>
  <inkml:trace contextRef="#ctx0" brushRef="#br1" timeOffset="0.99">60161 42566 6285,'0'0'7672,"0"0"-4987,0 0-1081,0 0-892,0 0-84,-24 16 92,15-7 24,-7 5-124,8 0-96,-3 3-40,-2-1 84,5 4 12,-3-4-144,9 2-160,-6-3-204,2 0-72,6-5-120,0 1-48,6-3-72,-4-1-76,6-3 136,8-4 96,-5 0 72,5 0-76,3 0-56,-5-4-48,8-2 72,-9 5 44,3 0-56,-3 1-48,-5 1-184,-5 2 48,8 5 244,-11-2 72,0 4 216,0 2 112,0 0-24,-3 1 12,-5 2-28,0-1 4,0 2-40,0-3-8,0-1-88,-3 1-116,1-2-40,3-5-240,-8 2-148,9-4-364,-2-1-168,-3-3-160,8-7-572,-5-2-2257,3-3-3471,-3-7-541</inkml:trace>
  <inkml:trace contextRef="#ctx0" brushRef="#br1" timeOffset="0.99">60161 42602 15633,'0'0'3969,"0"0"-3969,0 0-296,0 0 40,24-20 256,-21 13 848,5-2-32,0 2-184,0-3-240,0-1-284,0-1-108,3 0-172,-3 0-32,5 0-64,-2 3 108,0 2 156,-3 0-152,4 2-296,-10 1 96,8 4 16,-6 0-52,-2 0 24,9 5 208,-4-1 160,-1 0 60,-3 4 88,5-4 96,0 3 28,-3 2 44,-2 2 64,0-2 48,5 3 36,-8 0 32,0 2 88,5 2 44,-5 1-84,0 0-84,0 2-84,3 0-88,-3 2-48,0-3 16,5 0-28,-2-2-36,2-5-96,3-3-72,3-1-24,-1-6-72,6-1 64,-4-7 8,3-2-4,1-6-68,-1-2-96,-1 1-24,-4-5-88,1-1-56,-3 2-36,-8 0 20,5 3 124,-5 1 44,0-2-8,-5 5 12,-3 0-64,-3 2-12,1 3-80,-7 1 128,5 2 124,-7 5 72,1 0 12,-4 8 140,4-1 8,2 1-148,0 0 0,5 0-136,3-2-56,8 2-380,0-6-908,0 2-1360,5-4-3177,1 0-3420</inkml:trace>
  <inkml:trace contextRef="#ctx0" brushRef="#br1" timeOffset="0.99">60679 42449 11009,'0'0'6233,"-14"22"-3777,7-8-1272,4 3-444,-2 2 184,1 3 56,-1-4-172,5 2-48,0-6-220,5 1-272,-1-6-268,4 1-36,-1-6-172,7-1-20,-4-3-12,0-7 72,4-5-12,2-2 32,-6-2 28,6-2 12,-5-1 12,-3 0-24,0-1-108,0-1-88,-8 1 28,0 1-52,0 2 24,-8 2-60,0 3 88,-3 3 92,-2 5 100,-6 3 12,1 1 72,-4 2-52,1 6 64,1-1 124,1 0 128,7 2 4,0 0-256,4-1-12,6-1-668,-4 0-856,6-5-1308,0 4-2205,6-4-2660</inkml:trace>
  <inkml:trace contextRef="#ctx0" brushRef="#br1" timeOffset="0.99">60872 42465 1084,'0'0'10385,"0"0"-5805,0 0-2991,0 0-697,0 0 68,18 9 320,-10-4-244,-5-5-284,5 0-172,-8 0-120,8 0-124,-8-5-104,5-2-136,-2 3-92,2-4-4,-2-4-72,2 3-12,-2-4 24,0 2 52,2-4-56,-2 1-20,3-1 12,-6 0 24,7 2 48,-4 2 256,2 3 128,-2 1 64,-3 5 152,4-2-216,-4 4-224,0 0-156,2 6-4,4 1 204,-6 4 48,4-1-12,1 5 12,-5-3-12,3 2-144,-3-2-96,1-2-12,4-3-120,-2 0-120,2-3 12,-1 0-36,0-4 84,-1-3 60,2 0 48,3-3 24,1-4-28,-7-4 80,9 0 4,-3-1 0,0-1-8,-3-1-108,3 1-60,-5 1-24,2 1 36,-2 2 100,-3 5 68,0 2 12,3 5 32,-3 0-44,5 0-132,-2 5 132,-3 2 132,8 3 192,-8 4-12,8-4-92,-8 5 32,5 0-132,-2-6-120,-3-1-44,5-3-232,-4-2-292,5-3-240,-2 0-192,-4-7-672,8-2-1232,-6-4-2437,2 2-3160</inkml:trace>
  <inkml:trace contextRef="#ctx0" brushRef="#br1" timeOffset="0.99">61219 42001 548,'0'0'15029,"0"0"-11228,5 35-2773,-2-14-140,-3 5 556,5 3-52,-5 2-92,0-2-324,3 3-196,-3-4-239,5-2-261,-5-4-184,3-4-88,5-4-8,-3-3-4,-2-4-8,7-3-60,-4-4 64,-4 0-40,6-7-48,0-4-124,-1-2 40,3-3 36,-2-1 59,-6-2 1,5-2 36,0-3-36,-5 2-84,-2 4-204,6-1 60,-5 4 120,4 3 132,-5 8 60,0 0 40,3 4-40,-3 0-96,0 0-4,5 4 52,-1 0 48,-4 4 280,10 3 20,-5 0-108,-2-2-60,5 4-48,-3 2-44,-2-3-40,2 1-60,-2 2-12,-3-2 12,5-2-36,-2 1 84,-3-3 0,0-1 0,0-1 0,0-3 12,0 1 56,0 1 52,0-4 24,-3 0-48,-5 3-72,3-1-12,-3-1 0,-8 1-48,6 1-12,-7-5-48,8 7-156,-5-3-96,1 1-100,-1 0-140,4-1-280,-4 2-644,4-2-1020,2 1-1725,0 0-1423,0-2-1709</inkml:trace>
  <inkml:trace contextRef="#ctx0" brushRef="#br1" timeOffset="0.99">59969 42202 8037,'0'0'7232,"0"0"-4679,0 0-1617,0 0-664,0 0 168,27 1 308,-13-2 132,-3-2-152,5-5-232,6-4-84,-4 1-108,1-3-304,-3-2-60,8-5-208,-8 3-60,1-5-36,-1 0 24,-5 2-60,2-3-48,-2 3-140,0-2-36,-6 3 36,-2 0-64,5 5 492,-3 5 160,-5-1 320,3 6 60,-3 2-60,0 2 72,0 1 24,-3 0-12,3 0-112,0 1-72,-5 4 108,2 2 100,3 2 20,-5 6-36,5 0 12,0 6 12,0 4 44,5 2-80,-2 1-64,5 1-56,-3-1-196,-2-2-12,2-1-68,-2-2-4,4-7-60,-3-1-24,4-7 24,-8-2 56,5 0 4,-4-4 12,5-2 84,3 0-24,-6 0-64,1-5-8,-2 0-48,6-5-24,-5 1-60,5-3-40,-3 0-8,-2 0-132,-3-1-64,5-1-84,-5 1 64,0 3-4,0 2 48,3 2 72,-3 6 112,0 0-16,5 0 12,-2 5 64,2-1 108,-2 3 244,0 1 36,5 3-24,0-2-64,0-1 12,-3-1 52,6-2-48,-3-2-88,6-3-24,-2 0 24,3-7-36,1 0-12,1-1-8,-7-2-52,6-3-12,-8-3 0,3 6-112,2-5-20,-10 2-60,5-3-88,-8 2-36,5 2-32,-5-1-44,-8 0 140,3 5 216,-3 0 36,0 5 192,-3-1-8,8 4 108,-4 5 144,-2 3 108,4 2 60,2 4-304,3 1-152,0 8-52,0-2-36,3-1-60,5 1-48,-2 1-24,4-5-148,1-1-116,2-4-88,-2-1-48,5-6-132,0-2-152,0-3-180,2-3-264,1-3-552,-7-6-1253,5 2-3247,-5-6-1881</inkml:trace>
  <inkml:trace contextRef="#ctx0" brushRef="#br1" timeOffset="0.99">60010 41992 10529,'0'0'4736,"0"0"-3127,11 40-617,-11-16-16,8 7 128,-2 5-176,-4-3-236,4 2-144,-4-2-148,4-2-88,-4-7-104,4-1-112,-4-3-96,1-7 0,5-1-132,-8-4-28,8-4-44,-8-1-172,0-2-208,5-1-228,-5-1-276,0-5-324,-5-2-1109,5 0-2379,-3-1-1005</inkml:trace>
  <inkml:trace contextRef="#ctx0" brushRef="#br1" timeOffset="0.99">60562 42952 5749,'0'0'7584,"0"0"-4636,0 0-1059,0 0-781,0 0-456,0 0-212,0 0 240,0 0 208,-32 21-268,22-9-232,-4 7-88,-1 0-8,3-3-16,3 4-32,-1-4-40,4-2-72,0-3-72,4 1-60,2-3-132,0-1-180,2 0-64,6-2 60,6-5-20,-5-1-16,11 0 60,-5-5 112,1 1 56,3-2 40,-3 0 24,0-1-24,2 4-28,-4 2 4,-4 1-24,-2 1-16,-1 6 28,-4 2 120,-3 1 268,0 5 0,-3 1-16,-4 0-8,5 0-28,-8 2 4,4-2 24,-8 0 20,6-1-36,-5-4 4,5 1-40,-5-4-24,5 0-20,0-7-136,-3-1-12,8 0-232,-2-4-212,3-5-344,-4-2-352,6-2-360,0-5-1220,6 5-2673,1-8-2428</inkml:trace>
  <inkml:trace contextRef="#ctx0" brushRef="#br1" timeOffset="0.99">60832 43007 15105,'0'0'4841,"0"0"-4377,9 22-464,-9-8-956,1-2 908,7 4 48,-2-3 1088,-4 2-76,6-5-260,0 1-120,-2-3-88,2-4-76,-6 1-152,9-5-148,-3 0-24,0-2-12,-3-6-24,3-3-44,0-2 56,-2-1-12,-1-4-12,3 0 12,-7 2 12,-1-1 48,0-4-72,0 5-96,-1 0 0,-7 0-12,0 2-72,5 0-24,-5 7-24,3-2 36,2 6 24,-2-2 64,2 2-76,-2 0-48,5 2-112,-3 1-20,3 0-48,0 0-112,0 0-228,0 0-208,3 1-272,-3 3-184,8-1-1076,-3 2-2073,-2-1-2683</inkml:trace>
  <inkml:trace contextRef="#ctx0" brushRef="#br1" timeOffset="0.99">61092 42973 17022,'0'0'3848,"0"0"-3532,0 0-316,0 0-256,0 0 256,0 0 60,27 16 148,-27-20 436,8 0 276,-8-2 216,0-1-328,5-2-300,-5-3-256,0 0-152,0-2-100,0 0-8,0 0-4,-5 1 12,5 1 12,-8-4 144,8 6 76,-3-2-16,-2 3-24,5 2-36,0-1-108,0 6-48,0-4-96,0 5-12,0-3-12,5 3-48,-2 1 0,2-2 8,3 2 64,0 0 48,-1 2 40,-3-1-52,6 3-36,-3-1-144,2 1-280,-3-2-216,-5 4-240,4-4-540,-2 2-1040,2-2-2069,-2-1-2267,5-2-477</inkml:trace>
  <inkml:trace contextRef="#ctx0" brushRef="#br1" timeOffset="0.99">61243 42808 15645,'0'0'5069,"0"0"-3633,0 0-1108,0 0-316,24-4 84,-14 0 232,4-3 56,2 4 16,-3-5 108,3 2 96,4-1-136,-1 3-228,-3-3-144,3 2-96,-3-2-72,0 5-48,0-2 36,-6 1 12,1 2 24,2-1 0,-5 2 36,-1-2-48,-4 0 60,2 2 0,-1 0 4,-4 0 4,3 0 64,1 0 24,-4 0 12,2 0-12,-2 0 12,0 0 0,0 0 24,0 0 4,0 0-52,0 0-76,-6 0-8,3 2 228,-1 2-12,-1 0-132,-2 2-80,4 5 44,-5-3 72,2 3-12,6-2-48,-3-1-60,3 3 0,0-3-72,3-2-48,3-2-36,-3 0-48,9-2-24,-4-2 36,5-6 32,1-2 4,-3 0-24,2-1 12,0-6 36,-5 2 60,6 2 72,-6-1 8,-6 2 28,4-4-36,-4 4-108,-2-2 24,-2 2 24,-4 1 48,4 2 12,-4 1 0,4 3 192,-4 3 84,4 0 12,-4 3-8,6 3-28,-2 1 0,-4 2-36,6 6-48,-2-4-24,-4 3 0,6 1 12,0-2-23,6-2-57,-4 1-76,4-1-108,-4-3-49,6-2 37,0 0 48,0-4-120,0 2-96,-6-2-72,7-2-28,-1 0-140,-8-6-196,7 4-156,-7-4-356,0 0-548,0-2-412,0-2-737,0 0-2551,0 2-1857</inkml:trace>
  <inkml:trace contextRef="#ctx0" brushRef="#br1" timeOffset="0.99">61378 42598 16730,'0'0'4080,"0"0"-3372,0 0-612,0 0-96,0 0 220,0 0 336,-22-11 448,14 11 24,2 0-196,-9 0-204,8 2-244,-1-1-208,3 4-176,-2-2-96,0 5-12,5 0-72,-6 1 48,2 4 124,6 1 8,0-2 48,0 3 0,0 4-44,0-1 40,6 2-44,2-1-12,0 4 0,0-1 12,-5 0 96,7 0 84,-3-2 24,2 2 0,-2-6-132,-2 0-72,3-1-8,-1-3-88,0-4-108,1-4-120,-3 0-64,-2-3-104,2-1-64,-2-5-152,-3 1-176,5-4-292,-5-4-564,0-3-632,-5 3-737,2 0-2651,-5-7-1029</inkml:trace>
  <inkml:trace contextRef="#ctx0" brushRef="#br1" timeOffset="0.99">61709 42636 14261,'0'0'4137,"0"0"-3189,0 0-948,0 0 72,18-23 148,-7 16 392,-3 2 460,-3 1 312,3-2-76,-5 5-176,2 0-144,-5 1-268,3 0-288,-3 0-239,0 0-193,0 0-72,-3 2-193,-2 8 197,2-1 68,-2 4 48,-3 2 12,5 0-56,-2 0-4,2-1-72,-2 0 0,5-5-96,0 0-12,8-2 48,-3-2 84,-2-1 48,5-2 48,5-2 24,-2-2-12,0 0-48,3-5 0,1-2-8,-5 2-4,7-8 0,-8 6-8,7-4 0,-5-2 8,5 2-4,-3-4-56,-2 1-12,2 0-12,1-4 36,-6 2-24,-2-2 68,4-2 4,-2 1 12,-2-2 60,-6 2-24,10 2 36,-10 2 24,-7 4-24,4 3-84,1 2 0,-5 3-84,-1 3 24,0 1 60,-5 2 0,2 2 108,3 7 12,0-1 24,-3 3 0,6 4-48,-6-1-96,6 3 0,-6 0-8,9 0-40,2 4 44,-6-4-8,6 1-48,0-2 56,6-1 4,-4-1 72,9-2 36,2-1-11,3-3-1,0-1 36,-2-3-36,7-2-48,-4-3-44,7 0-4,-5-3-56,0-4-112,2 1 12,-5-3-25,-2 0-59,2 0-96,-8-1-144,-3 0-160,-2 0-192,-3 4-180,-8 2-500,0-2-520,0 6-432,-11 0-685,8 6-3783,-10-2-633</inkml:trace>
  <inkml:trace contextRef="#ctx0" brushRef="#br1" timeOffset="0.99">55031 44868 3928,'0'0'3037,"0"0"63,0 0-912,0 0-848,0 0-388,0 0-220,0 0-56,0 0-179,0 0-1,0 0-48,-27-3-24,24 3-16,-5 0-76,3 0-36,-3 1-28,0 1 16,0 2 156,-3-2 88,9 4-4,-6-4-88,2 6-20,-2-1-52,0 2-64,6 1-8,-4 2 72,-5 0 24,11 0-88,-2 1-96,-4 2-44,6-3-76,0 3-72,0-2-12,0 0 0,6-3-96,-4 0-24,9-3-16,-3 2 16,6-2 36,-4-2-12,6-3-12,0-2-16,3-2 52,-4-3 0,9-2 0,-7-2-48,4 2-4,-9-3-68,7 0-100,-8 0-96,5 0-84,-3 2-100,-5-1 96,0-3 36,-5 3 24,3-1 24,-3 2 96,-3 0 124,0-1 116,0 0 56,-7 0 8,2 1 92,-3-2 8,-5 0-32,5 2 56,-8-4 16,5 4 112,0 0 56,-2 0-8,-6 2-52,11 2-48,-1-2 12,-4 5-64,5 1-96,-4 0-60,8 0-96,1 1-160,0 2-172,3-3-168,-5 3-264,5-1-1408,0 0-1561,5-1-1275,-2 3-65</inkml:trace>
  <inkml:trace contextRef="#ctx0" brushRef="#br1" timeOffset="0.99">54913 45227 664,'0'0'4797,"0"0"847,0 0-3608,0 0-980,0 0-524,0 0-16,0 0 140,0 0 101,0 0-73,0 0-140,0 0-172,3-1-176,5 1-72,0-2 48,0 0 236,5 0-4,1 1 24,2 0 24,0-3 24,1-2 12,7 6-16,0-5-36,0 1-84,0-1 72,-3 3 60,1 0-76,-5-2-212,1 2-160,-9 1-36,0-3-232,-3 4-8,-5 0 12,-1-2 20,3 2-44,-3 0-88,0 0-36,-3 0-12,3 2-48,-1 2-112,-7-1-160,1 1-616,0-2-840,-1 0-1793,-1 2-1675,2-4-1545</inkml:trace>
  <inkml:trace contextRef="#ctx0" brushRef="#br1" timeOffset="0.99">54993 44647 732,'0'0'572,"0"0"-456,0 0-36,0 0 180,0 0-104,0 0 120,0 0 100,0 0-284,-21-20-92,18 20 0,3-1 1580,0 1 777,0 0-9,0 0-680,0 0-520,0-3-228,0 3-140,0 0-132,3 0-64,-3-1-80,0 1-12,0-1-168,0 1-96,5 0 25,-2-2 23,2 0 8,-2 2 28,2-3 48,3 0 84,2 2 136,7-4 232,-1 5-52,1-4-104,2 1-72,5 0-72,-5 1-112,2-2-124,-5 4-140,3-3-136,-8-1-52,2 3-56,-4-1-48,2 2-220,-2-1-36,-2 1 12,-2 0-64,-2 0-108,2 0-140,-5 1-184,3 1-452,-3-1-721,0 3-531,-3-1-2368,-2 1-1129</inkml:trace>
  <inkml:trace contextRef="#ctx0" brushRef="#br1" timeOffset="0.99">55101 44590 1368,'0'0'4261,"0"0"-2621,0 0-420,0 0-612,0 0-52,0 0 244,0 0 192,-16 27-92,11-17-4,5 0 84,-7 6 68,7 1-52,-2 3 25,-8 7-141,10-2-200,-5 6-116,2 0-60,3-1-128,0 4 16,0-5 48,-1 3 68,1-4 16,0 0-112,0-1-124,0-4-68,1 1-52,-1-3-108,0-2 0,0-3-52,-1-2 44,1 2-48,0-4 4,0-1-8,0-3-48,0-1-180,0 0-124,0-2-252,0-4-148,0 1-212,0-2-296,0-2-616,0 1-557,1-4-1607,2-1-1092,2 3-613</inkml:trace>
  <inkml:trace contextRef="#ctx0" brushRef="#br1" timeOffset="0.99">55449 44821 6081,'0'0'5396,"0"0"-2892,0 0-1060,0 0-892,0 0-272,0 0-79,0 0-189,0 0 212,0 0 48,-24 0-20,21 3-56,-4 1-32,-2 5-28,6-1 48,-5 5 112,4-3 88,-5 4 108,1 1 108,6 2 12,2 0 24,-2 1-28,2 0-100,0-1-144,0 0-84,0-1-148,2-4-132,-2 2-56,10-4-172,-4-3-100,1 1 12,1 0-12,0-3-72,0-2-100,3 1-76,0-3-108,-6 1-336,6-2-708,-3 1-997,-3-1-2055,-2 3-761</inkml:trace>
  <inkml:trace contextRef="#ctx0" brushRef="#br1" timeOffset="0.99">55655 44874 5276,'0'0'5769,"0"0"-2829,0 0-1060,0 0-747,0 0-353,0 0 12,0 0-28,0 0-128,0 0-196,0 0-136,0 0-12,8 15-192,-5-7-40,4 1 48,2-1 16,-6 3 8,5-4 24,-1 2-32,2-2-116,-2-2 40,1 3-48,-2-4-8,-3-2-76,0 4-220,1-6-208,-2 2-328,4-2-316,-4 0-400,-2 0-849,0 0-2627,0 0-2157</inkml:trace>
  <inkml:trace contextRef="#ctx0" brushRef="#br1" timeOffset="0.99">55782 44817 2888,'0'0'9621,"0"0"-7041,0 0-1528,0 0-583,0 0 55,0 0 272,0 28 116,0-15-152,0 3-184,0 4-160,-2 4-112,2 2 12,0 1 24,-6-2 24,6 4 24,-2-5-60,2-1-72,-6-4 8,4-1 52,2-3-28,0-3-96,-6-3-128,6-2-64,0-4-12,0-1-304,0-2-228,0 0-280,0-5-416,6-2-516,-6-5-2329,0 3-3855,2-8 643</inkml:trace>
  <inkml:trace contextRef="#ctx0" brushRef="#br1" timeOffset="0.99">57761 45136 1472,'0'0'9301,"0"0"-6429,0 0-1116,0 0-459,0 0-41,0 0-100,0 0-164,0 0-148,0 0-200,0 0-192,0 0-164,9 8 88,6-11-12,-6 3 24,6-5-28,-6 2-56,10-1-76,-3 2-72,3-1-48,5 2-24,-10 1-72,2 0-4,8 0-4,-6 1 144,-6 2-96,4-1-52,-3-2-268,-5 3-152,0-2-208,-5-1-96,-3 0-152,3 0-108,-3 0-344,0-4-756,-3 2-749,3-5-1583,-3 0-4717</inkml:trace>
  <inkml:trace contextRef="#ctx0" brushRef="#br1" timeOffset="0.99">57925 44729 1316,'0'0'7885,"0"0"-4985,0 0-960,0 0-512,0 0-343,0 0-265,0 0-100,-29 0-92,21 0-64,-3 4-12,0-1 36,-5 3-28,3 4-48,-6-2-124,10 2-108,-6 2-88,-1 2-44,6-1 20,3 2 76,4 1-28,-3 0 36,6 1-44,6-1-88,2 1-112,-4-3-8,14-5-48,-4-1-36,5-1-72,5-7 20,-3 0-20,1-4-12,-2-7-28,-2 2 40,2-5 36,-5-2 20,1 4-32,3-2 48,-11 0 12,5 1-40,-10-3-92,2 4-40,-2-1 24,-3-1 52,-3 1 168,-2 1 4,-3 0 152,-3 3-80,-2 2 44,-6 4 24,0 2 40,-5 1-76,2 4 28,-2 1-4,2 2-12,1 1 16,5 0-24,5 1-112,3-2-132,0 0-232,6-5-620,-2 4-1072,4-4-484,0 2-3777,4-4-2180</inkml:trace>
  <inkml:trace contextRef="#ctx0" brushRef="#br1" timeOffset="0.99">57950 44474 4092,'0'0'2057,"0"24"1007,-4-9-944,4 6-544,-2 2-24,-5 2 8,-4 4-143,10 3-109,-7 2-152,1 1-280,1 1-316,-2 0-156,0 1 8,4-2-12,-3-3 0,2-2-112,2 0-56,3-5-88,-3 1-48,-2-4-12,2-2-72,3-1 48,-5 1 12,5-4-8,-3-3-16,-2 1-48,5-8 0,0 6-12,-3-8-232,-2 3-156,5-6-168,0 3-216,-3-4-240,-2-2-148,5-1-612,0-4-1353,0 1-2663,0-6-2389</inkml:trace>
  <inkml:trace contextRef="#ctx0" brushRef="#br1" timeOffset="0.99">57896 44486 3848,'0'0'2737,"0"0"2635,0 0-3432,0 0-724,0 0-172,0 0 105,0 0 55,0 0-112,0 0-212,21-15-208,-18 15-100,-3 0-112,5 0-96,-5-1-100,0-2-56,1 3-52,-1 0-76,8 0-80,-5 0-96,6 0-24,3 0-24,-1 3-40,8-2-44,-3 2-16,5-2-156,1 2-148,-6-2-96,2-1-176,6-1-320,-12-3-968,2 1-1089,2-2-2155,-8 1-1029</inkml:trace>
  <inkml:trace contextRef="#ctx0" brushRef="#br1" timeOffset="0.99">58380 44666 11125,'0'0'4956,"0"0"-2899,0 0-937,0 0-444,-24 22-40,14-6 216,2 1 56,-3 7-120,-2 0-208,5 3-72,-3-2 8,4 4-44,5-5-160,-5-1-168,7 0-80,0-6-64,7-2-96,-5-3-132,8-3-180,-2-3 20,0-2 4,5-3-16,-2-1-144,5-4-240,-6-3-588,4-1-1140,-4-1-2165,-4 1-2495,4-4 423</inkml:trace>
  <inkml:trace contextRef="#ctx0" brushRef="#br1" timeOffset="0.99">58571 44789 1720,'0'0'4125,"0"0"1755,0 0-3620,0 0-844,0 0-532,0 0-123,0 0-29,0 0-76,0 0-100,0 0 20,0 0-40,3 20-44,-3-13 44,5 2 20,-2 0-68,2 2-88,-3 2-12,7-3-64,-1 2-56,1-2 44,1-2 160,2 2-100,-4-4-300,2 0-72,-2-6-228,3 2-228,-6-2-196,-2-2-268,5-2-404,-3-3-900,-5-4-2401,3 3-3855</inkml:trace>
  <inkml:trace contextRef="#ctx0" brushRef="#br1" timeOffset="0.99">58706 44752 9461,'0'0'6100,"0"0"-4595,3 26-897,-3-14-12,0 7 488,-3 0 100,3 3-64,-3 1-136,-2 1-260,-3-1-312,0-2-208,0 1-124,0-2-80,-3-3-100,9-2-152,-6-1-24,0-6-52,2 2-132,5-6-196,1-4-256,0 0-244,-5-3-516,5-5-773,5-3-3679,-5 3-2257</inkml:trace>
  <inkml:trace contextRef="#ctx0" brushRef="#br1" timeOffset="0.99">58841 44581 2692,'0'0'5801,"0"0"-1709,0 0-2476,0 0-804,0 0-436,24 14 52,-13-4 753,-6 7 7,3 2-68,0 2-164,0 2-248,-5 4-148,5-1-48,-8 4-16,8-1 36,-8-1 360,0-1-168,-6-1-384,4-7-244,-6 2-84,5-4 36,-5-3 24,0-2-24,0 0-48,3-5-40,-6 0-164,8-5-88,-5 5-164,3-7-124,5 3-204,-3-3-200,3 0-412,0 0-1160,0 0-2673,0 0-3628</inkml:trace>
  <inkml:trace contextRef="#ctx0" brushRef="#br1" timeOffset="0.99">56017 44821 8961,'0'0'5080,"0"0"-3524,0 0-1008,0 0-251,-4 28 351,4-17 316,0 1 108,0 2-140,4 1-76,0 2-164,-4 1-156,0 1-160,6-3-148,-6 1-120,0-2-32,2-2-28,-2-4-36,0-1 48,0 0-52,0-1-8,0-2-48,-2-1-220,2-1-120,-6 1-132,6-4-148,0 0-136,0 0-188,-4 0-264,4 0-701,-4 0-1091,4 0-2704,0-1-1057</inkml:trace>
  <inkml:trace contextRef="#ctx0" brushRef="#br1" timeOffset="0.99">55925 44957 12329,'0'0'4633,"0"0"-3649,0 0-848,0 0-132,0 0 340,0 0 272,0 0 144,19 10 60,-3-8-116,-5 0-144,10-2-172,-8 0-132,9 0-136,-8-2-112,5-2-8,-8 2-12,5-1-72,-2-1-12,-12 1-292,8-2-160,-2 4-36,-8-1-124,6 1-260,-6 1-264,0-3-356,0 3-585,-6 0-2071,6 0-2265</inkml:trace>
  <inkml:trace contextRef="#ctx0" brushRef="#br1" timeOffset="0.99">56335 44828 796,'0'0'2124,"0"0"4313,0 0-4169,0 0-948,0 0-492,0 0-52,0 0 68,0 0 0,0 0-119,0 0-141,0 0-24,-11 26-56,9-18-24,-6 4-60,2-1-80,-4 2-80,4 1-16,-4-1 72,-2 1 24,5-1 40,-5-2-68,4-1-128,-1 1-124,-1-2 0,2-2-56,4-2 0,0-1-4,2-1-120,-4 1-208,6-3-184,0-1-268,0 0-160,6 0-208,-4 0-689,6-2-883,0-1-2944,2-6-2089</inkml:trace>
  <inkml:trace contextRef="#ctx0" brushRef="#br1" timeOffset="0.99">56356 44802 1540,'0'0'7469,"0"0"-3501,0 0-2736,0 0-812,0 0-16,0 0 288,0 0 313,0 0-21,0 0 276,0 0-316,19 22-212,-16-12-184,5 0-124,-3 2-96,-4 1-72,9 0-64,-10 2-180,8-4-12,-4 5-4,4-4-8,-6-3-48,9 1 12,-3-2-72,-2-2-40,-4 0 40,4-4-12,-4 2 32,-2-1 28,0-3 0,0 1 24,0-1 36,0 0 12,0 0 144,-2 0-8,-4 3-64,-2-2-60,0-1 0,1 2-8,1 0 0,-2 0-4,1-1 0,2 3-4,-5-4-4,4 5-4,-5-3-36,3 3 48,0 0 0,-3-1 48,3-1-36,-5 2 48,8-2-52,-9-2 40,6 2 36,0-2-20,0-1-52,-2 0 0,2 0-12,5 0-160,-2-1-108,5-2-20,-3 2-92,3 1-56,0 0-16,0 0-64,0-1-136,0 1-172,3 0-380,2 0-289,-2 0-103,5 1-628,-6-1-2332,6 1-1453</inkml:trace>
  <inkml:trace contextRef="#ctx0" brushRef="#br1" timeOffset="0.99">56593 44762 508,'0'0'3092,"0"0"3245,0 0-3981,0 0-720,0 0-296,1 23 81,-1-15-17,0-1-296,0 2-228,5 2-84,-2 1-92,2 0-48,-1 0-124,0 2-156,4 0-108,-5-1-112,5-2-48,3 2-96,-3-3-12,0-1-96,-3-4-124,3 1-92,-5-4-64,5-2-132,-8 0-64,8 0-12,-8-5-160,2 0-284,-2-2-412,6-4-749,-6-1-1607,0-1-1596,0 3-329</inkml:trace>
  <inkml:trace contextRef="#ctx0" brushRef="#br1" timeOffset="0.99">56734 44793 7613,'0'0'7108,"0"0"-4771,-1 31-1033,1-17-284,-8 8 140,3-4-4,2 5-196,-2 1-184,-3-1-64,-3 1-184,5-1-68,4-1-88,-6-2-168,5-2-108,-2-2-96,2-4-48,3-2-84,0-2-108,-5-2-48,5-4-64,0 2-164,0-4-304,0 0-260,0-4-424,5 2-840,-5-4-1993,0 2-2151,0-6-1169</inkml:trace>
  <inkml:trace contextRef="#ctx0" brushRef="#br1" timeOffset="0.99">56893 44637 2936,'0'0'1744,"0"0"161,0 0 559,0 0-356,13 30-556,-13-16-176,8 3-228,-1 2 37,-2 4 111,5 5-212,-4-2-272,-3 4-248,5-1-236,-8-4-84,8 5-84,-8-7-16,0 5 148,0-8 88,-4 1 260,0-4-80,-1 2-188,2-4-8,-5-1 0,1 0 8,-2-2-48,0-4-128,-6 0-184,11-3-12,-4-2-184,-5-2-104,5-1-156,0 0-224,-3-4-432,8-1-616,-2-2-2212,2-1-2673,3 3-3068</inkml:trace>
  <inkml:trace contextRef="#ctx0" brushRef="#br1" timeOffset="0.99">57201 44900 1500,'0'0'5229,"0"0"83,0 0-3068,0 0-740,0 0-423,0 0-53,0 0 72,0 0-24,0 0-208,0 0-236,0 0-268,6 0-204,-1 0-100,9 0 12,-4-2 132,12 1 100,-1-2 36,-1 3-76,7-2-104,-9 0-16,6-2-12,-5 4-40,-6-1-92,-2 0-84,-3-3-132,-1 4-124,-5-2 4,8 1-52,-10 1-100,0 0-104,0 0-128,0 0-280,0 0-652,0 0-881,-10 0-2347,8 0-2717,-5 0 4553</inkml:trace>
  <inkml:trace contextRef="#ctx0" brushRef="#br1" timeOffset="0.99">59896 44985 4060,'0'0'6577,"0"0"-1889,0 0-2495,0 0-957,0 0-388,0 0 20,0 0 168,0 0-88,0 0-140,0 0-96,0 0-228,-6 3-220,12-3-204,2 0 16,-6 0-16,12-1 84,-4 1 108,6 0 0,3-2 12,-7 0-56,5 0-140,-3-2-68,-2 4-120,-1-1-28,-2 1 16,-2-3 48,1 1-48,-6 0-84,6 2-72,-2 0-16,-4-1-32,-2 1-40,6 0-56,-6 0-76,0 0-60,0 0-64,-6 0-184,6 0-660,-8 0-1108,8 0-2261,-2 0-2044</inkml:trace>
  <inkml:trace contextRef="#ctx0" brushRef="#br1" timeOffset="0.99">59229 45152 3940,'0'0'508,"0"0"3545,0 0-1801,0 0-648,0 0-392,0 0 44,0 0 132,0 0 69,0 0-185,0 0-228,-5 0-228,5 0-108,0-1-124,0 1-136,0 0-60,0 0-124,0 0 4,0 0-28,0 0-60,0 0-84,5 0 4,-5 0-4,0-3 0,3 3-36,-3-1 24,5-1 48,-2 2-12,5-1 16,0-2 116,6-2 204,-1 2 4,0-1-172,3-1-84,-6 0-60,7-1-60,-8 0-80,5 4-4,-6 0-4,-3-2-4,3 2-52,0 2-12,-3 0-24,-2 0-36,-3 0-24,0 0-60,0 0-28,0 0-104,0 0 48,0 0 36,0 2 32,0 3 16,0-2 12,0 2-160,0-4-168,0 3-96,-3-2-280,3-1-348,-5-1-460,5 0-576,0 3-745,0-3-2603,0 0-1001,-3-4 5513</inkml:trace>
  <inkml:trace contextRef="#ctx0" brushRef="#br1" timeOffset="0.99">59296 45274 2584,'0'0'2592,"0"0"2797,0 0-3189,0 0-828,0 0-272,0 0 113,0 0 19,0 0-96,0 0-216,0 0-164,2 0-144,4 0-56,-6 0-556,3-2 488,2 2-64,2-2-36,-2 2 108,11-3 204,-1 0-76,0 1-200,-2-1-112,3 2-96,0-3-132,0 2-76,0 1-8,-5 0-56,2-3-64,-5 4-24,-3 0-24,3-2-204,0 2 44,-4-1-104,-1 1-16,4 0-60,-7 0 0,0-3-96,0 3-76,0 0-260,0 0-232,0-1-468,0 0-1245,0-1-3083,0 0-2041</inkml:trace>
  <inkml:trace contextRef="#ctx0" brushRef="#br1" timeOffset="0.99">56347 45679 1880,'0'0'600,"0"0"1964,0 0 1321,0 0-1341,0 0-636,0 0-512,0 0-228,0 0-11,0 0-81,-8 26-164,5-18-116,-2 3-72,2 2-32,-5 4-12,0 1-12,-2 3-124,2 3-96,-6-1-96,4-1-64,-2 0-12,5-4-8,-1 1-28,1-3-84,2-5-144,-4 1-12,6-1-72,-4-3-84,7-2-148,-8-2-116,8 0-220,0-1-136,-4 0-144,0-2-272,4-1-716,-2 0-1193,2 0-3007,0-1-2577</inkml:trace>
  <inkml:trace contextRef="#ctx0" brushRef="#br1" timeOffset="0.99">56363 45722 4772,'0'0'5485,"0"0"-2661,0 0-1068,0 0-740,0 0-83,0 0 195,0 0 80,0 0-92,0 0-176,0 0-212,0 0-156,11-1-136,-11 1-124,0 0-92,0 0 56,5 1-60,-5 2-32,1 4 56,-1-1-60,6 5 24,-2 0-44,1 3-28,2 1-60,-5-2-24,6 3 0,3 2-48,-3-2-12,0-4-36,0 2 36,0 1-36,0-6 40,-5 3-64,5-4 60,0-1-36,-3-3 40,-2 1-4,2-2 4,-2 1-40,-3-3 36,5 1-36,-2 1 44,-3-2-4,5 0 0,-5 1-8,3 0-80,1 0-36,0-1-36,-4 3 0,3-4-12,2 3 20,-2-2 16,-3 2 12,0-3 24,0 0-4,5 0 28,-5 0 12,0 0 12,0 0 56,0 0 4,-5 0 44,5 0-44,0-3 0,-3 2 0,-2 1 12,2-3 108,3 3 4,0 0-112,0 0-12,0 0-12,0 0-88,0 0 28,0 0 12,0 0 0,0 0-24,0 0 12,0 0 0,0 0 24,0 0-28,0 0 76,-4 0 124,0 3-28,1 1-48,-2-4 60,-3 5-12,0-2 0,0-1 52,-8 2-16,5-1-12,1 1-48,-7-3-12,1 1-12,2 2-40,-4-3 0,1 2 8,1-2 32,0 3-40,-3-1-8,9 1-68,-6-2-16,2 2-72,6-1 72,2 1 76,2-1 0,1-2-4,-2 3-72,5-3-76,0 2-152,0-3-52,5 5-24,-2-1-108,5-1-88,2-2-404,-2-1-716,-2 0-1301,2 0-3855,0 0-1737</inkml:trace>
  <inkml:trace contextRef="#ctx0" brushRef="#br1" timeOffset="0.99">56764 45712 612,'0'0'4188,"0"0"1173,0 0-3569,0 0-896,0 0-448,0 0 20,0 0 204,-23 6 188,23-6-4,0 0-43,0 0-65,0 0-32,0 3-28,0-3-148,0 0-72,0 1-104,0 2-108,4 5 36,-1-1-12,6 7 244,-2 2 300,1 0-292,0 4-204,2-1-196,-2-2-124,6 1-4,-6-5-4,0-1-4,-6-1-8,9-3-36,-6-2 0,-2-4-148,2 2 16,-2-3 0,-3-1-64,5-1-72,-5-3-96,0 2-228,0-4-204,3-2-304,-3 1-640,0-2-1133,0 2-2795,0-5-1789</inkml:trace>
  <inkml:trace contextRef="#ctx0" brushRef="#br1" timeOffset="0.99">56906 45685 5613,'0'0'5372,"0"0"-2596,0 0-1132,0 0-852,0 0-351,0 0-29,0 0 172,0 0 392,0 0-40,-2 31-20,-2-17-76,4 2-96,0 6-140,0-2-96,0 5-24,0-1 0,0 3-4,-3-2-68,3 2-28,-5-3-36,5 1-56,-3-2-76,-6-2-36,9 1-60,-7-2-112,4-2-4,-2-3 0,2-3 8,-2 0-12,2-3-4,-2-3-152,5-2-108,-3-2-76,3 0-104,-5-2-160,5 0-252,0-3-180,0-2-788,0-1-1128,5-3-2321,-2 2-3112</inkml:trace>
  <inkml:trace contextRef="#ctx0" brushRef="#br1" timeOffset="0.99">49326 41434 2704,'0'0'3065,"0"0"1111,0 0-2600,0 0-820,0 0-144,0 0 104,0 0 8,0 0-116,0 0-80,0 0 0,-5 24 89,5-9 231,0 3 176,0 5 60,0 4-44,-2 3-200,2-2-296,0 2-8,0 1 56,0-5-12,0-3-36,0-4-160,0-3-56,0-3-124,0-5-108,0-4-24,0 0 0,0-1-68,0-3 0,0 0-4,0-3-4,0-4-68,2-2 0,-2-6-48,0-5-84,0-2 8,-2-2 52,-4-2-60,3-3-48,-2 2-28,2-2 4,-4 1 32,7 4 136,0 1-48,0-1 60,0 7 96,10-2 84,-2 3-36,5 0 0,-2 4-48,7-1-4,6-1 0,0 5 4,0 1-84,-6 2-60,0 6-160,4 0-352,-12 7-24,6 0-64,-5 2 160,-3 3 180,0 3-40,-3 1-48,-5 1 148,0 5 344,-8-5 304,3 4 188,-3-2 304,-3-4 132,-5 1-64,8-2-124,-8 2-144,8-4-124,-10 0-100,11 0-68,-4-2-64,2-3-60,-3-1-60,9 1-108,-5-3 0,6-3-8,2 5-4,-6-6-12,6 0-60,0 0-24,0 0-72,0 0-60,0 5 44,6-1 184,-4 3 64,-2 1 68,11 0 12,-3 0-12,5 0-12,-2 1 12,0-2 52,3-2 44,4 2-48,-4-5-24,2 1-60,-5-2-88,2 2-8,-2-3-168,-3 0-192,3 0-88,-3 0-8,-8 0-76,8-4-144,-8 1-148,5-2-236,-5 1-612,3-4-2265,-3 1-3271,0-2-957</inkml:trace>
  <inkml:trace contextRef="#ctx0" brushRef="#br1" timeOffset="0.99">49708 41578 16353,'0'0'5013,"0"0"-3773,0 0-564,0 0-96,5 27 156,-5-18-216,0 2-280,0-6-164,0 3-76,0-1-264,0-2-412,0-3-448,0 0-508,0-2-2188,0 0-3737,0-2-2508</inkml:trace>
  <inkml:trace contextRef="#ctx0" brushRef="#br1" timeOffset="0.99">49729 41398 6797,'0'0'8704,"0"0"-6539,0 0-1989,0 0-64,0 0-112,0 0 180,11 27-180,-6-21-692,-5 5-837,3-3-1535,-3-1-6141</inkml:trace>
  <inkml:trace contextRef="#ctx0" brushRef="#br1" timeOffset="0.99">49848 41610 16602,'0'0'4396,"0"0"-3728,-16 20-568,16-12-88,-3 0 192,-2-2-156,5-1-48,0-4-144,0-1-148,0 0-192,8 0 140,-8-6-56,8 2-80,0-3-32,0-1-104,-3-1-60,1-2 80,2 4 172,0-1 164,0 4 84,0-1 16,0 2 35,0 0 73,-8 2 52,10 1 137,-10 1 187,6 3 128,-6 0 116,0 4 136,0 3 0,-6 0-116,6 4-36,-8-1-68,6 0-116,-6 2-88,5 0-136,-2 0 64,2-2 20,-2 0-32,5-1-28,0 3-32,0-4-16,0 1-48,0-1 12,0-4-80,0 3 0,0-6 0,0 1 4,0-1 4,0-2 40,-3-3-52,3 0-44,-5 0-136,-3 0-148,5-7-216,-5 0-344,5-3-408,-5-4-788,3-2-3329,2 2-3788</inkml:trace>
  <inkml:trace contextRef="#ctx0" brushRef="#br1" timeOffset="0.99">50041 41413 14645,'0'0'4613,"0"0"-3621,0 0-832,-2 28 204,-4-12 576,4 4 320,-6 1-344,8 2-120,-8-1-96,8 1-340,0 0-212,0-3-148,-3-3-52,3-2-32,0-4-24,0-3 48,3-4 60,-3-2 108,0-2 24,2 0-20,4-2-100,4-4 72,-2-4-76,-2-2 0,4 1 0,1-2-8,5-2 0,0 5-40,-2-2 40,-5 3 72,8 8-72,-10-5-4,5 6-8,-5 0 4,1 6 4,-6 0-4,4 4-40,2-2-36,-6 1-52,4 3-68,-6-4-24,2 3-84,-2-4-136,0-5-152,0 1-128,0-3-68,0 0-80,6-5-452,-6-2-1168,0-2-2413,2-5-1787,-2 5 527</inkml:trace>
  <inkml:trace contextRef="#ctx0" brushRef="#br1" timeOffset="0.99">50282 41457 8021,'0'0'8361,"0"0"-5685,0 0-1608,0 0-788,20 22-84,-16-18 108,4 3-188,3-2-116,-3-2-96,4-2-136,2-1 232,2-1 228,3-4-228,-3-5-940,5 0-668,-2-4-785,-8 5-4239,2-10-2529</inkml:trace>
  <inkml:trace contextRef="#ctx0" brushRef="#br1" timeOffset="0.99">50330 41294 3816,'0'0'8889,"0"0"-5849,0 0-743,0 0-269,0 0-356,0 0-460,0 0-416,0 0-336,0 0-184,0 0-36,0 0 64,0 33 176,-5-12-20,5 2-208,0 1-156,0 0-96,0 2-60,0 0-12,0-2-144,0-2-40,0-5-68,0-6-48,0 1-28,0-4 16,0-7 44,0-1-56,0 0-112,0 0-304,0-7-684,0 2-724,0-6-533,0 2-1751,0-4-572,-2 5-1053</inkml:trace>
  <inkml:trace contextRef="#ctx0" brushRef="#br1" timeOffset="0.99">50784 41053 9913,'0'0'6805,"0"0"-4549,0 0-1472,0 0-492,0 30 100,0-7 376,0 5 420,0 2-36,0 6-92,1 2-216,6 2-216,-5-2-208,-2-1-228,6-7-180,-4-3-12,1-6-8,1-3-64,-1-8-48,-3 0-48,6-4 24,-3-3-84,-3 0-52,0-3-104,0 0-196,-3-6-116,-3 0-92,-1-4-168,4 1-464,-5-4-564,-1-3-925,2 0-2579,-1 4-1545</inkml:trace>
  <inkml:trace contextRef="#ctx0" brushRef="#br1" timeOffset="0.99">50760 41350 248,'0'0'13221,"0"0"-8360,0 0-3373,25 3-792,-8-3-172,2-3 232,-4-3 128,1 1-232,3-3-144,2-1-84,-2-3-136,-1-2-108,-3 1-112,2-3-68,-7 1-112,4-1-308,-7 0-292,-4 2-112,3-4 0,-3 4 12,-3-4-192,0 0-440,-3-1-1309,-3 0-2555,3 3-1741</inkml:trace>
  <inkml:trace contextRef="#ctx0" brushRef="#br1" timeOffset="0.99">50971 41036 2856,'0'0'9069,"0"0"-5273,0 0-1931,9 24-285,-9-13-136,0-1-144,5 5-184,-5 1-100,2 0-124,-2 2-76,5 6-80,-5-2-148,0 5-203,3 0-121,-3 1-128,6-4 44,-6 0 0,3-2-96,4-5-84,-7-1-60,10-3-132,-10-5-124,8-1-116,-8-5-181,6-2-279,-4-2-252,4-6-580,2-6-1268,-6 0-2605,4 2-2491</inkml:trace>
  <inkml:trace contextRef="#ctx0" brushRef="#br1" timeOffset="0.99">51196 41214 10769,'0'0'8833,"0"0"-6737,0 0-1608,0 0-440,0 0 244,0 0 96,0 0-16,6 28 112,-12-20 168,0 1 0,-4 2-112,2-1-128,2 1-148,0 1-96,-3-1-96,2-3-60,2 1-8,2-2 8,3-2-12,0-4-4,0-1-176,0 0 36,8 0-12,-1-1-36,2-4 8,1-5 112,0 4-84,4-5-24,-4 3 36,-2-3 96,0 3 48,0 4 4,-5-2 56,2 2 0,-5 1 60,3 3 72,-3 0 48,0 0-44,-3 4-40,-2 1 12,5 7 96,0-1-36,-8 4-108,5-1-48,3 2-12,0-3-60,0-3-4,0-2-296,11-4-228,-6-2-136,3-4-168,3-3-96,-3-4-364,3-3-1068,5-3-2301,-11 3-2819,6-7-509</inkml:trace>
  <inkml:trace contextRef="#ctx0" brushRef="#br1" timeOffset="0.99">51382 41246 5929,'0'0'12409,"0"0"-9385,0 0-2076,-3 29-840,3-17-104,0-3 48,0 1 8,0-2 12,0 0 168,3-8 184,-3 4 252,5-2 184,-2-2-284,-3-2-300,5-2-276,-2-4 0,2 1-132,3-2-12,-5 1 52,2-4 92,-2 2 48,5 0 60,-5 0 0,5 2 0,0 2-12,-3-1 28,3 0 80,-1 3 96,-5 2-12,8 2 240,-10 0-107,9 0-177,-9 0-124,8 2-112,-1 4-4,-5 0-4,5 2-4,-2 2-44,-5-4-112,3 4-188,4-4-193,-7 1-227,2-2-196,0-5-96,6 0-648,-3 0-2212,-2-5-2245,5-2-5092</inkml:trace>
  <inkml:trace contextRef="#ctx0" brushRef="#br1" timeOffset="0.99">51685 41119 15529,'0'0'4729,"0"0"-3509,0 0-700,0 0 160,0 0 456,0 0-424,-27 3-432,18 2-196,-6 2-24,5 1-52,2 1-8,-3 4-4,-3-1-104,6 3-40,3 0-80,0-5-72,-3 2-40,8-2 28,-3-2 32,3-2 4,3-6 80,2 0 40,3 0 0,-3-2 88,3-5 68,6-1 48,-3-4 16,-3 0 20,2-1 48,4-3 12,-4 1-92,-2-1-8,-1 1-40,1 1-4,1 4 156,1 1 208,-10 2 56,8 2-116,-8 3-208,0 2-96,0-1-84,0 1-12,0 1 92,0 1 4,0 4 68,0 0 4,-3 1 0,-2-2-64,5-1-8,0 0-8,-3 0 4,-2-3 4,5-1 84,0 0 36,0 0 12,0-1-72,0-4-60,5-2-144,-2 0-36,-3-4-60,0 2-28,8-4-8,-8-1 32,5-2 16,-2 0-52,2-1-32,-5 0-16,0-3 0,3 1 24,-3-4 48,0 2 100,0 0 112,-3 1 44,3 1 192,0 4 148,-5 6 256,5 1 48,-3 2-52,3 2-208,-5 3-224,5 1-152,-3 0-4,-2 0 44,5 1 0,-3 3-36,-4 4 48,7 2 12,0 3 36,0 3-24,0 3-24,0-3 0,0 7-48,0-1 36,7 4-36,-4-4 0,2 2-8,-2 4 4,2-4 40,3 0 28,-5-1 164,5-1-108,-3-5-72,-2-1-48,7-1-12,-10-5-4,8 1-44,-2-7 36,-4 1-288,-2-3-208,6-2-288,-4 0-328,4-4-676,-4-6-2549,-2 2-4467,6-8 1307</inkml:trace>
  <inkml:trace contextRef="#ctx0" brushRef="#br1" timeOffset="0.99">51976 41112 8613,'0'0'7696,"0"0"-5103,0 0-1393,0 0-476,0 0-44,0 0-108,0 0-428,0 0-144,0 0-364,0 0-328,5-2-176,-10 0-268,-3 1-1140,0 0-5309,-3-2-1588</inkml:trace>
  <inkml:trace contextRef="#ctx0" brushRef="#br1" timeOffset="0.99">47709 42435 6585,'0'0'6524,"0"0"-4180,0 0-899,0 0-341,0 0-20,0 0 44,0 0-288,0 0-208,0 0-168,0 0-188,0 0 64,-5 28 132,2-1 240,-2 4 84,5 6-168,-3 7-196,3-2-92,3-4-164,2 0-176,3-13-204,3-2 72,-2-10 132,8-2 36,5-5 12,-10-6-40,9 0-8,3-2-60,-5-8-136,0-2-32,-1 2-72,6-5 24,-12-1 32,2-1 16,3-1-48,-10 2 96,6-1-136,-5-2 40,-5 2 44,2 1 28,-2 2 72,-3 1-4,0 2 16,0 3 120,0 4 0,0-1 96,0 5-24,0 0-72,0 3-212,-3 3-32,3 6 244,0 3 436,3 4 0,-3 2-84,2 2-304,6-2-48,0-1-156,6-5-40,-6-2 16,3-5 96,5-5 84,-6-2 156,4-1 88,-4-2-112,6-4-12,-6-2-72,-2 0-36,1-2 84,-2 0-52,1-2-44,-6-2-132,6 2-12,-8-4-88,8-2-20,-8-1-88,0-2-120,6 2 12,-6-5 36,0 3-16,0 1-84,0 3-24,-6 2 280,6 0 256,-8 7 428,8 2 36,-10 4-192,2 0-272,5 2-12,-5 0-148,0 2-84,3 4-108,-2-2-76,4 1-372,-3 4-1228,6-2-2105,-3-2-2307</inkml:trace>
  <inkml:trace contextRef="#ctx0" brushRef="#br1" timeOffset="0.99">48347 42622 7841,'0'0'7732,"0"0"-4947,0 0-1361,0 0-460,0 0 108,19 27-56,-11-19-216,-8 1-244,5-2-172,-5 0-152,3-1-136,-3-3-96,0 2-56,5-3-56,-5 0-32,0-2-336,0 0-208,0 0-184,0 0-124,-5-4-404,5-2-1708,-3-2-4849,-2-7-1036</inkml:trace>
  <inkml:trace contextRef="#ctx0" brushRef="#br1" timeOffset="0.99">48355 42414 11161,'0'0'4852,"0"0"-3563,0 0-1289,0 0 4,0 0 12,0 0 92,0 0-108,0 0-408,27 29-761,-22-18-1167,-2-6-4284,-3 9-277</inkml:trace>
  <inkml:trace contextRef="#ctx0" brushRef="#br1" timeOffset="0.99">48565 42606 2964,'0'0'7269,"0"0"-5021,0 0-1048,0 0-412,0 0 156,0 0 93,0 0-141,0 0-92,0 0-40,0 0 12,24 15-8,-24-14-36,3 6-64,-3-4-172,0 2-156,4-2-132,-4 1-40,0 1-80,0-4-88,2 1-12,-2-1-72,7 3 76,-7-3-52,3-1 60,-1 2 0,2-2-80,4 0-68,2-2 16,-8-3 12,5 2 32,-2-2 76,3 0 12,-5-1 8,-3 1 56,3-1-16,2 1-40,-5 0 44,3 3-48,-3 0-8,0-1-100,5 3-104,-5 0-32,3 5 92,-3 1 148,5 0 244,-2 5-64,-3-1-180,5-1-180,-2 2-296,2-3-312,-2-4-312,2 1-772,-2-4-2853,2-1-1631,-2-2-465</inkml:trace>
  <inkml:trace contextRef="#ctx0" brushRef="#br1" timeOffset="0.99">48867 42539 12017,'0'0'6237,"0"0"-4457,0 0-1072,0 0-196,-24 7 0,13-2-4,-2 2-72,2 4-72,3 1-76,-1 1-104,2-1-120,-3 5-64,5 0-156,2-4-28,3 0 4,0-1-24,8-4-172,-1-2 376,3-4 48,-4 0 108,5-2-24,-2-7-132,1 0 0,6-2-84,-3-4-108,-2-3-16,-1-3 100,4-1-60,-4-2 80,-2 0-8,-1-4-196,2 2-204,-6-5-260,4 4-88,-7-3-228,0 4-40,0-2-129,0 5 689,0 6 552,0 7 792,0 1 457,0 7-297,-2 4-744,-3 8 28,2 7 400,3 5 672,-9 7 136,6 5-328,-1 1-236,-4 3-204,6-2-400,2-4-196,0-3-80,0-7-8,2-6 8,6-2 8,-1-4-8,2-3-60,1-5-228,-2 0 8,1-4-68,-2 0-184,-2-1-348,4-6-432,-6-2-1224,-3-1-3237,0 2-5048</inkml:trace>
  <inkml:trace contextRef="#ctx0" brushRef="#br1" timeOffset="0.99">49521 42513 4984,'0'0'7781,"0"0"-5181,0 0-1143,0 32-501,0-12 132,0 1 52,0 3-52,0 3-80,0-3-148,0 3-268,0-2-292,5-4-56,-5-3-76,3-2-72,-3-3-12,5-4 0,-5-2 12,3-6 48,-3-1 16,0 0 80,5 0 312,-5-5 52,3-2-280,-3-5-156,0-4-92,2 0-76,-2-4-12,0-1 12,0-2 8,-2-2-8,2 1-60,-3-3-120,-2-1-24,-3-1 36,5 2-48,-2-1-52,5 4 64,-8-1 36,8 2 84,-3 7 72,-2-1 0,5 3 8,0 1 0,0 3 4,0-2 4,5 4 52,-2-1-56,-3 0-72,8 2 60,-8 0-48,5 3-12,-2 0-72,2 2-72,-2-2-28,2 4-44,-2 0-40,-1 0 28,7 6 68,4 1 160,-2 2 72,2 6 0,-2 2-12,-1 5 8,6-1-44,-4 2 44,-1 0-48,0-5 52,2 2 4,-5-5-4,0-2 0,0-1 0,-5-2 4,-3 0 4,0-3 64,2-2 76,-2 1 8,0-5 72,-2 3 160,-1-3 68,-2 1-68,-3 0-148,-3-2-216,3 0-24,-8 0-108,8 2-36,-1-2 12,-6 0 0,8 1-16,5 2 16,-6-2-84,1-1-244,6 5-264,1-2-380,0-2-868,8 2-488,0 1-301,1-4-2255,0 0-1233</inkml:trace>
  <inkml:trace contextRef="#ctx0" brushRef="#br1" timeOffset="0.99">49937 42435 16369,'0'0'4445,"0"0"-4017,0 0-420,0 0-8,0 0 876,-8 31 188,3-16-84,2 1-136,-5 0-76,8 1-284,0 2-292,0-2-192,0-1-108,8 1-144,-5-5-184,5 0-32,-1-3-28,2-4 100,-1-2 192,-1-3 196,2-3 4,0-5-140,-1-3-120,2-2-100,-6-2 136,-2-2 72,4-3-76,-6 2-96,0-4-120,-6-1-196,0 2-112,2 2 60,-4 3 496,1 3 200,-1 5 196,-1 4-24,2 4 36,-1 0-48,4 4-112,-3 1-48,2 4-4,2 1-56,-2 2-160,5-2-136,-3 0-528,3 2-920,3-3-977,-3-2-2703,8-1-2069</inkml:trace>
  <inkml:trace contextRef="#ctx0" brushRef="#br1" timeOffset="0.99">50172 42491 14661,'0'0'3197,"0"0"-2137,0 27-912,0-15 24,0 0 576,0 3 460,-2-5 140,2-2-452,-6-1-392,6 0-176,0-5-160,0 1-160,0-2-8,0-1-252,0 0-160,0-1-192,0-3-304,6 0-268,-4-7-732,1 2-2237,2 1-3195,-1-11-361</inkml:trace>
  <inkml:trace contextRef="#ctx0" brushRef="#br1" timeOffset="0.99">50207 42336 1120,'0'0'14261,"0"0"-10496,0 0-3437,0 0-328,0 0-144,0 0 80,0 0-144,0 0-344,0 0-352,0 0-429,5 0-1423,-2 4-4400,-3-1 799</inkml:trace>
  <inkml:trace contextRef="#ctx0" brushRef="#br1" timeOffset="0.99">50323 42549 12017,'0'0'8981,"0"0"-6761,0 0-1652,0 0-568,0 0-36,0 0 28,24-14 8,-21 6 76,5 0 8,0 2 40,0-2 56,-3 1-24,-2 0-92,8 3-64,-3-2-108,-3 0 24,3 4-60,-5 0-16,2 2 112,-2-2 48,2 2 88,-2 2 36,5 0 68,-7 6 72,8-2 52,-1 4-112,-4 2-164,6-2-40,-8 4-96,6-5-36,-1 2-160,2-3-284,-2-2-188,1-6-156,4 0-244,-5-9-880,1 4-2793,10-13-4680</inkml:trace>
  <inkml:trace contextRef="#ctx0" brushRef="#br1" timeOffset="0.99">50576 42395 18034,'0'0'4364,"0"0"-4364,0 0-228,0 0-16,34 7 244,-19-7 560,2 0-76,2 0-160,-4 0-20,1-5-4,2 5-228,-2-2-72,0 0-180,0-1-48,-5 3-268,2-3-304,-2 2-208,-6-2-592,-2 1-2193,-3 0-3975,0-3-329</inkml:trace>
  <inkml:trace contextRef="#ctx0" brushRef="#br1" timeOffset="0.99">50685 42196 9293,'0'0'5088,"-4"23"-3676,-1-3-395,2 1 927,-2 7 260,2 3-348,-1 1-572,-5 2-464,1-1-196,6-2-248,0-2-148,2-4-96,0-2-28,0-7-104,2 0-168,0-4-84,6-3-64,-8-2 4,6-4-108,-3-2-112,1-1-60,-4-1-60,3-5-148,2-2-548,-5-1-1164,3-6-2093,-3 5-2511,0-12 359</inkml:trace>
  <inkml:trace contextRef="#ctx0" brushRef="#br1" timeOffset="0.99">51079 42307 1312,'0'0'4673,"0"0"619,0 0-2252,-30 3-471,14 1-625,0 1-476,-1 4-420,-4-2-352,-6 1-260,8 3-232,3-1-196,0-2-8,0 3-4,8-4-68,0 5-136,7-1 4,-6-3 84,14 4-4,-6-3 76,7-1 48,8 1 148,0 3 104,3-6 16,2-1-148,-1 4-108,2-2 48,-4 0-56,1 1-4,2-2-72,-10 1 12,0 0 20,-3-1 40,0 1 144,-8 0-72,0 1 28,0 0 212,-3 2 16,-2-2 108,-6 2 68,0-1-152,-2 2-184,5-3-108,-1-3-52,-6 2-8,6-2-8,-1-2-296,2-2-44,2-1-148,-4 0-108,4-2-48,3-2-76,-5-2-244,5 1-1036,3-2-1905,-6 2-2687,6-6-1773</inkml:trace>
  <inkml:trace contextRef="#ctx0" brushRef="#br1" timeOffset="0.99">51079 42307 3908,'0'0'0,"0"0"-2620</inkml:trace>
  <inkml:trace contextRef="#ctx0" brushRef="#br1" timeOffset="0.99">51555 42199 8037,'0'0'7788,"0"0"-5939,0 0-1849,0 0-544,0 0 132,0 0 200,0 0-269,0 0-523,24 25-708,-24-14-868,8-2-1580,-5 6-1421</inkml:trace>
  <inkml:trace contextRef="#ctx0" brushRef="#br1" timeOffset="0.99">51571 42382 7461,'0'0'8172,"0"0"-4187,0 0-2557,0 0-516,27 9-76,-27-2-144,6 8-160,-4-2-136,-2-1-168,0 3-132,0-1-32,-2 1-52,-4-4-12,4 1-148,-4-4-32,6 0-180,-8-3-316,8-2-280,-3-1-296,3-2-556,0-4-900,0-1-3405,0-7-2912</inkml:trace>
  <inkml:trace contextRef="#ctx0" brushRef="#br1" timeOffset="0.99">51789 42489 8505,'0'0'5696,"0"0"-4468,0 0-964,0 0 72,0 0 893,0 0 439,0 0-576,0 0-408,0 0 12,0 0 236,0 0-412,27-6-228,-14-4-64,-6-2-140,5 0-76,3-2 0,-5 1-4,6 4 76,0 2 84,0-1 36,-5 7 16,5 1 20,3 1 108,-6 7 124,2 0-136,-1 0-192,-2 4-144,-1-1 0,2 2-132,1 2 0,-6-5-12,0-2-156,5 0-160,-10-1-80,5 0-116,-6-6-104,4-1-236,-3 0-648,2-3-1068,-2-3-3373,-3-1-1396</inkml:trace>
  <inkml:trace contextRef="#ctx0" brushRef="#br1" timeOffset="0.99">52517 42355 15645,'0'0'656,"0"0"1309,0 0-1965,36 12 0,-22-8 556,10-1 472,-5-3-244,0-2-248,4-3-124,1-2 388,2-1-204,-2-2-596,0-2-48,0-6-208,-2 4-36,2-2-20,-10 0-212,6-6-132,-4 2-4,-6-1-124,-2-2-136,1-1-120,-2 3 280,-7-1-57,0 4-39,0 3 656,5 3 200,-5 7 1132,0 1 57,0 4-569,0 1-480,0 4-136,-5 3 476,5 7 504,-3-2 56,-1 6-128,4 4-96,-9 0-28,6 2-4,3 3-72,-8 0-228,8 0-208,-1 0-60,1-1 0,0-2-120,0-3-88,0-2-4,0-3 56,1-2 4,2-2 32,2-4 12,5 1-60,-4-4-40,-3 0-8,10-5-4,-5-1 0,0 3-8,3-3-48,-3-4-36,0-2-52,3 0-20,-3-4 0,0 2-36,1-1 48,0 1 24,-3-3 60,-4 6 12,2 1 56,-4 1-8,0 3-64,3 0-32,-3 0 0,0 0 12,0 0 0,0 0 36,7 3 60,-5-2 180,5 5-24,1-5-36,4 4-120,-5-2-68,7 1-4,-4-1 24,8-2 48,-2-1 4,1 1 0,-1 2-4,0-3-4,-7 0 4,8 0-12,-7 0-36,3 0 36,-5 0-36,4 0 0,-8 0 36,1 0-48,3 0 0,-2 0-60,-4 0-64,6-3 28,-2 1-24,-4-1 0,4-4 32,2-2-20,-6-3 48,6 0-64,-5-6 4,2 2 12,-2 0-52,-3-2 100,-3-1 24,-5 4 96,3 3 48,0 0 12,-3 6 108,0 3 160,0 3 12,0 0-100,0 8-96,0 3-32,-2 2 116,1 7 24,4-3 16,-2 7-184,7-2 24,0-2 36,0 0-48,0-3-96,7-2-4,1-2-140,5-3 68,-2-1 76,5-5 0,0-4-40,2 0-20,6-1-132,-5-5-220,-2 0-204,-1-4-184,2 4-96,-9-2-472,5 0-1080,-12 2-2169,4 2-1971,-6 3 187</inkml:trace>
  <inkml:trace contextRef="#ctx0" brushRef="#br1" timeOffset="0.99">52607 42120 9593,'0'0'4756,"0"0"-3456,0 0-543,3 32 103,-3-9 808,0 5 0,5 1-320,-5 2-292,-5 1-392,2 0-336,-2-1-316,2-3-8,-2-1 0,5-3 0,-3-4 116,-2-3-96,5-2-24,0-5-96,0-2-112,0-1-8,0-2-76,0-2-216,0 0-192,0-3-164,0 0-124,-3 0-176,-2-4-180,5-2-1181,-3 1-2635,3 0-2197</inkml:trace>
  <inkml:trace contextRef="#ctx0" brushRef="#br1" timeOffset="0.99">48196 43242 2824,'0'0'7841,"0"0"-5133,0 0-960,0 0-524,-26-7-79,20 7-33,-2 0-104,-2 3-152,-1-1-160,-2 5-112,-2 1-28,3 4 52,-3 3-28,-3 2-72,2-1-136,5 7-84,-5-1-20,2 2-40,6-2-144,0-5-72,6 3-24,2-5-36,0-3-12,8 1-36,-6-5 12,12-2 72,-3-4-36,5-2 40,2 0-64,-3-6-16,5-4 4,3-3-72,-6-3-60,-2-3 12,3-1 20,-4-4 40,-4 1-24,1-1-28,2 0-164,-10-4 32,2 3-12,-2-2 24,-3 1 40,-3 2-40,3 0-52,-5 2 152,2 5 216,-2 2 144,5 3 172,-3 4 48,-2 4-48,5-1 36,-3 5-96,3 0-64,0 0-44,0 0-16,0 0-12,0 0-12,0 0-96,0 8-4,0 2 296,3 8 144,2 5-4,-2 5-8,-3 6-88,0 4-24,0 2-44,0 1-4,5 0-96,-2-4-180,-3-4-24,8-6-216,-3-2-52,3-5-32,0-5-72,-2-5-4,0-2-56,9-1-160,-8-6-352,1-1-1172,0-4-3037,3-8-5096</inkml:trace>
  <inkml:trace contextRef="#ctx0" brushRef="#br1" timeOffset="0.99">48387 43152 7777,'0'0'5432,"0"0"-4324,0 0-816,0 0 248,19 14 216,-10-10-388,1 1-368,-5-4-1248,-2 5-1976,1-5-5921</inkml:trace>
  <inkml:trace contextRef="#ctx0" brushRef="#br1" timeOffset="0.99">48437 43397 17386,'0'0'4324,"0"24"-3488,0-12-364,0 0 48,0 1 180,-4-4-316,4-1-384,0-5-96,0 1-276,0-4-268,0 0-196,0-5-280,0-5-1020,-3 4-4085,3-10-5044</inkml:trace>
  <inkml:trace contextRef="#ctx0" brushRef="#br1" timeOffset="0.99">48684 43457 6281,'0'0'2688,"0"0"-2688,0 0 0,0 0-184,13 25 184,-13-24 1284,0 1 108,3-2 388,-3 0 336,0 0-75,0-3-433,5-2-520,-5-2-184,0-2-200,0 2-120,0-4-100,0-2-96,0 4 24,0-5 60,0 1-4,0-1 76,-5 2-52,5-2-140,0 3-88,0-2-108,-3 1-148,3 2-8,0 1-96,3 2 0,-3-2 0,0 6 24,5-2-12,-5 2-52,3 1-68,-3 0-156,5 2-40,-2-1 52,5 1 0,-6 1-52,5 3-108,2-1-204,-1 2-344,-1-1-664,2 4-700,-1-4-621,2 4-1087,3-6 1316,-2 6 1316,-2-7 1496,6 4 2432,-4-2-1540,2 1-308,-2-1 656,-1 2 440,6-4 116,-8 1-232,7-1-139,-6-1-77,6 0-144,-6 0-180,1-1-220,-2-2-100,1-2-64,-9-1 12,9 2-12,-9-2-48,0-4-40,6 5-68,-6-4-124,0 1-108,-6-2-144,-3 1-108,6 4-240,-11-3-180,4 2-28,1 1 4,-3 5 120,9 0 128,-6 5-8,6 5 96,3 3 36,0 2 0,0 2-36,0 6 0,3-2-88,4-4-116,-5 3-4,8-1-60,-2-4-48,8-3-120,-2-3-576,-2-5-800,10 0-1081,-6-5-1679,-3-3-2209</inkml:trace>
  <inkml:trace contextRef="#ctx0" brushRef="#br1" timeOffset="0.99">49311 43198 17394,'0'0'5920,"0"0"-5268,0 0-652,-27 14-12,13-3 12,-2 1 124,0 4 152,2 0 184,1 0 92,5 0 196,0 0-304,-3-1-360,9-1-84,2 0-144,0-4-24,0 4-108,2-5-28,1-1 16,5-4 60,5 0 84,3-4 12,-5 0-76,8-1-128,-3-4-112,2-2-68,3-1-52,-3-3-244,-2 2-248,3-5-996,-6 1-2281,-2 4-3079,-3-10 215</inkml:trace>
  <inkml:trace contextRef="#ctx0" brushRef="#br1" timeOffset="0.99">49455 43219 12405,'0'0'8241,"0"0"-6953,0 0-1288,0 0-144,15 27 144,-8-22-4,-1 3 4,5-1 0,-3-5 124,3 2 264,-3-1 12,5-2-156,-2-1-208,8 0-36,-6 0-4,3-1-132,-5-2-408,3-2-88,-2 0 112,0 1 32,-4-3-88,3-2-208,-3 2-372,0 0-136,0-1-429,0 4-1179,0 0-2500,-5 3 703</inkml:trace>
  <inkml:trace contextRef="#ctx0" brushRef="#br1" timeOffset="0.99">49572 43021 744,'0'0'16658,"0"0"-13654,0 0-2760,0 0 0,0 0-244,5 23 800,-2-8 364,-3 6 228,5 6-164,-5 2-300,0 5-208,-5 3-251,5 2-177,-3-2-292,-2 2-48,5-9-328,-3-2-129,3-7-35,0-7-12,0-3 116,3-7 76,-3-4-4,5 0-92,-2-3-220,2-5-340,-2-5-748,-3-2-1132,0-1-2057,0 1-1391,-11-6-257</inkml:trace>
  <inkml:trace contextRef="#ctx0" brushRef="#br1" timeOffset="0.99">49720 43226 1864,'0'0'5321,"0"0"-705,0 0-788,8 29-1283,-6-18-773,4-1-640,-4 2-352,6-1-212,0 1-252,0 0-316,3 0-24,-4-3-48,2-1-84,3 0-196,-7-2 12,10-4 96,-8-2 0,1 0 12,0-2-216,0-4-348,-5-2-704,2 0-1493,-2 0-3811,-1-6-1633</inkml:trace>
  <inkml:trace contextRef="#ctx0" brushRef="#br1" timeOffset="0.99">49863 43133 17966,'0'0'4068,"0"0"-4068,0 0-996,-8 23 204,8-13 328,0 0-408,5-2-1308,-2 0-2041,-1-1-175,6 0 1988,0-5-1837</inkml:trace>
  <inkml:trace contextRef="#ctx0" brushRef="#br1" timeOffset="0.99">50016 43199 15369,'0'0'5429,"0"0"-3933,0 0-964,5 27-132,-5-15 144,8 1 108,-5-1-352,5 1-300,0-1-72,0-1-36,0-2 96,-5-2 8,2 1 4,6-4-12,-11-1-48,8-3 60,-8 0-144,5-3-36,-2-1-28,2-4-92,3-1-124,-5-2-36,4-2 120,2-2 28,-6-1 200,5 3 52,-4-2 60,-2 0 156,-2 5 12,6-1 148,-6 6 36,0-1-64,-6 4-136,0-2-152,-2 2-72,-6 2 68,-2 0 4,-5 3 4,-1 1-4,1 1-120,-6-1-144,9 2-272,-5-1 4,11-1 192,5 3 60,2-1-524,1 1-1308,4 2-2485,0-2-1915,4 0-665</inkml:trace>
  <inkml:trace contextRef="#ctx0" brushRef="#br1" timeOffset="0.99">50355 43239 3952,'0'0'6925,"0"0"-4833,0 0-896,0 0-312,0 0 172,0 0 133,0 0-137,0 0-116,0 27-64,3-23-128,2 1-148,3 0-124,0-2-120,-5-2-24,8 2-36,-3-3 56,0-3 100,0 2 120,0-2-184,-3-2-80,0-2-40,2 1-84,2-2-36,3 0 12,-2 0-20,-2-2-128,1 1-4,0 1 4,-2 3-8,1 2-40,-5-1 36,2 4-68,-1 5-84,0 2 72,-1 2 80,-3 3 0,0 3-104,0 0-132,0-1-364,0 2-396,0-4-344,0-2-540,0-6-2036,2-2-2097,4-2-2600</inkml:trace>
  <inkml:trace contextRef="#ctx0" brushRef="#br1" timeOffset="0.99">51259 43121 4180,'0'0'9285,"0"0"-6401,0 0-1415,0 0-397,0 0-64,3 31-68,2-17-104,-5 3-108,3-1-132,-3 4-124,8-1-148,-6-3-144,6-2-180,-2 0-88,2-4-8,-2-3 12,6-2-108,-2-3 32,-2-2 52,5 0 36,-2-7 24,0 0-24,2-2-48,-2-2-4,-3-1 16,0-2 36,0 0 12,-6 1-12,4-2-64,-4 1-8,4 0 60,-4 2 12,-2 0-16,0 4-8,6 1 48,-6 6 48,0 0-96,2 1-136,-2 0-72,0 1 36,6 5 268,-4-1 336,4 0-8,-4 7-220,2-1-56,-1-2 56,-3 6 48,0-2 40,4 3-4,1-2-20,-5 3 56,0 0-20,3 6-160,-3-2-48,0 2 0,5 2 8,-5-2 64,0 1-24,0-2-36,0-1 60,0-2 136,-5 1-4,2-4 0,-2 0-20,1-2 56,-3 2 12,-1-5 4,0 2-4,0-3-60,-2 2-84,2-4-108,-3-2-40,-2 0-116,5-1-96,-3-4-136,2-1-180,-1-1-48,5-6-96,2 1-160,3-4-604,3-4-1144,2 4-4961,6-7-2180</inkml:trace>
  <inkml:trace contextRef="#ctx0" brushRef="#br1" timeOffset="0.99">51689 43187 3300,'0'0'6661,"0"0"-3641,0 0-1128,0 0-724,0 0 25,0 0 203,0 0-180,0 0-236,0 0-408,0 0-88,0 0 36,-9 11 328,1 2 48,5 4-160,-1 1-208,1 4-312,-2 0-208,5-1-8,0-2-48,0-5-24,0 0-60,5-6-84,2-6 108,1 2 36,-5-4 12,7-4 0,6-1 0,-8-6-112,8-3-20,-8 0 0,3-2 0,-3 0-16,0 0 40,-3-1-60,-2 0 44,-3-2 52,0 3-36,0 1 92,0 3 76,-3 0 72,-2 6 48,-3 0-120,0 2-24,-3 4-72,3 0-40,0 4-140,0 2 216,0 0-112,0 2-120,-1 0-348,9 0-408,-9 3-584,9-2-1193,0-3-3327,9-1-2289</inkml:trace>
  <inkml:trace contextRef="#ctx0" brushRef="#br1" timeOffset="0.99">52016 43187 10153,'0'0'10605,"0"0"-8057,0 0-2244,0 0-304,0 0-72,0 0 72,0 32 84,0-19-84,0 2 0,0 0 100,0-1 152,0 0 4,0 0-100,5-4-156,-1-1-48,2-2-156,-5-2-4,4-4-44,3-1-40,3-1-80,0-7 68,-3-4 148,5 1 96,-2-3 52,5-2-44,-5-4-140,-3 1 0,5 0-16,-10-1-96,5-1-96,2-2-100,-3 0-24,-7 7 312,5 0 212,-1 7 256,-4 1 108,0 5-32,-4 3-332,-1 3-404,-2 5-48,-3 3-628,-6 5-376,5 2-573,-2 1-2163,2-3-3045</inkml:trace>
  <inkml:trace contextRef="#ctx0" brushRef="#br1" timeOffset="0.99">52688 43191 760,'0'0'772,"0"0"-772,0 0 52,0 0 676,0 0-452,0 0 4493,0-23-1605,0 19-456,0-1-756,-3-2-555,-6 5-217,6-1-316,-1 0-148,-7 2-104,3 1 84,-5 0 60,-3 4 8,5 1-100,0 5-144,-2 3-96,2-1-120,1 7-16,2-2-96,4 2-120,0-1-72,4-2-180,0 0-72,8-4 8,0-2 40,-6-6 72,14 0 132,-5-4 116,5-4 40,0-3-56,3-5-92,-3 1 40,-1-3-48,2-1-64,-8-2 4,7 3-24,-8-3 0,3 1 24,-11 3-48,8-1 104,-8 2 4,0 6 84,5 0 72,-5 5-12,0 0-52,0 1-92,0 2-172,0 4 4,-5 3 108,5 0 60,0 6 132,-3 0-72,-2 1-60,5 0-48,-8 1-60,5-1-24,3 1-88,0-5-372,0 0-184,0-2-36,10-4-752,-9-4-2173,7-2-2879,5-4-2469</inkml:trace>
  <inkml:trace contextRef="#ctx0" brushRef="#br1" timeOffset="0.99">52960 43223 12017,'0'0'9961,"0"0"-8121,0 0-1840,0 0-156,0 23-84,3-18 68,-3 3-8,0-1 180,0-5 0,0 0 120,0 0 244,0-2 264,0 0 24,0-4-28,-3 2 136,-2-5-460,5-2-300,-8-6-132,8 0-180,-11-1 80,11-4 136,-3 2 96,3-1 48,0 1-44,0 6 176,3 2 156,-3 2-84,0 1-112,3 3-140,5 4-180,-8-5-108,8 5-12,-3 0 104,3 2 76,3 1 24,-3 4 96,1-3-60,0 2 52,3 0-172,0-2 48,-5 2-156,1 0-28,4-5-164,0 0-112,-3-1-220,-2 0-500,-4 0-812,-1-1-2137,4 0-2915,-6-5-609</inkml:trace>
  <inkml:trace contextRef="#ctx0" brushRef="#br1" timeOffset="0.99">53170 43152 15001,'0'0'3897,"0"0"-3541,26-8-220,-7 6-36,-4-3 448,9 1 112,0-1-124,-3-3-536,8 1-96,-10-1 96,8-2 276,-15 3-36,4-2-140,-11 1-4,3 1-84,-2 0-8,-6-1 88,0 2-92,-6-2-84,-4 0-184,3 0 36,-5 4 112,0 1 72,-6 3 48,6 3 268,-1 3 144,-3 6 232,5 3 140,1 2-348,2 6-180,0 0-112,0-1-144,2 1-48,6-3-76,6 0-116,-4-4 0,12 0 80,-4-5-8,1 1-48,5-5-100,5-5-48,-9 1-108,10-3-76,-2-1-108,-3-1-212,-1-4-412,0 2-917,0-6-2115,-5 5-2217</inkml:trace>
  <inkml:trace contextRef="#ctx0" brushRef="#br1" timeOffset="0.99">48390 43864 12089,'0'0'4993,"0"0"-3189,0 0-1032,0 0-232,0 33 324,0-9 256,0 7-128,0 2-232,0 2-180,0-2-60,0 1-16,0-5-92,0 2-160,5-7-204,-5-3 0,3-2-48,5-6-52,-8 2-140,9-7-76,-2-3-44,-4-2-72,2-2-196,2-1-336,-5-1-632,8-2-1160,-5-5-2865,-4 0-3064</inkml:trace>
  <inkml:trace contextRef="#ctx0" brushRef="#br1" timeOffset="0.99">48608 44073 1828,'0'0'11993,"0"0"-8164,0 0-2545,0 28-300,0-13 172,0 1-12,0 0-284,-3 0-244,3-1-96,0 0-64,3-3-152,3 0-208,-3-6-96,5 2-228,5-6-76,-2-2-20,0-4 32,5-3 40,-3-5-28,-2 0-32,-3-3 8,0 1 40,0-1 104,-6-1-8,-2 2 8,0-2 64,-8 2-24,6 2-124,-6 0-24,-3 2 24,-2 2 40,-6 2 56,8 6 148,-9 0 56,3 5 44,5 2 8,-1-1-36,2 4-72,2-1 0,2 0-132,7 1-112,0 2-280,0-2-1108,9 0-1273,1-2-2623,-2-3-2593</inkml:trace>
  <inkml:trace contextRef="#ctx0" brushRef="#br1" timeOffset="0.99">48916 44084 10889,'0'0'7481,"0"0"-4909,0 0-1868,0 0-568,0 0 312,-23 24 340,21-16 152,-4 1-336,-4 1-228,10 2-88,-6 0-60,4 0-72,2 1-156,8 1-108,-8-1-324,10-1-172,-2-5-36,6-3 120,-5-2 136,8-2 128,-1-4 112,-6-4-52,7-2-44,-8-2 44,-1 1 136,0-2 60,0-1 12,-2 3 0,-6-3 48,0 0-48,0 5-4,-8 0 128,2 1 68,-2 1 64,0 2 20,-1 2-44,-3 3-40,-3 0-192,1 3-12,2 2-204,-4-1-172,2 0-240,4 1-76,2-2-332,0-2-532,5-1-840,3 3-1553,-5-3-2163</inkml:trace>
  <inkml:trace contextRef="#ctx0" brushRef="#br1" timeOffset="0.99">49126 43860 4000,'0'0'8705,"0"0"-4836,0 0-2181,0 0-776,0 0-348,0 0-136,0 0 72,0 0 268,-8 26 80,8-5 108,5 3-60,-5 0-184,3 4-160,-1-2-180,5 2-164,-7-2-124,3-2-12,1-3-72,-4-4-48,0-3-12,0-2-12,0-3 12,0-3 52,-4-1-44,1 0-44,3-2-156,-9 1-132,6-3-124,-4-1-68,-1 0-164,-1 0-300,5 0-700,-7-5-1060,11 4-2441,-5-7-4184</inkml:trace>
  <inkml:trace contextRef="#ctx0" brushRef="#br1" timeOffset="0.99">49203 44017 12177,'0'0'5973,"0"0"-4241,0 0-1276,0 0-212,0 0 364,0 0 352,0 0-148,0 0-208,0 0-120,-27 14-64,25-9-92,-6-1-88,1 3-108,-2 2-72,3-2-56,-3 1 8,9 0 144,-9-3-24,9 4 24,0-2 12,0 0-68,0 1-4,0-2-12,2 1 0,5 0-28,2-1-52,-1 1 52,6 0-52,2-2 44,-3 1-40,3-1 40,5-1-40,-2-1 60,0-2-68,-5-1-96,3 3 24,-7-3 64,-2 0-172,-2 0-36,-4 0-4,4 0-32,-6-3-144,0 3-292,-6-4-168,4-1-672,-4-5-2196,5 5-3609,-6-6-3224</inkml:trace>
  <inkml:trace contextRef="#ctx0" brushRef="#br1" timeOffset="0.99">49462 44068 16369,'0'0'3889,"0"0"-3353,0 0-424,8 31 324,-1-18 404,-5 0 56,-2 1-448,0 0-124,-2-1 52,-5-3-232,4 0-48,-2-4-92,5-3-4,0 0-228,-7-3-424,7 0-364,-2-4-320,-8-4-716,10-3-2269,0 2-2195,0-10 1155</inkml:trace>
  <inkml:trace contextRef="#ctx0" brushRef="#br1" timeOffset="0.99">49491 43864 14365,'0'0'4433,"0"0"-4417,0 0-16,0 0-840,0 0 72,0 0 280,0 0-229,0 0-819,-21 25-3100,18-21-2693</inkml:trace>
  <inkml:trace contextRef="#ctx0" brushRef="#br1" timeOffset="0.99">49661 44132 9773,'0'0'5872,"0"0"-3659,0 0-969,0 0-420,0 0 80,0 0 116,0 0-112,0 0-216,0 0-136,0 0-76,3 0-68,5-3-172,-3 2 12,-2-2 36,5-1-68,0-1-88,0 4-84,0-5-36,-6 4-12,6-2 12,-2 2-8,-4 0-4,4-1 4,-4 0 0,4 3-4,-6-1-24,2 0-192,-2 1 32,6 0-68,-6 1-96,2 0-112,-2 5 100,0-4-220,0 5-268,0 0-668,0-1-1532,3-2-3653,2-1-4308</inkml:trace>
  <inkml:trace contextRef="#ctx0" brushRef="#br1" timeOffset="0.99">49889 44047 10425,'0'0'8433,"0"0"-6501,0 0-1624,0 0-308,0 0 0,0 0 156,0 0-156,6-23 4,-6 19 104,0 1 184,0 2 148,0 1-4,0-1-400,-6 1-36,4 1-268,-4 3 52,4 4 216,-6 1 12,0 1 156,5 4 16,-5 0-28,3 2-92,2-6-64,-2 4-4,5-6-8,0 0 12,5-2 8,-2-4-4,2 2 0,3-3 0,-5-1 104,7-1-8,-2-3-28,0-3-12,6 3 24,-6-4-24,-3-3-12,8 1-48,-5-2-56,-1 2-52,2 0 100,-6-1 8,4 4 36,-7 1 12,2 2 36,-2 1 12,7 0-12,-7 2-8,0 1-76,0 0-12,0 0-112,0 0-32,0 0 0,0 0-76,0 4 220,0-1 12,0 2 108,0-2 52,0 2-76,0-1-80,0 1 4,0-1 76,8 2 36,-7 0 64,-1 1-64,8 2 36,-2-1-84,-2 4-24,2 0-36,0 2-12,-4 0 0,6 3 0,-5-1 0,5 4 144,-8-2 0,5 4 0,-5-2 108,3 1 4,-3 0-76,0-1-132,0 0 12,5 2 48,-5 0-60,3-3-48,-3 0 0,5-2 0,-5-1 0,0-2 96,0-4-12,0 1 12,0-3-12,-5-4 36,2 3 76,-5-2-64,0-5-84,-5 0 0,8-3 12,-7-2 0,2-2 12,2-2-64,-1-3-8,0-3-168,6 1-144,-1-2 8,1-3-68,3 0 84,0 3 200,3-1 84,1 2 4,-1 0-60,-1 1-76,5 0-68,2 2-12,-1-1 84,2 1 24,-6 0 56,4 1 48,-6-1 4,6 2 4,-8-2 4,8 2 44,-5 4 44,-3-1-36,5 4 12,-5 1 48,3-1 12,-3 2 0,0 1-24,0 0-108,5-2 0,-2 2-48,5 0-24,-3 0 64,1 0 8,2 0 48,5 0-44,-5 0-4,3-1 0,-3 0-8,-1-2-52,5 0-12,-4 2-24,-2-3-84,0 4-136,-6-1-176,0 1-212,0 0-484,-6 0-40,4 1 100,-2 3-652,-4-1-1029,-4 1-2595,10 0-2401</inkml:trace>
  <inkml:trace contextRef="#ctx0" brushRef="#br1" timeOffset="0.99">50523 44129 12509,'0'0'8245,"0"0"-6081,0 0-1440,0 0-544,0 0 208,0 0 128,0 0-116,0 0-388,0 0-12,0 0-204,4 2-124,-8-2-128,4-3-344,-5-2-432,2-2-1180,-2 4-3741,-2-3-4752</inkml:trace>
  <inkml:trace contextRef="#ctx0" brushRef="#br1" timeOffset="0.99">48774 45243 3860,'0'0'1905,"0"0"691,0 0-912,0 0-844,0 0-300,0 0 76,0 0 24,0 0-452,0-17-188,0 15 0,0-2 28,-5 3 160,5 0-60,0 1-36,0-3 84,0 3 132,0 0 48,0-1 36,0 1 0,0 0-16,0 0-60,0 0-64,0 0-52,0 0-36,0 0-11,0 0 23,0 0-16,0 0 4,0 0 36,0 0 24,0 0 8,0 0 44,0 0 20,0 0 48,0 0-12,0 0-72,-3 4-28,3-3-60,-5 2-36,2 1-76,3 1-48,0 2 64,0-3-16,0 2 40,0 1 8,0 1 4,0-1-28,0-1 40,0 2-28,0-1 12,3 0 4,-3 1-16,5-3 16,-5 2-16,3-1 40,-3 2 80,0 0 200,0 0-88,0 2-196,0-4-120,0 1 36,0 2-40,0-1 0,0-1 0,0 1-4,5-1 0,-5 1 0,3 0 0,-3 0 0,0-1 0,0-1 4,0 4 0,5-2 40,-5 0 36,3 1 28,-3-1 8,6 1-24,-4-1 28,-2 2 8,6-4-24,-6 4-12,0-4-12,2 2-36,4 0-36,-6-1 52,2 1-64,-2-1 0,8 1-64,-5 0 56,-3-2 4,8 1-4,-8 1 4,8-4-40,-8 3 44,5-1 8,-2 0 40,-3-2-36,5 1 52,-3-2-52,-2 5 36,6-6-36,-6 1 36,3 4-40,-3-6 0,3 2-4,2-1-4,-5 2 0,3-1-4,1 0-8,-2-2-60,5 0 60,-4-1-64,2 4 16,2-4 0,-5 0 0,4 0-24,-2 0 24,2 0 12,5-2 36,-3 0 8,-3 1 4,3-3 60,0 3 12,3-2 12,0-1 12,2 0 4,-2 3 32,2-5-24,0 2-24,1 2-72,-3-2 48,2 0-60,-4 1 0,2-2-8,-2 3-4,-2 0-36,1-4-12,0 1 0,0 1-24,-5-1 24,5-2-12,0 0-4,-8 1 68,8-1-4,-3-1 8,3 0 0,-5-3-4,2 3-4,-2-2-48,7-1-12,-6 0 12,-1-1-12,4 0-24,-5-1-16,6 2 4,-4-1 60,-1 2 48,4-5 8,-7 3 0,2 1 0,-2 2 4,0-3 0,0 1 36,0 2-36,0-1 36,0 0-36,0 0 0,0 0 0,0 0 40,-2 2-44,2-1 0,-7 2-8,4 1-4,-1-4-72,2 4 4,-4-2 60,6 1 0,-2-1 0,-5 1-36,7 1 36,-3 0-96,-1-3-100,4 2-56,-2-1 20,-4 0 84,4 2 100,2-2-12,-3 1-48,3-1-112,0 0 36,-5 1 64,5-2 84,0 2 32,0-1-56,0 4-72,0-3 144,0 5 0,0 0 84,0 1-36,0 1-44,5 0 0,-5 0 0,0 0 0,0 0-4,0 1-48,0 3 0,3-1-64,-3 1 100,0 3-120,0-2-176,0-1-636,0 3-992,0-2-2025,0-1-2515,0 1-289</inkml:trace>
  <inkml:trace contextRef="#ctx0" brushRef="#br1" timeOffset="0.99">49487 45485 1528,'0'0'2072,"0"0"-912,0 0 1117,0 0-677,0 0-412,0 0-156,0 0-244,0 0-96,0 0-80,0 0-64,0 0-64,-8-8-12,8 6-4,-2 2 72,-4 0 88,4 0 37,-4 0-101,4 2-120,-4-1-60,-2 0 36,6 3 24,-5-1-136,4 2-124,-6-2-52,1 2-56,4-2-4,1 5 12,-3-1 28,-2-3-28,8 4 76,-7-3-12,4 2 8,3 1-32,0 0-28,-5-2 16,1 5-28,4-3-12,0 3 16,0-5-16,0 5-12,0-3 24,0 0-36,0 0 4,0 0-4,0-1 12,0 3-12,4-3-48,1 0 0,3 1 0,-6-2 8,6 1 40,1-1-40,-2-2 68,1 0-16,1-3 0,0 0 0,5-1-12,-4 0-44,-2-1-4,0-2 0,3-1-12,-3 2-96,0-7-16,-3 5-92,-2-2-76,2-1 12,-5 2 60,3-3 60,-3 1 52,0 0 48,0 1 12,0 3-28,-3-2 76,-2 2-4,2-1 4,-2 1-4,2-1 0,-2 3 0,-3 1-4,-3-1-40,3 1 36,0 0-36,0 0 48,0 0 8,0 0 52,0 0 0,7 1-12,-2-1 16,-3 1 20,3 2 0,3-2-8,0-1-20,0 0-52,3 0-4,3 0 8,-3 2 112,6-2 172,-1 0-48,6-2-60,-6 2-76,2-4-8,1 3-16,-3 0-36,0-1 0,0 1-48,-3-2-4,2 2 4,-4 1 8,1-1 40,1-2 0,-2 2 4,-3-1-40,0 2 36,5-1-44,-3 1-4,-2-3-8,0 3-68,0-1-20,0 0-108,5 1-260,-5 0-204,3 0-140,-3 0-224,0 1-476,0 0-1385,0 2-3255,0-2-1985</inkml:trace>
  <inkml:trace contextRef="#ctx0" brushRef="#br1" timeOffset="0.99">49806 45396 3880,'0'0'7181,"0"0"-4761,0 0-972,0 0-420,0 0 41,0 0-77,0 0-216,0 0-260,0 0-172,0 0-60,19-10-28,-5 10 60,-6 0 260,2 0 4,9 0-164,-6 0-128,2 0-104,0 0-100,-3 0-72,-2 0-12,4 2-8,-9 0-76,3-2-40,0 0-20,0 0-136,-3 0-60,-2 0-24,2 0-36,-5 0-40,0 0-36,0 0-24,0-2-56,0 2-184,-5-2-348,2 2-721,3 0-983,-5 0-2816,5 0-721</inkml:trace>
  <inkml:trace contextRef="#ctx0" brushRef="#br1" timeOffset="0.99">49876 45509 2856,'0'0'2372,"0"0"3469,0 0-3597,0 0-736,0 0-260,0 0 89,0 0-13,0 0-184,0 0-284,0 0-160,0 0-140,4 10-96,5-10-84,-1 0-108,-1 0 20,0 0 4,5 0-4,-4-2-68,2 2-160,-2 0-60,0 0-96,3 2 36,-3-2 48,-3 0-60,-2 4-64,2-4-44,-2 3-12,2-3-124,-2 0-24,-3 0-60,0 0-96,0 0-172,5 0-320,-5 0-396,0 0-772,3 0-1037,-3-3-3355,3-1-445</inkml:trace>
  <inkml:trace contextRef="#ctx0" brushRef="#br1" timeOffset="0.99">50477 45302 7141,'0'0'6912,"0"0"-4728,0 0-1219,0 0-397,0 0-24,0 0 12,0 0 44,32 13-48,-24-13-196,2 0-88,1 0-84,5-3-64,0 1-36,-1-1-84,-3 3-4,0-4-104,0 3-4,-5-1 16,1 0-48,0 0-140,-6 1-240,4 1-176,-4-1-176,-2-2-276,0 3-1477,0-1 669,0-3-3440,0 4-925</inkml:trace>
  <inkml:trace contextRef="#ctx0" brushRef="#br1" timeOffset="0.99">50927 44900 1864,'0'0'4045,"0"0"-2325,0 0-504,0 0-216,0 0 944,9 22 140,-9-9-192,3 0-351,-3 3-217,5 3-168,-5 1-144,0 1-148,1 6-60,-1-1-80,0 1-156,3 1-96,2 0-112,-2-2-56,-3-4-76,7 1-124,-5-6-104,-2 2-12,4-7-72,-1 0 12,-3-1-12,0-3-72,0-3-64,0-2-116,0 1-112,0-3-192,0-1-72,-3 0-40,-1-1-152,-5-5-892,1 0-2781,5-1-3903</inkml:trace>
  <inkml:trace contextRef="#ctx0" brushRef="#br1" timeOffset="0.99">50885 45571 4072,'0'0'3009,"0"0"1055,0 0-2420,0 0-648,0 0-340,0 0 92,0 0 220,0 0-39,0 0-185,0 0-212,0 0-116,11-6-72,-11 4-48,3 2-52,3 0-24,-6-1 0,10 0 4,-5-1-44,2 0-32,5 2 60,-3 0 108,12 0 256,-2 0 132,5 0 44,0 0 544,4 0-460,-4 0-532,0 0-292,0 0-8,-5-2-12,0 1-48,-3-2 56,0 1-56,-6-1-144,-3-1-84,2 3 20,-3-2-68,-4 0-100,-2 2-116,4 1-92,-4 0-144,0-1-304,-4 1-816,4 0-1001,-2 1-1615,2-1-2117,-6 4 1801</inkml:trace>
  <inkml:trace contextRef="#ctx0" brushRef="#br1" timeOffset="0.99">51842 45177 828,'0'0'480,"0"0"1384,0 0-884,0 0 1509,0 0-581,0 0-628,0 0 12,0 0 56,-10-22 4,10 20 28,0 0-7,-2 0-169,2 1-152,-6 0-280,3 1-76,-2-3-184,-2 3-84,4 0-40,-6 0-60,1 3-24,-1 1 0,-1 1-28,-2 6-8,0-3-28,-2 3-44,6 1-64,0-2-60,-3 2 12,6 0-24,2-1-60,-2 1-8,5 0-100,8-1-48,-3 1 36,6-4 20,-1 1 16,10-4-60,-2-2 60,0-3 72,6-3 0,-6-2-72,0-7-88,4 1 52,-6-3 24,-3-2-24,-1 1-28,-2-2 28,-2 1 120,-8 0 72,0-2 24,0 2-48,-6-1-48,4-1-180,-12-2 60,6 3-52,-2-4 16,-6 2-76,5-1-12,-5 4 40,0 0-40,5 1-36,-2 6-4,5 2 128,-2 5 20,8-2-96,-5 4-64,4 4-84,-1 1-196,4 0-404,0 2-100,0 2-333,0-2-475,7 4-784,0-3-1320,-5-2-345,13 5 2173</inkml:trace>
  <inkml:trace contextRef="#ctx0" brushRef="#br1" timeOffset="0.99">52235 45003 1136,'0'0'428,"0"0"5257,0 0-3013,0 0-1060,0 0-956,0 0-4,0 0 152,0 0 96,0 0-92,0 0 20,-24-20-211,13 20-81,3 0-80,0 4-20,0 1 20,0 2 72,-8 3 132,6 4 0,-1-1-96,-1 3-8,3 3-20,2 1-52,-4-2-48,7 1-72,4 1-88,0-4-108,0-1-80,4 0-88,7-3-100,5-3 16,-1-2 72,3-2-60,6-2 24,0-3-72,0-4-136,-1-4-20,4-2 8,-3 0 28,-3-4 20,0 1-72,-10-2-144,8 3-100,-11 0-24,0-4 36,-3 5 144,-2-1 84,-3 3-108,-3 0 96,-5-3 196,3 2 108,-6 4 4,-5-1 88,5 3 8,-2 0-32,-3 4 72,-3 0-136,5 0-64,-2 5-156,1-2-88,3 1-388,1-1-717,6 1-651,2-3-1136,-2-1-2265,5 0 57</inkml:trace>
  <inkml:trace contextRef="#ctx0" brushRef="#br1" timeOffset="0.99">52160 45395 4680,'0'0'2737,"0"0"1487,0 0-2344,0 0-612,0 0-160,0 0 97,0 0 7,0 0-336,0 0-412,0 0-256,0 0-132,22 0 108,-12 0 216,9 0-8,-3-1 8,4-2-84,1-1-12,3 0 60,0 0 280,-5-1-28,5 1-364,-5-2-240,-3 0-12,0-1-96,-5 2-256,-3-2-216,0 2-72,0 2 44,-3 0 24,-5-1-12,0 4-64,0 0-544,-8 0-716,3 0-933,-3 4-2003,-3 0-393,3 0 1909</inkml:trace>
  <inkml:trace contextRef="#ctx0" brushRef="#br1" timeOffset="0.99">52092 44693 1228,'0'0'6913,"0"0"-4157,0 0-704,0 0-816,0 0 4,0 0 17,0 0-325,0 0-228,0 0-236,0 0-84,35 5 80,-20-3 480,11-2-20,-2 0-292,3-4-292,5 1-40,0-4-8,-5 2-64,-5-2-100,-3 2-128,0-2-148,-3 4-32,-3-1 60,-7 2-28,2-1-104,0-1-196,0 4-112,-4-1-108,0-1-76,1 2-188,-5 0-512,3 0-817,-3 2-851,0-1-1740,5 3 447,-5-1 1257</inkml:trace>
  <inkml:trace contextRef="#ctx0" brushRef="#br1" timeOffset="0.99">52251 44720 3636,'0'0'1889,"0"0"555,0 0-396,-8 28-568,5-16-160,-2 6 308,5 2 36,-3 6-15,3 2-109,0 5-228,3 4-268,-3 2-256,5 4-216,2 0-136,-3 2-148,-4-5-144,11-1 28,-6-4 8,-4-5-12,5-6-36,-2-2 36,1-4 76,-5-3-112,3-4-120,-3 1 0,4-4-12,-4-2-8,0 0-88,0-2-24,0-2-112,0 0-200,-4-1-124,4-1-12,-3 0 12,3-3-112,-5-1-340,1-1-1888,4-2-2249,-6 2-2856</inkml:trace>
  <inkml:trace contextRef="#ctx0" brushRef="#br1" timeOffset="0.99">50932 46099 4668,'0'0'4037,"0"0"-2057,0 0-824,0 0-220,0 0 236,0 0-8,0 0-284,0 0-139,0 0 19,29 2 180,-13-2 8,0 0-176,0 0-176,8-2-132,0-4-64,-2 0 28,2-1-32,-7 3 16,-1-3 0,2 2-120,-12-2-280,5 3-12,-11-1-376,5 5 48,-2-4 64,-3 0-100,-3 3-156,-2-1-272,-3 1-468,3 1-1044,-3 1-2249,0 2-1839,0 1-21</inkml:trace>
  <inkml:trace contextRef="#ctx0" brushRef="#br1" timeOffset="0.99">51187 45794 3304,'0'0'6749,"0"0"-4777,0 0-988,0 0-296,-8-22 124,0 20 84,-3 0-416,5 2-128,-6 2 25,0 0-13,-7 4-128,2 0-124,7 2-40,-5 1 312,6 3 420,1 1 108,0 2-340,5 1-352,-5 4-120,3 0-88,5 1 84,0 1 28,-3-1-28,3 2 16,0-4 8,3-3 0,-3 1-8,5-2 8,-5-1 40,3 0 68,-3-1 4,5-2 84,-5 3-72,0 0-124,0 0-72,0-2-40,0 2 0,0 0 40,-5 1 48,5 1 16,-3-1-40,-2-2-60,5-1-8,-8 0-4,8 0-4,-3-5-56,-5 2-112,8-1-180,0-2-156,0-5-256,0-1-336,0-1-384,0-5-1345,0-2-4083,0-1-1797</inkml:trace>
  <inkml:trace contextRef="#ctx0" brushRef="#br1" timeOffset="0.99">51927 46087 8229,'0'0'5256,"0"0"-3280,0 0-967,0 0-413,-32-4-24,21 5 160,-2 3 128,5-1-100,-9 5-136,5 4-112,-5-2-88,1 5-48,1 2 12,3 2-24,6-2 0,-2 1-64,2-2-32,6-1-136,0-3-132,0-2-100,8-4-8,4-2 108,0-3 72,3-1 0,1-7-72,3-3-48,0-2-120,2-7-112,-2-1-20,-1-3 128,-2 0 88,-9 2 72,9-3 0,-13 3-96,2-1-112,-5 1-36,-5 1 64,2-3 32,-9 2 4,1 1-52,1 1-24,-6 3 100,0 3 60,-3 3 72,3 2 92,0 7 44,0 1-128,0 0-8,5 4-4,2 1-252,-5 2-308,12 0 100,-4-1 120,6 1-244,0-3-1120,8 1-1121,-1 1 177,9-2-1968,-5 0-1113</inkml:trace>
  <inkml:trace contextRef="#ctx0" brushRef="#br1" timeOffset="0.99">51777 45682 3952,'0'0'2593,"0"0"675,0 0-1128,0 0-964,0 0-424,0 0-92,0 0 8,0 0-64,0 0-112,0 0-91,0 0-25,-9 3-128,9-3-52,2 0-80,-2 2-116,4-2 0,6 0 0,-8 0 288,8 0 240,4 0 236,1 0-152,-4 0-136,8-4-72,2 2-40,0-2-96,1 0-84,-5 0-172,10 0-12,-6 1 48,0 0 364,3-1-108,0 0-292,-5 2-8,1 0-4,0-2 8,-4 4 64,-1 0-20,-2-1-40,3 1 84,-8 0-24,8 0 12,-8 0-36,8 0-40,-5 0 0,2 0 52,-2 0-52,0 0-4,5 0 0,-4 0 0,-2-1 4,1-1-8,5-2 0,-3 3-48,1-4 40,2 2-4,-3-2-36,3 2 0,-5-1 36,0 1 12,-3-1 4,5 3 44,-5 0 24,-1-2 16,-1 2-4,2 1-12,-1 0-24,2 0 0,-2 0 12,1 0 12,0 1-12,0-1 4,0 0-16,-5 0-36,5 0 0,0 0-12,-3-1-36,3-1-16,-5 1-8,-3 1 0,8-3-24,-8 3-36,2 0-24,-2 0-52,0 0-156,0 0 0,0 0 0,-2 0-108,-4 0-148,4 3-116,-1-2-220,-2 2-312,2 1-897,3 1-867,-5-3-2864,2 2-745</inkml:trace>
  <inkml:trace contextRef="#ctx0" brushRef="#br1" timeOffset="0.99">52104 45975 1840,'0'0'8645,"0"0"-5773,0 0-1108,0 0-708,0 0-227,0 0-133,0 0-176,0 0-176,0 0 24,0 0 40,0 0 104,10 30 40,-1-18-88,-4 0-160,2 3-124,1-2-20,-1 2-76,5-3 12,-4-1-8,0-3-76,0-2-12,2-2-12,-2-2-124,3 0-92,-3-2-100,-3-4-100,3 2-184,0-5-356,-1-1-364,-3-1-781,-1-2-2103,5 0-1985</inkml:trace>
  <inkml:trace contextRef="#ctx0" brushRef="#br1" timeOffset="0.99">52278 45929 1772,'0'0'10001,"0"0"-6069,0 32-2107,0-13-121,-6 6-4,5 5-244,-4 2-412,-3 0-368,5 2-244,-1 1-68,-3 0-148,2-3-108,2-4-104,-2-3-4,5-6-56,-3-2-64,3-7-24,0-2-88,0-4-104,0-3-172,0-1-156,0-4-220,3-4-392,-3-3-976,0-2-2021,5-6-2159,-5 6-1261</inkml:trace>
  <inkml:trace contextRef="#ctx0" brushRef="#br1" timeOffset="0.99">52887 45388 4852,'0'0'8417,"0"0"-5317,0 0-1223,0 0-721,0 0-300,0 0-172,0 0-272,0 0-296,0 0-116,0 0-100,0 0 88,32 0 12,-19-2 0,0 0-84,2 0-36,2-1-40,-1 0 76,-6 3 0,3 0-76,-5 0-96,0-1-172,-5 1-248,-1 0-84,6 0-120,-8 0-425,0 1-891,0-1-1028,0 0-1860,0 0 339</inkml:trace>
  <inkml:trace contextRef="#ctx0" brushRef="#br1" timeOffset="0.99">52935 45529 4804,'0'0'7841,"0"0"-3924,0 0-2761,0 0-576,22 0-72,-10 0 116,-4 0 64,2 0-128,3 0-172,-2 0-312,-2 0-76,-2 0-160,1 0-120,2 0-320,-2-3-268,0-1-376,-2 4-653,2-5-1127,-6 3-2936,4-2-1149</inkml:trace>
  <inkml:trace contextRef="#ctx0" brushRef="#br1" timeOffset="0.99">53463 45280 3840,'0'0'388,"0"0"-152,0 0-68,0 0-168,0 0-140,0 0 140,0 0 244,0 0 280,0 0 153,0 0-105,-21 2-64,16-2-16,5 0 108,-3 0 136,3 0 184,-5 0 128,5 0 132,0 0 12,-3 0 4,3 0-24,0 0-27,0 0-101,0 0-80,0 0-56,0 0-88,0-2-64,0 2-136,0 0-184,0 0-192,0 0-160,3 0 36,2 0 36,3 2-20,-3-1-16,11-1-24,-2 1-84,-4-1-12,6 0-4,-1-1-4,1-3-4,-5 1 8,5 1-4,-6-2 8,4 1 0,-4-2 0,-2 3 0,0-3 4,-5 4 0,5-1-4,-8 2-48,5-2-72,-5 2-88,0 0-56,0 0-52,-5 2-36,5 1-60,-8 1-76,5-1-244,-2 2-468,2-2-1164,1-3-2537,-4 4-2664</inkml:trace>
  <inkml:trace contextRef="#ctx0" brushRef="#br1" timeOffset="0.99">49274 47032 11201,'0'0'5064,"0"0"-3323,0 0-913,0 0-204,0 0 148,0 0 56,9-31-316,-9 23-352,-7 0-112,5-1-48,-1-1 0,-5 0 40,1-1 68,-2 3-36,2-1-20,-10-1-44,8 1-8,-7 1-36,-6 1 36,4 5 12,2-2 76,-8 2 8,6 2 84,-2 6-56,2 2-124,-4 1 96,7 6 96,-3 3 4,2 1-52,0 8 60,5 0 88,0 2 264,3 4-244,2 6-60,-1-4 88,7 1-76,0-3-48,7-2-36,-1 0-44,2-6-88,-2-2-48,10-1 72,-8-3 48,5 0-48,-2-2 24,-3-2-12,2 1-84,-2-3 0,6-2-8,-6 1 8,-1-3-108,-5-1-108,8-1 48,-1 0-16,-4-2-32,5-1-72,-1-1-160,7-3 28,0 0-28,0-3 28,3-4-76,-1-2-172,4-3-412,-4 2-640,0-3-292,-2 4-269,2 1-1663,-10 1-1772</inkml:trace>
  <inkml:trace contextRef="#ctx0" brushRef="#br1" timeOffset="0.99">49457 47291 11985,'0'0'4589,"0"0"-3881,0 0-700,0 0 340,0 0 556,0 0 432,0 0-368,0 0-132,-14 23 4,13-14-272,-8 4-120,3 2-52,4-2 16,-1 2 60,-1 0-64,4-2-120,0-4-132,0 3-60,4-4-96,-1-4-156,5 2 12,1-5-48,0-1-36,-1 0-40,6-7-32,-4-1-60,1-2-64,-3-5 24,0 2 76,0-2-40,-3 0 12,-2 2-120,-3-2-124,0 2-184,-3 0 280,-5 1 228,0 1 272,3 3 48,-6 1 308,-5 5-60,8-1 32,-2 3 36,-4 3-36,4 5-48,-5 0-108,6 4-112,1-2-60,1 1-104,-5 0-56,12-1-144,0-2-220,0 2-1076,4-5-2341,4 0-2123,-1-5-2821</inkml:trace>
  <inkml:trace contextRef="#ctx0" brushRef="#br1" timeOffset="0.99">49642 47412 7445,'0'0'7304,"0"0"-5828,0 0-1287,0 0 211,0 0 668,0 0 716,0 0-572,0 0-484,11-24-144,-11 14-28,8-1-48,-3-1-180,3 0-148,-5 3 12,5-1 40,-5 4-16,2 2-48,-5 0-112,8 2-56,-5 1-84,-3 1-36,8 0 120,-3 3 64,-2 1 44,5 4 12,0 0-8,-2 2-4,6-2 60,-4 4 60,-1-2-144,-2-1-80,5 0-4,-4-3-48,-3 0-12,5 0-48,-8-2 0,8-3-96,-5 0-160,-3 2-152,0-3-212,0 0-168,0 0-232,-3 0-680,-5-4-2369,8 3-3823,-8-6 727</inkml:trace>
  <inkml:trace contextRef="#ctx0" brushRef="#br1" timeOffset="0.99">50056 47254 1488,'0'0'4561,"0"0"-3077,0 0-980,0 0-320,0 0 244,0 0 476,0 0 492,0 0-164,0 0-104,0 0-76,-3-4-128,3 4 185,0 0 295,0 0-96,0 1-132,0 2-236,-2-1-368,-6 2-88,2 3-60,-2 2-84,0-1-100,-2 2-92,2 2-76,0-3-68,-3 3-4,3-3 0,3 1-12,-3-4-48,8 0 8,-3-2-20,-2-3-36,5 0-84,0 2-280,5-3 0,-2 0 168,5 0 292,0 0 0,5 0 4,-2-3-4,-3 2-124,8 1-8,-6-1-4,-2 1 76,0 0 60,0 1-60,3 4-40,-11 1 108,8-1 4,-8 2 232,0 1-72,0 1 20,-8 0 112,8 1 12,-11-1-64,3 0-32,6 2-4,-12-3 16,6 0-52,0-1-112,0-2-56,0-1-12,6-1-108,-1 0-160,-2-1-8,5-2-124,-3 0-172,3-5-328,3 1-948,2-4-2149,-2-4-3355,-1 4-77</inkml:trace>
  <inkml:trace contextRef="#ctx0" brushRef="#br1" timeOffset="0.99">50180 47208 5825,'0'0'8572,"0"0"-6007,0 0-2565,0 0-621,0 0-427,0 0 164,0 0-92,6 23-1268,-6-16-3036</inkml:trace>
  <inkml:trace contextRef="#ctx0" brushRef="#br1" timeOffset="0.99">50202 47362 15793,'0'0'5017,"0"0"-4237,0 0-632,0 0 68,2 29 404,-2-21 252,-2 0-292,2 1-484,-6-3-96,6-4-172,0 2-152,-2-4-388,2 3-464,0-3-592,0 0-1032,0-5-2637,-6 1-3756</inkml:trace>
  <inkml:trace contextRef="#ctx0" brushRef="#br1" timeOffset="0.99">50519 47291 1632,'0'0'8133,"0"0"-5609,0 0-1424,0 0-568,0 0-276,0 0-40,0 0 12,-29 5-52,26-2 64,-5 0 76,0-1-4,-2 1 104,2 0 1,1 1 7,-8 0 0,6-2-16,-2 2 76,3 2 144,-5-2 84,5 1-4,-3 2-60,3-1-88,0 0-64,0 3-48,6-1-36,-4 1-144,6 1-76,0 2 28,0-2-52,8 2-96,-2 0-12,2-1-60,2-3-12,1-4-84,2 1 12,3-5 0,-5 0-48,8-6-40,-7-2 4,0-6-40,-6-2 16,10-2 128,-8-2 64,0 1 84,-5-2-24,2-2 36,-2 4-96,-3-3 4,0 3-4,-3-2-240,-2 0 56,2 1 16,-2 0 12,2 2-4,-2 2 4,2 5 148,-5-1 8,8 5 104,0 1 16,-5 3 76,2 2 8,3 1 4,0-3-28,0 3-44,0 0-88,0 0-48,0 0 0,0 3-72,3-2 72,2 8 60,3 3 240,-5 3 100,5 2-72,0 5-160,0 0-12,-3 4 12,-2 1-24,0-3 136,2 0 104,-5 0-72,0-3-120,0-2-120,3-3-72,2-3-52,-2-1-20,-3-4-180,0-1-96,8-2-112,-8-4-164,5-1-116,-2 0-168,2-6-524,-2-4-992,2 1-2773,-2 0-3420</inkml:trace>
  <inkml:trace contextRef="#ctx0" brushRef="#br1" timeOffset="0.99">50646 47308 6825,'0'0'7084,"0"0"-5452,0 0-1004,0 0 137,0 0 563,24 0 100,-16-2-356,-5 0-244,-3 0-172,3 0-208,2 2-192,-5-1-88,3-2-72,-3 1-52,0-1-40,-3-2 0,-2 1-4,2 0-4,0 1 0,-5-2-68,-5 2-36,6 2 0,-2 1-52,-2 0 28,1 4 132,2-2 12,4 5 292,4 1-112,-3 4-192,3-1-36,3 2-60,1 0 92,-2 2-68,8-3-52,-8 0-32,5-1-72,1-3 92,5 2-204,-5-3-264,0-2-164,0-2-40,-5 0-172,8-3-308,-3-3-789,-3 0-1903,3-3-1216,-5 0-937</inkml:trace>
  <inkml:trace contextRef="#ctx0" brushRef="#br1" timeOffset="0.99">50792 47327 8809,'0'0'10765,"0"0"-8341,0 0-1784,0 0-640,14 25-72,-11-14 64,-3-3 8,4 0 108,-1 3 268,-3-3 24,5 0-40,-2-2-68,2 1-112,-5-2-132,3-1 0,-3-1 0,0-3 12,0 0 84,0 0 112,0-3 104,0-1 316,0-4-352,0-1-144,-3 0 0,-2-5-36,2 1-84,-2 0-56,2 1-4,-1-3 0,1 4 0,-3 1 84,6 2 0,-3 2-84,-2 1-4,5 2-224,0 1-24,0 0 48,0 0 48,5-1 36,-2 2 0,6-2 32,-5-2 16,4 5 60,0-4-48,3 2 52,0 2 8,-3-1 68,5 1 64,-5 0-8,3 0 20,-1-3 156,-3 3-72,2 0-180,-1 0-48,-1 0 0,2 0 0,-6 0 0,4 0-12,-2 0-72,-2 0-48,3-1 24,-3 1-12,-3 0-24,0 0-112,0 0-128,0 0-132,0 0 8,-9 0-48,1 1-120,-2 3-400,-2-1-1156,0 0-2169,-4 2-2711,6-2-1265</inkml:trace>
  <inkml:trace contextRef="#ctx0" brushRef="#br1" timeOffset="0.99">51662 47177 1996,'0'0'4213,"0"0"-2225,0 0-380,0 0-344,0 0-108,0 0-44,0 0 8,0 0-36,0 0-203,0 0 19,6 0-48,-6 0 0,0-2-92,0 2-148,0-2-52,0 0-132,-6-1-164,4 0-68,-2-1-28,-6 3-32,2-2-52,2 1-76,-6-1-8,5 2-8,-4-3-40,2 2-48,-3 1 48,1 0-28,0-2-20,-2 2 0,5 1-4,0 0-8,-3 1 24,3 3-28,6 0 112,-4 5 48,-2 1 108,7 0 64,-6 8 36,7 0 20,0 1-8,-2 5 48,2 2-16,0-2 40,2 0-52,-2-2-32,7 2-64,-6-6-84,5-1-108,-4-4-68,6-1-76,-5-2-24,2-4 80,6-3 40,-3 1 36,-3-3-72,6-1-12,-3-1-24,0-3-36,3 0-52,-3-3-44,5 2-52,-5-2-144,2 3-292,2 0-516,0-1-748,0 2-517,-6-2-1531,2 1-948,8 0-1625</inkml:trace>
  <inkml:trace contextRef="#ctx0" brushRef="#br1" timeOffset="0.99">51840 47251 2632,'0'0'11457,"0"0"-7680,0 0-2937,0 0-792,0 0 124,0 0 492,0 0 448,0 0-152,0 0-144,-14 25-176,9-14-180,2 4-136,-1 1-104,2 0-16,2-2-84,0 1-120,2-2-108,2-1-108,-1-2-40,5-4 40,3 0 12,-3-6-28,5 0 40,-2-3 72,-3-1 20,3-5-8,-3-2-12,0-1 120,0 1 60,0-1 48,-3 0-24,-5 0 16,3 0-100,-3 0 0,-3-1-4,-2 2 4,2-2-8,-2 1 8,-3 3 12,0-1 132,0 5-60,-3 1-12,0 2-72,-2 2-4,5 2-128,-8 3-24,5 2-28,4 1 40,-2 0-28,6 1-56,-2 1-40,5 2-180,0-3-344,0-1-516,0 0-864,5-1-1741,-2-2-2015,4-2-1449</inkml:trace>
  <inkml:trace contextRef="#ctx0" brushRef="#br1" timeOffset="0.99">52031 47270 2948,'0'0'8289,"0"0"-5717,0 0-1648,0 0-432,0 0 1517,10 28-437,-10-19-544,6 2-320,-6-2-156,0-1-152,2 0-72,-2-3-124,0 2-92,0-4-52,0 1-48,0-3 0,0-1 60,0 0 48,0 0 100,0 0-4,0 0 52,0-3 120,0-2-196,0-4-180,6-2-4,-4-2-8,4-1-48,-4 0-12,6 2-24,0 0 24,0 2 56,3 4 4,-3-2 0,-2 4 0,0-2-12,4 5 0,-4-2 12,-3 3 80,5 0 28,1 6 72,-7 0-12,6 4-44,-3 0-124,3 2-4,-5 0-8,5 2 4,-6-1-4,4 2-36,-4-5 48,6-2 52,-8-1-52,8-2-60,-8-3-136,6-2-68,2-4-124,-6-2-216,4-6-392,-4 2-416,-2-5-924,0-1-1937,0 4-2803,-2-5 615</inkml:trace>
  <inkml:trace contextRef="#ctx0" brushRef="#br1" timeOffset="0.99">52439 47147 4256,'0'0'1172,"0"0"3721,0 0-2209,0 0-892,0 0-460,0 0-155,0 0-161,-29-4-252,18 6-76,3 4 44,-2-2 60,-4 2-88,-2 4-120,5-4-172,1 6-148,-2-5-116,0 2-52,4 1 12,1-2-36,4-1-72,-2-1-80,5 0-164,5-1-32,-2 4 56,4-2 100,5 0 48,2 2 0,2-1-100,5-1-56,-9-1 72,4 0 56,-6 0 28,9 0 24,-11-2 40,0-2 8,0 4 0,-3-1-60,-2-1 12,0 0 40,-3 1 8,0-1 208,0 4 72,-3-1-12,0 1-64,-2 0-36,-3 3 16,0-5-16,-3 4-36,3-4 76,0 2-64,0-4-48,0 0-96,6 0-132,-4-2-208,4-2-156,2 0-60,0-2-160,0-3-172,2-2-312,4-1-960,2-2-1621,-6 0-1219,6 4-1701</inkml:trace>
  <inkml:trace contextRef="#ctx0" brushRef="#br1" timeOffset="0.99">52558 47209 10177,'0'0'5872,"0"0"-3763,0 0-1269,0 0-620,0 0 124,35-1 108,-22-2 12,-1-1 24,6 2 108,-2-4-108,-2 2-164,5-1-176,-6 2-148,1-1-72,2 0-28,-3 2-44,3-1 12,-5 2-64,-2-1 100,0 2-524,-3 0-124,-4 0-616,-2 0-1180,0 3-2917,0 0-1724</inkml:trace>
  <inkml:trace contextRef="#ctx0" brushRef="#br1" timeOffset="0.99">52636 47019 2780,'0'0'4,"0"0"5913,0 0-3065,0 0-932,0 0-500,0 0-324,0 0-131,0 0 91,0 0-192,0 0-40,4 8 116,-4 0 80,2 6-24,-2 4-148,6 0-256,-2 5-172,-4 5-44,5-4-28,-2 0-60,-3 1-132,1-3-96,4-2-52,-5-1 40,8-2-48,-4-2-48,-4-3 36,4-3-48,-1-2-60,-3-2-84,0-1-24,0-4-148,0 1-152,0-1-136,0-1-52,0-4-132,-7 1-428,3-6-744,-4 0-745,2-1-1563,-6-2-824,4 3-585</inkml:trace>
  <inkml:trace contextRef="#ctx0" brushRef="#br1" timeOffset="0.99">52980 47208 888,'0'0'7385,"0"0"-4605,0 0-856,0 0-752,0 0-188,0 0-140,0 0 469,0 0-481,0 0-68,0 0-64,-21 13-52,7-6-24,6 3 8,-2-2-36,2 4-76,0-3-96,0 3-52,0 0-44,5-3-76,-2 1-80,2 0-88,3-3-84,0 0-120,0-2-88,3-4-20,2 5 36,-2-6-4,5 0 4,5 0-64,-8-6-20,9 0-4,-4-5 52,-2 2 116,-1-3 112,2 1 4,-1-1 68,2 3 40,-4-1 32,-3 4-36,-3 3 4,5-1 56,-5 4 100,0 0 68,0 0-56,0 3 68,0 3-56,0 2 8,0 4 76,0 0 68,0 4-156,0-2-288,0-2-64,2 0-140,3-2-48,-5-4-100,3-1-140,2 0-184,-1-2-124,0-3-364,-4 0-972,3-4-1689,-1-3-1803,6 2-1809</inkml:trace>
  <inkml:trace contextRef="#ctx0" brushRef="#br1" timeOffset="0.99">53117 47260 1564,'0'0'14625,"0"0"-10184,0 0-3517,0 0-752,0 0-172,0 0 204,2 26 4,-2-24-100,0 2 72,0-2 64,0 0 12,6 0-4,-3-2-8,-3 0-136,8-2-108,-1-2-44,-4-1-16,6 0 60,-2-5 4,1 2 92,1 0 72,-2-2 0,1 3-32,-6 0-4,6 3 84,-2 0 48,-4 4 112,4 0-76,-4 4-120,4 0-36,2 6 24,-6-1-8,6 3-88,-5 1-72,5-1-8,0 2-76,-3-1-64,3-4-188,-5 2-120,2-6-52,-2 1-48,8-4-48,-7-2-156,-2-2-344,8-4-508,-5 0-776,2-5-769,-5 0-2039,-2 3-225</inkml:trace>
  <inkml:trace contextRef="#ctx0" brushRef="#br1" timeOffset="0.99">53457 46958 7161,'0'0'7736,"0"0"-5375,0 0-1841,0 0-468,0 0 332,0 0 696,16 34 412,-11-17-276,-5 6-148,0 1-136,0 5-296,0 5-320,0 2-220,0-2 72,0 0 84,0-3-252,0-6-112,0-4-116,0-3-36,0-6 68,3-2 40,-3-4-60,0-4-136,4-2-204,-4 0-168,0-2-220,0-5-556,0-2-1020,0-6-3409,-4 0 1417,1 3-2077</inkml:trace>
  <inkml:trace contextRef="#ctx0" brushRef="#br1" timeOffset="0.99">53339 47177 4712,'0'0'16854,"0"0"-13974,0 0-2880,33 19-568,-16-15-12,7 1 568,0-5-132,1 0 144,2-4 120,-1 2 484,-2-5-432,0-1-112,0 1-60,-5 1-60,0 0-184,-6 1-276,-3 2-340,-1 1-424,-9 2-772,0 0-645,-9 4-399,6 0-1240,-4 0-1809</inkml:trace>
  <inkml:trace contextRef="#ctx0" brushRef="#br1" timeOffset="0.99">54437 47079 6869,'0'0'5876,"0"0"-3096,0 0-1163,0 0-601,0 0-68,0 0-76,0 0-56,0 0-204,-27 8-188,19-6-60,-8 5-36,5 0-28,-5 2-8,4 0-4,-7 1 4,9 2 36,-4 1 116,6-2 172,-2 1 56,2 1-176,8-4-292,0 3-204,2 0 0,4-2-108,4-2-60,4 0 0,2-3-28,-3-2 4,7-3-48,-1-3-36,-1-3-12,-1-4-16,-1-2 28,2-1 96,-2-2 104,-2 0 76,-4 1 0,1-1 0,-6 2-60,-2-2 60,-3 0 48,4-1-36,-4 0 100,-4 2-100,1-4 36,-5 1-48,0 2 0,0 1 0,-2 0 44,-4 1 64,4 3-108,-6 6 0,5 2-8,-2 2-88,-6 2 36,8 2-60,-1 6-28,0 2 16,0-1 12,1 5-24,9-3-40,-4 2-116,4-3-136,2 0-440,0-3-644,0 0-520,8-3-1837,-6-1-2079,0-4-2269</inkml:trace>
  <inkml:trace contextRef="#ctx0" brushRef="#br1" timeOffset="0.99">61892 48351 3132,'0'0'7833,"0"0"-5357,0 0-792,0 0-359,0 35 43,0-15-36,0 5-268,0 3-200,5 5-96,-2 4-124,6 3 80,-2-2-156,1 2-204,1-2-136,-8-5-84,7-4-12,0-6-60,-2-3-72,-4-4-104,4-5-100,-4-3 12,4 0-12,-4-3-184,1 1-312,2-4-368,-2-2-540,-3 0-1036,5-4-2689,-2-1-1343</inkml:trace>
  <inkml:trace contextRef="#ctx0" brushRef="#br1" timeOffset="0.99">62253 48554 8401,'0'0'7628,"0"0"-4827,0 0-1685,-29 24-812,16-15 0,-3 3 208,2-1 268,-2 2 104,3 2-232,-6-3-144,9 1-108,2-1-136,-6-1-72,12 1-32,-4-4-64,6 0-96,0-4-128,0 1-128,6-2 4,-4 1 36,12-3 44,-6-1-44,2-1-36,9-6-4,-6-2-92,3-2-64,-2-2 12,2 0 24,-3-2 72,-4 2 84,3 2 84,-4 0 124,-1 5 8,-2 2 4,-5 4 148,3 0 132,-3 9 168,0 3 196,0 1 104,-3 6-204,-2 1-192,5-1-184,-7-1-168,7-2 0,0-3-84,-2-5-48,2 1-184,0-6-204,0-1-108,0-2-112,2 0-48,-2-5-480,4-4-1012,-1-4-2085,-3-1-2339,5 0 155</inkml:trace>
  <inkml:trace contextRef="#ctx0" brushRef="#br1" timeOffset="0.99">62354 48509 13121,'0'0'5537,"0"0"-4129,0 0-920,16 22-168,-3-15 252,-5-2 216,5-2 0,-1-2-208,-1-1-144,5 0-112,0-4-132,-5-1-192,5-2-60,-6 1-72,6-1-108,-2 0-28,2 1 52,-6 0 216,6-1-48,-6 2 0,5 0-412,-6 2-268,3-2-192,-5 1-204,6 2-396,-5 1-496,3 0-593,-1 1-1307,-2 0 1560,6 0 600,-4 1 1468,-2 2 288,2 3 1576,-1-2 784,-1 3 648,-4-2-56,4 8-171,-4-3-333,4 4-504,-1-2-364,1 4-328,-4-2-348,2 1-388,0-2-299,-4-2-145,4 0-72,-4-3-60,4-4-121,-6 1-203,2-4-144,-2-1-112,0 0-56,-2-1-148,2-8-340,-6-1-968,-2-7-2148,0 1-1341,8 1-1660</inkml:trace>
  <inkml:trace contextRef="#ctx0" brushRef="#br1" timeOffset="0.99">62424 48311 5765,'0'0'7860,"0"0"-3867,0 0-2489,0 0-656,0 0 188,16 32 448,-13-11-156,-3 6-252,3 5-284,-3 3-320,0-1-244,5 4-220,-5-3-4,0-3-4,0-3-8,3-6 4,-3-2 0,0-5-44,0-4-60,5-1-72,-2-6-52,-3-4-56,0-1-144,0-1-100,5-4-168,-2-6-72,-3-4-332,0-2-488,0-4-692,-3-3-641,-2 1-3159,-3 3 939</inkml:trace>
  <inkml:trace contextRef="#ctx0" brushRef="#br1" timeOffset="0.99">62734 48276 13981,'0'0'6449,"0"0"-4733,0 0-1716,0 0-436,0 0-4,0 0 88,0 0-64,0 0-684,17 26-1408,-17-20-3557,-5 1-2992</inkml:trace>
  <inkml:trace contextRef="#ctx0" brushRef="#br1" timeOffset="0.99">63024 48149 7129,'0'0'5652,"0"0"-4088,0 0-1436,13-25-128,-10 21 0,-3 0 292,5 1 324,-5 1 240,0 2 169,0 0-169,3 0-192,2 4-160,-4 1 24,6 7 340,1 7 396,-3 5-136,2 6-184,3 6-272,-5 5-248,-4-1-172,-1 1-120,0-4-84,0-1-48,0-6-72,0-8-36,0-5 0,0-4-36,6-2-36,-6-7-100,0 1-20,0-2-36,0-3-28,0 0-96,-6 0-84,6-4-124,-6-2-412,-4-2-684,1-4-997,1 2-1891,-3-3-148,-2 4-885,2-8 4445</inkml:trace>
  <inkml:trace contextRef="#ctx0" brushRef="#br1" timeOffset="0.99">63010 48363 10377,'0'0'5108,"0"0"-3091,0 0-1041,0 0-372,0 0-40,0 0 48,0 0-12,22-7-64,-14 6-100,0 1-96,-2 0-100,9 0-44,-10 1-100,9 3-96,-5-2 0,-1 0-72,6 1-36,-4 0-4,-2-2-8,3 3-120,-6-3-140,3 1-68,-5 2-28,2-3-48,-2 2-224,0-3-396,2 4-881,-5-3-2567,0 2-1028,0-3-473</inkml:trace>
  <inkml:trace contextRef="#ctx0" brushRef="#br1" timeOffset="0.99">63280 48363 14249,'0'0'5625,"0"0"-3929,0 0-1088,11 31-344,-2-19-44,-5 5-164,-1-2-56,5 1 0,0-3 184,-3-1-4,-2-3-168,-1 1-4,7-6 0,-9-1 64,8-3 96,-8 0-20,8-6-148,-3-1-36,-2-5-40,2-1-8,-2-3-48,-3 0-156,0-7 32,0 2 0,0-2-168,-3 1 36,3-2 140,-5 6 248,5 5 160,0 4-16,0 3-144,0 5-364,0 1-344,0 1-392,0 5-576,0 0-349,0 4-1947,0-1-1464,0-1-897</inkml:trace>
  <inkml:trace contextRef="#ctx0" brushRef="#br1" timeOffset="0.99">63582 48292 10377,'0'0'8909,"0"0"-5269,0 0-2688,0 0-576,0 0-28,0 0 64,-24 20 116,17-10-20,-1 4-160,3 1-348,-1-3-36,-2 3-288,6-2-28,2-4 76,-6 3 36,6-6-84,0-1-160,6-4 12,-4-1 136,4-1 336,2-6 52,-6-5 8,9 2-60,-4-8-8,2 1-76,3-3-24,-3-4 60,-3 0-28,1-1-104,1-6-60,1 1 68,-5-3 100,-4 1-24,0 0-112,0 1 4,0 5 204,-4 0 84,1 8 376,-3 3 120,-2 5-132,8 4-156,-7 3-64,4 0-12,0 6-48,-6 1-20,5 4 8,-4 8 72,-1 3 96,7 5 88,-3 5 8,2 2-12,-2 2-168,5-1-240,0 0-164,8-1-100,-8 0-72,7-4 60,-1-5 92,-3-3 88,5-2 84,-1-3-36,-1-6 40,0-2-40,6 0-12,0-5-60,-5-1-72,6-1-48,-8-5-136,11 0-92,-2-2-4,-4-6 12,6 2-72,-5-4-112,5 2-156,-1-1 372,-3 2 428,2 1 452,-4 1 20,2 4-104,-3-2-68,-5 1 28,4 1 108,0 3 48,0-3 48,-3 2 32,-2 0 16,5 1 48,-3-2-136,-2 2-156,-3-4-168,3 0-132,5-2-36,-8-1-168,0-2-72,0-2-12,0-1 60,-8 0 48,5 4 68,0 1 72,-2 3 4,5 3 124,-3 4 20,-2 1-84,5 5-56,-3 3-4,-2 5 156,2 3 120,-2 7-120,-3-3-72,8 5-80,0 1-4,-3-2-96,3 0-36,0 0-12,3-1 36,2-3 60,-2-4-12,5-2 48,5-2 12,-5-1 96,-2-6 24,7 1-24,-2-5-48,2-1-48,-3-1-4,7-5-164,-1 1-168,-7-3-148,9-3 28,-1 2 72,-4 2 20,-2-2-68,-3 5-100,-5 0-196,2 3-520,-5 1-1000,-8 1-2025,0 0-187,-3 5-1373</inkml:trace>
  <inkml:trace contextRef="#ctx0" brushRef="#br1" timeOffset="0.99">61180 48810 340,'0'0'6737,"0"0"-4065,0 0-468,0 0-824,0 0-640,0 0-44,0 0 84,0 0 53,0 0-97,0 0-104,0 0-76,-8-1-124,8 1-124,0 0-36,0-1-40,0 1-24,0 0 12,0 0 12,0 0 36,0 0-36,0-2-12,0 2-24,0-2-28,0-2-156,5-4-12,-2 1-156,4-8-64,2 1 208,8-1 12,-1-3 84,4 1-84,8 2 0,-6 1 0,7 0 124,-5 5 240,3 0 24,-4 2-244,-2 2-144,-5-2-96,0 4-84,0 1-236,-5 2-44,-3 0-76,0 0-88,-3 1-152,-2 0-260,-3 2-268,0 0-269,0 1-435,0-4-896,0 5-1472,0-4-905</inkml:trace>
  <inkml:trace contextRef="#ctx0" brushRef="#br1" timeOffset="0.99">61216 44642 6917,'0'0'9729,"0"0"-6649,0 0-1616,0 0-724,0 0 36,0 0 216,0 0-184,0 0-156,0 0-172,0 0-248,0 0-148,15 0-76,-14 0-8,7 0 0,4-1-4,3-2 4,1 2 12,0-2 60,11-2-12,-6-1-48,0 1-12,2 0 228,4-2 72,-6 0 0,-2 2-300,5-2-8,-8 1-88,-3 0-36,3 2-48,-3 0-84,-5 2-60,-5-2-52,1 4-32,-4 0-16,0 0-116,0 0-88,-4 2-160,1 2-108,-5 2-528,-1 0-376,-3 1-1129,1-3-3439,1 5-2653</inkml:trace>
  <inkml:trace contextRef="#ctx0" brushRef="#br1" timeOffset="0.99">61358 43948 2816,'0'0'484,"0"0"2925,0 0-1733,0 0-872,0 0-548,0 0-20,0 0 176,0 0 168,0 0 308,0 0 176,10 8-104,-10-1 384,0-1-20,0 4-155,0 0-117,0 0-116,0 4 56,0 1 80,0 1-128,0 5-180,0 2-112,0 2-72,4 3-72,-1 1-52,-3 4-180,0 0-84,0 2-44,7-2-52,-7 3 12,0-2 12,0-5-116,0 1 56,0-4 36,0-2 12,-7-1-12,7-2-36,0 1-56,-3-5-4,3-1-48,-4-3 0,4-2-60,0-2-96,0-1-132,0-2-148,0-1-116,0-4-100,4 1-124,-4-2-92,0 0-336,0-3-544,0-2-1060,0-2-2873,0-2-2700</inkml:trace>
  <inkml:trace contextRef="#ctx0" brushRef="#br1" timeOffset="0.99">61318 44259 3160,'0'0'2841,"0"0"2167,0 0-2712,0 0-1028,0 0-448,0 0-80,0 0 105,0 0 35,0 0-152,0 0-188,0 0-120,0-7-92,0 6-68,0 1-52,-3-1-200,-5 1-8,8-2-8,-5 2 8,2 0 0,0 0 8,-2 0-4,-3 2 0,5-1-4,-2 0-8,-3 5-36,5-4 44,-2 4 136,-2-1-28,4-1 40,-6 3 0,6-1-40,-2 1 12,4 0-20,-5 1 32,-3 1-8,9-2 44,-3 1-8,-1-2 68,4 2 76,0 0-84,0-1-112,0 4-96,0-5-4,4 5-4,-1 1 8,6-3-4,-2 1-4,1 1-4,4-3-12,3 1 12,-7-4-4,8 1 0,-5-4-44,5 2 0,-3-4 36,3 0-72,-5 0-64,3-4-44,-2 0-76,3-4 72,-6 2 76,6-1 24,-4-2-16,-3 1 100,0-2 8,0-2-4,2 4-88,-10-3-40,8-1 52,-8 0 84,6 0 60,-6 0-60,0-1-56,0-2-60,0 2 112,-6-3-44,6 0 44,-8 1-104,6-1-148,-6 3 0,5 4 132,-2-3 124,2 4 272,-2 1-104,2 2-44,-2 1 44,3 1-104,-4 0 80,-2 3 52,-2 0-64,6 0-20,-4 0-112,-4 4-48,0 3-88,-2 0 16,3-1-52,-10 4-12,2-2 4,3 1-76,-3 0-248,-1-2 28,5 0 144,3-2 60,-4-4-48,6 3-196,7-4-392,-4 0-245,7 0 5,0 0-784,0-2-988,0 0-376,7-2-765,-4 4 1545</inkml:trace>
  <inkml:trace contextRef="#ctx0" brushRef="#br1" timeOffset="0.99">61272 43928 3708,'0'0'1969,"0"0"655,0 0-1056,0 0-652,0 0 384,0 0-72,0 0-300,0 0-348,-8 23-328,8-22-36,0 3-40,0-3-12,0 1-64,0-2 112,0 0 96,0 0 253,0 0 87,0 0-104,3 0-136,-3 0-172,0 0-28,8 0-24,-3 0-36,6 0 108,0 0 236,10 0 788,-2 0-308,7 0-344,-3-2-228,4 0-156,-6-1-40,0 0-12,1 2-56,-6-3-64,-6 3-72,1-1-96,1 0-60,-9 2 36,6-2-132,-9 1-172,5 1-60,-5 0-64,0 0-20,-5 0 32,2 0-196,-3 1-580,-4 3-1080,-3-1-2609,8 1-2584</inkml:trace>
  <inkml:trace contextRef="#ctx0" brushRef="#br1" timeOffset="0.99">60779 43550 2980,'0'0'10349,"0"0"-7545,0 0-2523,0 0-281,0 0-269,0 0 269,0 0 745,0 0 51,0 0 276,0 0 192,0 0-44,25-7-80,-15 5-220,-2-1-156,7-4-152,4 3-80,2-4-16,8-1 196,3-3-280,3-4-432,6-4-12,2 0-228,5-7-72,3 0 192,4-2 120,-2 0 144,9-2 12,-5-1-84,-1 1-60,-4 2 168,8 4 120,-10-1 97,-1 5 87,-6 1-160,5 2-264,-8 1-52,-3 4 40,2-2-40,-10 4 40,3 1-40,-8 0-8,0 2-4,-8 4-140,-9-1-72,-4 4-88,-1-1-68,-2 1-145,-2 1 37,-1 0 48,-4 0-124,-7 1-384,7 1-848,-4 3-1156,1 0-1921,-4 1-2327,4-2-489</inkml:trace>
  <inkml:trace contextRef="#ctx0" brushRef="#br1" timeOffset="0.99">60343 44565 4028,'0'0'9317,"0"0"-5444,0 0-2305,0 0-448,0 0-96,0 0-136,0 0-64,0 0 156,15 36 104,-13-20-60,-2 8-180,7 0-220,-7 1-191,12 1-129,-12-4-136,7 0-168,-7-4-68,8-3-64,-3-4-16,-2-1-20,2-2-12,-5-1-25,3-3-131,-3 0-120,5-1-124,-5-3-116,0 5-172,-5-5-64,2 1 36,-2 2-620,-3-3-984,0 0-2509,6 0-3072</inkml:trace>
  <inkml:trace contextRef="#ctx0" brushRef="#br1" timeOffset="0.99">60326 45101 4376,'0'0'6033,"0"0"-3069,0 0-1092,0 0-599,0 0-65,0 0 100,0 0-96,0 0-200,0 0-172,0 0-164,0 0-204,2-2-204,-2 2-148,0 0-72,8-3 36,-2 3-12,4 0-24,1 0 88,5 0 32,4 0-48,1-1-24,3-2-12,0-1 0,-5 0-84,5 1-12,-7-1 12,1 2 96,-11-1-44,7 2-52,-10-5-84,4 4-96,0-1-60,-8-1-76,6 3-56,-4-1-52,-2 1 36,0-2-84,0 3-148,0 0-156,-8 0-412,8 0-768,-8 0-1181,6 0-3307,-6 0-1629</inkml:trace>
  <inkml:trace contextRef="#ctx0" brushRef="#br1" timeOffset="0.99">60518 45266 5016,'0'0'6385,"0"0"-3589,0 0-1016,0 0-803,0 0-541,0 0 172,0 0 256,-30-12 56,22 12-188,-2 0-196,-1 0-132,-2 0-148,2 2-88,-5 1-96,5 2-72,-2 1-12,5-2 12,1 5 56,-5-2 32,6 3-28,6 2-12,-3 2-36,3 0 60,0 5 12,0 0 52,0 1 92,3 2 40,3 0 8,2-1 28,2-1-184,-9 0-12,7-2 0,-3-2-20,3-3 8,-5 0-84,2-3 60,-2-1-60,-3 0-8,0 1-4,3-2-12,-3 0-36,0 1 0,0-1-12,-3-1-16,3 1 64,-3-2-108,3-2-36,-5 4-72,5-2-88,-3-2-144,-2-2-208,5 2-280,0-2-380,0-1-720,-3-1-809,3 0-2887,0-3-2565</inkml:trace>
  <inkml:trace contextRef="#ctx0" brushRef="#br1" timeOffset="0.99">60343 45527 4332,'0'0'4585,"0"0"-1505,0 0-932,0 0-1288,0 0-244,0 0 64,0 0 181,0 0 119,0 0-56,0 0-176,-16 0-184,11 0-176,5 0-84,0 0-12,0 0-12,0 0 36,0 0 48,0 0 84,0 0 0,0 0-120,0 0-88,0 0 16,0 0-64,0 0 0,0 0-84,0 0-24,0 0-24,0 0-56,0 0-4,5 0-48,-2 0 48,5 0-8,-2-2 8,9-1 0,-6 2 0,10-5-4,-3 2 4,0 2 4,3-2 152,-3 2 52,0 1-4,0-2-12,0 3 204,-6-2 412,-2 2-436,2-2-296,-1 2-76,-9 0-48,0-1 40,6 1 8,-6 0 0,0 0-48,0 0-108,0 0-84,-6 0-24,6 0-84,-9 0-136,-1 0-216,8 1-216,-12 1-680,6 0-1220,0 1-2737,6-3-3572</inkml:trace>
  <inkml:trace contextRef="#ctx0" brushRef="#br1" timeOffset="0.99">63678 44663 236,'0'0'2360,"0"0"-704,0 0 2653,0 0-1801,0 0-340,0 0-976,0 0-396,0 0 200,0 0-7,0 0-97,8-14-116,-8 12-200,0 2-84,0 0-76,0 0-124,5-1-60,-5 1-64,3 0-20,-3 0 8,0 0 52,8 0 0,-5-3 20,2 3 76,3 0 60,0-1 12,1 1-28,3 0-20,3 0-48,6-1 68,1-1 172,2 1 44,3-2 352,2 2 93,0 1-381,-1-1-304,2-1-132,-6 1-48,2-2-36,-4 2-64,-4 0-44,-3-2 0,2 2 4,-7-1-4,2 2-84,3 0 0,-7 0 24,0 0 12,0 0 36,-3 0-36,-2 0-12,-1 0 48,6 2-48,-8-2-12,0 0-12,0 0-48,0 0-96,0 0-52,0 0-33,-8-2-95,6 2-96,-6-4-256,5 2-396,-5-1-584,3 3-460,3-1-452,-4 1-1177,6-3-2267,0 0-1785</inkml:trace>
  <inkml:trace contextRef="#ctx0" brushRef="#br1" timeOffset="0.99">63921 43362 364,'0'0'1972,"0"0"-1556,0 0 680,0 0 573,0 0 475,0 0-496,0 0-396,0 24-440,0-19-28,0-1 8,0 3 88,0 0-16,0-1-72,0 1-140,0 1-107,0 0-21,0 0 120,0 3 96,0 1-100,0-3-112,0 3-88,0-1-88,-3 2-44,3-1-116,0 0-56,-4 0-16,4 0-20,0 1 20,0-2 24,0 0-80,0-2-16,0 0 12,4 2 0,-4 0 100,3-3-88,-3 1 0,0-1 24,0 0 12,7 0 4,-7 2-16,0-1 24,0 0 28,0-2-28,0 1 24,0 0-36,0 0 24,0-1-8,0 1 32,0-2-60,0 1 36,0 0-84,0-2 64,2 3-40,-2-4-24,0 1-48,0 2 48,0 0-44,6-1 56,-6-2-12,0 3-36,0 0 60,1-2 12,-1 2 0,0 2-24,0-5 24,0 3-20,0 1 8,0-2 0,0 2-24,0-1 12,-1 1-48,1-1 72,0 2-72,0-3-12,0 0 0,-6 4 0,6-4 4,0-2-4,0 3 8,0-2 4,0 1-4,0-2-8,0 1 4,0-2 0,0 2 8,0-2 84,0 1-48,0-2 0,0 4 0,0-2-36,0 1 48,0-2-48,0 2-4,0-2-4,0 3-4,0 0 4,0-2 0,0 1 0,0 2-4,0-2 4,0 0 0,0 1-4,-2-1-4,2-1 4,0 0-4,0 1 4,0-1 0,0 2 4,0-2 8,0-2-4,0 4 0,0-2 0,0 0 0,0 0 52,2-2 24,-2 4-36,0-2-36,0 0 0,0 1 76,6-1-84,-6 1 44,0-1-40,0 3 40,0-2 24,0 4 0,0-3 36,0-2 96,0 3 180,0 0-180,0-2-120,-6-1-76,6 1-8,0 1 0,0-1-48,0-2 40,0 1-52,0 1 52,6-1 0,-6 1 8,0-2 4,0 2 44,0-3-40,0 3 88,0-2-12,0 1 13,0-2 83,0 4-36,0-4-36,0 4-96,0-5-4,0 4-8,0-1 0,0-1-4,0 1 0,0-4 4,0 7-8,0-7 0,0 5-4,0-1 0,0 1 0,0-2 12,0 2 0,0 1-4,0-2-4,0 2-52,0 1 56,0 0-4,0-1 0,0 0-4,0-1 4,0 2 0,0-2 0,0 2-40,0-2-24,0 2-12,0-3 24,0 1 48,0 2-36,1-3-1,-1 0-11,0 1 48,0-1-60,0 0 64,0-1-52,0 2 60,0-3 4,0 3 0,0-1 4,0 1-4,0-2 0,0 1 0,0-1-4,0 1 4,5 0 0,-5 0-4,0-2-8,0 4 4,0-4 4,0 4 0,0-4 8,0 4-8,0-4 0,0 4 0,0-5 4,0 4-4,0-1 0,0 2 0,0-5-4,0 4 0,0-2 0,0 1 4,0-1 0,0-2 4,0 3-4,0-1 0,0-2 0,0 2 0,0-2-4,0 0 4,0 1-4,0-2-8,0 1-48,0 2-12,0-3 0,0 1-24,0-1 24,0 1 0,0-1 24,0 2 40,0-2 0,0 0-4,0 4 4,0-4 4,0 1 4,0 0 0,0-1 4,0 2 4,0-2 4,0 0-8,0 0-4,0 0-44,0 0-76,0 0-96,0 0-48,0 0-148,0 0-68,0 0-112,0 0-216,0-3-356,0-2-852,0 2-1916,0-2-2177,0 3-2860,0 20 7553</inkml:trace>
  <inkml:trace contextRef="#ctx0" brushRef="#br1" timeOffset="0.99">63721 43354 3000,'0'0'2645,"0"0"1235,0 0-1664,0 0-604,0 0-240,0 0-76,0 0-131,0 0-121,0 0-120,0 0-116,0 0-160,0 0-160,-3 0-112,3 0-72,0 0-64,0 0-8,0 0 0,0 0-28,0 0-36,0 0-20,0 0 20,3 0 36,-3 0-32,5 1 8,-2 3-12,3-3 16,4 1-40,7 2 48,-1 0 48,11-4-20,-6 1-4,0 2-24,4-3 12,-3 0-84,-2-3-36,2 2 12,-4-2-84,0 0-4,-5-1-8,3 2-8,-3-2-76,-5 1-48,6-1 0,-6 3 12,-6-2-24,5-1-48,-3 3 0,4-3-52,0 1 4,-4 0 0,5-1-52,-6 2-68,4-4-136,1 5-64,-8-3-240,3 3-516,3 1-1168,-6 0-2709,-6 0-2544</inkml:trace>
  <inkml:trace contextRef="#ctx0" brushRef="#br1" timeOffset="0.99">50114 49008 8141,'0'0'2848,"0"0"-936,0 0-704,0 0-172,0 0-80,0 0-91,0 0-129,0 0-156,0 0-160,6-4-176,-6 4-20,0 0-76,0 0-136,0 2-8,0-2 80,0 3 28,0-2-4,0 2 4,0 3-4,0-2 100,0 1-12,0-1 24,0 4-36,0-3 36,0 2-40,0 1 4,0 0-24,0 3 32,0 2-8,0 0 44,0-1 100,0 6 292,0-4-248,0 2-128,3 0-16,-3 2-32,0-2-28,5 1 0,-5-1 0,3 0-60,1 0-24,-4-2 0,3-2-68,3 1 68,-3-2-24,-3-2-12,5 2-36,-2-3 48,-3 0-12,1-2-40,5 1 4,-6-3 48,2 4-48,5-1 72,-4-2-84,-3 2 0,4-1 0,-2 1-8,6 0 8,-2 1 0,-2-2 12,0 2 48,-2 2-56,6-4 44,0 2-40,0-1-8,-5 0 8,5-1 40,-3-2-36,3 3 48,-2-2 0,2 1-52,5-2 0,-5 0 0,1-1 40,1-1-36,7-2 0,-7 3-4,4-3-4,2 0 8,0 0 36,0-3-40,0 3 52,-5-4-48,8 3 52,-5-3-16,4 1-48,0 2-100,-6-3 4,3 1 0,0-2-12,1 1-12,-3 0 0,-2-2-60,8 2-48,-11-4 44,5 2 28,-2-4 24,-3 1 12,1-3 36,6-1-12,-9-1-88,4 1 40,-8-4 60,5-2 76,4 0 8,-2-1-12,-5 0 0,-1 0 12,2 2 0,-2 0 84,-3 1 12,5 1 100,-5 1 20,0 2 72,0-2-84,0 2-44,0-1 128,-5 1-48,5 2-24,-3-2-72,-2 0-92,5-1-40,-3 1 56,-1-2-64,4 2 4,-3 1 40,-3 3 72,6-1-108,0 1 44,-3 2-56,-2 3-60,2-1 0,3 2-24,0-1-36,0 1-16,0 1-44,0 0-36,0 2-36,0 0 0,0 0-4,0 0-68,0 0-148,0 0-120,0-1 0,0 1-100,0 0-316,0-1-300,0 1-232,0 0-136,0 0-317,0 0-959,0 2-1548,0 2 319,0 0 1421,0-12 2760</inkml:trace>
  <inkml:trace contextRef="#ctx0" brushRef="#br1" timeOffset="0.99">51036 49294 2964,'0'0'2581,"0"0"619,0 0-772,0 0-736,0 0-556,0 0-200,0 0-156,0 0-224,0 0-19,0 0-25,0 0 132,0-15 8,-7 12-120,7 2-68,-2 0-72,2-1-112,0 2 16,-3-2-40,-2 2-52,2 0-56,-1 0-4,1 0-132,-3 4-12,-2-2-92,6 4-40,-6 0 8,3 2 72,1 0 52,1 3 48,-1 1-36,2-1 100,-4 2-4,4 0 88,2 2-4,0-2-44,0 2-40,0 0-36,0-1 0,0 0 4,0-2 32,2 0-12,-2 0-48,6-2-36,-4-2 48,2 0 4,-1 1-16,6-3-4,-1-2-44,-1 0-8,5-1-52,0 0 12,0-3 32,3 0 4,-5-6-36,6 2 44,-5-1 4,5-3-4,-8-2-200,6 2-100,-8 0 36,-3 2-12,1-2 100,-4 4 32,0-3 144,0-1 4,-4 4 0,1-1 112,-1-1-4,-4 4 112,0-2 108,0 2-12,-2 1-196,2 0-24,-1 1-24,-1 0-72,-4 0 0,6 0 0,0 0 156,7 0 12,-8 0 0,9 0-68,0 0-40,0 0-48,0 0 96,0 0 0,0 0-12,0 0-24,0 0-20,0 0-44,0 0-8,2 0-12,5-3 4,2 3 8,-1-1 80,0 1 124,6-2-60,-6 1 196,3 1 20,-1-1-32,-2 1-88,0-3-144,4 3-96,-9-1-4,6-1-4,-1 1-40,-6 1-72,6-3-72,-8 3-28,0-1-92,6 1 0,-6 0-76,0 0-84,0 0-156,0 0-172,0 0-372,3 0-640,-3 0-989,4 0-2187,-1-1-1249</inkml:trace>
  <inkml:trace contextRef="#ctx0" brushRef="#br1" timeOffset="0.99">51841 49220 10069,'0'0'5584,"0"0"-3371,0 0-1029,0 0-508,0 0-104,0 0 64,0 0-16,0 0-84,0 0-300,0 0-236,0 0-156,5 0 156,8 0 60,1 0 84,2 0-8,0 1-64,-2 2-24,2 0 0,0-2-48,0 2-44,-6 1-28,4-3-24,-6 3 20,2-1-32,-4 1-120,0-2-164,-3 1-92,-3 0-176,3 1-144,-3-2-252,0 2-320,0-1-805,-3 0-2155,3 1-1101,-3-3 109</inkml:trace>
  <inkml:trace contextRef="#ctx0" brushRef="#br1" timeOffset="0.99">51884 49396 5581,'0'0'6960,"0"0"-3055,0 0-2305,0 0-688,0 0-272,0 0-52,0 0 96,0 0 92,0 0-132,24-1-76,-16 0-144,8 1-84,-5 0-76,2-2-104,0 2-28,3 0-48,-2 2-24,2-2-60,-7 1 0,-1 0-60,8 2-48,-8-3 0,0 3-88,-5-3-152,2 2-124,-2-2-84,-3 2-272,0 2-328,0 0-620,0-2-801,0 4-2435,-3-1-2045</inkml:trace>
  <inkml:trace contextRef="#ctx0" brushRef="#br1" timeOffset="0.99">52909 49069 6309,'0'0'6456,"0"0"-3416,0 0-1191,0 0-1009,0 0-384,-28-2 100,19 2 80,-1 0 32,2 0-156,-4 0-196,0 1-168,2 3-52,-6-1-48,5 1 0,-5 1 28,0-1 20,8 4 48,-8-3 40,8 3-16,-1 4 12,-7-1 76,8 5 84,-2 0-4,4 3-32,-2-1-64,-2 5-48,9 0-48,-7 0 40,8-2-52,0 0-24,3-1-108,3-1-48,1-4-84,1-1 60,-1 0 20,2-4-8,2-3 56,-2 0 0,0-2 0,3-1 0,0-1-56,-5-2-36,1-1-84,3 0-36,-3 0-64,0-1-56,0-2-148,0-1-136,0 1-192,1-2-404,0 0-736,3-1-1117,-2-2-2811,-5 2-1801</inkml:trace>
  <inkml:trace contextRef="#ctx0" brushRef="#br1" timeOffset="0.99">53103 49252 6585,'0'0'7280,"0"0"-4868,0 0-1079,0 0-505,0 0 44,0 0 136,0 0-36,-30 24-48,28-16-172,-5 0-208,4 3-208,-3 0-116,3 1-112,3 1-104,0-1-4,3-1-108,3-3-28,0 0 4,6-2 0,-2-2-12,4-2-40,-4-2-44,9-3-16,-5-4 52,2-1 72,-6-4 60,1 3-40,-4-3-80,-1 1-16,-3-1 40,2 0 84,-5 0 72,0 2 72,0-1-12,-5-1-60,-4 2 8,2 1 104,-4 0 8,2-2 0,0 4-12,-5 1 40,4 0 20,-4 5-156,3 0-12,3 1-204,0 1-100,0 3-84,6 0-124,-4 1-268,4 2-576,2 0-944,0 2-1653,8 0-755,-6-1-1357</inkml:trace>
  <inkml:trace contextRef="#ctx0" brushRef="#br1" timeOffset="0.99">53332 49261 12149,'0'0'4833,"0"0"-3989,0 0-648,0 0-96,0 0 576,0 0 468,0 0-60,0 0-232,0 0-208,0 0-196,24 7-136,-18-12-104,-4-2-124,5 0-24,0 1-56,-5-2 4,8 1 0,-10 3 52,5-1 72,-2 2-12,-3 2-44,0 1-72,7 0 0,-7 4 100,2 1 16,2 2 48,4 2 96,-5 0 28,5 3-124,-5-2-100,5 2-68,0-3-4,-3-1-68,3 2-144,-5-6-76,2 0-20,-2-2-100,2-2-120,-2 0-252,-3 0-236,8-2-540,-8-4-1024,0 0-2353,0-1-2464</inkml:trace>
  <inkml:trace contextRef="#ctx0" brushRef="#br1" timeOffset="0.99">53690 49107 5461,'0'0'4872,"0"0"-1000,0 0-1992,0 0-267,0 0-49,0 0 52,0 0-232,0 0-332,0 0-288,-26 28-260,18-19-188,0 2-112,0 1-96,-3-2-96,3 2 48,2-1-12,4 1-48,-4-3-76,6 1-164,0-5-88,0 0-32,6 1-4,-4-4-8,6 2-52,6-2 24,-3-2 24,-1 0 76,4-2 104,-4 1 112,1-2 72,2 3 12,-6 0 116,2 0 296,-2 3-48,-4 0-96,-3 1-52,5 2 52,-5-1-88,0 1-12,-5 2-48,2 3-20,-1-3-28,-4 3-60,-1-2 72,-1 3-12,2-3-20,-2 1-52,2-2-8,-6 0-52,6-2 48,-2 0-108,1-1-52,1-4-56,0-1-124,6 0-180,2-4-280,0-4-608,0-1-1320,0-6-2333,2 3-2079</inkml:trace>
  <inkml:trace contextRef="#ctx0" brushRef="#br1" timeOffset="0.99">53825 49173 18482,'0'0'5164,"0"0"-4260,24 6-904,-8-6-664,3 2 316,-4-2 92,11 0-140,-4 0 164,-1-4 232,3 3-96,-8-3-220,8 1-192,-7 1-308,3-4-444,-4 5-1044,-1-2-1741,-3 1 145,3 2 2160,-7 0 1740,0 0 208,-3 0 832,-5 2 8,0 1 204,-5 1 492,2 3 212,-5-1-159,3 0-233,-6 3-248,0 0-132,3 2 32,-4 1-160,3-3-100,2 3-148,-3-2-4,0 0-116,9-1-172,-4-1-276,2-2-240,3-3-124,0 1-104,0-3 24,3 1-36,3-2-108,4 0 8,0-6 52,6 0-72,-4-2-40,-1 0 112,8-3 208,-11 5 80,5 0 72,-2-1 0,-3 3-68,-8 3 8,8 1 96,-5 0 36,-3 2 24,0 4 76,0 3 116,0-2 72,0 5-128,-3 0-124,3 0-104,-5-1-76,5-1-204,0 0-172,0-5-284,0-1-232,0 0-148,5-4-596,-2-1-1324,2-6-3057,-2-1-2688</inkml:trace>
  <inkml:trace contextRef="#ctx0" brushRef="#br1" timeOffset="0.99">53899 48973 7417,'0'0'6328,"0"0"-4824,0 0-1252,0 0-160,0 0 320,0 0 617,0 0 531,0 23-12,0-11-196,0 1-320,0 5-296,0 0-168,0 4-60,0-1-160,4 3-128,2 1-4,-6-1 60,6 3-60,-4 0 88,-2-2 32,6-2-168,-6-3-108,2-4-52,-2-1-8,0-3-108,0-4-84,0-2-72,0-3-148,0 0-236,0-3-112,-2-3-136,-4-2-376,-2-5-944,-2 0-1897,7-4-1987,-5 2-2041</inkml:trace>
  <inkml:trace contextRef="#ctx0" brushRef="#br1" timeOffset="0.99">54320 49216 8201,'0'0'12201,"0"0"-8213,0 0-3072,0 0-916,-5 31-216,5-23-100,0 0 16,0 0 300,0-1 84,0-2 304,0 0-28,3-2-168,-3-2-192,8 2-48,-6-3-144,6 0-132,-2 0-76,2-4 100,2 1 300,-2-3 60,3-2 60,-3-1-48,-1 0-60,2 0 36,-1 5 60,-1 1 112,2 0 32,-6 3-36,4 3-36,1 2 0,-3-1-72,3 2 4,0 0-100,-5 0-12,5 1 0,0-3-208,-6 1-152,6-2-156,-2-1-100,-4 0-60,-2-1-124,6-1-352,-6 0-664,0 0-600,0-3-625,0-1-1159,0 0 944,0-1-1305,2-3 2245</inkml:trace>
  <inkml:trace contextRef="#ctx0" brushRef="#br1" timeOffset="0.99">54546 49193 17746,'0'0'5912,"0"0"-4620,28 6-1292,-13-5-700,5 0 324,-2-1 148,9 0-160,-3-1 328,8-4 48,-10 1 12,6-4 156,-10 2 340,1 0-496,-3-1-348,-3 3-404,-5-1-72,-8 2-452,-5 2-1168,-3 1-477,-3 1-883,-2 4 1168,2-2-2677</inkml:trace>
  <inkml:trace contextRef="#ctx0" brushRef="#br1" timeOffset="0.99">54635 49008 12177,'0'0'6853,"0"0"-4813,0 0-1272,0 0-488,0 0 32,0 0-20,0 0 108,0 0 252,0 33 252,0-15-72,0 3-132,0 4-172,0 2-228,0 2-300,0 2-8,0 1-88,0-1 24,0-4-48,3-3-84,2-4 24,-2-4 84,-3 0 48,5-7-36,-5-1-84,3-1-64,-3-5-80,0 1-144,0-3-136,-3 0-24,-2-5 0,5-3-244,-8-4-768,5 0-1408,-5-7-2865,0 6-2120</inkml:trace>
  <inkml:trace contextRef="#ctx0" brushRef="#br1" timeOffset="0.99">57539 48675 2508,'0'0'10361,"0"0"-7825,0 0-1744,-29-9-776,18 8 112,1-1 269,-4 2 115,5 0 60,-9 0 8,4 3-88,-2 0-196,0 2-52,-3 0-108,3 2-52,0-2-72,5 6 64,-3-2-16,2 2 52,0 1-28,0 0 52,5 3-40,-1 1 16,-1 4 120,2-1 24,-1 6 204,8 2 172,-3 2 12,3 6-148,0 5 24,3 0 12,-3 7 56,8-3 16,-4 1-160,5-4-200,-1-2-28,-4-6-24,4-3 36,2-3-12,-4-5 12,0-2-84,3-4-59,-6 0-25,1-4-56,-4-1-4,0-2 0,0-1 0,0-1-8,0 0-77,0-2-107,0 0-72,0-2-84,-4 1-60,4-1-196,-3-1-144,3-2-132,-7 0-232,7 0-552,0 0-1044,0-5-3001,-2 1-2784</inkml:trace>
  <inkml:trace contextRef="#ctx0" brushRef="#br1" timeOffset="0.99">57140 49211 3252,'0'0'272,"0"0"3817,0 0-1393,0 0-368,0 0-572,0 0-232,0 0-107,0 0-157,0 0-80,0 0-80,-12 0-104,12 0-148,0 0-84,0 0-208,0 0-148,3 0-132,-3-4-80,12 2-100,-6-3 36,12 0 96,4 1-36,3 1 72,1-2 88,0 3-16,0-2 72,8 4-11,-9-1-133,-1-2-120,0 2-84,-5 0-48,-3 1-12,-6-2-12,4 0-120,-6 2-120,-7 0-37,5 0 25,-6 0 60,0 0 0,0 0 0,0 0 48,-6 0 12,5 0 8,-7 4-128,-8-2-204,8 4-232,-3-2-424,-2 2-1072,2-2-2360,3 0-3133,5-1-1032</inkml:trace>
  <inkml:trace contextRef="#ctx0" brushRef="#br1" timeOffset="0.99">57804 49055 4940,'0'0'4549,"0"0"-561,0 0-2100,0 0-567,0 0-241,0 0-128,0 0-176,0 0-252,26-2-84,-19 1 196,9 0 212,3-1-60,-3 2-136,5 0-84,0 0-72,-5 0-12,0 2-160,3-1-208,-7-1-116,-4 1-48,2-1-48,-9 2-204,7-2-172,-8 2-156,3 0-144,-3-1-172,0 0-408,0 2-864,-3 0-801,-5-1-2967,7 1-1105,-14 1 4637</inkml:trace>
  <inkml:trace contextRef="#ctx0" brushRef="#br1" timeOffset="0.99">57877 49221 3404,'0'0'9193,"0"0"-6377,0 0-1207,0 0-321,24 15 116,-16-11-52,5-3-304,-5 1-312,6-2-164,-4 0-140,5-2-92,-3-2-136,0 0-132,-1-1-72,0-2-360,2 1-184,-2-1-196,-3 0-180,0 1-320,-3 0-992,3 2-2777,-8 2-4032</inkml:trace>
  <inkml:trace contextRef="#ctx0" brushRef="#br1" timeOffset="0.99">58442 49016 1448,'0'0'8257,"0"0"-5157,0 0-952,0 0-812,0 0-299,0 0-73,0 0-88,0 0-116,0 0-236,0 0-184,8-15-108,-8 12-36,8-3-136,-3 2 52,3-6 80,-7 6 40,9-2 24,-2 0-4,1 0 40,6 2-40,-6-2-20,5 0-40,-1 2-32,0 1-16,-2-1-60,2 4-12,1 0-12,-6 1-60,5 6-12,-5 4 12,-1 2 4,-3 2 80,-4 5 28,0 0-28,0 3-36,-4-1 24,-3 2 72,2 0 72,-6-1 64,6-2 152,-3 1-96,-3-4-96,3-2-56,0 0-16,5-4-60,-2-1 0,2 1-24,-2-5-24,5-2-56,-3-1-4,-2-1-12,5 0-96,0-3-36,0 1-24,0-1 12,0 0-52,0 0-32,0 0 24,0 0 48,0 0 0,5 0 36,-2 0 132,2-1 8,-2-2 112,5 2 60,0-1-36,0-2-12,8 2-12,-5-1 0,2 0-12,0-1-20,2 4-28,0-3 0,-1 3 36,-3-1-36,0 1-60,2 0-4,-2 0-8,-3-1-36,0 1 0,3-2 0,-6 0-12,-2-1-40,2 3-32,-2 0 24,-3 0-24,5 0-60,-5 0-24,0 0 0,0 0-40,0 0 4,0 0-112,0 0-128,0 0-128,-5 0-300,5 3-612,0-1-1048,0 0-1793,0-2-2815</inkml:trace>
  <inkml:trace contextRef="#ctx0" brushRef="#br1" timeOffset="0.99">58922 49200 3372,'0'0'80,"0"0"4901,0 0-2745,0 0-564,0 0-460,0 0-260,0 0-44,0 0 141,0 0 43,0 0-124,0 0-340,-8-5-176,11 5-96,-3-2-64,0 2-60,8-1-160,-3 1 52,3 0 168,3-1 96,-3 1 148,9 0 48,1 0-136,-2 0-124,7 0-140,-5 0-88,1 0-36,-3-2-60,5 2 4,-7-1-8,0-2 0,-4 3-56,2 0-12,-7-2-136,4 2 28,-2 0 36,1 2-4,-1 1 64,-5-2 76,2 1 0,-1-1 8,2 0 68,-5 1-8,3 0 0,-3 0 16,0-1-68,0-1 4,3 1-4,-3-1 4,0 0-8,0 0 4,0 0 0,0 0-8,0 0-132,0 0 48,0 0 76,0 0 8,0 0 48,0 0-48,0-2 0,-3 0-84,3-2-12,0 2 12,-3-1 72,-2-2 0,5 1-100,-3-2-8,-1 0 0,-5-1 24,9 2 8,-8-5 4,1 2 72,-2 0 12,4 0 52,-2-1 36,-1-3-28,1 0-48,1 0 44,-2 0-56,-3-1-4,8-2 4,-2 3 48,2-2 36,-2 2 24,5 3 16,-3-3 8,3 4 36,0-1-56,0-1-28,0 4-24,0-4-12,0 4 60,0 0 36,0-2-8,0 4 32,3 0 48,-3 0-104,5 0-112,-5-1-64,3 2-8,2-2-24,-2 1-12,8-3 0,-6 3 24,4 2 36,1-4-16,2 2 4,0 2 52,2-2 8,2 1 0,-5 0 84,8 3 28,-3-2 8,0 2 24,0 0 24,-5 0-20,2 2-64,-2 2-24,-5 2-12,6-1-36,-5 2 108,1-1-12,-1 2 24,-1 0-12,2 0-44,-5 2-68,8 2 40,-6 0 0,-2 2 156,5 0 36,-3 0-192,-2 0-36,2-2 0,-2 3 72,2-1 36,-2 0-36,-3-2-12,2-2 16,4 0-16,-6-1 0,0-2-60,0-2 0,0 2 0,0-2 60,-6 2 12,4-3 24,-1 1-48,-2 2-52,-3-2 4,0 0-12,5-1-8,-2 2-4,-3-2 8,8-2-8,0 1-60,-2-3 24,2 1-36,0 2-36,0 0-48,2-3 116,3 2 52,-2 1 52,5-2 20,5 3-24,-2-2 24,-1-2 108,6 2-24,0-2-72,-2 0-72,-1-2 0,2 2 36,1-2 36,-5 1-72,5-2-4,-8 1 40,0 0-48,5 0 0,-10 2-12,7-6-72,-2 5 12,0 1 0,0-3 0,0 1-84,0 2 12,-8 0-72,3-3-136,1 3-200,-4 0-76,0 3-108,-4 2 36,1 2-136,1-1-660,-6 4-1480,-6-2-3241,6-2-4536</inkml:trace>
  <inkml:trace contextRef="#ctx0" brushRef="#br1" timeOffset="0.99">60012 48849 5489,'0'0'2148,"0"0"3296,0 0-3364,0 0-868,0 0-775,-27-3-25,14 6 172,5 1 268,-8 1 92,5 2-148,0 0-152,3 2-156,0-1-136,0 0-60,0 1-88,3 1-116,2 2-88,3-2 0,0 2-160,3-2-44,2 2-52,6-3-24,-3 0 24,5-1 24,-2 2-8,5-3-28,-5 2-40,-3-2-84,5 1 28,-5 2 116,-5-2 152,7 2 44,-10-1 8,6 2 44,-4-2 48,-2 2 88,0-2 280,0 2 52,-2-2 32,-4-1-12,2 0-28,-2 0-60,3-1-36,-5-1-48,3 0-36,-3-2-40,0 2-60,0-3-32,-3 0-148,3-1 0,-3 0-208,-2-1-164,5-1-164,-3 0-312,1 0-432,3-1 436,0-3 280,7 2-300,0 1-592,0 0-1065,0-1-1959,10-2-705</inkml:trace>
  <inkml:trace contextRef="#ctx0" brushRef="#br1" timeOffset="0.99">60215 49061 5845,'0'0'7256,"0"0"-4424,0 30-783,0-20-705,0 1-536,0-2-344,0-1-196,6-1-268,-6-2-64,0-3-544,2-1-484,-2-1-376,0-1-345,0-6-2487,0 0-2177</inkml:trace>
  <inkml:trace contextRef="#ctx0" brushRef="#br1" timeOffset="0.99">60223 48862 11445,'0'0'5361,"0"0"-3661,0 0-1516,0 0-184,0 0-360,0 0 188,0 0 36,0 0-248,21-6-412,-21 8-357,0 1-631,0 0-1456,0 1-2773,0 0 1361</inkml:trace>
  <inkml:trace contextRef="#ctx0" brushRef="#br1" timeOffset="0.99">60432 49097 6189,'0'0'6980,"0"0"-3920,0 0-1303,0 0-905,0 0-228,0 0 172,0 0 84,0 0-128,0 0-316,0 0-168,8-22-16,-2 12-68,-4-2-112,4 2-64,-4-2-8,4 2-8,-4 4-52,-2 1 52,0 0-40,3 5 0,-3-1-28,5 1-56,-2 1-96,-3 3 228,8 2 264,-3 0 112,3 4-148,-1 2-68,5-3-88,-3 4 0,1-3 24,-2 2 12,4-3-36,-1-2-72,-1-1-4,6 0-44,-8-5 40,6 2-76,-4-3-96,-2-3-184,-5 0-324,5-1-332,-3-2-208,-5-1-184,0 2-768,0-5-2941,-5 4-1640</inkml:trace>
  <inkml:trace contextRef="#ctx0" brushRef="#br1" timeOffset="0.99">60885 48980 5461,'0'0'6856,"0"0"-4072,0 0-1351,0 0-845,0 0-28,0 0 316,0 0 292,0 0-84,0 0-168,0 0-152,0-3-112,0 6-180,-8-2-172,-1 2-68,2 3-100,-1 1-48,-8 1 72,5 4 36,1-2 16,2 2-28,0 0-12,0-2-48,2 1-60,6-2-56,-3 1-4,3-4-72,3 4-48,-3-4-60,8 2-60,6-1-64,-6-3-8,2 1 20,8-3-32,-4 0 32,-4-2 40,7-2 56,-8-1 76,5-4 12,-4 1-24,4-2-88,-4-2 40,1 1 144,-3-3 36,0 3 84,-3-2-84,-2-2-364,-3-1-64,0-2 212,0 4 216,0-1 96,-3-1 172,-2 5 120,-3 2 48,0 1 12,0 2-132,-5 2-76,-1 2 64,4 0 72,-4 3 20,5 1 76,1 1 104,-1 2-264,2 0-312,-1 1-72,8-2-192,-9 2-108,7 0-100,-3-1-92,2-3-164,3 2-348,0-2-832,0-3-1780,0-1-2157,0 0-3148,0-5 7201</inkml:trace>
  <inkml:trace contextRef="#ctx0" brushRef="#br1" timeOffset="0.99">60958 48633 3484,'0'0'8953,"0"0"-6325,0 0-1227,-5 28-405,5-12 240,0 4 212,-3 4-180,3 1-200,0 5-224,-5 4-152,5 0-56,0 3-8,-3 0-112,-5 2-164,6 1-196,-4 0-84,-2-2 36,0-1 60,6-4-36,-2 3-124,-6-5 76,1 0 12,6-3-48,-2-1-40,1-2 0,-1-2-8,2-3 0,3-4-4,0-3-116,0-4-180,0-2-84,0-2-100,0-1-152,0-4-172,3 0-124,-3-2-144,0-2-272,0-6-596,0 1-953,0-3-2887,0 3-1341</inkml:trace>
  <inkml:trace contextRef="#ctx0" brushRef="#br1" timeOffset="0.99">60953 48973 64,'0'0'756,"0"0"6121,0 0-3861,0 0-564,0 0-764,0 0-520,0 0-15,0 0-173,0 0-240,0 0-308,16-4-164,-11 4-120,3 0 12,-5 3 48,8-2-80,-5 2-128,4 1-84,-5 0-52,-2 1 52,1 2 48,-2 1 36,5 0 168,-7 4-68,0 0-20,0-1-80,0 2-84,-7 0 76,5-2 8,-2 1 232,1-3 108,-2 1 52,5-2-28,-10 0-36,10-3-96,-6 2-100,6-2-72,-3-1-52,-5 1 0,8-2-4,-3-2-4,3 5-60,-5-6-48,2 2-16,-2 0-80,-3-1-100,5 0-60,-2 2-28,-3-2 0,0 1-24,5 0 40,1-2 68,-4 2-196,6-2-472,-2 0-949,2 2-759,0-2-1296,0 0-177,0 0-803,0-2 4940</inkml:trace>
  <inkml:trace contextRef="#ctx0" brushRef="#br1" timeOffset="0.99">62482 49127 4820,'0'0'3177,"0"0"-821,0 0-2356,0 0-452,0 0-648,0 0 1060,0 0 40,0 0 1024,0 0 188,0 0 200,-16-2 92,10 2-136,6 0-159,-8 2-249,6-1-192,-6 0-204,8 3-60,-3-2 24,3-1-52,-5 0-156,5 2-220,0-3-100,5 0-108,-2 1 108,-1-1 72,12 0 36,-4 0 64,6-4 84,11-2-84,2-2-52,5-3 60,9-5 88,2 0 96,4-4 24,-1 1-244,14-3-132,-3 0-12,-2-1-108,2-2 100,-2 2 8,3-1 12,-2 0 124,0 0 8,0 3-24,-7 1 84,-6 3 148,3-1 264,-7 5-84,2-1-4,-8 5-72,2 0-128,-7 2-172,-5 0 12,4-1-12,-5 4-48,-4 2-44,2-2-64,-10 1-192,5 0-108,-8 2-172,-2-3-8,1 4-24,-1 0-40,-7 0-84,0 0-120,0 0-392,-7 0-956,-1 3-2037,5-1-2239,-10 4-2709</inkml:trace>
  <inkml:trace contextRef="#ctx0" brushRef="#br1" timeOffset="0.99">52786 49691 900,'0'0'756,"0"0"5645,0 0-3893,0 0-692,0 0-668,0 0-312,0 0-76,0 0-20,0 0 5,0 0-49,-8 4-24,8-4-4,0 0-44,0 0-48,0 0-84,0 0-92,0 0-108,0 0-48,0 0-60,3 0-64,-3 0 0,0 0-120,5 0 0,-2 0-8,5 2-4,0-2 8,0 1 4,11-1 0,-7 0-4,0 0 4,5 0 0,5 0 0,-4-1 0,1 1 76,2-2 264,-2 1 216,0-2-24,2 2-364,-1 0-168,-4-3 4,1 2 8,1 1 76,-2 0-4,0-1-24,3 0-56,-3 0 0,5 1 0,-8 0 44,3 1 0,6 0 0,-13 0-40,10 0-4,-3 0 4,0 0 52,2 0-52,-4 1 0,-1-1 0,3 0 0,0 0 4,5 0 72,-8-1-20,8-3-52,-2 1-12,-1-1 0,-2 0-4,3 0 0,1-1 4,0 2 48,-4 0 12,8 1-48,-9-1 60,6 3-12,-5-1-12,6 1-36,-4 0-4,-2 0 0,3 1 0,-2 0-4,1 3-4,-4-4-8,5 4 0,-3-2 4,0 2-4,3-3 0,2 0 4,-6 2 4,5-3 8,-2 0 0,-3 0 0,9 0 40,-5-3 0,5 3-40,-5-2-4,5 0 8,0 0 36,-7 0-40,10 1 40,-3-2-48,2 3-72,-4 0 12,5 0 48,-3 0-36,-6 0 48,9 0 0,-10 3 4,7 0 0,0-1 0,-5 1 68,2-2 48,-2 2 12,0 0-8,2-2-52,-2-1-24,-2 1 0,5-1-8,-1 0-40,0 0-48,-2-2 0,4 0 48,1-2 0,-3 2-12,0-4 4,1 2-4,2 2-36,0-2 0,1-2 48,-1 5 4,-5-2-4,5 2 0,-5 0 0,5-2 0,-8 3-48,2 0 40,4 0-40,-12 0 44,9 0 0,-7 3 4,0-3 4,-5 1-4,1-1-12,1 1-72,-7-1 12,6 3-12,-8-3 0,0 1 12,5-1-24,-5 0 24,0 0 24,0 0-76,0 0-68,-5 0 0,5 0-40,-8 0-152,-3-1-320,3 1-448,-8 0-632,1 1-1229,-4 2-2827,9 1-2125</inkml:trace>
  <inkml:trace contextRef="#ctx0" brushRef="#br1" timeOffset="0.99">53390 50275 2760,'0'0'600,"0"0"4025,0 0-1893,0 0-420,0 0-624,0 0-188,0 0-127,-22-4-101,22 4-96,0 0-152,-4 0-148,4 0-196,0 0-208,0-2-244,4 2-180,-4 0-48,3 0-4,4 0 0,-5 0 4,8 0 64,7-1 152,-2 0 0,4-2-44,2 2-52,-2-2-24,7 3 0,-6-3 24,2 2 36,-1 0 12,-2-1-32,-1 0-16,4 0-72,-11 2-40,-1-1 40,4 1 240,-6-1-144,-6 1-144,4 0-72,-6 0-48,2 0-48,-2 0-60,-2 0-136,2 0-80,-8 0-40,0 0-84,0 1-268,-8 2-352,7 1-536,1 1-736,6-1-1909,-4 1-3140</inkml:trace>
  <inkml:trace contextRef="#ctx0" brushRef="#br1" timeOffset="0.99">53749 49900 4164,'0'0'7805,"0"0"-4749,0 0-1023,0 0-965,0 0-724,0 0-196,0 0-148,-27-24-48,13 22 48,-1 0 36,2 0-36,-9 2-4,4 2-8,-7 2 4,7 0 8,-6 1 52,8 2 256,1-2 160,3 3 316,5-1-164,-1 2-300,0 4-176,4 2-96,0 2 100,-4 5 80,6-1 100,2 6 60,0-2-48,0 3-24,0 2-52,0 0-56,0 0-64,0-2 24,0 0 52,0-3-4,0-1 24,2-2 52,-2-1 8,6-2-60,-6-2-48,0-2-36,0 2-48,0-2-44,0-1-56,-6 1-8,4-2-4,2-1-48,0 0 40,-6 0-84,4-1-60,2-3-72,-3 1-108,-2-2-136,2-2-156,-2 1-60,2-4-60,-2 0-104,5-2-376,-3-2-700,-2-3-1013,5-2-3055,-3 1-2265</inkml:trace>
  <inkml:trace contextRef="#ctx0" brushRef="#br1" timeOffset="0.99">61761 44153 5380,'0'0'4865,"0"0"-1885,0 0-1116,0 0-1524,0 0-4,-24 4 297,16 2 227,1-1 80,-5 5-136,5 0-116,-3 6-140,3 0 0,0 6 196,-1 0 104,0 4 24,6 2-48,2-3-212,2 2-224,6-3-268,-2-6-40,-4 3-80,12-8-144,-6-1-36,-2-4-40,9-3-80,-8 2-60,1-6-172,5-1-220,-5 0-252,-3-5-420,3 2-788,0-6-1841,-2 1-2191,-4 3-1313</inkml:trace>
  <inkml:trace contextRef="#ctx0" brushRef="#br1" timeOffset="0.99">61896 44239 11221,'0'0'6469,"0"0"-4573,0 0-1652,0 0-24,0 0 524,0 0 316,24 24 8,-22-16-296,6 1-228,-8 3-208,8-1-156,-8-2-180,8 3-44,-8-5-40,6-2 36,-4 1-36,4-2-36,-4-2-156,-2 0-88,6-2-12,-6 0 16,2-2-40,-2-3-184,3 1-216,2-7-444,-2 2-1208,-3-4-2433,0 3-2456</inkml:trace>
  <inkml:trace contextRef="#ctx0" brushRef="#br1" timeOffset="0.99">62024 44208 3372,'0'0'11065,"0"0"-6216,0 34-2809,-3-18-608,0 6-196,-2 1-116,2 1-216,-5-1-220,3-1-156,-3 2-275,0-3-145,8-4-108,-11-2-44,11-2-40,-2-1-85,2-4-107,0-3-132,0 1-108,0-4-112,0 0-120,0-1-120,0-1-304,0 0-468,0-1-868,0-3-2901,0-2-3348</inkml:trace>
  <inkml:trace contextRef="#ctx0" brushRef="#br1" timeOffset="0.99">62172 44303 3636,'0'0'10169,"0"0"-6968,0 0-1765,0 0-968,0 0 36,0 0 328,0 0 328,0 0-288,0 0-264,27 0-212,-22 0-104,2 0-160,2 0-128,-1 3-4,-7-1-108,11-2-36,-4 0-64,-1 0-240,-2-2-144,-2-1-260,5 0-156,-3-1-440,-2 2-1105,2-2-2551,-5 0-1829</inkml:trace>
  <inkml:trace contextRef="#ctx0" brushRef="#br1" timeOffset="0.99">62228 44182 2552,'0'0'7873,"0"0"-3237,0 0-2787,0 0-461,-5 32-208,5-19-52,-3 4-192,-2 2-196,1-2-96,0 2 32,4 0-60,0-2-148,0-2-152,0-1-236,0 1-80,0-4-84,0-5-60,0 1-112,0-3-20,0 0-12,0-3 32,0 4 4,0-5-148,0 0-156,0 0-184,0 0-208,0-5-444,0-1-1032,0-2-2405,0 0-1663</inkml:trace>
  <inkml:trace contextRef="#ctx0" brushRef="#br1" timeOffset="0.99">62439 44194 12,'0'0'6629,"0"0"-4009,0 0-540,0 0-784,0 0-492,0 0-92,0 0-44,0 0-88,0 0-128,0 0-136,0-2-176,3 2-140,-3 0-68,0 2 44,5-1 24,-5 2 301,0 3 375,0 0 276,0 2-112,-5 1-216,2 6-108,0-2-104,-2 2 52,-3-1-36,0 1-28,1 1 60,-1-3-36,-4 1-120,11-5-136,-4 2-112,2-6-56,-2 0-108,5-2-24,0-2-280,0 2-108,0-3-28,0 0-12,5-4-60,-2-1-348,2-3-1192,-4-3-2797,2 2-2176</inkml:trace>
  <inkml:trace contextRef="#ctx0" brushRef="#br1" timeOffset="0.99">62482 44171 1604,'0'0'11557,"0"0"-8877,0 0-1151,16 23-269,-14-13 116,6 1-192,0 1-372,-8-3-216,8 3-196,-4-2-172,0 0-160,2-2-68,-4-2-60,6 2 56,-8-4-4,7-2-40,-3 2 36,-4-1-108,5-3 12,-2 0 32,-3 0 16,0 0 0,0 0 12,0 0-68,0 0 116,0 0 84,-3 0 12,-2 0-36,1 3 16,-3-1-72,5 2-4,-6-1 0,-6 2-8,6 1-68,0-4-8,-2 4 0,2-1 36,5-2-112,-5-2-200,0 4-32,3-5 76,-3 2 52,0-2 68,8-2 36,-8 1 40,5-3-52,3 3 76,-3-1 8,3 1 40,-5-2-88,5 2-168,0 1-176,-1 0-108,1 0-80,-7 1-172,7 2-213,0 0-207,-3-2-492,3 3-840,0-1-516,0-2-1865,0 4 2505</inkml:trace>
  <inkml:trace contextRef="#ctx0" brushRef="#br1" timeOffset="0.99">62649 44156 640,'0'0'820,"0"0"5097,0 0-3273,0 0-508,0 0-604,0 0-100,0 0-23,0 0-65,0 0-72,0 0-196,0 0-160,10 10-224,-10-4-88,8 2-20,-8 2 44,8 4-108,-2-2-244,-4-1-228,4 1-48,-4 0-84,6-4-12,-8-1-12,8-1 12,-6-2-52,7-1-92,-9-3-88,8 0-92,-8 0-40,4-3-136,-1-3-228,2-1-252,-1-5-828,1 0-833,-2 0-1503,-3-4-308,4 5 15</inkml:trace>
  <inkml:trace contextRef="#ctx0" brushRef="#br1" timeOffset="0.99">62773 44119 4560,'0'0'6317,"0"0"-2385,0 0-1683,2 30-245,-2-13-292,0 3-408,0-2-276,0 8-120,0 0-100,0-2-64,-6 4 16,6-1-88,-10 0-179,8-5-193,-1-2-152,-4-3-144,2-5-4,1-2-60,4-4 0,-5-5-124,5 2-152,0-3-217,0-3-167,0-4-124,0 1-288,0-10-564,0-1-2352,0-3-2845,5 6-4056</inkml:trace>
  <inkml:trace contextRef="#ctx0" brushRef="#br1" timeOffset="0.99">62858 44012 6005,'0'0'8124,"11"23"-5687,-6-10-885,-2 4-212,5 5 128,-1 2-388,-2-2-364,4 1-244,-6 0-180,-3-2-100,0 2 0,0 2 76,0-3 236,-3-1 184,-2-1-304,-4-3-164,7-2-40,-11 0 24,5-1-96,-3-2 48,3 0-12,0-4-144,-2-1 0,4-1-120,3-2-228,-2-2-184,5 0-188,0-2-196,0 0-208,0-2-600,0-2-2508,8-3-3545,-2-1-1276</inkml:trace>
  <inkml:trace contextRef="#ctx0" brushRef="#br1" timeOffset="0.99">63160 44187 1552,'0'0'8649,"0"0"-3185,0 0-3151,0 0-909,0 0-292,0 0-148,0 0-176,29 8-72,-15-7-64,2 1-84,1-2-124,3 0-92,1-3-76,-9-2-108,10 2-72,-12-2-56,7-1-40,-7 4-8,-2-2-52,-8 1-96,6 0-192,-6-1-40,0 3-152,-6-3-188,-2 1-348,0-1-628,-3 1-1296,-5 1-3369,6 2-2500</inkml:trace>
  <inkml:trace contextRef="#ctx0" brushRef="#br1" timeOffset="0.99">63945 43754 1684,'0'0'2164,"0"0"1833,0 0-1953,0 0-432,0 0-368,0 0-84,0 0-132,0 0-100,0 0-131,0 0-189,0 0-136,0-1-124,0 1-104,0 0-44,0 0-52,0 0-28,0 0 28,0 0-12,0 0 72,0 0-8,0 0-44,0 0 28,-3 0 12,3 0 12,-4 0 12,4 0-36,0 0-64,-8 0-32,6 0-88,-4 0-4,2 0-60,-2 0 16,3 0 36,-2 0 0,-3 0 8,8 0-8,-8 0 8,5 0 4,-2 0 8,5 0 52,-8 0-52,5 0 4,3 1 52,0-1-16,-3 0 0,3 0 0,-5 0 12,5 0 4,-3 0 8,3 0 12,-5 0-24,2 0 4,3 0-16,-5 0 0,5 0-40,-8 0 64,8 0-24,-3 0 24,-2 0 4,5 0-4,0 0-12,-3 0-52,-2 0 4,3 0 36,2 0 0,0 0-40,0 0-4,0 0 4,0 0 8,0 0 56,0 0-24,0 0 0,0 0 0,0 0 0,0 0-40,0 2 36,-2-2-44,2 0 0,-7 2 4,7-2 56,-3 3-48,-2-3-12,5 0 0,-3 0 8,3 1 8,-4-1-16,4 3-4,-2-2 0,2-1-8,0 2 0,-7-2 8,7 2 4,0-2 4,0 0 0,0 0-4,0 0 8,0 2-8,-3-1 0,3-1-4,-5 1 4,5-1-4,0 3-4,-1-2-4,-5-1 0,4 4-72,2-2 80,0-2 4,0 2 48,-3 1-48,3-3-4,-7 3-8,7-2 4,-2 0 4,2 1 0,0 0 4,-4 0 12,4-1 36,0-1-48,0 1 12,-3 2 52,3-3-52,0 1 36,0 1-44,0-2 8,0 1 36,-5-1-36,5 3 36,0-2-48,0 0 0,0 1-4,-3-1 4,3 2-4,0-2-8,-7 0 8,7 2-4,0-3-4,0 3 0,0-2 12,0-1 8,0 1 76,0 1 24,-1-2-36,1 0 4,0 4-16,0-4 0,0 1-48,0-1 48,0 1-52,0-1 0,-5 3 0,5-3-4,0 3-4,0-1 0,0 0 0,0-2 0,0 2 4,0 1-4,-3 0 4,3 1 56,-5-4-48,5 4-4,-3 0 0,3-3-8,0 2 0,0 1 8,0-3 32,-3 0-36,3 3-4,0-2 72,0-1 16,0-1-40,0 1 0,0-1-36,0 3 36,0-2-44,0-1 8,0 2-4,-5-1 0,5-1 40,0 1-40,0 2-4,0-2 4,0 1 40,0-1-36,0 3-12,0-1 12,-3 0-12,3-1 0,0 2 4,0-1-4,0-2 0,-5 2-8,5 2 0,0-5 0,0 3 0,0-2 8,0 2 48,0-3 0,0 3-36,0-2 72,0-1-32,0 3-4,0-1 0,0-2-36,0 2 0,0-1-4,0-1 4,0 3-4,0-1 0,0 0 40,0-2-36,0 1 32,0 3-40,0-3-8,0 1 4,0 2 0,0-2 0,0 0 0,0 2 8,0-2-4,5 0 0,-5 2-4,0-2 8,0 2-4,0-2 8,0 0 36,0-2-40,0 3 40,0-2-44,0 2 0,0-3 0,3 3-4,-3-1 4,0 0 0,0 0-4,0 0 0,0 2-4,0-2 4,0 0 0,0 2 0,0-3 0,0 0-12,0 2-36,0 1 44,0-3-4,0 3 8,0-2 4,5 0 56,-5 2-48,0-2 36,0-1-40,3 3 52,-3-1-56,0-1 8,0 1-4,0 1 0,0-4 0,3 5 0,-3-5 0,5 2 0,-5 2-4,3 0-4,-3-3 4,0 2-4,0-1 0,0 0 0,0 2 0,0-3 0,5-1-4,-5 5 0,1-2 4,-1-2-4,0 2 4,0 0 0,0-2 0,7 0 0,-7 3-4,0-2 4,0-1 0,0 0 4,3 2-4,-3-2 0,0 1 4,0-1-4,0-1 4,5 1-4,-5 2 4,0-2 0,0 1-4,0 0 8,0-2 0,3 3-4,-3-2 4,0 1 4,0-1 48,0 4-48,0-5-4,0 2 4,4-2-4,-4 4-4,0-3-4,0 2-4,0-2 4,0-1-4,2 3-44,-2-1 48,0 0-4,7-1 0,-7 2 0,0-2 0,0 2-4,3-3 0,-3 1 8,0 1 4,0 0 8,0 0-4,2-1 0,4-1 4,-6 4-4,1-4 0,-1 1 0,0 1 0,5-1 4,-2 2-4,-3-2 56,0 0-16,7 1-40,-5-1 4,-2-1-8,4 4 4,-1-3-8,-3-1 8,5 2-8,-2-2 0,4 1 0,-7 2 0,2-2-4,-2-1 0,7 3-8,-4-3 4,-3 0-4,5 0-48,-2 2 56,-3 0 0,5-1 0,-2-1 0,-3 1-8,5 2 4,-2-3-44,2 3 48,-2-2 4,2-1 0,-2 3 0,0-3 8,5 0 4,-3 1 0,-2-1-4,5 1 8,-3-1 28,-2 0-44,2 0-12,-2 0 0,2 0 0,-4 0 0,3 3-40,2-3 52,-4 0-4,6 0 0,-8 0 4,7 0 4,-7 0-4,7 0 4,-5 0-4,4 0 4,-5 0 4,4 0 4,-2 0 0,4 0 40,-5 0-44,5 0 40,-4 0-48,5-3 4,-2 3 0,1 0 0,-4-1-4,5 0-4,0 1-4,0 0 8,-6 0 0,6-3 0,0 3 0,-2-1 0,2-2 0,-6 3 8,5-3 0,-3 2 40,4 0 0,-8-3 0,8 4 0,-4-4-36,-1 0 36,4 2-40,-7 1-4,2-4 0,4 3 4,-5 1-4,-1-3-4,5 1 0,-2-2-12,-3 4 4,3-3-40,6 1 36,-9 0-48,4-1 48,-1 1-36,-3 1 36,8-1-48,-2-1 0,-4 3 12,3-3 40,-2 2-68,2-3 28,3 2 0,-5-1-36,-3 4 0,8-4 24,-6 3-12,4-3 60,-4 1 12,4-1 12,-4 2 0,4 0 36,-6-2-36,2 2-12,-2-4-4,0 4-56,6-2 0,-6 1 12,2-2 48,-2 1-4,0 0-44,6 0 36,-6-2-48,0 4 12,2-1 40,-2-2-4,3-1-88,2 1 40,-2 1 12,-3-1-24,5-1 24,-2 1 0,-3 1 36,4-3-36,-4 5 40,4-4-4,-4 2 0,5-1 0,-5-2 4,0 7 8,3-5-4,-3 1 4,0 1 4,0-1 8,5 2 36,-5-2-44,0 2 68,0 0 60,0-2-24,0 2-8,0-3-92,0 4-4,0-2-4,0-1-4,0-1-8,0 2 0,0-1-52,0 0-68,0-1 48,0 2-60,0-4 48,-5 5 36,5-1 52,0-1-44,-3 0-8,-2 0 48,5-3-96,-4 4-120,0-2 104,4 2 120,-8-2 0,8 2 8,-3-1-8,-5-1 0,8 2 0,-2 1 4,-4-2 0,6 1 8,-2 0 40,-4 1 16,6 0-52,-2-3-4,2 2 4,-6 2-4,4-2-4,-4 1 56,6-1 24,-2 2-80,-4-2 8,4 0-12,-6 1-60,8-2 12,-8 2 44,5 1-44,-2-3 48,-3 3 0,6-1 12,-4 1 36,3-3-36,-2 4 60,2-1 0,-1-1 12,-5-2-36,6 3-36,0 1 76,-2-1-40,4-2 0,-5 0 0,4 1-36,2 2 0,-7-2 0,4-2 36,-1 4-44,4-1 8,-3-2-4,-2 2-8,5-2-4,-8 3-4,4-2 0,4 0 4,-1 2 4,-5-1 4,4-2 0,-4 3-4,4 0-8,-4 0-40,4 0-36,-4 0 24,4 0-16,-4 0 64,6 0-84,-8 0 88,6 0 8,2 0 60,0 0 40,-3 0 20,3 0 36,0 0-60,-5 0 12,5-1-48,0 1-8,-3 0-48,-2 0-4,5 0-52,-3 0-32,-2 0-24,3 0 12,-4 0 12,3 0-36,-2 0 8,5 1 16,-7-1 24,4 0 12,1 3 12,-5-2 48,7-1 12,-3 2 60,-2-2 24,4 0 36,-5 0-32,4 0-28,-5 0-12,7 2-12,-7-2-36,5 2 60,-6-1 12,-2 0-36,9 2-36,-4-2 36,2 1-48,-2 2-48,-3-4 0,8 2 40,-8 1-76,5 0 72,-2-2-36,-3 0-36,5-1 76,0 4-52,3-4-72,-5 0-4,2 0 76,3 0 48,-5 0-36,5 0 0,-3 0-12,3 0-36,0 0-64,-5 0-92,5 0 20,0 0 40,0 0 8,0 0 4,-3 0-16,3 0-84,0 2-60,-5-1-36,5-1-28,0 1-184,0 2-344,0-2-468,0 1-341,0-1-439,0 2-668,0-2-416,0-1-1693,8-15 2697</inkml:trace>
  <inkml:trace contextRef="#ctx0" brushRef="#br1" timeOffset="0.99">64571 43781 1828,'0'0'1120,"0"0"416,0 0 965,0 0-645,0 0-1156,0 0-92,0 0 836,8-24 460,-8 20-216,0 4-355,0-1-373,0 1-168,0 0-164,0-2-52,0 2-60,0 0-28,0 0-24,0 0-64,0 0-108,0 0-72,0 0-40,0 0-168,-3 0 48,3 2 0,-5-1 24,5 6 0,-8 2 112,0 3 156,0 1 288,3 6 72,-3 4-84,2-1-64,-2 5-32,8 0-64,-8 0-48,8-3-60,0 0-95,0-6-145,0 1-108,6-3 44,-4-3-56,6 2-72,0-4 0,0-1-60,0-2-73,0 0-95,-5-4-24,5 2 0,-3-2 0,3-2-40,-5 0-80,-3-1-64,5 2-44,-5-2-92,0-1-224,0 0-516,-5 1-744,5-1-845,-3 0-2643,-2 0-2789</inkml:trace>
  <inkml:trace contextRef="#ctx0" brushRef="#br1" timeOffset="0.99">64770 43876 7561,'0'0'6132,"0"0"-3604,0 0-943,0 0-513,0 0-28,0 0 40,0 0-76,0 0-120,0 0-260,0 0-256,0 0-176,8 4-52,-7 4 48,5 2 172,3 3 104,-2 3 24,-5-3-260,10 0-152,-5-1-80,-2-2-60,-2-2-36,5 0-100,-3-2-140,-2-3-84,2 0-88,3-2-84,-8-1-132,6 0-136,-6 0-404,0-1-912,5-5-2197,-2 2-2683,-3-1-353</inkml:trace>
  <inkml:trace contextRef="#ctx0" brushRef="#br1" timeOffset="0.99">64972 43796 5989,'0'0'7132,"0"0"-4160,0 0-1335,0 0-513,0 0 140,-11 30 28,6-15-188,-3 1-296,5 3-180,-5 3-60,0 1-24,0 7-112,0-6-132,0 4-140,5-3-160,-5-2 8,3-2 40,5-4 0,-3-1-48,3-2 0,0-5-96,0-1-52,0-1-32,0-2-60,3-4-108,-3 2-124,0-2-92,0-1-92,0 0-56,0-1-148,0-3-480,0-1-1264,0-3-2485,-3-2-2596</inkml:trace>
  <inkml:trace contextRef="#ctx0" brushRef="#br1" timeOffset="0.99">65106 43705 236,'0'0'11265,"0"0"-8101,0 0-1223,0 0-885,0 0-336,0 0 68,0 0 32,0 0-124,15 23-100,-12-17-36,6 1-136,-1 2 96,-4 1-48,4 6-84,2-2-12,-4 2-16,-3 3-36,9 1 16,-12 1 8,4 2-48,-4 0-80,0 2-52,-4 2-24,4-3-48,-9 1 0,6-1-88,-5 0 124,1-2 36,-2-4-12,2 1-72,-1-3-12,-4 0-64,11-2-8,-7-4-8,0 2-40,2-4-24,-2-1-132,6-3-324,-4 1-184,4-1-168,-4-4-168,6 0-344,-2 0-972,-4-2-2409,4 0-3555,2-6 1639</inkml:trace>
  <inkml:trace contextRef="#ctx0" brushRef="#br1" timeOffset="0.99">53750 45862 1828,'0'0'6229,"0"0"-3241,0 0-1052,0 0-336,0 0-64,0 0 261,0 0-145,0 0-272,27-13-372,-19 13-292,5-1-160,-3-2-84,-1 2-12,8 1-16,-3 0-116,6-2-100,-3 2-60,5-1 12,-1-2 156,0 3 484,1-2-183,2-1-289,-4-4-216,-6 5-76,1-1-56,-7-1-64,0 1-68,-3 1-48,-2 2-1,-3-2 25,0 2-72,0 0-132,-3 2-144,-2 2-112,-3 0-132,0 0-336,-3 1-600,-5-1-804,8 1-2105,2 1-2843,-6-2 55</inkml:trace>
  <inkml:trace contextRef="#ctx0" brushRef="#br1" timeOffset="0.99">53991 45555 8413,'0'0'7104,"0"0"-4667,0 0-1377,0 0-496,-26 2-76,10-1 64,3 4 32,-6 1-124,3 0-120,0 1-108,-8 0-112,11 2-40,-3-1-80,1 3-48,3-3 48,0 0 0,9 1 64,-5-1-4,8 3-56,-5-2 8,5 2-4,0-3 0,0 0 4,5 4 48,-2-4 0,5 1 36,0 3 64,-4-2-40,3 2-108,1 1 0,-2 0-8,2 1 0,-1 0 4,-4 4 4,1-2 72,-2 0 0,-2 0 12,0 1 4,-2-1 20,-2-1 24,1-1 12,-4 0-8,5-3-4,-4 1-24,0-3-40,3-1-80,3-1-108,-9-5-108,9-2-256,0 0-316,0 0-352,0-4-272,-3-2-936,3-4-2289,0 4-2431,0-4 879</inkml:trace>
  <inkml:trace contextRef="#ctx0" brushRef="#br1" timeOffset="0.99">53848 44874 8677,'0'0'4952,"0"0"-3760,0 0-940,0 0-124,0 0 312,0 0 292,0 0 165,0 0 19,10 27 84,-10-10 356,0 6-136,3 3-168,-3 0-156,7 0-172,-7 2-276,0-3-196,0-2-120,0-3-60,0-4-60,0-2-12,0-3-12,0-3-48,0-3-12,0-2-72,0 1-120,0-4-184,0 0-180,-7 0-168,4-4-468,1 0-956,-4-3-2505,6 2-2703,-6-6 139</inkml:trace>
  <inkml:trace contextRef="#ctx0" brushRef="#br1" timeOffset="0.99">53758 45354 4028,'0'0'7329,"0"0"-4617,0 0-1160,0 0-619,0 0 59,0 0 124,0 0-172,0 0-184,0 0-284,0 0-196,32-15-28,-21 15 64,5 1 64,1 1 236,5 2 72,-1 0-96,9-4-96,-4 2-84,1 0-64,0-2-72,1 0-96,-2-2-120,-2 0-60,-2-6 0,-6 4-120,0-3-60,0 0-24,-6 1-156,-5 0-184,-1 2-36,-4-1-12,0 5-96,-9-1-308,1 1-676,-2 1-1440,2 4-3001,-3-2-1516,-5 5 4681</inkml:trace>
  <inkml:trace contextRef="#ctx0" brushRef="#br1" timeOffset="0.99">54487 47056 1592,'0'0'220,"0"0"484,0 0 1968,0 0-547,0 0-737,0 0-548,0 0-168,0 0 244,0 0 188,0 0 48,0 0-36,-2-3-32,2 1-127,0 2 67,0 0-112,0 0-60,0 0-144,0 0-144,0 0-64,0 0-52,0 0-84,0 0-72,0 0-100,0 0-44,0 0-40,0 0-36,0-4-72,0 1 0,0 0-60,0 1 60,0-4 0,0 1 8,0 0 4,0 1 36,-6-2 24,6 1-12,0 0 28,-2-1-28,2 1 36,-6-2 24,4-1-108,2-1 0,-6 3 32,4-4-44,2 0-60,-6 1-24,6-3 12,0-1-172,-2-2 64,-4-2-40,6 2 40,-2-2-100,-4-2 88,4-1-76,2 3 72,-3-2 28,-2 3 32,2-1 136,-2 5 36,2-1 100,-2 4 8,-3-2 64,5 3-68,-5-1-140,-6 1-364,9 1 0,-2-2 364,-2 2 704,1 1-72,4 2-448,-7-3-184,3 0-184,0 2-108,0-2 172,0 2 68,0 1 44,-2-1 4,2 2-144,0-1-44,0 1-16,5 3-72,-5 0-84,3 0-148,-3 0-164,8 0-272,-3 6-500,-2-5-1017,2 7-2423,3 0-925</inkml:trace>
  <inkml:trace contextRef="#ctx0" brushRef="#br1" timeOffset="0.99">54645 47757 5196,'0'0'5905,"0"0"-2925,0 0-1116,0 0-659,0 0-77,0 0 64,0 0-52,0 0-96,0 0-60,0 0-100,0 0-148,0 1-268,2 2-356,6 4-108,-2 1 200,-3 5 144,3 0 12,4 3-56,-5 2-148,2-2-108,-2 1-48,4-4-48,3-1-12,-4 0 52,0-4 8,0-1-48,3-4-72,0-1 24,-3-2 44,0-4 44,5-4-64,-8 0-48,9-4-36,-6 0 0,0-1 48,-7-3 0,8 0-12,-9 0-24,6 0 44,-6-1 52,0 2 40,0 2-44,0 3 52,0 2 196,-6 2 152,6 6-36,0 0-204,0 0-108,0 0-132,0 6 36,-2 2 96,2 4 252,0 7 52,-7 0-16,7 5 12,0 5 12,-1 3 12,1-1 265,0 5 135,0 0-328,0-3-300,0 1-96,1-4 0,-1-2-8,0-4-40,0-1-48,7-4-24,-7-2 12,0-6-24,2-2-72,-2-4-60,0-2-148,0-3-165,0 0-95,0-3 20,0-3-152,0-6-464,-2 0-1036,2-6-2392,-7 5-2869,6-10-1324</inkml:trace>
  <inkml:trace contextRef="#ctx0" brushRef="#br1" timeOffset="0.99">56701 50259 2920,'0'0'7209,"0"0"-4497,0 0-1084,0 0-444,0 0 73,-8 31-53,8-17-48,-6 8-64,4 0-108,-4 6-276,6 3-200,0 0-96,0 1-100,0 0-104,0-2-88,6 0-120,2-5-12,-6 1 4,7-5-4,-1-2-48,2-5 12,4-2-28,-4-5-20,4 1-48,-4-5 24,8-3 12,-2-2 20,1-4 76,0-4-36,-3 0 40,-4-2-4,9-2 8,-11 2 4,5-1 0,-5 1 48,0 3 12,-6-1 64,7 2 68,-6 0-24,-3 0 4,0 2-4,0-2-12,0-2-8,0 3-28,0-3-108,-3-4-12,-4 1-8,5-3-76,2-1-4,-2-5 40,2 2 0,-5-2-48,2-2-36,3-2 12,-5 1-28,5 2 16,0 4-36,0 3-16,0 3-80,0 4-100,0 3-12,0 5-72,0 1-260,0 0-124,0 0-208,0 0-248,0 7-249,0-2 457,-3 6-368,-2-2-1036,5 2-1900,-3 0-1849</inkml:trace>
  <inkml:trace contextRef="#ctx0" brushRef="#br1" timeOffset="0.99">57155 50447 220,'0'0'8541,"0"0"-5561,0 0-972,0 0-604,0 0-292,0 0-51,0 0 3,0 0-80,0 0-104,-8 31-136,4-18-172,-6 0-124,8 3-120,-1 3-84,-1-1-76,1 2 16,-2 0-4,5-2-36,-3 4-36,3-5-44,3-2-64,-3 1-88,5-6-32,2 2-84,-4-4-28,9-1-8,-6-4-52,9-2 36,-6-1 64,7-3 184,-5-3 8,3-4 0,-4 0 0,1-2-4,-3 0-8,0 0-60,0 2 64,-8 0 8,0 2 68,0 0 4,0-2 36,-8 4 88,8 0-40,-8 0 4,-3 2 20,3 2 0,0 2 4,-3 0-28,-2 3-24,2 4-20,9 1 32,-6-2 12,4 4 48,4-2-204,0 0-36,0 0-300,4 0-88,4-3-60,2-1-12,1-4-76,5 0-96,-2-4-224,-1-3-152,3 1-40,-3-2 328,-2-2 356,5 1 340,-7 0 60,-3 1 60,3 1-60,-6 0-4,-3 3-244,0 2-109,0 0-155,0 1-196,-3 1-128,-4 0-220,5 3-880,-4 2-352,0-1-568,-6 3-1341,5 1 2469</inkml:trace>
  <inkml:trace contextRef="#ctx0" brushRef="#br1" timeOffset="0.99">57167 50491 508,'0'0'0</inkml:trace>
  <inkml:trace contextRef="#ctx0" brushRef="#br1" timeOffset="0.99">58137 50398 248,'0'0'8237,"0"0"-5293,0 0-1060,0 0-452,0 0-148,0 0 157,0 0-57,0 0-232,0 0-296,-9-4-296,9 4-160,-7 0-108,5 0-124,-6 2 40,-3 0-112,3 4 0,0 2-36,-5 2 12,7 2 64,-7 0-4,5 4 0,0 0 0,-3 0 52,3 1 32,0-1 40,7-3-40,1 1-180,0-5-36,0 1-204,1-6-40,-1 2 76,8-4 96,3-1 24,-3-1 48,5-4 0,3-4 48,-2-5-36,2-2 96,0-5 12,1-2-60,0-3-60,-5 1-36,0-1-24,-2 1-48,-2 0 36,0 2 24,-3 4-12,-5-2-12,3-2 60,-3 3-60,-3 2-24,-2 0 92,5-1 4,-8 4 8,0 2 40,5 0 24,-4 4 40,5 1-16,-5 3 12,4 3-108,-2 1-64,2 0-104,-1 5-16,2 3 52,-4 5 132,2 3 64,-1 6 128,5 3 52,0 5-88,9 2-60,-9 0-24,8 1 88,-4-1 8,4-5 48,2 1 12,-8-8 4,8-2-28,-5-2-84,-2-4-116,5-2-4,-3-3 0,-2-2-40,2-1-116,-2-3-120,2 1-88,-2-2-132,5-3-108,-8-2-216,8-2-408,-5-4-872,5 0-2057,-8-2-2275,5 1-1957</inkml:trace>
  <inkml:trace contextRef="#ctx0" brushRef="#br1" timeOffset="0.99">58316 50408 12965,'0'0'5253,"0"0"-3777,0 0-768,0 0-112,22 23 36,-13-15 208,-2-4-80,6-1-144,-5 1-156,-3-3-196,3 0-120,6-1-96,-6 0-48,0 0 0,-6-2-108,6 0-120,-8-2 84,8-1 144,-8 2 0,0-3 84,0-1-32,0 3-52,-8-5-48,6 3-24,-6 0 68,-6 2 0,6 1 4,-10 3 4,7 0 4,-2 5 148,6 3 84,-2 2-56,-1 3 20,10 2-124,0 1-80,0 2-108,7-2-48,1 0-76,0 0-92,0-2-160,3 1-72,5-5-300,-6 1-652,4-4-1324,-4-3-2233,-2 0-1463,0-3 11</inkml:trace>
  <inkml:trace contextRef="#ctx0" brushRef="#br1" timeOffset="0.99">58629 50350 9925,'0'0'7637,"0"0"-5285,0 0-1828,0 0-512,0 0 328,0 0 404,0 0 288,0 0-236,-10 26-204,5-15-156,-3 0-148,-3 5-80,-5-2-16,6 2 12,-4 2 60,-4-2 64,10 0 176,-3-3-96,6-4-144,5-1-192,0-1-72,5-3-264,3-1-240,3 2-52,7-5 52,-4 0 0,4-5 44,1 1 256,4-3 196,-3 0-88,-4 1-112,-2-2-104,-2 2-148,0 2-280,-9-1-256,5 4-148,-8-1-60,5 0-228,-5 2-233,0 0-683,-5 0-1596,2 2-725</inkml:trace>
  <inkml:trace contextRef="#ctx0" brushRef="#br1" timeOffset="0.99">58789 50451 16834,'0'0'5372,"0"0"-4464,0 0-908,11 31-28,-3-21 28,-4 2 532,-2-2 60,5 0-292,-4-2 16,2-2 8,-5-1 24,0-2-24,3-2-176,-3-1-80,0 0-64,0-4-4,4-1 60,-4-5 120,0-2 96,0-1-48,0-4-48,-4-1-48,1-4-48,3 3-12,0-1 25,-5 1 23,5 6-48,0 1-72,5 1-4,-5 5-212,3-1-1,-3 2 37,4 2 0,-2 2 36,8-1 0,-4 2 0,2 0-24,4 2-108,-5-1-88,1 2-8,0 2-136,3-1-156,-3 0-312,0 0-652,-3-1-1160,3-2-2721,-5 2-2792</inkml:trace>
  <inkml:trace contextRef="#ctx0" brushRef="#br1" timeOffset="0.99">59088 50415 4012,'0'0'4601,"0"0"-1745,0 0-2100,0 0-756,0 0 0,0 0 220,0 0 572,0 0 324,27-1 60,-19-3-43,0 2 35,-7-2-96,8 0-224,-3 2-312,0-4-156,-3 2-136,-3 2-48,0-2 8,0 1 88,0-1 24,0 1 84,-3 1-48,-3-2-132,-2 2-64,-6 1 12,-4-2-24,7 3-44,-10 3 8,2 0-48,-4 1-48,6 1 120,4 2 160,-2-2 344,7 4 4,-2 2-316,6 2-324,2 2 0,-6 2-48,8 2 48,2 0 0,6-1-8,-1 1-160,2 0-156,6-4-64,1-2-104,0-2-112,0-3-84,-5-3-124,8-1-16,-6-3 24,-2-1 180,-3-4 12,2 2-88,-2-4-104,-2 0-76,-5-1-77,-1 2-291,7-5-800,-7 2-640,0 0-1672,-7-1-417,7 5 4517</inkml:trace>
  <inkml:trace contextRef="#ctx0" brushRef="#br1" timeOffset="0.99">59075 50408 12985,'0'0'5941,"0"0"-4117,0 0-1216,0 0-400,0 0-24,0 0 240,0 0 96,0 0 304,0 0-4,0 0-132,0 0-184,0 2-180,-3 0-224,-2 1-100,-3 2-112,5 3 16,-5 0 24,-3 4 64,3 2 0,3-2 8,-3 4 4,5-6-4,-3 2-72,6-2-84,0-1-24,0-2-24,0-2-12,6-1 32,-3-1 40,5-3 0,1 0 0,-2-3 24,6-4 12,-2-1-16,0-2 4,-6-1 12,6-1 96,-6-1 12,3 1 0,-5 0 56,-1 1 40,6-1 36,-8 4-60,0 0-20,0 1 56,0 5 120,0-2-12,0 4-36,0 0-80,0 5-100,0 2 0,-8 2 0,6 4 0,2 3 8,-3 0-4,-2 2-4,5-1-12,-3-1-48,3-3-136,0 0-152,0-5-124,0-2-108,3-3 12,2 0-52,-2-3-288,-3-4-596,10-3-876,-10-1-1593,8-3-1095,-8 2-1253</inkml:trace>
  <inkml:trace contextRef="#ctx0" brushRef="#br1" timeOffset="0.99">59342 50364 900,'0'0'784,"0"0"4441,0 0-1921,0 0-364,0 0-872,0 0-483,0 0-209,0 0-192,0 0-228,0 0-276,0 0-84,-27 0-96,24 6-16,-3 0-24,-2 5-112,0 0-116,2 3-88,-2-2-12,6 3-120,-4 1-12,6-3-12,6 1-132,-4-5-96,6-1-76,-1-1 52,2-5 44,3 2 16,3-4 44,-8-1 52,7-4 24,-4-2 72,0-1 4,4-1 8,-4-2 48,-4 0 36,2 1 136,-6-1-40,4-1-36,-4 0 16,-2 4 20,0-1 12,0 3-8,0 1 80,0 4 4,0 1-28,0 0-132,-2 2-108,2 6-88,-6 2 88,4 3 0,-4-1-80,6 5-200,0-1-20,0-1-28,0 0-144,0-2-300,0-1-288,6-3-588,-4-2-2081,-2-2-2791,6-5-2473</inkml:trace>
  <inkml:trace contextRef="#ctx0" brushRef="#br1" timeOffset="0.99">59610 50275 19558,'0'0'5620,"0"0"-3672,0 0-1491,0 0-457,0 0-337,-8 25 109,0-14-108,5-2 48,-2 1 168,-6-2 112,11 1 0,-2 3-4,-4-1-192,4 1-292,2-3-164,0 0-136,0-2-172,0-2 168,0-1 448,0 0 352,2-1 232,-2 1 48,6-3-40,-4 1-68,-2-1-88,3 2-12,2-2-24,-2 0 48,2 2 12,-2 0-24,-3-2 28,8 2 20,-8 1-60,0-2 0,0 4-72,0 0-8,0 1-136,0 0-12,-8 1 56,5 0 100,-5 1 48,0-4 84,0 2 168,6-2 4,-4-1-28,5-1-108,-6-2-168,7-1-60,0 0-300,0 0-100,0-2-132,0-5-460,7-4-764,-6 2-2269,7-4-2451,-2 3-2849</inkml:trace>
  <inkml:trace contextRef="#ctx0" brushRef="#br1" timeOffset="0.99">59804 50370 10273,'0'0'10101,"0"0"-6433,0 0-2992,0 0-676,29 0-384,-26 0-4,6-4 40,0 2 140,-2-2 208,-7 2 84,5-2 48,-5 1 120,3-2-48,-3 1-204,0-4-160,-3 2-164,-2-2-64,5-2 60,-7-1 136,-2 2 120,0 0 24,-2 1-48,2 3 96,-3 2 0,4 3 324,5 2 52,-5 3-60,5 3-100,-5 2 0,3 3-80,2 2-40,-2-1 24,5 1 12,0 2-24,0 1-28,0 0-80,5-2-96,-2 2-60,2-6-132,3 0-28,-5-3-12,8-2-8,-3-5 44,0 0 28,-2-1-4,4-1-12,-2-1-24,1-3 208,0 0-36,-2-2-564,-2 0-60,-2-1-448,4 0-776,-7 2-225,0 0-227,0 1 228,-7 2-296,4 1-1509,-5 1 1045</inkml:trace>
  <inkml:trace contextRef="#ctx0" brushRef="#br1" timeOffset="0.99">60153 50255 1656,'0'0'484,"0"0"4957,-16-20-2877,14 17-736,-4 0-880,4 3-336,2-2 60,-6 2 176,4-2 72,-4 0 69,4 2 31,-6 0-84,0 0-76,0 0-164,0 2-60,0 2-68,-3 2-68,-5 0-112,9 4-36,-2-1-16,1-1-20,1 1-124,7 4-124,-3-4-68,-2 3-96,5-1-36,5 1-88,2 0-140,1-3-236,4 0-204,3-1-136,1-4-16,0 2-92,-3-4-44,9 1 268,-12-2 407,6 2 413,-8-2 77,3 3 531,-3 0-12,-1 3 160,-2 1 656,-2 0-68,3 0-784,-6 3-232,-6-3-208,-4 4 72,-3-3 64,2 3 24,-7-1 32,4 1 124,-4-2 216,2 1 12,5-3-292,6 0-372,-3-5-192,8 1-400,-3-4-324,-2 0-308,5 0-916,0-4-1544,0-4-1941,5 4-4036</inkml:trace>
  <inkml:trace contextRef="#ctx0" brushRef="#br1" timeOffset="0.99">60153 50255 1996,'0'0'0,"0"0"-1332,0 0 1228</inkml:trace>
  <inkml:trace contextRef="#ctx0" brushRef="#br1" timeOffset="0.99">60976 50287 716,'0'0'992,"0"0"6829,0 0-4745,0 0-964,0 0-664,0 0-159,-24 1-129,16 2-64,-6 2-48,1 2-60,2 2-140,-2 3-136,1 3-120,-3 0-84,6 3-120,1 2-148,0 0-120,0-1-120,8 0-80,0-5-76,0 0-88,8-6-68,0-2-36,3-2 44,5-4-36,-2-2-44,2-4-88,0-4-16,3-6-20,-8 2 120,5-4 228,-3 0 160,0 0 148,-6 0 144,2 1-40,-3 2-20,-4 1 36,-2 0 60,0 4-4,0-1 16,0 4 12,-2 0-28,2 6-32,-6-2-16,6 3-60,0 4-108,-9 2-96,8 3 160,-5 3-76,4 4-48,-4 2-48,4-1-8,2 3-88,0-1-60,0-1-76,0 1-68,8-3-136,-6-3-264,5-1-184,0-4-232,1-1-472,-2-6-660,6-1-781,-2-4-2243,-2-1-1333,5-10 4225</inkml:trace>
  <inkml:trace contextRef="#ctx0" brushRef="#br1" timeOffset="0.99">61343 50229 15953,'0'0'6829,"0"0"-4413,0 0-1548,-23 16-868,15-9-48,-2 1-48,-1 1 32,3-2 60,-6 0 4,6 0 4,6-3 60,-4-2-52,4 1-12,-5-2-76,7 2-200,0 0-240,-4-3-160,4 2 48,0 1 132,0-2 244,4 3 156,5 0 20,-1 0 28,0 3 44,6 0-8,-4-1-60,7 1-60,-7 1 72,4-1 60,-6 2 12,0 0 424,-3-1-172,3 0-68,-8-1 68,4 1 24,-4 0-20,-4 0-16,4 3 76,-11-2-4,2 0-24,2 1-60,-1-2-20,-2 0-40,-4-2-60,3 1-120,9-2-112,-12-2-216,6 1-92,0-3-220,0-1-216,6 0-160,-5 0-560,3-5-1276,-1 1-2321,5-1-2579</inkml:trace>
  <inkml:trace contextRef="#ctx0" brushRef="#br1" timeOffset="0.99">57099 51283 2232,'0'0'248,"0"0"5729,0 0-3389,0 0-768,0 0-724,0 0-172,0 0 8,0 0-3,0 0 19,0 0-36,0 0-172,0-3-188,4 2-248,-4-1-228,2 1-76,8-2-56,-5 1 56,4-4 72,3 2-20,3-1-44,6 0 40,-2-2-36,5 3 208,-2-1-76,-2 1-144,0-2-140,-2 2-44,-6 3-12,0 0-268,-5 1-172,1 0-216,3 0-164,-11 0-249,8 2-1083,-8 0-2756,0 2-2401</inkml:trace>
  <inkml:trace contextRef="#ctx0" brushRef="#br1" timeOffset="0.99">57300 51034 9461,'0'0'2732,"0"0"-1508,0 0-852,0 0-312,0-28 160,0 24 184,-2-1 404,-8 1 8,10-1-75,-6 2 43,3 2-40,-5 1-180,-5 1 88,5 4-296,-3 2-76,-5 5-108,0 1 12,5 3-52,-5 3-36,5 0 88,-2 0 156,5-2 136,1 2 228,5-1-256,-8 1-196,10-2-72,0-1-56,0-1-64,0 0-60,0-3 4,10 0 0,-8-3-4,-2 0-12,7 1-48,-7-2 12,5-3 0,-5 4 36,3-2-60,-3 1 24,0-1-60,0 1-120,0 0-88,0 1-84,0-1-24,-3 0-52,-2 2-168,5-4-136,-3 0-240,-1 0-464,4 0-405,-2-4-943,-5 1-1500,4-2-393</inkml:trace>
  <inkml:trace contextRef="#ctx0" brushRef="#br1" timeOffset="0.99">57750 51179 3420,'0'0'4849,"0"0"-2149,0 0-532,0 0-668,0 0-228,0 0 21,0 0-169,0 0-296,0 0-328,0 0-204,0 0 20,-2 22 4,2-8-40,0 3-124,0-1-156,-6-1-48,6-2-72,-2-4-284,2 1-160,-6-4-96,6-3-80,-2-3-236,2 0-489,0-8-1455,0 4-2464,0-12-2357</inkml:trace>
  <inkml:trace contextRef="#ctx0" brushRef="#br1" timeOffset="0.99">57750 50972 3344,'0'0'9361,"0"0"-7605,0 0-1544,15 30-212,-11-16 0,4 2-60,-8-2-676,8 1-2132,-4-3-4449</inkml:trace>
  <inkml:trace contextRef="#ctx0" brushRef="#br1" timeOffset="0.99">57991 51207 3816,'0'0'7377,"0"0"-5417,0 0-1348,0 0-368,0 0 172,0 0 192,0 0 360,0 0 309,0 0-185,0 0-392,8-14-256,-6 9-188,-2 2-120,7-1-124,-7 2-12,1-1-48,-1-1 36,8 3-60,-8-2 64,8 0-4,-5 2 0,5 0 12,-3-1 60,3 2 28,0 0 44,0 0 124,-2 3 88,2 1-4,0 4-12,0-3-144,0 5-88,0-2-96,0 0-4,-6 0-444,5 0-308,-7-3-284,9-1-304,-9-1-677,6-3-2459,-4 0-2693</inkml:trace>
  <inkml:trace contextRef="#ctx0" brushRef="#br1" timeOffset="0.99">58418 51088 2704,'0'0'404,"0"0"4837,0 0-3621,0 0-1620,0 0-208,0 0-556,-24-7 336,18 7 428,-4 0 676,7 4 384,-5-2 332,0 0 16,0 1-136,4 1-224,-5 1-91,-1 2-85,2 0 8,-1 1-56,0 2 0,-1-3-128,4 4-112,-2-1-48,0 0-72,8-1-104,-4 2-140,4-3-220,4 2-188,4-3-56,1 4 24,6-3 52,-1-2-64,-2 0-192,11-4-296,-4-2-344,-1 0-488,-2-2-713,0-4-1999,0 2-1440</inkml:trace>
  <inkml:trace contextRef="#ctx0" brushRef="#br1" timeOffset="0.99">58577 51195 13685,'0'0'4509,"0"0"-4065,0 0-444,0 0-564,0 0 524,0 0 40,0 0 372,21-15 96,-21 8-88,8 2-36,-8-2-64,5-2-108,-5 2-108,0-3-64,0 3-64,0-2-96,0 2 160,0 2 8,0-1 148,0 4 52,0-1-12,-5 3 0,5 0-112,0 0-84,0 3-52,0-1 52,0 5 132,0 2 152,0 2-44,5 1-56,-2 0-88,2 0-96,3-3-4,-6 2-44,7-3-24,2 0-24,-5-4 32,9-1 16,-6-1 36,1-2-36,4-2 48,-3-4 4,5 2 4,-5-2 0,5-1 40,-8 0 24,5 1 208,-2-1-36,-3-1-24,0 4-52,-5-1-24,3 1 4,1 1-16,-7-2 0,3 3-44,-3 0-16,0 0-24,0-2-48,0 3-144,0-4-52,-3 2-56,3-2-40,-7 1 12,1-2 72,-2 1 76,2 1-12,-2 0 68,0 1 76,3 1 64,-3 2 276,8 0-24,-8 2-100,8 1-96,-3 1 40,-2 4 8,2 0-12,3 1-80,0 3-76,3-1-8,2 0-104,-2 1-20,5-3-36,-3 0-136,3 1-132,3-2-232,-3 0-124,3-2-228,-5 0-296,9-2 248,-6 0 51,3-4-751,3 0-1004,-6-4-2064,3 1-1429</inkml:trace>
  <inkml:trace contextRef="#ctx0" brushRef="#br1" timeOffset="0.99">59153 51099 16542,'0'0'5976,"0"0"-4032,0 0-1316,0 0-628,-28 12-384,20-7-120,0 2 20,3-1 196,-3 0 176,0 2 112,0 0 124,3-3 104,-3 2-72,5-2-156,-2-2-136,2-2-168,3 0-20,0 2 104,0-3 100,0 0 108,0 0-48,3 0-36,2-4-64,-2 0-8,2 0-184,-2-1 36,2-2 0,-2 0 48,2 2 148,-5 0 56,3 3 56,-3-2 8,0 3 72,0 1 96,0 0 160,0 1-36,5 5 124,-5 2-56,3 1 4,-3 3-120,5 0-184,-2 0-60,-3-1-72,8-1-148,-6 0-168,6-4-228,-2 0-344,2-5-1148,0-1-2001,-2 0-1759,-3-4-2217</inkml:trace>
  <inkml:trace contextRef="#ctx0" brushRef="#br1" timeOffset="0.99">59315 51009 17938,'0'0'5764,"0"0"-3620,0 0-1276,-9 23-724,1-14-144,1 3-372,0-1-192,7 1 152,-8-1 244,6-2 160,-6-1-4,8 0 4,0-1-256,0-2-268,8 0-156,0-1-352,0-2-428,0 0-360,2-2 264,0 0 1092,6-2 472,-8 0 1148,5 2-248,-5 0-400,-5 0-120,-1 0 32,6 0 40,-8 4 156,0 2-52,0 0 16,0 1 20,0 5-60,-8-3-136,6 1-168,-1 0-140,-5 0-88,1-1-88,1 0-32,-2-2-84,1 0-84,-5-3-172,9-3-132,-3-1-112,-2 0-120,1-3-320,6-1-536,-5-6-897,6-2-2603,6-2-220</inkml:trace>
  <inkml:trace contextRef="#ctx0" brushRef="#br1" timeOffset="0.99">59443 51092 11145,'0'0'5533,"0"0"-4105,21-4-1060,-11 3-256,2-1-24,2-2 428,3 2 280,0-6 8,-8 4-180,7-3-92,-2 0-60,-9 0-96,3 2-132,0 1-124,-8-1-48,5-1-12,-5 4 12,0-4 52,-5 4 44,-3-2 60,-3 1 244,3-1-220,0 4-144,0 0 76,0 5 188,2 3 304,-6 4-328,9 2-348,-4 2-72,2 3-84,2 1 12,-4-2 68,5 2-92,2-1-84,0-4-48,0-2-52,0-2-92,2-5-124,5 0-96,1-4-220,-6-2-540,6-5-816,4 0-1537,-6-6-1727,2 3-2301</inkml:trace>
  <inkml:trace contextRef="#ctx0" brushRef="#br1" timeOffset="0.99">59812 50976 19658,'0'0'5660,"0"0"-3868,0 0-1295,0 0-497,0 0-276,0 0-61,0 0-11,0 0 132,0 0-132,0 0 348,-27-11 72,16 22-4,-2 1-68,5 2-156,-11 2-304,11 0 4,-1 2 96,-1-3 104,5-1 64,-2 0 24,7-2 60,0-3-40,0-1-68,7-1-124,-2-5-324,6 2-196,2-4 348,1 0 440,2-2 72,5 0 196,-7 2 44,2-2 52,0 2 120,-7 0 0,6 0-24,-13 2 36,5 2 36,-7 2-16,0 0 4,0 1 20,-3 1 76,-3 1-16,-9 2-156,6-3-216,-3 1-156,0-1 0,-4-1-120,5 0-192,0-2-300,3-2-244,-5-2-84,5-1-40,5 0-304,0-5-788,-2-2-888,5 0-2217,5-2-975</inkml:trace>
  <inkml:trace contextRef="#ctx0" brushRef="#br1" timeOffset="0.99">60215 51121 23474,'0'0'5353,"0"0"-5353,0 0-240,0 0-1709,0 0-2075,0 0-6173,0 0-1876</inkml:trace>
  <inkml:trace contextRef="#ctx0" brushRef="#br1" timeOffset="0.99">49068 38987 2420,'0'0'864,"0"0"776,0 0 677,0 0-577,0 0-512,0 0-172,0 0-192,0 0-176,0 0-36,0 0 24,0 1-132,0-1-116,0 4-52,0-3-12,0 1-36,0-2 13,0 1-17,0 0-24,0 2-28,0 0-60,0-3 24,0 0-64,0 2 88,0 1 24,6-2-24,-6 3 8,0-1 16,0 1-88,0 1 12,0-2 24,0 2-48,0-1 24,0 2 0,0 0 12,0 3 12,0 3 108,0-3 180,0 0-8,0 1-260,0-1-44,0 0-76,0-1 0,0 0-12,0-1-24,2-3-32,-2 1-52,0 2 0,0-6-4,0 5 0,0-4 0,0 0 40,0 3 0,0-5 12,0 3 12,0-2 12,0 2-36,0-1 0,0-2 12,0 2-8,0-1-4,0 3 0,0-3 0,0 1 12,0 2-60,0-3 0,0 2-4,0 2 4,0-4-8,6 3 4,-6-2 0,0-1-8,0 0 0,0-1 0,0 0-48,0 0 56,0 0 4,0 0 4,0 0 4,0 3 0,0-3-8,0 1-48,0-1 0,0 0 40,0 2-4,-6-2-64,6 1 64,0 0 0,0 3-48,0-2 56,0 0-4,0 1 0,0 1-4,0-4 8,0 3 4,0-1 0,0 0 8,0-2 0,0 0-8,0 0 0,0 0 0,0 0 0,0 0-4,0 0 4,0 0 0,0 0 4,0 0-4,0 0 0,0 0 4,0 0 104,0 2 4,0 1-16,0-3-24,0 3-60,0-2 48,0 0-52,0 1-4,0 0-4,0 0-12,0-2-48,0 1 12,0-1 36,0 0 8,0 0-4,0 0 4,0 0 0,0 0 4,0-1 0,0 1 8,0 0 52,0 0-12,0 0 0,0 0-36,0 0 36,0 0-40,0 0 0,0 0-4,0-2-4,0 2 0,0 0-8,0 0-4,0 0-60,0 0 60,0 0-48,0 0-12,0 0 24,0-2-24,0 2-40,0 0 4,6 0 60,-6 0 48,0 0 0,0 0 12,2 0 72,-2 0 12,0-2 16,0 2 8,0 0 12,0 0-12,0 0 24,0 0 24,0 0-56,0 0-28,0 0-72,0 0 36,0 0-48,6 0-48,-6 0-12,0 0-12,0 0 8,2 0 4,4 0 0,-6 0 56,1 0 4,3 0 48,1 0 24,-2 0 16,5 0 8,-8 2 24,7-2 0,-7 0-12,6 2 12,-3-2-24,-3 2 24,5-2-24,-3 1 28,3-1-40,-5 3-24,3-2 0,-1-1-48,5 0 0,-4 1 48,3-1-60,-6 0 0,8 0 8,-8 0 4,7 0 36,0-1-40,-5 0 40,4-2-44,-4 2 4,4 1-4,-4-2 0,1 0-4,5 2 0,-8-2 0,8 2-4,-8 0 4,0 0-4,5 0-4,-5 0 8,3 0 0,2 0 4,-5 2 4,3-2 40,-3 0-40,0 0 0,5 0 4,-5 0 36,3 0-36,2 0 0,-5 0 0,3 0 36,-3-2-48,3 2 0,2-1-4,-5 1-8,0 0 4,3 0-4,-3-1 0,5 1 4,-5 0-4,0 0 0,0 0 4,0 0 4,0 1 0,0-1 4,0 0 8,0 0-4,0 0 8,0 0-4,0 0-4,0 0-4,0 0-48,0 0-24,0 0 12,0 0-24,0 0-12,0 0-12,0 0-16,0 0 16,0 0 24,0 0 0,0 0 12,0 0 0,0 0 12,0 0 0,0 0 48,0 0-48,0 0 52,0 1 4,0-1-4,-5 2 0,5-2-64,0 2 64,0-2-64,0 2 24,0-2 4,0 0 44,0 0 4,0 1 4,0-1 0,0 0 40,0 0-40,0 0 52,0 0-48,5 0 36,-5 0-36,0 0 36,0 0-36,0 0 36,0 0-36,0 0 0,0 0 36,0 0-40,0 0 4,0 0 36,0 0-40,0 0-4,3 0 0,-3 0-4,0 0-8,0 0-64,0 0-24,0 0 12,0 0-12,0 0-12,0 0 36,0 0 24,0 0-40,0 0-80,0 0-72,0 0-48,0-1-16,0 1 4,0 0-76,-3 0-96,-2 0-196,2 0-364,-2 0-680,2 4-1305,0-3-3791,3 0-2261,22-6 8757</inkml:trace>
  <inkml:trace contextRef="#ctx0" brushRef="#br1" timeOffset="0.99">50215 38375 796,'0'0'5049,"0"0"-2877,0 0-488,0 0-380,0 0-184,0 0-148,0 0-120,0 0 20,0 0 212,-7 23 157,11-7 171,-1 1 36,-3 5-168,5 3-224,-2 2-160,2-3-184,3-3-264,-5-2-256,2-4-148,-2-5-44,0-2 0,2-2 60,-2-5 12,5 2-20,-8-3-4,5 0 24,-2-4 24,2 1 12,-2-2-96,2-3-12,-2-2-44,2 0-28,-5-2 24,3 2 40,-3 1-100,6-2 36,-6 3 8,3 1-56,4 5 60,-5-2-48,-2 2-36,0 2-48,6 2 40,-3 3 152,-3 2 160,4-1 44,-2 4-24,4-2 12,-2 1-120,1 1-60,-4-4 40,5 0-44,-4-4-8,1 2 0,6-4-64,-9 2-20,7-2-24,-7 0-60,0 0-120,0 0-124,0 0-96,0 0-72,0 0-100,0 1-244,0-1-432,0 0-612,0 0-917,0 0-3039,0-1-1989</inkml:trace>
  <inkml:trace contextRef="#ctx0" brushRef="#br1" timeOffset="0.99">50418 38474 908,'0'0'80,"0"0"7649,0 0-3193,0 0-2168,0 0-579,0 0-589,0 0-328,0 0-260,0 0-244,0 0-100,21 3 12,-18-3-24,5 0-60,-3 0-76,-2 0-112,5-3-8,-7 0-60,9 1-72,-10-1-16,8-2-48,-8 2-60,0-2-48,4-2-24,-4 3 8,0-3-8,0 1 68,0-1 124,0-1 136,-4 1 0,4-2 8,0 4 68,-8 1-28,8-2 188,-3 4 152,-4 0 128,6 2-164,1 0-36,-8 3-108,8 4-60,-8-1-4,5 4 52,-2 2-4,2 1 76,3 0 0,-5 2-16,5-4-56,0 3-196,0-2-104,5-1-124,-2-3-136,5-3-256,0-2-256,0-3-88,3-1-352,-3-6-869,-2-1-1947,9 0-1592,-12-1 447</inkml:trace>
  <inkml:trace contextRef="#ctx0" brushRef="#br1" timeOffset="0.99">50609 38391 6321,'0'0'8192,"0"0"-5067,0 0-1693,0 32-720,0-20-40,-3-2 168,3-1 0,0-1-344,0-1-316,0-2-56,0-2-88,0-3-36,0 0-112,3-3-200,-3-2-404,5-3-280,-5 0-288,0-3-628,0-2-1889,0-2-2207,0 4-877</inkml:trace>
  <inkml:trace contextRef="#ctx0" brushRef="#br1" timeOffset="0.99">50585 38227 12221,'0'0'4393,"0"0"-3681,0 0-652,0 0 28,-8 24 96,8-23 92,0 5-276,0-4-52,0-2-480,5 2-721,-5-2-995,3 0-3272,-3 0-1593</inkml:trace>
  <inkml:trace contextRef="#ctx0" brushRef="#br1" timeOffset="0.99">50752 38317 796,'0'0'376,"0"0"6421,0 0-3845,0 0-812,5-23-488,-5 20-280,0 0-131,0-1-177,-5 4-168,5-1-296,-3 1-156,-2 0-128,-3 1-72,5 5-124,-5-2-20,0 3 8,5 1 100,-5 0-4,3 2-20,2 0-88,3-4-52,-5 1-44,5 1-48,0-4-12,0 3 12,5-2 40,-2-2-80,2 2 4,-1-4 0,0 1 0,-1-1-28,0-1-20,2 0-16,3-1 64,-5-1 84,5 2 0,-8-1 12,5 1 24,-5 0-36,3 0-108,-3 0 8,5 1 64,-5 5 36,0 0 136,3 1-4,-3 5 76,0-3-36,0 5 56,0-4-8,-3 4-124,-2-2 16,5-2 8,-3-3 36,3 1-8,-5-1-16,5-5 12,-8 4-8,8-4 20,-8 2 0,5-1-36,-5-3-36,8 0-84,-7 0-220,3 0-192,-1-1-204,2-3-272,-2 1-208,5-4-572,-3-1-1037,3-1-2495,0 2-1213</inkml:trace>
  <inkml:trace contextRef="#ctx0" brushRef="#br1" timeOffset="0.99">50824 38119 2796,'0'0'10769,"0"0"-7912,0 0-1377,0 0-308,0 0 52,-3 24-212,-4-12-208,7-1-152,0 3-60,0 4-96,0-2-120,0 2-76,7-2-48,-7 2-32,0-5-76,3-2-36,-3 1-48,5-4-52,-2-4 4,-3 3 48,7-6-12,-5 2-48,-2-2 4,10-1 80,-10 0-24,5-1 0,-4-3-48,-1 1-12,6-2-72,-6-2-60,2 0-12,-2-2-36,7-2-24,-7 4-76,0-5-8,0 3 24,3 2 8,-3 3 124,0 0 12,0 4-36,0 0-124,0 6 96,4 0 184,-4 2 312,2 3 88,-2 1-112,0-3-152,8 0-4,-5-1-24,5 0 12,-8 0-120,8-7-36,-3 3-60,3-4-108,-5 0-268,5-4-252,-5 0-236,2-3-400,3-1-848,-5 2-1781,-3-7-1915,5 1 55,-2 6 3185</inkml:trace>
  <inkml:trace contextRef="#ctx0" brushRef="#br1" timeOffset="0.99">51031 38004 9429,'0'0'7349,"0"0"-5037,0 0-1024,0 0-192,9 31 32,-9-19-380,3 1-300,5 1-84,-8-1-76,0 4 0,0-2 88,0 1 8,6 0-60,-6 1-128,0-1-76,2-1-36,-2-2 96,0 1-84,0-6-88,0 0-8,0-2-84,0-3-12,0 2-84,0-5-208,0 0-236,0 0-172,0-6-48,0 0-64,0-2-428,0-1-988,-2 0-1913,-4-5-1599,6 4-1245</inkml:trace>
  <inkml:trace contextRef="#ctx0" brushRef="#br1" timeOffset="0.99">51024 38128 5929,'0'0'7788,"0"0"-3639,0 0-2793,0 0-560,24-1-208,-15 0-140,-2-5-180,1 2-144,0-1-16,0 1-36,-5-1-72,5-2-24,-5 0-280,5 1-620,-8 3-264,5-2-268,-5 2-633,0 2-571,0-2-1940,0 3-565,-5 0 1949</inkml:trace>
  <inkml:trace contextRef="#ctx0" brushRef="#br1" timeOffset="0.99">49507 38736 1840,'0'0'8481,"0"0"-5785,0 0-1688,0 0-728,0 0 84,0 0 216,0 0 264,0 0 49,0 0-125,0 0-160,-16-11-128,16 11-100,-2 3-72,2-3-64,0 2-36,0 4-12,-6-1 12,6-1 0,0 3 8,0 2 28,0 2 48,0 1 136,0 2 140,0 1-48,0 1-60,0 4-72,0-4-24,6 3 20,-6-3-8,0-3-76,0 1-96,2-5-108,-2 0-36,0-2-12,0-2 12,7-3-12,-7-1-36,0-1 60,0 0-60,0 0 32,0 0-44,3 0-60,-3 0 48,4-1 12,-2 1-4,4 0-40,-4-2-64,6 2-24,3 0 24,-3 0 60,0 0 0,0 0-48,0 0-60,0 0-64,3 0-116,-3 0-160,0 0-72,-3-4-24,3 3-96,-5-3-248,5 0-360,-5-4-748,2 1-1113,-2 2-2679,-3-2-1289</inkml:trace>
  <inkml:trace contextRef="#ctx0" brushRef="#br1" timeOffset="0.99">49685 38823 680,'0'0'10641,"0"0"-6101,0 21-3183,0-6-529,0-5 12,0 4 240,0-2-188,0-3-200,8-1-180,-8-1-200,5-2-212,-2-2-92,5-3-8,-3-2-536,3-3 536,-5-2 608,5-1-608,-5-1-260,5-3-176,-8 3 48,5-3-16,-5 0 64,0 4-24,0-4 20,0 2-24,0 2 40,0 2 80,-5-1 176,5 3 72,-11-3 0,11 4 72,-8-1-12,5 2-56,-2-1-4,-3 3-120,5 0-28,-2 0-36,5 0-76,-3 3-124,-2-1-148,5 2-240,-3-1-297,-2 2-255,5-3-408,0 2-724,0 1-188,-3-3 303,-1 2-227,4-3 284</inkml:trace>
  <inkml:trace contextRef="#ctx0" brushRef="#br1" timeOffset="0.99">49825 38753 5092,'0'0'5801,"0"0"-4081,0 0-852,0 0 20,0 0 440,0 0-87,0 0-173,8 27-192,-8-21-92,0 4-108,4-6-188,3 3-220,-7-1-112,8 0-156,-8-4-8,8 0 4,-3 0 4,-2-2 40,5-2-36,0-1 8,-5-2 36,5-2 4,0 0-52,-3 0-76,-2-1-168,2-1 28,-2 2 8,2 1-12,-5-1 60,0 0 64,0 2 48,3 2 36,-3-2-60,0 4 72,0-1 4,0 0-4,0 2-84,0 0-4,0 0-68,0 2-76,0 0 164,0 0 68,0 2 112,5 3 32,-5-3 16,3 4 160,-3-4 32,8 3-120,-6-2 36,6 0 0,-2-3-84,0-2-76,4 0-48,-1 0 0,0-2 28,1-3 8,3-2-48,-5-2 4,3 0-52,-3-1-84,0 0-72,-6-2-76,4 2 72,-4-2 16,-2 3-28,0-4-60,0 2-84,0-5 12,0 4-52,-2-4 0,-4 5 100,4-1 132,-6 3 124,8 4 184,0 2 0,0 3-184,-6 0-168,6 0-212,0 3-40,0 2 16,0 2-120,0-1-320,0 2-653,0 0-1119,0-1-2840,0-2-1097</inkml:trace>
  <inkml:trace contextRef="#ctx0" brushRef="#br0" timeOffset="0.99">52292 37803 5280,'0'0'1601,"0"0"647,0 0-840,0 0-636,0 0-336,0 0 144,0 0 568,-33 1-80,25 2-324,3-1-268,-3 6 32,-4-4-35,8 6 87,-4-1 100,-6 4 116,-2 1 0,12-2-104,-8 4-112,-1 0-132,1-2-112,4 0-72,-5 0-52,1-3-68,7 0-72,5-3-52,0-6-196,0 2-72,0 2-60,17-4 72,-4 4 88,-1-1 8,9-2-96,-5-2-160,10 2-48,-10 1-52,4-2 48,-3 0 100,-5 4-4,-8-2-172,9 2-228,-13 2 27,8 0 465,-8-4 280,0 7 388,-8-6 441,8 6 19,-13-3 28,-3 4-112,12-4-64,-9 1-92,-7 2-96,8-1-132,-2 1-176,-2 0-196,12-1-8,-8-3-8,3 1-52,5 0-184,-4-4-60,4 3-268,4-5-224,-8 0-372,8-2-540,0 0-1093,8-2-2507,-8-4-813</inkml:trace>
  <inkml:trace contextRef="#ctx0" brushRef="#br0" timeOffset="0.99">52214 37757 744,'0'0'7765,"0"0"-3505,0 0-2520,0 0-264,0 0-75,0 0-249,0 0-132,0 0-248,0 0-396,0 0-180,0 0-100,32-15-84,-19 10 64,3 2 56,1 1 64,7 0 68,-2-4-92,-2 2-16,5-3-68,-1 0-88,-10-1-52,10 4-84,-7-6-84,-5-1-400,0 3-316,1 0-192,-1-1-192,-12-2-269,12 3-215,-8 3-644,-4-3-1912,0 8 15,0 0 1209</inkml:trace>
  <inkml:trace contextRef="#ctx0" brushRef="#br0" timeOffset="0.99">52565 37694 3116,'0'0'10541,"0"0"-6348,0 0-2753,0 0-408,0 0-48,0 0-84,0 0-160,0 0-40,0 0-48,8 32-72,-8-16-100,-8-1-72,8 4-68,0 0-40,-4-5-12,4 2-96,0-2-24,0-2-36,0-7-60,0 6-11,0-10-61,0 6-4,0-6-8,0-1 3,0 0 5,4 0-8,4 0 0,-3 0-36,3-1 40,-4-6-64,8 6-24,0-5-48,-6-2-72,6 0-60,0 3-84,-4 0-76,5 1-80,-9-2-136,8 1-36,-8 2-208,-4-2-484,8 0-844,-4 2-1841,-4 2-1427,0-6-1385,0 3 4057</inkml:trace>
  <inkml:trace contextRef="#ctx0" brushRef="#br0" timeOffset="0.99">52710 37612 9569,'0'0'4000,"0"0"-2868,0 0 340,0 0 557,0 0-329,8 48-360,-8-31-224,0 4-208,0 5-72,-8 3-200,8-1-152,0 3-100,0 0-32,-4-3 8,-5 1-48,9-6-84,0-3-156,0-4-24,0-3 20,0-6-68,0-1-60,0-4-36,0 0-156,0-2-96,0 0-148,0 0-164,9-4-40,-9-5-252,4-3-1072,-4-3-2468,0 2-3057,0-12-1672</inkml:trace>
  <inkml:trace contextRef="#ctx0" brushRef="#br0" timeOffset="0.99">52821 37773 10889,'0'0'6193,"0"0"-4241,0 0-1020,0 0-16,0 0 224,0 0-180,-8 44-224,8-30-192,8-2-160,-8 1-116,13-1-100,-9 1-60,0-2-60,8-3 0,2-4-40,-2-1 52,0-3 48,0 0 24,1-4-24,-1-2 0,0-2-8,-8-5-52,6 4-48,-6-5-124,4 0-68,-4-5-48,-4 2-168,0-2-4,0 1-152,0 0 80,-4 2 84,-4 4 172,-6 1 68,14 0 76,-12 3 0,-4 3 36,12 4 36,-9 1-48,5 0-4,-4 0-32,8 6 12,-10 2 32,6 3 44,-8 0 8,12 1-136,-4 1 16,3-5-24,-3-1-64,4-1-252,4-4-408,0 0-592,0-2-820,0 0-933,0-2-3079,4-10-49</inkml:trace>
  <inkml:trace contextRef="#ctx0" brushRef="#br0" timeOffset="0.99">53497 37644 5625,'0'0'3956,"0"0"-1432,0 0-724,0 0-344,0 0-11,0 0-177,0 0-236,0 0-160,0 0-80,0 0-96,0 0-284,-4-3-120,-4 3-136,4 0-48,-4 0-20,4 3-4,-4-2 0,-6 6 12,2-5-12,-4 2-80,3 4 8,1 3-12,0 0 0,-6-5 0,6 8 8,0-4 88,-1 2 12,1 2 12,8 2 48,-4-2-8,4 0 32,4-2 88,0 1-28,0 1-72,4-2-108,8-2-28,-4 1-44,9-8-4,-1 2 4,6-5 48,-6-8-44,9-5-4,-9-2-192,10-8-72,-6-6-52,-4-2 16,-3-2 32,3-6 76,-4 0 60,1 1-4,-5-1-240,-4 3-60,-4-3-168,0 3-116,0 0 108,0 8 196,-4-1 416,4 11 208,-8 0 196,8 7-24,-4 4 84,4 2-40,-9 2-60,9 3-120,0 0-244,0 3 0,0 5-160,0 3 160,0 6 196,0 8 180,0 7 0,9 2-124,-5 2-120,4-6 76,-4 4-16,4-3 36,-4-3 4,6-3-64,-10 2 48,0-5-24,0 0-68,0-2-52,0-4-60,0-2 0,0 0-12,-10-4 0,10-2-96,0-4-196,-4 3-224,4-6-152,-8-1-152,8 0-212,0 0-640,-4 0-1340,4-8-4045,0-4-2508</inkml:trace>
  <inkml:trace contextRef="#ctx0" brushRef="#br0" timeOffset="0.99">53761 37654 9853,'0'0'5016,"0"0"-3479,0 0-713,0 0-20,-16 40 196,16-32-216,0-2-356,0-1-196,0-2 24,4-1-84,4-2 12,-4 0-28,-4 0 52,0-2 108,12-6 180,-12-2 0,13-4-96,-5-4-108,-4 4 8,8-8-8,-4 0-40,-4 0-96,10 0-48,-10 4 36,8-3-20,-4 5 32,-4 6-12,5 0-48,-9 4-24,4 1-60,-4 2-12,0 3-76,8 3-104,-4 5 108,-4 3 72,8 1 252,-4 4-60,0 3-48,6-5-48,-10 1-56,4 2-40,8-7-120,-12-1 48,0 0 60,8-7-60,-4 0 12,-4-2 60,9 0 96,-5-4 72,4-6 124,-4-1-40,8-4-24,1-9-36,3 2-124,-4-7-68,-4-3-132,6 3-120,-2-3-156,0 7 68,-8 1 88,13 5 132,-17 7-36,12 5 96,-12 1-12,0 3-76,8 3 4,-4 0 60,-4 9 84,9-2 188,-5 4 224,4 7-40,-4 0-84,4 2-32,-3-3-112,-1 2-60,9-2-36,-5 0 48,-4-6 216,8-4-12,-12 1-24,9-6-71,-5 0-49,4-2-72,-8 0-84,4 0 0,-4 0-84,0 0 0,8-2-96,-8-3-217,0 0-287,0-1-280,0 1-520,0 0-1532,-8-1-4605,8 2-4904</inkml:trace>
  <inkml:trace contextRef="#ctx0" brushRef="#br0" timeOffset="0.99">54414 37138 4256,'0'0'2837,"0"0"1111,0 0-2204,0 0-356,0 0-124,0 0-71,0 0-121,0 0-232,0 0-324,0 0-208,0 0-52,45-11 100,-29 10 132,10-9 60,-1 4-72,-1-2-148,5-6-48,-5 5-88,2-2-72,-10 1-120,9 4-12,-13-2-156,2 4-64,-2-1-32,-8 2 56,4 1-12,-4 2 16,-4 0-40,0 0-12,0 0-24,0 0-40,0 0-72,0 0-124,0 0-236,-4 0-460,4 0-909,0 0-1127,-8 0-2524,8 0-217</inkml:trace>
  <inkml:trace contextRef="#ctx0" brushRef="#br0" timeOffset="0.99">54505 37285 12477,'0'0'4777,"0"0"-3785,0 0-684,0 0 36,0 0 320,0 0 448,0 0-236,0 0-416,45 5-36,-24-10 12,3 1-60,-2-7-36,6 0-112,1-2-32,-7 1-64,2-2-132,-3 1 0,-9 4-268,9-2-80,-9 6-208,-8-3-100,4 5 0,-4 0-48,-4 1-136,0 2-512,0 0-1053,-4 5-2459,4-5-2173</inkml:trace>
  <inkml:trace contextRef="#ctx0" brushRef="#br0" timeOffset="0.99">54603 36871 6521,'0'0'6064,"0"0"-3828,0 0-1380,0 0-616,0 0-52,0 0 205,0 0 331,30 24-216,-1-14-40,-5 5-8,10 2-44,-1 2-12,0 4-72,-3 1-324,-2-1-8,-3-3-156,-13 4-52,13-4 200,-21 4-52,9-10 52,-13 8 8,8-2 276,-8-4 104,-8 4 48,-5-2 292,9 0 116,-9-2-192,1 1-196,-4-1-108,3-2-160,1-4-60,4-3-108,-4 1-12,12-8-144,0 3-208,0-3-324,0 0-320,0 0-320,8-3-400,4 0-749,0-7-2131,1 4-872,-1-3 35</inkml:trace>
  <inkml:trace contextRef="#ctx0" brushRef="#br0" timeOffset="0.99">55274 36594 6433,'0'0'5972,"0"0"-3960,0 55-360,-4-30 85,4 6-345,0 5-376,0 0-332,-4 3-160,4-3-52,0-3-84,0-5-48,0-1-172,0-8-108,4-5-56,-4-3-4,0-7-120,4 4 36,4-5-48,-4-3 92,-4 0 40,0 0 132,13-3 96,-13-5 64,8-3-28,-4-3 76,4-1-60,5-6-132,-9-1-148,8 2-60,-8 0 0,4 2-28,10 2-20,-10 6-60,-4 5 12,4-3 8,-4 8-8,4 0 60,5 3 84,-1 5 12,-8 2 96,8 2 96,-6 4-92,6 3-16,-4-4-84,-4-2 48,4-1-48,-3-1-8,3-7-4,-8 2 0,4-3 12,-4-3 0,8 0-8,-4 0 8,-4-9 84,4 5 36,9-10-120,-5 5-108,-4-2-196,4-2-252,-4 2-228,4-1-396,-8 2-976,4 3-3053,-4-2-4620</inkml:trace>
  <inkml:trace contextRef="#ctx0" brushRef="#br0" timeOffset="0.99">55680 36761 2612,'0'0'8925,"0"0"-6181,0 0-1632,0 0-320,0 0 309,0 0 235,0 0-292,45-3-248,-41-1-28,9-1-4,-5 0-84,-4-6-220,4 6-208,-4-2-44,-4-2-76,0 5 36,0-2-20,4 1-64,-4 0-72,-4-2-12,4 4-124,-4-5-108,-4 0 4,4 3-40,-9 0 64,1-1-28,4 5-44,-4 1-52,-1 0-36,1 4 0,7 7 72,1-1 256,-4 2 36,4 7 120,4-2 52,0 2-76,0-2-24,4 5 16,4-7-84,-4-2 8,1-2-12,7-1-12,1-6-268,-13 3-24,12-7-88,-4 0-192,4-9-420,-7 1-888,7-2-2285,-4 2-2727,-4-10 699</inkml:trace>
  <inkml:trace contextRef="#ctx0" brushRef="#br0" timeOffset="0.99">55953 36669 11597,'0'0'6165,"0"0"-4757,0 0-516,0 0 36,0 43 240,0-30-428,0-2-392,-4 2-348,4-5-132,-9 2-124,9-5-592,0 3-524,0-5-688,0-3-2733,0 0-3511</inkml:trace>
  <inkml:trace contextRef="#ctx0" brushRef="#br0" timeOffset="0.99">55928 36401 7825,'0'0'5712,"0"0"-5076,0 0-548,0 0-88,0 0 328,0 0-328,12 41-620,-12-30-1552,0-5-3280,13 5-893</inkml:trace>
  <inkml:trace contextRef="#ctx0" brushRef="#br0" timeOffset="0.99">56135 36581 12281,'0'0'4781,"0"0"-3505,0 0-524,0 0-164,-24 36-12,6-25-76,18-1-156,-12-2-128,12-4-216,0 4-48,-4-5-148,4 2-108,0-2 84,0 0-8,4-3-252,-4 0 28,12 0 232,0 0-136,6-6-112,-10 1 464,8-3-212,-3 1-280,-1-1 64,4 0-68,-6 3 35,-6-3 61,-4 5 192,8 3 212,-8 0 436,0 0 73,0 0 111,-8 0-48,8 0-16,0 3-48,-4 5-80,-6-3 0,10 5-36,-4 0 48,-4 6 60,4 3 48,4-4-12,0 6-136,0 4-172,4-2-228,4 1-24,-4 2-108,-4-4 72,0 2 12,0-1 32,0-6 12,0 2 4,0-3 160,0-7 44,0 2 52,0-6 20,0 1 232,-4-4-96,-4 1-148,8-3-144,-4 0-120,4 0-204,0-11-256,0-2-576,0-8-784,0-6-1136,0-5-3253,4 4-3288</inkml:trace>
  <inkml:trace contextRef="#ctx0" brushRef="#br0" timeOffset="0.99">56371 36298 10137,'0'0'5744,"0"0"-3647,0 0-1025,0 0 44,-4 41 380,-4-18-52,8 2-224,-5 9-352,-3-2-244,8 0-68,0 0-184,-4-4-168,4 1-84,0-11-120,0 0-8,0-8 0,4-5-64,-4 0-36,8-5 64,-3 0 44,-5 0 84,12-5 132,-4-8 37,4 3-61,-8-8-72,9 0-120,-1-3-52,-8 4 4,8-2-48,-12 4-48,14 4 59,-14 6 25,0 0-36,8 2-84,-8 3-24,0 0-60,4 0 72,-4 0 60,8 5 132,-4 1 52,5 4 32,-5 3 48,-4-3-132,8 4-80,-4-2-148,-4-2-112,0-2-236,4 0-256,-4 0-364,0-6-916,8-2-2328,-8-8-1829,0 4-2924</inkml:trace>
  <inkml:trace contextRef="#ctx0" brushRef="#br0" timeOffset="0.99">56685 36148 14877,'0'0'4789,"0"0"-3737,0 0 92,0 39 356,0-19-148,0 5-328,0 5-264,-4-2-208,4 5-203,0-5-225,0 2-124,0-8-12,4-2-192,-4-4-121,0-2-23,9-8-120,-5 2-88,-4-5-80,0 0 20,0-3 24,0 0-156,0 0-260,0-6-72,0 1-376,-13-2-688,13-3-797,-12-4-1171,12 4-1157</inkml:trace>
  <inkml:trace contextRef="#ctx0" brushRef="#br0" timeOffset="0.99">56685 36323 11357,'0'0'5885,"0"0"-4797,0 0-1088,0 0 272,37 0 540,-27 0 120,-6 0-176,8 0-164,-8 0-152,-4 0-440,8 0-48,-4 0-792,-4-2-648,0-4-904,0 4-3865,0-6-3068</inkml:trace>
  <inkml:trace contextRef="#ctx0" brushRef="#br0" timeOffset="0.99">57579 35832 4224,'0'0'4993,"0"0"-2501,0 0-1060,0 0-796,0 0-228,0 0-104,0 0-64,0 0-64,0 0 28,0 0-4,0 0-24,0-3-76,0 3-36,-8 3 264,8 0 313,0-1 107,0-2 32,-4 0-64,4 3-164,0-3-124,-8 0-108,8 0-52,0 0-12,0 0-48,0 0 12,0 0-64,0 0-8,0 0-56,0 0-92,0 0-84,0 3-88,0-3-60,-4 1 24,4 6 148,0-3 60,-13 9 184,9 6 12,-8 2-4,0 2-32,-1 5-4,5-3 172,-4 7 72,0-6-12,7-1-108,5-2-4,0 1-116,0-10-64,0 0-96,17-4-36,-9-8 36,4 0 4,1-2 44,-1-4 24,4-9-72,9 0-72,-9-7-208,6-4 40,-10-2 44,1 4 88,-5-4-24,4-1-64,-4 2-164,-4-4-104,-4 3-44,0 5 300,-4 4 208,-4 5 340,4 1 220,-8 8 56,8 1-616,-9-1-168,1 3-148,0 3 112,-2-1 104,2 9-8,0-6-196,4 5-340,3-2-740,5-3-1481,5 3-3955,7-8-2429</inkml:trace>
  <inkml:trace contextRef="#ctx0" brushRef="#br0" timeOffset="0.99">57845 35706 2736,'0'0'10249,"0"0"-6036,0 0-3521,0 0-628,0 0 44,0 0 548,41-8 300,-29 3-232,14-6-408,-6 1-220,1-2-96,3-2-36,2 2-120,-1-1-272,-9 0-712,4 3-740,-15 1-2421,3 5-3047</inkml:trace>
  <inkml:trace contextRef="#ctx0" brushRef="#br0" timeOffset="0.99">58056 35361 13489,'0'0'5209,"0"0"-3825,0 0-664,-53-3-148,39 3 136,-2 0-92,0 3-264,-5 2-352,9-1-164,-2 5-32,2 1 28,0 3-64,-1 2 52,9 6-16,4 3 56,0 2 140,0-1 0,0 3 120,4 3 40,9-1 20,-13 2 24,12-1-44,-12-3 8,12-3 52,-12 4-64,10-5 48,-10-4-44,0 1-64,4-6-60,-4 1-36,0-6-84,0 0-12,0 0-184,0-4-204,0-5-208,0 3-244,0-4-196,0 0-292,0-5-624,-4-1-1781,4-4-2979</inkml:trace>
  <inkml:trace contextRef="#ctx0" brushRef="#br0" timeOffset="0.99">52507 38534 1592,'0'0'1916,"0"0"2945,0 0-2365,0 0-840,0 0-432,0 0-132,0 0-100,0 0-111,0 0-209,0-17-276,0 17-160,0-3-124,0 0-40,0 1 116,0 2 84,0-3-4,0 3 16,0 0 108,0 0 72,0 0-24,0 0-60,-4 0-52,-4 0 72,4 3 28,4-1-32,-12 4-104,7 2-172,-7 1-112,-8 7-4,7 0 60,-3 2-64,0 0-12,-6 4-64,10-5 28,-5 2 44,5-5-4,0-2-52,8-1 0,4-3-120,-10-3-52,10-1-60,10 0-24,-6-1 48,0 0-36,16-3 244,-3 0 60,3 0 4,-2 0-4,-2 0 0,9 0 52,-5 0 48,-8 0 32,5 0 4,-5 0-28,-8 4-60,10 1 24,-14 3 124,0 0 156,0 3 36,0-3-24,-6 4-88,-2-2 256,-4 4-84,8-2-112,-8 1-120,-1-2-92,1 1-112,0-4 0,-1 0 36,-3 1-48,8-3-8,0 2-64,-2-6-28,6 4-32,-4-1-120,4-5-36,4 1-88,0-1-84,0 0-84,0 0-256,0 0-452,0-1-596,4-2-1077,4-5-2455,-8-2-1409</inkml:trace>
  <inkml:trace contextRef="#ctx0" brushRef="#br0" timeOffset="0.99">52371 38564 2904,'0'0'5937,"0"0"-1817,0 0-2444,0 0-504,0 0-19,0 0 175,0 0-148,0 0-212,0 0-116,30-16-112,-18 10 136,13 2 40,-13-3-168,4 1-228,5 0-220,-13-2-168,4 3-132,2-3-40,-2 4-44,-4 1-60,-4-2-228,4 2-184,-8 3-120,0 0-100,0 0-96,0 0-392,0 0-632,-8 6-753,8-1-1151,-4-1-1068,4 3-1577</inkml:trace>
  <inkml:trace contextRef="#ctx0" brushRef="#br0" timeOffset="0.99">52633 38437 612,'0'0'7981,"0"0"-2881,0 0-3040,0 0-555,0 0-57,0 0 36,0 0 208,0 0-288,0 0-352,17 44-304,-17-34-112,0 1-200,4 1-136,4-4-96,-8 4-24,0-4-60,0 0-60,0-2-48,4-4 0,-4 4 36,8-4-40,-8-2-8,4 3-12,-4-3-36,0 0 40,0 0-40,10 0 44,-6 0 4,4-3 0,-4 3-48,4-2-36,5-2-48,-9 2-84,8 0-96,-12 2-112,16-3-80,-7 0-100,-5 1-348,4-1-404,-4 0-760,-4 3-976,8 0-1925,-8-1-1359,0-2 627</inkml:trace>
  <inkml:trace contextRef="#ctx0" brushRef="#br0" timeOffset="0.99">52794 38395 300,'0'0'6085,"0"0"-273,0 0-3496,0 0-247,22 42-85,-18-24-340,0 2-328,4 0-176,-4 4-172,-4-1-256,8-1-144,-3-2-148,-5-2-168,0 0-48,0-2-144,0-10-60,8 5-60,-8-4 0,0-3-48,0-4-60,0 2-96,0 1-108,0 0-100,0-3-120,0 0-96,0 2-124,0-2-636,0 3 104,0-3-1364,0 0-2173,0-3-1936</inkml:trace>
  <inkml:trace contextRef="#ctx0" brushRef="#br0" timeOffset="0.99">53001 38375 4288,'0'0'10373,"0"0"-7424,0 0-1505,0 0-548,0 0 116,0 0 32,-12 36-120,12-24-104,0 7-108,0-2-120,0 5-220,0 2-84,12-2-80,-8 1-28,6-3-24,-6 2-96,4-4-52,-4-3 4,8-2-4,-4-5 4,-3-4-12,7 2-8,4-2 0,-8-4-52,5 0 0,-9-10-36,8 1-24,-3-2-76,-5 1-20,9-5 0,-13 2 48,0-1-24,4 2-36,-4-1-52,0 2 40,-4-1 48,4 1 20,-8 1 52,3 3 0,1-1 12,-5 5-24,5-2 64,-4 2 68,4 3 76,-4 0-16,8 3 36,-5 5 96,-3 3 112,-4 1 20,8 2-24,-4 5-20,4-3-64,4-1-84,-5-2-132,5-2-48,0-3-144,0-4-84,0 3-16,0-7-128,0 1-148,0-1-148,5-1-68,-5-9-336,0 1-912,12-4-1973,-12-2-2783,0 2-1237</inkml:trace>
  <inkml:trace contextRef="#ctx0" brushRef="#br0" timeOffset="0.99">53577 38354 1656,'0'0'980,"0"0"4453,0 0-1397,0 0-1856,0 0-664,0 0-139,0 0-137,0 0 24,0 0-272,-38-19-408,29 19-132,-3 0 68,-4 6 60,3-4-132,1 6-204,0-1-112,0 2-84,-2 1-40,2 0 0,8 1 76,-4-4-84,4 6-52,4-2-44,0-1 24,4 2 24,4 2-24,-4-4 8,8 1 60,2-7 4,-2 1 40,0-2 44,0-3 0,5-3-36,-5-5 24,0 0 48,1-1 24,7-4-32,-6-5-40,-10-3-72,12-2-80,-4-1 20,-3-4-88,-5 6-32,4-4 36,-4 2 8,4 1-44,-8 6 72,0-2 0,0 6 72,0-2 36,0 5 4,-8-4 4,8 4 136,-4 2-48,4 4 12,-8-4 40,4 2 56,4 4-12,-9-1 28,9 0-16,0 3-72,0 0-60,0 0-72,0 0-72,0 3-36,0 5-84,0 3 192,9 1 92,-5 9 88,4 3 36,-4 1-32,4 3-64,4-2-60,-6-1-12,-2-2-40,8 1 52,-12-3-60,12-3 0,-12-2-96,0-4-108,8-4-160,-8 0-156,0-6-192,5 4-220,-5-6-284,0 0-812,0 0-2073,0-8-1779,8 2-2473</inkml:trace>
  <inkml:trace contextRef="#ctx0" brushRef="#br0" timeOffset="0.99">53924 38284 9129,'0'0'6432,"0"0"-4195,0 0-769,0 0-232,0 0-116,0 0-256,0 0-272,0 0-156,0 0-136,0 0-144,-4 31-68,4-39-20,4-2-64,-4-3 0,8-3 104,-4-2 0,5 3 72,-9 2 24,4 1 100,4 1 236,-8 3 4,4 3-160,-4 3-60,0 0-96,0-2-60,0 4-83,8 0-85,-8 0 0,0 0-133,0 6 37,4-4 88,-4 7 0,8-5-40,-2 7-24,-6-7-60,16 4-84,-16-3-84,12 0-36,-12-2 20,13-3 88,-5 0 96,-4 0 132,4 0 12,4-4 84,-8-5 12,1-3 12,7 1 12,0-4 16,-4-3-28,-4 2 72,6 1-72,2 2-72,-8-3-48,-4 5 0,8 2-120,-4 1 0,-4 0 12,0 4-24,4 1 8,5-1-20,-9 3-24,4 1 0,8-3 88,-4 3 80,-4 0 84,10 0 72,-2 0 108,0 0-32,1 0-28,11 3-24,-7 2 60,3-2 24,-4-2-12,2 2-60,-6 3-59,9-4-37,-9-2-12,0 0-36,-8 0-48,10 0-48,-10 0-36,4 0-205,-4 0-179,-4 0-156,0-2-172,0 2-228,-4 0-560,-4-2-2360,8 2-3725,-18 0-3040</inkml:trace>
  <inkml:trace contextRef="#ctx0" brushRef="#br0" timeOffset="0.99">55834 37144 10725,'0'0'5172,"0"0"-3163,0 0-761,0 0-488,0 0-236,-49 19-184,28-11-8,13 3 32,-12-2 72,6 4-96,2 1-148,0 0-92,-1 2-88,9-1 32,-8-1-44,12-1-108,0-1-160,0-1-12,0-1-12,16-2 0,-7-1 40,7 1 140,-4-5 4,10-1 8,-6 4-80,13-6 32,-9 0 64,-3 2-16,-5 1 4,4 2-16,-2 1-72,-6 2 96,-4-2 88,4 5 4,-8 0 288,0 1 4,0 1-76,0-1 12,-8 1-40,4-2 16,-4 1 36,-6-1 0,2-1-76,8-2-36,-8-1-56,-1 3-76,-3-9-208,8 7-72,-9-5-108,5-1-76,0 1-108,0 2-124,6-2-240,-2-3-424,4 0-701,4 0-1083,0 0-2852,4 0-1</inkml:trace>
  <inkml:trace contextRef="#ctx0" brushRef="#br0" timeOffset="0.99">55760 37294 536,'0'0'7113,"0"0"-2905,0 0-2596,0 0-392,0 0-124,0 0 21,0 0-473,17-36-220,-5 20-4,-4 2 36,4 2 8,1-1 52,3 0-100,0 1-124,6 1-168,-10 0-124,5 5-184,-1-2-132,10 5-224,-14-2-404,8 2-544,-3 3-745,-1 0-1639,9 3-1116,-13-1-445</inkml:trace>
  <inkml:trace contextRef="#ctx0" brushRef="#br0" timeOffset="0.99">56191 37162 2796,'0'0'7749,"0"0"-3853,0 0-2256,0 0-39,0 0-109,-38 41-220,34-28-116,-9 2-88,5 1-148,8-1-292,0 6-292,0-3-156,0 3-56,12 0-124,1-6-12,-1 0-208,4-5-116,-2 1 72,-2-7 44,9 3 16,-9-7 84,4-3 32,-2-5 80,-10 0-64,8-5 12,-12-2 60,8 0 4,-8-3 68,0 0-72,0-6-76,-8 1-188,8 2-136,-12 0-36,-2 3 72,10 6 12,-8 2 216,8-1-20,-8 8-88,3 1-172,5 2-428,-8 0-336,4 2-20,8 4-129,-4-1-587,-6 0-2140,10 1-2069</inkml:trace>
  <inkml:trace contextRef="#ctx0" brushRef="#br0" timeOffset="0.99">56534 37056 9593,'0'0'5728,"0"0"-3399,0 0-933,-41 34-160,37-18 104,-18 1-260,18 3-208,-8 1-100,4 3-180,8-4-184,0 0-240,0 2-168,8-8-120,-4 0-240,8-3-52,10-3 124,-14-7 72,17-2 56,-13-10 40,8-2-24,-3-6 0,-1 1-40,-2-4 92,-2-4 92,-4 2 0,-4-1-108,4 0-220,-8-5-108,0 8 148,-8 3 140,4 2 148,-4 3 80,4 7 124,-4-1 4,-6 6-208,2-1-112,4 3-288,0 0-184,-5 3-804,9-1-1012,-4 2-2297,4 2-3180</inkml:trace>
  <inkml:trace contextRef="#ctx0" brushRef="#br0" timeOffset="0.99">56925 37078 5461,'0'0'6872,"0"0"-4128,0 0-1167,0 0-461,0 0 96,0 0-24,0 0-260,0 0-248,0 0-160,0 0-48,0 0-60,-8 5-132,20-10-100,-12-3-84,13-6-36,-5 2 36,5-9 28,-1 3-28,1-3 72,-9 6 48,8-1 100,-8 3 140,-4 9 84,8-4-152,-8 5-172,0 3-96,0 0-120,0 0-12,0 3-180,4 2 12,-4 2 180,0 6 24,0 6 56,9-4-80,-5 1-96,4 0-144,-4-4-208,4-4 28,-4 0 168,10-7 128,-14-1 52,16 0 72,-8-1 120,5-10 16,-9 1 44,8-4 0,-4-1 48,4 1-48,-7-8-24,-1 4-120,8 0-36,-12-3-84,8 6-4,-4 1 88,-4 4 84,0 2-60,0 7-24,8 1-216,-8 0-72,6 0 24,-6 5 100,8-1 164,-4 6 40,8-1-40,-4 0-60,-4 2-40,5 0-68,-5-1-324,8-6-136,-8 6-196,8-10-428,2 1-664,-6-1-192,4-4-13,-8-7-2287,5 3-2729</inkml:trace>
  <inkml:trace contextRef="#ctx0" brushRef="#br0" timeOffset="0.99">57435 36530 12793,'0'0'4537,"0"0"-2809,-9 55 96,9-30-1388,-12 13 2060,12-5-1192,0-4-484,0 6-376,0-7-252,0-2-132,0-5-48,12-6 120,-12-7 0,0 2-12,13-10 12,-13 3-12,0-3 13,8 0-1,-4-5 48,8-6 28,2-1 20,-2-4-96,-8-3 0,8-1 16,1 0-148,-5-4-204,-4 1-72,4 1-64,-4 3-32,4 6 131,-4 6 25,-4-1-24,0 8-24,0 0-36,5 0-64,3 0 52,-8 1 96,12 6 216,-8 0 60,8 6 72,-12 3 72,14-1 100,-6 2-64,-4 2-132,4-3-36,-8 4-68,4-4 44,-4-4-48,0 4 0,0-7 0,0-1 0,0 2 12,0-9 96,0 2 60,-4-1 36,-4 4 36,4-4 13,-4-2-61,4 0-84,-6 3-60,-2-3-48,8 1-48,-8-1-168,4 0-133,3 0-119,5 0-120,-4 0-148,4 0-180,-8 0-604,8 0-1364,0 0-3521,0 0-4972</inkml:trace>
  <inkml:trace contextRef="#ctx0" brushRef="#br0" timeOffset="0.99">41383 38827 1748,'0'0'1136,"0"0"5357,0 0-3849,0 0-1160,0 0-584,0 0-156,0 0-188,0 0-92,0 0 29,0 0-33,0 0-52,0 8-48,0 0 112,0 2-56,-4 4 4,-4 0-4,4 4-120,-8 0-128,4 0 28,3 3-36,1-6-72,-4-5-88,4 1-72,4-3 72,0-5 0,0-3 48,0 0-48,0 0-12,0 0-72,0 0 36,0 0 48,0-7-64,0 0 52,0-3-292,4-5-28,-4-4-172,12 2 236,-12-4 48,13 3 56,3 0-44,-8-4 72,6 8-60,2-1-80,-4-1 116,1 2 160,11 1 64,-10 6 120,2-1 64,-4 4-64,1-2-72,3 3-12,-4 3 36,1 0 36,-1 0 220,0 0-48,2 5-112,-2 3-36,0 0 64,-8-1-4,9 6 12,-1 1-36,-4 2-24,4-1-88,-8-2 52,-4 2-172,6 1-48,2-6 36,-8-3-352,0 4-172,0-3-332,0-3-252,0-1-628,0 0-1281,-8-1-3635,2-3-337</inkml:trace>
  <inkml:trace contextRef="#ctx0" brushRef="#br0" timeOffset="0.99">41462 38015 5825,'0'0'5832,"0"0"-1856,0 0-2187,0 0-489,0 0-356,0 0-148,0 0-172,-37 31-164,24-21-156,9 4-84,-8-2-140,4 1-80,8-2-84,-5 1-112,5-4 12,0 0 52,0 0 0,0-4-16,5 2-8,3-4-16,-8 3 36,4 0 52,4-2 72,-4-3 4,9 3-60,3 2 64,-4-5-52,-3 3 48,7-3-152,-4 1 12,2 6-72,-10-3-160,8-2 0,0 6-72,-12-2-32,9 2 52,-9-4 48,0 4 224,0 0 160,-9-3 472,9 6 108,-12-7-64,12 6-196,-16-2-148,12 3-60,-6-6-40,6 4-72,-8-5-4,4 2-168,8-2-356,-4-4-336,4 0-300,-9 0-901,9 0-2379,0-10-2713</inkml:trace>
  <inkml:trace contextRef="#ctx0" brushRef="#br0" timeOffset="0.99">41441 38038 5044,'0'0'6837,"0"0"-4353,0 0-1672,0 0-600,0 0 252,0 0 105,0 0 43,0 0-176,0 0-100,0 0-240,37-43 4,-15 27 136,-14 2 60,12 1-112,-7 1-184,-1 1-148,0 7-160,5-5-336,-5 8-625,0-2-471,0 0-732,6 3-1992,-6 0-1,0 0 1257</inkml:trace>
  <inkml:trace contextRef="#ctx0" brushRef="#br0" timeOffset="0.99">41743 37929 1108,'0'0'5717,"0"0"-149,0 0-2912,0 0-559,0 0-205,0 0-228,0 0-240,0 0-204,-28 44-276,28-33-328,-4 2-256,4-3-204,0 3-156,0 0 0,0-3-4,4 3 4,4-7-108,4 2-84,-8-4-120,9-4-4,3 0 4,-4-3-16,1-5 52,-1-1-88,0-2-60,2-5-60,-14 1 60,4 0 60,4-1 36,-8 0 36,0 3-52,-12 1 40,6-1-160,-2 1-284,-4 4 268,8 0 480,-8 2 84,3 4 188,-3-1-208,-4 3 80,16 3-68,-13 5 60,9-3-136,-4 3-108,8 3-64,-4-5 24,4 5-172,0 0-444,0-1-568,4 2-1333,-4-1-2283,8-4-1185</inkml:trace>
  <inkml:trace contextRef="#ctx0" brushRef="#br0" timeOffset="0.99">41959 37852 11357,'0'0'6133,"0"0"-4477,0 0-1080,0 0-136,0 0 0,0 0 60,0 0-100,0 0-132,0 0-88,0 0 4,0 45 204,0-27 204,0 2-96,0-4-220,4-2-92,4 0-136,-4-5-48,4 2-108,-4-5-16,9-2-8,-9-4 12,8 0-24,0 0 72,-2-10-4,-6 2-8,4-4 12,-4-2-24,4 0-36,-8-2 84,0-3-64,-8 4-20,4 1-48,-4 0 56,4-2 112,-6 10-48,-2-5-72,0 3-88,8 5 40,-9 1-40,13 0 100,-4-2-124,-4 4-112,8 0-68,-4 4-248,4-2-472,-8 0-740,8 2-1069,0 3-2743,0-4-1005</inkml:trace>
  <inkml:trace contextRef="#ctx0" brushRef="#br0" timeOffset="0.99">42231 37891 3652,'0'0'1889,"0"0"843,0 0-624,0 0-564,0 0-172,0 0-180,0 0-232,0 0-80,0 0 269,0 0-37,0 0-288,-8 24-112,16-35-44,-4-2-276,2-2-100,6-4-220,-4 5-64,-4-4 164,4 1-52,-4 5 24,5-1 4,-5 4-148,4 3-4,-8-1-4,0 3-40,4 1 48,-4 3 8,0 0 4,0 0-12,8 0-4,-8 0 4,4 3 0,-4 0 84,13 5-36,-13-4 36,4 4 0,8-5-72,-12 5 40,8-6-40,-4 2 48,6 0-48,-6-1 72,4-3 0,-4 0 0,4 0-12,-4-3-60,0-2 72,5 0-36,7-3-48,-16-3-44,12 4-40,-4-6-28,-2 3 28,-6-3-36,8 0 72,-8 3-88,4 0 76,-4-1 0,0 3 60,0 3 0,0 5 0,0-2-48,0-2-108,0 4-196,8-2-64,-8 2 124,4 0 292,0 6 88,4-4-16,5 3-68,-9 0 20,8-2-24,-4 5-4,5-5 0,-9-2-80,4 2-428,-4-1-88,4 2-88,-8-4-296,0 0-852,4 0-1173,-4-6-2295,0 2-133</inkml:trace>
  <inkml:trace contextRef="#ctx0" brushRef="#br0" timeOffset="0.99">42617 37528 4804,'0'0'6357,"0"0"-4397,0 0-536,0 41-64,0-25-195,0-4-233,0 1-252,0-2-68,8-4 112,-8 1-100,4 2-172,-4 1-100,8-7-72,-4 7-64,-4-6-44,0 3-4,4-5-72,-4 2-48,9-2 16,-5-2 32,-4-1-48,0 0 24,0 0 24,0 0 28,0 0 20,0 0 24,0 0 64,0 0 116,0 0 4,0 0-196,0 0-156,0-1 0,0 1-60,0 0 12,0 0-12,-4 0-24,4 0-16,0-3 4,0 3 12,0 0-24,0 0 12,0 0 24,0 0 12,0 0 48,0 0 0,0 0 8,0-4 0,0 0 4,-9-4-148,9 1-164,-4-3 116,4-4 52,0 4-100,0-2 184,0 1 56,0 3-56,0 3-4,0 2 64,0 2 120,0-3-24,0 4-96,0 0-68,4 0-184,5 0-100,-5 5 204,-4-2 148,9-1 80,-5 6 20,4-2-60,-4-1-40,4-1-84,-3 3 80,3-3 4,-4-2-8,8 1-56,-12-3-68,13 3 12,-1-3 20,-8 2 96,8-2-8,-4 3-60,-2-3-48,-6 3 120,8 2 264,-8-1 152,0 5-88,0-2 24,0 4-16,0-2 4,-8 2-24,2 2-112,-2-2-36,4 1-60,-4-2-104,-8-3-4,16 2-108,-13-1-120,9-3-64,-4 0 4,4-2-4,-4-3 0,3 0 40,-3 0-52,4-8-232,-4 3-364,8-5-828,0-1-849,0-2-1223,0 2-1812,0-1-349</inkml:trace>
  <inkml:trace contextRef="#ctx0" brushRef="#br0" timeOffset="0.99">43138 37130 5689,'0'0'6300,"0"0"-3520,0 0-967,0 0-521,0 0-20,0 0-196,0 0-172,0 0-200,0 0-72,-42 4-196,34 2-136,-4 1-168,-5 1-132,5 5-48,0-2 40,8 1 8,-9-1-8,5-5-64,8 2-48,0 3-124,8-3-252,-3 1 72,7 2 60,0 2 0,5-2 36,7-1 8,-2 0 28,-6 1 120,-4-4-12,5 3 76,-5 1 100,-4 2 8,-4-1 60,6 2 136,-10-2 124,0 5 20,0-2 48,-10-2-20,6-4-4,-4 5-60,-4-1-88,8-1-56,-9-1-88,1-1-64,12-6 52,-12 6-8,8-10-52,-6 1-216,6-1-124,-4 0-72,4 0-88,-4-1-208,4-9-356,-4 6-1220,3-6-2153,5 2-1639,0 1-565</inkml:trace>
  <inkml:trace contextRef="#ctx0" brushRef="#br0" timeOffset="0.99">43337 37207 6321,'0'0'6128,"0"0"-4028,0 0-1192,0 0-52,-24 47 393,24-28 131,0-5-240,0 5-408,12 0-280,-4-7-256,-4-2-196,9 1-4,-1-8 4,0-2 0,0-1 84,-7-1 24,7-10 40,0 0-40,-4-2-36,-3 1 40,4-4-40,-5-3-60,-4 2 36,8-2-48,-8 2-176,0-3-104,0 4-364,-8 1-124,8-1-28,-4 5 8,4 5-112,-9-1-681,9 4-971,0 2-2520,0 1-1549</inkml:trace>
  <inkml:trace contextRef="#ctx0" brushRef="#br0" timeOffset="0.99">43626 37214 7445,'0'0'6580,"0"0"-4664,0 0-847,0 0-165,0 0-148,0 0-352,0 0-156,0 0-52,0 0-24,0 0-88,0 0-12,8-3 88,-8-2 24,0-3 72,0 0 160,-8-4 228,4 1-160,4-2 4,0-2-92,-8-1-92,4 0-172,4 1-48,-4-1-84,-4 0-84,8 7 76,0 0 0,0-1-100,0 1-72,0 4-112,0-4-36,8 7-96,-4-4-72,-4 4-212,12 2-184,-8 0-616,10 0-901,-2 2-1707,-12-2-2841</inkml:trace>
  <inkml:trace contextRef="#ctx0" brushRef="#br0" timeOffset="0.99">43809 36915 10197,'0'0'6697,"0"0"-4657,0 0-1264,0 0-424,0 0-20,0 0 8,0 0 40,0 0-16,46-16-120,-30 5-124,9 2-120,-1-2-80,-6-2-32,11-1 16,-9 5-36,-4-2-148,5 1-136,-13 3-60,4-4 72,10 6 300,-18 0 100,8 2-40,-3 2 44,-5 1 96,-4 0 64,0 0 12,0 0 96,0 0 144,0 1-80,-4 4 92,4 3 64,-9 3 236,5 0-168,-4-5-264,4 6-172,4-4-120,0 3 0,-8-3-84,8 0-24,8-3 0,-8 1 108,4-5-136,4 2-68,5 1 48,-9-4 8,8-7 16,4 3-112,-3-7-128,-5 3-32,4 2 236,-8-4 68,4 2 88,-2 4 12,-6 2 112,0-1 20,-6 0 112,6 3 60,-8-2-16,4 2-104,4 0-28,-8 0 16,4 5-16,-4 0-76,8-1-80,-4 4-120,-5 2-76,9-6-32,0 4-220,0-2-172,0 4-220,9-6-456,-5 0-912,4-3-913,4-1-3259,0-8-1353</inkml:trace>
  <inkml:trace contextRef="#ctx0" brushRef="#br0" timeOffset="0.99">43987 36693 15237,'0'0'4969,"0"0"-3677,0 0-600,0 0 60,-37-27 116,25 22-264,-1 4-244,0-2-176,1 3-184,-5-7-48,-3 7 0,12 0-40,-6 0-44,6 0 0,4 3 24,-4 1-60,8-1 0,0 1-88,0 4 76,0 2 36,0 5 120,8 4 24,-4 1 60,10 4-48,-6 4 96,0 0 0,4 3-24,1 1 24,-1-6-8,-4 4-100,4-5-48,-7 2-40,3-7-32,-8-4 12,5-4-96,-5-1-88,0-9-48,0 1 112,0 0 56,0-3-32,0-6-100,0 1-364,0-6-992,-5-3-2573,-3 3-1843,3-9-1941</inkml:trace>
  <inkml:trace contextRef="#ctx0" brushRef="#br0" timeOffset="0.99">44339 36697 8977,'0'0'8021,"0"0"-5577,0 0-952,0 0-180,0 0-112,0 0-332,0 0-412,0 0-224,0 0-120,0 0-112,0 0-204,-13-13-148,5 15-56,8 0-16,-4 7 160,4 3 264,-8-1 60,8 2 132,0-1-84,0 1-48,8-2-12,-4 0-40,4-7 68,-4 4-68,5-5 4,-5-3 36,8 0 0,4-3 36,6-5 144,-6-3-144,5-1-80,-5-1 68,2-2 12,6 2 0,-3-6 28,-1 4-56,-7-1-56,7-2-108,-8 6 104,2-3-120,-10 2 112,8-1-108,-12 2 12,0-1-12,0 0 116,0-1-56,0 2-48,-8-4 48,4 4-60,-10-1-88,2-2-8,0 2 20,0 2 120,7 3 76,-3 4 184,4 4 80,-4 0-264,4 0-24,4 1-216,0 13 128,0-1 112,0 7 256,0 4-28,0-1-32,0 5-184,12 0-12,-8 1-76,9-3-44,-1-1-24,0-1-132,0-9-136,2-1 48,2-3 232,5-3-52,-9-3-180,0-2-280,1-3-452,-9-3-1240,-4-2-2793,4-3-3168</inkml:trace>
  <inkml:trace contextRef="#ctx0" brushRef="#br1" timeOffset="0.99">45293 39768 508,'0'0'6497,"0"0"-745,0 0-3336,0 0-1272,0 0-667,0 0 19,0 0 76,0 0 204,0 0-36,0 0-212,8-7-88,-4 6-100,-4-2-24,4 2-12,-4-2-48,5 3 60,-2-3-36,-3 2 12,0 1 8,2-1-56,2 1-16,-4-2-60,8 2-44,-4 0-64,4-2-12,-1 2-36,8-2 108,-6 2 148,7-1 152,0 1 16,3 0-148,-3 0-84,0 0-192,-6 0 36,7 0-48,-7 0-8,-2 1-40,-1-1-12,1 0 0,1 0-120,-9-1-84,7 1-100,-7-1 4,8-2-40,-5 3 24,-3 0 16,0-5 56,0 5 84,0 0 76,0 0-84,0 0-188,0 0-264,0 0-112,0 0-212,-3 0-416,-5 0-541,8 0-803,-5 0-2580,3 0-673</inkml:trace>
  <inkml:trace contextRef="#ctx0" brushRef="#br1" timeOffset="0.99">45242 38952 3212,'0'0'456,"0"0"1501,0 0 239,0 0-276,0 0-500,0 0-228,0 0 8,0 0-44,0 0-48,0 0-79,-11 0-145,11 0-68,0 0-116,0 0-76,0 0-60,0 0 8,3 0-36,-3 0-24,0-1-88,5 1-28,-2-4-116,2 4-76,3-3-92,3 2-40,-3-3-12,11 2-60,-3 0-68,-2-4 68,10 5 228,-6-4 28,2 3-124,-7-2-132,3 2 0,-5 0-156,-1 0-88,4-1-44,-6 2 44,-2 1-32,-2 0 32,-4-3 40,9 3-28,-9 0 52,0 0 56,0 0 52,0 3 12,0-2 48,0 2-60,0 1-40,0-3-32,0 4-172,-9-2-368,9 2-464,0 1-716,-4-5-1925,0 0-2039,4 2-1529</inkml:trace>
  <inkml:trace contextRef="#ctx0" brushRef="#br1" timeOffset="0.99">45269 39270 3908,'0'0'6305,"0"0"-3249,0 0-1152,0 0-748,0 0-143,0 0 135,0 0-28,0 0-216,0 0-184,0 0-76,8 6-148,-4 1-180,0 2-24,1-1 20,3 5-8,-5-4 20,5 4-44,-3-3-112,-2-2-120,3 1-48,6-2-4,-12-1-4,8-3-220,-4 2-76,-1-3-152,5-2-64,-1 0-304,-6 0-176,-1-2-476,3-4-892,2-2-1921,-5 4-1979,3-8-405</inkml:trace>
  <inkml:trace contextRef="#ctx0" brushRef="#br1" timeOffset="0.99">45096 39299 4368,'0'0'1981,"0"0"1251,0 0-1180,0 0-784,0 0-312,0 0 32,0 0 16,0 0-99,0 0-169,0 0-104,3-1-16,-6 1-160,3 1-176,-5 2 16,2 2 8,-2 2 28,-3 1 144,5 1 60,-5 3-136,-2 0-108,2 2-100,-6 2-72,6-2 16,-8 4-4,7-5-84,-3 2-48,5-3-8,-6 0-76,9-4-24,-3-2-16,7-3-140,-5 4-248,2-7-216,3 0-260,0 0-328,3 0-516,2 0-981,2-4-2403,-3 0-817</inkml:trace>
  <inkml:trace contextRef="#ctx0" brushRef="#br1" timeOffset="0.99">45099 39313 2784,'0'0'5497,"0"0"-641,0 0-2788,0 0-807,0 0-413,0 0-80,0 0 44,0 0-52,0 0-292,0 0-300,27 22-68,-19-12-4,0 2-24,-2 0-56,4 2-16,-4-3-120,2 1 48,-5-1 24,6-2-4,-9-2 40,4 1-84,-1-2-40,-3-2 16,0 0-4,0 2 28,0-5 80,0 0 16,-3 2 8,-1-2-8,-5 1-12,6-2-84,-9 0-76,7 0-148,-8 0-120,2 0-180,6 0-124,-6 0 708,3 0 36,5 0 260,-2 0-172,5 1-88,0-1-100,-3 1-36,3 2 124,0-2 12,0-1 112,0 2-100,0-2 36,0 1 28,0-1 24,-5 4 48,5-4 72,0 1 64,-3 1 40,-2-2-92,2 0-48,-2 0-84,2 0-100,-5 0-64,0-2-56,6 1-128,-4 0-196,-2-2-308,6 3-296,-6 0-665,2 0 293,6 0 280,-1 4-168,-6-1-996,7-2-304,-2 6 679,2-6 389,0 3-128</inkml:trace>
  <inkml:trace contextRef="#ctx0" brushRef="#br1" timeOffset="0.99">45413 39203 5733,'0'0'6420,"0"0"-3356,0 0-1279,0 0-905,0 0-76,0 0 188,-8 29-112,2-14 12,4 4-44,-4 1-168,6 2-100,0 1-108,-8 3-76,8-4-84,0 0-92,0-2-64,0-3-148,-2-1-8,2-4-4,0-3 0,0-1-56,0-5-60,0 4-160,0-7-164,0 0-244,0 0-196,0-3-280,0-2-656,0-2-1308,0 0-3413,0-3-2340</inkml:trace>
  <inkml:trace contextRef="#ctx0" brushRef="#br0" timeOffset="0.99">43417 41454 1420,'0'0'6917,"0"0"-4745,0 0-1088,0 0-172,0 0 312,0 0 256,0 0-19,0 0-305,0 0-328,0 0-152,-20 24-88,6-16-52,10-1-24,4 6-48,-4 3-64,-4-1-96,4 2 24,-4 2-52,3-2-8,5 2-124,-8-3-96,4 3-48,4-5-48,-8 0 0,8-5-36,0 2-172,-4-6-96,-4 3-72,8-5-132,0-2-68,0-1-120,0 0-172,0 3-356,0-3-361,0 0-447,0 0-824,0-3-2100,0 3-713</inkml:trace>
  <inkml:trace contextRef="#ctx0" brushRef="#br0" timeOffset="0.99">43263 41518 3464,'0'0'5481,"0"0"-2373,0 0-1204,0 0-664,0 0-43,0 0 71,0 0-104,0 0-220,0 0-236,0 0-208,0 0-148,0 0-60,0 0-96,0 0-120,0 0-76,8 4-12,-2-1-60,2-1 24,-4 8 48,8 0 192,5 4-8,-5-2-64,8 4-120,-7-4 0,3 1 0,2 3-72,-6-6-12,-4-2 24,4 2 8,-8-4-32,5-1-36,-5-1-100,4-1-72,-4 1-36,-4-4 0,0 0-28,0 0-96,0 0-112,0 0-160,0-4-316,-4 0-601,-4-2-1195,8 1-3204,-4-2-517</inkml:trace>
  <inkml:trace contextRef="#ctx0" brushRef="#br0" timeOffset="0.99">44393 41015 6689,'0'0'5716,"0"0"-4260,0 0-1116,0 0-336,0 0 252,0 0 148,0 0-152,0 0-180,0 0-72,0 0 0,29 2 48,-17 4-48,-12-2-100,12 1 76,-8 3 24,4 3 352,-2-1-24,-6 2 140,8 2 69,-8 1 207,0 1 0,0 2-68,0-3-84,-8 4-128,8-2-36,-14 2 0,2-5-28,8 2-60,-8 0-36,-1-4-36,1 2 0,0-4-112,-6 1-92,-6-2-64,11-1-204,-3 0-100,-5-4-132,5-1-196,4 1-88,8-3-40,-6-1-64,6 0-436,4 0-705,0-5-799,0 2-2884,4 3-953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11369 0 0,'-1'6'5854'0'0,"-3"20"-4731"0"0,3-24-1767 0 0,-12 22 1650 0 0,7-17-5006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79 992 0 0,'8'-1'7670'0'0,"28"-4"-5855"0"0,29 0-53 0 0,77 3 0 0 0,-91 1-1243 0 0,-1-3 0 0 0,0-1 0 0 0,0-3 1 0 0,64-18-1 0 0,-30 7-1173 0 0,-83 18 569 0 0,-1 1 0 0 0,0 0-1 0 0,0 0 1 0 0,1 0 0 0 0,-1-1 0 0 0,0 1 0 0 0,0 0 0 0 0,1 0-1 0 0,-1 0 1 0 0,0 0 0 0 0,1 0 0 0 0,-1 0 0 0 0,0 0 0 0 0,0 0 0 0 0,1-1-1 0 0,-1 1 1 0 0,0 0 0 0 0,1 0 0 0 0,-1 0 0 0 0,0 0 0 0 0,1 1 0 0 0,-1-1-1 0 0,0 0 1 0 0,0 0 0 0 0,1 0 0 0 0,-1 0 0 0 0,0 0 0 0 0,1 0-1 0 0,-1 0 1 0 0,0 0 0 0 0,0 1 0 0 0,1-1 0 0 0,-1 0 0 0 0,0 0 0 0 0,0 0-1 0 0,1 1 1 0 0,-1-1 0 0 0,0 0 0 0 0,0 0 0 0 0,0 1 0 0 0,0-1 0 0 0,1 0-1 0 0,-1 1 1 0 0,-13 11-7121 0 0,4-9 4056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8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247 239 5885 0 0,'-3'-2'286'0'0,"0"0"0"0"0,1 0 0 0 0,-1 1 1 0 0,0-1-1 0 0,-1 1 0 0 0,1 0 0 0 0,0 0 0 0 0,0 0 1 0 0,0 0-1 0 0,-1 1 0 0 0,1 0 0 0 0,0-1 1 0 0,-1 1-1 0 0,1 0 0 0 0,0 0 0 0 0,-1 1 1 0 0,-3 0-1 0 0,-47 14 1610 0 0,42-9-1499 0 0,1 0 0 0 0,0 0 0 0 0,0 1 1 0 0,1 1-1 0 0,-13 11 0 0 0,18-14-275 0 0,0-1-1 0 0,0 1 1 0 0,0 1-1 0 0,1-1 1 0 0,0 0-1 0 0,0 1 1 0 0,0 0-1 0 0,1 0 1 0 0,-1 0-1 0 0,2 1 1 0 0,-4 9-1 0 0,5-15-119 0 0,1 0 0 0 0,0 0 0 0 0,-1 0 0 0 0,1 0-1 0 0,0 0 1 0 0,0 0 0 0 0,-1 0 0 0 0,1 0 0 0 0,0 0 0 0 0,0 0 0 0 0,0 0-1 0 0,0 0 1 0 0,1 0 0 0 0,-1 0 0 0 0,0 0 0 0 0,0 0 0 0 0,1 0 0 0 0,-1 0-1 0 0,0 0 1 0 0,1 0 0 0 0,-1 0 0 0 0,1 0 0 0 0,-1-1 0 0 0,1 1 0 0 0,-1 0-1 0 0,1 0 1 0 0,0 0 0 0 0,0-1 0 0 0,-1 1 0 0 0,2 0 0 0 0,0 0-4 0 0,0-1-1 0 0,0 1 1 0 0,0-1 0 0 0,0 0 0 0 0,0 0-1 0 0,0 0 1 0 0,0 0 0 0 0,0 0 0 0 0,0 0 0 0 0,0 0-1 0 0,0-1 1 0 0,0 1 0 0 0,0-1 0 0 0,2 0 0 0 0,6-3-146 0 0,1-1 0 0 0,-2 1 0 0 0,1-2 0 0 0,14-9 0 0 0,-11 2 56 0 0,0-1 1 0 0,-1 0-1 0 0,0-1 1 0 0,-1-1-1 0 0,-1 1 1 0 0,-1-2-1 0 0,0 1 1 0 0,-1-1-1 0 0,-1 0 1 0 0,8-29-1 0 0,-13 38 95 0 0,0 1 0 0 0,-1-1 1 0 0,-1 0-1 0 0,1 1 0 0 0,-1-1 0 0 0,0 0 0 0 0,-1 0 1 0 0,0 1-1 0 0,0-1 0 0 0,-1 1 0 0 0,0-1 0 0 0,0 1 1 0 0,-1-1-1 0 0,-4-8 0 0 0,-7-14 27 0 0,8 19-86 0 0,7 15-251 0 0,9 32 647 0 0,-1 0 1 0 0,-1 1-1 0 0,-2 0 0 0 0,-2 0 1 0 0,-2 1-1 0 0,-2 48 1 0 0,5-40-205 0 0,-5-44-218 0 0,0 1 1 0 0,1-1-1 0 0,-1 0 1 0 0,1 0-1 0 0,-1 0 0 0 0,1 0 1 0 0,0 0-1 0 0,0 0 0 0 0,0 0 1 0 0,0 0-1 0 0,0 0 1 0 0,0 0-1 0 0,1-1 0 0 0,-1 1 1 0 0,1 0-1 0 0,-1-1 0 0 0,3 3 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8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21 1384 0 0,'3'-21'6129'0'0,"4"29"-2658"0"0,7 35-620 0 0,-13-38-2468 0 0,2 4-104 0 0,-1 1 1 0 0,0 0-1 0 0,-1 0 0 0 0,0 0 1 0 0,0 0-1 0 0,-1 0 0 0 0,-1 0 0 0 0,0 0 1 0 0,0 0-1 0 0,-5 19 0 0 0,-3-2 56 0 0,-1-1 1 0 0,-20 38-1 0 0,17-38-180 0 0,1 0-1 0 0,-14 46 1 0 0,26-71-167 0 0,0 0 0 0 0,-1 0 0 0 0,1 0-1 0 0,0-1 1 0 0,0 1 0 0 0,0 0-1 0 0,0 0 1 0 0,0 0 0 0 0,0 0 0 0 0,0 0-1 0 0,0 0 1 0 0,0-1 0 0 0,1 1 0 0 0,-1 0-1 0 0,0 0 1 0 0,0 0 0 0 0,1 0 0 0 0,-1-1-1 0 0,1 1 1 0 0,-1 0 0 0 0,1 0-1 0 0,-1-1 1 0 0,1 1 0 0 0,-1 0 0 0 0,1-1-1 0 0,0 2 1 0 0,26 7-334 0 0,40-10-679 0 0,-58 0 680 0 0,20-4-786 0 0,-24 3-2482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09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17 1396 0 0,'-11'-4'9041'0'0,"16"8"-5203"0"0,22 7-2067 0 0,-10-9-1528 0 0,0 0 0 0 0,1-2 0 0 0,-1 0 1 0 0,0 0-1 0 0,0-2 0 0 0,0 0 0 0 0,32-9 0 0 0,-49 11-304 0 0,0 0 1 0 0,0 0-1 0 0,1 0 0 0 0,-1 0 1 0 0,0 1-1 0 0,1-1 0 0 0,-1 0 1 0 0,0 0-1 0 0,0-1 0 0 0,1 1 1 0 0,-1 0-1 0 0,0 0 0 0 0,1 0 1 0 0,-1 0-1 0 0,0 0 0 0 0,0 0 1 0 0,1 0-1 0 0,-1 0 0 0 0,0 0 1 0 0,0-1-1 0 0,1 1 1 0 0,-1 0-1 0 0,0 0 0 0 0,0 0 1 0 0,0-1-1 0 0,1 1 0 0 0,-1 0 1 0 0,0 0-1 0 0,0 0 0 0 0,0-1 1 0 0,0 1-1 0 0,0 0 0 0 0,1 0 1 0 0,-1-1-1 0 0,0 1 0 0 0,0 0 1 0 0,0 0-1 0 0,0-1 0 0 0,0 1 1 0 0,0 0-1 0 0,0-1 0 0 0,0 1 1 0 0,0 0-1 0 0,0 0 0 0 0,0-1 1 0 0,0 1-1 0 0,0 0 0 0 0,0-1 1 0 0,0 1-1 0 0,0 0 0 0 0,-13-8-9688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32 1084 0 0,'-10'-2'12159'0'0,"31"-4"-10812"0"0,-12 3-1264 0 0,4-2 31 0 0,1 1 0 0 0,-1 1 0 0 0,1 0 0 0 0,-1 1 0 0 0,1 0 0 0 0,0 1 0 0 0,0 1 0 0 0,22 2 0 0 0,-23 4-479 0 0,-17 0-4053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1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13 548 0 0,'3'-4'9581'0'0,"7"1"-4649"0"0,31 0-4119 0 0,-26 2 63 0 0,31-1-2317 0 0,-50 4-1305 0 0,-1 1 339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5092 0 0,'2'-3'9295'0'0,"8"-14"-8615"0"0,-1 8-648 0 0,0-1 1 0 0,1 1-1 0 0,0 1 1 0 0,0 0-1 0 0,1 0 0 0 0,0 1 1 0 0,16-8-1 0 0,4-4-13 0 0,-30 19-17 0 0,-1-1 1 0 0,0 1-1 0 0,1-1 0 0 0,-1 1 1 0 0,1-1-1 0 0,-1 1 1 0 0,1 0-1 0 0,-1-1 0 0 0,1 1 1 0 0,-1 0-1 0 0,1-1 1 0 0,-1 1-1 0 0,1 0 1 0 0,-1 0-1 0 0,1-1 0 0 0,-1 1 1 0 0,1 0-1 0 0,-1 0 1 0 0,1 0-1 0 0,0 0 0 0 0,-1 0 1 0 0,1 0-1 0 0,-1 0 1 0 0,1 0-1 0 0,-1 0 1 0 0,1 0-1 0 0,0 0 0 0 0,-1 0 1 0 0,1 0-1 0 0,-1 1 1 0 0,1-1-1 0 0,-1 0 0 0 0,1 0 1 0 0,-1 1-1 0 0,1-1 1 0 0,-1 0-1 0 0,1 1 1 0 0,-1-1-1 0 0,1 0 0 0 0,-1 1 1 0 0,1-1-1 0 0,-1 1 1 0 0,0-1-1 0 0,1 1 0 0 0,-1-1 1 0 0,0 1-1 0 0,1-1 1 0 0,-1 1-1 0 0,0-1 1 0 0,0 1-1 0 0,0-1 0 0 0,1 1 1 0 0,-1-1-1 0 0,0 1 1 0 0,0-1-1 0 0,0 1 0 0 0,0 0 1 0 0,0-1-1 0 0,0 1 1 0 0,0 0-1 0 0,-5 54 1277 0 0,1-11-458 0 0,4-41-799 0 0,1 0 1 0 0,-1 0 0 0 0,0-1 0 0 0,1 1-1 0 0,-1 0 1 0 0,1 0 0 0 0,0-1-1 0 0,0 1 1 0 0,0-1 0 0 0,1 1 0 0 0,-1-1-1 0 0,0 1 1 0 0,1-1 0 0 0,0 0 0 0 0,-1 1-1 0 0,1-1 1 0 0,0 0 0 0 0,0 0-1 0 0,0-1 1 0 0,0 1 0 0 0,1 0 0 0 0,-1-1-1 0 0,0 1 1 0 0,1-1 0 0 0,-1 0-1 0 0,1 1 1 0 0,0-1 0 0 0,-1 0 0 0 0,1-1-1 0 0,0 1 1 0 0,2 0 0 0 0,-1-1-6 0 0,1-1 0 0 0,-1 1 1 0 0,0-1-1 0 0,0 0 0 0 0,1 0 1 0 0,-1 0-1 0 0,0-1 0 0 0,0 1 1 0 0,0-1-1 0 0,-1 0 0 0 0,1 0 1 0 0,0 0-1 0 0,-1-1 0 0 0,1 1 0 0 0,-1-1 1 0 0,0 0-1 0 0,0 0 0 0 0,0 0 1 0 0,4-6-1 0 0,23-42-879 0 0,-29 49 730 0 0,0 0 1 0 0,0-1 0 0 0,0 1-1 0 0,0 0 1 0 0,0-1-1 0 0,-1 1 1 0 0,1 0 0 0 0,-1-1-1 0 0,0 1 1 0 0,1-1-1 0 0,-1 1 1 0 0,0-1 0 0 0,-1 1-1 0 0,1-1 1 0 0,0 1-1 0 0,-1 0 1 0 0,1-1 0 0 0,-1 1-1 0 0,0 0 1 0 0,0-1-1 0 0,-2-2 1 0 0,3 5-15 0 0,-1 0 0 0 0,1 1 1 0 0,-1-1-1 0 0,1 1 0 0 0,-1-1 0 0 0,1 0 1 0 0,-1 1-1 0 0,1-1 0 0 0,-1 1 0 0 0,1-1 0 0 0,0 1 1 0 0,-1-1-1 0 0,1 1 0 0 0,0 0 0 0 0,-1-1 0 0 0,1 1 1 0 0,0-1-1 0 0,0 1 0 0 0,-1 0 0 0 0,1-1 1 0 0,0 1-1 0 0,0 0 0 0 0,0-1 0 0 0,0 1 0 0 0,0 0 1 0 0,0-1-1 0 0,0 1 0 0 0,0-1 0 0 0,0 1 1 0 0,1 1-1 0 0,-4 26-4314 0 0,3-17 347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6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2 888 0 0,'-6'-1'8514'0'0,"-7"8"-6158"0"0,-10 11-875 0 0,11-5-783 0 0,1 0 0 0 0,0 1 0 0 0,1 1 0 0 0,0-1 0 0 0,-7 18 0 0 0,14-25-596 0 0,-1 0 0 0 0,2 0 1 0 0,-1 0-1 0 0,1 0 0 0 0,0 1 0 0 0,0-1 1 0 0,1 1-1 0 0,0-1 0 0 0,1 1 0 0 0,0 0 0 0 0,0-1 1 0 0,0 1-1 0 0,1 0 0 0 0,2 9 0 0 0,-1-12-143 0 0,-1-1 0 0 0,1 0-1 0 0,0 0 1 0 0,1 0 0 0 0,-1-1-1 0 0,1 1 1 0 0,-1-1 0 0 0,1 1-1 0 0,0-1 1 0 0,1 0 0 0 0,-1 0-1 0 0,0 0 1 0 0,1 0 0 0 0,0-1-1 0 0,-1 1 1 0 0,1-1 0 0 0,0 0-1 0 0,0 0 1 0 0,1-1 0 0 0,-1 1-1 0 0,0-1 1 0 0,0 0 0 0 0,1 0-1 0 0,-1 0 1 0 0,1 0 0 0 0,-1-1-1 0 0,0 0 1 0 0,1 0 0 0 0,-1 0-1 0 0,1-1 1 0 0,-1 1 0 0 0,1-1-1 0 0,5-2 1 0 0,-9 3-87 0 0,0-1 0 0 0,0 1 1 0 0,0-1-1 0 0,0 0 0 0 0,0 0 1 0 0,0 1-1 0 0,0-1 0 0 0,0 0 0 0 0,0 0 1 0 0,0 0-1 0 0,0 0 0 0 0,0 0 0 0 0,-1 0 1 0 0,1 0-1 0 0,0 0 0 0 0,-1 0 0 0 0,1-1 1 0 0,-1 1-1 0 0,1 0 0 0 0,-1 0 0 0 0,0-1 1 0 0,1 1-1 0 0,-1 0 0 0 0,0 0 0 0 0,0-1 1 0 0,0 1-1 0 0,0-3 0 0 0,-7-18-7691 0 0,2 14 3144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7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96 2184 0 0,'-4'13'6704'0'0,"-13"8"-3022"0"0,-2 5-2287 0 0,0 13-243 0 0,8-17-1366 0 0,31-47-2139 0 0,-14 14 1807 0 0,-1 1-1 0 0,0-1 0 0 0,0 0 0 0 0,-1 0 0 0 0,0 0 0 0 0,-1-1 0 0 0,2-13 0 0 0,-2 12 813 0 0,0 1-1 0 0,0-1 0 0 0,1 1 1 0 0,1 0-1 0 0,6-13 1 0 0,-11 25-225 0 0,1-1 0 0 0,-1 1 1 0 0,0 0-1 0 0,0 0 0 0 0,0 0 1 0 0,1 0-1 0 0,-1-1 0 0 0,0 1 1 0 0,0 0-1 0 0,1 0 0 0 0,-1 0 1 0 0,0 0-1 0 0,0 0 0 0 0,1 0 1 0 0,-1 0-1 0 0,0 0 0 0 0,0-1 1 0 0,1 1-1 0 0,-1 0 0 0 0,0 0 1 0 0,0 0-1 0 0,1 0 0 0 0,-1 0 1 0 0,0 1-1 0 0,0-1 1 0 0,1 0-1 0 0,-1 0 0 0 0,0 0 1 0 0,0 0-1 0 0,1 0 0 0 0,-1 0 1 0 0,0 0-1 0 0,0 0 0 0 0,1 1 1 0 0,-1-1-1 0 0,0 0 0 0 0,0 0 1 0 0,0 0-1 0 0,1 0 0 0 0,-1 1 1 0 0,0-1-1 0 0,0 0 0 0 0,0 0 1 0 0,0 0-1 0 0,1 1 0 0 0,-1-1 1 0 0,0 0-1 0 0,0 0 0 0 0,0 1 1 0 0,0-1-1 0 0,0 0 0 0 0,0 0 1 0 0,0 1-1 0 0,0-1 1 0 0,0 1-1 0 0,10 20 1876 0 0,-7-15-1423 0 0,0-1-208 0 0,-1 1 0 0 0,1 0 1 0 0,-1 0-1 0 0,0 0 0 0 0,0 0 0 0 0,1 9 0 0 0,-3-10-231 0 0,1 0 0 0 0,1 0-1 0 0,-1 0 1 0 0,1 0-1 0 0,-1 0 1 0 0,1-1 0 0 0,1 1-1 0 0,-1 0 1 0 0,1-1 0 0 0,3 5-1 0 0,-5-8-138 0 0,0 1 0 0 0,0-1 0 0 0,0 1 0 0 0,0-1 0 0 0,1 1 0 0 0,-1-1 0 0 0,0 0 0 0 0,1 1 0 0 0,0-1 0 0 0,-1 0 0 0 0,1 0 0 0 0,-1 0 0 0 0,1 0 0 0 0,0-1 0 0 0,0 1 0 0 0,0 0 0 0 0,-1-1 0 0 0,1 1 0 0 0,0-1 0 0 0,0 0 0 0 0,0 1 0 0 0,0-1 0 0 0,0 0-1 0 0,0 0 1 0 0,0 0 0 0 0,0 0 0 0 0,3-1 0 0 0,1-7-6141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8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125 224 152 0 0,'0'-1'262'0'0,"0"0"1"0"0,0 1-1 0 0,1-1 0 0 0,-1 0 0 0 0,0 0 1 0 0,0 0-1 0 0,0 0 0 0 0,0 0 0 0 0,0 0 1 0 0,0 1-1 0 0,-1-1 0 0 0,1 0 0 0 0,0 0 1 0 0,0 0-1 0 0,-1 0 0 0 0,1 1 0 0 0,0-1 1 0 0,-1 0-1 0 0,1 0 0 0 0,-1 0 0 0 0,1 1 1 0 0,-1-1-1 0 0,1 0 0 0 0,-1 1 0 0 0,0-1 1 0 0,1 1-1 0 0,-1-1 0 0 0,0 0 1 0 0,1 1-1 0 0,-1 0 0 0 0,0-1 0 0 0,-1 0 1 0 0,1 1-31 0 0,-1 1 1 0 0,0-1-1 0 0,0 1 1 0 0,0-1 0 0 0,1 1-1 0 0,-1-1 1 0 0,0 1-1 0 0,1 0 1 0 0,-1 0 0 0 0,1 0-1 0 0,-1 0 1 0 0,1 0-1 0 0,-1 0 1 0 0,-1 2 0 0 0,-44 48 1806 0 0,42-44-1882 0 0,0 0 0 0 0,1 0-1 0 0,0 1 1 0 0,0 0-1 0 0,1 0 1 0 0,0 0 0 0 0,0 0-1 0 0,1 0 1 0 0,0 0 0 0 0,0 1-1 0 0,0 15 1 0 0,2-23-157 0 0,0 0 0 0 0,0 1 0 0 0,1-1 0 0 0,-1 1 0 0 0,1-1 0 0 0,-1 0 1 0 0,1 1-1 0 0,-1-1 0 0 0,1 0 0 0 0,0 1 0 0 0,0-1 0 0 0,0 0 0 0 0,0 0 0 0 0,0 0 0 0 0,0 0 0 0 0,0 0 1 0 0,0 0-1 0 0,0 0 0 0 0,0 0 0 0 0,0 0 0 0 0,1-1 0 0 0,-1 1 0 0 0,0 0 0 0 0,1-1 0 0 0,-1 1 0 0 0,0-1 1 0 0,1 1-1 0 0,-1-1 0 0 0,1 0 0 0 0,-1 1 0 0 0,0-1 0 0 0,1 0 0 0 0,-1 0 0 0 0,1 0 0 0 0,-1 0 0 0 0,1-1 1 0 0,-1 1-1 0 0,1 0 0 0 0,-1 0 0 0 0,0-1 0 0 0,1 1 0 0 0,-1-1 0 0 0,1 0 0 0 0,-1 1 0 0 0,0-1 0 0 0,0 0 1 0 0,2-1-1 0 0,4-1-120 0 0,1-1 1 0 0,-1-1 0 0 0,0 1 0 0 0,-1-1 0 0 0,1 0 0 0 0,10-12-1 0 0,-8 6-160 0 0,-1 0 0 0 0,0-1 0 0 0,-1 1-1 0 0,0-2 1 0 0,-1 1 0 0 0,0-1 0 0 0,-1 0 0 0 0,-1 0-1 0 0,5-19 1 0 0,-4 0-56 0 0,-1 0 0 0 0,-1-61 0 0 0,-11 59 800 0 0,8 33-399 0 0,0 0 0 0 0,0 0 0 0 0,0 1 0 0 0,-1-1 0 0 0,1 0 0 0 0,0 0 1 0 0,0 0-1 0 0,-1 0 0 0 0,1 1 0 0 0,-1-1 0 0 0,1 0 0 0 0,-1 0 0 0 0,1 1 0 0 0,-1-1 0 0 0,1 0 0 0 0,-1 1 0 0 0,0-1 1 0 0,1 0-1 0 0,-1 1 0 0 0,0-1 0 0 0,1 1 0 0 0,-1-1 0 0 0,0 1 0 0 0,0 0 0 0 0,0-1 0 0 0,1 1 0 0 0,-1 0 0 0 0,0-1 1 0 0,0 1-1 0 0,0 0 0 0 0,0 0 0 0 0,0 0 0 0 0,-1 0 0 0 0,1 4 53 0 0,1-1 0 0 0,0 1 0 0 0,0 0 0 0 0,0 0 0 0 0,0 0 0 0 0,1 0 0 0 0,-1-1 0 0 0,1 1 1 0 0,1 4-1 0 0,0-1 130 0 0,9 77 807 0 0,2 117 1 0 0,-21-165-1338 0 0,1-5-3203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84 1604 0 0,'-5'-19'8153'0'0,"5"8"-7005"0"0,0-2-928 0 0,-5 0-220 0 0,5 3 0 0 0,0 1-180 0 0,0 5 40 0 0,0 2-92 0 0,5 0-104 0 0,0 2-2192 0 0,0 2 824 0 0,-5 2-473 0 0,5 2-887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8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1 860 0 0,'4'8'11079'0'0,"12"29"-8186"0"0,6 43-724 0 0,-9-24-1297 0 0,-6-25-597 0 0,-7-26-318 0 0,1 0-1 0 0,0 0 0 0 0,0 0 1 0 0,0 0-1 0 0,0 0 1 0 0,1-1-1 0 0,0 1 0 0 0,0 0 1 0 0,0-1-1 0 0,1 1 0 0 0,-1-1 1 0 0,7 8-1 0 0,6-34-8301 0 0,-14 12 3693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18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3676 0 0,'0'6'1125'0'0,"0"46"6536"0"0,-2-3-4185 0 0,1-29-3145 0 0,-2-1 0 0 0,0 0-1 0 0,-1-1 1 0 0,0 1 0 0 0,-13 30-1 0 0,11-33-283 0 0,1-4-167 0 0,0 0 1 0 0,0-1-1 0 0,-14 22 0 0 0,27-39-6366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20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44 992 0 0,'-9'5'1671'0'0,"-1"-3"4071"0"0,9-22-1798 0 0,1 19-3917 0 0,0 1 278 0 0,40-3 1893 0 0,-11 3-1475 0 0,13 1-188 0 0,0-1 0 0 0,0-3 0 0 0,82-16 0 0 0,-120 18-606 0 0,0 0 1 0 0,-1 0-1 0 0,1 0 1 0 0,0 1-1 0 0,0-1 0 0 0,-1 1 1 0 0,1 0-1 0 0,6 0 1 0 0,-6 9-812 0 0,-13 13-528 0 0,2-8-1219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21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217 209 560 0 0,'-11'-5'8818'0'0,"-12"-14"-5921"0"0,5 5-1820 0 0,14 12-1010 0 0,-1 0-1 0 0,1 1 1 0 0,-1-1 0 0 0,1 1-1 0 0,-1 0 1 0 0,0 0 0 0 0,0 1-1 0 0,1 0 1 0 0,-1 0 0 0 0,0 0-1 0 0,0 0 1 0 0,0 0 0 0 0,1 1-1 0 0,-1 0 1 0 0,0 0 0 0 0,1 1-1 0 0,-1-1 1 0 0,1 1 0 0 0,-1 0-1 0 0,1 0 1 0 0,0 0 0 0 0,0 1-1 0 0,-4 2 1 0 0,4-3-23 0 0,1 1-1 0 0,-1-1 1 0 0,1 0 0 0 0,0 1-1 0 0,0 0 1 0 0,0 0 0 0 0,0 0-1 0 0,0 0 1 0 0,0 0-1 0 0,1 0 1 0 0,0 1 0 0 0,0-1-1 0 0,0 1 1 0 0,0 0 0 0 0,0-1-1 0 0,1 1 1 0 0,-1 0 0 0 0,1 0-1 0 0,0 0 1 0 0,0 0 0 0 0,1 1-1 0 0,-1-1 1 0 0,1 0 0 0 0,0 0-1 0 0,0 0 1 0 0,0 0 0 0 0,2 6-1 0 0,-2-8-36 0 0,1 0 0 0 0,0-1 0 0 0,0 1 1 0 0,0 0-1 0 0,0-1 0 0 0,0 1 0 0 0,1-1 0 0 0,-1 1 0 0 0,0-1 0 0 0,1 0 0 0 0,-1 1 1 0 0,1-1-1 0 0,0 0 0 0 0,-1 0 0 0 0,1 0 0 0 0,0 0 0 0 0,-1 0 0 0 0,1-1 0 0 0,0 1 0 0 0,0 0 1 0 0,0-1-1 0 0,0 1 0 0 0,0-1 0 0 0,0 0 0 0 0,0 0 0 0 0,-1 0 0 0 0,1 0 0 0 0,0 0 0 0 0,0 0 1 0 0,0 0-1 0 0,0-1 0 0 0,0 1 0 0 0,0-1 0 0 0,3 0 0 0 0,1-1-22 0 0,0 1-1 0 0,1-1 1 0 0,-1 0-1 0 0,0-1 1 0 0,0 0-1 0 0,-1 0 1 0 0,1 0-1 0 0,-1-1 1 0 0,7-4-1 0 0,-4 1-100 0 0,-1-1 1 0 0,0 0-1 0 0,0 0 0 0 0,-1-1 0 0 0,0 1 0 0 0,-1-1 1 0 0,1-1-1 0 0,-2 1 0 0 0,1-1 0 0 0,-1 0 0 0 0,-1 0 1 0 0,0 0-1 0 0,0 0 0 0 0,-1-1 0 0 0,-1 1 1 0 0,1-1-1 0 0,-2 1 0 0 0,1-1 0 0 0,-1 1 0 0 0,-1-1 1 0 0,0 0-1 0 0,-1 1 0 0 0,-5-20 0 0 0,4 6 901 0 0,2 19 84 0 0,1 21-383 0 0,1 10-149 0 0,2 0-1 0 0,5 27 1 0 0,-3-26-143 0 0,-1-1 1 0 0,0 29-1 0 0,-4-53-260 0 0,0 0-1 0 0,0 0 1 0 0,0 0 0 0 0,1 0-1 0 0,-1 0 1 0 0,0 0 0 0 0,1 0-1 0 0,0 0 1 0 0,-1 0-1 0 0,1 0 1 0 0,0 0 0 0 0,0-1-1 0 0,0 1 1 0 0,0 0 0 0 0,1 0-1 0 0,-1-1 1 0 0,2 3-1 0 0,8 2-2505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21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 3572 0 0,'-2'-3'9591'0'0,"-3"10"-7107"0"0,-3 13-1953 0 0,7 11 364 0 0,-2 0-1 0 0,-10 43 0 0 0,-1 7-525 0 0,5 6-186 0 0,9-86-192 0 0,0-1 1 0 0,0 1-1 0 0,0 0 0 0 0,0-1 0 0 0,1 1 1 0 0,-1-1-1 0 0,0 1 0 0 0,0 0 0 0 0,0-1 1 0 0,1 1-1 0 0,-1 0 0 0 0,0-1 0 0 0,1 1 1 0 0,-1-1-1 0 0,1 1 0 0 0,-1-1 0 0 0,0 1 1 0 0,1-1-1 0 0,-1 1 0 0 0,1-1 0 0 0,-1 0 1 0 0,1 1-1 0 0,0-1 0 0 0,-1 0 0 0 0,1 1 1 0 0,-1-1-1 0 0,1 0 0 0 0,0 0 0 0 0,-1 1 1 0 0,1-1-1 0 0,0 0 0 0 0,-1 0 0 0 0,1 0 1 0 0,0 0-1 0 0,-1 0 0 0 0,1 0 0 0 0,-1 0 1 0 0,1 0-1 0 0,0 0 0 0 0,-1 0 0 0 0,1 0 1 0 0,0-1-1 0 0,0 1 0 0 0,37-11-1357 0 0,-23 6 92 0 0,-14 5 913 0 0,-1 12-3179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22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1436 0 0,'6'-6'11013'0'0,"9"7"-6479"0"0,23 6-4552 0 0,-22-3 1016 0 0,-11-4-1400 0 0,26 1 1634 0 0,-21-8-3353 0 0,-6-7-5979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44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83 4728 0 0,'1'-22'8260'0'0,"3"2"-5499"0"0,1-21-2239 0 0,-15 175 3420 0 0,0 27-3330 0 0,2-119-1024 0 0,3-36-3376 0 0,3-28-5491 0 0,2 14 4441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2:44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2 220 0 0,'-6'-2'13011'0'0,"13"6"-10279"0"0,18 7-2822 0 0,54 3 4131 0 0,-62-13-4129 0 0,1 0-1 0 0,-1-1 1 0 0,1-1 0 0 0,33-6-1 0 0,-46 4-1337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00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49 114 968 0 0,'0'0'333'0'0,"-7"-12"6850"0"0,-6-11-3293 0 0,13 9-945 0 0,0 35-1719 0 0,-5 39-241 0 0,4-58-963 0 0,-3 7 83 0 0,1 1 1 0 0,0-1-1 0 0,0 0 0 0 0,1 1 0 0 0,-2 13 1 0 0,4-22-72 0 0,-1-7 10 0 0,0 0-1 0 0,0 1 1 0 0,0-1-1 0 0,1 0 1 0 0,0 0-1 0 0,1 0 1 0 0,0-8-1 0 0,1-8-35 0 0,-1 12-27 0 0,0 1 0 0 0,0 0 0 0 0,1 0 0 0 0,0 0 0 0 0,1 1 0 0 0,6-17 0 0 0,-7 20 6 0 0,0 0-1 0 0,0 1 1 0 0,1 0 0 0 0,-1-1-1 0 0,1 1 1 0 0,0 0 0 0 0,0 0-1 0 0,1 0 1 0 0,-1 0 0 0 0,1 1-1 0 0,0 0 1 0 0,0-1 0 0 0,0 1-1 0 0,5-2 1 0 0,-8 4 15 0 0,0 1-1 0 0,0 0 1 0 0,0 0 0 0 0,0 0 0 0 0,0 0-1 0 0,0 0 1 0 0,0 0 0 0 0,-1 0 0 0 0,1 0-1 0 0,0 1 1 0 0,0-1 0 0 0,0 0 0 0 0,0 0-1 0 0,0 1 1 0 0,0-1 0 0 0,0 1 0 0 0,0-1-1 0 0,0 1 1 0 0,-1-1 0 0 0,1 1 0 0 0,0-1-1 0 0,0 1 1 0 0,-1 0 0 0 0,1-1 0 0 0,0 1-1 0 0,-1 0 1 0 0,1 0 0 0 0,-1-1 0 0 0,1 1-1 0 0,-1 0 1 0 0,1 0 0 0 0,-1 0 0 0 0,0 0-1 0 0,1 0 1 0 0,-1 0 0 0 0,0 0 0 0 0,0-1-1 0 0,1 1 1 0 0,-1 0 0 0 0,0 2 0 0 0,9 54 660 0 0,-8-41-604 0 0,0-7-4 0 0,9 42 193 0 0,-9-50-244 0 0,-1 1 1 0 0,1 0-1 0 0,0 0 1 0 0,-1 0-1 0 0,1 0 1 0 0,0 0-1 0 0,0-1 1 0 0,0 1-1 0 0,0 0 1 0 0,1-1-1 0 0,-1 1 1 0 0,0-1-1 0 0,1 1 1 0 0,-1-1-1 0 0,1 0 1 0 0,-1 0-1 0 0,1 1 1 0 0,0-1-1 0 0,-1 0 0 0 0,1 0 1 0 0,3 1-1 0 0,-5-2-22 0 0,1 0 0 0 0,-1 0-1 0 0,1 0 1 0 0,-1 1 0 0 0,1-1-1 0 0,-1 0 1 0 0,1 0 0 0 0,-1 0-1 0 0,1 0 1 0 0,-1 0-1 0 0,0 0 1 0 0,1 0 0 0 0,-1 0-1 0 0,1 0 1 0 0,-1 0 0 0 0,1 0-1 0 0,-1 0 1 0 0,1 0-1 0 0,-1 0 1 0 0,1-1 0 0 0,-1 1-1 0 0,1 0 1 0 0,-1 0 0 0 0,0 0-1 0 0,1-1 1 0 0,-1 1 0 0 0,1 0-1 0 0,-1-1 1 0 0,0 1-1 0 0,1 0 1 0 0,-1-1 0 0 0,0 1-1 0 0,0 0 1 0 0,1-1 0 0 0,-1 1-1 0 0,0-1 1 0 0,0 1 0 0 0,1 0-1 0 0,-1-1 1 0 0,0 1-1 0 0,0-1 1 0 0,0 0 0 0 0,0-12-4971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0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31 612 0 0,'-4'-7'9406'0'0,"3"7"-9188"0"0,-10 6 3176 0 0,-8 16-2155 0 0,-40 118 2109 0 0,48-86-3161 0 0,26-89-1364 0 0,20-71 1 0 0,-13 37 775 0 0,-18 56 293 0 0,5-10 508 0 0,-4 26 89 0 0,1 12 132 0 0,-5-10-540 0 0,4 11 248 0 0,0 1-1 0 0,1-1 0 0 0,0 0 0 0 0,12 20 0 0 0,-16-33-358 0 0,1 1 0 0 0,-1-1-1 0 0,1 1 1 0 0,-1-1 0 0 0,1 0 0 0 0,0 0-1 0 0,1 0 1 0 0,-1 0 0 0 0,0-1 0 0 0,1 1-1 0 0,-1-1 1 0 0,1 0 0 0 0,0 0 0 0 0,0 0-1 0 0,0-1 1 0 0,0 1 0 0 0,0-1 0 0 0,0 0-1 0 0,0 0 1 0 0,1 0 0 0 0,-1-1 0 0 0,6 1-1 0 0,-9-1-54 0 0,-1 0 0 0 0,1 0 0 0 0,-1 0 0 0 0,1 0 0 0 0,-1 0 0 0 0,0 0 0 0 0,1-1 0 0 0,-1 1 0 0 0,1 0 0 0 0,-1 0 0 0 0,1 0 0 0 0,-1 0-1 0 0,0 0 1 0 0,1-1 0 0 0,-1 1 0 0 0,1 0 0 0 0,-1 0 0 0 0,0 0 0 0 0,1-1 0 0 0,-1 1 0 0 0,0 0 0 0 0,1-1 0 0 0,-1 1 0 0 0,0 0 0 0 0,0-1 0 0 0,1 1-1 0 0,-1 0 1 0 0,0-1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16 744 0 0,'0'-1'409'0'0,"-1"1"0"0"0,1-1 0 0 0,0 1 0 0 0,0-1 0 0 0,-1 1 0 0 0,-2-5 3272 0 0,3 5-3272 0 0,-1 0 0 0 0,1-1 0 0 0,-1 1 0 0 0,0 0 0 0 0,1-1 0 0 0,-1 1 0 0 0,1 0 0 0 0,-1 0 0 0 0,1 0 0 0 0,-1-1 0 0 0,-1 1 0 0 0,-26-4 2251 0 0,-26 4-2424 0 0,49 0-239 0 0,0 1 1 0 0,1-1 0 0 0,-1 1-1 0 0,1 0 1 0 0,0 0-1 0 0,-1 0 1 0 0,1 0 0 0 0,0 1-1 0 0,-1 0 1 0 0,1 0 0 0 0,0 0-1 0 0,0 0 1 0 0,0 1-1 0 0,1-1 1 0 0,-1 1 0 0 0,1 0-1 0 0,-1 0 1 0 0,1 0 0 0 0,0 1-1 0 0,0-1 1 0 0,1 1-1 0 0,-1 0 1 0 0,1-1 0 0 0,-1 1-1 0 0,1 0 1 0 0,0 1 0 0 0,1-1-1 0 0,-1 0 1 0 0,1 0-1 0 0,0 1 1 0 0,-2 7 0 0 0,4-10 11 0 0,-1-1 1 0 0,0 0 0 0 0,1 0 0 0 0,-1 0 0 0 0,1 0 0 0 0,-1 0-1 0 0,1 0 1 0 0,0 0 0 0 0,-1 0 0 0 0,1 0 0 0 0,0 0-1 0 0,0 0 1 0 0,0 0 0 0 0,-1 0 0 0 0,1 0 0 0 0,0-1-1 0 0,0 1 1 0 0,0 0 0 0 0,0-1 0 0 0,0 1 0 0 0,1-1 0 0 0,-1 1-1 0 0,0-1 1 0 0,0 0 0 0 0,0 1 0 0 0,0-1 0 0 0,0 0-1 0 0,1 0 1 0 0,-1 0 0 0 0,0 1 0 0 0,0-1 0 0 0,1-1-1 0 0,0 1 1 0 0,2 0 11 0 0,1 0 0 0 0,-1 0 0 0 0,0 0 0 0 0,1 0 0 0 0,-1-1 0 0 0,0 0 0 0 0,0 0 0 0 0,6-2 0 0 0,4-4-32 0 0,0 0-1 0 0,-1 0 1 0 0,0-2-1 0 0,-1 0 1 0 0,0 0-1 0 0,0-1 1 0 0,16-17-1 0 0,-23 13-270 0 0,-8 20-448 0 0,-7 87 1734 0 0,10 137 938 0 0,-1-227-1935 0 0,1 1-1 0 0,-1-1 1 0 0,0 0 0 0 0,0 1 0 0 0,0-1 0 0 0,0 0-1 0 0,0 0 1 0 0,-1 0 0 0 0,1 0 0 0 0,-1 0-1 0 0,0 0 1 0 0,0 0 0 0 0,0-1 0 0 0,-1 1 0 0 0,1-1-1 0 0,0 1 1 0 0,-4 2 0 0 0,-57 38-1518 0 0,22-15-5491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02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28 628 0 0,'-2'-19'11606'0'0,"1"10"-9123"0"0,9 26-1589 0 0,10 24-41 0 0,2-1 0 0 0,2 0 0 0 0,43 60-1 0 0,-57-92-821 0 0,0 1-1 0 0,1-1 0 0 0,0-1 0 0 0,11 8 0 0 0,-11-9-333 0 0,0 1-1 0 0,-1 1 0 0 0,1-1 0 0 0,7 10 0 0 0,-16-16 187 0 0,0-1 1 0 0,0 0 0 0 0,0 0 0 0 0,0 0 0 0 0,0 1-1 0 0,0-1 1 0 0,0 0 0 0 0,-1 0 0 0 0,1 0-1 0 0,0 1 1 0 0,0-1 0 0 0,0 0 0 0 0,0 0 0 0 0,0 0-1 0 0,0 0 1 0 0,0 1 0 0 0,-1-1 0 0 0,1 0-1 0 0,0 0 1 0 0,0 0 0 0 0,0 0 0 0 0,0 0 0 0 0,-1 1-1 0 0,1-1 1 0 0,0 0 0 0 0,0 0 0 0 0,0 0 0 0 0,0 0-1 0 0,-1 0 1 0 0,1 0 0 0 0,0 0 0 0 0,0 0-1 0 0,0 0 1 0 0,-1 0 0 0 0,1 0 0 0 0,0 0 0 0 0,0 0-1 0 0,0 0 1 0 0,-1 0 0 0 0,1 0 0 0 0,0 0-1 0 0,0 0 1 0 0,0 0 0 0 0,-1 0 0 0 0,1 0 0 0 0,0 0-1 0 0,0 0 1 0 0,0 0 0 0 0,-1-1 0 0 0,1 1 0 0 0,0 0-1 0 0,0 0 1 0 0,0 0 0 0 0,0 0 0 0 0,-1 0-1 0 0,1 0 1 0 0,0-1 0 0 0,-15-2-7386 0 0,10-1 4091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02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4 1788 0 0,'-4'-4'8253'0'0,"4"4"-8113"0"0,-8 15 2401 0 0,-5 22-1221 0 0,-15 120 2369 0 0,12-56-2346 0 0,12-76-1170 0 0,0 0 0 0 0,1 32 0 0 0,5-52-1070 0 0,4-11-1263 0 0,5-12-4761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0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39 888 0 0,'-1'-6'9216'0'0,"1"-19"-5484"0"0,4 23-3471 0 0,0 1 0 0 0,0 0-1 0 0,0 0 1 0 0,0 0 0 0 0,0 0 0 0 0,0 1 0 0 0,0-1 0 0 0,0 1 0 0 0,0 0-1 0 0,0 1 1 0 0,0-1 0 0 0,6 2 0 0 0,-3-1-115 0 0,0 0 0 0 0,0 0 1 0 0,-1 1-1 0 0,1 0 0 0 0,0 0 1 0 0,9 5-1 0 0,-15-6-137 0 0,1 0 1 0 0,-1 0-1 0 0,0 0 0 0 0,0 1 1 0 0,0-1-1 0 0,0 1 0 0 0,0-1 1 0 0,0 0-1 0 0,0 1 0 0 0,-1 0 1 0 0,1-1-1 0 0,0 1 0 0 0,-1-1 1 0 0,1 1-1 0 0,-1 0 0 0 0,0 0 1 0 0,0-1-1 0 0,1 1 0 0 0,-1 0 1 0 0,0-1-1 0 0,-1 1 1 0 0,1 0-1 0 0,0 0 0 0 0,0-1 1 0 0,-1 1-1 0 0,1 0 0 0 0,-1-1 1 0 0,1 1-1 0 0,-1 0 0 0 0,0-1 1 0 0,0 2-1 0 0,-33 51 41 0 0,27-43-48 0 0,0 0 7 0 0,-3 2 17 0 0,2 1 0 0 0,-13 25 0 0 0,21-39-26 0 0,-1 1 1 0 0,1-1-1 0 0,0 0 1 0 0,0 1-1 0 0,0-1 0 0 0,0 0 1 0 0,0 1-1 0 0,0-1 1 0 0,0 0-1 0 0,0 0 0 0 0,0 1 1 0 0,0-1-1 0 0,0 0 0 0 0,0 1 1 0 0,0-1-1 0 0,0 0 1 0 0,0 1-1 0 0,0-1 0 0 0,1 0 1 0 0,-1 1-1 0 0,0-1 1 0 0,0 0-1 0 0,0 0 0 0 0,0 1 1 0 0,1-1-1 0 0,-1 0 0 0 0,0 0 1 0 0,0 1-1 0 0,1-1 1 0 0,-1 0-1 0 0,0 0 0 0 0,0 0 1 0 0,1 1-1 0 0,-1-1 1 0 0,0 0-1 0 0,0 0 0 0 0,1 0 1 0 0,-1 0-1 0 0,0 0 1 0 0,1 0-1 0 0,0 1 0 0 0,21 0 48 0 0,19-7 12 0 0,38-23-74 0 0,-78 29-104 0 0,-15 15-11507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04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49 1148 0 0,'-8'1'1037'0'0,"-5"-3"3459"0"0,9-7 2362 0 0,9 7-6641 0 0,0 1-1 0 0,0 0 1 0 0,0 0-1 0 0,-1 1 1 0 0,1-1 0 0 0,0 1-1 0 0,0 0 1 0 0,7 1-1 0 0,-8-1-137 0 0,130-10 848 0 0,-94 5-667 0 0,0 2 0 0 0,45 2 0 0 0,-78 3-199 0 0,0-1 0 0 0,0 1 0 0 0,0 0 0 0 0,0 1 0 0 0,0-1 0 0 0,9 6 0 0 0,-12-5-28 0 0,0-1 1 0 0,1 0 0 0 0,-1 0-1 0 0,1 0 1 0 0,0 0 0 0 0,-1-1-1 0 0,1 0 1 0 0,0 0 0 0 0,0 0-1 0 0,0 0 1 0 0,0-1 0 0 0,8 0-1 0 0,-7-2-258 0 0,0-1-1 0 0,0 0 0 0 0,-1 0 0 0 0,1-1 0 0 0,-1 1 1 0 0,1-1-1 0 0,-1 0 0 0 0,-1-1 0 0 0,1 1 0 0 0,0-1 1 0 0,5-8-1 0 0,-20 15-4791 0 0,-8 9 2450 0 0,3 4-483 0 0,14-9 583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05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45 1608 0 0,'-12'-7'9068'0'0,"11"7"-9001"0"0,1 0 0 0 0,0-1-1 0 0,-1 1 1 0 0,1 0 0 0 0,0 0-1 0 0,-1 0 1 0 0,1 0 0 0 0,0 0 0 0 0,-1 0-1 0 0,1 0 1 0 0,0 1 0 0 0,-1-1 0 0 0,1 0-1 0 0,0 0 1 0 0,0 0 0 0 0,-1 0 0 0 0,1 0-1 0 0,0 0 1 0 0,-1 1 0 0 0,1-1 0 0 0,0 0-1 0 0,0 0 1 0 0,-1 0 0 0 0,1 0 0 0 0,0 1-1 0 0,0-1 1 0 0,0 0 0 0 0,-1 0 0 0 0,1 1-1 0 0,0-1 1 0 0,0 0 0 0 0,0 1 0 0 0,0-1-1 0 0,0 0 1 0 0,0 0 0 0 0,-1 1 0 0 0,1-1-1 0 0,0 0 1 0 0,0 1 0 0 0,0-1 0 0 0,0 0-1 0 0,0 1 1 0 0,0-1 0 0 0,0 0-1 0 0,0 1 1 0 0,0-1 0 0 0,0 0 0 0 0,0 0-1 0 0,1 1 1 0 0,-1-1 0 0 0,0 0 0 0 0,0 1-1 0 0,0-1 1 0 0,0 0 0 0 0,0 0 0 0 0,1 1-1 0 0,-1-1 1 0 0,0 0 0 0 0,0 1 0 0 0,14 48 1336 0 0,-2 1 1 0 0,7 76 0 0 0,-17-109-1366 0 0,1 0 0 0 0,0 0 0 0 0,1 0 0 0 0,7 17 0 0 0,-9-10 430 0 0,-4-28-465 0 0,1 0 0 0 0,0 0 0 0 0,-1 0 0 0 0,0 0 0 0 0,0 1 0 0 0,0-1 0 0 0,0 1 0 0 0,-3-4 1 0 0,-11-22-36 0 0,2-7-6 0 0,4 11-215 0 0,1 0 0 0 0,-10-46 0 0 0,18 65 214 0 0,0-1 1 0 0,0 1 0 0 0,1-1 0 0 0,-1 1-1 0 0,2-1 1 0 0,-1 1 0 0 0,1-1 0 0 0,0 1-1 0 0,0-1 1 0 0,1 1 0 0 0,-1 0 0 0 0,1 0-1 0 0,1 0 1 0 0,-1 0 0 0 0,1 0 0 0 0,6-8-1 0 0,-6 9 51 0 0,1 0-1 0 0,0 0 0 0 0,0 1 1 0 0,1-1-1 0 0,-1 1 0 0 0,1 0 1 0 0,0 1-1 0 0,0-1 0 0 0,0 1 1 0 0,1 0-1 0 0,-1 0 0 0 0,1 0 1 0 0,0 1-1 0 0,0 0 0 0 0,0 0 1 0 0,0 1-1 0 0,6-2 0 0 0,2 2 35 0 0,1 1 0 0 0,-1 0 0 0 0,1 0 0 0 0,-1 2 0 0 0,1 0 0 0 0,16 4 0 0 0,-29-6-147 0 0,-1 0 0 0 0,1 1 0 0 0,0-1 0 0 0,0 1 0 0 0,-1-1 0 0 0,1 1 0 0 0,0 0 0 0 0,-1-1 0 0 0,1 1 0 0 0,-1 0 0 0 0,1 0 0 0 0,-1 0 0 0 0,1 0 0 0 0,1 2 0 0 0,10 6-4097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1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102 567 4760 0 0,'0'-10'6823'0'0,"0"-19"-2303"0"0,0 28-4460 0 0,-1 1 0 0 0,1-1 0 0 0,0 0 0 0 0,0 1 0 0 0,0-1 0 0 0,1 0 1 0 0,-1 1-1 0 0,0-1 0 0 0,0 1 0 0 0,0-1 0 0 0,0 0 0 0 0,0 1 0 0 0,1-1 0 0 0,-1 1 0 0 0,0-1 0 0 0,1 1 0 0 0,-1-1 0 0 0,0 0 1 0 0,1 1-1 0 0,-1 0 0 0 0,1-1 0 0 0,-1 1 0 0 0,0-1 0 0 0,1 1 0 0 0,-1-1 0 0 0,1 1 0 0 0,0 0 0 0 0,-1-1 0 0 0,1 1 0 0 0,-1 0 1 0 0,2-1-1 0 0,-2 1 39 0 0,1 14 286 0 0,1 0 0 0 0,0-1 0 0 0,6 18 1 0 0,4 32 279 0 0,-10 54 28 0 0,-2-71-613 0 0,1 0-1 0 0,11 61 1 0 0,-10-89 375 0 0,-2-15 605 0 0,-2-11-5 0 0,-114-522-2925 0 0,111 503 1634 0 0,-2-12 37 0 0,-15-106-580 0 0,21 126 690 0 0,0 1-1 0 0,2-1 1 0 0,0 1 0 0 0,1-1 0 0 0,8-34 0 0 0,-8 47 71 0 0,1 1 1 0 0,0-1 0 0 0,0 1-1 0 0,0 0 1 0 0,0 0-1 0 0,1 0 1 0 0,0 1-1 0 0,0-1 1 0 0,0 1 0 0 0,1 0-1 0 0,0 0 1 0 0,-1 0-1 0 0,1 1 1 0 0,0-1-1 0 0,1 1 1 0 0,-1 1 0 0 0,1-1-1 0 0,-1 1 1 0 0,1 0-1 0 0,8-2 1 0 0,-8 3-6 0 0,-1 0 0 0 0,0 1 0 0 0,1 0 1 0 0,-1 0-1 0 0,1 0 0 0 0,-1 1 0 0 0,0 0 0 0 0,1 0 0 0 0,-1 0 1 0 0,0 1-1 0 0,0-1 0 0 0,0 1 0 0 0,0 0 0 0 0,7 4 1 0 0,-3 0 15 0 0,0 1 1 0 0,0-1-1 0 0,-1 2 1 0 0,0-1-1 0 0,0 1 1 0 0,11 14-1 0 0,2 7 32 0 0,-1 2 0 0 0,-2 0 0 0 0,17 41 0 0 0,-14-29 96 0 0,41 100 192 0 0,-61-141-254 0 0,0 1 0 0 0,-1 0 0 0 0,1 0 0 0 0,-1 0 0 0 0,1 0 0 0 0,-1 0 0 0 0,0 0 0 0 0,0 0 0 0 0,-1 0 0 0 0,1 0 0 0 0,-1-1 1 0 0,1 1-1 0 0,-1 0 0 0 0,0 0 0 0 0,0 0 0 0 0,0 0 0 0 0,0-1 0 0 0,-2 4 0 0 0,-1-1 6 0 0,0 1-1 0 0,0-1 1 0 0,0 0 0 0 0,-1 0-1 0 0,0 0 1 0 0,0-1 0 0 0,-9 7-1 0 0,-7 2-1 0 0,1-1 0 0 0,-1-1 0 0 0,-34 11 0 0 0,6-5-179 0 0,33-12-431 0 0,0 0 1 0 0,0 1-1 0 0,0 1 0 0 0,1 1 1 0 0,0 0-1 0 0,-16 11 0 0 0,31-18 382 0 0,0-1 0 0 0,0 1 1 0 0,0-1-1 0 0,0 1 0 0 0,0-1 0 0 0,0 1 0 0 0,0-1 0 0 0,0 1 0 0 0,0-1 0 0 0,1 1 0 0 0,-1-1 0 0 0,0 1 0 0 0,0-1 1 0 0,0 1-1 0 0,1-1 0 0 0,-1 0 0 0 0,0 1 0 0 0,1-1 0 0 0,-1 1 0 0 0,0-1 0 0 0,1 0 0 0 0,-1 1 0 0 0,0-1 0 0 0,1 0 0 0 0,-1 1 1 0 0,1-1-1 0 0,-1 0 0 0 0,1 0 0 0 0,-1 1 0 0 0,1-1 0 0 0,-1 0 0 0 0,1 0 0 0 0,-1 0 0 0 0,1 0 0 0 0,-1 1 0 0 0,1-1 0 0 0,-1 0 1 0 0,1 0-1 0 0,-1 0 0 0 0,2 0 0 0 0,23 7-4711 0 0,-6-7 87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2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3068 0 0,'-1'3'8218'0'0,"3"18"-5603"0"0,18 48 1981 0 0,-18-55-4386 0 0,1-1 0 0 0,0 0 0 0 0,1 0 0 0 0,0-1-1 0 0,1 1 1 0 0,1-1 0 0 0,12 19 0 0 0,-18-30-198 0 0,0-1 1 0 0,0 0-1 0 0,0 0 1 0 0,0 1-1 0 0,0-1 0 0 0,0 0 1 0 0,1 0-1 0 0,-1 1 1 0 0,0-1-1 0 0,0 0 0 0 0,0 0 1 0 0,1 0-1 0 0,-1 1 1 0 0,0-1-1 0 0,0 0 1 0 0,0 0-1 0 0,1 0 0 0 0,-1 0 1 0 0,0 1-1 0 0,0-1 1 0 0,1 0-1 0 0,-1 0 0 0 0,0 0 1 0 0,1 0-1 0 0,-1 0 1 0 0,0 0-1 0 0,0 0 1 0 0,1 0-1 0 0,-1 0 0 0 0,0 0 1 0 0,0 0-1 0 0,1 0 1 0 0,-1 0-1 0 0,0 0 0 0 0,1 0 1 0 0,-1 0-1 0 0,0 0 1 0 0,1-1-1 0 0,3-11 508 0 0,-3-23 5 0 0,-1 32-596 0 0,-2-35 255 0 0,-9-53 1 0 0,6 53-294 0 0,-2-53 1 0 0,7 90 95 0 0,0-1 0 0 0,0 0 0 0 0,0 1-1 0 0,0-1 1 0 0,0 0 0 0 0,0 1 0 0 0,1-1 0 0 0,-1 1 0 0 0,1-1 0 0 0,-1 0-1 0 0,1 1 1 0 0,0-1 0 0 0,-1 1 0 0 0,1 0 0 0 0,0-1 0 0 0,0 1 0 0 0,0-1-1 0 0,0 1 1 0 0,0 0 0 0 0,0 0 0 0 0,1 0 0 0 0,-1 0 0 0 0,0 0 0 0 0,1 0-1 0 0,-1 0 1 0 0,1 0 0 0 0,-1 0 0 0 0,1 0 0 0 0,-1 1 0 0 0,1-1 0 0 0,-1 1-1 0 0,1-1 1 0 0,-1 1 0 0 0,1 0 0 0 0,0 0 0 0 0,-1-1 0 0 0,1 1 0 0 0,0 0-1 0 0,-1 0 1 0 0,1 1 0 0 0,0-1 0 0 0,1 1 0 0 0,12 1-176 0 0,0 1 0 0 0,0 0 0 0 0,-1 1 0 0 0,15 6 0 0 0,6 1-1493 0 0,-19-4-3144 0 0,-8-3-983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11 8341 0 0,'0'0'4119'0'0,"-15"20"793"0"0,11-11-4712 0 0,1 0-1 0 0,0 1 0 0 0,0 0 0 0 0,1 0 1 0 0,0 0-1 0 0,1 0 0 0 0,0 0 1 0 0,0 0-1 0 0,1 0 0 0 0,1 0 1 0 0,0 0-1 0 0,0 0 0 0 0,1 0 1 0 0,3 12-1 0 0,-4-19-193 0 0,0-1 0 0 0,0 0 1 0 0,0 1-1 0 0,0-1 0 0 0,0 0 1 0 0,1 0-1 0 0,-1 0 0 0 0,1 0 1 0 0,-1 0-1 0 0,1 0 0 0 0,0 0 0 0 0,0 0 1 0 0,0-1-1 0 0,0 1 0 0 0,0-1 1 0 0,0 1-1 0 0,0-1 0 0 0,0 0 1 0 0,1 0-1 0 0,-1 0 0 0 0,0 0 0 0 0,1 0 1 0 0,-1-1-1 0 0,1 1 0 0 0,-1-1 1 0 0,1 1-1 0 0,-1-1 0 0 0,1 0 1 0 0,-1 0-1 0 0,1 0 0 0 0,-1 0 0 0 0,1-1 1 0 0,-1 1-1 0 0,1-1 0 0 0,-1 0 1 0 0,1 1-1 0 0,-1-1 0 0 0,0 0 1 0 0,3-2-1 0 0,3 1-3 0 0,-1-1 0 0 0,1-1 0 0 0,-1 0 0 0 0,0 0 0 0 0,0 0 0 0 0,-1-1 0 0 0,1 0 0 0 0,-1 0 0 0 0,0 0 0 0 0,0-1 0 0 0,5-7 0 0 0,-8 8-38 0 0,0-1 0 0 0,0 1 0 0 0,-1 0 0 0 0,0-1 1 0 0,0 1-1 0 0,0-1 0 0 0,-1 0 0 0 0,0 1 0 0 0,0-1 0 0 0,0 0 0 0 0,-1 0 1 0 0,0 0-1 0 0,0 1 0 0 0,0-1 0 0 0,-1 0 0 0 0,-1-8 0 0 0,1 11 3 0 0,0 0 0 0 0,0 0 1 0 0,0-1-1 0 0,0 1 0 0 0,-1 0 0 0 0,1 0 0 0 0,-1 1 0 0 0,0-1 0 0 0,1 0 0 0 0,-1 1 0 0 0,-1-1 0 0 0,1 1 0 0 0,0-1 0 0 0,-1 1 1 0 0,1 0-1 0 0,-1 0 0 0 0,1 0 0 0 0,-1 0 0 0 0,0 1 0 0 0,0-1 0 0 0,0 1 0 0 0,0-1 0 0 0,0 1 0 0 0,0 0 0 0 0,0 1 0 0 0,-1-1 0 0 0,1 0 1 0 0,0 1-1 0 0,-1 0 0 0 0,-4 0 0 0 0,7-1 34 0 0,-1 1 1 0 0,1 0 0 0 0,-1 0-1 0 0,1 1 1 0 0,-1-1 0 0 0,1 0-1 0 0,0 0 1 0 0,-1 1 0 0 0,1-1-1 0 0,-1 1 1 0 0,1-1 0 0 0,0 1-1 0 0,-1 0 1 0 0,1-1 0 0 0,0 1-1 0 0,0 0 1 0 0,0 0 0 0 0,-1 0-1 0 0,1 0 1 0 0,0 0 0 0 0,0 0-1 0 0,0 0 1 0 0,1 0 0 0 0,-1 1-1 0 0,0-1 1 0 0,-1 3 0 0 0,-3 16-1980 0 0,4 1-6762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2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15 2904 0 0,'-5'7'10461'0'0,"-20"25"-7445"0"0,24-29-2893 0 0,-1 1-1 0 0,1-1 0 0 0,-1 0 0 0 0,1 1 0 0 0,0 0 0 0 0,1-1 1 0 0,-1 1-1 0 0,1-1 0 0 0,-1 1 0 0 0,1 0 0 0 0,0-1 0 0 0,0 1 1 0 0,0 0-1 0 0,1-1 0 0 0,0 1 0 0 0,-1-1 0 0 0,1 1 0 0 0,0-1 1 0 0,1 1-1 0 0,-1-1 0 0 0,1 1 0 0 0,-1-1 0 0 0,4 4 0 0 0,-3-5-116 0 0,1 0-1 0 0,-1 1 0 0 0,1-1 0 0 0,0 0 0 0 0,0 0 0 0 0,0-1 0 0 0,0 1 0 0 0,0-1 0 0 0,0 0 0 0 0,1 1 0 0 0,-1-1 0 0 0,0-1 1 0 0,1 1-1 0 0,-1 0 0 0 0,1-1 0 0 0,-1 0 0 0 0,1 0 0 0 0,-1 0 0 0 0,1 0 0 0 0,-1 0 0 0 0,1-1 0 0 0,-1 1 0 0 0,0-1 0 0 0,6-2 0 0 0,1 0-81 0 0,0-1 0 0 0,0 0-1 0 0,-1 0 1 0 0,0-1-1 0 0,0 0 1 0 0,0-1-1 0 0,-1 0 1 0 0,0 0-1 0 0,0-1 1 0 0,0 0-1 0 0,-1 0 1 0 0,12-16-1 0 0,-19 22 63 0 0,1 0 0 0 0,-1 0-1 0 0,1 0 1 0 0,-1 1 0 0 0,0-1-1 0 0,1 0 1 0 0,-1 0 0 0 0,0 0-1 0 0,0 0 1 0 0,0 0 0 0 0,0 0-1 0 0,0 0 1 0 0,0 0 0 0 0,0 0-1 0 0,0 0 1 0 0,0 0 0 0 0,0 0-1 0 0,0 0 1 0 0,-1 0 0 0 0,1 0-1 0 0,0 0 1 0 0,-1 1 0 0 0,1-1-1 0 0,0 0 1 0 0,-1 0 0 0 0,1 0 0 0 0,-1 0-1 0 0,0 1 1 0 0,1-1 0 0 0,-1 0-1 0 0,0 1 1 0 0,1-1 0 0 0,-1 0-1 0 0,0 1 1 0 0,0-1 0 0 0,0 1-1 0 0,1-1 1 0 0,-1 1 0 0 0,0-1-1 0 0,0 1 1 0 0,0 0 0 0 0,0-1-1 0 0,0 1 1 0 0,0 0 0 0 0,0 0-1 0 0,0 0 1 0 0,0 0 0 0 0,0 0-1 0 0,-1 0 1 0 0,-59-7-169 0 0,50 7 180 0 0,-1-1-54 0 0,-19-2-437 0 0,27-3-2160 0 0,15-5-3154 0 0,-6 5 1797 0 0,0 2-81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3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40 4440 0 0,'0'-2'364'0'0,"0"1"0"0"0,0-1-1 0 0,0 1 1 0 0,-1-1 0 0 0,1 1-1 0 0,0 0 1 0 0,-1-1-1 0 0,1 1 1 0 0,-1-1 0 0 0,1 1-1 0 0,-1 0 1 0 0,0-1-1 0 0,1 1 1 0 0,-1 0 0 0 0,0 0-1 0 0,0 0 1 0 0,0 0 0 0 0,0 0-1 0 0,0 0 1 0 0,0 0-1 0 0,0 0 1 0 0,0 0 0 0 0,-3-1-1 0 0,1 0-67 0 0,0 1 0 0 0,-1 0 0 0 0,1-1 0 0 0,-1 2 0 0 0,1-1 0 0 0,-1 0 0 0 0,0 1 0 0 0,1-1 0 0 0,-7 1 0 0 0,3 0-204 0 0,0 1-1 0 0,0 0 0 0 0,1 0 0 0 0,-1 0 0 0 0,0 1 1 0 0,0-1-1 0 0,1 2 0 0 0,-1-1 0 0 0,1 1 1 0 0,-9 5-1 0 0,11-4-31 0 0,0-1 1 0 0,0 1 0 0 0,0 0-1 0 0,1 1 1 0 0,0-1-1 0 0,0 1 1 0 0,0-1 0 0 0,0 1-1 0 0,1 0 1 0 0,-1 0-1 0 0,1 0 1 0 0,1 0-1 0 0,-1 0 1 0 0,1 1 0 0 0,0-1-1 0 0,0 0 1 0 0,0 1-1 0 0,1 7 1 0 0,0 11 215 0 0,1 0 1 0 0,2 0 0 0 0,4 24-1 0 0,1 2-87 0 0,33 210-109 0 0,-36-235-80 0 0,-4 16-16 0 0,-1-40-120 0 0,1 1-1 0 0,-1-1 1 0 0,0 0 0 0 0,0 0 0 0 0,0 0-1 0 0,-1 1 1 0 0,1-1 0 0 0,0 0-1 0 0,0 0 1 0 0,-1 0 0 0 0,1 0-1 0 0,0 1 1 0 0,-1-1 0 0 0,1 0-1 0 0,-1 0 1 0 0,0 0 0 0 0,1 0-1 0 0,-1 0 1 0 0,0 0 0 0 0,1 0-1 0 0,-1 0 1 0 0,0-1 0 0 0,0 1-1 0 0,0 0 1 0 0,0 0 0 0 0,0-1-1 0 0,-1 2 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2704 0 0,'1'29'8919'0'0,"5"16"-5612"0"0,1 6-1978 0 0,-11 39-25 0 0,2-76-1265 0 0,0 0 0 0 0,1-1 1 0 0,0 1-1 0 0,2 0 0 0 0,-1-1 1 0 0,1 1-1 0 0,1 0 1 0 0,1-1-1 0 0,5 19 0 0 0,-7-32-60 0 0,-1 0 0 0 0,1 0 0 0 0,0 0-1 0 0,-1 0 1 0 0,1 0 0 0 0,0-1 0 0 0,-1 1-1 0 0,1 0 1 0 0,0 0 0 0 0,-1-1 0 0 0,1 1 0 0 0,0 0-1 0 0,-1-1 1 0 0,1 1 0 0 0,-1 0 0 0 0,1-1-1 0 0,-1 1 1 0 0,1-1 0 0 0,-1 1 0 0 0,1-1-1 0 0,-1 1 1 0 0,1-1 0 0 0,-1 0 0 0 0,0 1-1 0 0,1-1 1 0 0,-1 1 0 0 0,0-1 0 0 0,0 0 0 0 0,1 0-1 0 0,24-35-126 0 0,-11 15-36 0 0,-13 20 167 0 0,0-1 0 0 0,0 1-1 0 0,0 0 1 0 0,0-1 0 0 0,0 1 0 0 0,0 0 0 0 0,0 0-1 0 0,0 0 1 0 0,0 0 0 0 0,1 0 0 0 0,-1 0 0 0 0,0 0 0 0 0,1 0-1 0 0,-1 1 1 0 0,1-1 0 0 0,-1 0 0 0 0,1 1 0 0 0,-1-1 0 0 0,1 1-1 0 0,-1 0 1 0 0,1-1 0 0 0,2 1 0 0 0,-3 1 24 0 0,1-1-1 0 0,-1 1 1 0 0,1 0 0 0 0,-1-1 0 0 0,0 1 0 0 0,1 0-1 0 0,-1 0 1 0 0,0 0 0 0 0,0 0 0 0 0,0 0 0 0 0,0 1-1 0 0,0-1 1 0 0,0 0 0 0 0,0 0 0 0 0,0 1 0 0 0,0-1-1 0 0,-1 0 1 0 0,2 4 0 0 0,4 10 135 0 0,-1 1 0 0 0,-1 0 0 0 0,4 26 0 0 0,-5-24-183 0 0,-1-10-1 0 0,8 26-813 0 0,-1-27-2223 0 0,4-17-3496 0 0,-11 3 1887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3968 0 0,'15'7'10006'0'0,"19"7"-3614"0"0,-24-9-6478 0 0,1-1 1 0 0,0-1-1 0 0,0 0 0 0 0,0-1 1 0 0,0 0-1 0 0,19 1 0 0 0,-22-3-672 0 0,19-1 1784 0 0,-16-2-4035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4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 1044 0 0,'-8'3'12304'0'0,"-27"16"-8968"0"0,25-10-2991 0 0,-1 0 0 0 0,1 1-1 0 0,1 0 1 0 0,0 0 0 0 0,0 1 0 0 0,-8 14 0 0 0,14-21-304 0 0,0 2 0 0 0,0-1 0 0 0,1 0 0 0 0,-1 0 0 0 0,1 1 0 0 0,0 0 0 0 0,0-1 1 0 0,1 1-1 0 0,0 0 0 0 0,0 0 0 0 0,0 0 0 0 0,1 0 0 0 0,0-1 0 0 0,0 1 0 0 0,0 0 1 0 0,1 0-1 0 0,1 8 0 0 0,-1-11-41 0 0,1 0 0 0 0,-1 0-1 0 0,1 1 1 0 0,0-1 0 0 0,0 0 0 0 0,0-1 0 0 0,0 1 0 0 0,0 0 0 0 0,0 0-1 0 0,1-1 1 0 0,0 0 0 0 0,-1 1 0 0 0,1-1 0 0 0,0 0 0 0 0,0 0-1 0 0,0-1 1 0 0,0 1 0 0 0,0 0 0 0 0,1-1 0 0 0,-1 0 0 0 0,0 0 0 0 0,1 0-1 0 0,-1 0 1 0 0,1-1 0 0 0,-1 1 0 0 0,1-1 0 0 0,-1 0 0 0 0,1 0 0 0 0,-1 0-1 0 0,1 0 1 0 0,-1-1 0 0 0,1 1 0 0 0,6-3 0 0 0,-2 1-24 0 0,1 0-1 0 0,-1 0 1 0 0,0-1 0 0 0,0 0 0 0 0,0 0-1 0 0,0-1 1 0 0,-1 0 0 0 0,1-1 0 0 0,-1 0-1 0 0,0 0 1 0 0,0 0 0 0 0,11-13 0 0 0,-16 17 27 0 0,-1-1 0 0 0,1 0 0 0 0,-1 0 1 0 0,1 0-1 0 0,-1 0 0 0 0,1 0 0 0 0,-1 0 0 0 0,0 0 0 0 0,0 0 1 0 0,0 0-1 0 0,0-1 0 0 0,-1 1 0 0 0,1 0 0 0 0,-1-1 0 0 0,1 1 1 0 0,-1-1-1 0 0,0 1 0 0 0,0 0 0 0 0,0-1 0 0 0,0 1 1 0 0,0-1-1 0 0,0 1 0 0 0,-1-1 0 0 0,1 1 0 0 0,-1 0 0 0 0,0-1 1 0 0,0 1-1 0 0,0 0 0 0 0,0 0 0 0 0,0 0 0 0 0,0-1 1 0 0,0 1-1 0 0,-1 0 0 0 0,1 1 0 0 0,-1-1 0 0 0,1 0 0 0 0,-1 0 1 0 0,0 1-1 0 0,0-1 0 0 0,-3-2 0 0 0,-2 0-87 0 0,0 0-1 0 0,0 0 1 0 0,-1 1-1 0 0,1 0 1 0 0,-1 0-1 0 0,1 1 1 0 0,-1 0-1 0 0,0 0 1 0 0,0 1-1 0 0,0 0 1 0 0,-10 0-1 0 0,7 5-1509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132 103 1172 0 0,'12'-48'2321'0'0,"-9"-1"6477"0"0,-3 48-8750 0 0,0 1 1 0 0,-1 0-1 0 0,1-1 0 0 0,0 1 0 0 0,-1 0 1 0 0,1-1-1 0 0,-1 1 0 0 0,1 0 1 0 0,0-1-1 0 0,-1 1 0 0 0,1 0 0 0 0,-1 0 1 0 0,1-1-1 0 0,-1 1 0 0 0,1 0 0 0 0,-1 0 1 0 0,1 0-1 0 0,-1 0 0 0 0,1 0 1 0 0,-1 0-1 0 0,1 0 0 0 0,-1 0 0 0 0,1 0 1 0 0,-1 0-1 0 0,1 0 0 0 0,-1 0 0 0 0,1 0 1 0 0,-1 0-1 0 0,1 0 0 0 0,-1 0 1 0 0,1 1-1 0 0,0-1 0 0 0,-1 0 0 0 0,1 0 1 0 0,-1 1-1 0 0,1-1 0 0 0,-1 0 0 0 0,1 1 1 0 0,0-1-1 0 0,-1 1 0 0 0,-22 11 508 0 0,17-6-312 0 0,-1 0-1 0 0,1 0 1 0 0,0 1-1 0 0,1 0 0 0 0,0 0 1 0 0,0 0-1 0 0,0 0 1 0 0,1 1-1 0 0,0 0 1 0 0,0 0-1 0 0,1 0 1 0 0,-4 13-1 0 0,0 11 267 0 0,0 0-1 0 0,-2 34 1 0 0,1-3-276 0 0,3-22-153 0 0,2-1 1 0 0,4 61 0 0 0,0-36-55 0 0,-1-55-84 0 0,1 1 1 0 0,0 0-1 0 0,0 0 1 0 0,1-1-1 0 0,1 1 0 0 0,0-1 1 0 0,0 1-1 0 0,1-1 1 0 0,0 0-1 0 0,1 0 1 0 0,7 12-1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4256 0 0,'0'0'6335'0'0,"36"5"307"0"0,-16-3-6314 0 0,-1 0 0 0 0,1-2 0 0 0,0 0-1 0 0,0-1 1 0 0,0-1 0 0 0,0-1 0 0 0,36-10 0 0 0,-81 21-9948 0 0,14-6 4288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5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24 744 0 0,'-2'-4'3264'0'0,"2"3"-3045"0"0,-1 1-1 0 0,1 0 1 0 0,0-1-1 0 0,-1 1 0 0 0,1 0 1 0 0,0-1-1 0 0,-1 1 1 0 0,1-1-1 0 0,0 1 1 0 0,0-1-1 0 0,0 1 1 0 0,-1 0-1 0 0,1-1 1 0 0,0 1-1 0 0,0-1 1 0 0,0 1-1 0 0,0-1 0 0 0,0 1 1 0 0,0-1-1 0 0,0 1 1 0 0,0-1-1 0 0,0 1 1 0 0,0-1-1 0 0,0 1 1 0 0,0-1-1 0 0,0 1 1 0 0,0-1-1 0 0,0 1 0 0 0,0-1 1 0 0,1 1-1 0 0,-1-1 1 0 0,0 1-1 0 0,0 0 1 0 0,1-1-1 0 0,-1 1 1 0 0,0-1-1 0 0,1 1 1 0 0,-1 0-1 0 0,0-1 1 0 0,1 1-1 0 0,-1 0 0 0 0,2-1 876 0 0,22 42 1295 0 0,-18-21-2020 0 0,-2 1 0 0 0,0 0 0 0 0,-1 0 0 0 0,-1 0 0 0 0,-1 0 0 0 0,-1 0 0 0 0,-3 24 1 0 0,2 13-153 0 0,-5 71 888 0 0,3-82-3384 0 0,2-10-7041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6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7385 0 0,'0'1'248'0'0,"0"-1"0"0"0,0 1 1 0 0,0-1-1 0 0,0 1 0 0 0,0-1 0 0 0,0 1 1 0 0,0-1-1 0 0,1 1 0 0 0,-1-1 1 0 0,0 1-1 0 0,0-1 0 0 0,0 1 0 0 0,1-1 1 0 0,-1 1-1 0 0,0-1 0 0 0,1 0 1 0 0,-1 1-1 0 0,0-1 0 0 0,1 0 0 0 0,-1 1 1 0 0,0-1-1 0 0,1 0 0 0 0,-1 1 1 0 0,1-1-1 0 0,-1 0 0 0 0,1 0 0 0 0,-1 1 1 0 0,1-1-1 0 0,20 1 2533 0 0,26-12-2487 0 0,-38 9 222 0 0,27-6-678 0 0,1 2 1 0 0,0 1-1 0 0,67 1 1 0 0,-97 4 415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27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4760 0 0,'11'-20'7244'0'0,"-2"11"-4574"0"0,-1 12-2061 0 0,-2 19 237 0 0,1 47 1121 0 0,-6 129 0 0 0,-3-93-1792 0 0,3-96-111 0 0,0 1 0 0 0,0 0 0 0 0,1-1 0 0 0,0 1 1 0 0,1-1-1 0 0,0 0 0 0 0,5 11 0 0 0,-6-15-40 0 0,0-1 0 0 0,0 0 0 0 0,0 0 0 0 0,1 0 1 0 0,-1 0-1 0 0,1 0 0 0 0,0 0 0 0 0,0-1 0 0 0,0 1 0 0 0,1-1 0 0 0,-1 0 0 0 0,1 0 0 0 0,0 0 0 0 0,0-1 0 0 0,0 1 1 0 0,8 3-1 0 0,-11-7-67 0 0,0 0 0 0 0,0 1 0 0 0,0-1 1 0 0,-1 0-1 0 0,1 0 0 0 0,0 0 0 0 0,-1 0 1 0 0,1 0-1 0 0,-1 0 0 0 0,1 0 0 0 0,-1 0 1 0 0,1 0-1 0 0,-1 0 0 0 0,0 0 0 0 0,1 0 1 0 0,-1 0-1 0 0,0 0 0 0 0,0 0 0 0 0,0-1 1 0 0,0 1-1 0 0,0 0 0 0 0,0 0 0 0 0,0 0 0 0 0,0 0 1 0 0,-1-2-1 0 0,2-47-662 0 0,-2 39 419 0 0,5-11-98 0 0,-3 22 376 0 0,-1-1-1 0 0,0 1 1 0 0,0 0 0 0 0,0-1 0 0 0,1 1 0 0 0,-1 0-1 0 0,0 0 1 0 0,0 0 0 0 0,1-1 0 0 0,-1 1-1 0 0,0 0 1 0 0,1 0 0 0 0,-1 0 0 0 0,0-1 0 0 0,1 1-1 0 0,-1 0 1 0 0,0 0 0 0 0,1 0 0 0 0,-1 0-1 0 0,0 0 1 0 0,1 0 0 0 0,-1 0 0 0 0,0 0 0 0 0,1 0-1 0 0,-1 0 1 0 0,0 0 0 0 0,1 0 0 0 0,-1 0-1 0 0,0 0 1 0 0,1 0 0 0 0,-1 0 0 0 0,3 2 51 0 0,0-1 0 0 0,-1 1 1 0 0,1 0-1 0 0,-1 0 0 0 0,1 0 1 0 0,-1 0-1 0 0,0 0 0 0 0,0 1 0 0 0,3 3 1 0 0,8 11 221 0 0,-4-4-124 0 0,1-1 1 0 0,0 0-1 0 0,1 0 1 0 0,21 17 0 0 0,-29-27-153 0 0,1 1 1 0 0,-1-1-1 0 0,1 0 1 0 0,0 0 0 0 0,0-1-1 0 0,0 1 1 0 0,0-1 0 0 0,0 1-1 0 0,0-1 1 0 0,0 0 0 0 0,0-1-1 0 0,0 1 1 0 0,0-1-1 0 0,0 0 1 0 0,1 0 0 0 0,-1 0-1 0 0,0-1 1 0 0,0 1 0 0 0,0-1-1 0 0,0 0 1 0 0,0 0 0 0 0,0 0-1 0 0,5-3 1 0 0,70-30-1316 0 0,-76 31 1264 0 0,1 0 1 0 0,-1 1 0 0 0,1-1 0 0 0,-1-1-1 0 0,0 1 1 0 0,0 0 0 0 0,-1-1 0 0 0,1 1-1 0 0,-1-1 1 0 0,1 0 0 0 0,-1 0 0 0 0,-1 0-1 0 0,1 0 1 0 0,0 0 0 0 0,0-6 0 0 0,14-74-965 0 0,-9 41 552 0 0,-9 16 919 0 0,2 27-425 0 0,0-1 1 0 0,0 1 0 0 0,0 0-1 0 0,0-1 1 0 0,0 1-1 0 0,0-1 1 0 0,0 1-1 0 0,0 0 1 0 0,-1-1-1 0 0,1 1 1 0 0,0 0 0 0 0,0-1-1 0 0,-1 1 1 0 0,1 0-1 0 0,0-1 1 0 0,0 1-1 0 0,-1 0 1 0 0,1 0 0 0 0,0-1-1 0 0,-1 1 1 0 0,1 0-1 0 0,0 0 1 0 0,-1 0-1 0 0,1-1 1 0 0,0 1-1 0 0,-1 0 1 0 0,1 0 0 0 0,-1 0-1 0 0,1 0 1 0 0,0 0-1 0 0,-1 0 1 0 0,1 0-1 0 0,0 0 1 0 0,-1 0-1 0 0,1 0 1 0 0,-1 0 0 0 0,1 0-1 0 0,0 0 1 0 0,-1 0-1 0 0,1 0 1 0 0,-1 0-1 0 0,1 0 1 0 0,0 0 0 0 0,-1 1-1 0 0,1-1 1 0 0,0 0-1 0 0,-1 0 1 0 0,1 0-1 0 0,0 1 1 0 0,-1-1-1 0 0,1 0 1 0 0,0 0 0 0 0,-1 1-1 0 0,1-1 1 0 0,0 0-1 0 0,0 1 1 0 0,0-1-1 0 0,-1 0 1 0 0,1 1-1 0 0,0-1 1 0 0,0 1 0 0 0,-9 9 244 0 0,2 1 0 0 0,-1-1 1 0 0,1 1-1 0 0,1 1 0 0 0,0-1 1 0 0,1 1-1 0 0,-8 23 1 0 0,3 0-47 0 0,-9 57 1 0 0,19-90-217 0 0,0 0 1 0 0,-1-1-1 0 0,1 1 1 0 0,0 0-1 0 0,0-1 1 0 0,0 1-1 0 0,0 0 1 0 0,0 0-1 0 0,0-1 1 0 0,1 1-1 0 0,-1 0 1 0 0,1-1-1 0 0,-1 1 1 0 0,1 0-1 0 0,-1-1 1 0 0,1 1-1 0 0,0-1 1 0 0,0 1-1 0 0,0-1 1 0 0,0 1 0 0 0,0-1-1 0 0,0 0 1 0 0,0 0-1 0 0,0 1 1 0 0,1-1-1 0 0,1 2 1 0 0,1-2 6 0 0,-1 1 1 0 0,1-1 0 0 0,0 1-1 0 0,0-1 1 0 0,0 0 0 0 0,0 0 0 0 0,0-1-1 0 0,0 1 1 0 0,0-1 0 0 0,0 0 0 0 0,4 0-1 0 0,12-2 10 0 0,-1-1-1 0 0,0 0 1 0 0,30-10-1 0 0,-29 6-296 0 0,30-6-3225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2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77 1748 0 0,'6'-23'7187'0'0,"-2"17"-6586"0"0,0 0 1 0 0,0 0-1 0 0,0 0 1 0 0,1 0-1 0 0,-1 1 1 0 0,9-7-1 0 0,-13 12-581 0 0,0 0 0 0 0,0 0-1 0 0,0-1 1 0 0,0 1 0 0 0,0 0-1 0 0,0 0 1 0 0,0 0 0 0 0,1 0 0 0 0,-1-1-1 0 0,0 1 1 0 0,0 0 0 0 0,0 0-1 0 0,0 0 1 0 0,0 0 0 0 0,0-1 0 0 0,0 1-1 0 0,0 0 1 0 0,-1 0 0 0 0,1 0-1 0 0,0 0 1 0 0,0-1 0 0 0,0 1 0 0 0,0 0-1 0 0,0 0 1 0 0,0 0 0 0 0,0 0-1 0 0,0 0 1 0 0,0-1 0 0 0,0 1 0 0 0,0 0-1 0 0,-1 0 1 0 0,1 0 0 0 0,0 0-1 0 0,0 0 1 0 0,0 0 0 0 0,0 0 0 0 0,0-1-1 0 0,-1 1 1 0 0,1 0 0 0 0,0 0-1 0 0,0 0 1 0 0,0 0 0 0 0,0 0-1 0 0,-1 0 1 0 0,1 0 0 0 0,0 0 0 0 0,0 0-1 0 0,0 0 1 0 0,0 0 0 0 0,-1 0-1 0 0,1 0 1 0 0,0 0 0 0 0,0 0 0 0 0,0 0-1 0 0,0 0 1 0 0,-1 0 0 0 0,1 0-1 0 0,0 0 1 0 0,0 0 0 0 0,0 0 0 0 0,0 0-1 0 0,0 1 1 0 0,-1-1 0 0 0,1 0-1 0 0,0 0 1 0 0,0 0 0 0 0,-27 0 163 0 0,-29 5-384 0 0,53-4 201 0 0,-92 19-200 0 0,88-18 216 0 0,0 0 0 0 0,-1 1 0 0 0,1 0 0 0 0,0 0 1 0 0,0 1-1 0 0,1-1 0 0 0,-1 2 0 0 0,1-1 0 0 0,0 1 0 0 0,-8 7 0 0 0,12-9 27 0 0,-1 1-1 0 0,1 0 1 0 0,0 0-1 0 0,0 0 0 0 0,1 0 1 0 0,-1 0-1 0 0,1 0 1 0 0,0 0-1 0 0,0 0 1 0 0,0 1-1 0 0,0-1 0 0 0,1 0 1 0 0,0 1-1 0 0,0-1 1 0 0,0 0-1 0 0,0 1 1 0 0,2 5-1 0 0,2 12 284 0 0,0-1-1 0 0,10 26 1 0 0,-4-13 38 0 0,19 51 59 0 0,4 15-287 0 0,-31-89-72 0 0,1 0-1 0 0,-2 0 0 0 0,1 0 1 0 0,-2 0-1 0 0,1 0 1 0 0,-1 0-1 0 0,-2 12 1 0 0,0-15-74 0 0,0-1 1 0 0,0 1 0 0 0,0 0-1 0 0,-1-1 1 0 0,0 0-1 0 0,0 1 1 0 0,-1-1-1 0 0,0-1 1 0 0,-1 1-1 0 0,-9 11 1 0 0,7-9 359 0 0,6-4-3682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4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13 1100 0 0,'0'0'389'0'0,"-35"-13"7990"0"0,51 17-3620 0 0,23-1-3215 0 0,17 3-1148 0 0,3 2-244 0 0,85-1 0 0 0,-143-7-436 0 0,-40 14-6111 0 0,27-11 3710 0 0,-2 1-466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6217 0 0,'0'0'4249'0'0,"1"10"-1778"0"0,-5-7-2175 0 0,0 1 1 0 0,1 0-1 0 0,-1 0 0 0 0,1 1 0 0 0,0-1 0 0 0,0 1 0 0 0,1-1 0 0 0,-1 1 1 0 0,1 0-1 0 0,0 0 0 0 0,0 0 0 0 0,1 0 0 0 0,0 0 0 0 0,-1 7 1 0 0,1-10-297 0 0,1 1 1 0 0,0 0 0 0 0,-1 0 0 0 0,1-1-1 0 0,1 1 1 0 0,-1 0 0 0 0,0 0 0 0 0,1-1-1 0 0,-1 1 1 0 0,1 0 0 0 0,0-1 0 0 0,0 1-1 0 0,0 0 1 0 0,0-1 0 0 0,1 0 0 0 0,-1 1-1 0 0,0-1 1 0 0,1 0 0 0 0,0 1 0 0 0,-1-1-1 0 0,1 0 1 0 0,0 0 0 0 0,0-1 0 0 0,1 1-1 0 0,-1 0 1 0 0,0-1 0 0 0,0 1 0 0 0,1-1-1 0 0,3 2 1 0 0,-2-2 13 0 0,0 0 0 0 0,0 0 0 0 0,0 0-1 0 0,0-1 1 0 0,0 0 0 0 0,0 0 0 0 0,0 0 0 0 0,0 0-1 0 0,0 0 1 0 0,0-1 0 0 0,0 0 0 0 0,0 0-1 0 0,0 0 1 0 0,0 0 0 0 0,0-1 0 0 0,-1 1 0 0 0,1-1-1 0 0,5-3 1 0 0,-5 2-27 0 0,1 0 0 0 0,-1 0 1 0 0,0 0-1 0 0,0 0 0 0 0,0-1 0 0 0,0 1 0 0 0,0-1 0 0 0,-1 0 1 0 0,1 0-1 0 0,-1 0 0 0 0,0-1 0 0 0,-1 1 0 0 0,4-8 0 0 0,-6 11-5 0 0,0-1-1 0 0,0 1 0 0 0,0-1 1 0 0,-1 1-1 0 0,1-1 1 0 0,0 1-1 0 0,-1-1 0 0 0,0 1 1 0 0,1 0-1 0 0,-1-1 1 0 0,0 1-1 0 0,1 0 0 0 0,-1-1 1 0 0,0 1-1 0 0,0 0 0 0 0,0 0 1 0 0,0 0-1 0 0,0 0 1 0 0,0 0-1 0 0,-1 0 0 0 0,1 0 1 0 0,0 0-1 0 0,0 0 1 0 0,-1 0-1 0 0,1 1 0 0 0,0-1 1 0 0,-1 1-1 0 0,1-1 0 0 0,-1 1 1 0 0,1-1-1 0 0,-2 1 1 0 0,-6-3-41 0 0,1 0 0 0 0,0 1 1 0 0,-1-1-1 0 0,-14 0 1 0 0,22 3 38 0 0,-44 1 528 0 0,43-1-535 0 0,-1 0 1 0 0,1 1-1 0 0,0-1 1 0 0,-1 1 0 0 0,1 0-1 0 0,0-1 1 0 0,0 1 0 0 0,0 0-1 0 0,0 0 1 0 0,0 1 0 0 0,0-1-1 0 0,0 0 1 0 0,0 1 0 0 0,0-1-1 0 0,0 1 1 0 0,1 0 0 0 0,-1-1-1 0 0,-1 4 1 0 0,3-5-36 0 0,0 1-1 0 0,0-1 1 0 0,0 0 0 0 0,0 1-1 0 0,0-1 1 0 0,0 1 0 0 0,0-1-1 0 0,0 1 1 0 0,0-1 0 0 0,1 0-1 0 0,-1 1 1 0 0,0-1 0 0 0,0 0-1 0 0,1 1 1 0 0,-1-1 0 0 0,0 0-1 0 0,0 1 1 0 0,1-1 0 0 0,-1 0-1 0 0,0 1 1 0 0,1-1 0 0 0,-1 0-1 0 0,0 0 1 0 0,1 1 0 0 0,-1-1-1 0 0,1 0 1 0 0,-1 0 0 0 0,0 0-1 0 0,1 1 1 0 0,-1-1 0 0 0,1 0-1 0 0,-1 0 1 0 0,0 0 0 0 0,1 0-1 0 0,0 0 1 0 0,18 4-4556 0 0,-9-4-179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1 900 0 0,'2'8'11260'0'0,"7"34"-8391"0"0,-8-37-2709 0 0,5 40 680 0 0,-2 1 0 0 0,-2 0 0 0 0,-5 70-1 0 0,2-50-1012 0 0,-14-78-8058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5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1292 0 0,'6'12'8014'0'0,"14"13"-3993"0"0,-5-5-2270 0 0,-15-19-1642 0 0,1 1 1 0 0,-1-1-1 0 0,1 0 1 0 0,0 1-1 0 0,-1-1 1 0 0,1 0-1 0 0,0 0 1 0 0,0 1-1 0 0,0-1 0 0 0,0 0 1 0 0,0 0-1 0 0,0 0 1 0 0,0 0-1 0 0,0 0 1 0 0,0 0-1 0 0,1 0 1 0 0,1 1-1 0 0,-2-2-62 0 0,-1-1-1 0 0,1 1 0 0 0,0 0 1 0 0,-1 0-1 0 0,1 0 1 0 0,0-1-1 0 0,-1 1 1 0 0,1 0-1 0 0,-1 0 1 0 0,1-1-1 0 0,0 1 1 0 0,-1-1-1 0 0,1 1 1 0 0,-1 0-1 0 0,1-1 1 0 0,-1 1-1 0 0,1-1 1 0 0,-1 1-1 0 0,0-1 1 0 0,1 0-1 0 0,-1 1 1 0 0,0-1-1 0 0,1 1 1 0 0,-1-1-1 0 0,0 0 1 0 0,1 0-1 0 0,16-66 915 0 0,-12 41-969 0 0,-3 22-3 0 0,2-9-46 0 0,2 1 1 0 0,-1 0-1 0 0,12-17 0 0 0,-12 20 21 0 0,-4 7-28 0 0,1 0 0 0 0,-1 0-1 0 0,0 0 1 0 0,1 0 0 0 0,-1 0 0 0 0,1 0 0 0 0,0 0 0 0 0,-1 0-1 0 0,1 1 1 0 0,0-1 0 0 0,0 1 0 0 0,4-3 0 0 0,-3 3-453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5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 5092 0 0,'0'19'6315'0'0,"1"25"-2513"0"0,-1-42-3751 0 0,1-1 0 0 0,-1 1 0 0 0,1 0-1 0 0,-1-1 1 0 0,1 1 0 0 0,0-1 0 0 0,0 1-1 0 0,-1-1 1 0 0,1 1 0 0 0,0-1-1 0 0,0 1 1 0 0,0-1 0 0 0,1 0 0 0 0,-1 0-1 0 0,0 1 1 0 0,0-1 0 0 0,1 0 0 0 0,-1 0-1 0 0,1 0 1 0 0,-1-1 0 0 0,3 2-1 0 0,-4-1 63 0 0,11-17 800 0 0,-10 15-904 0 0,6-23 271 0 0,2 1-1 0 0,14-28 0 0 0,-23 51-284 0 0,0 0 1 0 0,1-1-1 0 0,-1 1 1 0 0,0 0-1 0 0,0-1 1 0 0,0 1-1 0 0,0 0 1 0 0,1-1-1 0 0,-1 1 1 0 0,0 0-1 0 0,0 0 1 0 0,0-1-1 0 0,1 1 1 0 0,-1 0-1 0 0,0 0 1 0 0,1 0-1 0 0,-1-1 1 0 0,0 1-1 0 0,0 0 1 0 0,1 0-1 0 0,-1 0 1 0 0,0 0-1 0 0,1 0 1 0 0,-1 0-1 0 0,0-1 1 0 0,1 1-1 0 0,-1 0 1 0 0,0 0-1 0 0,1 0 1 0 0,-1 0-1 0 0,0 0 1 0 0,1 0-1 0 0,-1 0 1 0 0,0 0-1 0 0,1 1 1 0 0,-1-1-1 0 0,0 0 1 0 0,1 0-1 0 0,-1 0 1 0 0,11 14 226 0 0,1 19 300 0 0,-12-31-511 0 0,0 0-1 0 0,0 0 1 0 0,0 0-1 0 0,0-1 0 0 0,1 1 1 0 0,-1 0-1 0 0,1 0 0 0 0,-1-1 1 0 0,1 1-1 0 0,0-1 1 0 0,0 1-1 0 0,-1 0 0 0 0,1-1 1 0 0,0 1-1 0 0,0-1 1 0 0,1 0-1 0 0,-1 1 0 0 0,0-1 1 0 0,0 0-1 0 0,1 0 0 0 0,-1 0 1 0 0,1 0-1 0 0,-1 0 1 0 0,1 0-1 0 0,-1 0 0 0 0,1 0 1 0 0,-1 0-1 0 0,1-1 0 0 0,0 1 1 0 0,0-1-1 0 0,-1 1 1 0 0,1-1-1 0 0,0 0 0 0 0,0 0 1 0 0,-1 1-1 0 0,1-1 1 0 0,2-1-1 0 0,3-1 30 0 0,0 0 0 0 0,-1 0-1 0 0,1-1 1 0 0,-1 0 0 0 0,0 0 0 0 0,0 0 0 0 0,0-1-1 0 0,9-7 1 0 0,16-16 247 0 0,-26 21-252 0 0,0 1 1 0 0,1 0-1 0 0,-1 0 0 0 0,1 0 0 0 0,1 1 1 0 0,-1 0-1 0 0,1 0 0 0 0,-1 0 0 0 0,1 1 1 0 0,11-4-1 0 0,-16 7-38 0 0,0 0-1 0 0,0 1 1 0 0,-1-1 0 0 0,1 0-1 0 0,0 1 1 0 0,0-1 0 0 0,0 1 0 0 0,-1 0-1 0 0,1-1 1 0 0,0 1 0 0 0,-1 0-1 0 0,1 0 1 0 0,0 0 0 0 0,-1 0 0 0 0,1 1-1 0 0,-1-1 1 0 0,0 0 0 0 0,1 1-1 0 0,1 2 1 0 0,25 36 132 0 0,-16-23-148 0 0,-10-14 26 0 0,1 0 0 0 0,-1 0-1 0 0,1 0 1 0 0,0 0 0 0 0,0 0 0 0 0,0-1 0 0 0,0 0 0 0 0,1 1 0 0 0,-1-1-1 0 0,0-1 1 0 0,1 1 0 0 0,0 0 0 0 0,-1-1 0 0 0,6 2 0 0 0,20 0-3362 0 0,-49-10-13627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7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206 101 1160 0 0,'-11'-24'10431'0'0,"-24"-15"-6822"0"0,16 18-2403 0 0,18 20-1182 0 0,0-1 0 0 0,0 1 1 0 0,0 0-1 0 0,0 0 1 0 0,0 0-1 0 0,0 0 1 0 0,0 0-1 0 0,-1 0 1 0 0,1 0-1 0 0,0 0 1 0 0,0 1-1 0 0,-1-1 0 0 0,1 0 1 0 0,-1 1-1 0 0,1-1 1 0 0,0 1-1 0 0,-1-1 1 0 0,1 1-1 0 0,-1 0 1 0 0,1 0-1 0 0,-1 0 1 0 0,1 0-1 0 0,-4 0 1 0 0,3 0-24 0 0,-1 1 0 0 0,1 0 1 0 0,-1 0-1 0 0,1 0 1 0 0,-1 1-1 0 0,1-1 0 0 0,0 0 1 0 0,-1 1-1 0 0,1 0 1 0 0,0-1-1 0 0,0 1 0 0 0,-2 2 1 0 0,-3 5 38 0 0,-1 0 0 0 0,2 1 0 0 0,-1-1 0 0 0,-9 21 0 0 0,10-16 16 0 0,1 0 0 0 0,0 0 0 0 0,1 0 1 0 0,-3 18-1 0 0,6-25-63 0 0,0 0 0 0 0,0 1 1 0 0,1-1-1 0 0,0 0 1 0 0,0 0-1 0 0,1 0 0 0 0,-1 0 1 0 0,2 0-1 0 0,-1 0 1 0 0,1 0-1 0 0,2 6 0 0 0,-3-11 7 0 0,0 0-1 0 0,0 0 0 0 0,0 0 1 0 0,0 0-1 0 0,0 0 0 0 0,0 0 1 0 0,1 0-1 0 0,-1-1 0 0 0,1 1 1 0 0,-1-1-1 0 0,1 1 0 0 0,-1-1 1 0 0,1 1-1 0 0,0-1 0 0 0,0 0 1 0 0,0 0-1 0 0,0 0 0 0 0,0 0 1 0 0,0 0-1 0 0,0 0 0 0 0,0-1 1 0 0,0 1-1 0 0,0-1 0 0 0,0 1 1 0 0,0-1-1 0 0,0 0 0 0 0,1 0 1 0 0,-1 0-1 0 0,0 0 0 0 0,0 0 1 0 0,0 0-1 0 0,0-1 0 0 0,1 1 1 0 0,-1-1-1 0 0,0 1 0 0 0,0-1 1 0 0,0 0-1 0 0,0 0 0 0 0,3-2 1 0 0,1 0-43 0 0,-1-1 0 0 0,1 1 1 0 0,-1-1-1 0 0,0 0 0 0 0,0 0 0 0 0,-1-1 1 0 0,1 1-1 0 0,-1-1 0 0 0,0 0 0 0 0,0 0 1 0 0,-1-1-1 0 0,5-7 0 0 0,-6 7 7 0 0,1 0 0 0 0,-1 0 0 0 0,-1 0 0 0 0,1-1 0 0 0,-1 1 0 0 0,0 0 0 0 0,-1-1 0 0 0,1 1 0 0 0,-1-1 0 0 0,0 1 0 0 0,-1 0 0 0 0,0-1 0 0 0,0 1 0 0 0,-2-7 0 0 0,2 10-54 0 0,0-1 1 0 0,0 1-1 0 0,-1-1 1 0 0,0 1-1 0 0,0 0 1 0 0,0 0-1 0 0,0 0 1 0 0,0 0-1 0 0,0 0 1 0 0,-1 0-1 0 0,0 1 1 0 0,1-1-1 0 0,-1 1 1 0 0,0-1-1 0 0,0 1 0 0 0,0 0 1 0 0,-1 1-1 0 0,1-1 1 0 0,0 0-1 0 0,-1 1 1 0 0,1 0-1 0 0,-1 0 1 0 0,1 0-1 0 0,-1 0 1 0 0,0 0-1 0 0,-4 0 1 0 0,7 1-38 0 0,-1 0 0 0 0,0 0 0 0 0,1 0 0 0 0,-1 0 0 0 0,0 1 1 0 0,1-1-1 0 0,-1 0 0 0 0,1 1 0 0 0,-1-1 0 0 0,0 1 0 0 0,1-1 0 0 0,-1 1 1 0 0,1 0-1 0 0,-1 0 0 0 0,1-1 0 0 0,-1 1 0 0 0,1 0 0 0 0,0 0 1 0 0,0 1-1 0 0,-1-1 0 0 0,1 0 0 0 0,0 0 0 0 0,0 1 0 0 0,0-1 1 0 0,-1 3-1 0 0,0 0-497 0 0,0-1 1 0 0,1 1-1 0 0,-1 0 0 0 0,1 0 1 0 0,0-1-1 0 0,0 1 1 0 0,0 0-1 0 0,1 0 1 0 0,-1 7-1 0 0,1 2-2007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8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78 1828 0 0,'0'-2'631'0'0,"0"1"0"0"0,-1-1-1 0 0,1 1 1 0 0,-1-1 0 0 0,1 0-1 0 0,-1 1 1 0 0,1 0 0 0 0,-1-1 0 0 0,0 1-1 0 0,0-1 1 0 0,0 1 0 0 0,1 0 0 0 0,-3-2-1 0 0,-20-19 2121 0 0,-30-8-1060 0 0,51 29-1699 0 0,1 0 1 0 0,-1 1-1 0 0,0-1 1 0 0,0 1-1 0 0,0 0 0 0 0,1-1 1 0 0,-1 1-1 0 0,0 0 0 0 0,0 0 1 0 0,0 0-1 0 0,0 1 1 0 0,1-1-1 0 0,-1 0 0 0 0,0 1 1 0 0,0-1-1 0 0,0 1 1 0 0,1-1-1 0 0,-1 1 0 0 0,0 0 1 0 0,1 0-1 0 0,-1 0 0 0 0,-1 1 1 0 0,-1 1 17 0 0,-1 1 0 0 0,1-1 0 0 0,1 1 0 0 0,-1 0 0 0 0,1 1 0 0 0,-1-1 0 0 0,-4 8 1 0 0,1 1 108 0 0,1 1 0 0 0,0 0 1 0 0,0 0-1 0 0,-6 27 1 0 0,9-27-17 0 0,2 1-1 0 0,-1-1 1 0 0,2 0 0 0 0,0 0 0 0 0,1 1-1 0 0,0-1 1 0 0,1 0 0 0 0,0 0 0 0 0,2 0-1 0 0,-1 0 1 0 0,2-1 0 0 0,0 1 0 0 0,0-1-1 0 0,1 0 1 0 0,15 23 0 0 0,28 53-614 0 0,-38-58-2421 0 0,-11-22-3601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9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47 4620 0 0,'-13'-12'9528'0'0,"21"13"-7312"0"0,27 4-2171 0 0,-24-6-184 0 0,-1-1 0 0 0,1 0 0 0 0,-1-1 1 0 0,1 0-1 0 0,16-7 0 0 0,21-6-3159 0 0,-27 12-4583 0 0,-15 4 3488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3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44 260 0 0,'0'-2'537'0'0,"0"1"0"0"0,0-1 0 0 0,0 0 0 0 0,-1 0 0 0 0,1 1 1 0 0,0-1-1 0 0,-1 0 0 0 0,1 1 0 0 0,-1-1 0 0 0,1 0 0 0 0,-1 1 0 0 0,0-1 0 0 0,0 1 0 0 0,0-1 0 0 0,0 1 0 0 0,0 0 0 0 0,0-1 1 0 0,0 1-1 0 0,0 0 0 0 0,0-1 0 0 0,-2 0 0 0 0,1 1-322 0 0,-1 0 1 0 0,1 0-1 0 0,0 0 1 0 0,-1 0-1 0 0,1 0 0 0 0,-1 0 1 0 0,1 1-1 0 0,-1-1 1 0 0,1 1-1 0 0,-1 0 1 0 0,0-1-1 0 0,1 1 0 0 0,-4 1 1 0 0,1-1-170 0 0,0 1 1 0 0,0 0-1 0 0,-1 0 0 0 0,1 0 1 0 0,0 1-1 0 0,0 0 1 0 0,0 0-1 0 0,0 0 0 0 0,0 1 1 0 0,1-1-1 0 0,-1 1 1 0 0,1 0-1 0 0,-8 7 0 0 0,8-5-22 0 0,0 0 0 0 0,1 0 0 0 0,-1 0 1 0 0,1 0-1 0 0,0 1 0 0 0,0 0 0 0 0,1 0 0 0 0,-1-1 0 0 0,1 1 0 0 0,1 1 0 0 0,-1-1 0 0 0,1 0 0 0 0,0 0 0 0 0,0 7 0 0 0,1-11-24 0 0,0 0 0 0 0,0 0-1 0 0,0 0 1 0 0,1 0 0 0 0,-1 0 0 0 0,1 0 0 0 0,-1 0 0 0 0,1 0 0 0 0,0-1 0 0 0,0 1 0 0 0,-1 0 0 0 0,1 0 0 0 0,0-1 0 0 0,1 1 0 0 0,-1-1-1 0 0,0 1 1 0 0,0-1 0 0 0,1 1 0 0 0,1 1 0 0 0,0-2 9 0 0,0 1 1 0 0,0-1-1 0 0,0 0 0 0 0,0 0 0 0 0,0 0 0 0 0,0 0 1 0 0,0-1-1 0 0,0 1 0 0 0,0-1 0 0 0,1 0 0 0 0,-1 0 1 0 0,0 0-1 0 0,0 0 0 0 0,0 0 0 0 0,6-2 0 0 0,-4 1 15 0 0,0-1 0 0 0,0 1 0 0 0,0-1 0 0 0,0 0 0 0 0,0 0 0 0 0,-1-1 0 0 0,8-4 0 0 0,-10 6-22 0 0,0 0 0 0 0,0-1 0 0 0,-1 1 0 0 0,1 0 0 0 0,-1 0 0 0 0,1-1 0 0 0,-1 1 1 0 0,0-1-1 0 0,1 0 0 0 0,-1 1 0 0 0,0-1 0 0 0,0 0 0 0 0,0 0 0 0 0,0 1 0 0 0,0-1 0 0 0,-1 0 0 0 0,2-3 0 0 0,-2 13 57 0 0,1 0 1 0 0,0-1-1 0 0,1 1 0 0 0,-1-1 1 0 0,2 0-1 0 0,-1 1 0 0 0,1-1 1 0 0,0 0-1 0 0,0-1 0 0 0,8 12 1 0 0,-10-16-205 0 0,1 0 1 0 0,0 1-1 0 0,-1-1 1 0 0,1 0 0 0 0,0-1-1 0 0,0 1 1 0 0,1 0-1 0 0,-1-1 1 0 0,0 1-1 0 0,0-1 1 0 0,1 1 0 0 0,-1-1-1 0 0,1 0 1 0 0,3 1-1 0 0,-4-2-244 0 0,0 1-1 0 0,1-1 0 0 0,-1 0 1 0 0,0 0-1 0 0,0 0 0 0 0,1-1 1 0 0,-1 1-1 0 0,0-1 0 0 0,0 1 1 0 0,1-1-1 0 0,-1 0 0 0 0,0 1 1 0 0,0-1-1 0 0,0 0 1 0 0,0-1-1 0 0,0 1 0 0 0,0 0 1 0 0,0 0-1 0 0,3-4 0 0 0,4-1-4231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0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11 6037 0 0,'0'0'202'0'0,"0"0"0"0"0,0-1 0 0 0,0 1 1 0 0,0 0-1 0 0,0-1 0 0 0,0 1 1 0 0,0 0-1 0 0,0-1 0 0 0,0 1 1 0 0,0 0-1 0 0,0-1 0 0 0,0 1 1 0 0,0 0-1 0 0,0-1 0 0 0,0 1 1 0 0,0 0-1 0 0,0-1 0 0 0,0 1 0 0 0,0 0 1 0 0,-1-1-1 0 0,1 1 0 0 0,0 0 1 0 0,0 0-1 0 0,0-1 0 0 0,-1 1 1 0 0,1 0-1 0 0,0 0 0 0 0,0-1 1 0 0,-1 1-1 0 0,1 0 0 0 0,0 0 0 0 0,0 0 1 0 0,-1-1-1 0 0,1 1 0 0 0,0 0 1 0 0,-1 0-1 0 0,1 0 0 0 0,0 0 1 0 0,-1 0-1 0 0,1 0 0 0 0,0 0 1 0 0,-1 0-1 0 0,1 0 0 0 0,0 0 1 0 0,-1 0-1 0 0,0 0 0 0 0,-18 12 2113 0 0,-15 25-2232 0 0,18-13 255 0 0,-20 36 156 0 0,34-56-486 0 0,0 0-1 0 0,0 0 0 0 0,1 0 1 0 0,0 0-1 0 0,0 0 0 0 0,0 0 1 0 0,0 1-1 0 0,0-1 0 0 0,1 0 0 0 0,0 1 1 0 0,0-1-1 0 0,0 0 0 0 0,2 6 1 0 0,-1-8-44 0 0,0 0 0 0 0,0 0 1 0 0,0 0-1 0 0,1 0 0 0 0,-1-1 1 0 0,1 1-1 0 0,0 0 0 0 0,-1-1 1 0 0,1 1-1 0 0,0-1 0 0 0,0 1 1 0 0,0-1-1 0 0,0 0 0 0 0,0 0 1 0 0,0 0-1 0 0,0 0 0 0 0,0 0 1 0 0,1-1-1 0 0,-1 1 0 0 0,0-1 1 0 0,0 1-1 0 0,1-1 0 0 0,-1 0 1 0 0,0 0-1 0 0,1 0 0 0 0,-1 0 1 0 0,0 0-1 0 0,3-1 0 0 0,5 1-466 0 0,-1-1 0 0 0,0 0 0 0 0,0 0 0 0 0,0-1 0 0 0,16-5 0 0 0,-15 3-476 0 0,5-3-1374 0 0,-5 1-3288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0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8 6917 0 0,'0'0'201'0'0,"0"0"1"0"0,0-1-1 0 0,0 1 1 0 0,0 0-1 0 0,0-1 1 0 0,0 1 0 0 0,0 0-1 0 0,0 0 1 0 0,0-1-1 0 0,0 1 1 0 0,0 0-1 0 0,-2-3 1815 0 0,1 3-1815 0 0,1 0 1 0 0,0 0 0 0 0,0 0-1 0 0,-1 0 1 0 0,1 0-1 0 0,0-1 1 0 0,0 1-1 0 0,-1 0 1 0 0,1 0-1 0 0,0 0 1 0 0,-1 0 0 0 0,1 0-1 0 0,0 0 1 0 0,0 0-1 0 0,-1 0 1 0 0,1 0-1 0 0,0 0 1 0 0,-1 0-1 0 0,1 0 1 0 0,0 0 0 0 0,0 0-1 0 0,-1 0 1 0 0,1 1-1 0 0,-22 7 1935 0 0,-16 17-2014 0 0,31-20-75 0 0,1 0-1 0 0,0 1 1 0 0,0 0 0 0 0,1 0 0 0 0,0 0 0 0 0,0 1 0 0 0,0 0 0 0 0,1 0 0 0 0,0 0 0 0 0,0 0 0 0 0,1 1-1 0 0,0 0 1 0 0,0-1 0 0 0,1 1 0 0 0,0 0 0 0 0,0 0 0 0 0,1 1 0 0 0,0-1 0 0 0,0 0 0 0 0,1 0-1 0 0,0 1 1 0 0,0-1 0 0 0,4 16 0 0 0,-3-21-50 0 0,0-1 0 0 0,0 1 1 0 0,0-1-1 0 0,0 0 0 0 0,0 0 0 0 0,1 1 0 0 0,-1-1 1 0 0,1 0-1 0 0,0 0 0 0 0,-1 0 0 0 0,1-1 0 0 0,0 1 0 0 0,0 0 1 0 0,0-1-1 0 0,0 1 0 0 0,1-1 0 0 0,-1 1 0 0 0,5 1 0 0 0,-2-1-5 0 0,0-1-1 0 0,1 1 1 0 0,-1-1-1 0 0,1 0 1 0 0,0-1-1 0 0,-1 1 1 0 0,1-1 0 0 0,7-1-1 0 0,1 0-354 0 0,0-2-1 0 0,0 1 1 0 0,-1-2 0 0 0,0 1-1 0 0,1-2 1 0 0,15-8 0 0 0,-16 4-1000 0 0,-10-1-5126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1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67 3928 0 0,'0'-1'5596'0'0,"0"-2"-5228"0"0,44 0 4664 0 0,-36 2-4900 0 0,0 0 1 0 0,0 0 0 0 0,-1-1 0 0 0,1 0-1 0 0,0 0 1 0 0,-1-1 0 0 0,1 0-1 0 0,-1-1 1 0 0,0 1 0 0 0,0-2-1 0 0,7-4 1 0 0,-14 9-130 0 0,0 0 0 0 0,1 0 0 0 0,-1 0 0 0 0,0 0 0 0 0,0-1-1 0 0,1 1 1 0 0,-1 0 0 0 0,0 0 0 0 0,1-1 0 0 0,-1 1 0 0 0,0 0 0 0 0,0 0 0 0 0,0-1-1 0 0,1 1 1 0 0,-1 0 0 0 0,0-1 0 0 0,0 1 0 0 0,0 0 0 0 0,0-1 0 0 0,1 1 0 0 0,-1 0 0 0 0,0-1-1 0 0,0 1 1 0 0,0 0 0 0 0,0-1 0 0 0,0 1 0 0 0,0 0 0 0 0,0-1 0 0 0,0 1 0 0 0,0 0-1 0 0,0-1 1 0 0,0 1 0 0 0,0 0 0 0 0,0-1 0 0 0,0 1 0 0 0,-1 0 0 0 0,1-1 0 0 0,0 1-1 0 0,0 0 1 0 0,0-1 0 0 0,0 1 0 0 0,-1-1 0 0 0,-18-6-378 0 0,-28 4-322 0 0,42 3 681 0 0,1-1 0 0 0,-1 2 0 0 0,1-1 1 0 0,-1 0-1 0 0,1 1 0 0 0,-1 0 0 0 0,1 0 0 0 0,-1 0 0 0 0,1 1 0 0 0,0-1 0 0 0,0 1 0 0 0,-8 4 0 0 0,10-3 52 0 0,0-1-1 0 0,0 0 0 0 0,0 1 0 0 0,0-1 0 0 0,0 1 0 0 0,1 0 0 0 0,-1-1 0 0 0,1 1 0 0 0,-1 0 0 0 0,1 0 1 0 0,0 0-1 0 0,0 0 0 0 0,1 0 0 0 0,-1 0 0 0 0,1 0 0 0 0,-1 0 0 0 0,1 0 0 0 0,0 1 0 0 0,0 4 0 0 0,1 3 50 0 0,1-1 0 0 0,-1 1-1 0 0,2-1 1 0 0,-1 0-1 0 0,2 0 1 0 0,-1 0-1 0 0,1 0 1 0 0,1 0-1 0 0,0-1 1 0 0,0 1-1 0 0,10 12 1 0 0,-12-17-339 0 0,1 0 1 0 0,-1 0 0 0 0,1-1-1 0 0,0 1 1 0 0,1-1-1 0 0,-1 0 1 0 0,1 0-1 0 0,0 0 1 0 0,0-1 0 0 0,0 0-1 0 0,0 0 1 0 0,0 0-1 0 0,1 0 1 0 0,0-1-1 0 0,-1 0 1 0 0,1 0 0 0 0,0 0-1 0 0,0-1 1 0 0,0 0-1 0 0,0 0 1 0 0,11-1-1 0 0,-8-2-2419 0 0,-3-2-1664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1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3372 0 0,'0'4'7325'0'0,"0"19"-4403"0"0,-2 81 1891 0 0,8 158-3414 0 0,-6-257-1461 0 0,1 1 0 0 0,0 0 0 0 0,0 0 0 0 0,0-1 1 0 0,1 1-1 0 0,0 0 0 0 0,0-1 0 0 0,0 0 0 0 0,0 1 0 0 0,1-1 0 0 0,0 0 0 0 0,0 0 0 0 0,1-1 0 0 0,-1 1 0 0 0,7 5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 0 0,'0'4'4945'0'0,"5"0"-2845"0"0,0 0-792 0 0,0 1-288 0 0,-5 1-32 0 0,10 1-232 0 0,-10-3-368 0 0,5 0-196 0 0,0 0-79 0 0,0 1-105 0 0,5-1-8 0 0,-5-4 0 0 0,0 2-269 0 0,0-2-523 0 0,5 0-532 0 0,-5 0-760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1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 9169 0 0,'0'0'85'0'0,"0"0"0"0"0,0 0 1 0 0,-1 0-1 0 0,1 0 0 0 0,0 0 1 0 0,0 0-1 0 0,0-1 427 0 0,-1 1-427 0 0,1 0 1 0 0,0 0-1 0 0,0 0 0 0 0,0 0 1 0 0,0 0-1 0 0,0 0 0 0 0,0-1 1 0 0,0 1-1 0 0,0 0 0 0 0,0 0 1 0 0,0 0-1 0 0,0 0 0 0 0,0 0 0 0 0,0 0 1 0 0,0-1-1 0 0,0 1 0 0 0,0 0 1 0 0,0 0-1 0 0,0 0 0 0 0,0 0 1 0 0,0 0-1 0 0,0-1 0 0 0,0 1 1 0 0,0 0-1 0 0,0 0 0 0 0,0 0 1 0 0,0 0-1 0 0,0 0 0 0 0,0 0 1 0 0,1-1 426 0 0,-1 1-427 0 0,0 0 0 0 0,0 0 1 0 0,0 0-1 0 0,0 0 0 0 0,0 0 0 0 0,1-1 1 0 0,12-1 1748 0 0,29 1-2281 0 0,-22 1 826 0 0,-14 0-396 0 0,0-1 1 0 0,0 0 0 0 0,-1 0-1 0 0,1-1 1 0 0,0 1 0 0 0,-1-1-1 0 0,1 0 1 0 0,-1-1 0 0 0,0 0-1 0 0,0 1 1 0 0,0-2-1 0 0,8-5 1 0 0,-12 8-6 0 0,-1 1-1 0 0,0 0 0 0 0,0-1 1 0 0,0 1-1 0 0,1-1 1 0 0,-1 1-1 0 0,0-1 1 0 0,0 1-1 0 0,0-1 1 0 0,0 1-1 0 0,0-1 1 0 0,0 1-1 0 0,0 0 1 0 0,0-1-1 0 0,0 1 1 0 0,0-1-1 0 0,0 1 1 0 0,0-1-1 0 0,0 1 0 0 0,0-1 1 0 0,-1 1-1 0 0,1-1 1 0 0,0 1-1 0 0,0 0 1 0 0,0-1-1 0 0,-1 1 1 0 0,1-1-1 0 0,0 1 1 0 0,0 0-1 0 0,-1-1 1 0 0,1 1-1 0 0,0 0 1 0 0,-1-1-1 0 0,0 1 1 0 0,-20-10-401 0 0,-24 3 238 0 0,42 7 249 0 0,0 0-1 0 0,0 0 1 0 0,1 0 0 0 0,-1 0-1 0 0,0 0 1 0 0,0 0 0 0 0,0 1-1 0 0,0 0 1 0 0,1 0-1 0 0,-1-1 1 0 0,0 1 0 0 0,1 1-1 0 0,-1-1 1 0 0,1 0 0 0 0,-1 1-1 0 0,1-1 1 0 0,0 1 0 0 0,-1 0-1 0 0,1 0 1 0 0,0 0 0 0 0,0 0-1 0 0,0 0 1 0 0,0 0 0 0 0,1 0-1 0 0,-1 1 1 0 0,1-1 0 0 0,-1 1-1 0 0,1-1 1 0 0,0 1 0 0 0,0-1-1 0 0,0 1 1 0 0,0 0 0 0 0,-1 5-1 0 0,0 4 66 0 0,1 0-1 0 0,0 0 1 0 0,0 0 0 0 0,1 0-1 0 0,1 0 1 0 0,3 21-1 0 0,-3-29-391 0 0,0 1 1 0 0,1-1-1 0 0,0 1 0 0 0,0-1 0 0 0,0 0 1 0 0,0 0-1 0 0,1 0 0 0 0,0 0 0 0 0,-1 0 0 0 0,2-1 1 0 0,-1 1-1 0 0,0-1 0 0 0,1 1 0 0 0,-1-1 1 0 0,8 4-1 0 0,2-7-4776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0 220 3768 0 0,'7'9'6152'0'0,"1"25"-740"0"0,-5-43-4976 0 0,-1 0-1 0 0,0 1 1 0 0,-1-1-1 0 0,1-18 1 0 0,-2-6-116 0 0,-1 17-278 0 0,0 0 0 0 0,1 0 0 0 0,1 0 0 0 0,1 1 0 0 0,0-1 0 0 0,1 0 0 0 0,1 1 0 0 0,5-17 0 0 0,-8 31-60 0 0,-1 1 1 0 0,0-1-1 0 0,1 0 1 0 0,-1 1 0 0 0,0-1-1 0 0,1 1 1 0 0,-1-1-1 0 0,1 1 1 0 0,-1-1-1 0 0,1 1 1 0 0,-1 0 0 0 0,1-1-1 0 0,-1 1 1 0 0,1-1-1 0 0,-1 1 1 0 0,1 0-1 0 0,-1 0 1 0 0,1-1 0 0 0,0 1-1 0 0,-1 0 1 0 0,1 0-1 0 0,-1 0 1 0 0,1-1-1 0 0,0 1 1 0 0,-1 0 0 0 0,1 0-1 0 0,0 0 1 0 0,-1 0-1 0 0,1 0 1 0 0,0 0-1 0 0,-1 1 1 0 0,1-1 0 0 0,-1 0-1 0 0,2 0 1 0 0,27 15 27 0 0,-10-3-2771 0 0,-1-7-4354 0 0,-13-5 2783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3180 0 0,'-5'6'11846'0'0,"-16"18"-9674"0"0,15-17-1985 0 0,1 0 0 0 0,0 1 0 0 0,1-1 0 0 0,-1 1 0 0 0,2 0 0 0 0,-1 0-1 0 0,-2 9 1 0 0,5-14-178 0 0,0 0 0 0 0,0 0 0 0 0,0 0 0 0 0,0 0 0 0 0,1 1 0 0 0,-1-1 0 0 0,1 0 0 0 0,0 1 0 0 0,0-1 0 0 0,0 0 0 0 0,0 1 0 0 0,1-1 0 0 0,-1 0 0 0 0,1 0 0 0 0,0 0 0 0 0,0 1 0 0 0,0-1 0 0 0,1 0 0 0 0,-1 0 0 0 0,1 0 0 0 0,3 5 0 0 0,-4-7-26 0 0,1 0-1 0 0,0 0 1 0 0,-1 0 0 0 0,1 0-1 0 0,0 0 1 0 0,0 0 0 0 0,0 0 0 0 0,0 0-1 0 0,0-1 1 0 0,0 1 0 0 0,0-1-1 0 0,0 0 1 0 0,0 1 0 0 0,0-1-1 0 0,0 0 1 0 0,0 0 0 0 0,0 0-1 0 0,0-1 1 0 0,0 1 0 0 0,0 0-1 0 0,0-1 1 0 0,0 1 0 0 0,0-1 0 0 0,0 0-1 0 0,0 0 1 0 0,0 1 0 0 0,0-1-1 0 0,-1 0 1 0 0,1-1 0 0 0,3-1-1 0 0,-2 1-9 0 0,0 0 0 0 0,-1 0-1 0 0,1 0 1 0 0,-1 0-1 0 0,1-1 1 0 0,-1 1 0 0 0,0 0-1 0 0,1-1 1 0 0,-1 0-1 0 0,-1 0 1 0 0,1 1-1 0 0,0-1 1 0 0,-1 0 0 0 0,1 0-1 0 0,-1-1 1 0 0,0 1-1 0 0,0 0 1 0 0,1-4 0 0 0,-7-53 404 0 0,5 60-252 0 0,-10 43 232 0 0,10-35-292 0 0,1-1 0 0 0,0 1-1 0 0,0-1 1 0 0,1 0 0 0 0,0 0 0 0 0,0 1 0 0 0,1-1 0 0 0,0-1-1 0 0,0 1 1 0 0,5 7 0 0 0,-5-9-187 0 0,0-1 0 0 0,0 0 0 0 0,0 0 0 0 0,0 0 0 0 0,1-1 1 0 0,0 1-1 0 0,4 2 0 0 0,-5-4-317 0 0,-1 0 1 0 0,1-1-1 0 0,0 1 1 0 0,0-1-1 0 0,0 0 1 0 0,0 0-1 0 0,0 0 1 0 0,0 0-1 0 0,0-1 0 0 0,0 1 1 0 0,0-1-1 0 0,4 1 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3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3952 0 0,'0'-16'5091'0'0,"0"-7"665"0"0,4 40-3886 0 0,1 28-1025 0 0,-2 1 0 0 0,-3 56 1 0 0,2 44-620 0 0,0-124-295 0 0,-2-14 51 0 0,0-1 0 0 0,1 0 0 0 0,-1 1 0 0 0,2-1 0 0 0,-1 0 0 0 0,1 0 1 0 0,0 0-1 0 0,1 0 0 0 0,5 11 0 0 0,5-1-2348 0 0,-11-37-5523 0 0,-2 12 5868 0 0,0-4-3058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4072 0 0,'5'5'10045'0'0,"21"16"-6968"0"0,-12-15-2792 0 0,-1 0 0 0 0,1-1 0 0 0,0-1 0 0 0,0 0 1 0 0,0 0-1 0 0,23 1 0 0 0,-28-4-661 0 0,1 0 1 0 0,-1-1-1 0 0,0 0 0 0 0,0-1 0 0 0,1 0 1 0 0,-1 0-1 0 0,0-1 0 0 0,0 0 1 0 0,0 0-1 0 0,0-1 0 0 0,13-7 0 0 0,-15 2-6592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9621 0 0,'3'4'445'0'0,"0"-1"0"0"0,-1 1 0 0 0,1-1 0 0 0,-1 1 1 0 0,0 0-1 0 0,0 0 0 0 0,-1 0 0 0 0,1 0 0 0 0,-1 0 0 0 0,2 7 0 0 0,7 18 768 0 0,-8-26-1131 0 0,-1 0 0 0 0,0 1 0 0 0,0-1 0 0 0,0 0-1 0 0,0 0 1 0 0,0 0 0 0 0,-1 0 0 0 0,1 1 0 0 0,-1-1 0 0 0,0 0 0 0 0,0 1-1 0 0,0-1 1 0 0,-1 0 0 0 0,1 0 0 0 0,-2 6 0 0 0,-12 25-2494 0 0,13-32 1971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4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 8977 0 0,'-10'-2'7316'0'0,"5"2"-7316"0"0,0 0-896 0 0,5 2 696 0 0,0 0 36 0 0,0 2-76 0 0,0 0-12 0 0,0 1-116 0 0,0-1-116 0 0,5 0-140 0 0,0 3-424 0 0,-5-3-896 0 0,10 0-948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68 5168 0 0,'-10'4'10249'0'0,"-10"16"-8136"0"0,19-18-2133 0 0,0 1-1 0 0,-1-1 1 0 0,1 1 0 0 0,0-1 0 0 0,0 1 0 0 0,0 0 0 0 0,1-1 0 0 0,-1 1 0 0 0,0 0 0 0 0,1 0 0 0 0,0-1 0 0 0,0 1 0 0 0,0 0 0 0 0,0 0-1 0 0,0 0 1 0 0,1 0 0 0 0,-1-1 0 0 0,1 1 0 0 0,-1 0 0 0 0,1 0 0 0 0,0-1 0 0 0,0 1 0 0 0,1-1 0 0 0,-1 1 0 0 0,0-1 0 0 0,1 1 0 0 0,0-1-1 0 0,-1 0 1 0 0,1 0 0 0 0,0 0 0 0 0,0 0 0 0 0,0 0 0 0 0,0 0 0 0 0,1 0 0 0 0,-1-1 0 0 0,0 1 0 0 0,1-1 0 0 0,-1 1 0 0 0,1-1 0 0 0,-1 0-1 0 0,1 0 1 0 0,0 0 0 0 0,-1-1 0 0 0,1 1 0 0 0,0-1 0 0 0,0 1 0 0 0,0-1 0 0 0,-1 0 0 0 0,1 0 0 0 0,0 0 0 0 0,0 0 0 0 0,0-1 0 0 0,0 1-1 0 0,-1-1 1 0 0,1 0 0 0 0,0 1 0 0 0,-1-1 0 0 0,1-1 0 0 0,-1 1 0 0 0,6-3 0 0 0,-4 2-71 0 0,0 0-1 0 0,0-1 1 0 0,0 0 0 0 0,0 1-1 0 0,-1-2 1 0 0,1 1 0 0 0,-1 0-1 0 0,1-1 1 0 0,-1 1 0 0 0,0-1 0 0 0,-1 0-1 0 0,1 0 1 0 0,-1 0 0 0 0,1 0-1 0 0,-1 0 1 0 0,0-1 0 0 0,-1 1-1 0 0,1-1 1 0 0,-1 1 0 0 0,0-1 0 0 0,0 0-1 0 0,0 0 1 0 0,-1 1 0 0 0,0-1-1 0 0,0 0 1 0 0,0 0 0 0 0,0 1 0 0 0,-2-9-1 0 0,1 10 168 0 0,1 0-1 0 0,-1 0 1 0 0,0 1-1 0 0,1-1 1 0 0,-1 0-1 0 0,-1 0 1 0 0,1 1-1 0 0,0-1 1 0 0,-1 1-1 0 0,1-1 1 0 0,-1 1 0 0 0,0 0-1 0 0,0-1 1 0 0,0 1-1 0 0,0 0 1 0 0,0 0-1 0 0,0 0 1 0 0,0 1-1 0 0,-1-1 1 0 0,1 1-1 0 0,-1-1 1 0 0,1 1-1 0 0,-1 0 1 0 0,0-1-1 0 0,1 1 1 0 0,-1 1-1 0 0,0-1 1 0 0,0 0-1 0 0,0 1 1 0 0,0-1-1 0 0,-5 1 1 0 0,4 0-30 0 0,0 1 0 0 0,0-1 0 0 0,-1 1 0 0 0,1 0 0 0 0,0 0 0 0 0,1 0 0 0 0,-1 0 0 0 0,0 1 0 0 0,0 0 0 0 0,0 0 0 0 0,1 0 0 0 0,-1 0 0 0 0,1 0 0 0 0,0 1 0 0 0,0 0 0 0 0,0-1 0 0 0,0 1 0 0 0,0 0 0 0 0,0 0 0 0 0,1 1 0 0 0,-5 6 0 0 0,3-2-517 0 0,1 0 1 0 0,-1 1-1 0 0,1 0 0 0 0,1-1 0 0 0,0 1 0 0 0,-2 14 0 0 0,1-6-2591 0 0,2-6-2450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82 8765 0 0,'-10'21'5736'0'0,"9"9"-3648"0"0,0-28-2052 0 0,1-1-1 0 0,0 0 1 0 0,0 0-1 0 0,0 1 1 0 0,0-1-1 0 0,0 0 1 0 0,1 0 0 0 0,-1 1-1 0 0,0-1 1 0 0,1 0-1 0 0,-1 0 1 0 0,1 1-1 0 0,-1-1 1 0 0,1 0 0 0 0,-1 0-1 0 0,1 0 1 0 0,0 0-1 0 0,-1 0 1 0 0,1 0-1 0 0,0 0 1 0 0,0 0-1 0 0,0 0 1 0 0,0 0 0 0 0,0-1-1 0 0,0 1 1 0 0,0 0-1 0 0,0 0 1 0 0,0-1-1 0 0,0 1 1 0 0,1-1 0 0 0,-1 1-1 0 0,0-1 1 0 0,0 0-1 0 0,0 1 1 0 0,1-1-1 0 0,-1 0 1 0 0,0 0 0 0 0,1 0-1 0 0,1 0 1 0 0,1-4 26 0 0,0 0 1 0 0,0 0 0 0 0,0 0-1 0 0,0-1 1 0 0,-1 1 0 0 0,1-1-1 0 0,-1 0 1 0 0,-1 0 0 0 0,1 0-1 0 0,3-10 1 0 0,12-24-15 0 0,-15 34-19 0 0,0 0 0 0 0,-1-1 0 0 0,1 1 0 0 0,-1 0 1 0 0,0-1-1 0 0,0 1 0 0 0,-1-1 0 0 0,2-11 0 0 0,-3 17-33 0 0,0 0 1 0 0,1 0-1 0 0,-1 1 0 0 0,0-1 1 0 0,0 0-1 0 0,1 0 0 0 0,-1 0 0 0 0,0 1 1 0 0,1-1-1 0 0,-1 0 0 0 0,0 0 1 0 0,0 0-1 0 0,1 0 0 0 0,-1 0 0 0 0,0 0 1 0 0,1 0-1 0 0,-1 0 0 0 0,0 0 1 0 0,1 0-1 0 0,-1 0 0 0 0,0 0 1 0 0,1 0-1 0 0,-1 0 0 0 0,0 0 0 0 0,1 0 1 0 0,-1 0-1 0 0,0 0 0 0 0,1 0 1 0 0,-1 0-1 0 0,0-1 0 0 0,1 1 0 0 0,-1 0 1 0 0,0 0-1 0 0,0 0 0 0 0,1-1 1 0 0,-1 1-1 0 0,0 0 0 0 0,0 0 1 0 0,1 0-1 0 0,-1-1 0 0 0,0 1 0 0 0,0 0 1 0 0,0-1-1 0 0,0 1 0 0 0,1 0 1 0 0,-1 0-1 0 0,0-1 0 0 0,0 1 0 0 0,0 0 1 0 0,0-1-1 0 0,0 1 0 0 0,0 0 1 0 0,0-1-1 0 0,0 1 0 0 0,0 0 0 0 0,0-1 1 0 0,0 1-1 0 0,0 0 0 0 0,0-1 1 0 0,20 30 25 0 0,-17-25 269 0 0,2 4-148 0 0,1-1 0 0 0,0 1-1 0 0,0-1 1 0 0,1 0 0 0 0,-1 0 0 0 0,2-1 0 0 0,-1 0 0 0 0,10 6 0 0 0,5 0 254 0 0,43 18 1 0 0,-62-28-412 0 0,3 0-184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5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6 612 0 0,'-5'8'10729'0'0,"-5"6"-7195"0"0,-2 9-2825 0 0,11-23-737 0 0,1 1 0 0 0,0-1 0 0 0,0 1 0 0 0,0 0 0 0 0,0-1 0 0 0,0 1 0 0 0,0-1 0 0 0,0 1 0 0 0,0 0 0 0 0,0-1 0 0 0,0 1 0 0 0,0-1 0 0 0,0 1 0 0 0,0-1 0 0 0,0 1 0 0 0,0 0 0 0 0,1-1 0 0 0,-1 1 0 0 0,0-1 0 0 0,0 1 0 0 0,1-1 0 0 0,-1 1 0 0 0,0-1 0 0 0,1 1 0 0 0,0 0 0 0 0,0-1 83 0 0,0 1 0 0 0,1 0 0 0 0,-1-1 0 0 0,0 1-1 0 0,1-1 1 0 0,-1 0 0 0 0,1 1 0 0 0,-1-1-1 0 0,1 0 1 0 0,-1 0 0 0 0,0 0 0 0 0,1 0-1 0 0,-1 0 1 0 0,1 0 0 0 0,1-1 0 0 0,0 1-51 0 0,0 0 1 0 0,0-1 0 0 0,0 1-1 0 0,0-1 1 0 0,0 0 0 0 0,0 0-1 0 0,0 0 1 0 0,0 0-1 0 0,0-1 1 0 0,-1 1 0 0 0,1-1-1 0 0,-1 1 1 0 0,1-1-1 0 0,-1 0 1 0 0,0 0 0 0 0,1 0-1 0 0,-1 0 1 0 0,0-1 0 0 0,0 1-1 0 0,-1-1 1 0 0,1 1-1 0 0,0-1 1 0 0,-1 1 0 0 0,1-1-1 0 0,-1 0 1 0 0,0 0 0 0 0,0 0-1 0 0,0-2 1 0 0,-1 4-19 0 0,0 0 1 0 0,-1 0 0 0 0,1 0 0 0 0,-1 0-1 0 0,0 0 1 0 0,1 1 0 0 0,-1-1-1 0 0,0 0 1 0 0,1 0 0 0 0,-1 1-1 0 0,0-1 1 0 0,0 1 0 0 0,0-1-1 0 0,1 1 1 0 0,-1-1 0 0 0,0 1-1 0 0,0-1 1 0 0,0 1 0 0 0,0 0 0 0 0,0-1-1 0 0,0 1 1 0 0,0 0 0 0 0,0 0-1 0 0,0 0 1 0 0,0 0 0 0 0,0 0-1 0 0,0 0 1 0 0,0 0 0 0 0,0 0-1 0 0,0 0 1 0 0,0 0 0 0 0,-2 1 0 0 0,-33 4-1 0 0,35-4-26 0 0,0-1 0 0 0,-1 1 0 0 0,1-1 0 0 0,0 1 0 0 0,0-1 0 0 0,-1 1 0 0 0,1-1 0 0 0,0 1 0 0 0,0 0 0 0 0,0 0 0 0 0,0 0 0 0 0,0 0-1 0 0,0 0 1 0 0,0 0 0 0 0,0 0 0 0 0,0 0 0 0 0,1 0 0 0 0,-1 0 0 0 0,0 0 0 0 0,1 1 0 0 0,-1-1 0 0 0,0 0 0 0 0,1 0 0 0 0,-1 2 0 0 0,5 34-5201 0 0,-4-25 1181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 3908 0 0,'0'0'256'0'0,"0"-1"0"0"0,0 1 0 0 0,0-1-1 0 0,0 1 1 0 0,0 0 0 0 0,0-1 0 0 0,0 1 0 0 0,-1-1-1 0 0,1 1 1 0 0,0-1 0 0 0,0 1 0 0 0,0 0-1 0 0,-1-1 1 0 0,1 1 0 0 0,0 0 0 0 0,0-1 0 0 0,-1 1-1 0 0,1 0 1 0 0,0-1 0 0 0,-1 1 0 0 0,1 0-1 0 0,0-1 1 0 0,-1 1 0 0 0,1 0 0 0 0,0 0-1 0 0,-1-1 1 0 0,1 1 0 0 0,-1 0 0 0 0,1 0 0 0 0,0 0-1 0 0,-1 0 1 0 0,1 0 0 0 0,-1 0 0 0 0,1 0-1 0 0,-1 0 1 0 0,0 0 0 0 0,-24 4 1937 0 0,-25 16-3151 0 0,47-18 1494 0 0,-22 10-692 0 0,0 2-1 0 0,1 0 1 0 0,1 2-1 0 0,0 1 1 0 0,1 0 0 0 0,1 2-1 0 0,1 0 1 0 0,1 1-1 0 0,-24 33 1 0 0,39-47 195 0 0,1-1 1 0 0,0 2 0 0 0,1-1 0 0 0,0 0 0 0 0,0 0 0 0 0,0 1 0 0 0,1-1 0 0 0,-1 1 0 0 0,2-1-1 0 0,-1 1 1 0 0,1 0 0 0 0,0-1 0 0 0,0 1 0 0 0,1 0 0 0 0,0-1 0 0 0,0 1 0 0 0,0-1 0 0 0,1 1 0 0 0,0-1-1 0 0,0 0 1 0 0,1 1 0 0 0,0-1 0 0 0,3 6 0 0 0,10 14 308 0 0,0-1 0 0 0,1 0 0 0 0,36 38 0 0 0,-36-43-243 0 0,-15-19-93 0 0,0 1-1 0 0,-1 1 1 0 0,1-1-1 0 0,0 0 1 0 0,-1 0-1 0 0,0 1 1 0 0,1-1-1 0 0,-1 1 1 0 0,0-1-1 0 0,0 1 1 0 0,-1-1-1 0 0,1 1 1 0 0,0 0-1 0 0,-1-1 1 0 0,0 1-1 0 0,1 5 1 0 0,-2-3-175 0 0,0 0 0 0 0,-1 0 0 0 0,1 0 0 0 0,-1 0 0 0 0,0-1 0 0 0,0 1-1 0 0,-1 0 1 0 0,-3 4 0 0 0,-12 20-1861 0 0,0 1-3767 0 0,10-23 2613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4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1760 0 0,'4'13'10451'0'0,"-3"-13"-10183"0"0,3 0 378 0 0,35-2 2217 0 0,-2 0-3627 0 0,-36-24 2380 0 0,2 15-4165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33:5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46 420 1800 0 0,'-9'-3'4983'0'0,"7"3"-4706"0"0,0 0 0 0 0,0-1 0 0 0,0 1 0 0 0,0-1 0 0 0,0 0 0 0 0,0 1 0 0 0,0-1 0 0 0,1 0 0 0 0,-1 0 0 0 0,0 0 0 0 0,0-1 0 0 0,1 1 0 0 0,-1 0 0 0 0,1 0 0 0 0,-1-1 0 0 0,1 1 0 0 0,0-1 0 0 0,-1 0 0 0 0,1 1 0 0 0,-1-3 0 0 0,47 4 1596 0 0,69-8-1606 0 0,-81 4-286 0 0,0 2 0 0 0,64 4 0 0 0,-68 2 135 0 0,44 15 1 0 0,-49-12 113 0 0,1-1 1 0 0,31 4-1 0 0,-35-10-141 0 0,-1 0 0 0 0,0-2 1 0 0,0 0-1 0 0,0-1 0 0 0,0-1 0 0 0,35-11 1 0 0,-30 7-112 0 0,1 2 0 0 0,-1 0 0 0 0,29-1 0 0 0,-31 7-19 0 0,0 1 0 0 0,0 1 0 0 0,0 1 0 0 0,42 11 0 0 0,-37-7 108 0 0,1-1 0 0 0,44 3 0 0 0,143-19 335 0 0,-160 4-350 0 0,0 3 0 0 0,0 2-1 0 0,91 11 1 0 0,-81-4 9 0 0,126-3 0 0 0,-107-4-10 0 0,-71 2-45 0 0,1 0 0 0 0,-1 2 0 0 0,1-1 0 0 0,23 9 0 0 0,-24-6 2 0 0,0-2 1 0 0,0 1-1 0 0,1-2 0 0 0,24 2 1 0 0,78-6 63 0 0,134 5-275 0 0,-142 7 147 0 0,98 5 231 0 0,-159-18-137 0 0,0-2 0 0 0,89-21 0 0 0,-82 14-55 0 0,88-8-1 0 0,663 16-313 0 0,-147-18 407 0 0,-220 0-178 0 0,-147 10 84 0 0,269-54 15 0 0,6 0-7 0 0,-348 55 6 0 0,302-23 67 0 0,280 0-178 0 0,-581 24 202 0 0,281-49 0 0 0,-282 27-126 0 0,287-5 1 0 0,-308 36-27 0 0,560 6 63 0 0,212 3-475 0 0,-926-5 465 0 0,0 2 0 0 0,0 1 0 0 0,79 24 0 0 0,33 5 8 0 0,55-17 131 0 0,-18-3-60 0 0,-111-6 60 0 0,56 11-12 0 0,-110-11-303 0 0,-25-4-887 0 0,-18 0-1141 0 0,-18-1-4014 0 0,21-1 1081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33:38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780 0 24575,'-90'85'0,"-25"26"0,63-58 0,38-41 0,2 0 0,-1 1 0,2 0 0,0 1 0,0 0 0,-11 21 0,-68 170 0,-15 31 0,95-210 0,0 0 0,2 1 0,1 0 0,2 1 0,0 0 0,0 32 0,-1-6 0,-1 23 0,5-44 0,-12 61 0,2-46 0,2 1 0,2 1 0,-1 68 0,7-86 0,-2 0 0,-1 0 0,-15 50 0,-2 15 0,18-77 0,-5 32 0,1 1 0,0 72 0,8-100 0,-1-1 0,-1 1 0,-2 0 0,-5 25 0,1-7 0,3 1 0,2 0 0,1 0 0,6 55 0,-1 2 0,0-64 0,2-1 0,1 0 0,2 0 0,2-1 0,23 59 0,-2-19 0,23 73 0,-43-114 0,26 53 0,4 12 0,43 122 0,-78-199 0,1 0 0,0-1 0,2 0 0,0-1 0,2 0 0,0 0 0,1-1 0,1 0 0,22 25 0,85 86 0,-68-71 0,74 65 0,99 74 0,-99-108 0,-78-58 0,83 73 0,-131-105 0,33 31 0,46 36 0,-66-58 0,1-1 0,0 0 0,0 0 0,1-1 0,-1-1 0,2-1 0,18 5 0,47 13 0,141 60 0,-25-7 0,-163-66 12,25 10-1389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33:41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 24575,'9'9'0,"-1"2"0,-1-1 0,1 1 0,-2 0 0,0 0 0,0 1 0,-1 0 0,0 0 0,4 18 0,-6-17 0,1 0 0,1 0 0,1 0 0,-1-1 0,2 0 0,0 0 0,0 0 0,10 10 0,1-3 0,-8-9 0,0 0 0,0 0 0,-2 1 0,1 1 0,9 17 0,-16-26 0,-1-1 0,0 1 0,0 0 0,0 0 0,0 0 0,-1 0 0,1 0 0,-1-1 0,0 1 0,1 0 0,-1 0 0,-1 0 0,1 0 0,0 0 0,-1 0 0,0 0 0,1 0 0,-1 0 0,0-1 0,0 1 0,-1 0 0,1-1 0,-1 1 0,1-1 0,-1 1 0,0-1 0,0 0 0,0 1 0,0-1 0,0 0 0,-5 3 0,-185 135 0,116-88-1365,58-39-5461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27:03.277"/>
    </inkml:context>
    <inkml:brush xml:id="br0">
      <inkml:brushProperty name="width" value="0.05" units="cm"/>
      <inkml:brushProperty name="height" value="0.05" units="cm"/>
      <inkml:brushProperty name="color" value="#808080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27443 15570 10565,'0'0'3569,"0"0"-3056,0 0 47,0 0 1297,-42-27-272,24 27-753,-5 4-336,-1 10 144,0 4 65,2 0 63,3 5-96,5-2-223,8 0-225,6-1-64,2 2-112,16-2 0,8 1-16,5-3-32,-2 0 16,7-3-32,-9-2 48,-1-1-64,-8-3 64,-4 1 0,-8 3-32,-6 1 16,-8 2 16,-13 1 128,-2 2-32,-6 1 240,-2 5 337,1-6-65,0 0-224,2-3-144,9-4-192,1-1-32,9-7-32,2-4-32,7 0 48,0-2-224,0-8-640,0-4-737,7-1 16,0-1-448,1 1-1088,-4-1-3458</inkml:trace>
  <inkml:trace contextRef="#ctx0" brushRef="#br0">27019 15801 1153,'0'0'9332,"0"0"-6419,0 0-1376,0 0-481,0 0 17,-23-39-193,5 39-207,2 0-193,-8 3-272,1 7 80,-5 5 16,1 6 80,4 2 145,7 3 63,0 0 144,10-3-112,6-2-287,13-2-257,6-6 0,7-8-32,6-5 48,4-3 16,-6-12 0,5-12-48,-4-1 32,-1-8-32,-10-1-80,-4-1-32,-7-2 0,-2 1 32,-7 6-160,-12-1-32,-6 6-192,-4 2 79,-8 8 209,-1 5 48,-1 5-32,0 6 16,4 2 80,4 0-48,7 0-32,6 0-176,8 2-96,3 0-400,0-2-737,17 0-1200,10-10-2162,1-3-1039</inkml:trace>
  <inkml:trace contextRef="#ctx0" brushRef="#br0">26738 15361 10789,'0'0'3570,"0"0"-2066,0 0-447,0 0-97,54-19 81,-14 15-65,9 0 721,17 4 192,2 0-305,5 0-559,-5 6-561,-5 2-272,-11 0-240,-10-3 0,-6-1 32,-7-4-32,-6 0-96,0 0-240,-1-7-192,-4-3-209,2-5-127,1-1 192,-5 1-321,2 1-528,-6 4-688,-4 4-912,-1 5-1793</inkml:trace>
  <inkml:trace contextRef="#ctx0" brushRef="#br0">27024 14836 10181,'0'0'4466,"0"0"-3218,-44 0-399,24 15 127,-6 6-144,-3 10-287,0 6-305,6 2 304,7 1 224,2 0-15,7-9-177,7-5-304,14-11-144,8-9-16,7-8-32,4-20 32,5-12 0,-1-9-96,-2-13-16,-5-3 0,-14-5 16,-3 2-16,-13-1-272,-4 6-288,-14 3 48,-5 10-144,-6 5-97,-8 7 481,-1 14 256,-1 8 16,-4 7-80,-2 3 16,9 3 64,-2 7-32,8 3-32,8-8-480,7 3-305,10-3-976,5-5-2593</inkml:trace>
  <inkml:trace contextRef="#ctx0" brushRef="#br0">27345 14807 9380,'0'0'4162,"0"46"-1969,-3-12-336,2 4 160,-4-2-464,5-1-417,0-6-367,0-6-353,0-5-192,0-7-64,0-9-48,6-2-16,-3-7 112,3-14 224,3-7-48,-4-11-127,2-13-145,-5-8 16,-2-5-96,0-5-16,0 0 0,-2 7 48,-6 5 48,1 5-64,5 12 48,-4 7-208,6 4 96,0 5-48,0 5 16,8 5 48,7 1-48,6 3 16,-2 9 16,8 2-48,-4 8-32,2 11-128,2 4-145,-11 10 161,1 1 128,-5 5 16,-5 0 16,-7 0 48,0-3-64,-10-3 0,-3-1 32,-2-6 48,-3-5-16,-1 0-16,-3-9 80,2 1-64,-3-5 0,5-2 16,-2-2 16,6-4-48,4 4 32,3-4-176,7 0-432,0-4-753,15 2-1392,0-6-1633,1 0-1873</inkml:trace>
  <inkml:trace contextRef="#ctx0" brushRef="#br0">26083 15537 352,'0'0'12038,"0"0"-9717,0 0-929,0 0 81,-46-18-208,31 18-577,1 4-512,-5 10-128,4 3-32,1 2 128,1 2 464,7 2-47,6 0-97,0-1-240,9-3-64,5-3-32,7-5-80,0-3-16,-2-5 16,1-3-16,2-7-16,-2-2 32,-3-7 0,-6 1 0,0-4-16,-4 1-48,2-3 32,-7 1 0,-2 2 0,0 0-16,0 2 16,-2 1 16,-7 3 0,-4 3-32,3 1 32,-3 2-16,-3 5-16,2-3 64,-1 4-96,0 0 48,0 5 0,8 3 32,0 6-64,-2 3 16,9 4 0,-2 8-48,2 2 144,0 5 16,2 1-16,7 2-31,4-3-49,-5 0 48,3 0-64,1-5 64,-4 0-80,-1-2 96,0-3-128,-4 0 48,1 1-32,-2-2 32,-2-2-16,0 4 32,-2-4-32,-2 0 64,1-3-32,-3 1-16,5-2 32,1-7-48,-4-1-16,1-3 16,3-6-513,-2-2-607,-4-8-225,2-9-1280,-4-7-2337</inkml:trace>
  <inkml:trace contextRef="#ctx0" brushRef="#br0">25989 14639 6867,'0'0'4690,"0"0"-3041,0 0-352,3-39 287,-3 36-655,1 3-657,-1 0-128,4 0-112,-2 0 0,1 11 16,3 12-48,1 10 112,0 12 544,0 9 1169,1 1-624,0-1-561,-1-5-384,1-9-128,-1-13-64,-1-2-48,-5-7 48,-1-3-80,0-2 64,0-5-176,0 0-400,0-6-496,0 0-801,0-2-1169,0-4-2368</inkml:trace>
  <inkml:trace contextRef="#ctx0" brushRef="#br0">25956 15191 9332,'0'0'3762,"0"0"-1745,43-12-400,-17 9 159,3-3 161,5 4-736,4-1-593,-3 2-336,-2-3-176,-4 4-32,-5 0 32,-3 0-128,-7 0-432,-2 4-496,-7-4-321,-1 1-736,-4-1-1472,0 0-1570</inkml:trace>
  <inkml:trace contextRef="#ctx0" brushRef="#br0">20832 12103 6163,'0'0'2257,"0"0"-272,0 0-657,0 0-63,0 0 144,0-8-305,0 6-175,-4-1-289,4 3-176,0-2 16,0-1-32,0 0-159,0 1-113,0-1-64,0 3 0,0-2-32,4-1 0,-4 3-48,2 0-32,-2 0 64,0 0-48,0 5 0,0 6-16,3 9 80,3 9 432,-2 7 689,5 5-593,-1 4 144,0-4-31,0 0-225,1-10-352,-3-4-32,1-4-48,-1-5-48,-5-5 48,2-5-16,-3-5 144,0-3 128,0 0 209,0-9 79,0-3-400,-3-9-144,-3-2-64,-2-8 32,0-7 0,0-5-32,-5-1-16,4-3-96,-5-1-32,5 0 32,-5 5 64,6 1-48,-3 1 112,1-1-16,5 3-64,-5 3 48,6 2 32,0 0-16,-1 5-16,5 4 32,-3 4-96,3 0-192,0 3-17,0 3 177,8 1-80,-1 5 64,4-3-64,4 5-48,-2-1 96,7 4 80,-4 0 32,-2 2-32,1 2 48,-1 0-64,-4 0-32,3 2-48,-2 9 48,3 1 64,-1 7 16,3 2 32,-2 10 0,1 3-16,-1 8 0,2-2 16,-6 7 16,-4-5-32,0-4 48,-6 0-64,0-6 80,-3-5 0,-6-4-16,-1-2 96,1-6 272,-4-4-144,5-4-96,-4-4-16,2-3 16,1 0-48,-4-8-128,5-2-96,-4 0-416,4-1-304,-1 4 15,3 0-399,-3 7-529,5 0-464,-6 7-1057,5 5-1248</inkml:trace>
  <inkml:trace contextRef="#ctx0" brushRef="#br0">21145 12276 8132,'0'0'4626,"0"0"-2305,7 39-864,-7-24-177,8 3-175,-3-2-337,-2-3-128,3-6-224,-4 1-63,2-8 47,-1 0 192,-3-2 240,0-9 321,0-7-481,0-3-239,0-10 63,-7 0-96,-1-5-192,0-1-208,0 6-80,1 3 64,0 7 16,6 6 192,-3 6-64,4 7-64,0 2 0,9 0-160,1 0 80,9 8-80,0-3 96,3 1 0,-2-1-16,3-3-192,-6 1-608,-1-3-737,-3 0-848,-7 0-1489,-2-3-2801</inkml:trace>
  <inkml:trace contextRef="#ctx0" brushRef="#br0">21362 12211 13350,'0'0'2289,"0"0"-960,33 2 832,-14-2-224,1-4-433,-3-7-143,-1 1-433,-1-4-463,-7 4-257,1-3 16,-3 0-128,-6 3 48,0 0-16,-6-1-16,-4 5-112,-6 6-16,0 0-160,-2 14 192,0 7-16,-2 7 16,10 9 240,2-2 336,7 2 1,1-3-449,10-5-192,5-9-64,2-7-177,3-3-207,-5-6-304,-1-4-737,-5 0-752,-2-12-832,-7-3-1954</inkml:trace>
  <inkml:trace contextRef="#ctx0" brushRef="#br0">21814 12057 16263,'0'0'2914,"0"0"-1954,0 0 673,0 0-529,0 0 129,-52-27-577,29 30-480,3 10-192,-3 2 64,8 4 64,4 1 1,5-1-81,6-1 0,0 0-16,10-5-16,5-2 64,-1-3-128,9-6 0,-4 0 48,0 1 0,-5-3 0,-5 5-129,1 0-47,-10 7-32,0-1 0,-4 5 256,-7 3-16,-7-1 64,2-2 0,-2 2-16,-2-5-96,3-3 16,-2-2 16,9-1-16,-3-7-80,8 0-640,5-1-545,0-11-1008,5-6-2369</inkml:trace>
  <inkml:trace contextRef="#ctx0" brushRef="#br0">22054 12007 14487,'0'0'2737,"0"0"-1152,0 0 271,0 0-159,-42 0-336,19 14-465,0 3-335,0 2-225,0-1-192,8-1-64,1-1-16,8-1 32,3-3-48,3 1-64,7-6 64,4 1 16,3 0 0,4 0-80,0 0 48,-2-1-32,1-2 0,-5 8 16,-4-2-64,-2 1-320,-6 2-176,0-1 303,-7-1 193,-2 2 48,-5-5 16,-1 0 16,1-1 32,-2-6-48,2 1 48,-1-3-32,8 0-15,-6 0-34,10-3-319,3-2-976,0-9-1217,9 5-2642</inkml:trace>
  <inkml:trace contextRef="#ctx0" brushRef="#br0">22096 12191 18008,'0'0'3906,"0"0"-3906,0 0-176,0 0 224,17 50 224,-8-29 384,5-3-63,4 3-433,2-3-128,0-5-32,3-3 416,-2-7 80,-1-3-448,-3 0 16,-3-16 208,-3-2 337,2-8-321,-12-5-176,-1-3-160,0 1-48,-4 1-160,-8 6 0,-1 8 223,3 5 66,-3 7 143,4 6 48,2 0-224,0 8-48,2 3-176,5 1-929,0 2-272,0-3-1232,4-4-2417</inkml:trace>
  <inkml:trace contextRef="#ctx0" brushRef="#br0">22440 12311 11285,'0'0'6979,"0"0"-5554,0 0 64,37 10 79,-22-12-31,-5-6-224,4-6-513,-1 0-192,-4-3-271,-7 0-161,-2-1 160,0-1-48,-2 1-208,-7 3-48,0-1 0,0 3-32,0-2-32,7 3 64,-5 3-64,7-1 0,0 4 16,0 0-112,0 2 32,0 4 0,9 0-32,0 0 80,2 4 0,-2 4 32,5-2-80,-1 2-385,-3-3 1,3-1 128,-2 0-48,1-2-48,-4 0 111,-1-2 353,-6 4-32,2-2 289,0 6 383,-3-3 144,0 5-143,3 3-385,3 1-176,1-2-80,3-1 80,9-1-16,-3-3 16,4-3-32,3-4 0,-1 0 80,0-8 64,1-3 16,0-4-176,-1-3-16,1-3-48,-2 0 16,2-2 0,-7-3 0,-1-1-48,-1 3 48,-7-3 0,-7 7-48,0 1 32,-11 7-96,-8 9 48,-1 3 32,-5 3 16,2 9-16,-3 11 64,3 6 32,3 9 112,5 1 64,5 11 208,3-3 33,7-3-81,0-8-160,12-5-128,4-7-240,8-9 80,-1-10-16,0-2-16,-4-3-64,0-4-240,-6-8-609,-7 0-816,-6-7-1920,0 0-2498</inkml:trace>
  <inkml:trace contextRef="#ctx0" brushRef="#br0">23363 12206 13142,'0'0'4850,"0"0"-3569,0 0-337,-36-4-255,27 8-129,1 8-256,1-1-112,2 6-96,2 1-48,0 1 16,3-2 80,0 1-64,11-5-96,-2-3 32,6-2-16,-2-8 48,6 0-16,0 0-16,-5-10 32,0-7-48,-1-5 48,-4-1-80,-7-3-272,2 3-400,-4-1-209,0 7 273,-4 1 400,-1 8-16,-5 5 224,0 3 48,-3 3 0,3 5 192,1 2 96,-1 0 112,9 3-31,1 3-177,0-3-48,8 3 96,4-1 160,2-2 0,5 1 96,0-5-207,-5-1-177,4 0-32,-8-1 0,3 1-64,-6 6-32,6 1 32,-4 5 16,-1 1 0,0 8 176,0 2 240,1 3-16,-3 3-176,1 1-111,-7 1 15,0 0-16,0-3 64,0-2 16,-7-5 80,1-6 0,-3 0-96,1-7-48,0-6-128,0 0 16,-5-7 0,4-3 32,-5 0-31,3-5-82,0-5 1,2-6-224,2 1-368,7-3-769,0-2-719,0 3-770,0-7-2240</inkml:trace>
  <inkml:trace contextRef="#ctx0" brushRef="#br0">23759 12318 8068,'0'0'3601,"0"0"-1456,0 0-208,0 0 1185,36 36-625,-29-18-768,-4 1-401,6-2-415,-3-1-401,-1-5-272,1 0-96,-6-6-48,3-3-112,-3-2 160,0-7 400,0-9 113,0-6-417,-6-6-144,-2-3 96,-1 0-96,-2-2-48,-1 4 0,-3 2-160,7 8 64,-4 3 400,9 5 0,-3 7-176,5-2 0,1 4-16,0 2-112,7-3-31,8-2-1,2-1-16,3-1 0,3-3-16,-2-1 48,3 1-97,-11 2 81,2 3-96,-4 2-208,-6 3-16,2 0-320,-7 0-305,0 10-207,0-2-673,-3 5-448,-3 1-816,-1-5-2850</inkml:trace>
  <inkml:trace contextRef="#ctx0" brushRef="#br0">24125 12229 14215,'0'0'4690,"0"0"-3810,0 0-848,0 0 208,0 0 801,0 0-97,-19-1-432,4 14-224,1 5 145,-1 2 463,8 0 385,3-3-865,4-2-320,3-5-32,7-2 0,4-8 0,5 0 32,-2-4-32,-1-11 16,-1-7 32,-1 1-96,-5 2 160,-3-3 32,-6 5 48,0 8-79,0 3 31,0 6 64,-8 9-240,-4 11 0,3 5 16,3 2 192,1 1-144,1-2-160,4-5-64,6-2-304,3-9-401,5-10-591,4 0-641,5-8-1377,3-11-3345</inkml:trace>
  <inkml:trace contextRef="#ctx0" brushRef="#br0">24567 12171 13318,'0'0'5459,"0"0"-5107,0 0-160,0 0 848,0 0 513,-41 23-48,22-11-689,-1 2-288,4 2-240,-4-1 161,3 6-33,1-1 48,6-2-208,6 2-32,4-5 80,0 0-143,7-3 31,10-4-128,3-8 48,3 0-80,-1-10 80,8-11-64,-4-6 16,0-10-16,-4-7-16,0-8-144,-6 0-64,-8-8-256,-1 0-49,-7 2 17,-3 2-336,-5 10-81,-4 12 545,-1 8 400,5 13 576,-1 13 225,3 11-401,2 14-320,0 12 608,4 9-15,0 10-81,4 0-224,6 1-64,-1 0-95,-2-7-177,0-6 16,0-8 16,-1-8-48,-4-7-32,2-6-96,-1-7-16,2-5 0,-2-3-352,3-3-529,3-5-1664,-2-9-2770</inkml:trace>
  <inkml:trace contextRef="#ctx0" brushRef="#br0">24840 11909 24299,'0'0'3970,"0"0"-4018,0 0-1729,0 0-64,0 0-1104,-9 33-2738</inkml:trace>
  <inkml:trace contextRef="#ctx0" brushRef="#br0">24866 12295 24331,'0'0'2257,"0"0"-2545,0 0 0,0 0-801,37 23 289,-34-25-689,3-15-4017</inkml:trace>
  <inkml:trace contextRef="#ctx0" brushRef="#br0">24968 12300 8420,'0'0'4738,"0"0"-1040,0 0-1841,0 0-689,45-13-320,-25 13-31,5-4 47,2 0-335,-1-1-241,0-5-48,-7-3 288,0 0-160,-6 0-240,-2 0-80,-2-3 32,-2 1 32,-7 5 176,2-1-47,2 3-129,-2 4-32,-2 0-16,0 4-16,-6 0-16,-3 4-144,-7 0-32,-1 9 96,-6-3 48,-2 4 0,6-1 16,-1-1-16,6-1 32,2-3-64,8-3 0,4 3-193,4-3-191,14 0 112,2 0 304,6 2 16,0-3 48,0 3-80,3-1 0,-6 1-1104,0 0-641,-9-3-1361,1-1-3537</inkml:trace>
  <inkml:trace contextRef="#ctx0" brushRef="#br0">25357 12326 14647,'0'0'3938,"0"0"-2578,0 0-1200,0 0 625,0 0 607,0 0-367,1 4-545,5-8-320,1-4-160,-1-4 32,4-2-16,-1-4 0,5 3-64,-2-1-48,-2 6 80,4 5-16,-6 5 64,-1 1-16,-1 13 16,-2 4 64,-1 4 32,3-5 32,-2-1-112,-2-2-96,2-7 48,3-3-208,1-4-704,-1 0-529,0-11-1472,3-9-3106</inkml:trace>
  <inkml:trace contextRef="#ctx0" brushRef="#br0">25587 12150 9572,'0'0'8820,"0"0"-7203,0 0-929,0 0 577,0 0 208,0 0-353,57 0-143,-25 0-449,6-6-368,-2-1-64,2-1-64,-7-2-48,-2-1-1345,-7 3-2048,-6-2-1601,-3 2-3939</inkml:trace>
  <inkml:trace contextRef="#ctx0" brushRef="#br0">25805 11903 13990,'0'0'4771,"-17"74"-2066,2-26 48,5 4-688,-3 2-592,7-6-609,5-7-400,1-10-320,0-3-64,1-12-16,5-3-144,-3-5 112,3-6-112,-6 3 32,4-5-160,-1 0-336,-3 0-592,0 0-1025,0 0-1041,0-7-1680,-7-9-6435</inkml:trace>
  <inkml:trace contextRef="#ctx0" brushRef="#br0">26285 12152 16616,'0'0'5986,"0"0"-5153,0 0-801,0 0 48,0 0 64,0 0 352,-5 27 961,5-4-433,5 4-656,-4 0-240,-1-4-80,3-7-224,1-5-784,-2-9-881,2-2-560,-3-8-1169,-1-9-5202</inkml:trace>
  <inkml:trace contextRef="#ctx0" brushRef="#br0">26293 11870 19833,'0'0'4242,"0"0"-3970,0 0-384,0 0-16,0 0 16,0 0 48,7 12-1169,1-1-784,-4 2-2961,6-8-7427</inkml:trace>
  <inkml:trace contextRef="#ctx0" brushRef="#br0">26568 11978 20169,'0'0'3906,"0"0"-3298,0 0 385,0 0 127,0 0-383,-33 16-561,9-2-144,1 1-80,0 2 64,1 5-16,7-2 16,7-2-16,8 3-32,0-2-32,11 1 64,9-1 32,6 1 16,3-5 80,3 0-96,-7-1 48,2-6 16,-11 0-16,-9 1-64,-7-3 0,-12 5 48,-8-1 368,-9 3 32,-6-3-304,-4 3 48,10 1-175,-4-5-49,14-1-177,1-2-431,7-6-801,4 0-1344,2 0-1105,5-11-3585</inkml:trace>
  <inkml:trace contextRef="#ctx0" brushRef="#br0">22030 13886 9748,'0'0'1393,"0"0"160,0 0 1008,0 0-960,-4 31-417,4-24 145,0 5-193,0-2-335,0-2-113,0-1-80,4-1-143,-4-2 15,0-1 48,0-3-160,0 0-32,0 0 161,0-7 143,0-9-160,0-4-256,0-14-48,-4-6-96,1-12-48,3-8-32,0-6 144,0-4-32,0-6-400,-2 1 192,-2-1 16,4 9 48,-1 5-16,1 5-16,0 7-144,0 10-32,0 9-48,0 7-176,0 8 223,0 2-255,0 10 208,0-1 192,0 3-96,0-1-352,0 3-241,0 0-95,0 0-305,-4 0-992,4 3-1088,-3-1 208,-3 6-1329</inkml:trace>
  <inkml:trace contextRef="#ctx0" brushRef="#br0">21868 13063 10661,'0'0'2529,"-48"33"-800,18-7 368,1 3-384,0-4-321,6 1-655,7-5-417,9-6-240,2-7-32,5-8 0,12-4-657,10-15 770,1-6-498,7-12-111,-1-3-384,5-13 448,-1 1 352,-3-2-16,-1 4 48,-7 14-160,1 10 256,-8 18 400,0 11-128,-7 25-64,-1 14 112,4 13 945,-1 3 352,9 4-321,0-8-1200,4-10-112,6-11-96,1-12-688,-1-11-1057,-6-10-47,-8-14-4595</inkml:trace>
  <inkml:trace contextRef="#ctx0" brushRef="#br0">23053 12890 5571,'0'0'3601,"0"0"-1616,0 0-880,0-36 95,0 34-31,0-4-161,0 4 145,0 0-241,0 2-208,0 4-191,1 9-161,-1 11 208,6 10 320,-6 7 145,4 6 47,-4 4-79,3 2-337,-3-4-272,0-5 1,0-4 47,0-7-96,0-4-96,-3-9-80,-2 1-96,-1-11-80,-1 0 32,2-4-176,1-6-544,4 0-401,0-11-640,0-2-1040,4-5-1489,8 0-3105</inkml:trace>
  <inkml:trace contextRef="#ctx0" brushRef="#br0">22792 13372 6355,'0'0'4098,"0"0"-1505,0 0-864,0 0-305,51-23 49,-15 19 336,3 0-304,5 2-241,1-1-287,6 3-49,-5 0-448,-7 0-240,-1 5-192,-4-2 32,-4-2-160,-1-1 32,-6 0 0,0-1 0,-1-7 64,-7 6-16,-1-6 0,-2 4-16,-2 0 32,-6 4-64,-1 0-544,0 0-576,-3 0-849,0 0-1569,0 0-3425</inkml:trace>
  <inkml:trace contextRef="#ctx0" brushRef="#br0">24154 12768 9700,'0'0'3874,"8"-37"-1985,-4 27-80,-4 4 192,0 6-689,0 10-767,0 17-257,-4 12 448,1 15 753,3 8 176,0 5-225,0 5-383,0-9-465,7-3-336,-1-8-48,-4-11-112,1-6-80,-3-10 0,0-6 0,0-6-144,0-8-144,-9-5-528,3-3-513,-2-16-1312,3-6-1009,-5-6-3105</inkml:trace>
  <inkml:trace contextRef="#ctx0" brushRef="#br0">23993 13107 9108,'0'0'5411,"0"0"-1762,0 0-1568,0 0-176,0 0-496,0 0-433,52-14-175,-13 6 271,7 3-416,1 1-367,-1-3-193,-6 6-64,-2-3-16,-8 4-961,-8 0-992,-5 0-672,-3 0-816,-5 0-2930</inkml:trace>
  <inkml:trace contextRef="#ctx0" brushRef="#br0">24418 13149 7876,'0'0'11541,"0"35"-9076,0-14-1825,0 2 401,4 0 31,8-2-223,5-5-353,3-4-352,2-7-32,5-5-16,-4 0-112,-5-13-16,-2-2-448,-6-8-176,-7-1 255,-3-1 177,-9-4 128,-5 6 0,-8-4-80,0 9 144,-1 5 32,2 5-16,2 8 176,0 0-48,6 13-160,-2 5 0,6 7-48,1 0-592,1 0-1473,7-1-2129</inkml:trace>
  <inkml:trace contextRef="#ctx0" brushRef="#br0">25039 12823 3842,'0'0'7859,"0"0"-4945,0 0-1025,-20 43 95,20-12 161,3 7-80,4 5-16,6-1-512,-4-2-561,-4-1-687,-3-6-209,-2-4-64,0-6 32,0-5-32,-6 1 16,2-9-16,0 1-16,2-7-256,2 0-705,0-4-399,2-4-513,10-4-1265,-1-7-3025</inkml:trace>
  <inkml:trace contextRef="#ctx0" brushRef="#br0">24961 13071 14199,'0'0'3153,"0"0"-2001,0 0 209,0 0 240,61 30 0,-25-30-513,2-10-368,-1-8-271,8-5-257,-6-7-96,-3 0 32,-6-4-112,-1 3-64,-7 0-96,-6 3-256,-8 4 95,-2 4 1,-3-2 160,-3 13 48,0-1 96,0 1-48,-4 6 112,-2 3 48,-7 0 32,4 12-32,4 7 0,-4 12 176,3 14 177,2 4 399,-1 5 305,5 3-225,0-3-336,0-12-416,6-5-208,3-12 32,4-4-48,-3-10 64,4-6 0,-1-5 16,2 0 16,-5-10-80,-1-9 81,-1-1-97,-5-3 15,0 2-175,-3 0-192,0 8-144,0 0 0,0 13 416,0 0 0,0 8-32,-3 6 80,3 3 64,0 4-16,0-1 48,6 3 16,6-4 32,8-3 64,0-3 112,3-9 48,6 2-112,-3-6 48,6 0-144,-3 0 16,-3-6-96,0 2 16,0-4-32,-3 0-16,-1 1 32,-8-1-80,3-5 48,-4-1 16,-5-1 16,-5-3-48,-3-1-48,0 0-80,-3-3-96,-9 4-112,2 3 96,-6 4 240,2 11 0,-1 0-48,8 18 32,0 8 96,1 11 128,6-2 128,4 4-80,7-4-96,3-4-80,0-8-32,8-8-80,-12-3-336,5-8-240,-3-4-977,-10 0-1969,-2-4-2369</inkml:trace>
  <inkml:trace contextRef="#ctx0" brushRef="#br0">26558 12646 6787,'0'0'5363,"0"0"-2242,-43-20-1328,16 17-545,-2 3-79,-2 3-129,-7 7-175,2 5-129,4 6-432,3 6-144,6 4-16,9 2 193,7 6 239,7 5 112,4 2-112,15 2-95,4-2-1,4-1-64,-2-5-48,4-2 16,-12-8-47,-3-1-209,-5-6-112,-5-2-64,-4-3-64,-7-5-353,-4-5-47,-1-2-192,-2-6-321,6-4-143,-4-8-481,3-2-1392,7-4-3618</inkml:trace>
  <inkml:trace contextRef="#ctx0" brushRef="#br0">26266 13047 12150,'0'0'5138,"0"0"-2721,0 0-864,0 0-337,0 0-351,61-1 127,-20-11 209,4 2-289,7-3-288,-6 0-239,-2 3-193,-9 2-224,-10 0 64,-4 2-865,-10 5-607,-8 1-497,-3-3-480,0-2-961,-7-3-1632</inkml:trace>
  <inkml:trace contextRef="#ctx0" brushRef="#br0">26822 12689 12870,'0'0'4002,"0"0"-3234,0 0 48,-39 40 1009,26-5 240,6 10 112,-2 10-144,6-1-416,3 0-385,3-5-447,6-9-577,5-13-112,1-6-160,-1-5 48,2-9-16,-3-1-16,-4-4-160,-4 2-192,-3-4-273,-2 0-287,0 0-641,-7-4-1312,0-4-721,-1-1-4049</inkml:trace>
  <inkml:trace contextRef="#ctx0" brushRef="#br0">26994 13125 9316,'0'0'8500,"0"0"-7267,0 0-1089,0 0 1008,0 0 785,0 50-208,7-35-80,2 3-673,4 3-560,3-6-240,1-1 1,3-7-145,2-5-16,-1-2 0,-3-2 0,0-11-48,-7-5-193,-7-8-239,-4 3-64,0-6-80,-10 1 112,-7 4 239,-7-2 209,-1 9 64,-1 3 0,0 6 208,3 7-192,4 1 33,4 0-130,2 4 1,13 7-32,0-1-1184,6 0-1249,10-5-1489,3 3-4626</inkml:trace>
  <inkml:trace contextRef="#ctx0" brushRef="#br0">27306 13078 16776,'0'0'6371,"0"0"-5155,-10 37-960,6-21 785,4 1-305,4 2-272,6-1-64,12-5-175,0-3-145,8-5-16,-1-5 48,-1 0-64,-3-7-32,-2-9-288,-8 3 176,-2 3 128,-12-3-32,-1 3 16,-6 2-96,-4 4 0,-4 4 80,-1 0 32,7 4 64,2 6-64,6 3-32,0 5-48,10-2 16,9-1-81,4 1-63,2-6 0,3-5-64,0-5 112,0-2 128,-3-11 64,-4-5 0,-1-6 48,-6-4-32,-3-7 80,-4-6-64,-5-3-64,-2-2-48,0-1-224,-5 9-272,-4 3 272,-5 17 240,2 10-80,-2 8-48,-1 7-240,-1 8-321,3 5-223,2 3-753,0 0-1104,4-4-2722</inkml:trace>
  <inkml:trace contextRef="#ctx0" brushRef="#br0">24031 13800 14807,'0'0'3553,"0"0"-2448,0 0-673,0 0 561,-51-28 191,32 28-143,-7 2-337,0 16-336,-3 5-48,2 7-96,5 1-96,6-4 128,9 5-95,7-6-113,7-9 16,12-3-32,7-6 0,5-8 32,-1-7-96,0-10-112,-1-8-241,1-6 177,-8-4 112,-3-1 112,-8 1-32,-3-5 64,-4-1-64,-4 2-288,-4 5-176,-4 0 32,0 11 272,-1 2 64,0 10 112,-1 9 16,6 2 16,0 21-16,4 7 48,0 10 448,0 4 704,8 8-367,2-1-273,-5-7-224,5-4 112,-6-7-47,3-7-113,-7-5-192,2-9-64,-2-1-80,0-3 80,0-4-160,-2 2-576,2-4-801,-3-4-1056,3-8-1137,0-3-4834</inkml:trace>
  <inkml:trace contextRef="#ctx0" brushRef="#br0">24345 13837 9476,'0'0'9060,"0"35"-8083,-7-12 304,2 2 527,3-2-655,-5-8-817,7-4-272,0-10-272,0-1-865,7-12-623,-2-8-1314,0-6-2944</inkml:trace>
  <inkml:trace contextRef="#ctx0" brushRef="#br0">24324 13636 11525,'0'0'5987,"0"0"-4834,0 0-977,0 0 64,0 0-160,0 0-16,14 31-400,1-25-1665,-7-4-3938</inkml:trace>
  <inkml:trace contextRef="#ctx0" brushRef="#br0">24568 13976 6611,'0'0'8740,"0"0"-6723,0 0-1137,0 0 561,0 0-160,38-7-369,-30-9-336,-2-2-240,3 5 17,-3-2 399,-2 1 336,-4 1 1,3 3-321,-3-3-15,1 2-49,-1 2-208,0-2-208,4 0-240,-1-1 16,-3-2-64,2-1 16,-2 1-16,0 2-48,0-2 80,0 5-96,0 1 64,-2 2-48,2 5-64,0 1-320,2 0-368,11 1-193,-6 5-415,8 2-817,6-4-1313,-2 4-5218</inkml:trace>
  <inkml:trace contextRef="#ctx0" brushRef="#br0">24929 13834 20009,'0'0'3266,"0"0"-3058,0 0 480,32 5 641,-17-7-289,-4-4-95,1-5-577,-5-1-208,0-1-112,-5-1 16,-2-1-16,-5 3 16,-9 0-128,-5 4 0,-4 7 64,1 1-32,-1 8 32,10 7 16,0 10 32,7 4 48,6 6-80,4-3-16,11-2 0,-2-5-64,10-6-144,6-9-641,2-8-591,-1-2-705,0-10 528,-1-8-2721,-6-1-5923</inkml:trace>
  <inkml:trace contextRef="#ctx0" brushRef="#br0">25321 13694 20121,'0'0'3330,"0"0"-2642,-43 0 801,20 12 63,-1 7-223,1 6-256,7 4-529,2-3-288,1 6-112,11-5 48,2 0-128,2-6 48,8-7-96,0-2-16,8-5 32,2-7-48,-3 0-160,6-6-304,3-3-529,-3-9-1008,7-3-2128,-1-8-4211</inkml:trace>
  <inkml:trace contextRef="#ctx0" brushRef="#br0">25338 13769 23563,'0'0'3489,"0"0"-3297,0 0-240,0 0 32,48 3 225,-24-3 479,8 0-240,0 0-448,6-3 0,-4 0-176,0-3-144,-1 4-801,-6-2-2432,2 0-3651</inkml:trace>
  <inkml:trace contextRef="#ctx0" brushRef="#br0">25519 13532 21706,'0'0'4146,"0"0"-3778,0 0-240,0 0 272,18 43 833,-13-13-337,-1 4-223,-4 2-321,0 8-112,-5 1 64,-7-4-288,2 0-64,0-7 16,6 1 48,2-11-32,2-2 32,0-7-64,6-7-240,4-3-369,0-5-319,3-13-801,-3-8-1248,-1-8-1921</inkml:trace>
  <inkml:trace contextRef="#ctx0" brushRef="#br0">25753 13505 16424,'0'0'10997,"0"0"-9365,0 0-1600,-14 43-336,14-28-240,5 4-433,1-7-255,1-1-1970,-1-5-5922</inkml:trace>
  <inkml:trace contextRef="#ctx0" brushRef="#br0">25772 13837 23163,'0'0'4290,"0"0"-3874,0 0-128,8 40-160,0-32-48,0-8-32,5 0-16,-3-1-624,5-15-2049,-1-6-1826,-7-6-5713</inkml:trace>
  <inkml:trace contextRef="#ctx0" brushRef="#br0">25970 13756 21994,'0'0'2369,"0"36"-2561,-3-10-224,-3 1 416,6 0 0,0-4 832,3 2 641,7-10-801,6-3-176,1-4 1,3-8 95,3 0-496,1-12-112,-1-7 16,-6-6 0,-1-4 0,-3-2-80,-11 2-64,-2 4-480,-5 0 143,-12 10 433,-6 4 96,-8 6 0,4 5 48,-2 0 177,6 4-97,3 5-288,5 3-273,12-2-1599,3-2-1922,9-6-6195</inkml:trace>
  <inkml:trace contextRef="#ctx0" brushRef="#br0">26241 13818 22170,'0'0'4258,"0"0"-3954,39 8-256,-19-8 64,-2 0 64,2 0 193,-2-8 47,2-5-208,3 0-176,-2-5 16,2-2-16,-1-5 0,1 6 32,-5 0-16,-4 8 32,-4 6 560,0 5-192,-3 13-367,-2 1-33,1 1 48,-1 1-160,7-4 48,-2-1-241,0-1-271,1-4-624,-2-6-993,-4 0-2481,-1-3-3922</inkml:trace>
  <inkml:trace contextRef="#ctx0" brushRef="#br1">23916 14550 5827,'0'0'1568,"0"0"-1392,0 0-47,0 0 591,0 0 96,0 0-224,3-2-127,-3-2-49,0 4 112,0 0 128,0 0-47,0 0-177,0 0-80,0 0 16,0 0-32,0 0-160,0 6-111,-9 10 111,-5 2 208,0 2 304,-4 7 208,-4-2-223,1-2-81,2 0 80,0-4-95,9-3-209,-3-3-48,6-5-80,4-3-128,-1-3-96,4 1 16,0-3-16,0 0 16,4-8-48,6-5-16,-1-5 48,5-2 0,1-6 0,2-3-48,-2 0-224,3-2-128,-5-2-176,6 1-161,-5 4 337,-3 5 240,0 2 144,-2 6-32,0 3 80,-4 8 128,2 4 96,1 0-80,-1 4-112,0 9 16,9 3 177,-6 3 351,5 1-288,2 1-80,-1-4-32,-2-3-176,2 2 0,-1-3-48,-4 0 48,4-5-64,-4 1 32,1 3-32,-4-4 32,-2-1-32,-3 1-192,-3-4-1152,0 2-1410,0-6-3120</inkml:trace>
  <inkml:trace contextRef="#ctx0" brushRef="#br1">23797 15127 9012,'0'0'2529,"0"0"-1008,-10 52-64,3-34-273,4-1-528,-2 2-63,5-9-129,-4 0-112,4-4-112,0-1-96,0-5-96,0 0-16,0 0 48,0-8 128,0-7 49,6-6-113,3-5-80,-1-6 64,4-3 16,0 1-80,-1-5-64,3 0 48,1 5-16,2 3 48,-2 8 272,-1 4-144,-1 12-160,2 7-48,-1 2 0,5 16 64,-5 11 16,-1 7-32,0 9 80,2 1 32,-7-2-112,4-3 32,-2-5-80,-3-6 32,0-10-16,2-4 1,0-6-17,1-7 16,-6-3-65,2-9-783,-3-8-1857,-3-5-4226</inkml:trace>
  <inkml:trace contextRef="#ctx0" brushRef="#br0">24966 15064 7299,'0'0'2145,"0"0"1505,0 0-1633,0 0-785,0 0-255,0 0-81,32-24-223,-15 24-161,0 0-112,6 0 609,0 0-145,4 0-256,-4 0-320,1 0-128,-4-4-96,-1-1 16,-5-1-64,1 2 16,-3 0-64,-4 0 48,-5 0 33,2-1-98,-1 3 65,-1 0-416,-3 2-192,0-4-416,0 4-705,0 0-1937,-3 0-4274</inkml:trace>
  <inkml:trace contextRef="#ctx0" brushRef="#br1">7564 15415 208,'0'0'8980,"0"0"-7235,0 0-1297,0 0-304,0 0-144,0 0-352,0-14-512,0 14 367,0-1 401,0-3 208,0 2 593,0 2 255,0-5 1,0 2 127,0 1 401,0-1-225,0 3-431,4 0-161,-4 3-240,2 7-192,4 9 529,-6 0 1568,3 5-720,2 5-497,-1-6-159,1-2-321,1-3-352,-2-8-160,5-2-80,-8-8 0,6 0 48,-5-9 528,2-8-159,-4-3-209,0-9-80,0 1-16,0-2-144,-10-1 112,2 3-64,-1 5-112,3 0-16,1 1-32,0 5 80,1-1 16,4-1 16,0-2-64,0 3 32,9-5 16,0 2-48,2 3 80,1 0-112,-6 8 80,4 2-48,-4 6 16,3 2-48,-2 0 32,0 7-48,2 4-32,4 1 112,-6 1 16,5-2-112,-3-1-113,-4-2-239,4-3-304,-6-3-369,0-2-191,1 0 287,-4 0-31,0-2-385,0-3-1376,-7-3-3314</inkml:trace>
  <inkml:trace contextRef="#ctx0" brushRef="#br1">7993 15232 7523,'0'0'3410,"0"0"-1345,0 0-160,0 0-208,0 0-401,0 0-175,-33 8-273,27-8-224,-1 0 17,1 0-65,5 0-176,1 0-144,0-8-64,1 3-176,14-5 16,3-2 64,6-3-96,4-1-128,4 4 224,-7-1-80,-2 0 32,-3 5-64,-7 0-16,-4 5 48,-5-1-80,-4 0 48,0 2 0,0-3 16,-8 3 96,-7-4-96,-4 4-144,-4-1-80,-4 3-48,4 0 64,-2 8 96,5 4 64,5 7 64,4 4-16,5 3 16,2 9 16,4 1 320,4-1 0,10-1 48,4-3-63,2-4-257,-1-7 16,8-5-112,-4-3 128,2-10-224,-2 3 272,-3-5-288,-2 0 96,-7 0-465,-4 0-559,-5 0-241,-2 3-159,0-3 79,-2 0-1344,-5 0-2786</inkml:trace>
  <inkml:trace contextRef="#ctx0" brushRef="#br1">8505 15053 9092,'0'0'3266,"0"0"-1938,0 0 289,0 0 160,-41 21-689,27-11-383,-5 0-321,3 1-80,2 1-32,2-1-80,3-3 64,4 2-32,-1-2-128,6 0-48,0-1-64,9 5-16,-2-5 0,11 3-32,0 0 208,-1 1-31,4 2-113,-7-1 0,0 2 16,-3 1-32,-7 1-1,-1-3 1,-3 2 0,0-2 32,-7 0 17,-4-2 31,3-4 16,-7 4 0,4-4 48,-1-1 16,1-4 0,-1 2 80,2-4-48,0 2-64,4-2-80,-1 0-16,5 0-96,2-8-736,0-2-2194,2-5-3553</inkml:trace>
  <inkml:trace contextRef="#ctx0" brushRef="#br1">8746 15062 3634,'0'0'6707,"0"0"-4850,0 0-529,0 0 145,0 0-417,0 0-191,13-23-81,-20 23-192,1 6-319,-3 0 63,1 0 16,0 6 192,1-5-176,-2 3-80,4 1-32,3-1-79,-2-2 191,1 2-80,3 1-192,0-1-32,0 3-64,0 1 32,0-2-16,3 1-32,-3 2 0,4 1-192,2-1-32,-1 1 80,0-3 128,4 0-48,4 3 16,-6-6 224,5 3-96,-6-3-16,-1 1 16,-2-1 0,-3 0 112,0 3 112,-8-1-64,-7-2 0,-2-3-32,-8 3-32,5-4-16,-3-1-96,4-2-16,6-3-32,3 0-336,8-3-896,2-4-1457,0-7-2002,6-1-7794</inkml:trace>
  <inkml:trace contextRef="#ctx0" brushRef="#br1">8931 15232 11285,'0'0'2705,"0"0"-1456,0 0-321,0 0 209,0 0 304,0 0-241,17 41-175,-11-20-145,3 2-304,-1 1-192,3-5-255,3-7 31,-1-1-160,1-9 32,4-2 80,-2-8-96,5-9 32,0-5-80,-7-6 16,5-1-32,-6-4-48,-3 2-64,-6-1-129,-4 6-159,0 3 176,-4 4 160,-5 9 96,-5 3 16,4 1-48,-3 6 80,3 0 64,1 0 80,3 0-128,2 3-16,4 0-96,0-1-640,4-2-1249,5 0-1745,2 0-1136</inkml:trace>
  <inkml:trace contextRef="#ctx0" brushRef="#br1">9340 15354 16984,'0'0'1649,"0"0"-1521,0 0-16,23 41 448,-14-34 48,-1-1 305,-2-6-1,3 0-560,-3-2-160,-1-11-32,2-3 273,-5-1-145,4-10-208,-6 0 16,0 2 224,0-4 64,0 4 80,-3-2-112,0 4-207,1 5-97,-5 2 32,7 4 32,-2 4-16,-1 0 96,3 2 64,0 2-192,5 1-32,10 1-96,-2 2 0,10-3 32,4 3-112,-2-3-416,2 3-81,-8 0-79,-4 3-289,-10 2-1184,-5 2-464,-1-1-1937</inkml:trace>
  <inkml:trace contextRef="#ctx0" brushRef="#br1">9776 15174 7860,'0'0'1888,"0"0"866,0 0-593,0 0-368,0 0-353,0 0-848,2-5 145,12 3-465,9 0 608,6-4 113,1-2-337,1-1-320,-5-2-272,-3-3 0,-6 2-64,-8 1 0,-6-1-96,-3 0-272,-3 3-176,-13-5 176,-6 6-81,-1 1 209,-3 5 192,0 2 16,-3 0 64,6 12-32,3 7 48,6 9 16,-1 8 433,7 8 335,3 4 160,5 1-47,0-3-113,17-7-416,8-11-304,10-6-95,2-15-210,8-5 273,0-2-528,-5-2-288,-8-8-689,-6-1-688,-14 1-3105,-12-1-7732</inkml:trace>
  <inkml:trace contextRef="#ctx0" brushRef="#br1">7043 14836 7988,'0'0'5522,"0"0"-3697,0 0-945,0 0 225,0 0-1,0-18-127,0 18-305,0-3-192,0 3-271,0 0-17,0 0-16,4 3 48,-3 7 0,2 4 48,1 11 432,2 6 17,-4 9-49,5 5 272,-6 3 145,4 6-385,-5 1 161,1 0-145,2-3-144,-3-6-288,4-3 81,-4-8-81,2-5-32,1-6-160,0-3-48,4-4 48,-6-1-112,2-5 48,1 5-16,-2-6 32,-2 0 0,4-5 0,-4 3 0,0-5 32,0-1-48,0-2 16,-4-2 80,-5-11-16,4-8-48,-4-10-48,0-10 32,3-6-32,5-8 80,-3 1-272,1-4 64,3 4 96,-6 2-32,0-3 32,2 7 32,-5-4 0,3 0 0,-1 2 16,6 4-48,-4-1-128,4-3 0,1 4-16,0-1 0,1 1-304,8 2 31,1 2 225,0 3 144,3 12-32,-4 3 128,-2 6 0,2 2-112,-3 8 128,1 1-32,1 3-16,0 2-80,-1 2 16,3 0 48,5 0-80,-1 0-96,3 6-16,4-1 176,2 0 16,0 5 16,0 1 16,3 7 16,-3 2-80,0 9 80,-5 4-32,2 3 80,-6 7-16,-5-2-16,-6 3 80,-3 1-32,0-2 48,-3-1-144,-6-1 128,-1-4-48,0-2-32,-3 0-64,3-4 32,-2-8 112,-5 0-96,3-4 48,-4-7-80,-2-1 113,2-6-113,-2 0 32,-3-5 0,3 2-32,0-2 16,5 0 0,-1 4-16,3-3-64,8-1-113,2 3-95,-3 1-80,6-3-320,4 2-561,5 2-704,1-1-80,5-4-768,-1 0-2737</inkml:trace>
  <inkml:trace contextRef="#ctx0" brushRef="#br1">12988 14989 7876,'0'0'3969,"-6"-47"-2448,6 29-512,0 9 79,0 5-672,6 4-368,-2 4-224,5 5-560,1 7-801,-2-1-1760</inkml:trace>
  <inkml:trace contextRef="#ctx0" brushRef="#br1">13030 15202 9652,'0'0'3426,"0"0"-241,-11 42-1248,7-30-592,3 4-449,1-1-303,0-4-289,0-1-160,5-2-96,0-1-32,1-4-48,-2 1-432,-1-4-433,-3 0-736,0-7-239,0-5-1234,0-4-2192,-3-11-1729</inkml:trace>
  <inkml:trace contextRef="#ctx0" brushRef="#br1">13282 15256 8724,'0'0'6451,"0"0"-5154,38-15-1329,-19 4 64,4 3 432,0-1 64,-3 1-176,0 0-336,-8 0 16,-3 2 0,-9-2-32,0 3 64,-7 1-16,-4-4-64,-9 0 32,0 2 16,-3 1-16,-3 3 112,7 2 353,-3 0 415,8 10-80,8 7-560,3 2-95,3 4 15,7 4 176,8-4-128,1 1-144,1-4-144,3-4 0,-2-2-336,-4-8-801,1 0-560,-7-3-784,-2-3-880,-3 0-1650,-1-11-1712</inkml:trace>
  <inkml:trace contextRef="#ctx0" brushRef="#br1">13587 15305 9572,'0'0'8564,"0"0"-7603,0 0-881,0 0 336,0 0 240,8-38-320,4 27 1,-3 0-225,2-1-96,1 4 32,-1-3-32,-2 2 16,2-5-48,-2 2 48,-1 1-32,4 3 80,-5 6-112,3 2-16,3 0 128,-3 12-16,2 7 240,-1 2 160,1 2-352,-5-3-64,-1 1-48,-5-5-96,2-6-656,3-7-577,-3-3-864,3-13-2529,-1-10-4626</inkml:trace>
  <inkml:trace contextRef="#ctx0" brushRef="#br1">14018 15044 6467,'0'0'12053,"0"0"-9860,0 0-2080,-37-11-33,37 11 176,8 7 112,7 1 352,12 0 129,5-1-129,7-3-432,8-1-128,0-3-96,-8-3-112,-2-2-704,-11-3-657,-11 2-1152,-11-2-1409,-4-1-6803</inkml:trace>
  <inkml:trace contextRef="#ctx0" brushRef="#br1">14097 14826 7571,'0'0'4611,"0"0"-2578,0 0-881,0 0-192,0 0-287,0 0-129,15-15-176,-11 38 176,0 13 673,-4 10 480,0 9-545,0 5-191,0-1-465,0-6-256,0-7-160,0-10-16,5-8-48,5-9-48,-1-6-16,-4-5-448,-2-8-561,-1-3-399,-2-15-273,-5-5-3073,-6-6-7860</inkml:trace>
  <inkml:trace contextRef="#ctx0" brushRef="#br1">11353 15027 6003,'0'0'5122,"0"0"-2209,0 0-1456,-51 0-304,26 0-433,-3 9-192,-4 3-16,-3 3-79,-1 7-145,6 1 16,-2 4 208,13 4 0,0 0 81,19-3-33,0 0-272,26-4-176,0-6-16,9-8 80,5-10-32,4 0-160,-2-15-16,0-7 32,-9-1-32,-4-2 32,-8 2-96,-10 0-256,-7-1 32,-4 3 192,-4 0 80,-11 3 32,2 3 32,0 3-112,-1 5-32,-1 7 112,5 6 32,4 9-48,6 9 32,0 4 128,6 7 96,11 0-64,4 3-32,2-1-64,0-3-48,2 0 16,-2-3 32,-3-2-48,-6-1-128,-2 1-208,-9 2 48,-3 2 176,0 6 16,-6 3 48,-3-1 64,-5 7-16,-1-8 144,5 2-64,-4-3 16,-1-8 16,-3-2-48,3-11 48,2-5 192,-6-7 352,3-6-63,-1-6-177,3-10-272,-5-5-176,6-7-64,1-1-416,4 1-481,2 1-15,6 8-113,0 6-495,1 2-1506,9 6-2512</inkml:trace>
  <inkml:trace contextRef="#ctx0" brushRef="#br1">11659 15183 2113,'0'0'912,"0"0"193,0 0 448,0 0-993,0 0 2097,0 0 432,4 27-1344,-4-17-208,0-2-192,0 5-385,0-3-112,0 1-15,3 1-33,-3-1-240,3-1-143,2-5-113,-1 0-16,-1-2 80,2-3-32,-5 0 48,2 0 97,2-10 159,-1-1-208,0-4-304,-3-4-112,0-1 0,0 0 0,0-2-16,-12 1-16,7 1 16,-7 2-32,2 2 32,6 1 0,-5 4 16,6-2-16,3 3 16,0-1-32,12-1 16,2 1-16,9-1 48,3-5-32,3 5 32,0-2-32,0 7 16,-10 1 16,2 4-64,-9 2-576,-9 0-48,-3 10 143,0 3 81,-3 1 272,-9-1-96,4-3-544,-1 3-465,0-5-624,5-4-1184,4-4-1665</inkml:trace>
  <inkml:trace contextRef="#ctx0" brushRef="#br1">12211 15085 1793,'0'0'4514,"0"0"272,0 0-2865,-44-2-224,21 2-353,0 2 1,-3 6-160,3 3-113,4 1-240,1 4-255,9 2-113,3 0 64,6-3-176,6-1-304,14-5-32,3-1 112,3-8-400,3 0 496,6-9-176,-3-9-64,-4-3-80,-1-1-80,-11 2-48,-4 2 64,-6 2-208,-6 5 176,0 7 160,-10 0 80,2 4-32,-7 6 16,2 13 32,-2 4 128,7 5 368,5 4-192,3-5-96,6-3-256,14-9-80,6-7-528,3-8-961,0-8-1280,-3-9-4034</inkml:trace>
  <inkml:trace contextRef="#ctx0" brushRef="#br1">12620 15187 5683,'0'0'3889,"0"0"-2880,0 0-321,0 0 433,0 0 15,0 0-79,-35-19 159,32 15 33,-3-2-129,1 3-79,-4 3-161,-1 0-464,-3 9-224,-1 6-111,-1 8 31,1 3 384,3 5 256,4 0-80,7-3-223,0-1-273,9-10-160,5-3 0,5-10-48,0-4 128,1-10-144,3-13-96,0-8-369,0-5 81,1-7 224,-4-3 128,-6-1-176,-5 1 16,-6 0-240,-3 2 31,0-1 161,0 6-32,-6 6 256,0 7 96,-1 3 0,0 7 32,7 5-16,-3 7 144,3 0-16,0 4-96,3 4-176,5 8 144,4 14-48,-6 10 481,5 11 127,-11 10-96,0 2-176,0 1-96,-11-8-160,8-6 17,0-8-17,3-10-16,0-7-80,0-9 0,6-1-257,3-9-719,-4-2-561,-2-5-1344,0-10-3538</inkml:trace>
  <inkml:trace contextRef="#ctx0" brushRef="#br1">14822 15036 2465,'0'0'3746,"0"0"1120,0 0-2449,-37-3-560,28 3-464,-2 0-1,0 0-255,-1 5-545,3 3-352,0 2-16,8 3-128,-4 0-48,5 1 16,9-6-144,11-4-16,3-2 96,1-2 112,3-2-80,-8-9-192,-1 4-304,-10-6 32,-8 5 160,0-5 80,-8 5 192,-10 1-16,-1 2 32,-4-1 16,-2 6-32,2 0 16,9 0 32,5 3-80,9 2 16,4 3-144,12-3-1937,7-2-48,6-1-1185</inkml:trace>
  <inkml:trace contextRef="#ctx0" brushRef="#br1">14866 15434 14871,'0'0'2721,"-41"15"-2289,27-9-416,2-1 48,11 2 368,1 0 49,1 0 79,8-2-304,5 0 160,8 1-192,0-6-96,1 0 49,-3 0-177,-3-8 112,1 0-128,-8-3 80,-3 1-160,-7-3-97,0 0-31,-7 3 32,-6-1-16,-7 6 160,-4 5 16,0 0 48,-4 5 48,8 8 224,9 0-16,3-3-192,8-1-80,8-7-272,15-2-1312,3-16-1554,3-12-8867</inkml:trace>
  <inkml:trace contextRef="#ctx0" brushRef="#br1">17123 15251 1329,'0'0'6483,"0"0"-5267,0 0-912,0 0 144,-6-41 753,6 30-128,-3 1-225,2 0 304,1-3 289,-4 5 0,1 0 95,3 5-143,0 3-288,0 5-337,0 18-480,0 12 112,0 8 705,0 12 351,7 5-495,-6 2-545,6-8-112,1-7 0,-5-5-112,2-9-64,1-10 1,0-7-81,0-3-32,-5-9 32,4-4 0,-5-4 80,0-14 64,0-8-112,-5-11-48,1-6 16,-5-9-48,3-7 32,-2-3 16,0-4-144,-4 1-176,3 1 16,0-1 128,2 4 48,0 6 47,7-3 1,0 6 113,0 0-97,7 9 32,7 0 16,5 10-16,7 4-48,0 9 16,6 10-17,-1 6-31,6 4-96,-4 19-128,-1 8 96,-7 13 64,-2 7 112,-5 2-32,-9 6 0,-7-6 48,-2-3-16,-6-4-192,-4-5 160,-8-6 80,-5-8-32,-1-2 32,-4-5 0,-1-4-16,0-7 0,1-1 16,1-4-32,7 0-16,6 0-496,2 0-529,6 0-31,6 0-81,6 0-832,7 6-496,6 3-1793,7-1-4258</inkml:trace>
  <inkml:trace contextRef="#ctx0" brushRef="#br1">17828 14883 9156,'0'0'2529,"0"0"-368,-10-39 32,1 31-576,1 6-512,-4 2-497,-5 4-320,-1 15-144,-2 9 336,3 14 209,-6 8 399,1 12 225,3 7 31,2 5-31,3-7-481,5-3-47,9-12-305,0-8-384,9-10-160,8-8 96,6-8-64,3-8 48,3-7-144,-1-3-160,-1-3-177,-3-10-31,-2-2 80,-8-3-192,-8 0 96,-6 0 239,0-1 289,-6 1 0,-8 1 32,-8-2-32,1 0 16,-2-1 1,-4 2-49,4 1-17,3 8 1,6 1 80,2 2 241,6 5-65,5 1-112,1 0-16,7 1-16,14 3 144,4 0 144,10-4-80,3 0-32,-1 0-160,4-8 16,-8 0-144,-10 1 48,-1 2 0,-8 0-80,-8 3-224,-3-3 32,-3 2-144,-3-1-528,-7 4-417,0 0-208,-3 0-160,3 4-752,1 0-2449</inkml:trace>
  <inkml:trace contextRef="#ctx0" brushRef="#br1">18139 15102 14743,'0'0'3073,"0"38"-2417,0-6 913,0 7 480,-4 5-368,2 1-144,2-7-513,0-1-496,0-12-448,0-4-64,2-8 112,3-4 0,-2-8-31,1-1 63,-2-5 48,4-8-48,-3-10-64,-3-5-16,4-7-112,-4-4-144,0-5-417,0 1-15,-7-4-80,1 0-48,0 3-113,-2 2 161,-1 6 560,0 4 160,2 9 272,0 5 544,1 9 145,4 1-241,2 5-240,0 3-79,11 0-305,9 0-80,12 0-16,5 0 96,6 0 32,1 0-32,-1 0-80,-5 0 48,-8-5-128,-7-1-16,-4 5 0,-9-3-80,-6 4-112,-1-3-32,-3 3-145,-3 0-287,-5 0-449,-4 7-1056,-2 0-1024,-2 1-2546</inkml:trace>
  <inkml:trace contextRef="#ctx0" brushRef="#br1">18126 15247 5859,'0'0'13206,"0"0"-11109,0 0-1873,0 0 272,43-13 320,-11 5 209,4-3 47,0 2-383,3 1-385,-11 0-192,-2 2-16,-7 5-144,-7-2-416,-6-1-1313,-1 4 160,-5-1 64,0 1-432,-9-3-1392,2-2-4179</inkml:trace>
  <inkml:trace contextRef="#ctx0" brushRef="#br1">19157 15114 12038,'0'0'3313,"0"0"-1392,0 0 48,0 0-416,0 0-369,0 0-480,23-5-367,0 0 79,9 0 480,1-3-240,3 2-287,-1 2-193,-2 0 0,-10 4-48,1 0-48,-10 0-48,-1 0 0,-6 4-32,0-2 0,-5 0-32,-2-2-448,0 0-737,0 0-576,-6 0-784,-3 0-2657</inkml:trace>
  <inkml:trace contextRef="#ctx0" brushRef="#br1">19165 15404 9700,'0'0'2322,"0"0"-1442,0 0 577,0 0-97,0 0-415,0 0-401,5 0 144,-1 0 321,2 0 111,3 0 129,8 0-65,3-2-79,9 0 159,6-4-63,2 1-369,4-3-159,-1 0-145,-2 1-208,-8 2-16,-1-1-144,-7 1-160,-8 3-16,-5 2-896,-8-3-817,-1 3-528,-1 0-864,-14 0-2786</inkml:trace>
  <inkml:trace contextRef="#ctx0" brushRef="#br1">20448 15113 8244,'0'0'4178,"0"0"-1345,0 0-1168,0 0-241,0 0-15,0 0-224,-6 0-449,30-6-512,13 1 144,6 0 1057,8 0-609,2 0-416,-2-1-240,-8 6-95,-1 0-33,-8 0-16,-7 0 0,-8 0-80,-5 0-145,-1 0-95,-7 0-112,-2 0-80,1-7-208,-5-1-817,0-1-1008,0 5-1937,-5-1-4418</inkml:trace>
  <inkml:trace contextRef="#ctx0" brushRef="#br1">21542 14565 8308,'0'0'5538,"0"0"-2976,0 0-1106,0 0-768,0 49 17,1-8-273,5 17 1937,3 6-480,0 7-400,3-4-641,-4-5-464,-5-8-80,1-9-96,-4-9-63,0-10-65,0-6-80,0-6 80,0-4-80,-4-8-401,4-2-1007,0-4-881,0-10-1825,0-3-4578</inkml:trace>
  <inkml:trace contextRef="#ctx0" brushRef="#br1">21229 15371 9604,'0'0'2834,"0"0"-1698,0 0 273,0 0 64,0 0-433,0 0-144,30-5-63,-23 5-17,12 0 257,0 0-81,14 3-111,7-3-65,8 0 240,10 0-31,2-8-337,5-3-144,-2 1-319,-3 0-129,-5-3-64,-6 2 16,-8-1 32,-7 4-16,-9 0-144,-8 3 32,-2 2 0,-5 0-96,-6 1-65,0 2-367,-1 0-624,-3 0-257,0 0-128,0 0-576,0 2-1264,0 1-3122</inkml:trace>
  <inkml:trace contextRef="#ctx0" brushRef="#br1">10668 16182 4546,'-43'-44'3426,"43"40"-2082,6 2 177,-1 0 608,7-4-272,-1 1-128,4-1-353,-1 0-271,4-2-529,-1 2-160,-5-2 224,-4 0-47,-2 3-225,-1 0-240,-5-3 16,-2 3 96,-7-4-48,-5 3-96,-1-3 64,-2 5-112,-3-1-16,2 5 16,4 0-64,0 5 32,5 8 32,3 2 257,3 8-97,3 1-112,0 1-48,7 2-32,4-4 16,1-2-32,-1-7 0,3 0-16,1-6 64,-1-3-96,0-2 16,-2-3-368,0 0-737,-4 0-848,1 0-1520,-3-5-3699</inkml:trace>
  <inkml:trace contextRef="#ctx0" brushRef="#br1">10668 16182 8564,'0'0'-624</inkml:trace>
  <inkml:trace contextRef="#ctx0" brushRef="#br1">10885 16250 15991,'0'0'2385,"0"0"-2209,0 0 353,0 0 447,0 0-143,0 0-113,23 24-288,-22-21-112,4-3 16,-1 0 225,-4-8 207,4-5-288,-1-7-272,-3-1 144,0-6 385,0 2-177,-7-4-208,-2 2-240,4 2-32,-4 2-16,3 5 176,2 5 225,0 3-145,4 5-192,0-1-80,0 4 0,7 2-80,4-3 0,7 3 0,-2 0 16,5 0 32,-1 0-160,-1 0-464,-4 0-529,-1 3-624,-5-1-288,-3 4-528,-6-5-2577,0 3-4771</inkml:trace>
  <inkml:trace contextRef="#ctx0" brushRef="#br1">11297 16108 9893,'0'0'7427,"0"0"-6387,0 0-1184,0 0 400,-50 0 801,27 0 576,3 0-1,-3 8-255,6 2-625,2 2-399,4 0-177,11 3 16,0 2-64,2-2 0,14-5-96,0 0 32,6-4 48,0-6-64,1 0-64,-6-6-16,1-4 32,-1 0 0,-9-1 16,1 1 0,-6 3-32,-3 1 80,0 6 0,-3 6 64,-6 9-160,1 3 32,-2 3 0,5 2 16,5-2-16,0-6-192,5-1-784,11-5-1009,-2-9-1153,2 0-1536</inkml:trace>
  <inkml:trace contextRef="#ctx0" brushRef="#br1">11557 16075 9044,'0'0'12214,"0"0"-10069,0 0-2049,0 0 64,0 0 512,0 0 289,23 10 175,-9-5-255,2 0-625,-1 3-160,2-4-96,3-3 64,2-1-48,2 0 16,4 0-96,-4-1-144,5-5 192,-2 0-1073,-3 4-1056,0 2-96,-3 0-96,-4 0-96,0 2 176,1 4-2225</inkml:trace>
  <inkml:trace contextRef="#ctx0" brushRef="#br1">11736 15837 17864,'0'0'2241,"0"0"-2017,0 0 1057,-36 44 256,30-20-81,0 9 65,6 2-449,0 3-399,0 1-337,10 0-80,-5-5-240,0-1 176,4-4-128,-3-1 32,-3-4-16,0-3 0,0-4-64,-3-1 0,0-6-144,0-5-416,-3-5-785,0-1-672,0-11-864,1-6-2849</inkml:trace>
  <inkml:trace contextRef="#ctx0" brushRef="#br1">12015 16147 11141,'0'0'5843,"0"0"-3426,0 0-944,0 0 79,27 45-559,-18-32-209,-3-1-192,7-1-432,-9-1-112,6-2-352,-5-8-976,-1 0-977,-4-5-1681,0-13-6227</inkml:trace>
  <inkml:trace contextRef="#ctx0" brushRef="#br1">12093 15873 24859,'0'0'3394,"0"0"-3218,0 0-128,0 0 0,0 0-80,-7 36-496,1-16-48,0-2-977,-2-1-1777,3-7-3585</inkml:trace>
  <inkml:trace contextRef="#ctx0" brushRef="#br1">12259 16186 19609,'0'0'4434,"0"0"-3217,0 0-1073,0 0-80,0 0 48,6 52 288,-6-34 32,3 0-304,2-2-160,4-2 112,6-10-32,-1-4-16,3-3-32,2-12 64,-6-2-80,-1-6 16,-4-4 16,-6-2 16,-2 0-16,0 2-384,-5 0-48,-4 6 192,-6 6 240,-1 7 464,-1 3 16,-1 5-288,1 2-192,4 9-64,-2 2-16,7 0-416,-2 2-913,10-1-704,0-6-1344,0-4-4595</inkml:trace>
  <inkml:trace contextRef="#ctx0" brushRef="#br1">12466 16231 9252,'0'0'817,"0"0"799,0 0 1522,0 0-753,36 10-32,-29-10-48,6 0-208,1-5-560,1-3-609,-2-3-656,1 1-112,1-5-96,-1 1 0,1-1-16,-1 2-80,-1 2 32,0 6 16,-1 3 80,2 2-48,-5 10 209,4 3 335,1 5-368,2 1-128,7-4-16,0 1 48,6-6-144,1-5 32,-5-2-48,-2-3-192,-5 0-913,-4-10-815,-11-6-1170,-3-2-2577</inkml:trace>
  <inkml:trace contextRef="#ctx0" brushRef="#br1">9022 16032 2529,'0'0'977,"0"0"-161,3 5 961,-3-5-192,0 0-801,0 0 2593,0-5-1872,0 2-384,0-2 143,0 0 225,0 2 32,-3-2-673,2 0-288,-3 0-64,1 0-159,0-3-161,-6 3-80,4 2-64,-7-2 48,0 3-48,-2-2-64,-3 2 80,-2 2-48,-6 2 112,2 12-128,-2 1-48,-5 6 112,1 5-48,6 2 96,0 1 64,9 2 384,12-6 129,2 4-337,9-8-240,16-3 0,12-9-16,6-7 0,4-2-16,1-16-16,2-7-64,-11-3-352,-3-6-32,-10 1 111,-6 0-111,-13 0-64,1 0 192,-8 3 128,-3 0 80,-9 6 48,-2 6 16,-1 7 128,-2 3 112,5 6 16,-2 0-176,2 11 32,9 7-80,2 6 48,1 4 48,1 6 96,8 4 145,4-2-17,-3 3-160,-1-7-96,2-1-48,-5-8-32,0-1 32,-3-5-80,0-7 48,0 2-32,-3-11-192,2-1-497,2 0-383,-3-13-641,9-5-3425</inkml:trace>
  <inkml:trace contextRef="#ctx0" brushRef="#br1">9550 15949 13526,'0'0'2833,"0"0"-2240,0 0 591,-6-38 161,-4 34-321,-12 4-495,-1 4 15,-3 7-32,-6 11 96,2 3 337,0 7-81,1 1-47,10 2-1,4-2-272,10 0-96,5-4-175,5-3-129,13-5-96,2-3-32,12-8-64,-2-5 80,2-5-112,-3 0-289,0 0-815,-6-7-1105,-6-1 0,-5 0-609,-4 0-2672</inkml:trace>
  <inkml:trace contextRef="#ctx0" brushRef="#br1">9817 15960 11813,'0'0'3954,"0"0"-2081,0 0 240,0 0-512,4-34-97,-8 28-447,-5 4-97,-1 2-527,-4 0-225,-5 4 0,0 8 96,-1 0-208,-3 7 0,5 0-16,0 6 0,4 3 32,3 4 176,6-1 80,2 0-207,3 0-81,4-6-64,11-4 32,9-3-32,-1-7 16,3-4-32,-3-4-209,0-3-175,-2-3-544,-7-6-449,-4-5-624,-6 1-608,-1-2-496,-3 1-289,0-1-1680</inkml:trace>
  <inkml:trace contextRef="#ctx0" brushRef="#br1">9947 16109 8100,'0'0'4418,"0"0"-1937,38-23 64,-18 15-448,-1 1-624,0-4-321,-2 5-415,-3-6-321,-5 4-272,1-2-64,-8 2-64,-2 1 32,0-1-16,-12-1 0,-5 1-48,-1 7 16,-6 1 16,3 0 64,0 9 112,1 10 192,2 4 481,8 6-17,4 2-336,2 2-160,4-2-208,4 1-144,11-6-16,1-7 0,5-10-112,2-2-48,-1-7-176,1 0-288,0-14-129,-1 1 81,0-5-336,-9-3-657,9-2-176,-6-4-1520,5 1-4323</inkml:trace>
  <inkml:trace contextRef="#ctx0" brushRef="#br1">10330 15741 9877,'0'0'3697,"0"0"-2768,0 0 287,0 0 561,0 0-688,0 0-97,-14 46-288,14-24 145,4 1-177,-1 3 128,4 2-127,-3 6 287,1-1 241,-1 6-161,-2 1 97,-2-1-305,0-1-464,0-4-48,0 0-128,0-5-96,0-6-80,0-5-32,0-3 0,0-7-48,8-3-384,-2-5-560,3 0-1057,-1-9-993,2-5-2000,-1-1-7316</inkml:trace>
  <inkml:trace contextRef="#ctx0" brushRef="#br0">28343 14315 11925,'-33'42'3906,"3"1"-1633,-5 3-576,-3-2-384,12-7-721,3-11-304,13-10-64,1-6-96,5-7-48,4-3-96,13-8 48,1-10-32,8-13 16,4-13-32,6-14-272,3-4 112,2-6-80,1 1-16,2 5 80,-2 12 208,-8 19 0,-1 12 48,-2 19-64,-8 11 16,0 24 48,-6 9 304,-1 7 400,2 6-127,-5-4-161,5-7-352,1-10-64,-4-10-48,8-9-384,-5-13-1489,2-8-1825,2-21-4946</inkml:trace>
  <inkml:trace contextRef="#ctx0" brushRef="#br0">28090 14932 11669,'0'0'3842,"0"0"-2145,0 0-737,0 0-255,0 0-17,0 0-128,29 6-224,-6-20-144,0-1 193,6-6-177,-3 0-32,0 0-64,-5 3-32,-5 5-48,-7 3 0,0 0 0,-5 7-64,-3 3 96,2 0-80,0 3 32,3 7 0,6-3 192,8 1 0,0-5-144,6-3 64,9 0 112,-5-8-16,6-2-95,-5-6-33,-1 1-32,-8-4-80,1 1-16,-9 3 16,5-3 48,-9 5-64,-1 0 16,-2 7-129,-7 2-399,0 0-416,0 4-401,0 6-1520,0 2-3026</inkml:trace>
  <inkml:trace contextRef="#ctx0" brushRef="#br0">28412 14838 11621,'0'0'4210,"0"0"-2369,0 0-640,0 0-321,0 0-608,-40 29 32,25 5-32,-2 12 289,4 15 191,0 2 305,7 9-17,3-2 48,3-11-527,0-5-385,15-15-16,5-8 48,2-12-16,14-15-48,3-6 0,7-19 0,5-13-32,-6-5-496,-1-2-944,-13-4-833,-10 7-1409,-13 5-4706</inkml:trace>
  <inkml:trace contextRef="#ctx0" brushRef="#br0">27401 16369 13478,'0'0'3282,"0"0"-2322,0 45 321,0-5 1200,4 10-336,1 11-320,2 2-305,-5 4-351,7-5-433,2-6-352,-4-6-256,2-6-128,-2-7 48,0-6-80,-7-6 112,2-3-112,-2-5 32,0-3-336,-2-5-288,-5-5-544,2-4-993,0-12-1073,-1-7-1856</inkml:trace>
  <inkml:trace contextRef="#ctx0" brushRef="#br0">27751 16798 15207,'0'0'3105,"0"0"-2320,0 0-625,-7 58 1056,7-30 321,0 6-608,0-3-721,7-5-128,5-9-64,7-3-16,-1-14-96,5 0-112,-4-15-369,1-7 1,-7-9 272,-4 0 272,-7-5-16,-2 3-16,0 1-256,-15 6 240,-4 9 144,-5 3 320,-1 9 384,-1 5-144,0 0-79,3 5-369,2 3-144,6 2-48,2 1 0,7 1-272,2-4-657,4 3-752,0-3-1840,0-6-3987</inkml:trace>
  <inkml:trace contextRef="#ctx0" brushRef="#br0">27998 16923 14807,'0'0'3217,"0"0"-2753,0 0-175,0 0 623,0 0-160,0 0 97,15 33-273,-12-39-272,1-6-80,-3-7-80,5-6 80,-3-4 177,3-2-273,7 0-80,-5 6 0,3 4 256,0 8 512,3 10-175,2 3-241,-8 16-48,3 5 272,-5 4-16,0 5-191,1-2-369,-7-2 32,2-9-80,1-2-16,-3-7-16,2-2-305,-2-6-463,0-2-865,0-14-1296,0-3-2241</inkml:trace>
  <inkml:trace contextRef="#ctx0" brushRef="#br0">28368 16764 13958,'0'0'2658,"0"0"-1714,0 0 817,0 0 48,0 0-369,0 0-383,-37 0-433,15 19-320,3 4 64,0 4 17,4 1-145,3-1-64,9 0-64,3-4-32,0-2-112,9-8 64,5-2-32,1-7-16,1-4 0,2-7-128,1-6-128,3-8 16,1-6 192,-9 0 80,1-2 16,-8-1-48,-4 0 16,-3 5-257,0 4-175,-9 5 192,1 11 192,-7 5 80,8 5 0,-9 13 240,9 6 80,4 4 49,3 5-177,0 2-80,4-2-128,6 1 32,2 3-16,-5-6-48,6 2 96,-4-2-80,-2-2 64,2-3-32,-2 2 64,-6-4-48,4 0-32,-5 1 80,0-4 112,0 2-64,-6 1-96,-7-1 64,3-3-80,-5-2 32,1 2 192,-4-5 161,1-6 15,0-1-160,1-2-192,2-6-64,6 0 64,1-11-656,3-1-1265,-1-3-1761,1-1-1264</inkml:trace>
  <inkml:trace contextRef="#ctx0" brushRef="#br0">26785 16682 9845,'0'0'3969,"0"0"-2192,0 0-688,0 0-337,0 0 160,0 0-543,7 18-209,-7 18 288,0 11 1281,0 8-241,0 2-847,1-5-417,-1-5-144,4-14-16,-2-9 32,-2-9 32,0-7-96,0-6-32,3-2 16,-3-11 256,0-14-192,4-6-80,-2-10-16,2-11 16,1-8 32,4-2-80,2-7-144,3-2 48,8 5 80,-3 12 112,4 10-272,0 11 192,-3 17 32,3 16-32,-3 8-16,-2 23 48,-1 13 16,0 14 160,-2 6 464,-2 9 16,4-3-31,-7-3-193,1-5-304,4-8-96,-6-11 16,3-10-80,-7-7 64,-2-11-48,0-4 48,-3-6-48,0-5-80,0 0-624,-3-5-817,-5-7-1168,-1-4-1393,-3 1-2913</inkml:trace>
  <inkml:trace contextRef="#ctx0" brushRef="#br0">26915 16737 11333,'0'0'1505,"0"0"-353,0 0 353,0 0-112,0 0-433,0 0-63,-38-26-177,35 23-80,-3 3-144,5 0-95,1 0-33,0 0-160,0 0-32,10 0-48,10 3 0,9 2-16,12 1 913,5-3 63,1-1-464,-3 0-15,1 2-257,-8-4-272,-15 0-128,-3 0 48,-8 0-256,-3 1-769,-8 2-591,-8 0-113,-6 2-176,-4 0-1857,-5 3-1296</inkml:trace>
  <inkml:trace contextRef="#ctx0" brushRef="#br0">28956 16810 11893,'0'0'3570,"0"0"-2049,0 0-481,0 0 209,43-2-65,-9-5 257,8-5-272,4-1-449,-1-2-352,-8 2-160,1 2-112,-9 1-64,-6-1-128,-3 3-304,-3 1-96,-2-1 128,-3 0-65,-1-2 161,2 0 176,-3-4 96,2-1 16,-1-6 0,-2-2-16,-3 0 0,-2 0-32,3-4-32,-7 4-16,0-1-368,-7 4 80,3 2 208,-2 2 128,0 3 16,3 6 64,-1 0-32,4 6 16,0 1 48,0 0-16,0 13-16,0 8 144,0 10 304,7 6 256,-5 5 113,3 11-177,0-1 81,-5 2-1,0 1-144,3-6-192,-2-3-111,-1-3-129,10-11-32,2-5 96,-1-7-64,7-9-128,-2-5-16,5-6-64,-1-6 80,-2-9-160,2-6-112,-7-5-240,-2 3 15,1-1 17,-6 4 208,0 6 144,-3 5 64,1 1 32,-4 4-64,0 2 64,0 2-16,0 0-32,1 0 16,5 0 0,-3 0 0,8 0 32,-2 2 32,0 4 0,5 1 0,1 4-96,2 0 128,2 1-96,0 3 0,1-2 16,3 3-16,0-2 16,3-7 32,-4-5-32,8-2 0,-8-2 32,1-11-64,-1-5 64,-6-8-64,-2-5 0,-5-3-16,-3-2 48,-2 0-16,-4 2-16,0 5 48,-10 6 32,1 7 32,-7 11 112,-1 5-47,-2 5-145,3 13-16,4 9 0,3 6 208,9 4-160,0 2-64,0 3 48,14-7-96,2-1 160,4-9-64,3-3 16,0-13-96,2-9-64,4 0-401,0-9-351,1-9-545,-8-3-1024,-5-2-2369</inkml:trace>
  <inkml:trace contextRef="#ctx0" brushRef="#br0">29014 16429 6627,'0'0'3266,"0"0"95,0 0-1616,0 0-737,0 0 65,0 0-353,0-18 65,0 20-65,3 14-400,3 16-160,2 10 304,0 16 1297,4 12 352,-1 5-704,3-2-913,-5-9-96,4-6-192,-5-10-176,0-11 0,-5-8 16,1-6-64,-4-8-112,0-3-368,0-8-865,-7-4-976,-1-16-1056,-4-7-4403</inkml:trace>
  <inkml:trace contextRef="#ctx0" brushRef="#br0">31002 16187 4546,'0'0'8452,"3"-48"-5939,-3 24-1344,-10 3-17,-6 5-175,-4 7-529,-12 5-48,0 4-144,-1 8-112,-9 13-112,9 2 16,-3 12-16,7 0 192,12 10 641,9 5 351,1 5-95,7 7-193,15 6-255,2-2-257,3-4-80,3-6-224,-8-1-176,-1-5-16,-7-5 48,-7-5-64,0-1 64,-13-5 0,-1-3 48,4-5-16,-3-6 48,4-6-32,3-6-16,6-6-1009,0-2-992,6-10-1088,3-9-3522</inkml:trace>
  <inkml:trace contextRef="#ctx0" brushRef="#br0">30684 16697 12822,'0'0'3105,"0"0"-2448,0 0-17,42-5 1009,-17 5 272,4 0-433,8 0-623,-5 0-433,3 3-208,-4-1-96,-2 1-80,-6-3-16,-4 0-352,-3 0-1345,-8-3-240,-1-5-944,-6-7-2401</inkml:trace>
  <inkml:trace contextRef="#ctx0" brushRef="#br0">31212 16153 14679,'0'0'1648,"0"0"-1151,0 0 527,-15 39 673,24-11-288,4 8-193,3 12 225,-2 6 208,5 2-577,-6 7-160,-1 0-287,-5-8-129,0 0-144,-7-8-224,0-6 80,0-1 32,0-9-224,0-5 32,0-7-48,0-7 16,3-7-160,3-5-736,1-8-1025,0-9-1440,8-10-2690</inkml:trace>
  <inkml:trace contextRef="#ctx0" brushRef="#br0">31527 16688 18104,'0'0'5683,"0"0"-4931,0 0-704,0 0 432,0 0 289,0 0-49,8 33-272,-2-12-368,6-2-96,2 1 32,-2-2-32,7-8-32,2-2 80,2-6-128,-1-2 16,1-8-176,-1-10 0,-6-2-144,-2-3-352,-5-1-433,-5 1-48,-4 2 945,-13 2 304,-3 6 64,-7 6 257,-4 4 351,2 3-16,-2 0-432,4 10-80,0 1-32,8 2-112,5 1-48,7-5-512,3-1-1585,8-8-1857,12 0-10020</inkml:trace>
  <inkml:trace contextRef="#ctx0" brushRef="#br0">31865 16656 17352,'0'0'3938,"0"0"-3346,-15 36 16,15-17 913,7-4-272,11 3-401,5-5-304,4-2-368,4-4-112,-2-4 16,2-3 32,-4 0 32,-4-3-80,-6-4 49,-4 0-65,-6 0 0,-7-3-32,0 2 48,0 1 16,-7 1-64,-2 2 96,2 0-144,0 4 64,0 0-32,7 6 0,0 3-48,6 5 48,5 2 0,9-1-16,2 3 64,8-2-80,-4-2-16,0-5-16,-1-1 64,-1-6 0,-5-2-32,-4 0 80,-7-11-128,5-11-176,-6-9-33,2-5-79,-2-6-752,-5-5-529,4 1 272,-6 3 1121,0 12 240,-2 7 833,-8 8 207,-2 10-624,-2 6-336,0 0-112,-2 8 32,-2 2-496,0 3-432,2-2-1153,3-7-4130</inkml:trace>
  <inkml:trace contextRef="#ctx0" brushRef="#br0">27077 17721 9268,'0'0'4931,"0"0"-2642,0 0-817,0 0 49,0 0-337,0 0-591,-43 13-209,26 0-96,1 6 176,1 1 48,2 1-31,12 3 31,1-1-64,1-5-288,14-2-64,8-6-80,6-6 32,7-4-16,-6-12-48,5-11 64,-5-8-112,-5-4 0,-8-5-96,-2-2 32,-11-5-192,-4 1-48,0 0-80,-6-1 79,-11 5-127,4 5 96,1 12 336,-1 3 48,9 13 128,1 3 0,3 6 32,0 0-80,7 14-48,10 11 336,-1 9 513,6 13 159,-6 5-367,-2 7-129,1 1-176,-9-6-16,-4-1-176,-2-12-48,0-5-32,0-5-16,0-10 0,0-6-64,0-5 16,0-10-544,0-4-1057,0-17-1200,0-10-3570</inkml:trace>
  <inkml:trace contextRef="#ctx0" brushRef="#br0">27524 17437 17944,'0'0'3346,"0"0"-2562,0 0-640,-15-37 384,15 31-191,0 6-273,6 0-224,1 8-1825,1 5-2193,-5 3-4754</inkml:trace>
  <inkml:trace contextRef="#ctx0" brushRef="#br0">27570 17698 14759,'0'0'6163,"-9"47"-5523,1-24-512,2-1-48,4-11 128,2-5-176,0-6-80,0 0-1985,0-15-3922</inkml:trace>
  <inkml:trace contextRef="#ctx0" brushRef="#br0">27745 17821 6211,'0'0'9044,"0"0"-7475,0 0-1265,39 41 768,-27-36 1265,2 0-1008,-4-2-401,5-1-47,-8 1-65,0-1-143,-3-2-49,-1 0-144,-3 0-208,0-5-32,0-5 16,0-3-192,0-2-64,0-7 48,0-1-48,-3-3-16,-1 1 48,-2 1-48,5 1 32,1 5 48,-3 2 417,3 5 175,0 3-256,0 0-256,4 4-128,6-1 32,0-1-80,-1 4 32,6 0-16,-1-3-32,2 2-144,-2-1-448,-6 3-289,-1-2-79,0 0-865,-4-3-512,3 0-1073,-2 1-3025</inkml:trace>
  <inkml:trace contextRef="#ctx0" brushRef="#br0">28173 17649 6499,'0'0'15287,"0"0"-14343,0 0-912,0 0 481,0 0 783,0 0-223,0 42-513,11-35-352,1 1-112,6 0-96,-3-6 144,4-2-80,-2 0 80,6 0 176,-6-2 193,5-6-225,-9 3-176,2-3 32,-8 0-64,3 3-32,-4-3-48,-6 2 128,0-1-80,-6 2 80,-9-2-80,-2-5-32,-3 5 64,0-3-48,0 3 0,2-1 128,4 2 32,3 6 0,3 6 49,1 9-209,1 10-32,4 6 32,-2 6 64,1 5-48,3 2-16,0-5 16,7-3-16,1-5 48,7-5-112,-4-11 80,3-3-64,6-12-192,-2 0-321,-1-14-335,-1-3-817,-1-2-512,-6 1-416,-4 0-1617,-5 2-4146</inkml:trace>
  <inkml:trace contextRef="#ctx0" brushRef="#br0">28660 17621 8596,'0'0'3522,"0"0"-2642,0 0 256,0 0 465,0 0 16,0 0-304,7 0-1,-7-2-79,-7 2 47,-9 0-303,-4 0-81,-3 11-192,-6 7 1,0 3 31,4 2 0,2 4-191,9 6-33,14-4-96,1-2-208,19-4-128,7-1-16,2-6 16,5-4-16,1-1-224,-2-6 80,-8 0 16,-5-2-592,-3-1-577,-7 1-639,-5-3-370,-2 0-511,-3-5-1889,0-6-4370</inkml:trace>
  <inkml:trace contextRef="#ctx0" brushRef="#br0">29046 17334 17432,'0'0'3041,"0"0"-2608,7 55 943,0-14 1281,-5 9-800,2 6-464,-1 2-593,-3 4-320,0-5-271,0-3 31,0-7-144,0-6 0,-7-7-16,7-11-64,-2-5 32,2-5-128,-4-9-304,4-4-737,0-4-1040,0-11-1569,0-3-3057</inkml:trace>
  <inkml:trace contextRef="#ctx0" brushRef="#br0">28890 17646 21050,'0'0'2689,"0"0"-2305,0 0-384,0 0 336,0 0 833,37 2-481,-15 6-432,8-3-160,-1-1-16,2 0-48,-1-4 16,3 0-32,2 0 0,1-5-256,-6 2 240,-1 0-16,-6 3-1328,-1-2-994,-12-1-1823,3-2-8517</inkml:trace>
  <inkml:trace contextRef="#ctx0" brushRef="#br0">29485 17791 18536,'0'0'5875,"0"36"-4866,0-13-113,0 1 737,0 2-401,7-6-511,-1-2-433,0-1-192,4-8-80,-1-3-160,4-6-721,-5-15-1152,-6-12-3153,-2-9-6227</inkml:trace>
  <inkml:trace contextRef="#ctx0" brushRef="#br0">29462 17432 11621,'0'0'14567,"0"0"-12774,0 0-1825,0 0 0,0 0 0,0 0 80,-14 40-624,21-28-1810,-6-1-2944</inkml:trace>
  <inkml:trace contextRef="#ctx0" brushRef="#br0">29731 17700 17208,'0'0'2561,"0"0"-2241,0 44 865,-6-21 255,0 3-511,3 3 383,-2-1-159,3 1-769,2-3-176,7-6 176,8-4 1,8-8-257,0-8 16,6-6 0,-2-12 0,6-10-128,-5-3 0,-6-8 16,-6 3-80,-3-1 16,-12 2-304,-1 8 48,-10 4 272,-10 7 64,-6 5 272,0 7 144,-6 4 176,3 3-368,1 4-256,7 6-32,5-1 32,6 2-32,5-5-160,5 3-720,0-7-1217,0-5-2257,0 0-4018</inkml:trace>
  <inkml:trace contextRef="#ctx0" brushRef="#br0">30120 17744 14951,'0'0'5554,"0"0"-4513,0 0-865,12 45 1521,-19-34 416,2-3-689,-4 0-479,0 0-529,2-5-272,0-3-32,7-3-48,0-7-16,8-5-112,14-7-176,0 2-128,9-1-336,4 3-33,0 4 721,-1 6 448,2 7-31,-11 1 191,2 0 192,-6 1-80,-3 5-287,-3 0 15,-1-1-176,-5-3-160,3-2-64,-5 0-48,3 0-512,-1-7-1297,-5-6-1921,3-3-4401</inkml:trace>
  <inkml:trace contextRef="#ctx0" brushRef="#br0">28674 18631 13286,'0'0'4898,"0"0"-2577,0 0-816,-47 21-192,28-2-353,-4-4-128,1 1-207,8 1-289,3-2-240,6-1-16,-2-2-16,7 1-16,0-2-48,14 0 0,4-4 0,5 1-32,4 0 80,-2-3-80,2 3 48,-5 0-16,-5-1-160,-4 4-128,-6 1-48,-4 2 144,-3 2 144,-9-1 80,-5 2-16,-3 2 64,-5 0 16,-5-4 0,4-2-48,-1-3 32,8-5-48,2-2-16,1-3 16,10-8-128,3-6-320,0 2-913,9-7-768,5 0-1120,4 0-3971</inkml:trace>
  <inkml:trace contextRef="#ctx0" brushRef="#br0">27909 18403 4802,'0'0'10245,"0"0"-7924,0 0-1088,0 0-1,0 0-271,4 5-305,-4 24-160,0 17 497,-4 16 1103,-2 9-335,-3 3-592,1-4-433,0-4-272,1-17-400,-2-10-16,9-14-80,-5-6 112,5-8-48,0-11-32,0-7 64,0-16 97,5-9-81,3-18-32,0-11 16,4-14 16,-2-7-256,8-12-145,5-2-47,4 9 32,-2 8 128,8 17 208,-2 24-128,-6 19 128,4 19-80,-3 24-16,-2 19-16,-8 17 80,2 13 368,-4 10 208,-3 6-48,1-2-175,0-7-129,-6-6 16,1-16-32,3-8-288,-1-8 64,-5-14 0,0-2 32,-1-10-64,0-3-144,-3-5-497,3-6-511,-1-2-529,2 0-640,-1-10-737,-2-1-2816</inkml:trace>
  <inkml:trace contextRef="#ctx0" brushRef="#br0">28001 18710 14583,'0'0'4578,"0"0"-2721,0 0-529,0 0-143,0 0-97,0 0-415,4-20-33,11 16-64,-1 4-208,2 0 48,7 0 145,-3 0-241,4 0-176,-4-3-112,0 0 0,-1 3 16,-9-5-32,3 2-64,-7 2-128,1-5-448,-7 0-689,0 1-704,0 0-352,0 4-1617,-3-3-4802</inkml:trace>
  <inkml:trace contextRef="#ctx0" brushRef="#br0">28994 18631 10565,'0'0'6243,"0"0"-3682,0 0-1152,0 0 111,0 0-367,-45-13-401,25 21-256,7 7-208,-6 1 1,9 2-33,-3 3 16,11-3-16,2 2-112,0-2-112,6-1-32,7-2 32,2-3-64,6 0 64,-5-2-96,4-2 32,-4-1-64,-8 3 64,-1 1 16,-6 3-112,-1-5 80,-4 7 32,-11-2 80,-3-3-48,-1 2 32,-1 1 128,-2-6 128,-1 0 80,9 0-144,-1-7-160,5 3-48,4-4-32,-1 0-16,7 0-64,0-5-704,7-6-1425,2 0-976,5-5-2210</inkml:trace>
  <inkml:trace contextRef="#ctx0" brushRef="#br0">29070 18777 8420,'0'0'2161,"0"0"-1665,0 0 465,0 0-161,0 0 0,0 0 385,5-8 496,-4 8 47,2 4-383,1 12 240,-4 3-33,2 2-303,4 4-129,1-2-111,3 0-225,3-1-303,3-6-321,1-7-112,3-3-32,0-6 48,1-6-80,-4-10 80,1-7-48,-6-2 32,-1-9 16,-6 0-32,-5 0-32,0 3-128,0 6-128,-1 3 144,-9 7 96,1 7-16,1 3 48,-1 2-49,3 3-15,3-1 0,-3 1-80,6 0-592,0 0-448,0 0-353,0 0-176,6 4-608,-6 0-1361,3 0-6418</inkml:trace>
  <inkml:trace contextRef="#ctx0" brushRef="#br0">29455 18939 19065,'0'0'3105,"0"0"-2801,0 0 449,0 0 191,0 0 209,0 0 159,43-1-447,-33-15-481,5-6-304,-7 2 208,5-3 160,-5-3-48,0 5-240,-1 0 81,-5 9 95,2-1-32,-2 7-32,-2 4-32,0 2-48,0 8-176,0 5 32,4 2 16,-1 3 128,-3 1-160,1-2-32,5-3-32,1-5 16,0-1 32,2-5-80,0-3 128,5-5-32,1-6 16,-1-7-16,1-5 32,-1-5 16,-5-2-80,0 2-32,-4 2-96,-2 9 144,1 3-64,-4 6 64,0 8-32,0 0 64,0 8-32,0 8 0,2-1 48,4 7 16,2-5-32,1 4-32,5-5 96,-1-3-80,-2-3-64,1-2 16,-4-3 0,4-2 16,-4 2 32,-1-3-48,3 0 16,5 2 16,-2-2-32,4 0 32,2 1-48,1-3 80,6 0 1,-4-3 15,8-7 0,-7-3-16,3-5 16,0-3 16,-10-4 0,6-6-192,-12 0 32,2-4-16,-9 2 48,-3 1-49,-3 7 114,-17 9-34,-5 8-15,-6 8 64,-3 18-144,2 9 112,3 9-80,13 5 176,5 3 49,11-3 15,3 2-32,13-7 16,7-5-256,10-8 128,-1-8-16,-1-7 48,-2-4 16,-4-4-112,-5-9-352,-4-3-369,-9-4-591,-7-5-1010,-6 2-2128,-8 4-3089</inkml:trace>
  <inkml:trace contextRef="#ctx0" brushRef="#br0">30723 18571 7716,'0'0'320,"0"0"5042,0 0-2352,0 0-962,0 0-383,0 0-256,-32 15-113,31-15-399,1 0-113,0 0-320,10 0-127,11 0-65,4 0 80,10-2 848,5-4-255,2-1-257,-3 2-352,-1-3-32,-6 1-175,-7 1-17,-4 0-64,-7 2-32,-4 1 0,-4 1-32,-2-2 32,-1 4 16,-3 0-16,0 0-16,0 0-64,0 0-353,-3 0-415,-1 0-417,0 6-511,2-3-898,-2 0-1279,1-2-2738</inkml:trace>
  <inkml:trace contextRef="#ctx0" brushRef="#br0">30754 18771 12438,'0'0'4146,"0"0"-2145,0 0-561,-41 21 241,36-19-304,2 1-353,3-1-496,3 1-192,9-3-159,3 0 63,6 0 352,10 0 176,-6 0-95,9-3 127,-2-2-304,-3 0-160,-3-3-160,-3 2-160,-7 2 64,-2-1-48,-5-1 16,1 4-32,-5-1-16,-5 0 32,4 3-48,-1 0 32,-3 0-32,0 0-160,0 0-400,0 0-256,0 0-497,0 0-608,1 0-448,3 0-624,-2 0-1105,-2-8-1729</inkml:trace>
  <inkml:trace contextRef="#ctx0" brushRef="#br0">30995 18372 13990,'0'0'4995,"0"0"-2594,0 0-704,0 0-161,0 0-159,0 0-449,19 20-367,-5-7-97,5 0 96,4 6-144,0-2-144,2 6-192,-2 1 16,-6 1-48,-5 2-32,-4-2 65,-5 4-33,-3 0 16,0 0-16,-7 2 0,-2 2 16,-5-2 384,4 3-160,-2-5-64,-3-4-224,7-2 32,-5-3 64,5-5-80,3-5-16,1-2 32,4-5-64,0-3 16,0-11-192,0-4-448,9-7-977,-2-1-1408,0-2-1265,2-4-4514</inkml:trace>
  <inkml:trace contextRef="#ctx0" brushRef="#br0">31686 18374 10373,'0'0'3890,"0"0"-1681,0 0-369,0 0-47,-38 18-608,17 0 15,-2 6-63,0 4-49,1 9 49,-1 7-113,8 5-111,4 5-145,8 1 16,3-4-31,14-3-273,8-7-112,8-10-320,8-8-112,-1-8 64,1-8-96,-2-7 128,5-8-32,-7-10 32,-2-3 0,0-3 64,-6 1-32,-3-3-16,0 3-80,-4-3-16,-3-1 16,-2 0-128,-2-5 0,-8 1-128,-4-8 32,0 0-16,-8-5 0,-7-5-17,-8-1 1,-2 4 224,-7 2 0,-1 11 64,-2 6 0,-1 11 64,5 14-32,-4 2-32,10 8 16,2 7-16,5 8-16,4 3 32,5 3-16,4 5-96,1-1 80,4-2-496,0 4-801,0-8-1040,0 0-672,0-10-1665,4-3-5939</inkml:trace>
  <inkml:trace contextRef="#ctx0" brushRef="#br0">27104 19369 5282,'0'0'6147,"0"0"-3474,0 0-704,0 0-272,0 0-160,30-37-337,-30 33-159,0-2-97,0 0-79,-6 2-257,-3 0-48,-6 4-368,2 0-96,-10 8-48,-6 11-48,0 9 0,0 6-48,4 3 64,4 2 96,6 0 257,7 2 63,8-5-368,8 0-16,16 1-80,4-4 16,10 1 0,5-3 48,2-2-16,0-6 64,-9 0-144,-3 1 32,-7-3-32,-6 2-16,-9 1 64,-7 4-48,-4-2 48,-9 6 64,-5-5 0,-5 0 0,0-1 32,-1-6 192,-2 1 240,3-8-128,2 0-192,-3-5-47,0-8-65,1 0-32,-3 0-48,-1-13-16,3-3-161,0 1-271,1-1-192,4 1-256,-1-1-289,5 6-752,2 2-976,8 0-2354,1 3-5249</inkml:trace>
  <inkml:trace contextRef="#ctx0" brushRef="#br0">27432 19766 6419,'0'0'11141,"0"0"-7988,0 0-1456,0 0 64,0 0-208,0 0-705,39-8-368,-3 8 289,3 0-97,7 0-144,-7 2-336,-1 4-80,-5 1-80,-10-2 0,0 1-80,-5-3-144,-7-1-288,2-2-288,0 0-417,-6-11-480,6-1-560,-4-1-1168,-3 0-2754</inkml:trace>
  <inkml:trace contextRef="#ctx0" brushRef="#br0">27659 19195 6851,'0'0'6659,"0"0"-3874,0 0-1184,0 0-80,0 39-160,-3 3 479,-3 12-191,3 16-80,3 5-113,0 8-399,0 3-529,9-6-240,-6-7 0,2-5-63,-2-9-129,-1-10-96,-2-7 112,0-6-96,0-8 32,0-5-16,-5-4-16,3-6 32,-4-5-432,6-6-705,-6-2-784,3-13-1328,0-7-1537,0-6-5363</inkml:trace>
  <inkml:trace contextRef="#ctx0" brushRef="#br0">27923 19822 1409,'0'0'14294,"0"0"-11124,0 0-2178,0 0 65,0 0-49,0 0-464,27 16 465,-8-11 15,2-2-255,2-3-129,-9 0 48,0 0-160,2 0-303,-8-3-97,-1-5-48,-6 1-48,-1-6 48,0 1-32,-1-4-64,-12-3-32,-5 4-128,-2-1 16,-3 3-49,3 3 129,-3 6 160,6 4-32,2 17 337,1 6-177,12 11 32,-2 4 288,4 6 96,13 1-175,1-3-129,2-7-224,6-4-48,-2-6-112,-3-7-497,-2-11-799,-1-5-465,-7-2-768,2-12-353,-6-11-1119,1-5-3171</inkml:trace>
  <inkml:trace contextRef="#ctx0" brushRef="#br0">28302 19795 7059,'0'0'12342,"0"0"-10597,0 0-913,0 0 753,0 0-16,0 0-209,-45 0-319,23 12-289,5 3-256,-2 4 80,0 5-127,5 1-177,5-2-80,6 2-128,3-5-16,7-1-16,9-8-16,6-5-64,-1-6-32,3 0-64,3-16-48,-3-4-64,-6-4-49,0-5 113,-10 4 32,-2 2-16,-4 1 48,-2 9 0,-8 6 64,1 7 112,-7 11 32,5 12 272,2 6 80,-5 4-31,9 2-113,3-4-160,0-7-32,8-2-112,6-6 32,-5-7-160,5-3-304,-4-4-417,-1-2-703,-6-2-1602,-3-8-752,0-3-3569</inkml:trace>
  <inkml:trace contextRef="#ctx0" brushRef="#br0">28641 19893 5875,'0'0'6691,"0"0"-4082,0 0-1040,0 0-113,0 0 65,0 0-304,-11-3-305,-4 3-480,1 0-304,-9 6-64,1 3 48,-5 5 176,0 5 97,-1 1-113,5 3-64,8 0-112,1-2-16,8-2 96,6-4 128,14-3-224,11-6 0,2-6 64,11-6-48,0-14 80,3-8-96,-3-9 33,-8-7-65,0-5 64,-14-1-208,-4-2 128,-6 6-64,-6 0 80,0 3-16,-6 8 0,-6 6 0,4 8 32,-7 6-32,7 3 0,-4 8 48,3 4-48,8 0-32,-6 4 0,4 13 16,3 6 96,0 11 464,11 8 304,4 7-31,2 5-129,2 3-256,0 1-208,-2-6-207,-5-4 47,-4-7-16,-2-4 32,-3-6-16,-3-5-16,0-5 0,0-5-80,-3-6 64,-3-8-16,1-2-288,-1-15-673,0-8-1312,6-8-1793,0-6-2368</inkml:trace>
  <inkml:trace contextRef="#ctx0" brushRef="#br0">28916 19913 5619,'0'0'5714,"0"0"-2368,0 0-897,0 0 512,0 0-560,0 0-432,-4-5-624,19 2-577,0-4-112,6-1-15,7-2-225,-2-4-192,-4-1-160,1-1-16,-2 1-16,-10-1-16,-3 3-16,-4 3-128,-4 1 32,-4 3 16,-7 6 80,-1 0 0,-1 7-16,0 11 32,-1 9 192,8 4-32,4 2 0,2-2 64,2-2-16,11-6-79,1-4-129,2-9 0,2-3-48,2-7 96,-6 0-64,4-9 48,0-6-64,-3-4 48,-5-5 0,-1 3-64,-4 1 48,2 5-48,-5 3-32,-2 7-16,3 5 63,-3 13-207,3 6 112,-3 9 128,0 6-48,0 3 96,0 3-112,0 3 144,0-2-96,0-2 48,0-3 32,0-2-48,-6-8-48,-3-3-32,0-7 16,-5-6 32,0-2 48,-6-8-64,2 0 16,-2-13-48,3-5-112,2-6-128,1 0-224,5 5-144,2-2 368,7 2 272,0 7-48,0-2 96,1 1-48,12-2 80,2-1 80,1-2 32,7-1-32,-2 0-48,4-2-16,2 2-64,-4-1 16,2 1-48,-5 7 48,-5 1-176,-2 3-304,-6 4-977,-4 4-1264,-3 0-369,0 0-1248,-10 0-6146</inkml:trace>
  <inkml:trace contextRef="#ctx0" brushRef="#br0">30050 19286 5410,'0'0'7892,"0"0"-6035,-39-17-1089,19 17-127,-6 0 207,0 13 305,3 7-177,-5 9-304,4 7 177,6 11 223,4 7-159,2 11 223,12 9 33,0-2-385,3 0 128,12-2-303,-1-2-257,0-9 16,1-6-128,-2-5-16,-3-6-64,-5-1 48,2-1-96,-7-5-64,2 2 16,-2-6-80,0-2-32,0-6-32,0-2-240,-2-8-368,2-3-417,0-8-399,0-2-705,0-12-865,-7-11-3040</inkml:trace>
  <inkml:trace contextRef="#ctx0" brushRef="#br0">29711 19978 12838,'0'0'5314,"0"0"-2624,0 0-818,0 0-383,0 0-304,0 0-417,20-8-416,3 8-160,6 0 320,11 0 193,8 0-17,8 0-208,1-4-96,-5 0-111,-2-4-81,-11 2-48,-7-2-240,-5 1 32,-16 2 32,0-6-176,-11 0-49,3-1-31,-3-3-272,0-1-256,0 3-337,0 3-496,0-1-992,0 3-2177,6 0-9108</inkml:trace>
  <inkml:trace contextRef="#ctx0" brushRef="#br0">30294 19357 8996,'0'0'5074,"0"0"-1440,0 0-1873,0 0-368,0 0-65,0 0-143,25 5-33,-17 22 129,-2 12 79,3 9-207,0 15-65,-4 6-239,2 7-609,-2-1 144,1-2-144,-1-5-48,0-12-96,5-6-16,-2-11-80,4-12 64,-4-3-16,4-6-48,0-10-176,-6-3-336,1-5-224,0-2-641,-1-14-848,-4-4-1905,-2-6-3585</inkml:trace>
  <inkml:trace contextRef="#ctx0" brushRef="#br0">30708 19900 16952,'0'0'5922,"0"0"-4977,0 0-689,0 0 897,-24 43-1,24-24-512,6 4-287,3-2-257,5-1 0,8-5-80,-8-1 48,2-9-16,2-5-48,-4 0-16,-1-8 64,-6-11 0,-4 0-64,-3-8 0,0-4 0,0-2 16,-10-4-288,-3 6-65,-1 5 177,-4 5 176,-5 9-16,1 6-16,-5 6 48,4 2-64,0 11 16,7 3-16,7-1 48,5 1-128,4-1-1008,6-7-1426,8-2-1615,1-6-5780</inkml:trace>
  <inkml:trace contextRef="#ctx0" brushRef="#br0">30942 19773 14022,'0'0'6691,"0"0"-6066,0 0-641,0 0 448,-21 56 1489,21-27 0,0-1-513,0 1-527,6-1-337,11-5-192,1-4-192,2-6 0,8-9-112,2-4-32,-4-4 16,6-11 64,-4-6-80,-4-2 0,-4-4 0,-7 1-16,-7 3-192,-6 4-112,0 4 272,-6 7 32,-3 8-32,-5 0 16,5 11 80,2 5 0,0 3 0,7 3 80,0-2 32,7 2-64,7-2-128,2-5 112,7-2-128,-1-5 48,0-2-16,-1-6 0,-2 0 0,-4-8 49,-4-6-17,-2-1-81,-2-6 98,-1-2-81,-6-3-81,0-2-47,0 2 80,-5-1 0,0 4 96,-4 2 0,-1 3-16,-3 5 160,3 2 81,-3 2-145,4 4-48,2 2-96,3 3-97,1 0-591,3 0-881,0 0-1584,0 0-2866</inkml:trace>
  <inkml:trace contextRef="#ctx0" brushRef="#br0">32275 19709 1985,'0'0'4130,"0"0"-609,-9-39-1119,8 31-306,-3 0-15,-1 2-208,-5 6-496,-4 0-449,-3 8 65,-4 11 239,2 7 145,-1 10-224,-1 3-289,6 3-48,14-1-79,1-4-193,1-9-160,21-6-288,0-13-32,5-9 16,-2-2-80,5-17 32,-9-7-80,1-8 0,-7-2 0,-7 1 16,-6 0 16,-2 7 64,0 7-16,-2 11-16,-5 10 64,7 10-16,0 13-80,0 8 0,0 6 48,7 4 16,4-2-32,1-2-32,-1-6 96,-2-5-80,0-9 16,-3-1 0,-3-10-16,-1-4-256,-2-2-464,0-10-497,0-9-1088,0-8-672,-2-8-2594</inkml:trace>
  <inkml:trace contextRef="#ctx0" brushRef="#br0">32579 20004 8324,'0'0'12790,"0"36"-11622,0-17-960,7-3 657,3-6 383,-1-1-351,2-3-433,-3 0-336,-1-4 32,-2-2 256,1-2 401,-3-11-273,0-3-240,-3-7-32,0-4 160,0 0-112,0-8-175,0-3-97,-6-1-32,-3-6 0,0 5-64,1-5 128,-3 6-32,-1 3-32,3 7 32,1 8 144,5 3 80,-3 9 64,6-3-160,6 5-128,5-1-16,10 3-48,5 2 32,4 3-16,3 0 32,-7 10-32,-1 6-48,-7 5-16,-9 5 16,-9 2 48,0-1-64,-7 1 48,-7-2 0,-1-6-32,-4-2 48,1-5 16,2-5-32,1-2 32,3-6-32,4 0-64,5-6-160,3-3-352,0-7-433,3 2-640,3-1-1216,5 6-1041,-2-3-4065</inkml:trace>
  <inkml:trace contextRef="#ctx0" brushRef="#br0">32985 19806 13590,'0'0'7123,"4"36"-6562,-4-13-465,0 7 1104,4-5 785,2 1-416,0-4-673,1-3-559,0-3-193,0-5-16,-5-3 0,4-6-16,1-2-16,-7-6 16,1-4 80,-1-5 80,0-1-176,0-4-32,0-1 0,0 0 0,-1 1-16,-3-7-32,-2 1 0,1-5-16,-2 0 0,0-5 32,0 1-16,5 0 48,-2 3-32,4 4-16,0 5 80,6 2 16,1 2-128,0 10 64,2 1-80,4 2 0,-3 6-48,3 0-32,1 8 0,1 3 16,-5 4 48,3 5 32,-7 2-16,4 1-48,-5 3 112,-5-1-48,0-1 16,0-5 64,0-1 16,0-5-32,0-3-16,0-5 16,0 0-16,0-5 0,-2 0-48,-4 0 32,-1-7 32,1-1-192,-7 0-320,3 6-144,-5 2-145,1 5 177,-2 8 32,9 5-1041,-6-5-1632,11-1-4835</inkml:trace>
  <inkml:trace contextRef="#ctx0" brushRef="#br0">33347 19798 15799,'0'0'3330,"6"66"-2370,3-33 289,5-2 47,-1-2-431,-3-9 143,-1-4-175,-3-6-449,-1-5-208,-1-5 336,-4-5 240,0-13-63,0-5-305,-4-11 48,-3-5-176,0-5-96,-3-3 16,0 3-144,5 6 64,0 4 0,2 7 113,-1 8 63,4 5-144,0 1-48,0 5 48,7-2 0,3-1-96,9 4-16,0-7-16,4 6 64,-3-1-64,1 3-32,-5 4-96,-1-1-64,-8 3-224,-6 0-193,-1 5 1,0 2 64,-1 5-160,-6-5-721,-5 1-1232,4-4-1521,-1 0-5555</inkml:trace>
  <inkml:trace contextRef="#ctx0" brushRef="#br0">33748 19591 14279,'0'0'6787,"0"0"-5811,-31 41-768,18-14 1409,0 6 32,9 3-657,4 1-111,0 0-353,17-5-304,-4-6-224,9-7 48,1-9-64,4-10-64,-2 0 0,-2-10 16,-1-11-48,-8-3-80,-7-4 176,2-6 32,-2-2-112,-7-2-177,0-1 65,0 2 224,-7 8-208,-2 6-16,-5 10 208,-2 7-16,-1 6 32,-3 4-16,-1 9-32,1-1-448,5 4-1857,-3-1-1425,8-2-4802</inkml:trace>
  <inkml:trace contextRef="#ctx0" brushRef="#br0">34059 19503 6083,'0'0'5955,"0"0"-2386,0 0-1504,0 0-128,16 40-112,-8-9 304,9 6-240,3 7-337,3 6-447,6-1-577,-3-5-304,-1-2-96,5-11-48,-8-7-64,1-7 16,-8-6-384,-1-6-352,-7-5-513,-7 0 177,0-8 416,-13-6-257,0-1-479,-1-3-417,2-3-865,0 2-2304,4-3-6675</inkml:trace>
  <inkml:trace contextRef="#ctx0" brushRef="#br0">34285 19450 7139,'0'0'4258,"0"0"-1729,-20 39-1488,17-20-177,-3 9 849,3 6 160,-3 7-208,1 3-209,-4 6-223,-1-1-129,-3-1 33,-2-5-369,1-5 129,-2-6-241,3-6-304,-1-5-224,3-7-96,-1-5 0,3-7-80,0-2-448,6-4-753,3-11-703,0-9-1154,12-5-2336,9-3-6292</inkml:trace>
  <inkml:trace contextRef="#ctx0" brushRef="#br0">34520 19767 13046,'0'0'6659,"0"0"-3954,8 44-1248,-7-30 224,-1-2-625,0-4-848,0-3-144,0-5-64,0 0-912,0-10-1233,0-11-1297,-5-10-4705</inkml:trace>
  <inkml:trace contextRef="#ctx0" brushRef="#br0">34529 19275 20457,'0'0'3378,"0"0"-3058,0 0-256,0 40 480,0-16-240,7-1-272,-1 2-1072,3-8-2530,-2 1-5026</inkml:trace>
  <inkml:trace contextRef="#ctx0" brushRef="#br0">34775 19850 15127,'0'0'4978,"0"0"-4450,0 0-464,0 0 913,0 0 688,0 0-321,46 0-415,-34-15-417,-1-3-16,1-1 225,-1-2 31,-5 3-400,-1 3-176,-1-1 160,-1 7 176,-3-2-319,0 5-145,0 1-16,0 5 0,0 0-32,0 0-16,8 5 16,0 3-48,0 2 64,7 4 0,-1-2 16,1 0 32,-1-5-48,-5 1 16,1-6-48,-2 0 80,-3-2-112,1-2 112,1-11-112,-6-5 112,5-6-48,1-4-16,-1-3 16,4-3 16,-1 3-160,4 11 80,-6 3 80,9 15-144,-9 7 112,2 13-48,4 5 160,-5 6 64,0 2-48,6-2-128,-2-2 0,-1-10-16,4-2-16,-1-4-144,-2-6-385,-1-5-463,-2 0-785,0-13-1328,-4-5-1121,1-5-4242</inkml:trace>
  <inkml:trace contextRef="#ctx0" brushRef="#br0">35518 19615 7155,'0'0'15735,"0"0"-14726,0 0-945,0 0 384,0 0 609,0 0-513,-54-12-272,25 28-144,0 11-64,-2 1 368,2 6 465,7-4-49,9 1-208,7-2-367,6-6-145,13-9-32,6-5-96,7-9-16,1-4 48,4-11-80,-1-12-64,-3-2-65,-6-4 65,-2-3 128,-11 1-48,-2 8-288,-3 0 64,-3 9 128,0 10 160,-5 8 32,0 3 112,-2 16 0,-1 1 64,8 9 97,-3-1-145,3-2-80,0 0-16,9-4-112,5-7 32,4-7-240,4-8-657,8 0-703,-9-16-1650,6-5-1856,-4-8-4771</inkml:trace>
  <inkml:trace contextRef="#ctx0" brushRef="#br0">35919 19144 15399,'0'0'7908,"0"0"-6516,-3-39-1296,-1 37-32,3 2 689,-2 16-113,-3 12-48,0 11-127,-1 10-209,0 10 384,1 9 64,3-1-240,-3-1-271,6-4 127,0-8 64,0-8-208,6-3-96,3-9-96,-2-6 80,0-5-112,-1-4 48,-2-10-240,-2-1-432,-2-4-785,0-4-896,0 0-593,0-4-1055,-2-4-2963</inkml:trace>
  <inkml:trace contextRef="#ctx0" brushRef="#br0">35625 19528 12982,'0'0'4226,"0"0"-1873,0 0 80,-34-2 112,30 2-304,4 0-592,0 0-705,10 2-591,7 1-113,6 0-64,8-3-32,5 0-48,9 0 80,1 0-48,6-6 16,0 4 160,-3 2-288,-6 0-48,-9 0-32,-5 0 0,-11 0-432,-8 2-464,-5 1-513,-5 0-304,0-3-1248,-6 0-1393,-7-3-5475</inkml:trace>
  <inkml:trace contextRef="#ctx0" brushRef="#br0">36217 19549 16119,'0'0'4626,"0"0"-2032,0 0-1970,0 0 112,1 60 897,-2-27-208,-6 4-705,1-3-512,4-3-176,2-6-16,0-4 16,8-7-48,0-10-512,7-4-769,-7 0-351,5-10-145,-5-7-272,-5-6-993,-3-7-2608</inkml:trace>
  <inkml:trace contextRef="#ctx0" brushRef="#br0">36240 19302 15895,'0'0'6723,"0"0"-5602,0 0-1057,-16-39 0,16 39 176,0 0 128,-6 4-288,5 4-432,-12 2-2097,4-2-3186</inkml:trace>
  <inkml:trace contextRef="#ctx0" brushRef="#br0">36420 19518 5170,'0'0'7700,"0"0"-4883,0 0-1072,0 0-128,0 0-241,0 0-319,0 8-129,-1 2-79,-6 1-161,4-1-64,-4 3-112,5 1 81,-3 1 159,-1 2 161,-2 7-369,1 1-48,0 5-64,0 2 48,7-5-255,0 1-177,12-4-16,8-5 48,7-7-48,1-5 0,6-7 32,0 0 0,-1-4-160,-2-11 32,1-2 48,-10-3 16,5-3-16,-8-4 0,3 2 48,-12-4 16,0 1-32,-9-1-48,-1 3-112,-11 1 31,-8 2 113,-10 1 16,-8 4 33,-1 8 63,-2 2-160,2 4 112,5 4-32,5 8-32,11 9-64,10-2-16,7 7-689,0 1-880,7-3-1280,1 0-1169,1-2-3249</inkml:trace>
  <inkml:trace contextRef="#ctx0" brushRef="#br0">36842 19653 11541,'0'0'4050,"0"0"-3522,0 0 113,15 36 1488,-11-20-353,-1 6-47,3-3-64,-3 0 16,4-2-417,-2-3-511,0-4-321,1-3-112,0-7-128,2 0-64,-1-1-32,1-13-48,-1-3 16,-2-10-32,3-4-16,-1-5-32,6-3 0,-1-6-48,1 7-32,4 4 80,-7 6 64,1 12-32,-4 8 176,0 8-48,2 12-192,5 7 497,-1 5 415,3 4-320,1-2-288,8-3-176,1-4-32,0-3-48,0-9 48,-1-3-80,-5-4-608,-6 0-576,-7-4-1202,-7-9-2112,-7-5-6387</inkml:trace>
  <inkml:trace contextRef="#ctx0" brushRef="#br1">17332 14425 7363,'0'0'2337,"0"0"-752,0 0 256,0 0 128,0 0-320,0 0-369,-29-27-191,26 26-385,3-3-176,0 4 81,0-2-81,0 0 0,6 2-80,3 0-128,5 0-143,12 0 15,7 2 208,18 0 1168,4 2-527,4-4-241,2 0-191,-2-6-257,-7-2-256,-13 0 0,-6 7-32,-5-3-32,-11 1-16,-2 3-16,-10 0 0,1 0 16,-3 0-16,-1 0 0,-2 0 0,0 0-16,0 0 0,0 0 32,0 0-32,0 0 0,4-1 48,-4-7-48,3 0 32,-3 0-16,0-7-48,0 4 96,-9-3-32,-5 5-80,-8-2 144,0 4-112,-4 1 0,-3 4 48,6-2-16,0 4-32,6 0 32,9 0 32,1 0-160,7 0-288,0 0-209,0 0-191,9-1-353,5-5-671,4 4-561,0-2-625,-2 2-2656</inkml:trace>
  <inkml:trace contextRef="#ctx0" brushRef="#br1">22646 15021 2161,'0'0'8644,"0"0"-6131,0 0-1168,0 0-1,0 0-223,0 0-353,10-37-304,-10 32-207,0 0 127,0 0-16,0-1 80,0 4-128,-6-3-112,-3 5-176,1 0 16,-7 0 0,-5 5-32,0 8 0,1 2-16,-4 6 16,1 2 112,8 4 193,4-2 223,0 4 64,10-4-256,0 0-208,14-5-96,6-7 0,2-3 32,1-6 0,6-4 1,-4-8-17,1-8 32,-1-5-192,2-6 48,-7 0 32,-3-4 0,-10-6-49,2-1-95,-9-2-304,-9-5-32,-6 4-16,-9-3 144,-8 0 127,1 3 97,-4-1 192,1 7 32,2-5-96,3 6-48,3 6 16,10-1 0,-3 11-16,9 3-208,3 7-64,1 2 192,6 6 0,0 8-1057,6 7-2848,1 7-1282</inkml:trace>
  <inkml:trace contextRef="#ctx0" brushRef="#br1">22703 15809 9092,'0'0'3522,"0"0"-1873,0 0-625,0 0 64,0 0-383,0 0-433,-42 0 448,25 13-47,-5 2-65,1 6 144,2 2 113,0 3-33,12 1-320,-2-4-208,9-4 0,0 3-191,15-9 63,1-3-112,7-5 16,0-5 0,0 0-96,1-12-16,-5-6 16,4-6-64,-3-7 48,-4-3-112,-5-5 0,0-3-1,-11-1 81,0-1-112,-11-6-80,-7 5 16,-5 7-64,-6 5 48,-1 4 240,-6 13 48,4 8 16,3 3-32,1 5-48,4 5 16,11 6 112,3 0-96,5 4-32,5 1-64,5 1-1089,8-1-159,4-1-2482,0-4-3505</inkml:trace>
  <inkml:trace contextRef="#ctx0" brushRef="#br1">22486 15366 10933,'0'0'4786,"0"0"-2545,0 0-912,0 0-481,55-28-191,-17 20-177,11-3 272,11 1-96,7 5-63,-2 2 175,0 3-256,-9 0-320,-4 0-48,-4 5-80,-11 0-16,-3-1-48,-7-2 48,-2-2-32,-8 0 49,2-2-82,-5-7-223,-5 1-304,-2-2-272,-4 2-561,-3 1-1088,0 2-2273</inkml:trace>
  <inkml:trace contextRef="#ctx0" brushRef="#br1">22935 14923 11525,'0'0'3842,"3"62"-2193,0-29 192,-1-2-209,-2 3-287,4-5-513,-4-9-335,0-5-81,0-3-112,0-5-112,0-7-16,0 0 112,0-5 64,0-11 97,0-5-369,-4-6-80,2-10 0,-1-7 0,0-3 16,3-4-16,-3-2 16,3-1 0,0 2 16,0 2 16,0 4-16,0 4 0,3 0-128,-3 10-32,3-3 16,0 7 48,-1 2-33,2 3 33,-3 2-64,3 3 48,2 3-96,-2 3 32,5 4 0,-2 7-32,1 1-176,4 1-32,-1 13 160,2 3 160,-2 10 48,2 7 32,2 4 16,-1 4 32,1 3-32,-3-5 48,-1-3-48,-4-2 32,0-8-144,-7-4 16,0-2 48,-6-2 16,-8-4-48,1-4 64,-6-2-16,0-3 0,1-4-48,3 1 64,1-3-32,5 3-144,2 0-577,4 3-367,3 2-369,0 3-1536,5 0-3234</inkml:trace>
  <inkml:trace contextRef="#ctx0" brushRef="#br1">22965 15764 6819,'0'0'3506,"0"58"-705,0-25-592,0 3-272,0-1-544,0-2-369,0-8-304,0-3-416,0-9-79,0-3-113,0-7 16,0-3-16,0 0 96,-5-8 304,3-9-288,-5-2-192,7-10-48,-1-4 0,1-7 0,1 1-32,8 2 16,8 5 32,3 1-48,9 9 48,-1 9 48,2 9 64,-1 4 176,-3 8-208,0 9 0,-6 6-64,-2 4 16,-7-1 0,1-3 0,-5-2-32,-3-6 0,-4 1 32,0-6-16,3-1 0,-3-5-32,0-2 0,2-2-96,5 0-464,-1 0-288,-1-2-481,0-8-1376,-1-1-2514</inkml:trace>
  <inkml:trace contextRef="#ctx0" brushRef="#br1">21598 15637 5587,'0'0'4642,"0"0"-2641,0 0-977,0 0-79,0 0-33,0 0-432,-25 0-112,13 3 113,-3 2-17,2 1 128,-2-1 96,-1 1-31,-2 0-225,0 5-64,2-1-32,2 2-48,-2 0-128,9 0 32,-2 4-96,3-1 33,-1 4-1,7-3 16,0 2-32,0-3-80,7-2-16,1-1 0,3 2-16,1-6 48,5 0-64,2-3 32,-3-3 16,7 1 16,-4 0-48,4-3 32,-4 0-32,1 0 0,-3 0 16,2-6-16,-4-1 0,-1-4-144,-5-2 0,1-2-16,-2-3-32,-2-3-17,-3-2-15,-1-4 48,-2 1-80,0 2-16,-8 0-336,0 3-1,-5 2 193,-2 3 384,2 7 16,-1 1 32,-5 2 0,6 4 160,-2 2 112,1 0-15,-1 0-129,1 2-16,4 4-16,-5 2-80,1 1 80,-2 3-64,2 0 96,-6 1-32,2 3-32,-2-1 80,2 1 176,4 3 16,0-4 113,2 2-17,4 2-160,5 1-80,3 2-96,0 1 32,15 3-16,1 2 0,4-2-16,7 3 16,0-1-16,2-2-96,-6 0 48,-1 0-32,-5 0-32,-3 1 0,-2 0-48,-6 2 16,-4 0 32,-2 2 0,0 0 32,-2-3-16,-4 2 0,-1-7 17,1 0-17,-1-6 16,-3-2-48,5-3 48,-3-4-16,2-6 0,-3 1 0,3-3-32,5 0-48,-6-9-225,7 5-143,0-8-128,0 5-192,0-1-33,0 0-175,7 1-257,0 5-367,0-4-882,-5 4-1519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28:32.055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15515 21087 5907,'0'0'-240,"0"0"3521,0 0-464,0 0-1136,0 0-288,-12-13-193,12 10 33,-3 2-433,3-2-111,0 0-241,-3 3-32,3 0-112,0 0 128,-5 0 33,2 0 15,-3 0-32,-2 0-80,0 0-80,1 0 32,-3 0-63,4 0 31,0 0 16,0 0-96,-1 0-48,0 0 0,-4 0 96,2 3 0,-4 0-32,1-2 0,-4 2-79,4-1 15,-4 0 16,4 0 64,3 1-144,-2-3 16,3 2 144,2-2 16,-2 0-64,-3 2-32,2-2-16,-2 4-80,-3-1 0,-1 1-32,-1 1-15,4-3 15,-1 3-16,1-1-48,-1-4 32,1 4 16,3-1-32,3-1 48,-7-2-16,7 2 80,-5-2 16,2 0-64,-2 0-48,-1 0 16,-1 3 0,1-3-32,-1 2 32,-2 0-32,-2 0 32,1 1 0,2-1-32,-4 0 32,1 2-32,4-1 16,1 1-16,-4 1 16,-1-1-48,0 3 64,-1-3-32,1 3 0,1-2 0,-3-1 32,-4-1-16,0-1 0,4 0 128,-7 1-112,1-3 80,-4 1 16,1-1 32,-5 5-80,-1 0-48,-3-1-16,-2 5-16,0 0 16,1 0-32,-4 3 48,2-2-48,2 0 32,1-1-16,5-1 0,1-1 16,6-2 0,0-1 16,5 1 0,0-3 16,-2 1-32,6 1 16,-1 0-48,-3 3 32,-5 2-16,2 2 32,-6 5-80,-1-2 96,-1 3-80,-3 2 48,3-4 16,-1 1-64,5-3 64,-1 1-32,3-2 0,2-4-16,3 2 80,1-1-64,6-5 0,-1 0 16,1 3-32,1 0 16,-1-1-16,1 4 0,-7 3 16,-1 3 32,0-1-48,-2 6 32,-2 4-48,-4-1 48,0 1 16,-2 3-32,1 0 16,1-2-16,0 1 0,3-3-16,5-1 0,0-1 0,0-2 0,3 3 16,0-1-16,-2 1 48,2 1-64,-3 3 32,0 3 0,-2-1 0,2 3 0,0-3 16,-2 2-32,2 3 48,0 2-48,-4 5 16,4 1 0,-5 3 0,4 3 32,1-1 16,-1-3-144,1-1 64,5-2 0,-2-1 0,4-1 16,1-1 16,1-2-16,2 2 0,-1-4-16,0 2 48,0 5-32,-1-1 32,2 3 0,-3-1-48,-1 6 32,1-3 0,-4-1 32,6-1-64,-3 0 48,7-2-64,-5-5 80,3-1-48,4-2 16,-1-5 0,0-1 16,-1-2 0,2 2-32,2 0 48,2 3-64,-3 1 64,0 5-32,1 0 16,-1 4-16,0 3-32,-2 2 32,4 4 32,-5 1-48,-1 2 16,1 2 32,-3-2 0,4 2-32,-1-3 0,0-1 0,3-3 0,0-1 0,3-4 16,0-4-32,0-2 80,0-2-96,0 0 64,0 0-48,0 1 16,0 4-16,0 3 32,0 4 32,0 1-48,0 0 16,0 0 32,0-4-96,0-1 0,0-6 16,0-3 0,0-6 48,0-6-48,0-2 16,0-6 32,3 1 0,1 1-16,4-1 0,0 4 48,1 0-64,2 2 32,-3 5-16,1 0 16,-1 2-48,1 0 32,4 0 16,-3 0-16,0-5 16,2 3-32,1-2 48,-3 1-32,6 1 0,-4 2-16,-2 0 32,0 4 0,0 1 32,-6 0 0,1-1 48,-2 2 0,2-3-80,-2 0 16,-2-9-32,6 2 16,-6-5-32,5-2 48,-1 0-32,0-3 0,-1 3 16,1 4-16,1 2 33,2 4-33,-6 5 32,2 7 16,-1 5 0,0 4 16,-1 0-16,-2 3-48,5-3 0,-2-4 64,0-2-80,1-4 32,-2-4-16,6-2 0,-2-2 32,0-2-64,0-2 80,1-3-48,-1 3 0,-2 0 0,6 0 48,-4-1-80,-5 1 64,4-3-32,1-2 16,-4-6-32,1-1 16,2-1 0,-1-1 0,2-2 0,-1 0-16,0-3 32,-1 0 16,4-2-32,0 3-16,1-3 64,4 3-48,2 0 0,2 4 0,-1 0 0,1 2 32,-2 4-64,5-1 48,-4 1 32,1-1-32,5 2-16,-4 0 0,2 0 0,2 0 16,1 0 0,4 2 0,1-2 16,1 3-48,4 1 32,-1 0-16,-1-2 48,-1 3-64,-2 0 0,-4-1 0,4-2-32,-3 0 32,-3 1-16,1-3 32,-1-2-48,3-1 64,-5-3-32,8-1 0,0-2 0,1-2 16,4 0 32,2-3-16,2 0 32,-2 1-80,3-3 80,1 3-48,-3 2 16,4 0-16,0-3 32,-1 2-32,6 4 0,0-6 64,3 3-48,2-1 32,-2-1-48,1 1 64,4-1-80,3 0 32,1-3 16,2-2-32,2 0 32,1 0-32,1 0 64,-1 0 0,0 0 48,2 0-80,1 0 0,-3 0 0,0 0 64,1 0-32,1 0-48,-3 0 32,4 9-96,3-3 96,3 1-16,5 0 16,3 0-48,10-2 48,-4-1-16,5 0 48,0-1 48,0-1-240,-1-2 128,-2 0-80,3 0 80,-1 0-80,-4 0 48,-1 0 32,-4 0-48,1 0 64,-7 0-64,-4 0 48,-2 0-32,-3 0 48,-6 0-32,-1 0 0,-7 2-16,-2 3 48,-1-1 0,-3 1-16,-3-1-48,6 0 16,-3 1 48,2-3-48,4-2 80,3 0-96,4 0 80,4 0-16,6 0-16,2-9 16,4 3-16,-1-1-16,7 2 16,-2 3 48,1 2-64,5 0 32,-5 0-32,1 0 16,0 0 64,-3 0-176,4 0 48,-1 5 0,-1 2-16,4-3 32,-6 0 32,4 1-32,-4 2 64,4 2-80,-4-1 32,1 2 32,4-1 0,3-1 0,-1-1-16,9-2 32,5-3-48,-1-2 32,6 0-32,-3 0 64,3 0-32,-4 0 0,-1 0 0,-1 0 16,-2 0 32,3 0-80,-1 0 64,-2 0-64,2 0 112,-2 0-96,-5 0-32,1 0-64,-8 0 64,-4 0 0,-2 0 16,-1 0-16,-5 0 48,1 0-48,-1 0 16,2 0 16,3 0-16,1-4 32,1-3 16,4-2-16,3-2-16,-2 0 16,-1 2 16,0-3-112,0 3 144,-1 3-32,-4-1-48,-2-2 48,1-1-16,-4-1-16,-2-2 16,0-1-16,-8-2 64,0-1-32,-6-1-48,-7-1 80,-4 4-96,-4-3 64,-6 3-16,-1-1-16,-1-2 48,0 2-32,2-4-32,4-1 16,1-4 0,8 1-32,0-3 32,2-3-16,0 3-64,-2 0 32,-2 3 0,-5 1 16,-4 3 16,-2 2 48,-5 2-96,1 3 80,-5-1-32,-1 1 48,3-1-32,3-2 0,0 1 16,8-4-64,-1 2 48,3-3-16,2 1 48,-3 4-48,-1-1 48,-2 2-80,4 1 64,2-1-32,2 1 16,2-1 16,5 1-16,6-1 16,-1 1-16,2-1-32,0-2 32,6 1 0,0-3 16,0 0 0,-3-2-32,3 0 48,-1-1-48,-10 1 32,-1 2 0,-5 0-32,-3 0 48,-6 2-32,1-1 0,3-2 16,-4-1-16,6-3 0,3 1 48,6-5-32,-1 0-16,5-2 32,2 2-80,0-3 80,-5 2 16,2 0-64,-6 3-32,-4 1 32,1 1-16,0 0 16,-3 3 16,1-2-48,4-1 80,3-1-112,-1-1 112,1 0-48,3-2 16,-2 2 0,2 1 0,-5-1 16,2 2-32,0-1 16,2-1-16,0 0 64,2-2-64,5-4 16,3-1 0,0-2 32,3 1-32,-1-4 16,-2 4-16,-1-1 16,-5 5 0,-2 0-32,-4 4 16,-2 0 16,-5 2-16,-1 2 16,5-2 32,1 0-48,2 1 16,1-1-16,4-2 0,4 1 16,-2-1 16,5 0 0,3 0-48,-3 3 48,2-3 16,1 2-48,2 1 16,-5 2 17,0-1-66,-6 4-31,-1 1 64,-1 0-16,2 0-48,-2-1 64,2-2-16,6-3 0,8-3 16,2-2 0,5 0-128,7-4 96,-2 1-32,4 1 32,-7 2-48,-2 2 96,-8 1-16,-3 1 16,-8 3 0,1 0-32,-3 2 32,-2-5-16,5 1 48,6-5-80,4-4 80,10-6-48,3-3-32,8-3 32,2 0 48,2 2-80,-2 6 48,-5 1 48,-2 7-96,-7 5 96,-10-1-64,-3 3-16,-7-1-48,-4 4 80,2-6-48,-1-2 16,2-1 0,2-7 0,3 0 32,6-3-80,-7 0 80,4 0-48,-6 2 48,2 3-32,-7 2 32,-4 4-48,-7 0 32,-1 2 32,-1 1-48,-5 2 80,-1 0-64,-4-3 16,7 0 0,1-4-32,3-4 64,6-3-32,-5-2-16,-1-4 16,0 2 0,-5-3-80,-2 1 128,-6-3-48,-1 2 16,2-2-64,-1 3 48,-5-1-16,5-2 16,4 3 64,-2-5-96,6-2 48,1-3-64,1-1 96,-2-8-48,3-4-16,-6-2 48,-2 0-112,-3-1 48,-6 2-160,-1 0 96,-3 6-32,-5 2 48,3-1-32,-1 3 16,1 2-64,-8-2-16,2 3 32,-1-3 48,-2 4 0,-7 3-16,-1 0 96,-3 6 0,0 1-16,0 3 32,-15 2-16,-2-1 80,-7 2 16,4 2-32,-1-2-64,-4 3 16,2 0-16,1-3 32,-1 2-64,-2 1 48,0-1-16,-3 4-16,0-2 32,-1 3-16,-4 0-48,-2 2 64,-3 0-32,-2 2-16,1 2 48,-1-2-48,0-1 32,-2-2 16,3 6-16,-6-2-32,0 2 32,-6 1-16,-5 6-16,-4 4 16,-10 7 16,3 2 0,-9 0-48,5 0 96,0 0-32,1 9-16,11 2 0,0-2 0,13-2-16,2 1 32,7-5 32,3 0-64,1-2 48,-6-1 0,-2 0 32,-7 3 16,-10 1-32,-1 3 0,-12 2 16,1-2-32,0 4 16,4-5 32,2 1-80,10 0 0,6-5 32,3-2 16,5 0-96,2 0 32,4 0 0,-1 0-16,-6 0 48,-4 0-48,-1 7-16,-12 3 48,-5-2 0,-2 4-16,-5 1 32,3-2-32,2-2 16,5 0-16,4 0 0,5-2 32,3-3-16,6-1 16,3-1-16,10-2 0,1 0-32,3 0 64,3 0-32,-1 0 16,1 0 64,-9 0-64,-1 2 32,-10 3-48,-6-1 32,-6 5-48,-7 0 16,-4 3 0,-2-2 16,-1 0-16,6-1 0,-1-2 48,5-3-80,1 0 64,4-4-32,2 0 16,6 0 32,-3 0 0,0 0 16,1-4-32,-4-5 16,2-2-64,-6 1 64,-10 2-16,0 3-32,-5-2 48,-10 3-32,-6-1-16,1-1-16,1-1-32,-4 0-16,11 0 64,4 0-48,8-1 80,10 1-64,7 0 48,9 2 0,8 1 0,7 0 0,4 4-16,-1-3 48,4 3-64,-6 0 64,-2 0-80,-1 0 16,-7 0 48,-2 0-32,-1 0 0,2 0-48,-2 0 64,7 0-32,-1 7 32,4-3 0,7 1-16,1-3 0,5 1 0,6-1 0,0-2 0,0 0 16,-4 0-16,-2 0-16,-1 0 16,-6 0 32,2 0-48,-2 0 32,1 0-16,5 0 16,0-2-48,3-1 48,-3 1-16,2 0 0,-7-1 16,-1 2-64,-2 1 96,-1-3-64,-3 1 16,3-3-16,1 3 32,3 0 0,-1 0-32,8-1 32,-1 1-32,1 0 32,-2 2-48,-2 0 64,-4 0-48,-8 0 32,-1 0-32,-8 0 16,-4 0 0,-1 0 16,4 0-32,5 0 0,7 2 48,3-2-16,7 0-16,4 0 16,-1 0-16,4 0 0,-3 0 0,-4 0 16,-4 0-32,-5-2 32,-3-1-48,-6-1 80,-3 4-64,-2 0 48,5 0-64,3 0 48,5 0 16,2 0-32,10 0 0,-4 0-32,4 0 48,1 0-16,-7 0 16,2 0-48,-9 0 48,1 0-32,-5 0 64,-5 0-32,1 3-16,-3 3 16,4 1-96,3-3 112,3 3-80,-1-3 48,4 1-32,-3 0 48,3-3-32,-2 0-32,0 0 48,2-2-16,-2 0 48,-5 0-48,1 0 32,-1 0-16,-7 0 0,7 0-16,-6 0 16,4 0-32,-1 0 16,2 0 48,1 0-48,2 3 48,2-3-64,3 1 0,5-1 80,5 3-48,1-3 0,3 3-32,3-3 48,3 0-16,4 0 0,-2 0-16,0 1 64,3-1-64,-2 0 32,-1 0-32,0 0 0,-6 0 64,-1 0-48,0 0-16,-6 0 32,2 0 0,-5 0-32,2 3 32,3-1-64,1 0 64,0 1-32,1-1 0,4-2 32,-1 4-64,1-1 112,0-3-96,-4 4 64,-1-1-64,-1-1 48,-4-2-16,-2 0 0,-2 0-16,-6 0 0,0 0 64,-1 0-64,1 0 32,1 0-64,1 0 64,4 0 16,-1 0-80,4 0 48,1 0 16,4 0 16,0 0-64,5 0 32,4 0-16,0 0 32,-2 0-48,2 0 112,-6 0-144,-1 0 112,-4 0-96,-4 0 96,1 0-96,-7 0 48,0 0 16,-2 0 0,0 0-16,3 0-32,0 0 64,2 0-48,6 4 16,2-2 0,2 1 16,4-3-48,-1 2 64,3-2-16,1 0-48,-1 2 80,1-2-64,5 0 16,-4 0-16,-1 0 32,-2 2-16,-1-2 0,1 3 0,-1-1-16,-4 3 32,1-3-64,-1 2 80,-5 0-48,-2 1 16,-5-3 0,0 3 16,0-3 0,-3 1-32,2-1 16,0 0-16,5 0 64,3-2-80,2 0 48,6 3-16,0-3 0,2 0 0,1 0 48,-1 1-96,2 5 32,0-5 64,-1 4-80,1-1 48,6 1-96,-4-3 112,4 1-64,-2-2 32,2-1 16,-6 3-32,-2 0 48,-6-2-64,-9 4 64,-7 2-64,-7 1 80,-11 2-48,-9 3 16,2 1-16,-3 2-16,0-3 48,4 1-32,-2-1-32,5-2 0,-2 3 32,2-3-48,-3 0 48,-2 3-16,5-1-32,3-3 32,6 1 0,9-5 16,10 1 0,8-4 48,10-2-64,3-1 48,2 0-64,-3 0 32,3 0 0,0 0 32,0 0-32,-4 0 0,-7 0 16,-6 9-32,-11-2 16,-5 4-48,-4 1-80,-3-1 0,1 0 112,0-2 0,7 0 16,5 0-16,1 0 48,0 2-32,-2 1-16,0-1 0,1 2 32,-4 1 0,4-1-64,-3-1 64,2-1 16,2 0-80,1 1 64,-8-4 0,1 6-32,-7-2 0,0-2 80,-6-3-80,0 2 32,-3-2-16,-1 0-32,-2-5 16,4 3 64,-3-4-32,4 2-32,-1 1 48,3-1-48,0-1 16,5 0 0,-1 0 32,3-2-48,4 3 16,1-3 16,4 0-32,3 0 32,2 0 0,3 0 16,1 0-32,5 0 0,2 0-16,-1 0 32,9 0-48,-4 0 48,6 0 0,-4 0-32,5 0 32,-3 0-32,3 0 48,-5 0-48,1 0 16,3-3-16,-5 1 48,1 0-64,1 2 48,0-2-16,2-1-16,-3 3 48,-5-2-48,2 2 16,-4-2 0,-5 2 16,-2-3-32,-2 3 16,-3 0 16,-6-1-32,2 1 96,-7-3-112,5 1 64,-8-3-48,0 1 32,-4-1-16,3-2 16,-5 1-16,0-1-64,-2-1 48,-4 1-32,0 0 64,-2 2-64,-7 3 64,-1-3-16,-4 5-64,0 0 64,-2 0 0,-1 0 0,3 0 0,3 0 32,2 0-80,8 0 80,0 0-64,7-7 64,0 1-48,5-1 64,-1-1-64,1 1 48,0-2-32,-5 2-48,-5-3 64,2 4-16,-3-1 48,-5 0-96,2 3 64,-4-1-32,-1 3 48,2 2-16,0 0 0,-2 0-48,1 0 32,-5 0 48,4 0-48,-6 0 32,0 0-32,-3 2 16,2 1-32,0-1 32,2 0 0,2-2 32,5 0-48,-1 0-16,3 0 96,5 0-176,2 0 96,3-4-32,3-6 0,0 4 32,-1-3-32,3 2 0,2 2 16,4-1 16,-1 4-16,2-3 48,5 3-64,2 0 48,1-1-16,-1 1 16,1 0-16,0-1-32,0 3 32,-3-1-16,-1 1 32,-4 0-16,-4 0 16,0-3-32,-3 3 0,-4-2 16,5 0 32,-1-3-80,3 3 48,-2 0 16,7-1-32,2 1 32,2 0 0,2-1-16,-1-1-16,6 2 48,-4-5-64,-3 3 48,0-6 0,-4 4-32,-1-3 32,-1 0-32,-2-2 32,4-1 0,-1 4-16,1-4-16,-1 1 32,1-2-16,0 1 16,-3-2-16,-1 3 0,2-2 16,-3 2-32,-3-1 16,-1 4 0,-1-2 16,-3 1-32,0 2 80,-1 3-96,1-3 64,-5 3-16,4-2-32,-5-1 64,4 0-80,2 0 48,-3 1 16,6-1-16,-1-3-32,3 4 16,2-1 48,1 0-64,2 1 64,2 1-112,2 3 48,-2-1-16,2 3 0,4 0 32,-3 0-16,8 0 0,-1 0 16,6 0 16,2 0-48,2 0 64,5 0-48,1 0 32,2 0-48,3 0 32,-1 0-16,3 0 32,-3 0-16,3 0 32,0 0-48,0 0-16,-1 0 32,-2 0-16,-2 0 48,2 0-96,-2 0 64,2 0 16,-2 0-16,4 0 0,-5 0-16,-1 0 48,0 0-64,-4 0 64,3 0-32,-4 0 0,2 0 0,3 0-16,-1 0 32,0 0-32,2 0 32,-5 0-32,2 3 32,-4 4-48,3-1 48,0 1-16,-1-3-48,4 1 80,0-1-32,-3-1 16,2-1-32,-1 0 0,-2-2 0,-2 3 80,6-3-80,-3 0 16,2 0 0,1 0-32,5 1 32,-1-1-16,-2 0 32,5 0-32,0 0 48,0 0-32,-3 0 0,3 0-16,0 0 48,-1 0-32,-2 0 0,3 0 0,-3 0-16,3 0 32,0 0-32,0 0 32,0 0-32,0 0 16,0 0-16,0 0 48,0 0-48,0 0 16,-2 0 0,-1 0-16,-2 0 48,2 0-64,-1 0 80,2 0-64,-1 0 16,0 0-32,3-1 48,0 1-16,0 0 0,0 0 32,0 0-80,-2 0 80,2 0-64,0 0 48,0 0-32,-3 0 16,3 0-32,0 0 32,0 0-64,0 0 0,0 0 32,0 0-16,0 0 32,0 0-48,0 0-16,0 0-48,0 0-64,0 0-112,0 0-113,0 0-47,0 0-144,-9 0-272,-10 0-705,-7 0-1264,-13 0-369,-12-5-3313</inkml:trace>
  <inkml:trace contextRef="#ctx0" brushRef="#br1">24729 22608 7395,'0'0'3042,"0"0"-881,0 0-1297,0 0-240,-4-4 17,1 1-81,3 3 0,0-2 1,0 0-129,-3 2-112,3-2-128,0-1-64,0 1-16,0 0-32,6-1-64,0-1-48,8 4 80,0-3 0,6-1 288,8 2 96,5 0-63,1-3-49,6 1 32,0 0 432,2-1-255,2 0-417,-3 1-96,3-1 64,1 3-16,0 0-32,0 2 32,-3 0 48,1 0-48,2 2 32,-3 3-16,3-3 48,3 5 208,-2-5 16,7 0-128,3-2-96,-2 4 145,7-1-1,-3-1-128,3 5-48,-1 1-16,1 6 16,-7 0-64,-1 4 32,-4 2-32,4 1 48,-3 1-192,1 0 48,0-2 16,5-1 16,4-4 48,-2 1-16,4 0 64,0-5-64,1 5 144,2-5-48,-6 5 208,5 0-256,-2 4 80,-2-2-64,2-2-16,0 4 0,2 1-32,-5 0 64,4 0-16,-5 1 32,-1 1 32,-3-3-240,2 3 64,-1-3 16,0 1-32,-4 0-16,5 0 112,-3 1-96,-3 1 144,2-1-64,-2 3 0,0-3 64,1 4-160,1-4-16,-2 0 80,0 4 0,5-2-16,-5 0 64,0-1-32,-1 4 32,2 0 16,-6 0 48,0 0-32,-3 3 0,0-1-32,-3-2-64,-5 2 16,3 0-16,-4 1 16,-1-1-64,-1 2 32,-4 3 0,1-3 16,-5 5 32,-1-2-16,1 2 16,-3 0 16,-1 0 32,4-4-64,-3 3 48,2-3 32,-2 2-16,3-3-32,-1 1 80,1-3-64,-1 1 32,1-1 33,-1-2-162,-4 0 1,2 0-64,-1 0 96,-3 2-16,1 0 48,1 3-48,-4-3 32,5 0 0,-5 2 0,-2-4 32,4 3-32,1-3 64,-5 0-48,7 0 32,-5 0-16,4 0 16,-4-2-16,2-1 16,-4 3-32,4-4 32,-7-1 32,3-1-64,-1 1-48,-3-2 0,-2 3 32,0-3-16,-1 0 32,-3 1-32,1-1 32,0-3 0,-3 2-32,1-4 48,5-1-48,-4 0 48,3-6 0,1 2-32,-5-3 32,4-3-64,1-2-96,-4-2-448,1 0-288,-3 0-33,0 0 177,-3-4-801,1-1-1376,-4-2-1649,0 0-1553,0-1 4722</inkml:trace>
  <inkml:trace contextRef="#ctx0" brushRef="#br1">21232 24300 16456,'0'0'752,"0"0"-656,0 0 544,0 0 273,-16-23-497,12 23 288,1-1-32,3-2 33,0 3 47,-2 0-272,2 0-127,0 0-161,0 0-176,0 7 16,5 0 32,-1 4 128,4 2 64,0 3-32,-3 2 128,5 2-64,-5 0-176,0 3-32,-1 2-32,1-3 16,1 3-48,2 0 16,-6-1 0,5-1 32,3 0-32,-3-1 129,4-2-17,-2 0 48,4 1 32,-1-1-64,4 3-32,-4 2-32,5-1-16,-4 3-80,5-2 32,-1 2 16,0 0-16,2-2 16,0-1 0,4 1-48,-1 0 0,1-2 64,2 1-64,-2 3 48,2 0-64,-4 0 96,3 3-64,-4-2 80,0 4-80,2-1 64,-2-1-96,1 0-32,0-4 64,5 1-96,-4 0 144,1 0-96,2-2 48,-4 0-96,3 0 32,-3-1 0,4 3 48,-5 0-16,1-2 0,-1 4 48,0 3-32,-3-3 32,0 3-16,3-3 16,-1 0-16,1-2 64,2 0-64,-2-5 0,5 1 64,-2-3-192,3 1 96,0-1 0,-4 3 0,6-2 32,-3 2 16,0 2-16,0 0-32,2 2 16,-2-3 48,3 1 0,-2-3-96,2 4 16,3-6 0,2 0-16,-4 1 48,1-1 0,2 0 16,1 0-16,-4 2 32,4 3 0,-5 0 48,3 2-64,1 0 64,-1 0-32,2-2 32,0-3-112,2 1 32,2-3 16,1-2 16,0 0-16,-3 0-160,2 0 112,0 0-48,-1-2 64,1 2-16,0-1 112,-1-1 48,1 0-48,0 0-48,2 0 0,0-3 48,1 1-64,0-3 48,2 0-31,-3 0 31,3-1 16,0-2-128,-4 1 0,1 1 48,1-4 64,-2-2-48,2 3 112,-3-2-96,2 0 32,-2-1-16,0-2-32,1 1 32,-1-2-32,1 2 48,-3 0-32,0-2 48,-2 2-48,-1-1-96,-2 2-32,-2-1 64,-2 1-16,2-1 32,-3 1 16,3-1 0,1 1 16,-4-2-32,6 0 48,-2 0-48,2 1 32,-4-1 16,1 0-48,1 1 80,-1-3-48,-3 1 16,3 2-32,-3 0 16,-1-3 32,1 1-16,0 2-16,1-1-144,-4 0 64,3-2 48,0 2-32,3-2 64,-1 3-48,1-3 0,-1 0 80,1 0-80,0 0 32,-1 0-16,-2 0 64,0 0-32,0 0-16,0 0 16,-2 0 16,2 0-16,-4 0-16,4 0 16,-2 0-16,-2 0 48,-4 0-16,-2 0-16,-2 2-16,-6-2 0,-2 0-16,-5 0-224,0 0-353,-5 0-191,-7 0-913,-7 0-1296,-2-7-2866</inkml:trace>
  <inkml:trace contextRef="#ctx0" brushRef="#br0">17492 23541 5603,'0'0'5330,"0"0"-2865,0 0-1088,0 0-1,22 33 577,-10-16 192,1 6-576,-1 6-320,4 0-177,-4 5-304,3 2-271,-5 2-33,2 2-160,-4 1-48,0 2-112,1-5-16,-1 3-48,-1-6-16,1 2-16,5-4 240,-1 1 561,0-3-385,4 3-208,-4-2 0,1-1-144,-1 3-144,-1 0 48,-5-1-48,2 1-16,0 0-16,-1-2-64,1-5-32,0-3 96,-2-4-128,2-4-736,0-9-529,-4-7-1424,1-2-1938,-5-13-13477</inkml:trace>
  <inkml:trace contextRef="#ctx0" brushRef="#br0">17363 23695 3874,'0'0'11397,"-24"47"-9444,14-29-1457,7-9-320,3-5-160,3-4-80,7-8 96,2-8-32,4-9 0,1-7 0,1-6 32,2-7 0,-3-4 0,-1-6 48,-2 1-192,1 6-80,-2 7-128,-4 9 256,3 12 64,-4 11 192,5 9-48,-1 14-160,4 8-112,4 7 480,0 2 1073,5 1-785,-1-5-448,1-5-112,0-3-112,-5-11-1665,0-5-4882</inkml:trace>
  <inkml:trace contextRef="#ctx0" brushRef="#br0">23878 22255 4066,'0'0'4130,"0"0"832,0 0-2689,0 0-1024,0 0-129,0 0-752,-39-7 33,27 7 15,-1 3 64,-1 3 32,2 5-64,-7 3-63,5 3-97,-4 3-16,5 1-16,6 4 16,2-2 144,5-1-208,3-2-112,11-1-112,9-4 80,2-3-32,8-6-32,2-6 48,-2-2-64,-1-9 16,-5-3-32,-2-4 32,-7-3-32,-5 1 128,-4 3-96,-4-4 32,-5 1-16,0 1-48,-2 4-32,-6-1-32,1 5 16,-1 0-48,-2 4-272,0 0-160,-3 3 64,-1 1 31,2 2-15,-4 1 128,1 0 96,1 0-16,-2 0-80,1 0-289,7 1-927,2 2-577,-2 0-208,5-3-1649,3 0-4050</inkml:trace>
  <inkml:trace contextRef="#ctx0" brushRef="#br0">23833 22066 6659,'0'0'3442,"0"0"367,0 0-1904,0 0-320,-6 38-144,6-15-497,0 6-176,0 5 129,6 6 223,3 7 113,7 5-81,-2 0-447,-2-3-321,4-2-208,-6-6-112,0-5-16,-6-7-48,1-4 16,-5-5 0,0-4-80,0-5-512,-6-4-561,-5-7-544,3-2-688,0-14-2817</inkml:trace>
  <inkml:trace contextRef="#ctx0" brushRef="#br0">23696 22684 5907,'0'0'208,"0"0"4642,0 0-2177,0 0-1088,0 0-288,0 0-385,-4 5-240,8-3 113,4 1-1,5-2-16,-1 2 289,7 0 111,2-2-191,7-1 191,2 0-399,8 0-161,-3 0-96,2-4-160,0 0-160,-4 1-127,-1-1-1,-6 1 32,-7 1 160,-7 2-224,-4-2-16,-2 2-48,-4 0-32,-2 0-128,0-2-193,0-2-223,-8 1-592,0-4-817,-1 3-673,0-3-1968,-4 1-4354</inkml:trace>
  <inkml:trace contextRef="#ctx0" brushRef="#br0">23617 22097 5699,'0'0'272,"0"0"3473,0 0-623,0 0-801,0 0-512,0 0-465,17-20-287,-12 20-305,1-3-160,7 2-223,4-2-49,11 1 96,6-3 320,11 1 1553,6-5-960,0 2-561,-3-4-303,-3 2-241,-8 0-160,-9 2-16,-5 3-32,-9 1 16,-3 2-160,-5-2-257,-2 3-47,-4 0-240,0 0-465,0 4-591,-4 1-369,0 2-2065,-4 1-3554,2-1-1552</inkml:trace>
  <inkml:trace contextRef="#ctx0" brushRef="#br0">23500 23326 112,'0'0'11557,"0"0"-6851,0 0-2176,0 0-1202,0 0-431,-45-5-241,24 10-144,1 4-48,0 5-143,-2 3 15,2 3-240,3 3 80,5 2 16,4-5-16,3 0 48,5-2 16,2-6 0,10-4-128,5-1-32,4-7 16,5-2 113,0-11-81,5-6-16,-1-5 0,-1-6-32,-4 2-144,-2 1 48,-7 0 16,-7 4-48,-6 3 16,-3 1-112,-6 1 112,-6-2 32,-9 2-32,3-2-16,-5 2 32,1 0-32,-1 2 0,2 2 64,4 3-64,2 2 64,3 2-49,4 3 17,3 2-32,2 0 64,3 0-64,0 2-368,3-5-624,5 5-897,1-2-704,4 2-1969,-6 0-3410</inkml:trace>
  <inkml:trace contextRef="#ctx0" brushRef="#br0">23267 22926 6115,'0'0'-160,"0"0"1985,0 0 1152,0 0-1392,0 0-273,0 0-63,-9 0-113,9 0-495,0 0-193,0 0-64,0 0-16,0 0 160,4 0 209,-1 0-65,4 0 0,-1 0 145,0 0-49,2 0 64,3 0-191,3 0-17,1 0 304,5 1-191,0-1-257,2 3-144,-2-1 16,5-2-47,1 0-113,-4 0-32,6 0-32,-2-2 80,-2-2-48,1 1 176,-2-1-160,-2-1-112,3 3 48,-4-1 0,-2 1-48,3 0-48,2 2 0,-1-2-32,-2-1 80,5 2-96,2-5 80,4 2 16,-4-2 80,5 1-16,-1 0 1,-1 1 31,-2 1 0,-3 3-48,-5 0-48,0 0 0,-6 0-80,-2 6 16,-1-5 0,-3 2-80,-2-1-48,-3 0-96,0-2-305,-3-2-287,2-7-305,-2-4-1056,0-4-1280,0 2-3314,0 1-8052</inkml:trace>
  <inkml:trace contextRef="#ctx0" brushRef="#br0">23725 23403 12214,'0'0'4738,"0"0"-2449,0 40-432,0-29-353,5-4-623,-5-1-369,3-6-192,2 0-96,-1 0 0,4-9 305,0-4-33,0-5-128,1-2-224,5-5 80,-2 0 64,2 3-208,-1 2 16,2 4 80,2 7 209,2 4 15,-5 5-96,4 2-48,1 12 112,0 1 48,-2 4 1,0-4-49,1-1-240,-4-2-16,2-6-80,-4-4 32,-2-2-64,3 0-16,-6-2-176,-1-7-480,-1 0-593,-4-2-784,-1-3-1249,0 1-1728,-5-1-12870</inkml:trace>
  <inkml:trace contextRef="#ctx0" brushRef="#br0">13962 25336 448,'0'0'9989,"0"0"-6340,0 0-1792,0 0-288,0 0 48,0 0-257,14 16-207,-11-16-161,-3 0-63,0 0 175,2 0-175,-2-2-113,0-7-176,0-3-367,-6 1-193,-5-2-32,-6 2-48,-3-1-80,-8 1-17,-2 4 17,1 5 64,-4 2-96,1 2 96,-4 14 16,4 11 0,-1 9-32,5 7 112,3 6 48,8 1 1,9 2 47,8-5 48,8-4-176,12-5-80,8-9 48,6-9-48,4-9 80,2-11-16,0 0 64,2-13-48,-6-5-48,-7-2 0,-4 2-192,-5 2-641,-9 5-463,-9 6-81,-2 3 145,-5 2-33,-9 9-576,-5 3-2609,-1-1-6611</inkml:trace>
  <inkml:trace contextRef="#ctx0" brushRef="#br0">14077 25568 11013,'0'0'4194,"0"0"-480,0 0-2258,0 0-591,0 0-97,31-4-64,-14 1 689,3-1-497,2 0-607,-2-6-161,-2 1-96,-4 1 16,-1-4-48,-7 5 0,-5 0-112,-1 3 16,-4 0 112,-6 4-48,-8 0-48,-2 0 80,-5 7-48,0 4 96,-3 6-16,3 3 16,5 6 16,0-2 80,11 3 288,9-1 208,0-5-320,9-2-192,11-5-64,5-8-16,-2-6-48,2 0-400,0-12-784,-8-3-1089,-2-1-913,-7-1-2352,-5-2-5139</inkml:trace>
  <inkml:trace contextRef="#ctx0" brushRef="#br0">14367 25616 10821,'0'0'3906,"0"0"-2049,0 0-113,0 0-159,0 0-384,0 0-433,10 13-272,-5-13-192,0-7-96,2-2 65,1-2 47,2-5-176,-4 0-64,3 0-32,-1 1 16,0 3 16,-1 6-64,-2 4 32,4 2-32,4 4 0,-6 10 176,4 2 608,-1 1-191,-3-1-369,1 0-112,-3-2-112,-2-6 0,1-3-48,-4 0-128,2-3-496,-2-2-433,0 0-304,0 0-143,3 0-1170,-3-5-2400,5 1-4947</inkml:trace>
  <inkml:trace contextRef="#ctx0" brushRef="#br0">14602 25494 7844,'0'0'1696,"0"0"1010,0 0-385,0 0-240,0 0-433,0 0-223,9 6-240,2 1 63,6-2 193,0-1-161,7-1-207,-1-3-225,-1 0-207,-2 0-241,-3 0-272,-2-5-128,-2 3-16,-4 0-144,-3-3-1057,-4 0-1472,-2-1-1121,0-1-6467</inkml:trace>
  <inkml:trace contextRef="#ctx0" brushRef="#br0">14709 25309 6195,'0'0'-256,"0"0"3345,0 0 33,0 0-577,0-31-288,0 31-448,0 0-225,0 4-415,0 15-369,0 8 321,3 6 624,0 10-33,-1 2-463,3 2-545,1-6-416,-2-5-160,1-7-128,0-7 0,-2-3-48,0-4 64,-3-6-128,0-2-64,-3 0-192,-5-7-304,0 0-433,4-3-640,-4-5-720,3-8-1408,2 0-4179</inkml:trace>
  <inkml:trace contextRef="#ctx0" brushRef="#br0">15017 25580 4850,'9'-16'801,"-9"16"-545,-5 2 1825,2 2-1089,-1-1-160,-1 1 49,5-1-513,0-1-352,0-2-64,0 0 16,5 0 32,-1 0 80,2 0 784,-4 0 753,3 0-80,-2 0-144,0 2-481,-2 9-32,4 5 273,-5 2 95,6 3-255,-4-1-369,1-5-352,0-2-64,-3-3-96,2-4-96,-2-6 17,0 0 31,0-4 96,0-5 160,0-7 16,0-4 0,-5-2 64,-3-5-32,0 2-272,1 2-64,0 2-16,1 4 16,5 6 17,-2 4 31,3 0 160,0 5-80,7-2-96,6-1-64,2 3 64,2-1 144,0 3 128,2 0 0,-2 0-208,-5 5-112,-2 1-32,-4 1-32,-5-2-16,4 2 0,-5-5-288,0 0-368,0 1-961,0-3-384,0 0-1072,0-5-2946,-1-2-3105</inkml:trace>
  <inkml:trace contextRef="#ctx0" brushRef="#br0">15017 25580 3298,'0'0'2177,"0"0"-1841,0 0-785,0 0-1952</inkml:trace>
  <inkml:trace contextRef="#ctx0" brushRef="#br0">15259 25339 11077,'0'0'7267,"0"0"-4001,-2-30-1729,2 26-241,6 1-720,2 3-480,4 0-63,4 0-33,1 7-497,-2 0-1744,2 0-2193,-1-1-9732</inkml:trace>
  <inkml:trace contextRef="#ctx0" brushRef="#br0">15327 25554 4914,'0'0'10965,"0"0"-7939,6 46-977,2-29 80,-2 2-241,0-5-1119,-3-6-561,2-1-160,0-5-80,-5-2-656,0-4-737,0-9-384,0-6-1664,-5-5-3074,-8-3-1937</inkml:trace>
  <inkml:trace contextRef="#ctx0" brushRef="#br0">15682 25307 14263,'0'0'2641,"0"0"-2657,21-43-48,-21 34 368,0 1 976,-4 3-15,-9 3-609,-2 2-95,-2 7-33,-3 6 400,3 5 289,1 6-81,4 3-463,4 3-289,6 3 176,2 1-16,0 0-47,7 0-177,0-2-144,1-1-32,0-2-16,-3 1 16,-2-6-96,-3-4-64,0-2 48,0-2-16,0-5 16,-3-4-32,-2-2-224,5-3-416,-3-2-385,3-5-784,0-5-672,-2-9-2193,-1 1-8484</inkml:trace>
  <inkml:trace contextRef="#ctx0" brushRef="#br0">15511 25519 19721,'0'0'2785,"0"0"-2513,0 0 1,0 0 543,0 0-16,0 0 353,36 15-481,-22-6-480,4-2-128,1 0-32,-3-3 16,-1-4-64,-1 0 16,-3 0-336,-2 0-320,-3-4-737,1-3-1008,-4-2-1697,1 0-6323</inkml:trace>
  <inkml:trace contextRef="#ctx0" brushRef="#br0">15817 25588 18825,'0'0'2977,"-3"29"-2737,-1-12-176,4-1 1041,8-3 655,3-2-415,3-4-705,6-3-464,0-4-112,4 0-32,-3-7 32,-2-6-64,-2-2-416,-8-4-256,-1-1 176,-5 2 240,-3 0-81,-5 2 65,-5 0 224,-3 7 112,1 1 209,2 3 399,0 0-512,2 3-208,0 2-256,8 0-577,-5-2-1152,5 2-1312,-1-2-3810</inkml:trace>
  <inkml:trace contextRef="#ctx0" brushRef="#br0">16206 25550 8980,'0'0'5315,"0"0"-3523,0 0-527,0 0 368,-33 25-145,21-12-143,4 3-449,-4 2-271,5 3-177,1-1-96,2 2-96,4-3 0,0-2-160,4-6-64,9-2 16,-2-6-96,2-3 32,1-5 0,-1-6 0,-1-5-160,1-4-128,-6 2 112,0-2-16,-4 0 80,-3 3-48,0 4 64,0 6 0,0 3 96,0 4 32,-3 14 112,1 3 96,-1 6-64,3 4 160,0 3 64,0-4-128,8-1-48,-1-2-96,1-3-112,-3-7 33,3-2-49,-4-4-49,-1 0-303,-3-2 32,0 1-160,0 1 112,-3 2 304,0 4 0,-3 1 0,-2 2-369,2-3-335,-3 1-320,4-5-1137,-3-5-2978,1-4-7827</inkml:trace>
  <inkml:trace contextRef="#ctx0" brushRef="#br0">16476 25516 17416,'0'0'3474,"0"0"-2658,-39 27 160,26-11 353,3 2-273,0 2-415,7-1-305,0-4-256,3-2-96,8-3 32,4-6-64,1-4-48,2-2-64,2-10 16,-1-5 16,-4-3-32,0-1 128,-1 3 80,-6 3-32,-3 3 16,-2 8 32,0 4 112,0 6 160,-7 10-240,1 5 0,1 1 96,1 0-48,4-2-48,0-4-80,8-6-16,1-9-464,3-1-1185,4-8-1200,-1-11-2433,-5-3-6868</inkml:trace>
  <inkml:trace contextRef="#ctx0" brushRef="#br0">16739 25166 14439,'0'0'8980,"0"51"-7027,-5-8-1569,-1 9 1120,5 4 161,-2 1-528,0-9-609,3-2-640,0-11 64,0-3 0,3-7-288,0-7-353,-2-4-543,-1-7-865,0-6-1105,0-1-1296,0-11-4882</inkml:trace>
  <inkml:trace contextRef="#ctx0" brushRef="#br0">16198 25949 4850,'0'0'6835,"0"0"-3905,0 0-1410,0 0-79,0 0 16,0 0-113,0 38-703,0-29-257,0-1-112,0 4 32,0-3-16,-2 0-80,-2 0-48,1 0-64,-5-2 16,0 1 305,0-1 271,-4-2-224,0 0-64,-1-1-47,1-2-161,-1-2-160,-2 0-16,3-2-16,-1-5-112,-1-2-97,3 0-127,4 0-224,2 0-192,0 0-129,5 3-399,0-1-817,0 2-1153,3 1-223,2 4-2034,-3-3 5219</inkml:trace>
  <inkml:trace contextRef="#ctx0" brushRef="#br0">18018 25115 14022,'0'0'3362,"0"0"-2161,-19-31-1137,14 20 288,-2-3 672,-3 1-384,1-3-15,-11 0-177,-3 2-192,-7 1-64,-6 2 144,-4 4 161,-2 5-225,0 2-96,4 9-240,-1 11 80,8 11-16,9 8 496,10 8 576,9 7-79,7 0-273,21 0-416,8-7-112,5-8-96,7-12 81,0-9-33,0-11-48,-6-7-192,0 0-32,-10-7 16,-7-4-417,-2 2-143,-12-3-609,0-1-111,-8-3-177,0-2-1296,0-3-4419,-8-1-2944</inkml:trace>
  <inkml:trace contextRef="#ctx0" brushRef="#br0">18252 25318 2305,'0'0'16183,"0"0"-13141,0 0-2258,0 0 833,-38-16 224,29 27-977,-3 8-464,6 1-192,1 2-63,5 3-33,8-5-16,9-4-112,3-9-176,5-5-417,0-2 1,-2-9-192,-2-7-369,-5-2 193,-5-2 527,-10-2 113,-1-4-16,-4 2-64,-9-1 16,-4 3 32,-3 1 191,-3 5 81,1 8 80,-1 3 273,3 5 159,3 2-304,4 8-128,4 1-705,1-2-3456</inkml:trace>
  <inkml:trace contextRef="#ctx0" brushRef="#br0">18464 25332 5667,'0'0'3393,"0"0"-3185,0 0-80,0 0 609,0 0 319,0 0-592,-5 26-400,4-20-32,-2 1-16,0-3 0,3 1 385,0-3 815,0 3 321,0 2 176,0-1-145,6 3-303,0 0-177,2 2-223,3-4-417,-4 0-208,0-2-64,-4-4-32,-3-1 80,0 0 145,0-4 335,0-7-32,-5-5-320,-3-7-32,-3-1 33,2-3-113,0-5-96,1 5-144,0 0 16,4 7-32,-2 5 0,6 3 48,0 4-16,0 5 16,0 0-16,3 2 16,7-2 48,-3 3-32,5 0 32,0 0-48,4 0 0,1 3-64,-5-3-16,4 1-400,-1-1-753,-2 3-608,-4-3-224,-3 3-1440,-1-2-3714,-3-1 592</inkml:trace>
  <inkml:trace contextRef="#ctx0" brushRef="#br0">18700 25283 16600,'0'0'3633,"0"0"-3265,4 41-31,-1-17 1295,-1 1-255,1-3-945,0 1-336,-1-9-112,2-3-528,-4-6-609,4-5-751,-4-3-2899,0-10-7218</inkml:trace>
  <inkml:trace contextRef="#ctx0" brushRef="#br0">18690 25062 7267,'0'0'10101,"0"0"-7908,0 0-1825,0 0-160,0 0 96,0 0-176,0-14-128,7 21-608,0 0-2001,-2 4-1841,3-2-5795</inkml:trace>
  <inkml:trace contextRef="#ctx0" brushRef="#br0">18897 25330 12822,'0'0'3185,"-7"33"-1744,7-15 96,0-2 143,10 0-767,5-8-561,-1-2-224,6-5-96,-1-1-16,0-4 0,-4-5 32,-4-5-400,-5-1-112,-3-3 112,-3-3 128,-8 4 175,-4-2 1,-3 4 48,-2 1 48,-4 5 369,7 2 159,-1 5-416,4 2-160,2 0-16,4 0-288,0 2-1233,5 5-2609,-3-3-6451</inkml:trace>
  <inkml:trace contextRef="#ctx0" brushRef="#br0">19125 24967 10069,'0'0'4562,"0"0"-2305,0 0-560,0 0-17,0 0-511,0 0-609,20 30-224,-13 10 753,1 12 944,-3 8-609,-1 6-447,-4-8-385,4-6-256,-4-9-192,0-12-48,1-6-32,-1-9-128,0-8-160,3-1-400,-3-7-641,3 0-768,2-13-784,-3-5-2625</inkml:trace>
  <inkml:trace contextRef="#ctx0" brushRef="#br0">19365 25300 19161,'0'0'3297,"0"0"-3073,0 0-160,0 0 657,3 45 479,-3-31-944,0-3-176,0-2-160,0-7-1248,0-2-673,0-9-1265,0-4-6066</inkml:trace>
  <inkml:trace contextRef="#ctx0" brushRef="#br0">19400 24994 6307,'0'0'16055,"0"0"-14118,0 0-2049,0 0 48,0 0 64,0 0-176,0 30-1665,0-30-2017,0 0-13398</inkml:trace>
  <inkml:trace contextRef="#ctx0" brushRef="#br0">19622 25116 15975,'0'0'7012,"0"0"-5780,0 0-1120,0 0 16,0 0 833,0 0-545,-32 26-336,16-5-64,-1 4 0,2 4-16,2 0 0,-1 1 80,6-3-48,4-3 32,4-1 16,1-5 64,18-5-16,6-4-48,4-5-32,4-1 0,-1-1-48,-4-2-16,-11 2-96,-4 3 128,-13 2 16,-8 4 48,-14 0 1329,-9 2-273,-1 3-591,-6-2-481,4-1-144,3-2 48,7-1-112,8-4-433,7-1-1007,4-5-1874,2 0-2209</inkml:trace>
  <inkml:trace contextRef="#ctx0" brushRef="#br0">14811 26141 5763,'0'0'2769,"0"0"-160,0-29 352,0 24-47,0 3-753,0 2-945,4 0-495,-1 2-161,-2 7-176,2 4 224,0 7 305,2 7-113,-3 7 241,1 5-1,0 1 1,-2 5-337,2-2-80,-1-5-256,1-2 49,2-5-225,-2-8-80,2-3-48,-1-8-48,-1-4-64,0-5-128,-1-3-353,-2-3-511,0-10-529,0-3-1472,-2-4-1009,-1-5-5426</inkml:trace>
  <inkml:trace contextRef="#ctx0" brushRef="#br0">15067 26381 6067,'0'0'3649,"0"0"-367,0 0-1489,0 0-449,0 0 49,0 0-144,-20 32-497,20-32-256,0 2-80,0 0-112,3-2 177,2 3-17,3-3-16,-4 0-192,6-5-112,-3-3-16,1-4-64,0-2-32,0 1-48,-7-1 64,2 3-96,-3 0-32,-4-1-16,-7 6 64,-2 2-48,-1 4 64,-1 2 64,-1 9-64,4 7 96,4 4 48,0 3 48,8 4 241,0 1 399,14-1-112,0-7-239,7-1-321,2-10-80,3-6-64,-3-5-96,-1-3-577,-3-8-783,-5-2-561,-2-6-1633,-9 4-2049,-3-4-2000</inkml:trace>
  <inkml:trace contextRef="#ctx0" brushRef="#br0">15305 26438 15015,'0'0'3505,"0"0"-2512,7 29-385,-4-18 417,-3-4-81,2 0-15,-2-3-113,0-2-416,0-2-176,0 0 80,0-4 289,0-5-97,0-2-288,0-3-144,0-2 208,0 0 128,-2 1-208,2-3 96,0 3-95,0-2-81,0 4 48,0 4 48,0 2-112,0 3-96,0 0 16,0 4 0,2 0-48,3 0-48,-2 0-112,4 0-321,3 1-207,2-1-897,1 0-1056,0 0-1377,0-1-3633,-1-5 608</inkml:trace>
  <inkml:trace contextRef="#ctx0" brushRef="#br0">15528 26390 17208,'0'0'4514,"0"0"-3362,-33 25-479,22-12 559,4 3-303,5-2-481,2-3-96,2 1-192,8-6-112,3-6-64,4 0-16,0-5-80,3-6-256,-7-2-80,0-3 160,-3 1 320,-6 3-16,1 4 48,-5 1 96,0 4 48,0 3 256,0 7-176,-5 4-48,4 2-48,-2 3-128,0 0-32,3-5-32,0-1-144,3-6-1120,5-4-1233,-1 0-849,-1-11-4305</inkml:trace>
  <inkml:trace contextRef="#ctx0" brushRef="#br0">15697 26330 19673,'0'0'2881,"0"0"-2769,0 0 16,0 0 833,0 0 63,45 27-207,-20-27-369,2 0-320,1-10-64,0 2-16,-1-5 0,-1 1-336,-1 1-368,-5 4-49,-6 4 529,-2 3 256,-4 5-2049,-3 4-704,-5 0-256,0 2-2098,0 1 641,3-4 4130,0 2 336,3-1 128,0-2 1809,-1 0 641,4-1-353,2 3 32,-3 3-16,-2-2-320,2 4-577,-2-1-255,-1 3-529,-4-2-576,2-1-160,0-6-1168,-1-3-417,1-4-1649,-1-4-5810</inkml:trace>
  <inkml:trace contextRef="#ctx0" brushRef="#br0">15815 26197 15287,'0'0'4082,"0"0"-2722,0 0-79,0 0 240,0 0-209,0 0-223,4 43 47,-1-21-319,0 5-257,2 0-224,-3 0 32,4 0-48,-6-4-111,1-1-65,-1-4-96,0-4 0,0-6-48,0-1 0,0-2-256,0-5-577,0 2-639,0-2-369,0 0-592,0-2-577,0-5-2736</inkml:trace>
  <inkml:trace contextRef="#ctx0" brushRef="#br0">16063 26240 25980,'0'0'3249,"0"0"-2928,0 0-674,0 0 257,0 0 80,0 0-32,-28-7-144,32 3-1088,1-1-2338,-2-2-1344,0 3-5859</inkml:trace>
  <inkml:trace contextRef="#ctx0" brushRef="#br0">16215 26390 16231,'0'0'4995,"0"0"-3971,0 0-608,0 0 129,7 37-49,-2-24-304,3 1 240,-4-1-48,4 1-240,0-3-16,1-5 97,-1-1-49,3-5-64,1 0 224,-3-7 80,4-7-176,-1-3-224,1-6 16,-7-2 0,-1 1-32,-5-3-192,0 2-64,-8 3 176,-2 3-64,-5 6 192,-2 6 272,-2 5 560,2 2-271,0 7-449,2 1-144,-1 4-48,10-1-256,0 0-481,6-4-847,0-2-1362,0-5-3185</inkml:trace>
  <inkml:trace contextRef="#ctx0" brushRef="#br0">16419 26327 16568,'0'0'2513,"0"0"-2433,0 0-48,0 0 592,0 0 673,25 34-401,-22-29 97,-3-3-17,0 0-208,3 1-175,-3-3-177,2 0-192,4-5-96,-1-4-32,-1-3-16,6-1 16,-3-1 0,6 4-48,-6 3 80,6 2 689,2 5-65,-2 2-192,4 5 32,1 2 1,1 1-97,1-4-288,-4 1-208,1-3-32,-5 0 16,-4-1-592,-3-3-785,-5 0-880,0 0-1361,-7-3-1904</inkml:trace>
  <inkml:trace contextRef="#ctx0" brushRef="#br0">13815 26280 7603,'0'0'5235,"0"0"-1281,0 0-2145,-38 5-865,23 3-176,-2 6-127,-6 5-113,4 2 32,-4 5-160,6-2-64,1 1 97,7-3 95,3-6-304,6-2-112,3-7-16,9-3-96,5-4 16,2-4-16,3-10 16,-2-4-32,3-4 64,-4-4-64,-7 5 48,2 2-48,-8 5 48,0 8-16,-6 4-32,0 4 32,0 14 16,0 7 32,0 5 16,2 4 384,3 2 113,1-3-177,1-6-176,0-5-128,-1-6-64,0-6-32,0-2 32,-4-6-80,1-6-256,-3-4-545,0-7-623,0-5-689,0-5-1473,0 0-4241</inkml:trace>
  <inkml:trace contextRef="#ctx0" brushRef="#br0">14185 26316 10005,'0'0'4594,"0"0"-3730,0 0-208,0 0 817,0 0 208,0 0-545,-11-4-415,7 4-161,-4 0 96,0 4 65,-4 3 63,-5 2-48,-3 5-63,-1 3-81,1 6 128,3 2-16,2 2-287,8 0-97,1-3-48,6-1-16,8 0-144,4-8-48,5-1-16,7-7 0,-4-6-80,2-1 96,-2-1-384,-5-8-656,1-3-929,-10-1-1041,2-1-943,-2-1-3011,-1 1-1792</inkml:trace>
  <inkml:trace contextRef="#ctx0" brushRef="#br0">14362 26320 6035,'0'0'12998,"0"0"-10981,0 0-1809,0 0 512,0 0 112,0 0-79,-17 7-113,1 12-224,2 3 48,-6 7 401,2 2-81,-3 3-111,8-2-113,2-3-32,4-4 128,4-5-255,3-4-209,10-5-160,2-7 16,7-4-32,-2 0-48,6-6-48,-4-8-257,1 1-351,-5-3-384,-2 3-625,-1-3-1697,-4 3-1296,-4 1-8708</inkml:trace>
  <inkml:trace contextRef="#ctx0" brushRef="#br0">14472 26447 6675,'0'0'11573,"0"0"-9043,0 0-2082,0 0 576,0 0 257,31 7-273,-19-7-528,2 0-287,-1-5-177,-1-4 48,-4 0 0,-3-2-32,1-1-32,-6 1 48,0 0-80,-3-1 32,-5 4-16,-5 1-48,-4 7 64,2 2 0,-5 10 144,0 8 144,6 2-32,1 5 32,6 0 240,7 0 257,1-4-593,10-5-16,6-3-144,6-8-48,-3-4-304,2-3-753,-2-12-864,0-3-256,-4-4-624,-4-1-3698,-6-2-4450</inkml:trace>
  <inkml:trace contextRef="#ctx0" brushRef="#br0">17974 25789 13894,'0'0'2834,"-39"4"-2082,16 12-80,-5 7 305,2 6-129,3 9 1,3 2-65,4-2-112,10 1-320,6-8 17,1-8-241,12-7-64,7-9-32,3-7-96,-1-3 32,3-13 32,-1-6 16,0-3 16,-7-4 48,-2 0-112,-2 4-16,-4 3 48,-6 6 0,0 5-16,-3 8 48,0 3 48,-3 18-48,0 9-64,3 7 64,0 6 224,0 3 208,3-4-96,8-5-144,-2-10-208,4-8-48,-1-8 16,0-8 32,4 0-384,-7-15-640,4-5-881,-7-5-1681,0-6-3873</inkml:trace>
  <inkml:trace contextRef="#ctx0" brushRef="#br0">18419 25883 5891,'0'0'176,"0"0"256,0 0-544,0 0 3730,0 0-1009,0 0-832,11-20 304,-11 9 16,-5 0-753,-6-1 65,2 1-49,-6 4-47,-2 2-241,-7 5-31,0 3-433,-4 13-192,1 6-95,2 7-1,-1 5 32,9 5-112,8-1-32,3-2-16,6-2-96,15-10-160,8-5-32,7-8 64,-1-7-96,8-4-464,-4-7-625,-5-4-1072,-3-5-672,-10-2-2930</inkml:trace>
  <inkml:trace contextRef="#ctx0" brushRef="#br0">18690 25876 14999,'0'0'4274,"0"0"-3042,0 0-15,0 0 160,0 0-49,0 0-591,-32-20-465,13 33-16,-1 6 192,0 8 304,1 7-47,1-1-225,5 1-144,6 0 48,7-7-112,0-3-144,12-8-112,4-5-80,4-8 64,4-3-96,1-4-240,0-10-352,3-5-737,-5-3-1472,-1 0-1121,-5 2-6691</inkml:trace>
  <inkml:trace contextRef="#ctx0" brushRef="#br0">18819 26030 11845,'0'0'9077,"0"0"-7845,0 0-1216,45-19 881,-25 12 383,-1-1-544,1-1-399,-6 2-209,-3-2-128,-5 2-208,-3-2 0,-3 3-33,-8-4-127,-4 4 128,-8 2 224,-2 4 16,-3 0-64,0 8 288,2 10 400,8 7 65,5 4 159,10-2-95,2 3-513,13-8-160,9-4-144,2-7 16,5-7-817,-1-4-1248,-1 0-544,-3-8 112,-4-5-865,-5-3-6466</inkml:trace>
  <inkml:trace contextRef="#ctx0" brushRef="#br0">19219 25739 14583,'0'0'3889,"0"0"-2336,0 0-112,-6 32 480,0-3 0,-2 9-417,2 5-143,0 5-449,4-6-287,2 1-193,0-7-272,0-7-208,2-7 0,4-3 16,-2-8 32,-2-2-32,1-5 16,0-1-224,-1-3-673,-2-10-735,0-6-1570,-2-4-1776</inkml:trace>
  <inkml:trace contextRef="#ctx0" brushRef="#br0">19352 25969 15623,'0'0'3586,"0"0"-2530,-3 31-351,16-27 543,-1 1-287,4-5-209,1 0-80,3-11-416,-2-3-144,0-1-96,-5-4 16,-2 2-80,-3-1 48,-6-1-80,-2 4-32,0 2-96,-10 1-16,-1 5 128,-6 7 64,3 3 48,-4 10-32,1 8 64,7 8 96,-3 2 144,13 5 177,0-4 63,6-3-256,11-6-272,5-8-32,1-8-144,2-7-833,-1-2-463,1-14-801,-9-2-2642</inkml:trace>
  <inkml:trace contextRef="#ctx0" brushRef="#br0">19695 25996 14903,'0'0'4690,"0"0"-4018,0 0-79,0 0 1103,0 0-223,0 0-673,20 13-143,-18-13-177,4-2-80,-6-5 80,0-2-15,0-5-289,0-3-112,0-1 96,0-2 128,-3 0-144,0-3-144,3 5 0,0-1 144,3 6 160,2 0-32,-1 3 0,4 4-128,-3 1-112,2 3 0,1 0-48,0 2 16,1 0-336,2 0-384,-2 0-817,2 0-1296,-2 0-737,-1 0-3073</inkml:trace>
  <inkml:trace contextRef="#ctx0" brushRef="#br0">20005 25875 17528,'0'0'3025,"-31"20"-2688,11-7 431,8 5 1025,-1-2-16,7 2-625,0-1-256,6-1-319,6-2-401,11-7-80,3-7-80,2 0-48,6-11-160,-3-5-208,-1-5-1,0 1 241,-7 0 128,-5 4 48,-1 2 353,-9 10-273,-2 4-32,-2 0 96,-9 14-64,2 2 112,-2 4 48,6 0-16,2 0-32,3-4-176,0-3 0,8-4-96,3-6-560,3-3-833,-2-3-1520,1-10-1921,-1-3-7812</inkml:trace>
  <inkml:trace contextRef="#ctx0" brushRef="#br0">20214 25841 21850,'0'0'4482,"0"0"-3794,0 0-816,0 0 192,33 0 529,-10 4 239,4-2-496,-1 0-320,-1 1-64,1-1-16,-3 0-80,-2 1-176,-4-3-1297,-2 0-1168,-6 0-593,-1-5-3825</inkml:trace>
  <inkml:trace contextRef="#ctx0" brushRef="#br0">20422 25584 20457,'0'0'3202,"0"0"-2674,-20 52-16,12-18 929,4 6-80,-1 5-305,2 2-336,1-2-399,2-2-49,0-3 32,2-6-176,3-5-32,-2-8-48,1-5 0,2-8-176,-4-3-16,3-5-432,-5-2-801,0-12-1072,0-2-1505,-2-4-2465,-6-2-9028</inkml:trace>
  <inkml:trace contextRef="#ctx0" brushRef="#br0">20607 26003 21402,'0'0'4386,"0"0"-3618,0 0-592,3 33-16,6-26 80,3-5-15,2-2-97,0 0-96,-1 0-240,-1-7-913,-1-4-1952,-6-5-1826,-2-2-8291</inkml:trace>
  <inkml:trace contextRef="#ctx0" brushRef="#br0">20664 25665 22858,'0'0'3554,"0"0"-3042,0 0-1184,0 0-513,0 0-831,0 0-498,-6-9-2544</inkml:trace>
  <inkml:trace contextRef="#ctx0" brushRef="#br0">20904 25886 12262,'0'0'2945,"0"0"304,0 0-1712,0 0 544,-7 40 144,2-20-816,3 5-609,2 2-176,0-5-95,5-1-257,9-5-288,6-7 0,3-8-48,2-1-224,0-6-289,0-10 193,-7-4 368,-4-2 32,-6-4-368,-5-1 80,-3 3 176,-12 1 64,-7 8 48,-6 2 0,-4 7 96,-1 6 336,-2 0 144,1 6-79,6 2-241,5-1-256,12-1-32,8-3-400,6-3-1249,13-3-1937,7-7-3153</inkml:trace>
  <inkml:trace contextRef="#ctx0" brushRef="#br0">21173 25993 19737,'0'0'2417,"0"0"-2225,0 0 320,49 11 1265,-21-12-192,2-11-240,-1-2-465,4-6-336,-1 0-112,-6 2-111,-4 1-177,-5 3-96,-4 7-16,-6 7 0,-4 0-64,-3 14 64,2 3 0,-2 4 32,3-1-32,2-2 0,1-2-96,0-3-464,2-6-961,-3-5-2369,1-2-1825</inkml:trace>
  <inkml:trace contextRef="#ctx0" brushRef="#br0">10643 20207 13462,'0'0'4098,"0"0"-3106,0 0-127,0 0 303,0 0-415,13 34-225,-7-4 224,-2 7 625,4 13-176,-3 4-129,-1 9-128,1 0 1,1-2-481,-1-5-208,3-4-272,-4-9 32,-1-8 32,4-5-16,-4-10 16,0-4-192,-3-7-224,1-7-368,-1-2-529,0-9-816,0-11-1809,-1-7-6402</inkml:trace>
  <inkml:trace contextRef="#ctx0" brushRef="#br0">10378 20248 6419,'0'0'2641,"0"0"705,0 0-1425,0 0-305,0 0 1,0 0-256,-17-23-273,17 19-239,8 0-81,4-1-176,8 0-32,8-1-159,9-1 127,5 0 800,9 0-127,1-2-209,0 5-223,-4-3-193,-6 5-288,-6-3-128,-8 3-64,-8 0-160,-8 2 0,-5 0-368,-1 0-288,-5 0-129,-1 0-175,0 0-97,0 0-31,0 0-577,0 2-976,0 3-2722</inkml:trace>
  <inkml:trace contextRef="#ctx0" brushRef="#br0">11099 20110 14231,'0'0'4882,"0"0"-3858,0 34-432,0 0 1089,0 11-112,0 14 160,0 4 80,0 4-849,2-2-112,1-4-207,1-12-481,2-8-32,1-7-128,0-9 64,1-7-32,0-5 112,-3-4-128,-1-7 32,2-2 16,-1-8-32,0-8 48,2-9-64,1 0-80,0 0-160,-2 1 16,2 5-16,0 6 144,-1 5 64,1 2-32,0 6 32,-2 0 32,7 6-16,-6 2 0,9 4 160,1 1 96,3 1-96,0-1-32,3-4 64,-4 3-96,4-6-64,-3-2 48,-2 1-112,-3-3 32,-3-2-64,4 0 32,-7 0-144,4 0-32,-3 0-32,3-4 80,-4-1-32,4-2 96,-1 3 96,0-5-32,1 2 80,-1-1-96,1-4 128,-6 1-32,-2 0 112,1-1-64,-4 1-96,-2-2 80,0-1-64,-10-2 16,-2 0-64,-3 3-64,-1-1-160,4 7-273,-1 6 273,1 2 208,4 15-48,2 7 48,6 6 192,0 7 144,0 0 113,6-2-65,5-3-96,1-4-128,5-4-96,2-7 0,0-7 48,1-3 16,-2-3-96,-1-3 64,-7-5-416,-3-6-785,-2-5-1200,-5 0-2625,0 0-5411</inkml:trace>
  <inkml:trace contextRef="#ctx0" brushRef="#br0">12437 20432 10741,'0'0'4626,"0"0"-2817,0 0-16,0 0-177,0 0-47,0 0-144,-16-9-673,-1 18-464,-6 5-208,-2 4 192,-3 0-15,-1 7-1,6-3-112,6 1 0,1-3 208,11-2-144,5 0 0,5-5-144,15-1-16,5-4-64,8-2 80,-1-6 0,7 0 0,-8-3 16,0-4-64,-6 3 48,-10-1-496,-5 3-432,-6 2-545,-4 0-368,-9 0 273,-3 0-705,-4 0-2562,-1 2-8803</inkml:trace>
  <inkml:trace contextRef="#ctx0" brushRef="#br0">12516 20462 7315,'0'0'5075,"0"0"-3779,0 0-111,0 0 271,0 0-463,0 0-657,-2-7-192,4 7 272,1-2 513,-1 2 15,-2 0-95,0 0-65,0 0-112,-7 6-47,0 1 95,-4 4-240,3-2-176,-1 2-144,6-1 80,-2-1-80,3 0-63,2-1-49,2 4 0,6 2-32,1-1 224,2 2 96,-2 1 32,4 2 96,-6-2-48,4-2-47,-3-3-145,-2-2-64,0-5-144,1 1 0,-4-5-16,1 0-16,1-5-16,3-2-496,-2-4-609,0 2-1200,-3-2-1249,0 2-4241</inkml:trace>
  <inkml:trace contextRef="#ctx0" brushRef="#br0">12944 20396 13222,'0'0'5875,"0"0"-3938,0 0-545,-30-15-127,10 15-321,-3 2-319,-5 10-145,3 3-16,5 5-32,-2 5 16,12 0 65,-3 2-225,13-1-16,0 0-80,3-2-16,13-4-16,1-2-96,5-4-80,1-8 16,5 0 0,-2-6-16,0 0-208,-4-6-864,1-2-1586,-9-5-1504,-1-1-4674</inkml:trace>
  <inkml:trace contextRef="#ctx0" brushRef="#br0">13189 20388 8596,'0'0'8196,"0"0"-5235,0 0-576,0 0 16,0 0-928,-36 7-657,19 6-223,2 5 63,-2 2 64,1 3-160,4 1-239,2-1-177,7-3-16,2-2-32,1 0-80,0-4-32,7-3 48,3-2 0,2-2-16,1-6 0,4-1-192,1-4-288,-1-5-337,0-2-864,2-2-1984,-5-1-2898</inkml:trace>
  <inkml:trace contextRef="#ctx0" brushRef="#br0">13319 20513 9909,'0'0'8660,"30"-4"-6996,-10 4-63,3-2 768,-1-3-512,-2 0-721,-5 1-463,-1 0-593,-8-3 0,-4 2-112,-2-2 16,-5 1-432,-7-3-49,-5 4 81,-2 3 288,-1 0 64,3 2 0,2 7 112,2 6 32,9 3 96,2 4 176,2 3 225,2 2-209,10-1-48,0-4-224,8-4-144,1-6 80,2-4-96,2-6-192,-4 0-320,4-6-481,-2-6-1168,-1-6-992,-3-6-2722</inkml:trace>
  <inkml:trace contextRef="#ctx0" brushRef="#br0">13708 20140 16744,'0'0'3441,"0"0"-2448,-4 38 1088,2-6 432,2 6-480,0 5-497,0 4-495,0-2-273,6 0-175,-3-4-177,2-6-272,3-3-96,-4-5 16,4-4-96,-5-6 48,2-3-16,-2-5-144,-3-7-432,0-2-289,0-7-528,0-8-1664,-3-8-3074</inkml:trace>
  <inkml:trace contextRef="#ctx0" brushRef="#br0">13859 20552 21338,'0'0'1953,"40"7"-1601,-15-6 2161,0-1-576,-1 0-1121,1 0-432,-5-1-256,-1-6-144,-7 2 48,1-6-48,-9 0-224,-1-3-320,-3-1-224,-10 1-17,-3 2 369,-7 4 208,0 3 48,0 5 192,0 9 80,1 5 416,3 6 369,6 3-113,3 1-208,7 3-240,2-4-143,9 0-193,6-8 0,0-3-113,3-6-303,-3-6-480,2 0-577,-5-9-1040,-7-7-624,1 1-3026</inkml:trace>
  <inkml:trace contextRef="#ctx0" brushRef="#br0">14198 20633 19625,'0'0'480,"0"0"-464,0 0 721,40 14 767,-35-10 417,1 2-384,-1-3-721,-4 1-111,3-4-49,0 0 80,-4 0-192,3-4-207,0-8-49,-1-3 0,-2-4-96,0-2-64,0-5-80,-5 4-16,-2 2 0,-3 2 32,-1 2 0,2 5-16,-2 1 240,7 6-208,-1 0 32,2 1-112,3 3 32,0 0-32,11 0-16,3 0-16,4 0 16,2 0-48,-1 0-192,1-4-176,-1 4-304,-5-5-433,-7 3-1024,-2-3-1457,-2 4-3233</inkml:trace>
  <inkml:trace contextRef="#ctx0" brushRef="#br0">14491 20489 14054,'0'0'10517,"0"0"-8500,0 0-1777,0 0 273,-37 18-145,26-7-16,-1 4-64,2 2-192,6-1-112,4-3 64,0 1-80,4-6 64,6-3-256,5-5 48,1 0 160,-2-7 64,1-2-16,-2-4-16,-3 3-16,-3 2 0,-1 1 32,-6 7 0,0 0 304,0 7-96,-3 1 224,0 8-47,3 0-161,0-1-208,3-1-64,4-5-176,3 1-545,2-9-543,-4-1-577,3-1-1169,-2-11-2208</inkml:trace>
  <inkml:trace contextRef="#ctx0" brushRef="#br0">14649 20464 25772,'0'0'3025,"0"0"-2929,0 0 0,0 0 208,22 38 465,-5-33 79,3-3-368,3-2-272,7 0-176,1-2-16,-2-8-224,1-1-432,-2-2-608,-3-1-769,-8 3-1121,-10 0-800,-4 2-3009</inkml:trace>
  <inkml:trace contextRef="#ctx0" brushRef="#br0">14784 20207 22330,'0'0'1969,"0"0"-1425,0 0-448,0 0 321,33-16 815,-29 32 209,-4 7-385,0 8-271,0 10-257,-3 6 112,2 0-32,-6 3-255,3-5-225,4-3-272,0-8 80,0 0 0,4-7 128,7-4-64,-1-6 32,0-5-48,-2-3 48,-2-7-64,2-2-192,-2-4-449,-6-8-896,2-1-1456,-2-1-2561,0-1-4355</inkml:trace>
  <inkml:trace contextRef="#ctx0" brushRef="#br0">15049 20579 19161,'0'0'3057,"0"0"-2080,0 0 943,8 35-191,-6-21-672,1 2-561,-2-3-320,-1 1-128,3-5-80,2-2 96,0-5-400,-2-2-592,1 0-721,-1-9-576,-1-3-769,-2-5-1888,0-6-7940</inkml:trace>
  <inkml:trace contextRef="#ctx0" brushRef="#br0">15046 20392 9492,'0'0'12502,"0"0"-10853,0 0-1633,0 0 16,0 0-16,0 0-32,8-7-256,-3 18-1665,-1-2-3922</inkml:trace>
  <inkml:trace contextRef="#ctx0" brushRef="#br0">15271 20578 14743,'0'0'4690,"0"0"-4370,-8 36-224,4-18 528,4-2 1041,0 2 272,7-2-576,9 0-849,1-5-416,5-4 16,4-5-80,-1-2 32,0-2-32,-4-8 0,-2-1-16,-5-2 16,-2-5-32,-4-2 32,-3-3-160,-5-1-528,-10-2 79,-5 2 145,-5 4 208,-7 4 192,-4 7 64,5 4 592,0 5 257,4 7-305,5 7-432,11-1-144,6 3-848,0-2-1089,12-5-1088,8-2-4003</inkml:trace>
  <inkml:trace contextRef="#ctx0" brushRef="#br0">15669 20655 13846,'0'0'5443,"0"0"-4131,0 0-271,0 0 976,34 20-288,-23-20-449,2-9-207,1-5-337,-2-6-480,4 0 112,1-7 65,1-2 15,2 0-208,-1 2-112,0 4-32,-2 10 0,0 8-112,1 5 16,-4 9 160,2 9 160,1 4 144,-2-1-143,1-1-177,-4 1-176,2-8 16,-3-4-369,-3-3-335,-2-6-657,-3-1-1312,-3-11-2593,-5-6-8084</inkml:trace>
  <inkml:trace contextRef="#ctx0" brushRef="#br0">17192 20347 14263,'0'0'5154,"0"0"-3697,0 0-1073,0 0 400,-23-29 193,7 26-497,-3 3-336,-1 0-64,-5 10-16,-1 0 64,-3 7 112,1 5 208,6 0 177,2 8 351,4 1-80,12 3-207,4 0-257,4 0-208,13-3-192,7 0-48,1 1 0,4-7-64,-1-3-192,0-4-448,-7-7-369,0-2-544,-3-6-512,-5-3-384,-4-7-704,2-6-1457</inkml:trace>
  <inkml:trace contextRef="#ctx0" brushRef="#br0">17418 20518 18681,'0'0'2161,"0"0"-1857,0 0-192,0 0 1072,0 0 113,-22 48-657,22-31-144,0 6-175,5-3-113,6 1-128,1-8 16,2-5-80,2-5-32,1-3-64,1-7 128,-4-9-64,-3-4 64,-1-5-80,-6 1-32,-4-5-48,0 2-241,-8 1 1,-4 4 192,-5 4 144,-3 7-32,0 8 48,-7 3 160,4 5-160,1 6 32,2 3-128,5-1-16,5 1-528,4-3-1089,6-2-1376,0-6-3875</inkml:trace>
  <inkml:trace contextRef="#ctx0" brushRef="#br0">17646 20614 15463,'0'0'1857,"0"0"-1345,0 0 1057,0 0 64,0 0-289,0 0-319,17 16-97,-11-20-400,4-5 161,-3-2-65,3-2 32,-4-1-256,0-2-143,2 0-65,-4 2-48,0 6-64,0-1-32,-4 6 16,3 3 0,0 0 64,-1 10-32,1 3 288,2 1 96,-2 2-336,3-3-80,2-2-80,3-2 80,-2-5-48,2-1 49,1-3-33,1 0 0,-1-9-16,-3-2-32,4-1 16,-6-3-64,1-4-17,2 2-63,-4 1 80,-5 2-288,5 3 112,-4 9 160,3 2 80,-2 6-64,0 10 16,2 5 320,-1 1 0,4-1-80,0-1-128,-1-5 80,3-3-128,-1-5-32,-1-6-32,0-1-464,-1 0-528,-2-7-1121,0-1-961,-2-5-1376,1-3-5442</inkml:trace>
  <inkml:trace contextRef="#ctx0" brushRef="#br0">18167 20714 1649,'0'0'19353,"2"40"-17913,-2-17-1392,4-1 465,2 1 655,1-6-191,0-1-225,6-6-432,-6-3-128,4-6-16,-1-1 545,-3-1-225,1-11-432,-3-3-64,-2-2 0,-3-3-32,0-3 32,0-3-16,-3-4 0,0-1 96,-2-7-48,3-1 336,-4-3-16,2-1-48,1 0 80,3 0-95,0 5-33,0 4-272,0 8 32,0 5-16,0 8 48,0 3-64,3 9 16,0 1 32,1 0-32,1 6-64,3 8-16,1 4 80,-1 5-32,3-2-16,1 5-64,-4-2 160,1-1-48,0-3-96,-1 0 15,-5-2 17,2 0 64,-2 0-16,-3-2 16,0-2-64,-3-6 96,-6 4-48,-4-8 16,-5-1-192,1-3 64,1 0-64,-1-3 32,2-1-240,5-1 0,6-2 112,4 7-241,0-1-799,9 1-1425,3 0-1137,7 0-2913</inkml:trace>
  <inkml:trace contextRef="#ctx0" brushRef="#br0">18553 20552 22794,'0'0'2145,"0"0"-2145,0 0 176,0 31 497,0-15-337,0-2-80,3 1-16,5-3-176,1-1-80,4-5 96,-1-6-32,2 0-128,-5-4-96,1-8 96,-3-3 0,-1-8-352,-6-1-224,0-3-17,0-2-495,-6-1-273,2 7 353,-4 3 1040,-1 9 544,-2 9 1249,-2 2-49,-1 11-799,-1 3-545,-1 6-320,4 0-80,0 1-720,2-4-1185,4-1-977,0-5-4625</inkml:trace>
  <inkml:trace contextRef="#ctx0" brushRef="#br0">18634 20662 14038,'0'0'2706,"0"0"-2290,3 33 480,4-21 241,3-8-193,2-1 17,-3-3 63,5-3 65,-4-6 239,-3-2-143,-2-5-433,0 1-368,-1-5-128,-4 1-15,4-1-49,-1-2-112,-2 6 64,2 0 176,5 2 128,0 4-224,-2 0-176,2 4 64,0 1-16,-1 5 48,3 0-64,-3 7-32,1 4 32,0 5 81,1 0-145,-3 6-32,1-2 32,-1 3-81,1-3 49,-2-2 16,0-5-64,-1-1-160,1-5-224,-2-5-176,0-2-369,-1 0-287,-2-7-1025,0-4-1057,0-3-2977</inkml:trace>
  <inkml:trace contextRef="#ctx0" brushRef="#br0">19062 20563 14663,'0'0'4978,"0"0"-3585,0 0-577,0 0 785,0 0 15,29 20-671,-9-20-305,3 0-288,4 0-144,-7-6 97,-3-5 79,-3-1-240,-5 1-96,-6-3-48,-3 1-16,-6-1-80,-6 3-64,-5 2-96,-4 7 64,0 2 144,-4 2-1,5 13 65,1 8 129,10 4 159,6 3-64,3 1 48,11-4-288,6-7 16,6-4 0,-4-7-240,4-5-272,-1-4-193,-2-4-671,-2-8-977,-5-3-497,-4-5-1119</inkml:trace>
  <inkml:trace contextRef="#ctx0" brushRef="#br0">19368 20620 21450,'0'0'2625,"0"0"-2497,0 0 80,0 0 1601,36 27-656,-27-27-689,4 0-336,-1-10-96,1 1-48,-1-5-32,-1-3-320,-2-3-513,4-1-159,-3 5 399,-2 1 337,2 8 256,-3 7 112,3 7 288,-7 13 481,1 7 175,1 2-175,1 3-369,-1-1-304,4-6-64,4-7-112,2-4-144,2-10-256,3-4-273,0-11-415,1-9-1217,-4-10-1265,-2-1-2417</inkml:trace>
  <inkml:trace contextRef="#ctx0" brushRef="#br0">19669 20482 22282,'0'0'1217,"0"0"-1361,39 22 112,-13-10 2065,4-1-721,2-5-880,-2-1-320,-2-3-96,-7-2-80,0-4-1200,-9-7-2498,-4-5-5938</inkml:trace>
  <inkml:trace contextRef="#ctx0" brushRef="#br0">19841 20190 19049,'0'0'2097,"-7"49"-1073,-1-11 2226,0 10-577,2 1-1008,0 5-577,6-2-528,-2-1-528,2-5-64,0-6 48,2-6 128,4-7-112,0-7-16,0-7-80,0-2-128,-2-6-272,0-5-368,-4 0-657,0-9-1392,0-2-2033,-4-5-2738</inkml:trace>
  <inkml:trace contextRef="#ctx0" brushRef="#br0">20734 20579 4482,'0'0'10501,"5"42"-7748,-3-16-832,1-2-416,0-4-321,-2-2-415,5-5-369,-4-6-128,3-4-160,1-3 48,-1-10 32,-4-5 112,2-5 16,0-5-160,-3-4 145,0-1 31,0-1-96,-6 2-96,1 2 32,1 0 32,-4 4 80,6 3 48,-5 2-95,4 0-193,0-3 16,3 1-16,0 0-48,0 0 0,0 2-112,7 0 96,6 7 48,-1 6 160,7 5-32,2 14 32,4 10 128,0 8 176,-2 10 273,2 4-305,-2-1-544,-3 0 0,-6-7 80,-1-7 0,-2-4 16,-7-4-16,-1-7 0,-3-8-96,0-1-96,-3-7-225,-4 0-303,-1-2-513,3-9-816,2-3-1008,2-4-1921</inkml:trace>
  <inkml:trace contextRef="#ctx0" brushRef="#br0">21230 20523 8772,'0'0'8900,"0"0"-5570,0 0-1153,0 0-289,0 0-687,0 0-177,4 37-223,-1-14-321,4-3-288,3-2-96,5-2-64,2-5 16,5-8-32,-2-3-96,-1-3-160,-2-8-128,-2-5-320,-5-2 175,-6 1 353,-4-3 64,0 1 80,-8 1 32,-4 2 0,-5 3 32,-5 2-16,-1 4 80,-2 2-48,2 5-32,-2 0-64,8 0 0,2 0-32,2 0-304,5 3-1120,7-1-337,1-2-144,0 0-608,0 2-2290</inkml:trace>
  <inkml:trace contextRef="#ctx0" brushRef="#br0">21490 20608 13798,'0'0'5619,"0"0"-4899,0 0-144,0 0 945,0 0-208,34 27-129,-29-27-351,1 0-369,-1-2-160,-3-5 64,-2-2 96,0 0-47,0-2-33,0 0-48,-5-1 192,0 1 96,1-2-159,-1 1-257,2 1-80,0 0-32,3-1-80,0 1 32,3 0-96,6 4 128,-1-2-96,3 2-16,3 1 64,-2-1-48,0 0 16,4 3-16,-4-1 16,-1 1-96,-1 1-304,0-1-337,-8 4-207,3-3-513,-5 3-240,-5 0-383,-3 7-770,-4 2-1536,-2-2-4690</inkml:trace>
  <inkml:trace contextRef="#ctx0" brushRef="#br0">21748 20644 17176,'0'0'2385,"0"0"-1120,0 0 655,0 0-159,29 7 32,-20-11-496,2-6-721,-1 1-160,-3-5-112,-2-1 208,3 2-223,-2-6-113,-4 4-32,1 1 144,-2 1-16,-1 4 32,0 0 16,0 4-160,0 5 48,3 0-160,0 0-32,4 5-64,0 4 80,1 0-32,3-1 16,-2 2-16,1-3 0,-4-1 32,2-2-32,-7-1-16,2 0 16,-1-3-16,-2 0 16,3 0 16,-3-6-32,3-2-64,-2-1 80,4-5-208,-5-2 64,6 0-96,-1 1 16,-3-1-32,4 7 80,-5 2 160,5 7 32,1 0-32,-4 9-32,6 7 160,2 5 176,1 1-32,4-2 16,4 1 0,-1-3-176,-1-8 16,-1-3-63,-1-2-65,-7-5 48,-1 0-32,-5-5-49,-3-2-239,0-1-192,-6-4-288,-1 4-785,1-1-848,2 2-1073,1 0-768,3 4-4065</inkml:trace>
  <inkml:trace contextRef="#ctx0" brushRef="#br0">22310 20480 19753,'0'0'2513,"0"0"-2033,0 0 913,0 0 560,0 0-320,0 0-609,-26-3-528,12 22-239,2 3 15,1 3 0,3-1-16,8 2-128,0-6-80,8-7-16,3-4-32,3-4 16,4-5-48,-4-3 80,2-8-80,-4-2 16,-3-6 0,-1 4 0,-2 3 32,-6 1-32,0 5-80,0 6 96,0 0-64,-6 9-16,2 4 112,4 2-48,0 4 0,0-4 0,3 1 16,4-2-176,3-5-465,-1-5-703,3-4-817,-4 0-913,3-11-1328,-3-5-5426</inkml:trace>
  <inkml:trace contextRef="#ctx0" brushRef="#br0">22562 20079 18104,'0'0'1937,"-2"50"-1104,-3-8 2496,-1 12-223,2 7-1010,0 2-831,4 0-689,0-5-544,0-8-128,8-7 128,0-7 16,0-9 48,1-9-96,-1-5 64,0-3-128,-4-9-400,2-1-432,-6-6-1089,0-8-2337,0-6-3410</inkml:trace>
  <inkml:trace contextRef="#ctx0" brushRef="#br0">23344 20389 15927,'0'0'3794,"0"0"-2353,32-13-129,-12 6 33,5 6 272,8-2-337,-1-1-319,4 1-353,-2-1-224,2 2-128,-7-3-80,-4 0-112,-5 1-64,-3 0-112,-6-3-880,-6 2-641,-5-2-1456,0-1-1457,-4 1-5011</inkml:trace>
  <inkml:trace contextRef="#ctx0" brushRef="#br0">23457 20075 13542,'0'0'4178,"0"0"-2049,0 0-224,26 49 480,-23-9-144,0 14-544,-1 5-385,1 2-367,-2-3-241,-1-1-416,7-13-336,-6-5 16,5-9 32,-4-10-48,3-5-64,-2-3-112,-3-5-384,3-6-465,-3-1-848,0 0-1456,0-7-1617,0-8-10710</inkml:trace>
  <inkml:trace contextRef="#ctx0" brushRef="#br0">23832 20410 23051,'0'0'2801,"0"0"-2705,0 45 176,0-27 704,5 2-495,2-6-385,3-1-80,2-6-224,5-5-241,-1-2 145,1-13 48,-2-7-528,-2-6 160,-3-1 511,-3-1 145,-7-4-160,0 3-448,-7 2 512,-8 7-32,-2 4 160,-2 7 608,2 9 209,0 0-497,-1 9-256,5 2-96,4 5-32,-2 1 32,6 2-880,1-1-1121,1-2-1281,-2-3-3473</inkml:trace>
  <inkml:trace contextRef="#ctx0" brushRef="#br0">24754 20275 8196,'0'0'2161,"0"0"1200,0 0-1104,0 0-400,0 0-160,0 0-224,-15 11-161,18-11-463,9 0-81,2 0 48,11-7 145,1-1-385,1-8-304,1 2-160,-3-4-32,-5 5-48,-3 1-16,-6 1-16,-4 7-32,-5-1-128,-2 3 32,0 2 80,-2 4-112,-5 7 32,-1 8 32,0 1 112,5 0 48,3 1 160,14-8-128,5-2-64,7-8 64,3-3-48,5-14-16,-1-2-96,0-4 16,-5-3-16,-4-1 32,0 3 0,-10 4-32,-1 3-256,-6 5-817,-7 6-527,0 3-193,-7 0-977,-3 7-1936</inkml:trace>
  <inkml:trace contextRef="#ctx0" brushRef="#br0">24948 19928 7427,'0'0'3394,"0"0"-1761,0 0-593,0 0-127,0 0-225,0 0 0,-12 18 305,7-6-241,-3 1 112,1 1 49,-3 1 47,-1 4 65,-1 1-49,0 0-31,-1-2-161,1 0-272,4-7-240,3-1-160,4-6-112,1-2-16,0-2 0,1-5-128,7-10-48,5-5-320,4-10-112,-2-6 288,2-7-33,2 1-79,-5-1 48,4 7 0,-8 7 320,-1 11 160,-1 8-16,-2 9 128,-1 1-96,-1 13-32,6 7-64,-3 7 1265,4 4 287,-2 2-623,4-5-193,-1-1-608,1-4-32,-6-7-96,4-5-16,-3-4 16,-6-1 16,1-3-432,-3-3-721,0 0-543,0-12-721,-3-2-3074</inkml:trace>
  <inkml:trace contextRef="#ctx0" brushRef="#br0">25012 20318 10373,'0'0'3089,"0"0"-1808,0 0 223,0 0 273,0 0-160,0 0-256,-6-23-305,1 26-544,0 10-63,-4 7 175,-2 10 240,-1 4-63,2 6-97,-2 2-128,4 1 161,2-3-81,6-6-128,0-2-176,3-10-208,8-6-48,3-9-32,3-7 64,6-3-80,0-8 32,-1-5-96,1-4-320,-9 7-448,-1-1-609,-2 6-752,-10 1-240,-1 5-640,0 2-2978</inkml:trace>
  <inkml:trace contextRef="#ctx0" brushRef="#br0">25981 20403 11285,'0'0'2289,"0"0"-1296,0 0-961,0 0 32,0 0 752,0 0 577,-27-7-193,34 14-47,-1 6 111,3 6 849,-1 1 352,-4 7-800,1-2-896,-2-5-433,0 0-192,-3-7-128,0-1-16,0-5 16,-3-3-192,-5-1-721,-1-3-895,-3-3-978,-1-8-719,2-9-2370</inkml:trace>
  <inkml:trace contextRef="#ctx0" brushRef="#br0">26021 20116 16167,'0'0'3762,"0"0"-3058,0 0-79,0 0 95,0 0-544,0 0-272,-28-14-1040,22 28-2242,0-1-4722</inkml:trace>
  <inkml:trace contextRef="#ctx0" brushRef="#br0">26283 20293 16359,'0'0'2594,"0"0"-2082,0 0 881,-25 29 671,8-13-527,-3 2-384,0 2-401,3 0-368,1 3-288,9 0-64,2-1 48,5-2 0,8 0-32,9 1-48,3-3 64,5-2 0,-1-3-16,-3-2 33,-3-1-81,-4-4 64,-8 1-48,-6 0 32,0 0-16,-10-1 336,-6 1 32,-1-3-224,1 3-32,-1-3-192,5-1 80,4-3-96,0 0-624,4 0-849,4-10-1312,0-3-1969</inkml:trace>
  <inkml:trace contextRef="#ctx0" brushRef="#br0">34847 21014 12646,'0'0'5682,"0"0"-4273,0 0-1137,-5 49 304,5-10 1153,0 10 400,5 5-432,-2 2-593,0-3-223,4-4-305,-5-6-320,3-10-48,-5-1 257,6-10-257,-6 1-96,0-7 96,0-8 80,0-1-32,0-2-80,0-5 16,0-6 48,0-13 16,0-10-160,0-11-63,0-12-1,0-12 48,0-3-16,0-3 112,0-2-480,0 1 191,-6 1 33,-1 9 80,0 5 0,1 4 16,-1 9-80,-4 5 0,10 4 16,-5 5 32,4 4-64,2 5-80,0 2 64,8 4 32,4 4 16,8 0-16,-1 8 32,9 2 0,5 2-16,-1 12 64,4 6 0,-10 4 96,5 6-32,-6 1 16,-3 3-160,-4 2 0,-1-4 32,-1 3-16,-10-1 32,2-2-16,-5-3 32,-3 0-16,-3-2 48,-7-2-64,-7-3-16,-3 1 64,-11-3 16,2-2-48,-1-2 16,-2-2 16,7-3 16,5-5 0,7-3-80,7-1 64,6 0 0,6 1-32,13-1-32,4 2 0,7 0 80,5 3-32,3 3 16,-1-1 0,-5 4 96,1 3-112,-8 2 112,-2 2-80,-8 3-192,-2 1 160,-7 1 0,-6 0-112,0 0 48,-6-1 48,-7 1 16,-7-2 64,-6-1-16,1-3 160,-1-4 32,-7-2-160,2-4 16,5-2 0,0-7 32,7 0-79,0-4 31,5-5-64,7-2 0,2-3 0,5 1-144,0 1-225,0-2-127,6 6-160,2 1-593,-3 2-864,1 5-1088,-2 0-705,-2 0-2465</inkml:trace>
  <inkml:trace contextRef="#ctx0" brushRef="#br0">35544 21294 4562,'0'0'10101,"0"0"-7332,-44 6-1568,27 3 79,-3 0-47,-2 2-49,4 5-335,4 0-113,1 2-112,7-1-80,6-1-47,3 0-209,13-5-144,5-4-64,4-7-32,6-2-16,-1-9-48,-1-7 64,-6-2 0,-2-3 0,-7 0 0,-7 3-64,-2 2-80,1 7 80,-6-1 32,0 8-48,0 4 80,0 3-48,0 5-16,-3 8-16,3 4-32,0 1 48,0-1-16,5 0-48,6-4 96,-4-2-48,6-3-16,-6-5-624,6-3-257,-7-3-399,5-7-929,-2-9-1617,-3-8-5026</inkml:trace>
  <inkml:trace contextRef="#ctx0" brushRef="#br0">35848 20791 12934,'0'0'3826,"0"47"-1729,0-6 1136,0 9-320,6 8-1376,-2 1-448,1-1-305,0-2-128,2-6-304,-2-5-95,-2-9 15,0-5 16,-3-8-320,0-3 48,0-6 16,-3-1-48,0-6 32,-3-3-128,0-4-288,-1-2-721,4-9-1216,0-3-1905,3-4-2337</inkml:trace>
  <inkml:trace contextRef="#ctx0" brushRef="#br0">36061 21307 8484,'0'0'3794,"0"0"-2290,0 0-415,0 0 415,0 0 81,0 0 208,22-16-160,-22 16-129,0 0-223,-3 0-16,-3 0-273,-7 4-416,0 5-63,0 2-161,-1 3 0,2 2-160,1 2-64,6-2 48,2 0-112,3-3-80,3-4-16,7-3 48,3-6-48,0 0-32,1-1-32,4-13-112,-5 2 128,-1 1 48,1-2 48,-9 4-32,1 2 48,0 0-16,-5 5-16,0 2 48,0 0-32,0 0 32,-5 7-32,3 4 32,-4 0 96,5 1 48,-6-1-176,7-2 48,0 2-32,0-7-16,8 3 0,3-4-32,-2-3-48,4 0-16,-1 0-288,-4-3-833,-3-4-751,1-1-610,-5-4-1023,2-1-4291</inkml:trace>
  <inkml:trace contextRef="#ctx0" brushRef="#br0">36229 21408 19001,'0'0'3217,"0"0"-3217,0 0 32,0 0 929,0 0 1136,34-12-833,-23 1-560,-2 0-543,0-5-81,-2 0-16,-3 1 16,-1-3 16,-1 3-96,-2 1 48,0 2-128,0 8 96,0 1 240,0 3-16,0 10-192,0 3 32,0 7 416,5 1 80,-2 1-447,1-1-81,4-4 160,3-1-160,-5-7-16,5-2-80,-3-5-256,-2-2-785,0-4-1040,-4-8-1617,-2-3-2208</inkml:trace>
  <inkml:trace contextRef="#ctx0" brushRef="#br0">36499 21275 19753,'0'0'3586,"0"0"-3458,0 0-64,0 0 544,0 0 977,0 0-817,20-18-560,-20 16-176,-6 2-48,-1 0 0,-3 2 32,-3 9-48,-2 1 48,2 3 144,1 5 401,4 1 127,7-3-304,1 2-48,1-4-96,11-3-16,7-1-112,3-8 1,3-4-49,6 0-112,1-11 96,-2-1-16,-1-3-48,-3 3 64,-7 1-48,-3 0 32,-6 2 0,-3 5 16,-1-1-48,-6 3 32,0-3-48,0 4 0,0-2-48,-6-1 16,1-1-32,3 0-17,-4 1-143,6-2-64,-1 0 240,-2 5 48,1-4 48,2 5-64,0 0 112,0 0-64,0 0-32,0 2 32,0 2 64,0 2-32,0-5-80,0 4 96,2-3-96,2-2 96,2 0-80,1 0 64,-1-7 48,0-1-64,0-1 32,-4-2-128,1-1 96,0 3-96,-3 0 80,0-2-48,0 6 48,0-2-16,0 3-48,0 2 16,-3-3 32,-2 3-16,-3 2-16,-2 0-32,0 4-16,-2 10 96,-1 1 16,1 8 16,1 2 96,3 0 129,4 2-65,2-5-32,2-2-112,6-1-64,8-8 0,3-5-64,5-6 96,3 0-64,6-4-545,-3-9-927,-2-6-2242,-1-1-3265</inkml:trace>
  <inkml:trace contextRef="#ctx0" brushRef="#br0">36945 21284 22714,'0'0'2834,"0"0"-2498,0 0 1072,0 0 193,0 0-1041,-42-4-447,25 8-97,-1 6-32,5-2 32,-1 5-80,8-1 48,5-3-129,1 0-511,7-2 176,7-5 112,5-2-160,1-9-321,6-9-15,5-5-241,-4-8 737,1-5 464,-4-4-144,1-6 32,-5-3-32,1-5 16,-6-2-80,-1-1-272,-6 6 144,-2 11 224,-5 7 112,-1 20 528,-7 16 1297,-6 26-1393,-1 18 497,-4 7 607,4 9-607,3 2-593,9-4-368,2-11 16,7-8-208,5-8-512,2-7-913,-2-5-896,-5-6-1249,-1 0-976,-6-7-1873</inkml:trace>
  <inkml:trace contextRef="#ctx0" brushRef="#br0">35622 22244 9156,'0'0'7924,"0"0"-5555,-37 7-1441,31-2 721,6-1-16,11-1-593,10-3-479,12 0-49,7 0 32,8-7 64,-1-5-288,-2-3-175,-5-1-65,-4 3-240,-10-3-545,-6 5-367,-1 0-705,-7 2 112,-4-1-16,-2-1-656,0 0-1536,1 0-2210</inkml:trace>
  <inkml:trace contextRef="#ctx0" brushRef="#br0">35884 21669 15927,'-29'17'3346,"-4"4"-2370,-4 2-287,4 3 255,2 6-80,10 4-111,5 4 351,8 8 465,8 4-432,5 2-561,7 0 16,7 0-96,1-5-112,-6-4-159,5-9-97,-13-2-80,5-7 32,-8 0-80,-3-7-80,-3 0-257,-8-4-287,2-2-96,-7-3-225,4-7-607,-1-1-705,1-3-705,4-5-3040</inkml:trace>
  <inkml:trace contextRef="#ctx0" brushRef="#br0">36146 21800 10293,'0'0'5298,"0"0"-3249,-6-37-480,0 37-33,6 4-591,0 15-161,0 8 497,0 7 448,0 6-257,0 10-319,0 1-289,0 6-127,0-3-113,0 0-160,0-3-144,0-5-144,6-9-16,3-7-32,4-6 113,2-6-177,-6-4 16,2-5-112,-1-4-80,-6-5-385,2-7-319,-6-7-673,0-6-1296,-3-5-1921,-4-2-4274</inkml:trace>
  <inkml:trace contextRef="#ctx0" brushRef="#br0">36332 22290 21690,'0'0'3586,"0"0"-3346,0 0-224,0 0 1328,13 42 97,-9-26-497,1 0-607,6-2-257,1-1-16,1-6-48,1-3 32,1-4-96,2-7-48,-1-6 16,-4-7 0,-1-7-273,-10-5-175,-1 0-112,0-1-385,-12 1-31,-8 6 496,0 5 544,-5 8 96,0 8 16,0 5 416,2 7-16,6 4-304,8 0-176,1 3 16,8-1-80,0-1-1008,9-4-1714,4-1-1792,-1-7-11141</inkml:trace>
  <inkml:trace contextRef="#ctx0" brushRef="#br0">36630 22157 19225,'0'0'2417,"0"0"-2289,0 0-64,0 0 832,0 0 993,0 0-448,12 6-481,-23 17 81,-1 2-225,4 7-288,1-1-143,2-2-177,5-4-32,5-2-48,10-6-96,5-5 16,5-10-48,6-2 16,0-9-16,0-12-16,-2 1 0,-4-4 0,-1-1 16,-11 5-16,-5 0 64,-8 6-48,0 5 0,-8 2 48,-4 5 32,-2 2 272,2 0 64,-1 9-96,2 0-127,10 5-113,1 1-80,1 1 16,10 0-16,2 2 0,1-2-64,1-3-16,2-2 16,6-4 15,-1-3-15,3-4 0,3 0 64,3-8 0,-5-8 80,2-2-80,-3-7 16,-2-7-16,-3-8-96,-3-5-64,-7-2-208,-4-3 32,-6 5 160,-3 4 160,-14 10 96,-6 8-16,-7 10 32,-6 2-48,2 6-96,2 5-64,1 0-16,9 0 64,10 5-640,1 2-977,11-3-960,0 1-977,12-5-2017</inkml:trace>
  <inkml:trace contextRef="#ctx0" brushRef="#br0">35579 22819 15607,'0'0'3042,"0"0"-2434,0 0-240,54 3 1377,-4-3 240,18 0-385,19-7-479,17-2-161,11-5-111,1 1 623,6-1-527,-5 1-673,-13-1-32,-14 1-384,-13 2 48,-12-2 80,-14-4 64,-6 1-48,-11 1 80,-3-1-160,-12 3-208,-4-1-288,-10 5-817,-5 2-1088,-1 3-1585,-12-1-4274</inkml:trace>
  <inkml:trace contextRef="#ctx0" brushRef="#br0">27073 24048 2401,'0'0'3714,"0"0"-3170,0 0-48,0 0 193,0 0-225,0 0-16,6-31 64,-6 31 497,0-3-81,0 3-272,0 0 81,0 0-65,0 0-112,0 0 257,0 0 335,0 0 369,0 0 336,1 0 32,4 0-81,3 0-95,4 0-96,7-2-480,6-5-337,4-2 176,4-2-335,2-3-289,-1 1-96,-3-3-320,-4 2 0,-7 1 48,0-1 0,-3 1 16,-5 2-80,-4 0 32,-2-2-16,-4 1 64,-2-2 0,0 1 16,0-2 0,-8 1 0,-1-2 16,-3 3-32,-4-1 32,-1 2-16,0-1-16,-2 4 32,2-2-80,2 4-160,7 0 32,2 5-161,0-3 1,6 5-32,0-1-640,6-4-513,0 3-864,8 2-480,-2 0-481,-2 0-1568</inkml:trace>
  <inkml:trace contextRef="#ctx0" brushRef="#br0">27222 24297 704,'0'0'12230,"0"0"-7476,0 0-2273,0 0-528,31 46 224,-19-15-80,-2 3-736,-1 2-449,5-2-384,-2-7-240,-2-7-159,2-7-97,-1-3 32,-2-9-48,0-1 64,-1-8 32,-2-11 64,1-8 144,-1-4-160,0-9-16,0-7 0,0-6-96,2 2 48,0 1 64,-3 7-512,1 10 320,-2 8-64,-2 12 64,-2 6 0,0 7-128,0 0-240,-5 4-369,1 5-511,-4 5-737,6-1-1185,-4-2-1616,6-1-7363</inkml:trace>
  <inkml:trace contextRef="#ctx0" brushRef="#br0">27290 24887 6419,'0'0'7075,"0"0"-4674,0 0-1104,0 0-113,0 0 81,0 0-177,27 7-79,-14-16-369,1 0-176,2-5-159,-1 1-65,-2-3-96,-4 3-96,0-1-80,-1 5 48,-2 5-32,-6-1-48,2 5 32,-2 0-48,5 2 48,-5 8-32,6 3 144,3-2 32,4 3 32,4-8-16,3-3-32,5-3 64,6-12 64,-4-3 160,0-8-64,-2 3-224,-10 0-80,1 2-48,-9 2-592,-2 3-288,-3 3-113,-2 3-335,0 6-289,0 1-1120,-2 4-3202</inkml:trace>
  <inkml:trace contextRef="#ctx0" brushRef="#br0">27410 24656 656,'0'0'5331,"0"0"-4451,0 0 1953,0 0-1296,0 0 592,0 0 224,-4 46-1136,-2-29-305,0 2-79,0-4-417,0-1-160,4-5 32,-3-2-208,5-3-64,0-4-16,0-4-16,0-7-64,0-8 80,7-5-64,-1-6-16,0-3 64,6-4 0,-1 4 16,-1 4 16,2 4 64,-1 7 48,-2 7-64,-1 6-48,3 5-32,1 5 32,2 6 64,5 5 512,1-1 369,6-1-129,-1-1-432,3-4-304,0-2-96,-6-3 0,-2-4-432,-5 3-1088,-7-3-1746,-8 0-4257</inkml:trace>
  <inkml:trace contextRef="#ctx0" brushRef="#br0">27397 24628 5218,'0'0'865,"0"0"-2338,0 0-1184</inkml:trace>
  <inkml:trace contextRef="#ctx0" brushRef="#br0">27524 24965 11093,'0'0'5218,"0"0"-3521,0 0-784,0 0 143,0 0-191,-29-14-177,26 14-240,-2 0-176,2 0 32,3 0-32,-2 3-208,-1 6-32,3 5-32,0 3 65,0 6 79,5 1 208,3 3-96,-1-2-64,4-5-64,2-1-48,-1-6-48,1-4-48,0-7 16,1-2-16,0-7-16,3-6-288,-3-5-561,0-2-479,-3 1-609,-3 4-1297,-2 3-2000</inkml:trace>
  <inkml:trace contextRef="#ctx0" brushRef="#br0">27475 24805 4962,'0'0'2722,"0"0"-1346,0 0-127,0 0-465,0 0-512,0 0-224,3-2-48,-2 2 32,-1 2 32,3 7 801,-1 0 687,-2 5 545,3 2-464,2 1-576,1 1-177,-5 1 160,10-4-239,-6 1-353,3-4-288,1-1-128,2-5-32,-5-2 0,6-1 0,-4 0-48,0-3-176,3 0-416,-5-6-577,0 0-1216,0-3-2305</inkml:trace>
  <inkml:trace contextRef="#ctx0" brushRef="#br0">28000 24607 21322,'0'0'3185,"0"0"-3121,0 0-16,0 0-16,0 0-96,0 0-1344,17 7-1730,-17-14-4241</inkml:trace>
  <inkml:trace contextRef="#ctx0" brushRef="#br0">27515 21558 5811,'0'0'6851,"0"0"-4274,-37-13-832,17 13 112,-5 0-449,0 11-271,-3 2-289,2 10-224,3-3-271,2 5 47,9-3 192,7 1-256,5-3-240,10-2-144,8-4 64,7-5-32,5-8-16,2-1 16,1-4-16,-4-9 32,-1-1-16,-5-4 16,-3-2-160,-7 2 48,-7 0-80,-3 0 112,-3 0 16,0 2 16,-3 2 16,-2 3 16,1 5-16,1 2 16,-2-2 16,5 6-64,0 0-48,0 12-64,5 6 80,1 5 96,3 4 64,4 6 0,4 3-64,-2 3-32,2 1-32,-4-2 64,-3 2-32,-5 1 64,-2-5-64,-3 3 80,0-5 16,-8-3-16,-2-4 80,-3-3 128,4-1 16,-4-7 0,1-3 0,0-4-144,-1-7 0,1-2-16,-1-4-48,0-9-64,3-3-304,1-7-560,3-2-753,6 1-912,0-3-2625</inkml:trace>
  <inkml:trace contextRef="#ctx0" brushRef="#br0">27811 21630 15095,'0'0'3586,"0"0"-2530,0 0-256,0 0 305,0 0 15,50 9-111,-28-16-465,-2-2-144,-2-4-272,-5 2-160,-6-3 80,-5 2-80,-2-1 0,-2 2 0,-11 0-16,0 2 16,-7 5 16,-2-2 48,-1 6-64,-2 7 0,5 9-16,3 7 64,5 4 128,4 2 321,8 3 239,4-1-208,10-4-304,8-4-144,3-6 32,0-3-64,0-8 48,1-3-80,-7-3-512,-1 0-528,-5-3-257,-6-1-240,-1 0-448,-6-3-336,0 2-3169</inkml:trace>
  <inkml:trace contextRef="#ctx0" brushRef="#br0">28149 21586 7956,'0'0'10388,"0"0"-8147,-33 23-1072,21-12 256,4 5-33,3 1-367,5 2-337,0-4-272,13-1-304,5-3-96,4-7 16,3-4 0,0 0-16,1-6 16,-7-8-16,-4 3 0,-3-2-64,-7-1-80,-5-2 160,0 3-80,-5-5 64,-4 2-64,-3-2 16,-1 2-80,1 0-320,-2 3-16,2 5-144,5-2 47,1 8 33,6 2-384,-4 0-433,4 5-720,0 3-1312,-4 1-2850</inkml:trace>
  <inkml:trace contextRef="#ctx0" brushRef="#br0">28297 21694 6323,'0'0'976,"0"0"257,0 0-913,0 0-256,19-2-32,-13 2-144,1 0-1409,-1 2-2609,3 0 2866</inkml:trace>
  <inkml:trace contextRef="#ctx0" brushRef="#br0">28458 21676 8964,'0'0'3714,"0"0"-1761,0 0-545,0 47-47,0-20 144,0 3-113,6 1-319,-5 1-305,4-1-80,-5-6-79,3-3-145,0-3-80,-3-11-144,0-1 0,0-2-48,0-5 81,0-2 159,0-9 208,0-8-416,-3-3-176,0-6 64,-2-7-80,4-4 16,-2-3-16,0-4 64,-2-1-272,2 0-16,1 4 0,-2 5 112,1 5 80,0 6 32,3 6-16,0 5-32,0 5 64,0 5-48,0-1 16,6 0-64,6 5-48,1 2 80,1 0-64,4 0 48,-1 6-16,-1 5 0,-2 3-80,-3 4 80,-4 3 32,-1-1 0,-2 3 0,-4-2 64,0 0-32,-8-1 16,0-4 0,-1 0 0,-1-5 48,0-2-48,2-5 0,0-1-16,2-3 0,3-3-48,0-8-512,3-2-1281,0-3-736,0-2-993,7 2-2721</inkml:trace>
  <inkml:trace contextRef="#ctx0" brushRef="#br0">28758 21590 15799,'0'0'3010,"0"0"-2738,0 47-64,0-27 768,0 3 225,3-3-49,5-2-239,1-7-545,2-4-240,3-5-80,2-2 16,-4-13 16,0-3-48,-1-5-64,-6-3 48,-2-1-80,-3 0 32,-6-2 0,-7 5 48,1 1-112,-2 4-48,-6 7 48,0 4 32,0 6 16,-1 0-96,4 9-144,-1 2-33,5 2 1,6-1-96,2-1-368,5-2-817,5-2-1552,8-7-2402</inkml:trace>
  <inkml:trace contextRef="#ctx0" brushRef="#br0">28949 21531 7347,'0'0'7380,"0"0"-5780,0 0-639,0 0 960,0 0-64,35 5-305,-8-5 193,4 0-384,1-5-625,1-2-464,-4 3-80,-1-3-144,-3 3-16,-5 2-80,-6-1 32,-1 1-112,-6 0-80,1 2 80,-3 0 48,1 0 96,-6 0-48,0 0 48,1 0 16,-1 0 32,0 0 16,0 0 0,0 0 16,0 0-16,-4 0 48,-7 4-80,-3 5 32,-3 1-80,-3 3 48,1 2-32,5 1-16,3 0 16,7 2 80,4-2-64,0-1-32,12 1 0,5-5 0,8 1 0,3-8-64,3 1 48,-2-5-16,1 0 16,-5 0-496,1 0-1297,-7-5-1152,-4 1-817,-4-5-1872</inkml:trace>
  <inkml:trace contextRef="#ctx0" brushRef="#br0">29062 21261 14695,'0'0'4226,"0"0"-2321,-14 38-241,14-15-111,0 0-160,0 5-497,8 2-352,-1 6-31,4 0 111,-6 2 80,-3 0-32,-2 1-431,0-5-65,0-3-160,0-4 96,-5-4-80,3-6 32,-4-3-64,6-5-336,-1-6-481,1-6-655,0-13-962,1-8-2080,2-8-6851</inkml:trace>
  <inkml:trace contextRef="#ctx0" brushRef="#br0">29417 21627 12982,'0'0'6019,"0"0"-4579,0 0-1440,0 0 689,31-3 1007,-20-1-79,-2 2-560,-1-3-513,3 1-256,1-3 64,-3 1-64,2-1-64,-1-2-144,0 2-31,-3 4-49,-1-1 48,-2 4 96,1 4 16,-2 6-80,5 1 48,-6 2 16,2 1-112,4-5-16,4-2-48,1-5-592,2-2-561,2-5-1264,2-6-945,-7-7-3249</inkml:trace>
  <inkml:trace contextRef="#ctx0" brushRef="#br0">29661 21456 21258,'0'0'3105,"0"0"-2545,0 0-608,0 0 128,32 6 657,-13 1 719,7-2-543,-4 0-721,3-3-112,0 0-128,0-2 80,1 0-256,-1 0-705,-4-2-1200,3-3-1264,-4 1-1649,-6-1-4083</inkml:trace>
  <inkml:trace contextRef="#ctx0" brushRef="#br0">29784 21249 18312,'0'0'4370,"0"0"-3745,0 0-593,-6 45 432,6-18 1585,0 7-544,-1 4-337,1 2-624,0 1-272,0 0-95,0-7 191,0-3-80,0-7-224,4-4-32,-1-6 0,2-2 0,-3-6-64,4-4-112,-5 1-705,-1-3-783,0-5-1250,0-6-1071,0-3-3619</inkml:trace>
  <inkml:trace contextRef="#ctx0" brushRef="#br0">30022 21283 23355,'0'0'4066,"0"0"-3810,0 0-432,0 0-257,0 0-223,0 0-865,-22 11-928,18-11-2449</inkml:trace>
  <inkml:trace contextRef="#ctx0" brushRef="#br0">30013 21543 17704,'0'0'5090,"0"0"-4241,0 34-817,3-22 80,2-4-64,2-3 192,3 0 128,0-5-336,3 0-464,-7-7-1265,2-7-1232,-4-6-3458</inkml:trace>
  <inkml:trace contextRef="#ctx0" brushRef="#br0">30383 21500 13910,'0'0'4642,"0"0"-2657,0 0-400,-43 2 80,26 5-272,0 6-689,-2 1-368,-1 2-160,8 1-16,5-1-64,1 0-96,6 0 32,0-5 32,13 0-32,2-6 0,2-3 0,3-2-32,1-4-48,2-8 16,-6-1-64,-2-1 0,-5 1-112,-3-1-32,-5 3 80,-2 4 96,0 1 32,0 6 64,0 0-16,-6 9-32,0 9 48,1 4 32,3 3 192,2-1 32,2-1-224,9-5-64,3-6 0,4-10-832,2-2-1361,-2-7-608,-1-11-1986,-5-5-6578</inkml:trace>
  <inkml:trace contextRef="#ctx0" brushRef="#br0">30650 20996 15351,'0'0'4050,"-2"69"-2081,2-15 1088,0 12-143,0 4-962,0-1-1199,5-1-481,0-7-208,-1-7 16,1-12-48,1-10 0,-4-7-144,2-8-160,-4-5-192,4-3-369,-4-7-511,0-2-993,0-11-961,0-7-2689</inkml:trace>
  <inkml:trace contextRef="#ctx0" brushRef="#br0">26082 21567 4018,'0'0'10741,"0"0"-7652,0 0-1680,0 0-817,-40 20 48,18 0 17,-1 7-65,-2 3-80,8 1 32,8-2 289,3 3 47,6-5-368,18-2-399,9-5-17,5-7 32,5-8-32,7-5 0,-2-9-304,-4-7 192,1-7-176,-6-1-81,-2-6-31,-5-1-32,-7 2-160,-5-1-240,-7 3 175,-2 3-175,-5 1 304,-9 5 304,-7 5 160,-4 2 32,-5 2 0,-3 2 16,2 0-16,-2 3-16,3-3-16,2 2-48,3-2 64,3 1-48,5-1-48,-1 3-192,1-1-673,2 3-527,0 2 31,2 0-480,0 0-752,2 0-1809,-2 0-3362</inkml:trace>
  <inkml:trace contextRef="#ctx0" brushRef="#br0">26133 21200 6243,'0'0'5154,"0"0"-2785,8 32-1024,-8-3 1008,0 14 112,0 11-688,0 11-192,0 3 15,0 1-463,-5-2-497,5-8-224,-3-7-432,3-9 64,3-12-16,2-2 0,6-8-64,-2-1 32,2-7-32,-4-1 0,0-1-448,-1-7-576,-6 3-545,0-7-256,0 0 0,0 0-880,-11-7-2193</inkml:trace>
  <inkml:trace contextRef="#ctx0" brushRef="#br0">25979 22010 5939,'0'0'304,"0"0"1825,0 0 656,0 0-544,0 0-256,0 0-320,-20 13-161,20-13-223,10-4-497,5 0-127,5-5 239,13-2 241,1-3 303,9 1-287,2 1-433,2 4-192,-2-4-319,-2 5-65,-9 3-64,-1-1-48,-8 3-32,-7 0-16,-8 2-160,-3 0-241,-4 0 81,-3 0 48,0-3 144,0 1-128,-7 0-657,-1 0-735,-3 0-433,2-1-1297,-1-1-2384</inkml:trace>
  <inkml:trace contextRef="#ctx0" brushRef="#br0">25916 21216 5971,'0'0'3697,"0"0"-31,0 0-1265,0 0-672,0 0-224,40-23-369,-17 19-287,8 2-33,10-1 1057,7-1 288,1 1-1121,4 2-319,-5-5-577,-3 5-64,-6-4-112,-6 3-208,-7 0-625,-12-1-768,-2 3-672,-12 0-432,0 0-2561,-1 3-3714</inkml:trace>
  <inkml:trace contextRef="#ctx0" brushRef="#br0">26723 21575 6099,'0'0'9108,"0"0"-6179,0 0-1488,0 0-208,45 0 143,-19-4 353,3 0-304,4-1-849,-4 1-432,-1 1-128,-6 3 0,-8 0-880,-5 0-897,-4 0-672,-5 3-689,0-1-1952,-2 0-3538,-9 0 5715</inkml:trace>
  <inkml:trace contextRef="#ctx0" brushRef="#br0">26767 21749 11413,'0'0'4178,"0"0"-912,0 0-1970,44 4-223,-17-4 463,-1 0-591,2-4-609,0 0-272,-6-1-672,-4 3-1585,-5 0-2433,-6 2-8805</inkml:trace>
  <inkml:trace contextRef="#ctx0" brushRef="#br0">32067 21386 11317,'0'0'4706,"0"0"-2337,0 0-1520,-42-4 95,19 4-15,1 4-113,-4 7-144,4 1-207,-1 3-225,1 1-96,5 0-32,6 2-64,4-2 16,7 0-64,0-1 64,7-1 16,4-1-32,3-4 48,5-2-48,1-7 32,-1 0-16,4-9-16,-1-6-32,-2-5 16,3-6-208,-6 2-144,-2-1-16,-5 3 176,-2 3 96,-4 6 32,-4 4 32,0 4 32,0 3 16,0 2 16,-6 0-32,-2 2-80,2 3 48,0 6-64,0 0 64,6 3 16,0 2 112,0 2 0,6 7 48,0-1 32,5 8-80,-2 2-48,2 4-16,-2 2-32,-1 3 0,0 0 80,-4-2-32,1-4 144,1-3-112,-6-3 80,0-3 49,0-6-113,0-2-16,0-4-64,-3-2 16,-5-3 16,1-2 16,-6-2 96,-1-1 32,2-3-32,-4-1-80,4 0-96,0-2-16,1 0 16,3-2-80,3-5-272,4-4-945,1 0-624,0-5-1216,0-2-2658</inkml:trace>
  <inkml:trace contextRef="#ctx0" brushRef="#br0">32230 21301 8516,'0'0'4994,"0"0"-3249,0 0-929,0 0 417,0 0 512,0 0-369,-25 2-367,33-2-257,6-2-240,6-3-127,8-2 639,4 1 417,3 2-449,-3-3-320,4 3-399,-8-2-161,-7 5-80,-2-2 0,-7 3-112,-5 0-160,-1 0-257,-5 0 177,-1 0 160,0 0 160,-1 0 0,-5 10 16,-7 5-16,7 7-16,-8 10 32,2 6 48,-1 3 0,-1 2 48,2-3 16,1-2 64,-1-7 112,4-5-31,0-6-17,3-7-144,4-2-32,1-6-64,0-3-16,0-2-16,9 0-96,4-2 96,4-3-16,1 3 16,2 2-16,-1 0 16,0 2 0,-5 3-16,-2 1-449,2 1-367,-13-2-352,4-1-49,-5-4 48,0 0-335,0 0-225,-6-6-496,-5-8-1409,2-4-2209</inkml:trace>
  <inkml:trace contextRef="#ctx0" brushRef="#br0">32307 21456 9925,'0'0'4177,"0"0"-2032,0 0-400,0 0-128,0 0-288,0 0-209,51 0 289,-25 0 175,7-4-479,7-1-241,4-2-351,-2-2-49,-1-2-176,-2 0-144,-6 2-32,-8 2-96,-8 3 0,-8-1-544,-1 3-449,-8 2-383,-5 0-545,-7 0-112,-5 0-1633,-8-5-5858</inkml:trace>
  <inkml:trace contextRef="#ctx0" brushRef="#br0">31172 21382 4802,'0'0'8404,"0"0"-5459,0 0-1568,0 0-144,0 0-353,0 0-144,51-9-47,-24 6 687,8 2 17,1-2-369,3 1-351,-7 0-273,-1-1-176,-9 3-192,-5 0 32,-3 0-688,-8 0-817,-3 0-208,-3 3-320,0 1-720,-7 0-1473,-3 1-1632,-1 0 239</inkml:trace>
  <inkml:trace contextRef="#ctx0" brushRef="#br0">31256 21553 17784,'0'0'2753,"0"0"-2496,39 2-225,-13 0 608,5-2 1025,2 3-833,-1-3-560,-1 0-208,-3 0-208,-9 0-1137,-4 0-1264,-2 0-4178</inkml:trace>
  <inkml:trace contextRef="#ctx0" brushRef="#br0">16154 22722 6515,'0'0'5971,"0"0"-3330,0 0-992,0 0-321,0 0-79,0 0-497,-5-6-320,10 6-15,6-3-161,1 0 64,8 3 64,5 0 304,5 0 929,5 0-352,3 0-81,-3 0-191,2-1-385,-4-4-272,-5 0-160,-6 1-112,-5-2-16,-2 3 0,-7-1-16,-3 1-272,-2 3-336,-3 0-224,0 3-49,-6 4-351,-1 1-17,0 1-80,-4 1-944,3-2-2721</inkml:trace>
  <inkml:trace contextRef="#ctx0" brushRef="#br0">16255 22461 5458,'0'0'6387,"0"0"-3505,0 0-1442,0 0-367,0 0-81,0 0-111,3-9-305,-3 9-384,5 12-128,-4 12 16,2 7 64,2 15 1665,-2 5-304,-1 6-497,1-4-271,0-3-241,-3-8-304,4-8-112,-2-9 16,1-4-64,-3-11 32,5 0-96,-5-6 0,0-2-544,3-2-753,-3-4-496,0-9-1120,0-3-3346</inkml:trace>
  <inkml:trace contextRef="#ctx0" brushRef="#br0">16909 22731 8100,'0'0'2289,"0"0"1312,0 0-1440,0 0-768,0 0-128,0 0-257,-5 0-336,5 0-287,0 0-33,0 0-16,6 0 0,2 0 16,4 0 160,8 0 49,5 0 911,8 0-159,-1 0-305,6 0-223,-6 0-369,1 0-224,-9 0-96,-8 0-48,-4 0-32,-7 0-448,-5 0-625,0 0-591,-6 0-625,-7 2-1297,-1-2-5906</inkml:trace>
  <inkml:trace contextRef="#ctx0" brushRef="#br0">17204 22191 9764,'0'0'2241,"0"0"-1200,-8-31-865,1 21 224,-6 6-160,-1 1-240,-4 3-112,1 0-112,-4 6-128,4 2 64,0 6 240,-1-1 80,5 3-16,1 2 16,3 4 0,-2 5 144,3 6 144,6 4 304,-2 6 641,4 9 192,0 4-1,0 5-111,0 4-193,0 1-303,0-2-177,0-3 81,0-7-1,0-6-16,-3-10-240,3-7-319,0-5-209,0-11-49,0-4-255,0-4-880,0-7-817,0-5-1025,-3-8-3569</inkml:trace>
  <inkml:trace contextRef="#ctx0" brushRef="#br0">17501 22571 1969,'0'0'4274,"0"0"-16,0 0-1505,0 0-1328,0 0 336,0 0-257,-3-11-303,3 11-385,0 0-336,0 4-240,6 9-127,3 10-1,8 8 576,3 10 1169,5 4-289,0 0-511,1-2-465,-1-7-352,-5-5-32,-3-6-160,-1-7 32,-7-4-64,-1-5 16,-7-1-368,-1-2-544,0-5-545,0-1 33,-6 0-273,-5-4-1168,4-7-2338</inkml:trace>
  <inkml:trace contextRef="#ctx0" brushRef="#br0">17845 22445 6643,'0'0'-496,"0"0"3457,0 0-928,0 0-768,0 0-161,0 0-383,-5 30 143,5-9 993,-1 12-337,-5 7-463,-1 9 304,-3 5 15,-6 7-463,2-3-273,-3-4-208,-2-7-160,5-6-112,0-9 16,2-8-128,3-7-128,6-7 64,-2-3-400,3-7-864,2 0-433,0-9-944,5-5-3554</inkml:trace>
  <inkml:trace contextRef="#ctx0" brushRef="#br0">18536 22633 8292,'0'0'1921,"0"0"1648,0 0-1312,0 0-608,0 0-400,-3 0-497,3 0-288,0 0-176,6 0-64,4 0 17,2 0-1,5 0 32,8 0 128,3 0 1041,4 0-321,6 0-303,-3 0-289,-2 0-304,-4 0-128,-4 0 64,-5-2-16,-4-2-96,-4 1 0,-3-1-48,-1-3 48,0 2-64,-3-1-256,-2-4-528,0 6-673,-3 2-144,0 0-640,0 2-1360,-3 2-2658</inkml:trace>
  <inkml:trace contextRef="#ctx0" brushRef="#br0">18617 22807 7395,'0'0'1761,"0"0"1008,0 0-1296,0 0-496,0 0 207,0 0 1,0 2-257,4-2-64,-3 0-127,-1 0-1,3 0-16,-3 0 33,3 0-145,-1 0-144,3 0-96,-2 0-63,1 0-49,4-2-64,3 2 48,1 0 0,2 0 560,6 0-63,1-3-241,2 1-192,-1 0-48,2 0-48,0-3-48,-4 3 33,0-2-113,-2 1 16,-2-1-80,-4 1 32,-4 1-32,0 0-16,-5 2 0,-1 0-48,-2 0-225,0 0-175,0 0-224,-2 0-497,-1 0-271,0 0-193,-2 0-336,2 0-864,3 0-2033</inkml:trace>
  <inkml:trace contextRef="#ctx0" brushRef="#br0">19483 22627 9572,'0'0'3106,"0"0"319,0 0-1232,0 0-832,0 0-369,0 0-399,12-2-145,5 0-288,-1 2-64,4-3-16,0 3 800,2-2-463,-2 2-289,-8-2-80,0 2-48,2-3 32,-9 3-48,-3 0-208,1 0-225,0 0-143,-3 0-16,0 0 32,0 0-113,0 0-223,1 0-145,3 0-511,-3 0-833,2 0-609,2-2-2720</inkml:trace>
  <inkml:trace contextRef="#ctx0" brushRef="#br0">20169 22229 6867,'0'0'2385,"0"0"-2273,0 0 561,-3-33 1680,3 24-881,0 2-111,0 1 288,0 1 15,3 3-399,-2 2-208,4 4-209,-2 14-576,0 14-160,2 9 32,-3 7 1441,-2 11-449,0-2-815,0-6-305,0-8 16,0-5-64,0-8 48,0-8-16,0-4 32,0-4-144,0-5-657,0-5-671,-5-1-785,0-3-977,1-6-3073</inkml:trace>
  <inkml:trace contextRef="#ctx0" brushRef="#br0">20052 22759 10965,'0'0'4098,"0"0"-2753,0 0-497,28-6 112,-5 4 193,6-1 720,4 1-545,9 0-399,-2 0-257,0-1 369,2 1-209,-6 2-384,-7-2-432,-1 2 16,-8-3-64,-4 3 32,-4 0 16,-4 0-16,-3 0 16,-4 0-16,2 0-144,-3 0-336,0-1-304,0-2-433,0-1-576,0 1-864,0-1-2097,0 2-4771</inkml:trace>
  <inkml:trace contextRef="#ctx0" brushRef="#br0">20881 22542 7075,'0'0'1809,"0"0"864,0 0-1024,0 0-464,0 0 47,0 0-111,-8-7-145,0 3-752,-1 1 128,-4 2 65,1 1 127,-5 0-32,-2 0-16,2 0-144,-3 1 33,5 6-177,-3 2-112,3 5 16,3 2 32,-1 4-48,7 2 0,-2 3 16,5-3-96,3 4 0,0-4-32,5-4 48,7-2-80,-1-5 16,1-4-32,4-7 32,-4 0 16,2-4 0,5-12 32,-5-5-64,4-2 64,-4-6-16,-1 0 0,-1 0 64,-1 2-48,-6 0-16,-5 3-32,0-2-192,-3 4 80,-7 0 64,-2-4-192,-4 4-81,2-3 209,-4 3 96,4-1-144,-5 3-64,5 7 112,-4-1 96,4 5 0,-2 2-64,1 6 112,2 1-128,4 0-80,-2 0-240,3 0-561,7 4-1264,-4 0-2241</inkml:trace>
  <inkml:trace contextRef="#ctx0" brushRef="#br0">21051 22404 6643,'0'0'-320,"0"0"2945,0 0-528,0 0-880,0 0-257,0 0-288,0 12 49,0 4 79,0 6 369,0 8 191,2 6 289,-2 2-288,3 0-401,0-2-320,-2-5-207,2-5-33,-1-9-224,-2-3-48,0-5-64,0-2-16,0-7-16,0 0 128,0-14 80,0-9-48,0-6-208,0-11-48,-5-8 48,5 0-48,0-5 64,0 2 48,-1 1 0,1 7 48,0 5-240,0 5 80,-3 3 64,3 8 32,0 4-16,0 0-16,4 2-32,7 2 0,2 1-16,1 2 0,6 4-144,0 1-160,3 6 16,-1 0 112,-2 1-1,-3 8-287,2 5 208,-10 2 240,2 4 48,-5 0 32,0 5 0,-4 0 16,-2 2-16,0-3 48,0 3-32,-5-4 96,-3-1 128,1-3 96,-6-2-111,-1-3 15,-1-3 48,-1-2-48,2 0-16,-1-4-176,-1-1 0,9-2-48,0-2 16,1 0-32,5 0-80,-3 0-432,4 3-465,0-3-847,0 2-1762,0 0-4626</inkml:trace>
  <inkml:trace contextRef="#ctx0" brushRef="#br1">30044 25520 6323,'0'0'8340,"0"0"-7108,16-38-591,-12 24 527,1 1 129,-2-1-337,-1 1-240,1 1-287,-3-2-33,0 4-48,0-2 16,-3-2-192,-2 1-160,-3 2 32,-4 0-64,-1 2 0,-7 2 16,-2 4-48,-7 3 16,-4 12-16,-7 15 16,-3 11 0,-2 12 112,-2 8-160,8 3 192,8 4 288,5-4-47,14-10 175,12-5-288,0-8-96,18-13-80,2-5 32,5-9-64,8-8 48,1-3-32,3-3 16,-4-6-16,2-4-32,-5 2-512,-7-1-480,-6 1-593,-4 0-640,-9 2-1249,-4-1-1936,0 2-3234</inkml:trace>
  <inkml:trace contextRef="#ctx0" brushRef="#br1">30182 25693 12166,'0'0'4290,"0"0"-2978,0 0-1040,0 0 865,0 0-209,0 0-288,-23 25-319,21-5 15,2 0 128,5-2 96,4-2-192,7-5-288,1-6-32,1-5-31,-4 0 15,5-9-32,-7-5 32,-6-4-193,-2 0-47,-1-2 64,-3-1-240,-7 1 16,-5 3 48,0 0 144,-2 4 48,-5 6 64,2 5 64,0 2-16,2 5-32,2 4 64,8-1-80,2 2-32,3-3-1825,8-3-2673,5-4-3698</inkml:trace>
  <inkml:trace contextRef="#ctx0" brushRef="#br1">30399 25761 6611,'0'0'9412,"0"0"-8275,0 0-1121,0 0 96,0 0 1233,0 0-561,17-20-352,-1 1-128,1-1 288,1 2 593,-4 2-337,2 5-303,-7 2-113,-1 5 16,0 4-144,-4 0-176,2 6-48,-6 5 192,2 5 1,1-2-177,-1 2-48,-2-5-80,0-2 48,0-2-401,0-3-575,3-4-449,0 0-399,-2 0-690,2 0-671,-1-7-1025,4-2-4754</inkml:trace>
  <inkml:trace contextRef="#ctx0" brushRef="#br1">30791 25564 19449,'0'0'1793,"0"0"-1633,-32-6 672,18 6 753,1 5-705,1 3-399,1 1-193,2 2-208,6 1-16,3 2-64,0-4 0,0 0 16,7 1-80,3-2 64,5-2-192,1 0-177,-2-1 225,4 1 160,-1 0-48,-1 2-16,-10-1 16,2 2-80,-5-1 80,-3-1-112,0 4 80,-5-5 32,-6 1 48,4-1-32,-6-2 32,1 2-16,0-5 48,-4-2-48,4 0 0,-1 0 0,7 0-128,-2 0-512,2-5-161,4 1 17,2-1-480,5-2-1874,6-4-3025,1-2-5362</inkml:trace>
  <inkml:trace contextRef="#ctx0" brushRef="#br1">30971 25567 16151,'0'0'2337,"0"0"-1936,0 0-305,0 0 784,0 0 689,0 0-257,45 0-79,-19 0-545,-1 0-31,2 0-145,-1 0-208,-1-3-256,-4-1-96,3 0-128,-10 1-881,1 1-1264,-7 0-1873,-3 2-4626</inkml:trace>
  <inkml:trace contextRef="#ctx0" brushRef="#br1">31132 25339 16984,'0'0'1777,"0"0"-1665,0 0 224,-32-4 1249,29 13-497,0 5-432,3 1-63,0 8-17,0 4 80,3 5 0,0 2 33,3 1-273,0-1 0,-4-1-160,1-1 64,0-5-176,-3 0-160,2-7 32,-2 1 0,0-8-16,0-2 0,0-4 0,0-2-432,0-3-560,0-2-785,0 0-256,0-7-1601,-2-1-5074</inkml:trace>
  <inkml:trace contextRef="#ctx0" brushRef="#br1">31337 25603 16552,'0'0'3185,"0"0"-2897,0 0 400,0 0 881,0 0-768,-36 16-417,27-3-96,-2 3-208,3 2-64,4 0 48,2 0-80,2-5 16,0-1 0,5-4-32,3-2 0,1-5-128,2-1-96,1-1-32,1-9 112,-1-3-1,-3-1 161,4 3 0,-7-1 32,0 2 64,-3 3 129,0 4 479,-3 3-224,0 0-208,-6 10-176,5 0 0,-3 2-16,3 2-48,1-6-32,1-1-848,7-5-1585,2-2-2802</inkml:trace>
  <inkml:trace contextRef="#ctx0" brushRef="#br1">31526 25666 14311,'0'0'2032,"0"0"-1903,0 0 1391,0 0 513,0 0-976,0 0-609,-4 18-224,8-18-80,4-4 192,3-5 32,-5-2 17,5-3 399,-2 0-128,-1 1-160,3 4-384,-4 4-15,6 5 335,-7 0 160,5 7-384,-3 6-32,-1 3-16,0 0-144,0 0 0,-2-5-32,3-4-496,4-5-1393,-4-2-816,3-9-1553,-2-9-7219</inkml:trace>
  <inkml:trace contextRef="#ctx0" brushRef="#br1">31861 25346 15847,'0'0'2209,"-6"43"192,0-11 257,4 2-754,-1 1-799,3 1-401,0-2-416,0-3-272,5-3 32,1-6 32,0-3-96,2-6-16,0-5-32,-1-2-352,-2-6-352,0 0-1009,-5-6-736,0-2-1345,0-5-4530</inkml:trace>
  <inkml:trace contextRef="#ctx0" brushRef="#br1">31760 25567 15463,'0'0'5170,"0"0"-4433,0 0-737,43-23 832,-21 23 401,9 0-945,-5 0-240,-1 0-96,3 0-256,-3 0-1089,-7-4-2032,-5-3-8741</inkml:trace>
  <inkml:trace contextRef="#ctx0" brushRef="#br1">32436 25708 6195,'0'0'2833,"0"0"-160,0 0-880,0 0 64,-8-8-144,4 8-305,-4 0-175,3 0-193,-2 14-271,-6 3-1,4 13 97,-2 3 191,-1 3 1,4 0-433,3-4-336,5-5-144,0-9-128,0-7 0,8-5 32,3-6-64,-5 0 80,2-13-32,3-5 48,-4-9-32,-2-2 16,-3-7-64,4-5-80,-6-1 48,0-4-64,0-2 112,0-2-112,0 3-80,0 6 0,0 2 128,0 12 80,0 6 16,0 7-32,0 2 0,0 8 0,0 0-32,0 1 32,5 3-144,-1 0 0,1 0 80,6 3-32,-2 1-160,2 7-177,1 1 177,1 6 144,-4-1 48,3 9 16,-1-5 16,-3 5 16,-2-2 16,0-1-48,-6-3 48,0-4 16,0-1-64,-11-1 64,-1-2-32,-3-1 64,-2-5-48,1 1 32,-3-3-48,5 3 48,2-5-64,3 1 64,4-3-96,5 0 48,0-3-1120,9-6-1217,4 1-1025,-1-4-2256,7-2-4803</inkml:trace>
  <inkml:trace contextRef="#ctx0" brushRef="#br1">32639 25853 14455,'0'0'2337,"0"0"-2177,0 0 1200,0 0 209,0 0-224,0 0-161,0 0-255,30-5-225,-24-6-240,-4-3 32,1-4-175,-2 2-65,-1 1-144,0-1 16,0 0-48,0 5-96,3 2 48,-3 2-32,3 3 16,-3 1 0,5 2-16,3-2-32,-2 1 16,8 0 0,0 2-16,6-3 48,-3 3-160,3 0-513,-7 0 113,2 3-912,-7 4-962,-7 1-847,3-1-1633,-4 2-7540</inkml:trace>
  <inkml:trace contextRef="#ctx0" brushRef="#br1">32828 25812 10997,'0'0'5571,"0"0"-5283,39-13-224,-25 6 1841,5 0 256,-2-2-929,-2 2-560,-2 0-495,-4 3-177,-4 2 80,-2-3-80,-3 1 80,0 2-160,-8-2 0,-1 1 32,-4 0 48,-2 3 16,2 0-32,1 0 32,1 3 0,5 6 0,6 5-48,0-1 112,0 7-16,6-2-32,7-2 16,-1 0-48,2-1 0,-5-5-240,1-1-769,3-8-672,-6-1-1792,-1-4-3587</inkml:trace>
  <inkml:trace contextRef="#ctx0" brushRef="#br1">33194 25680 20345,'0'0'1729,"0"0"-1617,-40-3 96,20 10 657,0 4-97,0-2-240,1 2-176,5 3-240,5-2-80,6-2 0,3 0-16,7 1-80,9-2-32,1-2-192,3 1-64,3 1-80,-6-2 240,-1 2 208,-4 0-48,-7 3 48,-5-4-80,0 4 80,-5-1 32,-6-2-48,-1-5 48,3 3-32,-4-2-32,2-5-112,7 0-496,1-5-641,3-6-1200,0-5-2385,6-2-5235</inkml:trace>
  <inkml:trace contextRef="#ctx0" brushRef="#br1">33354 25637 18889,'0'0'2369,"0"0"-1985,0 0 464,-34-3 433,15 13-337,7-1-479,0-1-273,2 4-160,4-1-16,6 0 16,0-2-64,6 1-16,4-2-385,2-1-175,3-2 176,1-1 96,-4 0 112,1 1 208,-6-1 16,0 6-32,-7-2 32,0 1 32,0 2-16,-7 1 80,-3 2-112,-3-3 240,4-2-80,-5 0-80,8-3-32,-5-1-32,3-3-16,8-2-224,0 0-320,0-9-1153,6-2-1601,7-3-2480,-1-1-5956</inkml:trace>
  <inkml:trace contextRef="#ctx0" brushRef="#br1">33461 25745 17048,'0'0'2401,"0"0"-2193,0 0 480,0 0 417,0 0-49,-12 40-319,12-26-305,7-3-240,6 0-112,-2-2-48,3-2 0,-2-5-16,3-2-80,-2-2-32,-2-9-64,-2-3-16,2 1 96,-10-5 48,-1 2-32,0 0 32,0 1-128,0 1-81,-1 2-143,-5 4-64,6 3 192,-2 1 32,2 1-160,0 3-401,0 0-703,0 5-465,2-1-448,1 1-737,0-3-3073,2 2 3378</inkml:trace>
  <inkml:trace contextRef="#ctx0" brushRef="#br1">33707 25873 16600,'0'0'2305,"0"0"-2257,0 0 16,0 0 528,0 0 1281,0 0-753,19-20-655,-13 6-385,1-2 0,0 3 368,1-3 192,0 3-224,0-1-352,-1 3 112,-1 2 81,1 3 111,-6 3-160,5 3-32,-4 0-144,3 3 16,-5 3-16,3 5 0,0 3 16,-3 2-32,1-3 32,4 2-16,1-1 0,-1-2-32,3-4 32,1 1-32,2-2 48,3-2-32,-2-3 0,1 0 48,5-2-96,-4 0 64,5-9 0,1 0-16,-6-4-32,4-5 0,-4 0 0,-1-1-32,-5-1 0,-4 0-64,-4-2-16,0 3-208,-1-1 16,-10 9 192,-2 0 112,-1 6-16,0 5-48,2 5 80,0 10 64,5 8 192,0 4 160,0 4 16,7 3 16,0 2-16,4-4-111,6-3-17,3-4-160,-1-4-224,2-8 112,-1-2-64,-1-4 0,-6-1-801,2-1-527,-8-3-929,2-2-192,-2 0-1697,-2 0-3666</inkml:trace>
  <inkml:trace contextRef="#ctx0" brushRef="#br1">34545 25949 5907,'0'0'8852,"-38"-2"-6227,12 2-1344,0 7-209,-2 2-208,-2 2-207,4-2-305,7 2-64,5-4-32,2 2-96,12-2-112,0 0-48,6 2 0,8-1-16,6 2 32,5-1 0,0 2 0,1 0-16,1 3 16,-7-1 0,0 1 0,-8 0 0,-1-1-48,-9-2 64,-2 2-32,-2-3 32,-5-2 0,-4-1 0,-3 0-16,-2-2 16,1-4-32,-5-1 32,3 0-48,-4 0 16,7 0 16,-4 0 16,5 0 0,6 0-64,2 0 48,5-1-16,0 1-64,8-5-544,7 0-881,2-4-688,5-2-2033,-2 0-5986</inkml:trace>
  <inkml:trace contextRef="#ctx0" brushRef="#br1">34644 26104 15431,'0'0'1985,"0"0"-2001,0 0 96,0 0 1057,-20 34 207,20-20-239,8 2 111,4-3-495,5 1-225,2-5-336,1-2-48,5-7-112,-4 0 32,4-10-32,-2 0 16,-3-7 0,-4 0-32,-4-2 48,-2-1-64,-6 0 32,-1-3-16,-3 5 32,0 1 16,0 1-16,0 5-16,-3 4 32,2 0-48,1 7-80,-3 0-128,0 7-593,3 1-527,0 2-769,0-1-2177,6-1-6147</inkml:trace>
  <inkml:trace contextRef="#ctx0" brushRef="#br1">35044 26150 17640,'0'0'1089,"0"0"-1057,0 0 272,18 31 1553,-11-21-817,0-9-47,4 4-305,-4-3-336,-1-2 64,-2 0 32,-1 0-159,2-2-209,-3-4 0,-2-4 0,3-1-48,0-2-16,-3-1 0,0-4 16,0-4-48,1-1 32,-1-2-16,0 0 16,0 3 0,0 1 16,0 6-16,0 2 16,0 6-48,4 2 32,-4 3-48,1 2 16,5 0-128,-1 2-32,4 3 144,2-1-81,3 3-1039,0-3-241,5 1-63,-1-5-609,2 0-1201,-6 0-3681</inkml:trace>
  <inkml:trace contextRef="#ctx0" brushRef="#br1">35366 26087 12790,'0'0'6931,"0"0"-4802,0 0-1761,0 0 369,0 0 111,0 0 160,13 0-175,5 0-225,4-3-448,1 1-32,-1-5 80,1 3-112,-3 0-96,-6-3 16,-1 2 0,-2 3-432,-4 0-848,0-1-1698,-1 1-3153</inkml:trace>
  <inkml:trace contextRef="#ctx0" brushRef="#br1">35566 25869 20137,'0'0'2529,"0"0"-2096,-14-39 607,7 30-96,-6 7-543,-5-1-257,4 3 16,-6 7-96,2 9-64,0 4 80,5 7 48,6 7 256,2 2-16,2 0-160,3 0-160,3 0-16,2-4-16,6-5 16,-4-3 48,0-6-64,-1-2 0,1-2-16,-7-3 32,0-2-80,0-2-480,0-1-368,0 1-657,0-3-256,-6 1 64,6-3-832,-1-2-2193,1 0-4258</inkml:trace>
  <inkml:trace contextRef="#ctx0" brushRef="#br1">35644 26087 18264,'0'0'3778,"0"0"-3074,0 0 577,0 0 944,0 0-1120,0 0-689,-28-5-352,22 14-48,-2 3-48,0 3 32,4-2 0,1 3-64,3-2-16,0-5-272,10 0 175,-3-4-47,3-4 96,0-1-32,2 0 48,1-4 0,0-5 64,0-2 96,-7 0-80,2-2 64,-4 1 16,-4 1-64,0 4 32,0 0 16,0 5 0,-4 2-32,-4 5 16,2 3-16,-2 8 256,0 0 0,4-1-64,4 4-127,0-5-49,0-4-16,7 0-97,0-6-735,0-2-977,4-2-864,2-2-1249,-4-7-3921</inkml:trace>
  <inkml:trace contextRef="#ctx0" brushRef="#br1">35940 26006 18921,'0'0'3025,"0"0"-2689,0-34-128,0 29 929,0 5 31,0 0-415,0 7-289,-6 5-256,-2 1-32,2 7 80,-5-2 48,2 2 0,1 1-191,0-3-33,4-3 96,0-1-80,4-1-64,0-4 32,0 1 0,11-3-32,2-3 16,1-2-64,4 0 48,2-2-96,5 0 64,2-4 0,0-3 16,4-4-48,-1-1 48,-1 1 48,2-5-112,-4-1 80,-2-2-32,-5-3 16,-2-3-16,-5-2 0,-4 0-32,-4 0-80,-5 5-176,0 2 64,-7 4 208,-8 6-81,-2 9 97,-3 1-64,0 7 64,-4 8 16,4 5 161,0 7 31,3 2 176,5 5 0,4-3 48,8 1-112,3-5-208,12-2 16,4-7-112,7-4 16,7-7 0,6-6 0,1-1-48,3-1-80,-1-5 96,-5 0-160,-6-1-160,-6 3 208,-12 1 80,-6 3-512,-7 0-593,-15 0-1104,-8 0-1248,-7 3-7444</inkml:trace>
  <inkml:trace contextRef="#ctx0" brushRef="#br1">36680 26231 3778,'0'0'21177,"0"0"-20136,0 0-881,-8-34-112,8 29-32,3 1-176,3-3-1249,0-4-2416,0-1-10934</inkml:trace>
  <inkml:trace contextRef="#ctx0" brushRef="#br1">26228 26649 18280,'0'0'1377,"0"0"-593,0-29 257,0 17-401,6 2-432,-5-4 48,4 1-112,1-1-112,-4 3-16,-2 2 0,0 2 64,-13 5 17,-4 2 63,-7 4 272,-9 10 144,-4 6-16,-4 9-256,1 10 225,3 5 255,6 8-80,12 4 49,7-2-225,12 3-288,0-8-96,12-4-32,7-9-16,0-5-32,-2-5-128,0-9 0,1-3 64,-4-7-32,5-5 32,-7-2-128,2-9-224,2-2-112,-1-5-161,-2 2 449,-4 4-368,-1 0-144,-4 8-801,-4 2-1008,0 0-1761,0 0-3490</inkml:trace>
  <inkml:trace contextRef="#ctx0" brushRef="#br1">26381 26906 13254,'0'0'4290,"0"0"-3666,0 0 433,-37 49 496,29-22-241,2 2-175,6-2-33,0 0-720,8-4-320,4-5-64,1-9-32,5-5 0,-4-4 32,2-4 0,1-7-32,-6-5-144,-4-2-64,-1-4 80,-6-1 160,0 0 0,0 3-208,-4 2 32,-4 2 128,-1 5 32,-1 4-16,0 3 0,2 2 48,3 2-48,1 0-64,0 0-529,3 2-799,1 2-721,-3-1-977,3-3-2112</inkml:trace>
  <inkml:trace contextRef="#ctx0" brushRef="#br1">26566 27084 13814,'0'0'1649,"0"0"-1217,0 0 865,0 0 288,0 0-1121,35 20 192,-25-29 176,0-2-543,-3-1-97,5-2 80,-4-1 336,0-1-160,2 0 289,-5 3-289,3 2-160,-4 2 272,1 2 225,3 0-305,0 5-208,-1 2 0,3 0-32,-1 5 16,5 3-112,-5 8 128,1-2-31,0 2-49,0-3-96,-4-2-112,0-2-16,-3-5-80,-3 2-705,0-6-591,0 0-257,0-3-560,-3-6-2865</inkml:trace>
  <inkml:trace contextRef="#ctx0" brushRef="#br1">27021 26825 9668,'0'0'3890,"0"0"-2273,0 0-577,0 0 641,0 0 144,0 0-865,-14 4-335,8 6 31,0-2-192,0 4-48,0-4-239,6 4-81,0-4-96,0 2 32,0-1-48,6-1 32,0 2-16,2 1-32,4-2 48,-4 4-32,3 1 32,-5-1-16,0 1 16,2 2 16,-6-3-16,2-4-96,-4 0-80,0-2 111,0-2-15,-6-1 96,-8-1-16,5-3 0,-4 1 17,1-1 15,0 0-48,1 0 48,-2 0-16,6 0-48,0 0 32,1 0-64,1 0 16,4 3-145,1-1-815,0-2-273,0 0-736,5 0-1744,4-5-5043</inkml:trace>
  <inkml:trace contextRef="#ctx0" brushRef="#br1">27195 26897 19353,'0'0'1168,"0"0"-1072,0 0 689,39 0 671,-13-3-591,7 3-113,5 0-112,-3 0-399,-3 0 111,-4 0-208,-8 0-224,0 3-593,-10-1-1247,-6-2-946,1 0-1760,-5 0-5090</inkml:trace>
  <inkml:trace contextRef="#ctx0" brushRef="#br1">27311 26696 16648,'0'0'1280,"0"0"-880,0 0 897,0 0-64,0 0-641,0 0-256,-18 9 208,24 2-32,-6 5 17,1 5 63,3 5 0,-4 4-128,0 6 193,0 2-161,0 0-160,0 1 32,0-5-96,-4-3-95,4-4-17,0-7-208,-1-7 0,1-1 48,0-8-48,0-4-401,-6 0-703,6-6-737,-5-8-1713,-3-6-2176</inkml:trace>
  <inkml:trace contextRef="#ctx0" brushRef="#br1">27673 26863 9092,'0'0'6643,"-30"9"-5170,13 0-785,-3 3 945,3 1-481,-3 2-127,7 4 127,1 1-351,6 0-209,1 0-272,5-2-176,8-5-96,7-3-64,-2-3-80,7-7 80,-6 0-16,4-7 16,-4-4-80,-1-5-48,-2 0 112,-4 0 0,-5 2 64,-2 3-16,0 5-16,0 1 32,-2 5 64,-4 5-32,0 8-32,6 7 32,-6 3 64,6 1 0,0-1-128,8-5-32,2-6-16,3-4-208,-1-5-656,1-3-433,-4-7-608,-1-7-1696,-4-3-2786</inkml:trace>
  <inkml:trace contextRef="#ctx0" brushRef="#br1">27831 27005 3458,'0'0'15447,"0"0"-14567,-3 38-704,3-33 448,6-3-143,0-4 15,8-10-192,3-3-224,-3-8-48,6-2-32,-4-2 0,-4 0 0,0 7-16,-1 2 80,-5 7 1169,-2 7-369,-1 1-304,-3 3-352,0 9-144,0 5 193,0 3 95,0 4-160,0 1-112,0 0 64,1-1-96,7-8 16,3-1-80,-2-10-304,4-2-497,-1-2-223,0-10-417,-1-6-752,-1-4-1584,-6-5-4099</inkml:trace>
  <inkml:trace contextRef="#ctx0" brushRef="#br1">28048 26823 12438,'0'0'8580,"0"0"-7620,0 0-880,57-11 1457,-18 11 32,0 0-945,-1 0-256,-5 0-240,-7 0-640,-6-3-1745,-9-1-1649,-9-3-9444</inkml:trace>
  <inkml:trace contextRef="#ctx0" brushRef="#br1">28131 26715 13350,'0'0'6435,"0"0"-6243,0 0 240,0 0 1025,7 33-352,-1-17-129,-1 4-80,-1 8-143,-1 5 63,-1 3-256,-2 2-111,0 0-193,0-4-160,0-7-48,0-7 16,0-6-208,0-5-256,0-6-609,0-3-864,0-6-480,0-4-128,0-8-2609,-2-1-4467</inkml:trace>
  <inkml:trace contextRef="#ctx0" brushRef="#br1">29329 26531 4722,'0'0'6003,"0"0"-5155,0 0-143,0 0 1183,0 0-127,0 0-448,3-20-657,-3 35-256,0 10 273,-6 13 863,1 8-79,1 8-112,-4 1-305,6-2-288,-4-4-63,5-11-417,1-7-128,0-8-48,0-7-112,0-7-16,1-4-64,2-5-704,0-5-1057,-1-11-576,1-4-2065,-1-9-11446</inkml:trace>
  <inkml:trace contextRef="#ctx0" brushRef="#br1">29444 26704 11061,'0'0'5507,"0"0"-3587,0 0-1135,0 0 944,0 0-225,23 34-687,-10-28-193,1-1-288,4-5-224,2 0-32,-3 0-80,3-6-416,1 1-1505,-4-4-1777,0 0-5266</inkml:trace>
  <inkml:trace contextRef="#ctx0" brushRef="#br1">29520 26519 10357,'0'0'2945,"0"0"-2385,0 0 577,0 0 159,0 0-287,0 0-289,6 50 753,-6-14 416,0 7-208,0 2-209,-5 0-415,4-5-545,-5-5-224,1-7-80,3-5-144,-1-7 32,0-5-112,3-4 48,-1-5-336,-2-2-656,3-2-545,-3-8-1072,-2-5-1457,0-3-2625,1 0-3234</inkml:trace>
  <inkml:trace contextRef="#ctx0" brushRef="#br1">29746 26821 15159,'0'0'5010,"0"0"-3953,0 0 447,0 0-31,0 0-304,0 0-817,0 0-272,-4-7-817,7-8-959,-2-6-465,-1-1-1617,0-5-4370,0-2-1136</inkml:trace>
  <inkml:trace contextRef="#ctx0" brushRef="#br1">29746 26535 7571,'0'0'7412,"0"0"-4883,0 0-1729,0 0-15,0 0-97,0 0-464,-8 0-208,8 10-256,0-1-1601,4-3-3057</inkml:trace>
  <inkml:trace contextRef="#ctx0" brushRef="#br1">29897 26684 14279,'0'0'3809,"0"0"-2352,0 0-112,0 0 495,0 0-111,0 0-512,40 33-577,-25-23-384,-1-4-192,5-1-16,-5-5-32,6 0-16,-3 0-96,2-5-544,-2-6-289,-2 0-431,-5 0-129,-6 1-64,2 4-736,-6 1-1408,0 5-2274,-7 0-752</inkml:trace>
  <inkml:trace contextRef="#ctx0" brushRef="#br1">29979 26495 10533,'0'0'4914,"0"0"-3121,0 0-577,-2 43 465,-1-14 0,0 5 0,-2 7-241,5-1-383,-1-2-337,1-2-127,0-5-241,0-5-240,0-9-80,0-6 48,0-4-112,0-5 48,0-2-320,0-6-593,0-8-1104,0-6-1424,0-5-1506,0-4-5809</inkml:trace>
  <inkml:trace contextRef="#ctx0" brushRef="#br1">30138 26733 8500,'0'0'1425,"0"0"-1265,0 0-224,0 0 224,0 0 288,-18 32-16,18-27 208,0-3 353,1 0 944,4 0-128,-5-2 47,0 2-223,6 3-144,-6-1-17,2 3-79,2 5-304,3-1-545,0 0-304,0 1-128,3-4-64,0-1 0,2-5 0,4-2-32,-4-2-48,0-9-128,-1-3-48,-1-2-16,-6-1 80,2-4 64,-6 1-176,0-3-241,0 6-95,0 1 304,-6 5 96,6 4 192,-1 4 16,1 3-64,0 7-80,0 2 16,0 5-753,0-3-1568,0-2-3890</inkml:trace>
  <inkml:trace contextRef="#ctx0" brushRef="#br1">30430 26767 20906,'0'0'2193,"0"0"-1905,-39 18 560,25-4 337,3 4-385,4-1-496,0 2-176,7-1-96,0-2 16,0-5-32,7-2-32,5-9-336,-1 0-208,4-12 176,-2-6 176,1-4-193,1-5 257,1-2 64,-2 0 48,-3-5 32,-2 0-80,-1-5-16,-1 1-368,-4 2-128,-1 2 224,-2 5 239,0 5 145,0 8 177,-2 9 207,-4 7 48,2 13 64,-4 13 0,3 7 273,-3 10-49,1 6-352,2 3-176,3-3-96,2-6-48,0-4-16,0-8 49,2-8-129,3-5-241,2-7-783,1-6-1393,0-5-769,1-3-3217</inkml:trace>
  <inkml:trace contextRef="#ctx0" brushRef="#br1">30649 26792 18312,'0'0'2369,"0"0"-2288,0 0-17,0 0 1728,32 0 49,-12-7-976,5 0-513,-2-1-32,-1-2-112,-6 1-96,-6-2-80,-3 2-16,-7-2 0,0 0-48,-10 2 0,-5 2-80,-2 4 32,-3 3 16,-1 10 48,4 7 64,0 9 80,5 5 240,4 5 224,5 0-255,3 0-225,5-4-32,7-8 16,8-4-256,0-9-193,5-8-463,3-3-705,-3-3-608,-2-5-784,-9-6-3234</inkml:trace>
  <inkml:trace contextRef="#ctx0" brushRef="#br1">28784 26908 8196,'0'0'3201,"0"0"-992,0 0-880,0 0 416,0 0-81,-29 27-479,29-27-289,0 0-239,3-11-385,5-5-80,4-6-224,2-8 32,6-6-48,1-2 32,2-5-80,-2 3 48,3 3 48,-4 4-48,-8 8 48,2 8 16,-6 10 16,0 7-48,-4 8-48,1 15 176,-2 11 480,2 9 400,-5 1-159,0 3-177,0-1-256,0-11-176,0-5-192,0-10 65,0-9-81,3-6 0,-2-5-80,-1-5-241,4-8-623,0-8-1169,-4 0-1729,0-6-4994</inkml:trace>
  <inkml:trace contextRef="#ctx0" brushRef="#br1">28894 26762 8756,'0'0'7491,"0"0"-5378,0 0-752,0 0 0,0 0-209,0 0-239,18 4-225,2-4-144,-3-4-384,0 1-112,0 1-32,-3 0-80,-7 2-1168,0 0-705,-7 0-1473,0 0-2577</inkml:trace>
  <inkml:trace contextRef="#ctx0" brushRef="#br1">31216 26677 8452,'0'0'7331,"0"0"-4866,0 0-832,0 0 160,0 0-48,0 0-817,33 0-336,-2-9 17,3 0-273,6-4-208,-3-1-48,-4 3 0,-2 2-80,-13 5-176,-4-1-416,-7 5-81,-1 0 225,-6 0 32,0 0 112,-6 6 288,-1 4 32,-3 6 48,-3 1 0,-2 8 256,-2 7 96,1 6-128,-3 5 0,-1 1 33,2-1-1,1-5-80,1-4-16,4-9-224,4-9 128,3-5 304,4-4-96,1-5-160,0-2-160,0 0 48,12-2-32,2-5-15,5 1 15,6-1 32,-1 0-16,1 0 0,-2 2 48,2 4-112,-11-4-64,5 3-80,-10-1-337,-4 3-431,1-2-833,-6-2-16,-3-3 177,-5 0-1698,-1-4-3521,-4-1-1969</inkml:trace>
  <inkml:trace contextRef="#ctx0" brushRef="#br1">31329 26792 5154,'0'0'5939,"0"0"-3938,0 0-1025,0 0 401,-29-5 480,23 5-336,1 0-417,5 0-239,0 0-385,11 0-224,9 0 144,5 0 480,4 0-191,7 0-353,-4-4-112,3-5 288,-6 0-320,-3 0-176,-9 2-16,-4 2-256,-4 4-432,-9-2-208,0 3-97,-5 0 65,-2 0-721,-6 4-1921,1 1-1840,0-3-2034</inkml:trace>
  <inkml:trace contextRef="#ctx0" brushRef="#br1">31777 26947 1201,'0'0'17512,"0"0"-15255,0 29-1777,-6-10 784,1 1 129,-2 0-625,2-2-351,2-2-305,-2-5-64,4-6-96,1-5-1041,0-3-1840,0-8-4659</inkml:trace>
  <inkml:trace contextRef="#ctx0" brushRef="#br0">20687 23968 8964,'0'0'2161,"0"0"368,0-9-1488,3 7-417,4-1-208,-1-1 64,0 2 161,2-3-129,4 3-48,-4-2 208,4 1-191,1-1 79,-1 1 224,1-1 17,5 0-161,-1-3-96,6 0-32,2-2 49,2 0 79,0 0-160,4 0 16,-4 2-127,1 1-193,-3-4-96,-1 6 0,0-3-48,-4 3 48,0-1-64,-3 1-64,0 1 32,0-1-48,3 2 80,0 0-32,-3 0 16,4 2-16,-6 0 16,-2 0-16,2 0 32,-6 2-32,4 0 48,-6 4 32,4 0 0,-1-2 0,2 0 16,4 1-64,-3-3-32,6 0 80,-5 1-80,5-3 48,-5 0-32,-2 0 16,2 1-16,-5-1 32,1 3 128,-3 0 144,6 1-32,-6-2-32,4 2-32,2-1-79,1 1-33,-2-1-32,4 1-48,1-2 16,-5 3 32,4-1-64,-1 1 16,-1-1-16,0 3 16,-5 0 32,4-1-64,-4 1 48,2 0 0,-2 0-48,4-1 32,0 1-64,-3-3 64,5 3-32,-1-2 32,-1-1-32,2 3 64,1-2-32,-2 1-32,-2 1 176,3 0-64,1 2 32,0 0-16,-4-2 0,0 2-80,1-2 32,1 0-48,1-1 16,-2-2-16,4 1 0,-2 0 32,-2-4-48,2 2 32,-3 0-16,1-2 0,-4 4-16,4-3 16,0 3 0,0-1-16,-1 3 16,2-3 0,2 3 0,-1 0 0,-1-2 0,-1 1 48,-1-1-64,4 1 16,-4-1-16,0 0 16,4-4 0,-4 2 0,1-3-32,-1 0 64,0 0-32,1-3 16,-1-3-32,1-1-64,-1 0 48,-1 0-32,-2 1 64,-1-1-96,0 0 128,-4 0-96,1 1 64,1-1-16,2 0 0,-2-4 32,0 2-64,1-5 48,-1 1-32,0-1 0,2 1 16,-2-1 16,-5 4 0,4-2-32,-5 1 32,3 2-16,-3-2 64,3 0-48,-3 1-32,2-1 16,1 0 16,-1 0 0,1 0-32,0 1 48,-2 4-16,5-4-64,-6 6 64,2 2 0,-2 0-16,3 2 16,-3-3-16,0 3 32,0 0-16,0 0 0,0 0-48,0 0 64,0 0-48,0 0 32,0 0-16,0 7-16,2 0 32,-2 4-32,0 5 80,3 2-32,1 2 96,1 3 0,-2-3-31,2 3 31,-1-3-96,4-3 0,-2-3 0,1-1 64,-1-3-48,0-4 64,2-1-48,0-3-16,4 1-32,0-3-16,4 0 32,-1 0-32,2 0 0,-1-5-16,1 3 32,-2-1 0,-5-1-16,-1 2 0,-3-5 16,0 0 16,-2-2-16,-1-2 0,-2-2-48,-1-6 64,3-1-96,0 0 32,-1-1 0,1 1 16,-1 2 32,1 2-32,0 5 32,-2 2 0,2 2 16,-1 3-64,-2 2 64,0 0-64,0 2 64,0 0-48,0 0 0,0 0 16,0 2 0,0 3-16,0-1 16,0 3 48,0-3-64,0-2 48,0 1-32,0-1 32,0 0-16,0-2 32,0 0 0,0 0-16,0 0 0,0 0-32,0 0 32,0 3-64,0 1 80,0 0-64,0 3 16,0 0 0,0 2-32,0-2 64,0 2-64,0-2 32,0-1-16,0 1 80,0 0-64,0 0-32,3-1 32,2 1 48,3 0 128,-1 0-144,3-1 0,-3 1 48,4 0 0,-1 0-48,0-1 16,0-2-16,-1 2-16,2 0 16,-2-1-48,-1-3 32,3 2 32,-2 0-32,2 2-32,-2 0 32,0-2-16,5 3 48,-4-3-48,-1 3-16,5 0-16,-2 0 48,2-2-16,5 2 16,-5-3-32,9-2 32,-1 2-32,3-1 16,3-1 0,1 0-32,2 1 48,-2-2 32,4 2-32,0 1 48,-1-1-32,1 1 64,2-2-64,-1 1 32,2-1-32,-2-2 48,3 0-32,-4 0-16,0 0 65,-1 0-274,1 0 129,-1-2-48,-4-3 96,2 3-32,2-3 32,-4 1-16,2-3 16,2 3-16,1-3 64,-1-2-32,7 2 0,-5-2 0,3 1-16,0-4 112,2 1-80,0 0 0,-3-3 32,1-2-144,0 0 32,-4 1-16,5-3 32,-5 0-48,-2-1 112,5-1-48,-4 2 32,1-2 16,-1-3 0,-2 3 16,1-2 0,-2 0-48,-4-3 48,4 0 49,-5-2-33,4-3 0,-7 3 16,4-1-192,-2 1 64,-1 0-81,-2 1 17,0 4 48,1 2 16,-4 4-16,1-2 80,-5 4-80,-4 1 96,-1-1 0,-1 1-32,-5 2-48,-2 0 48,0-1-48,0 1-32,0 2 0,-5 1-16,4 2 96,-2 2-48,0 2-32,3 0-112,-2 2-48,2 0-240,-3 0-337,3 2-415,-2 4-33,2 1-608,-6 2-528,5-2-272,-4 3-1169,-1-4-2769</inkml:trace>
  <inkml:trace contextRef="#ctx0" brushRef="#br0">22800 24904 14791,'0'0'3249,"0"0"-2432,0 0-481,-3 59 256,3-21 625,0 12 111,3 5-319,4 2-497,-1-3 16,0-7 32,2-4-79,-2-12-145,0-6-208,-3-7-64,0-6 16,-1-6-16,-2-4-112,0-2 160,0-4 64,0-7 112,0-10-16,0-3-240,0-13-16,-2-3-16,-1-7 16,0-5-32,-1-2 48,2-2-64,-6-1 0,2 2-64,1 3-80,4 4 176,-2 5-464,3 8 192,0 6 64,7 8 112,3 8 80,2 3 16,7 9-64,1 1-32,2 6 32,2 12 64,1 5 0,-5 4 48,1 4-160,-4 3-113,-10-3-47,-2 3-176,-2-5 208,-3 1 176,-3-6-16,-6-1 48,-1-5 48,-2-2 80,-2-3 160,2-2 208,-5-2-112,4-2-111,1 0-241,-1-5 32,3-2-32,-3 0-16,7 0-497,-5-2-591,3-5-721,4 3-816,1-1-1697,1 3-3410</inkml:trace>
  <inkml:trace contextRef="#ctx0" brushRef="#br0">23270 24753 9044,'0'0'5106,"0"0"-2848,0 0-962,0 0 17,0 0-97,-36 5-479,29 4-385,-6 3-144,-1 5 80,2 8 176,-2 7 337,2 6 223,-1 9 273,1 5-33,7 2-559,2 0 79,3 0-288,0-7-320,6-4-144,4-5 32,7-9-48,1-7 16,2-6-32,2-6-32,3-8-144,0-2-192,-2-14 64,-1-4-16,-4 0 112,-4-2 32,-6 2 96,0 3 96,-8 1-49,0 2 50,-5 4-66,-6-2 98,-6 1-82,2 1 33,-5-4 0,-5 1-16,5 0-16,1-1 0,-1 3-176,4 3 96,9-1 112,5 5 0,2-1 32,6 3 0,10 0-32,7 0 16,3 0 192,7-2-112,3 0-15,-2-3 47,-6-2-80,-1 3 48,-10-3-96,-1 3-304,-11 2-1025,-2-3-176,-3 0 721,-11-1-433,2-3-1008,-4-3-608,-2 4-705,-1-1-2368</inkml:trace>
  <inkml:trace contextRef="#ctx0" brushRef="#br0">23619 24902 17816,'0'0'3138,"0"0"-2322,0 34 32,-5-3 977,4 10 208,-2 2-704,0 1-465,3-1-496,0-6-96,0-6-192,0-8-16,0-8-48,3-3 17,0-4-50,-2-6 66,4-2-114,-2-6 49,2-10 48,1-6-32,-5-8 0,3-8-112,-3-5-112,-1-4-112,0-3-80,-6-1-112,-8-1 80,2 5 111,-1 6 129,-4 3 144,0 11 48,-2 7 48,6 8-48,0 4 160,2 3 16,10 5 33,1-2-81,1 2-32,15 0-16,5 0-48,12 0 48,3-5 320,6-4-96,2 0-144,-5-2 16,-2-3-16,-7 3-32,-7 0-96,-9 4 32,-1 1-48,-10 3-16,0 0-96,-3 3-272,-3 0-544,-5 7-689,-5 5-1168,-2 3-881,1 1-3810</inkml:trace>
  <inkml:trace contextRef="#ctx0" brushRef="#br0">23594 25041 15591,'0'0'3346,"0"0"-1233,0 0-80,0 0-225,45 23-607,-19-28-417,5-8-368,2-5-191,0-2-145,-5-1-32,-1 5 0,-6 3-320,-7 5-1025,-8 2-1488,-6 6-1521,-6 0-4915</inkml:trace>
  <inkml:trace contextRef="#ctx0" brushRef="#br0">24419 25094 9893,'0'0'6226,"0"0"-3440,6 39-737,-4-31-161,-2-1-495,3-2-256,0-5-241,-3 0-80,1-5-31,-1-4-145,0-6-176,0-1-176,-1-7-96,-2 1-47,-2-5-33,-1-2 16,4-1-128,2 2 48,0 2-32,2 6 0,6 4-64,3 8-32,1 5 32,3 3 16,4 9 32,1 5 96,-1 3 64,1 6 16,-8 0-80,1-1-64,-7 1 32,2-6-112,-8-3 48,0-1 0,0-6-16,0 0-80,0-5-304,0-2-529,-5 0-752,2-9-1056,3-2-1329,0-2-4306</inkml:trace>
  <inkml:trace contextRef="#ctx0" brushRef="#br0">24822 24976 17544,'0'0'3137,"0"0"-2448,-33 27 207,26-17 721,5 4-272,2-1-625,8-2-528,4-1-128,5-4-64,0-1-48,4-5 48,-4-2-320,-5-7-288,-6-5 143,-4-2 369,-2 1-144,-5-4-208,-7 2 208,-5-3 192,-7 2 64,3-1 32,-3 4 64,3 1 48,2 3-112,2 4-80,5 5 16,7 0-32,2 2-240,3 0-961,3 2-1056,6 4-2625,4 1-3506</inkml:trace>
  <inkml:trace contextRef="#ctx0" brushRef="#br0">24994 25034 17128,'0'0'2433,"0"0"-2129,0 0 929,17 38 255,-10-33 113,-2-4-96,0-1-449,1 0-335,0-8-17,-3-4 48,0-3-79,-3-1-177,0-2-240,0 0-32,-6 0-48,1 2 16,4 1-80,-2 1-32,0 1-48,3-1 48,0 3-128,0 0 32,6-1-32,-1 3-16,-1 0 16,5 2 32,2 1 16,-1 1-48,2 0 16,-1 4-176,-2-2-224,-1 1-304,-3 2-673,-2 0-1024,-3 0-721,0 5-655,0-1-1794</inkml:trace>
  <inkml:trace contextRef="#ctx0" brushRef="#br0">25214 25020 18969,'0'0'3313,"0"0"-2640,0 0-369,0 0 944,0 0 209,0 0-257,29-16-447,-20-2-433,2-2-160,-1 0 272,-3 0 144,1 2-207,-5 4-225,-1 3-176,4 2 320,-6 4 64,0 3-176,0 2-48,2 0-64,2 2-48,-1 5 80,2 0 0,3 2 32,1 2-64,-1-2 16,0 0-112,2-2 32,-5-2 0,0-3-16,2-2 16,-2 0-16,3-2 48,-4-8-48,4-1 64,0-5 0,-3-4-32,2-4-272,-2-2 224,0-1-96,1 3 16,-6 4 96,1 6-32,4 5 128,-5 9-80,0 7 32,3 13 0,0 3 96,-1 6 224,2 0-111,0-2-81,6-7-128,-3-4 64,0-4-176,6-8-64,-1-4-209,-1 0-287,-2-9-384,4-5-865,-6-6-1521,6-3-1424,-1-1-10389</inkml:trace>
  <inkml:trace contextRef="#ctx0" brushRef="#br0">25724 24791 22122,'0'0'3666,"0"0"-3314,0 0 160,0 0 1249,0 0-608,-33 13-609,18 1-400,-1 1-32,7 1-80,1 4-32,5-4 48,3-2-80,3-5-112,10-5-48,-1-4 128,5-2 64,-1-9-48,-1-3-32,-1 1-96,-3-1 96,-3 3 32,-7 2 80,-1 9-48,0 0 48,-9 11-64,1 5 64,0 2 16,7 2 64,1-2-16,1-4-208,10-6-144,3-2-993,-1-6-832,2 0-1249,-3-10-607,1-6-3891</inkml:trace>
  <inkml:trace contextRef="#ctx0" brushRef="#br0">25933 24361 6115,'0'0'14006,"0"0"-12085,0 0-1233,0 0 129,0 0 1024,30 72 784,-24-18-848,-2 9-833,1 2-384,0-2-256,1-9-111,0-7-49,0-8-16,0-10-48,1-9-48,0-7-80,-5-3-545,-2-10-431,0 0-1217,-2-14-1649,-8-6-2433</inkml:trace>
  <inkml:trace contextRef="#ctx0" brushRef="#br0">26389 24582 7828,'0'0'10644,"0"0"-7618,0 0-1377,0 0 159,0 0-239,0 0-560,26 3-401,-7-3-112,1 0-208,-1 0-224,7 0-16,-7-10-64,4-1-752,-1-2-593,-2-1-864,-2-2-544,-4 5-1553,-6 1-6131</inkml:trace>
  <inkml:trace contextRef="#ctx0" brushRef="#br0">26421 24236 7748,'0'0'7267,"0"0"-4834,7-34-704,0 37-225,1 21-863,3 15-65,-5 12 1793,2 14 288,0 5-1104,-4 3-705,1-9-495,-2-7-97,0-10 0,2-9-160,0-13 16,-1-4-112,2-11 32,-6-3-224,2-7-416,-2 0-657,0-11-400,-8-7-1296,-4-4-849,-1-5-2865</inkml:trace>
  <inkml:trace contextRef="#ctx0" brushRef="#br0">26811 24506 11669,'0'0'3330,"0"0"-1905,0 0 95,-28 21 145,21-8-336,0 5-257,4 4 17,0 0-49,3 4-160,3-4-303,9-4-257,0-7-176,5-6-48,4-5-16,-3-7-32,2-11 0,-7-5-64,-4-6 16,-4-3-160,-2-1-256,-3-3-305,-11 2-223,-1 3 80,-7 4 159,-1 9 449,-7 9 272,9 9 48,-5 2-16,6 12 48,4 3-16,7 4-64,6-1-16,3-2-32,14-3-128,2-5-2065,1-8-3137</inkml:trace>
  <inkml:trace contextRef="#ctx0" brushRef="#br0">33977 24029 10053,'0'0'6419,"0"0"-3490,0 0-1745,-11 54 993,4-21 257,0 5-1026,0 3-303,0 0-305,1-6-336,3-2-208,0-9-80,3-6-96,0-7-31,0-4-49,0-5 48,0-2-32,0 0 96,0-11 80,0-9 128,0-7-368,6-10 16,0-7 0,8-8-32,0-9 0,5-1-144,3-2-64,1 4-17,2 1 65,-5 10 48,-1 8 176,-1 9 0,-5 10-160,-6 6 80,-1 10 32,1 6 32,-6 8-80,5 19 32,-4 9 16,6 14 144,-1 11 352,1 10-368,0 2 112,4 1-48,-5-7 113,5-6-65,-1-14-64,-2-6-32,-1-12 32,-3-6-64,1-8-16,-5-6-64,-1-6-32,0-3-368,-1-12-337,-5-6-1856,-1-4-3106,1-7-6402</inkml:trace>
  <inkml:trace contextRef="#ctx0" brushRef="#br0">34004 24157 12198,'0'0'5874,"0"0"-3617,0 0-944,51-7 0,-30 7 175,10 0 273,-4 0-1009,4 0-560,-9 0-240,1 0-16,-6 0-448,-2 0-864,-8 0-1330,-1 0-2080,-5-2-6659</inkml:trace>
  <inkml:trace contextRef="#ctx0" brushRef="#br0">34522 24158 15383,'0'0'3874,"0"0"-2193,0 0-113,-36 7-287,24 7-81,-4 1-495,7 8-97,1-1-224,4 5-16,4-2-31,0-3-97,7-4-224,3-6 64,2-5-48,0-7 16,1-3 0,-1-8 0,1-7-32,-7-4-48,0-1-32,-3-2-48,-3 3-16,0 6-80,-3 0 63,-2 7 49,4 3 128,-5 1-32,1 5 0,3 0 16,2 0-48,-3 5 128,3 3-80,0 4 81,0 1-33,3 1 64,-1 2-96,3 2 128,-5 2-32,6 3-64,-1 1 192,2 0 192,-2 6-16,4 1 145,-1 1-257,3 2-256,-5-1-64,5 1-48,-6-4 48,-1-2 32,-4-2-48,0-9 64,-6-3-80,-8-3 48,-3-6-48,0-5 80,-6-3-32,3-8 0,1-7-16,-1-3-96,1 1-208,7 0-289,4 0-383,6 5-897,2-1-1152,2 2-401,12-2-3057</inkml:trace>
  <inkml:trace contextRef="#ctx0" brushRef="#br0">34678 24276 1953,'0'0'17992,"0"0"-15687,0 0-1504,0 0 703,44-33 177,-26 20-448,3 0-769,-3-3-288,-1-2-112,-7 0-48,-3 2 16,-7-2-48,0 2 16,-7 0 32,-6 3-32,-4-1 0,-3 6-48,0 5-128,0 3 80,6 5 32,1 11 16,7 11 48,1 4 256,5 8 128,0 3 160,8 1 81,2-3-353,-3-4-96,6-9-128,-1-4 48,0-9-64,2-6-160,-1-8-224,-1 0-1,1-7-143,1-8-416,-2-1-545,-1-4-1168,-2 2-384,-6 5-2546</inkml:trace>
  <inkml:trace contextRef="#ctx0" brushRef="#br0">35050 24157 10837,'0'0'4274,"0"0"-2081,0 0-416,0 0-513,0 0 129,0 0-289,-39-9-175,26 16 15,-2 6-287,-2 3 31,4 5-32,-1-1 17,8 2-65,6-1-272,0-1-208,10-6 0,7-6-80,3-6-64,5-2 80,1-10-112,-1-7 16,-5 0-112,-3-2-16,-8-1-80,-1 2-64,-5 2 64,-3 0-97,-5 3 65,-2 2 224,-6 2 80,-5 4-48,1 1 32,0 4-32,-2 0 0,0 7-64,7 1-80,-2 2-1152,5-1-1057,1-1-1281,6-5-5778</inkml:trace>
  <inkml:trace contextRef="#ctx0" brushRef="#br0">35386 24078 9268,'0'0'6883,"-31"12"-3665,11-1-1729,-2 5-721,-3-1-64,2 1-144,8 0-175,2-2-113,4-1-144,6-4-64,3 2-16,0-2-48,7-2 16,9 2 0,-1-4 32,4 1 0,0 1 16,-5 0-32,-2 0 16,2 1-16,-8 4-32,0-1 0,-6 0-16,0 2 0,-12-1 32,-4 2-32,-1-6 0,-9-1-64,7 0-112,-7-5 112,4 1 48,5-3-80,5 0-16,-2 0-304,12 0-561,2-3-256,0-1-1344,8-1-4306</inkml:trace>
  <inkml:trace contextRef="#ctx0" brushRef="#br0">35560 23939 13462,'0'0'5427,"0"0"-3538,0 0-1233,0 0 80,0 0 401,18 43 143,-16-9 273,-2 6-513,0 8-143,0 0-49,0 2-207,0-3-209,-2-4-208,-4-6-64,4-9-96,-1-5 0,2-10 0,1-2-128,0-6 0,-3-5-528,0-6-641,3-10-1072,-5-9-2417,3-7-4194</inkml:trace>
  <inkml:trace contextRef="#ctx0" brushRef="#br0">35450 24211 15415,'0'0'3250,"0"0"-2002,35-2 369,-12-2 240,10-3 16,-4-2-1265,4-1-496,-5 2-96,-3 1-32,-5 0-80,-6 2-753,-3 4-607,-10 1 63,5 0 161,-6 0-673,0 0-801,0 0-1920</inkml:trace>
  <inkml:trace contextRef="#ctx0" brushRef="#br0">35778 24299 6067,'0'0'6627,"0"0"-4306,5 34-160,-2-23 256,-2-2-784,4 0-305,1-2-31,-4-3-113,3-1-271,-2-2-97,0 2 113,-2-3-289,-1 0-80,3 0 16,-1-3 1,-2-3-209,0-1-96,0-4-160,0-3 32,0 1 32,0-5-160,0-2 80,0 0 16,6-1 0,-4-1-112,4 2 48,-1-1 0,-1 3 0,1 3-32,-2 3 65,-1 5-1,1 0-48,0 6 32,-2 1-48,5 0 0,-1 0-32,3 0 16,-2 1 16,6 4-112,-4-3-289,3 3-175,-2-5-352,-1 2-721,0-2-960,0 0-1393,-4 0-2065</inkml:trace>
  <inkml:trace contextRef="#ctx0" brushRef="#br0">36048 24276 21962,'0'0'3346,"0"0"-2962,-23 30 752,16-14 737,0-1-960,7 3-433,0-2-272,7-3-160,7-1-16,10-5-80,2-7 0,2 0-16,3-12 48,-6-6-32,-4-2-96,-3-4-64,-11-3-145,-1 0-31,-6-1-192,-10 6 16,-6 2 320,-9 4 288,-1 6-32,-2 6 112,0 4 128,0 0-160,8 3-48,6 3 0,2 3-144,9-2-1441,0-5-2208,3-2-3907</inkml:trace>
  <inkml:trace contextRef="#ctx0" brushRef="#br0">36431 24283 7059,'0'0'2065,"0"0"-1649,0 0-624,0 0-16,0 0 368,0 0 705,-6 5 607,6-8 65,0 3 128,0 0-81,3 0-431,0 11-241,-3 8-31,1 5 976,3 8-113,-3 1-543,-1 1-161,0-2-255,0-5-177,0-7-288,0-6-128,0-5 64,0-7 81,0-2 95,0-11 192,3-7-144,0-7-176,-1-6 32,1-6-79,-2-3 15,-1-1-96,0 4-256,0 3 192,0 0 0,-1 7-80,-4 2 0,5 2 32,-6 1-48,6 2 16,-1-3-16,1 3-16,0 2 64,1-2-48,7 4 16,3 3-16,-2 3 16,3 8-64,-1 2-48,-1 5-64,-3 8 48,-2 5 80,0 7 16,-5 0 16,0 2 0,3-3 32,-3-1-64,3-3 64,-3-2 0,0-4-16,0-3-16,0-2-64,-8 0-48,0-3-80,1 1-65,-3-4-111,4-1-16,0-2-160,0 0-321,6-5-287,0-3-961,3-4-752,6-4-2338,7-2-7827</inkml:trace>
  <inkml:trace contextRef="#ctx0" brushRef="#br0">36676 23921 8420,'0'0'6707,"0"0"-3826,0 0-1264,0 0-144,14 54 1056,-14-18-144,0 9-848,0 0-417,0 0-496,0-2-207,0-10-257,0-3-16,0-10 0,3-7-112,0-3 0,2-6 0,-1-4 0,1-3 48,6-10-16,-5-2-96,8-6 16,-2 1-64,-2 2-32,-1 4-64,-1 5 128,-1 7 32,-2 2 16,1 9-48,-6 5 96,2 4 16,3-1 80,1 4-32,1-5-64,6-3 16,1-6-112,6-4 80,3-3-240,-1-3-609,3-11-1103,-7-3-1746,1-9-2017</inkml:trace>
  <inkml:trace contextRef="#ctx0" brushRef="#br0">37049 24171 23035,'0'0'3297,"0"0"-3185,0 36-48,4-25 272,0-4 241,4-3-481,3-4-32,-7 0-1889,1-7-2513,-5-10-2321</inkml:trace>
  <inkml:trace contextRef="#ctx0" brushRef="#br0">37037 23943 21210,'0'0'3137,"0"0"-2609,0 0-1056,0 0 448,0 0 48,39 0-464,-30 3-2305,2 1-5651</inkml:trace>
  <inkml:trace contextRef="#ctx0" brushRef="#br0">37330 24074 19417,'0'0'5090,"0"0"-4433,0 0-529,0 0 464,0 0 560,0 0-479,-12 4-465,-10 19-160,-4 8 48,-1 8-16,4 3 144,8 4 320,10-9-384,5 0-48,11-10 0,9-10 48,6-7 1,13-8-145,0-4 0,6-14-48,-2-5-80,-3-6-465,-7 0-575,-8-1-1874,-11 2-2752,-11 6-12935</inkml:trace>
  <inkml:trace contextRef="#ctx0" brushRef="#br0">38376 23549 944,'0'0'12454,"-36"-22"-9605,16 17-1536,0 5 176,-5 2-433,5 16-544,0 4-47,3 11 271,1 7 176,10 9-95,3 7-17,3 5-320,3 0-159,3-1-129,2-3-32,5-7-144,-6-6 80,1-5 0,-3-8-32,-5-1-32,0-8 32,0-4-48,-2-4-96,-4-4-176,1-3-369,-2-2-527,2-5-625,3 0-944,-4 0-2978</inkml:trace>
  <inkml:trace contextRef="#ctx0" brushRef="#br0">38131 24038 7764,'0'0'9652,"0"0"-6883,0 0-1168,0 0-368,0 0-81,45-17-272,-25 14-207,7 3 175,5 0-464,-1-3-240,2 3-96,-7-1-16,-3-2-128,-1-1-800,-3-1-817,-7-2-560,-3-2-848,2-2-1986,-1-2-6658</inkml:trace>
  <inkml:trace contextRef="#ctx0" brushRef="#br0">38598 23633 13910,'0'0'4594,"0"0"-3073,-2 45-272,-4-7 1184,0 14 736,-2 7-1328,0 4-720,4-5-497,4-4-144,0-8-272,4-11-96,6-8-48,1-7 48,-2-6-96,3-5-32,-4-5 16,-3-1-112,1-3-272,-6-10-400,0-3-705,0-5-1040,0-2-1169,-6 0-2417</inkml:trace>
  <inkml:trace contextRef="#ctx0" brushRef="#br0">38816 24083 18713,'0'0'5234,"0"0"-4674,0 0-448,-20 40 1329,14-24-80,6 0-737,0 0-272,8-3-304,4-1 16,7-5-32,-5-5 48,4-2-64,-4-5-16,-1-6 0,-7-5 32,-1-2-32,-5-2-64,-4-3 48,-3 1-288,-7 1-80,-5 1 16,-1 7 208,1 6 79,-7 5 98,7 2 47,-1 7-48,5 4 16,5 0-96,4 1-225,6-4-1615,6 1-1234,4-6-784,2-1-4610</inkml:trace>
  <inkml:trace contextRef="#ctx0" brushRef="#br0">39029 24038 13414,'0'0'7107,"0"0"-6450,0 0-513,0 0 1569,-7 34 255,7-21-415,0 8-288,0-1-401,12 0-400,2 0-224,3-4 81,3-5-209,2-6-112,1-5-16,-3 0 32,5-11-32,-8-3 0,0-2-48,-4-4 64,-6 0-48,-4-1-32,-3 4-81,-3 3-47,-4 3 144,0 6 16,-5 5 80,4 5 96,2 9-48,6 1 32,0 4-47,8-2-17,10 1-48,1-5 80,7-1-112,-1-5 48,2-5-32,-1-2 32,0-7 16,-6-4 64,4-3 64,-10-6-80,-2-4-96,2-8 0,-9-4 32,-4-7-240,-1-2-225,-1 4-63,-12 8 368,1 6 176,-7 9 336,-1 9-48,1 9-191,1 0-81,4 2-48,1 8-32,6-2-385,1 1-767,6-2-1874,0-4-1904,6-3-6531</inkml:trace>
  <inkml:trace contextRef="#ctx0" brushRef="#br0">34474 24894 12454,'0'0'3505,"0"0"-2208,-7-31-385,7 26-143,0 5-497,-2 0-304,2 2-1057,-3 3-1632,3 2-2978,0 1-3457</inkml:trace>
  <inkml:trace contextRef="#ctx0" brushRef="#br0">34842 25036 13430,'0'0'4370,"0"0"-3169,0 0-449,-42 9 385,25 0 143,-2 0-399,5 2-337,0 3-400,2-1-96,7 1-16,5 2 80,4-3-64,8 3-32,3-1 32,4 1 0,7 0 16,-7-2-64,1-1 32,-4-2-48,-4-1 32,0-2 0,-4 1 0,-3 0-32,-5 2 0,0 0 32,-8 3-16,-4 2 48,-2 2-16,-10-2 64,4 0-32,0-3 192,0-4 96,3-2-223,5-5-161,2-2-33,7 0-543,3-14-1249,3-3-1696,7-6-4899</inkml:trace>
  <inkml:trace contextRef="#ctx0" brushRef="#br0">34467 25094 13542,'0'0'3970,"0"0"-2033,6 52 32,-6-24-176,0-1-833,0 0-528,0-6-256,0 0-128,0-5 0,0-5-48,0-5-368,0 1-656,0-4-273,0-3 97,0 0-241,0-10-592,0-5-2465</inkml:trace>
  <inkml:trace contextRef="#ctx0" brushRef="#br0">36028 25038 5731,'0'0'6707,"0"0"-4082,0 0-1136,0 0 143,0 0-159,0 0-352,-26-11-289,19 4-144,-4 3 49,-1-5-209,-3 2-48,-4 0-192,-7 3 80,-1 1 48,-4 3-95,-1 10-209,-1 7 0,4 10 32,1 10 32,3 5 48,8 3 128,6 2 368,11 1-127,0-5-193,20-8-208,5-5-80,8-10-48,5-7 48,0-10-48,-4-3-32,-2-5 0,-4-6-128,-5 0-272,-10-1-288,-4 1-193,-4 2-239,-5 2-49,0 5-303,-8 0-209,2 2 240,0 0-896,1 4-1344,3-4-3139</inkml:trace>
  <inkml:trace contextRef="#ctx0" brushRef="#br0">36172 25189 8420,'0'0'8900,"0"0"-7203,0 0-1185,0 0 833,0 0 175,0 0-543,-3-9-577,3 9-208,0 2-192,6 7 80,-1 2 432,3 5 497,1 0-433,2-1-352,3 1-32,-2-2-160,7-1 32,-5-6-64,4 0 32,-4-5-32,2-2 16,-1-2 0,-2-7 0,-1-5 0,-3-4-32,2-2 48,-3-7-48,-2 0-16,-3 0-80,0 0 32,-3 2 48,0 5 32,-6 5 32,1 3-16,-2 8 16,-6-1-16,6 5 0,0 0-32,-3 0-16,8 0-144,-4 2-928,6-2-961,0 0-1137,0 0-2464</inkml:trace>
  <inkml:trace contextRef="#ctx0" brushRef="#br0">36569 25238 18969,'0'0'1312,"0"0"-1232,0 0 513,14 32 591,-13-30-400,7 1-31,-3-3-305,0-3-128,2-4 224,-1-2 673,-6-4-241,0-1-319,0 1 47,0-2-96,-6-4-127,2 4-273,-4-6-128,0 3-128,2 2 80,0 1-32,4 3 0,-4 4 16,6 1-32,0 4 48,6 1-96,2 2 96,1 0-80,1 0 112,5 0-80,-3 0 48,1 0-112,-1-2-224,-1 0-353,-3-3-399,-2 0-385,0-1-656,-6 1-864,0-1-2594</inkml:trace>
  <inkml:trace contextRef="#ctx0" brushRef="#br0">36969 25126 1153,'0'0'5554,"0"0"-2545,0 0-191,0 0-881,0 0-193,0 0-303,-12 25 128,10-5-481,2 4 33,0 3 223,8 0 33,6 0-256,1-6-449,5-3-240,2-9-176,1-7-64,-1-2-32,-2-4 48,-1-8-144,-5-3-15,-3-4-1,-4-1-48,-7 0 48,0-5-80,0 3-16,-7 0-1,-4-1-47,3 7-16,2 0-64,0 8 64,1 3 128,5 3-16,0-1-32,0 3 0,0 0-96,8 0 80,1 5 64,5 1 16,0 1 32,6 0 160,-3 2-80,3-2 80,0-1-159,-3 1-49,4-4 16,-3-3-16,2 0 32,-1 0-16,0-10 128,1 0-96,0-6-32,-6 0 16,-2 0 96,-1-2-64,-6 3-16,-5-1-32,0 2-32,-10 1 32,-8 6-32,-2 7-16,0 0 0,-5 16-16,5 6 16,3 7 0,4 8 48,8-2 80,5 4 0,8-8-16,9-2-80,5-11-48,4-6-368,1-10-465,4-2-911,-5-9-642,0-7-1455,-1-4-5059</inkml:trace>
  <inkml:trace contextRef="#ctx0" brushRef="#br0">37699 25007 22570,'0'0'3426,"0"0"-3362,0 0-48,-39 27 512,21-14 128,4 5-255,1 2-49,-1 5-288,8-2-32,0 2 16,6-5 0,0-3-32,11-5 16,4-5-16,3-7-32,2-3 32,0-10-48,2-10-80,1-6-160,-3-5 16,-3-6 160,-2-3 160,-2-4-32,-7 0-48,0-1 16,-4 8-160,-2 6 176,-2 12-96,-9 15 15,2 9 306,-9 23-1,5 16 192,1 10 544,2 8-47,7 2-465,3-3-96,8-8-256,4-10-32,6-10-16,-3-9-112,1-7-272,-7-7-288,-5-5-577,3-2-720,-7-4-976,-7-9-1153,-5-6-5522</inkml:trace>
  <inkml:trace contextRef="#ctx0" brushRef="#br0">38608 24710 6675,'0'0'2657,"0"0"-1328,0 0-897,0 0-48,0 0 625,0 0-449,-8-29 304,0 19 33,-1 4-257,-4-1-48,-7 3 273,0 1-49,-3 3 65,1 0-33,-1 9-240,3 2-32,6 3-223,3 4-161,6 7 112,5 4 352,3 5 289,7 4-97,5 5 16,-1 1-95,-1 2-449,-1-4 0,-1 1-144,-7-2 16,-4-3-64,0-2-32,0-3 32,0 0-64,-1-6 0,1-3-48,0-6-32,0-2-368,0-7-832,0-7-881,0-2-817,0-14-2288</inkml:trace>
  <inkml:trace contextRef="#ctx0" brushRef="#br0">38380 25097 11989,'0'0'4098,"0"0"-2305,0 0-640,0 0 335,49 0 577,-24 2 192,8-2-592,-2 0-752,1 0-209,-5 0-336,4-2-240,-10-3-80,0 1-48,-4-1-512,-5 0-593,-6 1-463,-4-3-465,-2-2-608,0-4-1729,0-1-3554</inkml:trace>
  <inkml:trace contextRef="#ctx0" brushRef="#br0">38820 24757 12886,'0'0'3938,"0"0"-2754,0 0 321,0 0 16,0 0-145,0 0-367,-20 42-145,21-12 145,7 8 143,0 3 65,3 6-513,-5-2-240,2 2-192,0-4-16,-4-7-63,2-2-161,-1-9 0,3-5 16,-7-4-16,4-8-192,3-1-529,-5-5-1136,0-2-1440,-2-4-897,-1-8-4066</inkml:trace>
  <inkml:trace contextRef="#ctx0" brushRef="#br0">39025 25110 20041,'0'0'3298,"0"0"-2914,0 0 32,0 0 1057,0 0-561,-17 38-400,17-19-143,9-1-289,3-1-16,1-3-80,5-5 112,-1-2-176,-1-5-273,-2-2 161,1-6 144,1-8 64,-4-5-32,-6-2-80,2-7-112,-8-1-576,0 2-353,-1 4 449,-18 6 576,0 7 176,-7 10 80,-6 5 448,2 11-272,1 4-320,4 0-80,6 0 0,11-2-416,8-4-1009,0-9-1552,16-5-4242</inkml:trace>
  <inkml:trace contextRef="#ctx0" brushRef="#br0">39294 25016 22746,'0'0'1649,"0"0"-1649,-40 49 48,39-24 1217,1 0-273,1-3-303,15-1-465,1-4-160,6-5-64,5-5 16,-3-7-32,1-3-64,0-8 48,-1-5 80,-5-4-64,-6-3 64,-1 3-48,-7 0 16,-5 2-32,-1 6-112,0 11 64,-9 1-16,-3 11-17,-1 9 97,6 3 49,-1 1 271,8 1 32,3-3-208,9-2-64,7-4-32,7-2-64,-1-7 48,1-7-96,2 0-96,0-11 64,0-8 112,-6-8-16,1-7 16,-3-6 48,-7-5-160,-1-4 48,-10 4-384,-2 4 207,-2 10 241,-13 10 273,-6 10 623,1 9-496,0 2-288,-2 2-224,5 7 64,2 3-32,4-4-320,6 4-929,4-5-1696,1-5-1905</inkml:trace>
  <inkml:trace contextRef="#ctx0" brushRef="#br0">39995 25275 20217,'0'0'3442,"0"0"-2866,0 0-512,0 0 224,0 0 224,0 0-207,-6-12-193,12 5-128,-1 3-320,0-5-481,-1 0-143,2 0-49,-6 0-79,0 0 704,-3 3 336,-6 0 160,-5 6 224,2 0 608,2 6 177,-1 2-481,5 4-320,6-1-160,0-2-80,5-5-112,7-4-48,4-2-1056,-4-12-2226,-2-1-8675</inkml:trace>
  <inkml:trace contextRef="#ctx0" brushRef="#br0">14530 22147 5410,'0'0'7476,"0"0"-4611,0 0-1728,0 0-209,0 0-15,-3-5-145,3 5-224,0 0-288,0 0-208,0 0 0,4 5-32,4 6 160,3 9 193,3 7 511,4 12 609,7 8 159,2 7-319,4 2-641,-2-2-303,4-2-97,-4-8-224,-3-3 0,-1-9 64,-5-3-128,-3-7 96,-7-3-160,-2-4 64,-4-3-705,-4-6-527,0-4-657,-4-2-352,-4-2-1040,0-11-3298</inkml:trace>
  <inkml:trace contextRef="#ctx0" brushRef="#br0">14934 22115 6563,'0'0'-144,"0"0"1841,0 0-113,0 0-671,0 0-49,17 49 1233,-12-19 1137,1 8-1281,-1 7-113,-3 4 81,-2 10-192,0-1-528,0-1-689,-10-1-224,1-6-64,-2-5-32,2-9-16,1-5-64,-3-8-64,7-8-32,-1-3-80,2-8-576,1-4-945,2-11-896,0-9-3954</inkml:trace>
  <inkml:trace contextRef="#ctx0" brushRef="#br0">15172 21929 7139,'0'0'945,"0"0"3137,0 0-1953,0 0-545,0 0-255,0 0-369,-10 0-351,15-3-33,0-1 208,5 1-47,0-1-129,2-1-272,5-1 144,-1 1-32,1 3 161,1 0-145,-4-1-192,2 3-144,-4 0-48,-2 5-64,-7 4-16,1 7 48,-4 4 64,0 4 16,0 6 465,-4 1 95,-1 1-400,-3-3-64,1-2-32,-1-4 32,3-5-128,-3-5-48,4-1 48,1-6-16,-4 1 64,4-4-95,0-3-17,-1 0 16,2 0 48,2-6-96,0 2-80,0-2-177,2 1 1,5 3 128,6 2 64,2 0 48,-1 2 0,6 3 96,0 1-48,4 1 96,-7-3 128,0 1-63,-2-3-49,-2-2-16,-4 0-48,-1 0-112,-5 0 80,2 0-48,-5-4 16,3 0 0,-3-3-208,0 2-641,0 1-735,0-3-529,0 2-705,0-1-1904,0 1-5779</inkml:trace>
  <inkml:trace contextRef="#ctx0" brushRef="#br0">14669 22941 11365,'0'0'3858,"0"0"-2305,0 0-481,0 0-239,0 0-65,0 0-288,28 5-64,-1-5 177,11 0 1103,4-5-31,8-2-112,1 3-609,-5-3-351,-1 0-177,-4 0-256,-9 1-64,-4 2-112,-8-3 32,-3 0 0,-4 2 0,-4 1-48,-1 0 48,-3-2-160,-2 5-80,-3 1-337,0 0-255,0 0-705,-3 1-560,-4 6-496,-4 3-2129</inkml:trace>
  <inkml:trace contextRef="#ctx0" brushRef="#br0">14852 23330 9508,'0'0'5059,"0"0"-3170,0 47 207,0-13-207,-6 6-240,1 3-464,-2 3-1,2-1-111,-3-5-465,4-4-272,0-7 16,-2-4-80,3-5-176,0-4 17,-2-5-113,4-2 64,1-7 0,-3 1-48,3-3 48,0-7 16,0-9-80,0-4-32,3-7-32,2-9 64,-1-5 0,4-3 0,-3-6-96,-1-4-305,-1 0-223,0 3 16,-1 3 192,3 7 111,-2 6 257,4 8 32,1 8 16,-2 6 64,5 4 0,2 9-15,2 0 95,2 7-112,0 4 16,2 7-16,0-2-16,-1 1-64,-4-1 80,-3 0-64,-2-2-128,-6-3 15,0 2 161,-3-1-32,-6 3 32,-6 1 33,-2 0-65,-5 5 112,2-4-96,-3 3 96,3 1 0,0-5 0,3 1 32,2-3 0,2-3-96,7-2 16,-1-2-64,4-2-64,0-4 80,0 4-80,7-5 64,1 2 0,0 1 32,4-1 16,-2 0 32,0 5 128,3-1 192,-4 8-64,2 5-160,1-2 96,-2 8-48,-3 0-63,3-1 31,-3-1 0,4-3 0,-6-4-112,7-2 0,-2-8-48,0-4-32,3-2 0,-1-7-16,4-6-304,-4-3-481,-2 1-543,-3-4-865,-2 6-1073,-5 2-2609</inkml:trace>
  <inkml:trace contextRef="#ctx0" brushRef="#br0">14766 24467 5779,'0'0'4610,"0"0"-1345,0 0-1296,0 0-432,0 0-209,5 0-191,1 20-273,1 7 529,0 14 720,-1 8-80,-1 5-785,-4 2-543,-1-4-337,0-7-240,0-9-64,0-9-128,0-7-32,0-6 0,0-7-512,0-7-481,3 0-1056,2-16-736,-2-5-2690</inkml:trace>
  <inkml:trace contextRef="#ctx0" brushRef="#br0">14674 24447 13238,'-17'31'4274,"-3"-2"-2353,4 1-560,4-6-385,7-5-416,2-6-432,3-6-128,0-3 16,6-4-144,4 0-256,0-13 336,3-5 96,1-7-48,1-9 80,2-4-80,2-2 64,0 3-64,-1 6-16,-1 8 112,3 13-96,2 10 144,-2 15-64,3 12 144,-5 9 945,2 4-113,-5-1-607,-1-5-385,-1-10-32,-3-6-272,0-9-1345,1-9-1441,-7-2-3681,-1-13-7139</inkml:trace>
  <inkml:trace contextRef="#ctx0" brushRef="#br0">20201 22996 11317,'0'0'3906,"0"0"-2273,0 0-417,0 0-175,0 0-225,0 0-480,-26 15-128,15-3-64,-1 2 49,-1 1 335,4 1 80,-2 0-112,3 0-96,1 2 1,5-5 15,-1 3-128,3-5-112,5 0-48,2-2-32,12-2-64,-5-4 80,6-3-48,3 0-32,-4 0-16,1-6-16,-4 2-32,-4-3-208,-1 3 16,-5-1 32,0 1 144,-1-5-80,-4 0 96,-1-3-48,0-1-144,0-2 48,0-1 80,-1 0-16,-7 0-209,4 2 113,-7 3 96,4 0 16,-3 5 32,-3-1 48,1 4 16,-1 1 0,-2 2 16,3 0-16,-4 0 0,4 2-32,-1 3 64,1 1-16,2 1 16,3 0 0,-1 2-16,6 2 64,-1 3 16,3 4-80,0 2 48,3 5 48,4 0 0,-1 2-16,0 2-96,2-2 16,0-1 17,-1 2 47,1-3-32,-6 2-16,1 0 16,-3 0 32,0 0 368,0 2-16,0-2-80,-3 0 48,-4-5 161,1-1-273,2-3-192,-1-7-160,0-2 96,-1-2-96,1-5-160,4-2-705,-2 0-431,3-2-369,0-8-864,0 0-1409,3-4-5298</inkml:trace>
  <inkml:trace contextRef="#ctx0" brushRef="#br0">20726 22818 6147,'0'0'3778,"0"0"-417,0 0-1136,0 0-544,0 0-497,0 0-383,6 0-337,6 0-160,13 0 160,8 0 913,6 0 304,12 0-305,-2 2-239,1-2-449,-1 0-256,-4 0-384,-6-4-112,-5 1 16,-3-3 16,-4 1-256,-7 1-272,-2-1-224,-8 3 143,-1 0-31,-3-1-192,-4 3-113,1 0-560,-3 0-319,0 0-417,-3 3-977,-2-1-2657</inkml:trace>
  <inkml:trace contextRef="#ctx0" brushRef="#br0">20860 23262 10357,'0'0'3761,"0"0"113,0 0-2145,-33-7-592,21 7-273,-5 1-160,1 9-288,-4 1-255,3 5-17,3 2-32,-2 2 48,6 1-48,0-1-32,7-2-48,3-2-32,0-5-16,3-2 32,7-5-64,0-4 0,3 0 48,2-4-16,-1-8 64,2-1 0,-1-2-32,-2-6 0,1 1 0,-2-3-32,-1-2 0,-3 3-144,-1-3-224,-7 0 47,2 1-31,-2-1 160,-2 3 0,-4 2 64,-1 1 32,-3 4 96,-2 3 32,2 3-16,-3 5 32,-1-1 32,1 3 16,-2 2-32,2 0-16,4 0-48,3 0 0,1 0-16,2 4-176,1 1-1601,2-3-1504,0 5-2658</inkml:trace>
  <inkml:trace contextRef="#ctx0" brushRef="#br0">21022 23240 6467,'0'0'3506,"0"0"-929,0 0-1281,0 0-239,0 0-273,0 0-79,5 36 927,-5-13 129,0 2-480,0-1-1,0-1-239,0-8-337,0-1-368,0-8-192,0 0 0,0-6-80,3 0 32,2-10 128,3-7 17,2-6-257,3-9-32,-1-4-32,2-4 64,2-1 48,-1 5-96,-1 2 96,2 10-48,-1 5 32,-1 11-16,-1 8-81,0 7 65,1 11 32,3 6 49,-3 8 287,-1-1 80,-1 0-272,-2-4-80,-3-6-64,1-5 0,-3-7 16,-2-2-32,-2-7 16,4 0-48,-5-3-32,0-6-896,0-2-977,0-5-1009,0 1-2960</inkml:trace>
  <inkml:trace contextRef="#ctx0" brushRef="#br0">21718 22643 7652,'0'0'1360,"0"0"2306,0 0-1393,0 0-608,-3-1 175,3 1-79,0 0-528,0 0-225,0 0-255,0 0-337,9 0-240,2 0-48,6-3 64,8 3 448,3-2 337,1 2-353,7-2-160,-1 2-80,-2-2-159,-1-1-65,-2 1-144,-5 0 32,-2-1-32,-4-1 0,-4 1-32,-3-1 32,-1 2-144,-4-2-80,0 1-49,-1 1-47,-6 0-32,2 2-272,-2 0-385,0 0-303,0 0-161,-2 4-848,-5 1-2465,1-1-5987</inkml:trace>
  <inkml:trace contextRef="#ctx0" brushRef="#br0">21780 22824 6211,'0'0'2993,"0"0"225,0 0-1313,0 0-433,0 0-303,0 0-289,-13 7 97,13-7-353,0 0-192,0 0-160,0 0 128,0 0 145,0 0-17,3 0-96,4 0 48,5-3 129,4 1-1,4-3-32,8 3 497,4-2-113,1 1-304,4 1-191,-3 0-225,-1-1-128,-7 3-16,-1-1-80,-5-2 32,-6 1-64,-2 2 48,-4-2-16,0-3 16,-4 3-32,1 0-144,-5-1-176,0 1-417,0-3-719,0 5-993,-5 0-1025,-2 0-3569,0 0-4563</inkml:trace>
  <inkml:trace contextRef="#ctx0" brushRef="#br0">22672 22582 5346,'0'0'849,"0"0"4289,0 0-3153,0 0-720,0 0 79,0 0-15,-14 0-193,9 4-63,4-4-145,-2 3-143,3-3-81,0 2-64,0-2-143,9 0-193,7 2 208,4-2 112,9 0 545,4 0 367,2 0-575,1-4-465,-2-1-304,-4 0-80,-4 1-64,-7 2-32,-6 0 32,-3-1-48,-6 3-160,1 0 16,-5 0-32,0 0 64,0 0 96,0 0-32,0 0-112,0 0-304,0 0-209,0 0-175,0 0-465,0 0-671,0 3-498,0-3-2256,-1 0-7988</inkml:trace>
  <inkml:trace contextRef="#ctx0" brushRef="#br0">23486 22402 8324,'0'0'5746,"0"0"-3473,0 0-1152,0 0-705,-40-7 208,23 7 193,1 0-177,2 7-432,-5 2-32,2 4 112,3 3 113,-4 2-65,4 2-32,1 0 48,0 3 128,6-3-112,1 1-207,6-5-49,0-1-64,0-1-16,8-3-32,3-2 0,3-2 16,6-3-32,0-1-16,3-3 16,4 0 48,-1-5-32,-4-6 48,1-3-64,-6-2 32,-2-4-16,-2-4-80,-8-3-209,-4-3 129,-1-4-96,-5-2 128,-7-2 96,-3 0 32,1 0 48,-5 0-48,0 6 32,-1 5-32,2 5-80,-3 3 80,4 6-16,0 6 16,0 3 112,2 1-80,-1 3 0,4 0-16,3 5-64,1 0-80,0-1-560,5 1-1137,3-4-1985,0 4-3921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29:48.652"/>
    </inkml:context>
    <inkml:brush xml:id="br0">
      <inkml:brushProperty name="width" value="0.05" units="cm"/>
      <inkml:brushProperty name="height" value="0.05" units="cm"/>
      <inkml:brushProperty name="color" value="#177D36"/>
    </inkml:brush>
    <inkml:brush xml:id="br1">
      <inkml:brushProperty name="width" value="0.05" units="cm"/>
      <inkml:brushProperty name="height" value="0.05" units="cm"/>
      <inkml:brushProperty name="color" value="#177D36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28967 30547 10341,'0'0'2049,"0"0"-1281,-45 12 128,38-9 17,2-3-145,2 0 17,3 0-33,0 0-96,0 0 1,-6 0-129,6 0-160,0 0-128,0 0-80,0 0 16,0 0-16,0 0-16,0 0-32,0 0-48,0-15 96,6-7-95,8-7-49,-1-2 16,1-1-32,-6 3 32,-1 0-16,0 2 0,-6 0 16,8-4-16,-4-2-16,8-7 32,-1 2-32,3-4 16,1-1-32,3 2 0,3-1 0,-6 5 16,2 4 16,-4 4-16,-3 4-16,-5 4-16,-1 7 32,1 2 0,-6 1 16,3 2-48,0 2 64,-2-5-16,5-3-16,0 1 0,2-3-16,2-3 32,4 1-16,4 2 0,-1-2-32,4 1 32,-3 1-32,4 3 16,-4 2 16,-3 2 0,-4 3 16,-7 2 0,2 2 0,-3 1 0,-3 0-32,3 2 48,6-3-64,-3-4 16,15 0 16,0-3-64,3-2 64,7 0 32,-1-1-48,-3 1 16,4 3 0,-7 1 32,3 0-48,0 0 16,1-2-16,8 0 32,7-2-16,9 2 16,0-2-16,16 5-16,0-3 0,4-2 16,3 6 32,2-5-48,0-1 32,-7 2-32,0-2 64,-1 1-16,-6 1 32,-1 0-16,-5-2-64,0 2 48,2-2-32,5-1 32,1 2-16,2-4-32,3 5 48,3-2-16,-3 5-32,0 3 32,-6 4-16,-1 0-16,-7 0 32,-5 0-32,-2 0 32,-4 7 0,-1 2-32,5-4-16,3-1 112,9-4-48,3 0-16,5 0 32,8-4 32,4-9 0,-2-1-16,5 2 112,-2 3-64,-2-1-16,-5 5-48,1 0-48,-6 2 16,-2 3-16,-2 0 48,1 0-64,2 0 48,1 0-32,7 0 16,-2 0-16,9 0 0,-7 0 16,-2 0 0,-5 0-16,-3 0 0,-6 0 0,1 8 16,0 1 16,0-1-32,7-1 16,-6-2-16,10 0 16,0-3-16,3-2 16,1 0 32,-1 0-64,-1 0 32,-5 0-16,-7 0 16,-5 6-16,2-2 16,-10 3-32,5 1 16,1-4 32,0 2-64,6-2 16,0 0 0,1-1-16,4 0 64,3-1-32,0 1-32,2-3 0,4 2 16,0 2 16,0 0 16,-5-3-16,3 2 0,-4 1 0,0 0 0,-8-2 0,-4 0 16,-1-2-16,-5 3 16,-4-1-48,3 3 32,-3 0 48,7 0-112,0 0 112,9-1-64,4-4 16,9 3 32,0-3-32,1 0-32,4 0 64,-6 0 0,-6 0-96,-12 0 160,-4 0-112,-11 0 0,-3 0 32,2 0 0,0 0-16,9 0-16,14 0 80,7 0-80,10 0 48,3 0-32,7 0 64,-4 0-144,-4 0 32,-2 2 32,-6 6 0,-6 2-16,-1-2 32,-7 3 16,-4 1-32,2-6 0,-5 2 16,2-1 16,6-1-16,1-4 0,10 0-16,3 2 0,4 3 32,5-1 0,-3 2 0,1 0-32,-1 3-32,-4-4 96,3 0-64,-13-2 48,-1 0-32,-7-3 32,-4 1-32,-8-3 0,-10 2-32,-3 3 48,-9-5-32,-9 3 32,2 1-48,-6 0-16,-5-3 0,4 4 32,6-3 16,1 1 48,-5 0-48,7-3 16,-1 2 0,0 0-32,-3-2 16,6 3 0,0-3 16,7 0-16,0 0 0,5 0-16,6 0 64,-5 0-48,-1 0 0,-3 0 48,-5 0-48,-7 0 0,-6-3-32,4 3 32,-5 0-48,8 0 64,-4 0 0,3 0-32,3 0 16,1 3 32,-4 5-16,1-4-48,-2 0 48,1 2-48,-6-4 16,7 0 32,-1 1-16,6-1 16,6-2 0,-5 3-16,6 0-16,-2 1-16,-1 4 16,5-2 32,2 2-48,-3 5 48,3-5-16,-3 5 0,-7-4-64,-1-2 96,1 4-48,-1-7 0,-5 2 48,-2-2-16,5-1 0,-7-3 0,3 1-16,-6 3 0,-2 0-32,1 3 16,-2 0-112,-3 4 80,3-2 16,1 3 16,2 0 32,6 2 16,0-1-32,7 2-48,-1-6-80,9 0 32,-7-1 48,-2-4 0,-6-1 48,-7-3 16,-5 0 0,-5 0 16,-4 0 0,0 0-16,0 0-16,0 0 16,4 0-16,4 0 0,1 0-80,-3 0 64,3 0-32,3 3-80,-5-1-160,-5-2 96,4 3 64,-6-3 79,0 0 66,0 0-34,0 0 66,3 0-49,0 0 48,-3 0-16,7 0 0,1 0-32,5 0 0,1 0 0,-1 0-32,2 0 48,-8 0-16,-1 0-16,-6 0 16,0 0-64,0 0 32,0 0 16,0 0 32,0 0-16,0 0 16,0 0-48,0 0 64,0 0-48,0 0 32,0 0-16,0 0 16,0 0-32,0 0 0,0 2-17,0 8 1,-6 2 64,5 5-48,-5 2 49,0 1-50,0 1 50,3 1-17,-3-1 32,6 4-32,-3-3 16,3 2 64,0 8-96,0 4 144,0 10 48,0 7 112,0 9-112,-4 0-48,-3 3-48,0 0 0,1-10-32,-3-7-16,3-11-16,0-10-32,5-9-16,1-7 48,0-9-16,0-2-32,0 0 128,0 0 0,0-14-64,0-1-48,1 2 0,3 4 16,-2 2-48,-2 7 32,0-2-16,0 2-16,0 0-16,0 0-48,0 0 48,0 0-32,0 0 48,0 0-48,0 0 16,0 0-64,0-4 80,0 2 0,0 0 0,0-3-176,0 2-336,0-2-609,-10-2-1472,-11-5-4674</inkml:trace>
  <inkml:trace contextRef="#ctx0" brushRef="#br1">36382 32206 11077,'0'0'3842,"40"5"-1937,-13-5-80,6 4-145,7-4-255,8 0-144,9 0-97,7 0 641,12 0-625,1-4-431,13 2-289,-1-1-208,2-2-96,-1 1-48,-5 1 48,4-2-176,-5-2-48,-4 1 112,4-1 64,-1 0-15,4 0 79,-4-2 96,1 3 96,-1-1-144,-5 2-144,-3 3-32,-5 2-32,-8 0 16,-5 0 64,-1 0 272,-2 2-15,-3 1 15,1-1-32,-1-2-240,4 0-176,-3 0-32,2 0 48,0 0 16,1 3 16,-6-3 16,-1 0-16,-6 0 16,-1 0-16,-5 0-32,-2 0-16,-7 0 112,-3 0-112,-3-3-192,-2-2-161,1-1-143,-7-5-320,1 2-657,-4 2-576,-6-3-688,0 6 0,-4 0-753,-8 4-1376</inkml:trace>
  <inkml:trace contextRef="#ctx0" brushRef="#br1">22264 32264 11637,'0'0'2113,"0"0"-1344,0 0 15,0 0 497,0 0 223,0 0-399,-4 0-321,11 0 177,-3 3-721,5-3 160,-1 2 64,2 0-96,4 0-160,-1 2-48,5-4 1,-4 2-49,8-2 16,-6 0-32,2 0 0,4 0 16,1 0-16,-2 0 0,4 0 0,-5 0 176,8 0 496,-4 0-223,2 0-257,1 0-32,0 0 32,1 0-32,-1 0-80,0 0-16,-4 0-64,4 0-64,-2 0 64,-1 0-80,-3 0 32,1 0-64,-3 0 16,2 0 16,-1 0 32,-5 0-16,5 0 16,-5 0 48,-1 0-47,0 0 79,0 0-144,-1 0 32,2 0 16,-1 0 0,5 0-16,-1 0 0,1 0 16,7 0 32,-4 0 160,5 0 80,-5 0-48,5 0-176,-6 0 32,1 2-48,0 3-16,0-5-32,-1 5 64,-2-3-64,6-2-32,-4 3 64,3-3-16,1 0 0,-2 0-16,-1 0 16,3 0-64,-2-3-32,2 3 32,4 0 0,-4 0 32,2 0-32,0 0 48,2 0-16,1 0-32,-3 5 80,2-3-32,0 4 0,5-4 0,-5 0 16,4-2-48,-2 0 80,2 0-48,1 0 32,-1 0 32,0 0 96,-2 0-16,2 3 17,-3-3-113,4 2-112,-4-2 16,6 3-16,1-3 48,0 0-81,4 0 81,2 0 0,-3 0 17,2-3-1,0 3-32,-1 0 64,1 0 0,0 0 16,-2 0 0,0-2-16,1 2 0,-2 0 32,2 0-208,-3-3 96,0 3-48,-2 0 32,5-2 64,-3 2-16,1 0 16,-3 0-16,4 0 96,-4 0 32,4 0-48,-5 0-48,3 0 0,1 2 16,-5 1 48,3-1-48,-2-2-48,1 3 48,2-3-128,-2 0 0,3 0 32,-2-3 32,2 1 0,-2-3 16,-3 3-16,1-4 32,1 2 48,-2 1-48,0 1 80,1-3-96,0 3 32,0-1 0,2 1 16,2-4-32,-3 4 48,5-2 0,0 1-208,2 1 80,-1-4 16,7 5 0,-1-4 80,1-1 208,-1 2-16,4 2-48,1-4-128,-5 1 48,7-1-64,-6 0 32,1 2 16,2-1-144,0 0-48,-3 1 48,4 1 16,-4-2 0,3 2 64,2 1 16,-2 0-16,-1 0 64,2 2-96,-1-4 160,4 3-112,-4 1 80,1-3-192,1 3 0,2 0-16,-4-3 80,1 3 16,2-1 0,-7-2-16,3 0 64,1 3 0,-4-2 0,-3-1 0,-1 3 48,1 0-64,-3 0-80,-6 0-48,4 0 48,2 0-16,-2 0 64,0 0-48,0 0 48,7 0 32,-5 0-16,5 0-32,-2-2 48,-2 0 16,2 0 32,-2-2-48,2 3 16,-6-2 64,1 0-288,-4 3 96,5 0 32,-6-1 32,5-2-16,-3 3 32,3 0 0,-5-3-32,4 3 64,-1 0-32,-3 0 48,-7 0-64,6-2 64,-5 2-16,1 0-32,-4 0 48,7-3-32,-4 3 32,-2 0-16,2-2-80,1 2-48,-3 0 64,3 0-16,1-2-16,-4 2 64,1 0-16,5 0 16,-5 0 0,2 0-16,0 0-16,-3 0 64,0 0-16,-2 0 0,-3-2-48,-7-2 64,-1 4-16,-7-1-32,2-2-96,-6 0-80,2 2 64,-4-3-16,-1 4-48,0-2-64,0 0 48,5 2-65,-5 0-191,0 0-352,0 0-145,0-2-319,-5 2-849,-1 0-544,-7-5-465,-4-1-1856</inkml:trace>
  <inkml:trace contextRef="#ctx0" brushRef="#br1">41320 32337 5218,'0'0'6691,"0"0"-4546,0 0-880,0 0 304,0 0-273,0 0-367,34 15-273,-25-15 0,5 1 145,6-1 95,-5 0-47,7 0-49,3 0 32,2-4-336,1-3 49,8-3-161,5-2-64,1 0-80,6-3 224,1 3 705,0 2-913,-4 3-144,0-1-64,-9 4 16,2 2-32,-8 2 16,-1 0 0,1 0-32,-4 0 48,1 0-32,0-2 32,3 2-32,0-4-16,2 0 0,-2 2 16,2-1 16,1-2-16,-5 2 48,0-1-48,2 2 32,-6-1-32,0 0 16,1-1-48,-1 2 32,4-4-16,-2 4 17,1-2-17,2-1 16,-2 2-32,3 0 64,-2 1-16,0 0 16,-2 2 16,1-2-16,4 2 48,-1 0-144,0-4 192,-2 4 16,2 0 16,3 0-48,-6-1-80,0 1-48,-4-3-16,-3 3 48,-4 0-48,-4 0 32,0 0-64,-10 0-144,5 0-144,-7 0-16,0-3-145,0 2-223,-7-2-464,-3-2-1057,-3 0-897,-6 1-1104,-1-1-4498</inkml:trace>
  <inkml:trace contextRef="#ctx0" brushRef="#br1">41806 33309 6227,'0'0'4706,"0"0"-1889,0 0-1072,0 0-528,0 0-369,0-8 64,0 8-271,0 8-225,0 5-144,0 3 352,2 9 177,-2 4 15,0 4-240,0 4-63,0-2 63,0 0 96,-2-6-128,-4-2-31,5-4-145,-5-3-48,3 0-48,0-4-64,-3 2-48,4 1-32,-4 0-80,5 1 64,-6-1-48,2 1-48,3-1 64,-5-2 0,2-3 33,4 1-1,-3-5-32,1-2 32,-2-4-16,-1-1 0,2-2 240,-8-1-192,4 0-32,-5 0 16,-2 0-80,-6 0-16,3 0-16,-4 0 16,-1 6-32,-4 1 32,2 1-32,-5-4 80,3 0-32,-2 2-32,-7-2 48,5 1 0,-1-2-128,-7 1-32,4 1 64,-1-3 16,0 4 80,2 1-48,-7 1-48,-2-2 0,-4 4 64,-1 0-48,-1 2 48,-1-3 0,-5 2 16,5-4 0,-6 0 16,3-3 0,0 2-144,0-1 64,-4-1-48,3 2 64,-2 0 80,-5 2-32,4-3 16,-4 2-64,4 3 96,-5-3-64,0-2 96,6 2-224,-7-4 0,7-2 48,3-1 16,-5 0 32,9 0 48,-6 0 0,4-1-64,-3 1 96,0 0-32,4 0 32,-7 0 17,3 1-226,-2 2 17,-4 5 48,3-4 32,-5 4 16,5-2 80,-4 2-96,-2-1 112,7-1-48,-6-2 48,6 0 1,-4 0-81,4-2-49,-3 0 1,4-2 48,2 0 16,0 0 49,-1 0-98,-1 0 98,5 0 15,-5 0-16,5 0-32,-4 0 48,2 0-64,-1 0-112,-2 0 48,5 0-16,-4 0 96,2 0-16,0 0 32,3 0 0,-6 0 16,6 0 16,-1 0 32,-5 0-48,5 0 32,-3 0-160,4 0-16,-8 0 0,2 0 32,1 0 16,4 0 80,-7 0-64,2 0 64,0 3-16,-2 1 32,2-1 32,0 0-32,1-1-96,-4-2-64,3 2 48,4 1 32,-3-3-32,2 0 64,0 1 16,3-1-16,-4 0 64,6 0-48,1 0 32,-2 0 0,0 0 0,0 0-80,3 0-112,-1-1 64,0 1 64,1 0-64,2 0 64,-3 0 16,4 0 0,0 0-16,0 0 16,1 0 32,-1 0 0,0 0 32,7 0-32,-6 0 16,5 0-128,-2 0 16,0 0 16,4 0-80,0-3 112,2 1-32,1 0 32,1-1 16,-1-2-32,1 0 16,2 1 16,0 0 16,1 0-32,-2 2 48,1-4-64,1 4 80,-1 2-64,0-2 64,-4 2-64,2-2 64,2 2-48,-6 0-80,5 0 16,-4-3 0,4 3 16,-4 0-16,3-1 0,-1 1 32,-1 0 32,-2 0-16,6 0 16,-5 0-48,3 0 80,3 0-32,-1 0-32,-2-4 96,3 1-96,0 3 48,0-1-16,2-2 16,-2 1-16,2 2 32,-3 0 16,-1 0-64,3 0-96,-1 0 48,1 0 32,2 0-64,-4 0 48,7 2 0,-7 1 48,8-2-48,-5 2 64,1 1-64,0-4 32,0 1 32,2 2-32,-6-1 0,5 0 16,-2 4-48,-2-4 48,5 0-16,2-2 32,-2 3-32,3-2 64,1-1-96,0 0 64,3 0 0,2 0-32,-1 0 16,2-1-16,-4-2 0,4 1 48,-2 0-32,1-2-64,-1 0 48,-2 2-80,2-1 64,4-2-32,0 2 16,-2-1 16,2 2 16,2-4 0,-1 4 16,5 0-48,-1-3 32,-2 4 16,5-3-16,-1 1 0,3 3 16,-4 0-16,4 0-16,0 0-16,0 0 48,0 0-16,0 0-16,0-1 32,0-2 16,0 1-64,0-6 80,-5-4-32,5-5 16,-1-2-64,-5-8 80,0-2-16,4-8-32,-4-1 96,-1 2-80,4 0-176,-3 4-32,6 5 176,-6 7-48,6 6 80,0 4-32,0 2-32,0 2-128,-2-2 64,-1-1 80,3 2-17,-1-3 17,1-1-16,-4 0 16,1 1-32,3-2-32,0 2 0,-2 3 32,-1 3 16,3-1-64,0 2 96,0 1-32,0 0 80,0 2-32,0-4 16,-2 4-32,2-2 32,0 2-16,0 0 0,0 0 32,0 0-64,0 0 64,0-2-48,0 2 16,0 0-16,0 0 16,0 0 0,0 0 16,0-2-16,0 2-32,0 0 64,0 0-48,0 0 32,0-3-16,0 3 0,0 0 0,0-1 0,0 1 0,0 0 0,0 0 16,0 0-48,0 0 64,-4 4-112,1 8 48,-6 9-32,3 11 64,-7 4 80,1 3 0,-1-2-32,2-6 80,0-7-32,3-7-96,6-6 96,-1-7-96,-1-1 0,4-2 0,0-1 32,0 0-32,-2-7 0,-1-2-16,2-1-64,1-1-48,-6 1 32,6 2 64,-3 1 32,3 4-16,-3 3 16,3-2-16,0 2 0,0 0 0,0 0-16,0 0-48,0 0 80,0 0-32,0 0 16,0-3 16,0-1-16,6-1 0,0-5 16,0 0 0,10-4 0,-4-1 16,4-4-64,4-1 64,-2 1 0,1-3-16,-3 5 16,-2 3 0,-4 2-16,-4 1 0,-1 7 16,-2 2-48,-3-1 48,0 3-48,0 0 64,0 0 16,0 0-64,0 0 32,0 0-64,3 3 0,0-1 16,-3 2 16,1 0 0,-1 0 48,5-4-48,-5 0 80,0 3-80,0-3 96,0 0 80,4 0-48,-1 1-16,-1-1-32,5 4-16,-1 0-48,3 1 48,2 5-48,-1 0 96,3-1-48,-1 3-16,-5 0 0,0-2 1,-3-3-33,-1-2-33,0-2 17,0-3-192,-1 0-16,-2-5-128,6-7-304,-6 0-321,2-3-127,-2 5-369,0 1-15,0 6-657,-2 3-2802,-6 4-5666</inkml:trace>
  <inkml:trace contextRef="#ctx0" brushRef="#br0">27921 33354 10661,'0'0'1793,"0"0"-1425,0 0 528,0 0-79,0 0-369,-28 129-224,28-103 32,0 3 80,0 6 224,6 1-111,9 1-97,-2 3 0,-2 0 80,-1 1-16,1-3 81,-2-1-65,-1-1-256,-1 0-96,1-5-16,6 1 32,-1 0 0,4-6-64,1 1-16,1 0 32,3 0 0,-7-4 0,6 2 32,-9-1-64,4 0 16,-2 4 0,-3-5-16,-1 4 48,2-3-64,-2 0-16,2-2 32,-6 0-16,6-1 0,-2 1 16,4 0-16,-2-2 0,6 1 16,0-1-32,1 1 48,3 1-32,-2-2 16,1 2-16,-6-3 32,4 1-48,-4-3 48,3 1-16,0-1-32,4-1 32,2 1-48,3-3 48,3 1-16,5-1-16,-6 1 48,5-3 32,0 2-48,-2 1-16,-1-2 0,11 1 0,0 1 48,7-4-48,10 1 48,0 0 241,9-2-81,2-3-128,-1 0-80,1-4 32,7 2-80,-2 0 80,1-1-64,-1 1 64,-2 2-32,3 3 0,-2-3 0,1 1 16,6-6-32,2 0 32,1 2 0,2-4 32,2 0 64,-9 2-48,-3 2-16,-3 4-48,-10-1 16,-7 3 16,-3 0-64,-3-1 80,3 1-80,3-6 96,3-1-64,9-3 16,4 0-32,4 0 32,6-7 0,0-7 0,-2-1 16,-1 2-16,-6 4 32,-4 2-32,-6 7 176,-1 0 112,-7 0-48,1 0-208,-7 0-32,6 7 0,-6 1-16,1-7-16,5-1-16,-5 0 48,4 0-16,-2 0 0,1 0-32,-4 0 64,-1 0 0,4 0-32,0 0-32,-4 0 48,8 0-16,0 0 0,6 0 32,8 0-32,0 0 16,0 0 32,4 0-64,-7-4 48,0 1-16,-8 1 16,0-1-16,-4 3-16,0-4 0,0-2 16,3-1-80,5 0 96,-2 0 0,1-3-32,6 4-64,-4 0 112,0 4 0,-3 2-48,-3 0 0,-4 0 0,1 0 32,-10 0-48,0 8 16,-6 0-16,-4 0 16,-3 5-16,1-5 16,-1 2 0,0-2-16,9-4 16,1 1 48,4-3-16,5-2-16,1 0 0,1 0-16,2 4 0,0-4 16,-3 2-64,5 0 48,1 0-32,7-2 48,3 0-32,2 0 32,6 0-32,0 0 0,0 0 0,1 0 0,0 0 32,2 0-16,2 0-16,-6 0 32,9 0-16,-4 0 16,4 0-16,2 0 0,5 3 16,-1-3-16,0 0 48,2 0-32,0 0-48,-4 0 64,-4 0 0,-1 0-16,-4 3-16,0 2 16,-1 1-16,-1 2 16,7-4-16,-6 2 0,5-1 32,-1-3-32,-5 2 65,1-4-146,-5 0 17,0 4 80,-7-4-32,4 0-32,-1 0 48,1 0 0,-6 0 0,4 0-16,-6 0 16,0 0 0,-5 0 0,-1 0 16,3 0-48,6 0 80,-2 0-96,14 0 64,7 0 0,4-8-16,4-2 16,5-2-16,-7 0 0,1 0 16,-8-2 0,-6 1-48,-7 1 48,-8 4-16,-5 1 16,-9 3-16,-1 1-32,-12 3 48,-7 0-48,2 0 48,-5 0-48,2 0 48,-3 0 0,3 0-16,-3 0 0,-1 0 0,6 0 16,-10 0-32,7-3 32,-1 1-32,-1 0 16,2 2 16,1-4-16,6 0 0,3 0 48,-2-1-48,7 0-16,-4-2 48,-4-1-48,-5 1 32,-6 2-32,-2 0 0,-10 1 32,2 1-32,0-2 0,-1 3 32,2 0-32,4-1 16,-2 1 0,7-3-16,0 2 32,8-1-32,1 0 0,8 0 32,-3 2-64,6 0 80,0 2-80,-1-2 80,-1-2-48,1 2 48,2-3-16,0-3-48,6 0 48,5-5-16,4 3 0,-1-2 0,3 0 32,-7 5-48,-8 0 0,-3 2-16,-14 3 48,-7 2-32,-6-3 32,-3 3-32,-5-3 16,-5 1 16,4-3 0,0 1 0,4-4-80,2 1 112,3 0-96,3-4 32,4 5-16,3-4 0,-2 5 48,2 0-96,-3 1 96,0 1-64,0 3 64,-4-2-80,0 2 80,7 0-16,2 0 0,3 0 16,5 0-16,-3 0 0,-1-2 0,3 2 32,-5 0-48,-10 0 32,-4 0-48,-1 0 48,-7 0-32,-6 0 16,-1 0-48,4 0 32,0-6 48,5 2 0,1-4 0,10 1-32,2-3-16,-2 2-16,8 0-16,-7 3-48,0 2 48,-8 1 64,1-1-64,-7 3 48,-6-2-32,5 2 80,-6 0-96,0 0 96,0 0-96,0 0 32,0 0-32,0 0 48,0 0 16,0 0 0,0 0 0,0 0-32,0-2 16,0 2-32,0 0 32,0 0-16,0 0 32,0 0-16,0 0 0,0 0 16,0 0-16,0 0 32,0 0-48,0 0 80,0 0-80,0 0-16,0 0 64,0 0-64,0 0 48,0 0-64,0 0 80,0 0-112,0 0 96,0 0-16,0 0 0,0 0 16,0 0-16,0 0 0,0 0-16,0 0 16,0 0-48,0 0 64,0 0-32,0 0 48,0 0-16,0 0 16,0 0 0,0 0 0,0 0-32,0 0 0,0-3 16,0 3-16,0 0 0,0 0-16,0 0 16,0 0 0,0 0 0,0-2 16,0-4 0,0 0 0,-3-4-16,0-3 16,2 4-16,1 0 0,0-1-16,-7 2 32,7 1-16,0-3 16,0 3-32,0-2 32,0-4-32,0 1 16,0-3 0,0 1-16,0-3 48,0-3-48,0 2 32,0-5 0,0 4-16,0 2 0,0-3 0,0 6 0,0 3 0,0 0 16,0 1-32,0 2 48,0 0-48,0 0 0,0-1 0,0 1 0,0-1 32,7-3-16,-6 0 16,2-2-16,0-7 32,-3 2-48,0-3 32,0 1-32,0 1 32,0 3-32,0 0 16,0 3-16,0 2 16,0-1 0,2 1 0,2 3 16,-2-3-32,1 0 32,0-3-48,-2-2 32,5-1 48,-3-3-96,2-1 48,0 0 32,3 0-32,-1 1-16,-2 3 16,-3 4-16,-2 3 32,3-1-16,-3 4 32,0 1-32,0-1-64,0 2 96,0 0-48,0 1 16,4 0-16,-4 3 48,0-2-16,0-2-16,0 4 0,0-1 16,0 1-16,0 0 0,0-3-16,0 5 32,0-3-16,0 1 16,0 2-16,0-3 0,0 3 0,0 0 16,0 0-32,0 0 16,0 0-16,0 0 32,0 0-32,0 0 16,0 0-48,0 0 16,0 0-32,0 8-32,-9 13 32,-11 6 32,-6 4 80,-1 2-64,-2-2 32,1-2-16,6-4 0,4-4 16,3-1 128,0-3-112,8-5 0,1-3-16,4-1-16,-2-7 16,2-1-16,2 0 32,-3 0-48,0 0 96,-2 0-32,0 0-32,0 0-48,-2 0 48,7-1-16,0-10 16,0 0 0,0-2-112,9-3 128,10-2-48,2 0-48,0-5 16,4 2 32,-1-1 32,-3 3-48,0-4 64,-6 6-64,-2 1 64,1 3-64,-8 4 80,-5 4-64,-1 2 16,0 3 32,0 0-48,0 0 0,5 0-16,-4 0-32,5 0-32,1 3 80,1 10 16,6-2 16,-1 3 0,8 2-32,0-5 16,1 1 48,5 0-16,0-4-16,-5-1 32,0-3-48,-4 0 16,-9-2 16,-1-2-32,-4 2-16,-4-2 16,0 5-16,0 0 0,0 2 32,0-1-32,0 0 0,0-1 16,0 0 0,2-2-48,4 1-32,1-2-560,-4 2-785,-3-4-1184,0 0-2081,-3 0-5203</inkml:trace>
  <inkml:trace contextRef="#ctx0" brushRef="#br1">33074 30964 8516,'0'0'4482,"0"0"-2913,-43 37-641,28-29 433,1-4-129,1-4-63,1-4-193,3-14-223,2-9-177,2-11-240,5-9-144,3-11-144,7-6-160,10-14-32,1-2 64,0-1-96,5 7-192,4 8 112,-3 13 144,0 14 48,-5 14 96,-1 13-96,1 10-353,-3 2-943,-5 14 95,0 3 33,-4 3-785,-1 0-2225</inkml:trace>
  <inkml:trace contextRef="#ctx0" brushRef="#br1">33627 30286 10533,'0'0'2785,"-24"50"-1344,16-20 368,5 4-33,3-3-687,6-2-545,16-4-64,1-8-256,7-5-47,6-10-81,-2-2-16,2-13-48,-5-3 16,-6-1-48,-5-2-112,-7-1-289,2 4 145,-12 3 128,0 6 32,-3 6 32,0 1 80,0 10-256,0 10 208,0 4 240,2 6 80,10-5-32,2 0-144,3-8-48,1-7-48,4-8 33,-2-2 15,-1-12 16,-3-5-48,-2-8 16,-7 0-32,-1-5 32,-4-2-144,-2-1-177,0-1-79,-5 0-32,-1 0-144,2 2-336,-5 3-145,4 8 241,-2 3-369,2 6 417,5 8 48,0 4-513,0 0-2673</inkml:trace>
  <inkml:trace contextRef="#ctx0" brushRef="#br1">34252 30419 12038,'0'0'1856,"0"0"-1375,6 39 607,-1-29 97,-2-4-833,4-6-144,-3 0-80,-1-6-128,-2-6-800,-1-7-1281,0-6-2081</inkml:trace>
  <inkml:trace contextRef="#ctx0" brushRef="#br1">34238 30119 13734,'0'0'577,"0"0"-497,0 0-32,0 0 464,0 0-384,0 0-144,28 0-961,-14 12-1039,-8 5-4275</inkml:trace>
  <inkml:trace contextRef="#ctx0" brushRef="#br1">34419 30458 1761,'0'0'14534,"0"0"-13109,0 0-977,0 0 1201,41-48-240,-36 32-481,1-5-480,-2 5-208,-1 3-143,0 3-33,-3 5-48,0 5 64,0 0-32,3 7-112,0 6 32,2 4 160,-1-2 0,8-1-176,-1-5 48,2-3-32,3-4-289,1-2-607,-7 0-1073,1-10-1905,-5-2-3041</inkml:trace>
  <inkml:trace contextRef="#ctx0" brushRef="#br1">34726 30322 1185,'0'0'20137,"0"0"-19417,0 0-752,-37 14 192,23-3 641,2 0-145,5 0-384,2 1-240,5-3-32,0-4-48,5-2-96,8-3-64,1-11-96,2-7-49,2-4 33,-5-10 208,4-2 0,-5-2 112,-5-3-48,-4 2-144,-3 1 80,0 8 16,0 5 48,-5 11 48,0 12 192,-3 8 224,2 21 32,0 12 497,5 7 608,1 5-161,0 1-495,9-10-881,4-8-96,8-9-48,-8-10-321,2-5-143,-1-10-737,-8-2-831,-5-2-802,-1-8-1824</inkml:trace>
  <inkml:trace contextRef="#ctx0" brushRef="#br1">35108 30235 11621,'0'0'3794,"0"0"-1793,0 0-656,0 0-209,-39-12-304,28 21-287,-2 4-113,4 3-144,1 4-144,3 2-96,5-3-16,0 1-64,5-4 16,5 2 0,10-4-32,1-4-16,0 0-176,7-5 0,-8 3-96,2-4-80,-5 2 143,-7 2-159,-4-1 32,-6 3 288,-6-2 144,-4-1 16,-7-2 48,2-1 16,-1 1 112,-3-5-32,5 0 48,1 0-112,-1 0-31,7 0-97,0 0-81,2 2-559,5 4-816,0-4-962,0 0-1183,9-2-4323</inkml:trace>
  <inkml:trace contextRef="#ctx0" brushRef="#br1">35370 30590 15399,'0'0'464,"0"0"-336,0 0 1457,22 31 528,-20-31-368,3 0-289,2-8-303,-1-9-417,1-8-143,-5-3-273,-2-6 32,0-2-160,0 0 96,0-1-80,-6 3 0,-2 2 112,4 5-63,-5 4-145,7 0-16,-5 5-48,6 0-96,-2 3 64,-1 4 16,4 1 48,0 2-80,0 7-16,7-2 48,1 3-80,6 0 16,-1 0 0,-3 4-80,1 4-224,0 2 15,-3-1 145,-3 3 0,-2 0 144,-3 5-16,0-2 64,0-1-64,-6 3-16,0-1-208,5-2-96,-5 1 32,-2-3 16,2 0 95,5-5-143,-3 0 32,4-2-176,0-5-96,0 0-17,5-5 129,7-7-464,-3 3-241,5-1-320,-6-3 449,4 7 768,-5 0 288,1 4 112,0 0 512,1 2 497,1 0 31,3 0 1,9 0-145,-2-3-31,3 1-177,8-4-288,-1 0-176,-8-6-96,4-1 145,-4-2 223,-9 1-384,-7-1-192,-6-1-16,0-1-32,-6 5-16,-7 2-32,-9 2-16,-5 8 64,2 0-80,2 12 144,2 6 16,8 6 112,11 2 96,2 3-32,2-2-144,17-3-96,1-1 32,3-6-64,4-3 48,1-7-320,-1-2-705,-4-5-1072,-4 0-96,-8-1-2353,-5-15-5474</inkml:trace>
  <inkml:trace contextRef="#ctx0" brushRef="#br1">35920 30289 16504,'0'0'3537,"0"0"-2897,0 0-592,0 0 465,0 0 863,0 0-287,29-23-577,-29 14-352,0 1-128,-8-2 0,-11 3-144,0 0-32,-5 0 0,3 7 80,0 0 80,0 10 64,6 7 288,9 2 128,6 6 65,8 1-369,14-5-144,5 1-32,6-7-16,4-5-336,-3-6-481,2-4-463,-3 0-977,-12-9-1681,0-8-3329</inkml:trace>
  <inkml:trace contextRef="#ctx0" brushRef="#br1">36116 30191 18520,'0'0'1505,"0"0"-1409,0 0-32,0 0 849,0 0 703,0 0-543,7 5-705,-20 7-224,-3 8 128,-4 1 112,-2 2 145,-3 3-321,3-2-128,7 1 16,7-3 128,1-4-112,7-3-48,4-5-16,9-3 0,5-7 80,4-7-80,8-10 64,-3-7-80,6-7-32,-6-6-112,-5-9 128,-3-1-112,-2-5-464,-5 1-112,-8-3 15,-1 3 129,-3 9 112,0 9 432,-6 7 32,5 6 112,-5 12 368,0 8 32,4 8-175,2 13-81,0 12 272,0 10 336,2 8-111,10 2-193,1 1-256,2-5-160,-1-6-128,-1-10 0,-4-5-144,-3-10-352,-6-5-656,0-4-993,-6-6-1297,-3-3-1072,-6-12-5859</inkml:trace>
  <inkml:trace contextRef="#ctx0" brushRef="#br1">13477 29531 4306,'0'0'2161,"0"0"-528,0 0-785,0 0-416,0 0 513,22-5 1456,-19 3-1153,-1 0 193,-2 2 432,0-3-144,0 1-385,3-1-335,-3 3-209,0-5-128,3 1-63,-3-4-161,2 1-272,2-3-144,-3-2-16,-1-2 32,0-1-64,0 3 96,-10-2 0,-4-1 32,-2 5 48,-6 1 160,-4 4 113,-5 5-193,0 0-192,-4 18 0,-2 3 80,1 13 96,3 4 128,6 8-80,6 3 128,8-1-256,4 3-80,9-2-96,3-4-16,11-3 48,11-9 16,2-4-16,7-7-64,2-9-192,-2-9-48,-1-4 0,-6-2 160,-9-10 144,-5 0-96,-13-2 0,0 1-160,-13 4-80,-9 3-81,-4 6-111,-4 0 544,-3 13 0,-1 13 272,4 3 112,9 6 321,8 0-145,7 0-144,6-1-320,16-7 64,11-5 17,0-6-193,7-6 16,-1-5 16,0-5-16,-3 0-32,-7-2 0,-4-8-145,-5-1-191,-3 1-400,-7-1-305,-4-1-287,0 5-385,-1 0-272,-6 2-1168,-3 5-3234</inkml:trace>
  <inkml:trace contextRef="#ctx0" brushRef="#br1">13687 29902 11765,'0'0'5043,"0"0"-3170,0 0-513,0 0-31,0 0-497,0 0-63,3 0-673,8-9 128,2-1 128,-1-3-272,1 4 16,-5 2-32,-1 1-48,2 6 0,-4 6-128,1 10 48,-1 4 384,5 10 560,-1 3-255,2 0 95,0-4-272,-2 2-176,6-10-256,-5-5-48,4-5 0,-1-9-48,0-2-16,-4-2-496,-1-10-368,1-5-865,-8-5-624,-1-2-2306,0-3-5361</inkml:trace>
  <inkml:trace contextRef="#ctx0" brushRef="#br1">13921 29737 10789,'0'0'3041,"-27"39"-1488,12-8 544,-1 6 256,-3 4-256,2 2-432,1 1-145,-2-2-15,0-4-416,3-7-337,2-3-368,2-9-96,2-8-224,5-3-16,0 0-96,4-8-176,0-3-624,0-10-897,0-3-1472,8-5-1570,1-4-5681</inkml:trace>
  <inkml:trace contextRef="#ctx0" brushRef="#br1">14091 29885 12470,'0'0'3825,"0"0"-2240,0 0 16,0 0-913,0 0-95,0 0 191,11-9-128,-17 23-272,-3 3 689,-5 11 271,1 0-287,-4 1-369,6-2-127,0 0-257,4-8-64,4-5-128,0-2-64,3-7 0,0-3-64,0-2-112,6-2-32,1-12 96,4-3-16,0-8-224,3-4-33,-1 0 97,1 0-80,-2-2-48,0-1-64,-5 8 0,1 5 303,-4 4 193,1 8 17,-5 5-17,0 2 144,0 4-80,0 10 0,0 6 48,0 9 320,-5 3 288,5 2-367,-4 0-97,2-3 112,2-6-208,0-4-176,0-6 64,2-8-112,3-5 16,7-2-16,-2-5-128,3-6-96,2-7-464,-2-1-785,1 0-1440,-7-1-1105,-1 7-4546</inkml:trace>
  <inkml:trace contextRef="#ctx0" brushRef="#br1">14296 29898 12918,'0'0'2465,"0"0"-944,0 0 1616,0 0-640,0 38-784,0-25-480,0-5-465,0-2-288,0-1-240,0-3-128,0-2 16,0-5-15,3-3 47,5-6-48,0-2-144,1-4 48,1 3-80,-2 4 32,1 5 48,-5 0 32,1 8 48,1 0 16,-3 5 160,1 5 128,2 4 208,0 2-79,0-2-353,-1-3-96,3-1-32,2-2 16,-2-4-48,0-4-32,1 0-128,0 0 0,-2-4-65,-1-9-63,-1 4-32,-2-4-208,-2 1 160,3 0-96,-1-1-65,-3 6-31,0 0 32,2 3-240,-2 1 191,0 1 17,3 2-64,-1 0 15,2 0-95,-1 0-160,3 0-481,-3 0-1328,8 0-2930</inkml:trace>
  <inkml:trace contextRef="#ctx0" brushRef="#br1">14592 29883 3810,'-21'2'6483,"17"-2"-4626,4 0-1233,0 0-496,-1 0-64,-2 0-80,-1-2 0,3 2-240,-3 0-609,2-6 209,-4 6 400,5-1 368,-5-5 544,0 5 721,0 1 368,4-3-177,-4 3-399,5 0-257,-3-3-255,1 3-97,3 0-256,0 0-176,0 0-32,0 0-64,0-2-144,3 0 0,2-3 1265,3-2-833,1 1-256,1-3-16,-2 4 320,1 3-80,-1 2-96,0 0 128,-2 9 209,-2 5 143,1 7 480,2 0 1,-2 1-433,0-3-271,0-1-193,1-10-208,2 0-32,-2-3-32,-1-5-384,0 0-593,0-5-304,-5-7-1136,0 0-864,-2-5-4131</inkml:trace>
  <inkml:trace contextRef="#ctx0" brushRef="#br1">14592 29883 4562,'0'0'8564,"0"0"-6707,0 0-1009,0 0 193,0 0-321,0 0-592,-3 0-160,2 0-576,-2 0-1681,-1 2-384,2-2-1553</inkml:trace>
  <inkml:trace contextRef="#ctx0" brushRef="#br1">14734 29982 10229,'0'0'3986,"0"0"-1826,7 44-207,0-22 192,0 5-480,-1 2 80,-3 0-128,3-3-241,-3-4-303,-2-3-321,3-6-336,0-6-31,-3-3-161,-1-4-80,0 0 0,0-7 176,3-10-128,0-5-96,-1-7 0,4-8-272,-3 0 112,0 0 0,-3 0-32,0 4 32,0 1 48,0 3 16,0-1 32,0 9-32,-3 2-16,0 1 64,1 2-48,-2 6 0,4 1 0,-2-2 16,2 7-48,2 2-80,7 2 0,1 2-80,7 7 144,-4 9-16,3 1 96,-2 7-32,-5 3 0,-8 0 80,-1 0-16,0-4-80,-7 0 96,-5-4-80,3-6-16,-3-3 16,2-5-48,2-4-96,-1-3-369,6-8 273,1-9-640,2-2-1249,2-5-1377,10-3-720,0-7-5618</inkml:trace>
  <inkml:trace contextRef="#ctx0" brushRef="#br1">15025 29524 12678,'0'0'4882,"-15"49"-2881,3-8 160,8 8-16,-1 6-448,1 5-193,4-1-223,0-3-609,5-8-368,3-7-79,-1-12-81,0-4 112,1-9-112,0-8-16,1-6-64,1-2-176,-4-10 0,2-9-705,-2-6-895,-5-3-1378,-1-1-1248,0 0-4050</inkml:trace>
  <inkml:trace contextRef="#ctx0" brushRef="#br1">15082 29922 16263,'0'0'2514,"0"0"-866,41 31 353,-17-27 96,8-1 208,-2-3-1360,2 0-81,-2-7-528,-3-3-240,-11-2-80,-2-3 0,-10-2-208,-4 1-352,-7-1-336,-8-1 159,-11 10 577,0 5 96,2 3 48,-3 11 32,7 17 160,5 3 849,8 5 175,7-1-479,7-2-337,8-1-144,11-8-192,-1-8 0,2-3-80,0-7-224,-5-6-416,-4 0-881,-6-16-1184,-10 5-2882</inkml:trace>
  <inkml:trace contextRef="#ctx0" brushRef="#br1">16206 29861 7347,'0'0'144,"0"0"2354,0 0-1058,0 0-896,0 0 209,0-31 79,0 26-63,0-1-321,0 2 32,0-1 288,0-2 129,0 5-49,0-3 209,-6 5-129,1 0-144,-7 0-143,-1 7 95,-5 7 16,0 6-143,-1 4-193,2 0 0,6 3 32,6-3-80,5-3-79,5-4-113,17-5-112,5-6 16,6-6-32,4-2 16,-3-14-16,2-5-144,-6-1-320,-5-3-33,-10 0-255,-10 3 96,-5 0 31,-2 4 305,-15 2 208,-6 6-16,-4 3 96,-1 2-16,-1 5 48,-1 0 128,5 3-96,7 1-64,8 4-80,4-3-64,6-1-672,3-2-1105,15-2-1665,4 0-1008,11-6-3425</inkml:trace>
  <inkml:trace contextRef="#ctx0" brushRef="#br1">16455 29744 14279,'0'0'4113,"0"0"-2080,0 0-464,0 0-80,9 40-65,10-28-255,2-5-705,6 0-272,7-7-160,-3 0-48,2-7-48,-4-6-768,-2-1-1217,-5-5-1025,-6 2-2976</inkml:trace>
  <inkml:trace contextRef="#ctx0" brushRef="#br1">16728 29425 16584,'0'0'1520,"-36"-25"-1216,9 18 385,-3 2 351,-1 2-79,1 3-209,8 0-432,-1 3-176,7 9 32,7 9 144,3 5 81,6 7 143,0 9 192,6 5-31,8 10-161,-6-2-160,-3 1-80,2 0 48,-7-5 48,0-2-223,0-7-81,-7-12 0,2-1-80,4-9 16,-2-6-48,-1-9-321,4-5-703,0-7-577,0-12-800,4-8-1537,-4-4-4770</inkml:trace>
  <inkml:trace contextRef="#ctx0" brushRef="#br1">17574 29264 14695,'0'0'2769,"-39"-9"-1761,11 9 65,-5 7-33,-4 5-287,-2 8-305,4-1-208,6 8-64,5 7 64,10 5 337,10 6 351,4 9 128,6 3-175,15 5-401,0-4-352,1-7-96,-2 2 96,-4-9-48,-3-4-48,-4-3 16,-9-6-32,0-2 16,0-2-32,-10 0 0,2-7-64,-4-6-112,4-1-432,-2-11-305,5-2-335,0-5-865,-2-10-960,5-4-3971</inkml:trace>
  <inkml:trace contextRef="#ctx0" brushRef="#br1">17229 29793 992,'0'0'15303,"0"0"-12405,0 0-1730,-3 37 273,20-35-128,10-2-49,4 0-15,8-7-561,3-5-272,1-8-192,0 0-128,-4 4-80,-4-1-128,-8 5-768,-6 2-481,-7 6-672,-9 1-608,-2 3-464,-3-3-2082</inkml:trace>
  <inkml:trace contextRef="#ctx0" brushRef="#br1">17793 29318 11461,'0'0'4530,"-21"37"-1856,17-11-241,4 10-641,0 5 337,3 6-336,7 1-400,2 4-225,1-1-735,1-1-33,-5-5-96,0 0-144,0-4-64,-8-5-80,-1-2 64,0-5-64,0-5-16,0-2 32,-6-7-32,5-4-160,-2-8-448,0-3-641,3-12-528,0-7-2176,6-8-3203</inkml:trace>
  <inkml:trace contextRef="#ctx0" brushRef="#br1">17993 29895 21354,'0'0'3297,"0"0"-2993,0 0 241,-13 41 399,24-28-160,3-6-447,4 0-193,2-7-112,0 0-256,2-3-257,-5-6 177,-4-6-32,-1 3-48,-12-5 208,0 0 112,-7-3 80,-7 2 32,-1 0 32,-6 3 32,1 1 48,-1 5-48,0 1 48,6 6-48,5 0-64,5 2-64,5 0-112,0 0-704,9 0-1137,0 0-304,10-6-1377,-5 1-4882</inkml:trace>
  <inkml:trace contextRef="#ctx0" brushRef="#br1">18266 29823 19625,'0'0'2977,"0"0"-2945,3 31 273,-3-15 1167,3 4-143,-2 2-417,8-6-352,1-3-431,5-3-49,5-8-16,1-2 48,-3-2 32,3-13-80,-4 1-64,-7-2-48,0-3-80,-7 2 16,1 6 16,-4 0-129,-4 10 113,-4 1 48,3 1 16,0 12 192,0 3 113,5 0-49,2 1-160,10-3-48,3-2-16,4 1-144,3-9-17,-2-4 33,-3 0 96,2-2 0,-6-8 32,-2-7 32,-5-5-32,-2-4 16,-4-9-48,0-3 48,0 2-256,-6-3 16,-3 8 208,3 6 64,-1 9 0,1 5-80,0 4 0,4 4-288,-1 3-785,3 0-287,0 3-625,5 4-1185,4-2-1360,-2 1-8404</inkml:trace>
  <inkml:trace contextRef="#ctx0" brushRef="#br1">18864 29635 18360,'0'0'3858,"0"0"-2817,0 0-657,0 0 1265,0 0-241,0 0-399,-33-7-433,17 14-464,-2 6-32,1 2-112,7-1 64,4 1-16,3 1-16,3-2-48,3 7 0,6-5 48,4 3-48,5-1 32,1-1-80,3 0-16,-3-3 112,0 3 32,-5-2-32,-6-1 32,-6 3-16,-2-2 0,0-1 192,-13 1 144,-1-3 176,-5-1-143,0 1-81,-1-1-160,-1-4-32,6-3-64,2-1-16,4-3 0,3 0-48,6 0 0,0-3-288,0-4-497,0-2-815,0-5-1250,6-1-1472,-3-5-5826</inkml:trace>
  <inkml:trace contextRef="#ctx0" brushRef="#br1">19319 29673 11493,'0'0'3954,"0"0"-1521,0 0-272,-33 9 64,22 2-992,3 3-1,-1 1-383,9-1-417,0 3-272,0-2-96,14-4-64,2-3 32,2-4 32,3-4-64,-6 0-32,-2-4 48,-5-4 16,-1-1 16,-7 1 48,-7 2-64,-3 1 48,-6-2-64,-2 4 16,0 1 16,3 2-32,1 0 0,6 2-48,2 5-96,6 1-448,3-2-1089,8-3-800,3-3-1233,1 0-5154</inkml:trace>
  <inkml:trace contextRef="#ctx0" brushRef="#br1">19306 30029 18841,'0'0'2001,"0"0"-1713,-20 45 576,20-31 64,0-3 33,7-1-193,5-2-368,-2-1-352,6-2 33,-5-2 15,2-1-32,-7-2-16,0 0-16,-6 0 0,0-2 48,-6-4-32,-2-1 0,-3 3-16,0-2-48,4 2 0,-2 2 16,7-2 16,2 4-96,0 0 16,0 0-64,0 0 64,0 4 48,2-2 0,1-2 64,-2 0-48,-1 2 48,0-2-64,5 0 48,-2 0-48,-2-2 32,5-6-753,-3-1-1024,0-5-1888,-3-4-6676</inkml:trace>
  <inkml:trace contextRef="#ctx0" brushRef="#br1">20558 29437 12150,'0'0'3105,"0"0"-1824,-40-6-449,23 6-16,-4 8-95,2 4-257,-2 3-160,2-1 32,2 8-160,2 0-16,3 2 32,8 1-64,4 0 49,3 3-161,17-4 48,5 0-32,7-1-16,3-2-48,6-2 32,-7-1 32,-4 0-32,-3 2 0,-10 0 16,-7-1 0,-10 3 32,0 0 0,-13-3 32,-8-2 64,1-2 192,-3-6 272,-3-2 16,5-5-143,-1-2-241,1 0-128,0-4-16,8-6-80,-4 3-32,6-1-192,4 4-112,0-1-97,6 5-319,-2 0-416,-1 0-801,4 0-1473,0 0-1856</inkml:trace>
  <inkml:trace contextRef="#ctx0" brushRef="#br1">20817 29866 10933,'0'0'4002,"8"56"-1457,-4-25-528,-2 1-352,2-3-449,-1-5-479,3-5-225,-1-4-128,-2-8-32,2-4 160,0-3 161,-2-5-17,3-10-112,-3-1-112,0-7-95,-3-1 95,0-3 0,-6 4-208,0-4-128,-2 0 32,3 1-112,-3-2-16,-1 2-16,5-3-16,2 4-48,-7-1 48,6 2 16,3-1 32,-3 3-48,3 6 32,0 2 32,0 1-16,6 6-64,3-1 32,4 8-16,1 0-32,4 11 32,-2 6 16,-1 5 48,-1 1-32,-6 6-32,-3 0 144,-5-5-112,0 1 0,-10-6 0,-2-1 0,0-9 0,-7-1 48,2-4-96,4-4 48,-1-3-16,4-6-320,2 0-592,5-4-417,3 4-448,0-2-224,8 5-672,5 0-1329,1 4-2065</inkml:trace>
  <inkml:trace contextRef="#ctx0" brushRef="#br1">20960 29827 15095,'0'0'5170,"0"0"-3697,49-4-1361,-26-4 528,4 0 369,3-1 335,-3 1-63,-5 2-881,-4-2-352,-5 1-80,-6-1 32,-5-2 32,-2 3-128,-6-2-32,-7-4-16,-8 6 16,-1 3 96,-1-1 16,-2 5 16,3 0 48,5 5 0,7 12 48,7 2 96,3 3-32,0 7 80,11 0 128,6 0 113,-4-4-273,7-4-160,-3-3-192,2-10-529,3-5-431,-6-3-769,-2-7-1216,-3-7-3570</inkml:trace>
  <inkml:trace contextRef="#ctx0" brushRef="#br1">21418 29693 10757,'0'0'1953,"0"0"-641,0 0 673,0 0-16,0 0-256,0 0-352,-13-7-545,-1 10 128,0 7 113,-5 2 240,3 5-193,-3 2-320,4 3-95,3-1-145,2 4-32,4-3-256,6-3-32,0 1-128,3-6-32,10-2-48,4-4-48,2-4-16,2-4 16,-2 0-496,0-4-720,0-4-1137,-5-1-1137,1-1-1680,-1 0-4339</inkml:trace>
  <inkml:trace contextRef="#ctx0" brushRef="#br1">21620 29495 18777,'0'0'5506,"0"0"-4674,0 0-1408,0 0 64,0 0 160,0 0-352,-30 19-1121,30-9-3058,0-3-10804</inkml:trace>
  <inkml:trace contextRef="#ctx0" brushRef="#br1">21614 29769 16039,'0'0'3586,"0"0"-2978,0 0-31,0 0 1231,0 0 1,8 41-448,-8-21-865,0-2-432,-2 0-176,-1-7-928,3-3-737,-3-8-1137,3 0-3264</inkml:trace>
  <inkml:trace contextRef="#ctx0" brushRef="#br1">21797 29747 9188,'0'0'4770,"0"0"-1776,0 0-1426,0 0 401,-31 43 32,19-26-720,3 1-273,3 1-159,6-4-433,0-1-272,6-4-112,12-8-16,0-2-96,4-2-112,-3-11-32,1-3 16,-7-1-96,2-3 111,-7 6 113,-8 1 32,0 4 48,0 6 32,-8 3 128,-2 3 385,1 9 127,0 2 80,4 6 177,5-3-289,0 0-304,5-1-208,7-3-128,1-8-64,4-2-272,-2-3-48,2-8-512,0-1-961,-7-6-1729,-2-4-2673</inkml:trace>
  <inkml:trace contextRef="#ctx0" brushRef="#br1">22061 29347 20089,'0'0'4258,"0"0"-3890,9 59-368,-6-16 1137,-3 10 624,2 6-497,-2 3-479,0-4-449,3-2-128,-2-3-80,-1-6-32,7-11 0,-5-7-32,3-7-384,-1-7-304,0-9-449,5-6-1072,-4-6-1713,1-13-3121</inkml:trace>
  <inkml:trace contextRef="#ctx0" brushRef="#br1">23030 29497 4578,'0'0'10085,"0"0"-7284,0 0-1376,0 0-177,0 0-111,0 0 127,-14-25-639,3 17-561,-9-7-64,-1 1 16,-5 0-32,-4-1-16,-2 7-32,-3 2 32,-1 6 32,1 6 0,6 17-16,0 12-16,9 11 128,13 11 640,7 3 753,14 2-449,14-3-368,14-9-303,0-10-193,10-14 16,-7-9-48,-4-7 32,-6-8-160,-11-2 48,-6 0-320,-10-8-449,-3 0-143,-5-5-400,0-2-465,0 1-800,0 0-1249,0 2-3009</inkml:trace>
  <inkml:trace contextRef="#ctx0" brushRef="#br1">23298 29767 11301,'0'0'5795,"0"0"-3954,0 0-945,0 0 449,-8-35 159,-6 31-463,1-2-161,-2 6-303,-5 0-161,5 4 64,2 5 0,-2 0-192,8 4-192,4-1-48,3 3-32,3-1 16,12 1 0,-2-3 0,9-5 48,-1-2-80,5-5 32,-7 0-64,-1-5 32,-5-2-96,-5-3 16,-2-2 48,-6 5 16,0-1-32,0 6 32,-8 2 32,-3 0 0,3 4 16,2 11 80,1 3 129,2-1-161,3-1-48,0-3 0,5-5-64,10-4-593,-2-4-623,1-5-961,1-10-1489,1-5-4546</inkml:trace>
  <inkml:trace contextRef="#ctx0" brushRef="#br1">23644 29631 14567,'0'0'2305,"0"0"-592,0 0-1249,0 0 1040,-47 3 369,34 3-288,-1 2-513,1 4-543,-4 0-305,11 2 32,-6-1 48,3 2-80,8-1-144,1-2-32,0 5 0,10-5-48,4 0 80,2 0-64,-1-2 32,6 2 0,-6-2-16,-8 2-64,2-2-32,-4 2-64,-5-2 64,0-2 96,-5 2 0,-5 1-16,2-7-16,-4 0 112,-1-4-96,-1 0 32,1 0-112,0 0 96,4 0-112,1-4-224,2 1-208,5 3-192,1-1-177,0-2-543,1-2-561,11-2-1537,3-3-3617</inkml:trace>
  <inkml:trace contextRef="#ctx0" brushRef="#br1">23762 29767 21866,'0'0'2977,"0"0"-2817,0 0-176,0 0 369,0 0 351,0 0 16,29-12-224,-9 6-239,0 1-193,2-2-80,-5 0 64,-1-1-32,-6 1-16,-2 3-16,-2-4 80,-6 4-48,-2-3 16,-6 1-48,-9 1 0,1 3-32,-5 2 48,1 0 0,-2 10-32,7 7 80,2 5 64,1 7 368,10 0 64,2 0-160,0 0-176,11-4-176,7-7 16,2-6-80,0-4-224,2-8-224,-2 0-176,-5-5-449,-2-7-479,-4-5-769,-5-2-785,0-5-2448</inkml:trace>
  <inkml:trace contextRef="#ctx0" brushRef="#br1">24222 29555 1857,'0'0'17288,"0"0"-15191,0 0-2001,0 0 464,0 0 945,0 0-1,-48-4-287,26 18-449,-2 3-271,0 3 63,9 1 192,1 1-176,2 3-351,11-3-145,1-3-80,5 0 48,8-2-32,5-3 0,7-2 16,-1-1 16,3-5 16,0 2-48,-6-3 32,-1 5-48,-6-4-192,-7 5 80,-7 0 112,0 4 32,-11-1 64,-6 1 336,-4-1 0,-6 3-112,0-5-96,5-1 48,1-1-112,8-6-96,-1-1-48,9-3-16,2 0-192,3-3-240,0-5-384,8-2-1009,0-9-1713,4 2-1872</inkml:trace>
  <inkml:trace contextRef="#ctx0" brushRef="#br1">15345 31333 10389,'0'0'3489,"0"0"-1696,0 0-224,0 0 224,0 43-241,0-20-463,0 6 272,0 1-241,0 7-95,0 1-65,0 4-48,0-4-63,0 1-177,0-3-96,0-2-95,-2-2-337,-1-6-16,3-3-64,0-4-48,0-7-320,0-2-481,0-7-1040,0-3-1824,0-13-2290</inkml:trace>
  <inkml:trace contextRef="#ctx0" brushRef="#br1">15394 31708 6019,'0'0'1552,"0"0"-1888,0 0-752,0 0-753</inkml:trace>
  <inkml:trace contextRef="#ctx0" brushRef="#br1">15394 31708 6403,'-42'7'2833,"42"-7"-784,0 0 352,0 0-320,1-2-336,4-1-737,1-1-351,1-6-193,8 2 288,-1-3 129,-1 1-337,2 2 64,-3 1 241,-3 3-193,-3 1-368,-3 3-192,0 3 0,-3 4-32,0 5 64,0 2 208,0 3 1,0 0-209,0 3-16,0-4-48,0-3-16,0 2-48,0-3 32,0-3 0,0-1 16,-6-4-16,0 2 112,-1-2 160,-7-2-96,8 0-128,-6-2-112,3 0 64,2 0-96,-1 0-240,2 0-753,1 0-159,1 0-353,3-2-832,1 0-592,-3-1-2162</inkml:trace>
  <inkml:trace contextRef="#ctx0" brushRef="#br1">15577 31674 14647,'0'0'1312,"0"0"-1008,0 0 1025,0 0 144,0 0-481,0 0-159,-4-15-209,4 15-64,0 0-240,4 11-48,-1 0 1,2 1 415,1 3-16,1-1 16,4-1-175,-3-4-321,6-2 80,-1-2-112,-2-5-64,-1 0-64,2-2 0,-3-10 0,0-1-32,-3-3 16,-1-5-112,1-1-16,-6 2-48,0 0-176,0 3-160,0 5 255,0 6 225,0 6 32,0 0 16,0 4-240,0 9 224,-3 3 192,0 6 337,3 2-257,0 2-32,0 3 16,0 0 144,6 1-80,-1-4-96,9 1 337,-1-2-65,1-3-208,-4-1-288,4-1 0,-7-1-48,5 0 0,-7 3 16,0 0-32,-5 0-32,0 0 32,-5-1-16,-3 1-16,-1-2 112,-1-1-64,-4-4 48,3-3 16,-3-3 16,-4-1 64,2-4-32,2-4-48,-1 0 0,2-4 0,1-6-32,4 3 48,3-2-32,0 1-112,2 1-272,3 1-96,0-1-273,0-1-159,6 2-353,-4-2-639,3 0-818,1-5-2544</inkml:trace>
  <inkml:trace contextRef="#ctx0" brushRef="#br1">13940 31209 3378,'0'0'3089,"0"0"657,0 0-1954,0 0-287,0-34-48,0 27-529,0 2-15,0-5-337,-3 6-256,3-4 432,0 4-175,0-2-385,0 2 128,-3 1 16,3 3 16,0 0-160,0 0-160,-2 0-80,-2 5 224,4 5-96,-2 0-32,-1 7 1,3-1 159,0 6 128,-3 7-32,3 5 240,0 5 80,0 7-15,0 5-1,0 5-128,0 0-48,0-3 625,0 3-721,0-6-80,0-3-112,0-4 64,0-7-144,0-3 48,0-7-128,0-6 48,0-6-96,0-5-16,0-3 96,0-5-48,0-1 48,0-1 16,0-12 32,0-3-144,3-6-16,-3-5 32,3-7-80,-3-2 64,0-3 0,2-2-32,-2-2 80,0-4-16,0 1-96,0-6 80,-2 2 48,-1-1-288,-1 3-417,-4-3 353,7 3-160,-2 1-256,1 3 464,-1 6-497,-1 2 529,4 4 144,-1 4 64,-3 7 48,3 5 16,1-2 0,-3 7 48,3-2-64,0 5 32,0 2-160,4-2 80,5 1-144,0 2-96,6-2 240,0-1 96,3 2-64,0 1 112,-2-1-48,1 6-32,-4 0-193,1 0-79,-1 0 208,1 6 80,-4 1 0,3 5 16,-1 0-16,-4 3 16,2 4 32,-5 3 16,-1 5 144,-4 2 1,0 4 63,0 2 0,-9 1 16,0 0-112,0 0 144,-3-2-32,2-2-192,-2-5-32,3 0-48,-5-3-32,3-1 48,-3-2 32,1 0-64,-1-4 48,1-2-32,0-4-48,2-1 32,3-2 16,3-3-32,-1-4 16,6-1-16,0 3 0,0-3 48,0 0-96,0 0 64,0 0 48,0 3 48,0 2-96,0 1 16,3 2 32,0 2-16,-2 1 1,5 1-82,2 1 130,5-1-97,1 5 48,2 3 144,6 5 336,5 0 176,0 7-144,3 2-31,1 2-273,-4-2 0,-2-1-112,-3-4-64,-5-6 16,-4-1-96,-3-9-32,-2-5 16,-3 0-32,-1-6 80,-2-2-160,-2-4-368,3-9-481,0-1-656,-2-2-848,-1-6-2129,0 2-3410</inkml:trace>
  <inkml:trace contextRef="#ctx0" brushRef="#br1">14566 31655 9861,'0'0'7939,"0"0"-6562,0 0-849,-40-18 320,24 18 65,5 4-65,2 8-111,2 5 175,5 1-128,2 5-63,5-4-193,12-2-208,1-4-208,6-6-48,0-5-64,0-2-112,-2-5-80,-2-7-64,-5 0-96,-7-3-129,-8-1-15,0 1 256,-8-2 80,-7-1 48,-5 4 32,-4 3-48,-1 1 64,4 2-32,2 6-96,3 0-96,9 2-113,0 0-607,7 0-785,0 2-288,7-2-3201</inkml:trace>
  <inkml:trace contextRef="#ctx0" brushRef="#br1">14873 31563 1313,'0'0'12149,"0"0"-10948,-34 3-881,25-3 1873,-4 2 128,2 1-704,1 3-785,-4 0-416,1 4-192,4-3 145,3 2-81,2 4-144,4-5-368,9 0-177,4 5 690,11-9-914,0 7 433,3-5-96,-1-1-112,0 2 128,-11 3 160,-2 0 240,-6 2-80,-7 0-16,0-2 96,-7 2 320,-8-2 208,-4-3 81,-1 1-33,-2-4-16,-3 0-127,1-4-353,4 0-128,1 0-48,6 0-32,5 0-64,6 0-176,2-2-305,2-3-863,10 0-353,1 1-1409,2-3-1984</inkml:trace>
  <inkml:trace contextRef="#ctx0" brushRef="#br1">15155 31541 15383,'0'0'2897,"0"0"-2416,-36-9 639,18 9 81,1 0-337,0 1-400,2 7-112,2-1-143,5 3 95,4 0-32,4-1-16,0 4-240,12-6-16,3 4 32,4-5 48,2 2-304,1-1-272,-2 1-81,-5 0-111,-2 5-192,-6 1 527,-7-2 353,0 5 97,-7-2 495,-3-1 272,-7 3-143,-4-4 31,-1 2-64,-2-4-112,3-1-47,3-2-81,1-4-32,7-2-256,3 1-144,3-3-32,4-3-160,0-7-992,7-1-817,4-3-977,-3-7-1840</inkml:trace>
  <inkml:trace contextRef="#ctx0" brushRef="#br1">16278 31540 5827,'0'0'6114,"0"0"-2848,0 0-1073,0 0-528,0 0-289,0 0-463,49-6-353,-19 6-256,11 3 689,6-3-353,10 0 224,-4 0 305,-1 0-449,-4 0-112,-6 0-447,-12 0-145,-3 0-16,-7 0 16,-5 0-16,-7-3-16,-2 3-32,-6-2-161,0-1 65,0-1-256,0-4-624,-8 4-401,2-2-336,1 2-704,0 1-1889,0 3-2113</inkml:trace>
  <inkml:trace contextRef="#ctx0" brushRef="#br1">16427 31338 3314,'0'0'3361,"0"0"-3009,0 0-1632,0 0-1266,-12-36 690,12 28 2064,0 0 1793,0 0 480,0 0-384,0 1-160,0 0 480,0 1-432,0 2-465,0-1-319,0 5-177,0-2-271,0 2-289,0 0-208,0 7-208,0 12-32,3 10 32,-1 13 576,1 9 433,2 4-337,0 6 145,-2-5 15,1 0 32,-4-9-239,0-8-97,0-2-96,0-10-160,0-3-176,0-7-112,-4-5 16,1-7-64,-2-3-160,0-2-448,2-7-785,-2-5-880,3-5-832,2-1-2017,2 2-5619</inkml:trace>
  <inkml:trace contextRef="#ctx0" brushRef="#br1">16600 31256 10581,'0'0'3810,"0"0"-2306,0 0-863,0 0-177,0 0 176,0 0 160,-13 53 321,13-16 31,0 8-175,0 6 143,0 7 97,0-1 48,0-4-529,0-5-48,3-7-304,-3-2-272,0-7-15,0-8-33,0-2-16,0-9-16,0-4-48,0-8-449,0-1-559,0-6-513,0-11-1232,0-7-1937,0-5-6788</inkml:trace>
  <inkml:trace contextRef="#ctx0" brushRef="#br1">16366 31716 6483,'0'0'2849,"0"0"1,0 0-1266,0 0-399,0 0-145,0 0 49,0 0-177,-35 3-223,34-1-49,-2-2-160,3 3-160,0-3-32,0 0-16,4 0 97,1 0 175,9 0 80,2-3 48,9-2 97,7 2 431,6-1-159,0 2-161,5 0-191,-5 2-337,-5 0-48,-4 0-144,-7 2-112,-4 3-48,-8-4-32,-2 5 48,-2-4-32,0 1 16,-6-3-16,2 0 32,-2 0-32,0-5 64,0-2-80,0 0-240,0-1-465,0 1-431,0 1-353,0 2 65,0 4-417,0 0-1009,0 0-2112</inkml:trace>
  <inkml:trace contextRef="#ctx0" brushRef="#br1">18145 31629 7123,'0'0'2289,"0"0"304,0 0-1088,38-4-176,-9 1 256,9-2 656,5 2-161,5 2-351,4-2-272,-4 0-208,-2 3-465,-9-1-528,-1 1-192,-6-4-16,-7 2-144,-1-2-160,0-2-224,-6 1-1,-2-3 65,-4 0 0,-2 2-320,-3-1-801,-1 5-912,-4 2-993,0 0-2144</inkml:trace>
  <inkml:trace contextRef="#ctx0" brushRef="#br1">18205 31911 912,'0'0'5107,"0"0"-5139,0 0 4114,0 0-737,0 0-1184,0 0-256,0-4-192,0 4-481,0 0-287,4 0-401,5 0-288,9 0-208,4 0 144,8 0 593,10 0 47,8 0-112,0 0 97,2 0-129,1-5-16,-5 5-159,-3-2 79,-2-2-208,-14 4-384,-3 0-64,-8 0-16,-5-2-304,-3 2-321,-5-2-191,-1-3-401,-2 0-719,0-2-1218,0 0-2993</inkml:trace>
  <inkml:trace contextRef="#ctx0" brushRef="#br1">19789 31385 7475,'0'0'2145,"0"0"849,0 0-1217,0 0-241,0 0-479,0 0-513,0-1-352,0 8-64,0 7 16,-3 8 112,1 9 513,-3 11 191,-7 11-47,4 7 95,-5 8-32,-1 0-223,1-6-305,4-5-80,2-9-64,-1-12-80,5-7 113,3-7-177,-3-5-16,3-5-16,0-4-64,0-3 64,0-5-32,0 0 0,0 0 32,0 0-64,0 0-32,0 0-16,0 0 16,0-2-48,0-3-16,0-5-112,0-4-32,0-3-64,0-10 112,0-2-16,0-7-240,-6-10-129,5-6 145,-5-4 48,4-4 112,-1-4 144,3 2 16,0-2 64,0 6 48,0 0 96,5 5-32,1 4 16,0 3-96,-2 5-16,1 2 32,4 3-192,2 2 64,-4 5-80,6 0 64,5 2 16,-2 4 32,2-2-48,0 0-64,0 3-16,0-1 32,-2 1 112,-2 8-144,-1-3 160,-1 4-32,-2 5-16,4 6 0,-2 2-49,7 5-47,2 10 16,1 2 112,5 4 0,-2 4 80,-2-1 80,5 1 49,-7-2 15,-1 0-48,-1-1-32,-10-1 16,0 3-48,-9 6 0,0 3-48,-9 1 48,-11 10 64,-5-1-80,-5 3-80,-1 3-64,-2-1 32,0 1 32,3-6 16,4-1 16,-1-9 16,5-8-64,4-3 0,4-10 80,1-2-64,1-3 48,6-4-48,-1-2 32,0-1-80,4 0-96,-1 0-80,3 0-176,-2 0 32,1 0 79,2 0 81,-7 0 80,2 7 80,2-3 48,-3 2 0,5 2-16,1 3 32,0-3 16,7 2-16,10-3 64,5 1 16,2-2 160,8 2 209,-2 4 79,2 1 288,-1 3 193,5 5-145,-2 2-127,0 4 175,1-2-64,-7 1-479,-1-2-321,-5-5-112,-5-2-49,-4-2-31,-1-3-160,-6-5-320,-3-4-544,3-3-433,-1-8-496,-5-6-336,3-6-1953,1-6-6499</inkml:trace>
  <inkml:trace contextRef="#ctx0" brushRef="#br1">20441 31863 5330,'0'0'4947,"0"0"-2034,0 0-1232,0 0 64,0 0 175,0 0-127,-15 0-528,11 10-353,-1 2-239,0 2-193,1 6-64,4-4 32,0 1 96,4-2-175,3-3-241,4-2-64,3-6-32,-1 0 48,5-4-32,3-8 0,-3-4 0,0-5-192,0 0-144,-4-5-241,-6 0-63,1-1 0,-6 0 96,-3 2 143,-3 3 65,-10 1 208,-4 8 80,-4 1 208,-4 0 161,4 8 95,-3 0 112,-1 13 0,4-1-63,4 5-209,-2 3-176,10-3-80,-3 0-48,7-3-609,1-4-879,4-3-465,0-4-1729,4-3-4369</inkml:trace>
  <inkml:trace contextRef="#ctx0" brushRef="#br0">21153 31754 7459,'0'0'2241,"0"0"-1056,0 0 128,0 0 287,0 0-239,0 0-321,11 0-335,-8-3-289,0 3 48,-2 0 224,6-1-79,-7 1-81,2 0 48,3-3 1,-2 3-113,6-3 16,-1 3-64,6-2-16,1 0 209,-2-1 15,4 1-176,1 0-128,-2 2 16,3 0-144,-2 0-63,-1 0-81,-1 0 96,2 0-64,2 2-64,-6 0 48,0 1-80,4-1 32,-5 0 0,1-2 16,-3 0-48,-2 0 32,3 0 0,-8 0-48,1-2 48,2 0-32,-6-3 48,0 3-16,3-2 16,-3 3-16,0-2 0,0 3-48,0-2-176,-3 2-609,3 0-463,-7 0-545,1 5-1120,0-4-2914</inkml:trace>
  <inkml:trace contextRef="#ctx0" brushRef="#br0">21101 31495 5298,'0'0'4627,"0"0"-3411,0 0-464,0 0 33,0 0 63,0 0-192,-4 14 33,4-14-49,3 3-176,-2-3-80,2 3 97,6-3 223,-4 0-288,5 1-80,-1-1 465,4 0-97,1 0-32,0 0-31,1 0-161,-1 0-80,2-1-160,-5-2-80,2-2-32,2 2-48,-9 1-16,3 0-32,-1 0 0,2 2-16,-3-3 0,1 3 0,-1-3-16,-1 3 0,5 0 0,-1-2 16,-2 2-16,5 0 16,1-3 16,-3 3 0,3-1 0,-1 1 577,-3-3-209,5 3-352,-5 0 32,0 0-64,2 0 16,-7 0-32,3 0-32,-3 0 48,1 0-32,-3 0-16,0 0 48,-2 0-32,5 0 32,-3 0 16,0 0-48,-1 0 32,-2 0-16,7 0 16,-7 0-16,0 0 32,1 0-32,-1 0 16,0 0-16,0 0-16,0 0 0,0 0-80,-1 0-208,-6 4-993,-1-1-976,-5 2-1905</inkml:trace>
  <inkml:trace contextRef="#ctx0" brushRef="#br0">21004 31287 5346,'0'0'4434,"0"0"-2977,0 0-945,0 0 17,0 0 383,0-10-112,0 10-79,0-3-193,0 3-192,0 0-48,0 0 160,0 0 49,0 0-17,0 0 16,0 0-128,3-1-160,1 1-176,-2 0 225,3-4-129,2 2 0,-1 0 0,3-1 112,3-1 304,-3 1 96,3-2-223,-2 3-161,2-1 32,-6 2-128,3 1-16,-1-4-48,0 4 16,1 0-32,-1 0-32,-1 0 16,1-2-16,1 2 0,2-2 48,-1-1 32,3 1 16,-3-3 16,5 0-64,-4 3 17,-1-1-49,-4 1 0,3 2-32,-7 0-32,2 0 0,-1 0-32,1 0 48,-2 0 0,3 2 16,-2 1 0,2-3-48,0 2 32,-2-2 16,3 0-16,0 2 16,0-2 0,-2 0 0,-1 0 32,2 0-16,-2 0 16,3 3-48,-5-3 16,5 2 16,2 1 0,-1-1-48,2-2 16,2 3 48,-3-3-64,6 2 48,-2-2-32,-3 0 0,0 0 48,-5 0-16,3 0-32,-2 0-32,-3 0 16,-2 0 16,3 0-16,-3 0-16,4 0 32,-3 0-16,2 0 16,-1 0-32,5 0 16,-2 0 48,0 0-16,0 0-48,3-2 48,-2-1-32,0 3 0,-5-2 240,5 2-272,-6 0 48,0 0 0,0 0 16,0 0-64,0 0 80,0 0 32,0 0-64,0 0 48,0 0-16,0 0-16,0 0 16,0-3-32,0 3-32,0 0 32,0-2-16,0 2-16,0-3 16,0 3 32,-3 0-16,0-2-48,3 2 48,0 0-32,0 0 0,-1-2-16,1 2-48,0 0 64,0 0-32,0 0 16,0 0-48,-3 0 96,3 0-64,0 0 48,0 0-16,0 0-160,0 0-576,-3 0-817,0 0-1136,0-3-4002</inkml:trace>
  <inkml:trace contextRef="#ctx0" brushRef="#br1">21086 31505 10805,'0'0'3970,"0"0"-1553,0 0-784,0 0 47,0 0-255,-2-5-288,2 5-225,9-1-288,-3 1-160,11-3-143,2-1-193,8 3 32,6-4-208,4 1 192,-3-4-128,5 4-32,-5-4-592,-4 3-273,-6 3-271,-6 0 31,-5 2-95,-4 0-65,-6 0-784,-3 0 352,0 0 945,-3 2 560,-6 0-625,0 0-1456,0 1-3617</inkml:trace>
  <inkml:trace contextRef="#ctx0" brushRef="#br1">21093 31724 13126,'0'0'3506,"0"0"-2114,0 0 289,42 2-1073,-9-2 497,1-5-561,3 0-384,-4 2-224,0 2-272,-10 1-528,-9 1-2338,-3 10-2497</inkml:trace>
  <inkml:trace contextRef="#ctx0" brushRef="#br1">23503 31693 12790,'0'0'1889,"0"0"-1089,18 34 1057,-13-22-560,4-4 223,2-4-127,-4-1-17,0-3-527,-1 0 15,3 0 17,-3-5-193,-4-5-32,-2-2-336,0-1-111,0-1-81,-2-2 224,-6-1 64,-4-2-224,4-2-48,-3 3 16,2-4 0,-3 0-64,3-2-48,2-3 0,-1 2-64,5 4-16,3-1 32,0 5 32,3 5 0,8 2 48,2 5-16,1 5-48,2 0-48,-1 7 32,2 4-96,-4 0 80,0 1-208,-4 1-304,3-4-112,-11-2-449,4-2-576,-5-3-672,0-2-480,0-2-1553,0-4-2881</inkml:trace>
  <inkml:trace contextRef="#ctx0" brushRef="#br1">23775 31572 16135,'0'0'2642,"0"0"-2098,0 0 977,0 0 127,-42 26-239,29-13-289,-1-1-207,6 3-433,3-1-304,5 1-16,5-5 0,6-3-112,7-3-32,3-4-80,-3 0-144,4-9-96,-4-1 144,-4-4-48,-1 1 64,-4 5 96,-6 0 0,-3 3 64,0 5 0,-12 2 16,4 10 64,0 5 224,-3 0 144,8 2 16,3-1-127,0-4-289,14-2-16,-1-7-224,3-5-625,4 0-1072,-6-10-1344,1-7-2754</inkml:trace>
  <inkml:trace contextRef="#ctx0" brushRef="#br1">23991 31667 19449,'0'0'2817,"0"0"-2577,0 0-192,0 0 657,42-4 303,-28-7-143,-7 1-353,6-5-368,-4 1-48,2-2-128,-3-1 112,0-1-96,-2 7 16,-1-2 0,-3 5 32,4 8 816,0 0-352,-1 11-319,6 1-33,-4 4 624,1 2-208,3 1-448,-2-2-80,4-5 0,-2 1-32,-2-5-144,0-5-784,-2 1-529,-6-4-416,-1 0-240,-1-11-496,-15 1-3650</inkml:trace>
  <inkml:trace contextRef="#ctx0" brushRef="#br1">24485 31582 11893,'0'0'4595,"0"0"-1778,0 0-1328,-36-22-945,18 22 160,-6 0-368,-4 0-112,2 5 0,3 6 33,-3 2 207,11 4 128,3 3-64,11-4-208,2 5-127,17-5-65,8-2-32,6-7-48,3-1-48,3-6-16,-6 0-16,-5-8-64,-5 3-305,-10-3-191,-5 0 160,-7 0 320,0-5 96,-15 1 0,5 2 16,-6-6-32,2 4 32,1 3-16,4 3 32,4 4-16,5 2 32,0 5 0,14 12-48,2 7 80,3 10 16,-1 3 16,2 4-64,-5 2 48,-6 1-96,0-2 0,-5-2-16,-4 0 32,0-7 48,0-4 256,-9-4 400,3-7-223,-6-5-161,-1-5 48,-4-8-80,-1 0-16,-1-10-160,-2-3-96,5-3 0,2-1-192,6-1-288,0 1-288,8 0-737,6 3-656,4-3-1425,10-3-3329</inkml:trace>
  <inkml:trace contextRef="#ctx0" brushRef="#br1">24762 31673 17128,'0'0'288,"0"0"-512,0 0-48,-13 37-273,13-35-1680,0-2-1712</inkml:trace>
  <inkml:trace contextRef="#ctx0" brushRef="#br1">24777 31342 19369,'0'0'1569,"0"-35"-1377,0 29-160,-6 6-192,0 0 112,-2 4-257,3 6-847,-3 3-2402,5-5-6931</inkml:trace>
  <inkml:trace contextRef="#ctx0" brushRef="#br1">22215 31012 10245,'0'0'2129,"0"0"-1425,0 0 817,10 46 47,-4-17-191,0 5 48,-1 8-65,-1 8 97,3 9-96,-2 1-97,-3 6-15,5-4-545,-7-4-128,1-7-304,4-9-31,-5-5-65,4-12-80,-1-2-32,-1-9 0,1-4-32,-3-3 0,3-7-32,-3 0 64,3 0 32,1-2 64,-1-5-176,2-3 32,4 2-32,1 1 16,5-1 16,0 4-48,6 0 48,6-2-64,7 2 48,0 1 32,2 2 48,-5-3-32,-1 4-16,-1 0 32,-7 0-16,-6 0-32,-2 0-32,-5 0 32,-5 0 0,-1 0-80,-1 0-160,-2 0-32,0 0-144,0 0-161,-2 0-495,-1 0-689,0 0-480,3-7-1489,0 3-5810</inkml:trace>
  <inkml:trace contextRef="#ctx0" brushRef="#br1">22980 31627 12950,'0'0'1713,"0"-36"-657,0 21 641,-12 4-609,2 1-351,-7 2-49,-1 4 0,0 4-47,-4 0-97,1 0 80,2 8 1,2 1-97,7 3 112,4 3-112,6-1-143,3 1-145,7-1 128,10-2 80,2-2-240,5-7-112,1-3-160,0 0 48,-1-11-16,-6 1-64,1-6-160,-12 2-208,-5 1 176,-1 4 127,-4 3 145,-5 6-32,-9 0 80,0 8 0,0 6 33,4 6 95,1 0 48,6-2 96,3-1-208,3-5-64,9-4-112,3-5-705,5-3-1183,-5-5-1090,2-7-3377</inkml:trace>
  <inkml:trace contextRef="#ctx0" brushRef="#br1">23289 31526 11893,'0'0'1841,"0"0"-128,0 0 80,0 0-529,0 0-95,0 0-289,-29-25-415,17 25-97,-1 8 160,0 1 176,-1 3-239,1 3-113,2 0-80,4 1-160,1 2-32,6-3 0,0-1-16,3-3-48,7-5 0,6-4 0,1-2 0,1-2-64,1-8-48,-6 1-112,2-6-16,-8 3 48,0 2-16,-6-2-32,-1 5 143,0 0 1,-5 2 96,-3-1-32,-1 6 0,1-2 16,1 2 0,1 0 48,0 6 0,6 1 33,0 3 47,0 2 32,0-1 0,9 4-48,0 5-48,0 2 64,5 1 0,-1 4-48,2 2-16,-5 5 64,1-2 176,-5 5-128,-2-2 0,-4-1 32,0 5-31,-4-3-1,-10-2 16,3-4 144,-6-4-32,4-7-48,-1-6-16,1-8-48,4-5-64,-3-3-16,4-13-48,-3-5-64,8-2-240,3-4-304,0-3-496,0 6-657,7-2-416,2 0-1297,0-2-5330</inkml:trace>
  <inkml:trace contextRef="#ctx0" brushRef="#br1">25020 31641 19673,'0'0'1633,"0"0"-1537,-34 24 32,20-15 336,4 1-16,-2 0 16,8 2-143,0-3-161,4 4 0,0-6 64,8 0 0,6-2-32,-1-5-160,9 0-16,-2-7-32,2-5 48,-7-3-80,-2 2-32,-4 1 16,-4 3 48,-5 4-16,0 5 0,-2 4 48,-7 6 96,2 13 688,3-1 385,2 2-289,2-5-463,2 0-273,11-9-192,2-5 16,0-5-785,5-2-735,-6-13-1218,-1-9-2160</inkml:trace>
  <inkml:trace contextRef="#ctx0" brushRef="#br1">25302 31645 20633,'0'0'1857,"0"0"-1809,16 33 593,-9-25 287,0 0-256,0-6-191,1-2-129,-2-2-304,1-6-16,5-7 0,-3-1 0,5-3 0,-1-1-32,2 6-32,-2 1 64,2 8-16,6 5 64,-8 11 128,2 7 144,-1 7 240,-1 0-31,-5 0-353,4-2-128,-4-5-48,-1-5-512,1-5-977,-3-8-1360,-2-3-2098</inkml:trace>
  <inkml:trace contextRef="#ctx0" brushRef="#br1">26128 31621 6291,'0'0'3345,"-16"34"-1184,7-12 321,-1-1-305,2 1-353,-1-5-527,3-5-209,3-5-287,3-7 15,0-5 241,9-19-337,8-10-48,5-15-496,5-13-112,4-19-32,-1-6-80,4-7 48,-3-1-144,-4 0 80,-3 11-432,-4 11-480,-7 17 255,-3 17 289,-2 21 352,1 18 128,1 14-48,-2 32-16,5 15 448,-4 16 1665,3 14 96,-6-5-928,6-3-1233,-3-13-48,-2-15 48,1-13-48,-1-11 0,-1-6-48,2-8-160,-8-7-96,0-4-113,0-4 1,0-2-144,0 0-513,-5-4-1008,2-6-528,3 3-624,0-3-1537</inkml:trace>
  <inkml:trace contextRef="#ctx0" brushRef="#br1">26298 31378 15383,'0'0'2945,"0"0"-1184,0 0 32,0 0-320,36-19-225,-18 19-191,6 4-273,-3 4-272,6-1-208,1-1-239,-4-2-49,-3-1-257,-2-2-783,-3-1-1009,-5-1-864,1-10-1649,-8-3-4130</inkml:trace>
  <inkml:trace contextRef="#ctx0" brushRef="#br1">26885 31362 15319,'0'0'2305,"-19"-37"-1344,8 24 767,-3 6-127,-1 5-192,2 2-417,-7 15-352,5 12-15,-5 4 127,6 6-64,4 0-31,5 2-161,5-2-208,0-5-192,14-8-80,8-8-16,-2-8-416,8-3-320,-4-5-609,1-13-1056,-4-5-673,0-7-3200</inkml:trace>
  <inkml:trace contextRef="#ctx0" brushRef="#br1">27141 31308 17480,'0'0'3506,"0"0"-2610,0 0-432,0 0 545,-42 4 175,20 16-127,-3 4-209,2 5-176,2 3-127,3-1 31,8 0-176,4-4-160,6-3-192,0-3 0,7-7-16,10-5-32,0-1-16,3-6-224,2-2-464,-2 0-625,-2-10-912,-1 1-688,-7-5-1729,0-2-6595</inkml:trace>
  <inkml:trace contextRef="#ctx0" brushRef="#br1">27250 31504 18969,'0'0'1264,"36"0"-1472,-8-3 736,-4-1 2050,7-1-433,-3-2-673,-8 1-895,2-1-481,-8 0-80,-6-2-48,-3-1-64,-5-2-353,-7-2 353,-13 1-80,-7 4 96,-2 2 32,-3 4 16,2 3-80,3 12 96,11 8 64,9 3 256,7 5 48,7-2-31,14-2-65,9-4 96,9-3-208,1-7-80,5-6-160,-2-4-624,-3-3-1377,2-11-2386,-15-11-4657</inkml:trace>
  <inkml:trace contextRef="#ctx0" brushRef="#br1">27724 31068 12502,'0'0'4786,"4"73"-1697,-4-28-495,0 11-401,-4 5-529,0-2-383,1-1-241,3-7-527,0-10-225,3-6-208,7-10 48,-1-6-112,3-4 16,-3-8-160,0-4-673,-5-3-783,-1-12-753,-3-8-1569,-3-6-5282</inkml:trace>
  <inkml:trace contextRef="#ctx0" brushRef="#br1">27879 31572 2321,'0'0'8084,"0"0"-6323,0 0-1169,0 0 1921,46-3-528,-22-6-32,6 4-481,0-5-511,-2 0-337,-1 4-256,-2-5-240,-8 2-64,-7 0-112,-5-2-176,-5 1-144,-2 2 256,-10-3-240,-3 5 288,-5 0 64,-1 6-16,-1 0 32,3 6 128,3 11 144,6 4 96,5 5 177,5 1 303,2 2-176,11-2-368,8-7-240,7-6 32,-1-9-848,2-5-496,-1 0-289,-4-14-1072,-6-8-5059</inkml:trace>
  <inkml:trace contextRef="#ctx0" brushRef="#br1">28291 31594 13958,'0'0'2930,"0"0"-2258,0 0-160,1 40 1073,4-34-288,-1-2-97,2 0-303,2-4-433,-2 0-128,1-6 304,-1-2 321,3-8-497,-3 2-240,1-3 80,-7-1 128,0 2-208,0-2 49,0 4-81,-7-1-16,1 1-112,-3 1-48,3 5 48,-1-3 80,1 5 16,0-2-96,4 1 16,2 2-48,0-2 16,11 0-64,2-4-48,4 4 32,2-3-64,-1 6-64,-2 0-16,-2 4-96,-3 0-433,-4 0-383,-3 1-625,-1 6-704,-3-1-1073,0-2-3329</inkml:trace>
  <inkml:trace contextRef="#ctx0" brushRef="#br1">28604 31439 21482,'0'0'1841,"0"0"-1793,0 0 112,0 0 480,-19 46 737,13-25-385,-2 2-416,5-1-367,3-4-97,3 0-32,8-8-32,7-3-64,-1-7 48,1-3-16,2-9-32,-1-5-64,-3 0 112,-2-3-48,-8 6 48,1 2-48,-5 4 16,-2 8 32,-2 0-16,-5 13 16,1 3 80,-3 1 256,4 4-160,2-2-144,3-2-80,0-3-160,10-2-753,1-7-639,4 0-945,0-5-945,6-6-4338</inkml:trace>
  <inkml:trace contextRef="#ctx0" brushRef="#br1">28850 31385 21082,'0'0'1985,"0"0"-1921,0 0-48,49 24 1376,-16-19 225,4-2-352,7-3-769,1 0-336,-4-3-144,-5-2-16,-2 1-384,-10-3-721,-6 0-1952,-4 1-1089,-6 5-3762</inkml:trace>
  <inkml:trace contextRef="#ctx0" brushRef="#br1">29029 31066 18825,'0'0'1264,"0"0"-1312,2 31 400,-2 0 1809,-5 11 433,-4 6-946,2 6-703,-1 4-289,2 0-96,1-3-160,5-5-47,0-2 79,5-9-208,9-6-112,-3-6-80,3-4 32,-5-9 0,0-6-112,-4-8-320,-2 0-401,-3-8-367,0-10-529,-3-6-864,-4-2-704,-1-1-1986</inkml:trace>
  <inkml:trace contextRef="#ctx0" brushRef="#br1">29260 31533 17832,'0'0'6307,"20"36"-5731,-10-23-496,8 2 192,-1-6 385,2-4-225,0-5-320,-4-2-304,-3-9-2049,-3-7-993,-8-7-1632,-1-9-5443</inkml:trace>
  <inkml:trace contextRef="#ctx0" brushRef="#br1">29295 31242 23835,'0'0'1873,"0"0"-1857,0 0-384,0 0-193,0 0-879,16 34-145,-10-29-1857,2-3-5746</inkml:trace>
  <inkml:trace contextRef="#ctx0" brushRef="#br1">29566 31398 8516,'0'0'11349,"0"0"-10613,0 0-896,21 48 705,-21-26 1055,0-1-383,0 4-177,-8-4-303,4 2-433,1-5-192,3-5-64,3-5 0,9-8 0,3 0-48,4-8-16,1-5-224,-2-3-336,-1-3-33,-8-1-79,-3 0-384,-6 2 495,-7-2 497,-10 3 64,-1 2 48,-4 1 32,3 4 352,0 3 465,5-1-33,5 8-576,2 0-240,7 0-48,0 0-752,7 0-993,-1 0-2033,9 0-5730</inkml:trace>
  <inkml:trace contextRef="#ctx0" brushRef="#br1">29809 31500 12550,'0'0'6355,"0"0"-5571,0 0-64,47 30 1457,-28-30-336,-1 0-672,2-4-417,1-8-336,-6-5-208,3-5 273,0-3-1,-2-4-192,-2 3-64,-4 4-80,-2 5 80,4 10 465,-6 7-193,3 13-448,-2 5 16,-1 7 400,8-1 32,0 3-304,1-6-80,3-5-64,8 0 16,1-7-176,-1-3-320,4-4-400,-3-2-577,-2-10-1008,-7-5-1489,-7-3-1264,-11-11-7076</inkml:trace>
  <inkml:trace contextRef="#ctx0" brushRef="#br1">31019 31829 9476,'0'0'3154,"0"0"-1329,0 0-401,0 0 1,0 0-209,0 0-63,-14-16-225,14 12-607,14 0 911,2-4-1024,16-1-48,9-4 64,10 1 689,10-2-81,8 4 1,-10 0-305,-6 8-272,-10 2-192,-9 0-80,-14 2-64,-4 6-32,-7-4-48,-5 1-128,1-2-145,-5 1-127,0-1 16,-6-1 304,-2 1-128,-1-1 144,5-2-1009,-5 0-352,4 0-1120,5-5-3218</inkml:trace>
  <inkml:trace contextRef="#ctx0" brushRef="#br1">31047 32028 7828,'0'0'2961,"0"0"-1584,0 0 95,0 0-63,0 0 0,0 0-113,0 0-175,-15 2-513,30-2 224,5-2-271,15 0-225,7-4 736,6 1 257,1 1-353,6-1-335,-6 2-257,-7-1-256,-6 4-48,-9 0-112,-6 0-32,-8 0-352,-4 0-257,-4 0-239,-5 0-465,0 2-272,-5 0-1168,-8-2-16,-4 0-2418</inkml:trace>
  <inkml:trace contextRef="#ctx0" brushRef="#br1">32694 31349 1105,'0'0'7459,"0"0"-7123,0 0 1313,0 0-321,0 0-607,0-2-177,0 2-112,0 0-32,0 0 65,0 0 143,0 2 48,0 0 65,0 5 143,7 0-208,2 8-192,5 3 209,5 7 479,5 8 33,3 7-241,-1 4-351,1 5 79,0 4 48,-2-2-400,-7 0-160,3-3-80,-8-4 80,1-5-47,-5-6 47,3 0-64,1-10 0,-2 0 0,7-7-64,-5-2-32,4-6 16,2-1-112,-6-7-657,2 0-431,-9 0-177,1-4-592,-7-4-1488,0-4-2146</inkml:trace>
  <inkml:trace contextRef="#ctx0" brushRef="#br1">33330 31161 8612,'0'0'1489,"0"0"-673,0 0-192,0 0 33,0 0-145,0 0 80,0 34-240,-3-12 257,3 5 703,-5 6 145,0 7-65,-7 6-127,6 9 0,-8 5-145,-6 6 17,2 2-289,-4 2-192,5-4-336,-1-6-127,5-6-33,2-10-192,0-8 96,3-7-48,5-8-32,-3-4-16,6-7-417,-5-2-719,4-8-481,1 0-752,-7-11-1393,7-5-3505</inkml:trace>
  <inkml:trace contextRef="#ctx0" brushRef="#br1">32511 32313 4322,'0'0'5539,"0"0"-4419,0 0-576,0 0 609,0 0 303,0 0-63,-22 0-304,22 0-273,0 0-192,0 0-144,0 0 1,0 0-33,2 0-256,3 0 0,4 0 80,2 4 224,-1-4 33,6 0-17,1 0-80,2 0-64,-3 0 80,3 0 17,-5 0-161,4 0-112,-5 0 96,4 0 0,-1 0-96,-2-4-48,-1 4 16,2-2-64,2 0 17,1 0 95,2-1 64,-2-4 48,0 5 128,5-3 16,-5 2-224,4 0-48,-3 1-95,-4 0-81,6 2 0,-3-2-16,1 2 48,-1 0-128,-1 0 128,1 0-64,4 0 32,-3 0-16,2 0 32,0 0-16,1 0 32,-2-3 0,1 0 80,-2 1 32,0-1-144,-1-1 64,2-1-64,0 2 16,0-1-32,-1-2 80,-1 2-80,2 1 0,-1-1 16,-3 1 32,2 3 48,-1-2-64,2 2 32,-3 0-64,4-3 32,-2 1 32,3 0 64,-3 2-80,4-2 16,-4-2-32,4 2-32,-2 2 80,-5 0-48,5 0 16,-6 0 48,4 0-32,-2 0-32,6 0 64,-4 0 16,1-2-16,6-1 33,-3 2-49,-2-3 32,5 0 0,-2-1-80,6 0 16,-6 1-16,2-2 32,-1 1-80,1 3 80,-4-3-64,0 3 32,-2 0-48,-4 2 48,-2-3-16,4 3 32,-4 0-144,5-3 80,-2 2 0,4-2 0,1 0 32,0-2-80,1 1 80,-4 1-32,-2-2 32,-1 5-32,-3-2 32,-5 2 16,1 0-16,-5 0-16,1 0-32,-4 0 32,2 0-16,-2 0-32,0 0-176,3 0-337,-1 0-575,-2 0-801,0 0-1345,-5-3-2096</inkml:trace>
  <inkml:trace contextRef="#ctx0" brushRef="#br1">35286 31839 6595,'0'0'5122,"0"0"-2432,-7-3-930,7 3-431,0-2-321,6 0-415,9-4-321,5 2 96,9-1 432,5-1 689,8 2-352,-2 0-545,0 4-288,-4-3-240,-2 3 16,-4 0-32,-9 0-16,-4 0-48,-6 3 32,-4-1-112,0-2-192,-6 2-32,2-2 16,-3 0 128,0 0-193,0 0-351,-4 0-384,-3 0-721,0 0-1585,0-4-3697</inkml:trace>
  <inkml:trace contextRef="#ctx0" brushRef="#br1">35334 32035 8484,'0'0'6179,"0"0"-3314,0 0-1712,0 0-465,40-9 0,-9 3 177,2 1 655,3 1-927,-2-1-321,-5 2-192,-4-1-48,-4 2 0,-10-2-144,0 2-449,-3 0-207,-8-1-384,3 2-97,-3-7-592,0 1-1552,0-6-2994</inkml:trace>
  <inkml:trace contextRef="#ctx0" brushRef="#br1">35623 31560 14407,'0'0'3905,"0"0"-2688,0 0-705,0 0-160,3 46-48,14-25 97,8 4 31,1 4 48,0 3-400,4 2-48,-8-1 0,-2 4-16,-8-1 32,-8 1-32,-4 1 48,-9-2 0,-10 1 112,-8 0 465,-2-8 191,1-2-176,6-9-63,4-3-209,9-8-320,8-7-64,1-2-977,10-12-1472,6-8-3618</inkml:trace>
  <inkml:trace contextRef="#ctx0" brushRef="#br1">36801 31541 5827,'0'0'7603,"0"0"-5266,0 0-848,0 0-64,0 0-225,0 0-223,0-29-481,0 18-320,-7 2-16,-1 0 32,1-2 80,-5 2-192,0 2-48,-5 1-48,-2 6 0,1 0 0,-1 8-32,-2 11 32,1 5 0,2 10 0,1 5 16,7 5 80,2 5 80,5-2 160,3 0 1,0-5 15,14-5-112,-1-8-144,9-8-48,-2-12-96,11-6 80,2-3-48,1-12-32,0-9-176,-4 5-209,-3-3-127,-6 4-592,-7 7-945,-5 4-400,-9 4-209,0 0-2112</inkml:trace>
  <inkml:trace contextRef="#ctx0" brushRef="#br1">37058 31710 11189,'0'0'4370,"0"0"-2385,0 0-977,0 0 113,34-10 80,-19 8 63,-1 0-367,2-6-369,1 1-256,-4-1 128,-3-2-16,2-3-224,-4 1-112,-7 0-32,-1-3 32,0 1-32,-1-3-48,-5-3-176,-5 5-16,0-1 80,-3 1 0,1 7 160,-1 6-16,-1 2 32,2 14-80,-8 13 16,0 10 16,0 8 240,6 5 128,3 0 32,8-5 49,4-6-289,7-10-80,10-6-48,5-13 0,-2-6-224,5-4-433,-1-12-671,-3-6-1041,-1-7-2017,-5-4-2802</inkml:trace>
  <inkml:trace contextRef="#ctx0" brushRef="#br1">37352 31722 14791,'0'0'3761,"0"0"-2256,0 0 80,0 0-80,0 0-577,0 0-304,9 29-272,0-38-47,-2-6-65,7-2-96,-4-8-64,3 3-96,1-1 48,-1 4-48,1 4 48,-7 6-48,5 9-16,-3 0 0,-3 14 0,1 9 128,0 6 448,0-1 128,-6 1-432,4 0-191,4-7-33,-2-5 0,5-5-145,-4-5-463,-1-4-464,5-3-1009,-10 0-592,5-13-1025,-6-1-2433</inkml:trace>
  <inkml:trace contextRef="#ctx0" brushRef="#br1">37641 31616 6515,'0'0'7123,"0"0"-4930,0 0-1184,0 0-225,0 0 161,29-25-145,-7 14 128,5-1 401,1-1-385,-1 3-303,-5 3-337,4-1-160,-4 8-128,-3-1-16,-2 1 32,5 0-32,-4 0-256,3 0-497,-6 0-303,4 0-401,-5 0-944,-6 0-1521,-1 0-1200</inkml:trace>
  <inkml:trace contextRef="#ctx0" brushRef="#br1">37774 31230 5330,'0'0'6692,"0"0"-3795,0 0-1280,0 0-817,1 36-128,5 3 193,2 10 975,-2 10 17,-5 3-624,5 4-609,-6-6-448,0-9 16,0-5-112,0-5-32,0-8-16,0-5-16,-1-11-32,-4-4-32,4-4-624,1-9-657,-3 0-95,0-13-177,3-3-3185</inkml:trace>
  <inkml:trace contextRef="#ctx0" brushRef="#br1">38074 31693 10981,'0'0'3041,"20"34"-607,-13-14 127,0-3-768,-1-3-545,1-4-255,-5-3-145,1 1-128,0-8-63,-3 2-65,0-2 32,0-2 64,0-8-127,0 0-161,0-5-224,-6-2-48,4 1 0,-5-1 128,5 1-80,-2 2-80,4-3-32,-4 2-32,4 1 32,0 2-32,0 0-32,0 0 0,5 4 0,3 1 0,1 0-16,1 5-16,4 0 0,-1 2 0,7 0-48,-5 2 0,1 3-352,3 2-576,-6-3-401,2 2-624,-8-1-16,1-3-752,-3-2-1521,2 0-3586</inkml:trace>
  <inkml:trace contextRef="#ctx0" brushRef="#br1">38451 31621 15383,'0'0'2673,"4"38"-1376,-4-18 624,0-1-256,0-4-833,0-6-624,0-4-176,0 0-368,0-5-929,-4 0-287,1-10-1074,-3-4-4625</inkml:trace>
  <inkml:trace contextRef="#ctx0" brushRef="#br1">38428 31318 17512,'0'0'2417,"0"0"-1889,0-31-336,0 27 401,0 2-193,0 2-304,0 0-400,7 0-2465,0 0-3266</inkml:trace>
  <inkml:trace contextRef="#ctx0" brushRef="#br1">38664 31569 17128,'0'0'3521,"0"0"-2960,0 0-1,0 0 753,0 0-1,0 0-143,57 11-289,-24-11-528,-5 0-256,5 0-96,-3 0 16,-1 0-1024,-2-4-1457,-6 4 272,-4 0 1696,-8 0-5153</inkml:trace>
  <inkml:trace contextRef="#ctx0" brushRef="#br1">38861 31200 14807,'0'0'3409,"0"0"-2128,-9-33 688,2 31-144,-7 2-385,-2 2-831,-3 17-385,-1 6-32,4 9 384,4 10 208,4 4-143,2 0-225,6 1-128,3 0-128,2-6-176,4-4-32,-5-6-32,1-1 96,-5-7-80,0-3 64,0-3 16,0-5 32,-6-2-16,0-5-64,-2-4-144,2-3-704,6-10-609,-2-6-1392,2-9-2146,0 0-6770</inkml:trace>
  <inkml:trace contextRef="#ctx0" brushRef="#br1">38943 31671 20313,'0'0'2946,"0"0"-2610,15 37-144,-2-25 432,7-5 385,1 1-289,0-6-320,-2-2-240,0-5-64,-5-7-16,-5-2-32,-5-7 32,-4-1-208,0-6-32,-5 4-112,-6-3-160,-3 3 96,4 7 336,-2 4-48,6 7-144,-1 0-129,5 6-655,2 0-993,2 6-1328,6 0-2546</inkml:trace>
  <inkml:trace contextRef="#ctx0" brushRef="#br1">39275 31574 21626,'0'0'1329,"0"0"-1442,0 0 338,0 0 735,0 0-112,0 0 1,-7-19-481,0 24-352,1 9-48,-8 3 64,3 5 96,0 0-96,0-1-64,3 0 48,6-5-48,2-7 32,0 2-16,0-10 32,8-1-32,-1-1 0,10-14 80,-1-2-32,-1-5 32,-1 3-144,0 2 16,-6 0-64,0 9 80,-3 8 16,-5 0-16,0 13-96,0 6 80,-7 10 224,-4 5 128,1 2 176,-2 6 96,3-3 145,3-5-257,-3-2-352,4-6-32,-1-7-96,1-5-16,0-4 32,-1-5 48,0-5-32,-1 0 32,7-9-32,0-9-272,0-3-913,10-5-1168,7-6-1472,5-1-3907</inkml:trace>
  <inkml:trace contextRef="#ctx0" brushRef="#br1">39467 31501 21802,'0'0'1617,"0"0"-1921,0 0-17,0 0 658,0 0 303,0 0-176,-18 20-80,6 0-224,3 4 176,0 2 641,0-1-433,6-3-432,1-1-96,2-7 0,8-3-32,2-7 32,7-4-64,2-7 80,-1-5-224,3-7 64,-3-4-112,-5 2 160,-5 6 48,-2 4-48,-6 3 128,0 8 48,-9 8-32,-5 10 16,-1 5 208,0 4 80,2 2-96,6-4-191,4 0-65,3-10-289,3-6-1279,10-9-1330,1-2-2016</inkml:trace>
  <inkml:trace contextRef="#ctx0" brushRef="#br1">39637 31171 20217,'0'0'2209,"-28"57"-2049,14-16 1409,8 8 912,6 4-960,0-3-753,0-3-320,6-9-416,3-3-96,3-8 48,1-8 0,-5-2-80,-1-8-432,2-1-400,-4-6-1233,-5-2-1313,0-2-1984</inkml:trace>
  <inkml:trace contextRef="#ctx0" brushRef="#br1">40127 32015 4866,'0'0'6419,"0"0"-3217,0 0-1089,0 0-193,-7 0-255,7 0-240,0-3-353,0 0-303,7 1-241,13-5-144,2 1 112,9-2 801,8-3 80,0 5-593,-2-2-416,3 4-320,-10 0-48,-3 4 0,-7 0 0,-7 0-32,-4 0-224,-8 0-192,3 0-112,-4 0 319,0 0 97,-5 0-96,-4 0-560,-2 4-1009,3-3-288,0 4-352,2-3-1041,0 4-1840</inkml:trace>
  <inkml:trace contextRef="#ctx0" brushRef="#br1">40203 32231 5603,'0'0'3105,"0"0"545,0 0-673,0 0-576,0 0-240,0 0-128,48 0-336,-21 0-112,6-3-97,4-1-479,0-4-305,4 2-448,0-2-160,-12-1-48,-2 3 0,-5 2-144,-10-1-352,1 3-288,-5 2-625,-8 0-336,0 0 48,0 0-239,-8 5-529,-5-1-1281,4 4-2641</inkml:trace>
  <inkml:trace contextRef="#ctx0" brushRef="#br1">41392 31380 8148,'0'0'2625,"0"0"736,0 0-1280,0 0-752,0 0-160,0 0-321,0-7-352,0 7-112,0 0-176,0 0-79,0 0-33,0 0 16,0 0-80,0 0 0,0 0-32,0 0 64,0 0 64,0 0 64,0 0 16,4 0 0,-1 0-96,2 0-64,-3 0-16,5 5 0,-3 2-16,5 0 80,-7 6-48,7-1-112,-5 0 96,2 2 0,-4 1 16,7 2-48,-5 5 32,8-1 64,2 6 80,-4-3 128,8 1-79,-2-3 63,4-3-112,-4-4-64,-3-2 0,1-5-64,-2-2-32,-5-2-32,-5-4 32,-2 0 0,4 3-368,-4-3-160,0 0-97,0 0-255,-6 0-545,3-5-800,0-3-2657,2 0-6147</inkml:trace>
  <inkml:trace contextRef="#ctx0" brushRef="#br1">41735 31272 3634,'0'0'2625,"0"0"2353,0 0-2689,0 0-1312,0 0-145,0 0 241,0 51 31,-3-17 385,-4 9-353,-7 8-383,1 2-33,-4 1-176,-1-5-160,5-6-160,-2-10-31,2-5-113,7-10-32,4-6-32,2-6-32,0-6-112,8 0-593,5-12-351,2-5-433,0-5-1104,-2-5-2514</inkml:trace>
  <inkml:trace contextRef="#ctx0" brushRef="#br1">15781 32492 13046,'0'0'3410,"0"0"-2434,19 39 449,-10-20 688,5-1-465,-3-2-1039,3-3-417,-4-5-208,4-2 32,-1-4-448,-5-2-977,0-9-1889,-3-8-5121</inkml:trace>
  <inkml:trace contextRef="#ctx0" brushRef="#br1">15796 32303 17880,'0'0'3026,"0"0"-2786,0 0-272,0 0 80,0 0 16,38 22-80,-21-13 16,-1 4-1713,2-6-3057,-3-2-9925</inkml:trace>
  <inkml:trace contextRef="#ctx0" brushRef="#br1">16055 32485 7283,'0'0'12166,"0"0"-10693,0 46-1313,0-30 16,0-1 176,0-3 112,5-2 32,4-5-320,2-5-144,3 0-16,-4-5-32,1-5 48,-4-2 0,-4-5-96,-3 3 80,-3-3 0,-7-1 32,-7 4-64,4 3 48,-2 0 0,0 4-16,5 2 1,5 3 15,2 2-48,3 0-113,0 0-831,5 0-785,8 2-1504,-1-2-1233</inkml:trace>
  <inkml:trace contextRef="#ctx0" brushRef="#br1">16265 32518 19273,'0'0'3345,"0"0"-2896,0 0-401,0 0 80,0 0 32,0 0 112,17-4-48,-10-6-160,1-1-64,4 0-32,-5 0 80,1 0-96,0 4 64,-3 2-16,4 5 32,-4 0 0,2 12 160,-6 3 208,5 3 64,2 1-255,-5 0-161,1-7-32,5-3-64,-4-3-337,4-6-687,-1-3-737,2-9-1440,-3-5-3635</inkml:trace>
  <inkml:trace contextRef="#ctx0" brushRef="#br1">16547 32223 10117,'0'0'7875,"0"0"-6018,0 0-1457,0 0 513,0 0 367,0 35 321,0-4-96,0 5-497,0 1-320,6-2-79,-3 2-81,2-8-256,1-3-112,0-7-48,2-1-64,-1-9 0,0-1-144,-1-8-672,1 0-1297,-1-8-1617,3-9-3393</inkml:trace>
  <inkml:trace contextRef="#ctx0" brushRef="#br1">16701 32458 20553,'0'0'2273,"0"0"-2193,0 0-64,46 19-32,-25-19 129,0 0 527,-3-2 688,-2-6-575,-1-4-529,-3 0-176,-7 0-32,-5-2-16,0-1-48,-10 1-256,-6 4-32,-6 5 224,-3 5-1,2 5 113,1 14 17,5 5 239,4 3 272,11 2-48,2-2-160,8-2-256,13-9-16,0-6-208,6-7-464,2-3-1057,-2-8-592,0-9-960,-5-4-3667</inkml:trace>
  <inkml:trace contextRef="#ctx0" brushRef="#br1">17078 32298 13254,'0'0'6035,"0"0"-3826,-39 27-240,12-13 176,-1 1-753,1-1-351,5 1-497,4-1-256,9-4-160,5 3-48,4-4-32,10-2 0,6 0-64,6-2 48,4 2-48,1-2-96,0 0 16,-2 1 32,-4 0 32,-3 2-96,-5-1-80,-3 1-96,-5-2 128,0 0 0,-5 3-16,-2-1 64,-9 0 80,-7 0 96,-5 2-128,-3-1 224,3-1 112,1-1-80,2-2-144,1-2-96,11-1-400,3-2-1281,5-2-1281,4-9-1920</inkml:trace>
  <inkml:trace contextRef="#ctx0" brushRef="#br1">17387 32318 17752,'0'0'9108,"0"0"-7363,0 0-1505,0 0-48,-39-10-128,17 12 16,-5 6 16,4 0 32,1 7-272,6-1-256,7 4 176,7 0 192,2-4-144,8 1-144,5-4 176,4 1 128,-1-2 80,-1 0-80,-3 2 64,-3 0-48,-8 1 48,-1 1 128,-5-2 144,-9 3 288,1-1-191,-1-1-225,1-2-240,1 1 16,0-5-32,1 0-177,7-4-559,-5 0-352,4-3-497,-2 0-1713,1-6-2448</inkml:trace>
  <inkml:trace contextRef="#ctx0" brushRef="#br1">14565 32555 6707,'0'0'9444,"0"0"-7139,0 0-1216,0 0 128,0 0-113,0 0-608,3-32-368,-3 23-32,0 1-112,4-2 16,-2-1-32,3 1 32,-2-2-16,2-1-16,0 4 48,-2 2 32,3 2 80,-3 2 80,0 1 97,3 2-129,-5 0-112,2 0 0,2 7-32,1 0 64,0 3-32,-2-3-32,2 1-16,-1-4 0,2 0-48,-1-4 48,-3 0-80,3 0 128,-1-8-48,2-2 48,-3 3-64,1-5 0,-2 2 0,0-1 0,0 0-32,0 4 16,-2 0 48,5 2-48,0 2-32,0 1 32,6 2 0,-1 2 16,2 9 16,-1 0 0,4 7 160,-5 0 448,-1-1 289,1 3-385,-5-3-320,-2-3-112,-1-4-64,1-3 32,-2 1-48,-2-6-80,0 0-160,0-2-480,0 0-385,0-9-528,0-3-784,0-2-1649,3-1-4177</inkml:trace>
  <inkml:trace contextRef="#ctx0" brushRef="#br1">15018 32429 9492,'0'0'5315,"0"0"-3106,0 0-592,0 0-513,0 0-592,0 0-16,27 7 273,-10-5-33,1 1-272,-2-3-256,3 0 65,-5-3-49,-2-1-80,0-6-80,-6 3-48,-2-3 16,-4 2-16,0 0-16,-10 0-16,-3 1-32,-6 1-32,-3 4 32,1 2-48,-4 2 80,7 11 32,0 6 96,6 5 416,6 5 256,6 1-191,4-1-369,6-2-144,6-8-160,6-7-304,-4-2-449,1-8-223,0-2-353,-8 0-1088,0-5-1521,-8-5-2193</inkml:trace>
  <inkml:trace contextRef="#ctx0" brushRef="#br1">15277 32523 9044,'0'0'5843,"0"0"-3938,0 0-545,0 0 433,0 0-352,0 0-129,3 3-543,-3-11-593,0-2-160,0-5-16,0-1 0,0-1 0,2-2-32,1 2-64,2 0-32,1 2 96,1 6 48,2 2 0,-1 7 0,1 0 0,1 4 80,-2 11 256,1 3 464,-5 5 129,5-4-321,-4 3-304,3-6-192,-5-5-16,2-1-48,-2-8 0,-3 0-80,0-2-32,0 0-528,0 0-641,-6-6-671,4-5-978,-1-3-2032</inkml:trace>
  <inkml:trace contextRef="#ctx0" brushRef="#br1">15563 32402 5955,'0'0'4210,"0"0"-1505,0 0-672,0 0-128,0 0 144,0 0-641,9-5-767,-9 5-321,-1 2-112,-7 6 192,2 5-48,-2-2-128,0 1-80,5 3-128,3-1 16,0-1-32,0-2-32,11-1 32,3 0-32,2-3-80,2-1 16,-1-4-48,-4 4 64,-2 0 48,-3-2 0,-5 1 0,-3 3 0,0 1 32,-7-2 16,-2 4 48,-3-5-48,-6 5 128,-1-4-48,1-3-48,-3 1-32,6-3 0,2-2-32,7 0-16,4-4-288,2-6-672,8 0-1297,8-4-2338,3 2-2288</inkml:trace>
  <inkml:trace contextRef="#ctx0" brushRef="#br1">14051 32447 1729,'0'0'11429,"0"0"-8131,0 0-1698,0 0-591,0 0-209,-21-4-128,10 4-239,1 0-193,-7 2-48,1 4-96,-2 5-16,-4 1 16,4 2 32,-3 3 112,3 0-80,5 3 48,4-1 128,4-3-15,5 3-161,0-9-144,11 1-48,5-4 48,5-4-16,4-3 64,2-6 0,-3-5-16,3-9-16,-2-1-48,-7-4-48,-1-2-449,-7 1-207,2-3 80,-8 0 96,-4 0 127,0 0-31,0-4 32,-3 4 240,-2 0 160,2 3-32,-4 2 112,3 2 0,4 7 192,0 4 160,0 0 177,0 9-97,6 2-224,-1 7-256,3 15 0,4 10-16,-4 9 48,-1 8 384,1 4-48,-4 0-128,-4-7-80,0-5-63,0-9-17,0-5 16,0-5 64,0-6-160,0-3-16,0-6-32,0-2-529,0-5-879,0 0-657,5-5-1553,-1-8-3441</inkml:trace>
  <inkml:trace contextRef="#ctx0" brushRef="#br1">14345 32454 11525,'0'0'7956,"-10"41"-6708,3-21-815,7-1 207,0-4-368,0-5-272,0-6-288,0-4-1617,3 0-2033,1-9-2096</inkml:trace>
  <inkml:trace contextRef="#ctx0" brushRef="#br1">14345 32193 14743,'0'0'3729,"0"0"-2672,0 0-481,0 0-368,0 0-304,0 0-416,4 33-1505,-3-8-2481</inkml:trace>
  <inkml:trace contextRef="#ctx0" brushRef="#br0">21282 32490 8724,'0'0'1969,"0"0"-1121,0 0 65,0 0 511,0 0-303,0 0-497,3 0-176,1 0-31,-4 10 47,1 2 176,-1 7 192,0 8-95,0 6-209,-5 6-224,2 5 112,-4-1-160,0 1 33,1-3-129,-1-4-48,2-6-96,5-6 32,-3-3-32,3-8-16,0-3-32,0 0 0,0-6-240,3 0-689,-3-5-784,0-5-1648,0-11-1217</inkml:trace>
  <inkml:trace contextRef="#ctx0" brushRef="#br0">21277 32487 5378,'0'0'2962,"0"0"-817,0 0-272,0 0-273,0 0 65,0 0-864,-37 7-353,23 14 192,-5 0 96,0 1-319,9-3-65,-4-2-224,6-7-32,5-2-32,3-8-32,0 0-128,3-10 176,8-8 112,0-8-576,4-3 176,3-8 32,-1 2 96,5 0 160,-4 8 0,3 9 48,-3 7-160,-5 11 80,1 0-16,-1 15 0,-5 3 96,2 3 224,-7 0-160,3-1-32,-1-3-64,-5-3 32,3-2-96,-3-7-32,0 1 16,0-6-32,0 0-544,0-11-785,-3-3-3969</inkml:trace>
  <inkml:trace contextRef="#ctx0" brushRef="#br1">24052 32984 13894,'0'0'2674,"0"0"-2530,-40 0 368,25 11 464,2-1-127,6 4-161,0 3 48,3 5-47,4-3 95,3 1-112,5 0-303,6-9-241,4 0-144,-2-10-32,2-1 352,0-1-160,-6-12 208,-4-2-208,0-4-96,-8 0-48,0-2-144,-2-2-256,-9 1 144,-3 3-16,1-1-17,0 3 33,-1 5 144,5 5 96,2 0 0,1 4-48,6 3 0,0 0-160,0 8-880,6 1-1330,5 3-1247,-1 0-1410</inkml:trace>
  <inkml:trace contextRef="#ctx0" brushRef="#br1">24304 32707 13270,'0'0'3474,"0"0"-2050,0 0-879,27 63 591,-24-20 785,0 11-256,-3 1-129,0 3-303,0-7-353,0-7-479,3-8-241,1-12-160,3-6-96,-5-9 80,4-2-32,-4-4-369,1-3-591,0 0-817,-3-4-528,0-9-1249,0-3-3297</inkml:trace>
  <inkml:trace contextRef="#ctx0" brushRef="#br1">24515 32646 20057,'0'0'2017,"0"0"-1905,0 0-352,0 0-112,0 0-785,0 0-1312,8 29-4418</inkml:trace>
  <inkml:trace contextRef="#ctx0" brushRef="#br1">24577 33000 21098,'0'0'864,"0"0"-848,0 0 32,0 0 48,-9 34-96,9-32-368,0-2-1473,0-7-3809</inkml:trace>
  <inkml:trace contextRef="#ctx0" brushRef="#br1">24867 32947 9172,'0'0'2257,"0"0"-720,-35 4-16,28-1 672,-4-3-48,2 1-657,1 3-559,6 0-337,-1 1-256,3 3-96,0 0-160,0 0-16,9 2 16,0 0-48,3-3 0,4 0-64,-1 1-144,7 2 80,-3 2 80,3-1 0,-9 7 16,0-1 16,-5 2-32,-8-1 16,0 0 16,0-1 48,-13-2 112,4-1 0,-8-4 113,4-3-17,-5-4 48,9-3-96,-3 0-144,2-8-64,2-2-48,5 2-544,0-3-289,3 7-495,0-2-433,9 6-1521,-4 0-1424</inkml:trace>
  <inkml:trace contextRef="#ctx0" brushRef="#br1">22935 32659 560,'0'0'10853,"0"0"-7875,0 0-1202,0 0-591,0 0-33,0 0-335,0-32-257,0 23-32,-7-4-47,5 1-145,-4 1-32,0-3 16,-1 1-32,-7 1-112,1 0-96,-5 2-48,-7 3-16,-2 1-16,-9 4-16,2 2-16,-7 2-64,1 13 64,-3 9-16,3 13 16,1 9-16,6 8 96,5 8 128,13 8 657,7 4 367,8-4-255,21-5-321,9-9-48,3-8-160,14-8-352,-2-14-64,7-9 176,-4-2-47,-8-9-17,1 0-112,-14-6-112,-6 0-1025,-8 0-320,-10 0 209,-3-8 559,-3-2 289,-6 1-336,-2-4-160,-3 1 31,6 2-287,2 2-513,6 0-1521,0-2-2192</inkml:trace>
  <inkml:trace contextRef="#ctx0" brushRef="#br1">23122 33047 16968,'0'0'2481,"0"0"-2129,-42 5 416,28 7 145,3 2-33,6 3-127,0 3-65,5-1-336,6 1 0,9-5-192,6-7-112,7-4-80,-1-4 64,2-11 48,-1-5-256,-8-4 64,-4-2-224,-4 0 224,-5 0-80,-7 1-128,-6-1 64,-9 5 112,-4 0 96,-3 5 32,-5 5 64,0 4 16,0 3 160,3 5-208,-3 7 16,8 5-32,3 0 16,9 0-112,-1 3-849,8-5-1312,0-5-2673,8-3-4002</inkml:trace>
  <inkml:trace contextRef="#ctx0" brushRef="#br1">23393 33134 5394,'0'0'10645,"0"0"-10020,0 0-481,9 39 704,-9-31 81,0-4 239,0-4-224,0 0-495,0 0 95,0-10-32,0-2-128,0-4 81,-3-4 159,3-2 80,-2-1 209,-1 2 15,2 3-320,-6 0 1,5 3-177,-3 6-112,1 1-304,1 6 16,3-3-48,0 5 80,0-2-80,0 2 16,7-3-144,3 1-112,3-3-128,6 0 31,-2 0-159,-1-3 48,-1 2 192,-2 1 64,-1 0 16,-7 3-112,1 2-209,-6 0-687,0 2-145,-8 3-432,-3 0-3521</inkml:trace>
  <inkml:trace contextRef="#ctx0" brushRef="#br1">23713 32778 21562,'0'0'1729,"0"0"-1553,0 0-176,0 0-128,0 0-1073,0 0-1024,-20-27-3922</inkml:trace>
  <inkml:trace contextRef="#ctx0" brushRef="#br1">23702 33014 20745,'0'0'1713,"0"0"-1649,0 0 160,4 45 241,-4-26-17,0-2-32,0 0-288,0-4-176,7-4-240,-5-3-1009,3-6-399,2 0-1810,-3-8-4194</inkml:trace>
  <inkml:trace contextRef="#ctx0" brushRef="#br1">27347 32554 11429,'0'0'2962,"0"0"-1714,0 0-287,0 0 1056,0 0-369,0 0-591,21 3-225,-20 23 561,-1 12 544,0 10-337,0-1-415,0 4-353,-1-1-319,-3-5-33,4-7-144,0-1-160,5-8-48,1-9-64,2-3-48,-2-8-80,2-1-288,-8-8-448,2 0-657,-2-13-736,0-3-897,0-9-1360,-8-2-6403</inkml:trace>
  <inkml:trace contextRef="#ctx0" brushRef="#br1">27514 32900 9540,'0'0'3778,"0"0"-1297,0 0-592,36 5 112,-20 2-192,6-1-465,-1-4-479,3-2-369,-4 0-336,2-2-96,-9-8-64,-2-5-32,-7 4-288,-4-4 48,0-2 112,-7 3 16,-10-1-64,-1 3-241,2 2 449,-1 5-16,1 3 48,2 2-16,7 11 16,4 7 1,-1 3-17,4 8 64,7 0 96,4 1 0,5-1-64,-1-5-128,2-7-48,1-2-625,-5-10-383,5-5-577,-5 0-912,-2-15-1345,-1-2-1360</inkml:trace>
  <inkml:trace contextRef="#ctx0" brushRef="#br1">27806 32966 14054,'0'0'1361,"0"0"-513,0 0 961,37 31 400,-23-28-768,-1-3-305,1 0-207,-7 0-81,-1-5-95,-3 1-209,-3-1-96,0-3 0,-3 0-96,-3 0-111,-1-3-1,-1 1-96,1-1-32,-1-3-80,4-2 16,4 2-48,0-3-16,0 1-16,12-1 16,-2-3-32,2 3-32,2 0 48,3 2 32,-3 5-16,-5 3-240,0 6-145,-3 1-127,-6 0-304,0 4-497,0 6 225,0-1-577,0-2-848,0 0-2257,0-1-6211</inkml:trace>
  <inkml:trace contextRef="#ctx0" brushRef="#br1">28112 32854 15559,'0'0'2353,"0"0"-1648,-48 29 1215,38-14-287,-1-1-464,8-1 15,3-1-367,6-2-353,11-6-352,1-4 64,8 0-112,1-6 32,0-6-64,-6-3-80,0 1-48,-6 1 32,-8 4 16,-1 2 16,-6 7 64,0 0-16,-6 7 32,-1 4 32,-1 7 112,5-2 16,3 2-80,0-7-48,9-1-96,0-2-112,5-8-592,6 0-1249,-6-8-880,-4-7-689,-1-3-3441</inkml:trace>
  <inkml:trace contextRef="#ctx0" brushRef="#br1">28292 32699 18456,'0'0'1713,"0"0"-832,0 0-769,42 25 1440,-15-16 337,4-1-400,3-4-593,-1-4-575,3 0-257,-1-3 0,-1-6-16,-6 0-64,0-3-673,-1-1-591,-4-1-401,4-2-880,-5 1-2498</inkml:trace>
  <inkml:trace contextRef="#ctx0" brushRef="#br1">28498 32462 15335,'0'0'2193,"0"0"-1905,-3 45 1361,-4-10 928,1 9-352,-2 3-480,2 5-288,6-1-353,0-1-672,0-6-96,0-7-127,8-8-145,-2-7-16,0-7 32,-5-3-48,5-6-48,-6-3-289,0-3-239,0 0-176,0-3-305,-6-3-671,5-6-994,1-3-367,0-3-3122</inkml:trace>
  <inkml:trace contextRef="#ctx0" brushRef="#br1">28780 32522 21946,'0'0'2065,"0"0"-1633,0 0-512,0 0-96,0 0-976,0 0-1121,18 8-2770,-9-6-7539</inkml:trace>
  <inkml:trace contextRef="#ctx0" brushRef="#br1">28810 32833 19017,'0'0'3649,"0"0"-2752,-8 36-721,8-26 768,5-6 113,4-1-385,4-3-496,1 0-336,0-3-1473,-7-5-1168,5-10-352,-8-1-3026</inkml:trace>
  <inkml:trace contextRef="#ctx0" brushRef="#br1">29044 32835 17400,'0'0'2753,"0"0"-2465,-6 33-128,-1-19 961,7 3-129,0 1-47,0-3-81,8-3-672,9-6-128,1-3-48,7-3 16,-1-7-32,1-7-352,-2-7-64,-4 0 176,-8-3 112,-6-3 0,-5 3-272,-1 4-401,-17 3 305,-6 5 464,2 2 256,-5 8 512,5 2 241,-1 0-145,7 0-448,10 2-288,3 3-128,3-2-1104,14-1-1121,0-2-1921,1-5-8852</inkml:trace>
  <inkml:trace contextRef="#ctx0" brushRef="#br1">29387 32878 16536,'0'0'3409,"0"0"-2785,0 0-383,0 0 1343,34 14 257,-28-14-432,-3-7-209,0-5-671,5-5-369,-2 0-80,7-6-64,2 5-16,6-2 16,1 8-80,4 5 16,2 4 0,0 3 32,1 10 96,1 2 496,2 3 208,-2 0-304,1-3-303,2-1-145,-2-3-64,-2-2-369,-5-2-607,-2-4-257,-7 0-2208,-6-12-1858</inkml:trace>
  <inkml:trace contextRef="#ctx0" brushRef="#br1">25851 33037 14583,'0'0'3201,"-18"42"-1488,11-27-465,7-3 81,0-7-529,4-5-431,5-10 127,6-12 368,0-7-480,7-10-272,-1-5-79,4-9-33,-4-5-97,0-5 177,4 0-208,-2 1-128,-5 8 64,-2 13 176,-1 11-80,-1 16 208,-1 14-112,-1 5-432,1 21 480,4 16 112,-2 9 432,1 7-239,-2 4-33,-1 2-176,-4-9-112,-5-7 48,2-9 0,-6-10-48,0-4 32,0-6-48,0-7 0,0-2-16,-6-5-224,2-5-432,1 0-449,3 0-192,0-7-207,0-3-1314,0-2-1536,3-3-2193</inkml:trace>
  <inkml:trace contextRef="#ctx0" brushRef="#br1">26009 32904 11125,'0'0'4498,"0"0"-1937,0 0-1056,0 0-368,0 0 127,49-23-223,-17 12 527,3 2-543,0 0-433,-5 1-416,-1 3-208,-6 3-128,-8 0-800,-7 2-753,-3 0-240,-2 2-800,-3-2-2050,-5 0-4401</inkml:trace>
  <inkml:trace contextRef="#ctx0" brushRef="#br1">26537 32798 13254,'0'0'2753,"0"0"-2080,0 0 1055,0 0 369,0 0-560,-43-27-528,25 41-337,-4 7 96,0 2-31,0 9-161,7-1 80,3 1-64,8-3-239,4-5-17,3-3-192,7-5-80,8-10-48,3-6 32,0 0-128,0-4-288,0-8-417,-1-5-1120,-5 3-1040,-3-4-1617,-7 3-4626</inkml:trace>
  <inkml:trace contextRef="#ctx0" brushRef="#br1">26848 32769 18681,'0'0'1248,"0"0"-1184,0 0-16,0 0 560,-41-29 209,22 33 95,2 8 49,-3 10-129,0 8-112,2 1 561,0 5-257,6 0-351,3-1-17,5-4-304,4-6-160,4-7-128,10-5 0,2-9-64,6-4-112,-1 0-528,-2-6-416,3-9-369,-3 1-1264,-6-6-1073,-1-1-3697</inkml:trace>
  <inkml:trace contextRef="#ctx0" brushRef="#br1">26945 32882 13046,'0'0'7075,"0"0"-6194,35-14-865,-16 7 608,2 2 929,0-2-145,1 2-431,-4 0-513,0 1-144,-5-2-256,-8 1 0,-3 1-32,-2-4-112,-5 4-144,-8-2 96,-7 4 128,-1 2-32,-4 8-16,5 4 64,3 7 0,6 3 48,5 5 224,6-5-64,9 0-16,8-6-96,6-3-80,4-9-112,-1-4-576,3 0-849,-6-10-1088,2-1-2465,-11-9-3122</inkml:trace>
  <inkml:trace contextRef="#ctx0" brushRef="#br1">32498 32991 14487,'0'0'3697,"0"0"-2176,0 0-513,0 0-47,57-4 31,-29 4 849,8 2-512,-2 3-545,2-3-336,-6 3-175,-6-2-241,-8-1 32,-3 0-449,-5-2-591,-4 3-577,-4-3-416,0 0-480,-4-7-1713,-5-3-7427</inkml:trace>
  <inkml:trace contextRef="#ctx0" brushRef="#br1">32798 32596 9941,'0'0'5346,"0"0"-3185,0 0-960,15-36-545,-12 26 16,0 3 64,-3-1-175,0 2-289,0 0 80,-3 2 192,-6-1-160,1 3-271,-5-1-49,-2 3-32,-7 0-32,-3 7 16,2 6 0,-6 3-16,6 4-32,-3 6 128,8 7 256,5 4 352,4 7 32,8 7-175,1 2 47,1 4-256,11-4 32,-3-3-272,-3-1-128,3-10 0,-5-3 16,-4-2-16,0-5 0,0-4 0,0-6-16,-6 0-16,-6-5-256,4-1-304,1-5-737,-1-7-352,-1-1-416,4-4-864,2-8-2721</inkml:trace>
  <inkml:trace contextRef="#ctx0" brushRef="#br1">33376 32702 9396,'0'0'2529,"0"0"-2240,0 0-49,0 0 1264,0 0 273,-34-18-512,26 30-753,2 9 64,-1 8 337,1 10 303,0 7 225,1 3-177,1-2-239,-3 0-417,2-6-160,3-7-31,-5-5-113,-1-4-144,3-6-32,3-5-48,-4-3-16,4-7-48,-3-4 16,2 0 96,0-11-32,0-7-80,0-6-112,3-8 80,0-6 0,3-6 16,6-7-112,-4-5 64,0-2 48,0-3-320,0 3-96,2 2-65,-6 5 161,6 5-144,0 11 80,0 5 304,6 6 80,-3 9 32,9 10-32,9 5-16,-1 5 48,1 12 16,2 8 0,1 4-64,-5 2 0,-5 0 0,-4 1-16,-7-6 32,-5 2 0,-5-6 0,-1-4 16,-11-1 0,-3-1 64,-7-5-32,1-1 32,-5 0-32,0-5 0,2 2 16,-4 2 16,8 1-144,-2 3 32,2 1 32,7 1-48,4-1 64,3 1-16,6-1 0,0-2 0,6 3 16,9-1 80,3 1 32,6-3 160,-2 0 176,5 0 49,0-2-241,1-1-80,-5 1 16,2-3-80,-3-2-16,-4 2 48,-3 1-112,0-3-16,-2-1-16,-5 4-32,-2-3-16,-5 2-288,2 0-448,-3 1-785,0-4-800,0-4-2017</inkml:trace>
  <inkml:trace contextRef="#ctx0" brushRef="#br0">20673 33582 13334,'0'0'897,"0"0"-481,0 0 944,0 0-447,0 0-401,-31-13 0,17 11-112,-1 2-127,-3 0-17,3 0 160,-7 10 32,1 3-112,-1 5-240,1 7 80,2 1-48,2 6 144,7-1 193,2 1-49,4-5-272,4-8-96,6-4-80,7-11-80,4-4-16,5-9 336,1-13-96,2-8-96,-2-3-64,3-6 0,-4 1 64,-5-4-80,2 1 0,-11 5-16,1-1-80,-5 2-128,-1 5-32,-3 2 272,0 6-1,0 1 114,0 5-65,-4 6 32,-1 3 0,-2 7 48,5 0 16,-4 7-32,4 7 0,-2 11 32,4 5 96,0 7 144,0 5 112,4 3-96,1-1-160,0 0-48,2-6 1,-5-3-17,2-6-128,-1-8 64,1-3-80,-2-7-32,1-3 16,-1-6-465,-2-2-495,0 0-289,0-12-479,-2-3-3155</inkml:trace>
  <inkml:trace contextRef="#ctx0" brushRef="#br0">20822 33647 14743,'0'0'1969,"0"0"-1617,0 0 720,0 0-143,0 0-449,42 18-304,-21-18-32,-3-4-96,0-9 0,-2 1-16,-2-2-32,-3-1-16,-9 3-32,-2-1-16,-2 5 32,-9 0 96,-6 3-64,-1 5 48,-4 0-32,-1 15 176,3 2 128,-2 9-80,7 6 225,4 2 415,9 0-80,2 0-335,2-2-401,11-6-64,4-5-32,1-6-112,2-5-481,-2-7-111,-4-3-128,-1 0-241,-4-6-448,-6-5-816,-3-2-720,0-3-1873</inkml:trace>
  <inkml:trace contextRef="#ctx0" brushRef="#br0">21080 33665 15623,'0'0'1729,"0"0"-657,0 0 209,0 0-337,46-2-95,-22-8-225,4-2-272,1 3-144,-4-4-208,-4 4 64,-3 2-32,-4 1-112,-1 2-704,-4 1-1089,-6 3-3361</inkml:trace>
  <inkml:trace contextRef="#ctx0" brushRef="#br0">21247 33419 7459,'0'0'2001,"0"0"-496,-13-35 240,7 23 496,1 3-304,2 1 64,-2 4-593,5 4-895,-4 0-161,4 0 0,0 9-192,0 7 256,0 0 128,4 7-288,1 2-143,-2 4 95,0 2 16,-1 6-96,2 2 48,-2 0-128,-2 2 48,0 1 128,0-7-48,-6 0-208,4-9 16,-4-4-16,1-8-32,1-6 96,4-6-64,-4-4-208,2-16-929,-2-3-2000,1-8-2738</inkml:trace>
  <inkml:trace contextRef="#ctx0" brushRef="#br0">21185 33329 9268,'0'0'1905,"0"0"-672,0 0-17,0 0-255,0 0-129,0 0-384,13-34 145,-4 26 207,-1 1-288,0-1 96,-5 4 241,-1 2-241,2-1-64,-2 0 1,-2 3-177,0 0-176,6 0-112,1 8-32,1 4-144,5 1 432,4 1-112,2 1-208,-6-6 32,4 0 16,-4-3-64,-1-4-64,-6-2-240,-3 0-560,-3-8-593,0-3-2385,-8-4-6595</inkml:trace>
  <inkml:trace contextRef="#ctx0" brushRef="#br0">21414 33743 16456,'0'0'1344,"0"0"-896,13 34 145,-13-26 447,4-6-1040,-4-2-1056,0-2-577,0-13-3906</inkml:trace>
  <inkml:trace contextRef="#ctx0" brushRef="#br0">21611 33721 9332,'0'0'2113,"0"0"-1152,0 0 351,0 0 65,0 0-225,-9 32 1,9-23-81,0-1-335,0 2-129,0-3-160,0-3-80,0-1-175,0-3-65,0 0-48,0 0 0,0-3 64,0-6 48,7-5-128,-5-6 16,3-5-64,3 0 16,0 0 0,-2 3-96,2 5 32,0 5 32,-3 8-16,4 4-64,1 6 16,-2 11 48,5 5 240,1 5 64,-3-1-48,0 1-128,2-6-112,-5-3 0,1-6-16,-5-3-16,-1-3 48,1-4 16,-4-2-32,0 0-208,-4-10-416,0-2-1041,-2-5-976,-2-2-2449</inkml:trace>
  <inkml:trace contextRef="#ctx0" brushRef="#br0">21899 33733 4130,'0'0'10677,"0"0"-10069,0 0-144,0 0 801,0 0-913,36 23 288,-21-23-304,-2-8-272,1-1 17,0-7-17,-6 5 0,-8-3-48,0 1-64,0 4-113,-16 2-31,-1-1 80,1 8 176,-5 0-96,2 4-32,2 11 32,4 4 144,6 3 513,7 2 191,0 1-336,14-1-400,7-4-16,0-4-160,7-3 208,-5-3-256,7-9-832,-7-1-561,-1-1-1504,0-14-2210</inkml:trace>
  <inkml:trace contextRef="#ctx0" brushRef="#br0">22236 33731 16135,'0'0'2786,"0"0"-2098,-44 19 529,25-7-97,3-2-448,-2 5-239,5-3-65,2 3-304,4-1-16,7-2 16,0 1-128,7-6 48,7-2 0,1-5-112,1-4-337,6-7-111,-4-9-112,-1-1-112,2-6 303,-6-5-175,1 1 368,-4-5 304,-4 0 32,-3-4-112,-3 7-96,-3 2-545,-6 2 225,-1 11 480,-1 7 144,-2 10 625,4 2-193,-1 20 128,2 5 417,6 10 271,2 6-591,0-1-337,7 0-160,1-6-112,6-5-192,-6-5-48,3-6 48,-6-2-240,-2-5-32,-3-2 128,0-3 48,0-1-96,-6-6-465,1 0-623,0-10-1362,-2-8-3216</inkml:trace>
  <inkml:trace contextRef="#ctx0" brushRef="#br0">22648 33692 7668,'0'0'3569,"0"0"-2913,0 0 737,0 0 224,0 0-369,0 0-159,-25-25-449,18 24 32,0-2-63,2 3-1,-3 0 80,-2 0-31,-3 8-177,-3 1-96,2 3-64,1 0-160,-1 1-80,4 1-64,1-4-16,3 2-32,6-3 0,0 1 32,0 0-32,0-1 16,9-1 16,2-3-16,-1 0-96,3-3 256,1 0-144,-1-2 48,-1 0-32,-4 3 0,-1-3-16,-7 2-64,3 0-64,-3-2-16,0 3 160,0 0-16,-3-1 80,3-2-80,-2 0-16,2 0 80,0 0-32,0 0 16,0-8-96,0 1 16,0-2 48,0-1 0,0-4 0,2-2 16,-2-2 0,3 1 0,2 0-16,-5 2 0,7 3-64,-7 4 48,0 6 96,1 0 32,-1 2-96,0 2-48,0 8-32,0 2 80,0 5 160,0 2-47,-1 1-145,1 2 16,0 2 48,0-3 48,1-1-96,4-1 16,2 2-16,0-11-48,1 2 48,1-5-48,2-3 16,-4-4-593,2-3-927,-5-9-1058,0-6-3840</inkml:trace>
  <inkml:trace contextRef="#ctx0" brushRef="#br0">22872 33663 10917,'0'0'2161,"0"0"-1377,0 0 1249,0 0-192,-5-39-352,-2 32-529,-3-1-303,-1 4-161,-3 1-80,1 3-144,-2 3-128,-2 7-16,4 5-64,1 1 112,2 4 176,7-1-15,3 2-113,0 2 80,6-5-224,4 3-128,3-7 80,1 1-112,2-6 64,1 1-96,-4 0-48,-2-3-48,0 3 224,-4-3 48,-7 2-80,0 4 16,0-1 0,-7 2 48,-4 3 32,-6-2 32,4 2 0,-5 0 16,0-5-64,5 1-64,-2-7 0,7-1-16,2-5 32,0-5-128,6-9-1153,0-11-2689,0-8-6226</inkml:trace>
  <inkml:trace contextRef="#ctx0" brushRef="#br1">15155 34270 4994,'0'0'6227,"0"0"-1745,0 0-2817,0 0-705,0 0 1,0-34 15,0 29-512,0-2-239,0 4 79,0-1 48,0 1 0,0 3 32,0 0-176,2 3-80,5 11-128,-6 15 176,6 15 609,-5 19 912,3 9-385,-5 9-655,0 1-209,0-7-176,0-13-16,3-10-112,2-13 16,3-10-112,1-15-32,4-4-96,-2-10-672,2-5 15,-5-12-527,-1-4-1201,-5-8-465,-2-6-2800</inkml:trace>
  <inkml:trace contextRef="#ctx0" brushRef="#br1">15501 33929 11877,'0'0'2498,"0"0"-1234,0 0 81,0 0-97,0 0-287,0 0-97,-18 6-159,18-6-65,0 0-416,2-4 80,4 4-112,1 6 160,7 10-128,-1 16 673,4 15 351,2 13 785,0 18-352,-4 11-336,-6 6-657,-1 0-448,-8-6-272,0-9 160,0-12-80,-3-10 160,-2-12 144,-1-9-95,2-6-177,-8-10-16,3-7-64,0-6-112,-5-5-32,3-3-129,0-11-399,3-5-352,7-1-849,1-1-1297,1 1-1776,10-2-2866</inkml:trace>
  <inkml:trace contextRef="#ctx0" brushRef="#br1">16519 34241 9812,'0'0'1569,"0"0"320,0 0-1121,0 0-79,0 0 303,0 0-319,0-32-145,0 30-112,0 2-256,0 0-80,0 0-32,0 0 192,0 2-128,0 10 96,0 8-80,0 12 80,0 8 913,0 17 272,-5 5-337,-4 6 33,0 0-65,-3-2-352,5-11 81,-1-9-1,-1-5-224,5-9-272,-2-6-47,0-9-17,4-1-128,-1-7-16,-1-4-16,4-5 32,0-5-16,0-12 32,0-8-160,4-6-160,4-10-32,5-10-33,1-5-63,-1-8-16,-1-5-96,-2-1-32,-5 2-17,0 2 65,-1 8 96,-4 7-112,0 7-17,0 8-31,-4 5 352,4 7-48,0 2-16,0 1-32,0 0-32,11 5 32,3-1-1,2 2-47,6 1 368,-2 4-32,5 2 32,-1 6 112,1 2 113,-4 8-145,-4 8-32,-2 5-16,-3 9 176,-7 6-80,-3 3-16,-2 5-48,-2-2 80,-9-2-80,-3 1 32,1-4 0,-5-3-32,-1-2 80,-1-1-112,-4-2 33,6-2-81,-4-1 16,3-4-32,4 0 16,-2-7 0,7-1 0,3-4 16,2-3-64,3-3 48,2 2-64,0-6-48,5 2 0,1-2 96,3 0 128,0 0-48,4 0 144,-5 0 128,4 3 64,-2 7-144,3 2 128,-1 5 193,3 2-1,-3 6-112,3-2-48,-3 1-111,4 1-145,2-6 64,2-1-64,1-4-32,1-7-80,-4-2 16,1-2-48,-4-3-32,-3 0 0,-5 0-320,-7 0-160,0 0-97,0 0-447,-7 0-769,-5-6-480,-3-1-1665,1-5-6402</inkml:trace>
  <inkml:trace contextRef="#ctx0" brushRef="#br1">16997 34672 11477,'0'0'3266,"0"0"-1281,0 0-305,0 0-383,0 0-96,0 0-561,-22 24-528,13 1 240,0 4 769,2 5-1,0 0-79,7-5 31,0 0-352,7-9-351,9-3-33,3-10-192,6-7-32,1-6 192,7-12-256,-5-9-96,-1-8-288,-6 2-128,0-2-289,-14 4 17,0 7 272,-7 5 208,0 6 31,-14 6 129,-6 2-48,-1 5 112,-1 3 32,-5 5 16,1 1 64,3 4-48,2-5 16,3 2-32,8 1-32,-2-7-192,7-2-960,5-2-225,0 0 129,9-12-961,0-3-2097,5 1-3650</inkml:trace>
  <inkml:trace contextRef="#ctx0" brushRef="#br1">17491 34355 7475,'0'0'2690,"0"0"-1858,0 0-96,0 0 817,0 0 288,0 0-320,-28 0-417,28 0-255,0 0 47,-1 0 0,-3 0-47,4 0-97,0 0-224,0 0-192,0 0-79,0 0-65,0 0 96,0 0 80,0 0-352,4 0 432,0 0-160,5 0-32,4 0 49,5 0 95,9 0 256,9-3 96,10 3 81,5 0-81,5 0 16,-2 0-63,3 0-161,-9 0-432,-5 0 0,-3 0-48,-10 0-16,-5 0-32,-3 0 0,-7 0 32,-1 0-48,-1 0 32,1-4-80,-7 0 64,5 0-32,-1-2 16,-1 2-16,-2-1 0,0-1-48,0 5 0,-2 1 0,-6-3-128,0 3 64,0 0-176,0 0-288,-3 0 303,-3 3-175,-1-2-560,1 2-577,-5-3-576,8 0-352,-3-3-1073,-1-1-3201</inkml:trace>
  <inkml:trace contextRef="#ctx0" brushRef="#br1">18083 34163 7411,'0'0'6788,"0"0"-4195,0 0-1489,0 0-79,0 0 47,0 0-47,-32 29-49,32-17-112,4 2-175,2 1 63,7 2 81,-1 2-225,5 0-160,-2 1-144,1 2 16,-2 0-160,-4 2-96,-1 2 48,-6 1 0,-3 0 129,-3-1 303,-8 1 272,-5-2-720,1-4-16,-6-4 48,6 1-80,0-10 16,2 0-32,8-3-16,4-5-16,1 0-192,6-13-768,6 1-1201,4-5-1569,-1 1-256,6-1-2112</inkml:trace>
  <inkml:trace contextRef="#ctx0" brushRef="#br1">18584 34148 12005,'0'0'2962,"0"0"-1778,0 0-351,0 0 15,-40 0-31,30 10-161,-4 4 48,-2 6 65,-1 4-145,1 5 400,0 2 81,-1 6 47,1 5-159,3 1-17,2 0 65,8 1-161,3-3-240,0-2 17,9-10-353,9-3-80,3-6-48,7-8-16,6-4 112,1-8-256,7 0 48,-2-8-16,0-7-16,-1-2 0,-5-1-16,2-4 0,-8-3-80,-1-2-16,-6 0-48,0-2 32,-6-2 80,-2 0-96,-1-3-32,-7 0 48,-2-3 64,-3 4 32,0-2 16,-6 4-16,-9 2-176,-6 8-16,-6 0 64,-4 7 48,-4 5 16,-3 3-112,2 5-161,0 1-15,3 0 80,4 4 64,4 0-32,6 4 176,3 0 16,7-2-272,3 0-337,3-4-287,-1-2-353,4 0-303,0 0 223,7-5-752,-1-2-2129,6-3-1216</inkml:trace>
  <inkml:trace contextRef="#ctx0" brushRef="#br0">16027 35858 3794,'0'0'6179,"0"0"-3090,0-5-1392,0 5-305,0 4-271,0 10-209,0 5 129,-4 10 207,-2 8 81,-6 1-465,6 0-47,0-3-369,-2-6-176,5-7-96,0-8 48,3-6 32,0-8-224,0-3 80,0-16 337,3-8-161,2-4-240,-2-9-64,0-3 80,-3-3 0,3-3-96,0-3 80,-2 0-80,8 1 32,-4 10-160,4 7 64,-2 8 0,4 9 80,-4 12 0,2 5-64,3 7 32,1 12-32,2 6 160,2 6-16,-1 3 16,0 0 64,1 1 32,-1-5-16,-2-2-144,-4-4 112,1-2 32,-4-3 80,-4-4-128,0-4 0,0-1-128,-3-2 64,0-4-16,0-2 0,0-2 32,0-2 48,0-10-16,0-7-112,0-5 0,4-8-48,0-7-80,1-6-48,1-5 0,2 2 32,-2 5-144,0 2 224,1 10-64,2 13 240,-3 6-128,3 9 16,2 3-48,2 17 80,2 7 112,3 10 144,0 11 256,-2 2 49,-2 7-113,-1-3-16,-1-5-320,-2-7-192,-2-6 32,-2-6 48,-2-5 0,-4-5-48,0-5 96,0-7-32,0-3-16,0-2 16,0-10-240,0-7-753,0-4-1103,3-8-1570,6 0-1665,-4 3-6274</inkml:trace>
  <inkml:trace contextRef="#ctx0" brushRef="#br0">16704 35890 8692,'0'0'5314,"0"0"-3521,0 0 576,0 0-752,0 0-336,-44-29-145,30 39-351,5 6-145,-3 4-48,3 4 192,5 1-111,4-2-369,3-3-80,7-5-128,4-5-32,2-6-80,6-4 96,-4-2-80,2-8-48,-1-4-144,-6-3-288,-3 0 256,-3 0-128,-6-1 143,-1 8 161,0 2 16,-4 8 48,-5 0-96,0 8 112,2 13 176,-1 0 353,2 3-81,6-2-288,0-2-128,0-6-80,6-2-32,5-5-576,2-7-769,0 0-944,1-4-1073,-2-11-2288</inkml:trace>
  <inkml:trace contextRef="#ctx0" brushRef="#br0">17055 35815 10277,'0'0'4194,"0"0"-3026,0 0 193,0 0-145,21-32-191,-20 27 79,5 5-303,-6 0-97,0 3-336,0 9 224,-10 2 417,-4 5-465,-2 4-160,-2 4 145,-1-3-209,-1-2 0,5 0-48,-1-6 48,2-2-80,6-1-48,-1-6 16,7-2-80,-1-2 65,3-3-17,3 0-32,8 0 0,2 0-16,5-3 48,4 1-112,3-4 16,-2 4-32,5 0 0,-1 0-64,-3 2-48,3-3 16,0 3-16,-2 0 48,-2 0-80,-7 0 80,3-3-16,-6 1 32,2-2 16,-8-4-64,1-1 96,-3-3 16,-5-3-48,0 1 0,0-7 0,-9 7-48,0-3 32,0 3-32,-4 4 0,5 1 0,1 3 32,1 1-16,0 5-48,4 5-16,-1 10-16,0 4 64,-1 9-32,0 2 48,-3 5-16,4-1 16,-1-5-32,4-3 48,0-6 0,0-8-32,14-5-272,2-4-241,9-3 177,4-10-448,6-2 640,0-5-16,-4 0-449,-6-3-239,-2 5-369,-12 3-1104,-6 3-3009</inkml:trace>
  <inkml:trace contextRef="#ctx0" brushRef="#br0">16964 35655 10661,'0'0'3794,"0"0"-2818,0 0 97,0 0 463,0 0-479,0 0 223,-5 51-159,5-18-1,0 4 145,0 5-209,3-2-367,-1-4-65,-2 3-304,0-2-96,0-5-112,0-3-64,0-7 0,0-6 16,0-6-64,4-3 16,1-7-464,2-2-720,-1-13-865,0-7-1777,0-7-4722</inkml:trace>
  <inkml:trace contextRef="#ctx0" brushRef="#br0">17932 35924 7764,'0'0'5714,"0"0"-2672,0 34-657,-6-17-561,1 2-495,1 0-673,-4-4-15,2-2-433,2-7-176,1 0 32,3-4-80,-1-2 48,1-6-48,0-8-1089,1-9-1520,8-12-1809,-1-6-3073</inkml:trace>
  <inkml:trace contextRef="#ctx0" brushRef="#br0">17987 35567 13686,'0'0'1969,"0"0"-1841,0 0-144,0 0 0,0 0-16,0 0-1088,-12 9-3234</inkml:trace>
  <inkml:trace contextRef="#ctx0" brushRef="#br0">18112 35964 12566,'0'0'1552,"0"0"-831,0 0 912,38 12-113,-11-17 1,2-6-401,2-4-447,1 1-401,-5-1-208,-2 5 0,-7 6-48,-5 1-80,-2 3-608,-5 0-545,-5 3-1136,5-2-1521,0 2-3377</inkml:trace>
  <inkml:trace contextRef="#ctx0" brushRef="#br0">18296 35540 8292,'0'0'2641,"0"0"-976,-17 50 432,11-17-400,2 8 255,1 6-351,-3 7-272,4 4-449,-4 0-352,1-7-79,2-1-17,-4-7-272,0-7-48,2-7-48,4-7 0,-3-7-32,4-5-48,0-9-32,0-1-1121,0-9-255,0-8-785,0-8-2353,0-8-3938</inkml:trace>
  <inkml:trace contextRef="#ctx0" brushRef="#br0">18678 35621 9268,'0'0'2337,"0"38"-1136,0-6 784,0 6 96,0 7-336,4 1-241,-4-1-239,1 2-401,-1-5-175,3-7-193,0-2-112,-3-8-208,5-3-64,-2-5 48,0-7-48,1-1-48,2-4-16,-3-2-80,0-3 48,3 0 48,-1-5 16,-1-7-32,5 0-224,-4-9 48,3 3 32,-3-1-48,-2 1 48,3 3 32,-6 6 112,3 4-80,0 5 96,-1 0-176,1 12-48,2 5 208,6 3 16,-1-1 48,8 1 128,0-3-160,3-5 16,3-3-80,-2-4 16,2-2 0,-5-3-336,-2 0-977,-4-3-928,-4-7-1728,-9-4-5892</inkml:trace>
  <inkml:trace contextRef="#ctx0" brushRef="#br0">19120 35989 15495,'0'0'929,"0"0"-801,-34 2 736,13 8 112,0 2-287,-1 5-161,4 0-32,3 3 80,3-3-351,6-1-17,3-1-32,3-5-32,5-4-128,11-2 32,-7-4 16,5 0-32,5-10 96,-6 0-240,1-2-112,-7 2 0,2 1 240,-4 1 48,2 8-32,-6 0 32,-1 0 0,0 8 160,0 1 208,0 3-112,0-2-240,0 2-80,4-2-416,-3-3-1297,2-5-2144,3-2-2370</inkml:trace>
  <inkml:trace contextRef="#ctx0" brushRef="#br0">19246 36279 16167,'0'0'305,"-9"43"95,7-20 1569,-1-6-753,2-5 17,1-6-545,0-3-368,0-3-192,6-5 240,1-9 321,2-5-481,-3-6-192,3-4 32,-1-3-32,-3-3-16,3-2 32,-2-5 64,-3 1-64,0-5-32,-3 3 32,0-3-64,-3 1 32,-6 9 32,7 2-48,-6 5 96,2 8-48,4 8 16,-1 6-64,3 7 64,5 0-48,6 10-48,3 7 48,4 3-48,1 3 16,2 2-32,-4 4 16,1-2 0,-5-3-112,-4 0-176,-3-4 128,-6-2-33,0 0-31,-11-3 176,-6-3 96,-5-5 16,4-5 32,-1 3 48,6-5 0,1 0 32,7 0-160,5 0 48,0-5-784,9 0-3170,0-3-3073</inkml:trace>
  <inkml:trace contextRef="#ctx0" brushRef="#br0">19529 36085 19465,'0'0'2081,"0"0"-2209,3 31 64,-3-9 192,0-1 208,0 4 752,0 2 161,0 0-769,0-3-272,3-3 0,-2-4-63,-1-5-33,0-6-96,4-6 48,0 0 112,3-14 128,-2-9-208,1-5-112,-2-4 32,1-5-64,-5 2 48,0-7-128,0 1 112,0 0-112,0-1 32,0 4-32,0-1 32,0 7 112,0 3 16,0 3 0,0 3-16,0 4 32,0 3-96,7 3-16,1 5-32,2 7-32,4 1 15,-1 0 129,4 11-16,-4 4-16,-3 4 32,-1 5 16,-1 5-48,-5 6-64,-3 1 48,0 1 16,0 0-32,-6-4 32,1-7 48,-4-1 16,1-11-64,-2-4 160,2-3 81,-1-7-17,1 0 48,2 0 128,5-7-96,1 0 16,1-3-64,13-1-144,3-1-48,6 3-48,2 0 48,5-2 0,-2 5-48,1-5-96,-1 5 96,-1-2-16,-5 1 0,-2-1-16,-5-1 80,-7 0-48,1-2 16,-9 0 0,0-4-16,-9 1-16,-7 1 16,1-1-32,-4 7-32,-2 5 32,0 2 32,6 9 0,3 11-32,5 5 80,2 10 144,5 2 145,0-1 159,8-2-336,5-5-96,9-8-64,1-4 0,8-9 0,-1-8-80,0 0-128,-2-13-128,-3-1 112,-4-5 111,-4-6 113,-4-4 33,1 0-1,-4-1 0,2 2 0,-7 6 48,0 6 0,0 6 80,0 7 16,-5 3-128,4 5-96,-1 7 16,-2 8 16,2 1 16,-1 4 0,5-1 0,-5-5 32,5-2-32,2-2 80,0-6 0,-1-4 0,0 0-16,-1-5-32,1 0 32,-3-3-16,4-4 16,0-5-48,-2 0 16,4-1-64,-4-1 48,2-1-16,3-1 48,-6 2-48,1-1-16,0 2 48,1 2-64,-3 0 80,-2 4-64,3 6 32,-6 1-32,0 1-48,3 12-176,0 2 256,3 6-64,1 1 64,4 0-16,2-3 48,4-2 144,2-5-32,2-2-80,-5-3-48,-1-2-64,-3-2 16,-6-3-32,-3 0-624,-3 0-833,-9-6-1344,-7-3-2818</inkml:trace>
  <inkml:trace contextRef="#ctx0" brushRef="#br0">20977 35534 6291,'0'0'4450,"0"0"-2401,0 0-336,0 0-705,0 0-256,12 42 689,-10-2 624,3 10 176,-5 10-608,0 8 0,0 0-673,0-6-640,-1-6-288,-5-9 0,3-12 16,0-7-32,3-9 16,-1-6 16,1-5 0,-5-1-32,5-6 16,0-1 16,0-5 48,6-6 32,0-7-192,8-3 96,1-6-48,-2 3 48,8-1-64,-6 4 32,-2 4-64,2 7 48,-6 3-48,0 4-16,0 3-80,-3 0 64,3 10 0,-2 2 64,2 3 0,0 2 32,-4-1 0,-1 1-48,3 1 32,-7-4-48,0 1 64,-8-5 0,-4 1 32,-3-1 0,0-2-16,-5-4 48,7-1-32,-5-3 16,6 0-32,0 0 48,7-7-80,3 1 32,2-1-16,0-1-128,0 6-544,7-2-657,1 2-496,1-1-1216,4-2-2241</inkml:trace>
  <inkml:trace contextRef="#ctx0" brushRef="#br0">21323 35996 22026,'0'0'1281,"0"0"-433,0 0-432,0 0 0,0 0-47,0 0 79,15 14 176,6-7-384,-1 3-192,2-5-32,-1-4-16,6-1 0,-7 0-352,1 0-48,-7-4 64,-4-4 256,-2 2 128,-4-6-96,-4-3-96,0-2-241,-9 3-127,0-1 80,5 1 0,-2 3 128,0 4 256,4 5-64,2 2 0,0 0 48,0 2 48,0 8 32,0 0-16,0 5 48,8 3 16,5 2 32,2 4 128,3 2-64,4 2-32,-1 4-48,1 1-16,-3 4-32,-5 1 0,-5 6 16,-3 4 0,-6-2 32,0 1-32,-6-2 64,-3-3-16,-4-6-224,3-2 64,0-5 16,-1-2 48,0-6 0,-2-3 0,0-5 0,1-9 32,-2-2-32,-2-2 64,2-10-32,-1-7-32,2-7-128,-2-5 80,2-1-32,6 0-64,0-2 96,3-2 0,4 5 96,0 0-48,11 2-144,3 2 176,1 4 80,6 1 48,4 3-48,4 1-64,-1 3 96,3 1 0,-4 5-112,0 0 32,-5 3-96,-5 1-320,-9-1-1217,-6 3-336,-2-2-784,-6 1-3490</inkml:trace>
  <inkml:trace contextRef="#ctx0" brushRef="#br0">22551 35901 13270,'0'0'1681,"0"0"-545,0 0 497,0 0-80,0 0-433,0 0-463,31-17-161,-4 12 320,9 0 49,5-3-209,1 1-304,1 2-224,-2 1-64,-7 2-16,0 2-80,-10 0-1376,-6 6-914,-10 4-2272,-1 0-4514</inkml:trace>
  <inkml:trace contextRef="#ctx0" brushRef="#br0">22734 35511 7091,'0'0'2273,"0"0"-752,0 0-16,-33 7 175,29 5-383,0 5-144,4 9 271,0 11-47,0 6 320,0 11-145,0 6-79,0 0-352,-2 4-641,-3-6-304,-2-7-112,-1-5-16,4-7-48,-5-10 48,4-5 0,3-4-48,-4-8 32,1 0-48,2-7 16,-3-4-736,5-1-705,-2-4-496,-1-6-1569,4-6-3105</inkml:trace>
  <inkml:trace contextRef="#ctx0" brushRef="#br0">22920 36044 19737,'0'0'1825,"0"0"-1729,0 0 112,0 0 64,0 0-176,-11 41 32,11-29 0,3-5-80,5 1-16,2-6-48,3-2 64,5 0-176,-2-2 224,-1-11-80,-1 1-32,-3-2-80,-6 2 112,0-1-32,-5 6 16,0 5-16,-7 2 16,-4 7 0,0 8 80,5 4 176,-1 2 161,7 4 191,0-2-304,0-5-112,10-1-160,4-6 16,4-10-96,2-1-48,1-4-560,0-11-785,-4-3-704,-1-3-800,-6-8-2386</inkml:trace>
  <inkml:trace contextRef="#ctx0" brushRef="#br0">23256 35699 3137,'0'0'14647,"0"0"-13911,0 0-1104,0 0 512,8 34 48,-8-6 1281,-2 5 368,-4 10-512,0 8-305,2 1-336,-1 4-223,1-8-225,4-5-160,0-6-32,6-8-16,0-5-368,1-9-1185,1-11-832,-3-4-1937,3-8-3522</inkml:trace>
  <inkml:trace contextRef="#ctx0" brushRef="#br0">23471 35845 18488,'0'0'449,"0"0"-513,0 0 128,0 0 1008,0 0 161,-40 5-305,25 15-159,-6 1-273,0 4-144,6-1 80,2-1-64,-1 2-192,7-6-80,-1-1-48,4-7-16,-1-1 48,5-2-80,-4-1 113,4-2-113,-1 2 48,-3 0-32,3 0 48,1-1-16,-3 2-16,3 3 0,0-4-48,4 0-16,5-3 0,5-1 16,4-3-32,1 0-81,8-3-511,3-5-496,-2-5-241,2 1-256,1-5-624,-8 3-2433</inkml:trace>
  <inkml:trace contextRef="#ctx0" brushRef="#br0">23585 36046 16231,'0'0'2033,"0"0"-2081,0 0 80,0 0 289,19 41 767,-12-35-176,2 2-495,0-2-305,-1-4-112,-4-2-929,2-5-2688,-3-6-6004</inkml:trace>
  <inkml:trace contextRef="#ctx0" brushRef="#br0">23647 35796 22698,'0'0'321,"0"0"-129,0 0-481,0 0 65,0 0-400,34 0-769,-25 8-1488,0-4-4434</inkml:trace>
  <inkml:trace contextRef="#ctx0" brushRef="#br0">23799 36099 8724,'0'0'4802,"0"0"-4914,13 39-32,-8-28 560,-3-5 641,5-3 880,-6-2-513,4-1-415,2 0 47,1-4 353,-1-2-577,1-6-480,4-6-192,1-2 225,2-2 303,-2 1-496,4 1-160,-4 3-16,1 5 16,-5 5 16,-5 7 48,3 3-80,-7 6-32,0 6 336,0 2 81,0 0-193,0-1-160,0 0-32,0-5-80,2-3 0,10-4-1025,-3-4-1248,5 0-1681,5-12-4114</inkml:trace>
  <inkml:trace contextRef="#ctx0" brushRef="#br0" timeOffset="0.99">24223 35957 20441,'0'0'3554,"0"0"-2674,-32-5 257,7 7-369,5 7-560,-8 6-112,4 3 129,2 1-81,6 2-80,8-1-48,5-1 0,3-1-80,6-2 64,6-1-64,1-6 16,2-4 0,2-2-145,-1-3-15,-1-3 48,-1-5-16,-1 0 144,2-7 80,-8 1-96,1 4-624,-2 0-32,-3 3 175,0 2 337,-3 2 128,1 3 48,-1 4-144,3 9 128,0 2 48,-3 4 32,3 5 16,0 2 80,-1 2 0,5 1-16,-1 2 48,1 1-96,0 1-48,0 2 113,-1-3 63,-3 1-48,-3 3 32,0-2 0,0 1-176,-3-2 0,-3 1 0,-1-3-16,-7 1 16,4-6 0,-4-3-16,-2-4 16,1-4 0,-5-6 0,1-6-32,-2-3 0,-1-5 48,6-12-96,-3-5-48,3 0 0,9-7-320,1-3 175,6 1 97,0 2 80,3 3-144,7-1 144,5 7 128,5-3-64,2 1 160,3-3-208,1 1 240,6-5-224,3 3 64,0-3-32,0 1 64,4 4-80,-8 2 80,-4 5-176,-5 5 80,-4 6-16,-6-1-80,-9 6-928,-3 1-193,0 0-1024,-8-3-3842</inkml:trace>
  <inkml:trace contextRef="#ctx0" brushRef="#br0" timeOffset="0.99">25335 36111 13862,'0'0'1137,"-1"42"-65,-2-9 1169,-3 4-880,1 4-289,2 2-159,-1-4-145,-1-3-448,4-7-160,1-4-47,-6-8 95,6-8-96,0-4 0,0-5 16,0-9 464,0-11 48,0-9-512,0-7-96,0-13 48,0-6-16,0-6 33,0-4-258,0-6 49,0 1 0,0 0 80,0 6 32,0 9 48,0 9-48,0 5 48,6 9-32,-5 6 64,11 1-80,2 4 16,1-1-32,4 0-48,3 2 32,5 5-96,0 3 32,0 8-64,0 4-288,-1 0 144,-4 16-48,0 9 128,-6 7 176,-1 7 80,-6 4 16,-4 9-80,-5-2-16,-2-2 32,-10 1-16,-1-3 48,-2-4-48,-6-7 80,0 0-16,-3-10 16,-1 2 0,-1-7-16,0-3 16,2-5-16,-1-2 32,8-3-32,2-4 48,3-2-96,4 5 16,8-4 16,0 6-64,0-3 48,7 2 80,3 2 128,1 1-144,-1-3-32,4 1 32,-3-2-144,0 0 96,-2-1 0,3 4-16,1 0 0,1 6 176,5 5 224,2 1 32,4 9 401,-1 1 47,6-2-624,-3 5-144,2-5-128,1-2 64,-6-5-32,3-8-80,-3-3-384,-5-10-832,-2-1-913,-10-1-961,-4-12-2288</inkml:trace>
  <inkml:trace contextRef="#ctx0" brushRef="#br0" timeOffset="0.99">26121 35987 9508,'0'0'2738,"0"0"-1074,0 0 241,0 0-672,0 0-113,0 0 81,-7-18-481,7 18-336,7 0-288,11 4 64,3 0 401,7 2 479,11-2-159,6-1-97,4-3-272,2-3-240,-2-4-128,-1-3-112,-8 1 0,-4 2 16,-9 0-32,-8 4-96,-5 3-464,-10-3 192,0 3-32,-4 0-112,0 0 127,0 3 49,-7 0-112,2-2-688,-3 5 335,3-4-832,-4-2-1312,5 0-769,-5-5-8163</inkml:trace>
  <inkml:trace contextRef="#ctx0" brushRef="#br0" timeOffset="0.99">26558 35764 4306,'0'0'6243,"0"0"-4082,0 0-705,0 0-223,0 0-32,0 0 175,-15-4-239,8 6-209,5 3-224,-1-3-127,3 0-241,0 4-176,5 1-16,4 5 16,4 2-64,7 6-32,2 4 0,-4 4 32,0 0-32,-1 2-32,-3-5-32,-6 2 32,-7 0-64,-1-5 48,0-3-48,-6 1 80,-9-3 0,-4-5 0,-4 0-16,-2-3 16,1-3 16,5-4 161,1-2 15,7 0-176,3 0-16,5-2-112,3-4-369,4 4-1007,5-3-1458,4-2-1536,7-2-9684</inkml:trace>
  <inkml:trace contextRef="#ctx0" brushRef="#br0" timeOffset="0.99">27168 35898 7844,'0'0'2161,"0"0"-865,0 0 17,-22-42-209,19 30-736,-3-1 65,3 4 47,3-1-96,-2 3 336,-1-1 497,3 1-49,-1 2-335,-3 3-33,1 2 129,-4 0-337,-4 5-272,-6 14-192,2 5 32,-6 10 400,8 6 145,0 0-161,8 0-32,5-3-80,5-2-239,8-4-113,9-9 48,2-2-64,0-10-64,3-6 48,7-4 16,-3-7-112,2-5 32,1-10 32,1 0 48,1-7-64,1-3 32,-1 1-112,2-1 48,-5 3-16,-3 7 16,4 4 0,-11 7 16,-1 9 32,-5 2-48,-7 7 0,2 9-16,-6 3-16,-3-1 48,1 7 16,-4-3 16,0 7-48,0-2 48,0-1-32,-7 0-65,1 1-143,-8-3 96,0-1 48,0-4 128,-5 0-64,-2-5 32,2-2 48,-2-4-64,-1-5 112,-1-3-96,2-4 64,0-9 32,0-7 145,0-4-81,-4 0-64,3-7 16,-1-2-128,1 0-80,-3-4-32,4 3 64,2 0-32,5 3-273,1 2 113,3 2 112,3 6 32,6 1 48,-5 8 80,6 2-16,-2 3 0,-2 5-16,2-1-48,-4 3-64,5 0-32,-5 3-352,3 1-272,0 4-353,3-1-496,0 3 241,0-2-257,6-2-1296,0-1-801</inkml:trace>
  <inkml:trace contextRef="#ctx0" brushRef="#br0" timeOffset="0.99">27797 35087 2353,'0'0'-912</inkml:trace>
  <inkml:trace contextRef="#ctx0" brushRef="#br0" timeOffset="0.99">28378 36149 2913,'0'0'144,"0"0"-2161,0 0 1137</inkml:trace>
  <inkml:trace contextRef="#ctx0" brushRef="#br0" timeOffset="0.99">28436 36149 2305,'0'0'1377,"0"0"-417,0 0-224,0 0-431,0 0-225,0 0-80,0 0 16,0 0 0,0 0 16,0 0-16,0 0-16,0 0-16,0 0-64,0 0 0,0-4 0,3 2 80,0-3 16,-2 4-16,4-6 16,-1 6-16,-1-4 16,-1 3 48,-2-1 80,5-2 160,-5 3 48,0 2 48,0-3 32,0 1 273,4 2 191,-4-3-144,0 0-175,0 3-177,0-2-48,0 2-64,0-2-112,0-2-112,3 4 16,-3-6 176,0 4 273,0-3-97,0 2-144,0 1-176,0 0-96,0 2-32,0 0-144,0 0-624,0 0-369,1 0 545,-1 0 528,3 0 96,0 0 96,-3 0 624,0 0 417,0 0 191,0-3 241,0 3-64,0 0-385,0 0-543,6-2-145,2 0-304,2-2-64,8 3-48,13-4 96,9-3 96,8 1 576,7 2 577,1 1-929,-4 4-256,-7 0 128,-7 0-79,-8 7-129,-9 0-80,-2-3 0,-9 2-16,-2-1 16,-3-4-64,-5-1-16,0 0-96,0 0-129,-5 0-495,-3-4-785,1-4-1536,-8 2-2129</inkml:trace>
  <inkml:trace contextRef="#ctx0" brushRef="#br0" timeOffset="0.99">28567 36267 13990,'0'0'625,"0"0"-417,0 0-32,0 0 880,0 0 113,0 0 47,20-5-303,-18 5-497,3 0-144,-5 0 144,3 0 65,3 0-81,-3 2-128,0-2 80,3 0 32,1 0 32,7 0-175,7 0-33,3 0-32,11-5 160,4 3-80,9-3-48,0 0 512,-7 3-351,-2 2-257,-7 0-80,-12 0 0,-5 2-144,-9 3-545,-6-3-335,0 1-65,-6-1-415,-4-2-401,-4-2-2177,-2-8-4354</inkml:trace>
  <inkml:trace contextRef="#ctx0" brushRef="#br0" timeOffset="0.99">28921 35848 9572,'0'0'2610,"0"0"-962,0 0 33,0 0-112,0 0-97,-35-5-239,28 5-273,2 0-271,4 0-113,1 0-208,0 0-112,6 5-176,12 6 48,6 7-128,4 0 353,11 11 159,-2 6-192,-2-4 0,0 4-176,-7-4-160,-8-2 0,-5-5 48,-2-4-48,-5-4 0,-2-6 16,-6-2 0,0-5-16,0-3-32,-6 0 176,-2 0-64,1 0-16,-2-3-16,1 3 32,-1 0-64,1 11-32,-6 10 0,-1 5 64,2 7 48,-8 6-48,0 1 32,0-1-32,3-6 160,2-1 225,5-13-289,1-2-32,3-8-32,5-3-80,2-6 32,0-3-16,6-11-1201,-2-9-2753,5-6-4577</inkml:trace>
  <inkml:trace contextRef="#ctx0" brushRef="#br0" timeOffset="0.99">30236 36259 8916,'0'0'96,"0"0"-2257,0 0 656</inkml:trace>
  <inkml:trace contextRef="#ctx0" brushRef="#br0" timeOffset="0.99">30360 35986 10037,'0'0'2337,"0"0"-929,13-40-79,-13 31-209,-4 4-143,-13 3 191,-6 2-655,-9 12-161,-9 7 368,-7 8-304,-1 2-304,1 4 80,6-3-176,8-1 16,11-5 1,10 1-1,13-6-32,1 3 0,21-4 16,10 0 32,10 1 80,3 2-48,3-3-16,1 1 48,-9 4 32,-7-2 48,-11 3-80,-9-2-64,-13 0 32,-4-2-16,-12-4-32,-7-1 480,-8-1-128,0-1-63,-8-6-177,4 1-64,0-4 16,6-4-96,1 0 32,10 0 16,8 0-48,-2 0 0,12-3-64,0 2-352,12-4-849,3-3-1184,7 1-1105,3-8-4065</inkml:trace>
  <inkml:trace contextRef="#ctx0" brushRef="#br0" timeOffset="0.99">30548 36245 16872,'0'0'928,"0"0"-352,0 0 449,0 0 111,0 0-351,0 0-65,18-32-192,-1 32-224,1-2-207,5 2-81,-2-2 48,3 2-64,1-3 0,-3 3-16,1 0 16,-5 0 0,2 0 16,-10 5-241,1 1-1247,-6 5-913,-2-4-1969,-3-2-5427</inkml:trace>
  <inkml:trace contextRef="#ctx0" brushRef="#br0" timeOffset="0.99">30694 35827 10261,'0'0'3889,"0"0"-2544,0 0-721,-7 37 193,2-6 767,3 8-127,-2 10-208,1 4-65,3 4 17,0 3-337,0-2-272,3-5-287,1-1-209,-4-9 32,0-5 16,-4-9-64,0-4-96,-1-9 16,-4-3-16,3-4-48,-1-4-256,1-2-657,0-3-383,4-9-962,-4-6-2256,6-7-5298</inkml:trace>
  <inkml:trace contextRef="#ctx0" brushRef="#br0" timeOffset="0.99">30895 36327 9508,'0'0'3954,"0"0"-3810,0 0 913,14 41 752,-8-23-257,3 1 161,-2 0-913,-1-1-367,1 0 127,0-3 32,0-2-304,-6-7 144,5 2-159,-4-8 31,4 0 208,-3 0 176,0-2 145,-3-9-385,1-1-192,-1-2 48,0-3 0,0 1 64,-1-6-191,-5 2-49,0-4-112,4 1 96,2 2-176,0-3 80,0 3-16,0 0 0,0 2-48,8 1 32,-1 7 32,5 0 0,2 4-32,1 3 0,-2 4 16,2 0-16,0 3 0,-2 2-48,1 4-145,-2-1-495,-5 0-544,1 0-417,-5 2-752,0-5-1425,-3-5-3377</inkml:trace>
  <inkml:trace contextRef="#ctx0" brushRef="#br0" timeOffset="0.99">31249 36093 21402,'0'0'320,"0"0"-480,0-37 0,9 31-32,0 2-128,1 2-225,-7 2-1231,2-3-3667</inkml:trace>
  <inkml:trace contextRef="#ctx0" brushRef="#br0" timeOffset="0.99">31291 36305 15463,'0'0'1553,"0"0"-929,-11 40 1473,2-19-656,5 4-225,-2-4-351,3 1-577,3-5-256,0-2-48,3-6 0,3-4-96,1-3-705,-1-2-1072,-1-2-688,-5-11-2945</inkml:trace>
  <inkml:trace contextRef="#ctx0" brushRef="#br0" timeOffset="0.99">31420 36213 10261,'0'0'1937,"0"0"-273,0 0 978,-38-12-529,23 12-897,-2 0-432,-2 2-335,1 8-145,-2 5-160,4 2 160,0 7 160,2 7 16,4 4-47,4-2-81,4 1 80,2 1-80,8-9-144,4-4-192,6-5-32,3-7 32,1-8 16,-1-2 0,1-8 0,-4-6 64,-1-5-80,-4-6 48,-3-1-64,-5-5 64,-5-1-112,0-2-64,0 5-16,-6 4 0,-3 6 96,1 7 0,0 10 48,0 2-48,-1 9 48,3 11 0,-1 4 128,0 10-16,7 0 96,0 2 1,2 0 143,10-1-304,0-9-160,4-4 64,4-10-16,-1-5 64,4-5 32,-7-2-64,1-4-96,-7-6-1441,-5-5-352,-5-2-832,0-6-3810</inkml:trace>
  <inkml:trace contextRef="#ctx0" brushRef="#br0" timeOffset="0.99">31605 35969 21978,'0'0'224,"0"0"-192,0 0-240,0 0-464,0 0-1601,0 0-2465</inkml:trace>
  <inkml:trace contextRef="#ctx0" brushRef="#br0" timeOffset="0.99">31611 36359 18617,'0'0'1936,"0"0"-1231,0 0-529,27 42 1457,-24-26-753,-3 1-400,0 0-448,0-2-80,0-6-1008,-3-2-1217,-3-7-1553,-1 0-4674</inkml:trace>
  <inkml:trace contextRef="#ctx0" brushRef="#br0" timeOffset="0.99">31966 36335 10629,'0'0'1489,"0"0"-81,0 0 369,-53-13-592,26 13 207,-5 5 145,-2 7-209,6 3-287,0 3-609,9 1-160,11-1 96,8 4-95,0-2-145,17-4-176,7-1 16,3-5 0,2-2 16,2-6 16,0-2-32,-3-5 32,-4-4-48,-3-4 48,-7 1-16,-6-5 32,-5 2 0,-3-1 16,-7-2 16,0 1-112,-1 3 48,2 4-48,0 3 64,6 7 0,0 7-145,0 13 65,12 6 112,-4 9 32,6 5 1,-7 1-130,1 1 33,1-3-16,-6-3 0,-3-2 80,0-7-32,-12-6 16,-3-1 32,-5-5 16,-1-1 193,-6-4 47,3-1-208,-3-1 16,3-1 64,2 3 32,5-1 64,7-2-160,6 1-96,4-1-32,0-1-64,10-6-720,9 0-769,-1-13-1552,6-7-3410</inkml:trace>
  <inkml:trace contextRef="#ctx0" brushRef="#br0" timeOffset="0.99">32172 36027 15975,'0'0'1089,"-9"34"-881,6-2 1249,-4 13 383,1 9-63,4 4-480,-2 2-465,4-6-400,4-10-175,4-8-129,-7-9-208,8-10 96,-4-8-80,2-6 112,-1-3 48,1-3-32,-5-9 32,7-6-48,-2-5 0,4 1 16,1 1-48,-3 3-80,4 8 48,-1 9 16,-3 1-32,-5 16 16,-2 5 16,2 7 112,-4-2-128,3-1-16,-1-4-48,4-4 48,1-4-32,7-9-385,-7-4-687,7 0 15,-2-8-287,-4-4-433,-1-2-976,0-6-3154</inkml:trace>
  <inkml:trace contextRef="#ctx0" brushRef="#br0" timeOffset="0.99">32439 36250 1473,'0'0'17544,"0"0"-17400,0 0-240,0 0 240,48-8 720,-16 11 481,6-1 63,4 1-591,-7-3-561,-2 2-208,-9 0-32,-8 3-480,-14-5-1809,-2 3-1777,-6-3-3041</inkml:trace>
  <inkml:trace contextRef="#ctx0" brushRef="#br0" timeOffset="0.99">32594 35946 6019,'0'0'4946,"0"0"-3297,0 0 16,0 0 656,0 0-369,0 0-591,-10 3-368,10-3-113,0 0-368,0 8-128,0 10-352,0 14 369,0 15 879,0 8-576,0 8-335,0 5-65,0-4-128,0-6-64,-6-11 0,6-5-64,-2-11-128,-2-7-16,2-4 16,-4-6-144,6-4-320,-6-2-353,5-4-319,1-4-705,0 0-512,0-9-1585,1-4-5427</inkml:trace>
  <inkml:trace contextRef="#ctx0" brushRef="#br0" timeOffset="0.99">33620 35858 9764,'0'0'1809,"0"0"-1649,0 0 801,0 0 816,0 0-481,0 0 241,-27 0-561,26 33-63,-3 13 800,2 9-1,-4 9-575,0-1-705,-2-2-224,0-8-128,1-7 0,0-7 16,1-6-32,-3-5-16,0-5-32,5-3-48,-2-5-48,0-4 48,4-3-80,2-1-608,0-4-449,0-3-527,0-3-449,8-9-1153,-1-2-2561</inkml:trace>
  <inkml:trace contextRef="#ctx0" brushRef="#br0" timeOffset="0.99">33829 36310 16952,'0'0'1040,"-7"35"-431,0-18 15,0 0-96,2-5-512,4-6 32,1-2-48,0-4 0,0-8-1152,0-9-2530,0-5-5602</inkml:trace>
  <inkml:trace contextRef="#ctx0" brushRef="#br0" timeOffset="0.99">33815 35986 15959,'0'0'449,"0"0"-337,0 0-80,0 0 80,0 0 224,0 0-16,14 14-272,-8 1-64,-3-1-1857,3-2-4450</inkml:trace>
  <inkml:trace contextRef="#ctx0" brushRef="#br0" timeOffset="0.99">34011 36395 14343,'0'0'1360,"0"0"-1056,0 0 241,0 0 159,21-36 240,-9 22-255,-2-4-289,2 1-96,-3 3 16,2 1 160,-3 5 33,-2 0-81,2 3-304,-2 5 48,-1 0 32,0 5-80,0 4-16,4 4-16,-2-2 48,4 1-64,-3 1-48,3-5-16,3-4-48,-1-2-272,-3 0-1121,-1-2-1552,-4-2-3378</inkml:trace>
  <inkml:trace contextRef="#ctx0" brushRef="#br0" timeOffset="0.99">34305 36293 14631,'0'0'832,"0"0"-560,53 0 1825,-29-7-48,0 0-976,-2-1-609,-2-4-352,-7 5-32,-8 0-96,-3 0 32,-2-1-16,-10 2-192,-6-2-96,-8 5 208,-3 3 96,0 0-16,5 11 48,-2 5 128,11 3 96,4 11 240,9-3 0,3 2-111,13-6-81,8 0-160,6-9-192,3-7 48,1-2-96,-2-5-625,-2 0-671,-8-5-1265,-9-5-7812</inkml:trace>
  <inkml:trace contextRef="#ctx0" brushRef="#br0" timeOffset="0.99">35140 36286 17192,'0'0'816,"0"0"225,0 0 159,0 0 49,0 0 31,37-11-431,-16 11-257,4 0-176,-2 0-208,-1 0-160,-1 0 80,1-4-256,1 0 64,-5-6 32,1 3-160,-5-1-416,-1 4-336,-3-4-321,2 2-160,-4-1-79,-1 1-833,1-2-1873</inkml:trace>
  <inkml:trace contextRef="#ctx0" brushRef="#br0" timeOffset="0.99">35557 35717 4834,'0'0'4722,"0"-51"-4722,0 30-80,-5 7 208,-9 5 1265,1 7 480,-8 2-48,-9 17-465,-3 7 129,-8 12-368,-1 10 47,-5 13-63,4 3-209,8 6-96,6 0-143,13 2 143,11-3-160,5-9-143,13-6-145,6-3-80,3-10-96,-4-1-96,1-3 0,-5-6-240,-6-6 80,-3 5-32,-3-7-400,-2 1-433,-5-6-95,-4-3-321,2-1-656,-4-7-560,1 0-1585,-1-5-2529</inkml:trace>
  <inkml:trace contextRef="#ctx0" brushRef="#br0" timeOffset="0.99">35719 35710 10565,'0'0'2465,"0"0"-1008,-26 40 496,22-6 256,-1 9-337,-2 11-207,7 2-160,0 3-465,0-1-207,0-5-209,9-7-48,-3 0-192,-5-7-143,5-2-113,-6-8-48,6 0 0,-6-6 0,0 0-80,0-5-64,0 2 16,2-3-497,2-3-831,-2 1-833,5-5-144,2-8-1329,3-2-6915</inkml:trace>
  <inkml:trace contextRef="#ctx0" brushRef="#br0" timeOffset="0.99">35908 36286 15815,'0'0'1969,"0"0"-1217,0 0-79,0 0 863,-3 47-175,3-26-416,0 1-193,0-1-416,9-1-272,5-7 32,2-5-48,9-8 80,-3 0-112,-2-7-16,2-9 48,-5-6-32,-4-3 16,-4-2-64,-6 2-176,-3-5-112,-3 1-80,-9 5 176,-7 4-80,-2 6 256,-1 7 32,-5 3 48,4 4 0,1 11 0,4 3 64,9 1-48,1-1-112,8 3 32,0-5-993,8-4-1536,1-4-2449</inkml:trace>
  <inkml:trace contextRef="#ctx0" brushRef="#br0" timeOffset="0.99">36284 36224 15287,'0'0'2177,"0"0"-544,0 0 256,0 0 240,0 0-913,0 0-464,-19 1-351,19 24 271,5 1 32,7 2-352,3-2-207,6-5-97,5-4 64,-3-6-192,4-4 96,1-7-16,-8 0-16,2-10 32,-2-2-48,-10-7-64,-5-1-33,-2 0-95,-3-2-128,-3 3 112,-2 2 128,-4 5 80,2 7 48,-1 5 32,2 3 80,6 11 32,0 3 112,0 5 32,14-3-159,7 1-97,4-6 80,5-2-96,-3-1 64,1-9-112,2-2-80,-5 0-16,-3-13 32,-8-3-49,-1-1 1,-5-10 80,-8-5-80,0 1-144,0-5-160,-8 2 64,-4 0 336,4 7 48,-3 5 0,4 8 0,-2 3 16,4 7 16,-1 2-32,2 2-112,-2 0 16,0 4-288,4 4-1873,-4-2-1073,-3-2-3729</inkml:trace>
  <inkml:trace contextRef="#ctx0" brushRef="#br0" timeOffset="0.99">24911 38465 6323,'0'0'-112,"0"0"2577,0 0-368,0 0-848,0 0-257,0 0-512,0-6 176,2 2 177,3 1-321,2 2-224,-1-2 16,-3 3 33,3 0-209,2 0-48,3 0 480,0 0 16,5 4-176,2-1-16,1 0 209,8-2-113,-3 3-128,3-4 32,3 0 481,-2 0 31,3 0-352,2 0-47,-6 0-257,2 0 112,0 0 48,-2-4-96,0 4-64,3-1-128,-3-2 80,3 0-96,0 2 65,-2 1-65,0-3 48,-4 3-96,3-3 16,0 3-32,-5-2-32,-1 0 48,1-1 192,2-1 0,-5 0-160,-1 0 0,1 2-64,-2 2 16,1 0 16,-5 0 0,2 0-64,-8 0 48,4 2-16,-5 1-64,-1-2 48,1-1-80,-6 4 48,3-4-176,-3 0-192,0-5-529,0-2-1200,0-1-1728,-6 3-3331,-2 0-1824</inkml:trace>
  <inkml:trace contextRef="#ctx0" brushRef="#br0" timeOffset="0.99">25217 38845 7219,'0'0'6739,"0"0"-5266,0 0-400,-35 8 447,20-1-271,-6 7-433,-2 3-127,-2 7 15,1 1 160,6 2 1,2 0-81,7-4-80,9-3-223,0-8-209,17-2-256,2-7 48,6-3-16,1-13-32,2-6-96,-6-8 32,0-3 0,-8 0 32,-6-4-16,-5-1 32,-3 0 32,-11-2-128,-3-2-129,-2 6-143,-5 4-64,2 1 272,-3 12 176,3 3-16,2 8-64,5 3 32,4 2-32,2 0 16,6 0-624,0 0-673,6 0-768,8 0-1313,1 0-1328,4 0-5682</inkml:trace>
  <inkml:trace contextRef="#ctx0" brushRef="#br0" timeOffset="0.99">25357 38920 10677,'0'0'5715,"0"0"-3699,5 39-287,-2-29-352,0-3-65,0-2-879,1-2-321,3-3 0,-2-3 48,0-6 352,4-6-208,0-4-208,7-5-64,-4-4 48,2 2 208,2 1-31,-4 9-17,2 3 464,-1 6-288,4 7-368,2 7-16,-3 6 128,2 3 176,4 5-208,-5-5-79,-1-2-49,-1-1-65,-3-3-79,-3-5-144,-3-4-48,-6-1-128,0 0-32,0 0-49,0-1-271,0-7-657,-6-1-1072,-1-3-2993</inkml:trace>
  <inkml:trace contextRef="#ctx0" brushRef="#br0" timeOffset="0.99">28615 37925 5587,'0'0'4097,"0"0"-911,0 0-1713,-5-37-385,4 26 81,1 1 31,-3 1 97,3 2-401,-3-1-288,3 6 49,0-2-81,0 4-208,-3 0-80,3 0 161,0 0-49,0 6-176,3 9-160,4 7 192,7 7 416,-1 9 145,7 8-209,-1 8 128,2 4-95,-2 2-273,2 4-160,-4-7 64,-2 0-16,-2-12-320,-1-2 112,-6-6-32,-3-5 0,-2-4 16,-1-3-32,0-2 48,0-9-16,-1-2-32,1-7-176,0-5-656,0-8-753,1-13-1136,4-10-1985,2-9-13847</inkml:trace>
  <inkml:trace contextRef="#ctx0" brushRef="#br0" timeOffset="0.99">29007 37750 5747,'0'0'8131,"-22"40"-5762,13-18-720,4-1-128,4 1-577,1 3-191,0 1-113,0 1 0,0 2-79,1 2 79,-1 3 192,0 5 65,0 3-209,0-2-160,-8 4-48,1 3-224,-8-4 1,-4 5-49,4 2-208,-4-3 64,4 2-16,1-1 64,0-4-16,6-5-48,1-8-16,1-4 0,6-7-32,0-9-32,0-4-448,0-4-625,0-6-1376,2-13-1137,3-9-4305,-5-6-2466</inkml:trace>
  <inkml:trace contextRef="#ctx0" brushRef="#br0" timeOffset="0.99">29196 38549 3073,'0'0'8068,"0"0"-4162,0 0-2081,0 0-833,0 0 81,0 0-241,-27-15-384,17 15-80,-5 0-63,2 7 15,-1 3 48,-1 4 16,2 3 192,2 0 1,2 3-1,8-1-224,1-2-240,0 1-48,7-10 0,9 2-32,2-7-64,-1-3 0,5-3-240,2-7-112,-5-4-96,-2-1-49,-2 1 49,-3-2 208,-6 3 160,-2 1 32,-4 0 48,0 5-32,0 1 96,-9 6-48,1 0 96,1 4 0,-1 5 128,0 3 48,2 5 128,3 0 17,3 2-161,0 0-80,12 3-128,1 3 48,5-4-96,-1 4 96,2-1-80,-3 3 32,-2 0 32,-8-1-16,1 0 16,-7 1-32,0-2 176,-3-1 240,-6 0 80,1-3-175,1 2-273,-1-2-96,-3 0 16,2-3-32,-1 1 0,-2-1 32,-1-1-16,3-1 64,0-1-80,-5-5 96,2-3 0,5-4-16,-5-3 16,2-3-16,1-8-32,-2-7-32,2-1-176,-1-2-337,2 3 1,4 3 80,3 5 16,-4 6-96,6 1-737,-2 3-384,2 0-336,0 0-2097,2 0-4273</inkml:trace>
  <inkml:trace contextRef="#ctx0" brushRef="#br0" timeOffset="0.99">29520 38318 5218,'0'0'9317,"0"0"-6468,0 0-1392,0 0-337,0 0-303,0 0-273,13 0 16,-2 0-16,7 0 1,2 0 719,9 0-95,-1-5-353,3-3-144,1-1-79,-1-1-177,-4 0-112,-6 1-48,-5 4-128,-5 0-80,-3 3-48,-5-2 16,-3 4-16,0 0 0,0 0-128,0 4-48,-7 0-432,3 4-305,-1-1-655,-1-2-1154,0 2-1039,4-2-3059,-3 0-1279</inkml:trace>
  <inkml:trace contextRef="#ctx0" brushRef="#br0" timeOffset="0.99">29521 38526 8164,'0'0'4082,"0"0"-481,0 0-1680,0 0-752,0 0-81,42-7-79,-17 2 175,2 0-31,-1 1 15,4-2 33,-3 4-257,-2-1-175,-10 2-289,2 1-256,-7 0-176,-4 0-64,0 0-192,-6 0-737,0 0-559,0 0-1089,-6-3-1361,-4-5-6547</inkml:trace>
  <inkml:trace contextRef="#ctx0" brushRef="#br0" timeOffset="0.99">30240 37898 6243,'0'0'6211,"6"47"-2898,3-6-544,3 17-431,3 6-33,-2 14 80,7 7-560,-1-2-545,-3-3-848,2-14-64,-1-9-223,-4-14-33,-2-10-80,0-11 16,-4-6-16,0-4-16,-6-7 16,4-5-16,-5-10 16,7-9 80,1-10-80,2-15-32,7-9 32,-2-10-48,12-10 80,1-5-32,7-1 80,-3 3-160,-1 8-48,0 8 112,-8 14-288,-8 9 304,-2 8-32,-10 11-32,2 3 48,-5 2-16,0 5-304,0 2-289,0 0-223,0 0-769,-5 1-1296,2-5-513,-3 3-3457</inkml:trace>
  <inkml:trace contextRef="#ctx0" brushRef="#br0" timeOffset="0.99">30852 38521 2017,'0'0'3666,"0"0"-3202,0 0 3330,0 0-2098,0 0-447,0 0 272,-2-3 95,-9 8-351,0 5-321,-5-1 305,-5 6-17,3 3-175,-2 0-193,4 1-95,3-1-321,1-1-224,12-3-80,0-2-48,0-2-48,12-3-48,3-5-16,1-2 0,2-2-16,3-5-32,-6-5-80,1-4 48,-2 0-32,-1 2 16,-8-3 16,2 0-32,-7 2 0,0 3 128,-3 2-16,-3 3 16,1 4 0,-2 3 0,3 3 48,2 10-16,2 3 128,0 5 112,0 7 32,6 1-96,1 2-112,0 3-48,1 3 16,-3 1-64,2 1 32,-5-3 32,-2-2-32,0 1 48,-2-9-80,-5-2 48,1-2-64,-1-5 64,-3-2 465,0-4-17,1 2-48,-3-3-208,-1-4-96,5 2-96,-5-1 16,-1-5-64,6 2 0,-2-4 48,2 0-112,3-8-512,1-5-817,4-3-944,0-3-1248,0-1-2242,6-1-3905</inkml:trace>
  <inkml:trace contextRef="#ctx0" brushRef="#br0" timeOffset="0.99">31017 38593 5507,'0'0'5618,"0"0"-3681,0 0-993,0 0 33,0 0-161,0 0-207,-25 11 63,25-11 112,0 0 321,3 0 271,-3 0 17,6 0-353,-1 0-335,6 0 15,3 0 257,1 0-241,4 0-448,2-7-176,-5 1-64,3-2 0,-6 0-48,-4-3-112,-2 1-304,-1 0-144,-6 1 127,0-1 241,-7 0 80,-8 6 0,-3-1-32,-4 5 80,1 0 32,0 9 32,1 11 16,5 5 432,7 1 273,5 6 31,3-1-256,4-2-304,10-5-144,2-5-16,6-4-176,-4-9-416,3-5-352,-1-1-289,-7-7 49,3-2-321,-4-1-784,-4-2-1489,-8-1-2497,3 1 817</inkml:trace>
  <inkml:trace contextRef="#ctx0" brushRef="#br0" timeOffset="0.99">31310 38604 19401,'0'0'3842,"0"0"-3666,0 0-160,-36-21 80,30 24 320,-6 8-112,7 4-128,0 6-112,5 1 144,0 3 225,1-3-1,8-3-368,5-2 0,-1-7-32,3-5 16,1-5 48,4 0-32,-5-11 448,2-4-240,3-5-112,-6-2-80,-2-4-32,-5 0-112,-3 1-144,-5 0-272,-1 6 272,-11 7 272,-7 4-48,3 8 32,-4 3 0,-2 10 48,1 3 64,0 1-16,6 0-208,3-2-16,6-3-416,-1-5-1393,5-4-624,2-3-1697,0 0-3762,0-13-864</inkml:trace>
  <inkml:trace contextRef="#ctx0" brushRef="#br0" timeOffset="0.99">31750 38312 5891,'0'0'6931,"0"0"-4098,0 0-1504,0 0-113,0 0 129,0 0-369,10 0-271,6 0-129,7 0 96,6-3 673,0 3-81,9-3-111,-1 3-257,-2 0-191,-2 0-353,-6 0-384,-3 0-48,-5 0 32,-8 0-144,0 3-465,-9 0-447,-2-1-705,0 0-48,-9 3-48,3 0-1312,-9-1-1825,8 4-3426</inkml:trace>
  <inkml:trace contextRef="#ctx0" brushRef="#br0" timeOffset="0.99">31838 38497 6451,'0'0'9284,"0"0"-6963,40 2-1712,-16-6 1023,5-4-143,0 1-529,5 0-319,-5 1-449,-2 5-64,-8 1-64,-4 0-945,-3 1-1728,-10 6-3201,-2-1-7989</inkml:trace>
  <inkml:trace contextRef="#ctx0" brushRef="#br0" timeOffset="0.99">34189 38104 4626,'0'0'5891,"0"0"-4515,-33-14-895,22 7-33,-1 6 512,0 1 97,2 0-209,-4 0 145,-2 0-145,1 5 176,1-1-207,-6 6-257,6-3-272,-2 4-160,10-5-48,-6 4-64,10 0 0,2 2-16,5-3 0,5 3-16,7 1-16,1 1 16,2-2-64,-6 5 80,1-2-48,-4 5 32,-6-1 16,-5 3 16,0 1-64,-5-1 80,-6 3-16,-3-6 48,-1 0-32,-5-3 16,5-5 32,-5-1 209,1-6-97,1 1-144,2-5-16,-1 0-80,4 0 32,3 0-32,1-5-417,6-1-495,3-5-1057,0-1-2433,8-2-5443</inkml:trace>
  <inkml:trace contextRef="#ctx0" brushRef="#br0" timeOffset="0.99">34184 38263 9620,'0'0'8052,"0"0"-6355,0 0-945,0 0 177,0 0 175,0 0-255,49 29-305,-26-38-176,2-3-48,2-2-144,0-1 32,-4 2-16,-2 4-128,2 4-64,-7 3 16,-1 0-32,0 2-16,-2 2-48,-2 2 0,-1 7-48,1-3-64,-1 7 64,-4 3 128,1-1-48,-3-1 64,0 1-32,0-3 16,-1 1 0,-1-1 16,4-4 16,-3 2 48,0-5-32,-2 1-16,2-3 48,-1-2-48,-2-1 48,0 1-32,0-3-16,0 0 0,0 0 32,0 0 0,0-3 96,0-2-64,-2-4-64,-2-2-15,-2-3 143,6-1 16,-6-3-112,6-2 128,0-1-32,0-2-96,6 1 0,1 3-32,5 2 32,-3 2-32,-3 3 80,6 5 128,-2 0-80,1 4-80,3 3-48,1 0 0,-2 3-32,2 4 0,-2 0-64,1 0-160,-4 1-160,-1-4-544,-1 4-321,-7-3 96,6 0-511,-7-2-1042,0-2-1872,2-1-5970</inkml:trace>
  <inkml:trace contextRef="#ctx0" brushRef="#br0" timeOffset="0.99">34335 37951 10597,'0'0'3714,"0"0"-977,0 0-1457,-20 39 257,20-8-16,0 8-49,0 5-143,0 6-128,0 3-401,0-1-624,0-7-144,3-3 80,-3-5 0,0-4-64,0-7 0,0-1-16,0-6-16,-6-1-16,2-4-16,-4-2-288,2-4-480,-1-7-497,1-1-320,-3-6-399,4-12-2114,-3-9-7316</inkml:trace>
  <inkml:trace contextRef="#ctx0" brushRef="#br0" timeOffset="0.99">34858 38215 10549,'0'0'5843,"0"0"-2834,-21 34-976,6-14 96,3 3-224,4 2-769,1-1-496,7-3-335,2-3-129,10-3-144,1-6 16,2-6-32,5-3-32,2-6-16,-9-8-160,1-1-80,-7-3 31,-1-4 113,-6 0 32,0 0 64,-6-1-176,-8 0 0,0 2 32,1 5-128,-1 4-256,2 5 255,-1 5 161,4 2 0,0 2-96,4 5-528,5 5-273,0-2-863,5 0-1554,10-3-2241,-5 1-3425</inkml:trace>
  <inkml:trace contextRef="#ctx0" brushRef="#br0" timeOffset="0.99">35100 38399 19209,'0'0'1328,"-6"64"-815,6-28 1327,0-2 674,0-3-1170,0-6-559,0-6-545,6-5-160,-2-3-48,-1-7-16,-1-4 48,2-3-64,-2-11 112,1-6-64,0-4 16,-2-8 0,3-6 112,-1-5-96,-1-4-16,-2-1 48,0 1 128,0 4-64,0 7-144,0 1 32,-2 9 0,2 4-16,-3 5-64,3 3-32,0 5 48,0-2-48,0 7 48,3-2-48,4 4 48,5 2-80,-2 2 64,3 8-16,1 7 32,-3 3 16,-3 5 48,-6 4-96,2 0-16,-4-3 0,-4 3-64,-1-2 80,-4-5 0,2-3 48,-1-2-48,2-5 16,5-5 0,-7-3 0,8 0-96,-4-4-176,4 0-272,-2-5-241,2-5-127,0-2-705,0-8-1120,0-2-2385,2-4-10550</inkml:trace>
  <inkml:trace contextRef="#ctx0" brushRef="#br0" timeOffset="0.99">35359 37990 17560,'0'0'2625,"0"0"-1648,0 0 848,0 0-49,0 41-447,0-5-80,-1 8 31,-5 4-416,0 6-63,4-4-465,-4-3-224,5-6-128,1-8 48,0-4-16,0-6 16,0-9-80,0-1 96,7-9-80,-1-1 16,2-3 16,-1-7-32,6-8-16,-1-3-32,-2-3 16,3-4 32,2 7-48,-8-2 64,1 7 0,4 5 48,-7 4 16,0 4 48,0 4-16,3 8 80,4-1 96,-5 3-96,9 1-160,2-5 16,0 0 0,0-3-48,2-4-320,1-3-624,-7 0-1265,-1 0-1441,1-8-1296,-6-1-4451</inkml:trace>
  <inkml:trace contextRef="#ctx0" brushRef="#br0" timeOffset="0.99">35635 37999 23499,'0'0'2177,"0"0"-2978,0 0 193,0 0 688,0 0-32,42 12-32,-26-4-1553,2 1-2480,-2-1-4835</inkml:trace>
  <inkml:trace contextRef="#ctx0" brushRef="#br0" timeOffset="0.99">35664 38370 11269,'0'0'8084,"0"0"-7460,0 0-752,0 0-192,0 0-16,0 0-1009,0 14-3537</inkml:trace>
  <inkml:trace contextRef="#ctx0" brushRef="#br0" timeOffset="0.99">35872 38205 16488,'0'0'7555,"0"0"-6002,0 0-881,-34 16 801,20-1-593,-1 8-224,2 6-399,-2 2-209,3 4-16,11-2-80,1 1 96,1-7-80,19-8-225,0-7 49,2-7 176,6-5 0,-1 0-432,-4-10-528,-4-1-273,-8-2-1616,-8-1-1697,-3 2-4915</inkml:trace>
  <inkml:trace contextRef="#ctx0" brushRef="#br0" timeOffset="0.99">32766 38159 5907,'0'0'9508,"0"0"-7235,0 0-1312,0 0-369,-35-12 288,20 15-256,-10 6-255,1 4-145,-1 5-32,4 5 96,-1 0 112,7 2-128,1-1 96,14 1 145,0-4-193,8-1-240,11-8-32,5-5 32,3-7 48,-1 0-48,4-7-112,-3-8 48,-6-2-48,0-2 48,-8-3 16,-3 5-32,-6-2-64,-3 4-48,-1-1 64,0 10-64,0 2-16,-1 4 128,-3 9-64,1 13-64,3 7 160,0 10 48,0 6 224,0 12 48,8-2 320,-2 6 1,2-2-353,-2-4-192,-5-5-80,4-3-16,-5-9 64,0-4-64,-6-2 32,-6-7-32,3-4 64,-5-4 112,-6-5-128,5-3 32,-6-4-80,0-5 0,3 0-16,5-9-208,2-8-528,5-3-1025,6-1-272,0-4-704,6 2-2001,5-5-6067</inkml:trace>
  <inkml:trace contextRef="#ctx0" brushRef="#br0" timeOffset="0.99">33007 38356 15735,'0'0'3218,"0"0"-2402,0 0 305,0 0 175,0 0-527,36-21-97,-14 13-144,-1-7-208,-2 1-160,1-3 32,-10-3-112,-2 3-64,-8 3-32,-3-1 16,-12 2 0,-10 6 48,-4 5-16,-5 2-48,-2 12 64,2 13 0,7 6 417,10 6 687,12 6-63,5-2-577,15-2-464,12-8-48,2-4-48,7-8 16,-1-9-288,-3-8-465,-2-2-687,-5-2-817,-7-5-737,-7-6-2448,-5-2-3570</inkml:trace>
  <inkml:trace contextRef="#ctx0" brushRef="#br0" timeOffset="0.99">33432 38256 12422,'0'0'4850,"0"0"-2817,-34-8-993,20 8 1233,1 0-208,-8 0-656,6 8-609,2-1-335,-2 3-145,9 2-240,-1 1-32,7 1-48,0 2-32,7-1-80,2-1 16,3 3-289,3-2-127,-2 3 16,4-4-176,-4 3 31,1-5 385,-4 0 256,6-2-32,-2-5 48,2-5-16,2 0-16,-3-12-80,1-9-80,1 0 144,-10-5-208,1-3-160,-1-4-32,-7 4 192,0 6 95,-15-1 113,2 7 48,-6 6 209,-3 7-1,-1 4-96,2 0-64,-5 9-64,11 3 16,-2 3 16,6-1-160,5 4-913,5-3-1632,1-1-1505,0 1-2673</inkml:trace>
  <inkml:trace contextRef="#ctx0" brushRef="#br0" timeOffset="0.99">36088 38255 5491,'0'0'7635,"0"0"-4113,0 0-2578,0 38 1009,-7-11 368,7 1-768,0 5-849,0-4-368,9-5 32,4-3-15,1-4-17,5-5-64,3-2-112,-2-5-128,2-3 16,-1 2 0,2-4-64,-5-4 32,4 0-16,-3-6 16,-1 0-96,0-2-256,-5-2-16,-6 2-1,0-3 145,-6-2 160,-1 3 16,0 2 48,0-1 0,-1 4-32,-3 4 16,1 3 48,-2 2-48,3 7-16,2 5-32,0 2 48,5-2-32,5 3 80,4-9-80,-2 0 16,0-6 48,-2 0-48,2-7 80,-2-6-32,-5-2 16,4 1-32,-3-2 32,-6 1 16,0 1-32,0-1-48,0 2-64,-6 2-480,4 1-688,-5 0-273,1 1-1056,2-2-2001,1 5-3010</inkml:trace>
  <inkml:trace contextRef="#ctx0" brushRef="#br0" timeOffset="0.99">36693 38338 15863,'0'0'3538,"0"0"-1905,0 43 352,0-28-225,3-1-975,1-7-625,-4 0-96,1-5-80,2-2-1089,-1-2-896,5-12-1232,-7-8-4162,2-7-3010</inkml:trace>
  <inkml:trace contextRef="#ctx0" brushRef="#br0" timeOffset="0.99">36693 38012 18392,'0'0'2273,"0"0"-1792,0 0 95,0 0 288,0 0-511,11 41-289,0-14-161,2 4-2384,1-2-3009,-7 1-7732</inkml:trace>
  <inkml:trace contextRef="#ctx0" brushRef="#br0" timeOffset="0.99">36882 38402 14487,'0'0'1776,"0"0"-1183,0 0 1776,0 0 432,34-6-576,-20-5-880,-6-1-561,4-2-176,-2 1-111,-2-2-49,-3 4-96,1 4-192,0-1-144,-6 4 48,1 4-80,5 1-16,0 7-16,0 5 80,10-2-48,-2 3 16,4-3-48,-2-3-752,5-7-1201,-4-1-1329,1-1-1744</inkml:trace>
  <inkml:trace contextRef="#ctx0" brushRef="#br0" timeOffset="0.99">37268 38247 21482,'0'0'3409,"-39"8"-2752,17 1 383,2 5 417,-2 6-865,3 2-352,4 4-48,3 3-176,10-2-32,2 0 32,7-8-48,6-7 0,7-4-304,2-8 128,0-5-16,-3-15-32,7-6 128,-4-8 160,1-7-16,-1-10 80,-3-7-64,1-8-32,-4-1 32,-7-5-96,-3 0-256,-6 7-32,0 10-17,-9 15 225,-1 16 208,-2 17 0,0 16 64,4 28 32,0 16 433,3 12 271,5 11-176,7-1-175,7-2-385,-2-10 48,10-10-448,-2-9 160,-4-11-80,0-4-97,-7-7-111,-1-5-672,-7-5-465,-1-7-1184,-9-5-961,3-2-4001</inkml:trace>
  <inkml:trace contextRef="#ctx0" brushRef="#br0" timeOffset="0.99">37932 38198 11173,'0'0'1969,"0"0"-1649,0 0-256,0 0 673,0 0 399,0 0-784,-13 0-128,31 3 1105,4-3 1088,5 0-720,2 0-417,4-3-15,0-2-241,-3 1-415,-3-1-449,-9-1-144,-2 2-16,-7 2-352,-8 2-705,-1 0-1024,0 0-800,-8 0-849,-7 4-2497,-5 1-2801</inkml:trace>
  <inkml:trace contextRef="#ctx0" brushRef="#br0" timeOffset="0.99">37986 38402 15495,'0'0'5363,"0"0"-4435,0 0-800,0 0 832,48-25 561,-31 21-592,1-1-417,2 5-384,-7 0-160,-4 0-881,-3 2-1039,-2 2-1330,-4-1-2977,0 1-5858</inkml:trace>
  <inkml:trace contextRef="#ctx0" brushRef="#br0" timeOffset="0.99">38883 38225 10053,'0'0'8115,"0"0"-5025,0 0-2130,0 0 513,49 3 0,-21-3-497,1 0-528,1 0-288,-4 0-96,1-3 0,-6 3-80,-2 0-96,-4 0-688,-8 0-369,0 0-239,-7 0-49,0 0-272,0 0-160,-7 0-1248,0 0-3058,0 0-144</inkml:trace>
  <inkml:trace contextRef="#ctx0" brushRef="#br0" timeOffset="0.99">39398 38321 11493,'0'0'4866,"43"-1"-2496,-8 1-850,12 0 545,3 0-240,4 0 128,1 0-720,-5 0-737,-7 0-368,-3 0-96,-10 0-192,-5 0-1105,-11 0-1536,-6 0-449,-8 0-1632,0 0-2897,-14 0 3985</inkml:trace>
  <inkml:trace contextRef="#ctx0" brushRef="#br0" timeOffset="0.99">39578 37627 4610,'0'0'11285,"7"50"-8195,-5-7-561,-2 11 544,0 9-1024,-6 2-800,-2-6-657,7-9-320,-6-11-208,7-10-16,0-8-160,0-13-624,7-5-1505,-1-3-1537,1-4-3633</inkml:trace>
  <inkml:trace contextRef="#ctx0" brushRef="#br0" timeOffset="0.99">40434 38087 2801,'0'0'2690,"0"0"1920,0 0-2241,-16-34-480,9 25-225,-5-3-127,3 2-432,0 5-241,-2 2-336,-8 3-128,4 8-208,-6 11-63,6 5 127,-4 5 144,5 2-16,9 2 80,5-4-112,0-3-144,10-7-79,6-9-49,4-7 16,4-3-32,-1-17 32,0-5-16,-2-10-64,-2-6 80,-3-6-48,-2-2 32,-8-7-32,-6-1-240,0-2-336,-12 1-273,-4 3-367,-2 7-417,-6 11 144,-5 10 1153,3 11 304,-9 13-48,6 0 48,3 13-32,1 1 32,8-2-416,10-1-3282,7-5-7155</inkml:trace>
  <inkml:trace contextRef="#ctx0" brushRef="#br0" timeOffset="0.99">40776 37938 12118,'0'0'4338,"0"0"-3298,-3 48 465,-2-18 1024,5 4-496,0-5-641,0-3-543,0-7-449,0-6-208,0-5-32,0-7 64,4-1 48,-3-9 273,2-11 95,0-9-448,0-9-48,-3-8-16,0-10-128,0-5-48,-3-7-16,-4-4 64,-2-3-16,4-1 32,-1 1-64,6 5-272,0 12 16,0 12-64,8 12 47,5 13 241,8 10 48,1 11-80,8 11 48,0 12-16,-1 12 64,-1 8-96,-1 5-16,-12 5-464,-2-3 32,-4-5-113,-5-3 305,-4-9 192,0-4-32,-9-7 64,-8-5 112,2-2 48,-5-6 0,-7-2-32,5-4 32,-5 2 0,6-3 0,-3 4-48,6-2-800,2 3-513,4 5-1024,5-2-1665,1 5-5250</inkml:trace>
  <inkml:trace contextRef="#ctx0" brushRef="#br0" timeOffset="0.99">41076 30584 8724,'0'0'1201,"0"0"-673,0 0 1185,0 0-241,0 0-287,0 0-81,4-44-127,1 42-225,2-1-144,-5 0-95,-2 1-209,6 0-144,-5 2 0,5 0-16,0 0-64,2 0-48,3 0 0,-1 0 32,3 0 0,0 0 112,2 0 176,-4 0-32,-1 0 1,-4 2-1,0 3 32,-1 0-64,-1 0-48,8 4-80,3 1 0,13 3-48,8-1 0,9-3-16,8-1 49,7-6-1,4-2-16,-7 0 48,-9 0 432,-1 0 64,-18 0-528,-8-4 209,-5-2 79,-5 1-240,-4 3-128,-6 0-32,5-2 0,-6 3-32,0 1 0,0 0 0,2 0-16,4-3-16,0-3 16,1-5 16,10-6 48,1-5-48,2-4 0,-5-3 16,2-3 0,-4 6 16,-4-1-32,-6 3-32,-3 6 0,0 4 48,0 6-112,0 4-256,-3 4-481,-9 0-255,5 2-177,1 18-656,-2 2-176,2-5-1584,1-6-1506</inkml:trace>
  <inkml:trace contextRef="#ctx0" brushRef="#br1" timeOffset="0.99">41823 30977 416,'0'0'5875,"0"0"-2001,0 0-673,0 0-1088,0 0-400,0 0-176,21 0-385,-8 0-624,2 0-175,-1 3 383,5-1 256,-4 5-255,-1-2-353,-6 4-112,-2 2-160,-6 5 16,-3 4-32,-8 4 192,-4 3-128,-2-1-48,1-4-64,2-1 64,7-3-96,7-7-16,0 0 0,6-1-16,7-6 48,5-4-32,7 0 112,2-4-15,0-9 47,3-1-128,-3-1-16,-6 1 0,-8 4-144,1 4-769,-10 2-768,-4 4-79,-3 0-1058,-3 12-1648,-11 2-1857</inkml:trace>
  <inkml:trace contextRef="#ctx0" brushRef="#br1" timeOffset="0.99">42197 31384 7652,'0'0'5682,"0"0"-3905,0 0-1585,0 44-16,-6-2 512,-11 5 1489,-4 11-880,-6 6-833,-5-4-224,-2-4-144,4-9 16,2-3 0,3-14-64,7-2 1,7-12-17,4-6-48,7-6-961,0-4-1968,1-4-2370</inkml:trace>
  <inkml:trace contextRef="#ctx0" brushRef="#br1" timeOffset="0.99">42413 31742 11221,'0'0'2897,"0"0"-1600,0 0-128,0 0-193,0 0-160,-10 35-383,0-6 543,-2 8 401,3-1-65,-5 3-495,1-6-225,6-6-160,-1-7-112,5-9-144,0-3-112,3-4-48,0-4-32,3 0 64,6-16 80,0-9 1,4-8-33,1-13-16,-1-8-112,2-4 0,-2-5-32,2 0 48,-5 3-16,0 6 32,2 8 32,-2 10-48,-4 11 32,2 11-16,-2 9 0,1 5-64,1 10-145,4 6 49,1 11 144,0 2 0,4 3-16,-4-2-80,-5-1-672,-1-5 400,0-3 272,-7-4 144,0-3-48,0 1 16,-8-3 32,-6 1 16,-5-4 16,4 4-32,-6-1 144,6-1 32,-1 3-16,5 4-48,5-1 128,6 2 0,6 2-80,8-3-15,8-1-49,1-5 0,8 0-48,-2-7 112,0-5-80,-2 0-64,-3 0 16,-5-5-80,-3-3-400,-5 4-881,-5 0-352,-6 1-864,0 0-1040,-15 1-2194</inkml:trace>
  <inkml:trace contextRef="#ctx0" brushRef="#br1" timeOffset="0.99">37350 32439 13862,'0'0'4498,"-51"12"-3201,19 7-577,-6 5 385,6 11 303,0 6-367,10 5-241,10 2-31,5 0-49,7 1-256,8-8-32,12-6-272,7-9-160,1-9 0,5-7 49,4-10-33,-1 0-337,1-12-943,1-5-1153,-5-6-1105,-4 1-3377</inkml:trace>
  <inkml:trace contextRef="#ctx0" brushRef="#br1" timeOffset="0.99">37693 32674 19689,'0'0'3666,"0"0"-3106,-49 20-192,28 1 1201,5 4-497,5 1-191,11 1-257,0-4-496,18-5-176,6-11-32,4-4-176,-1-3-304,0-15-129,-3-5 305,-12-2 176,2-7 208,-7 0-48,-7 0-64,0 0 64,-12 3-112,-3 5-128,-2 3 224,-2 8 80,0 8-64,5 2-64,1 0-48,4 2-1169,8 4-944,1-2-1649,0-2-5330</inkml:trace>
  <inkml:trace contextRef="#ctx0" brushRef="#br1" timeOffset="0.99">37986 32749 17672,'0'0'2977,"-11"53"-2016,8-28 640,3-8 15,0-8-543,6-4-433,2-5-320,6-5-128,-7-10-16,6-1 177,-6-8-97,-1-4-192,2 2 0,-8-3-144,0 4 80,0 2 304,0 3 256,-8 5-48,4 3-175,2 3-193,2 4-112,-3 1 16,3 1-16,0 0 0,0 3-32,0-2-16,3-1-64,3 1 48,3 2-128,0 0 31,2 0-383,-4 0-224,6 0-609,2 2-1152,-1 1-1489,-1-3-5042</inkml:trace>
  <inkml:trace contextRef="#ctx0" brushRef="#br1" timeOffset="0.99">38306 32761 14423,'0'0'11093,"0"0"-10181,0 0-896,0 34 32,6-31 464,2-3-320,5-3-144,-1-9-1184,-3-5-3058,0-8-2897</inkml:trace>
  <inkml:trace contextRef="#ctx0" brushRef="#br1" timeOffset="0.99">38320 32432 22971,'0'0'3569,"0"0"-2800,0 0-786,0 0-111,0 0 80,0 0-384,11 0-1088,-3 2-1810,1-2-3265</inkml:trace>
  <inkml:trace contextRef="#ctx0" brushRef="#br1" timeOffset="0.99">38533 32640 17544,'0'0'5202,"0"0"-4769,0 0-481,-12 31 224,11-12 768,-4 3 33,5-1-321,0 2-400,13-6-192,2-3 0,7-6-48,3-8 80,-3 0-32,-2-12-112,2-2 32,-9-9 16,-5 2-32,-4-4 32,-4 1 0,-6 5-48,-7 2 48,-8 5 16,0 8 112,-2 4-48,1 0 16,4 7-224,2 2-784,7-2-1617,4-5-2482</inkml:trace>
  <inkml:trace contextRef="#ctx0" brushRef="#br1" timeOffset="0.99">38799 32368 11493,'0'0'4210,"0"0"-2897,0 0 400,13 43 255,-10-14-95,1 8-208,-4 7-144,0 0-353,0 2-319,-7-4-385,5-5-272,-1-4-96,3-10 0,0-5-112,0-9 48,5-1-112,-2-6-864,3-2-1073,0-8-993,-5-9-2128</inkml:trace>
  <inkml:trace contextRef="#ctx0" brushRef="#br1" timeOffset="0.99">38988 32415 8164,'0'0'12630,"0"0"-10742,0 0-2016,0 0 32,0 0 96,0 0 32,48 29-256,-32-22-2849,-5-3-4867</inkml:trace>
  <inkml:trace contextRef="#ctx0" brushRef="#br1" timeOffset="0.99">39001 32778 21962,'0'0'3746,"0"0"-3714,0 0-64,0 0 400,0 0-64,0 0-272,33-14-816,-24-6-2786,-4-5-2497</inkml:trace>
  <inkml:trace contextRef="#ctx0" brushRef="#br1" timeOffset="0.99">39265 32533 20585,'0'0'2337,"0"0"-2353,0 0 81,-42 23 1327,29-13-672,-2 6-367,2 1-81,5 0-128,8-1-80,0 1 48,2 3 144,10-3-224,10 0 96,-2 3-32,2-3 785,3-3-81,-7 1-672,0-3 16,-5 0 368,-4-3-288,-3-2-112,-6 0 0,0 1-31,-11-3 15,-6 3 96,2-1-96,-4-2-64,4-3-16,1 0-240,1-2-673,6 0-1264,7-9-1841,-2-6-3281</inkml:trace>
  <inkml:trace contextRef="#ctx0" brushRef="#br1" timeOffset="0.99">42156 32655 10933,'0'0'4066,"0"0"-2033,0 0-208,0 0-113,0 0-239,0 0-464,29 7-193,-15 14 416,2 3 257,2 7-640,0 1-337,-2-1-304,-1-2-128,2-2-16,-4-5-96,-2-8 112,0 1-160,-2-5-304,-7-6-385,4-1-527,-6-3-945,1-3-368,-1-11-1201,5-5-6051</inkml:trace>
  <inkml:trace contextRef="#ctx0" brushRef="#br1" timeOffset="0.99">42542 32433 1985,'0'0'11477,"0"0"-9860,0 0-801,0 0 577,0 0-161,0 0-319,0 0-321,4-13-80,-4 28-191,0 9 351,-7 12 640,-8 13 241,-6 7-288,1 6-305,-8 2-191,4-4-353,-1-4-96,7-9-96,2-11-144,2-10-48,7-7 32,7-9-96,0-6 32,0-4-416,6-6-785,1-11-1136,1-7-1408,-2-3-4211</inkml:trace>
  <inkml:trace contextRef="#ctx0" brushRef="#br1" timeOffset="0.99">41584 32838 9140,'0'0'4162,"0"0"-1441,0 0-592,0 0-448,0 0-560,0 0-257,43-25-160,-13 25 545,3-3-33,1 3-415,2 0-257,-3 0-272,-6 0-176,-4 0-96,-3 0 16,-5-1-176,-3 1-624,-5 0-433,-1-3-367,-6 0-513,0-1-369,-3-1-1151,-6-1-3282</inkml:trace>
  <inkml:trace contextRef="#ctx0" brushRef="#br1" timeOffset="0.99">41828 32390 12870,'0'0'4418,"0"0"-2609,0 0-641,0 0-111,0 0-129,0 0-448,-28-21-416,18 19-32,-1 0-16,-3 2-16,0 0 0,1 2 16,5 8-32,1 4 32,1 11-16,3 6 161,3 13 415,0 7 560,0 10-175,0 4-465,0 2-384,-5 1-128,-1-7 64,-7-3 32,4-7 80,-1-10-112,2-7 48,2-7-96,3-10 48,2-5-48,1-7-336,0-5-1105,0 0-752,0-9-736,0-10-3010</inkml:trace>
  <inkml:trace contextRef="#ctx0" brushRef="#br0" timeOffset="0.99">44040 37501 8804,'0'0'2593,"0"0"-32,0 0-1696,0 0-81,0 0 193,0 0 143,0-27-31,8 21-65,4 2-15,3 0 15,13-2-144,4 4 97,8-1 255,3 1 321,2 2-576,3 0-481,-12 0-288,-1 0-224,-8 0 64,-6 0-128,0 0-576,-15 0-433,3 0-240,-4 0-495,-5-2-241,0 2-961,-14 0-3153,1 4-2176</inkml:trace>
  <inkml:trace contextRef="#ctx0" brushRef="#br0" timeOffset="0.99">44235 37466 7619,'0'0'2930,"0"0"-737,-8 39-272,-4-12 352,4 2-368,1 0-465,-1 4-255,0 2-289,2 1-191,6 5-241,0 6 16,0-1 144,0 1-95,2 0-225,5-6-208,-7-1 48,0-9-224,0-4 48,-3-4-32,-3-6-16,-2 0-240,3-6-241,-1-7-623,4-4-753,2-4-1313,0-14-5330</inkml:trace>
  <inkml:trace contextRef="#ctx0" brushRef="#br0" timeOffset="0.99">44229 37679 7748,'0'0'5442,"0"0"-3185,0 0-672,0 0 112,0 0-81,-51 32-303,30-12-353,-1 4-127,4 5 31,-3 2-64,8-2-191,11 2-145,2-1-288,0-6-96,14-2 32,5-5-48,2-3-32,3-6-64,4-6 48,-1-2-192,1-4-48,0-9 272,-1-6-80,-6-3-80,-2 0 0,-2-3 80,-11 3-16,-2-1-48,-4 6-112,-4 0 0,-11 8 192,-4 1 32,-4 6-32,4 2-16,-3 0-257,2 0-399,5 2-256,3 1-145,4-3-367,8 0-930,0-3-1455,0-9-4691</inkml:trace>
  <inkml:trace contextRef="#ctx0" brushRef="#br0" timeOffset="0.99">44020 38237 14807,'0'0'4562,"0"0"-3394,0 0 1,0 0 192,37-15-385,-13 9-176,5-5-159,6 1-193,-2 2 0,0-3-32,-3 5 64,-9-5-287,1 4-225,-9 2-305,-2 1-639,-4-2-769,2 2 128,-7 0 81,4 0-705,-6 2-1457,0 2-528,0 0-2273</inkml:trace>
  <inkml:trace contextRef="#ctx0" brushRef="#br0" timeOffset="0.99">43747 38407 10853,'0'0'2193,"0"0"-1649,0 0 865,0 0 624,0 0-705,0 0-799,15 2-257,7-2 448,8-5 289,9 1 47,3-3-15,6-1 287,7 2-255,7-5-209,-4 3-144,4 4-335,-1-1-193,-12-3-16,-7 7-288,-14 1-48,-7 0-1089,-8 0-800,-8 0-224,-5 0-1040,0-3-2802,-5-5-2961</inkml:trace>
  <inkml:trace contextRef="#ctx0" brushRef="#br0" timeOffset="0.99">44267 38655 3986,'0'0'10549,"0"0"-7956,0 0-1072,0 0 127,0 0-223,0 0-369,-8-5-415,3 22-289,-1 3 352,-1 3 241,1 2-433,0 2-320,6-8-144,0-5 64,0-3-80,0-4 0,0-5-32,3 1 96,0-3-64,-2-3 48,4-6 208,-4-6 144,7-5-111,1-4-161,2-5-64,3-8-16,-1 1-16,2-2-32,2-1-112,-1 7-48,-1 6-32,6 9 112,-6 9 32,4 8-80,-5 5 80,1 17-32,-2 7 64,1 6 96,-6-2-64,4 3 48,-7-4-128,4-6 0,-5-9 0,1-2-16,0-7 32,2-4 16,-2-4-305,0 0-399,0-8-640,2-3-1122,-7-3-2224,0-6-11781</inkml:trace>
  <inkml:trace contextRef="#ctx0" brushRef="#br0" timeOffset="0.99">43978 38764 13590,'0'0'3698,"0"0"-2754,-42 0-63,20 10 431,-5 5-111,-2 7-241,-1 2-255,3 2-193,9 0 96,4-1 193,7-4-81,7-6-416,18-7-224,6-8-48,8-8-16,3-11-16,2-6-304,-4-8-256,-3-3-49,-3-4 241,-12 0 320,-2 1 0,-9-3-448,-4 1-272,-10 5 351,-11 0 49,0 3-16,-1 10 272,-5 6 96,1 7 16,3 8 0,1 2 0,3 7-32,11 5 16,2 0-768,6 3-1153,0-1-2209,11-1 624,3 2-3729</inkml:trace>
  <inkml:trace contextRef="#ctx0" brushRef="#br0" timeOffset="0.99">43199 38629 7491,'0'0'3762,"0"0"-1601,0 0-1232,0 0 207,0 0-63,0 0-289,0 0-208,-9-12-128,3 12 17,-6 0 159,-1 0-144,-6 2-176,-3 8 16,-3 1 97,2 3 31,1 4-176,4 1-144,2 3-112,5 0 32,4 7-32,6 0 176,1 6-16,0 0 16,1 2-128,6-4 16,0 2 64,0-6 129,-3-3-129,-1-1-64,0-3-64,-3-3-16,0-2 16,0-2-176,-9-3-177,5-3-351,-2-1-240,1-6-529,-2-2-1568,6-6-4067</inkml:trace>
  <inkml:trace contextRef="#ctx0" brushRef="#br0" timeOffset="0.99">42930 39001 5747,'0'0'11173,"0"0"-9573,0 0-911,0 0 431,0 0-431,0 0-257,54-21 32,-30 16-32,3-2 209,-4 1 127,0 4-192,-11-3-464,4 4-224,-10 1-1024,0 0-321,-3-3-848,-3 3-2465,-3-3-6531</inkml:trace>
  <inkml:trace contextRef="#ctx0" brushRef="#br0" timeOffset="0.99">42934 38348 16215,'0'0'3634,"0"0"-3266,0 0-272,0 0 481,36-7 591,-8 4-143,6-2-545,8-1-320,0-5 208,0 4 1153,-2-2-1169,-1 1-320,-8 3-544,-9 3-961,-2 0-640,-14 2-1857,1 0-4626</inkml:trace>
  <inkml:trace contextRef="#ctx0" brushRef="#br0" timeOffset="0.99">43865 37970 8708,'0'0'2593,"0"0"433,0 0-1714,0 0-271,-17-44-81,14 30-96,-4-1-15,-2 1-385,-3 2-176,-3 5 144,-4 1-31,-2 6 63,-7 0-128,2 10-176,-4 8 0,2 5 224,1 6 337,9 3 143,5 2 208,10-2-223,3-4-673,12-3-192,9-8 64,1-5-144,6-8 80,5-4-32,0-14-64,-2-7-224,4-11 176,-1-6 112,-6-9 0,-7-1 112,-3-6-208,-9-1 80,-9-1-65,0 0-175,-13 3-128,-5 3 48,-6 5 96,-6 11-64,-3 10-33,-1 10 97,4 7 144,-3 7-224,12 0-400,2 2-465,10 4-912,8 0-1793,1-1-6626</inkml:trace>
  <inkml:trace contextRef="#ctx0" brushRef="#br0" timeOffset="0.99">19546 38023 13270,'0'0'1233,"0"0"239,0 0 385,0 0-736,0 0-161,0 0 369,30 57 512,-18-21-417,0 8-79,2-3-433,2 0-576,0-5-144,2-4-79,3-5-97,-6-6-16,4-5-48,-5-3-49,-4-3-767,-1-5-641,-4-4-480,-5-1-1328,-5-8-2450</inkml:trace>
  <inkml:trace contextRef="#ctx0" brushRef="#br0" timeOffset="0.99">19813 37976 12118,'0'0'576,"0"0"32,0 0 1361,-19 35-464,13-12 159,1 6-303,3 2-16,-4 6-145,6 0-47,-5 6-113,2-3-303,-3-1 79,2 0-288,-2-2-240,-2-8-112,-1-3-80,5-7-16,-2-6-128,3-4 16,1-9 16,2 0-96,0-8-704,2-8-1617,4-8-1713,-3-3-3794</inkml:trace>
  <inkml:trace contextRef="#ctx0" brushRef="#br0" timeOffset="0.99">18859 38251 14999,'0'0'864,"0"0"801,0 0 320,0 0-224,0 0-577,0 0-367,0-22-481,22 29 288,8 3 417,2 0-513,0-1-112,3-3-176,0-2-240,-7-4-32,-5 0-32,-1 0 16,-5-4-64,-7-6-544,-1 0-241,-4-2-111,-5 0 31,0-1-207,-5 4-145,1-1 257,2 3-561,2 5-1360,0 0-3186</inkml:trace>
  <inkml:trace contextRef="#ctx0" brushRef="#br0" timeOffset="0.99">19339 37637 6835,'0'0'2801,"0"0"-720,0 0-464,0 0 112,13-17 0,-13 16-81,4-2-415,-3 1-289,-1-4-175,0 2 31,0-2-31,0-2-177,-6 0-160,-12 3-176,-3 3-256,-6 0 0,-11 2 0,-2 0 0,-4 7-16,2 3-32,4 2 64,0 2 16,10 5 32,1 8 32,6 7-64,8 5-16,5 12 128,3 7 593,5 12-65,5 6-64,6 1-144,-1 1-272,4-3-79,-1-12 15,-1-7-64,-3-11-16,-3-8 0,-6-8 16,3-2-128,-3-8 32,0-2 0,-8-5-144,3-5-497,-3-4-543,-1-3-705,5-8-352,-5-4-1425,4-3-3201</inkml:trace>
  <inkml:trace contextRef="#ctx0" brushRef="#br0" timeOffset="0.99">20194 38332 8980,'0'0'1009,"0"0"383,0 0 225,0 0-192,0 0-1,0 0 49,-21-13-305,21 13-207,0 0-145,0 0-63,0 0-161,0 0-224,3 0-176,3-2 144,6 2 129,2 0 47,4 0 144,4 0 16,5 0 145,0 0-193,1 0-32,-4 0-304,0 2-192,-4 2-48,-3 0-32,-4 1-16,-5-3 17,-2 1-50,-3 0 82,-3-3-82,0 0 33,-5 1-176,-7-1-624,4 0-1185,-6 0-976,-1-11-3138</inkml:trace>
  <inkml:trace contextRef="#ctx0" brushRef="#br0" timeOffset="0.99">20187 38177 6147,'0'0'848,"0"0"721,0 0 112,0 0-177,0 0 177,0 0 0,-23-13-64,23 12-129,0-2-335,5 3-257,4-3-271,4 3 31,4 0 32,8 0-16,-5 0-271,8 3-209,-1 0-32,0-3-96,-4 0-80,-2 0-32,-2 0 48,-2 0 0,-4 0-16,-5-6 16,-2 5 16,-3-3 16,-3 2 32,0 0-16,-3 2-80,-3 0-48,3 0-256,-2 0-321,5 0-543,-1 2-625,1 4-1216,0-6-2098</inkml:trace>
  <inkml:trace contextRef="#ctx0" brushRef="#br0" timeOffset="0.99">21684 38152 11749,'0'0'7684,"0"0"-6211,37 7-1249,-4-4 1601,9-1-193,7 0-239,-1-2-241,4 4-863,-6-4-209,-13 1-64,-3 2-641,-11-3-1888,-10 0-2081,-3-4-5715</inkml:trace>
  <inkml:trace contextRef="#ctx0" brushRef="#br0" timeOffset="0.99">21124 38084 12726,'0'0'4354,"0"0"-3106,0 0-415,41 0-1,-12-4 705,4-3-545,3 1-287,-8 2-113,-1 0-256,-3 0-320,-6 4 16,-9 0-48,-3 0-96,-1 0-512,-5 0-465,0 0-399,0-2-481,-2-2-1297,-3-7-11653</inkml:trace>
  <inkml:trace contextRef="#ctx0" brushRef="#br0" timeOffset="0.99">21883 37465 16584,'0'0'4258,"0"0"-3298,0 0-832,4 61 576,-8-14 1553,1 8-544,3 3-768,0-2-385,0-8-368,0-7-144,3-9-128,2-10 16,0-5-448,-2-3-113,-3-6-607,0-4-881,-3-1-1041,-3-3-2976</inkml:trace>
  <inkml:trace contextRef="#ctx0" brushRef="#br0" timeOffset="0.99">22645 37882 12214,'0'0'2897,"0"0"-1488,-42 30 159,21-15 81,0 5-528,6 1-305,-5-1-176,10-1-224,2 0-175,6-4 31,2-1-80,6-4-128,6-2-16,3-8 0,7 0 32,-2-8-32,3-11 96,3-5-128,-5-7 64,-5-4-80,-5 1 16,-6-2-160,-5 0-240,-5 2 48,-12-2-321,-4 1 81,-6 2 64,-4 4-113,3 2 305,-2 4-64,3 7 144,0 3-16,8 7 0,4-2 160,1 6 0,6 2-144,2 0 32,4 2-561,2 8-2112,0 0-2017,2 1-689,4 4 2898</inkml:trace>
  <inkml:trace contextRef="#ctx0" brushRef="#br0" timeOffset="0.99">22790 37855 7732,'0'0'7619,"-2"33"-5650,-1-20-688,1-1-209,2-2-528,0-6-192,0 0-47,0 0-17,-3-4-112,3 0-112,0 0 48,0 0 48,0-5 0,0-2-64,0-1 16,0 2 240,0-2 48,0 3-95,0 3 95,0-1-192,0 3-80,0 0-80,0-3-64,0 1 48,3 0-80,-3-2 64,0-4-32,0-5 16,0 1 16,0-7 0,0-5 0,0-8 16,0-1-48,0-4-288,0 0-112,0 2 63,-3 6 113,-1 4 96,4 6 96,-1 5 48,-3 1 16,3 5 32,1 4-32,0-2 80,0 2 32,6 1-16,6-1-112,3 1 0,1 3 16,4 0 0,1 0-48,-4 3 0,1 6 32,-4 3 0,-1 3 16,-1 5-64,-4 2 80,-3 0 0,-2 1-32,-1-1 48,-2 0-48,0-2 0,0-2 32,-2-3-16,-5-3-16,-6-2 49,5-6-65,-5 2 64,-2-6-32,-2 0 16,0 0-48,3-6 16,1 0-32,-1 0-97,7 2-191,2 2-32,5 2-48,0 0-384,3 2-817,5 2-928,2 4-705,4-4-3585</inkml:trace>
  <inkml:trace contextRef="#ctx0" brushRef="#br0" timeOffset="0.99">21817 38366 5571,'0'0'2881,"0"0"1153,0 0-2482,0 0-383,0 0 96,-39 2-81,29 2-336,-4 7-383,1-3-65,-2 8 240,0 1 48,3 0-47,-1-1-177,5 1 48,5 1-208,0-4-80,3 1-79,6-3-1,2-3-112,5-1 0,1-4-16,8-1 16,-6-3 16,2 0-32,3-3 0,-6-7-48,-3 4 64,-3-7-32,-3 3-208,-3-1-17,-3-5-111,0 2-128,0-3 144,-9 1 32,1-4-128,-5 3-97,-1 0 145,1 2 224,-3 5 112,-5 2 0,0 5 48,-1 3-16,-1 0 80,-1 4 16,5 11 208,3 2 17,9 5 95,0 5 96,7 4 48,12 2-176,3 6-15,7 1-209,-2 1-160,2-2 0,-7-3-32,-2-2 32,-5-3 32,-2-2-16,-6-1 0,0-5 48,0-1 32,-6-2 96,3-4-64,1-3-96,-1-6 0,3-2-192,0-2-641,0-3-671,0-3-1185,0-9-3042</inkml:trace>
  <inkml:trace contextRef="#ctx0" brushRef="#br0" timeOffset="0.99">22648 38484 14359,'0'0'1120,"0"0"-1120,0 0 1009,0 0 559,-35-3-495,25 8-481,-5 5-320,2 2 128,-1 1 465,1 1 31,2 3-144,4-2-127,1-1-113,3-2 80,3 0-304,5-3-112,3 2-79,4-6 15,3-1-48,2-4-16,-1 0 16,-1-2-64,-1-11 0,0-6-48,-6-2-80,-2-4-145,-6-4 257,0-4 0,-6-4 16,-2 0-176,-11 2-176,4 3 0,-7 2 80,2 11 240,-2 5 16,4 7 48,3 4 48,0 3-16,5 0-48,7 7-32,1 0-128,2 3-1169,5 0-431,5-4-882,5 2-2096</inkml:trace>
  <inkml:trace contextRef="#ctx0" brushRef="#br0" timeOffset="0.99">22508 38160 3121,'0'0'6291,"0"0"-2433,0 0-1953,0 0-176,0 0-64,0 0-641,31-2-464,5-4 353,5 2 559,13-4-319,3 1 159,-1 3-47,0-2-321,-4 4-463,-6 2-337,-13 0-48,1 0-176,-11 0 48,-1 0-272,-6 0-193,-5 0-175,-5 0 32,-6 0-145,0-2-31,-3 2-401,-5 0-639,-1 0-738,1 0-2560</inkml:trace>
  <inkml:trace contextRef="#ctx0" brushRef="#br0" timeOffset="0.99">22812 38515 4914,'0'0'10581,"-9"32"-7988,7-17-672,-2-7-304,1 3-769,3-7-351,0-1-257,0-3-112,0 0-32,3-5 32,-2-4 96,4-7-96,4-3-80,-2-5 0,5 0 32,2-2 0,5-2 0,-3 9 400,2 4 353,-1 6-33,-2 9-416,2 5-304,-3 9 32,-1 5 48,4 6 32,-4 1-159,0-1-82,-3-4-31,2-1 32,-4-7 48,-1-5-48,0-2-160,-6-6-48,5 0-208,-3-6-400,0-2-641,-1-7-336,-2-3-1216,0 1-3923</inkml:trace>
  <inkml:trace contextRef="#ctx0" brushRef="#br0" timeOffset="0.99">23784 38077 10661,'0'0'6067,"0"0"-3698,0 0-1729,0 0 208,48-17 769,-26 12 224,2 0-528,0 0-481,-2 4-528,-2 1-224,-5 0-32,1 0-64,-5 0 32,-3 4-80,-3 0-208,-2 2-592,-3-1-785,0-1-304,0-2-880,-3-2-2818</inkml:trace>
  <inkml:trace contextRef="#ctx0" brushRef="#br0" timeOffset="0.99">23771 38242 1393,'0'0'12645,"0"0"-9651,0 0-2370,0 0 673,0 0 351,41 27-367,-21-25-176,5-2-241,0 0-320,-5 0-240,2 0-224,-2-2-64,-5-2-352,-2 2-1281,-6-2-1872,-7-1-4947</inkml:trace>
  <inkml:trace contextRef="#ctx0" brushRef="#br0" timeOffset="0.99">24500 38151 11637,'0'0'3602,"0"0"-1521,0 0-368,0 0-257,0 0-607,0 0-289,49 0 64,-21-3 305,4-1-33,2-2-336,-1 2-255,0-4-225,-14 6-64,4 0-64,-10-1-417,-4 3-527,-5 0-465,0 0-560,-4 0-784,-8 0-929,-2-2-2016</inkml:trace>
  <inkml:trace contextRef="#ctx0" brushRef="#br0" timeOffset="0.99">25261 38012 5218,'0'0'6739,"0"0"-4337,0 0-802,0 0 369,0 0-416,0 0-817,-24-19-352,10 24-15,-8 7 31,3 8 32,-4 4 48,4 5 112,-1 3 65,7-1 191,7-2 161,6-4-577,6-4-352,10-9-64,6-4 16,1-8 0,4 0-96,-2-15 48,2-7-80,-3-5-176,-5-4 0,-2-6 160,-11-4-17,-6-2-335,0-3-160,-12 0 112,-7 0 208,-4 4 31,-8 5 289,-2 4 16,2 6 0,1 8-80,-3 5 0,6 3 64,6 7 32,2 0-64,8 0 16,6 4 0,5 0-416,0 0-1649,10 0-1296,5 0-1249,-2 0-5795</inkml:trace>
  <inkml:trace contextRef="#ctx0" brushRef="#br0" timeOffset="0.99">25474 38209 5747,'0'0'432,"0"0"1425,0 0-305,0 0-559,37 8 640,-32-8 480,1 0-465,0 0-223,-5 1-224,2 2-289,3-1-304,2 1-32,3 2 145,3-3-113,4 0-48,6-2-15,4 0-81,0 0 336,5-6-432,-4-2-32,-2 1-271,-5-3-33,-6 3-225,-6-2-511,-2 1-480,-4-1 15,-4-2-96,0 2-1056,-8 0-1680,-6-2-2258,-2 2 2305</inkml:trace>
  <inkml:trace contextRef="#ctx0" brushRef="#br0" timeOffset="0.99">25654 37896 13014,'0'0'3490,"0"0"-2290,-38 3-79,21 7 271,4 2-319,-1 5-385,1 4 224,4 3-175,5 1-145,4 0-80,0-4-128,8-2-207,6-2-113,2-5-32,5-5 32,3-1 16,1-6-192,-1 0 48,0-6 16,-5-2-80,-2-7-65,-7 1 177,-2-7-192,-6 3-224,-2-5 96,-5 4 64,-9-1 64,1 3 112,-3 3 32,2 4-80,-4 5 96,5 3-96,2 2-97,3 0-319,3 2-400,-1 3-785,0 3-2337,6-6-2977</inkml:trace>
  <inkml:trace contextRef="#ctx0" brushRef="#br0" timeOffset="0.99">25571 37623 6179,'0'0'5234,"0"0"-3217,0 0-176,0 0 96,0 0-512,0 0-609,10-22-624,11 16-64,6 2 96,5 0 432,3-2 305,7 2 31,-8 1-223,0 3-209,-8 0-384,-2 0-144,-8 0-224,-5 0-576,-4 0-305,-4 3-896,-3-1-1040,0-2-1217,-9 0-4722</inkml:trace>
  <inkml:trace contextRef="#ctx0" brushRef="#br0" timeOffset="0.99">25672 37628 7139,'0'0'3410,"0"0"-1473,6 35-641,-6-6 1554,0 8-497,0 6-593,0 9-159,0 4-352,0-1-353,-4 1-111,-2-3-289,3-4-224,-3-8-128,1-4-80,5-8-16,-3-3 0,3-6-16,0-6-48,0-2-192,3-2-496,-1-6-625,3-4-256,-1 0-688,-1-1-2849,-3-9-7604</inkml:trace>
  <inkml:trace contextRef="#ctx0" brushRef="#br0" timeOffset="0.99">31086 39812 11221,'0'0'2737,"0"0"-2416,0 0-177,0 0 384,0-16-224,0 13 704,0 3 17,0-2-385,0 2-32,0 0 193,0 0 15,-4 0-224,4 5 17,-2 9-17,-1 10 16,2 13 273,1 9 239,-3 10 145,3 4-673,0 4-256,0-4 112,0-2-15,0-9-241,0-8 32,0-5-112,0-9-32,0-5-80,0-5 64,0-5-48,-3-4-128,-3-6-528,1-2-481,2-8-944,-4-6-1168,1-5-2658,0-8-7699</inkml:trace>
  <inkml:trace contextRef="#ctx0" brushRef="#br0" timeOffset="0.99">30903 39909 5811,'0'0'3185,"0"0"-1696,0 0-129,-38-14 129,27 12 176,-3 0-224,1-1-97,5 3-191,-5 0-49,5-2-207,2 2 127,1-6-64,5 4 177,0-2-145,5-2-479,9-3-209,5 4 32,5-4 160,10 1 225,7 1 159,2 5-480,4-1 16,-2 3-224,0 0-32,-3 0-79,0 0-17,-7 3-48,-5-3 16,-3 0 16,-9 0-64,-2-3-32,-4-2-145,-7 3 1,-3-6-32,-2 3 64,0 1-96,0-1-336,-2 5-193,-3-3-255,-3 3-641,3 0-400,-4 5-528,3 1-2833</inkml:trace>
  <inkml:trace contextRef="#ctx0" brushRef="#br0" timeOffset="0.99">31298 40136 5475,'0'0'5986,"0"0"-5650,0 0 337,0 0 1280,0 0-721,0 0-111,-2-18-241,2 21-32,0 6-47,0 9 415,0 1 401,0 6 272,2-2-576,1 1-545,6-2-304,0-7-304,5-6-160,3-1 96,1-8-96,-4 0 0,2-12-128,-3-1 80,-1-3 0,-6-1 48,2 3 0,-7-1 0,-1 7 48,0 2-64,0-2 64,0 8-32,0 0 48,0 2-128,0 10-16,0 0 32,3 5 64,8 3-16,2-6-32,7 1 32,-5-6 32,7 1 48,-3-8-96,-5 1-48,-6-3-16,0 0 16,-2-7 32,-6-5-16,0-1 0,0-3 16,-6-4 16,0-2-16,1 0 32,0 3-32,-1-2-96,4 3-224,-1 1 112,3 2-96,0 4-17,0 0 81,0 5-192,0 4-320,3-1-49,-1 3-319,-2 5-897,0 1-576,0 2-945,0 2-9284</inkml:trace>
  <inkml:trace contextRef="#ctx0" brushRef="#br0" timeOffset="0.99">31701 40123 10917,'0'0'6003,"0"0"-4435,0 0-303,0 0 736,-17 49-256,17-27-385,0-1-447,0 3-353,8-3-304,2-5-96,10-7 48,-1 1-32,-1-10-176,4 0 96,2-10-15,-9-7-1,3 1-32,-9-6-48,0-2 32,-3-3-48,-6 3-112,0-1-113,-8 6 1,-4 5 224,2 4 16,-3 7-16,-1 3 16,1 0-16,2 5 32,1 7-48,-2 0-64,10 3-512,-5 2-1217,6-3-720,-3-4-1969,3-2-5651</inkml:trace>
  <inkml:trace contextRef="#ctx0" brushRef="#br0" timeOffset="0.99">32536 40186 10165,'0'0'6467,"0"0"-4162,0 0-513,0 0-623,0 0-48,42-23 159,-17 17 273,2 1-481,7 3-479,2 0-145,-2-4-144,2 4-96,-5 2-144,2-4-16,-6 4-16,-3 0-352,3 0-480,-8 0-385,-4 0-896,-6 0-384,-4 2-817,-5 0-2192</inkml:trace>
  <inkml:trace contextRef="#ctx0" brushRef="#br0" timeOffset="0.99">32689 39704 624,'0'0'11157,"0"0"-8579,0 0-1186,-7 60 929,6-14 689,-2 10-289,-1 12-416,4 2-672,-5 1-737,3-6-336,2-7-159,-6-7-177,6-10-112,0-7-16,-1-7-80,-4-7 48,4-3-48,-2-8-32,0-1-272,-3-8-481,4 0-783,2-11-1314,-3-6-1968,0-1-5106</inkml:trace>
  <inkml:trace contextRef="#ctx0" brushRef="#br0" timeOffset="0.99">32919 40223 10517,'0'0'3553,"0"0"-431,41 9-33,-21-6-832,1-3-288,1 0-1248,-3 0-385,-5-3-128,1-2-80,-7 1-128,-5-6 32,0 3 16,-3-3-64,-8 0-80,-5 1-16,-1-1 32,-3 6-160,0 4-81,8 0 225,0 6 80,5 11-32,4 3 64,0 6 225,1 2 95,5-3-16,5 2 144,0-5 128,3-3-512,-5-4 0,1-6-96,2-6-560,-1-3-624,-4-3-737,-1-13-1329,0-4-4257</inkml:trace>
  <inkml:trace contextRef="#ctx0" brushRef="#br0" timeOffset="0.99">33253 40293 10853,'0'0'3682,"0"0"-1553,0 0 720,0 0-688,41 31-208,-33-29-481,-3 2-415,2-2-129,-2-2-111,-2 0-145,-3-2-160,0-6-208,0-2-240,0-5 1,0-4-65,-3-3 0,0-2 16,3-2 0,0 1-32,0 3 16,0 3 16,6 2-48,0 5 80,1 2-64,1 3 32,2 2-16,1 0 16,5 3-32,2 2-16,-3 0-17,1 0-319,1 2-352,-7 3-593,3 0-944,-1-2-960,-6-2-1745,3 2-5171</inkml:trace>
  <inkml:trace contextRef="#ctx0" brushRef="#br0" timeOffset="0.99">33586 40281 11989,'0'0'6644,"0"0"-6228,0 0 176,2 33 1089,3-28-16,-2-5-273,2 0-511,1-9-497,4-4-320,1-3 304,2-4 368,1-6-256,0 0-287,0-2-17,-1 6 448,-2 3 160,0 5-175,-6 6-353,-3 8 0,1 5-176,1 8 32,-4 6 144,1-1 32,4 3-208,2-2-32,1-5-80,-1-2 48,7-4 0,-1-8-16,2 0 16,0-5-64,3-7-16,-3-3 0,3-6 16,-1-4-16,2 1 16,-5-3 16,1 6 32,-7 6 48,-1 5-48,-1 10 80,-3 8-112,-3 13 128,0 4 304,0 6 97,0 0-305,0-1-112,3-9-16,8 1-48,0-9 32,4-11-32,2-2-208,-1 0-417,-2-12-271,-4-5-817,2-5-1360,-11-2-1457,-1-5-4338</inkml:trace>
  <inkml:trace contextRef="#ctx0" brushRef="#br0" timeOffset="0.99">34345 39989 11957,'0'0'6612,"0"0"-4019,0 0-240,0 0 352,0 0-512,33-33-656,-39 31-705,-8 2-368,-2 0-416,-8 5 16,2 4-16,1 6-16,5-1-64,5 7 64,8 0-64,3 2-32,8 4 80,6-3-64,6-1-16,8 0 32,-1-1 16,6-5 0,-3 0 16,-4-2 0,-4-6-16,-9 4-16,-11-5 64,-2 0-96,-19 2 48,-4 1 96,-12 0-96,2 1 96,1 0-48,2 0 16,12 0 16,1-5-32,12-1-32,2-2-80,3-1-752,0-3-897,11 0-1136,0-9-1569,1-6-4578</inkml:trace>
  <inkml:trace contextRef="#ctx0" brushRef="#br0" timeOffset="0.99">34752 39787 11957,'0'0'8180,"0"0"-5875,0 0-368,0 0 112,0 0-1056,0 0-801,0-27-128,0 29-497,0 8-1471,2 1-1186,-2 2-2032</inkml:trace>
  <inkml:trace contextRef="#ctx0" brushRef="#br0" timeOffset="0.99">34762 40289 5731,'0'0'96,"0"0"5954,0 0-3216,0 0-753,0 0-144,0 0-865,11 18-800,-8-18-112,3 0-208,-4-4-64,2-4-304,0-2-432,-1 1-1698,-3-11-9107</inkml:trace>
  <inkml:trace contextRef="#ctx0" brushRef="#br0" timeOffset="0.99">32206 41210 11205,'0'0'3442,"0"0"-513,0 0-720,0 0-288,0 0-464,0 0-209,54-8 321,-29 8-593,4 3-335,-1-3-145,-1 0-224,-6 0-224,-6 0-32,-2 0-80,-4 0-640,-4-3-369,-5 2-576,0-2-656,-10-1-816,-1 1-3362,-3 0-5779</inkml:trace>
  <inkml:trace contextRef="#ctx0" brushRef="#br0" timeOffset="0.99">32454 40769 6531,'0'0'8132,"0"0"-5555,0 0-1232,0 0-177,-43-22-304,29 22-431,-1 10-337,-5 4 0,6 8-112,-1 5 48,3 4 144,5 6 320,1 5 144,6 3 33,0 4-17,0-1-256,0-2-80,0 0 32,0-8-175,0-1-145,0-5 144,0-3-208,-2 0 64,-4-5 0,-1-1-48,4-5-32,0-3-529,3-5-687,0-10-801,0 0-1585,0-10-3233</inkml:trace>
  <inkml:trace contextRef="#ctx0" brushRef="#br0" timeOffset="0.99">32703 41084 5394,'0'0'8837,"0"0"-6212,0 0-1041,0 0-127,0 0-288,0 0-97,-3-5-191,7 8-289,8 4 16,6 2 16,4 4 33,1 2-81,5-3 192,-1-1 113,-5 2-545,-3-3-240,-9-1-128,-2-2 16,-4 1 0,-4-2-160,-4 5-112,-10 1 272,-2 2 144,-6 6-96,-1 2 48,-2 2-224,5-3 160,-2 1 96,8-2-16,7-4 0,1-6-112,6-2 64,0-5-64,0-3-16,6 0-352,3-8-369,3-5-1488,-5-1-1312,5-3-2434</inkml:trace>
  <inkml:trace contextRef="#ctx0" brushRef="#br0" timeOffset="0.99">33086 41138 4658,'0'0'12214,"0"0"-10405,0 0 63,0 0 241,0 0-448,-40 0-528,31 14-449,-5 7 32,6 4 49,2 4 111,4 0-112,2 0-287,8-4-257,7-6-240,10-5 16,5-4-16,5-8 80,2-2-64,3-2 32,1-8-16,-7-4-128,-1-1-80,-9 1-177,-3-8-191,-7 0 16,-5-4 0,-9-6-289,0-2-367,-11 3 191,-10-1 689,-6 10 240,-8 3 32,-4 5 336,3 9 577,-6 5 15,7 6-496,0 9-208,11 5-64,6 2 0,5 2-96,6-5-576,7-2-1777,0-5-2001,8-9-5410</inkml:trace>
  <inkml:trace contextRef="#ctx0" brushRef="#br0" timeOffset="0.99">34436 41148 5699,'0'0'5202,"0"0"-3233,0 0-608,0 0 351,-30 45 113,17-20-112,4 8-112,3-4-289,-6-6-479,7-3-81,0-5-80,-2-11-95,7 1 47,0-5-224,0-9 112,9-8-240,5-8-208,5-8-16,2-14-16,0-6 32,7-3-208,-4-6 48,3-4-80,-6 6-240,-3 8-416,-6 13-97,-3 14 561,-8 17 368,-1 17-192,0 25 96,0 15 192,0 12 832,0 7 17,0-1-417,12-4-320,3-9-48,5-16-112,2-9-112,1-12-256,2-7 96,-3-3 80,-3-5 240,4-2-80,-10 0 16,2 0 0,-10-4 0,0-3 32,-2-1-16,-3-6-16,2-5-48,3-10 96,2-6-208,-1-6-208,1-9-176,-5-9-193,4-4-175,-6-3 0,0-2-65,0 9 337,-3 7 320,-2 13 96,-4 18 224,2 13-80,-4 16-80,0 13-849,0 12-976,3-3-400,3 2-4002</inkml:trace>
  <inkml:trace contextRef="#ctx0" brushRef="#br0" timeOffset="0.99">35149 41214 12518,'0'0'3281,"0"0"-1760,0 0-929,0 0 1633,-15 41-304,7-16-560,3 1-465,-1-2-160,6 0-271,0-3-161,14-7-144,0-7-160,1-7 16,7-3 64,-1-14-160,1-2 0,-5-8-304,-2-2 272,-8-5-32,-2 0-321,-5 1-335,-6 1-80,-9 8 479,-5 5 289,-2 11 160,-5 8-32,3 2 32,0 15-16,2 8 64,3 1-48,8 3-15,7-2-498,4-4-3473,0-9-5058</inkml:trace>
  <inkml:trace contextRef="#ctx0" brushRef="#br0" timeOffset="0.99">35511 41280 7780,'0'0'4017,"0"0"-815,0 0-1553,0 0-241,-21 33 193,14-16-304,1 0-353,-1-2-592,5-2-176,-1-5-64,3-2-96,0-6-16,0 0-112,0-8 288,0-6 64,3-8-192,-3-2-48,2-5 16,-2-4-32,0 0 0,0 2 32,0 2 17,0 7-50,0 3 66,0 9 159,7 7-112,-1 3-32,3 5-112,4 3 144,1 1 176,-1 3-192,7 0-80,-7-4 0,2-2-112,-2-3-416,-4 2-881,-3-5-1456,-4 0-1297,-2 0-2209</inkml:trace>
  <inkml:trace contextRef="#ctx0" brushRef="#br0" timeOffset="0.99">35861 41161 16664,'0'0'3281,"0"0"-1568,0 0-144,25 32-161,-6-32-223,7 0-129,5-10-511,0-7-401,4-5-48,-3-5-80,1-4-64,-2-9-545,-1 2-367,1-5-529,-4-3 209,-6 2-225,-6 7 64,-1 8 753,-14 10 560,0 10 272,-2 9 304,-11 1-32,-1 16 241,-2 5 319,-1 10 273,4 7 207,4 6-159,3 6-225,6 1-223,0-4-433,5-2-288,5-9-80,3-8 16,1-7-48,2-6 16,1-7 16,-2-1-48,1-4 96,-2 0-80,-1-4 32,0 0-32,-1-5-16,-3 0-48,-3-3-160,1 1-64,0 2-160,-7 2 0,0 2 256,0 1 112,0 0-161,0 4 177,-2 6 32,-1-2 32,3 4-16,0-1 16,8-1-32,5 2 64,6-2-80,9-3 96,-1-3 0,8 2-15,-7-6 15,8 0-32,-6-2 32,-4-6-48,1 1 16,-7-3-16,-7-2 16,-4 0-16,-9-2-48,0-1 32,-7 1-48,-1-3 0,-5 2-80,-1 3-33,1-1-79,4 4 64,-1 7 96,5 2 48,0 0 16,-2 11-80,6 7 96,1 1 96,-6 10 224,6 0-128,0 5 33,0-5 63,0-2-144,6-3-80,2-5 16,6-6-32,-1-8 16,8-3-32,-3-2 0,5-10 0,-1-2-80,-1-3-160,-6 1-208,1-1-513,-5 3-1040,-4 0-1008,-6 5-1921,-1-3-7652</inkml:trace>
  <inkml:trace contextRef="#ctx0" brushRef="#br0" timeOffset="0.99">35984 40824 13334,'0'0'4242,"0"0"-3025,-28 33 255,14 0 465,7 10-448,0 3-113,7 9-207,0 1-193,7 0-415,2-9-241,3-3-144,-5-14-80,1-3-16,4-8-16,-11-2-32,6-2-32,-7-3-32,0-5-320,-7-2-529,-1-5-751,1-5-961,-5-12-1393,-1-7-5571</inkml:trace>
  <inkml:trace contextRef="#ctx0" brushRef="#br0" timeOffset="0.99">36873 41274 5763,'0'0'2721,"0"0"704,0 0-927,0 0 111,0 0-112,0 0-640,15 0-689,-13 6-335,-2-2-177,4 6 96,-3-1-111,-1-1-257,0-2-288,0 0-32,0-1-48,0-3-32,0-2 16,0 3 32,0-3 0,0 0 48,0 0 48,0 0-32,0 0-32,0-3-32,0-2 0,0-3-32,0 0 16,0-7-64,0 1 64,0-7 0,3 0-48,0-3 0,-1-5 0,4 2 80,0 1-160,1 4-128,-1 4 32,3 4 176,-4 7-32,3 7-16,-3 0 64,4 0-48,-5 9 64,4-1-48,1 1 96,-2 4-112,-1-6-465,0 1-1359,2-4-1266,0-4-3377</inkml:trace>
  <inkml:trace contextRef="#ctx0" brushRef="#br0" timeOffset="0.99">37132 41175 2673,'0'0'15896,"0"0"-15096,0 47-304,0-31 1313,5 1-561,1-6-351,0-7 79,-2-2-399,2-2-417,0-2 32,5-9-80,-4-3-80,4-2-80,1-5-16,-2-4 0,6-4-48,1 0-48,-4 0-64,2 4 95,-1 5 97,-3 11 48,-3 9 65,3 12 47,-6 12 432,3 5 816,4 5-79,-2 0-465,2-5-575,0-3-129,2-9-48,2-1-160,-4-12-737,0-1-928,-2-3-1296,-4-7-1425,-6-11-15031</inkml:trace>
  <inkml:trace contextRef="#ctx0" brushRef="#br0" timeOffset="0.99">38178 40695 6675,'0'0'7812,"0"0"-5411,0 0-1425,21 34 193,-15 3 1008,-3 8 336,1 13-448,-1 6-737,-3-6-511,0-9-497,0-6-96,0-9-80,0-7-16,0-8 48,-6-2-48,2-2-48,-5-2-48,0-7-48,4-2-224,-3-4-496,6 0-561,2-9-1440,0-7-1873,0-6-5074</inkml:trace>
  <inkml:trace contextRef="#ctx0" brushRef="#br0" timeOffset="0.99">38194 41034 13702,'0'0'4274,"0"0"-2881,0 0-145,0 0 161,45 3-128,-18-10-129,4-3-319,8-5-545,0-2-144,-5-1-96,2-2 16,-8 0-48,-1-2-448,-6-2-273,-7-5-31,-6 0-224,-3-2-241,-5-1 96,0 3 33,-5 7 880,1 5 176,-5 5 352,0 5 304,5 4 65,-1 3 79,-1 3-160,6 4-47,0 8 175,0 3 48,0 5-271,0 4 63,7 2-96,0 2 64,1 5 81,-6 0-1,1 3 32,-3 0-160,0 2 33,0-4-33,-5 1-384,2-3-32,-1-8-48,3-4-80,-2-3 48,3-8-16,0-7-624,4-5-897,8-2-1296,-3-15-1681,-3-7-7188</inkml:trace>
  <inkml:trace contextRef="#ctx0" brushRef="#br0" timeOffset="0.99">38667 41129 11845,'0'0'7908,"0"0"-7444,48 10 497,-26-10 2096,-1 0-1488,2-3-881,-5-4-448,-5-5-160,-4 2-64,-3-1-16,-6-2-16,0 1-240,-8-2-160,-5 3 320,-5 7 32,0 2-112,2 2 64,-1 14 80,4 3 0,4 9 32,4 2 224,5 1 128,5-6-160,10 0-160,4-9-32,8-6-752,3-4-817,1-4-1424,1-10-2258</inkml:trace>
  <inkml:trace contextRef="#ctx0" brushRef="#br0" timeOffset="0.99">39004 41104 14983,'0'0'1793,"0"0"-209,17 37 1314,-10-22-737,8-5-481,-6-1-383,2-1-401,3-6-383,0-2-177,-1 0 288,2-2-272,-6-9-144,3 2 17,-8-4-81,-2-3 32,-2 1-144,0 3 16,0 1-32,0 1-16,0 4 16,0 6-64,0 0 32,0 3-112,7 2 128,-2 4-48,4-2 128,-2 1-112,1-3 48,-1 3 0,2-6 16,-4-2 0,3 0 16,-3 0-32,2 2-16,-5-2 16,6 3-64,0 1 64,3 1-48,-4 0 48,7 3 0,-2-4 0,1 1-16,-4-2-112,-3-1-801,1 1-1088,-2-3-1056,-4 0-1121,3 0-3954</inkml:trace>
  <inkml:trace contextRef="#ctx0" brushRef="#br0" timeOffset="0.99">39408 41230 5651,'0'0'14646,"0"0"-12965,0 0-1121,0 0 1153,0 0 32,36 0-769,-31 3-543,-2 2-369,-2 0-112,2-1-81,-3 4-575,4-8-833,-4 0-1152,0 0-1489,0-8-3265</inkml:trace>
  <inkml:trace contextRef="#ctx0" brushRef="#br0" timeOffset="0.99">39453 40857 21178,'0'0'1873,"0"0"-1985,0 0-1201,0 0 993,0 0 304,0 0-593,-1 0-2336,1 8-3506</inkml:trace>
  <inkml:trace contextRef="#ctx0" brushRef="#br0" timeOffset="0.99">39801 41034 14647,'0'0'2817,"-62"17"-2081,25-2 401,-4 2-321,6 0-352,3 0-239,9-5 79,9 3-64,14-3-80,2 0-192,16 0 0,7 1-96,5-2 352,-1 1-496,0 1-272,-2-4 303,-5 0 177,-4-1 48,-9 3 0,-3-3 48,-6 2-48,-6 0 128,-9 2-16,-5-2 49,2-1 223,-6 1-64,3-3 0,-5-4-224,10-1-64,0-2 0,5 0-80,4 0-336,7-2-401,0-4-991,0 2-2674,6-3-3698</inkml:trace>
  <inkml:trace contextRef="#ctx0" brushRef="#br0" timeOffset="0.99">39998 41352 16023,'0'0'2690,"0"41"-850,0-20-143,0 0-576,0-6-449,0-6 192,4-6-720,-4-3 65,0 0 79,1-11 480,-1-5-416,0-6-272,3-5-16,-3-5 288,0-5 113,0 0-129,0-5-160,0-1-160,0-2 0,0 5 0,0 1 0,-3 10-16,3 4-16,0 9-16,0 6 32,0 6 0,11 4-112,-2 0-48,6 4-64,3 6 128,4 5-32,-1 3-161,0 2 17,-6 1 64,-2 1 80,-6-2 128,-7 2-32,0-3 16,-11-2 80,-6 1-64,-4-3 64,0-5-48,-1 1 48,-3-7-64,10 1 32,-2-5-288,6 0-400,11-1-513,0-7-736,8-7-1280,9-6-2850</inkml:trace>
  <inkml:trace contextRef="#ctx0" brushRef="#br0" timeOffset="0.99">40355 40729 7267,'0'0'3442,"0"0"-865,0 0-512,0 0-464,-28 41-385,28-24-143,0 5 175,0 7 33,9 2 160,-4 8 159,2 3-287,-4 3-305,1 0-239,-4-2-81,0-5-368,0-5-128,0-4-128,0-8-48,0-3 0,0-7 32,0-1-32,-1-6 16,-2 0-48,3-4-48,-3 0-64,3-8 144,0-5-272,0-3-192,0-3 224,0-4 96,3 1-112,1 4 80,3 3 128,-2 2-16,3 6 0,1 6 16,-3 1-16,10 0 48,-4 7 64,4 2 48,5 4 48,5 1 96,-4 1-64,-2-1-32,2-2-96,-1 1-144,-2-2 16,-5-1 48,-7-2-16,2-4 0,-3-1 16,-1-3-144,-4 0 80,6 0-128,0-7-96,0 1-81,-1-2 1,3 0 160,-3 1 160,1-1 48,-4 3 0,0 0 48,0 2-64,0 2 32,-1-2 16,4-2-32,-5 3-48,5-1 32,3-1 0,-3 0 16,-1 0 80,3 2-80,-1-1 48,0-2-64,3 3 0,1 0 48,-1-3-16,0-1 16,2 2 32,-4-3 64,1-6 0,-3 4 48,1-8 0,-2 5-32,-2-5-80,-3-1-16,0 4-48,0-1 48,0 4-32,-6-1 0,1 5-48,-4 4-112,1 3 0,1 0 48,-1 8 144,-3 6-112,2 3 128,2 5 16,-1 4 176,2-1 16,0 1-47,5-1 63,1-4-64,0-4-16,0 0-112,0-4-16,4-6-16,5-3-48,-1 0 0,5-3 48,2-1 16,6 0-64,3 0 16,0-5-48,4-2-144,0 0-96,-1-3 16,2 1 48,-7-4-1,-3 1 17,-5 0 192,-4-1 0,-1-4-64,-4 1 64,-2-1-16,-2 3 32,6-1-16,-7 7 0,0-2 32,0 9 0,0 1-32,0 0-16,0 9 32,0 1 0,0 2 96,2 5 81,1 0-129,3 2-32,-2-1 0,8-4 64,2 1 32,-5-1-64,8-5-48,0 1 64,-4-2-48,2-3-16,5-1 64,-5-4-96,5 0-32,-2-4 64,5-9 0,-5-3 0,4-5-16,-4 0-16,4-4 80,-4-1-128,-1-3 80,-1 0 0,-1-3-80,0 3-176,-5-1-48,-1 3-1,-4 4-159,-2 6 336,-3 8 96,-6 6-16,-9 3 96,-8 15 48,-2 10 224,3 6 321,-1 6 47,7 0-288,7 10-128,9-9-256,14-3-48,8-6 0,8-5 32,1-7-32,8-5-192,-1-5-96,-3-2-416,-7-5-449,-6 0-512,-8 0-1376,-11-9-3778</inkml:trace>
  <inkml:trace contextRef="#ctx0" brushRef="#br0" timeOffset="0.99">41440 40708 5426,'0'0'273,"0"0"-433,0 0-737</inkml:trace>
  <inkml:trace contextRef="#ctx0" brushRef="#br2" timeOffset="0.99">42081 41129 5955,'0'0'6707,"0"0"-4562,0 0-1345,0 0 433,0 0-321,-12-19-176,12 19-223,3 2-337,6 11-128,-3 3 0,1 6 352,-7 8 288,0-1-416,0 4-224,-11 0 16,-6-4-64,4-1 17,-2-6 31,1-8-16,1-2 0,4-7 0,1-3-16,3-2 32,5-7-385,0-5-1103,0-7-2578,1-5-4482</inkml:trace>
  <inkml:trace contextRef="#ctx0" brushRef="#br2" timeOffset="0.99">43088 40846 4146,'0'0'2001,"0"0"-1921,0 0 2401,0 0-1200,15 29-81,-8-12 689,-7 4-160,2 3-64,1 5-1,-3 4-335,0-2-273,0-2-191,0-5-81,0-3-256,0-6-271,0-2 15,0-9-112,0 1-48,0-5-16,1-7 224,-1-6 448,3-8-688,1-8-48,-4-5-112,5-4 16,-5-3 16,0-1 32,0-1-16,0-2-16,0 9 64,-5-3 16,-3 6 0,3-1-32,-4 4 48,6 1-32,0 3 0,3-1-128,0 6-64,11-4 176,-1 6-32,7 1-16,-1 7-160,0 4-144,4 7-64,-5 0 144,-2 12-17,1 6 241,2 7-32,-4 8 16,-2 2 48,-5 3-16,-1 1 32,-4-4-48,0-4 96,0-4-48,-4-11 32,-4-1 16,1-5 16,-7-8 32,-2 0-16,3-2-48,-4 0 16,4-4 1,2-4-65,5 6-145,-1-3-447,4 5-752,3 0-369,0 3-1569,0 6-768,3 1-864,4 2-913</inkml:trace>
  <inkml:trace contextRef="#ctx0" brushRef="#br2" timeOffset="0.99">42721 41266 3778,'0'0'2193,"0"0"-1745,0 0-384,0 0 48,-36 8 96,32-5-512,0 0 320,-1-1 816,3-2-63,-1 0 303,3 0 321,0 0 64,0 0-273,3-5-224,8 0-303,7-1 191,10-2 129,6 1 447,8-3-79,7 2-161,6 1-319,4 3-33,1 0-304,-7 2-111,5 0-225,-10-3-160,0 4-64,-7-3 16,-5 0 16,-8 1-32,-8 3 48,-3 0-16,-9-2 32,-5 2-32,0-2 48,-3 2-32,-3-3-336,-3 0-657,0 3-624,-10 0-848,4 0-1937,-2 0-6323</inkml:trace>
  <inkml:trace contextRef="#ctx0" brushRef="#br2" timeOffset="0.99">43006 41480 12246,'0'0'1312,"0"0"-1088,0 0 993,-8 37 320,8-18-65,0 4-479,0-2-417,0-1-192,3-6-96,0 1-32,-1-9-16,-2 0-63,3-4 31,0-2-80,-3 0 96,0-4 464,0-9-336,3-4-304,0-3 96,5-4 32,-1 1-31,6 0-33,4 6 384,2 3 112,0 6-192,-1 8-32,1 0-15,1 8-193,-7 5-112,2 3-16,-1 1-32,-2 0 0,-2-3 0,-2-4-128,-3 0-256,1-6-161,-6 1-223,2-5-144,-2 0-33,0 0 369,-2-2-865,-4-10-3329,-2-3-7203</inkml:trace>
  <inkml:trace contextRef="#ctx0" brushRef="#br2" timeOffset="0.99">42879 41585 8564,'0'0'2801,"0"0"-2112,0 0 591,0 0-111,0 0-449,0 0 352,-27-20-319,9 20-177,-4 6-16,-1 0-31,-5 6 271,1 1-48,3 2 17,-1-1-145,10 3-176,3-5 80,5 3 33,7-4-161,0-4-288,13-1-32,11-6-128,7-6 224,4-10-208,0-4 48,0-6 0,-7 1 0,-7 1 0,-8 1-32,-11 0 0,-2 4-208,-14-1 0,-8 2 128,-1 3-32,-7 1 16,-2 3-16,-1 7 80,5-1-1,-3 2 49,7 3-32,9 0 16,3-2-160,10-1-432,2-5 480,14 0-928,7-5-737,7 1 16,6-2-384,-2 1-256,-2 4-1633</inkml:trace>
  <inkml:trace contextRef="#ctx0" brushRef="#br2" timeOffset="0.99">42851 40959 7523,'0'0'2690,"0"0"-433,0 0-705,0 0-191,0 0-481,0 0-239,-30-16 31,13 16-224,2 7-64,-5 5 33,-1 7-49,0 5-96,1 5 128,5 0 112,8 4-63,7-8 15,3 0-224,15-8-96,3-3-80,6-6 0,0-8-112,-4 0 64,4-14 112,1-9-80,-8-6 48,-5-4-128,-8-7 32,-4-1-144,-3 1-32,-10-4-16,-11-2 112,-1-1 16,-5 1 80,-1 3-64,1 6-64,0 4 128,0 8-80,4 6 0,1 7-32,3 4-32,8 6-49,3 0-95,4 2-112,4 0-896,9 0-1106,5 7-175,-1 0 112,4 5-4386</inkml:trace>
  <inkml:trace contextRef="#ctx0" brushRef="#br2" timeOffset="0.99">43992 40814 2673,'6'0'11125,"-6"0"-8628,1 0-1520,-1 0 127,0 0 49,0 0-337,0 3-416,-7 8-143,-1 1 79,-8 3 128,-2 5-48,-11 3-48,3 0-32,-3 4 33,-1-3 63,0-2-112,4-3-32,2-2 16,7-5-64,4-5 65,4-2-49,6-2-144,3-1-96,0-2 80,0 4-208,6-1 128,8 2 32,2 4-48,3-1 0,1 4-32,8 3 96,-6-1-64,-2 1-64,2-3 32,-2 0 96,-7-3-144,1 1 96,-6-4-48,-1-4-32,0 0-112,-6 1-177,4-3 65,-5 0 48,7 0 0,-5-7-128,4 1-144,0-1-433,-5-2-832,5-1-560,-3 3-2337,0-1-6435</inkml:trace>
  <inkml:trace contextRef="#ctx0" brushRef="#br2" timeOffset="0.99">44500 40846 7235,'0'0'1921,"0"0"-1489,0 0 321,0 0 271,0 0-592,-13-20 369,11 20 143,-1 0-624,-1 2 17,-3 8 335,0 2 48,-1 3-64,-6 4 33,1 1 223,-4 6-159,-1 3 15,-2 0-224,5 6-144,-5-4-32,-1 1 17,5-1-129,-1 2 80,7 0 240,2-2-16,4 2-95,4 0-33,14-2-192,-1-3 32,9 0 16,5-6-176,1-3 16,1-5-176,1-6 96,1-8 16,-1 0-64,1-10 48,-1-6 16,-2-9 0,-1-4-64,1-5 32,-1-5-16,-6-1 16,-6-4-32,6-3-32,-15 1-160,3 0 144,-5 2 48,-4 4-160,-1 3 64,-11 6 16,-3 4 32,-6 5-16,-6 7 16,-7 5 0,-2 6 0,-7 4-32,-3 2-16,3 8 32,-4 4-48,5 5-80,-1 4-64,4-2-112,8 2-113,6-1-271,10-4-401,3 0-767,12-7-978,5 1-607,8-5 607</inkml:trace>
  <inkml:trace contextRef="#ctx0" brushRef="#br0" timeOffset="0.99">32185 42329 14086,'0'0'3506,"0"0"-2209,0 0 656,0 0-353,0 0-287,0 0-401,-4-21-480,18 21-255,8 0-129,-1 0 208,13 0-144,-6 0-64,-1 0-80,1 0-32,-8 0-64,2-4-753,-8 4-703,0 0-17,-9 0-592,-3-4-1137,-2 2-1296</inkml:trace>
  <inkml:trace contextRef="#ctx0" brushRef="#br0" timeOffset="0.99">32439 41953 11461,'0'0'4242,"0"0"-2561,-14-33-112,0 23-193,-1 2-639,-6 3-433,1 5-208,-5 0-48,1 5 32,5 7-48,4 2 16,1 7-64,7 2 0,6 4 32,1 7 288,1 2 224,13 9 177,-1 1-1,5 0 160,0 0-319,-5-3-161,2-5-96,-9-3-208,1-1 16,-5-5-80,-2-3 32,0-1-48,-5-3-192,-5-3-224,1-2-577,1-5-399,-3-2-385,5-8-944,1-2-2674,2 0-6610</inkml:trace>
  <inkml:trace contextRef="#ctx0" brushRef="#br0" timeOffset="0.99">32745 42074 9636,'0'0'5731,"0"0"-3554,0 0-656,0 0 111,0 0-239,0 0-432,-15 42 415,1-9 177,-2 7-689,-3 0-191,-7-3-177,5-3-144,2-5-208,1-5 0,2-4 80,2-6 0,5-2-96,2-2-32,5-6-48,-2-1-80,4-1 48,0 1-32,6 0-48,7-1 64,1 6 32,7-1-16,-1 2 16,3 0 0,-1 2-32,-4-2 64,3-2-64,-8 1 0,-5-6-240,-2 2-48,-5-4-128,5 0-80,-6 0-112,0-1-193,0-6-1120,0-3-1376,0-2-2754</inkml:trace>
  <inkml:trace contextRef="#ctx0" brushRef="#br0" timeOffset="0.99">33056 42195 8404,'0'0'12149,"0"0"-11236,0 0-673,-33-11 720,22 26 385,-3 3 224,1 9-289,-1 7-303,3 3-353,4-1-288,7 0 48,0-2-176,5-5-176,10-9 32,1-4-80,11-10 49,3-6-82,3 0 65,4-13-64,2-3 16,-5-5 0,1-3-16,-6-2 32,-3-6-112,-11 1-64,-8 0-80,-7-3-144,-4 2-96,-13 3 224,-4 4 272,-11 4 16,-6 7 0,1 6 0,-2 6 16,3 2-64,2 12 48,7 0-209,12 2-447,3 4-961,11-1-1024,-2-6-1441,3-3-5186</inkml:trace>
  <inkml:trace contextRef="#ctx0" brushRef="#br0" timeOffset="0.99">35047 41854 11525,'0'0'5331,"-56"19"-3667,12 7-495,-9 11 192,2 5-113,3 3-848,10-1-272,12-1-80,13-1-64,13-5-32,9-1 32,13-7 48,2 0-16,5-4-80,2-4 0,0 1 96,2 0 48,-3 0-80,-10 1-16,-3 4-16,-5-1 112,-8 3-80,-4-1 16,-4-2 16,-10-1 81,-6-6-33,-3 0-48,-4-4-16,-8-6 16,2-3-32,1-4 32,2-2-16,7-2 0,-3-8 0,11-3-64,7 1-833,2-2-1568,6-1-880,0 3-2306,0-2-3057</inkml:trace>
  <inkml:trace contextRef="#ctx0" brushRef="#br0" timeOffset="0.99">35191 42397 14134,'0'0'4819,"0"0"-4307,0 0-112,0 0 1345,0 0-352,-20 48-337,20-26-144,9 0-367,9-3-417,3-4-128,4-9 32,5-2-112,-6-4 144,-2-4-32,-5-7 0,-8 0-48,-3-4-32,-6-2 0,-6-3-64,-10 1 80,1-4-96,-7 7-16,0-1 31,4 5 65,-2 4 32,6 6-80,8 2-160,-3 8-128,6 1-336,3 8-545,0-2-912,0-1-2321,3-4-5154</inkml:trace>
  <inkml:trace contextRef="#ctx0" brushRef="#br0" timeOffset="0.99">35593 42450 16712,'0'0'2737,"0"0"-1681,0 0 993,0 0-112,-19 36-720,16-14-225,3-1-271,0 0-145,4-2-400,8-5-16,6-6-192,4-6 32,1-2-64,4-10 32,1-4-128,-1-5 80,-5-3 0,-7-2 16,-1-1-128,-8 1-161,-6 0 97,0 2-192,-6 2 48,-2 6 272,-3 5 96,1 1 32,2 8-48,3 0-80,-2 4-1089,7 4-576,0-3-416,4 2-1968,4-2-3699</inkml:trace>
  <inkml:trace contextRef="#ctx0" brushRef="#br0" timeOffset="0.99">35896 42252 23323,'0'0'1664,"0"0"-1600,0 0-384,0 0 304,0 0 128,54 2 32,-24-2 97,4 0-81,5 0-128,-2 0 128,-3 0 16,-8 0-256,-4 0-320,-16 0-1041,-6 0-784,-6 4-1185,-15-4-1600</inkml:trace>
  <inkml:trace contextRef="#ctx0" brushRef="#br0" timeOffset="0.99">35969 42463 10597,'0'0'6211,"0"0"-4931,0 0 465,0 0 336,0 0-448,0 0-353,-6 7-495,6-7-337,0 1-256,0-1-48,0 4 32,0-4-112,0 0-16,0 0 32,0 0 0,0 0-32,0 0-48,0 0 16,0 0-64,0-4 48,0 3 32,0-4 16,0-1-48,0 0 48,0-2-16,0-3-32,0-5 16,0 0-16,0-4-16,6-4 48,1-5 0,0-2 0,1-6-16,-1-2-64,0-5 32,-3 3 16,5-5-160,-7 3-16,6 6-96,0 8-96,-3 11 192,1 7 224,-6 11-96,3 11-272,-3 11-1169,0 11 433,0-2-1169,0 0-3538</inkml:trace>
  <inkml:trace contextRef="#ctx0" brushRef="#br0" timeOffset="0.99">36394 41999 2465,'0'0'3650,"0"0"1072,-19 56-2209,6-20-256,-4 12 560,4 4-351,-1 6-674,1-3-751,5-3-305,1-11-15,4-10-193,0-9-48,3-5-144,0-5-64,0-7-256,0-3 16,6-2-48,1-4 96,1-8-16,5-3-48,1-4-80,2-4-112,3 2 16,1 4 96,-2 4 0,1 7 64,-1 6-64,-3 4 96,-2 11 48,-2 7 48,-4-1 288,2 3 1,-7 1-337,5-6 16,-2-1-48,-4-7-64,6-1-240,-7-6-337,2 0-543,-2-4-1169,3 0-513,-1-10-2064,-2-5-6947</inkml:trace>
  <inkml:trace contextRef="#ctx0" brushRef="#br0" timeOffset="0.99">36622 42418 12694,'0'0'3874,"0"0"-3826,0 0 752,0 0 1681,0 0-848,0 0-385,44 16-447,-31-24-481,1-2-112,-1-2-48,-4 3-160,-3-1 0,-6 0-224,0 1-32,-6 3 160,-3 4 48,-4 2-112,2 10 144,2 7 16,0 2 0,3 3 336,6 2-96,0-4-80,11-4-48,-1-2-144,4-3-32,2-7-816,-3-4-993,1 0-1601,-2-8-2448</inkml:trace>
  <inkml:trace contextRef="#ctx0" brushRef="#br0" timeOffset="0.99">36825 42436 14327,'0'0'2129,"0"0"-1633,12 42 2001,-4-26-608,-4-2-625,2-4-15,-1-3-289,2-3-383,-3 0-113,-2-4 224,5 0-208,-5-8-159,4 1-225,-6-3 112,2-4 112,-2-1-144,0 3-176,0-5 0,0 3-32,0 2-32,0 0 48,0 4 0,4 1 48,3 5-64,1 2 32,5 0-64,2 0 64,0 7 0,4-2-16,0 1-16,0-1 64,-1 1-32,-2-4 0,-2 0-16,-3-2-16,-6 0 48,-2 0-256,-3 0-177,0-4-95,0-2-272,0 0-561,-6-2-784,-2-1-816,-1-4-3602</inkml:trace>
  <inkml:trace contextRef="#ctx0" brushRef="#br0" timeOffset="0.99">37095 42513 4530,'0'0'8132,"0"0"-6483,0 0-1137,0 0 1953,0 0-336,0 0-416,0 0-801,29 39-320,-26-29-239,-3-3-145,4-2-112,-4-3-64,0 1-16,0-3-32,1 0 112,2 0-32,-1 0 32,1 0-48,3 0 320,-3 0-48,1-3 32,2-2 145,2 0-1,4-4-224,-4-1-144,2-4 48,0-4-96,3-1 96,-4-2 16,5-4 16,-2 6-192,1 1-64,-1 7 32,-1 4 16,-3 7-32,3 0 0,-2 12 32,-2 2 192,4 6 353,-1-2-113,4 1-144,-2-3-192,-5-3-80,1-7 16,0 2-400,-2-8-977,-6 0-1120,0-6-816,-3-5-4371</inkml:trace>
  <inkml:trace contextRef="#ctx0" brushRef="#br0" timeOffset="0.99">38250 41972 6179,'0'0'5522,"0"0"-3761,0 0 0,3 66 976,-3-19-16,-5 7-496,-7 7-784,2 0-192,-1-3-385,1-11-304,-1-9-288,4-8-31,6-14-177,1-1 0,0-9-32,0 1-48,0-7-497,1 0-863,6-3-641,-5-9-656,1-2-1601,-1-4-2097,-2-4-1617</inkml:trace>
  <inkml:trace contextRef="#ctx0" brushRef="#br0" timeOffset="0.99">38223 42315 5266,'0'0'9061,"0"0"-6980,0 0 112,34 0-81,-20 0-543,6 0-480,1-7-177,0-1-272,7-5-223,-1 1 415,0 1-640,-4-7-144,-1 4-64,-3-3-320,-8 1-560,-2-5-481,-8 3 368,-1-5-223,0 4 127,0 0 33,0 1-17,-1 4 433,-4 2 208,4 1 288,-2 0 176,3 4-16,0 0 96,0-1 192,0 1 336,3 2 161,4-1-161,-1-1-160,0 3 128,-5 0-111,6 4-209,-6 0 16,6 8-160,-7 15 96,0 8 913,-3 16 783,-9 9-815,5 1-401,-6 4-143,-1-6-177,7-9-128,-1-6 0,7-14-144,1-5-64,0-11-32,1-4-320,8-6-705,-3 0-447,2-12-625,-5-3-368,0-5-2386,-2-1-3600</inkml:trace>
  <inkml:trace contextRef="#ctx0" brushRef="#br0" timeOffset="0.99">38597 42348 6691,'0'0'9701,"0"0"-8229,35 32-623,-21-25 1680,0-5-640,6-2-865,-3 0 49,1-9-577,3-1-352,-12-2-96,3-2-32,-5-1 16,-7 2-16,0 1-80,-7 0-64,-7 1 32,1 3-272,-2 6-33,0 2-15,2 4 144,-1 13 272,1 3-16,7 5 16,4-4 80,2 6 0,0-3-32,8-5-64,5-5-32,2-1-576,-1-5-545,6-6-1104,-5-2-800,-1 0-2546</inkml:trace>
  <inkml:trace contextRef="#ctx0" brushRef="#br0" timeOffset="0.99">38891 42366 15175,'0'0'4034,"0"0"-3826,0 0-112,0 0 2065,0 0-128,40 2-977,-25-4-287,-2-6-129,1 3-240,-8 0 96,6 2-175,-7 2-209,-1 1-64,-3 0-64,-1 4 32,0 4 48,0 2 96,0-1-96,6 3-32,-6-4-32,6-1 0,-1-2 16,-1-3 48,2-2-16,2 0 0,-1 0-16,-6-7 32,4 0-16,-2-6-48,1 4 64,-2-6-64,1 8 0,-1 0 0,5 1 16,-6 5-48,7 1-32,1 0 80,1 7-48,2 0 128,-3 0-64,3 3 16,-2-5 16,2 2-64,-4-5 16,-1 1 0,-1-3-128,2 0-496,-2 0-673,-5 0-1680,5-3-993,-3-4-4546</inkml:trace>
  <inkml:trace contextRef="#ctx0" brushRef="#br0" timeOffset="0.99">39368 42409 7283,'0'0'12662,"0"0"-11141,0 0-1473,0 0 688,0 0 769,0 0-417,14 32-463,-13-28-465,6-4-112,0 0-1153,-4 0-1056,1-4-1953,-4-9-9876</inkml:trace>
  <inkml:trace contextRef="#ctx0" brushRef="#br0" timeOffset="0.99">39400 42091 18569,'0'0'3153,"0"0"-2897,0 0-592,0 0-224,0 0 400,0 0-1217,35-12-2577,-32 20-7651</inkml:trace>
  <inkml:trace contextRef="#ctx0" brushRef="#br0" timeOffset="0.99">39589 42337 17656,'0'0'2369,"0"0"-1905,0 0 273,0 0 511,0 0-31,0 0-577,10-4-400,-20 12-144,-2-1-160,6 3 112,-6 0-64,6-3-16,3 3 32,3-3-128,0 0 96,0-2 0,7 3-16,-2-2 16,4 0 64,-3 1-48,6 0 16,-3-3 48,-5 4-80,-1-1 32,-1 1-192,-2-2-304,0 2 32,-8 2 288,-5-3 160,-1 4 64,1-5-48,3 2 112,-2-4 288,4 0-96,2 0-208,5-4-64,1 0-96,0 0-944,6-8-1810,1-4-3297</inkml:trace>
  <inkml:trace contextRef="#ctx0" brushRef="#br0" timeOffset="0.99">39856 42504 10581,'0'0'2865,"-6"43"-928,0-11 1136,1 6-431,1 6-625,-5 2-673,4-7-447,-2-6-289,6-11-160,-4-5-80,5-9-48,0-5 17,0-3-65,0-8 240,0-7-64,0-4-320,0-8 16,0-4 80,2-6-64,-2-4-32,0-7 49,3-3-305,-2-5-1,6 2 33,-2-1 64,5 6-112,4 6 32,-1 9 112,-2 9-48,-1 11 16,2 7-16,-3 5 16,-3 2-48,3 9 32,-1 5-80,3 4 48,-3 6 16,-2 0-16,1 3 80,-7-3-48,0 3 96,0-5-64,0 0 64,-6-1-16,2-3 0,-7-2 0,4 1-16,-5-5 48,3-5-112,4-1-304,4-2-400,-3-4-161,4 0-319,4-12-1025,1-5-1569,3-1-2449</inkml:trace>
  <inkml:trace contextRef="#ctx0" brushRef="#br0" timeOffset="0.99">40245 42082 5827,'0'0'7219,"0"0"-3601,0 0-2562,0 52 1233,-1-14 384,-4 11-191,-2 4-578,5 1-735,-5-8-401,2-6-448,5-8-160,0-7-127,0-11 95,0-2-96,3-8 0,-1 0-32,-2-4 32,4 0-32,-1-4 80,-1-4-32,5-6-64,-1-4-112,3-4-113,4 0 97,1 3-336,-1 2-96,-5 3 336,4 4 208,-8 5 16,2 5-48,-3 0 32,-1 7 16,-2 8 160,7-1-48,-1 4 80,3-2 64,2 1-96,2 0 0,-3-2-16,4-6-96,-1 1 16,1-5-16,-1-5 16,2 0 0,0-2-48,-2-11-16,1 1-16,-1-5-224,-1 3-32,-2-1-256,1-1-80,-2 8 191,-4-2 273,-4 8 0,6-1 192,-7 3-80,0 0 48,0 0-16,-7 0 16,7 0 32,-1 3-48,1 1 0,0-1-16,1 2 48,6 3-64,-1-4 64,3 3-16,5 3 80,-3-2-32,3-4 96,2-1-32,-2-3 0,-1 0 48,1-3-176,-4-4 64,1-8-32,-4 1-16,2-3-112,-3-2-32,0-3-16,-6 2 0,0-2-32,0 7-16,-5 3 112,1 6 48,-8 3 64,5 6 32,-7 9 48,1 5 112,-2 1 144,0 7-16,2 2 33,-1 0-161,8-3-64,-1-2-64,7-3-112,0-4 96,2-6-80,9-1 0,4-4-32,6-4 16,2 0-160,2 0-16,3 0 64,0-2 47,2-3 97,-4-2 0,2 0-80,-1-3 80,-5-2 16,-4 0 0,-2-3-16,-2-4 48,-4-1-96,-4-1 80,-1-4-32,-5 3 16,3 3 1,-3 2-34,0 5 17,0 6 17,0 2-17,0 4-65,0 5 49,0 8-32,0 1 225,0 3-129,0 2 0,0 1 16,0-1-48,3 0 96,2-4-48,0-1-64,4-4 48,0 0 32,4-5 0,2-4 0,0-1-16,6 0 64,-3 0-16,4-4-16,-7-3 32,5 0-32,-5-4-64,5 3-48,-6-2 32,-1-3-16,-4 1-16,3-2-48,-6 2 48,-1-5-80,-1 2 48,-4-2-112,0 3 32,0 2 96,0 1-16,0 5 128,0 3-96,-1 3 32,-11 9-80,4 6 80,-2 7 128,-1-1 32,5 7-48,5-2-96,1 1 48,0-5-48,1-3-16,11 0 0,-3-5-80,3-3-416,3-4-336,-1-2-129,-1-3-1968,2-2-1441,-9-4-3410</inkml:trace>
  <inkml:trace contextRef="#ctx0" brushRef="#br0" timeOffset="0.99">41503 42471 21834,'0'0'3954,"0"0"-3698,34-13-64,-27 6 320,1 6-256,-5-7-224,-3 3-448,-5 0-2097,-8-5-2945</inkml:trace>
  <inkml:trace contextRef="#ctx0" brushRef="#br0" timeOffset="0.99">39436 38618 3874,'0'0'11365,"0"0"-8340,0 0-1600,-40 19-272,17 1-225,2 1-96,-6 8-303,5 2-241,7-2 176,2 4 192,7-7-240,6-2-111,0-4-129,13-6-96,8-4 64,5-7-48,3-3-144,0-13 64,5-3-32,-6-9-416,0 0-145,-8-4 17,-6 3 32,-6-1-177,-8 4-159,0 1 288,-13 2 96,-5 6 159,-7 4 225,-2 8 128,-2 2-16,-5 2 16,4 10 32,2 7 97,1 3 319,6 2 496,8 8 65,4 0 15,9 5-528,2 0-143,11 2 15,4 5-192,5-1-64,-4-2 48,2 3-128,-5-3-48,-6-4 32,-4 0-96,-5-4 0,0-4-128,0-2 80,-11-8 64,-1-1-32,6-6-400,-6-7-561,4-5-704,1-5-784,0-13-3826,6-1-5794</inkml:trace>
  <inkml:trace contextRef="#ctx0" brushRef="#br0" timeOffset="0.99">39888 38608 15703,'0'0'2273,"0"0"-1761,-36-29-47,14 26 223,2 3-256,-7 0-208,5 15-32,2 5 81,-2 9 303,6 5 480,-1 7 129,9 5 127,1 0-655,0 1-353,6-2-256,-3-2-32,4-1 16,0-5 0,0-2-32,0-2 16,-1-4 32,-6-4-64,5 0 48,-4-1-32,-1 1-16,1-7-256,-2-1-336,2-2-273,-1-5-431,4-6-1090,-2-4-3328,2-4-7668</inkml:trace>
  <inkml:trace contextRef="#ctx0" brushRef="#br0" timeOffset="0.99">39581 39013 9861,'0'0'6146,"0"0"-3905,0 0-656,0 0 48,0 0-305,41-20-351,-20 19-129,7-3-15,-4 4-193,0-2-192,-2 2-32,-8 0-224,-1 0-112,-7 0-288,-6 0-1088,0 6-1169,-1-5-945,-11-1-6146</inkml:trace>
  <inkml:trace contextRef="#ctx0" brushRef="#br0" timeOffset="0.99">40560 38348 3650,'0'0'4930,"0"0"-704,0 0-2065,0 0-160,34-19-48,-21 19-593,10 0-543,-2 0 95,13 0-160,-3 2-239,8-2-81,0 3 208,-2-3-192,5 0-400,-9 0-32,1-5-384,-7 3-944,-6-1-993,-8-4-1281,-4 0-4386</inkml:trace>
  <inkml:trace contextRef="#ctx0" brushRef="#br0" timeOffset="0.99">40627 38750 13830,'0'0'3890,"-46"29"-2161,14-7-224,1 3 255,-3 4-319,7-1-368,9 1-273,4-2-288,10-2-400,4-8 0,13-9-80,2-4 32,6-4-16,5-11-80,-3-11-80,4-4-192,1-7 0,-9-4 160,-5-1 128,-2-2 80,-9-1-80,-3 0-176,-6 0-368,-7 4 63,-2 4-31,-6 8 160,6 8 192,-4 9 80,4 8 64,1 0-16,2 11-32,11 3-112,1 3-1265,1 0-1873,13-5-2592,2-3-4035</inkml:trace>
  <inkml:trace contextRef="#ctx0" brushRef="#br0" timeOffset="0.99">40797 38822 7780,'0'0'5778,"0"47"-2912,-3-22-433,-2 0-545,2-5-463,0-3-608,3-5-401,0-7-240,6-5-64,2-5 0,-1-10 16,5-4-80,2-7-32,-1-4 32,2-1 0,2-1-16,2 1 16,0 4 176,-4 5 336,6 8 241,-3 7-161,-2 7-192,-1 7-64,-1 10-127,-1 2 159,-1 5 32,-2 1-432,-4-3-80,2-3-144,-2-5-977,-2-3-1296,2-7-480,-3-4-1473,-3 0-4194</inkml:trace>
  <inkml:trace contextRef="#ctx0" brushRef="#br0" timeOffset="0.99">41647 38387 3265,'0'0'7652,"0"0"-4258,0 0-1233,39 0 176,-17-4-497,3-4-623,5 1-177,-3 0-191,-3 3-337,0-2-352,-9 6-32,-6 0-1200,-2 0-1233,-7 3-1681,-9 0-6067</inkml:trace>
  <inkml:trace contextRef="#ctx0" brushRef="#br0" timeOffset="0.99">41590 38148 2097,'0'0'1505,"0"0"-1377,0 0-112,0 0 496,0 0 1121,0 0-2017,0 0 5330,6 8-1889,-1-12-816,1 0-96,1-1-240,4 4-320,2-6-337,2 7-287,6-1-209,-2-2-384,5 1-80,0 2-176,-2 0-79,-4 0-210,0 0-655,-6 0-288,-5 0-497,0 0-624,-5 0-993,-2 0-976,-2 0-816,-6 0 2913</inkml:trace>
  <inkml:trace contextRef="#ctx0" brushRef="#br0" timeOffset="0.99">42531 38139 7299,'0'0'3026,"0"0"191,0 0-896,0 0 385,0 0-321,43 12-336,-26-12-417,-2-2-479,2-3-449,1-3-352,-1 4-208,-1 0-112,-1 0-112,-3 2-752,-3 2-577,-3 0-800,1 2-576,-7 4-1841,0-4-5219</inkml:trace>
  <inkml:trace contextRef="#ctx0" brushRef="#br0" timeOffset="0.99">43071 37651 12630,'0'0'3585,"0"0"-2656,1 52 1440,-1-11 176,0 11-624,0 1-384,0-2-657,0-6-560,0-6-160,3-10-192,3-7-48,-1-9-848,1-5-1265,-5-2-961,-1-4-2560,0-2-6324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23T06:12:05.296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18866 42160 5250,'0'0'5523,"0"0"-4547,0 0-319,17-9 63,-13 4 224,9-2-175,-2-1-305,2-1 352,3-5-223,1 3-17,3-3-32,-1 3-176,1-2 1,2 2-65,1-1 32,-1 1-48,1 0-48,3-1-32,-3 1-96,-1-2-64,-2 2 32,0-3-32,-2 1-64,0-1 80,-4-2-64,5 3 48,-5-1-48,1 1 16,2 1 16,-4 1 0,2 0-48,1 2 16,-2 2 48,1-2-64,1 2 16,-2-1-48,1-2 32,-3 1 16,4 1 0,-4-2-16,-2 1 16,2 1-48,-1-4 64,-2 4-32,2-2 0,-2 1 48,4 0-32,-1 0 0,1 0-16,-1 0 48,3-5-16,3 6-64,-3-6 48,1 2-32,-3 2 48,1-1-16,-1 1 16,-1-1-48,-2 2 48,2 0 0,0-2 32,1 0 0,-1-1 0,4 1 0,1-2 0,1 2 48,-1-1-48,-1-2 16,1 4 17,-2-2 127,-1 3 32,2-2-32,-4 0-96,4 1-16,-4-1-32,1 2-32,-4-2 32,2 2-64,-2 0 48,-1 0-80,0 5 64,-4-3-32,5 1-16,-2 0 16,0 0-32,3-1 48,-1 0-32,-1 0 16,0 1 32,2 1 16,-3-1 16,-1 2-16,-5-3 16,4 2-16,-5 1-16,0 1-32,0 1 16,-5 2-576,1 0-673,-4 2-688,0 3-2304,-4 2-7941</inkml:trace>
  <inkml:trace contextRef="#ctx0" brushRef="#br0" timeOffset="1">11997 44930 9220,'0'0'3410,"0"0"-2194,0 0-95,0 0-17,0 0 33,-13 0-177,10 0 17,3 0-1,0 0-335,0 0-241,0-2-128,0 2-160,0-3 0,6 3 0,4-4 64,5-3 96,2-4 465,11-3 95,6-6-336,5-5-288,3-4 112,3-5 801,3 0-705,-3 1-480,-3 2 64,-2 1 48,-3 6-16,0-2 0,-1 6 16,-2 2-80,2 1 96,-4 1 0,4-2-16,3-1-32,-4-1 48,7-2 32,-1 0 48,-1-5 449,2 0 31,3 0-416,-5 0-112,5 0 32,-2 1-16,2-1-48,0 3-32,2-3-16,-2 0 32,0-2-48,3-3 96,0 0-16,-3-1-16,0-1-16,-3 0-112,1 3-32,-4 2 48,6-1 16,-7 3-48,1 0 96,2 0-32,-4 3 96,3-1-208,-3 0 80,0 1 32,4 1 32,-1-2-16,0 0 48,1 3-16,-1-5-80,-1 2 0,-2 1-16,3-3 0,1 1 48,-1 2 48,2-3-16,-5 0 0,6 3 0,-1-3 32,3 1 16,3-1-32,2 0 128,-1-2-64,7-2 16,-1-1-160,0-1 32,3-1-208,-1-2 112,-1 2 32,-2 2 96,2 1 0,-5 1 0,2-1 64,-2 4-32,0-2 80,2 0-176,0-3-16,2 2-48,0 2 112,2-2 32,3 1 0,-2 2 48,2-2-16,-2 0 48,-4 2 16,-1-3 32,-4-1-368,-1 4 32,-3-2 80,-3 2 16,-2 2 16,-2 3 16,-6 1 96,-1 5-64,-4 0 48,-4 5 0,-3 0-48,-5 5 16,-2 1 32,-7 0-16,-3 5-32,0 0 16,-3 0-480,-3 0-320,0 5-257,-6 4-912,-1 0-480,0 0-992,-3 0-3939</inkml:trace>
  <inkml:trace contextRef="#ctx0" brushRef="#br0" timeOffset="2">13629 46617 4994,'0'0'336,"0"0"2642,0 0-321,0 0-848,0 0 96,0 0-176,-9-10-417,6 10-271,0 0-337,-2 1-208,3 4-112,-4-3-112,6 3-63,-1-3-81,1-2-64,0 2 16,1-2-48,7 0 192,4 0 208,4-2-32,1-3 112,3-1-79,3-1 47,-3-2 16,2 0-80,-2 0-144,0 0-48,2-2 337,-2-3-369,5 1-112,-2-5 32,2 0 80,0 0-64,3-2-48,0 1 208,-2 1 32,2 1-16,0-2-79,0 1-33,1 1-64,1-2 16,2 2 0,6-1 112,2-1-176,3-1-80,4 2 112,-2-2-208,6 0 80,-5 0-32,4-3 80,1 0-16,-4 1 32,4 0 0,-5-1-48,2-2-112,2 3 32,0-3 96,1 2-80,1-4 96,3 3 16,2-6 0,4 4 32,-3-4 16,8 1 0,-1 2 96,0 0-240,3 0 16,-1 0 32,2-2-48,3 0 144,-2-1-32,-4-1-112,-2-1 112,1 1-16,-3-1-256,-5-1 96,1-1 48,-3 0 16,-3 0 80,-1 3-32,-6-1 64,-7 3-32,1 2 0,-6 4-48,-4 1 64,-1 4-64,-3 0-16,-3 2-80,-2 0 64,3 1 32,-3 1 16,2-2-32,1 0 64,2 1-16,-3-1-16,6-1-48,0-4 32,-1 1-64,0 0 48,4-1 0,-2 1 32,1-2 0,-2 1-16,1 1 32,4 0 16,-2 0 0,1 0-16,1-1 48,-1-2-32,1-1 16,1-1-160,-1 0 96,4-2-32,-5 0 32,6 0 16,-3 1 16,2-1-32,1 0 64,0 0 32,1-1-80,1-1 48,-2 0 32,2-1-128,0 1 0,-3 0 32,1-1 32,0 6-112,0-3 0,-4 2 32,6-2 0,0 0 80,1 0-48,1-2 48,1 0-16,-1-2 16,0-2 32,3 4 16,-2 0-16,-3 2 48,-1 2-64,-3 3 48,-4-1-48,-2 6-224,-5-2 80,-2 4 32,-6 3-48,1 1 16,-11 5-64,4-1-64,-10 4 16,2 1-49,0 2-95,-3 0 160,0 0 192,0 0-16,-3 0 32,-1 0-112,-1 0-1217,-1 2-816,-4-2-1824,-2 0-5220</inkml:trace>
  <inkml:trace contextRef="#ctx0" brushRef="#br0" timeOffset="3">7881 41945 8500,'0'0'9556,"0"0"-7379,0 0-1280,0 0 479,0 0 1,0 0-433,5 37-287,10-26-225,7 1-240,1-3-80,7 0-64,-1-2-112,2-3 96,-3 1-32,-3-1 0,-5 0-448,-6 3 160,-2 2 224,-9 7 48,-3 6-16,-7 8 96,-11 6 80,-5 2 80,-6 2 16,4-1 80,2-5 208,6-7-15,7-7-401,4-4-16,5-9-96,1-6 0,0-1-144,7-6-769,3-10-560,-1-6-1008,2-3-800,-3-4-2898</inkml:trace>
  <inkml:trace contextRef="#ctx0" brushRef="#br0" timeOffset="4">7326 42232 10469,'0'0'6051,"0"0"-4803,0 0-736,48-11 737,-23 7 432,7 1-705,2-1-207,4-3-337,-3 2-224,-2-2-144,-4 3-16,-4 0-448,-9 2-1169,-1-3-1424,-7-1-2546</inkml:trace>
  <inkml:trace contextRef="#ctx0" brushRef="#br0" timeOffset="5">8335 42009 2513,'0'0'15767,"0"0"-12981,0 0-1954,0 0 417,0 0-225,-37 21-352,29 6 81,-1 4-1,6 5-16,3 3-223,3-5-81,14-6-208,3-8-208,8-6-48,1-7-144,2-7 224,1-7-128,-1-7-64,-2-6 80,-1-2-64,-6-5 112,-2-2 128,-8-5-112,-4 0-32,-3-4-48,-5 2-96,-2 3-16,-9 3 143,-6 10 114,-5 4 207,-9 12 32,-1 4-192,-5 6-48,-4 12-96,4 7 0,3 2-16,3 2 48,6-2-48,10-2-336,8-7-1329,7-9-1313,2-9-1328,6-5-5490</inkml:trace>
  <inkml:trace contextRef="#ctx0" brushRef="#br0" timeOffset="6">18985 43504 10373,'0'0'2145,"0"0"-689,0 33 225,0-12-336,0 1-321,0 7 161,0 7 47,5 5-367,2 6 95,4 0 305,-2 5-241,2-3-367,-1-2-417,-3-4-96,-2-4 112,0-4 176,-2-8-256,0-4-48,-2-5 112,-1-6-64,0-6-80,0-6-16,0 0 49,0-9 111,0-7-144,-4-6-48,-1-7-32,0-5 16,-2-4-16,-1-3 16,0-4-16,0-5 64,1-4-16,2-2-80,-3-5-320,1 1-225,0-5 161,0 2-480,-1-1 432,0 4 239,3-3-63,1 4-240,1 3 304,0 7-112,-2 3 32,3 9 208,-1 3 16,0 7 48,3 0 16,0 4-32,0-1 32,6 1 0,4 0-64,5 1-192,2 2 143,5-1 33,6 6-32,3 1-48,1 5 144,3 6-16,-3 3-16,1 7 16,-1 7 16,-2 4-16,-2 5 32,1 2 32,2 2-64,-1-1 112,-1 6-112,-1 0 64,3-1 16,-5 3 16,2 4-32,-5-2 112,-4 3 81,-5-2-65,-9 4 48,-5-3-112,0 3-16,-11-3-16,-3 0 0,-5-2-160,2-2 96,-5-3 0,-1-4-16,1-2 32,-5 0 0,-4-5 64,-4 0-96,-2-1 80,-2-2-48,-2-3 96,0-1-16,7-2 96,3-4 16,6-2-48,8-3-32,6-2-112,5 0 16,3-2-48,3-3-448,0-2-592,0 1-385,0 1-624,5 1-192,-5 2-656,0-1 159,0 3-1888,0-2 80</inkml:trace>
  <inkml:trace contextRef="#ctx0" brushRef="#br0" timeOffset="7">19957 41183 10181,'0'0'2817,"0"0"-1392,0 0 223,0 0-143,0 0-272,0 0-849,17-9-96,1 5 64,4-3-208,3 2 320,0 1-160,-2-3-255,-3 5 31,-6 0-64,0-1 128,-8 3 224,-3 3-32,2 10 96,-5 8 513,0 6 271,0 6 65,-2 5-49,-4-2-415,5 1-337,-2-9-288,3-5-144,3-7 16,1-2-80,4-8-304,-3-1-689,-2-3-911,-3-2-834,0-5-1888</inkml:trace>
  <inkml:trace contextRef="#ctx0" brushRef="#br0" timeOffset="8">20624 41266 1585,'0'0'4674,"0"0"-352,-33 24-2465,18-14-721,2 0 225,-2 4 15,6-3-271,-2 2-161,3 3 1,3 2 159,5 1-239,0 3-161,0 0-16,5 1-271,3 0-161,0-3-96,-4 0-80,2-2-16,1-2-80,-4-3 64,1-2-192,4-4-561,0-4-63,4-3-641,1-5-367,4-9-529,-5-1-785,4-4 225,-6 2-2354,-3 1 817</inkml:trace>
  <inkml:trace contextRef="#ctx0" brushRef="#br0" timeOffset="9">20373 41281 5907,'0'0'4178,"0"0"-1729,0 0-1025,0 0-287,31-22-161,-14 13 209,3-1-401,2 0-432,-2-2-111,-2 1-33,-1 2-80,-4 0-96,-5 7 16,-4-3-32,-1 3-16,-3 2 80,0 0-32,0 0 16,0 2-64,0 5 144,0 4 16,5 0 240,4 1-208,7-3-80,1-5-48,3-1-64,0-3 144,3 0-128,-9-5-32,5-2 16,-7 0-16,1-2 16,-4-2 16,2 0-640,-5-5-1409,2 0-3233</inkml:trace>
  <inkml:trace contextRef="#ctx0" brushRef="#br0" timeOffset="10">20551 40844 5875,'0'0'2193,"0"0"-673,0 0-671,0 0 399,0 0 513,-23 43 176,9-20-528,-5 6-273,-1-2-159,1-2-145,1-2-80,5-8-303,6-3-81,2-8-176,5-1-112,0-3 16,0 0-224,0-6 112,8-7 128,1-2-80,2-8-176,1-4-112,4-5-305,-4 1 241,2-3 80,-1 7 64,-1 3 0,-6 5 64,2 11 112,-6 1 0,2 5-48,-1 2 32,2 6 32,3 5 32,1 3 496,6 4 113,3 3-305,2-4 64,0-1-48,0-5-256,3-2-112,-6-2 16,-1-3-32,-7 1-176,-4-3-944,-5 1-1330,0 1-2064,-10-4-3553</inkml:trace>
  <inkml:trace contextRef="#ctx0" brushRef="#br0" timeOffset="11">18461 41539 7251,'0'0'3042,"-20"31"-1554,8-10-703,4 1 415,-1 1-143,4-3-225,2-2-512,3-6-224,0-4-64,0-5-64,3-3-80,2 0 96,-1-14 304,4-4 17,-3-4 15,0-12 16,1 0-224,-5-4 32,-1 2-192,0 0 112,0 4-96,0 5 48,-1 7-48,-2 5 48,0 5 0,3 4 64,-2 3 32,2 3 48,0 0-256,2 9 160,5 1-80,6 1 48,-1-2 0,7-2 0,1-3 64,-2-2 48,3-2-32,-3 0-32,-4 0-96,2 0 48,-7 0-304,2 0-848,-7 0-897,0 0-1361,-4 0-3281</inkml:trace>
  <inkml:trace contextRef="#ctx0" brushRef="#br0" timeOffset="12">18917 42093 6083,'0'0'4482,"0"0"-3202,0 0-623,0 0 399,0 0 65,0 0-17,-31 4 129,23-11-369,4 1-208,-1-5-127,-3-3-193,4 2 64,1-3-112,-4-1-128,4 3-112,-1-3 16,-2 1-48,4 3-16,-3-2 48,-1 7-64,1-1 48,1 1 0,1-2-32,-5 2 0,3-2 16,-2 2 0,2-4-16,-3 2 16,4-2-16,-4 2 32,3-2-32,-3-1-32,1 4 64,0-2-64,0 4 32,-4-1 0,3 0 0,2 5 0,0-3 32,-1 1-16,1-1-16,2 1 16,-1-3-16,0 3 48,-1-3 32,0 1 65,0-1-81,-4 2 16,0-2-64,0 0 0,-2 0 0,1 1-16,2-1 16,-1 3-32,0-3 64,2 0-48,0-2 16,3 2-16,1-2 0,1 1-16,-4-2 16,4 1 0,0 2-16,2 0 48,-2 1-48,-1 2 16,3-3-32,-2 3 32,3-1 16,-2 0-16,2 1 0,-3-3 0,3 2-16,-3 1 0,3 2 64,-1-3-64,-3 3 48,3-2-48,-2 1 16,0 2-16,-2-2 32,3 0-32,2 2 0,-3-2 48,0 1-64,3 0 32,-1-3 16,1 3-16,-3-3 16,3 4-16,-3-2 16,1-1-16,-1 1 16,1 1-32,2 0 0,-3 2 0,3-3 64,0 3-80,-3 0 32,3 0 0,0 0-32,0 0 0,0 0 0,0 0 16,0 3 0,0-1 32,0-2-48,0 2 0,0-2-193,0 3-175,0-3-176,0 1-384,0 2-817,0-3-1137,-5 0-1504</inkml:trace>
  <inkml:trace contextRef="#ctx0" brushRef="#br0" timeOffset="13">18843 41215 4690,'0'0'929,"0"0"-817,0 0 304,0 0-464,0 0-96,0 0 3025,-10 22-1792,5-16-209,3 0 320,-4 5 305,1 0 192,4 8-192,-5 1-113,1 2-223,2 3-257,-2-3-255,4-3-225,-2-6-256,0-4 16,3-2-48,0-7-80,0 0 64,0 0 48,0-12 32,0-1-80,0-7-96,0-5-16,3-4 0,0-5-32,-2 3 16,4-3 64,-2 7-80,5 2 32,0 7-16,1 6 0,2 8 0,1 4 64,2 4-96,2 10 80,1 9 225,-2 1 159,2 1-208,2 2-192,-5-4 16,1-8-64,-2-1 48,-1-5 16,-1-5-48,-5 1-64,0-5-176,-4 0-337,-2 0-127,0 0 112,-5 0-625,-4-2-1680,-5-1-1297,2 2-3041</inkml:trace>
  <inkml:trace contextRef="#ctx0" brushRef="#br0" timeOffset="14">18755 40918 6243,'0'0'-192,"0"0"3073,0 0-1024,0 0-689,0 0-399,0 0-273,-22 16 48,7-2 177,2 3 111,-1 3 16,-6 3 177,5-2-113,-1-1-95,2-3-369,3-3-176,7-7-64,1-2 0,1-4 16,2-1-128,0 0-112,5-8 80,3-8 16,1-2-176,3-7 240,4-2-144,-1-4 16,-2-1-32,-4 3-16,2 4 16,-5 3 0,-3 6 48,0 5-32,-3 4 32,2 2-32,2 5-16,0 0-48,6 0 80,3 5-48,-1 4 32,8 3 385,-1-2-129,1 1-64,0-1-32,0-1-96,1-5-48,-4-1 0,-5-3-32,-4 0 48,-4 0-272,-4 1-641,0-1-639,-12 0-913,-5 0-1697</inkml:trace>
  <inkml:trace contextRef="#ctx0" brushRef="#br0" timeOffset="15">7691 41310 9909,'0'0'4065,"0"0"-1215,0 0-1586,-21-32 97,10 25-113,-3 6-383,-5 1-97,-6 0-352,1 15-207,-6 7-209,2 10 0,0 8 16,3 8-16,8 10 32,10 6 112,7 7 368,3 6 352,11 0 33,1-2-385,2-2-208,-1-6-272,-1-6 32,-9-5 16,2-4 128,-8 4-96,0-2-16,0 3-16,-9-3-32,4-3 16,-3-1 0,5-10 32,2-4-192,1-9 32,0-4-272,0-8-400,1-3-545,2-10-447,-1-2-1090,-2-7-1936,0-11-3090</inkml:trace>
  <inkml:trace contextRef="#ctx0" brushRef="#br0" timeOffset="16">16618 41990 10149,'0'0'3569,"0"0"-2512,0 0-353,0 0 401,0 0 111,0 0-207,4-2-161,-1 2-240,0 2-192,-3 4-143,5 6 31,-3 3-48,4 8 128,-2 8 432,1 6-31,0 1-113,-2 0-64,2 0-63,-1-4-257,-1-9 64,0 0 0,-3-8-48,2-3-112,-2-2-16,0-6-64,0-1-64,0-3-48,0-2 80,0 0 33,0-2-33,0-7-16,-2-3-64,-4-1 64,6-7-96,-1-5 16,-2 0 0,1-6 16,-1-3-16,-2-4-112,2-1-97,0-4 81,1 3 64,-1-1-48,3 4-64,0 0 128,0 8-208,5 2 224,-2 7 0,2 4 16,3 5 0,-4 2 32,4 4-32,0 1-64,1 1 48,5 3 16,3 0 0,0 0 16,0 5-352,-1 2-65,1 2 337,-5 2 32,-4 3 96,0-1-32,-1 5-16,-4 0 80,-1 3-32,1-1 0,-3-2 0,0-1 65,0-1-114,-8-2 34,-1-5-17,-2 0 32,-4-3 0,1 1-32,-5-4 16,2-1 32,-3-2-32,3 0 0,0 0 0,4 0-48,3 0-481,5 0-271,5 0-593,0 4-896,12-1-1008,4-1-1745</inkml:trace>
  <inkml:trace contextRef="#ctx0" brushRef="#br0" timeOffset="17">22362 43889 12230,'0'0'3713,"0"0"-2624,0 0-305,-8-39-176,0 31 65,2-1-129,-5-1 64,-1 9-288,-4-2 65,-1 3-161,-5 11 16,-4 5-144,1 4-16,0 5 64,4 4-16,2 1 16,10-3 112,4-3-64,5-1-96,8-7-48,9-5-64,5-8 128,2-3 16,3-3 17,-1-8-81,2-2 16,-3-6-16,0-1-48,-7-3-16,-4-1-16,-1-6 32,-7 1-48,-5-4 64,-1-4-64,-1 1-241,-12-2 113,0 2-64,-6 0 112,-4 5 16,1 0 64,-1 4-80,1 4-64,-1 3-16,3 4 96,3 2 32,1 5-16,7 2 0,1 5 16,3 2-256,2 0-657,3 5-784,0 4-1344,3 0-1473,4 4-1345</inkml:trace>
  <inkml:trace contextRef="#ctx0" brushRef="#br0" timeOffset="18">22573 43789 9668,'0'0'2978,"0"0"-1826,0 0-543,0 0 239,7 38 897,0-18 240,1 5-433,1 2-479,2-1-401,-1-3-256,-4-5-208,0-2 49,-3-4-17,0-8-160,-3-2-32,0-2 48,0-9 896,-3-7-704,-5-6-192,1-6-80,-3-5 32,-1-5 33,-1-7-65,3-2-145,-1-3 1,0 3-64,2 2-64,3 3 240,2 1-32,3 7 80,0 5-16,3 2 0,2 4 16,6 3-16,-2 4 0,3 5-16,4 2 16,1 4-48,3 3 32,3 2-32,-1 0 16,3 7-48,0 6 32,-1 3-32,-3 4-176,-3 7 176,-4 0 16,-6 5 16,-3 2 48,-5 0-32,0-3 16,-13-4 16,-1 0 16,-4-4 0,-3-3 0,0-5-16,-2-3 32,-2-3-64,5-5 48,1-2-48,5-2 48,5 0-416,9-4-657,0 0-207,9-1-1057,5 0-801,0 1-1008,3 2-6498</inkml:trace>
  <inkml:trace contextRef="#ctx0" brushRef="#br1" timeOffset="19">23993 47132 5202,'0'0'9173,"0"0"-7941,0 0 1,0 0-161,0 0 305,51-3 336,-23 7-49,1 3-639,-1 0-401,3 2-320,-9-2-192,1-3-48,-9 1-32,-1-1-64,-6-1 0,-2-2-464,-2-1-464,-3 0-209,0 0-175,-3-8-1394,-6-1-2640</inkml:trace>
  <inkml:trace contextRef="#ctx0" brushRef="#br1" timeOffset="20">24780 46880 9028,'0'0'4610,"0"0"-1873,0 0-1104,0 0 80,25 28-432,-33-5-49,-4 4-143,-10 4-321,-6 1-144,-1 6-288,-4-4-127,-3-1 159,2-3 32,3-3 80,5-7-256,0-2 48,5-5-128,8-1-16,2-5-15,6-5-33,3 0-32,2 1-80,7-2 16,8 4-32,8 2 96,2 2 0,5-2 48,2 6-16,1-1 16,-1 1-160,-4-2-64,-1-2 80,-7 1-48,-5-4 112,-5-2-225,-3-1-79,-2-3-16,-5 0 32,0 0 192,0 0 96,-5-5-576,4-2-577,1 0 145,0-1-577,0-4-848,9-1-2401,3-3-9797</inkml:trace>
  <inkml:trace contextRef="#ctx0" brushRef="#br1" timeOffset="21">25151 47004 10037,'0'0'5938,"0"0"-4289,0 0-48,0 0-305,0 0-639,-45-1-321,28 19 32,-1 6 192,0 8 257,4 6 191,6-2-15,5 5-369,3-5-240,11-7-128,3-7-64,6-6 48,5-7-112,3-9-32,1 0 49,-1-15-33,2-8 32,-4-4-160,-8-4-48,1-3-32,-7 0 32,-7 2-113,-2 1-143,-3 2-144,-6 4 96,-6 5 144,-2 4 64,-10 5 32,0 4 16,-1 7 16,-3 0 0,0 7 64,3 4-81,8 0-31,2 2-720,8-1-337,4-1-239,3 0-417,3-4-1280,7-5-977</inkml:trace>
  <inkml:trace contextRef="#ctx0" brushRef="#br1" timeOffset="22">26511 46379 11509,'0'0'5075,"0"0"-3651,-55 7-944,22 9 177,-1 8-49,-5 6-336,2 3-32,4 5 112,9 3 145,8 4-65,11-3-80,5 5-96,13 3-48,7 0-240,11 0 16,0-3 0,5-3 112,-1-1-80,-2-5 32,-7-1 16,-7-6-64,-7 1-32,-4-4-144,-8 2-32,-8-3 0,-4 0 208,-11-3 32,-2-1 80,-5-3-64,2-4 208,-1-5 0,3-1-64,1-8-96,8-2-80,1 0 0,7-7-16,6-6-32,3-6-528,4 2-736,10-4-1202,-1-1-1759,-1 4-6036</inkml:trace>
  <inkml:trace contextRef="#ctx0" brushRef="#br1" timeOffset="23">26640 47175 19609,'0'0'784,"0"0"-1152,0 0 384,-2 38 80,7-26 16,4-5 112,7-1-48,-4-4-144,4-2 32,-1-2-80,-5-10 81,-1-3-49,-3-1 0,-4-4 0,-2 0 48,-5-3-80,-4 5 0,-4 1 16,1 1-16,-2 5-48,2 4 80,5 5 0,0 2-80,0 0-1,7 2-127,0 6-672,0 2-1089,0-3-1248,4-1-2530,6-2-1568</inkml:trace>
  <inkml:trace contextRef="#ctx0" brushRef="#br1" timeOffset="24">26930 47128 3201,'0'0'17304,"0"0"-15911,0 0-1617,0 0 144,0 0 128,0 0 48,14 34 80,-2-30-16,1-2-80,1-2-48,-2 0 16,-1-9 32,-3 1-96,-4-4 32,-1 1-32,-3-3 16,0 4 0,-7-2-48,0 1-48,3 0-272,2 2-144,-1-1-49,3-1-383,5 2-1105,7-2-2449,1-5-5699</inkml:trace>
  <inkml:trace contextRef="#ctx0" brushRef="#br1" timeOffset="25">27099 46986 21226,'0'0'768,"0"0"-1888,42-6 591,-17-1 721,4-2 753,-1-5-417,3 1-224,-5-1-224,-1 5-80,-5 1 48,-1-2-16,-7-1-480,-2 2-1057,-3-2-560,-2-5-1520,0 0-3026,-5-6 2065</inkml:trace>
  <inkml:trace contextRef="#ctx0" brushRef="#br1" timeOffset="26">27203 46708 8692,'0'0'5747,"0"0"-5475,-8 42 608,7-13 1745,1 7-608,0 2-624,0 5-321,0-2-287,1-3-449,2-5-96,0-5 160,-3-3-112,2-5 0,-2-4-143,0-5-17,0-2-112,0-2 0,0-6-449,0-1-1584,0-8-1920,0-12-4307</inkml:trace>
  <inkml:trace contextRef="#ctx0" brushRef="#br1" timeOffset="27">27401 46748 6179,'0'0'7571,"0"0"-7251,0 42-272,-3-17 801,0 6 608,3 3 335,-5 5-191,4 3-737,1 1 145,-3-2 304,3-5-241,0-5-160,0-4-303,3-4-305,-2-6-64,4-5-64,1-3-64,0-3 0,2-6-96,0 0 48,3 0-32,1-8 16,2-1-96,-1-2 48,-1 1-32,2 1 48,-5 5-48,-1-3-64,-3 5 96,-2 2-64,-2 0 32,-1 0-144,0 2 32,3 8 160,0-4 0,4 3 16,0-3-48,6 4 80,5-6-112,4 3 128,1-2-96,2-4 48,0 2 0,-3-1-16,-2-2-32,-2 0 0,-4 0-16,-1-5-48,-1-3 96,-6-1-32,-1-5 48,-3 1-64,-2-5-16,0 2-128,-7 0-224,1 2-241,-2 4 209,2 5 432,-5 3 16,4 2 16,0 13-112,0 3 160,1 5 192,4 3 145,2 0-161,0 2-64,2-5-128,11-4-96,0-4 64,-1-9-208,2 1-433,-1-5-783,-1-9-705,-1-4-1441,-6-8-2545</inkml:trace>
  <inkml:trace contextRef="#ctx0" brushRef="#br1" timeOffset="28">28060 47189 5651,'0'0'-225,"0"0"-543,0 0 1601,0 0-513,0 0 2641,0 0 48,-6 13-1424,6-4-144,0 5 144,0-1-321,0 1-400,2 1-287,-2-3-161,3-5-240,-2-1-80,-1-3 48,0-3 96,0 0 385,0-9 527,0-5-624,-4-4-400,-1-3-16,-3-3 96,-1 1-127,-2-1-49,3 1-64,4 5 0,2 2 64,2 8-64,0 3 128,6 3-128,7 2 0,2 0 32,5 0 48,2 0-32,4 0 0,-6 0 0,2 0-32,-5 0 32,-1-2-609,-7-1-863,-1-4-721,-5 0-1329,0-1-2913,-3 3-160</inkml:trace>
  <inkml:trace contextRef="#ctx0" brushRef="#br1" timeOffset="29">28338 47159 7347,'0'0'6916,"0"0"-5892,0 0-944,0 39 1089,0-28 495,-5-2-495,3-2-721,2-6 144,0 2-336,0-3-159,0 0 79,2-4 128,9-5 0,-5-2-208,6-8-16,2 1 48,0 2 192,-1 1-192,5 3 176,-5 4 417,1 3 47,-2 5-224,1 0-15,-1 9-113,2 2-224,-2 3 16,1-1 208,1 3-144,-2-5-160,0-2-32,2-2-112,-7-3 32,3-1-416,-5-3-640,-2 0-881,-3 0-785,0-9-1600,-6 0-7171</inkml:trace>
  <inkml:trace contextRef="#ctx0" brushRef="#br1" timeOffset="30">29175 46906 1873,'0'0'13702,"0"0"-11797,0 0-1601,41 24 1649,-20-20-80,4-1-224,6-3-625,-1-7-544,2-4-336,-2-2-32,-2-6-48,-5-1-48,-3-5-432,-8-2-592,-5-2-273,-1-5-15,-6 3-321,0 1-128,-6 6 449,-1 4 831,0 4 593,2 6 673,-3 4 47,2 4-176,6 2-143,-2 0-145,2 8-112,0 9-48,2 3 656,6 9 177,-1 7-145,-2 4-175,3 6-161,-3-2-160,-2 3-288,0-1 144,-2-4 353,-1-3 127,0-8-512,0-4-32,0-7-144,0-1-32,0-8 16,0-7-112,0-4-1104,0-8-1025,0-18-1185,0-1-7507</inkml:trace>
  <inkml:trace contextRef="#ctx0" brushRef="#br1" timeOffset="31">29205 46620 10181,'0'0'3137,"-2"44"-1504,2-10 464,0 11 560,0 7-592,0 5-576,0-6-257,0 0-640,0-5-303,0-10-49,0-9-16,0-5-32,0-6-128,0-7 0,0-2-48,0-5-32,0-2-400,0-5-705,0-8-960,-3-7-1985,0-5-2913</inkml:trace>
  <inkml:trace contextRef="#ctx0" brushRef="#br1" timeOffset="32">29620 47047 12342,'0'0'2081,"0"0"-1201,0 0 721,0 0 416,0 0-513,0 0-511,-8-11-577,21 11-368,4 0 96,-2 0 368,6 0 17,-4 0-353,1 0-160,-4-2-16,-6-3 0,3-2 64,-10 0-32,4-1 16,-5-2-80,0-1-48,-6 0-48,-7 2-32,-5-3-49,1 6-31,-3 4-80,-1 2-32,4 0 208,0 11 80,6 5 32,4 4 32,-1 5 64,8 2 144,0 2 160,6-2-192,3 0-128,9-7-16,-3-4-48,2-5 80,2-7-240,1-4-576,-3-4-993,-2-9-2305,-2-3-4274</inkml:trace>
  <inkml:trace contextRef="#ctx0" brushRef="#br1" timeOffset="33">29902 47131 12838,'0'0'3489,"0"0"-3280,0 0-145,0 0 1040,0 0 401,0 0-609,-9-3-288,9-1-175,0-1-1,5-4 96,-1 0 32,4-2-159,1-1-193,-1 1 96,0 2 160,3-2 16,-7 4-64,1 1-223,3 3-97,-3 1-96,-1 2-16,2 0 16,-4 5 0,3-1 0,1 3 16,-2-3 16,1 1-32,0-1-64,1 1 128,-1-5-112,-1 0 48,1 0 96,0-2-80,1-5 48,-5-2-32,5 0 64,-4 2-64,3-2 0,1 7-48,0-1 0,0 3-48,4 3-48,0 6 128,3 0-32,-1 4 48,2-4-16,2 0-16,-1-2-16,-1-3-208,-1-4-1329,-1 0-816,-1-7-2578,-2-3-10836</inkml:trace>
  <inkml:trace contextRef="#ctx0" brushRef="#br1" timeOffset="34">30378 47071 21370,'0'0'1184,"0"0"-1248,0 0 80,0 0 48,0 0 0,0 0-16,0 0-480,7 17-2369,-7-34-3954</inkml:trace>
  <inkml:trace contextRef="#ctx0" brushRef="#br1" timeOffset="35">30375 46718 19545,'0'0'2097,"0"0"-2273,0 0 144,-3 34 32,9-20-32,-1-3-849,3-5-2016,-7 1-4338</inkml:trace>
  <inkml:trace contextRef="#ctx0" brushRef="#br1" timeOffset="36">30605 46946 11653,'0'0'3778,"0"0"-2497,0 0 255,-25 34-159,13-26-545,-1 1-592,5-2-95,1 0-161,2 0 16,5-1-16,0 1 16,5-2 16,2 6-16,6-4 48,-1 2-32,1 2 0,-1 0 0,-4-2 16,-1 2 0,-2 1 64,-5-4-16,0 4 0,0-3 16,-1 0-48,-10 0 48,-2-2-16,1 0-16,-2-1-32,-2 1 0,1-3-16,6 1 80,1-3-80,3 1-32,5-3 16,0 0-896,8-5-2354,4-6-5250</inkml:trace>
  <inkml:trace contextRef="#ctx0" brushRef="#br1" timeOffset="37">30713 47162 15015,'0'0'1713,"0"0"-929,-3 40 1105,6-24-176,5 2-289,1-5-191,1-2-321,2-1-383,2-4-81,-2-3 0,-2-3-80,-1 0-240,-1-7-32,-2-5-32,-5-3 32,-1-1-128,0-7 16,-7-1-64,-6-6-256,1-1 80,0 0 112,-1-1 208,4-2-64,1 5 128,3 4 192,-1 3-176,6 4-112,0 4 16,0 4 80,8 3-48,3 2-64,3 3-48,4 2 48,-1 0-16,4 4 0,-4 3 16,0 2-16,1 2 0,-8 3 0,0-1-32,-3 3 32,-1 2 0,-5-2 0,-1-1-80,-1 1-16,-5-2 64,-7-1 32,4-1-16,-2-4-48,-1-1 64,-2 0 0,3-5-48,-2 1-48,6-3-320,-1 0-144,3 0-417,5-7-415,0 0-625,8-5-3346</inkml:trace>
  <inkml:trace contextRef="#ctx0" brushRef="#br1" timeOffset="38">31022 46702 18488,'0'0'1793,"0"0"-2305,0 0 432,5 46 416,-3-19 1217,-2 9 96,0 5-449,0 1-479,3 3-113,-3-4 272,3-6-111,-3-5-625,1-8-112,2-1-16,-3-8 64,3-2 16,-3-2-96,0-5-16,0-1 16,0-3-16,0 0-96,0-9 112,2-5-240,3-3-385,2-4 49,4 1-128,-5 2-241,1 4 577,0 3 384,-5 7 16,3 4 80,-5 0 0,0 1 0,6 6 128,-6 3 225,1 1-1,4 2-288,3-1-96,0-3-48,2-1 48,4-1 0,5-2-48,-2-3 64,3 1-96,0-3 112,2 0-64,1 0 128,-1 0-16,1 0-80,-9-3-64,5 1 32,-5 0-32,-3-1 0,-2-1 16,-4-3-48,2-2 64,-1-2-64,1-2-48,-1-6-368,-1-3-288,-4 2-241,5 1 257,-6 4-64,0-1 640,0 12 208,-6-1-112,0 5 160,-2 0 112,-3 5 16,4 6 48,0 0-64,-4 2-64,7 1-64,1 4-48,1-3 0,-1 2-80,3 1 0,0-3 64,5 1-16,1-2 48,0-3 0,0 1 129,4-4 31,0 1-144,0-2 96,5-3 64,-2-1-176,1-1-16,4-2 0,-4-2-16,5-5 0,-5-4 32,4-2-48,-4-1 0,5-5-112,-5 2 64,4-3-48,-4-1 32,-1 1-80,-1 2 16,1 0-32,-6 4 64,-2 4 64,1 0-32,-4 3 80,2 3-96,-4-1 128,0 5-80,0 0 32,0 0-16,0 0-48,0 9-32,0 5 64,-1 2 80,-4 2-32,2 2 32,0 0-32,3 0 112,0-2-16,0-2 64,0 0 80,8-5 65,3-2-49,1-2-224,2-4 96,6-3-80,5-3-32,3-8-64,3-3 48,1-4-32,-2 0-96,-1-4-80,2-1 0,-6 1 48,-3-3 160,-2 3-144,-3-1 64,-6-1 32,-2 1-32,-3 0-32,-6-1-48,0-2 31,0 4-95,-14 0-320,5 6-977,-6 5 1,1 8 1184,1 6 208,-5 13 96,4 8 96,-5 12 384,7 5 272,-1 3 257,9 2-385,1-4-352,3-3 48,7-5-272,12-10 64,-2-4-32,5-6-96,3-8 32,1-3-32,-1-3-672,-4-7-1233,-2-4-672,-5-1-512,-3 2-1329,-10-2-5987</inkml:trace>
  <inkml:trace contextRef="#ctx0" brushRef="#br1" timeOffset="39">32284 47020 15335,'0'0'5923,"0"0"-4595,0 0-1168,0 0 241,0 0-177,37-27-224,-32 11-1489,1 0-5138</inkml:trace>
  <inkml:trace contextRef="#ctx0" brushRef="#br0" timeOffset="40">30996 44250 6451,'0'0'5410,"0"0"-5121,0 0 399,0 0 897,0 0-753,-34 0-48,23 11-207,5 5-65,-5 0 320,9 2 97,-1-1 207,3-1-367,5-2-465,7-5 0,7-7-144,-2-2-48,0 0-112,0-9 192,2-4-160,-7-3 16,-4-2-80,-2 0 80,-6-3-48,0 1-32,-6 3 16,-7 0-192,0 4 160,-6 4 96,-1 7-32,-5 2-32,-1 2 0,4 10-32,-1 1 16,6 1 32,4 3 0,5 2 48,8 3 48,5 0 48,11 3 64,8 2 32,1 0-48,3 0-64,-5-2-48,-4-1-32,-5-3-64,-8-1-48,-6-1-48,0-2 64,-6-1 64,-8-5 0,0 0 80,-3-6-112,3-3-16,2-2-272,7-9-480,5-9-2210,0-4-3296</inkml:trace>
  <inkml:trace contextRef="#ctx0" brushRef="#br0" timeOffset="41">31147 44412 21098,'0'0'1504,"0"0"-1520,0 0 160,44-31 97,-24 28 111,2-1-160,1 1-208,-1 1 0,-5 2-1105,1 0-944,-8-2-3249</inkml:trace>
  <inkml:trace contextRef="#ctx0" brushRef="#br0" timeOffset="42">31326 44149 11957,'0'0'1265,"0"0"-849,0 0 128,1-32 1409,-1 25-336,0 0-576,0 6-49,0-2-272,-6 3-175,-2 0 111,-3 9-272,-1 9 80,-4 7 17,4 7 143,0 5 144,-1 4 129,6 5-257,0-4-160,7 1-240,0-3-64,0-6-112,2-5-16,3-4-48,1-7 80,-2-4-144,-1-6-160,-3-3-96,0-3-80,-3-2-160,-4 0-593,-1-2-928,-1-7-1040,-2-2-2930</inkml:trace>
  <inkml:trace contextRef="#ctx0" brushRef="#br0" timeOffset="43">31750 44096 5491,'0'0'5794,"0"0"-3889,0 0-176,0 0-305,0 0-335,45-12 64,-12 6 479,4 1-255,8-1-465,0 2-159,1 1 31,-1 3-480,-10 0-176,-6 0-128,-3 4-16,-12 1-480,-1-1-432,-7 1-497,-6 0-528,-6-1-736,-7-1-209,-4-3-4145</inkml:trace>
  <inkml:trace contextRef="#ctx0" brushRef="#br0" timeOffset="44">31791 44521 10981,'0'0'1425,"0"0"-609,0 0 1137,0 0 160,0 0-576,0 0-529,-3-22 49,-4 22-561,-4 8-256,2 4 144,-2 3 272,4 1-175,0 1-113,4-2-96,3-4-160,3-2-48,7-4-16,5-5-16,2-3-16,3-10 64,-3-7 32,0-3-128,-1-2-32,-5-1 16,-7-1 32,-4 0-48,-3 0-192,-6-3-240,-6 1-33,-1 4-95,-3 2 432,1 8 64,-2 6 128,6 6 0,-2 3 0,7 0-32,1 6 32,2 2-32,6 1-32,6 1-48,4-2-880,5-1-1522,2-2-1824,0-5-3841</inkml:trace>
  <inkml:trace contextRef="#ctx0" brushRef="#br0" timeOffset="45">32028 44323 5731,'0'0'928,"0"0"3266,0 0-1761,-2 47-112,-1-22-16,3 2-352,0 2-560,0 0-433,0-2-47,0-6-353,3-3 16,-1-7-416,1-4-48,-2-7-16,3-3-64,0-10 304,2-7-288,1-9 0,-1-7-128,6-5 64,1-2 16,1 5-32,-2 6 32,2 8 32,-2 13 369,1 11-241,-4 7-144,2 15 128,-2 7 672,1 5-192,-3 4-383,1-2-161,3-4-16,-6-7-16,2-8-304,-1-5-385,1-12-335,-3 0-145,-1-12-479,-3-8-1426,0-4-2368,0-10-5027</inkml:trace>
  <inkml:trace contextRef="#ctx0" brushRef="#br0" timeOffset="46">32545 43738 8804,'0'0'2625,"0"0"577,0 0-1153,0 0-369,0 0-271,0 0-272,-20-20-241,16 27-208,4 2-272,0 4 353,11 3-1,6 2-272,8 0-63,8 2-65,4-2-208,6-2-48,2-3 16,-6-2 16,-6-4 48,-5-2 144,-5-1-32,-9-1-256,-3-1-48,-7 0 16,-4 5 257,0 0-305,-9 3 128,-7 4 208,-4 5-96,-3 3 64,-2-2-80,4 2-304,3 1 32,5-5 32,3 1-16,7-6 32,-2-2 32,5-4-176,0-3-144,-1-2-129,1 1 33,0-3-80,-3 0-48,0 0-369,1-5-639,-4-4-1026,1-7-2160</inkml:trace>
  <inkml:trace contextRef="#ctx0" brushRef="#br0" timeOffset="47">33146 43732 12550,'0'0'2817,"0"0"-1328,-26-7-241,6 16 129,-5 9 176,-1 9-401,7 9 161,-1 6 175,7 4-255,10-4-112,6-1-449,16-12-528,9-6-176,9-14 16,8-9 80,3-3-96,2-13 160,-2-6-80,-6-5 96,-10-5-48,-1-1-112,-17-4-128,-3-3-448,-9 2-65,-2-2-335,-13 3 96,-8 4 223,-10 8 369,-2 9 192,-6 9 112,-4 7-64,2 5 48,4 6 0,11 0 0,6 5 32,9-5-1953,9-4-1392,2-4-1906</inkml:trace>
  <inkml:trace contextRef="#ctx0" brushRef="#br0" timeOffset="48">17344 45076 2593,'0'0'5811,"0"0"-2706,0 0-1584,-33-34 96,21 28 128,-8 1-417,1 0-496,-7 5-207,-7 0-113,4 7-128,-4 7-64,0 8 32,1 10-15,4 4 47,3 9 320,5 7 417,8-1 191,7 1-335,5-4-321,5-5-224,10-12-128,8-7-48,4-8-143,-2-7-33,2-4-64,4-5-16,-6 0-16,-3-10 0,1-1-289,-9 0-559,-1-2-176,-6 1-209,-2 5 128,-5 1-447,0 4-161,-2 2-1008,-5 0-1041,4 2-784</inkml:trace>
  <inkml:trace contextRef="#ctx0" brushRef="#br0" timeOffset="49">17441 45308 10901,'0'0'2897,"-24"38"-1136,11-13 416,1 2-272,4-3-240,8 2-401,0-6-607,8-5-433,7-6-48,5-6-144,2-3 96,-2-9-80,3-7 48,-9-5-64,-3 1 48,-5-2-80,-6 2-128,-1 0-48,-10 1 0,-6-1-96,2 4 0,-4 1-241,0 3-287,5 5 592,-1 3 128,4 4 80,6 0-32,4 7-16,1 2-80,0 0-993,6 0-880,8-2-976,0-5-1249</inkml:trace>
  <inkml:trace contextRef="#ctx0" brushRef="#br0" timeOffset="50">17649 45389 17736,'0'0'2097,"0"0"-1857,-15 39 705,15-31 31,0 1-624,0-6 257,6-3-225,0 0-368,-3-10 144,2-3-16,1-5-112,-6-4 144,1-3 48,-1-3 0,0 1-32,0 5-80,0 2 128,0 4-96,0 5-112,0 5-32,4-1 0,0 4-48,4 3 0,0 0 80,1 0-96,3 3 48,1 5-48,-1-1-32,-1 2-672,-2-2-625,-1-3-576,0-4-832,-3 0-3570</inkml:trace>
  <inkml:trace contextRef="#ctx0" brushRef="#br0" timeOffset="51">17923 45283 14295,'0'0'6835,"0"32"-5987,-4-16-608,4-1 352,0-3 33,0-6-433,4-6-208,0-2-224,0-9-1489,-1-8-2033,-3-3-4273</inkml:trace>
  <inkml:trace contextRef="#ctx0" brushRef="#br0" timeOffset="52">17874 44975 19001,'0'0'2337,"0"0"-2273,0 0-32,3 30-16,6-15 64,4-4-192,-2-2-1345,-2-4-4914</inkml:trace>
  <inkml:trace contextRef="#ctx0" brushRef="#br0" timeOffset="53">18034 45261 23051,'0'0'1888,"-13"31"-1888,9-8-32,4-1 32,0 1 64,4-3 225,9-5-1,2-3-240,2-3-240,3-9-545,0 0-159,-3-11-145,-3-5-255,-7-6 527,-1-1 689,-6-4 128,0 0 16,-11 2-96,-1 5 96,-4 5 17,-1 1 671,-3 5 592,3 6-191,1 2-577,7 1-544,1 0-32,8 0-144,0 1-1440,5-1-1234,3 0-3681</inkml:trace>
  <inkml:trace contextRef="#ctx0" brushRef="#br0" timeOffset="54">18265 44831 6243,'0'0'6931,"0"0"-3762,7 61-559,-2-18-225,-3 10-560,4 6-337,-5 1-335,2 2-753,0-8-160,-3-7-128,0-9 128,0-7-80,2-6-112,-2-7-16,0-6-16,0-1 0,0-7-368,0 1-1184,0-3-930,0-2-1103,0-2-3186</inkml:trace>
  <inkml:trace contextRef="#ctx0" brushRef="#br0" timeOffset="55">18420 45299 20826,'0'0'2337,"1"40"-2321,-1-15 16,0 2 288,0-4-32,3-5-16,0-7-208,4-6-624,-4-5-1473,-3-10-2753,0-10-7268</inkml:trace>
  <inkml:trace contextRef="#ctx0" brushRef="#br0" timeOffset="56">18370 44972 23531,'0'0'1889,"0"0"-1761,0 0-192,12 34 96,2-20-400,2-3-1521,-1-6-1569,-1-3-6370</inkml:trace>
  <inkml:trace contextRef="#ctx0" brushRef="#br0" timeOffset="57">18637 45080 22987,'0'0'3793,"0"0"-3345,-48 30-416,29-12 81,-1 2-81,1 2 80,-1-1-208,8-1 160,5 0-48,7 0-64,2-1 96,14-4-144,4-1 0,4-3-321,4-2 97,-1-4 112,1-1 208,-5-1 32,-6-2 16,-8 2-16,-1-3-48,-5 2 64,-3 3 240,-5 1 192,-9 6-63,-4 1-97,-5 1-304,1 4-16,-4-2-48,1-3 32,8-2 64,1-4-128,8-3-192,7-1-449,1-3-367,1-7-641,10-9-576,-1-4-3442</inkml:trace>
  <inkml:trace contextRef="#ctx0" brushRef="#br0" timeOffset="58">15344 44480 7075,'0'0'-992,"0"0"3105,0 0-1089,0 0-560,0 0 225,12 0 351,-12 0 561,6 5-1041,-1-1-304,-3 1 401,4-1 15,-5 3 48,5-1-304,-4 1-111,3 3 127,1-4 0,-5 3-64,4 0-112,1 0 80,-1-2-111,0 1 15,-1 2-16,2-4-32,1 1-16,-4 0-16,4 0 96,-2-3-32,3 3-80,0-2-112,-4-1 48,4 0-48,-3-1 0,-1 1 0,1-2-48,-2 3 64,2-3-80,-2 3 48,0-1-16,-1-2 32,-2 3-32,3-1 32,-2 1-48,-1 0 32,3-1 0,0 2-16,-1-1 0,3 0 16,-2-3 16,1 3-32,1-1-16,-2 1 64,2-4-32,-2 5-32,0-2 16,2-2 16,-4 2-16,2 1 16,0-3-64,-1 2 80,3 2-64,-2-5 48,0 4-32,1-1 32,-1 1 0,4 0-16,-4-1 16,1 0-32,1 1 48,-2-1-32,0 3-16,-1-3 16,1 3 48,-2-2-48,-1 2 0,4 0 65,-4-3-65,3 3 16,-2-3-32,-1 2 48,3 0-64,0 0 48,-1-1-16,3 1 16,-2 1-16,1-2 0,-1 1 0,2 1 16,-2-2 112,2-1-80,-2 1 16,-1-1-64,2 0 80,-1-1-96,0 1 96,-1-1-64,1 1-48,-1-1 80,-2-1-48,3 0 0,0 0 0,-2 2 16,4-1 32,-2 0 0,2 1 32,-2 0 16,0-2-32,-2 3 16,4-3-16,-2 2-32,0-1 16,-1 0-64,3-2 64,-5 4-48,6-3 32,-5 0-32,2 3 48,2-3 0,0 2 0,-5 2 32,3-5-16,0 4 48,-2-3-64,3 0 48,-3 1-16,-1 1-16,0-1-16,0-2 0,0 4 32,0 2-16,0-3 49,0 3-49,3-3 0,-3 1-48,3 0 0,-1-1 16,-2-4 0,5 2 0,-5-2-32,3 0 32,0 0 0,-3 0 64,1-2-176,-1-5 160,0 3-112,0-3 64,0 0-96,0 1-48,0 1-48,0-1-145,0 3-207,-1 1-192,-2 2-353,-2 0-928,-3 0-1136,4 0-1233,-7-2-4818</inkml:trace>
  <inkml:trace contextRef="#ctx0" brushRef="#br0" timeOffset="59">15756 44840 6691,'0'0'192,"0"0"2770,0 0-1426,0 0-527,0 0 15,0 0-15,-12 8-257,12-8-128,0 0-48,0 3-143,0 0-225,3 5-80,6 4 0,-1 3 176,4 4 881,1 5-609,-1-1-128,-4 0-192,4-2 32,-6-2-112,-1-6 0,-3 1 49,-2-3-129,0-2-16,0-1 64,0-1 48,-5 0-64,0 0 64,-2 0-112,-1-1-32,0 1-32,3 0 48,-2 0 64,2 0-16,0 0 112,-2-1 32,-1-1-32,0-1-159,-1 1 31,-2-5-64,-1 0 48,-1 0-32,-1-2-48,-1-5-32,-1 0 48,2 0-96,3 3-64,2-1 15,1 3-95,1 2-16,3 0-208,4 0-16,0 0-593,0 0-767,4 0-658,0 0-431,2-2-1297</inkml:trace>
  <inkml:trace contextRef="#ctx0" brushRef="#br0" timeOffset="60">15812 44622 6259,'0'0'2145,"0"0"224,0 0-1024,0 0-273,0 0 113,0 0-49,-17 15-175,14-15-113,3 0-352,0-2-96,0-3 33,0-1-49,0-3 48,9 0-240,2-2-16,4-3-160,7-2 48,3-1 176,6 3 272,-2 1-255,6 1-65,-3 4 32,1 2-144,-2 5 48,-2 1-32,1 0-48,-4 1-16,0 6 0,2 2-16,2 2 16,-2 5 0,1 2 32,4 5-64,-2 6 0,-2 5 32,-4 4 112,0 5 416,-5 7-384,-2-1-112,-4 3 113,-1-1-17,-6 2 0,1-5-80,0-1 0,-3-3-32,-1-8 64,4-5-112,3-4-64,-2-7 16,8-4 32,3-7-16,8-2-48,5-5 32,4-2-96,3-2-48,2-3-33,-3-2-15,-8 6 64,-5 1-1008,-12 0-2130,-9 1-3489</inkml:trace>
  <inkml:trace contextRef="#ctx0" brushRef="#br0" timeOffset="61">12300 46975 6387,'0'0'-416,"0"0"4257,0 0-1648,0 0-432,0 0 112,0 0-352,0 0-289,0 0-255,0 0-321,-2 0-208,-4 0 1,0 0-145,-2 0-176,-4 0 16,1 0-48,-3 7-64,-2 4-16,1 0 48,1 3-80,-6 2 96,1 1 48,-1 4 160,1 1-64,1 5 80,4 0 17,1 3-81,3-1 128,7 3-32,3-1 48,3 1-96,7-1-80,9-2-80,1-2 177,5-2-81,1-2 32,4-3-96,-1-4-224,2-1 64,-1-3-32,-1-5-64,-1-6 80,2-1 0,-4 0 32,0-8-192,-1-6 32,-2-6 128,-1-5 128,-2-5-16,-1-5 16,-5-6-48,-2 1 48,-6-3-256,-1 0-16,-3 3-48,-2 3-113,-5 4 65,-3 4 128,-6 4 80,-4 7 16,-4 2 64,-1 9-64,-4 3 32,-4 4-32,-1 2 16,-1 10-32,1 1 0,-1 3-96,4-1 32,1 1-48,3-2-160,5-3 16,3-2 160,4-2-241,2-5-175,7-2-16,-1 0 64,5 0-385,0-7-671,0 1-1442,8 1-896</inkml:trace>
  <inkml:trace contextRef="#ctx0" brushRef="#br0" timeOffset="62">12280 46564 5987,'0'0'3473,"0"0"-1728,0 0-736,0 0-49,0 0-48,0 0-319,6 6-145,-5 10 160,4 6 401,-2 12 255,2 5 225,0 5-176,5 3 111,-2 3-511,0-3-369,-2-2 32,2 1 48,0-4-63,-4-1-33,2 1-160,1 1-48,-4 2-80,1 0-32,-4 0 49,3 1-33,-1-2-64,-2-1-64,3 0-224,-3-2 64,3-1 32,-3 2 16,2 1 16,1 0-48,2-5 64,-1 1 32,2-5-16,1-3-16,-1-2 32,0-7 16,2 1-48,-5-5 16,0-5-48,-2-1 96,-1-3-176,0-2-48,0-3-144,0-1-97,-1-3-175,-2 0-384,0 0-193,-2 0-47,2-6 207,1 5 145,2-4-241,0 1-896,-3-1-464,3-2-176,0 0-1761</inkml:trace>
  <inkml:trace contextRef="#ctx0" brushRef="#br0" timeOffset="63">12238 47997 6179,'0'0'4162,"0"0"-609,0 0-1584,0 0-176,0 0-432,0 0-369,-3-16-159,3 13-305,0 2-192,0-2-80,0 1 48,6 0-144,0-3-16,7 3-80,0-3 353,6-3 191,7-4 16,9-2 289,8-3 127,3-6-112,4-1-207,1 1-257,-4 0-96,-7 5-112,-7 5-224,-9 2 16,-8 4-32,-4 2-16,-7 4-320,-5-2-64,0 0 0,-2 2-465,-4-2-911,-6 1-1186,-1-5-847,1-4-6772</inkml:trace>
  <inkml:trace contextRef="#ctx0" brushRef="#br0" timeOffset="64">12025 46631 144,'0'0'5939,"0"0"-2097,0 0-1842,0 0-671,0 0 288,0 0 32,10-16-337,-10 12-207,3 0-193,0 1-80,2-1-111,2-1-273,7 0-192,10-4-80,8 1 48,8-6 1137,5 1 144,2-6-929,1 4-336,-8-3-160,-7 2-64,-7 5 0,-3 0 0,-7 4-32,-7 0-144,-1 2-560,-6-2-209,1 6 49,0-4 224,-2 3-161,2-3-1024,-3 3-1360,0 0-2338</inkml:trace>
  <inkml:trace contextRef="#ctx0" brushRef="#br0" timeOffset="65">11170 45143 9348,'0'0'3394,"0"0"-1505,0 0-689,0 0 177,0 0-33,-17-7-191,12 5-273,-3-1-287,4 1-17,-4 0-176,3 2-224,-3-3 96,1 3-80,-1 0-128,0 10 0,2 3-80,-2 5 16,0 7 33,1-1 175,4 6 144,3-6 96,3-1-96,9-8-208,5-5-16,9-8-112,4-4 0,4-12-32,2-9 192,-4-4-256,-2-1 176,-7-4-336,-11 3-256,-2 2 64,-10 2-32,0 2 15,-13 5 129,-7 5 48,-2 4-32,-5 4 80,-1 5 160,-5 5 0,4 8 96,1 3-96,3 2 80,8-2-16,4-3-16,6-1-16,7-8-144,3-1-2113,9-3-1201,2-9 625,5-7-1537</inkml:trace>
  <inkml:trace contextRef="#ctx0" brushRef="#br0" timeOffset="66">11168 44774 6323,'0'0'5186,"0"47"-3617,-5-16 304,-2 5 176,-1 5-400,8 6-417,0 4-111,0 10-33,5 7 81,5 1 63,3 4-271,-4-3-401,4-3 80,-3-11-16,0-11-191,-3-9-273,1-9-128,0-9 16,-3-4-16,-4-5-64,5-5-641,-6-1-671,0-3-625,0-5-208,-3-9-736,-4-6-2978</inkml:trace>
  <inkml:trace contextRef="#ctx0" brushRef="#br0" timeOffset="67">11057 45681 6435,'0'0'-592,"0"0"3537,0 0-944,0 0-817,0 0-175,0 0-161,-5-21 65,5 16 175,0 1 145,0 1-97,0 3-63,0 0-353,0 0-256,0 0 193,5 6 79,-3-5-96,5 4-304,1-3-15,0-2-65,1 0-32,2 0 48,4-7 0,4-4-96,4 0 416,7-7-175,2 0-225,1 0-64,-1 0-160,-4 4 80,-3 1-32,-8 4-32,-4 4-96,-6 1-128,-2 2-113,-2-1-255,-3 3-224,0 0 47,-5 0-207,-5 0-1089,-3 0-1905,-1 0-3441</inkml:trace>
  <inkml:trace contextRef="#ctx0" brushRef="#br0" timeOffset="68">10913 44798 6771,'0'0'3266,"0"0"-577,0 0-1441,0 0 305,0 0-96,0 0-401,26 2-223,-3-2-81,7-7 609,5-3-33,7-7-479,6 0-209,-3-6-192,0 0-192,-3 3-224,-3 0 32,-7 4-48,-7 2 0,-8 3-720,-4 5-417,-6 1-479,-7 3-273,-3 2-720,-9 2-2674</inkml:trace>
  <inkml:trace contextRef="#ctx0" brushRef="#br0" timeOffset="69">12677 44833 5122,'0'0'689,"0"0"3505,0 0-3170,0 0-128,-28 38 225,16-11 816,2 2-176,0 4 15,0-6-687,3-7-465,2-5-176,2-6-111,3-9-65,0-2-256,3-12-48,5-8 352,-1-10-128,0-10-128,-1-8-208,-2-2-32,-4 1-496,0 6-353,0 11 225,0 9 800,0 12-64,0 10 160,5 3-224,6 14-32,3 6 224,6 7 1088,8 2 257,6 1-369,5-7-527,0-10-305,1-9-112,-3-4 64,-4-13-304,-5-3-801,-11-5-1440,-11 4-3025</inkml:trace>
  <inkml:trace contextRef="#ctx0" brushRef="#br0" timeOffset="70">12710 44836 6451,'0'0'-192,"0"0"4674,0 0-2529,0 0-721,0 0-463,0 0 223,24 13 145,-13 7 543,3 5-559,-1 2 32,5 2-337,-1-2-176,0-2-192,2-3-143,-5 1-209,1-5-32,-5-2-32,-3-3-80,-2 1 0,-2-6-273,-3-1-591,0-4-273,0-3-960,-9-5-2193</inkml:trace>
  <inkml:trace contextRef="#ctx0" brushRef="#br0" timeOffset="71">13056 45336 7027,'0'0'3138,"0"0"-1057,-6-14-1409,6 12-528,-3-3 656,3 5 17,-3-1-369,3 1 16,0-3-64,0 3-176,0 0-144,0 7-16,0 6 161,0 10 511,-5 6 32,0 7 33,1 3-257,-2-1-176,-1-5-128,1-6-160,0-6 96,3-8-48,0-4-96,3-5-32,0-1-16,0-3-336,0-5-1217,6-8-912,-4-3-1761,2-9-6258</inkml:trace>
  <inkml:trace contextRef="#ctx0" brushRef="#br0" timeOffset="72">13064 45271 6243,'0'0'6051,"0"0"-3922,0 0-1025,0 0-384,0 0-319,0 0 79,18 17 961,-8 4-161,5-1-608,2 3 17,5-3 31,-2-2-176,3-3-144,2-5-143,-3-3-97,1-5-64,-6-2-48,-4 0-16,-1 0-48,-6 0 48,-4 0-48,-2-5 48,0 3 32,0-3 0,-8 1-112,3 1-80,-2 3 16,0 0-80,0 0-65,-1 6-15,-3 2 144,2 4 0,-4 1 64,-2 2 16,-2 1 32,-3 2 48,0-2 0,-2 0-48,-1-2 0,2-1 16,4-4-32,5-3 64,4-1-32,4-3 0,0 1 0,4-3-64,0 0-224,5 0-656,-2 0 111,7-3-143,-4-1-497,-2 1-1392,1 2-721,0-2-5826</inkml:trace>
  <inkml:trace contextRef="#ctx0" brushRef="#br0" timeOffset="73">13366 45158 5603,'0'0'3729,"0"0"-1280,0 0-640,0 0 16,0 0 48,0 0-1009,-20-2-15,11 6-273,-1 6-336,0 0 32,2 2-176,0-1 48,3 3-64,5-3 0,0 1-32,8-2-64,5 0 16,7-2 64,5 1-48,-1-2 48,4-3-48,-3-1-16,0-1 113,-5 0-33,-8 3-80,1-1-32,-10 3 32,-3 4-16,0 1 112,-5 3 64,-7 1 192,-4 0 0,1 0 128,-2-1-208,1-1-192,4-1-16,-1-4-80,6-2 32,2-3-32,2-1 16,3-3-48,0 0-224,3-3-544,2-3-561,2-3-432,1 0-800,-3-2-1345,0-1-7779</inkml:trace>
  <inkml:trace contextRef="#ctx0" brushRef="#br0" timeOffset="74">13390 45644 5042,'0'0'977,"0"0"-113,0 0 1361,0 0-1264,0 0-241,0 0 689,-15-24-209,15 21-480,0 1-351,5 2-65,-2 0 80,1 0 0,1 5 144,3 4 225,3 6 127,-4 4 33,3 1-353,0 0-64,3 2-208,-4-4 80,4 0-112,-3-2-47,3-5-81,-4 0-128,-1 1 16,1-5 0,-1 1 16,0-3 48,-4 2 112,4 0 80,-3-1 32,1 1-160,-1 0-16,-1 2 32,6-1 0,-4-1 64,0 2-32,2 2 65,3-1-177,-4 1-16,0 1 0,0-2 32,1 0 48,-3 1-16,1 0-32,0-2 32,0 0-80,0-1-32,1-2 16,-3 0 0,6-4-48,-4 3 96,0-3 0,0 0 16,-1 1-48,0 1-48,-1 1 16,-4 1 48,3 3-32,0 1 0,-1-4 48,-2 3-80,5-2 64,-5 0-96,3-5 48,1 3-16,-1-4-16,-1 2 48,4 0-16,-4-3 16,1 0-64,-3 0-16,0 0-528,0-3-673,-11-4-1168,-1-4-3121</inkml:trace>
  <inkml:trace contextRef="#ctx0" brushRef="#br0" timeOffset="75">13587 46144 6867,'0'0'5026,"0"0"-3057,0 0-816,0 0 368,0 0-465,0 0-416,0 9-15,8 5 95,4 1 256,6 3-79,2 2-161,-2-2-64,4 0-303,-2-2-161,3-5-96,-4-4-32,1-2-32,-7-5 64,-1-3 304,-1-6 0,-3-6-240,-7-4-96,2-5-16,-3-3-32,0-3-32,-3 2-176,-2 1 32,1 1 208,1 9-144,-2 1 112,0 7 48,5 0-64,-3 4-16,3 1-16,-1 1-64,1 1-544,0 2-593,0-2-655,0-1-1186,0-1-1808</inkml:trace>
  <inkml:trace contextRef="#ctx0" brushRef="#br0" timeOffset="76">15237 44317 5875,'0'0'5282,"0"0"-3537,0 0-817,0 0 225,-5 3-81,3-3 33,2 0-337,0 0-224,-3 0-159,3 0 15,-3-5 96,3 1-96,-4-3-160,0 0-192,0-2-48,-1 1 32,1-2-32,-4-1 64,0 2-48,0-2 0,1-1 193,-6 1-65,7 0 16,-5 0 32,3 0-112,1-1-80,0 1 16,1 0-16,2-1 16,-1 4-32,-3-2 48,3 1-48,-2 1 32,2 1-16,-3-2 0,4 2 16,-4 0-48,3-2 64,2 2-32,-1-1 0,0 1 0,0-2-16,1 2 32,3 0 0,-2 1 0,-1 1-32,-2 3 80,2-3-80,3 3 32,-4 2-48,0-3 64,0 2-48,2 1 16,-1-3 0,0 1 0,-2 0 0,1 0 0,1-3 16,-2 0-32,3 1 16,-4-1 0,5 1 16,-5-3 0,6 0 0,-5 1-16,0-1 16,2-3 0,-2 4-16,4-3-16,-2 3 32,-2-1-32,-1 0-32,1 0 48,1 1 0,1 1 0,-4 0 0,1-1 0,2 3 0,2-1-32,-4 0 48,4-1-32,-1 0 64,0 1-64,1-2 48,-1 0-32,3 0 0,-1-1 16,1 3-16,-3 0 80,3-2-112,-3 2 48,3 0 0,-2-1 0,-1 3-16,3-3 0,-2 1 0,-1 0 16,3 1-16,-3-3-48,3 1 48,-1 0-16,-2 1-16,3-1 32,0 1-16,-4 2 16,3-3 16,1 3 0,0-3-32,-3 3 16,1-2 0,2 1 16,-3-1 0,0 0-16,3-2-16,-1 2 32,-3 0-32,3-1-16,1-2 80,-3 3-96,3 0 64,-3-3 0,3 2-48,0 3 32,-2-3 32,-1 4-16,1-4-16,-1 3 32,0-1-64,2 1 48,-2 0-16,0 0 16,-2-2-32,5 1 32,-2 0-32,-1 3 48,3-1-48,0 1 16,0-3-16,-3 3 16,3 0-16,0 0-16,0 0 0,0 0 16,0 0 32,0 0-32,0 0 32,0 0-16,0 0 16,0 0 16,0 0-32,0-2 32,0 2-32,0-2 16,0-1-16,0 3 32,0 0-16,0-2-16,0 2-16,0 0-16,0 0 64,0 0-80,0 2 16,0 5 32,0 4 0,-5 1-16,1 1 64,1 3-32,-4 0-32,4 0 64,-1-1-48,1-1 128,0-1-64,3-1 0,0-2-48,0 0 0,0-1-16,-2-2 16,-1 0 0,1 1-16,-1-1 32,0-1 0,2 1-16,-4-2 0,5-1 0,-3-1-16,3-3 16,0 0-48,-3 0 64,3 0-80,0 0-16,0-7-112,0-2 64,0 0-80,0-2-160,0-3 256,0 1 48,0-1-64,0 3-225,0-3-143,0 3 128,0-2 112,0 2 224,3-1-64,0-2-96,-2 1-16,3-1 48,-3 1 112,2-1 48,2 1 0,-2 2-32,-1 2 16,-2 2-16,0 3 64,0 1-48,0 2 0,0 1 0,0 0 0,0 0-16,0 0 0,3 0 0,-3 0-16,0 0 48,0 0-48,0 0 64,3 1-48,-2-1 16,2 3 32,2-1 0,0 0 400,2 0-192,1 1-112,0-3 96,0 2 32,-1 0-112,3-2-16,-1 3-64,2-2 96,1-1-15,1 0-1,2 0 16,-1 0-112,5-6 112,-5-1-112,1 0-48,1 0 32,-7 3-16,-4 2-48,-2 2-64,-3 0-609,0 0-63,0 6 0,-8 1-689,3 0-1776,-2 0-465</inkml:trace>
  <inkml:trace contextRef="#ctx0" brushRef="#br0" timeOffset="77">15230 43694 5138,'0'0'4739,"0"0"-2723,0 0-207,0 0-368,0 0-929,0 0-192,2 20 145,3 5 1007,1 6 321,-2 6-736,-2 3-177,4 1-208,-4-5-224,1-5-143,0-4-241,-1-7-32,-2-6 16,3-5-32,-2-5-16,-1-1 48,0-3 112,0-11 512,-1-5-336,-2-7-272,-2-8-48,5-8-16,0-3 48,0-1-192,0-2-48,0 7-96,0 1 32,0 6 128,-3 4-64,-2 3 64,2 4-64,-3-1 96,3 3 63,0 0 50,1 0 15,-1 4-48,3 1 48,0 2-113,3 4 1,2 3-144,4 1-128,-1 3-64,4 0 128,1 11 240,5 5 16,-4 4 16,5 5 0,-5 3 32,-2-1-16,1 0 0,-7-3 16,-2-4 16,-4 0-32,0-4 16,-3-2 48,-4-3-48,-6-2 64,1-2-64,-5-3 96,1 1-32,2-5 32,-1 0-32,5 0-16,3-2-48,-1-3-32,5 3 48,1-3-96,2 5-128,0-2-256,5 2-1233,4 0-528,4 0-1056,-1 0-2210,4 0-2128</inkml:trace>
  <inkml:trace contextRef="#ctx0" brushRef="#br0" timeOffset="78">15624 43505 6195,'0'0'2513,"0"0"-288,0 0-880,0 0-609,0 0 112,0 0 209,-14 16-257,3-2 65,-1 3-65,-3 3-112,2 6-95,-4 1-33,2 4 192,1 3-80,1 2 225,1 2-177,1 2-128,6-1-303,2-5 63,-1-3-48,4-4-160,0-4-112,4-8 0,7-3-32,-2-3 16,7-8-16,1-1 0,3-1-16,0-11-208,3-1-16,-4-3-176,1 0 175,-9 0 129,-6 3 32,-2 2-96,-3 4 80,-6 0 48,-7 2-16,-4 4 16,0 1 32,-6 0-16,3 1 48,0 4-64,7 0 80,4-3 64,4 0 0,5-2-48,0 0-80,14-2 48,5-7 16,2-2-64,7-5 64,5 0-16,-5 1 16,-2 1 0,-6 2 16,-1 4-16,-10 3-32,-1 5-16,-6 0-32,-2 0-192,0 5 48,-7 2 0,-4 0-336,4 1-721,-3-1-624,0-1-1072,5-3-689,0 0-3905</inkml:trace>
  <inkml:trace contextRef="#ctx0" brushRef="#br0" timeOffset="79">15843 43598 7844,'0'0'1872,"0"0"-223,0 0-1041,0 0-47,0 0 79,0 0-32,-6 11 225,6 5 287,-7 8 209,4 6 63,0 5 17,-1 4 80,4-1-385,-4-2-399,4-5-257,0-6-144,0-4-144,0-8 16,0-5-96,4-2-16,-4-5-32,0-1-32,0-8 80,0-8 96,0-7-192,0-4-608,0-7 80,0 1-129,-8-5-287,3-1 112,-3 4 143,1-4 177,-6 5 272,6 6 256,-6 5 0,4 5 32,-2 4 64,5 5 224,0 5 128,-1 2 17,4 2-177,3 0-64,0 0-128,0 0-160,8 0 112,1 2-64,7-2 64,6 0-64,4-7 160,6-7-96,1-1 32,-2-4 0,2-1-32,-6 2 0,-3 2 0,-10 5-48,-3 2 32,-7 5-48,-1 1-32,-3 3-208,0 0-224,-7 6-289,-4 0-911,1 3-1618,-2-3-2753</inkml:trace>
  <inkml:trace contextRef="#ctx0" brushRef="#br0" timeOffset="80">15855 43690 7972,'0'0'2721,"0"0"-272,0 0-848,0 0-209,0 0-191,0 0-689,0 0-96,14 0-288,2-3 305,4-1 63,2-3-208,-2 3-208,-5-1-64,1 1-32,-9-1-96,0 5-560,-4-2-577,-3-1-736,0-1-496,0 0-2209,-5-3-3810</inkml:trace>
  <inkml:trace contextRef="#ctx0" brushRef="#br0" timeOffset="81">15187 43302 7347,'0'0'1473,"0"0"992,0 0-1680,0 0-689,0 0 144,0 0 368,-20-14 224,18 14-143,-1 0-129,3 2 16,0 3-80,0-1-47,10-1-17,-3-1 112,9-2 112,5 0-95,6-9-193,5-4-128,3-6-128,5 1-32,-3-2-80,0 4-16,-1 1 16,-8 3 16,-6 5-64,-5 3 48,-5 2-272,-4 2 96,-5 0 80,0 0 64,-2 0 0,-1 0 32,0 0 64,-1 0 0,-5-2 64,-4-1 32,0-1 16,-3-1-128,-1-2 16,-1 1-64,2-3 16,-2 0 16,1-2-32,-2 2 16,1-1-32,1 2 0,1 1 16,3 2-16,2 1 32,3 1-32,2 3-80,3 0-912,0 0-913,6 5-1953,4-3-2849</inkml:trace>
  <inkml:trace contextRef="#ctx0" brushRef="#br0" timeOffset="82">17514 42459 6403,'0'0'5474,"0"0"-2704,0 0-1378,0 0-543,0 0-385,0 0-160,23 11-48,-13 8 481,2 8 319,4 7 289,-2 4-369,6-2-176,3 0-63,-1-7-465,1-2-160,-3-7-176,-3-4 64,-1-3-48,-7-3 48,-1-2-16,-4-3-368,-1-1-385,-3 1-335,0-5 15,-7 0-783,-1-2-1378,0-7-3153</inkml:trace>
  <inkml:trace contextRef="#ctx0" brushRef="#br0" timeOffset="83">17737 42367 1505,'0'0'5234,"0"0"-1440,0 0-2305,0 0-417,0 0 0,0 0-191,13-7-273,-7 19-48,-3 5 257,5 9 976,-3 8-113,-1 6-303,-1 5-288,-3 2-257,0 0-240,0-1-288,-3-6-80,-5-5-240,2-5-48,0-7 16,1-6 32,4-3-384,1-8-528,0-6-833,0-4-1377,4-16-2800</inkml:trace>
  <inkml:trace contextRef="#ctx0" brushRef="#br0" timeOffset="84">17992 42585 4978,'0'0'817,"0"0"159,0 0 2546,0 0-1601,0 0-113,0 0-191,3-15-352,-3 15-401,0-3-400,0 3-288,0-2-128,0 2 32,0 0-15,-3 0-1,0 0-64,-4 5-16,1-1 128,2-1 144,2-1 64,-4 2-48,4-2 32,-1 1 16,0-3-128,3 2-48,0-2-64,0 0-32,0 0-32,0 0-64,0 0 80,0 0 0,0 0 1,0 0-33,3 0-33,-3 0 66,0 0-82,0 0 49,0 0-32,0 0 64,0 2-16,-3 5-16,-3 4 0,-2 3 289,-3 3 479,3 4-256,-1-1-112,1-1-95,7-2 31,-2-3-192,3-5-80,0-2-64,4-3-16,7-2 32,-1-2-32,2 0 80,0-5-64,1-3 80,-1-4-80,1 1-16,-3 0-32,-2-1 48,-3 1-16,-2 1 32,-3-2-48,0 1 16,0 0 0,-6-1 0,-2 1 16,3 2-64,1 0 80,1 4-32,-2 1 16,3 2 0,2 2 16,0 0-64,0 0-64,2 6 96,3 4 0,1 3 32,-2 1-16,1 6 64,0-3 64,1 4 16,-4 1-32,2 1-48,-4-3 128,3 2-16,0 4-32,-1-2 16,1-1 208,-1 1-320,1-1 16,-3 0-80,0-3 48,0-2 32,0-5-16,-3-2-15,-2-2 63,-3-4 208,2 0 0,-5-5-224,2 0-32,-4 0-16,3-7-32,-3-5-48,4 1-448,1-2-545,0 2-319,5-3-257,3 1-336,0-1-1185,8 1-2944</inkml:trace>
  <inkml:trace contextRef="#ctx0" brushRef="#br0" timeOffset="85">18114 42577 8740,'0'0'432,"0"0"192,0 0 193,0 0 1104,0 0-256,0 0-657,-12-16-256,12 13 97,0 3 143,0-2 65,0 0-257,0-2-464,8-2-192,-1 0-96,3-5 16,0 2-48,0-2 16,-1 0-16,-3-1-16,-4 4 48,-2-2-48,0 8-16,-8-3 48,-9 5-48,0 5 0,-6 8-32,-4 10 32,1 6 336,4 5 705,10 2 336,4-2-513,8-3-128,11-6-240,8-5-223,7-7-177,0-6-16,5-7 0,-1 0-16,-2-7 48,-7-4-272,-1-2-433,-2-1-335,-11-2-273,-2 3-335,-5-1-417,0 4-1105,-5-2-1552</inkml:trace>
  <inkml:trace contextRef="#ctx0" brushRef="#br0" timeOffset="86">18384 42489 12310,'0'0'3185,"0"0"-2176,0 0 383,0 0 81,-40-3-417,27 19-175,-1 6-81,3 4 113,4 3 319,7 0 33,0-2-465,7-5-128,14-4-335,3-9 127,7-6-288,2-3-112,-1-12-48,-5-3 32,-2-4-96,-5-3 48,-8-3-16,-1 3 16,-9-3-64,-2 1-64,-10-2-208,-7 2-241,-3 1-111,-8 5 112,-1 8 416,-4 3-257,2 7 33,2 0 160,5 11 64,6 2-192,7 7-929,9 1-351,-1 1-1618,3-4-2208</inkml:trace>
  <inkml:trace contextRef="#ctx0" brushRef="#br0" timeOffset="87">16212 43819 6563,'0'0'-720,"0"0"3905,0 0-1152,0 0-928,0 0-177,-8 8 32,8-5-95,0-3-65,0 0-15,0 0 31,0 0-224,0 0-112,0 0 17,0 0-81,0 0-128,0 0-144,0 0 48,0 0-80,0 0-16,0 0-160,0 0 96,3 0 0,-1 0 0,2-3-32,4 2 64,-2-5-16,1 5 160,0-6 241,1 0-1,3 1-32,1-4-128,-2 1-96,2 0-32,0 0-64,1 0-64,-1 2 0,1 1 0,-1-1 16,-1 0 0,-2 0 0,2 1 80,-2 1-63,-1-1 31,1-1 96,-1 0 16,3 0-80,-3-2-80,1 2 0,-1-2-64,1 2 48,-3 1-16,1-1 0,-1 0-16,0 3 0,2-3 0,3 3 16,-2-3-48,2 2 16,1 1 16,-3-3 16,4 3 0,-1-3-16,1 1 16,-3-1-16,0 2 32,-2-2-32,-1 0 0,-2 0 32,3 1-16,-1-1 16,-2 0-64,6-2 48,-2 3-32,4-3 32,-1 0-32,0-1 32,6 2 0,-5-1-16,0 2 64,-1-2-80,-2 2 80,-3-2-48,3 3 0,-7-1 16,1 0 64,1 1-48,-2 0 0,0 0 0,-3 4-48,2-1 64,1 1-96,0-2 16,2 1-16,-1-1 48,6 0-16,2-3 16,-1 2-16,-2-2 16,4 0 16,-1 3 64,-1-2-16,-2 1-64,-3 0 48,1 1-48,-1 0 0,-2-1-16,-1 3 48,2-3-48,0 1-16,-1-1 16,4-2-32,1 1 48,2-1-48,2 0 32,-4 0 32,5 0-64,-5 1 16,1 1 32,-3-1 0,4 1-64,-3 0 64,-2 1-32,0 0 64,1 1-96,-4-1 64,1 2-16,1-3 16,3 0 16,-5 4-32,6-4 0,-3-2-48,4 3 64,-3-1-32,3 0 16,-3 1 0,1 0 16,-3-1-48,-1 3 32,3-3 16,-6 4 0,2-2 16,-3 0-32,3-1 16,-1 2-32,-2-3 80,5 3-112,-5-2 64,3 0-64,1 1 32,1-1 32,1-1-48,-1-2 64,4 3-64,-3 0 64,1-3-48,-1 2 32,0 1-48,2-1 32,-2 0 0,0 3 16,-3-3-16,5 4-16,-3-4 48,-1 3-48,2 0 32,-4-1-32,1 3 16,-1-2 0,1 2 16,-3-2-16,3 2-16,-3 0 32,0 0-32,1 0 16,-1-3-16,4 3-16,-3-2 48,2 2-48,0-2 64,-3 0-32,2-1-32,1 3-64,-3-2-48,0 0-48,0-1-32,0 3-96,0 0-112,-5 3-417,-2 4-784,-4-3-1744,1 3-5315</inkml:trace>
  <inkml:trace contextRef="#ctx0" brushRef="#br0" timeOffset="88">17117 42927 6147,'0'0'6099,"0"0"-3938,0 0-561,0 0-143,-11 39-385,11-28-367,5-2-225,8-2-32,13-3 112,3-1-159,12-3-241,0-3-144,0-6-16,-4-2 48,-8 0-96,-5 2 32,-7-2 48,-5 1-32,-6 4 32,-1-1-32,-3 0 48,-2 7 64,-5 0 240,-7 18-96,-4 7 176,-6 11 625,-1 11 367,1 5-335,7 2-561,6-4-240,5-8-112,4-10-128,8-10 16,5-8-176,2-7-480,-1-7-160,-2 0-353,-1-5-399,-6-6-817,0-3-1953,-5-2-4370</inkml:trace>
  <inkml:trace contextRef="#ctx0" brushRef="#br0" timeOffset="89">22283 44722 8468,'0'0'4098,"0"0"-3074,0 0 417,-32-4-48,18 11-481,-6 4 272,-7 5-351,6 7-113,-2 4 49,1 1-65,5 2 64,6-3-79,9-4-241,2-6-240,13-7-96,7-8-80,6-4 96,5-15-80,-1-7 16,2-5 0,-4-8 16,-6-3-80,-4-1 0,-11 1-32,-4 4 64,-3 0-48,-8 7 16,-7 4-96,-10 7-112,0 4 128,-3 8-112,-5 4 96,4 2 16,4 0 16,2 0 16,6 2 32,8 0-128,4-2-417,5 0 273,1 0-400,12-7-689,4 1-304,2-4-512,1 2-592,0 1-1041</inkml:trace>
  <inkml:trace contextRef="#ctx0" brushRef="#br0" timeOffset="90">22146 44275 4914,'0'0'1153,"0"0"1200,0 0-608,0 0-913,44-4 849,-11-3 1248,6-5-624,6 4-736,7-6-128,0 1-369,5-1-400,-4 3-143,-1 0-193,1 1-96,-8 1 352,-2 2-384,-8 1-128,-6-1-16,-6 3-32,-6-1 0,-6 3 0,-3-1-16,-6 3-32,-2 0-144,0 0-480,0 3-416,-5 4 111,-3-1-752,-1 1-1264,-2-3-3026</inkml:trace>
  <inkml:trace contextRef="#ctx0" brushRef="#br0" timeOffset="91">22454 44680 13254,'0'0'2497,"0"42"-928,-5-19 400,2 0-897,0-5-367,3-5 95,0-6-240,0-3-368,0-4-96,0 0 32,6-2 145,-1-9 159,0-4-224,4-8-96,5-4 368,0-3-192,6-1-160,3 4-80,-1 4 609,3 10 463,0 6-416,1 7-367,-7 9-145,-1 9 144,-4 7-128,-1 2-112,0-2-80,-6-2-16,-1-3 16,-6-5 0,1-6-48,3-5 48,-4-1 0,1-3-96,-1-3 16,3-5-176,2-5-593,-1-4-671,4 0-1121,-5-4-1297,0 1-3474</inkml:trace>
  <inkml:trace contextRef="#ctx0" brushRef="#br0" timeOffset="92">23374 44060 7507,'0'0'3506,"0"0"-657,0 0-784,0 0-448,0 0-496,30 5-193,-5-7-352,7-3 865,6 1-433,0 0-239,1-3-385,-3 4-256,-4-1-128,-4 2-16,-8-1 16,-3 3-256,-7 0-497,-4 0-319,-6 0-545,0 5-48,-8-3 65,-7 3-1330,-1 2-1248</inkml:trace>
  <inkml:trace contextRef="#ctx0" brushRef="#br0" timeOffset="93">23440 44254 5619,'0'0'4962,"0"0"-2673,0 0-848,0 0-449,0 0-400,0 0 49,12-9 95,-7 9-64,3 0-64,1 0-127,3 0 303,6 0 128,8 0-47,3-7-17,1 1-47,7-4-97,-4 3-272,-6 1-272,-2 2-112,-5-1-96,-4 5 32,-8 0-368,-7 0-432,-1 0-353,-4 5-640,-9-1-224,-7 1-2833</inkml:trace>
  <inkml:trace contextRef="#ctx0" brushRef="#br0" timeOffset="94">24847 43888 6419,'0'0'-560,"0"0"4385,0 0-1712,0 0-176,0 0 16,0 0-480,-12 3-433,12-1-367,6 0-113,7 1 16,2-3 193,5 0 143,3 0-304,-1-5-224,1 0-63,-4 1-193,-5-1-48,-5 3-80,-4 0 0,0 2 48,-2-3-48,-3 3 16,3 0-48,-3 0 48,0 0-64,0 0-337,0 0-511,0 0-609,0 0-656,0 3-1904,0-1-2226</inkml:trace>
  <inkml:trace contextRef="#ctx0" brushRef="#br0" timeOffset="95">25331 43821 9012,'0'0'3426,"0"0"-1297,0 43 80,0-21-625,3 7-271,2 3-80,1 2-145,-4 0-224,5 0-31,-2-6-225,3-1-112,-4-4-288,1-7-31,-2-5 111,0-4-64,-3-5-128,0-2 32,0-2 560,0-12-128,-3-2-528,-2-6 16,1-7-96,-2-8 64,-1-3-112,1-5-16,0-2-96,-8-3 16,8-4-32,-2 1-16,0 0 208,1-1 48,3 6-208,0-2 96,4 3 32,0 4 32,0 0 48,4 5-32,4 1-16,-2 4 0,1 6-64,0 2-352,6 7 111,-1 4 257,4 6-192,7 3-240,-1 3-32,7 2 128,4 0 15,2 0 209,-2 7 112,-1 1 48,-4 4 32,-3 3-48,-5 1 64,-6 2-32,-1 5 32,-6 0-16,-2 1 16,-2 5-48,-3 1 32,0 1 32,-3 5 16,-3-2 16,-7 2-32,3-2 16,-3 0-16,-2-6 32,2-1-32,-1-4-16,-1-5 32,-5-2-16,0-7-16,-1 0-32,-3-4 64,2-3-64,-5 0 32,9 0-32,-2 1-48,7 1-736,2-2-240,10 5 207,1 0-303,1 1-1906,10 2 625,2-4-3297</inkml:trace>
  <inkml:trace contextRef="#ctx0" brushRef="#br0" timeOffset="96">24477 43849 4146,'0'0'6035,"0"0"-2386,0 0-2032,0 0-737,0-9-415,0 11-289,0 8-128,0 3 128,0 7 224,0 5 929,0 4-273,3 2-320,-3-1 49,1-3-81,-1-4-208,0-3-143,0-7-33,0-2-112,0-4-64,0-3-32,0-4-32,0 0 112,0 0 304,-1-8-256,1-6-128,-6-6-144,1-7 0,3-7 0,-4-7 32,2 0-48,1 4 80,1-1 0,-1 6 16,1 3-64,-1 4 48,0 2 16,3 1-48,0 3-48,0-1-32,0 3 64,6-1-64,4 2 0,2 2-144,0 4-32,5 0 0,-1 3-128,1 5-80,2 2 207,-5 2-95,-2 8 112,-1 3 80,-3 1 64,-1 1 144,-5 1-48,1-3 0,-1 1 32,1-1-16,-3-2 16,3-1-32,-3-1 0,0-2-16,0-1 80,-6 3-96,-4 0 32,1-2 0,-5 2 0,2 0-48,-1-2 32,7 0 48,-5 0-64,8-3 48,-2 0-48,4-2 16,1 1-400,0-1-929,0-2-15,0 0-97,0 2 32,0-2-191,0 0-737,0 3-1825</inkml:trace>
  <inkml:trace contextRef="#ctx0" brushRef="#br0" timeOffset="97">24421 44460 5154,'0'0'625,"0"0"-225,0 0 2273,0 0-1168,0 0-241,0 0 1,20-21-65,-19 19-271,7 2-497,2-2 48,-3 2 673,6-2-305,-1 2-15,0-2-289,7-1 48,-2 1 80,6 0-79,-4-3-145,7 1 0,-4-3 48,-2 0-63,3 3-97,-4-1-176,-3 1-48,1-1-32,1 0-16,2 4-32,-6-2 64,5 1 16,0 0-64,1-3 112,0 3 240,0-3-32,3 1-143,-1 0 79,-2-1-64,3 0-80,-4 1-128,1 2 16,-4-1-80,1 1 96,-5 2-48,4 0 0,-6 2 0,3 1-64,-4 1 112,0 1-80,-1-1 64,3-1-64,-2-3 16,4 0 0,-1 0 32,1 0 48,-1-3-64,2 1 16,-2 0-48,1-1 32,-1 1-16,1 0 32,-4 2-48,3 0 32,1 0-64,-1 0 48,0 0-32,4 0 16,1 0 32,-3 0-48,0 0 32,1 0 0,1 0 0,-4 0-48,1 0 64,-1 0-16,-3 0 0,4 0 16,-2 0-16,-2 0 0,2 0-16,-2 0 48,4 0-48,-1 0 32,0 0-16,1 0 0,-1-2 16,1-3-16,-3 0 16,0 4-16,-4-4 32,0 3-48,0-1 32,-1 1-48,-3 0 16,-2 2 48,3 0-64,-3 0 16,3 0 48,-3 0-80,0 0 32,1 0-16,-1 0-16,3 0-144,-3 0-208,0 2-1,0 0-111,0 1 0,-3-1 80,-1 0-144,1-2-385,-2 3-191,0-3-161,-3 0-736,1 0-2161,-1-5-6371</inkml:trace>
  <inkml:trace contextRef="#ctx0" brushRef="#br0" timeOffset="98">26991 43814 1601,'0'0'3986,"0"0"1568,0 0-3329,0 0-944,0 0-145,0 0-63,9-22-145,-9 19-240,3 3-239,-3 0-49,0 0 80,0 0-128,-6 11-208,-6 8-96,-5 9 112,-5 9 497,-4 6-33,-7 6-80,-1-1-192,-2-4-15,4-3 143,-1-10 32,8-2-64,4-8 176,2-5-143,5-7-177,3-5-64,3-2-112,4-2-32,4 0-64,0-5-16,0 1-16,0 0-16,0-1-80,3 5 96,2 0-80,2 0 64,6 9-32,2 0 80,10 3 16,3 1-48,4-2 48,3 1-16,2-5 48,-2-3-80,-5-2 32,-2-2-32,-8 0 48,-5 0-80,-5-2 16,-6 2-208,-4-3 48,0 3 144,-1 0-32,-7 0-192,0 0-385,1 3-143,-1 1-240,3 3-321,2 2-656,3-5-1456,0-1-2482</inkml:trace>
  <inkml:trace contextRef="#ctx0" brushRef="#br0" timeOffset="99">27520 43819 8772,'0'0'4514,"0"0"-2433,0 0-1425,-42 1 65,20 13-113,-4 2 112,-4 8-127,5 6 15,-3 4 160,8 9 417,6 1 159,2 3 97,12 1-240,1-3-145,17-7-480,9-6-256,6-12 1,7-6-1,2-14-192,3-3-48,0-14-32,0-9 0,-6-3-16,-5-7-16,-3 0 0,-9-2 0,-5-2-208,-5-3-80,-6-3-177,-6 4 161,-3-1-32,-12 7 240,-5 7 160,-5 11-96,-8 7 0,-6 11-384,-4 2-176,-2 13 31,3 8 321,5 4 128,4 4 16,7-1-624,14-3-961,7-9-800,5-9-1537,8-9-3825</inkml:trace>
  <inkml:trace contextRef="#ctx0" brushRef="#br0" timeOffset="100">28955 43699 5026,'0'0'1217,"0"0"-241,8-31 2498,-5 22-1521,-2-1-16,-1 4 144,0 4-209,4 2-367,0 4-865,-1 19-447,0 11 239,4 8 1729,-1 13-833,-5 3-447,4-4-417,1-5-176,-1-6-96,-2-9-288,2-10 64,-4-3 16,-1-5 16,0-5-16,0-2 16,0-5 16,0-4-32,-4 0-400,-1 0-801,0-9-736,-1-5-976,1-1-1665,1-5-2865</inkml:trace>
  <inkml:trace contextRef="#ctx0" brushRef="#br0" timeOffset="101">28853 43913 8052,'0'0'3617,"0"0"-927,0 0-657,0 0-33,0 0-399,0 0-160,-10 0-769,26 0-400,3-2 48,8-1 577,6-1-241,4 0-432,-4-1-160,2-2-80,-5 3 96,1-3-256,-13 3-784,3-1-833,-9-2-896,-6 0-1681,-4-4-4386</inkml:trace>
  <inkml:trace contextRef="#ctx0" brushRef="#br0" timeOffset="102">29200 43567 12246,'0'0'3809,"0"0"-3024,11 35 911,-8 1 642,-3 12-706,0 12-111,0 3-96,0 2-337,0-6-336,0-5-319,0-13-369,0-10 16,6-12-16,0-4 48,1-9-64,-1-3-64,3-3 80,3-11 96,4-9-64,-1-6-64,3-2 32,-1-6-64,0 2-208,-2 2-176,1 9 32,-4 7 256,-4 12 0,-2 2 64,-6 17-81,0 6 193,0 4 65,0 3 175,0-3-224,0-5-48,0-4-48,8-7-16,3-6 64,1-3-64,0-2-144,4-2-849,-4-7-832,1-2-624,-4-3-992,2-4-3330</inkml:trace>
  <inkml:trace contextRef="#ctx0" brushRef="#br0" timeOffset="103">29558 43944 9604,'0'0'5443,"0"0"-4387,0 0 625,36-2 544,-24 0-320,2-3-416,-1 1-337,-1-3-495,-4-2-225,4 0-112,-6 0-192,1-2-48,-7-1-112,0-1 64,0-1-80,0-1-208,-5-1-320,0 3-17,-4 3 129,-2 4 352,2 6 64,-4 5-48,1 10 96,-7 10 16,2 6 304,0 7 320,2 1 97,2-1-145,6-2-176,3-9-224,4-7-160,8-3-48,5-11 0,5-6 80,2 0-32,2-12 96,3-3-80,0-1-48,-2 0-80,-3 3-256,-6 4-480,-3 4-753,-10 5-160,-1 0-1008,-6 5-2369,-12 6-8917</inkml:trace>
  <inkml:trace contextRef="#ctx0" brushRef="#br0" timeOffset="104">30310 43864 4930,'0'0'2193,"0"0"-3137,0 0 1616,0 0-272,0 0-400,0 0-96,-3-2-432,9 2-1617</inkml:trace>
  <inkml:trace contextRef="#ctx0" brushRef="#br0" timeOffset="105">30366 43862 3826,'0'0'2369,"0"0"-2593,0 0 3537,0 0-1216,0 0-800,-36-7-1,29 7-143,-1-1 47,3 1-303,2 0-113,3-3-127,0 0 47,6 2-192,8 1-128,6-3-320,11 1 32,2 0 849,6 2-257,-1 0-320,0 0-64,-6 0-208,-5 0-112,-7 2 48,-8 0-32,-1 2 16,-9-1-112,1 0-208,-3-3-464,0 0 240,-3 0-305,-2-3-1408,-3-1-3025</inkml:trace>
  <inkml:trace contextRef="#ctx0" brushRef="#br0" timeOffset="106">30985 43520 6211,'0'0'4882,"0"0"-3281,0 0-817,26 41 305,-17-12 2384,1 4-1488,3 1-848,0 0-353,-4-5-464,-1-4-112,-3-3-144,-1-3-16,-4-4 0,0 1-48,0-5-704,-8-2-1329,2-6-1537,-1-3-4417</inkml:trace>
  <inkml:trace contextRef="#ctx0" brushRef="#br0" timeOffset="107">30913 43988 9012,'0'0'3170,"39"0"-1650,-8 0 1298,6-4-417,4-1-945,-1 3-975,-1-3-337,-7 3-144,-6 2-80,-7 0-1025,-6 0-1024,-7 2-2385,-6-2-5443</inkml:trace>
  <inkml:trace contextRef="#ctx0" brushRef="#br0" timeOffset="108">31796 43755 3714,'0'0'2865,"0"0"-3217,0 0 3970,-36-4-1265,21 8-320,-4 9 144,-4 6-129,-1 3-527,0 5-288,7 0-49,4-2 65,9-3-321,4-3-432,4-8-175,13-9-129,3-2-208,5-12 176,6-8-80,-4-4-96,-1-6-112,-1-4 96,-11 1-16,-2-3-176,-4 0-481,-8-3-95,-2-1-209,-10 2 337,-8 2 160,-4 2 128,3 7 384,-4 4 32,-1 8 32,5 3 64,7 8-64,2 4-48,1 0 0,7 7-48,0 6-48,4 3-769,0 2-799,4 2 111,0 0-1536,4-1-1730</inkml:trace>
  <inkml:trace contextRef="#ctx0" brushRef="#br0" timeOffset="109">32023 43811 9012,'0'0'3730,"-17"50"-913,9-23-624,7-5-32,-5-3-848,6-6-561,0-4-176,0-9-47,0 0-273,6-11 256,1-7 208,0-7-528,-1-4-96,-1-7-128,-4-5 32,5 1-16,-6-7 32,2-3 0,1-1-80,-2-4 64,7 3-176,-2 3-64,4 4 240,-1 9-32,-3 7 96,2 9-96,-2 6-64,2 5 96,0 6-48,1 3-32,2 5-16,4 7 48,-2 4 96,7 1-80,-6 1 80,4 2 0,-5 3-48,-1-3-48,-6 0-48,2-2-64,-8 2 0,0-1 80,-8-1 64,-4-2 0,-7-1-16,1-1 80,-2 0-112,6-6 96,-2 1-80,7 1 32,1-6-96,2 5-288,6-2-433,3 1-768,8-1-191,-2 0-770,1-5-3200</inkml:trace>
  <inkml:trace contextRef="#ctx0" brushRef="#br1" timeOffset="110">24419 46382 15063,'0'0'5362,"0"0"-4481,0 0-801,-36-29-32,24 26 32,-4-1 48,-4 4 128,1 0-192,-7 0-48,1 4-48,0 3 32,1 0 0,-1 2-16,2 0 32,6 2 0,1 0-16,4 3 32,7 4-16,3 4-16,2 10 48,0 4 144,5 9 256,3 9 81,-2 4 223,2 5-96,0 1-320,-4-1-320,2-2-48,-4-6 32,1-5 16,-3-3 32,0-1-16,0-6 32,0 0-47,-5-2 47,-1-1 32,2-4-32,2-3-112,-4-6-32,1-1 48,2-5-113,3-5-351,0-4-624,0-7-577,0-2-1713,0-8-1712</inkml:trace>
  <inkml:trace contextRef="#ctx0" brushRef="#br0" timeOffset="111">25294 44607 6643,'0'0'560,"0"0"3410,0 0-1457,0 0-160,0 0-336,0 0-496,5-14-433,-16 21-607,-6 4-113,0 5 128,-3 2 64,-3 2-336,5 1-160,3-3 0,6-2 17,6-3 15,3 1-32,3-6-80,9 4 64,8-4 0,3-1 256,-4 2-112,4-2-16,-1 2 16,-3 0-144,-5 3 48,1-4-112,-4 4 48,-5-1-16,0 0 32,-6 3-32,0-3 96,-6 0-16,0 2 256,-8 1 113,0-1-113,-1-1-176,-1-3-32,2-3-80,-1 0-32,2-5 32,4-1-80,1 0 0,3 0-16,-2-1 16,4-6-176,3 2-448,0 0-113,0 1-463,0 2-321,4 2-688,2 0-864,-4-3-1506</inkml:trace>
  <inkml:trace contextRef="#ctx0" brushRef="#br0" timeOffset="112">24882 44713 5394,'0'0'625,"0"0"655,0 0 881,0 0-1264,0 0-49,0 0 289,-13-25-177,13 18-288,0 0-143,0 1-1,0-1-224,0 3 288,0-1 113,0 3-209,0-1-224,0 1-48,0 2 176,0 0-16,0 0-127,-6 2-65,5 10-48,-5 1 208,1 5 224,0 5 176,-4 4-159,1 0-81,-3 2-192,2-2-160,-2-1 0,-1-3-128,4 0 16,-4-5 16,5 0-48,0-4 0,2-6 0,-1-1-16,6-5-176,0-2-784,0-2-817,8-6-80,4-6-1504,0-6-2466</inkml:trace>
  <inkml:trace contextRef="#ctx0" brushRef="#br0" timeOffset="113">24900 44665 5971,'0'0'4642,"0"0"-3522,0 0-575,0 0 159,0 0-32,0 0-111,-1 0-241,2 0 96,7 3 144,-2 3 337,1 6 271,5 1 353,2 5-289,0 5-127,3-1-257,3 1-272,-4-1-271,1-1-161,-5-6-64,-4-2-48,0-1-16,-4-5 0,-4 0 32,0-5-64,-4 2 96,-9-4-16,-2 0-48,-5 2-16,1-2 32,-7 0-32,1 0-16,0 5-16,3-1 48,-1 3-48,3 2 64,6 0-16,1-2-32,3 2 32,2-4 16,6-1-80,2-1-32,0-2-400,2-1-385,6 0-447,2 0 15,-3-7-896,0-1-1409,-2-1-1072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05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161 631 8596 0 0,'0'0'6432'0'0,"-2"3"-5751"0"0,-2 5-462 0 0,0 0 0 0 0,0 0 0 0 0,1 0 0 0 0,0 1 0 0 0,0-1 0 0 0,1 1 0 0 0,-2 10 1 0 0,-4 17 769 0 0,-49 185 2243 0 0,-10 117-2966 0 0,73-378 1221 0 0,24-122-1430 0 0,100-368-293 0 0,-126 513 126 0 0,29-167-986 0 0,-21 103 766 0 0,30-100 0 0 0,-40 174 235 0 0,1 1 1 0 0,0-1-1 0 0,0 1 0 0 0,1 0 1 0 0,0 0-1 0 0,0 0 0 0 0,0 0 1 0 0,1 1-1 0 0,0 0 0 0 0,0 0 1 0 0,0 0-1 0 0,0 1 0 0 0,1-1 1 0 0,0 1-1 0 0,0 0 0 0 0,0 1 0 0 0,0 0 1 0 0,1 0-1 0 0,-1 0 0 0 0,10-2 1 0 0,-11 3-20 0 0,1 1 1 0 0,-1 0-1 0 0,0 0 0 0 0,1 0 1 0 0,-1 1-1 0 0,1-1 1 0 0,-1 1-1 0 0,1 1 0 0 0,-1-1 1 0 0,1 1-1 0 0,-1 0 1 0 0,1 0-1 0 0,-1 1 0 0 0,0-1 1 0 0,0 1-1 0 0,0 0 1 0 0,0 1-1 0 0,0-1 0 0 0,0 1 1 0 0,0 0-1 0 0,-1 0 0 0 0,0 1 1 0 0,1-1-1 0 0,-1 1 1 0 0,0 0-1 0 0,5 7 0 0 0,0 2 194 0 0,-1 1 0 0 0,0 0 0 0 0,-1 1 0 0 0,0-1 0 0 0,-2 2 0 0 0,1-1 0 0 0,-2 0 0 0 0,0 1 0 0 0,2 19 0 0 0,-2 2 293 0 0,-2 0 0 0 0,-3 70 0 0 0,0-99-347 0 0,0 0-1 0 0,0 0 1 0 0,-1-1 0 0 0,0 1 0 0 0,0 0 0 0 0,-1-1 0 0 0,0 1 0 0 0,0-1-1 0 0,0 0 1 0 0,-1 0 0 0 0,0 0 0 0 0,-1 0 0 0 0,0-1 0 0 0,0 1 0 0 0,0-1-1 0 0,-1-1 1 0 0,1 1 0 0 0,-2-1 0 0 0,-7 6 0 0 0,-10 4 224 0 0,-2 0 0 0 0,0-2 1 0 0,-1-1-1 0 0,-29 9 0 0 0,29-11 120 0 0,1 0 1 0 0,0 2-1 0 0,-46 28 0 0 0,67-36-943 0 0,-30 24 1739 0 0,26-17-3422 0 0,6 0-3540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08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27 408 8500 0 0,'0'0'5752'0'0,"-10"25"-4239"0"0,2 42 838 0 0,0 82 1 0 0,10-142-2282 0 0,3-14 16 0 0,4-14 76 0 0,2-29-84 0 0,-2-1 0 0 0,-2 0 0 0 0,-3 0 0 0 0,-2-59 0 0 0,8-80-362 0 0,-10 190 283 0 0,1-14-19 0 0,1 0 0 0 0,1 1 1 0 0,0-1-1 0 0,7-18 1 0 0,-10 30 18 0 0,1 0 0 0 0,0 0 0 0 0,-1 0 1 0 0,1 0-1 0 0,0 0 0 0 0,0 0 1 0 0,1 0-1 0 0,-1 1 0 0 0,0-1 0 0 0,0 0 1 0 0,1 1-1 0 0,-1-1 0 0 0,1 1 0 0 0,-1-1 1 0 0,1 1-1 0 0,0 0 0 0 0,0 0 1 0 0,-1 0-1 0 0,1 0 0 0 0,0 0 0 0 0,0 0 1 0 0,0 0-1 0 0,0 0 0 0 0,0 1 0 0 0,0-1 1 0 0,0 1-1 0 0,1 0 0 0 0,-1 0 1 0 0,0-1-1 0 0,0 1 0 0 0,0 0 0 0 0,0 1 1 0 0,0-1-1 0 0,0 0 0 0 0,0 1 0 0 0,0-1 1 0 0,0 1-1 0 0,3 1 0 0 0,2 2 3 0 0,0 1 0 0 0,-1 0 0 0 0,1 0 0 0 0,-1 1 0 0 0,0-1 0 0 0,0 2 0 0 0,-1-1 0 0 0,0 0 0 0 0,0 1 0 0 0,6 12 0 0 0,8 8 6 0 0,-17-25-9 0 0,26 38-41 0 0,-27-38 39 0 0,1 1 0 0 0,-1-1 0 0 0,0 0 0 0 0,0 1 0 0 0,0-1 0 0 0,0 1 0 0 0,0-1 0 0 0,0 1 0 0 0,-1-1 0 0 0,1 1 0 0 0,-1-1 0 0 0,0 1 0 0 0,0 0 0 0 0,0-1 0 0 0,0 1 0 0 0,-1 3 0 0 0,-2-3 7 0 0,-1 0 0 0 0,1 0 0 0 0,-1 0 0 0 0,0-1 1 0 0,0 1-1 0 0,0-1 0 0 0,0 0 0 0 0,0 0 0 0 0,-1 0 0 0 0,1-1 0 0 0,-8 2 0 0 0,-10 6-32 0 0,-15 7-180 0 0,-26 13-169 0 0,33-4-6881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45 288 0 0,'7'3'8515'0'0,"12"3"-6300"0"0,-11-5-1624 0 0,1 0 1 0 0,-1 0-1 0 0,1-1 1 0 0,-1 0-1 0 0,1-1 1 0 0,-1 0 0 0 0,1 0-1 0 0,-1-1 1 0 0,12-3-1 0 0,23-14-1704 0 0,1-4-5277 0 0,-39 18 2066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3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50 4930 0 0,'-15'-23'8'0'0,"9"-4"8634"0"0,8 27-8211 0 0,0 0 1 0 0,-1 0-1 0 0,1 0 1 0 0,0 1-1 0 0,0-1 1 0 0,0 0 0 0 0,0 1-1 0 0,0-1 1 0 0,-1 1-1 0 0,1-1 1 0 0,0 1 0 0 0,0 0-1 0 0,-1 0 1 0 0,1 0-1 0 0,1 1 1 0 0,11 6-879 0 0,-1-1 606 0 0,0 1 0 0 0,0 1 0 0 0,14 13 0 0 0,35 23-7 0 0,-25-22-166 0 0,-28-16 27 0 0,1 0 0 0 0,0-1 0 0 0,1 0 0 0 0,-1-1 0 0 0,22 8 0 0 0,-23-10-4 0 0,-1 0 1 0 0,0 1-1 0 0,0 1 1 0 0,0-1 0 0 0,-1 1-1 0 0,0 1 1 0 0,1-1-1 0 0,11 13 1 0 0,-10-9-7 0 0,0-1 0 0 0,1 0 0 0 0,16 9 0 0 0,-4-3 5 0 0,0 1-1 0 0,0 1 1 0 0,-2 1 0 0 0,0 1-1 0 0,27 30 1 0 0,-37-40 18 0 0,0 1-1 0 0,1-1 1 0 0,0-1 0 0 0,1 0 0 0 0,-1 0 0 0 0,18 6 0 0 0,-14-7 11 0 0,-2 1 1 0 0,1 1-1 0 0,-1 0 0 0 0,20 16 1 0 0,8 14 65 0 0,2-2 1 0 0,0-2-1 0 0,3-2 1 0 0,68 37-1 0 0,-58-40-127 0 0,-2 3-1 0 0,-1 1 0 0 0,50 44 1 0 0,-80-60 98 0 0,2-1 1 0 0,1 0-1 0 0,27 11 0 0 0,13 8 170 0 0,88 38 13 0 0,-109-54-208 0 0,-1 2-1 0 0,73 47 1 0 0,-76-43 10 0 0,1-1-1 0 0,65 26 1 0 0,36 20 272 0 0,-29-14-271 0 0,-72-38-85 0 0,47 30 1 0 0,-80-41 17 0 0,1 0 1 0 0,-1 1-1 0 0,14 16 1 0 0,20 16-27 0 0,57 50 36 0 0,40 25 71 0 0,-70-53-14 0 0,-35-28-40 0 0,15 12-7 0 0,82 68 30 0 0,-85-81-118 0 0,27 15 21 0 0,-49-33 42 0 0,-18-10 12 0 0,-1 1-1 0 0,1-1 1 0 0,-1 1 0 0 0,10 13-1 0 0,-10-12-3 0 0,1 0-1 0 0,-1 0 1 0 0,1 0-1 0 0,9 6 1 0 0,94 79 52 0 0,-94-82-40 0 0,1 0 0 0 0,23 11 0 0 0,-26-14-1 0 0,1 0 1 0 0,-1 1-1 0 0,0 1 1 0 0,18 15-1 0 0,-17-13-8 0 0,-1 0 0 0 0,30 16 0 0 0,-27-18 1 0 0,-2 0 0 0 0,27 22 1 0 0,-29-21-4 0 0,0 0 0 0 0,1-1 0 0 0,14 7 1 0 0,-13-8 9 0 0,-1 1 1 0 0,0 0-1 0 0,13 12 0 0 0,-12-8-9 0 0,1-1 0 0 0,0-1 0 0 0,0 0 0 0 0,36 17 0 0 0,-24-13-5 0 0,0 1 0 0 0,40 31-1 0 0,6 4-2 0 0,-13-10 40 0 0,-43-27-12 0 0,1-1 1 0 0,35 17-1 0 0,-40-23-23 0 0,0 1 0 0 0,-1 0 0 0 0,0 1 0 0 0,0 0 1 0 0,-1 1-1 0 0,0 1 0 0 0,-1 0 0 0 0,0 0 0 0 0,0 1 0 0 0,-2 0 0 0 0,15 23 0 0 0,-17-27 7 0 0,0 0-1 0 0,1-1 1 0 0,-1 0-1 0 0,1 0 1 0 0,1-1 0 0 0,-1 0-1 0 0,1 0 1 0 0,0-1-1 0 0,1 0 1 0 0,-1-1-1 0 0,1 0 1 0 0,0-1-1 0 0,11 3 1 0 0,-3 0-1 0 0,-1 1 1 0 0,31 17 0 0 0,-38-17 13 0 0,0 0-1 0 0,0 1 1 0 0,-1 1-1 0 0,0 0 1 0 0,0 0-1 0 0,-1 0 1 0 0,0 1-1 0 0,-1 0 1 0 0,0 1 0 0 0,6 12-1 0 0,-11-20-14 0 0,0 0-1 0 0,0-1 0 0 0,0 1 1 0 0,0-1-1 0 0,1 1 1 0 0,-1-1-1 0 0,1 0 1 0 0,-1 0-1 0 0,1 0 1 0 0,0 0-1 0 0,0 0 0 0 0,0-1 1 0 0,0 0-1 0 0,4 2 1 0 0,53 12 31 0 0,0 0-11 0 0,-57-14-28 0 0,5 1-8 0 0,-6 4-6 0 0,-2-5 17 0 0,-1 3 53 0 0,-10 11-203 0 0,7-11-154 0 0,-8 7-1016 0 0,4-9-4388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3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2065 0 0,'0'0'1040'0'0,"-36"0"-767"0"0,36 3-289 0 0,0-1-193 0 0,0 3-351 0 0,0-3-320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5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86 7235 0 0,'0'0'5731'0'0,"-6"-1"-5019"0"0,-25-14 597 0 0,25 11-995 0 0,1 1 0 0 0,-1 0-1 0 0,0 0 1 0 0,0 0 0 0 0,-1 1 0 0 0,1 0 0 0 0,0 0 0 0 0,-1 1 0 0 0,-11-2 0 0 0,11 4-261 0 0,-1 0 1 0 0,1 0 0 0 0,0 1 0 0 0,0 0 0 0 0,0 0 0 0 0,0 1 0 0 0,0 0-1 0 0,0 0 1 0 0,0 0 0 0 0,1 1 0 0 0,0 0 0 0 0,-6 5 0 0 0,-3 3 119 0 0,1 0 1 0 0,0 0 0 0 0,-20 26 0 0 0,25-25-40 0 0,1-1 0 0 0,0 2 0 0 0,1-1 0 0 0,0 1 1 0 0,1 0-1 0 0,-5 18 0 0 0,-20 91-15 0 0,26-99-81 0 0,2-14-16 0 0,1-1 0 0 0,1 1 0 0 0,0 0 0 0 0,0 0 0 0 0,1 0-1 0 0,0 0 1 0 0,0 0 0 0 0,2 0 0 0 0,2 13 0 0 0,-2-16-5 0 0,0-1 0 0 0,1 0 0 0 0,0 0-1 0 0,0 0 1 0 0,1 0 0 0 0,-1-1 0 0 0,1 1 0 0 0,0-1 0 0 0,1 0 0 0 0,-1 0 0 0 0,1-1 0 0 0,0 1 0 0 0,0-1 0 0 0,12 7 0 0 0,3 1 20 0 0,1-1 0 0 0,0-1 0 0 0,0 0 0 0 0,1-2 0 0 0,1 0-1 0 0,-1-2 1 0 0,1-1 0 0 0,0 0 0 0 0,1-2 0 0 0,-1 0 0 0 0,1-2 0 0 0,-1-1 0 0 0,27-2 0 0 0,-29 0-28 0 0,1-1 0 0 0,-1-1-1 0 0,0-1 1 0 0,0-1 0 0 0,-1-1 0 0 0,1 0-1 0 0,-1-2 1 0 0,-1 0 0 0 0,0-1-1 0 0,0-1 1 0 0,-1-1 0 0 0,0 0 0 0 0,-1-2-1 0 0,21-21 1 0 0,-28 24-30 0 0,-2-1 0 0 0,1 0 1 0 0,-1 0-1 0 0,-1-1 0 0 0,-1 0 0 0 0,0 0 0 0 0,0 0 1 0 0,-1-1-1 0 0,-1 0 0 0 0,0 0 0 0 0,-1 0 0 0 0,-1-1 1 0 0,0 1-1 0 0,0-19 0 0 0,-2 16-110 0 0,0-1 0 0 0,-1 1-1 0 0,0-1 1 0 0,-2 1 0 0 0,0 0 0 0 0,-1-1 0 0 0,-1 2-1 0 0,0-1 1 0 0,-1 0 0 0 0,-1 1 0 0 0,-13-22 0 0 0,15 30 110 0 0,0 1 1 0 0,-1-1-1 0 0,1 1 1 0 0,-2 0-1 0 0,1 0 1 0 0,-1 1-1 0 0,0 0 1 0 0,-1 0-1 0 0,1 1 1 0 0,-1-1-1 0 0,0 2 1 0 0,0-1-1 0 0,-1 1 1 0 0,1 1-1 0 0,-1-1 1 0 0,0 1-1 0 0,0 1 1 0 0,0 0-1 0 0,0 0 1 0 0,-14-1-1 0 0,-9 3-312 0 0,0 1 0 0 0,1 2 0 0 0,-1 1 0 0 0,-51 13 0 0 0,-24 3-778 0 0,106-19 1111 0 0,-28-1-867 0 0,28 0 665 0 0,0 0 0 0 0,1-1 0 0 0,-1 1 0 0 0,0 0 0 0 0,1-1 0 0 0,-1 1 0 0 0,0-1 0 0 0,1 1 0 0 0,-1-1 0 0 0,0 1 0 0 0,1-1 0 0 0,-1 0 0 0 0,1 1 0 0 0,-1-1 0 0 0,1 1 0 0 0,-1-1 0 0 0,1 0 0 0 0,0 0 0 0 0,-1 1 0 0 0,1-1 0 0 0,0 0 0 0 0,0 0 0 0 0,-1 1 0 0 0,1-1 0 0 0,0 0 0 0 0,0 0 0 0 0,0 0 0 0 0,0 1 0 0 0,0-1 0 0 0,0 0 0 0 0,0-1 0 0 0,0-5-3045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5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7011 0 0,'0'0'6654'0'0,"-11"24"-3882"0"0,-7 43-302 0 0,12-48-2108 0 0,1 2-1 0 0,0-1 1 0 0,-1 22-1 0 0,-3 406 2713 0 0,5-89-2325 0 0,-1-303-555 0 0,-3-1-1 0 0,-20 74 1 0 0,-2 8-33 0 0,30-136-215 0 0,0-1 0 0 0,-1 1 0 0 0,1 0 0 0 0,0-1 0 0 0,0 1 0 0 0,0 0-1 0 0,0 0 1 0 0,0-1 0 0 0,0 1 0 0 0,0 0 0 0 0,0-1 0 0 0,0 1 0 0 0,0 0 0 0 0,0 0 0 0 0,0-1 0 0 0,1 1 0 0 0,-1 0 0 0 0,0-1-1 0 0,1 1 1 0 0,-1 0 0 0 0,0-1 0 0 0,1 2 0 0 0,12-5-1147 0 0,14-22-2479 0 0,-7 2-626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5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8356 0 0,'0'0'3503'0'0,"-1"-4"-2601"0"0,0 3-822 0 0,0 0 1 0 0,1 0 0 0 0,-1-1 0 0 0,1 1 0 0 0,0 0 0 0 0,-1-1 0 0 0,1 1 0 0 0,0 0 0 0 0,0-1 0 0 0,0 1 0 0 0,0-1 0 0 0,0 1 0 0 0,0 0 0 0 0,0-1-1 0 0,0 1 1 0 0,1 0 0 0 0,-1-1 0 0 0,0 1 0 0 0,1 0 0 0 0,0-3 0 0 0,1 3 64 0 0,-1-1 0 0 0,0 1-1 0 0,1 0 1 0 0,-1-1 0 0 0,1 1 0 0 0,-1 0-1 0 0,1 0 1 0 0,0 0 0 0 0,-1 0 0 0 0,1 0-1 0 0,0 0 1 0 0,0 1 0 0 0,0-1 0 0 0,-1 1-1 0 0,1-1 1 0 0,0 1 0 0 0,0 0 0 0 0,3-1 0 0 0,11 1 244 0 0,1 0 1 0 0,-1 1-1 0 0,1 1 1 0 0,-1 1-1 0 0,1 0 1 0 0,-1 1 0 0 0,0 0-1 0 0,18 9 1 0 0,-7-4-359 0 0,47 10 1 0 0,-51-15-75 0 0,1-1-1 0 0,0-1 0 0 0,0-1 1 0 0,0-1-1 0 0,0-1 0 0 0,-1-1 1 0 0,1-1-1 0 0,0-1 0 0 0,-1-1 1 0 0,35-13-1 0 0,-57 18-508 0 0,-4 2-1163 0 0,0 0 807 0 0,0 0-1 0 0,0 0 0 0 0,0 0 0 0 0,-1-1 1 0 0,1 1-1 0 0,-6 1 0 0 0,-2 0-4040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5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78 3634 0 0,'0'0'4479'0'0,"-5"-5"-3254"0"0,-14-17-80 0 0,-13-24 4691 0 0,35 42-3538 0 0,11 4-1618 0 0,17 6-629 0 0,-27-5 287 0 0,46 6 127 0 0,1-3 0 0 0,-1-1 0 0 0,102-9-1 0 0,-8 0-1402 0 0,-143 6 852 0 0,-1 0 1 0 0,1 0-1 0 0,-1 0 1 0 0,1 0-1 0 0,-1 0 1 0 0,1 1-1 0 0,-1-1 1 0 0,1 0-1 0 0,0 0 0 0 0,-1 1 1 0 0,1-1-1 0 0,-1 0 1 0 0,1 1-1 0 0,-1-1 1 0 0,0 0-1 0 0,1 1 1 0 0,-1-1-1 0 0,1 1 1 0 0,-1-1-1 0 0,0 1 1 0 0,1-1-1 0 0,-1 1 1 0 0,0-1-1 0 0,1 1 1 0 0,-1-1-1 0 0,0 1 1 0 0,0-1-1 0 0,0 1 0 0 0,0-1 1 0 0,1 2-1 0 0,-1-1-328 0 0,0 0-1 0 0,0 0 0 0 0,0 0 1 0 0,0 1-1 0 0,0-1 0 0 0,0 0 0 0 0,0 0 1 0 0,0 1-1 0 0,0-1 0 0 0,0 0 0 0 0,-1 0 1 0 0,1 0-1 0 0,-1 0 0 0 0,1 0 1 0 0,-2 2-1 0 0,-6 5-4822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4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53 8388 0 0,'0'0'2566'0'0,"-2"-5"-2032"0"0,-3-2 67 0 0,1 0-1 0 0,-1 1 1 0 0,0-1 0 0 0,-1 1 0 0 0,-8-8 5927 0 0,28 25-5109 0 0,-11-7-1388 0 0,1-1 0 0 0,-1 0 0 0 0,0 1 1 0 0,1 0-1 0 0,-2 0 0 0 0,1 0 0 0 0,3 6 0 0 0,-3-4 5 0 0,1-1 0 0 0,0 0 0 0 0,0 1 1 0 0,0-1-1 0 0,1-1 0 0 0,0 1 1 0 0,0-1-1 0 0,0 0 0 0 0,0 0 0 0 0,1 0 1 0 0,-1-1-1 0 0,1 0 0 0 0,8 4 0 0 0,19 13 153 0 0,-24-14-139 0 0,0 1 0 0 0,0 0 0 0 0,-1 1 0 0 0,0-1-1 0 0,-1 2 1 0 0,1-1 0 0 0,-2 1 0 0 0,1 0 0 0 0,7 15 0 0 0,-3-7-26 0 0,1-1-1 0 0,1 0 1 0 0,1-1-1 0 0,0-1 1 0 0,0 0 0 0 0,2 0-1 0 0,24 16 1 0 0,-20-16-16 0 0,-1 2 1 0 0,0 1 0 0 0,-1 0-1 0 0,22 27 1 0 0,-21-18-23 0 0,0 1 22 0 0,1-1 0 0 0,1 0 0 0 0,2-1 1 0 0,35 30-1 0 0,-16-20 43 0 0,37 41-1 0 0,-56-52-17 0 0,1 0-1 0 0,1-2 1 0 0,1 0-1 0 0,0-2 0 0 0,49 27 1 0 0,-21-21 5 0 0,-30-16-35 0 0,-1 1 1 0 0,0 1-1 0 0,-1 1 1 0 0,-1 0-1 0 0,37 32 1 0 0,54 60 71 0 0,83 83 55 0 0,-153-148-19 0 0,77 57 1 0 0,-74-64-184 0 0,-3 2 1 0 0,43 44-1 0 0,39 45 169 0 0,201 156 1 0 0,-233-201-43 0 0,-50-40-192 0 0,90 61 0 0 0,-96-74 129 0 0,-1 1 1 0 0,45 45-1 0 0,-56-49 29 0 0,0 0-1 0 0,1-2 1 0 0,1-1 0 0 0,1-1 0 0 0,50 27-1 0 0,224 74 113 0 0,0 0 100 0 0,-274-108-196 0 0,388 157-272 0 0,-406-166 248 0 0,-1 1 0 0 0,1 0 0 0 0,0 0 0 0 0,-1 1 0 0 0,0 0 0 0 0,0 1 0 0 0,-1 0-1 0 0,0 0 1 0 0,0 0 0 0 0,0 1 0 0 0,8 11 0 0 0,3 1-2 0 0,-11-13 6 0 0,1 0-1 0 0,0 0 1 0 0,0-1 0 0 0,1 0-1 0 0,16 7 1 0 0,26 16 48 0 0,52 43-102 0 0,-101-70 34 0 0,1 0 0 0 0,0 0 0 0 0,-1 0-1 0 0,1-1 1 0 0,0 1 0 0 0,0-1 0 0 0,-1 1 0 0 0,1-1 0 0 0,4 0 0 0 0,-2-1-526 0 0,-26 1-1216 0 0,-30 0-4042 0 0,20 0-613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4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16 7876 0 0,'0'0'3799'0'0,"-12"-14"848"0"0,12 14-4592 0 0,-1-1 1 0 0,0 1-1 0 0,0 0 0 0 0,1 0 0 0 0,-1-1 0 0 0,0 1 1 0 0,1 0-1 0 0,-1 0 0 0 0,0 0 0 0 0,0 0 0 0 0,1 0 1 0 0,-1 0-1 0 0,0 0 0 0 0,1 1 0 0 0,-1-1 0 0 0,0 0 1 0 0,0 0-1 0 0,1 0 0 0 0,-1 1 0 0 0,0-1 0 0 0,1 0 1 0 0,-1 1-1 0 0,1-1 0 0 0,-1 1 0 0 0,0-1 0 0 0,1 0 1 0 0,-1 1-1 0 0,1-1 0 0 0,-1 2 0 0 0,23 12 706 0 0,-19-13-699 0 0,-1 1 0 0 0,1 0-1 0 0,-1 0 1 0 0,0 0 0 0 0,1 0 0 0 0,-1 1-1 0 0,0-1 1 0 0,0 0 0 0 0,0 1 0 0 0,-1 0-1 0 0,3 3 1 0 0,-3-3-42 0 0,1 0-1 0 0,-1-1 1 0 0,1 1 0 0 0,0-1-1 0 0,0 1 1 0 0,0-1-1 0 0,0 0 1 0 0,1 1 0 0 0,-1-1-1 0 0,0-1 1 0 0,5 4 0 0 0,-4-4 22 0 0,1 0 1 0 0,-1 0 0 0 0,0 1-1 0 0,1-1 1 0 0,-1 1 0 0 0,0 0-1 0 0,0 0 1 0 0,0 0 0 0 0,0 1 0 0 0,0-1-1 0 0,-1 1 1 0 0,1-1 0 0 0,-1 1-1 0 0,0 0 1 0 0,1 0 0 0 0,-1 0-1 0 0,-1 0 1 0 0,1 0 0 0 0,1 4-1 0 0,6 6-18 0 0,0-1 0 0 0,1 0-1 0 0,0 0 1 0 0,0-1 0 0 0,2 0-1 0 0,-1-1 1 0 0,25 17 0 0 0,-32-23-10 0 0,0 0 0 0 0,-1 1 0 0 0,1-1 0 0 0,-1 1 0 0 0,0 0 0 0 0,0 0 0 0 0,-1 0 0 0 0,1 0 0 0 0,-1 0 0 0 0,-1 1 0 0 0,1-1 0 0 0,-1 1 0 0 0,2 9 0 0 0,11 31 73 0 0,-8-36-74 0 0,0 0 1 0 0,0-1 0 0 0,1 1 0 0 0,0-1 0 0 0,1 0-1 0 0,0-1 1 0 0,0 0 0 0 0,1 0 0 0 0,0-1-1 0 0,0 0 1 0 0,18 10 0 0 0,23 24 75 0 0,-41-32-94 0 0,0 0 0 0 0,1-1 0 0 0,1-1 0 0 0,11 8 0 0 0,42 26-4 0 0,-45-28-51 0 0,42 22 1 0 0,-56-32 54 0 0,1 1 0 0 0,-1-1-1 0 0,1 1 1 0 0,-1 0 0 0 0,7 8 0 0 0,17 10-12 0 0,-29-22-51 0 0,1 0 1 0 0,-1 0-1 0 0,0 0 1 0 0,0 0-1 0 0,0 1 1 0 0,0-1-1 0 0,0 0 1 0 0,0 0-1 0 0,0 0 1 0 0,0 0-1 0 0,0 1 1 0 0,0-1-1 0 0,0 0 1 0 0,0 0-1 0 0,0 0 1 0 0,0 0-1 0 0,0 1 0 0 0,0-1 1 0 0,0 0-1 0 0,0 0 1 0 0,0 0-1 0 0,0 0 1 0 0,0 0-1 0 0,-1 1 1 0 0,1-1-1 0 0,0 0 1 0 0,0 0-1 0 0,0 0 1 0 0,0 0-1 0 0,0 0 1 0 0,0 0-1 0 0,0 1 1 0 0,0-1-1 0 0,-1 0 1 0 0,1 0-1 0 0,0 0 0 0 0,0 0 1 0 0,0 0-1 0 0,0 0 1 0 0,0 0-1 0 0,-1 0 1 0 0,1 0-1 0 0,0 0 1 0 0,0 0-1 0 0,0 0 1 0 0,0 0-1 0 0,-1 0 1 0 0,1 0-1 0 0,0 0 1 0 0,0 0-1 0 0,0 0 1 0 0,0 0-1 0 0,-1 0 1 0 0,1 0-1 0 0,0 0 0 0 0,0 0 1 0 0,0 0-1 0 0,0 0 1 0 0,0 0-1 0 0,-1 0 1 0 0,-8 0-3719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7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92 133 1345 0 0,'0'0'2809'0'0,"-6"0"-2107"0"0,-18 2 5 0 0,24-2-613 0 0,0 0 0 0 0,-1 0 0 0 0,1 1 0 0 0,0-1 1 0 0,0 0-1 0 0,0 0 0 0 0,0 0 0 0 0,0 0 1 0 0,-1 0-1 0 0,1 0 0 0 0,0 0 0 0 0,0 0 1 0 0,0 0-1 0 0,0 0 0 0 0,0 0 0 0 0,-1 0 1 0 0,1 0-1 0 0,0 0 0 0 0,0 0 0 0 0,0 0 1 0 0,0 0-1 0 0,0 0 0 0 0,-1 0 0 0 0,1 0 0 0 0,0-1 1 0 0,0 1-1 0 0,0 0 0 0 0,0 0 0 0 0,0 0 1 0 0,-1 0-1 0 0,1 0 94 0 0,0 0-93 0 0,0 0-1 0 0,0-1 0 0 0,0 1 0 0 0,0 0 1 0 0,0 0-1 0 0,0 0 0 0 0,0 0 0 0 0,0 0 0 0 0,0 0 1 0 0,-1-1-1 0 0,1 1 0 0 0,0 0 0 0 0,0 0 1 0 0,0 0-1 0 0,0 0 0 0 0,0 0 0 0 0,0-1 1 0 0,0 1-1 0 0,0 0 0 0 0,0 0 0 0 0,0 0 1 0 0,0 0-1 0 0,1-1 0 0 0,6-10 1695 0 0,10-7-439 0 0,4-6 1493 0 0,-22 21-972 0 0,-14 15-1391 0 0,6-3-395 0 0,1 0-1 0 0,0 1 0 0 0,0 0 1 0 0,1 1-1 0 0,1 0 0 0 0,-1 0 0 0 0,2 0 1 0 0,-9 24-1 0 0,11-29-27 0 0,1 1 0 0 0,0 0 0 0 0,0 0 0 0 0,0 1 0 0 0,1-1 0 0 0,0 0-1 0 0,1 0 1 0 0,0 1 0 0 0,0-1 0 0 0,0 0 0 0 0,1 1 0 0 0,0-1 0 0 0,0 0 0 0 0,1 0 0 0 0,0 0 0 0 0,6 13 0 0 0,-5-16-48 0 0,0 0 1 0 0,0 0 0 0 0,0-1 0 0 0,0 1 0 0 0,1-1-1 0 0,0 0 1 0 0,0 0 0 0 0,0 0 0 0 0,0-1 0 0 0,0 1-1 0 0,0-1 1 0 0,1 0 0 0 0,-1 0 0 0 0,1-1-1 0 0,0 1 1 0 0,-1-1 0 0 0,1 0 0 0 0,0 0 0 0 0,0-1-1 0 0,-1 1 1 0 0,1-1 0 0 0,0 0 0 0 0,7-1 0 0 0,0 0 3 0 0,-1 0 0 0 0,0-1 0 0 0,1-1 0 0 0,-1 1 0 0 0,0-2 0 0 0,0 1 0 0 0,0-2 0 0 0,-1 1 0 0 0,11-7 0 0 0,-7 2-34 0 0,-1-1 0 0 0,0 0 0 0 0,0-1 0 0 0,-1 0 0 0 0,0-1 1 0 0,-1-1-1 0 0,19-25 0 0 0,-25 30 18 0 0,-1 1 1 0 0,0 0 0 0 0,0-1 0 0 0,0 0-1 0 0,-1 1 1 0 0,0-1 0 0 0,-1-1 0 0 0,0 1-1 0 0,0 0 1 0 0,-1-1 0 0 0,0 1 0 0 0,0 0-1 0 0,-1-1 1 0 0,0 1 0 0 0,-1-1 0 0 0,0 1-1 0 0,-3-14 1 0 0,3 18 4 0 0,0 0 0 0 0,0 0-1 0 0,0 0 1 0 0,0 0 0 0 0,-1 1 0 0 0,0-1-1 0 0,0 1 1 0 0,0-1 0 0 0,0 1 0 0 0,0 0-1 0 0,-1 0 1 0 0,1-1 0 0 0,-1 2 0 0 0,0-1-1 0 0,0 0 1 0 0,0 1 0 0 0,0-1 0 0 0,-1 1-1 0 0,1 0 1 0 0,-1 0 0 0 0,1 0 0 0 0,-1 1-1 0 0,0-1 1 0 0,1 1 0 0 0,-1 0 0 0 0,0 0-1 0 0,0 0 1 0 0,0 0 0 0 0,0 1 0 0 0,0 0-1 0 0,0 0 1 0 0,-4 0 0 0 0,-4 1-70 0 0,1 1 0 0 0,-1 1 0 0 0,1-1 0 0 0,-1 2 0 0 0,1 0 0 0 0,0 0 0 0 0,0 1 0 0 0,1 0 0 0 0,-16 11 0 0 0,3 1-1868 0 0,-40 37 0 0 0,40-33-232 0 0,11-7-356 0 0,6-4-301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00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5362 0 0,'0'0'3493'0'0,"-1"6"-2093"0"0,-2 22 1851 0 0,1 49 1 0 0,8 34-88 0 0,-1 19-1361 0 0,-24 238-349 0 0,11-312-1706 0 0,-2-1 0 0 0,-2-1 0 0 0,-3 0 0 0 0,-34 83 0 0 0,48-136 77 0 0,1 0 43 0 0,0-1 1 0 0,0 1-1 0 0,0-1 1 0 0,0 1-1 0 0,0-1 0 0 0,0 1 1 0 0,-1-1-1 0 0,1 0 1 0 0,0 1-1 0 0,0-1 0 0 0,0 1 1 0 0,-1-1-1 0 0,1 1 0 0 0,0-1 1 0 0,-1 0-1 0 0,1 1 1 0 0,0-1-1 0 0,-1 1 0 0 0,1-1 1 0 0,0 0-1 0 0,-1 1 1 0 0,1-1-1 0 0,-1 0 0 0 0,1 0 1 0 0,-1 1-1 0 0,1-1 1 0 0,-1 0-1 0 0,1 0 0 0 0,0 0 1 0 0,-2 1-1 0 0,1-7-4502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4196 0 0,'-1'82'10265'0'0,"0"2"-6698"0"0,-2 81-1741 0 0,3-153-1795 0 0,1-1-1 0 0,0 0 1 0 0,1 0 0 0 0,0 0 0 0 0,1 0 0 0 0,0 0-1 0 0,0-1 1 0 0,1 1 0 0 0,6 10 0 0 0,-8-17-318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0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13126 0 0,'0'0'3402'0'0,"-3"-1"-3021"0"0,3 1-378 0 0,0 0 0 0 0,0 0 0 0 0,0 0 0 0 0,0 0 0 0 0,0 0 0 0 0,1 0 0 0 0,-1 0 0 0 0,0 0 1 0 0,0 0-1 0 0,0 0 0 0 0,0 0 0 0 0,0 0 0 0 0,0 0 0 0 0,0 0 0 0 0,0 0 0 0 0,0 0 0 0 0,1 0 0 0 0,-1 0 0 0 0,0 0 0 0 0,0 0 0 0 0,0 0 0 0 0,0 0 0 0 0,0 0 0 0 0,0-1 0 0 0,0 1 0 0 0,0 0 0 0 0,0 0 0 0 0,0 0 0 0 0,0 0 1 0 0,0 0-1 0 0,0 0 0 0 0,0 0 0 0 0,0 0 0 0 0,0 0 0 0 0,0 0 0 0 0,0-1 0 0 0,1 1 0 0 0,-1 0 0 0 0,0 0 0 0 0,0 0 0 0 0,0 0 0 0 0,0 0 0 0 0,0 0 0 0 0,0 0 0 0 0,-1 0 0 0 0,1 0 0 0 0,0-1 0 0 0,0 1 0 0 0,0 0 1 0 0,0 0-1 0 0,0 0 0 0 0,0 0 0 0 0,0 0 0 0 0,0 0 0 0 0,0 0 0 0 0,0 0 0 0 0,0 0 0 0 0,0-1 0 0 0,17-1 297 0 0,20 0 695 0 0,35 3 345 0 0,0 3-1 0 0,79 16 0 0 0,-150-20-1356 0 0,0 1-1 0 0,0-1 1 0 0,-1 0 0 0 0,1 0-1 0 0,0 0 1 0 0,0 0-1 0 0,0 1 1 0 0,-1-1 0 0 0,1 0-1 0 0,0 0 1 0 0,0 0-1 0 0,0-1 1 0 0,0 1 0 0 0,-1 0-1 0 0,1 0 1 0 0,0 0-1 0 0,0-1 1 0 0,0 1 0 0 0,-1 0-1 0 0,1-1 1 0 0,0 1-1 0 0,-1 0 1 0 0,2-2 0 0 0,-1 1-242 0 0,-1 0 1 0 0,0 0 0 0 0,0 0 0 0 0,0 0-1 0 0,0-1 1 0 0,0 1 0 0 0,0 0 0 0 0,0 0-1 0 0,0 0 1 0 0,-1 0 0 0 0,1 0 0 0 0,0 0-1 0 0,-1 0 1 0 0,1 0 0 0 0,0 0-1 0 0,-1 0 1 0 0,0-2 0 0 0,-4-10-4480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0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29 3346 0 0,'0'0'5808'0'0,"-5"2"-4205"0"0,-16 5-189 0 0,18-2 2148 0 0,12-3-2525 0 0,12 0-330 0 0,24-4 862 0 0,-1-2 0 0 0,56-13-1 0 0,-56 8-2381 0 0,1 3-1 0 0,56-2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836 24 4674 0 0,'0'0'4245'0'0,"6"-23"-1708"0"0,-60 68 4180 0 0,-23 20-5596 0 0,19-21-557 0 0,-60 57-1 0 0,107-91-569 0 0,-35 31 9 0 0,-81 71 31 0 0,114-101 14 0 0,1 0 0 0 0,-20 26 0 0 0,25-27-17 0 0,-1 0 0 0 0,-1-1 1 0 0,0 0-1 0 0,0-1 0 0 0,-1 1 1 0 0,-17 10-1 0 0,17-13-18 0 0,0 0 1 0 0,0 1 0 0 0,0 1-1 0 0,1 0 1 0 0,0 0-1 0 0,0 1 1 0 0,1 0 0 0 0,0 0-1 0 0,1 1 1 0 0,-11 18-1 0 0,12-18 18 0 0,-1-1 1 0 0,0 0-1 0 0,0 0 0 0 0,-1-1 0 0 0,0 0 1 0 0,0-1-1 0 0,-1 1 0 0 0,0-1 0 0 0,-19 10 0 0 0,18-13-65 0 0,10-11-1028 0 0,12-14-2948 0 0,-2 5-1067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5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4066 0 0,'1'5'13246'0'0,"-2"9"-12488"0"0,-20 23 99 0 0,-25 36 0 0 0,28-47-692 0 0,1 0 0 0 0,1 1 0 0 0,-17 41 0 0 0,33-66-160 0 0,-1-1 0 0 0,1 1 0 0 0,0-1 1 0 0,0 1-1 0 0,-1-1 0 0 0,1 1 0 0 0,0-1 0 0 0,0 1 0 0 0,0-1 0 0 0,1 1 0 0 0,-1-1 1 0 0,0 0-1 0 0,1 1 0 0 0,-1-1 0 0 0,1 1 0 0 0,-1-1 0 0 0,1 0 0 0 0,-1 1 0 0 0,1-1 1 0 0,0 0-1 0 0,0 0 0 0 0,0 1 0 0 0,0-1 0 0 0,0 0 0 0 0,0 0 0 0 0,0 0 0 0 0,0 0 1 0 0,0 0-1 0 0,0 0 0 0 0,1 0 0 0 0,-1-1 0 0 0,0 1 0 0 0,0 0 0 0 0,1-1 0 0 0,1 1 1 0 0,8 4 19 0 0,0-1 0 0 0,0-1 0 0 0,19 4 0 0 0,-11-3 245 0 0,34 15 281 0 0,-38-13-494 0 0,0-1-1 0 0,1 0 1 0 0,-1 0 0 0 0,1-2-1 0 0,29 3 1 0 0,-42-6-54 0 0,0-1 0 0 0,0 0-1 0 0,0 1 1 0 0,0-1 0 0 0,0 0 0 0 0,0-1 0 0 0,0 1 0 0 0,0-1-1 0 0,-1 1 1 0 0,1-1 0 0 0,-1 0 0 0 0,1 0 0 0 0,-1 0-1 0 0,0 0 1 0 0,1 0 0 0 0,-1 0 0 0 0,0-1 0 0 0,-1 1-1 0 0,1-1 1 0 0,2-4 0 0 0,-2 4-276 0 0,0-1 0 0 0,0 1-1 0 0,-1 0 1 0 0,1-1 0 0 0,-1 1 0 0 0,0-1-1 0 0,0 0 1 0 0,0 1 0 0 0,0-8 0 0 0,-1 10 76 0 0,0 1-1 0 0,-1-1 1 0 0,1 0 0 0 0,0 1 0 0 0,0-1 0 0 0,-1 0 0 0 0,1 1 0 0 0,-1-1-1 0 0,1 0 1 0 0,0 1 0 0 0,-1-1 0 0 0,1 1 0 0 0,-1-1 0 0 0,1 1-1 0 0,-1-1 1 0 0,0 1 0 0 0,1-1 0 0 0,-1 1 0 0 0,1-1 0 0 0,-1 1 0 0 0,0 0-1 0 0,1-1 1 0 0,-1 1 0 0 0,0 0 0 0 0,1 0 0 0 0,-1 0 0 0 0,0-1-1 0 0,0 1 1 0 0,1 0 0 0 0,-1 0 0 0 0,0 0 0 0 0,0 0 0 0 0,1 0 0 0 0,-1 0-1 0 0,0 0 1 0 0,0 1 0 0 0,1-1 0 0 0,-2 0 0 0 0,0 0-785 0 0,-10 0-4714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1809 0 0,'0'0'2369'0'0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6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2577 0 0,'10'-17'256'0'0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7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1505 0 0,'0'0'3198'0'0,"-10"-7"-4489"0"0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31 328 3185 0 0,'0'0'4101'0'0,"-15"-7"-3602"0"0,15-11-989 0 0,-3-1 8351 0 0,0 40-7506 0 0,-2 7 396 0 0,3-1-1 0 0,0 0 1 0 0,1 1 0 0 0,2-1-1 0 0,1 1 1 0 0,1-1 0 0 0,7 30 0 0 0,-9-57-734 0 0,-1 0 1 0 0,0 0 0 0 0,0 0 0 0 0,0 0 0 0 0,0 0 0 0 0,0 0 0 0 0,0 0 0 0 0,1 0 0 0 0,-1 0-1 0 0,0 0 1 0 0,0 0 0 0 0,0 0 0 0 0,0 0 0 0 0,0 0 0 0 0,0 0 0 0 0,1 0 0 0 0,-1 0 0 0 0,0 0-1 0 0,0 0 1 0 0,0 0 0 0 0,0 0 0 0 0,0 0 0 0 0,0 0 0 0 0,1 0 0 0 0,-1 0 0 0 0,0 0 0 0 0,0 0-1 0 0,0 0 1 0 0,0 0 0 0 0,0 0 0 0 0,0 0 0 0 0,0 1 0 0 0,0-1 0 0 0,0 0 0 0 0,1 0 0 0 0,-1 0-1 0 0,0 0 1 0 0,0 0 0 0 0,0 0 0 0 0,0 0 0 0 0,0 1 0 0 0,0-1 0 0 0,0 0 0 0 0,0 0 0 0 0,0 0-1 0 0,0 0 1 0 0,0 0 0 0 0,0 0 0 0 0,0 1 0 0 0,0-1 0 0 0,0 0 0 0 0,0 0 0 0 0,0 0 0 0 0,0 0-1 0 0,0 0 1 0 0,0 0 0 0 0,0 1 0 0 0,3-19 693 0 0,-1-23-397 0 0,-2-425-3286 0 0,0 464 2970 0 0,0 1 0 0 0,0 0 0 0 0,0 0 0 0 0,0 0 1 0 0,0-1-1 0 0,1 1 0 0 0,-1 0 0 0 0,0 0 0 0 0,1 0 0 0 0,-1 0 1 0 0,1-1-1 0 0,-1 1 0 0 0,1 0 0 0 0,-1 0 0 0 0,1 0 0 0 0,0 0 0 0 0,0 0 1 0 0,-1 0-1 0 0,1 1 0 0 0,0-1 0 0 0,0 0 0 0 0,0 0 0 0 0,0 1 1 0 0,0-1-1 0 0,2-1 0 0 0,-1 1 1 0 0,1 1 1 0 0,0-1-1 0 0,-1 0 1 0 0,1 1-1 0 0,0-1 1 0 0,0 1-1 0 0,0 0 1 0 0,0 0-1 0 0,-1 0 1 0 0,6 1-1 0 0,-2 0 8 0 0,0 0 0 0 0,0 0-1 0 0,0 1 1 0 0,0-1-1 0 0,0 2 1 0 0,-1-1-1 0 0,1 1 1 0 0,-1-1-1 0 0,0 1 1 0 0,8 6-1 0 0,-8-4-7 0 0,0 0 0 0 0,-1 0 0 0 0,1 1-1 0 0,-1-1 1 0 0,-1 1 0 0 0,1 0-1 0 0,5 12 1 0 0,-8-15 0 0 0,0 0 0 0 0,0 0-1 0 0,-1 0 1 0 0,1 0 0 0 0,-1 0 0 0 0,0 0-1 0 0,1 0 1 0 0,-1 0 0 0 0,-1 0 0 0 0,1 0 0 0 0,0 0-1 0 0,-1 0 1 0 0,1 0 0 0 0,-1 0 0 0 0,0-1-1 0 0,0 1 1 0 0,0 0 0 0 0,-1 0 0 0 0,1 0 0 0 0,0-1-1 0 0,-4 5 1 0 0,-9 10-27 0 0,10-12-24 0 0,-1-1-1 0 0,1 1 1 0 0,0 0-1 0 0,0 1 0 0 0,1-1 1 0 0,0 1-1 0 0,0 0 1 0 0,0 0-1 0 0,0 0 0 0 0,1 0 1 0 0,-2 8-1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33 6163 0 0,'0'0'6019'0'0,"0"-4"-5515"0"0,0-22 1190 0 0,-4 23-237 0 0,-5 9-762 0 0,-5 8-302 0 0,3 4-24 0 0,0 0 0 0 0,1 0-1 0 0,1 1 1 0 0,1 0 0 0 0,1 0 0 0 0,0 1-1 0 0,1 0 1 0 0,2 0 0 0 0,0 1-1 0 0,1-1 1 0 0,1 1 0 0 0,0 0 0 0 0,4 38-1 0 0,-2-57-360 0 0,0-1-1 0 0,0 1 1 0 0,0 0 0 0 0,0-1-1 0 0,1 1 1 0 0,-1 0-1 0 0,0-1 1 0 0,1 1-1 0 0,0-1 1 0 0,-1 1-1 0 0,1-1 1 0 0,0 1-1 0 0,0-1 1 0 0,-1 1-1 0 0,1-1 1 0 0,0 0-1 0 0,0 1 1 0 0,1-1-1 0 0,-1 0 1 0 0,0 0-1 0 0,0 0 1 0 0,1 0 0 0 0,-1 0-1 0 0,0 0 1 0 0,1 0-1 0 0,-1 0 1 0 0,1-1-1 0 0,-1 1 1 0 0,1 0-1 0 0,0-1 1 0 0,2 1-1 0 0,-2-1 6 0 0,0 0-1 0 0,0-1 1 0 0,-1 1-1 0 0,1-1 1 0 0,0 1 0 0 0,0-1-1 0 0,-1 0 1 0 0,1 0-1 0 0,0 0 1 0 0,-1 0-1 0 0,1 0 1 0 0,-1 0-1 0 0,1 0 1 0 0,-1 0 0 0 0,1 0-1 0 0,-1-1 1 0 0,0 1-1 0 0,0-1 1 0 0,0 1-1 0 0,0-1 1 0 0,0 1-1 0 0,0-1 1 0 0,0 0 0 0 0,0 1-1 0 0,0-1 1 0 0,-1 0-1 0 0,1-2 1 0 0,2-3-75 0 0,-1 0 0 0 0,-1 0 0 0 0,1 0 1 0 0,-1 0-1 0 0,-1 0 0 0 0,1 0 0 0 0,-1-1 0 0 0,0 1 1 0 0,-1 0-1 0 0,0 0 0 0 0,0 0 0 0 0,0 0 1 0 0,-1 0-1 0 0,0 0 0 0 0,0 0 0 0 0,-1 1 0 0 0,0-1 1 0 0,-4-6-1 0 0,1 11-46 0 0,3 12 33 0 0,3-9 79 0 0,0 1 0 0 0,0-1 0 0 0,0 1 0 0 0,0-1 0 0 0,0 0 0 0 0,0 1 0 0 0,1-1 0 0 0,-1 0 0 0 0,0 1-1 0 0,1-1 1 0 0,-1 0 0 0 0,1 0 0 0 0,0 0 0 0 0,-1 1 0 0 0,1-1 0 0 0,0 0 0 0 0,0 0 0 0 0,0 0 0 0 0,1 1 0 0 0,1 0 8 0 0,-1-1 0 0 0,1 0 1 0 0,-1 0-1 0 0,1 0 0 0 0,0-1 1 0 0,0 1-1 0 0,-1-1 0 0 0,1 1 1 0 0,0-1-1 0 0,0 0 0 0 0,0 0 0 0 0,-1 0 1 0 0,1-1-1 0 0,0 1 0 0 0,0 0 1 0 0,0-1-1 0 0,-1 0 0 0 0,1 0 1 0 0,0 0-1 0 0,-1 0 0 0 0,1 0 0 0 0,-1 0 1 0 0,1-1-1 0 0,-1 1 0 0 0,0-1 1 0 0,0 0-1 0 0,0 0 0 0 0,1 0 1 0 0,-2 0-1 0 0,1 0 0 0 0,3-4 1 0 0,-3 4-331 0 0,-1 0 1 0 0,1 0 0 0 0,-1 0 0 0 0,0-1 0 0 0,0 1-1 0 0,0-1 1 0 0,0 1 0 0 0,0 0 0 0 0,0-1-1 0 0,-1 0 1 0 0,1 1 0 0 0,-1-1 0 0 0,1-2 0 0 0,-1 5 168 0 0,0 0 0 0 0,0-1 0 0 0,0 1 0 0 0,0 0 1 0 0,0 0-1 0 0,0 0 0 0 0,0-1 0 0 0,0 1 0 0 0,0 0 1 0 0,0 0-1 0 0,0 0 0 0 0,0 0 0 0 0,0-1 0 0 0,-1 1 1 0 0,1 0-1 0 0,0 0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32 137 8548 0 0,'0'0'4405'0'0,"-2"7"-3074"0"0,-7 26 384 0 0,2 0-1 0 0,1 1 1 0 0,-2 41 0 0 0,8-74-1709 0 0,0-1 0 0 0,0 0 1 0 0,0 1-1 0 0,0-1 0 0 0,0 0 0 0 0,0 1 0 0 0,0-1 1 0 0,0 0-1 0 0,0 1 0 0 0,0-1 0 0 0,0 0 0 0 0,0 1 0 0 0,1-1 1 0 0,-1 0-1 0 0,0 0 0 0 0,0 1 0 0 0,0-1 0 0 0,0 0 1 0 0,0 1-1 0 0,1-1 0 0 0,-1 0 0 0 0,0 0 0 0 0,0 1 1 0 0,0-1-1 0 0,1 0 0 0 0,-1 0 0 0 0,0 0 0 0 0,0 1 0 0 0,1-1 1 0 0,-1 0-1 0 0,0 0 0 0 0,1 0 0 0 0,-1 0 0 0 0,0 0 1 0 0,0 0-1 0 0,1 1 0 0 0,-1-1 0 0 0,0 0 0 0 0,1 0 1 0 0,-1 0-1 0 0,0 0 0 0 0,1 0 0 0 0,-1 0 0 0 0,0 0 0 0 0,1 0 1 0 0,-1 0-1 0 0,0-1 0 0 0,1 1 0 0 0,-1 0 0 0 0,0 0 1 0 0,0 0-1 0 0,1 0 0 0 0,-1 0 0 0 0,0 0 0 0 0,1-1 1 0 0,-1 1-1 0 0,0 0 0 0 0,0 0 0 0 0,1 0 0 0 0,-1-1 0 0 0,0 1 1 0 0,0 0-1 0 0,0 0 0 0 0,1-1 0 0 0,-1 1 0 0 0,0 0 1 0 0,0 0-1 0 0,0-1 0 0 0,0 1 0 0 0,17-18 185 0 0,-13 10-177 0 0,0-1 0 0 0,-1 1 0 0 0,0-1 0 0 0,0 0-1 0 0,0 0 1 0 0,-1 1 0 0 0,-1-2 0 0 0,0 1 0 0 0,0-12-1 0 0,-5-92-474 0 0,-1 35-141 0 0,6 78 601 0 0,-1-1 1 0 0,0 0 0 0 0,1 0-1 0 0,-1 0 1 0 0,1 0 0 0 0,-1 1-1 0 0,1-1 1 0 0,0 0 0 0 0,-1 0-1 0 0,1 1 1 0 0,0-1 0 0 0,-1 1-1 0 0,1-1 1 0 0,0 0 0 0 0,0 1 0 0 0,0-1-1 0 0,0 1 1 0 0,-1 0 0 0 0,1-1-1 0 0,0 1 1 0 0,0 0 0 0 0,0 0-1 0 0,0-1 1 0 0,0 1 0 0 0,0 0-1 0 0,0 0 1 0 0,0 0 0 0 0,0 0-1 0 0,0 0 1 0 0,0 0 0 0 0,0 0-1 0 0,-1 0 1 0 0,1 1 0 0 0,0-1 0 0 0,0 0-1 0 0,1 1 1 0 0,36 9 9 0 0,0 7 176 0 0,-36-16-315 0 0,0 0 1 0 0,0-1-1 0 0,0 1 0 0 0,0-1 0 0 0,0 1 0 0 0,0-1 1 0 0,0 0-1 0 0,0 0 0 0 0,0 0 0 0 0,0 0 0 0 0,0 0 0 0 0,0-1 1 0 0,0 1-1 0 0,0 0 0 0 0,0-1 0 0 0,0 0 0 0 0,0 1 1 0 0,2-2-1 0 0,1-3-2599 0 0,-4-2-1127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60 7645 0 0,'-1'15'8072'0'0,"-2"1"-5665"0"0,-3 24-1287 0 0,6-36-1013 0 0,0 1 1 0 0,0 0-1 0 0,1 0 1 0 0,0-1-1 0 0,-1 1 1 0 0,1 0-1 0 0,1-1 0 0 0,-1 1 1 0 0,4 7-1 0 0,-4-11-110 0 0,0 0-1 0 0,0 0 1 0 0,0 1-1 0 0,0-1 0 0 0,0 0 1 0 0,0 0-1 0 0,0 0 1 0 0,1-1-1 0 0,-1 1 1 0 0,0 0-1 0 0,1 0 0 0 0,-1-1 1 0 0,0 1-1 0 0,1-1 1 0 0,-1 1-1 0 0,1-1 1 0 0,-1 1-1 0 0,1-1 0 0 0,-1 0 1 0 0,0 0-1 0 0,1 0 1 0 0,-1 0-1 0 0,1 0 0 0 0,-1 0 1 0 0,1 0-1 0 0,-1 0 1 0 0,1-1-1 0 0,-1 1 1 0 0,1 0-1 0 0,-1-1 0 0 0,1 1 1 0 0,-1-1-1 0 0,0 0 1 0 0,3-1-1 0 0,-1 0-94 0 0,0 0-1 0 0,0 0 0 0 0,0-1 1 0 0,0 1-1 0 0,-1-1 0 0 0,1 0 1 0 0,-1 0-1 0 0,0 0 0 0 0,1 0 1 0 0,-1 0-1 0 0,-1-1 0 0 0,1 1 1 0 0,0 0-1 0 0,-1-1 0 0 0,0 0 1 0 0,2-4-1 0 0,0-1-160 0 0,-1-1-1 0 0,0 0 1 0 0,0-1-1 0 0,0-16 1 0 0,-1 24 117 0 0,-1 0 0 0 0,0 1 0 0 0,0-1 0 0 0,0 0 0 0 0,-1 0 0 0 0,1 0 0 0 0,-1 1 0 0 0,1-1 0 0 0,-1 0 0 0 0,0 0 0 0 0,0 1 0 0 0,0-1 0 0 0,-1 1 0 0 0,1-1 0 0 0,-1 1 0 0 0,1 0 0 0 0,-1-1 0 0 0,0 1 0 0 0,0 0 0 0 0,0 0 0 0 0,0 0 0 0 0,0 0 0 0 0,0 0 0 0 0,0 1 0 0 0,-1-1 0 0 0,1 1 0 0 0,-1-1 0 0 0,1 1 0 0 0,-1 0 0 0 0,-2-1 0 0 0,1 2 109 0 0,1-1 0 0 0,-1 1 0 0 0,0 0-1 0 0,1 0 1 0 0,-1 0 0 0 0,0 0 0 0 0,1 1 0 0 0,-1-1 0 0 0,1 1 0 0 0,-1 0 0 0 0,1 0 0 0 0,-1 0 0 0 0,1 1 0 0 0,0-1-1 0 0,-1 1 1 0 0,1 0 0 0 0,0 0 0 0 0,0 0 0 0 0,0 0 0 0 0,1 1 0 0 0,-1-1 0 0 0,-3 5 0 0 0,-40 52-267 0 0,33-31-3372 0 0,12-22 580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5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12838 0 0,'0'0'6979'0'0,"42"-2"-6563"0"0,-26 0-272 0 0,-1-3-80 0 0,1 0-80 0 0,-6 3 0 0 0,6 0-240 0 0,-6-1-1088 0 0,-4 1-1362 0 0,-1 0-1488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0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6499 0 0,'0'0'8097'0'0,"31"6"-5472"0"0,71-30-1682 0 0,-69 15-508 0 0,1 2-1 0 0,-1 1 1 0 0,56-4-1 0 0,-87 10-423 0 0,-1 0 2 0 0,2 0-5 0 0,-2 0 40 0 0,-32-12 302 0 0,21 2-342 0 0,-1-1 0 0 0,2 0 0 0 0,-1-1 0 0 0,2 0 0 0 0,0 0 0 0 0,0-1 0 0 0,1 0 0 0 0,0-1 0 0 0,-8-27 0 0 0,14 37-397 0 0,1 17-7228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0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0 583 2993 0 0,'0'0'8842'0'0,"6"-19"-5550"0"0,3 14-3062 0 0,0-1 1 0 0,0-1 0 0 0,0 1-1 0 0,-1-1 1 0 0,0-1-1 0 0,-1 0 1 0 0,11-13-1 0 0,35-33 866 0 0,-36 41-1064 0 0,25-21 472 0 0,91-55 0 0 0,-39 34-445 0 0,-41 20-40 0 0,-11 7-6 0 0,51-35 38 0 0,-86 57-46 0 0,0 0 1 0 0,0 0-1 0 0,0-1 1 0 0,8-9-1 0 0,19-18 10 0 0,-1-1-44 0 0,-33 35 66 0 0,0 0-111 0 0,0 2 44 0 0,-1-2 35 0 0,1 1 0 0 0,-1-1-1 0 0,1 0 1 0 0,-1 1 0 0 0,0-1 0 0 0,1 0-1 0 0,-1 1 1 0 0,0-1 0 0 0,1 0-1 0 0,-1 0 1 0 0,0 0 0 0 0,0 0-1 0 0,1 1 1 0 0,-1-1 0 0 0,0 0-1 0 0,1 0 1 0 0,-1 0 0 0 0,0-1-1 0 0,0 1 1 0 0,1 0 0 0 0,-1 0-1 0 0,-1 0 1 0 0,-6-1-51 0 0,7 1 56 0 0,1 1-92 0 0,0-1 82 0 0,0 0-1 0 0,0 0 1 0 0,0 1 0 0 0,0-1 0 0 0,0 0 0 0 0,0 0 0 0 0,0 1 0 0 0,0-1 0 0 0,0 0 0 0 0,0 0-1 0 0,0 0 1 0 0,0 1 0 0 0,0-1 0 0 0,1 0 0 0 0,-1 0 0 0 0,0 0 0 0 0,0 1 0 0 0,0-1 0 0 0,0 0-1 0 0,0 0 1 0 0,1 0 0 0 0,-1 1 0 0 0,0-1 0 0 0,0 0 0 0 0,0 0 0 0 0,1 0 0 0 0,-1 0 0 0 0,0 0-1 0 0,0 0 1 0 0,0 1 0 0 0,1-1 0 0 0,-1 0 0 0 0,0 0 0 0 0,0 0 0 0 0,1 0 0 0 0,-1 0 0 0 0,0 0-1 0 0,0 0 1 0 0,1 0 0 0 0,-1 0 0 0 0,0 0 0 0 0,0 0 0 0 0,0 0 0 0 0,1 0 0 0 0,-1 0 0 0 0,0 0-1 0 0,0-1 1 0 0,1 1 0 0 0,-1 0 0 0 0,0 0 0 0 0,1 0 0 0 0,16-9-15 0 0,-7 3 44 0 0,-3-1 38 0 0,-6 7-93 0 0,-1 0-1 0 0,0-1 1 0 0,0 1-1 0 0,0 0 1 0 0,0 0-1 0 0,0 0 1 0 0,1 0-1 0 0,-1 0 1 0 0,0 0-1 0 0,0-1 1 0 0,0 1-1 0 0,1 0 1 0 0,-1 0-1 0 0,0 0 1 0 0,0 0-1 0 0,0 0 1 0 0,1 0-1 0 0,-1 0 1 0 0,0 0-1 0 0,0 0 1 0 0,1 0-1 0 0,-1 0 1 0 0,0 0-1 0 0,0 0 1 0 0,0 0-1 0 0,1 0 1 0 0,-1 0 0 0 0,0 0-1 0 0,0 0 1 0 0,0 0-1 0 0,1 0 1 0 0,-1 1-1 0 0,0-1 1 0 0,0 0-1 0 0,0 0 1 0 0,1 0-1 0 0,-1 0 1 0 0,0 0-1 0 0,0 0 1 0 0,0 1-1 0 0,0-1 1 0 0,1 0-1 0 0,-1 0 1 0 0,0 0-1 0 0,0 0 1 0 0,0 1-1 0 0,0-1 1 0 0,0 0-1 0 0,0 0 1 0 0,0 1-1 0 0,0-1 1 0 0,0 0-1 0 0,0 0 1 0 0,0 0-1 0 0,1 1 1 0 0,-1-1-1 0 0,0 0 1 0 0,0 0-1 0 0,-1 0 1 0 0,1 1-1 0 0,0-1 1 0 0,0 0 0 0 0,0 0-1 0 0,0 1 1 0 0,0-1-1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0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7459 0 0,'0'0'7337'0'0,"-5"0"-6809"0"0,-12 0-309 0 0,13 0-56 0 0,3 1-63 0 0,1 0 0 0 0,0 0-1 0 0,0 0 1 0 0,0 1 0 0 0,0-1 0 0 0,0 0 0 0 0,0 0 0 0 0,0 0 0 0 0,0 0 0 0 0,1 0 0 0 0,-1 0-1 0 0,0 0 1 0 0,1 0 0 0 0,-1 0 0 0 0,1 2 0 0 0,9 1 61 0 0,-1-1 0 0 0,1 0 0 0 0,0-1 0 0 0,0 0 0 0 0,0 0 0 0 0,0-1 0 0 0,0 0 0 0 0,0-1 0 0 0,20-1 0 0 0,-6 0 126 0 0,-24 1-278 0 0,1 0 0 0 0,-1 0 0 0 0,1 0 0 0 0,-1 0 0 0 0,0 1 0 0 0,1-1 0 0 0,-1 0 0 0 0,1 0 1 0 0,-1 0-1 0 0,1 0 0 0 0,-1 0 0 0 0,0 1 0 0 0,1-1 0 0 0,-1 0 0 0 0,0 0 0 0 0,1 1 0 0 0,-1-1 0 0 0,0 0 0 0 0,1 1 0 0 0,-1-1 1 0 0,0 0-1 0 0,1 1 0 0 0,-1-1 0 0 0,0 0 0 0 0,0 1 0 0 0,1-1 0 0 0,-1 1 0 0 0,0-1 0 0 0,0 0 0 0 0,0 1 0 0 0,0-1 0 0 0,0 1 1 0 0,0-1-1 0 0,0 2 0 0 0,-2 21 617 0 0,-15 23 747 0 0,16-45-1321 0 0,-22 73 1005 0 0,11-34-863 0 0,9-12-5 0 0,3-28-250 0 0,0 1 0 0 0,0 0 0 0 0,0-1 0 0 0,0 1 0 0 0,0-1-1 0 0,0 1 1 0 0,0 0 0 0 0,0-1 0 0 0,0 1 0 0 0,1 0 0 0 0,-1-1 0 0 0,0 1 0 0 0,0-1 0 0 0,1 1 0 0 0,-1 0-1 0 0,0-1 1 0 0,1 1 0 0 0,-1-1 0 0 0,0 1 0 0 0,1-1 0 0 0,-1 1 0 0 0,1-1 0 0 0,-1 1 0 0 0,1-1-1 0 0,-1 0 1 0 0,1 1 0 0 0,-1-1 0 0 0,1 0 0 0 0,-1 1 0 0 0,1-1 0 0 0,-1 0 0 0 0,2 1 0 0 0,4-11-6161 0 0,-6-4-1683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44 795 1537 0 0,'0'0'9649'0'0,"-4"0"-8589"0"0,3 0-934 0 0,-1 1 0 0 0,1-1 0 0 0,-1 0 0 0 0,1 0 0 0 0,-1 0 0 0 0,1 0 0 0 0,-1-1 0 0 0,1 1 0 0 0,0 0 0 0 0,-1-1 1 0 0,1 1-1 0 0,-1-1 0 0 0,1 1 0 0 0,0-1 0 0 0,-1 1 0 0 0,1-1 0 0 0,0 0 0 0 0,0 0 0 0 0,-1 0 0 0 0,1 0 0 0 0,0 0 1 0 0,0 0-1 0 0,-1-1 0 0 0,1 0-54 0 0,0 0-1 0 0,0-1 1 0 0,0 1 0 0 0,1 0 0 0 0,-1-1 0 0 0,1 1 0 0 0,-1-1-1 0 0,1 1 1 0 0,0-1 0 0 0,0 1 0 0 0,0-1 0 0 0,0 1 0 0 0,0-1-1 0 0,1 1 1 0 0,-1 0 0 0 0,2-5 0 0 0,4-7-55 0 0,-1 1 0 0 0,2 0 0 0 0,-1 1-1 0 0,2-1 1 0 0,0 2 0 0 0,11-15 0 0 0,0 0-4 0 0,27-38 45 0 0,6-9-30 0 0,61-112 0 0 0,-104 167-20 0 0,1 0-1 0 0,1 1 0 0 0,0 0 1 0 0,1 0-1 0 0,1 2 0 0 0,1-1 1 0 0,0 2-1 0 0,0 0 0 0 0,2 0 1 0 0,0 2-1 0 0,0 0 0 0 0,1 0 1 0 0,1 2-1 0 0,0 0 0 0 0,30-12 1 0 0,-26 13 22 0 0,0 0 0 0 0,1 2 0 0 0,-1 0 0 0 0,1 1 0 0 0,1 2 1 0 0,-1 0-1 0 0,1 2 0 0 0,-1 0 0 0 0,31 2 0 0 0,-48 1-13 0 0,-1 0-1 0 0,1 1 1 0 0,0 0-1 0 0,-1-1 1 0 0,1 2 0 0 0,-1-1-1 0 0,1 1 1 0 0,-1-1-1 0 0,0 2 1 0 0,0-1 0 0 0,0 0-1 0 0,0 1 1 0 0,-1 0-1 0 0,0 0 1 0 0,0 0-1 0 0,0 1 1 0 0,0 0 0 0 0,0-1-1 0 0,-1 1 1 0 0,0 0-1 0 0,4 10 1 0 0,-1-3 110 0 0,-1 1 1 0 0,-1 0 0 0 0,0 0-1 0 0,-1 0 1 0 0,0 1-1 0 0,-1-1 1 0 0,0 1-1 0 0,-1 18 1 0 0,4-1 144 0 0,1-17-641 0 0,-6-14 313 0 0,1 0 1 0 0,-1 0-1 0 0,0 0 0 0 0,0 0 1 0 0,0 1-1 0 0,0-1 0 0 0,1 0 1 0 0,-1 0-1 0 0,0 0 1 0 0,0 0-1 0 0,0 0 0 0 0,1 1 1 0 0,-1-1-1 0 0,0 0 1 0 0,0 0-1 0 0,0 0 0 0 0,1 0 1 0 0,-1 0-1 0 0,0 0 0 0 0,0 0 1 0 0,1 0-1 0 0,-1 0 1 0 0,0 0-1 0 0,0 0 0 0 0,1 0 1 0 0,-1 0-1 0 0,0 0 0 0 0,0 0 1 0 0,0 0-1 0 0,1 0 1 0 0,-1 0-1 0 0,0 0 0 0 0,0-1 1 0 0,1 1-1 0 0,-1 0 1 0 0,0 0-1 0 0,0 0 0 0 0,0 0 1 0 0,0 0-1 0 0,1-1 0 0 0,-1 1 1 0 0,6-12-5361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1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9 2241 0 0,'0'0'9794'0'0,"-6"-3"-8767"0"0,4 2-972 0 0,-1 0 0 0 0,1 0 0 0 0,0 0 0 0 0,-1 1 0 0 0,1-1 0 0 0,-1 1 0 0 0,1 0 0 0 0,-1-1 1 0 0,1 1-1 0 0,0 0 0 0 0,-1 1 0 0 0,1-1 0 0 0,-1 0 0 0 0,1 1 0 0 0,-4 0 0 0 0,1 1 107 0 0,-1 1 1 0 0,1-1-1 0 0,0 1 0 0 0,0 0 1 0 0,0 1-1 0 0,0-1 0 0 0,-5 6 1 0 0,-13 12 330 0 0,1 2 1 0 0,1 0-1 0 0,1 2 1 0 0,1 0-1 0 0,1 1 1 0 0,2 0 0 0 0,0 2-1 0 0,2 0 1 0 0,1 1-1 0 0,1 0 1 0 0,2 1-1 0 0,1 0 1 0 0,-6 32-1 0 0,14-59-491 0 0,1 1 0 0 0,-1-1 0 0 0,1 1 0 0 0,0 0-1 0 0,0-1 1 0 0,0 1 0 0 0,0 0 0 0 0,1-1-1 0 0,-1 1 1 0 0,1 0 0 0 0,0-1 0 0 0,0 1 0 0 0,1-1-1 0 0,-1 0 1 0 0,0 1 0 0 0,1-1 0 0 0,0 0-1 0 0,0 0 1 0 0,0 0 0 0 0,4 5 0 0 0,-2-5 20 0 0,0 0 0 0 0,1 0 0 0 0,-1 0-1 0 0,0 0 1 0 0,1-1 0 0 0,0 0 0 0 0,-1 0 0 0 0,1 0 0 0 0,0-1 0 0 0,0 1 0 0 0,0-1 0 0 0,0 0 0 0 0,7 0-1 0 0,0 0-454 0 0,0-1-1 0 0,1 0 1 0 0,-1-1-1 0 0,0-1 1 0 0,0 1-1 0 0,0-2 1 0 0,0 0-1 0 0,0 0 1 0 0,-1-1-1 0 0,1 0 1 0 0,17-11-1 0 0,-7-1-3557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20 16920 0 0,'0'0'413'0'0,"-6"8"286"0"0,-2 4-197 0 0,0 0 0 0 0,1 0-1 0 0,0 1 1 0 0,1 0 0 0 0,0 1 0 0 0,-6 25-1 0 0,10-33-391 0 0,1 1 0 0 0,0-1 1 0 0,0 0-1 0 0,1 0 0 0 0,0 1 0 0 0,0-1 0 0 0,0 0 0 0 0,1 0 0 0 0,2 7 0 0 0,-3-9-101 0 0,2-1 0 0 0,-1 1 0 0 0,0-1 0 0 0,1 0 0 0 0,0 0 0 0 0,0 1-1 0 0,0-1 1 0 0,0-1 0 0 0,0 1 0 0 0,0 0 0 0 0,1 0 0 0 0,-1-1 0 0 0,1 0 0 0 0,0 1-1 0 0,0-1 1 0 0,0 0 0 0 0,4 2 0 0 0,-2-2-3 0 0,0 1-1 0 0,-1-2 1 0 0,1 1 0 0 0,0 0-1 0 0,1-1 1 0 0,-1 0-1 0 0,0 0 1 0 0,0-1 0 0 0,0 1-1 0 0,1-1 1 0 0,-1 0-1 0 0,0-1 1 0 0,0 1 0 0 0,1-1-1 0 0,-1 0 1 0 0,6-2-1 0 0,-3 0-41 0 0,0 0-1 0 0,0 0 1 0 0,-1-1-1 0 0,0 0 0 0 0,1 0 1 0 0,-2-1-1 0 0,1 0 0 0 0,0 0 1 0 0,-1-1-1 0 0,6-6 0 0 0,-7 7-61 0 0,1-1 1 0 0,-2-1-1 0 0,1 1 0 0 0,-1-1 0 0 0,0 0 0 0 0,0 0 1 0 0,-1 0-1 0 0,0-1 0 0 0,0 1 0 0 0,3-12 1 0 0,-5 14-17 0 0,-1-1 1 0 0,1 1 0 0 0,-1 0 0 0 0,0 0 0 0 0,0 0 0 0 0,0 0 0 0 0,-1 0 0 0 0,1 0 0 0 0,-1 0 0 0 0,-1 0 0 0 0,1 0 0 0 0,-1 0 0 0 0,0 0 0 0 0,0 1 0 0 0,0-1 0 0 0,-6-8 0 0 0,5 9 109 0 0,0 1 0 0 0,-1 0 0 0 0,0-1 1 0 0,0 1-1 0 0,0 1 0 0 0,0-1 1 0 0,0 0-1 0 0,0 1 0 0 0,-1 0 0 0 0,1 0 1 0 0,-1 0-1 0 0,1 1 0 0 0,-1-1 1 0 0,0 1-1 0 0,0 0 0 0 0,1 1 0 0 0,-1-1 1 0 0,0 1-1 0 0,0 0 0 0 0,-8 1 1 0 0,8-1 89 0 0,-1 0 0 0 0,1 1 0 0 0,0 0-1 0 0,0 0 1 0 0,0 0 0 0 0,-1 0 0 0 0,1 1 0 0 0,0 0 0 0 0,1 0 0 0 0,-1 1 0 0 0,0-1 0 0 0,1 1 0 0 0,-1 0 0 0 0,1 0 0 0 0,0 0 0 0 0,0 1 0 0 0,0-1 0 0 0,-6 8 0 0 0,9-8-94 0 0,0-1-1 0 0,0 0 1 0 0,0 1 0 0 0,0 0-1 0 0,0-1 1 0 0,1 1 0 0 0,-1-1-1 0 0,1 1 1 0 0,0 0 0 0 0,-1-1-1 0 0,1 1 1 0 0,0 0 0 0 0,1 2-1 0 0,-1-3-169 0 0,0-1-1 0 0,1 0 0 0 0,-1 0 0 0 0,0 1 0 0 0,1-1 1 0 0,-1 0-1 0 0,1 0 0 0 0,-1 0 0 0 0,1 0 0 0 0,-1 0 1 0 0,1 0-1 0 0,0 0 0 0 0,0 0 0 0 0,0 0 0 0 0,-1 0 1 0 0,1 0-1 0 0,2 1 0 0 0,12 4-5183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2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16151 0 0,'0'0'-90'0'0,"0"6"359"0"0,0 2 26 0 0,0 0 0 0 0,0-1 1 0 0,0 1-1 0 0,1 0 0 0 0,1 0 0 0 0,-1-1 0 0 0,1 1 0 0 0,0-1 1 0 0,1 1-1 0 0,6 12 0 0 0,-8-20-256 0 0,-1-1 0 0 0,1 1 0 0 0,0 0 1 0 0,-1-1-1 0 0,1 1 0 0 0,-1-1 0 0 0,1 1 0 0 0,0 0 0 0 0,-1-1 0 0 0,1 1 1 0 0,-1-1-1 0 0,0 0 0 0 0,1 1 0 0 0,-1-1 0 0 0,1 1 0 0 0,-1-1 1 0 0,0 0-1 0 0,1 1 0 0 0,-1-1 0 0 0,0 0 0 0 0,0 1 0 0 0,0-1 0 0 0,1 0 1 0 0,-1 1-1 0 0,0-1 0 0 0,0 0 0 0 0,0 1 0 0 0,0-1 0 0 0,0-1 1 0 0,6-29 220 0 0,-6 2 35 0 0,1 1-174 0 0,-2 1-1 0 0,-1 0 0 0 0,-5-30 1 0 0,5 49-110 0 0,1 1 0 0 0,0-1 0 0 0,0 0 0 0 0,1 1 0 0 0,0-1 0 0 0,1 0 0 0 0,1-9 0 0 0,-2 15-7 0 0,0 0 0 0 0,1 0-1 0 0,-1 0 1 0 0,1 0 0 0 0,-1 0-1 0 0,1 0 1 0 0,0 0 0 0 0,0 1 0 0 0,0-1-1 0 0,0 0 1 0 0,0 0 0 0 0,0 1-1 0 0,0-1 1 0 0,1 1 0 0 0,-1-1-1 0 0,1 1 1 0 0,-1-1 0 0 0,1 1-1 0 0,-1 0 1 0 0,1 0 0 0 0,0 0-1 0 0,0 0 1 0 0,0 0 0 0 0,-1 0-1 0 0,1 0 1 0 0,0 1 0 0 0,0-1-1 0 0,0 1 1 0 0,0-1 0 0 0,3 1-1 0 0,2-1 50 0 0,0 1-1 0 0,0 0 0 0 0,0 0 0 0 0,1 1 1 0 0,-1 0-1 0 0,0 1 0 0 0,0-1 0 0 0,-1 1 1 0 0,1 0-1 0 0,11 6 0 0 0,-15-6-130 0 0,0-1-1 0 0,0 1 0 0 0,-1 1 1 0 0,1-1-1 0 0,0 0 1 0 0,-1 1-1 0 0,1-1 0 0 0,-1 1 1 0 0,4 5-1 0 0,-4-5-359 0 0,-1 0 0 0 0,1 0 0 0 0,-1 0 0 0 0,0 1 0 0 0,0-1 0 0 0,0 0 0 0 0,0 1 0 0 0,-1-1 0 0 0,1 1 0 0 0,-1 6 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19305 0 0,'0'0'1553'0'0,"16"37"-1313"0"0,-16-30 96 0 0,5-4-176 0 0,-5-8-1633 0 0,-5-7-2000 0 0,-1-6-7012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17928 0 0,'0'0'1889'0'0,"0"-21"-1921"0"0,0 26-272 0 0,0 2-1201 0 0,0-3-2080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29:32.859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  <inkml:brushProperty name="color" value="#177D36"/>
    </inkml:brush>
    <inkml:brush xml:id="br2">
      <inkml:brushProperty name="width" value="0.05" units="cm"/>
      <inkml:brushProperty name="height" value="0.05" units="cm"/>
    </inkml:brush>
    <inkml:brush xml:id="br3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25393 49189 3636,'0'0'988,"0"0"1617,0 0-517,0 0-536,0 0-344,0 0 68,0 0-260,0 0-156,0 0-144,0 0-147,0 0-193,3 4-40,-3-6-16,0 0-144,6-1-116,-3-1-56,5 0 48,0-5 32,9-2 40,-7-1-124,7-2 8,3 1 4,1-4 44,-1 4-56,-1 0-112,4-1-72,-10 5-16,4 1 88,-1 1 40,1 4-4,-9-1-12,9 2-124,-9 2 212,2 6 64,2-1 296,4 2-100,-7 3 12,4 2-72,-1 2-28,4-2-60,-5 1-112,5-2-124,-1-1-64,-2-2-132,4-4-252,0-2-60,-1-2 51,3 0 229,-3-4 264,1-1 88,3 0 664,-7-2-115,-1-2-253,-1 3-296,5-3-72,-10 0-40,2 1-88,0-2 72,-5 4-96,5-2-41,-8 3 1,8 0 12,-8-1-24,8 3-128,-4 3-292,1-2-232,3 2 8,0 0 344,4 2 396,-4-2 180,9 5 564,-1-1 116,3-1-108,1-1 40,-4 1 72,4-1-4,2-2 8,-3 0-67,0 0-173,-2-4-28,-4 1-36,-1 0-100,7-3-88,-11 3 4,0-4-28,7 2-60,-13 0-40,6-2-24,3 2-36,-5 0 40,2-2-52,0 0-200,0-2-252,4 3-32,-1 0 140,5 1 180,0 2 164,1-1 112,-6 4 148,6 0-48,0 2-28,-1 1 64,-5 3 72,5 1 160,1-1-88,-1 1 24,-4 0-148,5-2-108,2 0-88,-3-1-12,1-3-60,2-1 0,-2 0-160,-1-5-84,9-1-36,-5-3-160,-4 0-64,8-1 12,-7 0 96,3-1 112,-1 3 188,-5 1 80,-3 2 8,8 1 8,-5 3 200,-3 1 196,0 0-64,3 5-100,-3-2-120,-2 6-52,4-1 52,-2 1 12,8 1-52,-5 2-12,5-3-48,1 3-8,-3-4-4,7-2-112,1-1-320,-6 0 248,9-3 64,-3-1 120,2 1 96,3 0 152,-7 0 20,7 1 88,-8 0 60,3 1 24,0-1-100,-5 2-96,-2-1-156,7-1-28,-3-1-60,-2 1 48,-1-3 12,3 0-60,-3-5-68,1 2-236,4-4-208,-4 0-76,5-1-48,0-1 8,-1 2 72,-1 0 12,-7 0-92,6 1-169,-8 4 89,2-2 176,-2 4-108,-6-1-840,-5 1-1500,0 0-2001</inkml:trace>
  <inkml:trace contextRef="#ctx0" brushRef="#br1">24306 52053 300,'0'0'600,"0"0"5865,0 0-4405,0 0-560,0 0-692,0 0-140,0 0 124,0 0 164,0 0 52,0 0-128,0-6-87,0 6-85,0 0-12,0 0-44,0 0-124,0 0-148,0 0-136,0 0-96,0 0 12,0 2-52,0 0 28,0 0-64,0 1 12,0 3 148,0 2 84,0 3 0,0 3 24,0 2-48,0 0-60,0 0-112,0 0-36,0 1-24,5-1 88,-5 0-28,0 0 24,3 1 36,2-2-68,-5 2 8,3-2-12,2-1-48,-2 1-12,-3-3 0,3 2-44,3-2 0,-4 0 0,4 0-4,-4 0-4,-2-1-4,6 1-4,-4-2 8,-2 0 4,7 2 0,-7-1 0,2-3 0,-2 2 0,6 1-8,-4-3 8,-2 1 0,6-1 0,-6-1 4,2 0 0,-2 2 0,0-2 8,3-2-8,-3 3 80,6-1-36,-6 0 16,0 0-60,0 2 4,0-3 0,0 3 0,0 1 4,0-1-4,0 0-8,-6 2-4,6-2 4,0 1-8,0-1 8,0 2-4,0-1-4,0-2 4,0 2 4,0-1 0,6-2-8,-6 2 8,0-4 4,0 1 80,0 0-36,0-1-36,0 0 36,3 0-36,-3 0 36,0 1 0,0-1-40,0 1 4,0 1 0,0 0-4,0 1 0,0 0-4,-3-1-4,3-1 0,0 3 0,0 0 4,0-3 8,0 3-8,0-2-4,3 1 0,-3-1 4,5 2 0,-5 0-4,3-3 4,-3 3 0,0-2 8,0 1 48,0-1-56,0 2 0,0-2 0,0 1 4,0 1 4,0-1-4,0 1 0,0 4-8,0-5-4,0 2 4,0-1-4,0 1 4,5 1 8,-5-2-8,0 0 8,3 1 52,-3-1 0,0 2-60,0-2-4,0 0 0,6 0 0,-6-1-4,0 5-4,0-4 4,0 0 0,3 0-4,-3-1 4,0 4-4,0-4-36,5 2 44,-5-1 0,0-1 4,0 0 0,3 1 8,-3-1 0,0 1 4,0 2 36,0 0-36,0-2-4,5 4 4,-5-3 0,0 0 48,0 2-56,0 0 8,0-2 40,0 3-48,0-4 4,0 4-4,0-3-4,0 0 0,0 1 4,0-1 44,0 1-40,0 1 4,0-2-8,0 0-4,3 1-4,-3-1-4,0 1 0,0-2 8,0 3 4,2 0 8,-2-1 0,7-1-8,-7 0 0,0 2-4,0 0 0,0-1 0,0-1-4,0 0 4,0 0 0,2 1 0,-2-1 0,0-1 0,0 1 0,0-1 0,0-1 0,0 1 4,0-1 0,0 1 0,0 0 8,0-1-4,0 1 4,-2 1 0,2 0-4,0 1 40,0 1-44,-7-2 0,5 2 0,2-2 0,0 4-4,0-4 4,-3 2-4,3 0-8,0 0-4,0 0 8,0 0 4,0-1 4,0-1 4,0 0 4,0 1-4,0-1-4,0-1 0,0 2 4,0-2-4,3 1 4,-3 1-8,0-1 4,0 0-4,0 2 0,0-1 0,0-1 0,0 0 4,0 2-4,2 0 0,5 0-8,-7 0-4,0 0 8,2-1-4,-2-1 8,6 4 12,-4-4 0,-2 1 0,0 0 36,0-2-36,6 1-8,-6 1 0,0-1-4,0 0 8,0 2-4,0 0 8,0 1 204,-6-2 72,6 2-32,0-2-76,0 5-108,0-3-12,-2-1-56,-4 0 8,6 3 0,0-2-4,-2 1 0,2-1 0,0-1-4,0 2 0,0 1-4,0-2 8,0 0 4,0 2 36,0-4-36,0 5 36,0-2-36,2 0 36,-2-1-44,6 2 8,-6 0 36,0-1-48,2-3 0,-2 4-4,0 0-4,0-4 0,0 2 0,6-3-4,-6-2-60,2 0 0,-2-3-144,0-2 24,0-2-40,0 2-32,0-3-48,0 0-36,0 0-148,0-4-276,0-4-344,0-1-1072,-2-6-2425,-4 6-2607,6-10-1157</inkml:trace>
  <inkml:trace contextRef="#ctx0" brushRef="#br1">20997 52666 952,'0'0'8897,"0"0"-4749,0 0-2532,0 0-235,0 0-141,0 0-108,0 0-312,0 0-296,0 0-208,0 0-156,0 0-28,16-5 4,-16 5 56,4 0 4,4 2 84,-6 1 60,6-1-40,1 1-56,-1-1-40,6 0-60,-3 1-32,8-3-104,-2 0 0,8 0 52,0-3 192,-6-1-108,9-1-80,-1 0-64,4 0-8,-4 0 8,1-1 0,-3 1 132,2 0 48,-2 3-48,3-1-84,-4 0 12,4 1-52,-4 0 0,4 0 4,-3 1-12,3-1 0,-4 2 92,1-2-20,0 2-60,-2 0 40,7 0 44,-8 0-12,3 0-72,0 0 72,2 0 24,-3 0 60,1 0-36,-5 0 304,5 0-208,-6-2-120,0 2-12,6-1-36,-8 1-52,-1-2 64,4 0-60,2 2-12,-9-1 4,9-1 0,-5-2 0,3 3 8,-4-3-8,4 1-4,-4-1-44,0 3 32,1-3 0,-3 3-60,3-1-24,-1 0 36,1 0 52,2 2-4,-6 0-68,7 0 80,-3 0 8,-1 0 40,1 0-44,-4 0 4,9 0 4,-5 0 36,-3 0 0,8 0-40,-5 0 4,2-1 72,0 1 0,-6 0-24,7-2-48,-3 2 84,-1 0 36,1 0-92,-6 0-40,8 0-8,-5 0 8,-3 0 0,0 0 0,3 0-8,-6 2-64,1-2 60,-1 1-60,-5 1-12,-1 0-12,4 0-132,-6-2-48,0 1 20,0-1 64,0 0 60,0 0-12,0 0-48,0 0-100,0 0-116,-6 0-148,4 0-132,-6-1-692,-4-1-1652,-1-2-3533,1 1-4176</inkml:trace>
  <inkml:trace contextRef="#ctx0" brushRef="#br1">21262 52867 3104,'0'0'1056,"0"0"5065,0 0-3357,0 0-884,0 0-432,0 0-3,0 0-177,0 0-312,0 0-296,0 0-232,0 0-136,6-2-100,-4 2-56,4-2-52,-4 2-84,4 0-68,-1-1 60,9 1-4,-3 0-52,3 0 16,-3 1 48,6-1-4,2 2 4,6 0 44,-1 2 164,1-3 192,3 1-120,-1-1-208,1-1 12,6 0 0,-7-1 40,6-1-16,-5-3-12,5 3-12,0-3 12,-3 2-12,-5-3 124,11 3 56,-8 1 52,2-1-52,-2 3-24,-1 0-44,-2 0-64,3 0-60,-4 0-64,1 3-8,-5 1-12,7-3 0,-5 5 12,-2-5-4,5 3 0,-6-3 4,5 1 4,1 0 0,-2-2-4,-7 0-44,9 0 32,-6 0 12,6-2 4,-5 0 80,5 1 60,-9-3-60,8 4-36,-4-1 0,-4-1-48,1 1-4,-6-2-44,-2 3-24,-4 0-276,-2 0-148,-3 3-240,-3-2-208,-2 2-184,-4 2-236,-2 1-1268,-3 0-2657,3 0-3772</inkml:trace>
  <inkml:trace contextRef="#ctx0" brushRef="#br1">24057 54525 4364,'0'0'1837,"0"0"1071,0 0-1136,0 0-912,0 0-204,0 0 48,0 0 32,0 0 52,0 0-96,0 0-212,6 0-40,-1 0 37,-5 0 23,0 0-4,3 0-52,2 0-84,-2 0-28,-3 2-24,5-2 20,-5 0-56,4 0-16,1 0-36,-2 0-60,2 1-16,3-1-80,-5 0-64,6 0-4,1 0 0,-4-1-60,3-1 60,-1 1 4,-6-2 0,6 1 4,1 0-4,-1-2 4,-5 4-4,5-2-4,-2 1 4,-3-1 0,2 2 4,-2 0 60,2 0 8,-2-2 100,-1 2-76,5 0-96,1 0 4,-6-2 4,6 2-4,-1 0 56,1 0-60,0 0 0,-6 0 0,7 0-8,-1 0 8,3 0 48,-6 0 40,4 0 68,-1 2-44,-5-2-100,5 2 60,1 0 60,1-2-32,-2 1-40,1 1-52,-1-2 4,3 2-4,3 0 4,-3-2 60,3 2-64,-3-2 76,0 0-36,5 0-32,-1 0-8,-5 0-8,7 0 0,-6 0 8,3 0 0,2 0 0,-4-2 0,4 0 4,-5 0 36,5 0-48,-4-1 8,4 1 40,1-1 48,0 0-12,1-2 28,-1 5 32,-1-2-24,4-3-12,2 5 64,-2-1 8,-4 1-60,3 0-108,-2 0-4,-1 0-8,4 1-8,-4-1-64,1 0 24,0 0 36,-7 3-48,10-3-24,-4 0 36,1 0 40,2-3-4,-3 3 4,7 0 0,-9-1 8,7 1 8,-4 0-4,-3 0 0,8 0 0,-5 0-4,-4 0-4,9 1-4,-5-1 8,-3 0 8,8 3 36,-5-1-44,-4-2-48,9 0 40,-5 0-52,-3 0 52,8 0 0,-5 0 8,-4 0 0,9 0 4,-5 0 4,-3 0 0,8 0 0,-6-2 40,-2 2-48,8 0-8,-6 0 4,1-3 4,-3 3 4,8 0 44,-5 0-40,2 0 4,-3 0 36,4 0-48,-1 0-8,-2 0-40,-1 0 40,3 0 0,-2 0 4,0 3 0,2-1-4,-2-2-4,-1 2 4,0-2 4,4 0 0,2 2-8,-8-2 8,8 0-4,-5 3-4,-4-2 8,9 1 4,-5-2 4,-3 0 8,8 0 0,-6 0 24,-2 0-36,8 0-48,-6 0 36,-1 0 0,7 0-64,-6-2 68,-2 2 4,2 0 4,1-1 4,0 1 8,2 0 0,-5 0-8,2 1 0,-5 1 0,9-1 4,-7 1 40,4 0-44,-6 0 4,9-1 4,-4 1 0,0-2 0,4 0 60,1 2-72,2-2-44,-6 0 40,2 0-4,5 0 4,-7-2 4,8 2 8,-5-2-4,1 2 4,1-1-4,0 1-4,-2 0 0,0 0-8,4 0 8,-5 0 0,3 0 48,-2 0-48,-1 0 12,3 0-12,-2 0-8,-1 0-40,-3-2-12,1 0 52,2 2 4,3-2 4,-8 2 4,2-1 0,6 1 8,-10 0-8,7 0-4,-5 0-4,-3 0 0,6 1-4,-7 1 8,4 0 0,-6 0-4,3-1-8,-2 1 4,2 0 8,-3 0 4,1 0 4,4 0 4,-8-2 36,12 4 0,-9-2-44,6-2-4,-3 1 8,6-1 4,-1 2 48,-4 0-12,4-2 0,1 2-36,-7-2 48,7 1-60,-9-1-4,1 0-44,2 0 36,-3 2-72,-2-2-72,2 0-40,-8 0 16,3 0 60,2 0 20,-5 0 88,3 0-36,-3 0 48,0 0 0,0 0-8,2 0 4,5 0-8,-7 0 0,2 1 4,6-1-4,-8 3-48,6-3-132,-4 0-88,4 2-12,-3-2 36,3 0 136,2 0 120,-6 0 44,6 0-40,-8 0-4,9 0-8,-6 0-4,-3 0-124,0 2-96,0-2-144,0 0-28,-3 0-24,-2 0-124,1 0-412,4 0-713,-5 0-1207,2 0-2768,1 0-397</inkml:trace>
  <inkml:trace contextRef="#ctx0" brushRef="#br2">33651 59795 5156,'0'0'3225,"0"0"-265,0 0-1168,0 0-940,0 0-268,0 0 60,0 0 8,0 0-31,0 0-9,0 0-264,3 0-140,-3 0-112,0 0-96,0 0-60,0 0 60,0 0 64,0 0 96,5 0 28,-5 0 32,0-1 40,0 1 12,0 0 8,3 0-8,-3 0 36,8 0 216,-5 1 36,6 1-204,-1-2-88,5 0-112,-4 2-8,1-2 44,2 0-44,4 0 68,-2-2 40,-3 0 44,9 1 40,-7-3-108,-2 2-64,0 1-48,6-3-12,-9 3-96,5-2 32,-4 2-44,2 0-60,-2-1 60,-1 0-12,0 0-36,3 1 40,-3-1 8,0-2 0,4 4 4,-4-1 4,5-1 76,-4 0-36,2 2 36,0-1-12,-2 1-68,-1 0 0,0 0 44,0 0-44,0 0 56,-5 1-52,5 1 0,1-2 40,-1 2-36,0-1-8,1 1 4,-1 0-8,3-2 0,-2 0 68,4 0-68,-2 0 0,0 0 48,5-2-40,-2 2 76,3-2 24,-6 1 36,9 1-32,-7 0 20,-2 0 168,6 0-96,-6 0-84,2 0-72,-1 0-44,-4 1-4,8 1-12,-7-2 8,2 2 0,3-2-4,-1 2-4,-5-2 0,6 1 8,-3-1-4,6 0 8,-6 0 0,6 0 12,-4-1 36,1-1 0,3 0-36,-4-1-12,4 1-48,-3 0 36,-6-2 0,6 3-36,-3 0 40,-2-1-52,1 0 0,-4 0-12,2 2 12,-5-1 48,5 1-60,0 0 68,-3 0-4,-1 0 0,7 0-4,-3 0-48,1 0 48,-4 1 4,6 1 8,-2-2-8,-1 2-4,2 0-36,4-2 0,-3 1 36,-3-1-36,9 0 40,-6 0 4,-2 1 0,4-1-4,-4 0 8,2 3 4,-1-3 80,-1 1-24,-1-1 0,0 2 0,1-2-12,2 2-40,-3-1-8,1-1-12,-1 2-60,0 0 24,-3 0 0,-2-2 36,0 1-48,3-1-148,-4 0-92,-2 2-144,0-2-52,-2 0 72,-7 2 0,1-2 24,0 0-412,-4 0-688,-9 0-1212,9 0-2781,-13-4-3136</inkml:trace>
  <inkml:trace contextRef="#ctx0" brushRef="#br2">33706 60000 5593,'0'0'7304,"0"0"-4832,0 0-1063,0 0-541,0 0-148,0 0-20,36 1 96,-23-1 184,7 2-56,8 0-272,7-2-128,-1 0-104,7-2-68,3-1-148,3-1-192,-6-1-12,12-2-156,-9 2 48,5 0 84,-1-2 24,1 2 168,-1 0-164,3 0-4,-6-2-52,5 0 44,-1 0 0,-2 0-76,-3 2-24,1-2 108,-12 2 0,2 0 60,1 1-12,-11 1-40,0 0-8,-6 1 0,-2 0-240,-6 0 20,2 0-68,-9 1-224,1 1-188,-5 0-360,-5 0-740,-4 0-1149,6 0-2915,-17 0-1617</inkml:trace>
  <inkml:trace contextRef="#ctx0" brushRef="#br2">27520 60250 5533,'0'0'7348,"0"0"-5124,0 0-1144,0 0-587,0 0-269,0 0 0,0 0-52,-22 2-8,14-2 8,-1-2 40,6 2 220,-5-1 84,0 0 40,-1-2-176,1 2-208,0-1-172,-3 2 0,-5 0-52,-1 0-20,1 0 12,2 3 48,-9 0 0,5-1-4,-2 2-32,-2-1 40,2 1 8,1 1 0,-3-2-40,3 0 40,3-1 8,-1 2 64,0-2-64,6-1 4,-6 3 0,-1-2-4,6 0 52,-4-1 0,2-1-48,-6 2-12,9-1 4,-5-1 4,0 3 68,-1-3-28,1 1 12,-1 0-16,0 1-44,3 0-4,-2 1-8,-7-1 0,10 0 12,-4 2 0,-4-1 0,6 1 0,-1-2 0,-6 2 0,8-1 8,-2 1 4,-6 0 0,7-1 40,-1 1-44,0-1 40,-4 3-40,4-4-4,-1 4 0,-3 1 4,4-3 64,-8 3 4,7 0-28,-2 1 0,-3-1-44,7-1-4,-7 1 0,3-1 0,0 1 4,6 0 8,-7-1 60,3-2-8,1 1-60,-4-1 4,4 0 40,0-1-48,4 1-4,-4 0 0,-1 1-4,6-3-4,-3 2 0,3-1-36,0 3-4,-2-3 4,5 0 0,-4 0 0,4-1-12,-4 2 8,4-2-32,3 0 24,-3 1 52,-1-1-4,9 0 12,-8-2 0,5 1-8,3-1 4,0 0-4,0 0-4,0 0-60,0 2-12,0-2-4,0 1 4,0-1-88,0 5 112,0-3 60,0 4 8,0 1 4,0 0-8,0 1 0,0 2-4,0 2 4,0 2 36,0 0-40,0 2 0,0-1 0,0 1 84,0 1-32,0-2 20,0 2-72,0 1 12,0-3 88,0 1-28,0-1 0,0 0-8,0-2-64,0 3 8,0-2 4,0 2-4,-5-1 4,5 1 48,-3-1-56,3 2 4,0-1-4,0 1-4,0 0-8,-2 1 0,2 0 8,0-1 8,0 0-4,0-1-4,0-1 0,0 1 0,0-1 0,2-1 4,-2 2-4,0-3-60,0 3 52,3-3-40,2 1 40,-5 2-8,0-1 16,0 0 8,3 1 4,-3-1 0,0 3 36,5-3 0,-5 0-44,0 3 0,0-3 4,-5 1 92,5 1-28,-3-2 0,3 1-64,0-1-4,0 0 4,0 3-8,0-3 0,0 1-4,0-1-8,0 1 0,0-1 0,0-1-36,3-1 36,2 2-60,-5-2 20,3 1 40,-3 0 12,0-1 0,6-1 0,-3 3 0,-3-4 0,0 3-4,0 0 4,0-3-4,0 4 4,0-4 8,0 3-4,0-4 0,0 3 0,0-2 44,0 2 24,0-2-64,0 0 40,0 1-48,5 0-4,-5 0 0,0 0-8,0 0 4,3 1-40,-3-2 36,0-1-64,0 1 72,5-1-44,-5-1-12,0-1 60,0 0-8,0 0 8,3 0 4,-3 0 8,0 0-4,0-1-4,5 0-4,-5 1 0,0-1 8,0-1-8,0 1 0,4 0 36,-4 2-36,0-3 0,0 1-12,0-1 8,0 0 0,0 0-4,0 0 8,0-2 0,0 2 0,0-1-4,0-2 0,0 3-4,0-4 4,0 4-4,0-2 0,0 1 0,0 0 4,0-2 4,0 0-4,0 1 0,0-2 0,0-1 0,0 3 0,0-4 0,0 2 0,0 0-4,0-2 4,0 0-4,0 3 0,3-3-4,-3 2-36,0-2-36,0 1-20,5-1 104,-5 0 4,0 2-4,0-2-12,3 1 0,2-1-184,-2 2 12,-3-2 88,0 0-28,9 2 52,-9-2-88,5 2-24,-2-1 60,2 0 124,-2 2 0,2-1 0,-2 0 0,0-2-8,2 5 0,6-4 8,-6 1 12,4-1 36,-6 2-48,10-3 0,-4 1 12,-3-1 0,7 0 40,-1-1-48,-4-2 0,6 3 56,-4-1-60,1-1 4,3 1-4,-3-1 0,-2 2 0,2 0 0,2 0 0,-4 0 8,2 0 140,-3 2-136,0-1 36,3 1-48,-3-1-12,6 2 0,-6-2 4,1-1 0,-3 2 4,2-1-8,6-1-56,-6 0 68,3 0 4,-2 0-4,7 0 0,-5 0 68,2-1 128,-1 1 24,-1-2 16,6 2-92,-4 0 52,-2 0-48,-2 0-52,7 0-96,-5 0 0,2 2 8,-1-2-8,4 1 0,-4-1-96,1 2 36,-1-2-88,6 0 0,-4 0 28,2 0-16,-1-2 88,1 1 40,6-1 4,-10 1-8,6-3 8,-1 2-4,0 1-44,2-1 44,-5 2 0,2-3-52,4 3 60,-4 0-4,0 0 4,-4 0-4,7 3 0,-2-1-8,-7-1 0,7 1-136,0-2-88,-4 1 4,2 2 36,1-3 24,1 0 84,-1 1 0,1-1 28,-1 0-40,-5-1 52,6-2-40,-1 2 16,4-2 72,-3 1 0,1-1 72,-3 3-64,3-4 68,2 1 72,-3 1 48,-1 0-24,3 0-24,4 0-12,-10 1-84,9-1-52,-2 1 0,-1-1 0,3 2 84,-3-3-72,1 3 64,2 0-68,-3-2 36,0 2-40,6-2-4,-5 2 4,1-3-4,-1 2 8,5 1 4,0-1 88,2-1 72,-2 0 24,3 0-48,-3-1-40,5 2-24,0-4 40,-2 3-112,-1-3 60,6 3 0,-5-2-72,-1 2 0,6-1 0,-5 2-4,-1-1 4,-2 2-12,3 0 12,3 0-52,-3 0 48,-1 0 4,1 0 4,-4 0 8,3 2-4,5-1-4,-2-1 8,0 0 0,0 1 0,3-1 48,3 0-12,0 0-36,-3 0-4,3 0 4,0-1 0,-3 1 0,8-1 0,-4-1-4,-2-1 4,1 3 48,6 0-56,-7 0 68,1 0-72,0 0-96,5 0 44,-5 0 48,0 0 8,0 0 0,2 0 0,1 0 8,-3-1 36,0 1 12,5-1-60,-5 1-76,1 0 76,3 0 8,-4-2 64,6 2 12,-7 0 40,7 0-4,-3 0-8,-7 2-16,10-2-96,-3 1-36,-6-1 28,3 1 0,0-1-40,-1 3 48,4-3-4,-3 0 4,0 0 4,-3 0 4,3 0-8,-3 0-120,-3 0 72,4 0-12,-1 0 48,-3 0 8,0 0 4,1 0 4,-1 2-4,-3-1 8,1 0 40,0 1-36,-3 0 0,2 0-12,-2 0-8,8 0-40,-8 1 36,-3-1-48,8 0 60,-7 1 0,2-1-4,2-1-72,-5-1-8,-3 0-24,6 0 20,-5 0 40,-1 0 0,-3-1 44,1 1-4,2-5-4,-2 5 0,5-2 12,-9-3 0,10 4 12,-7-2 36,7 1 12,-7-2 40,3 2-28,6 0-60,-3-1-8,0 2-4,0 0-4,0-1 0,3 2 4,0 0-4,-5 0-44,4 0 44,-5 0-8,4 2-148,-4-1 24,0 0 52,-2 2 36,5-1 48,-9-1 8,10-1 52,-7 0-48,3 0-4,-2 0 40,3 0-48,-2-1 4,-3-1 8,1 2 4,-5-3 32,9 2-40,-12 0 4,5 1 48,-4-2-60,2-1 0,-3 3 0,1-1-8,-1 1-40,-6 0 40,6-1 8,1 1 0,-6-2 12,5 2-4,-3-2 4,-2 2 36,3-2-36,-6 0 52,3 1-4,2 0 36,-5-1 16,0-2-40,0-2-24,3 2 24,-3-2 4,0-1-16,0-1 60,0-1 28,0 1-52,0-2-12,0-3-32,0 2-40,0-4-8,0 2-4,0 0-8,0-1-4,0-2-40,0 2 52,-3-2 0,3 4 0,0-4 0,0 2-8,-5 0 8,2 1 12,3-2 0,-6 0 48,6-1 36,-8 3-24,8-3 0,-8 3 4,5-1-68,0 0 100,-5-1-96,2 2 36,-2-3-40,6-1-8,-4 2-40,-3-2-56,7 1 24,-6-2-16,5 3 28,-2-3-24,1 1 12,4 0-28,-5-2 88,5 4 12,-3-2 8,3 0 80,0-1 44,-5 4-12,5-3-20,0 2-40,-3-1-52,-2-1-4,5 2 4,-3-1 4,-3 1-12,6-2-8,-3 1-52,-2-1-24,2 2 32,3-3 52,0 1-4,0 0 0,0 0-4,0 0-40,0 0 36,0-1 4,0 3 8,0-2 0,0-1 4,0 3 44,0-3 12,0 2 16,0-3-68,0 2-8,0-3 0,0 3 0,0-1-8,0 1-4,0-3-76,0 0-44,3 1 24,2-1-4,-2 1 52,-3-1 0,0 2 60,6 1 4,-3 0 4,-3-1 76,0 0-76,0 3 40,0 0 16,0 2-16,0-2 24,0 1-64,-3 3 36,-3-3-44,3 0-96,-2 1-64,2 0 64,-2 2 0,2-4 20,0 4 4,3-2-24,-6 0-16,4 0 28,2 0 76,0-1-40,-6 2 48,6 0 8,-2 2 64,2-1 52,-6 2 20,6-2 16,-9 2-28,9-1-120,-8 1-12,6 1-92,-6 1 32,8-2 48,-9 2-76,6-1 40,-2 1 48,2-2-4,-2 3-8,2-1 4,-2-2-40,5 2 40,-9-1-52,9 1-28,-8-2-8,5 2-28,0-1 40,-5 2 84,2-2 4,-2 1 108,6 0 8,-4 0-48,-3 1-8,-1-1-4,2 2-52,-4-2 40,4 2 0,-6-1-36,3 0 60,0 0-8,-3 2-56,4-2 4,-7 1-12,6 0 0,-3 0-48,-2 2-4,-4-3 40,9 4-48,-11-1 60,3 1 0,2 0 48,1 1 16,-7 1 8,1-2 24,-3 2 40,7 0-52,-7 0 12,2 0-24,-1-2-24,-1 2 28,0 0-76,-3-1 72,3 1 48,-2 0-72,-1-2-48,-5 2-48,8 0 48,-2 0 4,-6-1 8,5 1-12,0 0-4,1 0-56,-3 0-60,2 0 72,3-3 8,-2 3 40,2-1 84,2-1-20,-2-1-64,1 1 0,-1-2 8,-3 3-4,9-3 0,-3 1-4,0 1-4,0-1-44,-6-1 48,8 3 0,-1-3 0,2 2 0,-6-1 4,5 1 4,-5 1 0,6 1-4,-5-2 32,4 0-36,-5 2-48,0 0 40,0 0 0,4 0-64,-1 0 68,-1 0 0,-2 0 0,0 2 4,1 0 44,5-2 16,-6 0 0,8 0 12,-5 0 28,-3 0-28,4 0-28,1 0-40,0 0 0,-5 0 8,7 0 84,-7 0-12,5 0-20,-2 0-4,2 1-12,-4-1-40,0 2 64,4 0-12,-5-1 12,5 3 136,-4-2-76,5-1-36,-6 3-24,8-3-12,-5 1-60,0 0-4,-2 0-44,4-2 40,0 1 8,2-1 0,-5 0 8,4 2 4,-1-2 36,-1 0-36,1 2-4,1-2-4,-3 0 0,3 1 0,-1 1 4,3 0 0,-1 0 4,-5 1 32,6-1-44,-2-1-64,0 3 56,2-1 0,-2-1-40,3 0 36,-1 1-48,-2-1-24,2 0 36,0-1 40,-1 1 8,1 0 8,0 0 0,1 0 0,-1-1-8,1 1-4,-4-2-8,10 1 8,-7-1 4,2 2 4,-3-2 8,9 2-4,-7-1-8,7-1-4,-10 2-56,10 0 12,-1 0 40,-4-1-40,3 1 0,3 2-4,-4-2 44,-1-1-40,5 2 36,-4-1 4,2 2 8,-5-3 4,7 3 0,-2-3-4,-7 1-8,9 2-40,-9-2 0,9-1 40,-9 1 4,6-1 4,0 1 12,-3 0 0,4 0 36,-7-1-44,9-1 0,-4 2 4,-1-2 0,1 2-4,2-2 0,-5 1 0,-1 1-4,7-2 0,-4 2-8,-1-2-4,3 2 4,-2 0 4,-4-2 4,6 1 0,0 1 0,-3-2 0,-3 1 0,7 1 4,-2-2 0,-1 3 4,1-3 52,2 0-8,-5 1-40,5-1 36,-4 0-44,3 0 0,0 0 0,2 0 4,-4 0 40,2 0-40,-6 1 52,9-1-12,-3 2-36,3-2 48,-9 2-48,9-2 48,-3 2-52,2-1 4,-4 1-8,1 0-4,4 0-8,-2-1 8,1 1-4,-5 0 0,3-1 0,3-1 4,0 3 0,0-3 0,-4 0 8,4 0 4,0 0-4,-6 0 4,9 0-4,-10 0-8,7-3 8,0 3 40,-3 0 40,0 0-16,3 0-64,-6 0-4,6 0 4,-4 0-8,2 0-4,-4 3-8,3-3 4,-5 1 0,7 0 0,-2 1-4,-3 0-48,6-2 52,-3 3 4,0-3 0,3 4 4,-7-3 0,7-1 4,-8 2-4,5 0-8,3 0-4,-4-1-40,-1-1 44,1 3 0,2-3 4,-4 0 0,5 1 4,-1-1 0,-5 1 0,5 1-4,2 0 0,-4 0-8,-4-1-100,7 1 112,-2 1 12,3-1-8,-6 2 8,6 0-4,-3-2-8,0 2-44,3-1-4,-1 1 0,1-2-12,3 0-136,-6-1-20,11 1-112,-9-1-72,9-1-48,0 0-404,0-4-632,0-2-1140,0-1-2773,3-10-5252</inkml:trace>
  <inkml:trace contextRef="#ctx0" brushRef="#br0">21486 46193 2960,'0'0'0,"0"0"-196,0 0 0,0 0 196,0 0 2076,0 0 369,0 0-69,0 0-584,0 0-752,0 0-424,0 0-284,-17-17-140,17 17 48,0 0 180,0 0 36,0 0 36,0 0 12,5 0-116,-5-2-260,3 2 24,-3 0 125,6 0 159,-3 0 172,-3 2-36,5 1-164,-2 2 20,2 2 16,-2 3-76,-3-1-124,2 3 36,5 0-24,-7 2-108,2-4-100,6 2-40,-8-3 0,8-1-8,-8-1-48,9-4-24,-3 1 12,-4-4 44,6 0 16,-5-5 112,6-2 20,-4-3-44,6-4-88,-6-2 4,4-3-4,-1-1 0,-5 1-100,2 0 52,-2 2-36,-3 1 36,3 6 48,3 2 0,-6 1-60,0 3 60,0 4-84,0-1-12,0 1-52,0 0 0,2 1-96,-2 3 24,6 3 84,-6 1 136,2 1 124,-2 5-60,0-4-64,6 2-84,-4-2-28,5 1 112,-5-5 92,4 1 176,2-2-84,-3-1 24,4-4 60,4 0-36,-4 0-48,2-5 0,-1-1-16,7-2-60,-2-1-8,-5-1-28,-2 0-20,1-1-48,2 1-8,-6-2-4,-2 4-88,-3-3 24,0-1-88,0 4-96,0-1 72,0 2-56,-8 4 152,5-2-20,-5 5 20,-1 0-96,1 3-20,0 4 204,-1 3 120,1 4 172,0 1-32,-1 4 20,7 0 96,-1 0-84,3-2-124,0-3-56,0 1-108,3-6-4,-3 1-40,9-1-96,1-4-132,5 0-264,-5-1-216,1-2 200,6-2-104,0-2-780,-1 0-1329,1-2-3047,-1-1-1785</inkml:trace>
  <inkml:trace contextRef="#ctx0" brushRef="#br0">22018 46143 1644,'0'0'8617,"0"0"-5841,0 0-1140,0 0-124,0 0 125,0 0-185,0 0-228,-20-5-396,12 8-316,0 1-220,6 1-124,-7 3 40,1 3 68,2 1-20,-4 2-52,3 3 40,5 0-28,2-2 24,-3 2-44,3-1-52,0-2-84,3-1-60,-1 1-8,5-4-112,1-1-72,0-2-112,0-2-84,1-2-56,1-3-80,-2-3 64,12-4-244,-6-3-420,0-4-580,8-3-1117,-5-2-1907,1-2-416,-6 3 1231</inkml:trace>
  <inkml:trace contextRef="#ctx0" brushRef="#br0">22140 46081 17690,'0'0'4444,"0"0"-4444,0 0-316,25 5-72,-15-1 352,4 1 36,-5 0 132,-1 0 36,-3 0-8,0-1-160,7 3-12,-4 0-220,-3 1-560,4 1-404,-1-1-340,3-1 368,0 2-1009,-3-8-831,7-1-2824,-7 0-69</inkml:trace>
  <inkml:trace contextRef="#ctx0" brushRef="#br0">22228 45953 2856,'0'0'10561,"0"0"-6592,0 0-2449,0 0-356,0 0-212,0 0-148,0 0-272,22-24-264,-22 24-160,3 3-108,-3 0 0,5 7 172,-5 6 92,3 5-60,-3 4 4,-3 6-52,-2 0-24,-4 2-124,1-2-8,8-6 0,-8-2-96,8-8 24,0-3 24,0-1-48,0-5 12,0-1-4,0-1-56,0-1-72,0-1-112,0-2-96,0 0-96,0 0-4,0-3 0,0-1-88,0-1-328,-3-3-308,-2-1-549,5 0-843,-4 1-2060,4-1-521</inkml:trace>
  <inkml:trace contextRef="#ctx0" brushRef="#br0">22459 46141 4760,'0'0'11666,"0"0"-7462,0 0-2964,3 29-500,-3-15-268,0 3-272,0-1-200,0-3-120,0 3-172,0-4-128,0 2 20,-3-4-76,3-1-120,-5-1-380,5-3-536,-3-5-1429,3 0-2963,0-3-1245</inkml:trace>
  <inkml:trace contextRef="#ctx0" brushRef="#br0">22523 45935 9733,'0'0'7813,"0"0"-5265,0 0-1496,0 0-1052,0 0-148,0 0-496,0 0-164,0 0 316,-11 29 0,5-17-288,-2 0-1257,-3 0-3155,6 0-3941</inkml:trace>
  <inkml:trace contextRef="#ctx0" brushRef="#br0">22664 46146 5440,'0'0'6441,"0"0"-3713,-12 23-851,7-13-509,2 2 172,3-2-84,-2 2-424,2-3-400,0-1-284,0-1-56,0-1-136,0-3-72,2 0-20,-2-3-64,3 2 0,2-2-160,7-2 40,-4-1-84,6-2-40,-3-2 88,8-2-16,-5-1-92,-3-2-112,0 0 24,2 0-76,-4 2 64,-6-2-28,2 0 12,-5 3 52,0 1 216,0 1 112,0 0 112,-5 2 120,5-1 96,-3 3 52,-2 0 72,5 1 120,0 0-88,0 2-84,0-2-84,0 2-72,0 0-124,0 0-120,0 0-40,0 0 28,0 0 4,0 0-116,5 4-152,-2-2 44,2 4 88,-2 1 24,2 2-16,4 1-20,-6 2 56,5 0 100,0 2 0,3-2 0,3 0 80,-3-2-20,-3-3-12,12 0 72,-7-5 136,-1-2-24,4 0-100,-5-2-48,6-5-72,-3-1 72,-9-3-8,8-1-76,-4-5-92,-6 0-76,2-4-148,-2 1-24,-3-3 72,0 1 16,-3-1 116,-2 5-80,2 6 216,-2 2 60,5 6 304,-9 4-100,6 2-264,-2 5-172,0 4 40,-4 9 132,1 2 200,2 5 116,-2 3-36,-3-1-48,6 2-136,2-5-96,0-1-60,3-2-40,0-5 100,3-2-4,5-4 0,1-5-224,1-2-52,4-2-24,-3-3-36,5 0 24,1-7-208,0-1-284,-3-1-320,3-4-860,-1-1-1133,0-2-2439,-8 4-1009</inkml:trace>
  <inkml:trace contextRef="#ctx0" brushRef="#br0">20835 45812 3208,'0'0'9317,"0"0"-6625,0 0-1307,0 0-353,0 0 104,0 0 68,0 0-108,0 0-172,0 0-208,0 0-184,0 1-156,0-1-112,3 0-68,-3 0-52,0-4-24,0 1-24,5-3-48,-5 2-36,0-4 0,0 1 28,0 0-40,-5 0-48,2 0-96,-5-2 12,3 4 0,-7 0 20,-4-1-80,5 4 24,-5 0 60,-9 2-76,5 3-56,-5 4 96,-2 3-16,2 6 88,-3 1 0,3 5 72,7 1 84,-5 3 232,6 3 20,7 1-80,-2 5-64,4-1-48,0 2-20,2 0 80,6-1-132,0-1-24,0-3 84,0-4-68,6-3-64,-3-3-4,5-2-56,-3-2 0,4-3-24,-4-2-48,9 0-60,-3-2 8,-3-3-44,7 0-24,-5-2-4,7-2 28,-1-1 56,-4-2-44,4-2-112,1-1-120,-7-2-112,5-2-100,-5 0-84,1 0 32,-2-1-236,4-1-492,-4-1-549,-3 0-415,2-1-1832,6 1-409</inkml:trace>
  <inkml:trace contextRef="#ctx0" brushRef="#br0">21009 46158 1540,'0'0'6609,"0"0"-1657,0 0-2860,0 0-707,0 0-353,0 0-8,0 0-124,0 0-168,0 0-96,0 0-40,-14 24-76,12-17-56,-4 2-52,4-1-100,2 3-132,0-3-56,0-1-124,0 0-68,2 0-92,6 0 16,0-4-108,1 2-88,-1-1-24,8-4-84,-4 0-76,1-2 196,-6-5-28,6-3-20,-5-4-128,1 1 52,-7-3 32,-2 1 52,0-3 120,0 5 236,-8-3 12,5 1 332,-10 1-332,1 2-320,4 0 320,-3 5 76,-3 2 404,-2 2 24,4 1-136,2 2-184,-4 2-88,3 1-84,3 0 64,5 3-76,3-3-64,-6 0-276,6 3-324,0-1-348,6-2-697,-3 4-803,5-2-2200,3-3-1317,-3-2 3117</inkml:trace>
  <inkml:trace contextRef="#ctx0" brushRef="#br0">21205 46213 1736,'0'0'4577,"0"0"-2341,0 0-708,0 0-380,0 0 480,0 0 76,0 0 24,0 0-247,24-3-285,-24 1-176,4-1-276,1-2-280,-5 0-172,3 1-148,2-3-72,-5 4-16,3-4-48,-3 2-8,0-2 0,0 3-12,0-1-112,0 4-56,0-1 32,0 2 40,0 0-16,0 0-80,0 0-4,0 0-48,0 3-52,0 1 224,0-1 84,0 4 124,8-2-72,-8 0-48,6 2-4,-6-2 4,3 1 8,2-1 60,-2 0-64,2-2-8,-2 1-128,0-1-192,3-1-208,-6 0-244,8-2-208,-8 0-505,3 0-815,-3 0-1712,5-2-1645</inkml:trace>
  <inkml:trace contextRef="#ctx0" brushRef="#br0">24989 46040 12477,'0'0'1620,"0"0"-1620,3 27 0,-3-10 228,6 1 1148,-3-1 573,-3-1-281,0-1-436,0-1-232,0 0-52,0-4-296,5 2-360,-2-4-268,-3-1-24,8-2 0,1 2 96,-1-6 24,0-1-116,9 0 0,-7-1 68,7-6 0,-1-1 24,-4-1-8,1-3-80,-1 0-8,-4 0-64,0-1-104,3-3 0,-11 1-24,8-3-4,-8 0 64,0-2-24,0 3-4,0 1-68,0 3 144,0 2-16,-2 3 92,2 3-76,-6 2-48,6 1-76,0 2-48,0 0-60,0 0-132,0 2-160,0 1-4,0 2-360,0 3-648,0 1-1097,0-1-2915,6-1-1829</inkml:trace>
  <inkml:trace contextRef="#ctx0" brushRef="#br0">25365 46081 16634,'0'0'4812,"0"0"-3952,0 0-424,0 0 84,0 0 120,0 0-60,0 0-204,0 0-268,-28 26-108,23-19-84,-4 0-28,6-2-8,3 0-60,-5 2-108,5-2-232,0-1 12,0 1 108,5-3 0,-2-1 60,6-1 64,-4 0-16,3 0 72,1-3 24,2-2-36,-3-3 76,3 0 20,-3 0 136,-2-1 24,3-1 124,-7 3 132,4 0 24,-4 4 172,-2 0 8,0 3-132,0 3-160,0 0-192,0 4 72,0 3 112,0 6 80,0-1-56,0 2-208,0 0-136,0 1-248,0-5-488,0-1-176,0-3-660,8-2-2169,-5-6-1183,6-1-2177</inkml:trace>
  <inkml:trace contextRef="#ctx0" brushRef="#br0">25555 45955 17822,'0'0'3116,"0"0"-1392,0 0-1492,28-2-172,-20 2 36,9 0 120,-1 0-32,-2 0-52,8 7-132,-6-6-56,-2 6-92,9-2 4,-7 1-36,3 1-196,1 2-108,-4-2-184,1 1-452,0 0-3609,-9-3 1777,0-2-5921</inkml:trace>
  <inkml:trace contextRef="#ctx0" brushRef="#br0">25635 45726 15321,'0'0'3949,"0"0"-3665,8 27-236,-8-8 440,0 7 440,-8 2 68,6 5-400,-4 2-316,-3 0-88,1-3-80,6 1-112,-4-2-108,4-6 12,2 0 84,0-5 12,2-4 132,-2-4-88,6 0-44,-4-4-108,4-4 12,-6-1-40,2-1-80,-2-2-220,0-5-12,0-1-380,0-4-284,0 0-1020,-2-6-2469,2 4-2687,-6-6 1535</inkml:trace>
  <inkml:trace contextRef="#ctx0" brushRef="#br0">25961 45870 12045,'0'0'4264,"0"0"-2831,0 0-889,0 0-444,0 0-100,0 0-532,0 0-961,0 0-831,0 0-3224,0 0-2141</inkml:trace>
  <inkml:trace contextRef="#ctx0" brushRef="#br0">25986 46034 4912,'0'0'5773,"0"0"-3081,0 0-476,0 0-527,0 0-253,0 0-256,0 0-156,0 0-52,0 0 8,5 26 0,-5-8-124,0 1-168,0-1-280,0 2-116,-5-1-200,5-4-92,0-1-132,0-4-48,5-1-64,-5-3-56,0-4-84,0 0-40,0 0-120,0-2-84,0 0-72,0-4-308,0 1-856,-5-6-1276,5-3-2961,-3 4-2076</inkml:trace>
  <inkml:trace contextRef="#ctx0" brushRef="#br0">26149 46019 6705,'0'0'6116,"0"0"-3336,0 0-991,0 0-821,0 0-132,0 0 144,0 0 56,0 0-88,0 26-112,0-12-280,2 2-136,-2-1-188,0 2-152,6-1-80,2-3-60,-6-2 12,7 1 36,-1-4 4,3-3-40,-2 1-100,-1-5 16,0 0 108,1-1 24,-1-1 108,0-2-60,0-2 16,-5-4-52,5-1 72,-2-3-84,-4 0-4,-2-2-116,6-5 68,-6 4-68,0 0 120,0 0 40,0 6 56,0 2 76,0 1-28,0 3-36,-6 2-104,6 0-4,0 2 48,0 0 0,0 0-48,0 0-48,0 0-60,0 0 0,0 0-60,6 0-40,-6 2 28,0 2 36,2-2 36,5 1 20,-5 1 80,-2-3 0,8 3-64,-5-1-36,5-2 108,-2 1 12,2 2 84,0-2 0,4-1 16,-4 3 92,3-2-60,3-1-48,2 0 28,-5 2 56,0-3 0,6 0-48,-4-4 0,-1 1 76,-1-2-4,-3 1-100,0-1-104,0-1-96,-2 2-72,-4-3 72,5 0-40,-7 0-56,0-3 24,0 0-12,0-1-76,0 0 16,-9-2-4,3 3 4,-2 0 60,0 3-16,0 0 160,-3 5 36,2 1 108,1 1 28,5 4 20,-5 5 48,3 3 88,-4 6 84,6-1 44,-5 5 28,8 2-64,0 0 0,0-1-92,0-3-64,0 2-36,3-4-108,5-3-4,1 1-80,-1-5-60,0 0 60,3-1 48,6-5-48,-9-1-12,6-1 4,-4-1-64,-1-2-12,-1 0-120,0-4-160,-5 3-140,3-3-208,-6-1-120,0 3-524,-6-2-636,6 2-2061,-11 2-1831,3 0-3373</inkml:trace>
  <inkml:trace contextRef="#ctx0" brushRef="#br0">26697 46126 6293,'0'0'5904,"0"0"-3420,0 0-1052,0 0-215,0 0 351,0 0 48,16 30-96,-13-15-452,-1 2-392,4 3-240,-6 0 8,3 2 88,-3-3-292,0-1-240,-3-2-4,3-4-152,0 2-12,-6-4-84,4-1-148,2-4-132,-3 0-96,-2-2-156,2-1-212,-2-2-600,5 0-1168,-3-5-2513,-3 0-2556</inkml:trace>
  <inkml:trace contextRef="#ctx0" brushRef="#br0">23794 46039 2672,'0'0'7813,"0"0"-5269,0 0-1260,-9-24-792,7 18-100,2 1 124,0 3 40,0 2-19,2 0-149,-2 0-192,4 2-20,1 5 304,3 6 484,3 2-44,-5 5-56,2 4-240,0 5-236,-5-2-132,3-3-184,-3 0-72,-1-2-196,4-3 128,-6-5 68,0-4 60,0-3 36,0-3 124,0-3 84,0-1 108,0 0 120,0-5 24,0-5-208,0-7-276,0-6-68,-6-6 8,6-4 120,-2-7-20,2 0-112,0-5-60,-3 1-48,3-4-84,-6 5-12,6-1-28,0 4 4,0 6-48,0 3 20,0 5 16,0 4 128,6 7 112,-3 6 0,-3 0 0,8 8-120,-6 1 0,6 0 0,-1 3 68,3 4 52,4 6 64,-3 2-56,5 3-8,-4 5-12,1 2-52,-1-1-32,6 0-36,-3 0-40,-5 0-68,7 1-16,-6-1-12,6 0 36,-4 0 12,-7 1 28,8-1-16,-6 2 0,-5 1-160,3-1-148,-4-4 248,-2-1 268,-2 2 56,-4-6 300,-3 3 24,-1-3 256,2-2 84,-4-2-16,-1 2-160,1-3-120,-4-2-24,5 0-60,-3-3-88,-3-2-44,7-1-88,-2-3-120,4-1-12,-5 0-256,4-3-128,-2-5-184,3-3-232,5-1-332,-3-3-396,4-1-1144,2 3-1209,0 1-1379,0 3-1217</inkml:trace>
  <inkml:trace contextRef="#ctx0" brushRef="#br0">24221 46168 12225,'0'0'4305,"0"0"-3381,25-8-416,-13 1 72,1-2 108,1-4-52,2 2-36,-1-2-160,-5 0-100,-2 1-60,-8 2-160,9-3-120,-9 4-120,0-2 60,-5-1-100,1 0 52,-4-1-88,0 4 12,-3 1 184,-3 1 8,4 7 184,-2 0-44,4 0 72,0 9-4,2 6-20,-2 1-64,0 7 88,5 3 132,-3-2 36,6 1 104,0 1-128,6-4-280,-3-1-84,5-3-108,0-3-72,-2-1-28,2-4-68,0-1-244,-3-2-64,4-4-72,-1-1-380,0-2-1136,1-4-2285,-1 1-2131,0-9-457</inkml:trace>
  <inkml:trace contextRef="#ctx0" brushRef="#br0">24500 46144 2568,'0'0'9057,"0"28"-6349,0-13-1624,0 2-644,0 2 28,0-3 445,0-3 175,0-4-420,0-2-140,3-4-4,-3-1 136,6 0-52,-6-2-72,0-2-4,2-3 64,-2-4-148,6-5-124,-4-3-8,4-7-28,-4 0-12,5 0 184,-7 1-4,2 2-116,-2 1 8,0 3-60,0 6-144,0-2-144,0 4-8,0 4-52,0 2 56,-2 0-8,2 0-48,0 2-12,0 1-84,0 0-120,0 0-124,0 0-56,2 4-64,-2-2 172,8 0 168,-2 2 44,-1-1-44,9-3-376,-3 0-244,3-1-156,-3-5-1072,8-1-1016,-4-1-2253,-7 5-1928</inkml:trace>
  <inkml:trace contextRef="#ctx0" brushRef="#br0">24765 46098 10393,'0'0'2672,"0"0"-1108,8 24-592,-2-15 297,-6 6 339,3-1-232,2-2-228,-5 3-296,0 1-392,0-4-120,-5 0-208,5-3-132,-3 0-140,3-2-68,0 0-104,0-5-368,0 0-148,0-2 80,0-4-48,0-3-660,0-6-1669,0-5-2795,-6 5-337</inkml:trace>
  <inkml:trace contextRef="#ctx0" brushRef="#br0">24787 45856 14633,'0'0'3837,"0"0"-2081,0 0-1620,0 0-136,0 0-160,0 0 88,0 0 20,0 0 52,25 15-144,-25-6-152,0 0-428,0 4-732,0-2-1597,0-2-4323,0 1 347</inkml:trace>
  <inkml:trace contextRef="#ctx0" brushRef="#br0">27667 45750 4440,'0'0'5725,"0"0"-3601,0 0-924,0 0 56,0 24 68,0-7-135,0 3-13,0 7-216,-5 0-324,5 4-84,-3 2-80,-3-2-56,4-1-28,-4-4-96,3-2 12,3-5-76,0 0-84,0-7-56,-5-3 8,5-1-84,0-3 36,-3-3 0,3-2-36,0 0 60,0 0 84,0 0 40,0-6 80,0-3-8,0-2-256,0-6-8,0-5 0,0-4 164,0-3-112,0-4-56,-3 1-60,3-4-48,-5-2-48,2-1 8,-3 1-176,-2 3 32,8-2 280,-3 5-72,-2 4 72,5 1-60,-3 3-40,3 2 112,0 1 120,3 4-60,-3-1-60,8 2-48,-8-4-60,8 5 60,1 0-16,-1 1-8,3 0-12,6 4-120,-9 0-52,6 3 0,-4 1-32,2 5 8,1 1-24,-1 1 24,1 6 60,-2 2-160,1 5 124,1 2 232,-4 4 24,-1 1 160,-6 1 108,6 2-96,-8 0-40,4-2-48,1 0 40,-5 1 20,-5-5-20,1 2 8,4-3 16,-8 1 132,6-5-64,-6 0 40,-6 1-52,6-2 16,-4 0-4,4 0-20,0 1-76,-4-4-24,4 0 12,0-1 4,0 4-52,-1-6-12,1 0-48,6 1 0,-4 0-48,4-1-12,2-3-64,-6 3 40,6-4 24,0 3 60,0-2 0,0-2 48,0 3 12,0-1-52,6 1 40,-6 0 100,8 2-4,-6 1 0,6 0 0,4 2 28,-4 1-4,0-1 36,6 2 0,-3 2-8,-3-4-64,9 4-120,-9-2 36,1-2-48,-1 2-8,-3-3 0,0 1-52,-1-2 0,4-3-36,-8 4-76,0-5-80,0 1-36,0-3-64,0 3-120,0-4-60,0 0-132,0 0-260,0 0-628,-3-5-1312,3-1-4593,0-5-1672</inkml:trace>
  <inkml:trace contextRef="#ctx0" brushRef="#br0">27924 45985 808,'0'0'12005,"0"0"-8789,0 0-1963,0 0-621,0 0 220,0 0 192,0 0-176,0 0-124,30 7-64,-22-9-148,3-2-132,1 2-148,-4-5-116,6 0-128,-6-1 4,-6 1-12,6 3-12,-8-3-76,3 0 16,-3-1 24,0 4 48,-3-1-108,3-1 96,-8 2 12,6-1 144,-12 1 64,6 2 8,0 0-108,-9 2-108,11 6-40,-2 1 0,-1 1 40,4 3 60,2 0 60,-2 2 100,5 4-76,0-3-60,5-3-84,-2 2 0,2-5-228,4-1-76,-1-3-44,-2 1-4,8-4-156,-3 0-220,3-1-112,-4-2-148,1-4-980,3-2-969,-6 0-5023,1-3 795</inkml:trace>
  <inkml:trace contextRef="#ctx0" brushRef="#br0">28180 46032 11957,'0'0'4056,"0"0"-2803,3 31-545,-3-19 216,0 0 436,0 0 40,0-4-636,0-1-288,0 0-80,0-5-116,0 5-88,0-6-96,0 0-36,0-1 52,0 0 92,0 0 72,0-2 352,0-5 44,0-2-344,0-3-196,-3-3-124,3-5 0,0 2 64,0-4 36,3 3-108,-3-4-24,0-1 20,3 0-92,-3 1 24,5 5-36,-2-4-24,-3 5 84,0 2-12,6 4-16,-6-2-8,3 6 0,-3 3 12,0-2-24,0 5 12,0-1 12,0 0-24,0 0-60,5 2-72,-5 0-52,8 0-8,-5 4 60,5-1 56,0 3 52,0-2-12,1 3-12,-6 0 60,5 1 72,-3 3 12,-2 0 4,3-1 44,-6 2 36,0 0 0,0 2 84,0-3 40,-6 2-4,-2-3 24,5 0 36,-2-2-20,-4-1-28,6 1-36,-2-5-36,2 1-72,1-3-72,-4 0-36,6 2-144,-2-3-168,-4 0-52,6 0-128,-3-3-284,3 1-484,0-4-1768,0 1-2313,0 0-4028</inkml:trace>
  <inkml:trace contextRef="#ctx0" brushRef="#br0">28390 45948 7885,'0'0'5224,"0"0"-2980,0 0-587,0 0-381,11 28-68,-11-24-60,0 1-188,0-4-108,3 0-188,-3-1-96,0 0-84,0 0-136,0 0-84,0 0 16,0-1-16,0 0 48,0-6 28,-3-1-112,3-3-96,-5-2-132,2-3-44,3-1-88,-3 2-36,3-1-28,0 3 4,0 2 84,0 1 36,0 3 0,0 2 12,3 2 48,-3 0-48,3-1-48,2 4 0,-2-2-12,5 1-76,1 1 16,-1 0-12,0 0-36,0 0-64,0 1-264,3 1-424,-2 4-940,-4-4-2089,-2 4-1815,5-3-1329</inkml:trace>
  <inkml:trace contextRef="#ctx0" brushRef="#br0">28577 45864 5064,'0'0'12570,"0"0"-9474,0 0-2228,0 0-868,0 0 0,31-1 260,-28-2 20,5 1 96,3 1-76,-5 0-68,-3-4-144,-3 5-88,5-1-72,-5 1 24,0 0 40,0 0-52,0-2 36,0 2-40,-5-3 52,-4 1-36,1-1 0,-3 2-48,2 1 96,1 0 36,0 1 256,-1 2 128,7 2 124,-6 3-180,2 0-208,4 2-36,2 3 72,0-3 28,0 1 20,0 2-108,2-4-132,4 4-84,4-4-180,-1 1-184,-4-3 40,6-2-160,-2-1-244,-1-4-60,9 0-260,-6 0-888,3-6-2149,-3-3-1851,-3 0-2017</inkml:trace>
  <inkml:trace contextRef="#ctx0" brushRef="#br0">28777 45815 15793,'0'0'5049,"0"0"-3809,0 0-964,0 0-140,0 0 236,0 0 148,0 0 352,0 0-52,0 0-232,0 0-224,0 0-328,2-7-36,-4 9-108,-7 3-40,1-1-32,5 3 36,-5 1 60,3-1 0,-4 2 12,6-2-48,3 1-36,0 0 12,0 0-100,0-1-32,0 0 48,12 0 80,-7-1 4,3 1 72,0 0 0,1 0 64,2-1-64,-3-2 64,0 3 8,0 0-8,-5 1-40,2-2 36,-2-1 12,-3 1 124,0 2-4,0-3-24,0 0 48,-3 1 4,-2-1-4,2-1 24,-2 0 12,-4-1-48,1-1-20,6 2-16,-6-4 12,5 0-12,-6 0-96,4-4-92,-3 1-440,0-3-324,-1-1-452,6-1-1188,-5 1-3261,5 3-3204</inkml:trace>
  <inkml:trace contextRef="#ctx0" brushRef="#br0">28933 45911 888,'0'0'9225,"0"0"-6281,0 0-1508,0 0-616,0 0 60,0 0 73,0 0 3,0 0-180,0 0-160,20 24-188,-6-22-208,-3-2-12,3 0 12,-3 0 8,5-2-8,0-5 24,-4 0-36,-4-1-40,3 1-104,-5-1-64,-3 4-48,-3-2 48,0 0 4,0 2-4,0-1-4,-9-3-8,1 1-96,0 3 48,-4-2 60,1 1 0,-3 3 84,4 2 88,-1 2-52,-3 5-48,6 1-64,-1 1 88,9 4 100,0-2 216,0 3-48,6 2-64,-3-2-104,10-1-196,-4 1-72,2-4-184,5 1-132,-5-3-24,3-3-12,-3 1-84,6-6-212,-9 0-452,3 0-1112,-2 0-1973,-1-4-1371,0 0-777</inkml:trace>
  <inkml:trace contextRef="#ctx0" brushRef="#br0">29148 45898 10257,'0'0'2852,"0"0"-1544,0 0-992,0 0 140,28 13 560,-25-11 321,6 4-445,-4-3-300,-2 3-112,2-5-28,-2 2-84,3 1-124,-3-3-112,-3-1-48,2 0 112,4 0 36,-4 0 48,-2 0 48,0 0 72,0-2-12,6-3-136,-4-1-116,-2-3-112,6 0-24,2 1 0,-5-1 8,2 4 172,4 2-180,-6 3-72,5 0-108,-5 1 68,5 5 112,1 3 64,-1-1 56,-3 0-120,3 3-60,-5 0-112,0-3-56,3 1-148,-4-5-184,6 2-192,-8-6-200,8 0-240,-8 0-1028,6-8-1829,-3 2-2031,5-12-309</inkml:trace>
  <inkml:trace contextRef="#ctx0" brushRef="#br0">29397 45786 13093,'0'0'5133,"0"0"-3721,0 0-1080,25 22-172,-8-13 252,-7-2 176,5-4 336,1 3-116,-5-5-312,0 1-192,3-2-160,-3 0-144,-3 0-196,1-2-372,-7 1-316,6 0-272,-8-5-396,0 4-1092,0-3-3317,-10 1-1176</inkml:trace>
  <inkml:trace contextRef="#ctx0" brushRef="#br0">29474 45638 13105,'0'0'3224,"0"0"-2151,6 28-365,-3-7 252,-3-1 388,0 4-132,0 3-136,-3-3-304,3-3-64,0 2-108,-6-1-196,6-5-264,0 0-144,0-2-68,0-6-64,0 0-156,0-2-64,6-5-116,-6 0-76,0-2-72,0 0 116,3-4-56,-3-3-344,0-2-836,0 0-1052,0-7-1489,-3-1-1143,-3 3-633</inkml:trace>
  <inkml:trace contextRef="#ctx0" brushRef="#br0">30148 45751 5016,'0'0'5921,"0"0"-2953,0 0-784,0 0-611,0 0-437,0 0-324,0 0-348,0 0-204,0 0 212,8 30 224,0-11 188,1 5-192,-1 0-244,0 0-256,3-4-188,3-3 0,-6-5-4,1 0 72,-1-1-60,-6-4-12,7-2 0,2-3-60,-3-1-36,-3-1 96,4-3 12,-1-6 120,-5-3-84,8-2-48,-3-4 12,0-5 60,0-1 40,1-3 32,-3-2-72,-4 5 24,-2-4-96,0 2-56,0 4-40,0 1-60,-2 5-16,2 7 16,-6 1 12,6 5-40,-2 1-128,2 2-100,0 2-156,0 1-52,0 6 256,0 3-40,2 4 40,-2-3-200,6 4-272,-4-2-560,1 0-605,2-3-623,7-2-564,-4-3 48,-3-3 519,4 1 733,-6-5 544,5 0 940,-3 0 404,-2-2 1748,6-1 116,-7 1 377,6-2 695,0 1 40,1 3-288,-1-2-487,0 1-445,9-2-552,-6 3-460,3 0-280,-3 0-100,-1 0-72,7 0-160,-9 0-124,1 0 40,-3 0-40,-4 0 4,6 0 52,-8 0-4,0-1-12,0 1 48,0 0 24,0 0 64,0-2-16,-5-1 8,2-2-176,-5-1 0,-3 1 4,-3-1-4,-3 0-4,7 5-180,-2-1-80,-1 2-28,5 3 24,4 4 164,-4 2 104,8 0 8,3 6 76,2-1-84,7 3 0,-7-2-84,3 1 12,4-5 72,-4 4-4,2-5-48,7-2-304,-2 3-104,-5-6-88,10 0-296,-7-3-844,4-2-1485,-6-2-2923,0-3-513</inkml:trace>
  <inkml:trace contextRef="#ctx0" brushRef="#br0">30730 45748 14041,'0'0'2997,"0"0"-2177,0 0-772,17 28 312,-15-13 528,4-6 532,-4 6 0,4-3-328,-4 0-416,-2-3-228,7 3-184,-5-4-120,-2-1-84,6-2-60,-6-1 8,0-3 76,0 1 52,0-2 56,0 0 36,0-2 12,0-3 280,0-2-112,0-3-168,-6-5-132,6-2-48,0-5 56,0 2-116,0-2-132,0-1-48,8 5 60,0 2 112,-5 4 4,6 5-40,-1 1-100,0 4-36,-3-1-96,4 3-40,-6 3-20,5 0-12,-6 2-40,7 0-192,-3 3-252,-4-1-684,-2 2-1096,6-2-2793,-6 0-3280</inkml:trace>
  <inkml:trace contextRef="#ctx0" brushRef="#br0">30945 45703 19442,'0'0'2124,"0"0"-232,0 0-1884,0 0-16,22 25-28,-14-18 36,9 1 228,-6-1 148,6-6 32,-1 0-72,1 2-236,2-3-100,-3 0-172,7-3 4,-1 2-216,0-2-64,0-2-204,-6 1-380,1-1-256,-6 2-476,6-1-288,-9 4-249,-3 0-299,3 1-328,-5 6 2408,-3 1 520,6 0 2700,-6 1-88,0 3-468,-6 0-219,6 2-401,-3 0-420,3-2-472,-5 0-268,5-4-204,0 1 32,0-2-32,5-4-160,-5 2-148,3-3-168,-3-2-84,0 0-28,6 0-8,-6-2-32,3-3-204,-3-2-608,0-1-1057,0-7-1643,-3 2-1140,3-1 295</inkml:trace>
  <inkml:trace contextRef="#ctx0" brushRef="#br0">31072 45478 16398,'0'0'2516,"0"0"-2404,0 0-108,14 39 488,-14-16 508,0 3 496,0-2-188,0 5-160,-6-2-124,6 5-216,-2-6-364,-4 4-340,6-4-104,0-2 0,0-3-60,0-4-72,0-3 12,0-6-108,0-4 12,6 3-28,-6-6-116,2 0-132,-2-1-76,0-1 48,6-2 28,-6-6-416,0-4-196,0-5-3284,-6-3-861,4 5-1180</inkml:trace>
  <inkml:trace contextRef="#ctx0" brushRef="#br0">31254 45615 15645,'0'0'2905,"0"0"-761,0 0-2132,0 0-12,0 0-976,0 0-120,0 0 332,25 6 96,-25-3-625,0 3-1299,0 2-3124,0-1-1885</inkml:trace>
  <inkml:trace contextRef="#ctx0" brushRef="#br0">31551 45735 1148,'0'0'1240,"0"0"-4,0 0 108,0 0 285,0 0 735,0 0 100,0 0-468,0 0-496,0 0-308,0 0-51,0 0-1,-11 9-96,3-3-52,0 1-28,0 1-44,-1 3-96,-2 4-160,3 0-204,-4 3-160,4-2-144,0 1-68,3-1-88,-4 0-8,9-1-44,0-3-92,0-1-96,0-3-72,9-1-16,-4 0 112,3-4-4,3 1-20,6-4 8,0 0-116,-1-5-164,3-4-216,1 0-308,1-3-264,-1 2-392,-3 2-685,-9-1-3787,3 0-2405</inkml:trace>
  <inkml:trace contextRef="#ctx0" brushRef="#br0">31767 45746 15017,'0'0'4269,"0"0"-2689,0 0-816,0 0-364,0 0-180,0 0 60,0 0 8,0 0 160,-17 22 12,9-6 60,0 0 48,-1 2-40,-2 3-204,3-3-160,-1 2-164,6-5-72,-2-3-48,5-2-48,0-3 0,0 0-12,5-3 84,-2-1 48,3-3 44,0 0-4,-1 0-4,6-6-36,3 2 48,-6-7 72,3 1 0,-2-3-64,1-1 76,-1 0 12,-1 4 24,-3-3 60,-2 9 48,2 0 4,-5 3-100,0 1-132,0 0-56,0 0-64,0 1 76,0 4 44,0 2 96,0 4 0,-5-1-96,5 5 0,0-3-84,0 0-60,0-3-4,0-2-380,5 0-292,-2-5-84,1 1-100,9-6-420,-2-3-692,-2-4-1721,4-6-1283,-1 3-1645</inkml:trace>
  <inkml:trace contextRef="#ctx0" brushRef="#br0">31995 45502 14113,'0'0'4717,"0"0"-3405,0 32-580,0-8 56,0 6 292,-8 4-184,6 0-40,2 3-168,-8-2-304,8 1-228,-4-6-48,4 0 28,0-3-28,4-5 48,-2 1-156,4-8-184,-4 1-120,6-8-164,-8 1-52,6-4-152,-3-3-260,-3-2-508,0 0-512,0-7-1200,0 3-4281,-9-9-1576</inkml:trace>
  <inkml:trace contextRef="#ctx0" brushRef="#br0">32433 45687 11101,'0'0'4192,"0"0"-2623,0 0-945,0 0-104,0 0 380,5 40 132,-2-16 224,3 1-176,2 5-232,0-3-244,-5 0-96,6-7-112,2 1-140,-3-4-100,6-3-72,-6-4 0,-6-1-12,7-7 48,2 1 0,-3-3 12,1-4-24,-1-4 16,5-4-28,-1-6-48,-1 0 24,-3-5-72,0 1-4,-2-2-8,-4-3-48,-2 3-72,0-1 8,0 1 4,-2 0-12,-4 7 48,6 3 76,-2 5 8,2 5-72,-6 1-72,6 2-96,0 1-88,0 0-128,0 1-124,0 5 12,6 3 384,-4-1 40,4 6 72,2 0-84,-6-2-280,10 2-16,-4-4-8,0-2 140,1 1 320,4-2 28,-7-4 176,11 1 40,-9-2 108,8-2 184,1 0 68,-1 0-60,1 0-36,-3 0-48,3-2 60,-4 0-64,4-2-180,-9 3-176,-3-1-100,4 1-48,-1-3 36,-8 4 8,5-2 4,-5 2 0,0 0 0,0-1-12,-5-4-48,2 4-84,-2-2-24,-7-2 72,2 1-48,-4-1 0,-2 4 32,-4-1-68,9 2 0,-3 2 24,6 0 36,0 6 8,5-1 112,3 3 0,0 4 76,8 1 20,3 2 72,-2 1-160,7-2-4,1 1 56,-1-1 156,3-2 36,1-2-252,-4-2-280,6-1-248,-7-2-140,1-4-152,-2-3-408,-4 0-1020,-2-5-2533,4 0-3035</inkml:trace>
  <inkml:trace contextRef="#ctx0" brushRef="#br0">33049 45541 6825,'0'0'6968,"0"0"-4504,0 0-1307,0 0-165,0 0 408,-6 39 52,6-21-164,0 5-296,0 2-100,0 5-12,0 1-108,0-3-208,0 4-240,0-5-252,0-1-72,6-6-60,-4 1 48,4-5 12,2-4-8,-5-2-116,8-1-236,-3-6-204,0-1-112,1-2-144,-1-4-280,0-2-996,4-6-1832,-4-2-1789,0 2-2324</inkml:trace>
  <inkml:trace contextRef="#ctx0" brushRef="#br0">33233 45728 11909,'0'0'6661,"0"0"-4433,0 0-1216,0 0-708,0 0 132,0 0 300,-8 36 172,8-24-160,-3 3-100,-2 0-56,2 1-136,-3-1-168,3 1-172,3-3-116,0 1-8,3-2-76,6-1-132,-1-5-36,0-1 72,9-3 12,-6-2 48,6-5 0,-1-3-100,0-3 4,-4-2-96,1-3 132,-2-1-148,-2-5-32,-6 4 20,-3-4-32,0 2 68,0-1 48,0 6 256,-8 4 204,-1 4 148,3 1-16,-7 4-140,1 2-196,-1 0-72,2 1 72,3 5 96,0 2-96,5-1-12,-6 3-232,4-1-164,5-1-392,0 1-512,0-1-664,0 0-1781,5-3-959,4-4-1389</inkml:trace>
  <inkml:trace contextRef="#ctx0" brushRef="#br0">33573 45711 16101,'0'0'4173,"0"0"-3853,0 0-320,0 0 0,0 0 168,0 0 744,0 0 204,-17 24-100,14-15-184,-10-1-180,4 4-148,-2-2-140,-5 0-136,8 2-60,0 0-72,-4 0-36,7 0-48,-3 0 48,5-1-48,-3-3 36,6 1 8,0-1-56,9 1-48,-9-1 40,8-1-76,0 0 76,6 0-40,-3-5-12,8-1-60,-2-1-36,2-1-96,6-8-148,0 2-80,-1-3-100,1 0-56,-2-4-212,-7 0-604,1 2-1212,-9 0-2473,3-2-2111,-3 5 579</inkml:trace>
  <inkml:trace contextRef="#ctx0" brushRef="#br0">33741 45767 10001,'0'0'4056,"0"0"-2904,0 0-324,0 0 265,5 25 283,-5-14 8,3-1-224,2 1-112,-5 2-140,3-2-208,3 2-240,-3-2-208,-3-3-252,3 1 0,2-1-276,-5-2-196,3-4-132,-3 1-184,0-3-124,0-3-208,0-1-720,0-8-2249,0 3-1319,-3-11-3393</inkml:trace>
  <inkml:trace contextRef="#ctx0" brushRef="#br0">33837 45452 10377,'0'0'9709,"0"0"-7469,0 0-2104,0 0-136,0 0-136,0 0 136,0 0 280,0 0-40,6 23-240,-6-13-172,0 2-168,-6 1-168,4 4-248,-6 1-316,5 0-696,-2-1-2093,5-6-1999,-3 4-1981</inkml:trace>
  <inkml:trace contextRef="#ctx0" brushRef="#br0">33876 45765 12941,'0'0'4289,"0"0"-2853,0 0-860,0 0 88,0 0 480,0 0 304,0 0-168,28 3-412,-20-3-384,4 2-256,-4 0-108,11-2-64,-6 2-56,-2-2-132,6 2 72,3-2-12,-4 0-60,1 0-108,2 0-196,-3-4-108,1 2-48,-6-1 48,3 1-24,-6-2 72,0 3 116,-5-2 128,3-2 92,-3 4 160,-3-2 48,0 3 280,0-4 112,0 4 128,0-1 52,0 1-16,0 0-48,0 0-16,0 0-68,0 1-28,0 3-208,0-1-236,0 3-48,0 2 40,0 3 8,2-2-60,4 2-24,-4-1-36,6-1-216,-1-2 48,-5 0 104,6 0 100,0-4 0,1-2 36,-1-1-12,3 0 52,-2 0-52,-1-4-12,5-1-120,-7-4-76,8-1 76,-6-2-64,1-3 160,-1 2 36,3-2 60,-3-1 0,-5 1-68,5-1 68,1 2 60,-4 4 12,-5 0-60,3 3 108,2 1 88,-5 5-40,3 0 88,-3 1-32,0 0-224,0 2-48,0 4 48,5 4 148,-5 4 20,3 3-12,-3 1-156,0 5-8,6 2-40,-6-1 48,3 0 0,-3 0 0,2 5 144,6-3 4,-8-1-16,6-1 24,-4 2 0,-2-4-36,7 3-12,-7-7 0,2 3 36,-2-4-20,0-1-16,0-1-60,0 1-48,0-5 0,0 2-8,0-5-64,0 1 0,0-1 12,-2-3-16,2-1-92,-7-1-48,5-3 0,-4 0 48,-4-1 60,7-3-12,-6-3-100,1-1-20,0-3 0,3-2 56,-4 1 112,-2-4 68,11 1 4,-3-1 0,-2 1 160,2 1 68,3 2-12,0 0-12,3 0-132,5-2-72,0 1 0,4 1 0,-4-4 8,8 2 80,-5 0-88,5 3 0,7-3 0,-12 5-88,8 1-56,-2-1 156,0 2-20,-1 0 8,-5 4-108,5-2 24,-2 1-36,-3-1 24,0 2-12,-2-2-388,-1 1 252,0 0-188,-2 1-56,-6-2-444,0 0-152,-6 0-1360,3-2-1973,-5 4-2751,-6-3 795</inkml:trace>
  <inkml:trace contextRef="#ctx0" brushRef="#br0">33956 45469 1748,'0'0'3064,"0"0"-1279,0 0-1149,0 0 116,0 0 664,0 0 620,3 33-128,-3-18-8,-3 4-63,-2 5-253,5 4-248,-9-1-200,7 4-212,-6-1-176,5-2-264,-2 1-324,1-5-160,-1-5-64,5 3 4,-3-7 60,3-1 0,0-4 0,3-1 0,2-4 12,-5-1 64,4-2-76,1 1-84,-5-2 12,3-1 24,-3 2-96,0-2-172,0 0-156,0 0-112,2 0-36,-2-2-96,0 2-264,0-1-400,0-2-605,6 2-527,-6 0-1524,0-6-561,0 7-15</inkml:trace>
  <inkml:trace contextRef="#ctx0" brushRef="#br0">34662 45760 2844,'0'0'10593,"0"0"-6452,0 0-2661,0 0-632,0 0-44,0 0-72,0 0-380,0 0-352,0 0-148,0 0-156,0 0-36,9 16-340,-9-16-80,0-2-260,-5-5-816,5 1-3617,-4-7-2560</inkml:trace>
  <inkml:trace contextRef="#ctx0" brushRef="#br0">34671 45521 15397,'0'0'4033,"0"0"-2797,0 0-1236,0 0-172,0 0-596,0 0-300,0 0 152,0 0-565,0 0-1239,-14-28-3612,14 13-877</inkml:trace>
  <inkml:trace contextRef="#ctx0" brushRef="#br0">36243 45742 11957,'0'0'3940,"0"0"-3183,0 0-385,0 0 472,0 0 524,0 0-144,0 0-152,0 0-112,0 0-188,0 0-168,0 0-180,0 1-148,0-1-72,0 0-32,0 0-4,0-1 24,0-3 48,0-3-24,-5-1-80,5-1 20,0-2-48,-3-2 12,-2 0-24,5-2-96,-3-1-8,-5-3-52,8 0-24,-8-2-12,8 0 48,0 3-12,0-1-60,0 5 72,0 4 48,0 1 16,0 6-16,0-1-112,0 2 4,2 2-180,4 0-108,5 0-4,-3 4 124,0 1 72,6 2 92,-3 0-140,6 0 24,-6 0-328,3-1-380,-3 1-460,-1-2-752,-1-1-1033,-1-1-2099,-3-3-1773</inkml:trace>
  <inkml:trace contextRef="#ctx0" brushRef="#br0">36448 45566 15753,'0'0'4569,"0"0"-3693,0 0-804,0 0 40,0 0-64,0 0 168,0 0 148,0 0 112,-19 24 92,7-13 0,-1 2-132,2 0-220,-6 0-212,9 3-4,5-1-120,-6 0-76,9-4 28,0-3 24,0 1-36,3-2 120,6-3 60,-1-1 156,3-3-36,-2 0 60,4-5-44,-1 0-76,-4-2-12,8-5-44,-5 1 44,-6 2 24,3-4-60,1 3 108,-6 1-12,-3 2-12,5 0 108,-5 4-92,0 0-28,0 3 36,0 0-120,0 0-12,-5 6-108,5 3 120,-3 5 252,-3 1-60,3 2-192,-2-1-72,5-2-252,-3-2-400,3-2-12,0-1-160,3-4-160,-3 1-688,5-6-1292,-2 0-2461,3-6-2912</inkml:trace>
  <inkml:trace contextRef="#ctx0" brushRef="#br0" timeOffset="0.99">36657 45574 15749,'0'0'4537,"0"0"-3489,0 0-536,0 0 68,23 22 172,-15-15-184,0 4-252,-5-7-112,8 3-72,3 0-12,-3-1-116,-3-4-4,6 0-240,-3-2-412,0 0-244,-5-2-328,2 0-692,-6-4-2657,4-1-3847,-6-4 1819</inkml:trace>
  <inkml:trace contextRef="#ctx0" brushRef="#br0" timeOffset="0.99">36793 45304 1812,'0'0'9597,"0"0"-5765,-33-16-2247,22 15-405,-3-1-48,3 2-224,-6 0-124,9 2-300,-3 3-132,3-2-120,2 4 108,-3 2-184,7 1 52,-4 5 120,6 6 56,6 3 136,-4 3-108,4 4-148,-3 0-72,5 2-68,-2-2 92,2-4-96,-2 2-116,-1-3-4,6-4 0,-2 2 8,-4-7-20,-2-1 12,2-1-12,-5-4-48,0 2-24,3-4-148,-3-1-56,-3-1 12,3-3 32,-5 2-188,2-5-112,-2 1-172,-4-2-220,-2-2-552,3-5-1612,5 3-3313,-5-11-2660</inkml:trace>
  <inkml:trace contextRef="#ctx0" brushRef="#br0" timeOffset="0.99">36986 45505 12733,'0'0'4525,"0"0"-3005,0 25-660,2-13-76,7 0 44,-1 2 0,0-1-284,9-4-132,-1 0-100,1-3-44,3-2-88,-2-4-112,5 0-68,-1-3-108,-5-4-268,-1-2-252,-5 1-184,5 0-76,-7-5-272,-9 5-956,6-4-2841,-6 4-3836</inkml:trace>
  <inkml:trace contextRef="#ctx0" brushRef="#br0" timeOffset="0.99">37116 45324 13433,'0'0'5109,"0"0"-3785,0 0-772,0 0-112,0 0 372,2 32-72,-4-12 24,-4 4-256,-3 5-108,-1 0-40,-1 2 28,-3 2 104,6-2-120,-1-2-56,1-2 8,5-3-264,-2-1-60,2-6-120,3-2-204,3-6-160,5-1-80,-3-3 44,-2-4-24,6-2-168,4-6-380,-1-4-756,-2-2-760,-2-3-1833,1-1-1247,-3 3-73</inkml:trace>
  <inkml:trace contextRef="#ctx0" brushRef="#br0" timeOffset="0.99">37484 45472 6037,'0'0'5308,"0"0"-2968,0 0-1020,-30 0-580,16 2 69,3 1 183,-5 2 72,4 0-92,-4 2-200,2-1-284,6-1-244,-3 1-136,2 1-108,7-3-8,-6 1-116,8-2-44,-6 1-76,6-1-36,6 1 84,2-1 36,0 4 148,-2 0 12,7 1 136,-1 0-4,1 0-56,-2 0 56,0 0-84,3-1-48,-5 2-132,-1-1 72,-6-1 48,4 2-64,-4-3 76,-2 3 100,0 0 204,-2-1 0,-4 1-48,-2-1 0,6-1 48,-7 2-64,-5-5-44,3 3-64,3 0-124,0-1-8,0-3-168,-1 1-28,9-3 4,-8 0-64,8-1-108,0 0-124,0 0-136,0 0-244,0-5-304,8 1-773,-8-5-1079,9-2-2776,-1 3-1405</inkml:trace>
  <inkml:trace contextRef="#ctx0" brushRef="#br0" timeOffset="0.99">35234 45571 1368,'0'0'4745,"0"0"-2521,0 0 28,0 0-672,0 0-160,0 0-140,0 0-100,0 0-63,0 0-237,0 0 120,0-17-496,0 17-100,0 2 84,0 5-196,0 3 184,0 5 240,0 8 244,0 2-248,0 5-288,0-3-148,9-3-204,-6-2-72,5-4-8,5-3-52,-1-5-72,1 1 84,1-6 48,2 0-12,7-5-60,-9-3-64,2-4-116,6-5-16,-8-2 160,2-3 52,-1 0 56,-5-1 108,-2 1-20,1-2-88,-6 0-64,-3 0-116,0-3-12,0 1 108,-8 1 20,4 1 60,-4 0 4,0 4 8,-3 3-8,3 3-144,0 1 60,-6 2-124,8 5-240,1 1 340,-3 0-172,5 3-60,-3 1-76,6 2-156,-3 1-676,3 4-856,0 1-1113,3-4-2703,-3 1-829</inkml:trace>
  <inkml:trace contextRef="#ctx0" brushRef="#br0" timeOffset="0.99">35582 45824 10757,'0'0'4228,"3"29"-2379,-3-16-509,0 2 64,0 1-96,0-4-240,5 0-364,-5-6-160,0 0-60,0-6 132,3 2 24,-3-2-124,0 0-68,0-2-16,6 1 60,-6-6-120,3-4-47,-3-2-85,5-3-8,-5-1-88,3 0-36,-3-5-60,0-1 24,0 1-72,0-2 0,0-2-72,0 2-72,0-2-12,0 1-36,0 1-160,0-2 75,0 4 13,0-1 60,0 4-12,0 4 168,5 1 40,-5 6-52,0 1 48,0 3-60,0 3 12,0-2-72,3 3-84,-3 0-88,0 0 4,0 0 12,3 3-16,5 0 40,-8 0 48,8 3-16,0 2 16,-2 1-12,3 3 80,-1 0 4,-3 3 96,4 1-72,-1-1 0,0 2-100,-8-1 28,5-3-28,-5 0 52,0-1 88,0-4 80,-5 1 48,2-2 108,-2-1 0,-7 0 64,4-1-64,0-2-8,-3 2-44,3-3-104,-6-2-232,3 0-348,0 0-488,3 0-1024,-6-2-721,11-3-2411,-2 3-709</inkml:trace>
  <inkml:trace contextRef="#ctx0" brushRef="#br0" timeOffset="0.99">35949 45690 4288,'0'0'3277,"0"0"-593,0 0-884,0 0-304,0 0 112,0 0 141,0 0-189,0 0-232,0 0-168,0 0-200,0 0-160,-28 18-184,15-11-192,4 0-168,-2 0-160,1-2-96,1 0-64,3-1-48,6-1-32,-2-3 0,2 2-12,0-2-40,2 0-80,-2 0-64,6 0 136,3-2 68,-1-3-44,2 0-16,2-2-84,1-3-72,-4-1 72,2-2 36,-3-1 40,3-1 140,-3-3 28,-2 1 36,-3-2 60,3 2 28,-6 0-16,0 0 148,0 0-100,0-1 76,-6 3 48,-3 1 108,7 1-24,-4 2 12,-5 3-52,6-1-32,2 4-88,0 1-60,-2 1-32,2 3-4,3-2-24,-6 2-48,6 2-4,0 5 4,0 2 4,6 4 116,-3 4 24,2 6 112,-2-1-40,5 4-100,3-2-116,-5 0-60,-4-3-60,4-3 60,3-2-36,-7-4-76,4 0-56,-6-4-184,2-1-168,-2-2-316,0 2-456,0-3-1216,0-1-2609,-2-1-2280</inkml:trace>
  <inkml:trace contextRef="#ctx0" brushRef="#br0" timeOffset="0.99">38216 45536 2984,'0'0'196,"0"0"2241,0 0 239,0 0-488,0 0-412,0 0-296,0 0-36,-25 3-47,20-2-57,-3 4-168,0 0-140,-4 3-108,4 3-144,0 2-112,-3 2-232,-2-1-112,4-1-128,6 1-4,0-4-104,-2 3-88,5-7-72,0 1 28,5-2 40,-2 1-76,9-4 20,-4 0-52,5-2 4,-2-2-12,0 0-48,6-7-40,-1-4 52,1 4 48,-9-6 48,9 4 60,-9-2 0,1 4 0,-7 3 4,-2 3 0,0-1 48,0 2 140,0 2-36,0 0-8,0 4-28,0-1-112,-2 5 136,2 0 88,-6 4-4,3 0-60,3 2-56,0-3-56,0 0-56,0-2-100,0-5-68,0 2-192,3-4-172,3 1-124,-4-1-60,6-2-284,0-4-712,1-1-2429,-1 0-3015,0-9-341</inkml:trace>
  <inkml:trace contextRef="#ctx0" brushRef="#br0" timeOffset="0.99">38409 45663 16113,'0'0'4289,"0"0"-4289,0 0-292,0 0 292,0 0 268,0 0 388,0 0 12,0 0-60,0 0-88,0 0-60,0 0-132,20-4-256,-15-5-28,-2-2-44,-3 2 0,0 0 24,3-1-16,3-3 52,-6 5-56,3 0-4,-3 1-24,0 6-72,0 0-24,0 1-100,8 0-56,-8 1 32,8 5 136,-2-4 108,2 7-132,0-2-64,3 1-192,0 0-388,-3 0-136,6-2-168,-3-4-1304,9-2-4601,-7 0-2032</inkml:trace>
  <inkml:trace contextRef="#ctx0" brushRef="#br0" timeOffset="0.99">38705 45478 13253,'0'0'7517,"0"0"-5633,0 0-1084,-25 8-632,17-1-108,-9 8 48,6 0 48,-3 3 124,3-1-28,-3 5 36,12-5-116,-6 0-172,8-1-60,2-3-64,6-1-332,1 0-112,-1-5 96,6-3 296,-3-4 176,9-4 108,-4-7-28,1 0-80,2-6-68,2-4 68,-1-3 12,0-2-4,2-4-8,-11-2-140,8-2-152,-11-4 28,6 2 20,-11-1 112,2 3 132,-2 3 0,-3 5 224,-3 2 92,-2 9 192,2 1 0,-3 10-36,-2 1-160,8 7-268,-8 6-40,-1 9 220,7 9 260,-6 6 396,5 5-52,-2 2-239,2-1-321,3 0-268,0-8-16,3 0-116,2-8-132,-2-4-73,7-2 49,-1-5 24,4-2 12,-1-7-24,-4 2-124,0-6-188,-5 0-208,6-6-436,-9 2-688,5-7-2444,-5 4-3289,-5-11-1188</inkml:trace>
  <inkml:trace contextRef="#ctx0" brushRef="#br0" timeOffset="0.99">36507 46314 4244,'0'0'4613,"0"0"-1685,0 0-796,0 0-640,0 0-271,-17 24-113,17-19-220,-3-3-100,3 0-116,0-2 88,0 0 176,0 0-88,3-2-184,2-3-108,-2-4-216,6-1-100,-4-6-12,3-3-44,4-1 44,-4-1-24,0 1-196,1-1 28,-7 2-36,4 4-132,-4 3-36,4 1 156,-4 6-36,-2 2-60,0 3-40,6 1-68,-3 5-60,3 4 276,-4 5 228,-2 4 172,11 4-100,-11 1-120,5 1-180,-1-2-96,-4-1 96,5-6-144,-2-1-160,2-5-56,-2-3 168,2-3 60,-2-3-40,3-1-56,-3-5-232,5 0-264,-6-5-80,6-1-460,1-2-1156,-9-3-2601,6 6-3404</inkml:trace>
  <inkml:trace contextRef="#ctx0" brushRef="#br0" timeOffset="0.99">36968 46257 252,'0'0'2400,"0"0"-352,0 0-707,0 0 519,0 0-268,0 0-288,0 0-28,0 0 128,0 0 44,0 0-168,0 0-79,0-3-37,0 3-32,-4 0-108,-1-2-364,2 0-104,-5 2-60,0-1-44,-6 1-8,3 0 40,-6 0-84,1 1-64,5 5-92,-6 0-136,6 1-108,-2 2-4,4 1-60,-2-1 64,9-2 48,2-1 0,0 1-48,2 0-196,1 0 40,5-2-60,6-1 84,-3-3 132,3-1 0,-1-5 12,2-3-12,1-6-48,-5-2 48,8-2-12,-5-5-36,-3-1 48,3 0 48,-3 0-40,-3-3-8,-5-1-192,5 2 140,-8 1-104,6-1 24,-6-1 60,0 8 68,-6-2 4,4 9 8,-4 0 136,6 7 72,-8 1 40,8 4-52,-8 7-72,5 3-36,0 7 100,-2 7 212,5 6 192,0 3 4,0 3-184,0-2-192,0-1-60,5-4-11,-2-5-85,-3-4-72,11-2-64,-3-5-68,-2-2-73,2-5-23,0 0-48,1-3-144,-7-3-268,9-2-252,-3-5-256,-2 1-500,2-3-940,-5-1-2757,-3-1-3412</inkml:trace>
  <inkml:trace contextRef="#ctx0" brushRef="#br0" timeOffset="0.99">37161 46293 14485,'0'0'4029,"0"0"-3193,0 0-348,0 0 320,0 0 1052,0 0-360,25 19-440,-25-19-364,0 0-212,3-3-64,-3-2-60,5-2-71,-5-4-73,0-1-36,-5 0-20,2-1-16,-1-3-24,-1 1 0,-3-1-120,5 1-4,-2 1-128,2 0 0,-3 4 84,6 0 44,0 2 4,0 4-84,0-1 8,0-2-44,0 3 60,6-1-72,-3 2 48,2-2 48,3 1 36,-5 1 12,6 1 0,-6 0-12,5 1-113,0 1-31,-3 0-60,-2 0 0,5 0 24,0 1-12,-2 1-204,3-2-124,-7 2-56,9-1-148,-3 1-484,-2 0-832,-3 0-1796,5-2-1265,-3 0-2296</inkml:trace>
  <inkml:trace contextRef="#ctx0" brushRef="#br0" timeOffset="0.99">37420 46122 14249,'0'0'4049,"0"0"-2805,0 0-448,-17 24-116,9-12 356,-3 0-80,-3 3-220,6-3-72,-3 2 0,2 0-64,1-4-152,6 0-220,2-1-228,0-4-68,0 2-100,8-2 84,0-2 12,6-3 12,-6-1-40,9-4-20,-1-6 24,4 3 0,2-6 0,-5 2 96,-4-2 0,1 2 144,-6 0-96,0 4-48,-5 1-4,-3-2 4,0 6 108,0-1 24,0 1-8,-3 1 44,3 2-36,-5 0-36,2 5-48,-5 0-40,2 4 52,-2 1 48,5 4-12,-5 0 60,8-2-24,-2 0-68,2-2-64,0 0-252,0-3-96,2-2-96,-2-1-100,8-2-120,-5-2-92,5 0-188,1-6-852,-1-2-2564,0 1-4301,1-7 484</inkml:trace>
  <inkml:trace contextRef="#ctx0" brushRef="#br0" timeOffset="0.99">37588 46190 4804,'0'0'13202,"0"0"-10098,0 0-2208,0 0-712,0 0 132,30 4 336,-18-2 208,-1-2-104,3 0-188,2 0-172,-5 0-116,5 0-124,1 0 0,-6-2-156,1 2-168,1-4-292,-10 3-260,5-1-124,-8 0-76,0-1-280,0-1-880,-3-3-2233,3 4-3071,-8-6-777</inkml:trace>
  <inkml:trace contextRef="#ctx0" brushRef="#br0" timeOffset="0.99">37768 46026 928,'0'0'2412,"11"-25"-864,-6 17 237,-2-1 955,-3 2 272,3 0-784,-3 6-99,0 1-221,0 0-572,0 0-504,-3 0-68,3 0 88,-8 0-116,5 3-216,-5 1-156,-1 1-40,4-2-48,2-1-68,-2 3-100,5-3-108,-3-1-48,3-1 0,-5 2 40,5-2-36,0 0 44,0 0 12,0 0 48,0 0 36,0 0 24,0 0 36,0 0-48,-3 0-64,3 0-44,0 0-132,-4 0-60,-1 0-60,2 0-28,-2 4 88,-3 1 60,5 0 36,-6 3 96,1 5 84,0-2 132,-1 5 24,1 1 16,6 2-52,-6-2-24,2 2 48,-2 2-72,0-2-20,0-2-52,4 2-12,1-5 0,-2-1 24,5 1 0,0-4-24,0 1-32,0-1-40,5-2-72,-2 1-12,-3 0 0,12-3 0,-12 0 0,8 1 12,-3-2 12,-2-2-64,-3-3-176,0 3-108,0-3-52,0 0-32,0 0-28,0 0-48,0-1-124,-8-3-96,5-1-456,-2-3-1212,-7-1-2649,9 0-2888</inkml:trace>
  <inkml:trace contextRef="#ctx0" brushRef="#br0" timeOffset="0.99">37881 46106 14733,'0'0'4797,"0"0"-4065,0 0-584,0 0 168,0 0 380,27 29 284,-16-24-60,3 1-156,-3-3-260,9-1-212,-3-2-232,-1 0-60,3-5-496,3 1-480,-3-3-284,1-1 116,-3-4-1808,-1 3-3741,3-6-4180</inkml:trace>
  <inkml:trace contextRef="#ctx0" brushRef="#br0" timeOffset="0.99">37964 45962 10045,'0'0'4764,"0"0"-2539,0 0-665,0 0-440,0 0-156,0 0-184,0 0-112,0 0 32,0 0 148,0 0 56,0 29-12,0-13-60,0 3-88,0 5-203,-3 0-189,-2 0-152,2 0-200,3-2-8,-4-2-52,-1-1-12,5-3-60,0-2-16,0-2-8,0-4-12,0-1-13,0 0-131,0-4-132,0 1-160,0-2-80,0-2-100,0 0-84,-3 0-148,-2-6-272,5 3-776,-3-6-2213,-2 1-2491,1-8-1337</inkml:trace>
  <inkml:trace contextRef="#ctx0" brushRef="#br0" timeOffset="0.99">38259 46017 1344,'0'0'17434,"0"0"-13234,0 0-3392,0 0-588,-25 17 8,14-9 352,0 0 428,-6 1-32,4 2-147,-7-2-285,12-1-208,-4-1-144,4 0-144,3-1-48,-3 2-108,5-1 0,-3 1-12,6-1-144,0 3-148,6-1 88,-3 1 23,5-1 37,0 1-12,6-1-12,-3-1 60,6-1 164,-1 2 64,1-2 12,-6-2-8,8 0 4,-11 0 64,6-1 156,-6-1 72,-5 0 0,-3-1-108,3 0-72,-3 1 37,-3-1-49,3 5-12,-11 0-24,3 0-72,-9 1-4,-2 1-128,-3 1-84,3-1-13,-6 1 1,8-3 60,1 0 36,2 0-48,1-2-252,4-2-292,6-3-444,-2 0-732,2 0-732,3-5-1621,0 0-3415,11-9 1631</inkml:trace>
  <inkml:trace contextRef="#ctx0" brushRef="#br0" timeOffset="0.99">38482 46266 8173,'0'0'12697,"0"0"-8641,0 0-3300,0 0-756,0 0-384,0 0-60,0 0 8,0 0-228,0 0-232,0 0-352,0 0-1180,-6-16-2793,3 10-2955</inkml:trace>
  <inkml:trace contextRef="#ctx0" brushRef="#br0" timeOffset="0.99">35626 46285 416,'0'0'11069,"0"0"-6677,0 0-2915,-22-12-1005,7 8-264,-1 1 52,2 3 184,-2-2 108,-6 2 124,2 0-104,1 2-180,-6 3-112,6 4-72,-3-1 8,2 2 112,4 6 96,7-1 60,1 1-48,0 1-132,6-2-136,2 1-168,2-2-60,6-2 60,0-2 96,9-3-24,3-4-24,1-3-36,1-5 64,3-7-16,6-7-12,-9-1-48,0-6-8,-2-2 8,-4-1 8,1 0 76,-7 0 24,-1 0-24,-6-1-36,2 0-48,-5-1-24,-5 3-96,2-1-244,-6-2 208,-1 5-84,2 1 120,-7 2 76,7 6 44,-3 3 136,8 4-4,-5 4-24,3 3-48,5 3-60,-3 0 0,3 3-108,-6 10 108,6 2 12,6 11 192,-3 7 232,5 4 24,0 8-52,3 0-120,-3-2-228,0-2 72,-1-5 52,1-3-4,-6-6-12,4-3 12,-4-2-48,1-4-60,3-3-72,-3-1 0,-3-4-120,0-3-276,5-2-268,-5-1-204,3-3-132,-3-1-308,0 0-552,0-5-1852,0 0-2793,8-11-3196</inkml:trace>
  <inkml:trace contextRef="#ctx0" brushRef="#br0" timeOffset="0.99">35791 46295 14173,'0'0'4381,"0"0"-3421,0 0-228,0 0 268,0 0 396,8 28-248,-8-20-292,0 6-264,0 0-256,0-1-84,0 1-80,6 1-164,-6-1-8,2-3-104,4-3-80,-3-1-56,5-2 12,0-3 24,0-2 0,1-2-16,-1-5 4,0-1 96,1-4 60,-6-4 56,5 1 0,-8-2 0,0-1-140,0 1-148,0-3 136,-3 2-12,-5 1 8,-6 4 60,6 2 100,-4 4 168,2 2 16,-7 4-76,3 1-104,4 3 4,-2 0-8,-1 4 0,4 0-72,1 0-60,5 2-100,-2-4-192,5 0-544,0 2-984,0-2-2037,8-2-1923,-3-1-1689</inkml:trace>
  <inkml:trace contextRef="#ctx0" brushRef="#br0" timeOffset="0.99">35990 46266 13001,'0'0'3152,"0"0"-1383,-3 29-1077,-2-14-4,5 4 256,-3-3 252,-3-1-44,6-1-244,0-2-136,0-3-352,6-1-308,-3-1-112,5 0-28,0-5-104,1-1-12,1-2 12,4-6 12,-3-2 24,5-6 12,-4-1-112,1-1-92,-1-2 44,-1-1 236,-3 2-196,0 1 120,-2 4 36,-4 2 48,-2 4 180,0 4-132,0-2 388,-8 5-304,8 0-48,-8 0-72,5 5 0,-5 2 88,5 3 68,-2 0 24,2 6 36,-3-2-20,3 1-28,3-1-32,0 0-148,3-1-12,6 1-132,-1-4 140,3 1-4,3-3 4,-4-1-80,7-5 12,0-2 72,-1-2 120,4-5-36,-4-1 12,1-3 84,0-1 24,-7 0-84,1-3-48,-2-1-72,-4-1-104,-2 0 100,2-4-140,-5 4-84,0 2 48,-5-1 60,2 6 112,-2 3-52,2 0-124,-3 4-140,-5 1-64,9 1-92,-6 1-28,-1 3-52,1 0-132,2 4-452,-2 0-952,8 0-2141,-8-2-3567</inkml:trace>
  <inkml:trace contextRef="#ctx0" brushRef="#br3" timeOffset="0.99">34674 51976 4072,'0'0'6473,"0"0"-3549,0 0-924,0 0-691,0 0-305,0 0-76,0 0-116,0 0-288,0 0 160,0 0 24,21 14-116,-9-9 4,7-2-40,3 1-192,0 0-160,-5-4-180,5 0-24,-9 0-180,4 0-160,-3 0-312,-6 0-148,-2 3-112,2-3-348,0 0-784,-8 2-1757,0-2-1499,0 0-305,0 0 2725</inkml:trace>
  <inkml:trace contextRef="#ctx0" brushRef="#br3" timeOffset="0.99">34769 51772 3372,'0'0'432,"0"0"1873,0 0-369,0 0-444,0 0-264,0 0-340,0 0-208,0 0-68,0-25 64,0 20 148,0 2 0,0-3-60,0 5 5,0-2-49,0 1-12,0 0-104,0 2-176,0 0-192,0 6-28,0 1 364,0 4 100,0 6-64,0 11 60,0 5 132,-3 5-40,3 5-204,0 1-136,0 1-176,0-5-136,0-3-12,0-7 60,0-1 24,0-5 36,0-5-20,0 1-16,0-3-60,0-1-24,0-2-48,0-2-44,0-4-4,0-1-4,0 0-8,0-5-60,0 1-36,3-1-72,-3-2-52,8 0 64,1 0 24,4-4-144,-1-1-72,-2 0-52,5-2-156,-5-1-24,4 1-36,-8 2-256,7-1-336,-5 0-468,-4 2-520,4-3-541,-3 2-1655,-2 0-265</inkml:trace>
  <inkml:trace contextRef="#ctx0" brushRef="#br3" timeOffset="0.99">35013 52100 6249,'0'0'6232,"0"0"-3788,0 0-919,0 0-641,0 0-228,0 0-88,0 0-112,0 0-40,0 0 600,8 34 312,-8-13-300,5 0-288,-5 1-280,4-1-196,-4-3-24,2-2-36,6-2-56,-8-2-52,0-4-92,0 1-4,6-2-96,-4-2-124,-2-2-128,0-3-64,0 2-84,0-2-120,0 0-124,0 0-204,-2-2-548,-4-1-1224,4-4-4145,-6 0-2872</inkml:trace>
  <inkml:trace contextRef="#ctx0" brushRef="#br3" timeOffset="0.99">35330 51893 5016,'0'0'7865,"0"0"-5025,0 0-927,0 0-565,0 0-172,0 0-140,0 0-172,0 0-176,0 0-228,0 0-168,0 0-124,6 20-60,4-6 96,7 0 124,3 3 92,5-1 40,-1 0-256,-2-3-136,8-1-68,-5-4-12,-2-1-132,-7-2-72,0 0-12,1-3-112,-6 2 16,-2-1-52,-1-3 28,-3 0 20,-5 2 124,3-2 204,-3 0 24,0 2 180,-3-2 24,3 0 64,-5 0-64,2 1-68,-5 1-28,-1-1-60,4 5 24,-3-3-24,-4 4-60,10 2-12,-6-1 0,-6 5-12,6-2 12,0 3 8,-4 1 100,1 0 0,-6 0-12,4-2-20,1 1 8,2 1 24,-4-6 36,6-1-24,8-6-120,-8 4-88,8-5-140,0-1-232,0 0-44,0 0-76,8-1-124,-8-5-60,8 2-96,6-4-840,-9-1-608,12-2-1805,-9 2-1667,0 1-1429</inkml:trace>
  <inkml:trace contextRef="#ctx0" brushRef="#br3" timeOffset="0.99">35899 51709 2492,'0'0'6093,"0"0"-3793,0 0-836,0 0-456,0 0-140,0 0 16,0 0-28,0 0-103,0 0-129,0 0-116,9 0 24,-9 3-4,0 8 64,0 2 140,0 6 36,0 6 84,0 2-28,-9 7-12,9 2-52,0-1 0,-8-1-112,5 1-200,3-8-124,-2-2-36,2-2-12,-6-2-60,6-4-47,-2-1-25,2-5-60,0 2-24,0-4-48,-7 0 0,7-3-12,0-2-4,0 1-68,0-3-48,0 4-60,7-5-13,-5 1-23,4 2 36,-4-1 0,1-2 12,5 2-12,6 0 48,-6-3-24,4 1-52,-4-1-32,3 0-12,3 0-24,-3 0-64,3-2-116,-6-3-100,3 3-172,-3-3-264,-5 2-616,5 0-728,-8-1-629,0 2-1795,5-3-481</inkml:trace>
  <inkml:trace contextRef="#ctx0" brushRef="#br3" timeOffset="0.99">35808 51933 5885,'0'0'6400,"0"0"-3488,0 0-1015,0 0-561,0 0-108,0 0-68,0 0-256,0 0-288,0 0-228,0 0-180,0 4-76,3 1-24,2 2 48,4 2 28,2-1-40,6 0-24,-1-1 0,3-3-36,1 1-8,2-5-76,-3 0 0,0-5-148,-4 2-164,-5 0-220,-2-1-220,4 2-156,-4-3-116,-8 3-300,5 0-640,-5-2-845,-5 2-2127,5 1-269</inkml:trace>
  <inkml:trace contextRef="#ctx0" brushRef="#br3" timeOffset="0.99">36142 52073 13105,'0'0'4569,"0"0"-3677,0 0-388,0 0-36,0 28 132,0-18 120,0 0 56,0-1-84,6 4-220,-6-4-252,3 6-100,-3-4-24,5 2-84,-2-4-12,5 0 0,1-1-4,-1-2-44,-5-3 48,5-3 4,0 0 8,0 0 36,0-3-40,0-4 0,1-1-8,-6-3-12,2-1-60,-2 0-60,-3-2-12,0 0-52,-3-1 40,-2 2 20,-3-1-80,-9-1-4,6 6 124,0-1 96,-2 4 120,-7 0-68,9 6 20,-3 0 36,6 5 12,-1-3-120,6 5-92,-5 2-100,8-1-4,0 1 28,0 4-4,0-2-144,0-1-292,8 2-408,1-6-620,-1-1-1493,0 0-3523,1-5-1481</inkml:trace>
  <inkml:trace contextRef="#ctx0" brushRef="#br3" timeOffset="0.99">26380 52192 1592,'0'0'7609,"0"0"-5005,0 0-1144,0 0-532,0 0-80,0 0-4,0 0 37,0 0 235,5 29 228,-1-10-204,-4 5-180,0 7-36,3 0-160,-3 0-196,5 0-108,-5-4-52,0-4-84,0-4-92,0-4-40,0-5 0,0 1-36,0-3-36,0-3-24,0-1-48,0-4 28,0 1-68,3-1-4,-3 0 4,0-3 88,0-2-12,5-4-12,-5-6-68,0-6 4,3-3 0,-3-3 4,0-4-12,0-4-44,-3-1-76,-2 0-12,2-1 56,-2 1-20,2-1 12,-1 3 84,-1 3-8,5 1 12,-3 6-4,-2 3 36,5 1-36,-3 2-168,3 2 108,0 0-24,0 2-12,3 4 24,-3 2-84,5-2-136,-2 3-56,6 0-64,-6 1-32,5 5 8,0 0 48,6 2 96,-6 5 4,3 1 176,-3 4 100,9 4 12,-9 2 12,3 5 172,-3-3-64,1 3 64,-6-4-4,2-1 88,-2 1-28,2-5 4,-5 3 104,0-2 40,-5-3-28,2 2 40,3-2-64,-8 2-48,5-3-72,-6 3-44,1-3-52,0 0-24,0-2-48,0 0-48,-1-2-8,1 0-64,8-2-24,-3-4-232,-2 2-128,5 0-100,0-2-92,0 0-140,0-2-216,5 0-856,-5-1-2084,3-2-1657,0 2-3664</inkml:trace>
  <inkml:trace contextRef="#ctx0" brushRef="#br3" timeOffset="0.99">26668 52276 5228,'0'0'2981,"0"0"-2981,0 0-1380,0 0-25,0 0 857,0 0 548,0 0 132,0 0 585,0 0 403,0 21 8,0-20-92,0-1 12,0 0 88,0 0 148,0 0 184,0 0 212,0 0 49,0 2-161,-6 0-232,3 0-240,0 3-244,-2-1-148,-3 7-160,5-2-148,-6 3-44,4 2-52,-6-4-72,6 4-92,2-4-112,3-1-24,0-3-112,0 3-68,0-4-12,3-1 12,2-1-12,-2 1 8,5-4 76,-3 0 60,4-4 48,-6-1 0,5-2 48,0-3-40,1-3 0,-1 3 4,-6-2-12,4 0-60,-4 4-12,-2-1 60,6 3 12,-6 4 0,0 0 4,0 2-4,0 0 4,0 0 80,0 0 12,0 3-84,0 2-4,0 2 76,0 4-24,-6 0 4,6 3-64,0-4-8,0 1-104,6-2-92,-6-5-412,3 2-124,2-4-240,-2-2-572,5 0-480,-5-6-2221,3 3-2215,5-9-609</inkml:trace>
  <inkml:trace contextRef="#ctx0" brushRef="#br3" timeOffset="0.99">26800 52393 4028,'0'0'4797,"0"0"-3309,0 0-676,0 0 460,0 0 588,0 0 208,8 24-215,-8-21-301,5 1-196,-5-2-288,0 1-328,3-1-284,-3 1-128,0-3-88,5 2-32,-5 0-4,0-2 0,0 0-12,0 0-20,0 0 20,0 0-36,0 0 36,0 0 36,0 0 16,0-4 116,0-1-12,0-2-192,0-5-80,-5 2-76,2-6-4,3 2-116,-5 1-48,5-1 0,-3 0 12,3 4 0,-5 2 24,5 1 32,0 1 40,0 3 56,0 1-8,0-2-60,0 3-12,5 1-24,-5-1-12,3 1-12,2-2 12,-2 2 36,5 0-12,1 0 48,-1 0-24,0 0 8,1 0 56,-6 0-52,5 0-108,-3 0-72,-2 0-88,-3 0-116,0 0-112,0 0-232,0 0-256,0 0-128,0 0-180,-8 0-468,5 2-841,-5-1-2327,2-1-809</inkml:trace>
  <inkml:trace contextRef="#ctx0" brushRef="#br3" timeOffset="0.99">26979 52285 4224,'0'0'4341,"0"0"-2065,0 0-696,0 0-48,0 0 136,0 0-63,0 0-145,0 0-392,0 0-68,0 0-64,-13 10-108,9-3-188,-1 3-84,-3 0-60,8 3-76,-8 0-128,5-1-28,3 2-24,-6-4 36,6 2-8,0-1-40,0-4-84,6-1-84,-6 0-60,3-3-84,5 1 0,-3-3 12,3-1 60,1 0-48,-1 0 48,4-1 8,-4-5 0,2 1 4,4 0-8,-6-2 4,3 2 4,-2 0-4,-1-2 4,-5 2 4,5 0-4,1-2-8,-1-2 0,0 1-112,-6 1 44,7-2 4,-1 1 60,0-1 12,1 2 0,-4 0 0,-2 0 0,5 2 4,-8 0 68,3-1 28,3 4 8,-6-2 12,0 2 36,0 1-12,0-1-36,-9 0 0,6 0-108,-5 1-8,-6 1-64,-2 3-24,5 1 0,-5 3 4,4-1 92,4 3 96,0 0-48,-1 1-44,9-2-4,-3 4 0,3 0 0,0 2 0,0-2-8,3 2-52,6 0-12,2-4 0,-6 2-48,7-2-12,1-1 12,-8 0 32,10-4 16,-5-2-36,-1 1-48,4-4-96,-1 0-84,-1-4-100,-3-3-84,6-1-120,-3-3-244,-3-1-596,1 0-884,-7 0-1781,6 0-1563,-8 2-977</inkml:trace>
  <inkml:trace contextRef="#ctx0" brushRef="#br3" timeOffset="0.99">27315 52016 15057,'0'0'5557,"0"0"-3881,0 0-1288,0 0-384,-2 28 288,2-10 324,0 6 540,-3 1-32,-2 0 76,5 6-403,0 1-329,0-3-276,0-1-132,0 3-60,5-6 0,-5-2-8,3-5-40,-3-4 40,2-2 0,5-5 8,-7 0-12,8-2-72,-6-1-36,-2-4-60,0 1-132,0-1-100,0 0-21,0 0-95,0-1-148,0-3-236,0-1-612,0-4-1424,0 3-3237,-2-5-3900</inkml:trace>
  <inkml:trace contextRef="#ctx0" brushRef="#br3" timeOffset="0.99">27721 52213 548,'0'0'2972,"0"0"-1576,0 0 1077,0 0-257,0 0-320,0 0-88,0 0-212,0 0-184,0 0-139,0 0 83,0 0-92,-5-8-192,5 8-184,0 0-100,0 3-88,0 1-312,0 4-52,-8 4 12,8 2-8,0 3-88,-3-1-36,-3-1-84,6-1-132,0-2-96,0-2-36,0-3-108,0 0-144,0-2-196,6-3-216,-3 0-344,-3-2-696,5-6-572,-2-1-2657,-3 1-2996</inkml:trace>
  <inkml:trace contextRef="#ctx0" brushRef="#br3" timeOffset="0.99">27746 51990 11701,'0'0'5029,"0"0"-3625,0 0-924,0 0-12,0 0 160,0 0-164,0 28-464,0-16-100,0-3-620,0 6-696,3-6-1113,-3 2-3695,8 0-2725</inkml:trace>
  <inkml:trace contextRef="#ctx0" brushRef="#br3" timeOffset="0.99">27926 52122 1736,'0'0'12193,"0"0"-7548,0 0-3125,-20 35-420,12-20-68,-1 1-184,1-1-244,0-2-240,-1 2-232,7-2-132,-4-1-108,4-4-64,2 0 16,0-1-72,0-4-184,2-1-96,4 0 288,-4-2 220,7 0 4,-1 0 96,-2 0-56,3 0-44,-7-2-8,4 2-80,-4 0 28,-2 0-24,3 2-12,2-1 96,-5 4 292,0 2 80,-8 2-8,6 1-72,-6 4-28,-1-2-32,-5 3-100,3-1-120,3-2-8,0 0-4,-1-3-120,1-2-100,8-4-288,-8 0-228,8-1-236,0-4-232,0-4-1204,0-1-3809,8-14-4636</inkml:trace>
  <inkml:trace contextRef="#ctx0" brushRef="#br3" timeOffset="0.99">28340 51978 1420,'0'0'980,"0"0"3033,0 0-2557,0 0 88,0 0-20,-6-24-200,6 20-188,0 1-20,0-1-116,0 2 17,0 1-45,0 0-168,0 1-260,0 0-344,6 2-192,-6 7 32,0 6 488,0 9 620,2 6 8,-2 6-212,0 9-216,0-2-208,0 2-40,0-4-104,3-7-124,-3-1-108,5-9-136,-5-2 100,3-8 0,2-2-24,-1-3-36,1-4-44,-2-2-4,-3-1-4,5-2 4,3-2 0,-5-3 48,6-5-48,-1-2 0,2-4-84,-1-3 0,-3 0-48,2-1 24,1 0 12,-7 4 12,6 4-36,-8 1-60,8 5-16,-5 2 52,-3 1 24,0 3-96,6 0-52,-3 1 88,-3 5 180,5-1 192,-2 3-8,5 4-4,-3 0-120,4 0-52,-6 0-8,5-3 0,0 1 4,1-5-4,-1 2 60,0-3 84,1-3 36,-7-1-8,9 0-52,-3-3-12,1 0-24,-1-3 0,0-1 12,1 1 0,-1-1-24,-6 0-60,6 0 0,-8 0 60,9 4 12,-9-2 4,6-1-16,-6 5-60,0-3-12,2 3 0,-2-3-60,0 4 48,0 0-76,0 0 16,-2 0 12,2 0-48,-6-1-24,-3 1 12,1-2 72,6-2-48,-9 4 24,2 0 64,4 0 8,-3 0 92,8 4-8,-9-1-36,9 2-48,0 0 8,0 4 88,0 1-36,6 1-48,-3-1-12,5 0-88,0 1-80,1-3 0,-1-1-72,2 0-64,-1-4-68,-1 2-136,0-3-72,1-2-136,-1 0-256,-5-2-60,5-3-292,1-1-296,-9-3-409,8 0-87,-3-3-400,-2 0-784,2 0-1153,-1 1 1473</inkml:trace>
  <inkml:trace contextRef="#ctx0" brushRef="#br3" timeOffset="0.99">28753 52215 3860,'0'0'4737,"0"0"-2293,0 0-828,0 0-252,0 0 40,0 0 65,0 0-93,0 0 12,0 0-140,0 0-408,0 33-368,-2-23-72,-4 2-60,3-2-40,-5 2-20,2 0-52,4-5-72,2 2-80,-3-4-76,3-1 0,-5-1-4,5-3 4,0 0 84,0 0 72,0 0 36,5 0-48,-5-3-60,0 1-84,0-2-4,3 1 0,-3-1 4,0 1-4,0 1 4,0 2 4,0 0 8,0 0 40,0 0-52,0 0-96,0 0-72,0 0-12,0 0-12,0 0-16,0 0 40,0 0 12,0 0 84,0 0 72,0 0-4,0 0 8,0-1 56,0-3 180,0-1-156,0 0-36,0-4 0,0 2 4,0-1 8,2-1-48,-2 2 0,6 2-8,-6 2 0,0-1 0,0 0-4,0 3 0,2 0 0,-2 1 8,0 0 88,0 0-12,0 0-12,0 0-68,0 0-4,0 1-56,0 4 56,0 2 96,-2 2-12,2-1-36,0 3-48,0-3-4,0 1 4,0-2 4,0 0 0,0-4 0,0 0 0,0-3 4,0 2 112,0-2 40,0 0 8,0 0 24,0-2-24,0 1 108,0-3 328,0 1-208,8-4-180,-5-2-96,3-1-60,-4 0-12,4 0-44,-4-1-4,4-1-4,-4 4-68,5-1 60,-7 2 8,2 2-8,-2 2 4,0-1-40,0 1-12,3 1 48,-3 2-60,0 0 12,0 0-48,0 0-72,0 0-72,5 0-88,-5 0-80,0 2-36,3 3 44,5-2 28,1 2 20,-4 2 220,3-2 144,1 1-144,-4-1-136,3-3 160,7-1 120,-7 3 4,0-3 4,0 1 52,-2-2 72,2 2 100,0-2 128,1 0 64,-1 0-16,5 0 4,-4 0-64,-4 0-36,9 0-80,-5-4-40,-1 3-36,0-3-36,-6 1 0,5-1-36,-5 1-12,1-2 0,2 0 0,-5-2-60,0 0 12,0 0-24,-5-2-96,2-1-24,-6 2-36,1-4-24,0 5-24,0 3 12,-3 2-28,3 2 28,-1 0-24,6 5-12,-2 3 60,2 5 44,3 3 124,0-1 72,0 2 12,3 1-24,5 0-60,1-2 72,1 1-24,-1-2-48,-1 1 0,0-6 0,7 0 84,-13-5-84,6 1-88,3-4-164,-2-2-88,-4 0-20,3-4-136,1-3-108,-6-3-448,5-2-860,-8-4-1120,3 1-3293,-3 3-1768</inkml:trace>
  <inkml:trace contextRef="#ctx0" brushRef="#br3" timeOffset="0.99">29509 52152 2872,'0'0'1292,"0"0"1809,0 0-665,0 0-760,0 0-252,0 0-136,0 0-112,0 0 33,0 0 23,0 0-148,-8-1-492,0 2-128,0 4-84,-4-3-24,-4 6 8,2-1 100,1 3 32,-4 2 0,3 0-8,3 0-80,-3 0-32,11-1-136,0 1-56,-2-4-184,5 1-24,5 1-124,-2-3 4,9 1 60,4-1-12,-2-3-24,3-2 32,1-4 4,-1-3 72,3-4 0,-4-5 0,1 2-56,-1 0 68,-5-1 48,-3 2 0,-5 3-40,5-1 64,-8 6 40,0-1 20,6 3 12,-6 1 136,0 0 32,-6 0-108,6 1-48,0 4-156,-3 4 0,-2 3-8,2 5 0,-2 0 8,2 2-4,3 0 4,0-2-156,8-5-84,-5 0-136,2-6-44,4 0-28,-1-6-60,0 0-208,-2-3-256,8-6-668,-3-3-1233,-5 4-3043,2-9-2169</inkml:trace>
  <inkml:trace contextRef="#ctx0" brushRef="#br3" timeOffset="0.99">29641 52141 12137,'0'0'5769,"0"0"-3945,0 0-1164,0 0-476,0 0-4,33 24 176,-16-18 80,-2-3 232,6-1 12,-2-2-148,1 0-232,2-2-144,-3-1-44,-2-1-112,-6-1-12,3 2-72,-6-4-120,-6 5-304,-2-5-192,0 4-248,0-4-416,-8 1-1320,0 3-3101,0-1-3412</inkml:trace>
  <inkml:trace contextRef="#ctx0" brushRef="#br3" timeOffset="0.99">29754 51954 7525,'0'0'9209,"0"0"-6745,0 0-1252,0 33-252,0-16 208,0 5-8,0 4-400,-2 1-252,-4 3-124,6 1-96,-2 0-288,-4-2-60,6 0-288,-2-5-72,2-4 32,0-4 88,0-2 116,0-6 16,0-1-36,0-5-112,0 1-72,0-3-204,0-3-344,0-4-368,0-2-1044,0-1-1749,0-4-1071,0 2-661</inkml:trace>
  <inkml:trace contextRef="#ctx0" brushRef="#br3" timeOffset="0.99">30514 52024 1580,'0'0'3076,"0"0"2697,0 0-3497,0 0-724,0 0-264,0 0-43,0 0-53,0 0-60,0 0-200,0 0-100,0 0-92,0-11-120,0 11-136,0 0-48,0 0 12,0 0-76,0 0-104,0 0-148,0 0-120,0 1-8,0-1-100,-3 1 48,3 6 60,0 2 120,-5 5 48,2 3-12,3 6 76,-6 2-16,3 0-24,3 5 96,0-3-12,0 0-32,0-3-64,0-4-108,3 1-60,3-6 48,-3-1-60,2 0 0,-2-6 0,-3 1-12,8-2-60,-8-4 0,11 1-12,-6-3-12,3 1 0,1-2-40,2 0-80,-3-2-120,9-1-72,-9 0-28,4-3-108,1 3-108,-8-1-132,4-1-248,-1 4-300,-3 1-668,-5 0-965,0 1-2151,0-1-237</inkml:trace>
  <inkml:trace contextRef="#ctx0" brushRef="#br3" timeOffset="0.99">30497 52143 5793,'0'0'7048,"0"0"-4024,0 0-1295,0 0-705,0 0-148,0 0 76,0 0 12,0 0-8,0 0-168,0 0-184,19 1-180,-13 1-124,5-2-108,2 0-44,-1 0-108,-4-2-40,12 1-8,-12-2-164,5-2-200,-1 5-412,-4-4-332,3 1-292,2 2-868,-5 0-2277,1-1-2435,-1 0-197</inkml:trace>
  <inkml:trace contextRef="#ctx0" brushRef="#br3" timeOffset="0.99">30751 52114 13009,'0'0'4937,"0"0"-3681,0 0-888,0 0-24,0 0 240,30-11 332,-19 11-104,1-3-280,1 1-240,-1 2-160,-2-2-84,7 2-48,-9 0-84,-2 2-72,-4 0-40,4 0 4,-4-1-100,-2-1-192,0 4-208,0-2-308,-2 0-324,-4 3-560,-2-2-2141,5-3-2719</inkml:trace>
  <inkml:trace contextRef="#ctx0" brushRef="#br3" timeOffset="0.99">30759 52210 11429,'0'0'4568,"0"0"-3687,8 28-557,1-18 468,-4-2 1040,-2 0-232,5 0-460,4-3-452,-7-3-240,-2-1-120,5-1-124,1-1-60,-1-3-132,-6-3-12,4 1-132,2-3-96,-5 0-64,2 1-228,-2-1-268,-3 1-364,0 1-668,0 2-2197,0 1-2391,-8 2-2373</inkml:trace>
  <inkml:trace contextRef="#ctx0" brushRef="#br3" timeOffset="0.99">31178 51930 4832,'0'0'7377,"0"0"-4541,0 0-1087,0 0-581,0 0-72,0 0-40,0 0-144,0 0-256,0 0-180,0 0-136,0 0-88,0-4-92,0 8-160,0-1-28,0 4 28,0 3 276,0 7 148,0 6 312,-8 1-132,6 1-232,-6 5-144,-4-1-36,4 0 52,-6-1 8,6-2 60,2-2-36,-2-4-108,2-1-36,4-3-48,2-4-24,0 0 13,0-4-73,0-1-4,2-2-81,4-1-35,-3-2 12,5-1 0,3-1 0,-2 0 36,4 0 12,-1-3 0,-2-1-12,7 1-72,-3-2-84,-3 1-112,-3 1-152,0 0-160,0 1-156,-4-2-172,1 4-340,-5-3-680,0 1-1785,-5-1-1707,1 1-1285</inkml:trace>
  <inkml:trace contextRef="#ctx0" brushRef="#br3" timeOffset="0.99">31080 52152 13209,'0'0'3905,"0"0"-2249,0 0-868,0 0 188,0 0 536,0 0-172,0 0-324,0 0-352,0 0-256,0 0-180,0 0-84,10-12 4,-2 7 8,1 5 12,-1-2-60,3 0-64,-2-1-44,7 2-60,-2 0-108,-1-1-12,-4 2-148,5-2-152,-3 0-196,-3 1-144,3 1-48,3 0-80,-6 0 12,0 0-736,1 0-1341,-6 0-3143,5 0-2205</inkml:trace>
  <inkml:trace contextRef="#ctx0" brushRef="#br3" timeOffset="0.99">31413 52207 10105,'0'0'8217,"0"0"-5409,0 0-1728,0 0-656,0 0 120,0 0 268,0 0-32,0 0-272,0 0-208,0 0-192,0 0-60,14 8 36,-12 1 28,-2-1-28,6 8 12,-6-1 24,0 4-48,0 0 84,0 0-36,0-2-60,0 0-60,3-3 0,-3-4-4,0-1-104,3-4-132,2 0-48,-2-3-136,-3 0-188,0-2-244,5-4-328,-1-3-688,-4-3-2656,5 3-3857,-5-10 248</inkml:trace>
  <inkml:trace contextRef="#ctx0" brushRef="#br0" timeOffset="0.99">21636 47808 4868,'0'0'2617,"0"0"631,0 0-1116,0 0-364,0 0-484,0 0-115,0 0-93,0 0-212,0 0-140,0-7-136,0 7-140,0 0-92,0 0-40,0 0 0,0 0 36,0 0-52,0 0-92,0 0-76,0 0 16,-3 0-28,3 0-36,-5 0-36,2-2-48,3 2-4,-5 0-56,2-2-24,0 1-12,-2 1-112,-3 0 52,0 0 32,-1 0-32,-2 3 0,-6 1 32,6 1 28,-3 3-12,-5 1 8,8 2 4,-5-2 96,2 4 60,-2-2 88,4 4 56,4-4-8,0 3 20,-1 0-68,9-2-104,-8-2-44,8 2-48,0-2-48,0-1-4,8-1 28,-3 4 0,7-4-12,1-4 72,2 2 0,7-5 12,-3-1 60,5-2-60,1-7-72,-5-5-196,5-2 60,-6-2 28,0-3 8,-2-2 24,-4 2 140,-1-1-120,-1-3 80,-6 1-148,4-1-180,-6-2-16,-3 1-36,0 1 60,0-2 48,0 0-52,-3 2 164,-3 2 208,-2 2 172,5 1 176,-5 5-4,2-1-296,3 2-48,0 1-24,-2 1 24,2 0 132,-2 1 116,2 1-28,3 1-36,-6 1-52,6 1 76,0 0 12,-2 2-36,2 2-112,0 1-20,0 0 8,0 0-60,0 2-100,0 0-144,0 0-168,0 4-152,0 3 100,2 3 464,-2 9 564,6 5 112,-3 3-188,-3 9 44,0 2 88,0 2 12,0 4 44,0-1-60,0-2-48,0-1-60,0-2-124,0-6-204,0-2-108,5-4-60,-5-3-12,3-5-120,2-4-84,-2-4 0,-3-2 12,9 0-112,-9-3-140,3-2-88,2-2-168,-2-1-308,-3 0-280,0-1-536,0-5-825,0 4-2923,0-13-3653</inkml:trace>
  <inkml:trace contextRef="#ctx0" brushRef="#br0" timeOffset="0.99">21451 48150 10397,'0'0'3932,"0"0"-2936,0 0-820,0 0-24,0 0 300,0 0 365,25-6 239,-16 6-72,2 0-36,5 0-192,0 0-232,4 0-76,5 0 4,0-1 80,2-2-48,-2-2-72,3 3-124,0-2-104,-4-1-112,1 1-68,-6 3-4,1-1-88,-7 1-44,4-2-24,-14 1-48,5 2 8,1 0 28,-9 0 48,0 0 24,2 0 8,-2 0 16,0 0 0,0 0-96,0 0-220,-2 0-268,2 0-160,0 2-124,0 1-476,-6-2-1053,3 1-2299,3-1-2521</inkml:trace>
  <inkml:trace contextRef="#ctx0" brushRef="#br0" timeOffset="0.99">21546 48528 2808,'0'0'2632,"0"0"-235,0 0-585,0 0-236,0 0-24,0 0-52,0 0-124,0 0-195,0 0-273,0 0-192,0-5-64,0 5-12,0 0 20,0 0-64,0 0-192,-5 0-64,2 0-24,-3 0-172,-2 0-24,-3 0-72,0 1 0,-3 1 52,-2 2 56,-4-1-104,4 2-52,-1 0-48,-2 0 0,2 2 48,7-2 144,-7 1 64,9-1-52,-1 0-72,9 0-76,-3 0 0,-2 2 64,5 2 24,0-1-96,8 6 0,1-2 96,-1 2-96,9-1-84,-1-2-40,-5-3 64,8-3 12,-2-3 40,-1-2-40,4-3 44,2-4 4,-12-5-8,10 0-104,-6-5-84,-3-2-44,-3-2 32,1 1-8,-1-4-88,-8 0-12,3 0-120,-3-4-140,-3 2 76,3 0 108,-8 1-84,8 1-4,-9 3 120,6 6 324,-2 3 36,5 4 332,0 4 76,-3 1 20,3 2-84,0 1-40,0 0-140,0 0-164,0 4-220,3 0 124,-3 4 96,5 5 304,-5 5 160,3 0 48,-3 1-148,3 2-96,3 1-112,-6-1 100,3-1 108,-3 1-36,0-2 20,0-2-8,0 2-64,0-4-32,0-1-128,0-2-116,-3-1-84,3-1-96,0-3-4,0 0-264,0-4-228,3 2-232,2-3-212,-5-2-656,3 0-2197,2 0-2843,-2-9-1229</inkml:trace>
  <inkml:trace contextRef="#ctx0" brushRef="#br0" timeOffset="0.99">29714 46636 1420,'0'0'5777,"0"0"-3145,0 0-80,8 26-504,-3-13-91,-2 7-33,3 0-240,-4 4-356,4 4-332,-6-1-340,2-2-220,-2-1-124,0 0-228,0-2-24,0-5-12,0-1-96,0-7 24,0 1-36,0-3-120,0-2-148,0-3-132,-2 0-168,2-2-224,0 0-144,-6-2-244,6-2-1024,0-7-2793,-2-1-2432</inkml:trace>
  <inkml:trace contextRef="#ctx0" brushRef="#br0" timeOffset="0.99">29896 46867 12357,'0'0'4769,"0"0"-3273,0 0-608,0 0-328,0 0 88,0 0-88,0 0-196,0 0-364,0 0-240,0 0-604,0 0-648,-4-17-660,-1 2-2113,2-1-2375</inkml:trace>
  <inkml:trace contextRef="#ctx0" brushRef="#br0" timeOffset="0.99">30078 46527 11309,'0'0'4776,"0"33"-2867,0-9-617,0 8-164,-3 3-180,-2 3-424,2-2-256,-6 1-160,4-6-48,5-6 0,-3-2 64,-2-6-16,5-3 0,0-4 64,0-3-88,0 0-84,0-4-112,5-2-312,-5-1-204,0 0-212,0 0-380,0-2-232,-5-7-1417,5-4-3555,0 4-181</inkml:trace>
  <inkml:trace contextRef="#ctx0" brushRef="#br0" timeOffset="0.99">29868 46593 6625,'0'0'6584,"0"0"-4808,0 0-1184,0 0-476,0 0 72,0 0 88,0 0-276,0 0-136,0 0-556,0 0-864,19 0-1556,-14 0-3573</inkml:trace>
  <inkml:trace contextRef="#ctx0" brushRef="#br0" timeOffset="0.99">30166 46488 7901,'0'0'6508,"0"0"-3827,6 26-1269,-3-9-368,-3 7 224,0 4-404,0 3-60,0 2-320,-3 0-184,-3-1-44,3-1-40,-2-3-96,5-4-116,0 0 0,-3-4 4,-2-4-8,5-4-4,0 1-8,0-2-96,0-4 36,0-2-256,0-2-180,0-2-264,0-1-312,0-1-368,0-5-932,0-3-3221,0 0 441</inkml:trace>
  <inkml:trace contextRef="#ctx0" brushRef="#br0" timeOffset="0.99">30017 46771 4468,'0'0'8385,"0"0"-6077,0 0-1120,0 0-67,0 0-181,11 24-44,3-19 12,-3-4 32,6 0-16,-1-1-308,3-2-324,3-3-256,-2-1-36,-1 0-120,3-1 68,-3 0-104,-3-2-36,1 1 32,-2 1-92,1-2-224,-2 1-144,-6-1-368,-3-2-448,4 2-977,-1-2-1719,-8-2-996,5 5-1169</inkml:trace>
  <inkml:trace contextRef="#ctx0" brushRef="#br0" timeOffset="0.99">30348 46494 4304,'0'0'6829,"0"0"-4317,0 0-1132,0 0-612,0 0-75,0 0 127,0 0-396,0 0 108,0 0-148,0 0 20,0 0-84,8-13-64,-8 13-96,0 0-112,0 0-48,0 6-272,0 2 272,0 4 244,-5 8 356,2 4 544,3 1-548,0 0 168,-3 5-392,3-3-164,-5-1 300,5 2-232,5-6-132,-2-2 132,0 2 16,5-5-16,1-6-84,-1 2-48,0-5-12,1-1-60,-1-4-72,0 1-120,3-4-72,-6 0-48,3-4 12,-5 1 12,6-4 56,-1 0-80,-3-1-48,-2-1 32,5 2 40,-8 0 60,9-2-40,-6 4 40,2 1-84,-2-3 128,2-1 4,-2 1-36,3-1 20,2-1 4,-5 0 0,-1-4 108,4 0 12,5-1 0,-6-2 4,-2-2 72,2-2-76,-2 3 0,-3-1 88,6 1-40,-6 1 28,0 3-76,-6 2 0,3 3-208,-2 2-36,-3 1-168,-1 5-60,7 2-4,-6 7 476,5 4 196,-2 9 436,-4 4 12,6 5-100,-2 1-108,2 5-172,-2-4-68,5-2-40,5-5 160,-2-3 104,5-5 28,6 2-16,-3-9-204,5 2-144,-5-4 108,6-5-192,0 2-212,-6-6-112,6-3-132,-1-2-100,-5-6-120,2-2-304,-1-2-548,-4-1-996,0-1-2465,-8 2-1587,3 4 7</inkml:trace>
  <inkml:trace contextRef="#ctx0" brushRef="#br0" timeOffset="0.99">29471 47389 40,'0'0'6281,"0"0"-4513,0 0-444,0 0-472,0 0-156,0 0 140,0 0 48,0 0 276,0 0-184,13 24-68,-13-23 49,0 1-149,0 0 208,0-2-304,0 0-76,0 0 304,0 0-196,0 0-64,0 0-76,0-2-132,0-3-144,-5-2-292,2-3-36,-2-4-448,2-3 148,-5-4 140,2 1 40,-2-3-88,-3-1 52,8-1 60,-3 0 96,3 1 72,-2 0-72,2-1-4,3 2-104,-5-1-40,5 2 40,5 0-36,-5 5-112,3-1-24,5 3 60,1 0 148,-1 2-64,3 1 28,-2 2-160,4-3-248,-1 5-220,-4 1-320,2 2-336,4 0-597,-6-1-1239,-5 5-1880,2 0-717</inkml:trace>
  <inkml:trace contextRef="#ctx0" brushRef="#br0" timeOffset="0.99">31029 46619 80,'0'0'952,"0"0"3937,0 0-2537,0 0-192,0 0-268,0 0-236,0 0-276,0 0-259,0 0 23,0 0-8,2-9-80,-10 9-372,8 0-72,-11 6-68,3-3-8,-4 5-64,-1 1-60,2 6-72,-6 1-40,7 1-8,-5 3 8,7-2 12,0-1 40,5-2-88,3 1-120,0-3-136,3-3-4,5-1-4,0 0-4,7-3-44,-5-4-36,10 0-60,1-4-60,-1-2-136,5-9-56,-6-2 8,1-2 16,-4-1 44,1-4-12,-9 4-48,3-2-36,-11 3 12,6 0 240,-12 3 172,6 2 136,-11 3 216,8 2-208,-11-1 160,3 6-60,-2-1-16,-7 3-104,3 0-28,7 5-36,-7 1-12,6-1-44,2 1-4,1 1-120,3-3-124,2 1-32,-2-2 56,5 1-328,0-3-156,5 1-236,-2-2-152,5 3-736,6-3-157,-3-3-2695,0 0-1793</inkml:trace>
  <inkml:trace contextRef="#ctx0" brushRef="#br0" timeOffset="0.99">31241 46745 680,'0'0'3972,"0"0"-39,0 0-2473,0 0-284,0 0 172,0 0 156,0 0-4,0 0-231,0 0-213,0 0-216,0 0-104,0 7-36,6-7 56,-4-5 36,-2 4 8,6-2-124,-4-3-108,7-1-132,-3 0-76,-4-1-68,1-1-100,2 0-72,3 1-12,-5 1-100,6-2-8,-9 3 0,5-1-12,-2 4 4,2 0 8,-5 0-4,0 1 0,0 2-56,3 0-12,-3 0-24,0 0-48,0 2-40,6 1 80,-6 0 100,3 2 4,-3 0-12,8 1-96,-8 2 24,3-3-276,5 0 356,-8-1-108,8-2 52,-8-2 52,8 2 4,-2-2-140,2-2 136,-5 0 8,5-2 0,-5-3 0,5 3 84,1-3-84,-4-1-8,-2 0-64,5-1 12,-3-1 48,-2 2-48,3-3 60,-3 4-12,-3 1 12,3 0 0,2 2 0,-2 2-68,-3 1-32,0 1-8,0 0-72,5 0-12,-2 0 192,-3 3 36,6 2 216,-3 1 28,2 1 56,3 2-156,-5-1-68,5 1 20,0-1-12,3 0-24,-2-2 0,4-1-36,-1 1-52,-4-4-8,3 3-200,-2-4-404,-4-1-216,3 0-236,-5-1-476,-3-4-1100,5 1-2725,-5-2-2928</inkml:trace>
  <inkml:trace contextRef="#ctx0" brushRef="#br0" timeOffset="0.99">31669 46632 1032,'0'0'7505,"0"0"-5089,0 0-848,0 0-636,0 0-208,25-1 440,-20 0-107,4-2-109,-7 0 40,1-2-148,2 2-228,-2-3-136,5 3-72,-8-3-76,0-1-120,0 5-100,0-6 28,0 1-136,-8 0 132,5 1-12,-5 1 52,6-2-172,-7 1-108,-4 2 32,4 0 76,1 4 380,-3 0-260,2 0 12,6 5-60,-2 3-72,2 0 88,-2 2 104,5 4 76,-3 2-64,3-1-12,0 2-104,3-1-88,2-3 8,-2 0 4,5-2-12,1 0-52,2-2-80,-3-5-84,1 3 60,4-3-148,-2-2-352,-3-2-376,3 0-288,-2-6-924,-1 3-2413,-3-3-2848,3-3 2337</inkml:trace>
  <inkml:trace contextRef="#ctx0" brushRef="#br0" timeOffset="0.99">31928 46593 12321,'0'0'6309,"0"0"-4613,0 0-1252,0 0-440,0 0 92,11-25 268,-11 17 112,0 1-28,-3 0-144,-5 1-304,6 1-40,-7-3-164,1 5-136,0 1 36,-1 2 172,1 0 132,0 5 4,-1-1 92,1 3-36,0 1-60,5 4 0,-3-1 0,6-1 24,-3 3 48,-2-4-12,5 2-60,5 1-148,-2-5 52,3 0 36,-3-2 60,5-1 48,0-3 0,1-1 12,2 0 40,-3-5-52,1-4-48,4 0-12,-4 0 8,-4-6-8,3 2 12,0 0-8,-2-3-36,-3 0-100,2 2-64,-5 1 52,0 2 156,0 3 36,0 5 132,0-1 40,-5 2-148,5 2-60,-3 0-84,-3 2 84,-2 2 36,0 2 148,5 4 20,-5 1 76,5 3-60,-2 2-16,2 1-72,-2 1 4,5 2-16,0-1-16,0 3-104,5-2-84,3-1 80,-5 0 4,5-2 4,3-2-4,-3 1-48,-2-6 0,5 3 48,-6-5 4,3-1 56,-4-3 48,4 1-24,-8-3 0,0-2 4,3 2 20,-3 1 12,0-3 0,0 0-12,0 0-96,0 0 100,0 0 8,0 1-120,0-1-120,-3 0-28,3 2-8,0-1-96,-5 1-160,2 2-304,-1-3 232,-1 0-356,2-1-648,-5 0-672,3 0-985,2-1-3323,-3 0-1269</inkml:trace>
  <inkml:trace contextRef="#ctx0" brushRef="#br0" timeOffset="0.99">31972 46632 444,'0'0'236,"0"0"1144,0 0-804,0 0-576,0 0-184,0 0-624,0 0 364,0 0 444,0 0 40,0 0 740,0 0 44,-16-9-132,13 5-40,3 1-68,-6-1 133,6 2 743,0 0 212,0 1 296,0 0-80,0 1-292,0-3-220,0 3-283,0 0-293,0 0-268,0 0-160,0 0-152,0 3-108,0-2-36,0 2 68,0 4-92,0 0 20,0 1 52,0 1 36,0 1-48,0-1-52,0 4-4,0-4-56,6 4-48,-6-2-28,0 2 76,0-2-4,3 4-8,-3-6 12,0 4 144,5-3 4,-5 0 60,0 0-48,0 1 0,3 0 20,-3 2-8,0-2 0,0 2 60,-3-2-28,3 4-20,-5-6-48,2 4 44,3-2 16,-6-3 8,3 0 4,-2 1 84,2-3 104,-5-1-80,8-1-100,-8-2-80,5 2-52,-5-4-12,3 0-72,-4 0 0,1-2-12,-3-2-84,8 0-124,-6-1-116,1-4-88,0 0-436,2 1 300,6-3-244,-8 2-176,8 0-116,0 5-652,0-1-129,8-1-583,-8 5-660,6 0-1521,-3-1 181,2 2 4460</inkml:trace>
  <inkml:trace contextRef="#ctx0" brushRef="#br0" timeOffset="0.99">32218 46527 3360,'0'0'6553,"0"0"-3713,0 0-752,0 0-664,0 0-451,-28-9-477,17 5-12,-3 4-28,6-2-224,-3 1-24,0-3 40,3 4-28,0 0-12,-1 0-84,4 0-116,2 0 52,-5 0 36,8 4 28,0-1 96,0 5 144,0 1 172,0 5-72,0 1-40,3 1-96,5 0-16,-3-1-128,4-3-112,-1 0-72,3-3 0,-3-2 0,3-3-8,-3-1 4,6-3-4,-6-3 4,0 1 4,4-4 0,-4-3-8,0 0 8,1 0 0,-6-6-8,2 0-40,-2-1 0,-3-1-100,0-2-116,0-1-88,-3 3 60,-2 1 24,5 6 268,0 3 88,-3 4 32,3 1-120,0 2-124,0 4-96,0-1 220,0 10 168,0-2 184,0 9 24,0-1-36,0 5-60,0-1-124,3 0-76,2-5-80,-2-1-84,5-3-24,0-4-388,1 0 492,-1-3-300,0-1-120,0-5-220,0-1-296,-5 0-468,6-2-1201,-9-5-3187,0 1-2089,0-3 5325</inkml:trace>
  <inkml:trace contextRef="#ctx0" brushRef="#br0" timeOffset="0.99">28736 47828 5685,'0'0'6196,"0"0"-3648,0 0-1060,0 0-907,0 0-105,0 0-92,0 0-88,0 0-20,0 0-128,0 0 184,8 18 184,-4-2 148,-4 3 84,5 1-200,-5 3-208,3 1-96,-3 0 0,0-1 8,0-4 16,0 1 24,0-1-40,0-3-68,0-3-64,-3-1-108,3-2-12,0-1-4,-5 0-80,5-4-388,0-2-88,0 1-228,0-3-236,-4-1-68,-4 2-948,8-2-373,-5-2-3215,2-1-1617</inkml:trace>
  <inkml:trace contextRef="#ctx0" brushRef="#br0" timeOffset="0.99">28649 47996 5733,'0'0'7256,"0"0"-4456,0 0-1735,0 0-765,0 0-112,0 0 332,0 0 108,0 0-36,0 0-212,0 0-172,25 2 88,-11-2 96,2 0 240,7 0 48,-1 0-240,-1 0-188,-1 0-116,-1 0-136,-3 0-64,-4 1-92,4 2-60,-7-2-504,-4 1-180,3-2-188,-5 1-120,-3-1-344,0 0-477,0 0-803,0 0-460,-3 0-1005,-2-1 985</inkml:trace>
  <inkml:trace contextRef="#ctx0" brushRef="#br0" timeOffset="0.99">29375 47798 2072,'0'0'1604,"0"0"705,0 0-321,0 0-652,0 0-352,0 0-252,0 0-24,0 0 24,0 0-144,0 0 88,0 3-284,0-3-152,0 0-48,0 0-4,0 1-24,0-1 52,0 0 72,0 2 64,0-1 40,0 5-27,0-3-65,0 3-36,0-1-44,-2 1 16,2 1-84,0-1-16,0 3 24,0 0 76,0-2 48,0 1-100,0 1 24,0-2-24,0 0 0,0 0-36,2 0 0,-2-3 36,0 3 12,3 1-24,3-3 8,-6 2-20,3-3-12,2 5 8,-2-1 40,2-2-60,-2 1-40,3 0-12,2-3-76,-5 2 64,5 0-72,-2-2 4,-3 0-4,7 0-48,-2-4-12,-1 5-36,1-5-88,0 0 0,0 0 16,3-5 32,0 1-60,-2-4 0,4-1 28,-2-2 44,-2 3 40,2-4-28,3-1 28,-6 4-16,0-2-72,-3 0-84,1 2-40,5 0 84,-11 1 40,8 1 172,-8-1 4,0 1 120,6 5 24,-6-4 48,0 5 64,0-3 48,0 0-4,0 4-8,-6-2-40,6 0-256,0-1 108,-3 1-56,-2 2-4,5 0 124,-8 0-112,5 0-60,3 0-52,-6 0 0,3 0 52,3 0 44,0 0-44,0 0-8,0 0-56,0 0 56,0 0 8,0 0-132,0 0-76,0 0-36,0 2-16,0 1 140,0-1-4,3 0 68,3 2 52,-6 0 8,0-3 4,3 3 48,2-1-52,-2 1 40,-3 0 8,5 0-4,-2 1 88,3 1-76,-3-4 24,2 5 28,-2 1 20,5-3 28,-3-1 24,1 3-88,3-1 4,4-3-92,-4 3 0,-1-4 4,2 4-8,-1-5-4,-6-1 60,5 5 24,0-5-8,-2 0 92,2-3 40,0 1 0,-5 0-64,6-4-44,2-1-28,-3-2-64,-2 2-4,2-1-4,0-1-12,-6 1-76,7 0 28,-1-1 52,-5 1-40,5 1 36,-8-2-36,6 1 44,-3 2-44,2-3 48,-2 2 12,-3 3-12,5-3 12,-5-2-12,0 1 72,0-1-60,0-2-12,0 2 0,-5-1 124,5 1-124,-3-4 12,-5 4 36,2 1-44,-2-1-4,-3 2 0,2 0-12,-1 3-160,-4 0-36,3 1 100,-6 3 52,6 0 56,-3 0 120,6 1 160,0 1 24,5 2 24,-6-2-196,9-1-132,0-1-12,-2 1-108,2-1-24,0 0 80,0 0-176,0 0-112,2 3-76,-2-1 28,0-1-52,9-1 60,-6 1-48,5-1-76,-3 0-200,4 0-416,-1 0-625,-5 0-1051,5 0-1832,-8 0-1225,9 5 4053</inkml:trace>
  <inkml:trace contextRef="#ctx0" brushRef="#br0" timeOffset="0.99">30306 47844 4880,'0'0'873,"0"0"2131,0 0-344,0 0-932,0 0-508,0 0-260,0 0-80,0 0-151,0 0-157,0 0-148,11-22-20,-11 20-32,0 0-16,0-2 36,0 2-24,0-1-12,-5-1-40,2 3-36,0-1-24,-5-2-60,-1 2-24,1 2-16,-8 0 4,7 2-88,-1 4-12,-5-1 220,5 0 204,-7 3-192,6 3-100,-3 0 84,6-2 16,-3 2 36,2 0-64,7-1 84,-4-2-276,4-2-72,2 0-168,2-2-48,6 1 0,4-3 44,-4-2 40,9 0 24,-1-6-12,3-3-12,4 0 124,-4-7 8,0 1 88,3-4 80,-8-3-24,2 4-144,1-3 0,-9 3 0,0-4 132,-8 5-132,0-1-60,0-1-60,0 0 48,-8-1 0,0 0 72,-3 2 8,-3 1 0,3 0 76,0 3 0,-2 1-72,-4 5 28,6 1-40,-6 2-96,6 1-168,-3 2-76,4 1-192,1 1 180,1 0 24,5 1-340,-2-1-516,2 5-620,3-3-565,0 4-787,0-1-1660,3 1 215,-3 1 1561</inkml:trace>
  <inkml:trace contextRef="#ctx0" brushRef="#br0" timeOffset="0.99">30189 48426 4960,'0'0'7361,"0"0"-4981,0 0-1236,0 0-599,0 0-97,-25 6 0,19-1 172,-2 0-24,-3 2-56,8 1-84,-5 1-92,0 0-56,-1 1-40,4-2 12,2-1 12,-2 0-36,5-2-24,0-2-64,0 1-112,5-2-56,-2 0-88,5-2 4,1 0 84,4 0 64,1-6 48,0 1 44,-3-3 16,5-3-100,-4 1-60,1 0-4,-5-2 0,1 0-8,-1-3 12,-5 2-12,-3 0 0,0-3-40,0-1-72,0 0-80,-8 0 32,5 1 100,-6-1-108,-4 2-16,5 1 184,-4 1 60,2 3-60,-4 2-8,3 0-64,-6 6-36,9-3 8,-3 5-44,-3 0 44,6 0 28,-4 0 12,7 5-52,2-4-92,1 0 44,-4 4-84,6-4-248,0 1-184,0-1-520,6 3-89,-4-1-367,6-2-220,4 4-812,1-4-1224,-4 1-1097,2-2 4001</inkml:trace>
  <inkml:trace contextRef="#ctx0" brushRef="#br0" timeOffset="0.99">30158 48061 2764,'0'0'6677,"0"0"-3917,0 0-748,0 0-824,0 0-256,0 0 17,0 0-33,0 0-76,0 0-152,0 0-116,-20 7-192,20-7-220,3 0-76,6 0-36,-1 0-36,9 0 84,-1 1 184,8 1 0,1-1 108,6 3 88,-6-1-28,7-2-4,-4 6-80,6-5-184,-4 2-172,0-1-8,-7-3-12,1 0-144,-7 0-12,2-1-100,-6-1-104,-1-2 32,-4 2 60,-5 0 88,2 0 96,-2-1 88,3 2 8,-6 0 40,0-1-40,0 2-208,0-4-216,0 4-160,-6-1-296,3-2-692,3 0-997,-5 1-2783,2 2-2305,3-4 4809</inkml:trace>
  <inkml:trace contextRef="#ctx0" brushRef="#br0" timeOffset="0.99">30384 48360 4012,'0'0'2865,"0"0"1143,0 0-2008,0 0-660,0 0-304,0 0-28,-3 30-211,3-18 371,0 5-136,0 3-296,0-3-88,0 2 44,3-3-168,-3 2-88,0-4-84,6-2-12,-6-4-40,0 1-116,3-4-16,-3 0-96,0-3 12,0 0 36,0-2-8,0 0 20,0 0 12,0 0 12,0 0 24,0-4 88,0-3-64,0-1-196,0-8-8,-3-1-120,3-4 12,-6-1-16,3-2-20,3 0-48,-5 0 108,5 3 76,0 1 8,0 3 48,0 1-44,5 4-4,-5-2-12,3 4 4,3 0 8,-3 0 8,2 1 0,-2 0 40,2 3-48,-2-1-48,8 0-36,-6 1-24,3 1-36,0 1-52,1 2-32,-1-3-28,-2 4-92,8 1-172,-3 0-64,-3 1-60,1 4 72,-1-3 48,0 6-28,3-1 12,-11 2 136,8 0 404,-8 5 72,5 0 164,-5 2 96,0-4 48,0 4-64,-5 0 16,5-2-16,0 0-48,-8-2-24,8-3-240,0 2 252,-3-4-76,3-2 28,-6 0 48,4-1 8,2-1 4,0-1 0,0 0-16,0-1 28,-6-1-232,4 0 336,2 2-152,0-2-100,-3 0-132,-2 0 0,-4 0 96,6-2-96,-2 1-204,-3-1-52,5 0-128,-6-1-124,4 3-64,2 0-56,0 0-40,-2 0-140,2 1-316,3 3-468,-5-1-489,5 3-351,0-1-1924,0 0-457</inkml:trace>
  <inkml:trace contextRef="#ctx0" brushRef="#br0" timeOffset="0.99">32517 47807 4800,'0'0'3961,"0"0"-2253,0 0 220,0 0-984,0 0-484,0 0-116,0 0 72,0 0 140,0 0 400,2 26 9,-2-10-9,9 4 32,-9 4-216,11 4-184,-11-2-100,8-1-112,-8-1-96,5-1-76,-5-4 16,4-4 48,-4-3-16,5-2-20,-5-3-64,0-5-68,0 1-52,3-3 24,-3 0-24,0-1 0,0-5 32,0-2-80,0-6-96,0-5-36,0-3-4,-3-2-8,3-5 12,-9-1-64,4 0-20,2-3 8,-2 2 112,-6-3 0,11 1-48,-9 2 140,9 0 8,-2 2-4,-4 3 8,6 2 68,0 2-4,0 5 24,6 1-12,-6 2 4,2 3-88,1 0-48,3 0 40,-3 3 4,5 1-56,-3 2-24,-2 0 12,2 2-28,-1-2 4,-4 5-112,5 0-44,-2 0-68,2 3 40,-2 2 88,2 2-16,-2 2 60,8 0 24,-3 7 52,-2 0-28,-4-1-120,7 2 124,-1 2 8,0 0 40,-5-1 48,6-1 0,-4-1 0,-2-1 0,2-3 0,-5-2 12,3 0 284,-3-1 44,0-1-56,0-1-28,-3 0-12,-2 0 0,2 0-48,-2-2-76,-7 2-20,10 0-100,-12-2-108,5 0-100,1 2-36,-2 0-12,-2-2-36,-1 0-28,5 0-20,4-2-16,-1 1-172,5-2-388,0 0-697,0-2-911,0 0-2124,9 0-1077</inkml:trace>
  <inkml:trace contextRef="#ctx0" brushRef="#br0" timeOffset="0.99">32878 47979 5745,'0'0'5804,"0"0"-4188,0 0-1044,0 0-408,0 0 4,0 0 348,0 0 304,0 0 365,0 0-129,0 0-116,0 0-68,0 24-124,0-20-124,0-3-128,-3 1-92,3-2-116,0 0-68,-5 0-40,5-3-32,0-4-96,-3 0-52,-2-5-156,5-2-76,-3-5 0,-3 0 4,6-3 8,0-2 64,0 3 156,9-1 156,-9 2 40,8 2-4,-8 6 40,5 0-52,4 4-108,-6 1-72,2-1-68,-2 4-40,5 0 24,-5 3-36,5-1-16,0 2-56,-2 0-64,-4 3-12,7 1-316,-1 0-164,-2 2-268,-4 1-628,6-4-1021,-8 4-1835,9-5-881</inkml:trace>
  <inkml:trace contextRef="#ctx0" brushRef="#br0" timeOffset="0.99">33025 47802 3940,'0'0'2657,"0"0"-1253,0 0-692,27 5 52,-13-5 436,-3 0 448,0 0-196,-3 0-260,1 0-300,-1 0-235,-3-1-193,-2-1-144,-3 0-44,9 1-92,-9-1-8,0-2-28,0 3 172,-6-1 100,3-3 108,0 1-136,-5 1-24,0 1-28,-1 1-60,-4-1-96,1 2-100,4 3 4,0 2 80,-1 0 76,7 2 24,2 5-124,-6 1-144,6 0-48,6 3-72,-4-1-40,5 1 4,1-3 8,0-1-180,3-1-136,0-3-84,-3-3 44,6-3 0,-3 1-112,0-3-248,3-3-477,-6-2-1107,1 0-2504,-1-2-849,-6-3 2889</inkml:trace>
  <inkml:trace contextRef="#ctx0" brushRef="#br0" timeOffset="0.99">33306 47704 9337,'0'0'6004,"0"0"-3915,0 0-985,0 0-428,0 0-124,0 0-28,0 0-36,-30 23-96,15-15-112,-1 3-124,5-3-88,0 2-68,-3 1-4,6-4-44,8 1-36,-8-3-100,8 2-44,0 0 20,0 0-48,8-3 156,-3 2 40,4-1 60,2-1-12,-3 1 4,9-1-52,-7 1 12,5-2-16,-5 2 16,7 0-12,-9 1 0,0-3 48,1 2-52,-6 0 56,-3 0 8,0 1 196,0-1-48,0-2-88,-3 2-56,-6-1 8,1-1-8,3-1-4,-3 0-292,-4-2-308,4 0-360,6-6-796,-4 1-449,4-3-2679,2 3-1413</inkml:trace>
  <inkml:trace contextRef="#ctx0" brushRef="#br0" timeOffset="0.99">33480 47675 5076,'0'0'8669,"0"0"-5456,0 0-1885,0 0-1068,0 0-256,0 0 44,-28-3 176,20 6 156,-3 4 172,-6 0-28,3 2-168,1-1-100,5 2-100,-7 1-156,13-1-140,-4 0-104,6-3-12,0 2 120,0-1 64,0-2 24,8-3-76,1 2 72,-1-3 44,3-2 8,6 0-136,-4 0-84,4 0-12,-6-2 72,9 0 60,-6 2 52,-6 0 48,-3 2 84,0 0 88,-2 3-28,-3 2 164,-3 0-124,-5 3 60,6 0 84,-12 0 40,6 3-100,-3-3-24,-6 4-52,14-4-80,-5-1-112,-1-4-8,4 0-224,5-3-120,0-1-160,0-1-136,0 0-124,0-1-140,0-5-588,5 0-1097,-2-1-2603,-3 0-2321</inkml:trace>
  <inkml:trace contextRef="#ctx0" brushRef="#br0" timeOffset="0.99">33662 47778 4196,'0'0'4641,"0"0"-3141,0 0-1500,0 0-1732,0 0-372,0 0 555,-25-17 609,25 17 352,0 0-140,0 0 728,0 0 524,5 0 560,-5 0 89,3 0 63,-3 0 168,6 2 252,-3-1 8,2 3-136,-2-1-132,-3 3-208,3-1-107,2 1-221,-2 1-216,-3 2-188,6-1-48,-3 1-116,-3-2-80,5 0-156,-2 0-56,-3-2 0,0-2-4,5 1 4,-2-2 0,-3-2 0,5 0 72,-2 0-8,3-6-64,-4 1-56,6-2-4,-8-3-64,12 0-24,-7-2 28,-2 0 56,2-4 52,-2 4-172,2-1 36,-5 0 0,3 3-48,-3 3-88,0 2-124,0 2-12,0 1-192,0 2-333,0 0-567,0 0-1080,-3 3-1816,3 1-425</inkml:trace>
  <inkml:trace contextRef="#ctx0" brushRef="#br0" timeOffset="0.99">33860 47814 15205,'0'0'4181,"0"0"-3165,0 0-1016,0 0-60,8 26-136,-4-22-320,1 1-368,-5-4 192,3 1 692,-3-2 236,3 0 528,-3-2 68,5-1-108,-5-2-224,3-4-208,-3-1-292,0-2-12,0-4-160,6-1-72,-3 2 12,-3-4-12,0 0 136,5 0-4,-5 5 112,3 2 220,2 2 208,-2 5 36,-3-1-112,5 5-200,-5-1-152,3 2-96,-3 2-28,6 2-20,-4 1 144,-2 2 72,8 1 124,-5 1 8,6 3-56,-4-2-52,-2 0-88,2 1 4,3-3 36,-5-1-44,6-2 8,-1 2 36,3-4 12,-2 1 4,-4-2 20,3-2 12,1 0 12,-1 0-8,-3 0-28,9-2-24,-6-3-48,0 1 0,0-1-48,1-2-124,-6-1-56,8 0-16,-2 0 28,-4 0-40,-2-1-60,2 1 24,-5-3 0,3 1 0,-3 0-12,-3-1 44,-2 3 40,2 1-36,-2 0 148,-4 5 108,1 2 124,5 2 292,-5 3 196,-1 4 8,6 1-84,-5 7-136,3-1-108,2 3-52,-3 0 4,6-1-88,0 1-96,0-2-60,0-1-96,9-4-96,-4 0-52,6-4-24,-2-1-44,-1-1-116,3-5 28,3 1 0,-3-2-384,-3-5-428,0-1-360,3 1-397,-3-3-643,1-1-2236,-4-1 139,-2 3 1549</inkml:trace>
  <inkml:trace contextRef="#ctx0" brushRef="#br0" timeOffset="0.99">30999 47997 3388,'0'0'924,"0"0"1357,0 0 199,0 0-684,0 0-488,0 0-208,0 0-56,0 0-172,0 0-92,0 0-51,-9 11-57,9-11-140,0 0-124,0 0-88,0 0-96,5-2-152,-1 0-24,1 0-48,6-3-76,0 2 28,10-4 48,7-2 96,6 1 140,1-2 8,4-2-36,3-1-208,7 0-184,-5 0-36,0 3 0,0 0-148,-5 3 368,8 0 404,-8 4 124,5 0-480,-8 1-48,5 2-108,1 0 96,-4 5 0,-4-2-160,1 3 36,-7-3 48,5 2 84,-8-1-8,0 1-48,-6-2-52,0 1-108,-5-1-248,2 0-252,-10 1-376,2-2-529,0 1-779,-8 1-1664,0-3-333</inkml:trace>
  <inkml:trace contextRef="#ctx0" brushRef="#br0" timeOffset="0.99">34457 47618 2460,'0'0'8177,"0"0"-3797,0 0-2471,0 0-729,0 0-208,13 32 44,-13-21-64,0 3-256,-5 0-200,2-1-192,3 1-88,-5-4-120,2-2-44,3-2-52,-5-3-160,5 1-204,0-4-288,0 0-224,0 0-176,0-6-276,0-1-2657,0-1 1781,0-5-3332,5 2-1213</inkml:trace>
  <inkml:trace contextRef="#ctx0" brushRef="#br0" timeOffset="0.99">34470 47465 11421,'0'0'4188,"0"0"-2535,0 0-833,0 0-452,0 0-368,0 0-160,0 0-212,0 0-124,0 0-112,0 0-109,0 0 153,12 29-320,-4-18-500,-6-3-1220,7 0-2540</inkml:trace>
  <inkml:trace contextRef="#ctx0" brushRef="#br0" timeOffset="0.99">34700 47570 7493,'0'0'5480,"0"0"-3688,0 0-1024,0 0-304,0 0 65,0 0 271,0 0 212,0 0-124,0 0-152,-25 3-176,17-3-180,-1 0-172,1 0-148,5 0-60,-5 0-40,4 0-60,4 2-56,-5 1-64,5 1-96,0 1 96,0 2 60,0 1 124,0 1 36,5-1 120,-5 1 76,4 0-24,-4-1 0,3 1-28,5-2 16,-8 1-28,8 1-56,1-1-76,-4-1 0,3 2 96,4-1 48,-4-1-144,2 0-128,-1 0 8,-1 1 56,0-4 4,-3 3-24,-2-2 36,-3 3 32,0-4-116,-3 5 124,-5 0 8,0 0 120,-6 1 88,-4-2 24,6 0 0,-1 0-16,-4-3-32,6-1-148,-1-2-36,4 3-220,3-5-412,2 0-220,3-5-312,0 1-404,0-5-1625,3-4 49,5 7-6605</inkml:trace>
  <inkml:trace contextRef="#ctx0" brushRef="#br0" timeOffset="0.99">35047 47556 444,'0'0'1996,"0"0"4185,0 0-3877,0 0-740,0 0-668,0 0-160,0 0-52,0 0 48,0 0-156,0 0-83,0 0-133,-8 15 152,8-4 68,0-3 200,3 8 4,-3-3-84,5 5-68,-1-3 36,1 0-120,3 0-112,-5-4-84,5-2-112,-4-1-168,4-1 0,0-2-72,1-4 4,-1-1 8,0 0 52,0-1-56,0-5-8,-5-1-4,5-2-120,-8 0 28,8-4-84,-8 2-136,0-6 100,6 2-88,-6-2 84,0 0 4,0 2 104,0-1 108,0 4 4,0 3 76,3 2-76,-3 4-76,0 0-152,5 1-224,-5 0-244,3 0-208,2 1-292,-2-1-681,6 0-1095,-1 2-2776,-5 0-833</inkml:trace>
  <inkml:trace contextRef="#ctx0" brushRef="#br0" timeOffset="0.99">35348 47553 9081,'0'0'4292,"0"0"-1652,0 0-1759,0 0-533,0 0 84,0 0 176,0 0 32,0 0-48,0 0-20,0 0-8,0 0-40,25-6-184,-25 6-252,-8-1-88,5 1-84,-2-1 12,-6-2 12,8 3-40,-5 0 28,0 4 72,2-3 60,-2 1 52,8 2-52,-8-3-52,8 1-4,0 0-4,-3-2 96,3 4-48,0-4 0,0 1-36,0 0 40,0-1-40,0 2 0,0-2 48,0 4-56,-5-3 8,5 1-4,-4 2-4,4-1 140,0-1-44,-3 2-52,-2-2-36,5 0 48,-3-2-12,3 4-40,-5-4 40,5 1-48,0-1 0,0 0 0,0 0 0,0 2 40,0-2-32,0 2-8,0 1 0,0 1-4,5 3-8,-5-1 0,3 1 4,2 1-40,-5 0 44,3 0-4,-3-3 0,9 2 4,-6-2 4,-3 2 56,5-5 52,-2 0 16,-3-2-40,5 0 12,-5 0-40,3-3-56,3-5-8,2 0-76,-5-1-12,5-6-52,0-1-104,-5-1 8,5-2-108,0-1-72,-2-3-40,2 4 24,0-1 124,-5 1 56,6 4 152,-6 3 100,-3 1 8,0 4 4,5 4 0,-5-2 152,0 5 64,0-2 24,0 0 36,-5 2-60,5 0-24,0 0-64,0 0-56,0 0-76,0 0-72,0 0-36,0 0 36,0 0 72,0 0 12,0 0-4,0 0-8,0 0-100,0 0-32,0 0-28,5 0 52,-5 0 20,0 0 16,0 0-40,0 2-68,0 0 176,-5 1 4,5 2 144,0 1-84,-3-1-8,-3 2-40,3-1-8,3 1 4,-3 2 40,-5 2-48,3-2 4,2 2-4,-3-3 12,-2 3 48,0-2 16,5-3 56,-5 3 16,5-2 72,-5 1 0,0-1-4,-1 2-8,1-4-76,-5 2 28,6-4-40,2 2-120,-3-1-8,8 0 0,-3-3-4,3-1-36,0 2 0,0-1 0,3 3 4,2-1 44,-2 1 12,2 1 36,-2 0-40,9-2 4,-4 2-4,-3 2-8,7-5-4,-4 0-68,0 2-4,3-4 28,-3 1 36,0 1-36,-2-2 40,2 0 4,0 0 4,-5 0 0,9 0 8,-7 0 40,-2 0-40,5 1 52,-8 4-52,0-5 44,0 7 116,0-3 4,0 3-40,0 1-60,-3 1 12,-2 2-12,-3-1 16,5 1 8,-6 1 12,6-1-36,-5-1-12,3 3-52,-4-4 56,6 0 8,-2 2 48,-3-5 60,8 1-8,-11 0 284,11-1-92,-3-4-208,-2 3-48,2-3-16,-2-2-92,2 0-96,3 0-108,-6-2-96,3-3-148,3-1-132,-5-3-208,5 0-172,-3 1-332,-2-1-628,5 1-629,-3 0-1519,-2 0-1464,1 3-365</inkml:trace>
  <inkml:trace contextRef="#ctx0" brushRef="#br0" timeOffset="0.99">35613 47602 15705,'0'0'4269,"0"0"-4269,0 0-848,0 0-768,-24-3 203,18 3 557,4 0 856,-4 2 328,6-2 581,0 0 247,0 0-116,0 0-340,6 0-284,-4 0-392,4-4-24,2 0-268,0-2 120,0 1 60,-5-4 88,9 5 16,-4-3 92,-8 1 76,5-1 84,-2 3-60,-3-2-72,0 1-48,-8 1-40,8-1 48,-8 1-92,5 4 156,-6-3 8,1 6 52,-3 1 108,3 5 88,0 4-88,0 3-4,-1 3-68,6 1-256,-2-1-84,5 3-244,0-3-232,5-1-180,0-5-260,4 0-128,5-4 64,2-7 32,-2-2-337,11 0-647,-8-4-972,2-3-1420,3-6 1227,-3 3 413</inkml:trace>
  <inkml:trace contextRef="#ctx0" brushRef="#br0" timeOffset="0.99">35818 47547 3036,'0'0'3037,"0"0"-77,-9-26-160,7 21-680,-6 2-140,0 2-55,-4 1-385,-1 4-340,1 3-228,-1 0-244,1 3-388,1 3-268,-3-2-72,6 5-72,0-2-36,0-2-28,5 0-20,3-2-76,0-3-96,0 0-72,0-4 48,11-1 204,-3-2-20,0-2-212,6-5 24,-3-3 40,9-4-64,-6-1-148,2-2-128,-2-3 24,0-3-40,-3-3-233,2-2-371,2-1-364,-7-3-40,0 1-64,0-2 540,-2 2 1204,-3 4 336,2 4 1308,-2 6 224,-3 7 352,0 7 61,0 3-1249,-3 8-920,-2 8-52,-4 4 348,1 11 308,0 5 304,-4 5-80,1 2-176,3-2-360,0-3-308,8-3-84,0-7 24,3-4 16,2-6-52,3-1-120,-2-4-112,8-4 24,-6-2 100,0-5 60,1-2-172,-6 0-240,5-2-236,-8-5-348,2-2-608,-2-4-2213,0-2-2603,-2 3-649</inkml:trace>
  <inkml:trace contextRef="#ctx0" brushRef="#br0" timeOffset="0.99">36289 47441 5521,'0'0'4800,"0"0"-2856,0 0-1128,0 0-788,0 0 48,0 0-24,0 0 368,0 0 88,0 0 328,0 0 268,-22 9 73,14 2-113,-7 1-76,5 4-156,-7 0-88,9 0-172,-4 1-88,4 0-120,3-3-132,-3 2-112,5-7-120,3-1 0,0-1-120,0-2 12,3-3 28,5 0 80,0-2 0,1-4 0,1-3-108,7-3-36,-3-2-16,3-4-20,-7 0-16,1 0-84,3-3 64,-6 2 8,-5 1 92,6 4 116,-9 4 172,5 4 96,-5 0 60,0 4-184,0 6-136,0 3 140,0 4 168,-5 6 0,5 5-112,-3 0-192,3-1-12,0-4-12,0 1-96,0-8-88,3 0-408,2-5-384,0-2 136,3-5-92,9-2-676,-9-4-1193,9-5-2543,-6-2-217</inkml:trace>
  <inkml:trace contextRef="#ctx0" brushRef="#br0" timeOffset="0.99">36537 47378 6989,'0'0'7420,"0"0"-4655,0 0-1169,0 0-516,-25 15-236,11-6-164,3 0-240,-6 2-160,1-1-40,-1-1-56,7 0-64,-7 2-72,9-4-36,0-1-12,5 1-12,-3 1-120,6-5-64,0 2-240,9-4 72,-1 5 120,0-5 40,6 1-52,-1 0-12,10-2 60,-6 0 12,1 0 124,-1 0 72,-6 2 96,3 1 88,-11 3-52,5 0 76,-6 1 436,-2 2-36,0 1-36,0 0-112,0 3 12,-10-2 132,2 3-184,-1-3-272,-7 2-148,7-3-240,-4-2-144,-2 1-88,7-3-24,0-4-148,0 1-276,-1-3-664,7 0-920,-6-3-1789,8-1-1775,-3-1-985</inkml:trace>
  <inkml:trace contextRef="#ctx0" brushRef="#br0" timeOffset="0.99">27034 49331 4516,'0'0'6649,"0"0"-4193,0 0-1176,0 0-724,-25 8-416,15-7-128,10 3 164,0-2 124,0-2 93,0 1-293,0 1-100,8 1-341,-6 1 49,7-1 292,-1 2 100,0-3 120,0 2 93,9-4-89,-6 0 76,3 0-76,-3 0 96,6 0 28,-7 0-16,-1-2 4,-1 2-92,0 0-84,-5 0-60,3 2-40,2 1 52,-5 3 168,-3-2 76,5 7 24,-5 0 108,0 5-28,-5 1 4,-3 3-4,-1 1-72,3 2-84,-7-2-64,4 0-72,1-1 28,0-4 20,6-1 76,-7-5 116,9 0 52,-3-2-160,3-1-96,0-5-84,0 4 0,0-3-72,3-1-48,-1 1-96,5-2 12,3 4 24,-2-5 56,6 2-8,-6-2-36,4 0-60,-1 0-48,-3 0-108,1 0-76,-1-2-128,-3-3-148,0 3-864,1-2 912,5-5-1276,-11 0-2205,8 0-2295,-8 1-2605</inkml:trace>
  <inkml:trace contextRef="#ctx0" brushRef="#br0" timeOffset="0.99">27092 49471 5613,'0'0'9784,"0"0"-6947,0 0-1657,0 0-788,0 0-244,0 0 24,0 0-64,0 0-20,30 15 20,-13-13-108,0 2 0,2-4-160,-2 0-204,-1 0-412,3 0-296,-5-4-504,3 2-605,-6 0-1003,0-3-1460,6 3 1767,-4 2 2733,-1-2 144,6-2 5057,-3 2-2253,-5-3-1164,-2 5-900,-4-2-296,4 0 356,-8 2 356,0 2 97,0 4-65,-3-2 344,-6 6-176,4 0-84,0 0-268,-1 0-172,-2 4-180,5-2-244,3 0-288,-6-2-120,6 1-4,6-2-140,-3-5-36,5 2-144,0-5-100,0-1-20,4-1 92,1-5 28,-1-3 20,-2 1-20,5-3 92,-7-2-96,-6 0 12,4 0 16,-6-1 80,0 4 220,-6 1 180,-2-4-80,-3 4 20,3-1 0,-3 3 52,2 0 20,-4 5-144,1-3-48,4 5-372,0 0-236,6 0-404,-4 0-704,6 3-741,0-1-1359,0 2-2328,0-2-153</inkml:trace>
  <inkml:trace contextRef="#ctx0" brushRef="#br0" timeOffset="0.99">27551 49510 15937,'0'0'4805,"0"0"-4449,0 0-356,0 0-184,0 0 180,0 0 4,0 0 48,0 0 268,25-24 84,-20 17-144,-2 3-72,-3-3-184,8-1-36,-4 0-220,4 0-72,0 0 48,-3-4 172,-2 4 108,6-1 120,-4 6 208,-2 2 244,5-2 20,-6 3 364,7 5-208,-1 2-348,-2 2-148,-4 1-84,7 1-36,-4 0-60,-2 0-64,-3 2-8,8-4-144,-8 0-156,0-2-112,9-1-228,-6-4-144,-3-2-64,0-1-112,8-5-476,-8-4-1476,5-1-2621,-2-3-1976</inkml:trace>
  <inkml:trace contextRef="#ctx0" brushRef="#br0" timeOffset="0.99">27714 49299 11069,'0'0'8461,"0"0"-6605,0 0-1856,11 29-416,3-19 16,-6-2 156,3-4-76,0 1-220,3-4-96,-3-1 4,5 0-1104,-4-4-3485,-4 2-4712</inkml:trace>
  <inkml:trace contextRef="#ctx0" brushRef="#br0" timeOffset="0.99">27838 49163 15133,'0'0'5625,"0"0"-4225,0 31-688,0-10-92,0 3 392,-3 5 24,-2 2-36,5 1-99,-8 0-309,8-1-352,-8-4-236,8-4-4,0-7-144,0-5-84,5-5-76,-2 1-45,2-6-167,-2-1-60,2-1-88,-2-6-84,3-2-504,-3-4-664,2-2-552,-5-1-1309,0-1-1375,0 2-1265</inkml:trace>
  <inkml:trace contextRef="#ctx0" brushRef="#br0" timeOffset="0.99">27957 49322 16806,'0'0'5200,"0"0"-3916,0 0-580,-22 30-32,14-18 148,-1 0-324,6 0-316,-5-1-132,8 1-40,0-3 88,0-1 36,0 0-132,3-4-48,2 1-216,7-5-88,1 0-20,-1-5 0,4-4 68,-5 1 4,5-4 0,-8 0 92,6 1 100,-11-1 108,5 2 36,-8 0 84,0 0-32,0-1-88,-5 7 12,2-2 168,0 4 192,3 2 112,-5 2-16,2 4-92,-3-2-76,-2 7-132,6-1-72,-4 0-36,6 0-60,-2 1-64,2-1-80,0-2-84,2-1-48,4 1-40,-4-4-32,6 0 12,-2-1-28,2-3-80,3 0-52,-2-4-72,-1-2-100,0-1-316,1-3-368,-1-2-120,-5 1-152,-1-2-313,4-3-759,-4-1-2492,5 5-1277</inkml:trace>
  <inkml:trace contextRef="#ctx0" brushRef="#br0" timeOffset="0.99">28133 49093 5368,'0'0'11514,"0"28"-7478,-5-10-2492,5 6-168,-3 6 12,3 3-184,-3 0-255,-2 0-345,5-2-352,-3-4-192,-3-1-60,6-3-132,0-6-228,0-5-149,6-2-55,-6-3-12,3-5 20,-3-1-68,5-1-328,-5-4-828,0-4-988,0-4-4465,3 4-2044,-3-11 6313</inkml:trace>
  <inkml:trace contextRef="#ctx0" brushRef="#br0" timeOffset="0.99">25836 49352 4396,'0'0'7201,"0"0"-4545,0 0-956,0 0-495,0 0-361,0 0 8,0 0-16,0 0-276,0 0-292,4 22 136,1-2 44,-2 6 64,5 6 108,0 4-88,-4 1-184,4-2-32,-3-4-100,-2-5-80,2-7-64,-2-6-64,3-2 64,-4-4-12,-2-3 24,3 1-24,2-3 48,-5-2 60,0 0-72,3 0-8,2 0-28,-2-5 36,-3 1-12,6-3 12,-3-3 0,2-4-24,-2-1-64,2 0-8,-2 0-44,3 2-28,-3 0-36,-3 2 24,8 2 12,-8 3-24,8 1-76,-5 2 4,3 2 0,-3 1 144,5 0 24,0 2 144,6 5 60,-4 2 40,2 1-16,1 4-84,4-4-12,-6 3-60,0-4-60,-2 0 36,4-2-44,-4-1 4,-7-4-8,6 0-48,3 1-12,-5-3-48,-3 0-24,5-3-84,-3-1-220,-2-2-216,2-2-228,-5-2-892,4-3-1104,-4-3-2669,0 8-2960</inkml:trace>
  <inkml:trace contextRef="#ctx0" brushRef="#br0" timeOffset="0.99">26281 49534 3968,'0'0'11505,"0"0"-7160,0 0-3013,0 0-508,0 24-204,3-13-52,-3 1-204,0-2-160,0-2-84,3 4 28,2-4-76,3-4-72,-5 3-136,6-5-140,-1-2-4,0 0 28,0 0 168,0-4 84,-5-3 4,5-2 68,-2-4-64,-3 4-8,-3-6-44,0 4-52,0-3 36,-3 0-16,-3 3 40,-5-2 24,3 3 0,0 0 12,-3 0 0,3 3 60,-6 1 28,3 5-64,2 1-24,1 0-148,0 3-200,0 3-52,-1 1-136,6 1-220,-5 2-304,8 0-368,0 4-625,0 0-727,3-3-2436,5 1-1133</inkml:trace>
  <inkml:trace contextRef="#ctx0" brushRef="#br0" timeOffset="0.99">26521 49575 1396,'0'0'8397,"0"0"-3569,0 0-2839,0 0-757,14 30-172,-11-21 20,-3-4-92,5-1-172,-5-2-200,3 1-92,-3-3-4,0 0 24,0 0-64,0-5-92,0 3-4,0-7-84,0-2-96,0 0 4,-3-5-16,3-1-48,-5 0-96,5 2-48,-3-1-60,3 2 60,0 5 0,0 0-8,0 3-52,0 1-36,0-1 12,3 1-48,2 2-16,-2-1-44,2 3 12,-1-1-36,4 1-120,-6 1-100,6 1-60,-2 1-72,2 3-168,-5 1-416,5-2-936,1 2-2449,-6-3-2431,2-2-877</inkml:trace>
  <inkml:trace contextRef="#ctx0" brushRef="#br0" timeOffset="0.99">26805 49469 14513,'0'0'5733,"0"0"-4817,8 33-796,-8-18-120,3 2 100,-3 0 116,0-2 52,5-3-36,-5-2-232,0-3-188,3-4-284,-3-3-504,0 0-532,0-7-1093,0-2-2171,4 1-3757</inkml:trace>
  <inkml:trace contextRef="#ctx0" brushRef="#br0" timeOffset="0.99">26797 49244 7949,'0'0'8641,"0"0"-5613,0 0-2136,0 0-892,0 0-48,0 0 0,0 24-112,0-15-524,0 1-1028,0-1-2677,0-3-4104</inkml:trace>
  <inkml:trace contextRef="#ctx0" brushRef="#br0" timeOffset="0.99">30181 48913 4180,'0'0'10557,"0"0"-6192,0 0-3333,19 27-544,-16-8-184,5 3 24,0 2 60,-3 2 40,4 0 68,-1-6-60,-5 3-148,6-6-204,-1-3-28,0-2-56,-5-2-208,5-5-144,0 2-240,-2-5-280,-4 0-264,6-2-580,-8-2-837,9-3-1583,-6-4-1936</inkml:trace>
  <inkml:trace contextRef="#ctx0" brushRef="#br0" timeOffset="0.99">30428 48794 7565,'0'0'7080,"0"0"-4355,0 0-1437,-22 31-760,14-18-100,0 5 208,-1 3 220,4 3-32,-3 1-168,-1 6-136,6 2-96,3 0-112,-5 1-104,2-5-136,3-2-60,0-6-12,0-2-8,0-5 0,3-6-140,2-1-68,-5-3-148,0-1-228,0-3-208,0 0-244,3-2-544,-3-3-848,0 1-2097,0-7-2047</inkml:trace>
  <inkml:trace contextRef="#ctx0" brushRef="#br0" timeOffset="0.99">30577 49050 3392,'0'0'7533,"0"0"-4881,0 0-1132,0 0-628,0 0-99,0 0-61,0 0 0,0 0 80,0 0-16,0 0-428,0 0-100,34-3-108,-21 3-40,-2-2-32,0-2-4,2 1-24,-4-2 12,2-2-56,-3 2-4,-4-2-12,4 0 0,-8 2-88,0 0-120,0-2-60,-3 3 100,-6-1 68,1 0 4,-3 0 20,-3 3 16,-2 2-24,2 4 48,-3 3 36,4 3 156,5 5 128,-4-1 128,4 3 16,8-1-64,0 1-120,0-2-244,3 1-136,5-6-168,1 2-12,4-3-120,-1-6-288,1 1-304,1-4-432,-1-4-517,-1-4-2023,1 1-2433</inkml:trace>
  <inkml:trace contextRef="#ctx0" brushRef="#br0" timeOffset="0.99">30795 49035 8977,'0'0'7961,"0"0"-5625,0 0-1772,9 24-476,-9-16-80,0 2 368,0-1 200,5 0 212,-2-2 136,-3-2-248,0-2-264,0 0-160,5-3-44,-5 0-88,3 0 0,-3-5-24,5-3-12,-1-3 48,-4-1 28,0-3-52,5 0-96,-5-4-12,-5 0-36,5 0-24,-4 4-12,4 1 28,0 2 44,0 5 0,0 2-8,0 1-52,0 3 0,4-1-12,1 0-48,-2 2 12,5 0-48,0 0 36,0 2 8,1 1-32,-1 2-168,0 0-256,3 2-196,-3-1-220,1-1-676,-1 0-1372,0-2-1397,4-1 1529,-4-2-2793</inkml:trace>
  <inkml:trace contextRef="#ctx0" brushRef="#br0" timeOffset="0.99">31022 48889 9609,'0'0'6817,"0"0"-4729,0 24-1156,5-16-552,-2 4-60,2-2 56,3 1 16,1-3 120,2-2 44,0-1-144,3-3-144,-4-1-244,7-1-24,3-3 0,2-1 120,-1-3-16,-4-1-104,0 1-316,-1-2-96,1 3 144,-6 0 124,-3 3-16,1 3-68,-1 0-28,-8 0 24,8 5-96,-6-1 96,-2 2 84,0 3-108,0 0-16,0 1 16,0 2 108,0 0 92,0-3 56,0 1 12,0-2 48,7-2 52,-5 0 208,-2-4 56,6 0-144,-6-2-232,2-2-356,4-1-492,-4-4-556,-2 0-1113,6-2-2811,-6 1-1681,3 1 4161</inkml:trace>
  <inkml:trace contextRef="#ctx0" brushRef="#br0" timeOffset="0.99">31107 48707 14665,'0'0'4797,"0"0"-3441,0 0-780,0 0-336,0 0-68,0 0 96,5 29 132,-5-9 444,0 6 232,-5 5-220,2 2-180,3 3-196,-6-2-360,4-1-120,2-6-84,0-4 24,0-3 48,0-4-60,0-6-132,2-2 36,4-2 8,-3-3-56,-3 0-108,5-3-172,-2-3-92,-3-6-76,8 1-100,-5-4-84,-3-2-248,0-3-504,0 0-588,-3-2-1645,-5 0-1127,5-2-189,-5 4 2109</inkml:trace>
  <inkml:trace contextRef="#ctx0" brushRef="#br0" timeOffset="0.99">31333 48784 14345,'0'0'4681,"0"0"-3237,0 0-836,0 0-568,8-28-40,-5 25-332,-3-1-20,0 4 96,0-1 0,0 1-212,0 1-416,0 3-800,6 0-2209,-6 2-2875,0 3 543</inkml:trace>
  <inkml:trace contextRef="#ctx0" brushRef="#br0" timeOffset="0.99">31482 48838 11641,'0'0'7789,"0"0"-4693,0 0-1720,0 0-880,-11 25-244,3-13-32,-1 3-76,-4 3-24,7-1 84,-8 1 300,6 1 160,6-1-268,-4-3-240,6-1-156,0-2-140,6-4-160,-4 1 84,6-4 0,6-3-36,0-2-52,0-4-44,2-2-36,-4-5-148,6 1-144,-1-2-196,0 0-376,2 2-580,-10-1-876,4 3-1661,-10 1-1559,6 2-237</inkml:trace>
  <inkml:trace contextRef="#ctx0" brushRef="#br0" timeOffset="0.99">31752 48871 1892,'0'0'7769,"0"0"-4793,0 0-1096,0 0-380,0 0 53,0 0 99,0 0-136,0 0-348,0 0-212,0 0-132,0 0-256,6 0-256,-14 7-180,-6 0-80,5 2-52,-1-1 0,2-1 0,5 2 100,-3-2-100,3-2 0,3-2-172,0 1-8,0-1 84,3-1 36,3 1-36,-3-3-48,5 0-28,2-3 28,-1-1-12,5-1-76,-6-2 28,3 0 48,-3 2 88,0 0 68,-4 2 4,1 1 8,-5 0 36,3 2 24,-3 0-24,0 2 36,0 3 196,0 2-16,0 2-44,0-1-64,0 1-24,0 1-60,0-3-60,0 0-12,0-2-48,0-1-120,0-3-88,0 1-224,8-2-68,-3-3-68,-2-4-148,6-2-284,1-1-532,-2-2-776,1-2-701,-1-1-1615,0-3-33</inkml:trace>
  <inkml:trace contextRef="#ctx0" brushRef="#br0" timeOffset="0.99">31987 48502 5489,'0'0'8244,"0"0"-3535,0 0-2345,0 0-600,0 0-688,0 0-340,0 0-264,0 0-256,0 0 0,0 0 84,-5 50 244,-1-16 236,-2 6-251,-6 3-153,5 1-148,1-1-228,-2-1-72,1-6-172,9-7-68,-3-7-37,6-3-23,3-5 132,-3-2-60,5-5-112,0-1 4,-6 0 12,7-5-4,-3-1-360,-4 0-812,4-7-964,-4-1-1621,4-2-1495,-6 1-2349</inkml:trace>
  <inkml:trace contextRef="#ctx0" brushRef="#br0" timeOffset="0.99">33113 48347 3788,'0'0'4341,"0"0"-1121,0 0-1248,0 0-892,0 0-400,-25-17-36,17 16 101,5 1 15,-6 0-104,1 2-136,-2 5-152,1 2-132,-5 4 84,3-2 72,3 4 192,5 3 28,-2-3-64,2 0-160,3-6-180,3 4-208,2-3-148,-2-3-96,8-2 52,5-1 120,-1-4-28,1-2-32,-2-3-88,2-5-60,1-3 0,0 0 24,-7-1 120,4-1 76,-3 0 60,-5 0-4,-4 5 4,1-2-4,-3 3-72,0 3 76,0 0 208,-3 3 100,3 0 20,0 3-96,-2 5 12,-4-3 36,4 9 72,-4 2-160,3 2 28,-3 3-40,6 2-32,0-1-52,0-3-96,6-1-36,-3-4-292,3 0-352,2-3-184,-6-4 36,10-3-68,-4-1-996,0 0-1077,-3-7-3307,4 3-1597</inkml:trace>
  <inkml:trace contextRef="#ctx0" brushRef="#br0" timeOffset="0.99">33480 48281 9653,'0'0'4300,"0"0"-2732,0 0-1104,0 0-236,0 0 149,0 0 135,0 0 168,0 0 40,-8 25 28,8-10 84,0 1-36,5-1-68,-2 0-84,3-3-184,2 0-96,-6-1-184,6-4-120,4-1-12,-4-3-36,0-1 40,6-2-4,-6 0-48,7-3-4,-7-4-144,0-1-32,0-3-12,0 1-28,0-1-32,-8 0 32,8-2 4,-5 2 44,-3-2-36,0 2 100,0 2 24,0 1 72,0 2 4,0 0-80,0 4 4,0 0-48,0 2-4,0 0-84,6 0-60,-6 0 0,3 0 72,-3 0 88,8 2 72,0 0 48,1 3 76,2-3 92,6 4-104,-4-4 8,4-1-72,1-1-4,-1 0 4,-6 0 112,6-3 56,-6-1-56,-2 1-108,-1-3-4,0 0-76,-2 1-8,-4-1-12,-2-1 8,0 1 88,0 1 0,-2-2 136,-4 0-40,-2-2-20,0 2-16,-4 0 12,-4 3-32,7 0-40,-2 4-144,-2 0 8,1 6 76,7 1 56,2 4 4,3 2 36,0 4 36,0 0-20,0-1-52,3 1-232,2 3-76,7-4-144,-4-4-212,0 1-444,6-2 596,-3-3-48,0-1-985,6-4-1239,-3-1-1340,-4-2 1067,1 0-1403</inkml:trace>
  <inkml:trace contextRef="#ctx0" brushRef="#br0" timeOffset="0.99">33900 48313 3616,'0'0'8521,"0"0"-6329,0 0-1484,0 0-304,0 0 404,0 0 549,21 29 27,-18-23-344,5 0-344,-8-1-196,8-2-76,-8 1-48,3-3-72,6-1-84,-9 0-40,0 0 4,5-1 20,-5-4-24,3-2-8,-3-2-172,0-1-80,0-3-4,-3-3 72,-2 1-48,5-2 12,-9 1-60,6 1-100,3 4-8,-5 0 48,5 5 68,0 0-32,0 5 12,0-1-136,5-2-12,-5 4-48,8 0-108,-4 0-176,4 0-84,0 0-40,0 0-300,4 4-625,1-2-1335,-1-1-3628,-4-1 19</inkml:trace>
  <inkml:trace contextRef="#ctx0" brushRef="#br0" timeOffset="0.99">34166 48018 7021,'0'0'6292,"0"0"-3476,0 22-1227,0-5-785,-5 5-216,5 3 200,0 1 164,0 4-176,0-4-84,0 4-96,0-6-140,0 0-68,0-6-48,0-2-88,0-1-60,0-4-120,0 0-64,0-4-8,0-3-96,0 0-192,5-2-124,-2-1-192,-3-1-36,0 0-184,0-3-224,6-4-420,-3 1-944,-3-7-1497,0 2-1267,0-4 467,-3 5 1673</inkml:trace>
  <inkml:trace contextRef="#ctx0" brushRef="#br0" timeOffset="0.99">34095 48199 6473,'0'0'6304,"0"0"-3200,0 0-1539,0 0-933,23 14-240,-10-10-108,4 0-60,1-2-128,2-2-44,5 0-52,0 0-96,-6-2-52,6-2-100,-6 3-120,-2-2-64,3 0-216,-12 2-96,0 1 135,0 0 145,-2 0 100,-4 0 348,-2 6 16,0-4 720,9 7 449,-7-1 303,-2 4-92,6-1-332,-4 2-36,-2-2-116,6 3-220,-6-3-276,3 2-232,5-3-156,-3-2-12,-2 0-76,3-3-140,-3-2-160,0-2-192,2-1-72,-5 0-56,0-4-68,3-3-276,-3-1-696,0-5-957,0 0-1491,-3-2-564,-5-5 1647,8 9-3</inkml:trace>
  <inkml:trace contextRef="#ctx0" brushRef="#br0" timeOffset="0.99">34387 48087 132,'0'0'11281,"0"0"-6168,0 0-3261,0 0-1312,0 0-540,25 0-172,-16 3 48,-1 2 52,0 1-40,1-3-444,-1 3-424,0-4-629,-5 4-1107,2-3-2952,-1 3-1241</inkml:trace>
  <inkml:trace contextRef="#ctx0" brushRef="#br0" timeOffset="0.99">34570 48160 11025,'0'0'4928,"0"0"-3287,-3 22-617,-2-11 60,-4 6 320,1 1-252,0 1-376,2-2-220,-3-1-268,4-1-208,2-4-80,3-2-60,0-2 12,0-1-180,3-4-64,2-2-104,4 0-76,2-1-280,0-6-200,6-2-208,2 0-776,3-6-921,2 4-2251,-9 3-2357</inkml:trace>
  <inkml:trace contextRef="#ctx0" brushRef="#br0" timeOffset="0.99">34768 48178 5428,'0'0'8541,"0"0"-4700,-25-2-2377,14 4-616,-2 0-288,4 2-172,-9 3 28,9-1 168,1 1 240,0-1-292,4 1-244,-1 2-288,5-1 0,0-1-108,5 2-48,-1-1-76,1-1-32,3-1 20,4-3 64,-4-1 20,8-2-152,-5-2-68,5 1 28,-4-7 24,4 1 12,-2 1 132,-6 0 172,1-1 12,-6 0 100,5-1-28,-6 1 72,-2 0 112,0 6 148,0 0 104,0-1-36,0 2-84,0 2-48,0-1-60,-2 6-28,-4 0-252,4 0 0,2 2-108,0-1-60,0 1 8,2-2-140,6-5-308,-8 4-168,8-6 96,1 0-16,-1-6-224,0-2-248,1-2-324,7-4-321,-4-2-119,-4-1-28,0-1-524,0-4-248,3-2-565</inkml:trace>
  <inkml:trace contextRef="#ctx0" brushRef="#br0" timeOffset="0.99">34964 47985 2764,'0'0'8353,"0"0"-3617,9-24-2043,-9 24-829,0 0-792,0 0-368,0 5-304,-3 6-36,-3 2 108,3 9 408,0 2-108,-5 3-196,3 3-140,5-2-304,-3 2-132,6-3-96,2-3-48,3 0 48,-5-4 20,9-3-260,4-6-216,-7-3 44,-1-1 112,5-1 8,-9-4 0,6-2-192,-10-3-656,8-3-1112,-8-2-2597,0 1-2175,0-9 215</inkml:trace>
  <inkml:trace contextRef="#ctx0" brushRef="#br0" timeOffset="0.99">35417 48083 10425,'0'0'5340,"0"0"-3299,0 0-993,-28 10-436,18-7-84,-7 6 60,0 2 56,-2-1-84,5-1-124,-6 6-96,10-1-12,2-1-52,2 2-72,3 0-104,3 0-100,0-4-8,3 5-116,5-5-32,0-1 60,0-1 88,12-4 4,-6-2 4,2-1-84,4-4-172,-1-4-204,0-3-184,6-1-120,0-4-92,-6-1-100,4 2-304,-5 0 1260,-6-2-232,1 0-1093,-1-1-1431,-7 3-2076,-2 0 171,-3 2 673</inkml:trace>
  <inkml:trace contextRef="#ctx0" brushRef="#br0" timeOffset="0.99">35522 48135 3148,'0'0'1500,"0"0"2461,0 0-1801,0 0-528,0 0-368,0 0-200,0 25-208,5-18-200,-2 0-67,-3 2-117,0 0-12,5 0 0,-2 5 44,3-4-84,-3 3-92,2-2-80,-2-3-104,5 1-56,1-2 56,-1-3-68,0 0 20,-6-4 4,7-2 8,-1-4-36,-2-2-72,-4-1-144,10-1-28,-12-4 36,8-2-120,-8 1-112,0-2 40,0-3-216,0 0-84,-3 2-104,-2-1 172,-7 5 560,4 1 148,-2 9 376,-5 0 32,7 4 88,-6 0 44,1 8 96,1 1-76,4 4-292,-5 2-172,7 1-40,-2-1-32,2-2-68,4 3-104,2-5-352,2-3-196,4-1-244,2-3-64,6-3-180,-6-1-688,9-3-1257,-4-1-3247,1-5-1129</inkml:trace>
  <inkml:trace contextRef="#ctx0" brushRef="#br0" timeOffset="0.99">35833 48122 15249,'0'0'4809,"0"0"-4309,0 0-500,0 0-128,0 0 128,-8 22 136,6-13 92,-7-2 28,3 0 100,4 0 140,2 2 52,-6-1-236,6-1-216,6 2-96,-4-2-216,4-1-64,3-1 16,-7-1 68,6-1 64,0-2 20,1-1 28,-1-1 36,-5-2-60,5-2-88,1-3-60,-4 0-24,-2 1-48,-1-3-64,4 2 36,-4-5 88,-2 2 20,0 0-32,-2-2 20,-6-2-12,8 4 48,-8-3 224,5 2 64,-6 1 184,4 4 244,-3 5 136,5 0 92,-2 0-184,-7 2-436,12 4-100,-8-4-208,6 8-148,-4-3-72,3-1-160,-3 3-372,6 1-640,-2-1-833,2 0-2203,0-5-1705</inkml:trace>
  <inkml:trace contextRef="#ctx0" brushRef="#br0" timeOffset="0.99">35966 48229 4620,'0'0'12546,"0"0"-10222,0 0-2324,22 11-592,-11-5 148,0-4 360,-3-1-40,0-1 124,1-1 208,-1-5 592,-2 2 156,-6-2-92,2-2-48,-2-1-284,0-1-240,-2-3-172,2-2-68,-6-1 20,6 1 60,-2-4 12,2 1-24,0-2 28,-6 3-80,6 0-68,0 1-84,0 7-28,6 0-44,-6 2 24,2 4 48,-2 0 80,6 3-104,-6 0-196,2 0-120,-2 0-136,0 6-60,8-3-76,-4 4-196,4 0-636,-8-1-1265,5 1-2639,-2-5-1973</inkml:trace>
  <inkml:trace contextRef="#ctx0" brushRef="#br0" timeOffset="0.99">36197 48096 352,'0'0'8901,"0"0"-5693,0 0-2760,0 0-448,0 0 0,0 0 192,0 0 672,0 0 148,0 0 388,0 0 129,0 0-209,-21 13-280,9-11-236,4 3-156,0-1-152,-3 2-216,5-1-188,-2 1-92,-1 1-84,9 2-28,0-2 4,-2 1-12,2 0 108,2-1-60,-2-2 72,9-1 8,-1 0 76,-2-2 0,3-2 12,-1 0-12,-3-6-68,9-1-16,-3-1-80,-3-2-88,6-4-88,-3 1-24,0-5-36,3 1-48,-6-3 0,3-2-4,-3-2 184,3 0 108,-2-1 76,-1 1 124,0-1 56,1 3 16,-4 7 60,-5 4 112,3 4-16,-3 6-60,0 1-148,-3 6-136,-2 5 260,-4 4 156,1 9 108,0 1 204,-4 2-24,2 2-240,-5 1-220,7-4-252,6-4-24,-4-2-156,6 0-72,0-7-172,6 0-288,2-3-256,1-3-184,1-6-408,1 0-840,3-1-557,3-4-1783,-9 0-653</inkml:trace>
  <inkml:trace contextRef="#ctx0" brushRef="#br0" timeOffset="0.99">36424 48092 9733,'0'0'8681,"0"0"-5913,0 0-1544,-9 27-724,4-15-500,2 1-76,-2 3-360,5-2-328,-8-4-332,8 2-260,-3-3-260,-3-6-125,6-2 265,0-1 116,0-1-656,0-2-2564,9-8-1809</inkml:trace>
  <inkml:trace contextRef="#ctx0" brushRef="#br0" timeOffset="0.99">36470 47877 13449,'0'0'5197,"0"0"-3909,0 0-1192,0 0-96,0 0-368,-8 24-256,6-14 44,-4 2-88,-2 0-388,8 1-665,-11-2-1515,11-3-3193</inkml:trace>
  <inkml:trace contextRef="#ctx0" brushRef="#br0" timeOffset="0.99">36507 48111 15125,'0'0'4141,"0"0"-3981,0 0-160,0 0-428,0 0-28,8 24-212,-3-19-76,-5-3 744,3-2 756,3-2 184,-3-3-168,2-1-76,-2 1-144,7-3-272,-3-3-208,1-1-72,0-1-72,-6 2 72,7-2 180,-3 3 76,-4 1 36,6 0 72,-5 3 96,-3 4 36,0 2-84,0 0-292,0 4-120,0 3-8,0 6 8,0-1 0,-3 3-60,-2 1-48,5-1-28,-3-1-356,3-4-200,0-1-84,3-1-236,5-3-816,-8-3-1049,9-2-2719,-1-2-701</inkml:trace>
  <inkml:trace contextRef="#ctx0" brushRef="#br0" timeOffset="0.99">36741 48039 14821,'0'0'5297,"0"0"-4165,0 0-756,0 0-328,0 0-40,-16 30 0,7-21-4,-2 0 4,6 0 4,0 2 36,-2-1 108,-1-1-8,6 0-148,-4-1-4,4-1-8,-5-4-52,7 3 4,0-4-120,0 1-248,7-1 4,-5-2 216,4-5 124,-4 3 32,6-4 48,1-3 0,-6 0 8,5 1 56,0 0 24,-2 0 52,-3 2 8,-3 1 76,0 1 108,5 3 132,-5 1-60,0 0-72,-5 5-96,5 0 116,-9 6-164,6 0-184,-5-1-52,3 3-48,2-3-188,3-2-220,0 0-304,0-5-384,8 1-260,-5-4 60,5-2-529,1-5-1207,4-6-3432,-4 5 523</inkml:trace>
  <inkml:trace contextRef="#ctx0" brushRef="#br0" timeOffset="0.99">36747 47965 7053,'0'0'10737,"0"0"-8337,0 0-1548,21 15-460,-6-6-188,1-1-92,-5 1-112,9 0-4,-4 0 4,1-2 12,2 0 60,-3-1-72,1-2-84,2 0 84,-2-2 96,0-1-60,-6-1-36,5 0-72,-8-1 72,0-3 8,0 0 76,-1-1-36,-5 1-48,-2-3 8,3-1 4,-3-1-4,0-2 40,0 0-44,-3 0 0,3 0 48,-2 2 44,-5 3 144,7 2 52,-2 3 204,-4 1 156,-2 3-360,6 4-196,-7 3-24,-4 4 12,7 3-76,-3 4 84,-4-3-92,10 6-12,-2-7-120,2 3-72,3-4-40,3-3-44,-3 1 32,5-4-8,3-3-64,0 1-120,1-4-168,2 0-236,-3-4-688,1-2-2601,-1-2-3335,0-5-173</inkml:trace>
  <inkml:trace contextRef="#ctx0" brushRef="#br0" timeOffset="0.99">36898 47768 15457,'0'0'4961,"0"0"-3537,-10 36-408,1-13-36,1 4-412,-3 3-352,2 1-120,1 2-20,3-5 32,-3 2-48,8-5-60,-4-1-12,-1 0-72,5-3 24,0-2-28,0-3 16,0-3-108,0-1-412,0-4-72,0 0 84,0-5-76,0-1-120,-3-2-284,-2-4-44,2-1-56,1-3-765,-4-5-2207,-3 4-2705</inkml:trace>
  <inkml:trace contextRef="#ctx0" brushRef="#br0" timeOffset="0.99">37246 48105 14821,'0'0'9849,"0"0"-7825,0 0-1568,0 0-456,8 30-780,-5-22-460,-3 0-560,0-4-2392,0 0-3309,0-4-3584</inkml:trace>
  <inkml:trace contextRef="#ctx0" brushRef="#br0" timeOffset="0.99">24988 50443 10497,'0'0'6989,"0"0"-4477,-21 16-1232,7-5-600,-6 0-132,1 3 20,3 0-84,-1-2-112,6 0-152,3 0-220,3-4-24,1 2-72,4 2-184,0-3-44,9 1 20,-6 3 12,5-2-68,3 2 56,5-4-12,1-1 12,-1-1-60,1-2 24,-6-1 20,6 0 320,-9 1 148,3-1 156,-3 1-304,-2 1-60,-4-2 60,-2 3 364,0-1 124,0 2-124,0 0 12,-8 0-28,6 0-20,-13 0-12,7 1-64,3-2-72,-9 1-92,6-4-76,0 0 32,-4-1-44,4 1-124,5-4-236,-2 2-196,2-2-136,-5 0-120,2 0-188,6-2-872,-2-2-2021,2 0-2851,-6-1-1277</inkml:trace>
  <inkml:trace contextRef="#ctx0" brushRef="#br0" timeOffset="0.99">24735 50193 3268,'0'0'10613,"0"0"-6428,0 0-2925,0 0-684,-3 23-432,-2-13-144,5 2-428,0 0-664,0 0-756,0 0-2245,0-3-2851</inkml:trace>
  <inkml:trace contextRef="#ctx0" brushRef="#br0" timeOffset="0.99">24701 50509 5989,'0'0'3156,"0"0"1192,0 0-2560,0 0-543,0 0-237,0 0 92,0 0 20,0 0-192,0 0 44,5 26-196,-5-10-12,0 6-172,0 0-144,0 4-88,0-2-164,0-4-184,0 1-12,0-4-4,0-1-72,0-6-20,3-2-96,-3 0-156,0-3-244,0-4-280,3-1-328,2 0-864,-2-6-896,5-5-3029,-8 1-2584</inkml:trace>
  <inkml:trace contextRef="#ctx0" brushRef="#br0" timeOffset="0.99">25607 50503 4516,'0'0'2761,"0"0"463,0 0-592,0 0-1020,0 0-404,0 0-39,0 0 107,0 0-60,0 0-104,0 0-248,-25-6-208,22 6-160,-5 0-48,-1 5-60,-1 1-76,-5 0-44,5 6-40,-1-1-72,2 3-48,-4 0-24,5-1 4,-1 1-4,6 0-36,-2-3-48,5 0-72,0 0-76,5-2-80,7 0-36,-4-2 24,5-4 104,-1 2 40,-2-5 52,7-5 44,-1-1 8,-1-5 52,-2-2-48,1-2 48,-3-1 0,3-1 4,-9 3 8,1 1 84,2 5-12,-8 5 12,3-1 60,-3 4 28,0 0-100,0 0 24,0 0-60,-3 4-36,3 3 24,-6 2-24,4 4 72,2 0-8,0 5-40,0 1-88,0-1-8,2-3-132,7-2-100,-9 0-68,8-4-84,0 0-52,-2-2-92,3-1-248,-4-4-324,0 0-872,6-2-2029,-2-3-2427,-9-3-3005</inkml:trace>
  <inkml:trace contextRef="#ctx0" brushRef="#br0" timeOffset="0.99">26127 50612 8213,'0'0'2752,"0"0"-748,0 0-480,0 0-188,-8 30 33,6-19-97,-5 0-200,5-2-168,-4 0-184,4 0-160,-4-3-136,6-4-148,0 0-128,0 0 68,0-2 4,0-2 20,0-2 16,6-5-136,-4-6-120,6 0-64,1-7 64,-1 0 0,-5-4-68,5 0-44,1-1 4,-1 1 48,0 2 60,1 3 36,-1 4 124,3 5-4,-3 5-48,0 3-108,0 4-68,1 6 44,-1 4 24,3 7 324,-2 5 100,-1 6 336,0 3-292,-3 0-264,-2-1-108,3-4-20,-3-2-28,-3 0 24,0-9 24,3-2-40,2-2-56,-5-7-4,0 1-8,3-3-96,2-2 24,-2-2 84,3-3 12,-4-3-4,6-3 40,0-7-44,1-3-4,-1-3-48,0-2-72,4 1 32,-7-1 16,6 4 24,-2 2-24,-1 8-12,0 0-60,-5 8-60,5 0-24,-2 4 20,2 2 208,-6 3 24,6 3 256,1 5 92,2 0-36,3 6-44,-6-2-64,0 2 72,1 1 36,-6-3-24,0-2-191,2-4-73,3 0-48,-5 0-4,-3-7-4,6 1-52,-4-1-133,-2-2-95,0-2-168,0 2-112,0-2-68,0 0-196,0-4-352,0-2-768,0-3-3073,0 2-2899,0-7-349</inkml:trace>
  <inkml:trace contextRef="#ctx0" brushRef="#br0" timeOffset="0.99">26608 50616 7749,'0'0'6944,"0"0"-5095,0 0-1089,0 0-16,0 0 528,27 9 268,-19-9-48,6 0-452,-3 0-408,0-2-260,3-4-168,-3 1-108,-3-2-84,4-2 0,1 1-4,-4 1-8,-7 1-4,4-1-116,-6-1-12,0 3 12,0 1 36,-6-2 84,-2 0 0,0 3 0,-3 0 48,-1 1 0,-1 2-44,1 4 68,-4 3 24,8 2 60,5 2 4,-5 2 68,2 0-24,6 4-48,-2-4-60,2 3-36,0-6 8,2 4-68,4-4-108,-4-1-36,7-2-84,-6 0-12,5-3-64,0-2-32,6-2-112,-3 0-12,-3-6 16,12-1-116,-6-4-396,5-2-948,-3-3-1997,0 3-1807,1 0-2109</inkml:trace>
  <inkml:trace contextRef="#ctx0" brushRef="#br0" timeOffset="0.99">26988 50539 3420,'0'0'11377,"0"0"-8196,0 0-1569,0 0-536,0 0-56,0 0 120,0 0-208,0 0-196,0 0-288,0 0-148,-38-1-144,27 2-96,-1 6 0,-4 0-12,2 2 60,3 1 48,0 1 64,3 0 8,3 0 24,2 0-164,-3-2-88,6 2-132,0-5 24,6 3-48,-3-2-24,5-3-16,0-1 40,0-2 48,3-1 12,3-4 0,-3-3 36,6-4 0,-6 1 56,-3-1 4,6-4 0,-6 3 0,-5 0 4,2 3 0,-2-3-4,-3 6 0,0 0-4,0-2 4,0 4 108,0 3 120,0-1-36,-3 2-56,3 2-28,0 3-60,-5 3-48,2 3 204,-2 3 36,2 3-48,3 0-48,-5 0-80,5-2-64,0-1-108,0-2-96,0 1-96,5-5-108,-2 0-112,2-4-8,-2 0-76,2-4-48,-2 0-220,5-6-460,-5-2-756,5-4-1949,-3-3-1695,4 2-1417</inkml:trace>
  <inkml:trace contextRef="#ctx0" brushRef="#br0" timeOffset="0.99">27209 50476 600,'0'0'9681,"0"0"-5569,0 0-2588,0 0-107,0 0 211,0 0 64,0 0-220,0 0-324,0 0-312,-19 12-248,5-5-224,6 1-172,-12 1-120,12 0-60,-3-1-4,2 1-8,4-4-4,-3 0-140,8 0-84,0-1-148,0-1-8,8 3 44,0-2 40,1 3 8,7-1 76,-4 1 60,4-1 56,1-1 52,-1 2 48,3 1 4,-5-1 0,-3 1 80,-3 1 64,-5-1 32,3 0 76,-6 0 104,0 1 64,0-3-4,0-1-20,-9 2-64,6-1-72,-10 0-48,4-1-56,-7-1-148,5-1-12,-5-2-220,-1-1-140,1 0-48,4 0 20,4-1-32,0-2-88,5-3-180,-3 1-320,6-4-780,0 1-1316,6-3-1217,-3 2-1099,5 1-1589</inkml:trace>
  <inkml:trace contextRef="#ctx0" brushRef="#br0" timeOffset="0.99">27366 50527 6797,'0'0'8148,"0"0"-5367,0 0-1669,0 0-892,0 0-120,0 0 244,0 0 180,0 0 268,0 0 148,0 21-128,-3-10-136,3 0-144,0 2-156,0-2-184,3 0-84,0 0-108,2-2-72,7-2-84,-4 1-24,6-4 20,-3 0-20,-3-3-60,8-1 8,-5-2 76,3-4 156,-3-1 4,6-2 128,-6 0 88,3-4 140,-6 0-116,-3-1-112,1 0-36,2-2-36,-5 1 36,3-1 0,-6 4-24,0 0 60,0 8 4,0-2-136,0 4-12,-6 2-196,6-3-56,-3 1 12,-5 2-40,2 0 4,4 0-4,-1 2-132,-5 1-264,8-1-272,-5 2-712,5-2-1284,0-1-3181,0 1-2876</inkml:trace>
  <inkml:trace contextRef="#ctx0" brushRef="#br0" timeOffset="0.99">27681 50592 5136,'0'0'13234,"0"0"-10722,0 0-2512,0 0-136,0 0 28,25 26 108,-22-21 512,5-3-196,-3 0-72,-5-2 288,3 0 244,-3 0 176,5 0-372,-5-2-300,4-3-164,1 1-116,-2-5-8,2-2-40,-2-1 48,-3 0-4,8-1 4,-8-1 0,3 2 8,3 1 40,-4 4 0,-2 3 12,0 0 72,0 2-52,0 2-80,6 0-108,-6 2 12,2 2 96,4 0 164,-4 3 28,4 2-60,-3-1-72,2 4-60,-2-3 0,-3 1-56,8 1-64,-8-2 0,4 0 112,1-3 0,-2-1 8,-3-3 0,5 3 60,-2-4 12,2 1 60,-2-2 72,3 0 52,2 0-64,-3-3 180,10 0-60,-7-3-192,0 1-120,3-2-36,0-1-156,6-1-36,-9 0-12,5-1 0,-1 1 36,-4-3 32,3 2 4,-3 0-36,-2 0-24,-4-1-60,4 1-40,-6 1 28,0-3 8,-6 2 52,4 1 0,-4 1 48,-2 3 192,-1 1 232,7 4 212,-6 0 76,0 4-108,-1 4-76,1 6-36,0 1-12,-4 3 52,4 1-88,0 1-60,-1-1-84,7 1-108,-4-2 0,6-3-96,0 1-36,8-2 12,-2-1-72,5-2-24,-3-1-16,12-2 28,-7-2 72,7-3-120,-3-3-220,-1 2-116,3-2-248,-2-2-460,-1-1-508,-4-1-296,-2 0-377,5-1-1411,-7-1-820,-6 4-1801</inkml:trace>
  <inkml:trace contextRef="#ctx0" brushRef="#br0" timeOffset="0.99">28533 50472 2600,'0'0'5861,"0"0"-161,0 0-3467,0 0-1037,0 0-604,0 0 88,0 0 300,0 0-88,0 0-172,0 0-152,0 0-68,-9 23-64,1-13-40,0 0-68,0 2-52,-1 0-32,6 2-28,-2 1-12,5-2-132,0-1-72,0 0-156,8 0-36,-3-4 0,7 1-4,-4-2 40,9-4 36,-1-3 0,-5-2 0,8-4 68,-2-5 44,0-2-4,-1-3 4,-5 1-4,-5 2-72,2-4-84,-8 4 36,0-1 72,0 2-16,-6-2 4,-2 3-12,-1 0 84,-1-1 44,-1 3 4,-3 1 0,3 1-44,-6 2-4,9 5-12,-1-2-156,1 2-88,6 2-32,-4-2-212,6 3-560,0 1-480,0-3-1281,8 3-3275,-2-3-1825</inkml:trace>
  <inkml:trace contextRef="#ctx0" brushRef="#br0" timeOffset="0.99">28952 50160 3180,'0'0'10761,"0"0"-7912,0 0-1397,0 0-664,-25 9 340,14-1 164,-3 3-80,-5 2-268,8 4-172,-3 2-48,-3 2-88,7 1-56,1 4-160,6 1-156,-5 1-252,8 0-12,-5-1-108,5 0-96,0-4 48,5-1 12,-2-3 48,2-2 24,-2-2 60,6-1-36,-9-4 48,2 2 0,4-6-4,-6 1-8,0-3-36,0-2-36,0 0-160,0-2-104,0 0-36,0 0-28,0 0-56,0 0-160,0-2-292,-6 0-732,4-6-1256,2 0-2725,0 0-2300</inkml:trace>
  <inkml:trace contextRef="#ctx0" brushRef="#br0" timeOffset="0.99">28776 50433 8021,'0'0'9653,"0"0"-6689,0 0-1892,0 0-820,21 24-192,-4-17 64,0 1 104,1-1 64,5-5 84,-4-2 84,1 0-232,-4 0-216,1-2-12,-7-3-664,-1 2-512,-1-2-760,-2 0-2365,-6-1-2823,-6 1-1405</inkml:trace>
  <inkml:trace contextRef="#ctx0" brushRef="#br0" timeOffset="0.99">29495 50414 1892,'0'0'7485,"0"0"-4789,0 0-756,0 0-524,0 0-335,0 0-37,0 0-76,0 0 28,0 0-8,0 0-136,0-21-72,0 21-140,0 0-180,0 0-132,0 2-328,0 4 72,8 5-72,-8 4 276,9 6 172,-4 3 168,3 3-196,0 1-420,-2-4-12,7-2-156,-2-3 48,-2-3-84,4-5 8,-7-2 64,3-4 0,4-3 0,-4-2 36,-1-2 96,3-3 0,-3-5 144,0-4-24,1-3 0,-7-3 0,7-1-60,-4-3-8,-5-2-40,3-2 0,-3 1-4,0 0 0,0 1-4,0 4 44,0 2-48,0 7 4,0 1 4,0 5-8,0 2-4,0 1-80,0 4-28,0 0-128,0 0-108,0 2-112,0 1-72,0 6 240,0 1 76,5 4-88,-2 1-388,2 1-1124,-2 0-2293,6-1-2483,-6-5-1945</inkml:trace>
  <inkml:trace contextRef="#ctx0" brushRef="#br0" timeOffset="0.99">29815 50424 6217,'0'0'7440,"0"0"-4635,0 0-1549,0 0-576,28 12 8,-20-9 124,0-1-140,1-2-248,1 2-84,-2-2-36,-2 0 12,2 0 0,-5-2-108,2-2-40,-2 3-12,-3-3 4,5 1 8,-5-2-48,0 0-24,-5-2-32,-3 0 8,0-2 24,-1 4 84,1 2 0,-9 1 136,7 2 104,-7 5-360,1 4-60,4 3-12,4 3 12,0 2 184,5 1-100,3 0-84,0 1-232,3-2-116,5-1-100,0-1-44,1-1-4,7-4 0,-4-3-184,4-1-452,1-5-840,-1-2-881,3-5-1959,-2-2-192,-1-3-565</inkml:trace>
  <inkml:trace contextRef="#ctx0" brushRef="#br0" timeOffset="0.99">30052 50468 6461,'0'0'7596,"0"0"-4771,0 0-1153,0 33-528,0-19 136,-3-1-76,-2 2-284,5-4-208,0-1-132,0-1-156,0-4-184,0-3-24,0 0 72,0-2 28,0 0 128,0 0 0,0-2 36,0-5-47,0 1-105,0-5-112,5-1-60,-2-4-108,-3-1-44,0-2-4,0 0-60,5-3-132,-1 2-96,1-3-52,-2 3 39,5 4 121,-6 4 48,7 4-60,-1 1 48,0 2-24,-8 5-36,8 0-12,-2 0 20,2 3 4,-5 2-12,5 4-144,-5 1-280,6-1-604,-1 1-1268,-3-1-2453,-2-1-2563,3-5-721</inkml:trace>
  <inkml:trace contextRef="#ctx0" brushRef="#br0" timeOffset="0.99">30322 50381 3284,'0'0'15242,"0"0"-10690,0 0-3560,0 0-548,0 0 124,0 0 312,0 0-124,25 24-252,-17-21-167,4-1-93,-4 0-88,0-2-156,1 2 0,4-2-208,-1 1-116,-2-1-97,-2 0-179,6-1-124,-6-1-128,-2-2-176,8 1-544,-6-2-740,0 1-1477,1 1-551,-1-2 252,-5 3-805,5 2 2085</inkml:trace>
  <inkml:trace contextRef="#ctx0" brushRef="#br0" timeOffset="0.99">30433 50151 536,'0'0'8341,"0"0"-2713,0 0-3075,0 0-425,0 0-428,-14 36-232,14-19-244,0 5-224,-2 2-252,-5 5-132,7 1-172,0-1-84,0 2-72,0 0 13,7-4-1,-5-1-56,-2-2-64,0-4-36,8-2 0,-8-5 24,6-1-48,-6-3-24,2-2-48,-2-2-48,6-2 0,-6 0-72,0-2-108,0-1-144,0 0-112,0 0-117,0-1-119,-6-3-88,-2-5-240,6-1-832,-6-6-2196,-1 4-2617,1-8-3952</inkml:trace>
  <inkml:trace contextRef="#ctx0" brushRef="#br0" timeOffset="0.99">30548 50388 2092,'0'0'1852,"0"0"2821,0 0-1637,25 20-544,-16-13-592,-6 2-311,5 1-145,-3 0-84,3 4-276,-4-4-368,1 2-268,3 0-204,-5-1-184,-3-3-60,8 0-60,-5-2-40,-3-1-116,0-1-256,6-3-244,-6-1-248,0 0-40,0-5-76,0-3-1213,-6-4-4291,6 1-533</inkml:trace>
  <inkml:trace contextRef="#ctx0" brushRef="#br0" timeOffset="0.99">30645 50281 6037,'0'0'10080,"0"0"-6915,0 0-1621,0 0-828,0 0-204,0 0-164,0 0-164,0 0-184,0 0-88,0 26-288,0-21-816,0 2-728,6-4-3217,-6 1-6068</inkml:trace>
  <inkml:trace contextRef="#ctx0" brushRef="#br0" timeOffset="0.99">30869 50328 13001,'0'0'6717,"0"0"-4513,0 0-1052,0 0-260,-14 32 316,5-20 68,1 2-219,3 3-285,-4-1-292,1-1-264,0 0-204,3 1-12,-4-2-96,9-4-60,0 0-132,0-3-132,9 0 32,-4-4 64,3-3-13,4 0-71,-4 0-48,11-3-52,-3-4-200,1 0-440,-1-1-704,-4-1-512,4 0-68,-2 1 547,-9-1-2131,3 1-2629</inkml:trace>
  <inkml:trace contextRef="#ctx0" brushRef="#br0" timeOffset="0.99">31001 50369 6081,'0'0'10184,"0"0"-6047,0 0-2641,0 0-576,0 0-376,0 0-36,0 0 48,0 0-60,0 0-88,-25 22 12,17-10 28,-1 0-4,-1 2-192,7 1-252,-2-1-272,2 0-208,3-2-52,0-1 28,3-3-28,2-3 40,-2-3 116,7-2 256,-1-4 116,5-3 4,-3-1 0,-3-4 0,3 0 8,3-2 40,-11 0 48,5 2 120,-3 0 76,-1 3 68,-4 4 136,0 0 44,0 4-20,0 1-16,0 0-24,0 0-47,0 1-21,0 3-76,-4 4-24,4 1-24,-5 3-108,2 0-180,3 2-44,-5-1-76,5 1-144,0 0-132,0 0-48,0-4-88,5-2-129,-5-1-59,8-3-4,-4-3-132,4-2-532,0-4-800,0-6-1836,1-2-2357,-7 0-2328</inkml:trace>
  <inkml:trace contextRef="#ctx0" brushRef="#br0" timeOffset="0.99">31217 50113 8869,'0'0'9441,"0"0"-6489,-9 34-1460,3-10 176,-2 5-52,0 6-151,-1 1-393,-1 2-268,2-2-324,5 0-252,-3-5-188,3 0-40,3-6-84,3-2 24,3-6 0,2-2 0,-5-4-60,5-1-72,1-3-36,-7-4-60,4 1-180,-4-4-192,4-4-209,-4-3-383,4-3-724,-6-4-1952,0-3-1797,0 3-4088</inkml:trace>
  <inkml:trace contextRef="#ctx0" brushRef="#br0" timeOffset="0.99">31802 50406 5380,'0'0'5297,"0"0"-3293,0 0-1096,-33 20-752,25-11-156,-3-2-64,3 1 64,0-1 280,1-2 292,5 0 220,2 2 12,0-2-211,0 1-9,2-1 76,-2 0 264,0 0 108,7-2 100,-7 1-48,2-2-92,-2 0-72,0-2-100,0 0-88,0 0-32,0 0-112,0 0-107,6-6-145,-4-1-188,6-4-100,1-5-36,2-3-12,2-2-52,-1-3-72,1 2-8,-1 0 36,-2 1 96,-2 2 0,1 7 132,-3 3-12,2 3 4,-6 1-52,-2 3-64,7 2-8,-5 0-12,-2 0 12,8 2 8,-5 4 76,2 3 24,-2 3 96,3 0-72,-3 3-24,2-1-48,-2-2 24,2 2-76,4-4-8,-6-1 4,-3-2 44,8-2 36,-6-2-24,6 1 24,-8-3-12,9-1-60,-3 0 84,-4 0-36,6-2-12,-2-4 0,-3 1-48,5-2 0,3-2-96,-6 4-24,-1-2 0,4 2-12,-3 2 12,-2-1 36,-3 2 12,5 2 0,-5-1 0,3 1-12,-3 0 72,0 0 0,3 0 12,3 0 48,-6 0 24,2 0 12,4 0 24,-4 0 0,-2 0-12,8 0-24,-8 0-60,9 0 48,-3 0-12,2-2-40,1 2-8,1 0-8,1 0-40,3 0-12,-3 5 12,-2 0 48,1 4-96,4 0-108,-5 1-24,-1 0-48,-6-1-148,-2 1-153,6-3-179,-6 0-184,0 0-384,0-4-1012,2-1-2352,-2-2-2573,0 0-2272</inkml:trace>
  <inkml:trace contextRef="#ctx0" brushRef="#br0" timeOffset="0.99">32338 50352 16325,'0'0'4649,"0"0"-3505,0 0-552,0 0 292,0 0 528,0 0-196,0 0-196,0 0-235,5 24-209,-5-13-192,0 2-132,0 1-120,0 0-132,0 1-76,3 1-32,2-3-108,-2-2 12,2 0 24,1-2 48,2-7 24,6 2 60,-3-4 44,3-2 0,-3-2 0,0-4-68,-3-4 12,6 0-24,-6-4 0,-5-1-96,-3-2-208,0 0 63,0 1-23,0 1 108,-8 3 84,0 2 36,-4 3 0,-1 2-72,-1 5-4,-8 2-8,3 2-60,2 3-72,1 4 32,4-1 184,-1 1-24,10-2-84,-6 1-992,9-1-1016,0-1-1720,9-3-2025,-6-1-2448</inkml:trace>
  <inkml:trace contextRef="#ctx0" brushRef="#br0" timeOffset="0.99">32528 50291 14101,'0'0'4957,"0"0"-3501,0 0-480,0 0 176,0 29 288,0-22-188,3-4-132,2 2-171,-2-1-225,-3-1-244,8-1-108,1-1-168,-1 1-72,5-2-72,1-2-60,9-2-60,-5-4-60,7-2-12,-5 2-72,5-3-228,-6 1-84,-3 3-28,1 2 3,-6 0-47,-2 3-64,-4 0-128,-5 2-392,3 0-828,-3 2-2280,0 1-1933,0 1-2332</inkml:trace>
  <inkml:trace contextRef="#ctx0" brushRef="#br0" timeOffset="0.99">32660 50033 13697,'0'0'5161,"0"0"-3349,0 0-728,0 0-32,0 0 108,0 0-108,0 0-64,0 0-4,0 38-103,0-18-233,-3 6-168,3 5-108,-5 3-108,5 1-48,-8-1-180,8 0-36,0-2-8,0-4 8,0 1 0,0-4 8,0-5-4,0-1-4,0-3-4,5-4 4,-2-4 0,-3 1-12,0-5-132,0-3-96,0 1-72,0-2-108,0-2-144,0-5-124,-8-3-129,5-6-447,-8-4-1112,3-4-3160,0 5-3609,-7-12 776</inkml:trace>
  <inkml:trace contextRef="#ctx0" brushRef="#br0" timeOffset="0.99">32859 50302 11145,'0'0'9285,"0"0"-6649,0 0-1440,0 0-448,8 33 420,-5-21-100,-3 2-511,5 0-305,4-2-120,-6 0 0,2 0-128,-2-4-4,2 3-132,-5-3-204,3 1-124,-3-4-165,3 0-179,3-1-268,-6-3-500,2-1-1268,-2-3-1825,0-8-1443,6-2 43</inkml:trace>
  <inkml:trace contextRef="#ctx0" brushRef="#br0" timeOffset="0.99">32920 50297 1884,'0'-27'3893,"-6"1"-749,6 6-576,0 4-252,0 4 397,0 7 159,0 2-552,0 3-640,0 0-712,0 0-836,0 0-132,0 3-468,0 4-64,0 3-136,-8 2-484,5 4-1228,0-3-3265,3-1-5232</inkml:trace>
  <inkml:trace contextRef="#ctx0" brushRef="#br0" timeOffset="0.99">33066 50265 10137,'0'0'8521,"0"0"-5601,0 0-1572,0 0-576,0 26 48,0-11 84,-6 0-204,4 5-124,-4 0-72,-3 1 25,7 1-117,-4 0-224,-2-2-188,8-2-108,0-1-108,0-3-76,0-2-8,6-5 59,-4-2 133,6-3 52,1-2 56,-1-2 4,3-6-4,6-3 0,-9-2 48,6-3-4,-6-3-44,-2-3-60,2 1-36,0-1-72,-8 1 12,6 0 108,-6 6 0,-6 0-72,6 6 80,-2 0 40,-4 5 96,-5 2-96,8 0 0,-5 2-180,0 2-60,-6 1 8,6 2-8,-6 4-60,6-2-180,-7 1-304,13-1-608,-4 0-1064,6-2-2173,0-2-3243,6-1 211</inkml:trace>
  <inkml:trace contextRef="#ctx0" brushRef="#br0" timeOffset="0.99">33314 50342 13313,'0'0'7517,"0"0"-5369,0 0-1400,0 27-336,-3-16-4,3-2-20,0-3-112,-5 3-108,5-6-48,0 1-108,0-2 48,0-1 96,0-1-48,0 0-44,0 0 8,0 0 24,5 0 48,-5-3-24,8-2 12,-4-6 60,9-1-60,-7-5-60,10-2-60,-2-3 60,3 1-12,-4 2 72,1 3 97,-3 3 219,3 6 284,-3 4-336,0 3-288,-2 5-48,7 7 48,-5 3 48,6 4 12,-4 2-72,4 3-84,-6-1-12,1-1 0,1 0-48,-2-3-24,3-4-24,-9 1 12,3-4-72,1-2-12,-1-3-36,0-4-72,1 1-84,-4-4-28,-2-1-32,5-5-121,-5-3-191,6-3-472,-9-1-1068,5-6-2984,-5 3-4657,0-4 2456</inkml:trace>
  <inkml:trace contextRef="#ctx0" brushRef="#br2" timeOffset="0.99">33644 59263 6261,'0'0'7960,"0"0"-5679,0 0-1037,0 0-232,6 30 144,-6-17-12,0 4-244,0-1-148,-6 4-160,3 2-120,-2-2-108,-3-1-88,5 0-36,-3-2-44,-4-1-52,10-5-84,-3 0-60,-2-2-4,2-2-56,3-4-24,-6 0-196,6-1-152,0 0-196,0-2-124,0 0-120,0-2-488,0-2-416,0 0-2677,0-3-1831,6 0-1057</inkml:trace>
  <inkml:trace contextRef="#ctx0" brushRef="#br2" timeOffset="0.99">33440 59274 8233,'0'0'7400,"0"0"-4951,0 0-1221,0 0-468,0 0-76,0 0 72,0 0 80,23 35-24,-10-18-100,-4 1-192,2 1-172,-1 3-80,7 1-148,-9-3-120,1 0-48,-1-4 36,0-1-60,4-4 24,-7-1-12,-2-3-100,2 0-8,-2-3-84,-3-1-136,0-1-116,5-2-80,-5 0-104,0 0-176,0-5-428,0-2-1256,-5-4-3001,5 1-3220</inkml:trace>
  <inkml:trace contextRef="#ctx0" brushRef="#br2" timeOffset="0.99">33900 59208 12569,'0'0'5005,"0"0"-3133,0 23-380,0-8-72,0 4-52,0 3-208,-9 0-236,9 2-260,-11 2-268,8-2-156,-6-3-188,1 0-52,0 0-84,3-4 24,2-4 0,-3-2-60,3-2-144,-2-5-204,2 1-292,3-5-288,0 0-476,0-2-1272,0-3-3997,3-7-5128</inkml:trace>
  <inkml:trace contextRef="#ctx0" brushRef="#br2" timeOffset="0.99">33670 59239 11489,'0'0'5357,"0"0"-3265,0 0-1036,0 0-496,0 0-72,0 0 12,-8 24-64,8-15-96,0-1-48,0 1-100,8 4-44,-5-2 32,6 2-12,-1 0 16,0 1 8,0 0-12,0 0 28,0-3-112,4 1 144,1 0 132,-5-3-80,1 1 128,-3-1-120,2-3-152,0 1-68,1 0-80,-1 1-96,-3-4-4,-2 1-80,3 1-180,-4-3-208,-2 1-180,6-2-156,-6-1-176,0-1-488,0 0-940,0-1-2237,0-1-2687</inkml:trace>
  <inkml:trace contextRef="#ctx0" brushRef="#br2" timeOffset="0.99">34234 59238 10845,'0'0'5332,"0"0"-2871,0 0-901,0 0-536,0 0-184,0 0-104,0 0-80,0 0-112,0 0-544,0 0 204,11 16-204,-1-6 372,7 3-104,0 0-112,2 2-60,3-2-36,-2-2 12,5 0-4,-9-2-68,-2 0-72,2-5-36,-2 1 12,-6 1 0,-5-4 12,3 0 8,-3 1 64,-3-3-28,0 0 40,0 2 136,-3-1 80,3 2-24,-6 1-36,-2 3-12,5-1-96,-5 4-48,2 0-4,-2-2-44,-3 4 40,9-1-64,-7 0 0,3 2 24,-2-2 0,0-1-12,-1 3 0,1-3 0,3 1 48,-4-3 0,1-3 12,3 1 0,2-4 0,-2 1 0,5-3-228,0 0-112,0-4-140,0-2-200,5 0 16,-2-2-172,2-3-576,3 1-848,4 2-837,-2-1-2275,-1 3-1549</inkml:trace>
  <inkml:trace contextRef="#ctx0" brushRef="#br2" timeOffset="0.99">34690 59271 6901,'0'0'7584,"0"0"-3615,0 0-2373,0 0-436,0 0-308,0 0-80,0 0-140,-23-1-88,18 5-136,2 6-96,-5 1-20,3 5-28,-4 2 0,9 4-12,-8-3-20,8 4-40,0 0-96,8-2-12,-2-2-84,2-2-68,0-1-4,4-1-72,-1-6-48,6-1-40,-4-7-56,-1-1 24,6-5-24,-1-6 20,-1-2 64,-4-5 156,4-1 48,-2 0 60,-3-4 156,-2 2-20,-7-2-100,6 4-92,-8-4 4,0 3 4,0 0 84,0 3 24,-10 3 12,7 3 48,-6 2 12,-4 2-60,1 2-44,-9 3-4,6 2-72,-7 3-12,0 2-56,1 4-212,4 1-116,-3 2 72,12 0 56,-3 2-44,5 1-232,4-2-264,-4 0-308,6 1-500,0-1-1164,0-5-2313,0-2-2596</inkml:trace>
  <inkml:trace contextRef="#ctx0" brushRef="#br3" timeOffset="0.99">28097 53510 716,'0'0'2556,"0"0"2881,0 0-1333,0 0-3212,0 0-508,0 0-144,0 0 164,0 0 240,0 0 120,0 0-59,-6-7-217,6 7-240,0 0-100,0 0 36,0 0 100,0 0 28,0 0 8,0 3-40,0-2-156,0 5 48,0 2 172,0 5 168,0 2 232,0 3-64,0 5-120,0-3-100,0-1-72,6-1-48,-6 0-64,2-4-72,-2-2-92,0-3-4,0-2-36,6-4-12,-6-2 12,0 3 12,0-4 60,0 0 88,0 0 248,2 0 60,-2-4-140,0 1-16,0-5-156,0-5-108,-2-4-48,2-1-72,0-6-12,-6 0 4,4-6 0,-4 3-40,4-4 36,-7-2-60,9 1-60,-8-1 24,8 3 108,-3 1 4,3 3-4,0 2 0,0 4 0,0 1-12,0 1-60,3 1 0,-3 4 68,8 1-56,-8 2 48,9 2-96,-7 1-48,6 0-84,-2 1-64,2-1-32,1 3 0,1 4-52,-2-3-20,4 3-88,-7 3 72,6 5 48,-5 2 124,2 3 252,-5 4 0,5 2 144,-6 4-60,-2 0 52,7 1 80,-5 0 76,-2 1 104,0-2-32,0-1-52,0-2-120,0-1-32,-2-1-4,2-5 0,-7-2-12,7-1 36,0-3 48,-8 0-20,6-3-28,2 1-72,-3-2 12,-5-2-24,2 2 0,-2-3-96,0 0 0,0-3-252,-4 2-108,4-2-52,0-2 52,5 3 48,-5 0-40,8 0-92,-6 2-272,6-2-80,0 2-188,0 0-516,0 4-848,6 0-449,-4 2-1583,4 1-981</inkml:trace>
  <inkml:trace contextRef="#ctx0" brushRef="#br3" timeOffset="0.99">28353 53558 4528,'0'0'5881,"0"0"-3057,0 0-620,0 0-599,0 0-265,0 0-308,0 0-52,0 0-176,0 0-196,-22 11-112,16-6-60,4 1-96,-4 2-124,-2 1-68,6 0-4,-7 0 12,9 4 0,-6-3-8,6-2-40,0 0-72,0 1-36,6-2-60,-4-1-48,7-3 32,-1 2-20,-2-3 88,2-2 8,1 0 8,-7-3 0,9-4 0,-2-2-4,-1-4-4,0 2-48,0-2-24,-2-2 68,-3 4-4,-3-2-40,0 2 48,0 0 60,0 0-60,-3 7 0,-3-3 4,3 1 128,3 5 28,-5-1-52,5 2-36,-3 0-32,3 3-40,-5 5-72,5 1 32,0 6 40,0 0 156,0 3-24,5-1-48,-2-1-84,2-2-76,4-5-44,-6-1-36,5-2-40,0-3 28,-6-3-60,7 0-148,-1 0-156,-2-5-184,-4-2-232,5-1-356,-5-4-980,4 1-2009,-6 3-2215,0-10-113</inkml:trace>
  <inkml:trace contextRef="#ctx0" brushRef="#br3" timeOffset="0.99">28508 53638 8281,'0'0'5984,"0"0"-3775,0 0-669,8 29-100,-8-22-96,0-2-188,2-1-236,4-3-156,-6 1-136,3-2-72,-3 0-64,0 0-72,0-2-56,0 1 32,0-5 72,0-2-192,0-2-23,0-3-13,0-3-32,0 5-40,0-3-48,0 0-116,0 3-4,0-2-8,0 2-52,0 2-12,0-1-36,0 3-12,6 0 20,-6 0 4,0 1 0,2-1-36,-2 3-49,6-2 13,-4 3 60,-2-2 96,6 2-60,-4-2 60,5 5-48,-7 0-36,2-2 0,1 2-12,2-2-24,3 2-120,-5 0-88,6 0-44,-4 2-48,-2 0-52,5-2-216,-2 5-388,-3-2-940,5-2-1812,-8 2-1725,2-2-3304</inkml:trace>
  <inkml:trace contextRef="#ctx0" brushRef="#br3" timeOffset="0.99">28734 53543 11205,'0'0'4368,"0"0"-3035,0 0-537,0 0 128,0 0 524,0 0-56,0 0-144,0 0-220,0 0-328,0 0-240,-16-18-220,12 20-144,-1 4-92,2 2 44,-2 7 60,2 0 84,-2 4 12,-4 1 52,9 0 20,0 3-96,-3-6-96,3 0-44,3-3-40,-3-4-60,9-2 12,-4 0 36,6-4-60,-2-3-24,1-1-48,7-5 24,-1-3 24,1-1 88,-1-3 4,1-2 0,-6 0-8,6 1-60,-7 1-28,-1 1-8,-1-1-72,0 4-12,1-1 84,-6 1 96,2 1 0,-2-1 0,2 4 4,-2-1 8,-3-1 12,0 3 72,5-3-12,-5 5-24,0-2 24,0-2 48,0 3-36,0-4 36,-5 3 40,5-1-52,-11 0-48,3-1-48,-1 3 0,1-2-12,-9 4-48,7 4-24,-1 3 72,2 0 24,1 3 144,3 1-72,5 4-48,0-2-36,0 3-12,5-3-68,-2 2-16,5-2-72,3-2-52,5-2 40,-1-2 60,1 0 12,-5-5 12,9 0 28,-7-2 56,-2-2 4,0-3-4,3 0-8,-5-1-172,-1-3-84,-6 1-112,6 1-156,-8-2-156,7 1-232,-7 1-368,0 4-816,0 0-2517,-7 0-2223,5 3-649</inkml:trace>
  <inkml:trace contextRef="#ctx0" brushRef="#br3" timeOffset="0.99">29068 53425 4484,'0'0'8237,"0"0"-4208,0 0-2725,0 0-340,0 0-56,0 0 164,0 0-160,0 0-184,0 0-196,0 0-192,0 0-136,8-20-72,-8 29-36,0 2 232,0 6 20,0 3 448,0 8-36,0-1-160,-2 3-180,-4-3-203,6-2-157,-3-2 24,-2-2 24,5-5-36,0-5 16,0-2-80,5-1-8,-2-2-64,-3-4-92,0 1-72,6-1-13,-4-2-23,-2 0-168,0 0-120,0-5-196,6 3-228,-6-5-488,0 0-1468,0 2-3633,-6-6-4380</inkml:trace>
  <inkml:trace contextRef="#ctx0" brushRef="#br3" timeOffset="0.99">29469 53404 3512,'0'0'7665,"0"0"-4637,0 0-1464,0 0-583,0 0-73,0 0-176,0 0-288,0 0-272,0 0 24,25 1-196,-25 5 0,8-1-332,-6 1-780,-2 1-749,6 0-1219,-6 1-3876</inkml:trace>
  <inkml:trace contextRef="#ctx0" brushRef="#br3" timeOffset="0.99">29477 53549 4136,'0'0'8985,"0"0"-6177,0 0-1031,0 0-421,0 0-108,0 0 32,0 0-140,0 0-268,0 0-208,0 0-172,5 32-140,-5-16-124,0-3-120,0 3-108,0-3-8,0 1-112,4-2-120,-4-3-244,0-2-216,0-2-192,2-4-260,-2-1-628,6 0-1969,-6-4-1203,0-2-3061</inkml:trace>
  <inkml:trace contextRef="#ctx0" brushRef="#br3" timeOffset="0.99">29640 53462 1720,'0'0'10825,"0"0"-6688,0 0-2597,0 0-272,0 0 100,-16 31-8,7-23-248,-5 5-360,6-2-296,2-2-176,-2 2-124,3 0-156,2-3-56,-3 1-104,6-1-20,0 1-24,9-1-84,-4-1 32,6-2 76,-2 0 108,7 1 64,-5-1-48,5-2 56,-4 1 48,4-1-40,-7 0 64,-1 1 72,-3-2 36,-2-1-8,-3 3 92,0-1 84,0 1-68,-3 1-40,-2 0-36,-3 2-60,-1-2-36,1 2-36,-3-2 4,2 2-64,1-2-12,0 2-44,-1-2-40,1-1-72,6-1-180,-6-1-172,8-2-68,-9 0-64,9 0-124,0-2-204,0-1-764,0-1-1164,0-1-2405,0 2-1884</inkml:trace>
  <inkml:trace contextRef="#ctx0" brushRef="#br3" timeOffset="0.99">30053 53355 3724,'0'0'5433,"0"0"-3381,0 0-676,0 0-624,0 0 64,-24-6 56,21 6 244,3 0 1,0 0 23,0 0-108,0 0-236,0 0-136,0 0-176,0 0-104,0 0-52,0 0-64,0 0-56,0 0-128,0 6-76,0 5 76,0 9 260,-3 4 420,3 4 84,0 4-228,0-1-244,0-2-128,0-3-112,3-8-84,-3-1 0,9-2 0,-9-2-48,8-4-4,-6-3-8,6-1-36,-2-1-36,-3-2-12,3-1 84,-4-1 12,6-3 48,-5-2 12,6-3-48,-1-1-12,0-2-8,-3-1-76,4 0 80,-6 1-4,2 3-40,-2 5-4,2-3-56,-5 6-12,0-1-36,3 1 12,-3 0-48,0 1 192,3 6 36,5-1 180,-8 3-36,8-1-112,-2 1-68,3-1-12,-7-1 4,6 0 8,0-4-8,-5 1-76,6-1 84,-1-3 0,-3 0-72,-2 0-120,-3 0-228,5-1-100,-5-1-84,0-2-60,0-3-368,0 2-1000,0-1-2385,0-1-2151,0-4-2169</inkml:trace>
  <inkml:trace contextRef="#ctx0" brushRef="#br3" timeOffset="0.99">30269 53565 6645,'0'0'5836,"0"0"-3936,0 0-992,25 8 24,-20-8 653,9 1 75,-3-1-352,-3 0-224,1 0-200,-1-1-400,-5-1-328,2-2-68,-2 2-28,3-1 60,-3-2 12,-3-3 0,0 2 28,0 0-28,0-1 12,-9-2 12,6 2-116,-5-1-40,-3 1-108,2 1 36,-4 3 60,1 2 12,4 1 4,6 4-4,-4 4-120,4 0-48,2 2 44,0 4 124,0 0 196,0 0-100,8-1-96,-6 3-44,6-4-16,1 0-36,2 0-88,-6-4-8,4 1 60,-6-6-112,5 3-192,-8-5-96,8 0-100,-8-1-84,3-2-296,3-5-476,-3-2-1253,-3-1-2359,0-1-1709</inkml:trace>
  <inkml:trace contextRef="#ctx0" brushRef="#br3" timeOffset="0.99">30462 53591 6961,'0'0'6352,"0"0"-3860,0 0-1351,0 0-481,0 0 292,0 0 448,0 0-132,0 0-152,0 0-268,0 0-208,12 23-120,-7-22-100,-2 3-152,-3-4-76,0 2-12,0-2 36,0 0 0,0 0 4,0 0 32,0-2 48,0-2 48,0 1-48,0-3-215,0-3 23,0-2-12,5-1-24,-5-1-72,0-1-8,0-2-160,3 1-85,-3 0-11,5 3 96,-2 0 24,3 5 12,-4 1 0,4 2 0,-4-1 12,6 3 48,1 0 24,-6 0 0,5 2 36,0 0-64,1 0-8,-1 2-12,0 0-36,4 4-24,-4 1-180,-3 0-256,3-1-192,-5 1-292,3 2-480,-6-3-584,2 0-2069,-2 0 1929,0-2-2028,0-2 1343,0-2 1025,0 0 1940,0 0 1460,0 0 1273,6 0 467,-6 0-776,2-2-580,-2 1-295,12-1-69,-4-2-184,-3 3-156,7-1-388,1-2-120,-2 2-24,1 0 12,1-2 8,-2 1 0,-3 1-100,0-2-152,-5 3-172,6-1-96,-9 2-48,0 0 12,0-1 96,0 1 4,-3-3-28,-6 1-132,1 2-12,0-4-72,-8 1-12,0 2 20,1 1 52,-2 1-96,4 4 0,5-3 12,-1 6-24,6-1 0,3 2 120,-2 3 80,2 0 76,2 1 0,6-2-60,4 4-96,1-4-12,-1 2-84,8-4 40,-4-1 56,6 1 96,-9-2-20,4-5-76,0 4-204,-9-5-228,3-1-208,-2 3-60,-1-3-84,-8-3-236,0 2-476,0-6-232,0 0-3625,-3 4-1819,-5-7 959</inkml:trace>
  <inkml:trace contextRef="#ctx0" brushRef="#br3" timeOffset="0.99">31249 53490 3724,'0'0'496,"0"0"4013,0 0-1693,0 0-1024,0 0-508,0 0-40,-28-1 137,25 1-133,-2 0-116,-4 0-188,6 0-8,-5 1-184,3 2-96,-4 1-100,-1 0-124,7 4-92,-5 0-76,-1 0-60,4 1-32,5 4-28,-3-3-84,3-2-60,3 1-68,2-1-112,4 0-28,-7-3 28,7-2 72,1-2 12,4-1 36,-3-1 56,-2-4-4,2 0-40,-3-2 36,1 0-84,-1 0 32,-3-2 52,-5 5-36,0-3 40,3 1 8,-3 3 4,0 2 80,-3-2 88,3 3-4,0 0-36,-5 4-76,5 1-56,0 1-8,-3 3-76,-2 6-24,5-2 24,0-1 12,0-1-160,0-1-224,5-6-224,-2 2-216,5-6-224,-3-1-372,7-8-1016,-4-4-2045,0 4-2748</inkml:trace>
  <inkml:trace contextRef="#ctx0" brushRef="#br3" timeOffset="0.99">31317 53427 3148,'0'0'11709,"0"0"-7060,0 0-3369,0 0-708,0 0-192,0 0 236,28-5 440,-14 4-32,-3 1-228,6-1-292,2-1-212,-3 2-148,1 0-72,-6 0-72,3-2-48,-3 2-72,-3 0-172,-2 0-284,-3 2-172,-3-2-96,0 2-136,0-1-636,-3 0-1376,-6 2-1881,4-1-3304</inkml:trace>
  <inkml:trace contextRef="#ctx0" brushRef="#br3" timeOffset="0.99">31427 53252 10637,'0'0'4848,"0"29"-3115,-5-11-273,2 6 96,3 6 4,-5-2-360,2 5-284,-2-1-240,5-1-180,0-5-124,0-2-180,0-2-192,0-6-60,0-3-132,5-5-48,-5-3 36,3 1-16,-3-5-92,0-1-96,0 0-28,0-1-60,0-3-132,0-1-428,0-2-668,-3-1-752,-2-3-585,5 3-1699,-9-1-321</inkml:trace>
  <inkml:trace contextRef="#ctx0" brushRef="#br3" timeOffset="0.99">31894 53434 5533,'0'0'9128,"0"0"-4915,0 0-2913,0 0-616,0 0-260,0 0 16,0 0 164,0 0 220,25-10-136,-16 7-180,9 1-184,-1-4-128,0 5-40,2-2-48,-2-2-104,-1 4-4,1 0-144,-7 1-24,-1-2-124,-1 2-396,-2 0-316,2 0-196,-8-3-540,3 3-1412,-3 0-3609,0-2-2608</inkml:trace>
  <inkml:trace contextRef="#ctx0" brushRef="#br3" timeOffset="0.99">31996 53216 5765,'0'0'4404,"0"0"-1896,0 0-1116,0 0-876,0 0-428,0 0 292,8-28 300,-8 25 265,4 2 63,-4-4-192,0 5-140,0-1-52,0 1-108,0 0-104,0 1-44,0 4-4,-4 2-96,-1 5 120,-3 6 132,5 4 180,-5 4-44,5 4-140,-5 3-104,2-2-28,3 1 48,-2-3-8,2-1-112,3-3-96,0-2-72,0-5 0,0 0-12,3-5-132,-3 1-4,5-4-92,-2-1-12,3-1-48,-4-1-48,7 0 0,-6-2-12,2-1-36,6-3-76,-2 3 40,-1-2-48,0-2-52,0 0-92,1 0-136,-7 0-172,6-2-424,-2-2-644,-4 3-712,-2-3-1529,0 3-1703,0-3-1121</inkml:trace>
  <inkml:trace contextRef="#ctx0" brushRef="#br3" timeOffset="0.99">32209 53409 1892,'0'0'5549,"0"0"-485,0 0-2724,0 0-916,0 0-463,0 0-157,0 0 24,0 0 32,0 0-80,0 0-192,0 0-128,30 10 0,-19-8 40,8-2 8,-4 0-24,1 0-76,-5 0-92,0 0-172,3-1-140,-6 1-4,0-1-108,-5 1-144,2-2-268,-5 2-84,0 0-16,0 0-12,0 0-120,0 0-236,-5 0-304,-3 2-568,0 0-1345,-1 3-2431,-2-3-885</inkml:trace>
  <inkml:trace contextRef="#ctx0" brushRef="#br3" timeOffset="0.99">32225 53513 10273,'0'0'5348,"0"0"-3755,0 0-589,27 5 64,-10-3 220,-2-2-60,1-2-200,3 1-204,-2-3-232,-6 0-220,2 1-228,-1-1-144,-4 3-132,-6 1-336,-2-1-184,6 1-28,-6 0-252,-6-2-504,6 2-1232,-8-2-2897,-2 0-4624</inkml:trace>
  <inkml:trace contextRef="#ctx0" brushRef="#br3" timeOffset="0.99">32440 53410 12953,'0'0'5225,"0"0"-3697,0 0-868,0 0-40,0 0 196,0 0 80,0 0-328,0 0-108,28-10-36,-17 6 68,5 1 76,7-2-172,-9 2-216,7-2-132,-4 5-48,-6-1-156,0 1-132,3 0-288,-5 0-136,-1 0-124,0 1-312,-6-1-960,10 5-2613,-7-5-3523,-2 1 1199</inkml:trace>
  <inkml:trace contextRef="#ctx0" brushRef="#br3" timeOffset="0.99">32623 53114 4060,'0'0'5881,"0"0"-3077,0 0-1312,0 0-720,0 0-180,0 0 289,0 0 187,0 0-4,0 0 80,0 28-20,-6-10-236,6 0 20,-2 5-60,-5 2-172,5 2 0,-4 3 20,4 1-44,-4 0-124,4-3-72,-7 2-11,9-3-45,-3 0-40,3-6-96,0-1-24,0-3-72,0-3 0,0-4-36,0 0-124,0-2-8,3 1-48,-3-2-36,3-1-60,3-3-12,-4 2-24,4-2-72,-4 1-12,-2-2-36,6-1-64,-4-1-45,5 1 1,-5-1-84,6 0-88,0-1-176,-5-2-368,6-2-580,4-2-844,-4-2-2349,-6 4-1063,5-3-2181</inkml:trace>
  <inkml:trace contextRef="#ctx0" brushRef="#br3" timeOffset="0.99">32791 53468 560,'0'0'10993,"0"0"-6869,0 0-2803,-8 23-281,5-13 328,-2 1 76,1 1-60,-1 0-320,5 1-276,-3 1-236,3 0-164,0-2-88,3-3-72,-3 1-204,9-4-24,-1-2-72,0-2 60,3-2 8,5-2-4,-1-5-64,-5-1 0,1-3-12,6-1 36,-9-2-12,1-2-48,-1 2-12,-3-4 12,-2 1-148,-3 1-68,0-1-16,0 1 172,-3 5 168,-5-2 56,0 6-48,-6-1 4,6 5 60,-6 2 136,6 1 92,-7 0-108,7 4-192,0 2-180,-3 3 0,3 0 24,0 2-4,5-1-128,-6 1-256,4 2-232,2-4-452,-2 0-876,5-3-1781,0-3-1895,0-3-1861</inkml:trace>
  <inkml:trace contextRef="#ctx0" brushRef="#br3" timeOffset="0.99">25489 54915 64,'0'0'2700,"0"0"-524,0 0 53,0 0-321,0 0-488,0 0-236,0 0-68,0 0-44,0 0-136,0 0-156,0-1-200,0 1-139,0 0-65,0 0-28,0 0 36,0 0 0,-5 0 36,5 0-4,0 0 28,0 0 68,0 0-68,0 0-116,0 0-48,0 1-24,0-1-12,0 2-40,0 0-68,0 2-16,0 4-48,5 0 148,-2 3 8,-3 2 52,0 3 36,5 0 108,-5 1-52,3-1-80,-3 0-4,0 1-24,5-1 28,-5-2 44,0-2-84,0-2-72,3 0-8,-3-1-40,0-4-24,0 0-60,0-1-36,0-3 0,0 1-8,0-2 44,0 0-48,0 0 8,0 2 4,0-2 0,0 0-4,0 0 0,0 0 4,0 0 36,0 0-44,0 0 4,0 0 40,0 0-44,0 0 8,0 0 36,0 0-40,0 0-4,0 0-4,0 0-8,0 0 0,0 0 8,0 0 0,0 0 0,0 0 0,0 0 0,0 0 0,0 0 0,0 0-4,0 0-8,0 0 12,0 0 4,0 0 4,0 0 52,0 0-52,0 0 4,0 0 36,6-2-36,-6 2-12,0 0 0,0-2-72,0-1-48,0-4 24,0-5-48,0-5-48,-6-2 56,6-5 52,-3-2 72,3-1 4,-5-2 8,-3 1 0,8 2 12,-8 2 48,8 5 64,-4 4 20,-4 2-48,8 5-12,0 0-80,-5 0 116,5 1-60,-3 3 12,3 0-72,0-1 0,0 0-12,0-1-84,0 4 12,0-5 12,-2 5-36,2-2 24,0-1 0,0 0-24,0 2 8,2-4-8,-2 1 48,0-1 52,0 1-88,3-1 24,2 0 72,-5 0 0,0 1 84,3 2-36,2 0 20,-1 0-68,-4 1 0,0 0-4,0 2-44,5-4-12,-2 5-48,-3-1-12,0-2 0,5 1-60,-2 0 0,2 1 32,4-1 40,-6 1 0,5 1 24,-5 0-36,2 0 36,6 0-60,-5 0 44,-3 0 28,5 1 12,-2 2 60,-4-1 72,4 3 36,-4-4-8,1 6 32,2-1 36,-2-1-12,3 1-36,-3 3 0,2-2-8,-2 1-64,-3 1-48,5 0-4,-2-3 0,2 3 0,-5 2-80,4-2 8,1 1 72,-2-1-4,-3-1 4,3 0-8,2 1 12,-5-2 0,0-1 76,0 0 44,0-1 36,0 2 0,0 0 60,0 0-48,0-2 0,-5 1-56,2 2-28,3-1 24,-8-2-36,4-1 24,-1 4-36,-3-3 0,0 2-52,-1-3 52,1 1 0,5-1-48,-5 0 0,0-1 0,5-2 0,-5 4 0,2-3-4,4-2-8,-7 3-60,9-1 56,-5-1-44,2-1 0,3 2-36,0-2-60,0 0-60,0 0-28,0 0-32,0 0-60,0 0-112,0 0-20,0 0-64,0-2-36,3 2 48,2-1-304,-5-4-476,11 5-784,-5 0-861,-3-2-2563,2 0-1845</inkml:trace>
  <inkml:trace contextRef="#ctx0" brushRef="#br3" timeOffset="0.99">25480 54089 5653,'0'0'2784,"0"0"-1348,0 0-1436,4 26-1968,-4-18-973,0 0 33</inkml:trace>
  <inkml:trace contextRef="#ctx0" brushRef="#br3" timeOffset="0.99">25508 54257 5196,'0'0'3241,"0"0"-3241,0 0-404,0 0-2341,0 0-55,6 26 384</inkml:trace>
  <inkml:trace contextRef="#ctx0" brushRef="#br3" timeOffset="0.99">25544 54415 2540,'0'0'2736,"0"0"-1239,6 28-1001,-6-17-484,0 0-12,0 2-456,-6-2-480,6-1-473,0-1-467,0 0-616</inkml:trace>
  <inkml:trace contextRef="#ctx0" brushRef="#br3" timeOffset="0.99">25484 53878 1328,'0'0'0</inkml:trace>
  <inkml:trace contextRef="#ctx0" brushRef="#br3" timeOffset="0.99">25701 55070 184,'0'0'1396,"0"0"-160,0 0-700,0 0-536,0 0 0,0 0 416,0 0 472,0 0-264,0 0-271,0 0-117,0 0-4,0-4 132,0 4 120,0 0 72,0 0 108,0 0 88,0 0 88,0 0-52,0 0 12,0 0-44,0 0-12,0 0 20,0 0 60,0 0 48,0 0-56,0 0-99,0 0-145,0 0-136,0 0-104,0 0-60,0 0-24,0 0-40,0 0-60,0 0-48,0 0-52,0 0 0,0 0-40,0 0 4,0 0 40,0 0 20,0 0 28,0 0 8,0 0 4,0 4 84,9 1 120,-9 2 440,5 1-64,-2 3-192,2 1-136,-2 1-40,3 0-80,-3 0-4,0 1-92,2-4 80,-5 1-108,0-3 52,3 1-40,-3-4-24,5 2-24,-5-4-76,0 1-8,0-3-4,0 1-68,0-2 12,0 2-108,0-2-88,0 0-168,0 0-144,0-2-132,0 0-104,-5-3-340,2-1-1032,3-1-1645,-5-4-1051,2 6-1441,3-2 3345</inkml:trace>
  <inkml:trace contextRef="#ctx0" brushRef="#br3" timeOffset="0.99">25447 53262 3676,'0'0'4273,"0"0"-4273,0 0-1300,0 0-1697</inkml:trace>
  <inkml:trace contextRef="#ctx0" brushRef="#br3" timeOffset="0.99">25456 53461 3740,'0'0'4297,"0"0"-4297,0 0-1716,6 26-2313,-6-15 1737</inkml:trace>
  <inkml:trace contextRef="#ctx0" brushRef="#br3" timeOffset="0.99">25445 53046 272,'0'0'2532,"0"0"-108,0 0-2424,0 0-340,0 0-504,0 0 424,0 24-244,0-22-576,0 1-480</inkml:trace>
  <inkml:trace contextRef="#ctx0" brushRef="#br3" timeOffset="0.99">25534 52232 8869,'0'0'5468,"0"0"-5444,0 0-24,0 0-392,0 0 392,0 0 332,0 0 236,25 3-304,-23-3-264,7 3-64,-3-3-364,-4 2-472,6-2-196,-5 0-692,6 1-240,-4-1 392,-2 1-121,2-1-287,-2 5 88</inkml:trace>
  <inkml:trace contextRef="#ctx0" brushRef="#br3" timeOffset="0.99">25623 52275 3260,'0'0'2477,"0"0"135,0 0-1160,0 0-780,27 4-376,-19-2 92,0-1-208,0-1 76,1 0-152,-1 0 124,0 1-148,-5-1-72,6 0-8,-4 0-112,-2 0 108,-3 0-48,5 0-76,-5 0-208,0 0 80,0 0 100,0 0 144,0 0-172,0 3 184,0-1 244,0-2 28,-5 1 188,5 0 16,-3-1-208,3 2-164,-5 2-16,5-3-88,0 1-64,0-2-152,0 2-156,0 0-320,0-2-288,0 2-340,0-1-184,0 0-44,0-1 155,0 5 193,5-5-28,-2 1-192,-3-1 672,0 0 748,5 1 240,-5-1 908,0 2 364,0 2 52,-5-1 209,5 1 111,0 1-292,-3-1-672,3 0-572,-5 3-348,5 0-16,0 0-176,0 1 64,0-2-324,0 1-300,0-1-152,0 1-108,-3-1-236,-3-1-57,6-1-91,0-2-36,-8 4-344</inkml:trace>
  <inkml:trace contextRef="#ctx0" brushRef="#br3" timeOffset="0.99">25672 52428 448,'0'0'3116,"0"0"-39,0 0-689,0 0-916,0 0-660,0 0-476,0 0-336,0 0-212,-14 28 212,14-24 0,0 1 4,0-1 152,0 2-28,0-3-76,0 1 36,0-2-88,0 3 92,0-4-84,0 0 120,0 1-40,0 1-88,0-3-12,0 1-88,0 1-96,0-2-60,0 1-336,0 1-52,0 2 64,0-3 232,0 0-16,0-1 236,6 5 32,-6-4 96,0 0 88,0-1 44,0 5 308,0-4 116,-6 2-312,6 1-244,-2-2-36,-4-1-340,3 0-364,-5 4-284,2-5-532,4 2-569,-1-2-835</inkml:trace>
  <inkml:trace contextRef="#ctx0" brushRef="#br3" timeOffset="0.99">25586 52555 8189,'0'0'6796,"0"0"-4635,0 0-1665,0 0-496,0 0-320,0 0-44,0 0 68,0 0 7,-16 23-155,14-21-372,2-2-464,0 0-1112,0 0-2408,0 3-553</inkml:trace>
  <inkml:trace contextRef="#ctx0" brushRef="#br0" timeOffset="0.99">23528 51184 1684,'0'0'5593,"0"0"-2653,0 0-536,0 0-872,0 0-184,0 0-151,0 0-41,0 0-132,0 0-176,0 0-432,-16 4-64,7-2-72,1 0 88,0 4 20,-1-1 84,-1 0 4,2 3-140,-1 3-68,-2 0-16,-3 2 52,3 0-4,3 3 64,-4-1-64,4 1-44,3-2-40,2-3-12,-2 1-204,5-4-24,0-4-216,5 2 8,-2 0 40,5-5 48,6-1 0,0-4-12,8-5-16,-5-3-44,4-8-172,-4 0-92,0-4-56,-1-4 148,4 1 172,-7 0 8,-4-3-60,-4 2-48,1 1-172,-4 2-172,-2 1-64,-2 0 196,-4 4 256,4 3 272,-1 1 196,-6 5 100,1 3 160,3 1 48,2 3-28,-2 2-172,-7 2 136,12 0-184,-8 2-112,8 2-32,-5 3-40,2 2 124,3 4 132,0 2-28,3 5 100,2 3-24,3 1 24,4 1-16,-4 3-20,0 0-28,0-1-80,-2-1-88,-3 0-24,5-2-24,-8-4 36,2 1-24,4-5-24,-4-1-100,-2-2-8,0 0-60,0-3-60,0-2-108,0-2-264,0-1-112,0-1-168,0-3-196,0-1-552,0-3-1128,0-4-3797,0 0-3932</inkml:trace>
  <inkml:trace contextRef="#ctx0" brushRef="#br0" timeOffset="0.99">23779 50991 2736,'0'0'4073,"0"0"535,0 0-2864,0 0-932,0 0-228,0 0 224,0 0 188,0 0-175,0 0-261,0 0-264,0 0-172,0 5-124,0 1 496,3 6 288,-3 5 428,0 3-104,0 1-164,0 3-120,0 3-112,0-3-96,0-5-148,0 5-120,0-6-8,0 1-16,3-1-48,-3-1-72,0-4-72,0 3-36,0-4-24,0-3-16,0 0-56,0-2 0,0 0-8,0-1-4,0-2-36,0 0 0,0-2 36,0-1-72,0-1-96,0 0-24,6 2-48,-6 0-24,8 0 216,0-1-36,0 0 8,0 2-56,3-3-84,-2 2 0,-1-2-60,3 0-160,-2 0-288,-1 0-400,-3-2-920,-2-1-1872,2 1-1585,-5-2-1912</inkml:trace>
  <inkml:trace contextRef="#ctx0" brushRef="#br0" timeOffset="0.99">23721 51202 4892,'0'0'8389,"0"0"-5325,0 0-1363,0 0-725,0 0-44,0 0 228,0 0-224,0 0-200,0 0-104,0 0-80,33 3 16,-21-2 96,4-1-136,3 0-176,3 0-88,-5-1-36,2-2-84,-2-1-144,-6 2-132,-2 1-60,-1-2-300,2 3-160,-10-2-96,9 2-96,-9 0-112,0 0-524,0 0-1104,0 0-2445,-3 0-2043,-3-2 535</inkml:trace>
  <inkml:trace contextRef="#ctx0" brushRef="#br0" timeOffset="0.99">23628 50520 5380,'0'0'4293,"0"0"-1425,0 0-1060,0 0-912,0 0-204,0 0 153,0 0 211,0 0-120,0 0-236,0 0-256,-14-5-152,5 5-36,7-2-132,-6 2-64,0 0-48,-1 0 96,1 2 4,-3 1 8,-6-1 40,9 4-4,-9-3 16,7 4 8,-5 0 16,-3 1 12,1 2-4,6 1-20,-6 0 116,7 0 124,-5 2-72,7-2-124,0 2-72,5-2-108,-5-2-48,8 4-108,0-5-24,2 1-60,7-1-4,-1-1 40,6-2 12,-3 0-28,8-4-44,-2-1 12,0-4 120,1-5 84,-1-4 0,0-4-104,-1-1-16,1-4 24,-1-2-64,-4 0 76,-4-1 36,0 0-40,-6 1-20,5-2-60,-7 0-64,-7 2-268,7 0 160,-8 0 192,6 3 36,-6 2 112,5 4 36,-6 1 272,4 4-28,2 1 24,-2 4-84,2 1-160,-2 1 36,5 0-20,-4 3-28,4-2 40,0 2-88,0 0-180,0 0-224,4 4-240,1 0 188,-2 5 456,5 7 16,-3 4 680,4 4-76,-6 6-208,5 0-12,-8 3 0,8 2-72,-6-4-120,-2-1-124,0-2-36,0-3 48,0-2-56,0-3-40,0-2-84,0-3-84,0-2-280,0-4-160,7-2-244,-7-1-292,0-3-876,0-3-2069,0 0-2087,0-3-1473</inkml:trace>
  <inkml:trace contextRef="#ctx0" brushRef="#br0" timeOffset="0.99">23721 50548 3404,'0'0'6885,"0"0"-4037,8 31-1008,-8-17-339,0 1-133,0 1-136,0-2-216,0-2-112,0 0-112,0-5-124,0 1-124,0-3-208,0-1 40,0-2-96,0-2-16,0 1 24,0-1 148,0-1 116,-3-5-80,3-5-388,-5-7-84,2-2-192,3-10-16,-5-1 76,5-3-48,0-4 96,0 1 24,0 1-120,0-2-72,0 2-100,0 1-68,0 1 20,0 1-12,0 6 148,5 3 8,-2 2 28,2 4 68,-5 3 16,3 1 136,-3 6 8,9 0 8,-9 4 40,0 0-36,3 3-4,2-1-8,-2 2-132,-3 0-100,5 0-96,-1 0-524,4 3 144,-3 2 316,3 2 60,-2 4 208,8 0 124,-6 3 40,0 3 44,0 1 64,0-1-24,1 0 48,-6 2 36,5-2 156,-5 2 28,2 0-4,-2 0 4,-3-2-52,0 0-12,0-2 12,-8-1-40,5-2-8,-2 0-16,2 0 40,-6-3-16,1 1-20,-3-1-40,-5-1-72,2-1-72,0 0-84,-3 0 32,-4-4-44,6 1-108,2-1-12,2-3-84,3 2-48,0-2-136,8 0-192,0 0-328,0 0-540,0-2-1660,0-1-4521,8 2-2088</inkml:trace>
  <inkml:trace contextRef="#ctx0" brushRef="#br0" timeOffset="0.99">23418 50865 3208,'0'0'2100,"0"0"2945,0 0-2773,0 0-752,0 0-360,0 0-51,0 0 39,0 0-60,0 0-20,0 0-176,-8-2-260,13 0-352,6-1-196,6-1-76,8 0 456,2-2 224,6-1 112,3 3-376,5-2-136,-2 0-48,-3 6-60,2 0-180,-2 0-12,-8 6-156,-1 1 24,-2-2 132,-8 0-72,3 1-60,-7-2-208,-5 0 4,-4-3 68,4 1 112,-8-2 72,2 2 32,-2-2 56,0 0 8,0-4 0,0-1-132,0-4-412,0 3-272,-2-3-84,2 3-276,0 0-860,-8 5-2085,8 1-2255,-4 0-341</inkml:trace>
  <inkml:trace contextRef="#ctx0" brushRef="#br0" timeOffset="0.99">23573 48621 4816,'0'0'7093,"0"0"-4797,0 0-932,0 0-367,0 0-29,-19-12 256,11 12-8,-6 0-68,3 1-116,-1 3-196,-4-1-64,2 4-48,-5 0-132,2 0-208,7 1-132,-7 1-20,6 1-52,2-1 48,1 0-36,3 1-72,5 0-120,0-1 0,8 1-72,6-1 24,-3-3-12,8 0-24,6-5-96,-6-1-72,6-7 20,0-1-20,-5-4 36,2-2 36,-9-3 0,1-2-28,-3 2 28,-6-2 48,-2 2 132,-3 0 84,-3-2 72,-2 2 16,-3-2-16,-1 0-108,-7 0 0,5 2 12,0 0-56,-6 1-4,1 2-4,4 2-68,-4 4-48,2 1-76,6 2 4,0 3 36,5 0-36,1 2-124,2 0-192,0 0-700,0 0-360,2 2-668,6 2-533,0 1 289,4 0-1788,-4 0-981</inkml:trace>
  <inkml:trace contextRef="#ctx0" brushRef="#br0" timeOffset="0.99">23452 48219 8929,'0'0'5688,"0"0"-3599,0 0-981,0 0-392,0 0-52,0 0 84,0 0 56,0 0-364,0 0-208,0 0-124,37-12-12,-21 12 76,9 0-4,2-2-32,1 2-64,5-2-60,1-1 72,-4 1 24,3-4-32,-6 5-76,4-2-72,-12-1-84,0 3-100,-2-3-60,-3 1-84,-8 1-112,-1 1 0,3-4 168,-5 4 88,-3-2-76,0-1-108,0 1-176,0-1-400,0 2-453,-11 2-591,11 0-2740,-8 0-1729</inkml:trace>
  <inkml:trace contextRef="#ctx0" brushRef="#br0" timeOffset="0.99">23739 48549 508,'0'0'6617,"0"0"-1041,0 0-3100,0 0-891,0 0-245,0 0 88,0 0-36,0 0-176,0 0-236,0 0-280,25 0-204,-14 0-88,0 1 16,5 1-40,6 0-132,-2-2-140,-1 3-72,-2-3-40,-1 2-100,3-2 40,-5 0-48,-3 0-96,-6 0-252,-2 0-232,1 0 24,1 0 48,-5 0 36,0 0-40,0-4-108,-5 1-592,1 0-772,1-3-993,-5 1-2287,3 2-1265,-3-2 4033</inkml:trace>
  <inkml:trace contextRef="#ctx0" brushRef="#br0" timeOffset="0.99">23827 48389 1592,'0'0'6065,"0"0"-3821,0 0-532,0 0-468,0 0-340,0 0-4,0 0 172,0 0-3,0 0-125,0 0-104,-3 0-116,3 0-96,3-2-140,-3 2-84,0 0-100,0 0-136,0 4-120,0 1-40,0 3 372,0 4 200,-3 4 316,3 1-304,-5 5-156,2 1-64,-3-1 4,6 2 8,-3-2 36,-2 1-92,2-3-148,3-1-108,0-2 0,0-1-12,0-3-52,0-2 40,0-3 0,0 1-36,0-4 68,0-1-80,0 1-84,3-4-24,2 3-12,-2-3 12,3-1-12,2 0 0,0 0 0,1 0-40,-3-3-92,2 1-60,6-1-72,-11 2-76,5-1-156,-3 2-96,-2 0-208,-3 0-564,5 0-896,-5 0-1597,0 0-1039,0 2-921</inkml:trace>
  <inkml:trace contextRef="#ctx0" brushRef="#br0" timeOffset="0.99">23550 47911 3584,'0'0'4885,"0"0"-3149,0 0-744,0 0-116,0 0 196,0 0 124,0 0 28,0 0-103,0 0-165,0 0-152,0 0-116,0-5-72,0 3-28,0 1-52,0-1-40,0 0-32,-2 0 128,-4 2-204,3 0-144,-5-1-76,0 1-60,0 0 4,-1 1-16,1 5-24,-3-1 12,-3 2-24,3 1 36,2-1 24,1 5 88,0-2 128,-1 3-84,1 0-116,6-1-52,-4 0-80,6 2-4,0-4-4,0 2-4,6-1 8,4-3 0,-1-1-56,5-4-40,-3 1 8,8-2-8,3-4-12,-2-5-48,7-3-48,-4-4-88,-2-1 64,4-6 84,-8 0-64,2-3-128,-5 0-136,-3 0-28,-8 0-80,2-2 44,-5 1 96,-5-3 148,2-1 180,-8 0 112,-3 0 36,3 1 40,-5 2 108,-1 4 156,0 3 368,-2 5-176,8 4-84,-5 2-132,-1-1-36,3 6-64,3-3-60,3 5-144,0 1-12,-1 0-8,6 0 0,-2 0-88,2 0-168,3 0-260,0 0-176,3 0 16,2 1-252,-2 5-488,-3-2-472,9 4-2297,-9-2-279,5 0-2945</inkml:trace>
  <inkml:trace contextRef="#ctx0" brushRef="#br0" timeOffset="0.99">24447 47982 7129,'0'0'7296,"0"0"-4739,0 0-1441,0 0-624,0 0 48,0 0 148,0 0 32,28-8-144,-15 8-176,-2 0 24,8 0-36,-4 0-140,3 5-248,-6-4-108,4 2-52,-2-3-8,-3 4 72,-2-2-52,-1-1-84,0 0-240,-6-1-64,5 0 36,-5 3 8,4-3 16,-6 0 20,2 0-36,-2 0-64,0 0-180,0 0-257,-2-3-619,2 3-912,-6-1-2216,4 0-1205,2-1 4813</inkml:trace>
  <inkml:trace contextRef="#ctx0" brushRef="#br0" timeOffset="0.99">24571 47837 952,'0'0'9757,"0"0"-6873,0 0-1364,0 0-704,0 0-99,0 0 143,0 0 56,0 0-164,0 0-92,0 0-96,0 0-76,0 30-28,-3-17-44,-2 2 32,2 5 60,3 0 12,0 0-36,-6-1-84,3 3-88,1-3 0,2-1 4,-6 0-28,6-6-168,-2 1-120,2-2-180,0-3-60,0-3-340,0 0-144,2-1-220,4-2-160,-4-2-464,-2-4-1328,9-3-3289,-6 1-3064</inkml:trace>
  <inkml:trace contextRef="#ctx0" brushRef="#br0" timeOffset="0.99">25074 47834 1932,'0'0'2112,"0"0"-27,0 0-149,0 0-396,0 0-208,0 0 4,0 0-148,0 0-236,0 0-132,0 0-64,0 0-3,0 0-29,0 0 4,0 0-48,0 0-104,0 0-108,0 0-52,0 0-64,0 0-72,0 2-36,0-1 36,0 4 12,0 1 0,0 0-4,0 3-80,0 1-52,0 1-36,0 1-8,0 0-64,0 0 48,0 0 48,5 0-24,-2 0 4,2 0-16,-2-2-24,-3 0-12,8-1-60,-8-2 48,9 0 0,-7-2-48,-2-2-4,6 2 0,-4-1-8,-2-2-8,6-1-76,-6 1 72,2 0-48,-2-1 48,7-1 4,-5 0-40,4 0 48,-4 0 0,6-3 0,1 0-4,-1-3-80,0 1 24,1-2-36,-1 2 32,-5-2-20,5 0 76,1 1 0,-7-3-52,6 2 48,-2-1-36,-4-1 48,4 0 0,-3 1 0,-3-1 0,6 1-12,-4-3-84,-2 3 36,0-3-52,3 3 28,-3-1-84,0 1 60,0-1-64,0 1 88,-3-1 0,3-2-36,-2 3 8,-4 0 32,3-1 76,-3 0 8,4 2-4,-4 2 96,6 0 28,0 2-16,0-1 12,0 4-36,0 0 28,0-1-112,0 1-104,0 0-112,0 0-88,0 0 24,6 0 12,-4-2 0,4 2-60,-3 0-256,3 0-224,-4 2-400,-2-1-468,0-1-585,8 2-715,-8 1-1088,0-1-241,0 0 1933</inkml:trace>
  <inkml:trace contextRef="#ctx0" brushRef="#br0" timeOffset="0.99">25638 47818 7525,'0'0'6236,"0"0"-3952,0 0-1079,-28 12-389,15-3 112,-4 0 112,6 3-136,-5 0-152,5 1-36,-6-1-84,9 2-172,5-4-196,-3-1-84,3 0-32,3-3-148,3 1-56,3-2-20,-3 1 16,5-5 56,3 1-4,3-2 8,3-3 48,-7-4-40,1-4 80,3-2-16,-3-3-12,3-1-52,-3-2-8,-3-1 4,-5 1-4,6-4 0,-9 1-96,0 0-88,0-1-20,-9-1 72,1 0 0,-3 0-100,3 4 4,-1 1 92,-2 3 88,-3 3-24,3 5-12,1 2-160,-4 2 16,3 3 8,-3 1 52,8 0-40,-2 1-72,2 0-132,3 5-124,3-3-656,0 3-1280,3-1-1801,6-1 41,-1 5-53</inkml:trace>
  <inkml:trace contextRef="#ctx0" brushRef="#br0" timeOffset="0.99">27508 48516 11205,'0'0'4796,"0"0"-3183,0 0-477,-28 20-472,17-10 96,-3 4 180,3-1-68,-6 1-132,9 2-160,0-2-108,6-3-168,-4-1-112,6-1-192,0-3-12,6 2-96,-4-3-76,6-2-8,0-3 48,12 0-24,-6-4 44,2-8-8,-1-3 36,1-3-60,-2-5-4,-4 1 96,-1-4 56,-1 2 4,-5-2-8,-3 2-168,0-1-40,-11 1-32,2 0 80,1 3 112,-2 3 60,-4 3 0,6 5 8,-7 1 76,2 4 88,1 3-112,-1 2-60,1 0-84,2 4 80,-4 1-4,6 2 4,0-1-168,5 2-48,-6-4-96,9 3-108,0 0-552,0-1-560,4-1-641,4 1-655,0 0-440,6-3-2093</inkml:trace>
  <inkml:trace contextRef="#ctx0" brushRef="#br0" timeOffset="0.99">27673 48442 8433,'0'0'5980,"0"0"-3487,0 0-1165,0 0-712,0 0-164,0 0 200,0 0 240,0 0-68,17 30-228,-9-19-172,1-3-216,-6 0-88,5 1-120,5-1 0,-4-2-4,-1 1 4,3-4 0,0 1-8,-6-2-112,3-1-160,-5-1-168,6 0-292,-4 0-332,-2 0-300,-3-1-1008,0-5-2641,3 3-2444</inkml:trace>
  <inkml:trace contextRef="#ctx0" brushRef="#br0" timeOffset="0.99">27847 48355 7765,'0'0'5416,"0"0"-2720,0 0-1531,0 0-805,0 0-12,0 0 368,0 0 392,-8 32 76,8-10-208,-3 0-128,-2 5-148,2 3-48,-2 0-84,5 1-120,0 1-208,-3-1-72,3-7-72,0 1-12,0-4-76,0-4 52,0-2-48,0-3 48,0-4-60,0-1-84,3-1-24,-3-3-108,0 1-156,0-2-148,0-2-132,0 0-132,0 0-260,0-6-720,-3 0-2445,3-1-3799,-9-10 103</inkml:trace>
  <inkml:trace contextRef="#ctx0" brushRef="#br0" timeOffset="0.99">27586 47799 6673,'0'0'5012,"0"0"-1824,0 0-1151,0 0-885,0 0-472,-30 18-52,19-12 92,-1 8-132,-1-2 240,-4 4-208,6 1-136,0 2-108,-2 0 8,1-2 4,7-2-72,-3-2-316,8-4 192,-3 0-192,3-3 0,3-3-80,2-2-52,-2 2 56,11-3 64,-3-4-72,-1-3 72,7-4-60,-3-4 72,2-2-4,-4-1 52,-1-2 84,-3 0-132,-3-1-160,-1-1 152,-4 1-92,0 0-56,-4 2-52,-4-1-8,3 1 84,-6-2 24,-1 4-40,-1 2 4,1 3 144,-1 1-12,2 5 0,3-1-108,0 3 68,-4 3-8,7-1-72,-3 2-76,0 2-8,4-1-124,-1-1-64,5 4-204,0-3-936,5 3-997,-5-1-1919,12 1-1876</inkml:trace>
  <inkml:trace contextRef="#ctx0" brushRef="#br0" timeOffset="0.99">27403 48172 2784,'0'0'8301,"0"0"-5165,0 0-1296,0 0-799,0 0-261,0 0-28,0 0 124,0 0-120,0 0-328,0 0-172,16 9 36,4-7 208,10-1 300,-2-1-148,5 0-132,2 0-84,2-3-64,-4 1-120,-3-1-128,3-1-120,-8 2-4,0 1-136,-11 0 52,2-2-240,-2 3-124,-6-2-44,-5 2 8,0 0 36,2 0 48,-5 0 60,0 0 60,0 0 36,0-1-24,-8-2-536,8 1-692,-8-2-664,5 4-745,-6 0-2519,4 0-1809</inkml:trace>
  <inkml:trace contextRef="#ctx0" brushRef="#br0" timeOffset="0.99">21777 48297 4212,'0'0'7565,"0"0"-4977,0 0-984,0 0-375,0 0 203,11 30-300,-3-20-252,-8 2 8,0 2-76,6 3-240,-6 0-104,2 3-116,-2-1 0,-2 3 20,-4-2 16,6 1-16,-8-1 24,6 0-44,-7-4-76,6 1-24,-2-1-84,2-2-120,-2-4-40,2 0-8,3-2-72,-6-2 24,6 0-36,0-4-24,0 0-60,0 0-144,0 0-52,0-2 16,0 0 48,6 2 68,-3-2-8,2 1-24,3-1 20,-5 0-128,6 0 8,-1 0-168,-6 0-208,6 0-464,-8 0-656,9 0-837,-3 0-1523,-4 0-1612,4-1-281</inkml:trace>
  <inkml:trace contextRef="#ctx0" brushRef="#br0" timeOffset="0.99">21706 48482 6809,'0'0'4380,"0"0"-2328,0 0-544,0 0-160,0 0-159,0 0-37,0 0-132,0 0-64,0 0-56,0 0-120,18 9-152,-1-3-132,-6-3-48,6 1-136,2-1-80,3-3-88,-3 0-132,6-1-12,-8-3-168,2 1-196,-8-1-156,3 2-132,-5 0-160,-7 2-76,4-2-236,-6 2-524,0 0-669,0 0-903,-6 0-1992,4 0 167</inkml:trace>
  <inkml:trace contextRef="#ctx0" brushRef="#br0" timeOffset="0.99">22345 48193 8597,'0'0'4760,"0"0"-2768,0 0-947,0 0-185,0 0 180,0 0 68,0 0-152,0 0-164,0 0-196,25-1-208,-19-3-124,-1 4-68,0-2-76,7 2-60,-4-1-48,6 1 44,-6 0-56,-3 0-72,3 0-36,7 0-48,-7 0-28,1 0 16,-1 0-100,-6 0-168,6 0-52,4 0-60,-7 0-88,-2-1-112,2-1-240,-5 0-264,3 2-749,-3 0-867,-3-2-2764,3 2-241</inkml:trace>
  <inkml:trace contextRef="#ctx0" brushRef="#br0" timeOffset="0.99">22285 47986 7901,'0'0'5052,"0"0"-2516,0 0-855,0 0-441,0 0-144,0 0-120,0 0-124,0 0-60,0 0-128,0 0-168,0 0-84,0 0-120,5-2-136,-2 2-72,5 0 24,6 0-60,-3 0 132,8 0 88,4 0-148,-5 0-108,2 2-12,2-2-72,-2 1-124,-4 2 4,1-2-72,-7 0-148,2 1-72,-4 2-36,-3-4 36,-2 1-24,2 1-40,-5-2-24,4 0 36,-4 0 108,0 0 156,0 0 100,-4 0 16,-1 0-276,2 0-744,-2-2-585,5 2-1091,-8-1-1992,8 1 119</inkml:trace>
  <inkml:trace contextRef="#ctx0" brushRef="#br0" timeOffset="0.99">22057 50457 1332,'0'0'1916,"0"0"4625,0 0-4149,0 0-996,0 0-244,0 0-44,0 25-39,0-16-177,0 1-200,-5 2-160,5 2-64,0 1 80,0 6 112,-3 1 24,3 1-188,-6 1-144,6-2-96,0 0-64,0-3 0,0 0-112,0-2-80,6-3-76,-3 0-20,5-2 0,-6-2-72,6-1 44,-1-3 16,3 0-48,-2-3 108,7-1 40,-7-2 4,3 0 4,0-2 68,-3-3 16,6-4 0,-3 1-8,0-1-76,5-3-48,-1-2-12,-5 1-24,2-3-36,4 1-28,-8-2-72,6 1-92,-11-1-32,5 0-56,3 3-248,-11 0-100,6 4 268,-4 2 480,-2 4 112,0 1 368,0 1 144,0 2-64,-2-2-96,-4 2-84,6 0 8,0 0-12,-2 0 0,-5 0-88,5 2-80,2 1-124,0 3-80,0 0 8,0 3 48,0 1-60,9 2 0,-7 2-60,6-2-24,-2 0-24,3-2 64,-1 1 44,-3-1 12,3-2 84,6 1 120,-6-4-48,0 0-20,4-1-16,-4-2-72,0-1-56,3-1-4,3-1-72,-5-3 64,1-1-100,-2-2-76,4-2-8,-4-1-36,0-2-16,1-2 0,-1 1-32,0 1 44,-8-2 140,2 2 92,5 0 96,-7 3 88,0-1 68,0 0 40,-9-1-48,9 3 20,-8-4-20,0 0-64,-1 2-108,1-3 84,-3 3-12,-6 2 16,9-1-88,-1 4 0,1 0-24,6 1-48,-4 3-4,4-1-68,-4 2-84,3 0-100,3 0-68,0 0-160,0 2-160,0 1-300,0 2-1440,9 2-104,-7 0-1609,4 0-2819</inkml:trace>
  <inkml:trace contextRef="#ctx0" brushRef="#br0" timeOffset="0.99">22719 50524 640,'0'0'11229,"0"0"-7297,0 0-2143,0 0-381,0 0-172,0 0-128,0 0-184,0 0-208,0 0-244,0 0-232,14-2-72,-6 4-48,3 0 112,9 0 140,2 1 232,0-2-232,2 1-144,1-1-128,0-1-100,-5 0-12,4 0-100,-7-1 4,-3 1-48,3-2-84,-9 2-60,0 0-4,1 0-80,-4-1-4,-2 1-8,-3 0 56,0 0 36,0 0 28,0 0-52,0 0-24,0 0-60,0 0-208,-3 0-456,3 1-620,-5 1-865,1-1-1991,-4 3-973</inkml:trace>
  <inkml:trace contextRef="#ctx0" brushRef="#br0" timeOffset="0.99">22797 50711 1528,'0'0'6549,"0"0"-1497,0 0-2784,0 0-659,0 0-541,0 0-96,0 0 80,0 0-160,0 0-188,0 0-192,-8 2-100,8-1-120,0-1-28,0 0-20,0 0-88,0 0-12,0 0-24,0 0 0,0 0 4,5 0-52,-5 0 12,3 0 12,5 0 12,-6-1 144,15 1 208,-9 0 68,9-2-200,-1 0-112,4-2-36,2 1-72,0 0-12,-6 0-40,9 1-56,-5 0-60,-3-1-24,-1 3 0,3 0-24,-5 0-84,-6 0-12,-2 0 8,-1 1-32,-2 1-72,2-2 0,-5 0 8,0 0 88,0 2 48,0-2 12,0 0-28,-8 2-8,8-1-36,-8 1-184,-3 1-412,3-1-632,-6-1-1032,3-1-2133,3 0-2599,-4-1 611</inkml:trace>
  <inkml:trace contextRef="#ctx0" brushRef="#br1" timeOffset="0.99">21183 51791 7841,'0'0'7056,"0"0"-4299,0 0-1141,0 0-304,0 0-144,0 0-176,0 0-192,0 0-112,0 0-96,0 0-160,0 0-132,0 0-60,0 0-44,0-2-64,0 1-48,0-3-12,0 1 0,0 0-72,0-3 0,0 1-8,0 2 8,0 2-4,0-3 4,-3 2 0,-3 0 4,6 2-4,-8-1-60,6 1 12,-4 0-48,4 0 12,-5 0-24,-3 1 36,2 3 64,5 1-4,-11-2-72,6 4-36,-9 0-24,6 1-120,-6 1 24,1 0 192,-9 4 0,6-2-112,-1 2 64,-5 2 24,7-4-36,1 2 60,6-4-96,-3-2 24,6-3 36,-1 2-40,9-4-8,-3 3-24,-5-4-24,8 0-52,0-1-44,0 2-332,0-2 184,0 3 96,0-3 48,0 0 52,0 1 20,0-1 60,0 0 76,0 1 72,0-1 12,0 0 60,0 0 52,0 0 20,0 0 16,0 0-16,0 0-8,0 0-28,0 0 0,0 0 4,0 2-4,0-2-24,0 0-20,0 6 32,0-4 60,0 5 28,-5 4 140,5 2-68,-3 2-28,3 3 4,-5 3 20,1 2-20,4 3-28,0-1-24,0 4 84,0-1-116,0 1-40,0-1-36,0 1 24,4-2 36,1-3 48,-5-1 48,3-5 16,2-2-28,-5-2-48,0-4-60,0 0 48,0 1-48,3-5 0,-3 1-48,0-2 12,0 1-24,0-5-40,0 1 40,0-2-40,0 0 52,0 0-48,0 0-12,0 0-56,0 0-208,5 0-60,-2 0-72,3 1-16,2 1 148,3 0 12,0 0 132,5 0 116,1 1 0,0-1 4,-6 0 0,6-1 0,-4 1 8,-1 0-8,-4-2-4,2 0-4,-1 0-4,-3 0-108,-4-2-40,4 0 152,-6 1-4,2-5-96,-2 1-312,6-2-184,-6-1-1104,0-3-1360,0 1-2465,0 2-3268</inkml:trace>
  <inkml:trace contextRef="#ctx0" brushRef="#br1" timeOffset="0.99">20915 52167 4044,'0'0'10293,"0"0"-7612,0 0-1529,0 0-508,0 0 164,0 0 96,0 0-160,0 0-196,0 0-76,0 0-216,0 0-112,23 13-96,-21-9 0,4-4-44,2 3-4,1-1-8,-4-2-76,3 0-36,6 0-40,-6 0-104,3-5-284,0 1-376,5-1-396,-1-3-1228,-5 0-2829,-2 1-2940,4-3 5197</inkml:trace>
  <inkml:trace contextRef="#ctx0" brushRef="#br1" timeOffset="0.99">21296 52184 7313,'0'0'6776,"0"0"-4355,0 0-1401,0 0-584,0 0 20,0 0 208,0 0 120,0 0-12,25 24-28,-17-9-76,3 1-76,0 1-192,5 3-196,-1-3-144,-5 1-12,2-5 112,4-2-28,-7-3 36,4-1-160,-5-2-8,-2-1-204,0-3 12,2 0-76,-6-1-60,-2 0 28,0 0-4,0 0 84,0-2-120,0-4-280,0-4-720,-8-4-1092,6-3-2509,-7-2-2556,1 4 2977</inkml:trace>
  <inkml:trace contextRef="#ctx0" brushRef="#br1" timeOffset="0.99">21417 52152 6717,'0'0'7900,"0"0"-3687,0 0-2901,0 0-144,0 23 0,0-9 16,-5 3-112,2 1-144,-5 5-300,5-1-160,-5 2-144,0 0-120,0 0-71,-7-4-133,5 2-68,1-5 7,6-2-59,-5-4-12,3-1-96,2-5-48,-3 0-180,6-3-256,0-2-276,0-4-280,6-4-880,-3-6-2633,2 0-4599,6-13 2579</inkml:trace>
  <inkml:trace contextRef="#ctx0" brushRef="#br1" timeOffset="0.99">21533 52324 9533,'0'0'7709,"0"0"-5097,0 24-940,0-15-376,0 0-220,0-1-196,0-4-240,0-1-192,0-1-208,0-2-48,0 0-60,0 0-60,0 0-72,0 0 0,0-4-44,0-1 44,6-6 0,-6 0-40,8-6-68,-5-5-12,5-2-24,-5-1-112,5 2 52,-2 4 96,4 3 96,-4 2 0,3 6-84,-7 0-12,4 6 108,-4-1 0,4 3 8,-4 3-4,2 1 56,4 4 84,0 6 108,0 3 76,1 3-52,-1 0-108,0 3-36,1-5-76,-7-1-56,6-3-48,-2-4-12,-4-1-84,5-2-24,-5-3-12,-2-2-24,6-2-88,-6 0-80,0 0 0,0 0-28,0 0 76,0-6-4,-6-3-480,4 0-612,-7-6-752,3-1-748,-10 1-4065,10 5-1900</inkml:trace>
  <inkml:trace contextRef="#ctx0" brushRef="#br1" timeOffset="0.99">21591 52287 4012,'0'0'10621,"0"0"-7448,0 0-1549,0 0-524,0 0 8,0 0-124,0 0-320,0 0-168,0 0-144,0 0-100,27 19-88,-18-19-164,7 0-132,-4-4-228,1-3-256,-1 1-328,4-5-588,-5-2-2416,3 6-4237,-9-4-612</inkml:trace>
  <inkml:trace contextRef="#ctx0" brushRef="#br1" timeOffset="0.99">21861 52299 4788,'0'0'11109,"0"0"-7300,0 0-2957,0 0-364,0 0 108,3 28 144,-3-26 0,0 1-160,6-3-216,-6 2-124,0 0-84,3-1-64,-3-1-92,5 0-84,-5 0 60,3-5 24,-3 2 132,5-5 72,-2-1-76,0-4-128,3-3-60,-4 4 0,6-3 60,-8 1 36,0 3 60,6 3 96,-6 1-48,2 1 36,-2 3-24,0-1-48,7 4-96,-7 0 56,0 0-68,0 0-60,2 4 60,4 0 88,-4 3-28,4 4-60,-4 0 0,1 0-12,3 2 4,-3-4-172,5 1-24,-8-3 0,5 0 60,-2-1-108,2-3-28,-1-2 16,-4-1 108,5 0 108,-2 0-24,2 0 60,-2 0 12,-3-1 52,3 0 20,2-1 0,-5-2-24,3 4 0,-3 0-36,6-2 72,-6 2 36,0 0-36,0-1-84,0 1 0,0 0-12,0 0-36,2 0 40,-2 0-4,0-1-144,0-2-60,0 0 84,0-3-136,8 2 4,-8-4 20,6-1 40,3 2 72,-7 0 56,6 1 76,0 4 88,-5 2-88,11 0 4,-6 0 100,4 2 112,-4 4 112,3 1-28,5 2 4,-8-1-52,1 2-72,5 4-20,-9-3-52,9 5 108,-6-1-60,0 3-48,-4-1-108,1 3-4,-2-5 4,2 2 4,-2-6 80,-3 2 12,0-3 36,3-3 24,2-1 28,-5-2-4,0 0-24,0-2-60,3-1-12,-3-1 48,6 0 0,-6 0 0,0 0 84,0 0 205,0 0-33,2-1-148,-2-5-96,0 3-84,0-5-60,0-1 0,6-4-12,-4-2-60,-2-3 12,6 2-36,-6-7-60,3-3-12,-3-3-40,6 1 64,-6-5-61,0-4-23,0 3 48,0 1 176,0 2 4,0 6 60,0 4 48,0 4 12,0 6-12,0 5-35,0 1-13,0 1 36,0 3 0,0 1-96,0 0 0,0 0-120,0 1-85,2 5-107,4 0 132,-4 6 120,6 3 56,4 2-56,-4-1-24,-3 3-48,4-2-120,-1 0-148,-5-1-44,5-2 204,1-1 228,-7-4 0,4-1 4,-3 1 8,-3-2 48,-3-1 336,-5-2 16,2 3 8,-2 0 60,2-4-72,-8 4-107,6-2-121,0-1-60,-4-2-108,4 0-80,8 0-172,-2-2-169,2 0-275,0-6-268,0 2-388,2-9-1348,6-3-3761,-5 5-5260,14-13 8625</inkml:trace>
  <inkml:trace contextRef="#ctx0" brushRef="#br1" timeOffset="0.99">22482 51865 3452,'0'0'14154,"0"0"-10290,0 0-3064,-8 34-364,6-14 252,-4 4 400,3 2-76,-2 5-96,5 0-292,-3 0-263,3-2-257,0 0-104,3-3-72,-3-2 60,5-2-48,4-4 48,-7-3 12,6 0 52,-5-4 8,2 2-60,7-5 0,-12-1-72,8-4-25,-3-2-83,3-1 12,1 0 48,-6-8 108,8-1-60,6-2-60,-9-4 36,6 0 92,-4 1 4,2 2 0,1 0 120,-5 4 0,1-1 0,2 1-84,-8 1-36,5 2-12,1-1-48,-1 1 12,-3 4-24,4-2 60,-7-1-36,4 2 40,-4-1 8,-2-1 0,3 4 60,2-3 24,-5-1-24,0 0-56,-5-4-4,2 0-12,1 0-48,-4-5-60,-2 4-36,0 1 156,0 1 48,5 5 360,-6 0 61,9 2-157,-8 4-200,5 5-104,-2 3 100,-4 4 96,6 0 0,-2 7-36,2-3-60,3 6-108,0-2-104,0 3-76,3-2-24,5-2 60,6-4 24,-8 3-52,11-5-152,-4-6 35,4 0 13,-4-2 12,9-7-96,-10 0-184,4-2-224,-4-2-416,1 0-656,-5-5-1252,1-2-2157,-7 2-2663</inkml:trace>
  <inkml:trace contextRef="#ctx0" brushRef="#br1" timeOffset="0.99">23756 52132 4636,'0'0'6557,"0"0"-3653,0 0-912,0 0-679,24-20-185,-13 16-120,5 0-32,-1-1-124,2 1-304,-7 2-196,7-3-120,-1 5-88,-8 0-144,4 3-4,-4 1-116,0 2-16,-5 1-8,3 3 48,-6 0 84,0 5 12,0 1 52,-6 1 80,-3 6 76,-1-1 20,-2 1 16,-1-2-40,5 2 148,-4-2 240,-1-2 60,8-2-160,-10-2-144,7-1-80,-1-2-76,7 0-36,-6-3-48,8-2-36,-6-4-72,6 0-8,0 1-52,0-2-60,6-1-48,-4 1-52,6 2 88,7-3-12,-5-1-12,-1 0 60,10 0-36,-5 0-12,2-1-60,-4-3-112,4 1-152,-5 1-160,-3-2-172,0 1-328,-4 1-508,1 1-728,-5-5-1721,0 5-1403,0-3-1305</inkml:trace>
  <inkml:trace contextRef="#ctx0" brushRef="#br1" timeOffset="0.99">23816 52288 6353,'0'0'8852,"0"0"-5015,0 0-2429,0 0-408,0 0-56,0 0 76,0 0-92,0 0-228,0 0-196,0 0-116,0 0-64,0-3 24,6 1-180,-4 2-60,13-2-12,-5 2 36,1 0 48,11-1-35,-8-3-73,8 1-72,-5-1-36,-7 0-72,10 3-13,-12-2-131,1-2-156,-1 5-72,0-2-112,1 2-156,-9-2-156,0 2-316,0 0-920,0 0-2217,0 2-1967,-9 0-1677</inkml:trace>
  <inkml:trace contextRef="#ctx0" brushRef="#br1" timeOffset="0.99">24313 52062 900,'0'0'4805,"0"0"1259,0 0-3844,0 0-816,0 0-259,0 0-25,0 0-20,0 0-180,0 0-124,0 0-172,-17 25-104,9-18-56,5 2-76,-5 0-28,-3 7 40,-3-1-12,5 2-12,-7 5-100,5-2-84,3 1-48,0-4-60,5-1-84,-3 1-64,-2-3-68,8-6-48,0-3-36,0-1-64,0-3 16,0-1-4,0 0 64,8-3 204,-2-2 12,2-5-12,0-6-44,-2-3-40,10-5 36,-8-4-4,7 0 4,-5-3 44,2 1 4,1 3 4,-5 1 132,1 6-40,-1 5-96,-5 4-44,2 4 40,-5 3-56,3 2 0,-3 2-4,0 0 52,0 0 12,0 4 48,9-1 100,-9 5 8,11 3 172,-6 2-16,4 5-80,-1-1-124,0 3-108,3-5-40,0 0-8,-3-2 48,6-2-12,-3-2-24,-2-5-232,2 2-56,-3-5-88,0 1 60,-2-2-120,-4 0-280,4 0-372,-6-3-800,0 0-885,-6-2-3243,4-1-2573</inkml:trace>
  <inkml:trace contextRef="#ctx0" brushRef="#br3" timeOffset="0.99">25140 52250 3240,'0'0'336,"0"0"2285,0 0-1373,0 0-1248,0 0-1132,0 0-521,0 0-303,0 0-560</inkml:trace>
  <inkml:trace contextRef="#ctx0" brushRef="#br3" timeOffset="0.99">25176 52219 4196,'0'0'3033,"0"0"-273,0 0-1236,0 0-716,0 0-488,0 0-244,0 0-76,0 0-320,0 0-180,0 0-608,0 11-688,0-9-1204,3-1-1733</inkml:trace>
  <inkml:trace contextRef="#ctx0" brushRef="#br3" timeOffset="0.99">25126 52389 5336,'0'0'7309,"0"0"-4897,0 0-1292,0 0-479,0 0-217,0 0-4,0 0 4,0 0-32,0 0-280,0 0-112,0 0-408,-10-4-224,10 0-124,0 1-161,2-4-91,-2 1-464,0-2-320,6-1 156,-6 2 408,0-1 460,0-1-440,0 1-381,0 1 429,0 0 928,0 0-84,0 4 316,0 0 848,0 0-64,0 2 413,0 1 23,0 0 120,0 0 68,-6 0-104,6 0-280,0 0-244,0 0-144,0 0-144,0 0-176,0 0-288,0 0-28,0 0-280,0-2-124,6 2-28,-6 0-28,0-2-36,2-1-660,-2-1-556,6-1-364,-3 2-641,2-2-323</inkml:trace>
  <inkml:trace contextRef="#ctx0" brushRef="#br3" timeOffset="0.99">25163 52269 1456,'0'0'808,"0"0"-156,0 0 680,0 0 177,0 0-585,0 0-924,0 0-400,0 0-721,0 0-119,0 0 56,0 0-408</inkml:trace>
  <inkml:trace contextRef="#ctx0" brushRef="#br3" timeOffset="0.99">25151 52508 3828,'0'0'6461,"0"0"-4137,0 0-1228,0 0-800,0 0-292,0 0 72,0 0 112,0 0-176,0 0-12,0 0-648,0 0-1024,-16-14-1112,16 7-360,0 4-1681</inkml:trace>
  <inkml:trace contextRef="#ctx0" brushRef="#br3" timeOffset="0.99">25302 52328 2060,'0'0'720,"0"0"-368,0 0-352,0 0 0,0 0 216,0 0-100,0 0-116,0 0-116,0 0 24,0 0-24,0 0-92,-11-17-368,11 17-664</inkml:trace>
  <inkml:trace contextRef="#ctx0" brushRef="#br3" timeOffset="0.99">25238 52271 652,'0'0'0</inkml:trace>
  <inkml:trace contextRef="#ctx0" brushRef="#br3" timeOffset="0.99">25230 52232 4432,'0'0'5565,"0"0"-4041,0 0-1524,0 0-736,0 0-1084,0 0-1184,0 0-1497</inkml:trace>
  <inkml:trace contextRef="#ctx0" brushRef="#br3" timeOffset="0.99">25270 52256 5440,'0'0'5417,"0"0"-2789,0 0-1132,0 0-864,0 0-632,0 0-332,0 0-72,0 0-152,0 0-664,0 0 80,0 0-368,32-5-808,-24-4-64,3 2-305,3-1-287</inkml:trace>
  <inkml:trace contextRef="#ctx0" brushRef="#br3" timeOffset="0.99">25360 52208 2532,'0'0'2044,"0"0"69,0 0-465,0 0-584,0 0-380,0 0-428,0 0-152,0 0 0,0 0 0,0 0 12,0 0 52,-14 19 152,14-19 40,0 1 128,0-1 24,6 2-24,-6-2-236,3 0 4,2 2-52,-5-2-192,3 0-4,-3 0-8,8 0-140,-8 0-140,3 0-140,3 0-168,-3-2-128,-3 0 20,0 1-208,5 1-208,-5-3-132,3 2-292,-3 1-457,0 0-887</inkml:trace>
  <inkml:trace contextRef="#ctx0" brushRef="#br3" timeOffset="0.99">25432 52216 2948,'0'0'2921,"0"0"287,0 0-2964,0 0-244,0 0-1620,0 0 424,0 0 976,0 0-236,0 0-537,24-3-779,-20 1-652</inkml:trace>
  <inkml:trace contextRef="#ctx0" brushRef="#br3" timeOffset="0.99">25460 52224 80,'0'0'2256,"0"0"3289,0 0-3469,0 0-1084,0 0-516,0 0-40,0 0-164,0 0-132,0 0-140,0 0-204,0 0 60,24 16-112,-20-12 168,4-4-156,-3 2 244,-2-2-208,2 1 196,-2-1-516,3 0 76,-6 0-116,2 1 128,-2 2 116,6-3 180,-6 1 144,0-1 64,0 0 16,0 0 296,0 2 152,0-2 80,0 2-272,2-1-208,-2 3-128,0-2 0,3 1 0,2 1-28,-5-3 12,3 3 16,6-1 0,-9-1-64,5 1 12,-5-1 52,3 1-4,-3-3 8,5 4 36,-5-4-40,0 2-180,3-1-132,-3-1-88,0 2-116,0-2-4,6 0 28,-6 0 168,0 0-116,3 0-212,2 0-388,-2 0-29,0-2 481,2 2-48,7-3-32,-7 1 384,-2 0 272,2 2-80,-2 0-52,-3 4-276,0-2-348,5 1 744,-5 0 24,0 1 756,-5 1-172,5-2-36,-3 3-64,-2-1-28,2 0 92,-2-2 156,5 1 209,0-2 75,-3 1 64,3-3-160,0 2-192,0-2-544,0 0-156,0 1-92,0-1-32,0 2 120,3 1-56,-3-1-264,0 0-416,5-1-272,-5 1-536,3 0-185,-3 0-91,0 0-392</inkml:trace>
  <inkml:trace contextRef="#ctx0" brushRef="#br3" timeOffset="0.99">25609 52374 1672,'0'0'1228,"0"0"1040,0 0-795,0 0-1369,0 0-104,0 0-628,0 0-333,0 0 49,0 0 440,0 0-112,13 14-772,-10-11-476</inkml:trace>
  <inkml:trace contextRef="#ctx0" brushRef="#br3" timeOffset="0.99">25617 52431 1568,'0'0'916,"0"0"1336,0 0-1063,0 0-1189,0 0-745,0 0-947,0 0-512</inkml:trace>
  <inkml:trace contextRef="#ctx0" brushRef="#br3" timeOffset="0.99">25617 52431 488,'8'26'1616,"-8"-26"-624,0 0-276,0 0 28,0 3 24,0-3-155,0 2-301,-3 0-312,3-1-468,0-1-769,0 2-759,-5-2-552</inkml:trace>
  <inkml:trace contextRef="#ctx0" brushRef="#br3" timeOffset="0.99">25601 52491 6249,'0'0'5348,"0"0"-3928,0 0-1420,0 0-216,0 0-168,0 0 0,0 0 24,0 0 0,0 0-320,0 0-600,0 0-576,-3 10-589,3-10-279,0 0 396</inkml:trace>
  <inkml:trace contextRef="#ctx0" brushRef="#br3" timeOffset="0.99">25601 52491 1044,'-9'12'964,"6"-12"-780,3 2-184,0-2-184,0 0 184,0 2 520,0-2-28,0 1 124,0 1 1180,0 0 25,0-1-325,-5 1-344,2 1-236,3-1-92,-3 3-108,3-3-52,-5 2-152,5-1-284,-3-1-228,3-1-180,0 3-472,0-2-540,0-1-804,0-1-1068,0 0-1633</inkml:trace>
  <inkml:trace contextRef="#ctx0" brushRef="#br3" timeOffset="0.99">25556 52560 784,'0'0'10009,"0"0"-7189,0 0-2820,0 0-408,-28 19-1244,26-12 276,-6-2 1324,2-2 52,3 2 684,-2-1-248,2-4-436,-2 1-452,5-1-940,0 0-580,0 0 136,-3-1 311,-2 1 1081,5-2 328,0 0 116,0-1 796,0 1-456,0 2-340,0 0 104,0 0 272,-4 0 717,-1 0 119,2 2-420,-2 0-688,2 1-104,0-1-756,-2 3 212,1-2 324,-1-1 220,2 2 196,-2-3 244,5-1 144,-3 2 12,-2 0-24,5-2-28,-3 0 268,-3 1 256,3-1 36,3 0-136,0 0-280,0 0-360,-5 0-304,5 0-24,-3 0-188,3 0-128,0 0-104,-2 0-280,-4 2-452,-2-2-496,5 2-644,-2-2-297,-3 0 297,-1 1-396</inkml:trace>
  <inkml:trace contextRef="#ctx0" brushRef="#br3" timeOffset="0.99">25258 52594 11429,'0'0'4700,"0"0"-4031,0 0-669,-33 9-1233,25-6 109,-4 1 744,4-3 380,6-1 548,-4 0-172,4 0-376,-4-3-124,3-2-1016,-2 1-996,5-2-1004,0-1 111,-3 0 981,3-2-964</inkml:trace>
  <inkml:trace contextRef="#ctx0" brushRef="#br3" timeOffset="0.99">25247 52247 2632,'0'0'2240,"0"0"765,0 0-945,0 0-616,0 0-288,0 0 32,0 0-224,-14 24-324,14-24-476,0 0-164,0 2-376,5 0-296,4-1 128,-6 1 48,5-2 240,4 0-176,1 0-492,-2 0-80,3-2 824,-9 1 116,12-3-28,-9 4-332,0-1 12,1-1 412,-4 0 84,-2 2 8,5 0 204,-8 0-180,0 0 168,3 2 104,3 0 48,-3-1-12,-3-1-76,0 2-132,5 0-100,-2-2-52,-3 0 0,5 0-52,-5 0-12,3 0-92,3 0-24,-4 0 116,4-4 180,-4 4-180,-2-1-232,3-1 52,2-2 104,-5 4 24,9-1 4,-6 1-596,-3-2-336,8 0 424,-8 2 284,5-3-336,3 3 128,-4 0 352,4-2 112,0 0-112,-5 2-104,6-1 152,-1 1 80,-3 0-76,-2 0-4,2 0 76,-2 0-348,-3 0-880,6 0-921,-4 0-1759</inkml:trace>
  <inkml:trace contextRef="#ctx0" brushRef="#br3" timeOffset="0.99">36079 52729 4668,'0'0'4113,"0"0"-1593,0 0-636,0 0-868,0 0-532,0 0 80,0 27 180,0-6 533,5 7 343,-2 4-4,2 4-436,4 0-340,-6-3-236,-3-2-24,5-4 24,-2-4-96,-3-3-112,2-4-24,4-4-144,-4-4-56,-2-1-40,0-2-48,0-3 24,0-2-24,0 0 72,0 0-24,0 0 24,0 0-24,0-4 96,0-1-11,0-8-217,-8-5 0,6-7-133,-6-6-71,-1-5-120,1-2 132,0-3 72,0 1-60,4-1 0,-4 2-52,0-1 16,6 3 36,-4 4 36,3 1-12,3 4 48,0-1 24,0 5 12,0 0 64,3 6-64,3-2-16,2 3 80,-6 6-76,10-2-24,-7 7-96,-2 2-36,5 3-100,-3 1-84,4 1-8,-1 7 20,3 1 168,0 6 148,-3 3 96,0 6 8,1 4 100,-1 0 36,0 5 16,1 2-52,-6 0-12,5-1-12,-3-3-84,-2-2-52,2-1 52,-5-4 0,4-2 84,-4-5 28,0 0 20,0-1 12,-4-3 52,-1-2-52,2 1 0,-2-6 24,2 1 16,-2-1 32,-7-1 0,4-4-48,6 1-168,-6-2-176,-1 0-136,-5-2-160,5-1-48,1 0-72,3-1-184,0 1-576,2-1-672,-3 2-729,6 1-1399,0 1-744,6 0-1385</inkml:trace>
  <inkml:trace contextRef="#ctx0" brushRef="#br3" timeOffset="0.99">36365 53024 10033,'0'0'7149,"0"0"-4593,0 0-1724,0 0-664,0 0 188,-16 29 264,16-22 228,0 2-184,0 0-192,0-1-196,0 1-80,6 1-196,-4-1-124,4-1-156,3-1-44,-1-2 68,-3-1 88,9-3 60,-3-1 20,-3-5 28,6-3 0,-9-3-24,9-2 80,-11-3 4,5-1 72,-8-2-48,6-2-24,-6-3-156,0 4-40,-6-1 76,4 2 120,-4 6 24,-3 2 268,1 4 48,3 4-196,-4 1-144,-4 2-4,5 7 4,-9 0 72,12 3 0,-3 4-72,-1 0-144,3 3-76,-2 0-44,8 0-40,-2-1-108,2-1-220,0-5-232,2 1-572,4-4-1181,-4-2-1963,4-3-2469</inkml:trace>
  <inkml:trace contextRef="#ctx0" brushRef="#br3" timeOffset="0.99">35660 52739 5897,'0'0'5684,"0"0"-3056,0 0-1076,0 0-795,0 0-9,0 0 428,0 0 128,0 0-328,0 0-112,-15 31-160,13-22-208,-4 4-144,-2-2-124,0 2-56,2-1-52,-2 2-36,0 0 12,-1-2 24,1 2 28,-6-1 8,9-1-24,-9 0-12,-3 0 0,9 0 0,-6 0-32,-2-3 20,2 2 36,6-5 24,-4-1 24,4 2 12,6-5-36,-6 3-44,2-3-76,6-1-48,0-1 0,0 2-4,0 1-80,0-1-124,6 2 76,2 3 128,2 1 4,2 1 8,1 0 40,4 0 24,-6-1 48,8-3-32,-2 0 8,-3-2-24,0 1-24,-6-3-36,0 1-12,1 0-56,-1 0-28,-3-1-24,-2-1-160,-3 0-56,0 0-24,0 0-4,0 0-32,0 0-112,0 2-168,0-2-196,0 0-404,0 2-336,0 2-240,0-1-909,3 2-2147,3-2-977</inkml:trace>
  <inkml:trace contextRef="#ctx0" brushRef="#br3" timeOffset="0.99">34891 52728 2996,'0'0'6601,"0"0"-4153,0 0-988,0 0-484,0 0-156,0 0-40,0 0-75,0 0-145,0 0-176,0 0 112,0 0 488,5 32 132,-2-6-120,2 9 12,-2 2-184,-3 4-148,9 4-96,-7-5-132,-2-6-64,8-2-72,-8-6-72,6-3-92,-4-2-88,-2-5 12,7-5-60,-7 2 36,2-5 12,-2-4-12,0 2 0,0-5-40,6-1 40,-6 0 24,0 0 24,0 0 36,0 0-12,-6 0 0,6-1-44,-2-6-76,-5-2-120,-1-6-108,0-3-24,-3-8 84,3-2 84,0-5-24,5 0 12,-2-2-124,1-4 4,-1-1 12,2-4 0,-2 1 24,5 2 8,-3 0 28,3 3-12,0 4 84,0 5-24,0 5 88,0 5-88,3 3-12,-3 3-76,8 4-32,-8 0-40,9 3-8,-4 0-28,-2 3-8,5 0-52,0 1 48,3 2 84,-3 0 28,7 3-4,-7 2 88,2 2-4,2 7-8,4 0-52,-7 5 172,4 3 88,-5 2 152,4 4 16,-4 1-84,0 0-52,1 0 4,-7-2-116,4-1 4,-6-3 132,0-3-84,0-3 172,0-1-16,0-4 112,-6-2 36,4-1-24,-4-1-52,-3-3 4,7-1-28,-4 1-60,-4-3-36,1-1-48,-2-1-120,3 0-132,-6-1-192,3-1-64,0-3-8,3 3 8,0 0-12,1-3-108,5 5-184,2 0-648,0 0-1032,0 0-1601,2 2-1155,7 1 283</inkml:trace>
  <inkml:trace contextRef="#ctx0" brushRef="#br3" timeOffset="0.99">35138 53012 9773,'0'0'4548,"0"0"-2896,0 0-663,0 0-117,0 0 28,0 0-52,0 0 116,0 26 108,0-13-136,0 5-140,0 2-128,6 1-296,-4-1-84,-2-1-32,0 1-52,6-3-12,-4-6-60,-2 3-84,6-4-48,-6 2-96,3-8-60,2 3-48,-5-3-88,3-1-128,-3-3-160,6 0-144,-6 0-4,2-5-388,-2-4-1036,0-2-2469,0-2-3311</inkml:trace>
  <inkml:trace contextRef="#ctx0" brushRef="#br3" timeOffset="0.99">25017 56430 7673,'0'0'5744,"0"0"-3716,0 0-571,0 29-81,0-17-108,0 2-228,0-1-288,0-4-204,0 2-76,0-3 36,0-1-48,2-1-180,-2-5-136,0 1-12,6-2-36,-6 0 28,2 0 32,4-5 84,-4-1 88,7-7 56,-6 2-168,5-5-108,-3 0-24,3-1 0,-4 1-24,1 2 0,-2 4-60,2 1-72,-2 3 24,-3 0-48,3 5 0,-3-1 0,5 2 36,-5 0-60,0 5 120,9 2 24,-6 7 216,2 0 72,3 2-212,-5-3-100,3 2-88,-4-2 76,4-4 0,-4-2-60,-2 1 24,8-5 48,-8 1 0,3-4 4,6 0 92,-9 0 112,8-6 68,-3-3-36,4 0-72,-1-6-72,-5-2 24,0 1-60,2-1-60,-5-1-8,3 5-88,3 2 84,-3 2-108,-3 6-12,0-1-24,0 2-72,0 2-48,5 0-88,-2 6-4,-3-3 368,8 6 180,0 2-60,-2-2-120,-1 1 0,3 3-48,1-3-12,-1 0 48,0-1-48,0-2 0,1-2 48,-4-2 12,-2 2 48,5-5 12,-8 2 0,3-2-60,3 0-156,-6 0-156,0 0-112,0-2-68,-6 2-188,3-7-772,-2 1-2448,2-1-3369,0-2-3036</inkml:trace>
  <inkml:trace contextRef="#ctx0" brushRef="#br3" timeOffset="0.99">25400 56466 11625,'0'0'5749,"0"0"-4461,0 0-760,0 0 120,0 0 572,0 0 80,0 0-320,19-14-264,-10 8-296,-6 1-240,5-1-96,-3-1-72,3 0 0,-4 1-4,1 0-4,-5-1 0,3-1 8,-3 1-8,0 2 0,0-2 4,0 2 0,0 0-8,0 1-8,-8-1-76,-1 2 80,1-1-136,0 4-4,-9 0-24,6 4 168,2 1 60,1 4 84,0 3-144,-1 0-8,7 3 8,-4 5 36,4-4 108,2 1-36,0 2 16,0-3-64,0-1 36,8-1-32,-6-2-64,7-1-180,-1-2 56,6-1 124,-6-4 0,3 0-44,1-2-196,-4-2-132,0-2-124,6-5-240,-9 0-236,3-1-352,1-4-652,-1-1-1929,-3 5-2583,-5-6-1645</inkml:trace>
  <inkml:trace contextRef="#ctx0" brushRef="#br3" timeOffset="0.99">25665 56385 5509,'0'0'6344,"0"0"-3756,0 0-519,0 0-269,0 0-44,0 0-184,0 0-468,0 0-220,-28-3-76,20 3-216,0 0-160,-1 3-72,1 1-140,0 0-76,-3 0-80,3 3-64,8 0-48,-8 2-36,8 1-84,-3-1-4,3 3 16,0-2-12,3 3-24,2-4-60,-2 2-64,5-3-32,3-1 96,-6-1 92,3-3 4,4 1-12,-4-4 72,0 0 48,0-4 48,-4-1 4,4-1 4,-3-2 52,-2 0-56,-3-5 56,5 3-24,-5-4-32,0 1-8,0-1-88,-5 2-16,5 0 108,0 3 120,-3 4 60,3 2 136,0 2 32,0 1-108,0 0-96,0 0-64,0 0-80,0 2-124,0 4-24,0 3 148,0 4 72,0 0 12,3 5-40,2-1-44,-2 1-52,3 0-8,-3-1-24,5 0-24,-8 0 12,8 4-36,-6-4 48,-2 2 72,6-2 12,-6 1 48,0-1 60,-6-1 168,6-1 124,-2-2 20,-6 0-144,0-2-32,5 2 20,-6-4-24,1 0-36,3 0-24,-3-3-60,-1 2-48,1-5-60,5 3-12,-5-5-40,-1 0-140,1-1-132,0 0-132,5-1-172,-5-6-240,8 3-108,-6-3-308,6-2-600,6 0-1924,-6 3-3105,11-7-2588</inkml:trace>
  <inkml:trace contextRef="#ctx0" brushRef="#br3" timeOffset="0.99">25847 56404 3032,'0'0'300,"0"0"2005,0 0-277,0 0-252,0 0-120,0 0 72,0 0-148,0 0-672,0 0 28,-28-2-175,23 3-105,-6 0 76,3 1 32,-3 3 32,2-1-64,1 1-112,0 1-132,2-2-136,3 1-136,-5 2-152,8 1-64,0-1-4,8 1-44,-5 1-84,6-2-72,4-1 68,-1-1-20,4-3-28,-5-2-36,5 0 16,-2-2-4,-3-3 24,1 1 16,-4-3 32,0 1 64,-3-1 72,-2 3 4,3-1 56,-6 1 36,0 0 64,0 2 72,0-1-36,0 1 20,0 2 100,0 0 24,0 0-120,-6 3-220,6 1-212,0 4 68,6 4 144,-6 0 108,3 4 52,5-1-160,2-2-92,-1-2-100,-1-2-28,6-2-144,-8-1-172,7-4-196,-4-2-384,-1 0-704,-5 0-873,2-2-2139,-2-3-1101</inkml:trace>
  <inkml:trace contextRef="#ctx0" brushRef="#br3" timeOffset="0.99">24826 56485 6261,'0'0'2664,"0"0"-340,0 0-1412,0 0-540,0 0 0,0 0 288,0 0 140,0 0-116,0 0-80,0 0-100,-6 2-63,6-4 31,0 2 64,0 0-116,0 0-36,0 0-40,0 0 24,0 0 40,0 0 20,-3 0-24,3 0-196,-2 0-76,-4 0-128,4 0 92,-4 2-20,-2-2-64,5 0-4,-2 4-4,-6-4 8,5 1 60,3 1 28,-5-1-4,5 2-24,-2-1-24,2 0 88,-3 3-52,3-3 12,-2 2-84,5 1 0,-3-1 0,-2 0 36,5 1 4,0-1-44,0 3 0,0 0 52,-3-1-48,3 0 84,0 0-12,0 1 4,3 2 8,-3-2 12,0 0-36,8 1 4,-3-1 56,-2 1 108,6-1-140,-4-3-40,1 0-56,2 1-4,1-1-44,-1-3 36,6 0-104,-6 4 112,0-5 0,3 0-56,-3 0-56,0 0 112,0-5 36,1 1-36,-6-2-180,5-1 80,-5 0 4,2-3-12,-5-2-24,4-1-4,1-3 52,-5 0 0,0-4 80,0 3-4,-5-1 8,1 1 72,4 2-60,-8 1 0,8 1 96,-3 2 4,3 7 32,-5-2 76,2 1-28,-2 5-108,1 0 36,-1 0 28,-3 0-16,5 3-72,-5 0-4,-1 3-56,7 0-52,-4 0 52,4-1 12,-6 2-4,2 0-4,6 1-4,-3 0-4,-2 1-4,2-3 4,-2 3-44,2-5 0,3 5-72,0-4-28,0-2-44,0 2-88,0-3-60,0 3-108,0-3-160,0 2-76,0-1-232,8-1-352,-5-1-613,-3 2-671,0-3-1660,5 0-477</inkml:trace>
  <inkml:trace contextRef="#ctx0" brushRef="#br3" timeOffset="0.99">26217 56480 2608,'0'0'508,"0"0"392,0 0 873,0 0-249,0 0-292,0 0-236,0 0-64,0 0 148,0 0-256,0 0-84,0 0 76,-17-10-32,12 7-268,5 2-100,-3 0-28,3-1 93,0 0 95,0 0 44,-5 2-28,2 0-24,3-1-124,0 1-116,-3 0-32,3 0-16,0-2-48,0 2 36,0 0-48,0 0-72,0 0-136,0 0-12,0 0-8,3-2 8,-3 2 24,8-1 204,0-2 28,1 2 168,2-2 220,2-1-64,-1 3-180,7-3-160,-5 2-160,3 2-80,-7 0-120,10 0 36,-4 0-12,1 4 24,-6-2-48,5-1-52,-2 0 16,-3 2 36,0-3 36,-2 0-4,-4 0-8,-2 0 96,2-3 8,-5 2 76,3 1-8,-3 0-4,0 0-24,0 0-48,0-1-92,-3 1-200,3 0-168,-5 0-160,5-2-108,-3 2-252,3 0-704,-5 0-761,5 0-2867,0 0-1449</inkml:trace>
  <inkml:trace contextRef="#ctx0" brushRef="#br3" timeOffset="0.99">26325 56554 9005,'0'0'6028,"0"0"-4579,0 0-1113,0 0-124,0 0 272,0 0 432,0 0 376,0 0-120,0 0-504,0 0-388,0 0-88,-3 17 4,11-16 24,0 2-4,1-2-12,2-1-56,0 2 68,3-2 40,2 0 20,-5 0-44,9 0-148,-7 2-84,-2-2-8,-2 3-40,2-1-52,-3 0-32,-8-1 24,6 1 12,-4-2-48,-2 2-172,0-2-48,0 0 24,0 0-32,0 2-152,-2-2-364,-4 0-1408,3 0-685,-2-2-4851,-6-3 299</inkml:trace>
  <inkml:trace contextRef="#ctx0" brushRef="#br3" timeOffset="0.99">26837 56312 3360,'0'0'8745,"0"0"-6133,0 0-1048,0 0-455,0 0-93,0 0-240,0 0-164,0 0-160,0 0-172,-19 24-72,19-15-24,0-1 0,-3 4 32,3 0-8,0 4 156,0-1 208,0 2 80,0 0-108,0 1-36,0 1 8,3-2-104,-3 0-148,5-2-96,-2 1-96,6-5-68,-1 4-4,0-5-44,1 0-88,1-1-24,-2-2-36,4-2 0,4-3-4,-2-1-20,-3-1-12,0 0-52,6-3 88,-9-2 60,6-2 12,-6 0-40,-2-2 28,2 1 56,0-1 76,-3 1 60,4-3-48,-6-1 48,2 0-60,-2 0 0,-3-1-60,5-1-96,-5 2 12,0-2 8,0 6 136,0 0 64,0 2 120,0 2-28,0 1-60,-5 3 52,5-3 68,0 2 60,0 1-80,0 0-196,0 0-84,0 0-268,0 0-96,0 1 48,0 4 88,5-4 240,-5 4 8,3 0 56,-3 1 0,9 1 4,-9-1 4,11 1 12,-11 2 136,8-4 140,-2 4 40,-4-2-112,6-1 148,0 1-48,-5 0-160,6 0-48,-1-2-104,0 0-4,1 0 0,4 1-48,-7-5-12,8 3-36,-3-2-12,-3-2-4,0 0 4,0 0 24,4-2 76,-4-3 8,5-1 8,-4 0 52,-1-3-12,3-1 0,-2-1 24,2-2-60,-6-1-8,4 0-4,-7-1-4,6-1-44,-2 1-36,-6-2 36,2 1 36,-2 2 12,0 2 60,-2 0 60,-4 3 40,4 2 128,-4 3 96,-2-3-92,0 1-40,-3 3-36,2-1-36,1 3-8,0 0-40,-1 1-36,6-2-96,-2 2-56,2 0-100,-2 0-16,5 0-20,0 0 0,0 0-12,0 0-12,0 0-64,0 0 16,0 0-24,0 0-64,0 0-12,0-2 28,0 2-88,0-3-60,-3 3-232,3-2-408,0 0-504,-5 0-657,5 2-751,0 0-2364,0 0-433,8 11 3737</inkml:trace>
  <inkml:trace contextRef="#ctx0" brushRef="#br3" timeOffset="0.99">27576 56393 3116,'0'0'6541,"0"0"-3629,0 0-864,0 0-576,0 0-171,0 0-65,0 0-92,0 0-240,0 0-284,0 0-268,0 0-192,0 0-152,5 0 100,-2-2-60,-3 2-36,8 0 24,-4 0-36,4 0 0,0 0 0,6 0 52,-6 0 8,3 0-12,6 0-48,-7 0-8,4-1 8,-8-2-4,11 3 0,-9 0-4,0-1 4,-3 0-4,-1 1-52,1-2-16,-2 2 16,-3 0 0,0-3-12,0 3-64,0 0-80,0 0-88,0 0-160,0 0-184,0 0-232,0 0-204,-3 3-657,3-1-2063,-5-2-1032,5 2-2797</inkml:trace>
  <inkml:trace contextRef="#ctx0" brushRef="#br3" timeOffset="0.99">27592 56479 484,'0'0'10181,"0"0"-5449,0 0-3223,0 0-849,0 0-140,0 0 352,0 0 356,0 0-204,34-14-248,-23 8-132,-1 2-160,7-1-96,0-1-112,-6 4-240,6-1-36,-4 2-132,-1 1-48,-4 0-4,0 1 64,-6 1 12,4-1-12,3 1-28,-7-2-44,-2 2-40,0 0-68,0 0-76,0-1 96,-8 5-112,5-4-400,-5 4-616,0-3-996,0 3-2177,-1-5-2800</inkml:trace>
  <inkml:trace contextRef="#ctx0" brushRef="#br3" timeOffset="0.99">28188 56394 2864,'0'0'0,"0"0"-1472</inkml:trace>
  <inkml:trace contextRef="#ctx0" brushRef="#br3" timeOffset="0.99">28211 56360 1472,'0'0'10693,"0"0"-7453,0 0-1443,0 0-981,0 0-320,0 0 144,0 0 44,-28-11 76,20 9-32,-1 0-120,1-3-184,-5 2-120,1 0-60,1-1-76,-3 2-12,4-3-108,-7 3 48,6 2 40,-6 0 8,4 0-36,1 0-96,4 4 0,-3 5-12,3-3-12,2 7 4,-2-2 8,8 5 84,-2-1 24,2 2 16,0-1 32,2-2-24,4-2-48,4 0-24,-1-4-48,2 1 72,6-6-72,-9 0 48,9-3-16,-7-4-44,7-3-48,-3-5-24,2-4 0,-5-4-48,6-4 60,-6-4-12,-3-1 0,6 1 24,-11-5-24,5 0-100,-6 2-104,-2-1 32,0 0 4,0 5 72,0 3-4,-2 6 172,-4 3 100,4 6 92,2 3-48,0 4-12,-3 0 64,3 2-28,0 4-168,0 2-152,0 8 152,0 5 96,0 10 180,0 4 40,0 5-16,3 2-32,-3-3-28,2 1-36,6-6 96,-1-2-72,-5-5-104,4-6-40,-4-4-84,4-1 0,-4-3-8,4-5-148,-6 0-208,0-3-128,3-3-172,-3 0-60,0 0-100,0-3-192,0-4-640,0-5-2669,0 3-4311,0-11 1467</inkml:trace>
  <inkml:trace contextRef="#ctx0" brushRef="#br3" timeOffset="0.99">28414 56358 12225,'0'0'5265,"0"0"-3465,-8 31-784,6-21-296,2 2 84,0 0 32,0-5-184,0 0-216,0-4-156,0 1-136,0-4-12,2 0-12,4 0 24,-4-2 88,-2-5 68,0-2 180,9-3-68,-9-3-148,0 0-24,0-4-84,0-2 12,0-3-48,-9-2-120,9-3-116,-8-2-52,6-1 36,-6-1-36,8 2 60,0 0-36,-3 5 96,3 6 48,0 1 12,3 3-8,-1 4 0,4 0-4,2 0 4,1 4 8,-1-1 0,0 1-12,0 4 0,3 0-180,-3 3-52,4 1-32,-4 0-48,0 5-12,1 2-64,-1 3 88,0 2 56,-8 2 88,8 3-60,-5 0 20,-3 1 64,-3 0 96,-5 0 36,2-1 120,4 0 64,-6-2 128,-1 3 16,1-5-28,0-1-12,5 0-68,-6-1-64,1-3-36,5-1 36,-2 2 24,-4-4-24,7-2-48,2 1-96,-6-4 24,4 1-36,2-1-204,-6 0-168,6 0-244,0 0-156,-2 0-256,-5-1-768,7-1-2336,-2 0-2549,-4 1-2836</inkml:trace>
  <inkml:trace contextRef="#ctx0" brushRef="#br3" timeOffset="0.99">29527 56737 1160,'0'0'1136,"0"0"-824,0 0-248,0 0 236,0 0-208,0 0 132,0 0-80,0 0 1496,0 0 81,0 0-125,0 0-496,0 2-40,0-2-56,0 0-4,0 0 112,0 0 52,0 0-4,0 0-195,0 0-245,2 0-248,-2 2-152,0-2-184,6 0 76,-6 1-80,2 1 28,2 0 100,1 0 20,6-2 4,-3 1-52,1 1 0,4-2-36,-1 0 8,-2 0-44,7 0-40,-1 0-32,-4 0-40,4 0 0,1 0-40,-1 0 320,1 0-108,0 0-88,-7 0-72,1 2-48,6-2 40,-9 0-52,6 0 8,-3 0 64,-2 0-24,1 0-40,-2 0 52,1 0 0,-1 0 24,0 0 28,1 0-28,2-2-36,-3 0 48,6 1 12,-6 1-44,3 0 8,0 0-24,-3 0-44,7 0-4,-7 0-60,2 0 12,2 0-16,1 0 56,-1 0-40,1 0 0,-1 0 0,-2 0 48,-2 0 0,7 0 4,-7 0-4,2 0 60,2 0-56,-4 0 4,0 0 4,6 0 48,-6-2-8,4 0 8,-2-1-12,-1 1-36,5 0 48,-6 0-48,3-1-4,0 3 0,-3 0-4,1-2 8,4 2-4,-1 0 0,-1 0-8,-3 0 60,6 2-56,-4-2-4,-2 3-48,4-1 40,1 0-40,-4 0-36,2-2-36,-3 1 108,4-1 12,1 0 0,-2 0 48,-3 0 12,3-1 0,6 1-52,-9-2 4,6-2 72,-3 1-72,1 3 48,1-3-60,-2 1-48,3 0 0,-4 0 0,7 2-24,-6 0 12,3 0 12,-8 0 36,11 0-76,-9 0 16,0 0 60,6 0 0,-6 0 0,2 0 4,-1 0 8,-1 0 0,0 0 12,1 0 60,-1 0 0,-2 0 4,3 0-28,-1 0 12,0 0-56,0-1 0,0 1 4,0-2 0,0 2-4,4 0-4,-7-2 0,-2 2-12,5-1-36,-2 1 48,2 0 0,-5 0 0,0 0-4,2 0 4,4 0-4,-6-2-4,5 2 0,-8 0 8,8 0 0,-3 0 4,-2 0 4,3-2 4,-4 2 60,-2-2-24,3 2-36,2 0 60,-5-1-12,3 1 48,6-2 16,-9 2-4,8 0-72,-8-2 12,5 2-48,3 0-4,-8 0 40,3-1-48,3 1-12,-3 0-48,-3 0 48,5 0-36,-5 0 36,0 0-36,3 0 0,-3 0 0,0 0 36,0 0 12,0 0 0,0 1 4,0-1 4,0 0 4,0 0 36,0 0 0,0 0 0,0 0 0,0 0 0,0 0 12,0 0-12,0 0-48,0 0-136,-3 0-188,-2 0-236,2 0-212,-11 0-444,6 0-412,-12 0-1245,10 0-3463,-4 2-2589</inkml:trace>
  <inkml:trace contextRef="#ctx0" brushRef="#br3" timeOffset="0.99">29736 56883 1420,'0'0'7401,"0"0"-4909,0 0-1104,0 0-356,0 0-144,0 0 8,0 0-40,0 0-95,0 0-77,0-26-156,0 22-8,0-2-4,0 0 48,0 3-16,0-2-48,0 3-48,0 1-100,2 0-36,-2-4-28,0 5-20,0 0-88,0 0-168,0 0-12,0 0-48,0 5-36,0-1 84,0 9 152,-2 3 208,-4 7 76,3 4 216,-2 5-48,-3 7-124,5 1-60,-6 1 64,1 0 8,0-3-168,5-3-240,-6-3 73,4-5-1,5-5-24,0-1-12,-3-5-68,3-3-52,0-2 48,0-3 36,0-1-84,3-3-8,-3 2-76,5-2-64,-5-1-32,4 0-24,1-1-37,3 2-11,-5-4-48,2 2-72,2-2-16,1 0-20,0 0-48,6 0-28,-6-2-48,2 0-72,-1 0-240,2 0-236,-3-1-372,6 1-392,-11-1-717,2 1-1287,-2-1-1392,-3 0-725</inkml:trace>
  <inkml:trace contextRef="#ctx0" brushRef="#br3" timeOffset="0.99">29609 57134 13897,'0'0'5021,"0"0"-3501,0 0-584,0 0-180,0 0-308,0 0 36,30-15-96,-19 10 168,8 4-52,-2 0-128,3 1-208,1 0-168,-4 2-152,-4 3-104,4-3-44,0 4 36,-4-1-292,-1 0-268,-1-1-280,-6 0-564,-2 1-1180,5-2-2613,-8-2-2532</inkml:trace>
  <inkml:trace contextRef="#ctx0" brushRef="#br3" timeOffset="0.99">29990 57218 6793,'0'0'5624,"0"0"-3204,0 0-583,0 0-125,0 0-140,0 0-280,0 0-200,17 28-88,-14-15-132,-3 1-184,0 3-196,0 4-216,0-1-156,-3-1-32,3 0-80,-6-3 76,3-1-80,3-4-4,0-1-108,-5-3-76,5-2-320,0-2-244,0-1-252,0-2-332,0-3-912,5-4-2629,-5 2-4824</inkml:trace>
  <inkml:trace contextRef="#ctx0" brushRef="#br3" timeOffset="0.99">30136 57137 5308,'0'0'10049,"0"0"-6132,0 0-2913,0 0-320,0 0 56,28 17 160,-17-10-116,3-3-140,0 0-164,2-4-68,6 0-160,-10 0-164,7 0-88,-5 0-120,-4 0-216,-2-2-88,1 0-60,-6 2-108,5-4-132,-8 4-136,0-1-152,0-1-972,0-2-2261,0 1-2899,0-3-193</inkml:trace>
  <inkml:trace contextRef="#ctx0" brushRef="#br3" timeOffset="0.99">30429 57117 8989,'0'0'7232,"0"0"-4711,0 0-1501,0 0-568,0 0-72,0 0 104,0 0-44,0 0-112,0 0 84,0 0-36,33-4 84,-13 4 36,2-1-160,-4-1-140,10-2-156,-3 1-40,0 0-268,-6 0-240,1 2-336,-4 0-468,1 1-964,-6 0-2477,-2 1-3187</inkml:trace>
  <inkml:trace contextRef="#ctx0" brushRef="#br3" timeOffset="0.99">30514 56909 1840,'0'0'4973,"0"0"-2597,0 0-532,0 0-492,0 0-268,0 0-308,3-22-208,2 14 100,-5 1-16,0 5 77,0-4-81,0 3 44,0-1 12,0 4-28,0 0-236,0 0-244,0 5-96,3 5 168,3 5 268,-3 6 360,-3 6-48,0 2-216,0 4-224,0 1-104,-9-1-52,6-2 12,-2-6 4,2 0 116,1-3 136,-4-3-112,6-3-108,-2 0-96,-4-4-84,6-1-24,0-3-48,0-1 12,0 0 0,0-4-56,0 3-4,6-4-4,-4 2-4,4 0-4,-1-3-48,3 3-24,6-2-36,-3-2-60,3 1-108,-3-1-60,1 0-100,1-1-104,-2-1-160,-3 0-192,0-1-416,4-1-628,-12-1-1132,5 0-1689,-2 0-1283,-3 1-257</inkml:trace>
  <inkml:trace contextRef="#ctx0" brushRef="#br3" timeOffset="0.99">30760 57145 2632,'0'0'6905,"0"0"-5509,0 0-548,0 0 48,0 0 404,0 0-36,0 24-164,0-15-19,0-1-53,0 4-8,0 0 180,0 0-252,0 0-424,5 0-160,-5 0-16,3-4-20,6 0-24,-1 1-232,0-3-72,4-5-108,4 1-4,-2-2 28,-4-3 72,2-3-60,1-3 60,-5 1-36,1-2 48,-1-2 4,-5 2 4,0-2 88,-3 1 36,0-1 136,0-1-4,-3 4-104,0-1 68,-2-3 0,-4 4 76,1 5 116,0-1-60,-4 1-168,-1 2-192,2 2-60,3 2-96,0 2-72,0 1-24,5 2-208,-6 1-32,1 1-28,8 1-96,-3-1-292,-2 0-628,5-3-944,0-3-1513,0 1-743,0-2-833</inkml:trace>
  <inkml:trace contextRef="#ctx0" brushRef="#br3" timeOffset="0.99">27231 58150 4060,'0'0'8045,"0"0"-4829,0 0-1071,0 0-665,0 0-192,0 0-20,0 0-116,0 0-160,0 0-184,0 0-240,0 0-244,-8 5-96,0 1-120,-4 3-24,4 4-72,-9 2 88,-1 2 32,1 3 12,0-3 12,1 0-24,4-3-24,2-1 0,2-2-100,-1-2 40,3 0 12,-4-5 0,10 1-56,-6-3 4,3 2-8,3-3-8,0-1 4,0 2 4,0-2-4,0 0-8,0 0 0,0 0 8,0 0 0,0 0 0,0 1 4,0 2 60,0-1 108,0 4-36,3-1-84,3 2 12,-4-1-11,6 1 11,-2-3-12,5 4-36,3-2-4,-3 0-8,5-2-12,1 0-72,3-2-13,-2-1-23,5-1-12,-9 0 84,7 0 40,-4 0-100,-6-1-48,6-1 12,-9 2-60,1 0-60,-7 0-64,-2 0 28,0 2 36,0-1 72,0 0 48,0 5 32,-2 0-44,-5-2-96,5 3-184,-4 0-216,-2-1-292,6-2-564,-7 2-1128,9-4-2321,0 1-2631</inkml:trace>
  <inkml:trace contextRef="#ctx0" brushRef="#br3" timeOffset="0.99">27613 58149 1592,'0'0'9581,"0"0"-6413,0 0-959,0 0-621,0 0-196,0 0-148,0 0-184,-27 14-128,19-5-84,-4 3-160,-1 3-132,2 5-112,2 0-60,-1 4-20,2 0-40,1 4-48,5-2-108,2-2-60,2 1-24,5-1-80,1-3-4,2-1-72,7-3-24,-1-2-48,1-3-36,5-5 24,-6-4 0,4-3 24,5-6-36,-8-3 164,2-6 4,-3-2-12,7-1 8,-13-4-48,2 0-20,1 2 64,-5-3 8,-5 3-12,3 0-84,-6-2 44,0 3 52,0 1 96,-6-1-96,3 1-8,-10 3-76,1-1 12,2 5 12,-7-2 12,1 9 0,-9-2 48,5 5-4,-5 1 0,7 3-44,-5 2-24,7 3-60,5-1-60,3-1-28,-1 0-236,1 3-316,8-4-320,-3 1-596,3-2-940,3 1-2109,2-4-1511,7-1-833</inkml:trace>
  <inkml:trace contextRef="#ctx0" brushRef="#br3" timeOffset="0.99">26221 58190 3240,'0'0'2281,"0"0"1827,0 0-2304,0 0-392,0 0 176,0 0-164,0 0 45,0 0-185,0 0-216,0 0-224,-8-17-112,2 17-124,6 0-100,0 0-72,0 0-36,0 0-48,0 0-52,0 0-56,0 0-40,0 0-48,0 0-36,0 0-76,0 0-44,-2 2-72,2 2-12,-6 1 12,6 1 72,-8 6 0,8-1 84,-8 4 0,5 1 0,-2 3-12,2 0 28,3 3 44,-4-1 12,4 2-36,0-4 36,0 1-24,0-1 0,0-4-24,4 1-8,-1-2-28,2-3-24,6 2-48,-5-3-4,2 0-8,2-3-84,-1 0-52,2 0-32,2-4-84,-1-2 0,1 2 48,-1-3-124,-4-4-204,9-4-108,-7 3-24,5-6-160,-10-1-224,8-1 32,-1-5 84,-7 1-20,6-3-68,-2 1 91,-6-1 57,5 1 456,0 3 428,0 1 36,-2 6 572,-4 0 72,-2 3 89,6 4 63,-6 2 96,0-2-16,0 2-164,0 0-112,0 0-28,0 0-72,0 0-148,0 0-160,0 0-136,0 0-92,0 2-148,0-2-92,0 2 116,2 2 52,4 1 60,-6 1-36,2 1-12,-2-1-28,9 1 76,-9 2 8,8 1 4,-5-1 8,5 0 128,-8 0-68,9-1-68,-4 4 0,3-4 48,-5 2 24,6-1 100,-1-2 32,3 0-44,-3-3-76,6 2-84,-6-3 0,3 1 0,5-3-12,-4 0 0,1-1-36,2 0 40,1 0 8,-2 0 68,0-1-68,2-2-12,-2-1-72,-3 0-4,-3-1-92,4-2-88,1 1-72,-10 0-84,5-3 20,-2-2-20,-3 1 80,2-4 100,-5 3 172,0-7 72,0-1 136,0 1 136,-5-1 92,2-1 4,-3 2 128,-2 1 64,5 1-40,-5 2 40,0 3 104,-1-1 60,6 4-96,-2 1-148,2 3-132,-2-2-68,2 4-136,-3-1-36,6 1-96,0 0-12,0 2-84,-3 0-48,3-1 12,0 1-136,0 0-128,0 0-72,0 0-16,0 0 4,3 0-16,-3-1 12,0 1 24,0 0-72,0 0-284,0 1-340,0 2-416,-3 2 160,-2 4 387,5-1-67,0 1-760,0-1-2804,0-1-1385</inkml:trace>
  <inkml:trace contextRef="#ctx0" brushRef="#br3" timeOffset="0.99">28497 58236 5220,'0'0'6561,"0"0"-3757,0 0-899,0 0-637,0 0-168,0 0-32,0 0 40,0 0-196,0 0-376,0 0-200,0 0 124,0 35 120,0-18 60,0 3-252,0-3-160,0-1-96,0 0-64,0-4-68,0 0-4,-5-3-56,5-2-36,0-4-168,-3 3-160,3-4-156,0 1-144,-5-3-148,5 0-428,-3-5-904,3-1-3681,-5-5-3668</inkml:trace>
  <inkml:trace contextRef="#ctx0" brushRef="#br3" timeOffset="0.99">28492 57971 7097,'0'0'7832,"0"0"-4827,0 0-1641,0 0-1228,0 0-136,0 0-148,0 0 16,0 0-336,0 0-176,0 0-660,0 32-925,0-22-3203,0 8-2893</inkml:trace>
  <inkml:trace contextRef="#ctx0" brushRef="#br3" timeOffset="0.99">28699 58414 5184,'0'0'9537,"0"0"-7660,0 0-1877,0 0-681,-5-25 681,5 12 617,5 2 231,-5-2-216,3 2-300,2 0-268,-2 2-60,2 3 8,-1 0 172,1 1 28,-5 3 92,3-1 16,-3 1 24,2-2 0,4 4-40,-6-2-48,8-1-48,-5 1-40,3 0 16,-4 0-36,4 0-4,2 0 0,-6 0 16,5 2 36,-5 0 44,6 0 88,-5 2 96,5 2-12,-8 0-64,9 5-32,-9 0-136,0 2-108,0 0-64,0 2-8,0-3-84,0 0-12,0-4 12,0 3 0,-3-3-28,3-3-20,0-2-12,0 4-48,0-5-148,3 0 72,-3 0 208,0-5 60,5 1 136,-2-4-28,2-4 0,4-1-96,-6-2 24,5 0-36,0-3-60,1 3 20,-1 0 32,0 6 8,0 0-84,-2 2-40,2 3 124,0 1 160,1 2 104,-9 1 4,5 1-64,-2 2-72,2 2 64,-2 4 56,-3 1-48,5 2-24,-5 0-96,3 2-84,-3 1-64,6-4-20,-6 2 0,3-4-72,-3 0-240,10-3-236,-4 1-128,3-5-260,-1-2-268,0 0-840,3-5-2709,-3 1-2563,3-9 1443</inkml:trace>
  <inkml:trace contextRef="#ctx0" brushRef="#br3" timeOffset="0.99">29105 58352 9713,'0'0'4548,"0"0"-2972,5 32-283,-2-18 191,2 1-48,-2-6-312,-3 1-176,5 2-88,-1-4-172,-4-1-204,5-1-112,-5-2-92,0-1-76,0-1 12,0-2 0,3 0 84,-3 0 244,0-2 56,0-1-119,0-3-193,0-3-192,0-4-44,-3-2-40,3-3 60,0-1-72,0-5-4,0 0-120,0-2-32,0-1-48,0 1 71,3 4 49,-3 2 80,0 3 0,0 2-44,0 2-24,0 4 20,0 1 48,0 3 4,0 1 0,0 2-4,0-1-4,0 3-64,0 0-36,0 0-132,5 0-60,-2 0 36,5 3-4,1-1 112,1 2 48,-2-1-48,1 4-84,-1 1 12,0-2 32,-1 0 16,-5 6 92,6-3 88,-5 1 84,-3 1 36,0 2 24,0 1 28,0 1 8,-3-2-36,-5 4-60,8-4-36,-9 2-44,7-1 4,-6-3 40,0-1 12,1-1-12,-1-2 0,6 1 0,-6-2-48,5 0-12,-6-4-72,4 0-24,-3-2-36,5 0-180,-2-3-340,1-3-292,-1-2-1104,5-3-2696,-3-1-3781,6-3 560</inkml:trace>
  <inkml:trace contextRef="#ctx0" brushRef="#br3" timeOffset="0.99">29381 58027 12105,'0'0'4601,"0"0"-3321,0 0-1132,0 0 260,0 0 720,10 24 412,-10-9-132,0 2-152,6 5-276,-6 4-212,0 1-224,0 3-160,0-2-108,-6 0-84,6-4-24,0-4-23,0 0-133,0-5 36,0-3-48,0-2-8,0-1-4,6-3-60,-6-1-25,0-5-143,0 2-120,0-2-156,0 0-148,0 0-216,-6-2-252,6-6-592,-2 1-2468,-4-2-3429,6-4-1424</inkml:trace>
  <inkml:trace contextRef="#ctx0" brushRef="#br3" timeOffset="0.99">29510 58268 13225,'0'0'7433,"0"0"-5769,0 0-1252,0 0-340,11 25 268,-11-16 228,6-1 108,-6-1-72,0 1-376,0-3-228,0 1-420,0-1-268,0-1-328,0-2-208,-6-2-776,6 0-1977,-2-2-1631,-4-7-2797</inkml:trace>
  <inkml:trace contextRef="#ctx0" brushRef="#br3" timeOffset="0.99">29527 58068 13105,'0'0'4005,"0"0"-3433,0 0-572,0 0-360,0 0 136,0 0 24,0 0-100,8 31-433,-8-23-1147,0-4-3852,-6 5-2521</inkml:trace>
  <inkml:trace contextRef="#ctx0" brushRef="#br3" timeOffset="0.99">29667 58278 5276,'0'0'4985,"0"0"-2185,0 0-820,0 0-696,0 0-99,0 0-9,0 0-292,0 0-176,28 19-120,-20-15-164,3-1-96,-3 1-36,0-2-12,1-2 12,-1 0 8,0 0-80,-8 0-88,9 0-84,-9-1-40,3-2-4,-3 1-4,5-1 8,-5-1 76,-5 0-36,2-3-48,-3 1-120,3-1-48,-5-2 36,-2 3-16,-5 0-56,7 1 8,-3 3 88,0 2 108,6 0 252,-3 6-84,8 3-108,-4 0-12,4 6 0,0 0 52,0 1-40,0 1-60,9 0-148,-6-1-236,5-3-152,0-1-204,3-2-320,-3-3-204,7-3-208,-7-2-745,2-2-811,-1-5-2208,2 3-317</inkml:trace>
  <inkml:trace contextRef="#ctx0" brushRef="#br3" timeOffset="0.99">29971 58232 16025,'0'0'4745,"0"0"-3917,0 0-820,0 0 64,0 0 368,0 0 212,-25 8 292,11-4-220,3 1-288,3 0-196,0 2-160,0-1-80,4 0-84,-1-1-12,-3 1 0,8-2 0,0 1-76,0-1 4,0 0-48,0-1-60,0 3-76,5-1 0,-2-1 64,6 2 68,-1-3 136,0 2 72,0-2 0,3 2-60,-5-1 12,-4 0 48,4-1 12,-4 1 192,-2-1 40,7 3-88,-7-2 12,0 3 76,-7 0-28,7 1-36,-2-1-72,-4 2-44,4-1-40,-4 1-8,-2-1 44,5-1 72,-5 2 84,5-2-36,-5-1-48,-1 1 4,4-5-52,2 2-60,-2 0-12,5-3-48,-3-1-220,3 0-104,0 0-136,0-3-180,0-3-368,0-1-636,3-1-1324,2-2-2869,-2 3-1884</inkml:trace>
  <inkml:trace contextRef="#ctx0" brushRef="#br3" timeOffset="0.99">30547 58194 9461,'0'0'5848,"0"0"-3591,0 0-1169,0 0-560,0 0-332,0 0 672,0 0-24,0 0-224,31-7-124,-14 5-96,-1-1-108,3 2-112,3-1-60,-2 1-120,0-3-52,-4 2-240,0 1-92,-8-3-284,3 2-320,3 1-244,-6-2-568,1-1-917,-1-1-1887,-5-4-1061</inkml:trace>
  <inkml:trace contextRef="#ctx0" brushRef="#br3" timeOffset="0.99">30627 58030 2840,'0'0'6765,"0"0"-4353,0 0-880,8-29-288,-4 23 128,-4 1 13,0 5-37,0-2-328,0 2-400,0 0-324,0 2-140,0 5-144,0 2 112,0 8 116,0 3 152,-4 11 248,-1 1-32,5 1-236,-3 2-152,3-3-40,0 1 0,0-4-44,-2-4-4,2-2-132,0-5-48,0-3-24,0 0-172,0-6-116,0 0-16,0-3-24,2-4-168,-2 0-260,0 1-388,0-3-580,0-5-633,0 3-1843,0-4-2793</inkml:trace>
  <inkml:trace contextRef="#ctx0" brushRef="#br3" timeOffset="0.99">30853 57942 7037,'0'0'6308,"0"0"-4556,0 0-1000,0 0 381,4 31 451,-4-14-24,0 5-256,0 3-188,-4 3-244,-1 0-196,2 3-220,3-1-176,-5-2-52,2 1-48,3-5-60,0-4-60,0-3-60,0-4-4,0-2-8,0-2-84,0-3 24,3-1-24,2-4-24,-5-1 0,3 0 108,6 0 4,-4-3 8,3-4 0,-5 0-4,5-1-56,1-5-16,-1 4-80,0-1-24,-5 0 12,6 2-12,-4 1-88,-2 0-68,2 1 80,-5 4 28,0 1 32,3 1 16,-3 0 20,0 1 4,0 5 156,6-1 108,-6 1 112,2 3-28,4 0-44,-4 2-92,-2-3-52,11 1 52,-2 0 148,-1-3-8,5-1-28,-1-1-72,8-2-24,-4-2 36,0 0 64,4 0 44,1 0-36,-4-4-24,-3 0-72,0 1-72,-3-1-4,3 2-8,-11-5-60,7 5-84,-4-4-120,-3 1-64,2 1 16,-2-4 120,-3 3 68,0 0-32,0-2 48,-3 0-148,-2-1-8,5-1-76,-9-1-12,-1 1-36,1-2 48,1 3-124,-3 3 60,-3 0 172,3 4 232,8 1 244,-5 4 292,2 3 64,3 1-68,3 5-120,0 3-72,0-3-12,3 6 8,6-3 40,-1 1-48,3-2-148,-2-2-168,7 0-12,-2-3 0,-1 0-8,1-3-52,-3-1-108,3-4-160,-3 1-120,-3-1-84,-4-2-108,4-2-224,-8-3-552,0-1-1448,0 1-2885,0-1-2308,-8-3 4965</inkml:trace>
  <inkml:trace contextRef="#ctx0" brushRef="#br3" timeOffset="0.99">31745 58141 11717,'0'0'4669,"0"0"-3265,0 0-860,0 0-72,0 0 188,-35 2 404,26 3-52,-2 1-100,-3 3-164,-5 0-156,7 1-132,-4 4-100,2 1-56,4-2-4,7 0-72,-2 0-144,1-3-84,4-2-44,0 0-64,4-1 0,4-3 0,0 1 36,3-3 0,2 0 0,-2-2-36,6-3-16,-6-5 40,6 0 24,0-1 56,-9-2-4,2 0-52,-1 2-84,-4 1-12,-2 3 24,-3 0 80,0 1 52,0 1 144,0 2 84,0 1 48,-3 0-32,3 1-40,-5 5-72,-4 0-36,7 5-88,-6 2 124,0 2 0,8 1-72,-3-1-60,3-2-96,0-3-156,3-2-240,5-2-232,0-3-196,3-3 208,2-1-80,-1-8-716,7-1-1064,-5-4-2017,-3 4-1979,6-6 123</inkml:trace>
  <inkml:trace contextRef="#ctx0" brushRef="#br3" timeOffset="0.99">31928 58182 13997,'0'0'4257,"0"0"-3593,10 23-492,-10-10 344,8 0 792,-8 0 220,6 2-460,-3-4-488,-3 2-244,5-2-324,-5 0-12,3 0-192,-3-5-280,0-3-156,0 1-12,0-4 56,0 0 64,0-4 20,0-1-268,0-6-472,-3 2-564,-5-6-309,2 0 365,-2-2-2640,-2-5-41</inkml:trace>
  <inkml:trace contextRef="#ctx0" brushRef="#br3" timeOffset="0.99">31938 58017 5793,'0'0'7356,"0"0"-3407,0 0-2417,0 0-668,0 0-488,0 0-240,0 0-136,0 0-116,0 0-200,22-15-260,-22 19-288,0 4-428,0 1-769,0 2-2719,-5-3-2893</inkml:trace>
  <inkml:trace contextRef="#ctx0" brushRef="#br3" timeOffset="0.99">32134 58252 5168,'0'0'9109,"0"0"-7113,0 0-1447,14 27-173,-6-21 564,-8 2 560,0-5-376,6 1-224,-6-1-36,0-3-56,2 0-140,-2 0-104,0 0-32,0 0-16,0-3 28,0-4-16,6-3-108,-3-5-119,3-1-169,-4-3-132,-2-2 0,6 0-72,-4 0-24,-2-1-25,6 4 1,-4 1 48,-2 3-12,9 4 0,-9 3 0,3 1 12,5 4-36,-8-1 24,8 1 12,-8 2 0,9 0 64,-1 0 4,0 5 0,1-3 0,1 4 0,7-2 0,-3 3-8,-3 0-72,8-1-48,-10-2-144,4 1-136,-5-5-8,-4 4-160,-2-4-228,-2 3-404,0-3-584,-2 0-944,-2 1-1705,-1-1-2315,-6 0 67</inkml:trace>
  <inkml:trace contextRef="#ctx0" brushRef="#br2" timeOffset="0.99">33247 58336 4804,'0'0'6085,"0"0"-3445,0 0-892,0 0-551,0 0-165,0 0-4,0 0-108,0 0-124,0 0-196,0 0-176,0 0-96,0 0-48,0 0-36,0 0-4,0 0-8,0 0 8,0 0 4,6 3 8,-4-1 52,-2 4 96,6 3-64,-4 0 88,7 0-112,-1 6-36,0-4-12,1 4-84,2 1 76,-6-2-184,7-3 24,-4 3 24,0-4-76,3 2-44,-3-4-4,-2-1-4,-4-1-40,4-2-12,-4-2-120,-2-1 36,7 2-16,-7-3-32,0 0 96,0 0-48,0 0-24,0 0-60,-7 0-124,7-3-80,-2 0-244,-6-3-280,2-1-524,6-1-1144,-8-1-2261,8 2-2191,-3-3 571</inkml:trace>
  <inkml:trace contextRef="#ctx0" brushRef="#br2" timeOffset="0.99">33421 58309 5216,'0'0'5317,"0"0"-2749,0 0-1160,0 0-712,0 0-92,0 0 201,0 26-93,0-20 92,0 2-64,0 0-224,0 2-112,-3 3 72,3 3 112,-5-4 80,5 6 24,-3 0-88,-3-1-84,3-2-96,-5-2 12,8 1-64,-2-4-104,-4 0-124,4-4-72,2 0-72,0-4-8,0 1-112,0-2-208,0-1-200,0 0-188,0-1-116,0-4-128,0 1-320,2-4-1672,-2-4-2021,6 3-2780</inkml:trace>
  <inkml:trace contextRef="#ctx0" brushRef="#br2" timeOffset="0.99">33429 58319 5320,'0'0'7873,"0"0"-5353,0 0-1079,0 0-673,0 0-88,0 0 232,0 0-20,0 0-64,0 0-380,17 22-108,-9-13-12,1 1 108,-7 3-84,6-2-12,-2 2 32,3-2-20,-7 3-40,6-4-72,-5 4-80,2-4-28,-2 2-72,6-4-56,-9-4-4,5 3-8,-2-1-76,-3-4-36,0-1-172,5 2-176,-2-3-16,-3 0-48,5 0-48,-1-4-112,1-2-268,-2 2-792,-3-5-2109,5-2-2355,-5 5-2125</inkml:trace>
  <inkml:trace contextRef="#ctx0" brushRef="#br2" timeOffset="0.99">33601 58243 6401,'0'0'7640,"0"0"-4903,0 0-1053,0 0-588,0 32-96,-7-16 84,5-1-64,-4 5 8,4 1-244,-4 1-216,-2 0-184,8 0-108,-11-3-56,8-1-76,-2-3-60,2-1-72,-2-4 0,5 0-4,-4-6-8,4 0-8,-5 0-112,5-4-220,0 0-152,-3 0-196,3-7-204,0-1-476,0-3-1264,0-5-3785,0 3-4792</inkml:trace>
  <inkml:trace contextRef="#ctx0" brushRef="#br2" timeOffset="0.99">33777 58366 4180,'0'0'2229,"0"0"2443,0 0-2124,0 0-424,0 0-283,0 0-201,0 0-220,0 0-228,0 0-224,0 0-192,0 0-196,0 1-172,0-1-152,0 0-160,0 0-24,2 0-12,-2 0-12,8 2 36,-8-2-36,9 2 0,-1 1 0,0-1 0,1 0-40,2 0-8,3-1 0,-3-1 0,2 0-4,-1-3-4,-2 1-100,-1-1-180,-1-3-244,-2 4-156,-4-1-108,4 2-28,-6-1-124,0 2-748,0 0-280,-6 0-1161,4 3-1999,-6 1-541</inkml:trace>
  <inkml:trace contextRef="#ctx0" brushRef="#br2" timeOffset="0.99">33829 58467 5228,'0'0'7609,"0"0"-4585,0 0-1507,0 0-725,0 0-4,0 0 220,0 0-92,0 0-200,28 9-264,-23-9-176,-2 2-140,2-1-136,-5-1-72,4 2-60,1-2-100,-5 1-264,3-1-284,-3 3-244,0-1-404,8-2-1265,-6 0-3815,-2 0-2545</inkml:trace>
  <inkml:trace contextRef="#ctx0" brushRef="#br2" timeOffset="0.99">34196 58350 860,'0'0'2180,"0"0"-2064,0 0 1956,0 0 269,0 0-149,0 0-436,0 0-272,0 0-136,0 0-160,0 0-119,0 0-73,-8-3-464,5 3 36,-2 0-88,-4 3-76,1-1 36,-3 3 12,9 3 0,-13-2-100,7 1-36,0 5-132,-1-2-28,1 3 16,6-2 44,-1 2 16,-2-2-4,5-1-8,0-1-100,5 0-120,-2-3-48,7 1 48,5-2 0,-5-5 0,5 0-4,-2-6-44,4-4-24,-1-3-100,1-2 16,0-2 12,-7-3 32,4 0-44,-8 0-52,2 1-20,0-2-100,-8 2-12,5 0 96,-5 0 36,0 1 12,-5-1 88,5 3 108,-8 1 0,5 4 172,3 3 136,-5 3 56,2 3-24,3 0-36,0 2-148,0 0-152,-3 0-4,3 5-96,0 2 84,0 4 12,0 4 232,0 4 144,0 2-100,3 3-56,0 0-4,2 2-60,6-4 64,-11 0-16,9-3-60,-4-4-68,-2-1-64,2-4-12,-2-1-4,2-2-132,-5-2-32,0-3-108,4-1-196,-4-1-208,0 0-120,0 0-272,-4 0-596,4-1-1333,-5-6-4183,5 3-1341</inkml:trace>
  <inkml:trace contextRef="#ctx0" brushRef="#br2" timeOffset="0.99">34265 58866 1200,'0'0'4501,"0"0"1395,0 0-3316,0 0-776,0 0-327,0 0-317,0 0-312,0 0-236,-27-3-36,21 5-28,-5 0-88,-3 5-80,3-1-80,3 3-92,0-1-100,-1 2-12,1-2 40,0 1 68,5-1-84,3 2-120,3-4-140,5 2-80,0-1-32,1-1 80,-1-3-56,9-1-52,-7-2 48,7-3-8,-3-2 32,-3-6 64,8 1 56,-10-4 76,4 1 12,-5-5 40,1 2 84,-6-1 56,7 2-20,-10-1-64,0 2-48,0 0-36,0-2-12,0 2 4,0-2-4,-8 5 4,6-2 72,2 4-4,-3 0 48,-2 2 16,5 1 92,0 5 16,-4 0-28,4 1-80,0 0-16,0 0-48,0 1-72,0 5 0,0 2 48,0 3 0,0 5 132,4 5-20,-4-1-16,5 2-36,-2 2-100,-3-6 52,2 1 0,4-1-16,-4-3-44,-2-4 0,0 0-72,6 0-72,-3-6-132,-3 0-196,0-4-136,6 3-216,-6-4-344,0 0-536,0-4-2217,2 3-3507,-2-8 99</inkml:trace>
  <inkml:trace contextRef="#ctx0" brushRef="#br2" timeOffset="0.99">34403 58201 11129,'0'0'5136,"0"0"-3099,0 0-733,0 0-424,0 0-40,0 0 12,0 0-320,0 0-412,0 0-120,0 0-8,17 0-40,-12 2 44,9-1-8,-3 1-60,-3 2 72,9-2 60,-9 1 100,3 2-4,3-1-84,-6 0-68,-5 2-4,5-3 96,-2 4 72,-3 0-20,-3 0 8,0 0 36,0 0 40,0 1 68,0 1 88,-3 0-148,-6-1-48,1 2-72,0 0-48,3 3-60,-4-2 72,-2 0-80,6 2 56,2 0 12,-6-2 24,7 0-24,-4-1-8,4 1-56,2-3 40,-6-1 12,6-2-60,0 0 0,6-1-108,-6-1-52,2-1-20,4 0 36,2 0-48,-5-2 12,5 0 48,3-2-28,-2-2 28,-4-1-36,6 2-36,-3-2-24,1 1-40,-9 3-192,10-3-360,-10 2-348,0 2-552,0 0-636,0 0-841,0 0-2279,-2 0-657</inkml:trace>
  <inkml:trace contextRef="#ctx0" brushRef="#br2" timeOffset="0.99">34439 58341 4620,'0'0'10073,"0"0"-7216,0 0-1557,0 0-648,0 0-28,0 0 144,0 0-16,0 0-132,0 0-196,0 0-228,0 0-100,11 6-84,-3-4 84,6-2 36,-8 0-48,10 0-76,-2-2 4,-3-1-8,-3 0-4,1 1-144,1 0-48,-2 2-352,1-4-284,-3 4-132,-4 0-92,4 0-448,-6 0-1617,0 0-1491,0 0-2077</inkml:trace>
  <inkml:trace contextRef="#ctx0" brushRef="#br2" timeOffset="0.99">34232 58639 4352,'0'0'3265,"0"0"927,0 0-2224,0 0-700,0 0-348,0 0-55,0 0 79,0 0-16,0 0-92,0 0-212,0 0-160,0-3-100,0 3-84,0 0-72,6-1-40,-6 1-160,2 0-4,4 0 4,2-2 4,3 1 124,0-1 8,6 0 4,5 0 8,-3 0 0,0-1 76,6-1-40,0 3-20,-5-3-88,7 1-84,-5-2-44,-3 3 44,-2-1 0,-1 1-12,-4-2-172,-2 3-240,-2 1-132,-8-1 8,7 1 88,-7 0 92,0-3 76,0 3-40,0-2-204,0 1-500,-7 0-612,5-3-1105,-4 4-2179,-2 0-1309</inkml:trace>
  <inkml:trace contextRef="#ctx0" brushRef="#br2" timeOffset="0.99">34464 58674 9685,'0'0'5624,"0"0"-3691,0 0-881,0 0-336,0 0 68,0 0 292,0 0 52,0 0-108,2 26-128,-2-11-108,0 2-252,-2 3-184,-4 0-72,4 2 4,-4 1-16,-3-3-36,9 1-72,-8-2-36,6-1-24,2-4-88,0-1-8,0-3 0,0-2-4,0-2-44,0-3-36,2 1-84,6-1 24,-1-2-24,1-1 24,0 0-12,0 0 12,-2-2-16,7-2 16,-5 0-72,1 1-228,-1 2-208,-5-3-204,2 3-248,-2-1-476,-3-1-944,0 1-2193,0 0-2175,0-2 239</inkml:trace>
  <inkml:trace contextRef="#ctx0" brushRef="#br2" timeOffset="0.99">34425 58827 10213,'0'0'5848,"0"0"-4199,0 0-1033,0 0-280,0 0 56,0 0 284,0 0 240,31 8-200,-23-8-288,0 0-172,3-1-88,0 0-72,-2-3-48,4 1-48,-5-3-12,1 2-156,-4-2-172,3 1-292,-8 3-516,8-1-828,-8-1-2449,0 2-2999,-2 0 1191</inkml:trace>
  <inkml:trace contextRef="#ctx0" brushRef="#br2" timeOffset="0.99">35055 58335 184,'0'0'6477,"0"0"-1553,0 0-2776,0 0-832,0 0-384,0 0 85,0 0 123,0 0-128,0 0-108,0 0-172,-5-1-172,5 1-132,0 0-100,0 0-52,0 0-8,0 0-40,0 0-44,5 4-76,-5 0 60,3 7 136,2 4 84,4 5 212,-7 4-200,10 0-184,-7 2-72,-2-4-132,6-3 36,-4 3-44,-2-5 0,5-3 4,-3-4 40,-2-1 48,-3-2-84,9-5 0,-7 3-8,-2-4 0,0-1 0,6 0 0,-4-1 104,-2-4 4,8-3-28,-2-2-36,2-5-36,1-4-4,-4-2 64,4-2-72,-1-1 8,0 0 52,1 3-60,-1-2-48,-3 0-108,-2 7 72,-3-1-64,2 4 16,-2 2-96,7 4 60,-7 1 24,0 3 96,0 1-220,0 0 16,0 2-96,0 0-244,0 0-328,0 0-184,0 0-824,0 0-1881,0 0-1667,0 0-2397</inkml:trace>
  <inkml:trace contextRef="#ctx0" brushRef="#br2" timeOffset="0.99">35320 58359 5260,'0'0'6169,"0"0"-3929,0 0-972,6 24-376,-6-15-47,3 0 23,2-3-248,-5 1-40,8-1 84,-5-3 32,-1 3-204,7-5-212,-1 0 48,7-1 72,-7-1 64,2-2 44,2-1 0,-4 0-24,0-2-124,-3 0-236,-1 2-112,1-1 36,-2-1-36,-3 2 24,0-1-24,0 1 72,0-2-36,-3 1 8,-6 1-56,4-2-12,-6 3 8,-3-1 4,3 4-144,1 0-36,-5 6-64,-2 1 4,12 2 44,-3 4 40,3 0 36,5 7 12,0-3 36,0 1-112,0-1-168,8-1-192,-3-4-200,-2-1-168,8-5-376,-3 0-60,7-6 163,-7 0-123,2-4 280,2-3-744,4-1-2372,-7-4 167,-1 0-59</inkml:trace>
  <inkml:trace contextRef="#ctx0" brushRef="#br2" timeOffset="0.99">35544 58419 2660,'0'0'5397,"0"0"-2873,16 21-868,-13-10-172,-1 0 60,7 2 77,-3-2-173,-4-3-144,4 1-228,-4-4-188,5-2-12,-7-2-140,2 2-168,-2-3-120,0 0 104,6 0-20,-6-4-52,0-1-8,2-2-64,-2-1-48,0-4-216,0 3 25,-2-3-1,-4 0-96,4-3-144,-5 0 12,5-2-109,2 1-191,-6 5 24,6 1 180,0 3 108,0 1 36,0 5-132,0-1-60,6 0-124,-4 0-20,5 2 0,1-1 44,0 1-44,-6 0-100,10 1-180,-4 3-280,0-2-648,1-1-944,-1 1-1945,-3-2-2155,0 0-665</inkml:trace>
  <inkml:trace contextRef="#ctx0" brushRef="#br2" timeOffset="0.99">35720 58334 3116,'0'0'11193,"0"0"-7364,0 0-3313,0 0-512,0 0 112,0 0 268,0 0 264,20 24 60,-12-20-184,6-1-256,-3 0-180,-1 0-88,7-2-8,0 0-92,-1 1 100,4-2-84,-4 0 72,1 0-292,0 0-184,-7 0-320,5 0-76,-5 0-32,-2 0-128,4 0-49,-4 2 401,-3 0 692,4 1 252,-6 1 640,2 0 149,-2 2 159,-3 1 168,5 0 12,-5 2-288,0-3-232,3 0-412,-3 3-148,0-2-248,2 0-52,-2 1-72,7-6-192,-5 2-244,-2-2-316,0-2-256,0 0-484,0-2-784,0-4-3165,0 4-2800</inkml:trace>
  <inkml:trace contextRef="#ctx0" brushRef="#br2" timeOffset="0.99">35800 58206 1292,'0'0'5825,"0"0"-521,0 0-3188,0 0-644,0 0-155,0 0 127,8 36 4,-8-21-304,0 5-280,-2 4-160,2 2-4,-6 2 12,6-1 24,0-2-268,0-1-104,6-2-196,-4-5-164,4-1-4,-3-7-132,5-1-136,-2 0 184,-4-3-120,6-2-36,-4-3-72,4 0-76,-8-3-96,5-2-216,-2-3-256,-3-1-76,-3-3-320,-2 0-344,2-3-625,-6 0-883,-1-2-2388,2 6 27</inkml:trace>
  <inkml:trace contextRef="#ctx0" brushRef="#br2" timeOffset="0.99">36016 58236 13477,'0'0'5309,"0"0"-3505,0 0-1280,0 0-516,0 0-8,0 0 8,0 0 112,0 0-120,8 24-24,-8-16-672,2-2-832,-2 3-1088,6-5-4565,-6 2-1840</inkml:trace>
  <inkml:trace contextRef="#ctx0" brushRef="#br2" timeOffset="0.99">36139 58303 10245,'0'0'8381,"0"0"-5905,0 0-1664,0 0-616,-2 28 324,-4-18 628,6 0 240,-2 1-280,-4 0-400,6-1-347,-2 5-229,-5-6-132,7 4-44,0-3-137,0-2 1,0 0-36,0-3 36,7-2-36,-5-2 24,4-1 108,2 0-60,1 0-112,1-2-32,-2-4 168,9 3-84,-6-3-184,-2-1-56,-1 6-148,0-2-304,0 1-328,-5 0-504,-3 2-588,0 0-1753,0 0-2431,0 0-513</inkml:trace>
  <inkml:trace contextRef="#ctx0" brushRef="#br2" timeOffset="0.99">36357 58307 6749,'0'0'7868,"0"0"-5219,0 0-1385,0 0-440,0 0 216,0 0 164,0 0-136,0 0-160,0 0-76,0 0-216,-18 28-256,11-17-168,-3-2-96,7 1-24,-2 0 0,2-2-72,-3 1-64,3-2 60,3 0-68,0-1-60,0-4-72,0 3 0,0-4 60,0-1 96,3 2 44,-3-2 4,6 0 0,-3-2 0,5-2 4,-6 1 0,6-3 0,1 2-4,-9 0-4,8 1 4,-8 2 72,6-2 0,-6 3-60,2 0-12,-2 4 0,7-1 8,-5 3 4,4 1-12,-4 0-120,-2-1-160,3 0-92,2 1-196,-2-5-400,-3 1-352,0-3-964,6-5-1949,-3 3-2683,5-11-1049</inkml:trace>
  <inkml:trace contextRef="#ctx0" brushRef="#br2" timeOffset="0.99">36529 58071 11761,'0'0'6177,"0"0"-4065,0 27-796,0-10-136,0 9-20,0 4-124,0 1-204,-6 3-48,3 2-196,-2-1-191,5 0-289,-3-2-104,3-3-4,0-5-28,0-8 16,0-2-193,0-4 1,0-5 120,3 1 24,-3-6-120,0 0-168,0-1-84,0-1-196,-3-7-264,3 2-376,-5-5-1064,-4-2-2629,9 2-4311</inkml:trace>
  <inkml:trace contextRef="#ctx0" brushRef="#br2" timeOffset="0.99">36972 58254 6293,'0'0'7196,"0"0"-3415,0 0-2173,0 0-480,0 0-336,0 0-36,0 24 32,0-5-36,3 5-184,-3 2-120,0 1-124,0 3-144,0-6-60,3-2-20,5-5-96,-8-1 56,9-4-56,-4-4-4,-2 0-96,5-4 32,-3 0 56,4-4 8,-7-2 64,9-4 32,-3-3 12,6-3-12,-3-2 12,-2-1 36,2-4 24,-3-1-48,1 2-112,-4-4-8,3 3-60,-5-1 48,-3 2-32,6 3 44,-6 4 0,0 3 48,0 2-48,0 5 0,-6-1-144,6 2-120,0 0 216,0 0-108,0 0-112,0 0-44,0 3-160,0 1-144,6 0-24,-4 4 84,1-1 32,5 0 100,0-3 96,1 0 20,-1-1 164,5-1 144,-1 0 92,-1-2 116,3 2 388,-3-1 96,3-1-72,-4 1-28,1 2 24,3-3 96,-6 2-36,4-2-136,-4 0-152,-5 0-124,5 0-144,-8 0-112,6 0 4,-6 0-8,3-5 0,-3 3-4,0-4-168,0-1-60,-3-2-52,-3 0-80,-2-3-48,0-1-40,2 4 4,-3-4 116,4 6 160,-3 2 164,5 5 0,-3 0 4,3 3 48,-2 6 24,2 5 72,-5 2 28,6 2 8,2 5-48,-6-3-60,3 0 0,3 2-72,0-3-64,3-1-80,3 0-60,-4-6-76,1 1-384,5-4-232,6-7 48,-3 3-152,3-5-260,0-5-740,3-1-753,-4-3-1251,-2 0-260,0 0-297</inkml:trace>
  <inkml:trace contextRef="#ctx0" brushRef="#br2" timeOffset="0.99">37512 58048 6293,'0'0'6692,"0"0"-4888,0 0-936,0 0-200,0 0 281,0 0 339,4 25 440,-4-8-132,-4 7-324,-1 7-268,2 1-160,-5 3-148,3 4-212,-4-1-208,7-2-96,-4-5-108,3-5 0,3-2-60,0-2-12,0-8-72,3-2-48,-3-4-24,6-3-84,-4-2-48,4-1-148,-3-2-260,5-3-272,-3-4-432,3-3-764,-4-4-2081,-1 4-2755,5-12-1457</inkml:trace>
  <inkml:trace contextRef="#ctx0" brushRef="#br2" timeOffset="0.99">37612 58285 14781,'0'0'4505,"0"0"-3513,0 0-820,0 0-112,0 0 392,0 0 264,0 24 304,0-18-136,0-2-160,-3 3-240,-2 4-184,2 1-96,-2 2-72,-4-1-60,1 2 48,6 0 12,-7 0-72,9-1-56,-3-3-4,3-3-132,3 4-156,-3-4-24,11-1-16,-3-1 136,6-2-48,-6-4 108,3 0 84,6-1 0,-6-4 48,3-2 0,-3-2 0,-2-1 0,-1 1-4,-6-2 4,6 2-12,-8-2-60,0-2-40,0 4 4,-2-6-36,-4 6 52,-4-3 88,1 0 4,-2 3 0,-3 2 44,6 0 88,-8 7 244,9 0 32,-1 0-80,0 2-192,3 2-136,-4-2-144,7 4-124,-4-3-212,6 1-160,0-1-196,0 1-280,0 0-860,8 1-1957,-8-4-2259,9-1-2949</inkml:trace>
  <inkml:trace contextRef="#ctx0" brushRef="#br2" timeOffset="0.99">37875 58297 14309,'0'0'6537,"0"0"-4681,0 0-864,0 0-764,0 0-80,0 0 188,0 0-36,-17 28 460,6-19-436,-1 4-56,-1 1 68,2-1-336,-3 3-164,3 0 164,3-3 36,0-2 60,5 2 20,-2-2-112,5-4-8,0-1-56,5-1-72,-2 1 48,5-6 0,0 5 36,3-5-60,3 0 108,2-5 4,-5 1-4,9-1-196,2-3-236,-2 1-96,-2-2 248,4 1-360,-10-1-216,7 0-672,-5 1-1372,-6 1-2921,0-2-3580</inkml:trace>
  <inkml:trace contextRef="#ctx0" brushRef="#br2" timeOffset="0.99">38053 58284 15573,'0'0'4885,"0"0"-3861,0 0-1024,0 0-340,3 33 156,-3-18 184,0-2 464,0 3 312,-3-3 252,-2 4-304,2-2-360,-2 1-220,5-1-144,-3-4-144,3 0-24,0-3 120,0-3 0,0-1 36,0-2-136,0-2-104,0 0-160,0 0-48,0 0-120,0 0 32,0-4-120,0-3-700,0-1-1488,0 1-3285,0-6-3052</inkml:trace>
  <inkml:trace contextRef="#ctx0" brushRef="#br2" timeOffset="0.99">38084 58050 17878,'0'0'5036,"0"0"-4000,0 0-1036,0 0-108,0 0-72,0 0-88,0 0 196,0 0 60,0 0-96,0 0-292,0 0-276,17 18-372,-12-12-588,-2-3-2133,-3 3-2371,2-4-2181</inkml:trace>
  <inkml:trace contextRef="#ctx0" brushRef="#br2" timeOffset="0.99">38150 58306 15881,'0'0'4989,"0"0"-3449,0 0-1016,0 0-524,0 0 0,0 0-172,0 0 100,0 0 72,31 7 36,-23-5-36,0 0-84,1 0 0,4 0-160,-8 0 76,4 0-16,-1-1-32,0 1 128,-2 0 76,2 0 12,-8-2-8,3 1-4,2-1 12,-5 0 68,0 1 116,0-1 216,0 0 36,0 0 12,0 3-60,0-3-64,0 3 40,0 0 8,3 1-80,-3-1 8,0 3-144,0-1-144,3-1-12,6 1-92,-4-2-52,-2 0 132,5-1-192,1 0 132,-1-2-136,0-2 76,0-2-12,1 0 52,-1-3 88,-6-2 4,7 2-72,-4-3 72,-2 3 84,-3-2 12,5 3-24,-5-3-72,0 4 108,0-1-12,0 2 36,0 2-44,0-1-80,0 3-8,0 0 0,0 0 0,0 0 0,0 0 0,0 3-260,3 0 260,-3 2 72,0 4-48,8 0 88,-4 1-224,4-1-32,-3 2 104,3 0 40,-5 0 4,6 0 140,-4-1-48,-2 2 16,2 0 20,-5 2 192,0-1-96,0 2-144,0 1-60,0 1 72,-5 1-48,-3-1 16,5 2 8,-6-1 0,1 2-60,0-1-12,-1-1 0,1 0 8,0-1-8,0-1-72,-1-3-136,7-1 100,-4-1-156,-2-5-60,8 0 192,-3-5 48,-3-1-124,6 0 160,-2-3 0,2-2 48,0-4-4,-3-3-80,3 0 80,-5-3 4,5-1 84,0-3 0,0 0-80,0 1-4,5-3-120,-5 0-396,3 2 416,8 3 28,-5 3-40,2 1 112,-6 2 108,12 3 12,-6 0-108,3 2 12,1 2-20,-4-1-4,6 0 8,-3 3 40,-3-1 144,3 2-72,-3-1 180,-2 1-116,2-3-172,-5 2 96,3 0-216,-4-3 20,4 1 16,-6-1-300,0-1-352,2-2-88,-2-1-108,0 0-296,-2 0-1140,-4-2-2465,4 3-3776</inkml:trace>
  <inkml:trace contextRef="#ctx0" brushRef="#br2" timeOffset="0.99">38222 58114 3344,'0'0'13822,"0"0"-9590,0 0-3264,0 0-844,0 0-76,-3 33 108,-2-11 100,2 2 104,-2 4-80,-4 5-76,1-1 980,0 3-740,5-2-240,-6-5-204,4-4-120,2 0 12,3-8-84,0-3 72,0-5-12,0-1 36,0-3-64,0 1-152,0-5-208,0 0-24,0 0-72,0-2-148,-3-3-560,3-2-1640,0-3-3433,-5 1-1324</inkml:trace>
  <inkml:trace contextRef="#ctx0" brushRef="#br2" timeOffset="0.99">26409 58931 4968,'0'0'5321,"0"0"-2753,0 0-852,0 0-644,0 0-227,0 0-37,0 0-64,0 0-212,0 0-212,0 0-184,0-1-136,5 1 0,-2 0-12,3 0 12,4-2 60,-2 0 224,12 2 132,-3-3 244,5 1-28,0 0-132,2-1-88,4 1-60,-3-1-12,3-1-60,2 1-112,-3-1-164,1 3-4,0-3-72,-3 1 0,-1-2 68,1 0-156,-5 1 112,5-1 48,-4 0 0,4 0 0,0-1 304,3 3 120,-3-2 44,2 1 64,3-1-168,-2 3-148,0-2-72,-1 2-36,-2 2-108,3-2-72,-3 2-12,2 0 24,-5 0 48,-2 2 0,-1-1-72,-2 0 24,-1 2-36,0-2 36,-4 1-28,1 0 4,-10 0 0,5-2 0,4 1-12,-12-1 12,5 0 12,-2 0 24,-3 0-12,0-1-24,0-1-76,0 0-128,-8-1-328,5-1-268,-11 3-528,3-3-1276,3 2-2665,-9 4-3536</inkml:trace>
  <inkml:trace contextRef="#ctx0" brushRef="#br2" timeOffset="0.99">26506 59235 1172,'0'0'2492,"0"0"2973,0 0-3221,0 0-808,0 0-632,0 0-92,0 0 136,-23 3 144,23-3-51,0 0-137,0 0-88,0 0-112,0 0-52,0 0-12,0 0 8,0 0-36,0 0-4,0 0-72,3 0-84,-3 0-144,0 0-76,0 0-84,8-5-48,1 4 0,2-4 48,11 0 156,5-1 208,14-1 216,-2 2-96,11-1-196,3 2-156,-2 0-180,2 4-180,2-3 180,-2 3 252,-1 0 24,-10-2-172,2 1-104,-3-1-4,-5-2-152,-8 3-168,-1-1 24,-5-1 48,-8-1 92,3 2 52,-9-1 0,1 1-60,-4 1-96,-2-1-28,-3 0-36,0 0-8,0 1-64,0-3-292,-3 1-500,-2 1-964,-4 0-2073,6 2-3391,-2 0 851</inkml:trace>
  <inkml:trace contextRef="#ctx0" brushRef="#br3" timeOffset="0.99">28664 58709 3512,'0'0'9833,"0"0"-5992,0 0-2553,8-29-536,-8 21-188,2 0-52,-2 0-48,8 0-184,-5 5-192,-3-1-88,0 4-524,6 2-492,-3 3-672,-3 3-2281,5 5-1795,-2-2-1681</inkml:trace>
  <inkml:trace contextRef="#ctx0" brushRef="#br3" timeOffset="0.99">28655 58784 9085,'0'0'4736,"0"0"-2476,0 0-599,2 29-81,5-16-52,-7 4-324,2 0-140,-2 0-256,6-2-228,-6 1-204,0-2-172,0-2-180,0-2-24,0 0-84,0-3-96,0-2-148,0-1-164,0-4-164,0 3-152,-6-3-248,6 0-492,-2-2-828,2-1-2169,-7-4-2239</inkml:trace>
  <inkml:trace contextRef="#ctx0" brushRef="#br3" timeOffset="0.99">28961 58779 11549,'0'0'5241,"0"0"-3321,0 0-1000,0 0-308,0 0 192,-16 23 120,7-17-208,1 3-88,0-2-96,0 1-108,-1-1-196,-2 0-192,6 0-36,2-2-108,-6 2 48,7-2-24,-4 0-12,4 0-12,2 1-52,0-1-68,0 0-24,0 0-52,2 0-36,6 0 64,1 0 20,10 1 256,-2-1 24,5-2 60,-3 1-84,0-3-156,1 3 24,2-3 80,-6 5 4,-4-3-12,4 2-12,-7 2 16,-7 0 56,4-2 256,-6 2-16,-6 1 4,4-2 68,-7 2 52,-5 1-12,3-2-28,-5 1-92,-1-1-16,6 0-36,-6-2-48,0 0-124,7 1-8,-1-3-12,5-1-96,-2-1-108,8-1-316,0 0-156,0 0-148,0-1-220,5-3-472,-2-1-1448,3 0-3861,-1-2-2716</inkml:trace>
  <inkml:trace contextRef="#ctx0" brushRef="#br3" timeOffset="0.99">29658 58791 3312,'0'0'2413,"0"0"-21,0 0-476,0 0-600,0 0-432,0 0 0,0 0 184,0 0 56,0 0-39,-25-2-201,23 2-200,-6-1-140,-6 1-76,3 0 32,-1 0 52,-1 0 84,1 1-4,-4 3-120,5-1-76,-5 3 0,2 0-84,3 1-124,3 0-144,-1 0-76,6 0 4,-2 0-12,5 0-52,0 1-116,5-1-112,3 2 16,4 1 56,4-3 52,1 0 12,-3-2-28,7-4 40,-4-1 60,3-3 60,-1-4 12,-5-1-8,2-1 8,-2-1 4,-6-1 120,1 3 8,-1-1-8,-8 2 44,5 1-12,-5 0 52,0 1-52,-5 0-84,2 0-8,-6 0-16,4 0-40,-3 1 52,5 2 0,-5 1 12,8 1-72,-3 0-168,-3 3-52,6 2-32,0 4 80,0 1 172,0 2 24,0 5 124,6 2-16,-3 2-120,5 3 36,-5 0 0,5 0-48,-3 2 0,4-2-4,-6 0-4,2-2-40,-2-1-24,-3-4 60,5 2 12,-5-3 0,0-3 108,0 1 36,0-1 40,-5-4 56,2 0 16,3-1-4,-5-2-8,2 0 188,-2-2 16,1 2-100,-1-5-180,-3 2-72,8-1-96,-11-2-4,8 0-104,-5 0-60,0-2-48,0-1-136,-6-3-140,3 1-64,2-3-96,1 2-88,0-4-124,8 0-208,-3 1-484,6-1-1093,2 1-2667,-2 1-2169</inkml:trace>
  <inkml:trace contextRef="#ctx0" brushRef="#br3" timeOffset="0.99">29868 58846 6157,'0'0'10373,"0"0"-6325,0 0-2968,0 0-664,-25 22-260,23-11-24,-4 1 16,6 1 56,-3 3 76,3-1-40,3-1-56,-3 2-184,6-4-100,2-1-248,0-5-236,-3-1 28,9-3 252,-3-4 24,3-3 96,-3-1 124,-3-7 60,4-1 44,1-1-32,-10-1 40,5-1 68,-2 0 76,-6-2-28,0 0 4,0 2-28,-8 0-8,2 1-64,-2 3 12,0 2 0,-7 4 12,2 4-84,-4 3-12,-2 2-132,8 3-36,-3 3 44,6 3-32,0 1-28,-3-2-20,11 2-124,-6 0-416,3-3-496,3-1-924,9-3-2381,-9-1-2552</inkml:trace>
  <inkml:trace contextRef="#ctx0" brushRef="#br3" timeOffset="0.99">30078 58903 12985,'0'0'4081,"0"0"-3249,0 0-508,8 24 216,0-14 468,-5 2 104,-3-2-224,0 1-112,0-1-388,0 0-244,0-3-76,-3 0-68,-2-2-168,2-1-76,-3-3-132,4-1-192,-1-3-296,-2-2-516,5-7-1440,-3 0-3113,3 0-2008</inkml:trace>
  <inkml:trace contextRef="#ctx0" brushRef="#br3" timeOffset="0.99">30122 58688 10197,'0'0'7161,"0"0"-4881,0 0-1828,0 0-452,0 0-328,0 0 216,0 0-60,-9 28 100,6-18-112,-2-1-568,2 1-908,-2-2-2889,5-1-4364</inkml:trace>
  <inkml:trace contextRef="#ctx0" brushRef="#br3" timeOffset="0.99">30232 58898 7081,'0'0'7964,"0"0"-6267,0 0-1697,0 0-184,0 0 184,0 0 284,0 0 412,0 0 12,0 0 140,0 0-64,0 0-160,11 12-196,-11-16-136,3 1-60,3-2 24,-3-2 44,2 0 124,-2 0 232,2-2-136,-2 1-184,2-2-224,-1 3-112,1-2-12,-5 4-64,3 2 4,-3 1 24,5 0-36,-5 2 12,0 2 8,0 3 64,3 3 192,-3 1-8,2 3 32,4 2-24,-6-2-192,8-2-88,-5-1-264,-3-1-312,8-3-232,-3-1-208,-2-4-296,6 0-1476,-1-4-4901,3-6-1396</inkml:trace>
  <inkml:trace contextRef="#ctx0" brushRef="#br3" timeOffset="0.99">30486 58786 15497,'0'0'5785,"0"0"-3989,0 0-1084,-28 19-456,20-11 152,-6 3 88,6-1-16,0 0-168,-3-1-164,8 1-40,-2-1-108,2-1-12,3 1-244,0 0-176,3-1-160,2-1-68,-2 0 56,5-5 72,0 1 228,0-3-72,4 0 0,-4-5-36,0 0-184,0-4-124,4-1 192,-7-2 348,-2 0 180,-3 0 148,0-2 144,0-1-48,-3-1-36,-2 1-60,2-1-148,-6 2 48,4 4-12,2 3 416,3 4 180,-3 1 0,3 2-232,0 4-120,-5 1-148,5 3 72,0 3 52,0 4-88,-3 2-144,3 1-24,0 2-132,3 1-76,2-1 28,-2 3 36,0-3 48,2 1 24,4 1-52,-6-1 76,2-2 40,-5 0-4,0-2-48,0-2 48,0 1 8,0-3 4,-5 1 60,2-2 172,-6 0 92,9-2 40,-8-1-52,0 0-32,5-1-64,-6-1-60,1 0-48,-5-2-108,2 0 0,3-3-156,0 0-96,-4-2-196,4 0-192,-9-4-208,9-3-364,0 0-1004,-4-1-3061,7 4-3392</inkml:trace>
  <inkml:trace contextRef="#ctx0" brushRef="#br3" timeOffset="0.99">30740 58822 2612,'0'0'5849,"0"0"-3429,0 0-1432,0 0-704,0 0 124,0 0 488,0 0 536,0 0-136,0 0 41,0 0-149,0 0-96,17 10-116,-14 1-160,5 2-196,1 5-136,-1 0-84,0 3-172,-5 1-32,6-3-88,-1 0-108,0-3 0,0-4-120,0-4-100,0-3-56,4-3 8,1-2 16,-2-5 68,3-5 112,-3-6 60,1-1 12,1-2 0,-4-1 168,-1-3 88,-6 1-88,1 0-32,2-3-64,-5 3-12,0 0 48,-5 3 0,2 4 40,1 4 8,-4 4-156,4 6-72,-4-2-232,3 3-120,-2 6-48,2 1-24,-2 3-148,5 4-220,-3 1-472,3 3-1056,0-3-2553,0-3-2668</inkml:trace>
  <inkml:trace contextRef="#ctx0" brushRef="#br3" timeOffset="0.99">31177 58940 18370,'0'0'4120,"0"25"-4120,0-10-548,-6 2-328,4 0 672,2-1 204,0-2 304,-3-4 448,3-2 156,0-1-96,-6-3-100,6-3-264,0 1-244,-2-2-84,2-5-24,0-4 0,-6-4 132,6-4 124,0-6 296,0-3-12,0-1-359,0-7-133,6-1-48,-4-2-92,4-1 4,-3 2-8,7 0 0,-1 5-8,-1 2-100,0 5-36,1 6-13,-1 1-83,-5 4-60,2 4 36,3 0 36,-4 3 84,-4 4 48,0 0 12,5 2-28,-5 0-20,0 0-36,3 3-48,-3 4 12,0 2 108,5 3 84,-5 1 0,3 6-108,-3-1-100,0-1-140,0 0 44,5 0 160,-5-3 96,0 1 60,0-1 108,0-2 28,-5 0 32,2-2 24,-2 1 144,-3-3 88,-4 1-16,1-2-72,-6 0-68,4-1-76,2 1-180,-6-1-12,9-3-204,-3 0-112,6-1-188,-4 0-172,9 0-180,0-2-352,0 0-1080,0-4-2365,0 2-3307,9-4 295</inkml:trace>
  <inkml:trace contextRef="#ctx0" brushRef="#br3" timeOffset="0.99">31537 58841 21170,'0'0'5568,"0"0"-4667,30 7-901,-13-4-745,0-1-143,2 0-172,-5-2-220,2-4-864,-5-1-2168,-8 0-2657,5-3-2928</inkml:trace>
  <inkml:trace contextRef="#ctx0" brushRef="#br3" timeOffset="0.99">28797 59363 10877,'0'0'4596,"0"0"-2567,0 0-805,0 0-512,0 0 0,0 29 288,0-10 104,0 5-124,6 4-316,-3 1-216,-3 0-184,5-3-44,-2-1-40,5-3-24,1-6-64,-1-1-92,2-4-120,-1-3 0,5-1-48,-3-2-4,5-4-68,-4-1-48,4-3-40,1-7-20,-7 0 8,7-4 60,-1 0 124,-4-4 88,4-1 68,-7-2 60,-1 2 36,0-3 88,-2 4-52,-3-3 24,-3 2-36,0 2 52,-3 0-28,-3 2 0,-2 0 28,0 4-40,-1 2-64,-2 3-68,3 0-84,-3 4-48,3 2-64,0 0-68,2 3-100,6 2-228,0 3-404,0 0-844,8 2-1040,0 1-1985,-2-3-2408</inkml:trace>
  <inkml:trace contextRef="#ctx0" brushRef="#br3" timeOffset="0.99">29258 59524 6657,'0'0'6852,"0"0"-4828,-3 37-1320,-2-19-327,2 4 383,-2-3 564,2 1-136,-3-3-88,6-1-188,0-5-232,0 0-268,-3-2-220,3-5-96,0 2-36,0-5 52,0-1 104,3 0 72,-3-4 208,0-3 12,6-4-292,-3-4-96,2-5 84,-2 0 48,2-2 40,-2 0 68,2-4 24,-1 0-192,-4-2-156,0 0-36,3-2-48,2 0-36,-5 2-24,0-2-36,0 1-72,3 5-36,2 4 36,-2 3 20,-3 4 88,0 6 48,0 3 0,5 1-84,-5 3-60,3 0-60,-3 0-28,6 3-32,-4-2 108,6 6 156,0 0-16,1 4 68,2 2-64,-6 5-24,-2-2-36,6 1-84,-4 0 80,-5 3 16,3-5 64,-3 3 56,0-4 0,-3 4 0,-2-5 44,-4 1 136,6 0 100,-5-3 132,-5 1 56,7-4 16,-2 1-76,-6-2-108,6-3-144,-8 2-156,9-2-36,-1-1-216,0-1-48,3-2-144,5 0-172,0 0-280,0-5-532,5-1-2356,-2 1-2357,5-8-4648</inkml:trace>
  <inkml:trace contextRef="#ctx0" brushRef="#br3" timeOffset="0.99">29641 59480 6537,'0'0'6256,"0"0"-4084,0 0-1216,0 0-487,0 0 31,0 0 20,0 0-96,0 0 80,-24-14 64,16 14-16,-9 0-24,6 2-76,0 3-24,-3 2-52,-6 2 24,10 0 40,-4 4-40,6-1-64,-3 0-32,11 0-100,-8 1-112,8-4-92,8 4-124,-5-5-20,10 1-24,-2-2 20,3-4 52,5-2-24,-2-2-100,2-6-32,1-5-40,2-3 12,-6-7 124,3 0 96,-2-2 60,-1-2 148,-1 1 72,-7-3 8,0 2-80,0 2-148,-8-1-48,0 2-208,0 2-36,0 1-72,-8 3 60,5 3 144,-2 6 160,2 1 220,-2 5 60,2 2-12,-6 4-112,9 6-72,-3 7 52,-2 7 96,2 3 68,3 9 52,0-1-24,3 2-40,-3-4-68,8-1-212,-8-5 0,12-5-8,-7-5-88,-2-2-180,5-6-132,0-3-108,0-2 12,-2-1-284,-4-3-356,7-3-620,-6-1-1985,2 0-2679,-2-7-1533</inkml:trace>
  <inkml:trace contextRef="#ctx0" brushRef="#br3" timeOffset="0.99">29871 59548 16894,'0'0'4120,"0"0"-3960,8 24-160,-8-17-292,8 0 292,-8-1 360,5-3 296,-5-2-24,4-1-112,1 0-156,-2-1-136,2-2-120,-2-1-24,2-2-36,-2-1 48,-3-2 232,0 1 128,0-3 316,0-1-288,-3 0-292,-2 0-120,2-2-12,-2 0 36,2 1 12,-2-1-36,1 2-60,4 1-12,-5 2-36,5 1-168,0 1-48,0 0-52,0 5 100,0-4 24,0 3 24,5-1 60,-5 2-48,4 0-12,4 2-4,-3-2-8,3-1 0,-5 2 24,9 1-48,-4 0-124,-3 0-120,4 0-84,-7 4-244,7-2-452,-4 0-532,-2 3-928,-3-1-2113,8 0-2368</inkml:trace>
  <inkml:trace contextRef="#ctx0" brushRef="#br3" timeOffset="0.99">30210 59494 6537,'0'0'6952,"0"0"-4132,0 0-1215,0 0-605,0 0 20,0 0 260,0 0-152,0 0-112,0 0-180,0 0-184,-27-14-136,19 13-120,5-4-116,-6 5-124,4 0-156,-3 0-8,-1 5-100,6-1 108,0 5 0,-2 2 0,2-1-12,3 1-96,0 2-28,0-2-32,0 1-48,8-3-72,-5-1-48,6-1 20,-6-5-56,5 2 44,0-2 160,1-2 12,-4-4 20,3-2 16,-3-1 24,4-4 92,-1 0 4,-3-2 0,3 2 108,-4-4 48,1 4 16,-5 0 20,3 2-24,-3 2-44,0 4 32,0 2 0,0 1-156,0 0-36,-3 4-36,3 6 72,-5 1 92,5 3-8,-4 2-84,4-1-68,0-2-196,0 0-292,0-2-244,4-4-280,1 1-736,3-6-960,4-2-2153,-4 0-2420</inkml:trace>
  <inkml:trace contextRef="#ctx0" brushRef="#br3" timeOffset="0.99">30345 59459 4408,'0'0'10237,"0"0"-7116,0 0-1825,0 0-928,0 0-72,0 0 216,0 0 172,0 0-52,0 0-256,0 0-216,23-7-16,-10 5 12,-1 2 4,4-1-28,3 0 48,-2 1-60,-1-2-120,1 0-60,-6 0 60,6 0-76,-9 1-164,8 0-256,-8-4-404,0 4-368,-5-3-752,3 2-2705,-6 1-3044</inkml:trace>
  <inkml:trace contextRef="#ctx0" brushRef="#br3" timeOffset="0.99">30464 59278 3544,'0'0'2893,"0"0"155,5-28-1008,-5 19-888,0-1-348,0 3-308,0 2 0,0 1-4,0 2 52,0 2 20,0 0-83,0-3-133,0 3-124,0 0-36,0 0 72,0 0 48,0 0 148,0 0 188,0 0 104,0 0-4,0 0-36,0 0-64,0 0-112,0 0-84,0 3-84,-5-2-24,2 4-112,0 3-108,-5 3-112,-1 2 64,-4 3 16,5 2 56,-3-1 0,3 1-24,5 1 12,-5 1-12,-1-2 4,4-1-64,5 0-60,-3-2-4,3-1-120,-5-2 52,5 0-12,0 0 24,0 1-12,0-4-24,5 4 12,-5-3-12,3 0-36,-3-1-88,0 2 4,5-2-76,-5-3-32,3 0-28,-3 1-36,6-2-96,-6-3-212,0 0-228,0-2-280,0 2-252,-6-2-185,3 0-479,-2 0-800,2-2-2272,-2-2-425</inkml:trace>
  <inkml:trace contextRef="#ctx0" brushRef="#br3" timeOffset="0.99">30428 59323 3260,'0'0'3077,"0"0"-3077,0 0-2021,0 0-2295</inkml:trace>
  <inkml:trace contextRef="#ctx0" brushRef="#br3" timeOffset="0.99">30586 59426 18798,'0'0'4340,"0"0"-4340,16 24-84,-7-11-1032,4-3 460,1-2 656,-6-2 112,9-3 444,-4-3-192,2-1-364,-7-1-448,5-2-572,-4 0-868,-6-2-905,2 1-1531,-2-4-1720,-3 5 719</inkml:trace>
  <inkml:trace contextRef="#ctx0" brushRef="#br3" timeOffset="0.99">30659 59311 3112,'0'0'104,"0"0"-104,0 0 196,0 0 768,0 0 901,0 0 459,0 0-200,0 0-584,0 0-376,0 0-148,0 0 32,4-12-15,-8 12 51,4 0-48,0 0-64,0 0-104,0 0-148,-5 0-148,5 0-172,0 0-124,0 3-104,0-3-88,0 0 0,0 0-84,0 0 0,0 0-96,0 0 0,0 0 12,0 0-16,0 0 4,0 0 92,5 0 4,-5 0 72,0 1-24,0-1-40,0 0 212,0 0-4,0 0-68,0 0-52,0 0 12,0 0-36,0 0 0,0 0-60,0 0 52,0 0-16,0 0-36,0 0 0,0 0 48,0 0-52,0 0 40,0 0 0,0 0 12,0 0 60,0 0-12,0 0-56,0 0 44,0 0 24,0 0 36,0 0 156,0 0 4,0 0-112,0 0-132,0 0-60,0 0-12,0 0 0,0 0-12,0 0-108,0 3 0,0 2-20,0 3 140,0 6 216,0 3 60,0 3-48,-5 4-24,5 0 4,-3 0-64,3 0-84,-5 0 24,5 0 36,-3-1 24,3-5 0,-5 2-96,5-5-48,0-3 0,0-2 4,0-2-4,0-1-4,5-2-80,-2-3-60,-3 0-96,5-2-72,3 0 32,-4-4-152,4-2-88,0-1-32,4-2 20,-4 0-36,-3 2-72,3-1-236,-8 1-452,0 5-464,0-3-597,-5 4-507,2-1-1976,-2 2 227</inkml:trace>
  <inkml:trace contextRef="#ctx0" brushRef="#br2" timeOffset="0.99">26528 60749 3132,'0'0'5573,"0"0"-545,0 0-2832,0 0-679,0 0-269,0 0-168,0 0-188,0-24-160,-6 23-88,6 1 32,0 0-12,-3 1 4,-5 3-92,8 1-164,-5 2-52,2 1-60,3 7-8,-3 3-28,3 5 60,-6 1 24,6 3-48,6 1-59,-3-4-85,5 0-144,3-4-12,3-1-4,-4-3 0,7-1-44,8-4-120,-5-3-1,4-3 25,1-3-12,-3-4 24,0-5-12,-2-3 24,-1-2 108,-2-3-36,-4-1 0,-7 1-48,-1-2-72,3 1 12,-8 2-4,-5 1 160,2 0 40,-2 3 188,2 4 168,0 0-228,-2 3-48,-3 1-24,5 0-88,-5 2 40,2 2-48,6 5 0,-3 2-84,3 2-24,0 3-12,3 4 36,5-1-48,6-1-48,-3 0-24,5-2-52,1-2-44,-1-2-72,7-3-280,-6-3-72,-1-2 312,3-2 412,-2-6 24,-1-1 160,-7 1 32,2-5 52,-3 0 116,1 2 76,-9-3-16,5 0-36,-5-3-32,-5 2-136,1-2-132,-1-5-108,-3 3-24,-3-3-48,2 0-12,6 5 84,-5 2 0,3 0-96,2 5-232,-3 3-212,6 0-232,0 3-228,0-2-684,0 3-1200,0 0-2449,6 1-3764</inkml:trace>
  <inkml:trace contextRef="#ctx0" brushRef="#br2" timeOffset="0.99">27296 60733 4864,'0'0'5893,"0"0"-3061,0 0-860,0 0-327,0 0-149,0 0-160,0 0-236,0 0-216,0 0-336,0 0-136,0 0 84,-20 12 24,3 3-16,7 4-104,-5 3-160,5 0-36,-7 1-48,9-4-48,0-2 12,0-1-12,4-4-56,-1-3 8,2-1 12,-2-3-68,5-2-4,0-1-60,0 0 48,0-2 8,0 0-44,5 2-4,-2-1 52,2 3 0,4 1 76,2 0-4,-3-2 12,9 3 12,0-1-48,-7 0 36,7 0-36,-1 2-40,1-2-8,-6 0-60,6 0 0,-7-1-108,-1-1 36,-1-1 20,0 0-68,-5-1-60,2 1-36,7-2 0,-12 0-28,8 0 40,-8 0-36,5 0-76,-1 0-156,1 2-268,-5 1-488,3 1-864,-3 3-985,0-4-2491,0 6-2017</inkml:trace>
  <inkml:trace contextRef="#ctx0" brushRef="#br2" timeOffset="0.99">27716 60749 1240,'0'0'14477,"0"0"-9540,0 0-3441,0 0-612,0 0-364,0 0-12,0 0-52,0 0-116,0 0-76,0 0-36,-28 17-84,20-4 12,-1 6 24,1 2-20,6 3 68,-4 0-60,6 0-48,0-2 24,8-3-60,-2-2-80,5-1-4,0-4-84,6-4-36,-1-1-60,1-4 0,-1-3-24,3-1 20,-4-8 76,-2-1 100,4-4 8,-4-4 8,-1-2 88,-4-2-96,-6-2-48,4-2-96,-6-2-144,0 1 24,-6 0 60,4 3 124,-6 0 80,-1 4 100,1 7 20,-8 1-24,2 6 24,-9 4 0,4 4-48,0 5-72,-3 6-132,2 0 0,4 2-84,5 7-64,-3-4-8,12 5-36,-7-1-196,9-2-436,9 1-1100,-7-3-424,6-6-3197,9 0-4148</inkml:trace>
  <inkml:trace contextRef="#ctx0" brushRef="#br2" timeOffset="0.99">28657 60683 4060,'0'0'1641,"0"0"1011,0 0-644,0 0-976,0 0-456,0 0-152,0 0-16,0 0 28,0 0-28,0 0-52,0 0-104,7-6-76,-7 6-172,0 0 124,0 0 48,0 2-12,0-2 88,0 4 228,0-2-4,-7 3-31,7 2-49,0-1-8,0 5 32,0 2 124,0 1 72,7 3 108,-7 2-48,2 2-104,4 1-36,-6-1-88,2 0-132,6-3-112,-5-3-56,6 0-76,-1-3-72,-3-4-56,3-1 56,4-2 0,-4-1 8,0-4 4,1 0 96,-1-4-12,2-1 16,-1-4-16,-1-1-36,3-2-52,-2-3-8,-4-1-4,-2 1-180,2-2-68,-2-1 44,3 1 76,-3 4-112,-3-3 4,0 3 20,0 2-60,0 1 60,0 1-72,0 0 24,-3 0 124,-3 3-4,6-1-12,-3 2-12,-2-1-20,5 4-16,-3 0-52,-2 0-48,5-1-108,0 2-180,0 1-608,0 0-1025,0 0-2303,0-1-1761</inkml:trace>
  <inkml:trace contextRef="#ctx0" brushRef="#br2" timeOffset="0.99">28987 60755 9653,'0'0'4120,"0"0"-2460,7 29-591,-7-12-273,2 2-52,-2 4-4,0-4-160,3 1-68,2-1 4,-5-4-76,3 1-112,2-5-84,-2 0-112,-3-4-72,0-2 12,6-1 4,-6-3 20,0-1 112,0 0 92,3 0 172,-3-5 136,0-3-224,0-4 16,5-2-4,-5-5 88,0-3 32,-5-2-116,5-2-148,-3-3-132,-3 1-48,6-1-68,-8-1-4,5 5-72,3 1-24,0 1 0,0 6 84,0 1-48,0 5-12,0 3 12,3-1-36,2 2-76,-2 0-56,3 0-24,-3 0-72,5 0 20,0 2-8,1 0-16,-1 2-32,0 3-40,1 0-60,-1 0-48,-6 4-24,6 3 104,1 2 220,-6 4 28,2-2 168,3 5 12,-5 0 172,2 4 36,-1-3-12,-4 2-4,0-2 28,0 0 24,0-3 44,-4-2 88,-1-1 12,5-3 12,-8 1-52,5-4-32,-2-1-88,2 0-84,0-2-60,-5 0-84,2-1-124,-2-1-188,0-1-208,0-1-352,-3-4-316,8 4-1020,-6-3-2645,4 3-2531,2-2 159</inkml:trace>
  <inkml:trace contextRef="#ctx0" brushRef="#br2" timeOffset="0.99">29294 60736 9773,'28'-35'5724,"-28"35"-2791,0 0-1289,-4 0-788,4 0-224,0 0-24,0 0-112,-2 0-204,-4 0-52,4 2-108,-6 0-84,2 2-36,-2 3 64,-3-1-16,-1 5 0,4-2 60,0 4 72,0 1 28,-1 1 20,4 0 36,-3 0-56,5 0-88,3-1-132,0-3-36,0 0-196,8-2-68,-5-1-36,5-4 68,6-1-32,-3-3 20,1-3 28,4-5 20,-2-3 16,-4-7 32,2-2 112,4-4 72,-2-4 184,-6 0 20,3-3 64,-2-2-100,-1 1-168,-5-1-96,-3 2 48,0 3-184,0 2 232,0 2 4,-11 4 56,11 3-56,-9 6 192,9 4 68,-3 1 4,3 6-16,-5 0-188,5 6-64,-3 4 0,3 4 12,0 8 148,0 4-16,0 5 36,0 2-96,3 1 0,2 0-44,-2-2-40,-3-3-72,9-3-96,-6-4-172,5-5-188,0-2-176,-8-2-180,8-4-284,-2-2-572,-4-3-600,-2-2-677,6-2-2259,-6-4-693</inkml:trace>
  <inkml:trace contextRef="#ctx0" brushRef="#br2" timeOffset="0.99">29294 60736 928,'0'0'0</inkml:trace>
  <inkml:trace contextRef="#ctx0" brushRef="#br2" timeOffset="0.99">29528 60779 13329,'0'0'3185,"0"0"-1645,0 33-824,0-22-52,0 4 352,0-6 80,0-2-260,0-1-108,6-4-184,-6 1-220,2-3-92,-2 0-40,9-3 48,-9-6 64,11-1 116,-11-4 100,8-1-40,-2-3-156,-6-1-24,3 0-96,-3 1-35,0 0-37,0 3-84,0 1 48,0 4 0,0 1 40,0 3-52,0-1-24,-3 3-12,3 0-40,0 1 0,0-1-8,-6 2-12,6 0-84,0-3-136,0 1-92,0 0-61,0-3 13,0 3 48,6-3 0,-3 0-40,2-1 100,-2 1 12,5 5 48,1-4 32,-1 3-20,0 2 60,1-4 60,-1 5 60,0 0-60,-6 0-12,4 0-36,-3 0-76,-3 2 16,0 2-112,0-1-32,0 3 32,-3 1-72,-3-3-312,4 3-664,-6 0-1080,2-1-2201,4-4-2643</inkml:trace>
  <inkml:trace contextRef="#ctx0" brushRef="#br2" timeOffset="0.99">29835 60629 900,'0'0'6353,"0"0"-3189,0 0-1096,0 0-664,0 0-188,0 0 133,0 0-133,0 0-76,0 0-160,0 0-356,0 0-184,-16 4-52,7-1 136,3 5 180,-7 3-16,4 2-144,-7 2-156,4 2-100,2 0-60,2 0-72,-1-2-44,4 1-112,-3-4-48,8 0-40,0-3-104,0-1-84,0 0-112,8-3 4,-3-2 128,-2-2 40,5-1 96,6-1 20,-9-4 88,9-4-48,-3-1-24,-2-2-24,4-2 60,-7 2 48,8 0 108,-6 2 12,-5-1 12,5 5-32,-2 2 8,-6 1 0,2 1-104,-2 2 36,0 0-40,0 0-36,0 4 36,0 1 192,-2 1 100,2 5-16,-6 2-68,6 1-92,-2 0-116,2 0-72,-6-1-12,6 0-12,0-3-16,0-1-128,6-1-256,-6-3-192,2 0-164,4-1-72,-4-2-188,4-2-416,-6 0-1017,2 0-2503,-2 0-1489</inkml:trace>
  <inkml:trace contextRef="#ctx0" brushRef="#br2" timeOffset="0.99">30015 60652 15429,'0'0'4817,"0"0"-3525,0 0-1108,0 0-184,30 22 0,-16-17 172,3-1 252,-3-3 60,7-1-24,-1 0-216,-1-5-208,4 0-36,-5-1-172,-1-1-140,-1 1 216,-4 1-40,-4-1-276,1-1-376,-1 1-380,-5 1-780,-3-1-2157,0 2-1391,0 0-1065</inkml:trace>
  <inkml:trace contextRef="#ctx0" brushRef="#br2" timeOffset="0.99">30228 60394 12449,'0'0'7193,"0"0"-5945,0 0-1248,0 0-780,0 0 460,-9-24 320,6 24 512,-2-1 184,-6 1-76,0 1-208,-3 5-180,-3 0-112,7 3-20,-7 1 8,6 0 60,2 3 40,-4 0 92,5 2-8,-1 0-100,6 1-112,1 1-80,2-1-12,0 3 12,0-2 4,0 2 8,2-2 96,1 2-44,2 2 8,7-3-60,-7 2 48,-2-2-48,2-1 108,-2 0-12,3-1-36,-6-1 48,3 0-36,-3-4-12,0 2 4,0-3-28,-3-2-48,3 0-72,0 0-76,-6-5-140,6 2-208,0-3-216,-3-2-208,3 0-148,-5-3-116,5-3-736,-8-3-1257,8 0-3639,-8-8-1209</inkml:trace>
  <inkml:trace contextRef="#ctx0" brushRef="#br2" timeOffset="0.99">30377 60633 17082,'0'0'3068,"0"0"-3056,35 11-12,-13-6-1104,3-1 1104,-2-2 220,1-2 836,1 0-252,-6-2-756,-2-2-48,-9-1-1184,4 3-624,-4-3-2213,-8 3 45,0 0-2925</inkml:trace>
  <inkml:trace contextRef="#ctx0" brushRef="#br2" timeOffset="0.99">30437 60424 4072,'0'0'9153,"0"0"-5108,0 0-2721,0 0-596,0 0-288,0 0 48,0 0 172,5 30 288,-1-15-124,-4 7-148,0 2-168,0 1-108,-4 3-52,-1 0-32,5 1 32,-3-2 24,-2-2-68,2-1-52,-2-3-96,2-2-36,-6-3-72,9-2-48,0-3-96,0 0 24,0-3-36,3-1-48,6-1-36,-1-1-64,0-2-80,1-3-48,4 0-16,-2-2-32,1-1-28,-4-4-48,0 0-208,0-1-376,-2-1-604,-4-2-956,-2 2-1837,0 1-1499,0-3-509</inkml:trace>
  <inkml:trace contextRef="#ctx0" brushRef="#br2" timeOffset="0.99">26711 61533 11549,'0'0'4144,"0"0"-2627,0 26-761,0-9-164,0 5 144,3 4-172,3 0-452,2 0-112,0-4-280,1-1-312,2-5 140,2-1 80,-1-4-196,4-2-128,-5-4 72,5-3 207,-4-2 285,4 0 132,-2-5 200,-6 0 44,-3-3 145,2 0 7,3-1 52,-10-3-136,8 1-40,-8-2-112,0 2-12,0-2-48,-2 1-100,-4 3 0,6 2 256,0 3 272,0 4-120,0 0-408,0 0-468,0 5-72,0 2 540,8 5 96,-2 1 224,2 3-80,3 3-240,-2-1-148,10-4 48,-5 0 92,2-1-212,4-6 0,-4-3-40,3 0 148,-2-4 112,0-4 172,-6 0 40,-1-6 80,5-1 140,-7-2-28,-6 1-72,4-4-40,-3 1-36,-3-3-148,0-1-56,0 0-52,-3 1-52,-3-2-216,4 1-172,-4 1 160,-4 3-112,1 2-136,6 2 48,-2 5 72,2 3-12,-2 0-304,5 3-169,-3 3-303,3 0-440,0 3-596,0 2-772,0-1-261</inkml:trace>
  <inkml:trace contextRef="#ctx0" brushRef="#br2" timeOffset="0.99">27349 61505 9369,'0'0'5588,"0"0"-3103,0 0-1153,0 0-484,0 0 44,0 0 84,0 0-140,0 0-120,0 0-148,0 0-120,0 0-112,33 5-84,-22-2-44,3 1-100,-3 1 12,6 0-48,-1 1-64,-5 0-8,5 1-60,-4 1-96,-4 1 0,0 1-40,1-2-68,-1 0 36,-3 1 44,-2-1 28,-3 2-24,0 1 180,0 1 108,0 2 120,-3 2-32,-5-2-16,3 6-12,-4-4 132,1 3-32,0-2-16,-6 3 24,6-4 256,-7-1-76,7-2-156,0 0-120,-3-5-96,5-3-72,4 0-12,2-4-48,0-1-96,0 0-168,0-1-156,0-4-100,0-1-312,0-6-120,2 2-100,4-1-320,3 0-696,-7 2-1777,6 5-1451,-2-2-2045</inkml:trace>
  <inkml:trace contextRef="#ctx0" brushRef="#br2" timeOffset="0.99">27793 61549 13441,'0'0'4949,"0"0"-3633,0 0-340,0 0-100,-27 9 84,18-4-16,1 5-88,0-1-72,5 3-160,-2 3-128,1 3-208,4 2-108,0 3-36,4 1-120,4-1-24,0-4-120,0 0-72,9-3-24,-7-4-36,7-2 20,3-4-32,-4-3-36,1-3 84,-7-5 60,7-1-16,-2-7 4,-5 0 84,-2-5 80,4 1 4,-4-3-8,-8-2-112,5 0-84,-5 1-124,-5-2 184,2 0-72,-5 5 128,-6 0 64,3 4 24,-6 6 172,0 3 176,-1 5-20,1 5-28,-3 2-84,2 5-128,1 1-88,3-1-232,5 4-80,7 1 8,-1 0-80,3-1-380,3 2-616,-1-6-1384,4 0-3745,11-6-4384</inkml:trace>
  <inkml:trace contextRef="#ctx0" brushRef="#br2" timeOffset="0.99">28927 61536 5336,'0'0'5481,"0"0"-2665,0 0-1144,0 0-676,-25 7-235,14-1-13,3-2-20,-3 3-28,-3 0-100,5 0-120,-1 0-68,-1 3-108,2-1-84,-4 4-112,4-2 16,1 3-28,5 0 24,-2-1 16,2 1-40,3-1-28,0-2-68,0-3-8,0 1-52,8-3 60,-8-2 8,11-1 4,-2-1 36,-1-2 16,6-6-4,-3-3 48,-1 0 0,5-7-12,-5-1-20,-1-5 8,2 0-84,-3 1-44,1-6-80,-4 1-32,-2 1-196,-3-2 48,0-3-12,0 3 84,-3-1 4,-2 2-40,5 0 48,-9 4 144,9 4-92,-3 2 168,-2 4 280,5 5 196,0 3-40,0 3-108,0-1-120,0 2-88,0 2-120,5 6 8,-2 3 224,6 8 288,-4 7 232,6 4 32,-3 6-216,-2 4-184,-1 0-24,3 0 4,-2-4 8,-3-3-60,3-2-60,-4-7-132,4-2-36,-4-3-36,4-3-48,-4-3-48,-2-4 0,7-3-204,-5-2-144,-2-1-196,0-3-164,8 0-88,-8-7-304,8-3-660,-5-4-2264,3 1-4425,2-11-104</inkml:trace>
  <inkml:trace contextRef="#ctx0" brushRef="#br2" timeOffset="0.99">29173 61569 8537,'0'0'9989,"0"0"-7189,0 0-1768,-11 35-524,8-22 64,-3 2 248,3 1-168,-2-2-196,5-2-180,0 0-204,0-2-72,5-1-264,-2-3-180,3 0-28,-3-3 52,5-3 44,0 0 148,1-4 44,-1-6-20,0-1 36,-6-4 56,7 3 100,-9-6 4,3 2 8,2-1 0,-5 0 4,-5 0-4,2-1-192,1 2 36,-7 2 76,1 2 80,-6 3 136,6 4-64,-3 5-72,-1 0-48,-1 5-160,5 2-68,-1 1-116,-2 1-324,6 2-308,2-1-524,3 0-957,0-3-2415,0 0-2885</inkml:trace>
  <inkml:trace contextRef="#ctx0" brushRef="#br2" timeOffset="0.99">29368 61557 16778,'0'0'4648,"0"0"-4092,0 0-552,-13 29 8,10-15 424,-3 0 136,6 2 116,0-1 36,0 1-216,0-3-256,9 0-252,-4-2-48,3 0-168,-5-4-52,6-4-20,2-2 24,-3-1 92,6-1 28,-6-7 24,1 0 12,-4-3 108,3-3 64,0-2 20,-2 0 84,-3 2-20,-3-1-148,0-2-116,0 3-28,0 1-24,0 2 144,0 2 24,0 5 72,0 2-72,0 2-12,0 0-48,5 2-36,-5 1 96,0 2 12,3 3 132,2 0 48,-2 0-48,2 0-20,-1 3-28,-1-3 60,2 4-24,-2-2-60,5-2-68,-3 2-4,-2-2-8,3-1-64,-4 0 60,6 1-48,-2-6 48,-4 3-72,2-5 36,1 0 48,-2-3 72,5-1 24,0-5-12,-2-4-12,-3 2 96,5-4-8,-3-2-52,-2-5-96,6 3-12,-9-3-228,8 0-172,-5 3-72,-3 3-132,0 4-60,0 4-184,0 6-188,0 2-444,-8 0-656,-1 7-921,6-1-2631,-5 7-1389</inkml:trace>
  <inkml:trace contextRef="#ctx0" brushRef="#br2" timeOffset="0.99">29736 61668 856,'0'0'2492,"0"0"21,0 0-17,0 0-348,0 0-396,0 0-108,0 0-76,0 0-135,0 0-145,0 0-152,0 0-96,-9 12-32,9-12-96,0 0-88,0 0-124,0 0-60,0 0-108,0 0-160,0 0-96,3-4-96,-3-2-168,6-3-12,2-4-132,-6-3-72,6-1-108,1 0 0,-6 2 104,5-1 88,0 5 12,1-2 36,-4 5-48,-2 1 60,2 4 52,-2-1-64,-3 4 72,0 0 0,9 2 12,-9 3 120,11 3 96,-6 5 60,-2 0-44,5 1-76,-2 1-72,-4 0-96,6-4-76,-8 0-20,9-2-96,-6-2-292,5-5-156,-3 2-24,-2-4-136,-3 0-464,0 0-580,0-4-1977,0 2-3163,0-10-1393</inkml:trace>
  <inkml:trace contextRef="#ctx0" brushRef="#br2" timeOffset="0.99">30119 61600 6837,'0'0'6892,"0"0"-4380,0 0-1535,0 0-533,0 0 76,0 0 296,0 0 76,0 0-84,0 0-64,0 0-124,0 0-40,-22-11 96,11 11-48,3 0-156,5 4-172,-5 1-68,-6 3-100,6 0-128,-3 0-4,2 2-12,6 2-36,-2-2 36,2-1-108,3 2 36,0-3-64,0 2-8,0-6-60,3 2-12,2-3 56,-2-2 40,6-1 0,-1-1 36,0-4 0,0-3 8,4-5-56,-4-1 24,0-1-60,3-4 20,2 1 52,-4-2 48,-1-1-100,0-2-128,-5-1-260,9 0 76,-7-1-80,-2 1 4,-3 0 72,0 4 180,5-1 296,-5 5 100,-5 4 292,5 2 84,0 5 108,0 2 124,0 3-88,-3 0-148,-2 0-96,5 1-100,0 4-80,-3 3-28,-6 0-72,9 4 12,0 2 48,-3 3 64,3 2-4,0 1 36,0 3-80,0 2-4,0-1-72,0 0-48,0-3-48,0 0-12,0-4-96,0-2-96,0 0-196,3-6-192,-3 0-204,0-3-224,3-2-364,6-1-504,-9-3-1025,0-3-2711,0 0-1717</inkml:trace>
  <inkml:trace contextRef="#ctx0" brushRef="#br2" timeOffset="0.99">30285 61622 15705,'0'0'4181,"0"0"-3093,0 0-1088,0 0-596,13 28 596,-7-20 244,5 2 560,-11-4-16,5-1-172,-5-2-336,0 2-184,0-3-84,0 1 60,0-3 100,0 0 164,0 0 268,-5 0 276,5-5-168,-3-2-352,-5 1-216,8-5-132,-8 0 48,8-3 36,0-2 12,0 0-24,0-4-76,0 1-8,2 2-12,4 2-32,2 3 44,-5 3 0,2 3-8,-2 2-64,2 1-48,-2-1 12,3 2 24,2 0 24,-5 2 12,5 0 36,1 0-60,-6 0 24,5 4-36,-3-2-24,4 1-112,-6 0-284,2 1-208,-5-1-204,0 2-536,0 1-876,-5-1-1781,2-1-2259,-3-1-2773</inkml:trace>
  <inkml:trace contextRef="#ctx0" brushRef="#br2" timeOffset="0.99">30563 61549 9261,'0'0'4008,"0"0"-2496,0 0-868,0 0-208,0 0 457,0 0 587,0 0 56,0 0-108,0 0-252,-25 16-196,17-8-120,0-1-4,0 2-76,0 0-188,5 0-232,-3 1-180,3-1-176,-2-1-4,5-1-180,0 0-36,5 0-132,-2-1-64,3-4-44,2 0 36,3-2-40,0-2 4,2-5-40,-1 1 24,-4-3 144,3-1 224,-2 1 104,-1 1 108,-8 0 12,5 0 28,-5 1-4,0 2-48,0 0 36,0 4 64,-5 1 188,5 0 16,0 1 24,-3 2-100,-2 4-12,5 4 36,-9 0-140,6 0-100,3 3-108,-5-2-144,5-1-148,0-2-152,5-1-256,-5-4-132,9 0-124,-6-4-668,5 0-640,0-4-2365,1 0-2339,4-6-269</inkml:trace>
  <inkml:trace contextRef="#ctx0" brushRef="#br2" timeOffset="0.99">30668 61523 16253,'0'0'4621,"0"0"-2921,0 0-1288,0 0-412,0 0-148,0 0 148,23 3 264,-10-1 184,-2-1-100,6 2-164,-1-2-184,1 1-4,-1-1-44,-5 1-88,9-2-80,-3 0 120,-7 0 24,7-2-196,-9 1-396,0-2-404,0-1-296,1-1-1112,-4-1-1561,-2-2-1659,-3 3 259</inkml:trace>
  <inkml:trace contextRef="#ctx0" brushRef="#br2" timeOffset="0.99">30886 61250 13549,'0'0'3121,"0"0"-1313,0 0-1032,-8-24-140,8 17 356,-6 3 236,4 1-140,2-1-252,-6 3-368,6-1-324,-8 2-144,8 0-168,-3 0-12,-5 2-24,8 3 68,-8 3 124,5 4 12,-2 6 172,-4 2 8,1 6 12,0 3 0,-1 2-132,-2 0-52,8 1 56,-5-4 8,0-2 12,2-2 36,-2-2 24,8-3 24,-3 0 0,-3-3 12,4 0-44,2-5-16,0 2-56,2-4-64,4 1-72,-3-1-60,2 0-76,-2-3-68,-3 1-36,6-1-28,-4-1-92,-2-3-124,0 0-156,6-1-172,-6-1-260,0 0-284,-6-3-384,6-1-1297,-2 0-1807,-4-8-4041</inkml:trace>
  <inkml:trace contextRef="#ctx0" brushRef="#br2" timeOffset="0.99">31018 61420 19374,'0'0'5128,"0"0"-3936,0 0-1192,0 0-168,20 25-252,-11-16 204,-1-2 216,0-2 156,3-2-156,3 1-48,-6-4-472,3 0-204,-3 0-184,3-5-412,-2-1-1184,-1 0-2709,-8 1-3560</inkml:trace>
  <inkml:trace contextRef="#ctx0" brushRef="#br2" timeOffset="0.99">31074 61274 15821,'0'0'4821,"0"0"-2829,0 0-1024,0 0-484,0 0-100,0 0 112,8 27 284,-8-5-32,0 2-172,0 2-191,0 4-205,-8-1-156,5 0-24,-5-4-144,0 0 12,8-4 11,-3-4-131,-2-4-108,5-1-132,-4-3-76,4-1-32,0-2-28,0-5 0,0 1-192,0-2-516,0-2-420,-5 0-1168,5-3-3213,0-6-804</inkml:trace>
  <inkml:trace contextRef="#ctx0" brushRef="#br2" timeOffset="0.99">31253 61541 19586,'0'0'4564,"0"0"-2928,0 0-1636,0 0-1036,28 19-48,-20-14 1000,1 2 84,-7-5 424,4-2-424,-6 2-304,0-2-1160,0-2-1596,0 0-4205,-6-8-4088</inkml:trace>
  <inkml:trace contextRef="#ctx0" brushRef="#br3" timeOffset="0.99">37108 63186 3756,'0'0'6429,"0"0"-4229,-33 2-796,17-1-672,1 5-224,-1-1-28,-6-2 56,8 6 97,1-2-49,2 1 136,-6 3-68,14 1 40,-5 1-132,-1 5-44,4-1 32,5 2-36,0 5 8,0-2-96,5 4-60,-2-2-96,3 0-64,2 0-8,-5 0-28,-3 0 24,8 0 16,-8 0-40,9-2 0,-7 2-108,-2-1-48,0 0-12,0-5-92,0 1-16,0-4 12,-8 2-40,5-4-44,-2-2-60,2-2-124,0-2-156,-2 0-172,2-3-220,-3-2-492,3-2-764,-2-2-2109,2-2-2583,-2-5 495</inkml:trace>
  <inkml:trace contextRef="#ctx0" brushRef="#br3" timeOffset="0.99">36858 63593 8385,'0'0'7656,"0"0"-5535,0 0-1209,0 0-556,0 0 84,0 0-72,0 0-24,0 0-64,31 2-36,-21-2-52,10-2-20,-4-1-40,3-1 16,4-1-40,2-2-84,-3 2-24,-6-2-256,9 0-304,-6 0-352,-3 4-500,1 0-668,0-1-1897,-6 4-747,6 0 515,-9 0 1197</inkml:trace>
  <inkml:trace contextRef="#ctx0" brushRef="#br3" timeOffset="0.99">37214 63554 1468,'0'0'6901,"0"0"-2701,0 0-1700,0 0-427,-3 24-317,-3-17-236,4 3-216,-6 0-92,2 3-188,-5 0-188,5 2-212,4 1-204,2-3-164,0 2-112,0-5-96,0 0-48,8-2-108,-5-2-48,5-5-76,0-1-44,0 0-24,7-7 0,-5 3-52,2-7-56,-4 1-40,0-1-108,0-4-84,1-1-64,-1 1-12,-8 0 68,3-1-12,-3 1 132,-3 2 184,-2-3 184,-1 3 36,-3 2 52,-4 3 72,5 2 284,-4 6 196,-4 0 132,5 6-112,-3 2-24,3 2-76,3 2-72,2 1-96,4 3-100,2-1-56,0 1-76,0-1-108,0-4-340,0-3-260,8 1-340,0-2-676,3-6-1377,-3 2-3019,0-3-1949</inkml:trace>
  <inkml:trace contextRef="#ctx0" brushRef="#br3" timeOffset="0.99">37407 63649 3788,'0'0'8157,"0"0"-5761,0 25-1424,6-17-280,-6 3 301,0-3 307,0-2-364,2-3-224,-2-3-88,0 0-52,0 0-124,6 0 4,-6-3-4,0-3-64,0-1-104,0-3 0,0 0 44,0-2-8,-6-1-28,6-2-156,-2-1-132,-4-1-12,6-3-108,0 0 12,-3 1-48,3 0-16,0 1-32,3 3 48,-3 1 48,6 4 44,-4 3 16,6 0 40,-2 4 8,3-1 0,-7 4 0,1 0-8,2-1 4,6 1-68,-5 0 12,5 0-48,-3 0 12,1 1-76,-1-1-80,3 0-112,3 0-184,-6 0-264,0 0-596,-5 0-640,5-1-877,3-3-2283,-11 3-1625</inkml:trace>
  <inkml:trace contextRef="#ctx0" brushRef="#br3" timeOffset="0.99">37849 63513 4364,'0'0'7009,"0"0"-4385,0 0-1020,0 0-735,0 0-85,0 0 8,0 0-200,0 0-184,0 0-76,0 0-64,0 0-24,30-11-84,-14 6-36,1 0-4,0 0-32,2-2-16,-3 2-28,1 2-44,2-1-12,-5 2-120,2 2-128,-9 0-140,6 0-340,-10 0-256,5 0-308,0 0-725,-2 0-2047,-4-3-2305</inkml:trace>
  <inkml:trace contextRef="#ctx0" brushRef="#br3" timeOffset="0.99">37948 63222 3828,'0'0'7721,"0"0"-3901,0 0-1975,0 0-533,0 0-232,0 0-200,5 30-148,-5-12-124,3 7-28,-3 2-20,6 4-100,-6 2-88,2 1-68,-2 0-76,0-1-120,0 0-108,0-4-96,-2-4-24,2-4-36,-6-2 44,6-5 104,-3-2-40,-2-2-12,5-5-168,-8 0-148,5-1-156,-2-4-120,2 0-140,-1-5-368,-1-2-964,2-2-1845,3-3-2175,-5 2-1717</inkml:trace>
  <inkml:trace contextRef="#ctx0" brushRef="#br3" timeOffset="0.99">38174 63246 3312,'0'0'6461,"0"0"-2505,0 0-2248,0 0-339,0 24-65,0-17-136,0 2-272,0-2-176,0 2-124,0 2-100,6 3-96,-6 2-48,0 3-24,0 1 24,0 4 44,0 2-20,0 0-40,0 1-84,0-1-32,0 0-76,0-2-12,0-4-80,0 1-52,0-5-60,0-3-12,0-1-36,0-3-12,0-4-36,3-2-4,-3-1-44,0-2-36,5 0-28,-5-5 64,3-2 24,2-1-16,-2-3 40,-3-1 60,8-2 12,-5 1 0,5 2 20,-8 1-20,5 3 76,-2 2 4,3 3 4,-3 2 8,2 2 128,-5 1 80,3 6 88,2 0-88,-5 3-12,3 1-8,0 1-28,3 2-24,-6-1-36,11-1-12,-6-2-36,-2 0-48,6-5-12,-1-2-108,-3-3-84,0-2 0,1-2-160,5-5-372,-6-2-404,-2-3-832,2 0-1841,-1-1-2263,-4 1-2849</inkml:trace>
  <inkml:trace contextRef="#ctx0" brushRef="#br3" timeOffset="0.99">38425 63383 4256,'0'0'5669,"0"0"-3173,0 0-876,0 0-672,0 0-444,0 0-264,0 0-188,0 0 60,0 0 88,2 28-176,-2-21-24,0-2-628,6 1-596,-4-3-1328,-2-1-4029</inkml:trace>
  <inkml:trace contextRef="#ctx0" brushRef="#br3" timeOffset="0.99">38441 63561 1332,'0'0'12557,"0"0"-9908,0 29-1453,0-17-492,0 2 536,2-1-28,-2 1-484,0-4-300,0-3-224,0-1-204,0-3-172,6-3-232,-6-2-348,0-5-188,0-1-360,0-4-636,3-2-773,-3-5-2083,0 2-305</inkml:trace>
  <inkml:trace contextRef="#ctx0" brushRef="#br3" timeOffset="0.99">38606 63427 6081,'0'0'4928,"0"0"-2976,0 0-644,0 0 168,-25 29 177,20-19-241,2-1-372,-5 1-136,0 1-88,5-1-40,-3-2-192,-2 1-176,6 0-152,-6-3-88,8 0-132,0-3-36,0 0-84,0-1-72,0 0-28,8 0-8,-6-1-48,6 1-40,1-2 12,4 2 148,-7-1 48,11 1-36,-9 0 20,6 0 4,-6 1 36,-3 0 0,3 1-24,-1 1 20,1 0-4,-6 2 56,-2-2 48,0 2 28,0 2-4,-8-1 36,6 3 28,-7-3 56,9 1-8,-8-1-4,5 1-12,-2-2 4,-4 0-28,6-2 12,-2 0-8,-3 1-52,-4-2-84,4 0-12,0-1-60,-3 1-88,-3-1-92,4 0-124,1 0 24,1 0 268,5-2 24,-2-1 48,5 0-328,0 0-244,0 0-244,5-1-528,-2-5-1032,5-2-2413,-6 3-2880</inkml:trace>
  <inkml:trace contextRef="#ctx0" brushRef="#br3" timeOffset="0.99">39090 63520 4028,'0'0'2241,"0"0"863,0 0-780,0 0-764,0 0-212,0 0 12,17 30-283,-12-12-293,-2 0-156,0 3-36,2 3-52,-2 4-100,2-4-144,-5 0-104,0 0-56,0-4-4,0-2-20,0 0 32,0-4 16,0-2 72,0-3 48,-5-2-16,2-1-44,3-4-16,-8 0-92,8-2-52,-3 0-12,-2-3-48,-4-3-48,7-2 36,-4-6-60,6-1 8,-8-4-8,8-4 0,-3-2-36,-5-5-28,8-2-32,0-1 12,-6-3-100,4 0 36,2 0 48,0 0 16,0 3-40,0 1 196,0 2 0,0 6 124,0 4 44,0 3 40,0 3-12,0 2-16,8 3-72,-8 4-92,0 0-8,8 2 4,-5 1-12,-3 2 0,8 0-100,-2 5-8,-4 0 60,7 6 36,-1 0-48,0 7-40,0 1-56,4 1-136,-4 1-124,6 1-84,-6 0-188,-3-3-308,3-1-108,1-3 356,-1 0 483,-2-1 265,-4-2 192,4 0 109,-6-3-77,-6-1 52,4 1 108,-4-4 188,-2 2 92,-3-4 0,3 1-100,0-1-76,-4-1-108,-1-2-124,1 0-112,-1-2-144,7-1-112,-2-1-72,0-3-168,2 2-164,4 0-216,-4 0-144,6 2-424,0-3-1009,8 5-2031,-8-4-1465</inkml:trace>
  <inkml:trace contextRef="#ctx0" brushRef="#br3" timeOffset="0.99">39341 63614 5945,'0'0'8864,"0"0"-7011,0 0-1121,0 26-508,0-21 284,0-2 48,3-3-88,2 0-112,-1-3 96,-4-2-12,5 0-28,-2-4 40,-3-1-40,0 1-60,0-3-24,0 0-48,0 0 12,0 0 8,0 0 40,0-2-52,0 1-80,0-1-76,0-2-72,0 1-56,0-1-4,0-1-8,0 0-4,0 2-48,0-1-12,0 1 12,5 3-4,-2 0 20,2 3 44,-2 1 52,3 1 8,2 2 0,-5-2-12,5 3-48,-8 0 0,9 3-8,-7 1-76,4 0-16,-6 3 16,2 3 0,4-1-24,-6 3-36,2 1-52,-2 0-104,6-1-196,-6 1-136,3-2-156,-3-1-276,0 0-444,5-1-841,-2-5-1587,-3 0-1360,3 0-725</inkml:trace>
  <inkml:trace contextRef="#ctx0" brushRef="#br3" timeOffset="0.99">39645 63406 7645,'0'0'7136,"0"0"-5287,0 0-1065,0 0-76,-23 24 252,13-14 20,2 3-236,-4-2-120,4 5-68,0 1-44,-1 2-16,1 0-112,8 2-80,0-3-220,0 1-84,0-2-96,8-4-36,-5-5-28,6-3-20,-1-3-72,6-2 68,-3-5 40,-1-2-12,5-5-112,-7-2-60,3-1 24,-3-2 24,0 1 72,1-1 88,-6 2 48,-3-3-40,5 3 64,-5 0-20,-5-1 68,5 2 4,-9 1 0,1 2 44,2 3 36,-2 1 76,0 3-148,0 3-12,2 1 12,-3 1 0,9 5-12,-8-1-268,6 0-84,2 2-212,-6-2-444,4-2-996,2 2-1817,0-1-1951,2-3-1429</inkml:trace>
  <inkml:trace contextRef="#ctx0" brushRef="#br3" timeOffset="0.99">39805 63193 4620,'0'0'6389,"0"0"-4121,0 0-704,0 0-344,0 0-95,0 0-341,0 0-252,8 26-52,-8-10 36,6 2 96,-6 6 8,0 2-48,0 3-60,0 4-4,0 1-120,-6-3-144,6 2-244,-3-6-60,3-4-76,0-4-20,0-4 36,0-3 116,0-3-4,3-3-56,-3 0 16,6-5 40,-6-1-40,3 0-12,-3-3-72,8-1 20,-6-2-8,6-1-24,1-2-40,-3 1 0,2-1 76,0-1-24,0 3 32,-2 0 28,7 0 24,-4 4 48,-1 1 48,0-1 0,1 3-36,-6 0 36,5 1-36,2 1 4,-3 1 32,-5 2-44,4-1-4,2 5 8,-8-3 52,2 1-12,5 4 0,-7-3 0,0 2-44,0 1 0,0-1 4,0-1 44,0 1 32,0-3 12,0 0-36,0 0 16,-7-2 8,7-2-24,-2-1 12,-4 0-24,4-1-48,-6-1-4,1 0-116,-1-3 72,0-1 36,3-1-48,-4 0-16,-4 0 16,5-2-24,-4-1-48,1 2-28,-3 1-60,6 0-36,0 3-12,6 1 48,-5 1 100,7 1 72,0 3-100,0 1-136,0-3-304,7 3-432,-5-3-660,12-2-1241,-6 0-3079,0 0-1389</inkml:trace>
  <inkml:trace contextRef="#ctx0" brushRef="#br3" timeOffset="0.99">40173 63208 3816,'0'0'6397,"0"0"-4285,0 0-976,0 0-448,0 0-32,0 0 88,-19-24-24,19 21-95,0-3-105,0 5-12,0 0 100,0-1 32,0 2-128,0 0-180,0 0-124,3 3-24,-3 3 48,5 2 108,-5 4 88,0 7-88,0 3 0,0 6-16,-5-1-56,2 5 0,3 4 8,0-2-96,-2-3-136,2 0-44,0-4-8,0-3-4,0-1-52,0-6 60,0-2-164,2-5 12,-2-1-136,0-4 4,0-3-76,3-2-280,-3-6-296,0 2-344,0-5-344,0-3-601,0 2-707,-3-4-2188,3 4-485</inkml:trace>
  <inkml:trace contextRef="#ctx0" brushRef="#br3" timeOffset="0.99">40208 63532 4636,'0'0'3905,"0"0"-2093,0 0-576,0 0-72,0 0 152,30-6 336,-22 6-75,0 0-349,4 0-172,-2 0-152,-1 4-124,5-4-196,-4 0-208,2 0-184,4-4-152,-7 1-40,-1-2-136,0-2-32,-2-2 8,-3 3-8,-3-3-4,2 0 52,-2 1-24,0-3-28,0 3-24,-2-3 40,-1 1 68,-6 2 76,1-3 0,0 3 0,-1 1-60,-4 0 72,1 4 64,10 0 156,-12 3 120,6 4 100,-1 3 56,1 4-84,0 2-96,6 4-124,-2 2-124,-1 2-68,5 0-8,0-1-4,5-1-156,-1-4-184,4 1-84,2-8-60,-1 1 20,5-2-12,-4-5 148,2 1-16,4-3-8,-7 0-324,-1-2-472,0-1-497,1-4-807,-9 2-2000,8-5-725</inkml:trace>
  <inkml:trace contextRef="#ctx0" brushRef="#br3" timeOffset="0.99">40379 63446 3268,'0'0'2164,"0"0"349,0 0-985,8 29-508,-6-19 192,-2 1 284,7-1-160,-5-2-152,4 3-55,-4-4-109,4-1-32,-4 0-128,4-1-200,-6-4-224,0-1-152,0 0-104,0 0-132,0 0-44,0 0 48,0 0 32,0 0 12,0 0 36,0 0-32,0 0-92,0 0 0,0 0 40,0 0-40,0-1-4,3 1 0,-3 0 8,0 0 72,0 0 40,3-2-28,2 2 0,-5-3-84,0 1-4,8-2-8,-5-2-8,2-1-64,-1-2-24,1-1-4,-2-2-8,2 0 12,3-2 24,-4-1-4,-2-1-32,4 2 48,2 4 52,-6 0 8,4 3 0,-3 2 48,-3 3 12,6 0 100,-4 1 20,-2 1-20,6 0-40,-6 3-24,2 2 64,-2 2-64,0 3 0,6 2 24,-6 4 52,0-1-16,0 1 12,0-3 52,2 0-100,-2-2-112,4-2 40,1-2 12,-5-4-52,8 1-8,-5-4-60,5 0 0,-2-4 52,-3 1-4,5-2 8,0-2 0,-6 0-4,7-1-40,-1-1 36,0 0-72,1-1-4,-1 1 16,0 1 0,1-1-60,-6 4 12,2 0-4,3 3 64,-5 2 60,-3 0 56,5 0 44,-1 0 32,-4 4-12,5-3-12,-2 1 16,2 0 20,-2 1 0,-3-1 0,5-2-24,-2 2-8,-3-2-28,0 1-24,9 1 12,-9 2 12,8 1 12,-6 0 0,6 4-36,-1 1-56,1 0 0,-6 0-4,6 1-44,1-1-112,2-1-96,-3-4-88,-2 0-156,2-3-180,-5-2-172,2-2-76,-2-2-444,-3 1-616,3-4-917,-3 0-1383,0 0-288,-3 0-201</inkml:trace>
  <inkml:trace contextRef="#ctx0" brushRef="#br3" timeOffset="0.99">41016 63554 10093,'0'0'4408,"0"0"-2708,0 0-511,0 0-37,0 0 40,0 0-168,0 0-244,0 0-244,0 0-260,0 0-264,0 0-12,-3 12-156,-2-10-100,5-1-72,0 1-24,0 0-48,0-2-64,0 0-136,5 0-48,-5-2-116,0-1 184,3 1 232,-3-3 212,3 1 36,3-3 36,-6 4 64,0-2 8,0-2 116,0 5 124,0-1 52,0-1 108,-6 4 132,3 0 100,3 0-40,0 4-172,-3 1-136,-2-2-156,2 3-136,3 0-88,-5 0-44,5-3-160,0 0-272,0-3-392,0 0-392,0-1-1549,0-4-3143,0-2-1949</inkml:trace>
  <inkml:trace contextRef="#ctx0" brushRef="#br2" timeOffset="0.99">22155 62613 4672,'0'0'5261,"0"0"-3069,0 0-788,0 0-476,0 0-44,3-22 108,-3 18-43,0 0-117,0 3-80,0-1-88,0 1-104,0-2-56,0 2-140,0-2-48,0 0-72,0 3-64,0-1-32,-3 0-40,-2-1-96,2-2 0,-2 4-8,2-2-4,-6 2-4,-4 0-44,1 0 36,1 2-72,-5 4 12,0-1-28,-1 3 40,-3 3 0,4 1 52,-1-2 8,1 1 120,5 2 136,-3-3 0,5 0 108,7-2-88,-6 2-116,5-4-100,-2 1-60,5-1-48,-3-1-24,3-2-4,0 0-20,0 1-12,0 0-76,0-1-56,0 2-76,0 3 72,0 1 16,0 3 128,0 2 40,0 2-36,3 1-40,-3 2 100,0-1 36,0 3 60,0-2 16,0 0 56,-3 0 28,3 0 92,-6 0-44,3 0-12,-2-1-28,2 1 36,-5-2-8,8 1-16,-9-1 4,9-4-40,-3 1-36,3-2 12,-5-1-20,5-2-16,0-3-72,0-1-12,0-1-156,5-1 32,-2 0-92,6 0-208,2-2 0,3-1-36,-3 0 96,-3 0-16,3 0 64,5-1 12,-7-2 48,-1 3-40,0-1-84,0 1-96,1-2-152,-6 2 32,2-2-124,-2 1-221,-3-1-239,5 0-228,-5 0-524,0-1-300,0-2-636,-5 0-1817</inkml:trace>
  <inkml:trace contextRef="#ctx0" brushRef="#br2" timeOffset="0.99">21862 62910 9501,'0'0'5232,"0"0"-3319,0 0-941,0 0-292,0 0-28,28-3 24,-11 1-148,-3-1-296,-3 1-184,6 0-48,-7 0-60,7 1-28,-4 1-340,-2 0-256,1 0-464,-4 1-545,0-1-1135,1 2-1660,-4-2-993</inkml:trace>
  <inkml:trace contextRef="#ctx0" brushRef="#br2" timeOffset="0.99">22177 62977 11917,'0'0'4236,"0"0"-2839,0 0-629,0 0-260,0 0 20,0 0-16,0 0-56,17 26-44,-12-23-144,-2-1-156,2 0-104,1-1-8,-1 1-8,7-2-116,-4 0 16,0-2-16,1 1 124,-1-3 8,0 1-8,-6 1-104,7-1 20,-1-1-64,-2 1-36,-4 1 52,4 0 20,2 1-36,-5 1 28,0 0 20,2 0 40,4 1 56,-6 3 4,5-1 72,-3 2-8,-2-1 20,2 3-76,-5-2 40,4-2-48,1 2 0,-5-1 0,3-1-12,-3-1-48,5 0-260,-2 0-316,-3-2 56,0 0-64,8 0-452,-8-4-541,0-1-947,0 0-2224,0 0-1625</inkml:trace>
  <inkml:trace contextRef="#ctx0" brushRef="#br2" timeOffset="0.99">22304 62793 13181,'0'0'4437,"0"0"-3153,-6 35-656,6-15 32,0 6 180,0 7-60,0 1-76,6 4-184,-3 0-280,-3 1-92,5-1-148,-5-2-60,3-3-144,-3-4 60,0-7-16,0-3 76,0-4 0,3-4-184,-3-4-288,0-2-220,0-4-396,0-1-920,0-1-1765,-3-8-2147,3 4-1493</inkml:trace>
  <inkml:trace contextRef="#ctx0" brushRef="#br2" timeOffset="0.99">22473 62986 7009,'0'0'6528,"0"27"-4580,0-13-727,0 3-361,0 0 16,0-3-40,0 1-76,0-3-124,0-1-148,-3-4-220,3-1-136,0-2-84,0-2-48,0-2-156,0 0-172,0-6-208,3-2-28,-3-4-96,5-7-104,-5-3-188,3-4 44,-1 0 27,4-1 193,3 3 688,-7 1 0,6 6 676,0 2 205,1 6-97,-1 1-76,-5 4-92,5 2-28,-2 2-60,5 0 8,-6 6-72,3 2 60,4 4 96,-4 4-40,0 1-156,1 3-172,-1 3-80,-6-3-76,6 1-92,-2-1-4,-3-1-8,5-3-112,-8-4-88,8-2-92,-8-3-4,3 0-36,3-4-60,-3 1-36,-3-3-112,0-1-148,0 0-220,-3-1-280,-3-3-8,3 0-189,-5-5-951,0 0-748,-3-3-1288,-3-2-1021</inkml:trace>
  <inkml:trace contextRef="#ctx0" brushRef="#br2" timeOffset="0.99">22516 63046 6217,'0'0'7292,"0"0"-5132,0 0-951,0 0-553,0 0-24,34 12 60,-23-12 68,2-2-124,-1-1-208,-2-3-208,7-2-220,-3 1-36,-3-3-232,0 1-40,6-1-8,-9 3-4,0 0-108,1 2-52,-4 0 72,-2 3-36,-1 0 48,4 2 196,-6 2 200,0 0 324,0 3 380,0 2 72,0 1-76,0 3-76,0-1-172,0 2-76,0-2-132,0 1-100,0-1-20,0-3-124,0-2 0,2 2-76,5-4-44,-5-1-36,4-2-40,-4 0-36,4-2 12,-4-3 112,4 0 108,3-4-4,-7-1 8,-2 0-4,8 1 4,-8-1-4,8 1-4,-4 4-4,1 0-52,-2 0 56,-3 3-8,5-1-4,-2 1-44,2 0 12,-2 1 44,-3-1 0,6 2 4,-3-2 0,-3 0-4,8 1 0,-8-1-4,8-3 4,-8 3 4,9-1 8,-7 1 0,-2-1-4,6 1-4,-4 0-4,4 0 4,-4 2-4,5 0 4,-5 0 124,4 4 108,-4 1-96,6 2-124,-8 3-12,12 4 0,-7 1 0,-2 1 48,2 1-44,3-2-4,-4 1 0,4-1 0,-8-1-4,8-2-4,-6-2-64,7-1 12,-3-4 60,-4 0 0,-2-1 144,6-4 16,-4 1-76,-2-1-76,0 0 40,6-3 24,-6 1-8,0-1-64,0-1-4,0 3-132,3-1 40,-3 1 84,0 1-36,0 0-64,0 0 16,0 0 12,0 0 20,0 1 4,0-1 0,0 0 4,0 2 56,0-1 84,0-1 24,-3 2-8,3-2 20,-6 2-20,6-2 80,-2 0-56,-4 0-112,6 0-4,-2-2 4,2 0 108,-6 1-24,6-2-96,0 0 0,0 0 4,0 1 0,0-1-4,0 1 0,0-3 0,6 2 76,-6-3 20,2 0 0,-2-3 0,0-1-88,0-2 64,0-2 36,0-2 36,0-2-20,0-1-40,0 0 36,0-3 0,-2 1 0,-4 0-120,6 2 0,0 1 12,0 4 36,0 4 48,6-1 12,-4 4 12,-2 1 76,0 2-52,6 2-96,-6-1-48,2 3-12,4-2-84,-3 2 84,5 0-60,-5 3-24,2 3-64,7-1-20,-4 3-28,-3 1-20,-2 0-28,2 1-8,-2-1-16,3 3 84,-3-2 128,-3-2 68,0 3 60,0-3 148,0 1-28,0 1 16,-3-1 48,-3 1 20,3-1-56,-2 1-88,-3-3-48,8 1 0,-8-1-68,8-3-4,-9 1-108,6-5-72,3 3-136,0-3-108,0 0-76,0-3-204,0-2-212,3-4-396,2-5-684,-1-1-573,4-4-307,-3-2 836,3-1 640,1-4 984,2 1 416,-3-1 268,3-2 708,3 3 380,-3 1 680,-3 1-72,3 4-208,3 4-427,-6 1-301,0 4-228,-4 3-148,1 4-124,-5 1-16,0 2 48,0 3-76,0 4-32,0 5 300,0 7-136,-5 5-184,1 6-92,-1 5-64,-3 2 28,5 2-52,3-1-60,0-2-192,0-5-176,0-2 32,0-7 60,3-5-12,2-3-28,3-4 16,-4-4-12,4-3-72,0-1-84,9-4-40,-7-3 36,5-4 28,-5-3 84,10-3-16,-4-4-8,1 0 60,2-2 32,-5 1 52,-3 1-48,-3 2-84,0 1-88,4 1 48,-12 3 64,5 1 156,-2 3 132,-3 1 64,0 2 80,-3 1 52,3 1 84,-5 3-36,1 0 60,-4 0 48,0 5-196,0 0-12,5 6 4,-5-1-88,-6 5-36,5 3-48,1-1-12,0 3-12,6 1-36,2-2-40,0 0-8,0-2-60,0-2-24,8-1-48,2 0 36,-1-4-24,-1 0 120,6-1-72,-3-2-196,9-2-56,-7-2 0,-1-3-52,-2 0-120,7 0-192,-9-3-332,0-2-588,0-2-884,1 0-1681,-6-1-1623,2-1-1257</inkml:trace>
  <inkml:trace contextRef="#ctx0" brushRef="#br2" timeOffset="0.99">23639 62833 4576,'0'0'8265,"0"0"-5529,0 0-1155,0 0-713,0 0-288,0 0-148,-16 25-124,16-17-28,-2-2-132,2 1-88,0-2-60,0 1-108,0-3-296,0 0-88,2 1-152,1-4-272,2 0-313,6-2-583,-5-3-36,2 0 576,-5-4 744,5 1 528,-3-1 320,-1 0 80,-2 1 216,4-1 128,-6 1 112,0 1-160,0 0-136,0 0-196,0 2-148,0 0-216,-6 2-88,4 2-268,2 0-212,-4 1-332,-1 2-712,2 4-1396,3-1-2505</inkml:trace>
  <inkml:trace contextRef="#ctx0" brushRef="#br2" timeOffset="0.99">23789 63133 13721,'0'0'2741,"0"0"-1697,-9 26-796,6-16-184,3 1-56,-5-1-4,5-1 4,0-1 0,0-1 32,0-2-40,0-1-224,5-1-584,-2-1-297,-3-4-331,9-2-604,-7-6 84,4-2 820,2-1 796,-6-3 280,-2 1 60,7-3 184,-7 1 436,0 0 64,0 3 104,0 1-16,0 4-120,0 4 0,-7 3 276,7 2-92,-2 2-292,-6 1-244,8 2-300,-8 2-36,8 2-192,-6 0-112,3-1-76,3 1-76,0-1-208,0 1-384,0-4-612,0 1-1128,0-5-2249,0-1 2221</inkml:trace>
  <inkml:trace contextRef="#ctx0" brushRef="#br2" timeOffset="0.99">24681 62949 5593,'0'0'6900,"0"0"-4772,6 30-896,-6-12-363,3 3 63,-3 1-140,6 2-212,-6-2-188,0-3-48,2-2 12,-2-1 56,0-4 88,0-5 12,0 0-40,0-6-96,0 1-84,0-2-112,0-5-104,0-4-64,0-3 0,0-7-12,0-1-40,-2-6-48,-4-3-68,3-2-12,-3-4 20,-2 1 76,0-4-12,6 2 36,-7 0-24,1 0 60,0 4-88,5 0 100,-3 5 12,3 3 36,3 2-40,0 0-4,0 5 4,0 2 0,0 4 40,0-2 24,3 4-64,-3 2-8,6-1-8,-3 3-64,-3 1-76,5 2-120,-2 0-60,2 2-84,-2 0 8,6 4 148,-7 3 232,6 3 24,6 3 0,-5 3 0,-1 1-12,-3 1-72,0 0-40,7 1 16,-7-2 20,-2 0 28,2-1 12,-5-3 48,3 3 4,-3-3 8,0-1 60,-3 0 136,-2 1 12,2-2 36,-2 2 36,-7-3 4,7-2-56,2 0-80,1 0-88,-6-1-72,2-5-72,6 3-256,-3-5-184,-3 0-148,6 0-100,-2 0-448,-4-5-625,6 1-959,0 0-2012,0 1-1057,0 0 3113</inkml:trace>
  <inkml:trace contextRef="#ctx0" brushRef="#br2" timeOffset="0.99">24898 62994 7805,'0'0'5400,"0"0"-3700,0 0-868,0 0-380,6 22 53,-6-17 79,0-2 24,2-1 84,-2 0-40,0-2-52,0 0-72,0 0-92,0 0-128,0-2-116,0-1-80,0-2-28,0-2-12,0-4-12,-2 1 12,2-2-56,-6-3 68,6 1-12,-8-2 0,8 3-12,0 0-52,0 2 0,0 2 104,0 2 32,0 1 76,0 4-28,0-3-108,0 3-72,0 0-12,0 2-8,6-2-52,-4 2-24,-2 0 12,6 0 0,-4 0-4,7 2-188,-1 0-112,0 0-88,4 1-204,1-1-236,-4-1-560,2-1-957,-3 0-1727,3 0-1400,3 0-601</inkml:trace>
  <inkml:trace contextRef="#ctx0" brushRef="#br2" timeOffset="0.99">25141 62901 11161,'0'0'5208,"0"0"-2791,0 0-1129,0 0-456,0 0-56,-17 30-96,15-17-256,-4 0-96,4 3-88,-4-2-32,6 4 8,0 0-72,0-3-144,6-1-24,2 0-120,-6-4-60,7-3-16,-1-4 28,0-3-12,4 0 8,-4-5-32,0-2 80,1-3-20,-1-2 8,0 0 40,1-2 12,-7-1-16,6-1 16,-8 0 24,6 0-12,-6 4 8,-6-2-20,6 0 24,-8 2-16,6 2 92,-7 0 0,1 6-36,0 0 44,-4 3 12,4 1-12,-6 0-140,3 3-132,3 1-32,-1 1 36,1 0 72,6 2-220,-4-2-544,6-1-688,0 1-657,0-2-2027,6-1-1841</inkml:trace>
  <inkml:trace contextRef="#ctx0" brushRef="#br2" timeOffset="0.99">25415 62628 12357,'0'0'4913,"0"0"-3097,-3 30-784,3-12-324,3 3-88,2 8-100,-2-1-108,5 7 24,-2 0 84,-4-1-60,4-1-156,-4-3-148,4-6-60,3-3-84,-7-4 84,-2-3-12,3-4-24,2-1-56,-5-4-4,0-2 0,3 1-4,-3-4-92,0 0-60,0-4-48,0-1-4,5-2-8,-5-3 72,4-2-24,-4-2-64,0-3-44,8-3-16,-8 2-24,5-2-24,3 2-12,1 1 12,-1 5 132,-2 4 40,8 1-40,-6 5-108,3 2 228,3 4 88,-9 3 88,12 3-4,-12 4 40,6 3 92,-6 3 40,4-1-48,-6 2-60,-3-4-88,0 0 36,3-1 76,-3-4 8,0 0 52,0-2-52,0-1-32,-3-3-4,0 1-24,-2-2-12,-4 1-32,1-3-4,0-1-60,-1-1 0,1-1-12,3 0-76,-9-1-72,3-3-140,3-1-64,-6 0-48,8 0-4,-2 1-20,2 1-52,3 0-12,-2 1-308,5 0-700,0-1-565,0-1-1887,0 1-1508,5-2-741</inkml:trace>
  <inkml:trace contextRef="#ctx0" brushRef="#br2" timeOffset="0.99">25787 62645 9353,'0'0'3092,"0"0"-1108,0 0-1148,0 0-396,0 0 104,0 0-107,0 0-177,0 0-60,0 0 224,16 28 204,-16-4 212,9 0-128,-9 9-100,3 2-124,-3 0-40,0 0-96,0-3-132,0-2-88,0-2-8,-3-6-112,3-1 96,0-4 12,0-2-60,0-1-60,0-4-240,0-3-160,-6-2-208,6-1-272,-3-4-380,3-2-608,0-3-1241,0 0-3315,0-7-1213</inkml:trace>
  <inkml:trace contextRef="#ctx0" brushRef="#br2" timeOffset="0.99">25936 62944 13033,'0'0'2920,"0"0"-1567,0 0-917,33 8-52,-21-8 148,-4 0-104,5 0-120,-4-1 96,1-3 72,-7 1-48,6-2-280,-4 1-148,-2-1-208,-3-2-48,0-1 0,0 0 36,0 0 116,0 0 104,-3 0 124,-6 2 84,1 1 72,-2-1 12,1 5 60,-4 1 16,5 1 92,-4 5 160,4 0 56,0 5-252,-1 3-220,6-2-120,-2 6-24,5 0-52,0 1-8,0-2-60,5 3-84,-2-3-60,6-1-52,-6-4-80,10 0-4,-1-4 12,-4-1-24,0-2-72,6-3-184,-4-2-308,2 0-312,-7-5-740,6-2-1913,-6 2-1719,4-7-1685</inkml:trace>
  <inkml:trace contextRef="#ctx0" brushRef="#br2" timeOffset="0.99">26146 63000 10785,'0'0'5188,"0"0"-3847,0 0-1341,0 0 60,0 0-60,0 0 148,0 0 112,0 0 160,0 0 248,33 0 80,-25-5-208,4-3-164,-4 0-108,0 2-84,0-1-72,-5 0-104,2 2 0,-5 2-8,3 1 48,-3 0 60,0 2 148,0 0 84,-3 2-36,3 1 48,0 2-148,-5 1-192,2 4-12,3 0 4,0 1 64,0-1-8,0 0-48,0-3-12,0 0-8,3 0-76,2-4-12,-2 1 12,5-4-48,1 0-40,-4 0 16,3-4 48,0-1 92,1 0-44,-3-4 0,7 2 48,-4-1 4,-1-1 8,0 1 8,-5-1 100,5 1-20,-5 1-76,2-1-8,-2 5-4,5 0-8,1 1 8,-4 2 76,3 0 116,0 2 40,4 1-28,-1 2-20,3 1-28,-3 1 12,0 1-44,5-1 44,-2 2 24,-3-1 112,3-1 200,-8 2-116,10-3-184,-7 1-120,-1-2-84,5-1-52,-1-1-104,-2-3-120,-1 0-88,-1 0-108,0-5-192,1 0-208,-6 0-304,2-4-816,-5 1-1781,3 1-2271,-3-2-2721</inkml:trace>
  <inkml:trace contextRef="#ctx0" brushRef="#br2" timeOffset="0.99">26975 62710 9381,'0'0'2964,"0"0"-1776,0 0-744,0 0 88,32-4 88,-20 4 72,1 2-200,-2 2-167,9-2-49,-6 3-52,-6 0-36,3 0-76,-9 2-112,4 0-16,-6 0-120,0 1 136,0 3 44,0-2 116,-6 4 12,4-2 88,-6 2 24,0 1 148,-4-1 76,-1 1-104,1-3-136,4 2-72,5-4-60,-5-2-64,8 0-68,-5-4-4,5 2-160,5-3-144,-2 0-64,5 3 96,0-2 64,9-1-36,-6 0 84,6-1 24,-1 1 36,3-1 24,-5 3 76,0-2 0,3 0 16,-9 3-4,6 0-12,-11-2-136,2 0-64,-5 3 76,0-1 124,0 0 12,0 2-4,-8 0 56,3 2 96,-4-1 88,1 1 60,-3-1 12,2 1 36,-2-2 12,3 0-88,-1 1-120,1-1-84,-6-2-64,9 0 48,-3 0-48,-6-1 36,6-2-48,0-1-84,5 1-88,-6-2-132,9-2-188,-3-1-272,3-2-264,0 0-673,3-2-1379,-3 0-3288,9-2 103</inkml:trace>
  <inkml:trace contextRef="#ctx0" brushRef="#br2" timeOffset="0.99">27373 63026 13597,'0'0'5201,"0"0"-3153,0 0-796,-8 29-440,8-22-292,0 0-332,0-2-188,0-3-84,0-2-36,0 0-124,0 0-312,0-5-476,3-2-540,2-3-1448,-5 1-3897,0-8-2860</inkml:trace>
  <inkml:trace contextRef="#ctx0" brushRef="#br2" timeOffset="0.99">27476 62658 6793,'0'0'3976,"0"0"-1988,0 0-636,0 0-328,0 0-132,0 0-175,0 0-253,30-11-180,-16 5-60,-3-1 72,6 3 112,-1-2 48,1 3 24,2-1-136,-3 3-28,1 1-48,-6 0-60,0 2-48,3 4-64,-5 2-36,-7 5 4,6 0 32,-8 7 0,0-1 52,0 5 24,-2 2 32,-4 2 40,-3 2 84,1-1-36,0-2-88,-1 1-60,1-4 4,3-2-40,-3-2 36,-6 1-48,6-3 76,-4-1-40,4-4 0,0-2-36,0-1-36,-1-3-52,7-2-8,-4-3 0,6-1-12,0-1-84,0-1-48,0-1 24,6 0-4,2-1 28,1-1 36,1 3 52,10-3-4,-4 4 12,3 0 72,6 0 88,0 0 32,0 2-12,-5 0-72,4-1-96,1-1-12,-6 2-52,1-2-104,-7 0-96,4 0-64,-6-2 12,0-1 16,-3 1-16,-2 1-84,-4-1-96,5-2-104,-7 3-32,0-1-52,0 0 20,0 1-52,0-1-200,-7 0-437,7 0-575,-2 1-860,-4-1-2352,6 0-681</inkml:trace>
  <inkml:trace contextRef="#ctx0" brushRef="#br2" timeOffset="0.99">29099 62688 3344,'0'0'3969,"0"0"-721,0 0-1368,0 0-1012,0 0-348,0 0 52,0 0 60,0 0 24,0 0-40,0 0-15,-16 14-41,10-6 32,6 3 88,0 4 96,0 3 56,0 6-16,0 4-4,6 3-204,-4-1-136,-2 4-60,6-4-52,-6-6-104,2 0-112,-2-4-96,6-5-48,-3-5-8,-3-1 4,0-4-92,3-3-60,-3-2-52,5-2 76,-5-3 48,0-4 76,0-3 8,0-5-4,0-5-44,0-4 36,-5-3 12,2-4-4,0-3-80,-5-3-112,0-2-92,0-2-40,-7-3-132,7 2-268,3 1 20,-4 1-72,1 7 140,3 3 260,5 5 160,0 7 220,0 6 148,5 4 0,-2 3-40,2 3-108,4 4-108,2 0 96,-1 5 12,13 8 172,-9 0 132,11 9-132,-1 7 12,1-1-184,0 3-92,-3 1 16,0 0 68,-2-3-4,-4 0 4,-5-5 8,5 0 48,-8-3-44,1-1 192,-6 0 0,5-1 36,-8-1 24,0 1 40,0 0 44,-8-1 156,5 0 4,-6 3 8,7-2-72,-6 1-96,0-2-16,-1 2-56,-5-1 8,6-2-48,6-3-72,-7 0-56,1-4-92,5-1-8,-2-3-8,2-2-4,-3 1-64,6-3-116,-8-2-132,8 0-88,-11 0-108,9-7-168,-5 2-212,-3-4-436,2-1-680,1 0-741,-1 1-2119,-2 2-1153</inkml:trace>
  <inkml:trace contextRef="#ctx0" brushRef="#br2" timeOffset="0.99">29433 62871 1748,'0'0'8393,"0"0"-4221,0 0-2296,0 0-539,0 0-65,0 0-68,0 27-104,3-13-288,5 1-252,-8 1-308,0-1-204,5 1-48,-2-4-120,-3-2-36,0-3-148,0-2-280,0-2-156,6-3-176,-6 0-336,0-1-680,0-6-705,0-3-3667,3 1-1493</inkml:trace>
  <inkml:trace contextRef="#ctx0" brushRef="#br2" timeOffset="0.99">29449 62630 1120,'0'0'5717,"0"26"-3909,0-10-968,0 1-840,3 5-712,-3-4-1704,0-2-2877</inkml:trace>
  <inkml:trace contextRef="#ctx0" brushRef="#br2" timeOffset="0.99">29599 62946 6109,'0'0'5380,"0"0"-3244,0 0-992,0 0-400,0 0 100,0 0 117,0 0-121,0 0-88,0 0-124,0 0-140,10 29-84,-4-22-184,-4 0-24,5 0-88,1 1-12,0 1 16,-6-2-108,7 0 56,2 0-56,-3-2-4,1-2-12,-1 1-72,0-1-40,0-1 4,3-2 20,-3 0-32,-2-2 20,-4-3-32,5 0 44,-5-2 92,-2-3 8,6-2 4,-6 0 4,-6-2 32,6-1-40,-2 1-44,-5 3 36,5 1 16,-4 2 32,4 1-36,-4 3 140,4 1-56,-4 1-88,3 0 4,3 2-4,0 0-56,0 0-148,0 0-56,0 0 4,0 2-48,3 2 304,5 1 144,-2 0 100,-4 2-36,6-2-160,7 0-48,-7-2 0,3 1 128,0-1 264,3-1-64,-3-2-168,-3 0-88,3 0-24,-3-3-44,0-1 92,1 1-44,-1-2 20,-2-1-64,-4 1-8,-2-2-52,3 1-132,3-1-36,-6 0-72,0-3 24,-6 4-72,3-2-40,1 1 12,-4 0 24,4 2 196,-6 1 140,1 3 4,5 1-56,-4 0-16,-4 5 16,10 2 60,-9 1 68,9 2 168,0 4 120,0 2-64,0-1 16,0 2-112,0 1-64,9-1 28,-9 0-112,10-3-48,-4-1-80,3-2-68,-1-3-292,0-3-136,-3-3 136,4-2-44,4-5-184,-5-2-452,1-3-893,-1-2-1155,0 0-2260,-5 2 299</inkml:trace>
  <inkml:trace contextRef="#ctx0" brushRef="#br2" timeOffset="0.99">29993 62960 4152,'0'0'7761,"0"0"-5285,0 0-676,14 31-387,-11-21-57,5-3-216,-3 0-260,-2-2-200,-3-2-132,0-1-88,3-2-60,3 0-24,-6 0-4,0 0 28,0-2-16,0-3-92,0-2-100,0-1 24,0-2-84,-6-4-124,3 0-8,3-1-12,0-1-132,-3 2 0,3 2 36,0 4 12,0-2-48,3 6-100,-3-3-68,3 4 44,3-2 28,-4 0-24,6 3-40,0 0-60,-2 2-120,3 0-244,-7 0-636,6 2-936,0 0-1621,-4 3-2619,4-2-917</inkml:trace>
  <inkml:trace contextRef="#ctx0" brushRef="#br2" timeOffset="0.99">30224 62884 1788,'0'0'15694,"0"0"-11218,0 0-3480,0 0-660,0 0-140,-33 12 44,31-5-36,-6 0 4,0 0-16,-1 2-96,3 1-44,4-2-52,-4 3-96,6 1-36,0-2-72,0 0-64,6 1-8,-4-1 68,4-1 64,3-3-36,-7 1-40,6-1 40,0-1 84,1-4 12,-6 1 84,5-2 88,0-3 20,-3-2-12,-1-2-92,1-2-4,-2-1-120,-3-1-88,5-1 76,-5-1 84,0-1-12,-5 2-40,5 2-32,-3 1 132,3 4 24,0 3 232,-5 0-124,5 2-60,0 0 16,0 4 32,-4 3 0,4 0 124,-5 3 32,5 4 40,0-1-76,0 3-72,0-1-168,0 1-12,5-1-108,-1 1-48,1 1 12,-5-2-4,3 1 4,2 0-24,-2-3-16,-3-1 64,3 2 60,3-2 72,-6 0 0,0-2 340,0 2 56,0-2-68,-6 1-52,3-1 16,3-2 20,-3 1-20,-2-2-16,-3 0-24,4-1-60,-4-2-96,3 0-96,-3-3-204,-4 1-156,10-2-220,-6 0-120,0-2-60,-1-3-208,3-2-480,6-1-848,0-4-2405,0 1-4196</inkml:trace>
  <inkml:trace contextRef="#ctx0" brushRef="#br2" timeOffset="0.99">30324 62944 16614,'0'0'3828,"0"0"-3828,0 0-244,0 0 244,0 0 328,0 0 404,0 0-124,0 0 96,0 0 92,25 4-204,-17-4-228,4 0-256,1-2-108,-2-3-8,3 0 4,0-4 4,-1 1 4,-5-3-4,1 1-60,-1 0-96,-5-1-36,-3 3-16,0-3-20,0 3 32,-8 0 64,5 2 36,-11-1 12,6 6 44,-3 1 40,0 1 96,-3 4 36,3 3 0,6 3 136,-3 2 8,-1 0-8,6 3-28,3 1-72,0 0-36,0 0 4,9-1-136,-6-1-48,5-3-280,0 0-288,0-3-120,6-2-184,-9-2-368,9-5-892,-6 0-1633,4-4-1643,-7 1-2253</inkml:trace>
  <inkml:trace contextRef="#ctx0" brushRef="#br2" timeOffset="0.99">30547 62943 13149,'0'0'5077,"0"0"-5041,0 0-36,0 0 0,0 0 652,0 0 524,0 0-52,23 20-248,-18-20 8,-5 0-88,9 0-228,-6 0-220,2-1-164,-2-3-76,2 1 12,3-1-12,-5-1 0,3-2-12,-4 0-84,-2 1 0,6-1-12,-4 2-8,-2 1-40,0 2 0,0 2 0,0 0 36,0 0-44,0 0 56,3 2 96,2 2 132,-1 1 24,-4 2-80,8-1-100,-8 1-68,5 0-4,-2 0-8,2 0-136,-1-2-196,1 0-176,-5 0-184,3-1-180,-3-4-356,5 0-1640,-2-2-2369,-3-1-5740</inkml:trace>
  <inkml:trace contextRef="#ctx0" brushRef="#br2" timeOffset="0.99">30848 62786 9837,'0'0'10509,"0"0"-8033,0 0-1592,0 0-592,0 0 56,-27 28 196,19-18 188,-12 4-116,9 0-112,-3 0-84,6 1-107,-3 0-109,2 1-144,1-1-60,8-1-192,-2 0-36,2-2-13,2-4 25,-2-1-24,8-2 0,4-1 36,1-4 36,-1-2 84,4-3 72,1-2-52,-1-3 16,-2-2 0,8 1-12,-6-1 0,1 2 52,-3-2-52,-5 2 48,4 0 0,-4 2 8,1 2-4,-7-1-52,5-2 52,1 4-4,-4-2 0,-2 0 12,2 0 0,-2 2 48,-3-1 0,0-1 36,-3 0-12,-2 0-24,-3 2-36,-1-2 0,-2 3 64,3 3-76,-3 1 0,3 1 72,-6 5 72,3 2-12,8 2-48,-5 4 0,-1 2 24,1 1 24,3 0 12,5 2 0,0-2-60,0 0-12,5-3-68,3 0-4,4-2-40,-4-2-32,12-1-12,-7-4 36,4 0 40,-4-3-136,4-1-192,-4-1 12,-1 0-64,-4-1-32,4-3-112,-7 1-32,-2-2-100,-3-1-332,0 0-812,0-3-832,0 0-1273,0 1-695,0 1-1053</inkml:trace>
  <inkml:trace contextRef="#ctx0" brushRef="#br2" timeOffset="0.99">31472 62805 13313,'0'0'4317,"0"0"-3045,0 0-828,0 0-296,0 0 180,0 0 100,0 0 184,0 0 152,0 0-72,0 0-120,0 0-128,-22 14-56,11-3-72,2 1-52,-2 2-36,3 2-48,-6 1 28,12 0 44,-6 0-24,8-1-144,0-4-84,0 0-228,2-4-72,6-3-52,1-2 16,-1-3 44,8-1 4,-7-6-52,11-3 40,-7-6 32,-2 1 28,-2-2 80,-1 1 100,2-1 52,-10 2-40,6-1-24,-6 2 68,-6-2-68,4 5 12,-6-2 60,0 3 36,-1 3 192,-2 0 28,-2 5 8,4 0-20,-2 2-16,2 2-20,1 0-208,0 4-24,5-1-208,-2 0-168,5 1-372,0-1-544,5-3-1220,6-1-3061,-6-1-3736</inkml:trace>
  <inkml:trace contextRef="#ctx0" brushRef="#br2" timeOffset="0.99">31632 62781 12029,'0'0'5125,"0"0"-3737,0 0-920,25 20-212,-9-15 296,-4 2 256,1-3-128,-1-2-144,-2 1-136,7-3-108,-4 0-292,-1-3-24,-4 1-692,3-2-660,-2-3-968,-1 2-1933,-3-1-2507,-5-2-229</inkml:trace>
  <inkml:trace contextRef="#ctx0" brushRef="#br2" timeOffset="0.99">31778 62477 6857,'0'0'8000,"0"0"-5467,0 0-1321,0 0-644,0 0 484,-25-6 484,17 9-168,0 2-232,-1 2-232,-1 3-352,-1 3-236,2 0-100,1 5-60,0 1 24,2 3-132,3 4-48,-2 1-72,5 4-36,0 1-96,0-2-48,8 1 44,-8-2-20,0-3-48,6-2 48,-6-3 84,3-2 72,-3-2 64,0-4 4,0 0 4,0-3 0,0-3-76,0-2-140,0-2-108,0-3-160,0 0-216,0-6-344,-3-2-548,3-3-804,-6-5-1601,6 1-1843,-8 0-937</inkml:trace>
  <inkml:trace contextRef="#ctx0" brushRef="#br2" timeOffset="0.99">32188 62684 8353,'0'0'6912,"0"0"-4955,0 0-1225,0 0-352,28 22 300,-14-16 372,2-1-40,-2-1-64,9-4-136,-5 0-192,7 0-88,-5 0-28,7-8-80,-4 1-184,-5-2-84,7-4-60,-5 0-96,-3-4 0,1-1-132,-3-1 12,-5 2-48,-1-2-100,-1 0-44,-5 0 24,-3 1 56,0 1-44,0 3 156,-8 1 80,5 4 40,-3 3 204,3 4 84,3 2 28,-2 2-52,-4 6 100,6 4-28,-2 5-60,2 2 36,-6 8 16,6-1-40,0 5-96,0-3-48,6 3-48,-4-3-52,4-2-44,-4-4-48,-2-3 0,9-4-12,-6-1-36,5-2 24,-3-3 64,-2-4-52,2-1 12,-1-1-24,4-3-24,-3 0 12,-2-3 24,2-1 0,-2-3 0,-3-3 12,9 1-24,-7-2-40,-2 2 60,0 0 52,0 3 96,0 2 124,0 1-4,0 3-108,0 0-108,0 0-80,0 0-40,0 0 12,6 4 96,-4-1 12,-2 4 60,6 1 72,3 1-36,-1 0-88,0-1-8,6 2-60,-6-4 0,9 0 48,-1-1-48,1-2 60,0-2 0,-1 2 8,-5-3-4,5 0-4,-4-3-144,1 1-12,-7-4 68,2 1 84,0 0 4,0-1 8,-2-1 4,-6 3-8,0-2-4,0-1-96,0 0 84,-6-1 4,-2-1 4,6 0-56,-12 0 0,8-1-24,-2 1 44,-1 2 40,1 2 132,3 2 72,2 3-8,-5 0-92,8 4-104,0 4-108,-6 7 108,6 1 36,0 8 156,0-2-96,6 2-96,-6 0-120,8-4-48,0-1-40,0-1 28,1-5 36,2-2-144,-3-4-172,3-3 16,3-4 44,-3 0-108,3-4-472,-3-5-732,-3-3-840,0-3-1589,-5 1-1699,3 2-1273</inkml:trace>
  <inkml:trace contextRef="#ctx0" brushRef="#br2" timeOffset="0.99">32216 62407 3360,'0'0'7053,"0"0"-4205,0 0-1324,0 0-716,0 0 21,0 0 291,0 0 252,30 30 0,-27-10-80,-1 7-92,5 3-208,-7 7-172,2-2-252,-2 7-232,0-1-144,0-4-180,0 0-12,0-6 0,0-4-48,0-4-144,0-5-132,0-4-124,0-3-68,-2-1-112,2-5-136,0-2-328,0-3-696,0-3-1024,-7-5-3429,5 1-1048</inkml:trace>
  <inkml:trace contextRef="#ctx0" brushRef="#br2" timeOffset="0.99">33351 62678 10045,'0'0'5000,"0"0"-3275,0 0-869,-22 15-212,8-6 304,3 1 228,-6 4-32,7-1-112,-5 2-212,7 0-288,0 1-288,-1 1-244,7-1-168,2 0-88,0-1-20,2-3 56,7 0 4,-1-2-16,0-2-56,7-2-4,-5-2 72,2-2 100,1-2 112,4-2 8,-9-5 12,3 0 56,-2-2-68,-1-2-48,-6 2-108,4-3 44,-6 0 100,2-3 4,-2 4 4,0-2 4,-2 0 8,2 0 52,-6 2 4,4 0-56,-4 5 40,6 1 0,0-1 72,0 6 40,-2 0-104,2 3-56,0 3-68,2 2 68,-2 8 8,6 2 136,-4 3 0,4 2-44,-4 1-100,5 1-12,-5 0 0,4 1 12,-4-2 12,9 2-12,-2-2-128,-4 0-160,3 0-76,1-4 48,-1 1 120,-5-2 160,-1-4 36,4 1 72,-6-4-60,0 0 48,0 0 148,-8-2 48,5-1 72,-5-1 48,-1-1 8,-4 0-44,4-4-108,-4 1-124,-2-4-96,7 0-12,0-2-8,0-5-124,-3-1-148,11-6-144,0-2-268,0-2-512,8-3-1084,1-3-2749,-7 5-3192</inkml:trace>
  <inkml:trace contextRef="#ctx0" brushRef="#br2" timeOffset="0.99">33593 62793 16053,'0'0'3789,"0"0"-3285,0 0-504,0 0-164,0 0 164,0 0 316,0 0 100,0 0-52,0 0-48,0 0-72,0 0-88,9-11-156,-9 6 0,6-1-156,-6 0-28,0-1 64,-6-1 108,6-3 12,-2 2 64,-7 0 44,1-4 16,2 2-124,-5 2-108,0 0-124,-2 2 60,4 4 136,1 3 36,5 2 256,-2 5 280,2 4-4,3 6-328,3 4-32,-3 2-76,8 2-36,-3 1-60,7-2-292,1-1-132,1-5-72,2-2 12,7-4-284,-1-3-392,0-6-420,0-3-993,0-2-2435,-5-3-2013</inkml:trace>
  <inkml:trace contextRef="#ctx0" brushRef="#br2" timeOffset="0.99">33933 62753 12209,'0'0'10641,"0"0"-8213,0 0-1924,0 0-504,0 0 0,0 0 0,-33 16 148,25-7-52,-6 2-48,0 0 12,6 2 96,0-1 36,-1 2-12,6 0-180,3-1-132,0 1-372,3-4-172,3 1 0,2-5 88,0 0 44,0-4 120,4-2 132,-1-2 268,-3-5 24,0-3 48,6-1-44,-5-2-4,-7-1 4,6-2 48,0-1-44,-4 0-8,-4-2-52,0-1-32,0-2-84,0 2-64,-4 3 16,-4 2 216,0 2 60,0 9 120,-3-1-180,-3 5-120,-2 0-448,5 6-860,-6 1-128,9 2-40,-1 2-197,9 0-643,-3-2-2820,6 1-2397</inkml:trace>
  <inkml:trace contextRef="#ctx0" brushRef="#br2" timeOffset="0.99">34142 62641 19258,'0'0'4316,"0"0"-3364,0 0-952,0 0 60,0 0-60,0 0 108,0 0 28,0 0 68,-27 15 0,11-6-24,8-1-12,-9 1-48,9 4-40,-9-3-80,12-1-84,-1 1-84,4-4-240,2 5-100,0-5-104,0 1 20,2 2 32,6-3 64,3 3 132,-2-2 124,-4 2 116,6-2 76,-2 2 40,-4-1 8,1-1 8,2 2 64,-8-1 88,5 0 144,-5 3 120,0-2-72,0-1-148,-5 1-96,5 1-60,-8-3-36,5 2 48,0-4-56,-2 0-4,1-1-144,-1-4-156,2 0-224,-2-2-156,2-5-364,3-4-1448,0-2-1425,-5 1-3011,5-11-373</inkml:trace>
  <inkml:trace contextRef="#ctx0" brushRef="#br2" timeOffset="0.99">34215 62727 4244,'0'0'10613,"0"0"-6740,0 0-2733,0 0-760,22 24-232,-14-15 48,3 0 84,-3-1-12,12-1 180,-7-2 256,4 0-84,-3 1-112,8-1-124,-5-2-152,1 0-160,-1 1-24,0-1-48,-6 1 12,6-2 192,-7 0 24,4 1-84,-11 0-32,8 0 8,-3 1 36,-3-1 36,-1-2 72,1 4 64,-5-3-100,3 1-60,-3-2-48,0 1-12,5 0-36,-5-2-60,0 0 72,0 0-12,-5 0-60,5-2 28,-3-4-40,3-1-84,-5-2-36,5-6-96,0 2 24,0-2 36,0-1 12,0 1 20,0 2 4,5 3 36,-2 3 72,5 1-36,-3 1-12,-2-1-48,6 3-60,-1-1 48,-5 4 0,5 0-124,-2 0-236,-6 0-268,2 2-440,-2 2-964,6 1-1921,-6-1-1895,0 1-3185</inkml:trace>
  <inkml:trace contextRef="#ctx0" brushRef="#br2" timeOffset="0.99">34314 62544 1004,'0'0'15746,"0"0"-12818,0 31-2252,0-13-676,0 6 0,-5 6 0,5-1 476,-4 1 108,4 1 96,-5 1 56,5-6-128,-3 3-248,3-5-164,0-2-196,-5-3-80,5-5-184,-3-2-64,3-6-8,-5 0-40,5-5-60,0-1-24,-4-1-160,-1-5-164,2-4-588,-5-2-344,3-4-669,2-2-1491,-6-4-1236,7 8-737</inkml:trace>
  <inkml:trace contextRef="#ctx0" brushRef="#br2" timeOffset="0.99">34620 62761 4680,'0'0'12254,"0"0"-8102,0 0-2928,0 0-800,0 0-120,-17 28 132,12-19 84,5-1 56,0 3-80,0-2-124,0 0-84,5 2-188,-2-3-100,6 1-108,-1-2-60,0 0-84,1-4-108,2-1-64,-3-2-32,0-2 80,1-4 84,-4-2 88,-2-2 12,2-3 32,-5 0-8,0 0-100,-5-4 88,2-2-52,-5-1-108,-1 4-292,-4-2-380,2 4 68,2 4 944,1 4 468,0 6 288,5 0-448,-3 3-308,-2 2-624,0 2-396,5 0-224,1 1-165,2 1-599,0-2-1032,0 1-2480,0-2-205</inkml:trace>
  <inkml:trace contextRef="#ctx0" brushRef="#br2" timeOffset="0.99">34789 62911 16201,'0'0'4497,"0"0"-3669,8 26-828,-8-16-156,6-2 156,-6 3 0,2-4 64,-2-4 56,0-1 244,0-1 108,0-1 136,0-3 80,-2-3-336,2-3-352,-6-5-12,6-2-208,-3 0 16,3-5 120,-5-1 24,5-2-4,0-5-44,0 1 0,0-3 108,0 0 0,5-1 156,-2 6-8,3 0 68,-4 5 48,6 4 64,-5 4-64,2 5-72,-2 3-100,-3 1-92,6 2-64,-3 2-44,2 2 20,-5 2 88,3 5 4,2 0 44,3 2-48,-4 7 0,-4-4 0,8 6-8,-5-2-64,5 2-84,-3-1 60,4-2-12,-1-2-36,0-1 80,-5-1 64,8 0 64,-6-3 80,-2 0-36,-3 1-36,5-4-64,-5 1 100,0-2 24,-5 1-12,2-1 4,-2-1-40,2-1-84,-5-2-52,8-2-60,-3 3-128,3-3-192,0-4-76,0-1-268,0-6-424,0-2-592,3-2-1356,8 1-4537,-3-12-1204</inkml:trace>
  <inkml:trace contextRef="#ctx0" brushRef="#br2" timeOffset="0.99">35100 62472 10001,'0'0'8657,"0"0"-6477,0 0-1500,0 0-548,0 0 100,4 37 324,-4-19 268,0 4-84,-4 4-152,4 3-20,-5 3-28,5 3-56,-3-1-148,-2 0-132,5-4-204,0-4-72,0-3-228,0-6 0,0-3 32,0-5 4,0-4 12,5-2 24,-5-2-40,0-1-104,0 0-36,-5-2 32,5-5-48,-8-3-72,4-3-144,-4-3-336,5 2-364,-5-6-396,-1 4 156,4 0 371,5 2 1209,0 5 428,0 5 617,0-1-285,0 5-316,0 0-136,0 0-12,5 0-12,-5 0 184,4 0 244,4 3 68,-3-1-72,-2-1-176,2 1-120,-2-1-108,1-1-36,4 0 8,0 0 40,1 0-64,-1 0-44,0 0-4,3 0-72,2 0-36,-2 4-48,-2-1 12,-1 3 0,0 1 36,1 1 40,2 3-16,-3 1-60,1-2-12,-4 1 72,3 0-72,-5 0-48,-1-3 0,4-1 0,-6-3-72,3 1-108,-3-4-244,0-1-348,0 0-220,5-6-112,-5-2-332,0-2-576,3-4-2249,-3 4-4504</inkml:trace>
  <inkml:trace contextRef="#ctx0" brushRef="#br2" timeOffset="0.99">35357 62702 16950,'0'0'5268,"0"0"-4096,-3 35-900,-3-18-264,4 0-8,2 1 52,-3-5-52,3 0-72,0-6-108,-5-3 32,5 0 76,0-4-24,0 0-108,0-1-488,0-4-488,0-4-800,0-5-1841,0-2-1215,0 2-1817</inkml:trace>
  <inkml:trace contextRef="#ctx0" brushRef="#br2" timeOffset="0.99">35370 62455 4272,'0'0'11097,"0"0"-8400,0 0-1809,0 0-888,0 24 0,0-11-108,0 0-16,0 0-208,0-2-412,3 2-336,-3-4-345,9 0-527,-1-2-680,0 1-500,9-2-1825</inkml:trace>
  <inkml:trace contextRef="#ctx0" brushRef="#br2" timeOffset="0.99">35548 62586 11341,'0'0'5145,"0"0"-3345,0 0-740,0 0-180,-37 21 108,29-11-52,-9 1-40,7 1-52,-7 2-72,6 1-84,-2-2-84,4 5-160,6-4-264,-2 2-180,5 1-76,0-1-44,8-2 0,1 0-72,4-4-76,1-1 28,8-4 192,2-2 44,-1-2-116,7-1-72,-8-1-168,3-2-28,0-1 16,-5 1-52,-4 0-84,-5-2-180,3 0-272,-12 3-308,-2-4-216,0 3-684,0 1 187,-8-2-899,-3 4-2424,-5 0-1109</inkml:trace>
  <inkml:trace contextRef="#ctx0" brushRef="#br3" timeOffset="0.99">36935 62537 5004,'0'0'7133,"0"0"-4509,0 0-811,0 0-769,0 0-128,0 0-56,0 0-64,0 0-212,0 0-204,6-10-164,-3 4-104,-3-1-104,0-1 52,5-1-48,-5-1 72,0 1 28,0-1-16,-5 5-48,2-2 24,-6 2-72,1 3-48,-9 0-72,9 2-28,-9 0-8,1 4 8,5 3 148,-5 1 8,4 1 140,-1 4-52,-4 5-12,6-1 40,0 7 156,-5 5 68,1 5 164,5 4 176,2 5-120,5 5-136,-3 0-164,3 5-136,3-5-132,3-5-228,6-3 32,-1-8-20,0-7 0,3-6 72,3-6 20,-3-4 16,5-3-60,4-5-12,-3-2-52,-1-5-32,3-4 8,-3-2 40,1-1 32,0-7-56,-6 2-4,3-5 60,-6 3-20,-5-2-64,5-2 72,-8 5 112,0-1 84,0 4 40,-6 4 68,4 0 64,-6 4 48,-1 4-28,-2-1 52,3 4-12,-9 1 20,7 0-32,-7 6-88,0-2-12,-2 4 16,2-1 56,4 2 48,1-1 4,4-1-76,0-1-96,5-3-64,3 1-8,0-4 0,0 0-168,3 0-48,5-4 68,0-3 64,12 3 72,-3-5 4,1-2-40,7 2 44,0-1 4,-5 1 12,5 2 96,-9-1-100,1 6-8,-7-3-8,-1 5-4,-3 0-48,-4 0-36,-2 0-24,0 5 0,0-3 44,0 0-8,-2 4-144,-7-4-368,1 3-304,0-4-664,-9 0-1581,9-1-3159,0 0-2409</inkml:trace>
  <inkml:trace contextRef="#ctx0" brushRef="#br3" timeOffset="0.99">37153 62770 4060,'0'0'7297,"0"0"-4473,0 0-996,-25 32-439,14-21 119,6 4 0,2 1-120,1-1-200,2 5-236,0-1-216,0-2-192,2-1-160,1-3-180,5-2-92,6-2-100,-3-3-12,2-3-12,-1-1-36,7-2-64,-3-5-44,1-3-24,3-5-60,1 2 72,-9-2-76,-1-3-32,3 3-24,-12-1 56,4-2 76,-4 1 48,-2-1 48,-2 1 60,-4-1-48,-5 4-12,-2-3-28,1 1 4,-4 6 96,-1 1 120,4 3-8,-4 4-100,0 0-4,1 1-4,4 3 68,-1 3-12,5 0-60,-1 2-40,6-2-104,-5 1-148,8 1-120,0-1-180,0 1-404,0 2-480,0-1-796,3 0-1861,-3-3-2235,5 0-549</inkml:trace>
  <inkml:trace contextRef="#ctx0" brushRef="#br3" timeOffset="0.99">37735 62695 6049,'0'0'5128,"8"30"-3040,-5-10-564,-3 4-228,5 1 217,-5 1-129,0 2-296,-5-4-232,2 0-40,-2-4-140,2-5-152,-3 0-116,6-6-56,-8-4-60,5-2-52,3-3-48,0-1-24,-5-8-84,2-4-76,3-2-8,0-5-4,-3-4 4,3-5-4,-6 1 0,6-3-4,0-3 8,0-1 8,0 0 116,0 2 32,6 0 12,-3 3-72,0 4-12,2 2 0,-2 2 0,5 4 0,-8 1-72,0 1-8,6 4-4,-3-2-8,-3 2-76,5 2-36,-2-1-24,2 3-48,3 3-52,-5-2-56,5 3-24,3 4-28,-2 0 28,4 4 8,-2 3 0,-2 3 28,2 4 44,3-1 184,-6 3 60,0 1 4,-5 2 92,-1 0 40,-2 0 8,-2 1 24,-1 2 40,-5-3 56,-6 1 16,3 0 44,-6-3 100,6-2-28,-2 1-92,-7-6-148,12 1-72,-3-5-24,3 0-52,3-5-8,2 4-4,-3-5 0,6 0-8,0-2-144,6-1-24,2 0-40,0-2 40,3 2 60,6-1 12,-6 2-60,5 2 12,1 4-100,2-1-96,-2 4-44,-1 1-52,-5 1-124,-3 1-36,1 2 172,-1-3 436,-3 1 208,-5-1 48,0-1 8,-5 4 88,2-4 72,-5 2 40,2-3-32,-2 0 4,-3-3-48,3 3-16,0 0-44,0-1-40,-1-2-60,1 2-96,0-3-120,5 2-12,-6-1 0,6 0-60,-5-3-48,3 0-60,2 4-36,-2-5-100,-4 0-116,9 0-124,-8-5-156,5 1-148,3-2-356,-5-2-936,5-2-1941,0-3-1843,0 6-2069</inkml:trace>
  <inkml:trace contextRef="#ctx0" brushRef="#br3" timeOffset="0.99">38074 62748 1240,'0'0'14621,"0"0"-11584,0 0-1957,0 0-764,0 0 184,0 0 196,0 0 92,-30 8-84,27-1-88,-6 0-96,1 2-16,0-1-8,-1 7-100,7-4-72,-4 3-104,6-1-100,-2-3-120,2-2-68,2-1-16,4-2-48,-4-3-4,12 0 16,-6-2 0,4-2-48,-1-4-60,3 1-48,-3 1 32,-3-5 100,9 2 140,-9-1-56,0 1-156,-5-2-16,2 2 52,-2 0 36,-3 0 36,0 4 108,-3-3 68,-2 4 64,2-3 36,-3 5 52,-2 0 20,8 0 24,-10 7 4,10 0-64,-7 2-36,5 4-24,2-2-36,0 2-108,0-2 0,0-1-144,0 1-156,0-2-52,9-2-56,-7-3-280,6-2-268,0-2-852,1-2-732,4-2-1629,-1-8-1363,-4 6-1777</inkml:trace>
  <inkml:trace contextRef="#ctx0" brushRef="#br3" timeOffset="0.99">38321 62704 13261,'0'0'5673,"0"0"-3761,0 0-892,0 0 132,0 0 128,-27 27-208,19-19-72,-1 5-280,1-2-215,-3 5-141,2-1-184,7 1-128,-6 1-52,2-2-96,4 0 24,2-4 24,0 2-36,0-6-40,0-3-32,2 0-72,6-2-37,0-2-23,1 0-12,2-4 24,-3-1 0,6-1-16,-6-1-44,4-1-36,4 1-16,-5 3-32,3-3-40,-4-1-472,7 1-752,-6 0-620,3-1-1449,-3-1-1411,-2 2-2377</inkml:trace>
  <inkml:trace contextRef="#ctx0" brushRef="#br3" timeOffset="0.99">38495 62555 7989,'0'0'9165,"0"0"-6269,-8 38-1264,5-19-636,-5 5-4,2 5-220,3 3-276,1-1-196,-4 2-120,4-2-132,2-6-48,0-2-120,0-6-36,2-6 0,4-3-36,-4-1-148,7-1-180,-9-6-144,11 0-84,-6-1-392,-2-5-620,3-1-1028,-3-3-1673,-3 0-1511,5 1-477</inkml:trace>
  <inkml:trace contextRef="#ctx0" brushRef="#br3" timeOffset="0.99">38501 62667 8625,'0'0'3884,"0"0"-3108,0 0-264,0 0 752,-6 22 509,6-13-245,-3 1-92,3 1-128,-5 1-216,5 2-184,-8-3-148,5 5-120,-3-3-132,3 2-112,1-4-72,2 0-104,-6-5-112,6 1-108,0-1-60,6-5 0,-4 1 48,1 2-48,6-4-4,4 0 4,-4 0-36,2 0-24,6 0-24,-7-4 36,7 2 0,-3 1-24,-4 0-84,10-4-88,-12 4-56,1 0-100,-1-1-180,-6-1-316,4 3-540,-6 0-860,0 0-1797,-8 0-1819,5 0-1369</inkml:trace>
  <inkml:trace contextRef="#ctx0" brushRef="#br3" timeOffset="0.99">39013 62493 3088,'0'0'8285,"0"0"-5601,0 0-1116,0 0-623,0 0-49,0 0-140,0 0-92,0 0 12,0 0 108,0 0 56,5 34-28,-5-13-48,0 5 36,0 5-76,-5 4-168,2 2-112,3 0-84,0-2-80,-3 0-160,3-7-108,0-4-12,0-2-132,0-7-40,0-5-80,0-2-12,0-4-108,0 0-52,0-4-84,0 0-264,0-6-404,0-3-636,0-1-1220,0-4-2573,-5 3-2540</inkml:trace>
  <inkml:trace contextRef="#ctx0" brushRef="#br3" timeOffset="0.99">38872 62690 13133,'0'0'5033,"0"0"-3337,0 26-984,0-17-140,8 3 96,1-2-148,4-1-120,-1-3-84,4 1-28,4-3-32,-1 0-76,3-3-180,0-1-12,3-3-108,-3-3-84,0-2-148,0 0-228,-3-5-76,1 5 36,-4-3 36,-2 3 48,-3 0 20,-9 4 12,7 0-220,-9 3-416,0 1-277,-9 0 193,7 3 1224,-6 3 656,5-2 641,-2 5 343,2 2 68,-6 0-132,4 3-268,2-2-256,-2 2-268,5 0-264,0-3-304,0 2-204,5-2-8,-2-2-4,5 2 0,1-7-72,-1 2-84,2-6 0,7 0 36,-3-6-16,-3 0-20,6-5-36,-6 1-48,-3-2 68,1 0-44,-4-2 0,-2-1 44,-3 3 40,-3-4 48,-2 3-24,-7-3-76,-1 5-68,1-2-16,1 6 208,-5 2 60,2 5 340,3 2 96,3 4-124,0 2-192,-1 4-120,1 0-112,0 0-68,0 1-108,4-1-136,-4 0-208,8-4-440,-5-1-664,5-3-1069,5-2-1295,-5 1-2364</inkml:trace>
  <inkml:trace contextRef="#ctx0" brushRef="#br3" timeOffset="0.99">39855 62559 944,'0'0'8881,"0"0"-6753,0 0-1284,2-28-564,-4 20 40,-4-3 112,4 3 0,-7-1 64,-5 2 108,3 1 124,0 1-11,-6 1-121,-2 4 24,-3 2 96,3 5-16,-1 1-136,-1 8-148,1-1 168,3 7 172,7 2 116,-5 2-84,13 5-88,-6 2-124,8 1-104,0 3-136,10-4-132,-1-7-72,-1-2-44,9-7-88,-1-3-76,4-4-56,2-3 24,0-2 0,-6-4-60,4-1 0,5-4-48,-12 0-76,-1-2-116,4-1-100,-7-2-168,-7 1-208,4-1-272,-4 0-200,-2-4-416,0 4-653,0-1-711,0 1-2112,0-3 19</inkml:trace>
  <inkml:trace contextRef="#ctx0" brushRef="#br3" timeOffset="0.99">39998 62422 3252,'0'0'8357,"0"0"-5725,0 0-1092,0 0-659,0 0 11,0 0-60,0 0-192,0 0-52,0 0 108,22 32 136,-19-9-8,5 3-144,-3 2-76,-1 3-108,-4 2-84,8 0-64,-8 2-20,0-3-76,0-3-60,0-5-12,-6-2 24,6-5-36,-2-1 4,2-8-28,0 1-36,0-2-12,0-6 12,0 2-24,0-3-84,2-3-96,4 1-72,-4-7-12,6-4 0,1 1 8,-1-8-44,0 3-72,1-1-12,-1 3 20,3 1 52,-2 7 48,-1 3 72,-3 2 24,3 2 84,-5 3 4,3 4 176,-3 3 60,5 0-24,-8 4-8,8 0-64,-6 1-48,5-4-36,-7-1-12,2-3-48,4 0-4,-4-1-164,4-5-60,-4-1-40,7 0-128,-9-6-148,8 4-256,0-6-364,-5 1-712,6-1-1148,-9-1-2473,5 0-2532</inkml:trace>
  <inkml:trace contextRef="#ctx0" brushRef="#br3" timeOffset="0.99">40379 62688 12537,'0'0'5497,"0"0"-3993,0 0-748,0 0-120,0 0 156,-28 27-80,23-17-140,-4 2-100,1-1-124,8 2-104,-8-2-52,5 0-60,3-1-132,0-1 0,3-1-144,2-2-136,-2-5-56,5 0-16,-2-1 76,-3-2 44,5-4 4,0-1-16,1-2 4,-7 0-4,4-4 72,4 2 172,-3-2 100,-5 2 44,-2-2-48,6 4-32,-6 2-16,0 3 12,0 1 180,0 3 64,0 0-12,0 3-52,-6 1-44,6 3-76,-2 2 24,2 4 0,0-1 28,-7 2-16,7 3-24,0-3 0,0-1-132,0-2 0,7-2-192,-5-3-76,4-4-176,-4-2-112,4 0-100,-4-1-108,4-6-452,-3-2-836,0 0-1969,2 0-2583,-5-6-1053</inkml:trace>
  <inkml:trace contextRef="#ctx0" brushRef="#br3" timeOffset="0.99">40539 62828 92,'0'0'15281,"0"31"-12580,0-14-1617,0 1-596,-3 1 320,3-1 240,0-2-296,0-1-256,8-6-156,-5-1-136,-3-1-44,5-6-16,-2 0-12,-3-1-24,6-2 24,-3-5 28,-3-4-76,0-2-72,5-2-4,-5-2 4,0-3 132,0-2 24,0-1-84,0-1-84,-5-1-8,5-1 4,-3-1-4,3 3-112,0 0 24,-6 3 48,6-1 40,0 2-4,0 1-72,0 1-12,0-2-24,0 5-28,0 0-8,0 0 48,6 3 48,-3 4 60,2 1 4,-2 3 80,5 2 24,-6-1 12,5 3-8,3 5-16,-4 2-84,-4 4-8,7 2-4,-3 3-72,-4 3-40,4 2-8,-4-1-36,4 2-60,-3 0-88,-3-3 64,0-1 116,0-5 120,3 2 4,-3-6 108,0-1 64,-3-4 20,3 2 100,-3-2-40,-5-2-32,0-2-124,0 0-36,1 0-60,-3-2-108,2-2-124,-1-3-92,6 3-52,-2-3 96,5-1-56,0 0-296,5 0-452,-2-1-652,-3 0-1029,9-2-2387,-1 7-2653</inkml:trace>
  <inkml:trace contextRef="#ctx0" brushRef="#br3" timeOffset="0.99">40743 62579 1344,'0'0'11737,"0"0"-7772,0 0-2897,0 31-552,2-18 112,-2-3 132,9 0-28,-6-1-24,5-1-112,0-1-148,1-2-88,-1-1-68,0-3-112,9-1-56,-7 0-124,5-3-44,1-4-80,-5-2-44,9 1 24,-4-1-40,1 0-20,-7 0-136,5 2-268,-7 1-232,0 2-296,-6 0-476,-2 2-885,3 2-727,3 0-1584,-6 0 871,3 4 1537,2 0 1448,-2-2 952,-3 0 1292,8 3 284,-8-3 432,6 2 685,2-3 51,-5 1-356,5 0-596,-5-2-304,3 4-239,4-4-137,-4 0-164,-4 0-252,4 0-256,-3 0-112,3 0-96,-4-4-88,-2 4-84,0-4-60,0 1-52,-2 1-56,-4-2-72,3-1-64,-3 3-76,-2-2 152,-2 2 168,1 2 24,6 0 220,-2 0 48,-3 4-96,5 0-52,-3 5 64,6 2 324,-8 0 28,8 5-184,0-1-172,0 2-120,5 2-84,-2-3-216,6-1-160,-1-1 120,0-2-84,3-1-180,5-4-88,-7-3-100,5 2-320,-4-6-592,2 0-937,-4-1-1899,0-4-2029</inkml:trace>
  <inkml:trace contextRef="#ctx0" brushRef="#br3" timeOffset="0.99">40809 62408 6189,'0'0'7080,"0"0"-3223,0 0-2273,0 0-380,0 0-96,0 0-60,0 0-104,0 0 8,8 24-92,-2-7-92,-6 7-128,0 6-208,0 2-144,-6 2-84,6 5-35,-2-4-49,-4 2-120,4-4-60,2-2-169,0-10-47,0-1 24,0-9 48,0-3-24,0-2-36,0-5-124,0-1-164,0-2-160,0-5-208,0-2-436,0-5-556,-9-2-548,9-2-577,-8-5-1591,5 8-1101</inkml:trace>
  <inkml:trace contextRef="#ctx0" brushRef="#br3" timeOffset="0.99">41163 62728 13865,'0'0'3061,"0"0"-1945,8 25-536,0-17 392,-6 1 264,7-2-228,-6-1-304,5-2-196,-3-2-220,-2 1-104,-3-3-112,5 0-72,-5-5-60,0-2-24,0 3 32,-5-4 44,5-4 8,0 1 124,0-3 152,-3-2 52,-2-2 248,5-3-164,0 1-232,0-2-136,0 3-44,0 1 0,0 6 68,5 2 124,-2 4-24,-3 1-8,5 3-28,4 1-24,-6 1-36,5 0-68,0 0-4,3 0-12,-3 1-48,7 1 52,-5 1-52,7 1 0,-6-4-12,6 0-40,-1 0-80,-5 0-84,-3 0-84,0 0-160,-1 0-156,-5-2-180,-2 0-188,-2 2-232,-5-5-476,-1 5-1321,0-1-2871,-6-2-3121</inkml:trace>
  <inkml:trace contextRef="#ctx0" brushRef="#br3" timeOffset="0.99">41565 62422 3056,'0'0'2841,"0"0"1671,0 0-2532,0 0-360,0 0-308,0 0-227,0 0-213,0 0-140,0 0-76,0 0-164,0-6-124,9 5-28,-7-3-8,6 1-64,6-2 12,-3 1-36,5-1 0,4 2-36,5-1-88,0 1-72,0 1-48,-3-1-60,0 3-124,-8 0-168,3 3-96,-9-1-32,0 1 76,-3 4 196,-5-2 148,0 2 60,-5 2 48,-3-1 64,0 1 108,-4-1 72,-4 3 76,-1 0-16,-3-2-44,4 2 8,0-3 72,-4 1 84,12-1 108,0 1-132,5-2-168,-3 0-192,6-2-88,6 0-72,-3 2 72,5 0 12,0 0-12,4-1-4,1 3-80,-2-2 24,5 1 52,-4 0-40,4 2 44,1-2 0,3 3-48,-4 0-32,0-2-24,4 0 36,-7-2 12,-2 0 52,-2-2 8,-1-1 0,-8 0 12,0 0 36,0-1 36,0 4 96,-8 0 16,-4 1-16,-1 3 0,5 0-20,-12 0-16,9-1 0,-5 4-36,-1-1-48,6 0-12,-3 1-44,-2 0-4,4-1-48,2 2 48,-4-1 60,6-1-48,-9-2-12,6-2-12,3-3-108,-1-4-36,1-2-96,0-2-184,0-5-156,4-2-136,-4-4-208,6 3-256,-4-4-676,6 3-837,0-2-1903,0 7-1889</inkml:trace>
  <inkml:trace contextRef="#ctx0" brushRef="#br2" timeOffset="0.99">29326 63440 6537,'0'0'7948,"0"0"-5743,0 0-1285,0 0-192,0 38 208,3-16 80,2 2-296,-2 4-324,-3-3-396,0 1-196,8-3 12,-2-5-144,2 0-112,0-5 88,4-2-104,-1-5-48,-3 0 36,1-6-24,4 0 120,-2-6-24,0 0-68,-3-5-125,1 0 37,-1-3 136,-3-2 276,3 0 140,-4 1 128,-4-2 20,0 3 92,3 3 76,2 0 253,-5 6 115,0 2-248,0 3-288,0 2-84,0 2-56,0 5 308,8 3 216,-5 4-4,2 2-136,-1 2-184,4-1-128,-3 1-80,3-1-96,-2-2 8,2-3-8,0-1-16,6-4-268,-6-3 60,0-2 320,-5-2 36,6-2 212,2-3 84,-6-2-28,-2-4-132,6-4-84,-4 0-88,3-4 0,-5-4-64,5 0 16,-5-3-160,5-2 100,-8 1 20,8 0 4,-8 2-76,0 2 108,0 4-20,0 6 64,0 6-264,0 3 260,-2 2-332,-4 6-412,-5 4-524,8 3-865,-5 0-1079,3 0-2300</inkml:trace>
  <inkml:trace contextRef="#ctx0" brushRef="#br2" timeOffset="0.99">29826 63359 12953,'0'0'4273,"0"0"-4185,0 0-88,0 0-400,0 0 400,0 0 312,8 32-176,-8-19-136,0 2-536,0 3-369,0-1-723,0-6-3328,0 4-3717</inkml:trace>
  <inkml:trace contextRef="#ctx0" brushRef="#br2" timeOffset="0.99">29856 63618 14073,'0'0'4313,"0"0"-3157,3 35-620,-3-20-8,-3 0 116,3 0 96,-5-3-400,5-2-340,-3-5-36,3-1-232,0-2-144,0-2-208,-5-2-256,5-5-352,-3-5-1645,3-2-3275,-6 0 143</inkml:trace>
  <inkml:trace contextRef="#ctx0" brushRef="#br2" timeOffset="0.99">30057 63666 2752,'0'0'11141,"0"0"-8416,0 0-1445,0 0-648,0 0 68,0 0 584,17 24-308,-17-22-296,3 1-88,-3-3-72,8 0-48,-8 0-72,3 0-160,5-5-132,-2 3-108,-4-5-8,6 0-40,-2-2 48,2-1 4,0-1 8,-5 1 48,6 0-52,-6 0 4,5-1 60,-8 2-24,5 5-36,-2-1 36,-3 3 0,0-1 52,0 3-92,0 0-4,6 5-4,-6 0 0,3 3 24,2 3-12,-5 0-12,3 2-284,2-2-488,-2 0-424,-1-4-408,7-3-1496,-3 1-3317,4-5-4212</inkml:trace>
  <inkml:trace contextRef="#ctx0" brushRef="#br2" timeOffset="0.99">30436 63523 16498,'0'0'4996,"0"0"-3408,0 0-696,0 0-144,0 0-168,0 0-160,-27 20-116,19-14-52,-3 3-48,2 2-84,-4-2-76,4 1-44,1 3-48,5-2-24,0 3-60,-2-1-120,5-2 0,0 2 32,0-3-44,5-3-36,-2 0 0,5-5 104,1-1 64,2-1 36,-3-6-24,6 0-84,-3-5-64,0-2-80,2 0 8,-1-4 72,1-3 88,-7 1 96,11-3 84,-9-1-8,0-3-44,1-2 44,-1-3-212,0-1 184,3-1 36,-6 0 4,-2 3 68,-3 1 172,5 7 96,-5 5 152,0 6 152,0 6-20,0 5-236,0 3-244,0 5-136,-5 5 124,2 10 156,-2 5 112,-4 5 80,7 3-36,-4 4-180,4 1-119,2-3-93,0-1-52,0-5-169,0-3-131,0-7 0,0-3-156,8-4-172,-8-6-80,11-2 44,-11-3-328,8-4-1104,-3-4-2649,-2 0-3151,6-8-521</inkml:trace>
  <inkml:trace contextRef="#ctx0" brushRef="#br2" timeOffset="0.99">30875 63592 12029,'0'0'6225,"11"22"-3933,-5-13-1012,-4-1-492,4 1-112,-4-5-240,-2 0-436,0-2-264,3-2-524,2-6-316,-5-3-396,0-2-2573,0 1-4599,0-11 1347</inkml:trace>
  <inkml:trace contextRef="#ctx0" brushRef="#br0" timeOffset="0.99">25839 48288 940,'0'0'10385,"0"0"-7749,0 0-1348,0 0-228,-13 33 225,10-15 83,-6 3-164,1 3-240,-3 0-224,3 2-144,-6-1-124,5 1-112,-1-4-92,-1 1-100,2-5-12,1-2-20,0-2 20,2-4-156,-5-2 0,6 1-60,2-2-36,0-1-172,-3-4-132,4 0-56,2 1-80,-6-3-80,6 0-80,-2 0-216,2 0-572,0-5-865,-6 5-2155,6-7-2117,0 3 1437</inkml:trace>
  <inkml:trace contextRef="#ctx0" brushRef="#br0" timeOffset="0.99">25673 48415 3848,'0'0'5973,"0"0"-3513,0 0-864,0 0-396,0 0-156,0 0-203,-6 22-193,6-17-216,6 1-124,-6-4-8,2 4 68,6-1 36,-1 1 12,-5 1-108,9-3-40,-3 3-48,6-1 0,-6 1-4,1-3 16,-4 3-12,3 0 72,0 1 0,1 1 8,-1 4 4,0-4 12,1 1-40,-1 2-68,0-2-76,-5-2-36,6 1-48,-4-2-40,-2 0-4,2-3-4,-2 2 0,2-5-12,-5 3 0,4-2-36,-4-2 40,0 0-88,0 0-124,0 0 4,0 0-36,5-4-76,-5 1-120,3-5-244,-3 1-208,2 3-348,4 0-840,-6 0-1873,0 1-2451,2 1-401</inkml:trace>
  <inkml:trace contextRef="#ctx0" brushRef="#br0" timeOffset="0.99">25682 48395 6129,'0'0'7676,"0"0"-3343,0 0-2881,0 0-924,0 0-408,0 0-108,0 0 320,0 0 152,11 26 176,-11-12-188,8 1-180,-5 0-208,5-2-84,-2 0 0,-3 3-96,2-3-52,3-2 16,-5-2 0,6-1 32,-7-1 40,4-1 12,4-3-244,-3-2-96,-5-1-112,6 0-268,-2-1-388,2-6-824,-5 3-2213,2-5-2871</inkml:trace>
  <inkml:trace contextRef="#ctx0" brushRef="#br0" timeOffset="0.99">25520 48515 1720,'0'0'10765,"0"0"-7581,0 0-1527,-24 1-729,12 3-92,1-1 120,-6 0-64,4 2-200,-4 3-132,6-1-100,0 0-96,-2 1-16,4-1-68,6 2-52,-2-3-132,5 0-96,0 1-52,5 2-116,7-3 24,-4-1 24,6-1-64,-1-4-20,9 0-28,-6-8-20,4-2 144,0-4 108,-4-2 8,-2 1 4,-4-2-12,-1-1 72,-6 0-60,-3-1 24,0 1-36,0-1-72,-12-1-12,4 0 84,0 1 4,-3 0 68,-2 2-72,-7 1-24,9 2-60,-6 4 8,4 3-44,1 2 0,4 3-4,0 2 16,6 0-72,-4 0-224,6 6-68,0-3-104,6 4-760,2 1-220,-3 1-525,12-1-1859,-9-1-2233</inkml:trace>
  <inkml:trace contextRef="#ctx0" brushRef="#br0" timeOffset="0.99">25415 48155 3056,'0'0'6677,"0"0"-2561,0 0-2532,0 0-792,32 0-251,-15 2 315,2-2 256,9 0-68,-1-2-164,12 1-148,-3-5-104,0 5-128,-3-4-136,-3 3-364,1 2-172,-10-2-156,2 2-36,-7 0 88,-5 0-4,1 0 24,-7 2 12,-2-2 48,2 0 40,-5 0 76,3 0 80,-3 0 112,0 0-112,0 0-88,0-2-376,0-1-256,0-1-340,0 1-552,0-1-693,0 3-2211,0-1-1445</inkml:trace>
  <inkml:trace contextRef="#ctx0" brushRef="#br0" timeOffset="0.99">26345 47959 4364,'0'0'6121,"0"0"-3401,0 0-1044,0 0-644,0 0-215,0 0 239,0 0 80,28 11-32,-17-10-4,2 4-228,1 1-276,3-3-184,-1-1-124,1 3-80,-1-3-40,1-1-12,-6 3-96,0-3-60,3 1-72,-6-2 60,0 0-72,-5 0-36,5 2-232,-8-2-60,6 0 0,-6 0-156,0 0-136,0 0-100,0-2-140,0 0-644,0 0-917,-6-4-3423,6 1-2165</inkml:trace>
  <inkml:trace contextRef="#ctx0" brushRef="#br0" timeOffset="0.99">26436 47839 196,'0'0'8221,"0"0"-5429,0 0-1060,0 0-672,0 0-152,0 0 88,0 0 33,0 0-133,0 0-156,0 0-124,0 0-76,5-9-76,-5 9-60,0 0-100,0 2-244,0 0-60,0 5 0,0 3 256,3 6 108,-3 6 160,0 2 116,5 2-120,-5 0-168,0-1-160,0-1 28,0-3 20,0-1 12,0-2-12,-5-4-32,5-3-40,0 2-36,0-5-60,-3 0-72,3-4-12,0 3-264,0-5 216,0 1-232,0-1-284,0-2-200,0 0-104,-5 0-140,5 0-308,0-2-752,-3-1-2285,3-6-907,-5 5-1137</inkml:trace>
  <inkml:trace contextRef="#ctx0" brushRef="#br0" timeOffset="0.99">26991 47833 968,'0'0'2364,"0"0"553,0 0-981,0 0-252,0 0-960,0 0-352,0 0 4,0 0 164,0 0 228,-25-13 72,25 13-12,0-2-184,0 2-52,0-2-128,0 2-7,0 0-121,0-2 0,0 2 48,0 0 64,0 0-16,0 0-76,0 0-48,0 0-112,0 0-84,5 4-28,-1-1 100,4 4 308,5 5 432,-2 0 52,0 5-240,3 0-324,-6-1-120,3-1-76,-2 1-60,2-1-48,-6-3-104,4 0-4,-1 0-84,0-1 76,-5-3-220,5 1 156,-8-2 72,8-2-72,-5 0-280,2-2 48,-2 1-56,-3-1 104,0-1-192,0-2-148,0 2-208,0-2-212,0 0-328,0-4-629,0-1-703,0-3-1392,0 1-4557</inkml:trace>
  <inkml:trace contextRef="#ctx0" brushRef="#br0" timeOffset="0.99">27176 47715 6141,'0'0'5620,"0"0"-3552,0 0-1016,0 0-348,0 0 56,-17 31 61,14-18-25,3 5 4,0 0-36,0 5-92,0 3-112,0-2-180,0 0 92,0 0-8,0-4-76,0-1 120,0-2-172,-3-3-92,3-2-100,0 0-72,0-2-72,0-3-60,0 2-24,0-2-292,-5-2-156,5-2-148,0 1-204,0-4-276,0 0-660,0 0-825,0-4-2403,0-1-981</inkml:trace>
  <inkml:trace contextRef="#ctx0" brushRef="#br3" timeOffset="0.99">26362 53567 4468,'0'0'7589,"0"0"-5077,0 0-1364,0 0-544,0 0-179,-21 19 63,21-17 8,-6-2-224,6 2-272,0-1-372,0-1-336,0 0-349,0 0-367,6 0-752,-3-3-376,5 3-208,0-2-53,-6-1-423</inkml:trace>
  <inkml:trace contextRef="#ctx0" brushRef="#br3" timeOffset="0.99">26385 53627 1736,'0'0'5501,"0"0"-3361,0 0-952,0 0-440,0 0-16,-13 25-28,13-20-76,0-3-184,0 3-248,0-3-196,-3 2-104,3-1-84,0-1-4,-6 2 76,6-3 28,0 2-128,0 0-372,0-1-52,6 0-312,-3 0-508,-3-2-588,5 0-477,-2 0-503</inkml:trace>
  <inkml:trace contextRef="#ctx0" brushRef="#br3" timeOffset="0.99">26421 53711 9609,'0'0'5552,"0"0"-3939,0 0-1189,0 0-376,0 0 212,-16 27 236,11-23 244,5-1 12,-3-1-348,3 2-404,0-1-16,0-2-164,0 4-68,3-1-388,2-1-80,-5 1-188,0-3-113,3 2-255,2-2-452,-2 1-828,-3-2-572,5 0-1097,-1 0 933</inkml:trace>
  <inkml:trace contextRef="#ctx0" brushRef="#br3" timeOffset="0.99">26416 53786 1436,'0'0'6925,"0"0"-4041,0 0-1128,0 0-824,0 0-336,0 0-244,0 0-172,0 0-180,0 0-176,0 0-304,0 0-244,0 24-132,0-22-192,5-2-460,-1 3-652,1-3 0,-5-3-289,3 3-315</inkml:trace>
  <inkml:trace contextRef="#ctx0" brushRef="#br3" timeOffset="0.99">26417 53788 2964,'23'17'3273,"-23"-17"1175,0 0-2880,2 0-1096,-2 2-408,6 0-52,-4-1 104,7 1 64,-6 0-172,5-2-8,0 0-64,-2 0-232,2 0-100,-5 0-284,2-4-232,4 3-344,-6-3-428,-3 1-356,2 0 291,4-1 329,-6 2 560,0 2 860,0-1 324,0 1 800,0 0 272,0 0 333,0 0-309,0 0-940,0 0-480,0 0-352,2 1 352,6-1 132,-8 2 192,9 0-236,-3 0 212,2-2-128,0 1-172,-5 1-88,5-2 88,-5 2 128,5-2 220,-3 1 120,-5-1 48,4 0-52,-4 2-12,5 0-40,-5-2 48,0 0 4,0 0-148,0 1-316,0-1-12,3 0-192,2 0-76,-5 0 188,3 0 44,2 0-4,-1-1-76,4-1-40,0 0-24,-6 2 24,7 0 92,-3 0-4,2 0 16,-6 0 64,4 0 4,-6 0 424,2 4 160,-2-3 116,0 3 36,0-2 236,0 1-80,0 1-140,0-3-247,0 1-245,0 0-264,0-2-52,0 0-108,0 0-352,0 0-321,4 0 1,1-2 224,-5 0 204,3 1-80,5-3 48,-3 2 180,-2-1 168,3-1-308,-3 3-260,2-3-196,-2 1-104,2 1 128,-2 1 376,-3-1 348,0 2 104,0 0 464,0 0 496,0 0-4,3 0 48,-3 0-56,0 0-64,0 0-224,0 0-216,6 0-156,-6 0-196,0 0-20,8 0-72,-6 0-12,4 0-36,-4 0-208,5-2-124,-5 2 64,4 0-52,2-2 164,-6 2 104,4-1-284,-3-1-256,5 2-232,-8-4-148,8 3-220,-5-3-240,-3 3-236,5-3-161,-5 1 117,4-3-12</inkml:trace>
  <inkml:trace contextRef="#ctx0" brushRef="#br3" timeOffset="0.99">26818 53757 1768,'0'0'1956,"0"0"-51,0 0-201,0 0-264,0 0-376,0 0-328,0 0-92,0 0-68,0 0-100,0 0-80,13 12-284,-10-10-112,-3 0-52,0 1-256,3-1-320,3 0-296,-6-2-380,0 0-436,2 0-236,7-2-81,-9-3-291</inkml:trace>
  <inkml:trace contextRef="#ctx0" brushRef="#br3" timeOffset="0.99">26886 53742 332,'0'-28'2280,"3"25"-2032,3 1 44,-6-1-292,0 1-364,0 0-252,0 1 44,0 1-380</inkml:trace>
  <inkml:trace contextRef="#ctx0" brushRef="#br3" timeOffset="0.99">26886 53742 3696,'0'0'2865,"0"0"-565,0 0-2144,0 0-156,0 0-780,0 0 236,0 0 412,0 0 120,0 0-104,0 0-52,9 20-420,-9-20-452,0 0-445,0 0-147,0 0-36</inkml:trace>
  <inkml:trace contextRef="#ctx0" brushRef="#br1" timeOffset="0.99">25189 52001 2044,'0'0'664,"0"0"-664,0 0 2060,0 0-547,0 0-525,0 0-248,0 0 52,0 0 8,0 0 16,0 0-56,-6 1-80,6-1-216,0 0-96,0 0 4,0 0 0,0 0 20,0 0 16,0 0-4,0 0 24,0 0-24,0 0 0,0 0 76,0 0-31,0 0-101,0 0-60,0 0-56,0 0-56,0 0-28,0 0 0,0 0-12,0 0 0,0 0 0,0 0-12,0 0 12,0 0-4,0 0 28,0 0-12,0 0 24,0 0 48,0 0 12,0 0 28,0 0-40,0 0-16,0 0-20,0 0-12,0 0-40,0 0-8,0 0-28,0 2-36,0 0 28,6-2-76,-6 3 60,0 1-24,0-3 0,0 3 12,3-1 40,-3-2-28,0 3 36,5 0-24,-5-1 52,0-1-28,0 1 0,3 1-36,-3-2 16,0-1 8,0 4 0,0-3 0,0 1-20,0 1-16,0-2-12,3-1-36,-3 3 48,0-2-56,0-1-4,5 1-4,-5 0-4,0 0-40,0-1 40,0 1 0,0 1-40,0-1 44,3 0-44,-3 0 48,6 1 4,-3 0 56,-3-1-52,0 2 52,0-1-56,0 0 4,5 1 88,-5-2-48,3 1 0,-3-1 24,0-1 28,0 1-40,0 2-60,5-1 0,-5 0-12,0-1 4,3 2-4,-3-1-40,0 1 16,5-1-12,-5 0 52,4 0-4,-4 1 0,5 0-8,-5-1 0,3 1 4,-3-3 4,0 3 0,2-1 0,-2-1 0,6 0-4,-6 1 4,0-1 8,0-1-8,0 1-4,2 2 4,4-3-8,-6 1 4,0 1 4,0-1 4,0 0 56,3 1-60,3-1 12,-4 0 64,-2 3-16,0-3 12,0 1-12,6 0 0,-6 1-12,2-1 0,-2 1-36,6-1-4,-6 1-4,2-1 8,-2 1 36,0-3-44,6 3 0,-6-1 4,0-1-8,0-1 0,3 3 0,-3-2 0,0-1 4,5-1-4,-5 4 8,0-2 4,0-1 48,3 1-52,-3 0 44,0-1-48,0 3 44,3-2-40,2 1 40,-5-1 12,0 1-56,9 1 44,-6-3-48,-3 4 8,5-3 0,-2 2-4,2-1-4,-5 0-4,3 1 0,3-2 4,-6-1-8,3 1-36,-3 1 44,5-1 8,-5 0 4,0 0-4,3 1 0,-3-1 52,0 0-60,0 1 4,2-1-4,4-1 4,-6 1-4,0 1 0,2-1 4,5 0-4,-5 1-56,-2 1 52,0-2 0,6-1-4,-4 1 4,-2 0-4,0-1 0,6 1 4,-6 2 0,0-3 4,2 1 0,-2 0-4,6 1-8,-6-1 8,3 0-4,-3 1-4,5 0 12,-5 1-8,0-1-4,3-1-72,-3 3 72,3-1 4,2-2-40,-5 1 48,0 0-12,9 1-32,-6-1 44,-3 0 4,5-1 8,-2 2 0,-3-1-4,5-1 0,-5 1 0,3-1 40,-3 0-48,5 1 8,-5-1 0,4 1 0,-4-1 4,5 0-8,-5 1 4,3 1-8,-3-3 0,2 3 0,4-1-4,-6 1 4,8-1-12,-5-1 8,-3 1 4,6 1 0,-4-3 12,-2 3 36,0-3-36,6 1 36,-6 0-40,2 1 40,-2-1-44,0 0 4,6 0 64,-6-1-24,2 3-36,-2-3-4,0 2 36,6-1-44,-6 0 0,0 0 0,3 0 4,-3-1-4,5 1 4,-5 0-4,0 1 0,3-1 0,-3 0 0,0-2 0,0 1 0,3 2 12,2-2-12,-5 1 0,0-1 0,0-1 0,3 4 0,3-3-4,-3 1-8,-3 0 4,0 1 0,0-1 8,5 0-8,-5-1-4,3 2 8,-3 0 0,5-2 4,-5 1-4,3 1 0,-3-1-4,6 0 8,-6 0 8,3 0 0,-3-1-8,5 2 4,-5-3 4,3 4 0,-3-1-4,2-1 4,4 1-4,-6 1 4,0 0 36,9-3-44,-7 2-8,-2 1 4,0-1-44,6 2 48,-6-3-8,2 0 8,-2 2-4,6-1-4,-6-1 0,2 1 4,-2 0 4,6 2 0,-6-5 4,3 4 4,-3 0 4,0-3-12,5 3 4,-5-1 0,3 0 4,-3 2 0,0-1 4,3 0 0,2-1 48,-5 1-48,0 0-4,3-2 0,2 3-8,-1-3 0,-4 3 0,0-1 0,5 0-4,-2-3 4,-3 0-4,0 4 0,0-4 4,0 2 0,5-3 0,-5 4 8,0-3-8,3 1 0,-3 0-4,0 0 4,0 0-4,5-1 0,-5 1-4,0-1-4,3 2 0,-3-2 4,0 0 0,6 1 8,-6 0-4,0 0 0,3-1 4,-3 1 0,0 0 4,0 0 0,0 1 0,2-1 4,4-1 0,-6-1 0,0 4-4,0-3 0,2 1 8,-2 3 0,6-4-12,-4 0-4,-2 1 0,0 2 0,0-1-8,7-2 8,-7 4 0,2-5-40,-2 4 40,0 0 4,6-1 0,-6 1-12,2-3 8,4 2 4,-6 2 0,2-3 0,4 4-8,-6-3 4,3 1 0,-3-3-4,3 2 8,2 2-8,-5-4-4,3 2 4,2 1 0,-2-3-4,-3 1 8,0 2-4,6-3 0,-3 1 4,-3-1 4,0 4 4,0-4 8,5 0 36,-5 1-40,3 2-4,-3-3 4,0 1 4,5 2 0,-5-1 0,3-2 0,-3 4 36,6-3-44,-6 3 0,3-3 0,2 4-4,-5-3 0,3 1-12,-3-1 8,2 0 0,4 2-4,-6-1 8,2 0 0,5-1 0,-5 2 0,-2-2 4,6 2 8,-6-3-4,2 4 0,-2-3 4,6 2 48,-4-2-52,-2 2 0,6-3 0,-3 4-4,3-3-4,-4 3 0,-2-6-8,3 7 0,2-5-4,-2 2 4,6-1 4,-9-1 0,5 4 0,-2-6-4,-3 7 4,5-5 0,-2 2 4,-3-2 0,5 1 12,-5-1-8,3 0 4,-3 1-4,6-2-4,-6 4 0,3-4 4,-3 0 0,0 3-4,2-2 0,4-1-4,-6 1 4,0 2 4,0-2-4,2-1-4,-2-1 4,6 1 0,-4 2 4,-2-1 0,0-1-4,0 0 0,0 1 0,7 1-4,-7-2 4,2 1-4,-2-1 4,0 1-4,6 2-8,-4-3 0,-2 0-36,6 4 40,-4-4-4,5 0-48,-7 4 12,2-4 44,-2 2 4,8-1 4,-8 2-4,0-3 4,3 0-4,2 4 4,-2-3-4,-3 3 4,6-4-4,-3 2 0,-3 1 0,0-1 0,5-2 0,-2 4-4,2-3 0,-5 3 4,3-2 0,2-2 0,-1 5-4,-4-4 0,5 1 4,-2 1 4,-3-4 0,2 6 0,4-4-4,-6-1 4,2 5 4,4-4-8,-3-2-4,-3 5 4,6-3 0,-6-1 0,2 3 0,-2-1 0,6-2 0,-4 2-4,-2 0 0,6-1 4,-4-1-4,5 1 4,-5 2 4,-2-3-4,3 0 4,2 2 4,-5 0-4,8-2 4,-5 2 76,-3 0 0,6-1-24,-6-1-52,3 3 4,-3-1-4,5-2-4,-5 3 0,3-2-4,2-1 0,-5 3-4,3-2-8,-3 0 8,6-1-8,-6 3-36,3-2 44,-3-1 4,2 5 0,4-5-4,-6 3-4,2-1 4,6 0 4,-8 1-4,7-1 4,-5 1-4,4-1 4,-4-1 0,4 3 0,-4-3 0,-2 1 0,6 1 0,-3-3 0,0 3-4,2-1 4,-5-1 0,8 3 0,-5-3 0,3-1 0,-3 5 0,2-4 0,-2 1-4,2-1 0,-2 1 4,2-2 4,-1 3-4,-2-2 4,4-1 8,-6 3-8,8 0 0,-6-4 4,4 3 0,-3 0 4,-3-1 0,6 2-8,-4-3 8,4 3 0,-4-3-4,4 3 0,-4-2 0,5 3 52,-5-2-56,1-2 8,2 3 0,-2 0 0,5-1-12,-8-1 4,9 1 4,-4 1-8,-2-3 4,2 2 4,4 1 4,-6-2 48,-1 0 0,4 3 12,4-3-60,-3 1-12,-5 1 0,4-3-4,2 3 4,-6-1 0,4-1 12,-3 1 0,5 1 0,-8-1-4,8-1 0,-5 1 4,2 1 0,-1-3-8,-4 3 0,5-1 0,-2 1 0,2-3 0,-2 3-4,5-1 0,-8 1 0,9-3-8,-7 3 8,6-1-4,-8-1 0,8 2 0,-8-3 0,7 3 0,-5-3 4,4 1-4,-4 1 0,4-1 8,-4 0-4,5 1 0,-5-1 4,-2 0-4,3 0-4,2 1-4,-2 0 4,5 1 0,-8-1-4,6-1 4,-3 1-8,2 1 4,-2-2-4,2 1 0,3 0 12,-4 1-4,-4-1 0,8-1 0,-6 3 0,6-3 0,-2 0 4,-3 3 0,3-4-4,-4 3 4,4-2-4,-4 1 4,4-1 4,-3 1 4,5-1 4,-8 1 0,8 1-12,-5-3 4,2 3-4,-1-2 0,1-1-4,-2 1 0,2 1-4,-2 1 0,2-2 8,-2-2 4,-3 3 0,9-1 0,-9 0 8,8 1-4,-6-1 0,4-1 4,-4 1-4,5 1 4,-5-1-4,4 0-8,2 0 0,-6 1 0,-2-1 0,9 0 8,-9 1-4,11-1-4,-11-1-12,8 1 12,-2 0-4,-3 1 8,2-3-4,-2 2 4,2 0 0,-2-1 0,2 3 4,-1-2-8,-2-2 8,4 3 40,-4 0 12,6-1 12,-2 3-64,-3-1 4,5-1 36,-2 1-36,2-1-4,-6 0 64,7-1-72,-6 3 0,5-1-8,0-1 0,-2-1-4,2 1 4,-5 1 0,5-2 0,-5-1 0,3 3 4,2-1-8,-6-1 4,6 1 8,-1-1 0,-5 1 0,4-1 8,-4 0-4,4 1 0,-4-1 4,1 1-8,3-1 0,2 0 4,-5 1-4,2 1 0,-2 0 4,2-3-4,-1 2 4,1-1 0,3 1 0,-5-1 8,2 0-4,-1 1 0,4-1-4,-8 0 0,8 0 0,-6 0-4,4 1 0,-3-2-4,3 1 4,-4 0 0,4-1 0,-6 3 0,2-4 0,4 3 0,-4 1 0,-2-2 4,9 0 0,-9 1 0,8-2 0,-5 1 8,2 0-8,-2-1 0,3 1 8,-3 0 0,2-2-4,-2 3 4,2-3 48,-2 2-56,0 0 0,3 0-4,-4 0-4,6-1 0,-2 1-8,-4-1-36,5 1 40,-5 2-4,4-3 4,-4 1-4,6 1 4,-8-1 8,9 0-4,-9 0 4,11 0-4,-11 1 0,8-2-4,-8-1 8,9 5-4,-4-4 4,-2 0 4,2 1-4,-2 1 0,5-1 0,-5 0 4,5 0-4,0 0 0,-8-1 0,8 1 0,-1-1-8,-5-1 4,-2 5-4,6-5 4,-4 1-4,-2 0 4,6 1-4,-6-2 0,2 4 0,-2-3-4,3-1 0,3 2 4,-6 0 0,0-2-4,3 3 4,2-1 0,-2-2 0,-3 2-4,5-1 4,-5 2 0,3-2 4,3 0 4,-6-1-4,3 2 4,2 1 0,-5-2 0,3 0 0,2-1 4,-5 2-4,3 0 4,-3-2 0,3 0 4,3 2-8,-6-1 0,0-1-60,2 0-12,6 0 60,-8 2 0,0-2 0,0 0 0,0 0 0,6 0 4,-6 0 4,0 0-4,0 0 8,0 0 0,0 0-8,0 0 8,0 0-8,2 0 0,-2 0 0,0 2 0,0-2 4,0 0 0,6 0 0,-6 1-4,0 2 4,3-3-4,-3 0 8,0 0 4,6 0 4,-6 0-4,0 1 8,0-1-4,0 0-4,0 0-4,0 0 0,0 0 0,0 0-4,0 0 4,0 0-8,2 0 0,-2 1-4,0-1 0,6 0 4,-6 0 8,0 2 4,2-2 4,-2 0 4,0 0-4,0 0 4,0 0-4,3 0-8,-3 0 8,0 0 40,0 0-36,0 0 36,0 0 0,0 0-40,0 0 40,0 0-44,0 0 4,0 0 4,0 0-8,0 0 4,0 0 0,0 0-8,0 0-4,0 0-56,0 0 56,0 0-8,0 0 0,0 0 0,0 0-36,0 0 40,0 3 0,0-3 0,0 0 4,0 0 4,0 0 0,5 0 8,-5 0 4,0 0-4,0 0 4,0 0 0,0 0 0,0 0-4,0 0 0,0 0-4,0 0-4,0 0-12,0 0-36,0 0 40,0 0-4,4 1 0,1-1 4,-2 0 0,-3 1 8,8-1 0,-8 2 4,5 0-4,-1-2-8,1 0-4,-5 0 4,0 0-4,3 2 4,-3-2 0,0 0 8,0 0 0,0 0 12,0 0 36,0 0 0,0 0-36,0 0 48,0 0-12,0 0-40,0 0 40,0 0-40,0 0-4,0 0-4,0 0-12,0 0 0,0 0-36,0 0 40,0 0-4,0 0 0,0 0 0,0 0 0,0 0-48,0 0 52,0 0-4,0 0-36,0 0 40,0 0 8,0 0 0,0 0 8,0 0 0,0 0 40,0 0-36,0 0 36,0 0-40,0 0 52,0 0-48,0 0 48,0 0 0,0 0-48,0 0-8,0 0-4,0 0-4,0 0-8,0 0-36,0 0 0,0 0 0,0 0 36,0 0-36,0 1 48,0-1 4,0 0 4,0 0 4,0 0 36,0 0-36,0 0 36,0 0-40,0 0 40,0 0 0,0 0-40,0 0 4,0 0 0,0 0 36,0 0-44,0 0-4,0 0-4,0 0-4,0 0-4,0 0-36,0 0 36,0 0 0,0 0-48,0 0 48,0 0-36,0 0 40,0 0-4,0 0-36,0 0 36,0 0-60,0 0-24,0 0 0,0 0-36,0 0-28,0 0-68,0 0-72,0 0-136,0-1-144,0-1-244,0 0-400,-3-1-1288,-2-1-3293,5 2-3776,8 16 6349</inkml:trace>
  <inkml:trace contextRef="#ctx0" brushRef="#br3" timeOffset="0.99">26438 53495 2612,'0'0'1356,"0"0"1821,0 0-1217,0 0-912,0 0-468,-25 21 116,22-16 192,-5-1 120,8-4-256,0 3-284,-5-3-252,5 2-156,-3-2-8,3 0 12,0 0 12,0 0 0,0 0-76,0 0-268,3 0-200,-3 0-64,5-2-52,-5 2-80,0-2-208,3 1-264,-3 1-220,5 0-120,-5 0-72,0 0 23,0 0 141,0 0 576,-5 0 540,2 1 264,3 1-280,-5-2 156,2 2-56,3-1 144,-3-1 40,-3 0 92,6 0-92,0 2-860</inkml:trace>
  <inkml:trace contextRef="#ctx0" brushRef="#br3" timeOffset="0.99">26488 53449 2888,'0'0'5089,"0"0"-885,0 0-2276,0 0-704,0 0-432,0 0-123,0 0-49,0 0-208,0 0-412,0 0-40,-22 22-268,19-20-264,-2 1-509,2-1-367,3 0-656,0 1-1828,0-3-105,0 4-223</inkml:trace>
  <inkml:trace contextRef="#ctx0" brushRef="#br3" timeOffset="0.99">26518 53444 3312,'0'0'5725,"0"0"-3169,0 0-944,0 0-568,0 0-136,0 0 60,0 0-75,0 0-333,0 0-412,0 0-148,0 0-224,-11 14-84,11-14-344,0 1-165,0-1-203,-2 0-328,2 1-968,0-1-2252,-7 0 295</inkml:trace>
  <inkml:trace contextRef="#ctx0" brushRef="#br3" timeOffset="0.99">26568 53449 4408,'0'0'5909,"0"0"-2765,0 0-1108,0 0-915,0 0-361,0 0-104,0 0-112,0 0-136,0 0-312,-20 15-96,20-15-244,-5 0-400,5 0-468,0 0-497,0 0-851,-3 0-2672,3-4-869</inkml:trace>
  <inkml:trace contextRef="#ctx0" brushRef="#br3" timeOffset="0.99">26609 53442 2972,'0'0'6633,"0"0"-4041,0 0-984,0 0-584,0 0-128,0 0-151,0 0-161,0 0-172,0 0-164,0 0-176,-22 12-72,19-12-184,-2 0-252,5 0-172,0 0-489,-8 0-571,5-2-2212,3 1 4,0-3-597</inkml:trace>
  <inkml:trace contextRef="#ctx0" brushRef="#br3" timeOffset="0.99">26661 53444 1280,'0'0'1236,"0"0"-1224,0 0-12,0 0 612,0 0 1484,0 0-247,0 0-733,0 0-296,0 0-84,0 0 12,0 0-36,3-2 20,-3 2-4,0 0-24,0 0-32,0 0-12,0 0 20,0 0 24,0 0 1,0 0-45,0 0-128,0 0-40,0 0-72,0 0-112,0 0-124,0 0-124,0 0-60,0 0-4,0 2-156,0-2-108,-3 0-164,3 0-148,0 0-100,0 0-120,-5 0-81,5 0-303,-3 0 80,3 0-88,-5 0 332,2 1 384,-2 1 452,5-2 24,-4 2 320,-1 0 68,5-1-108,-3 1-36,-2-2 128,2 2-88,3-2-80,0 0-204,0 0-16,0 0-188,-5 2-384,5-2-504,0 0-820,0 0-684,0 0-1357,-3 0 1409</inkml:trace>
  <inkml:trace contextRef="#ctx0" brushRef="#br1" timeOffset="0.99">27857 54880 1892,'0'0'324,"0"0"-324,0 0 1528,0 0-136,0 0-335,0 0-145,0 0 88,0 0 152,0 0-16,0 0-40,0 0-160,0-5-168,0 5-92,0 0-260,0 0 232,0 0 4,0 0-60,0 0-163,0 0-181,0 3-108,0 2 44,0 4 204,0 3 168,0 3 244,0 6 108,0 2-172,0-1-212,0 2-88,-2-4-144,2 2-48,0-5-52,0-2 28,0-4-112,0-2 12,0-2-24,0-1 16,0-5-4,0 0 12,0 1 24,0-2 52,0 0 56,0-2 184,0 0-112,0-5-76,0-3-248,0-8-60,0-1-96,-7-4-36,7-2 72,-2 1 60,-4-2 52,6 1-64,-8-1 0,8 0-52,-2 0-56,-4 2-72,3 0 164,3 1-68,0 2 156,-6 0-24,6 0 24,0 2-8,0 0-4,0 2 12,6 1-4,-6 5 8,9-2-4,-7 5 0,-2 1-84,8 2-48,-8 1-52,6 3-32,-4-1-16,7 2-48,-1 2 40,0 1 92,4 4 28,1 2 72,4 3-64,-6 1-32,8 5 8,-2 1-32,-3 1-4,0 2-48,-1-3 136,-5-2-112,1 1 60,-1-6 28,-5-2 108,-3-1 72,0-1 124,0-1 96,0 0 196,-8 0 156,-1 0-24,-2 0-100,-2-2-84,-1 1-108,-3 0-76,3-1-44,-5 0-112,3-1-96,4-1-60,7 0-12,-3-3-88,-1 3-188,9-3-148,0 0-376,0 0-332,9 0-644,-1-3-1945,6 1-327,-3 0-1921</inkml:trace>
  <inkml:trace contextRef="#ctx0" brushRef="#br1" timeOffset="0.99">28154 54899 3404,'0'0'7877,"0"0"-5689,0 0-376,0 0-1032,0 0-215,0 0 59,0 0 292,0 0-4,0 0-360,0 0-232,-9 11 288,6 2 136,-2 2 120,2 3-164,0 1-80,-6 2-76,4 2-52,-3-4-104,8 1-88,-8-3-96,8-1-84,0-3-108,0 0-12,0-2-44,0-4-100,5 1-24,-2-1-96,5-1 8,1-3-56,-1-3-36,0 0 80,4 0-132,-4-3-132,0-1-168,-3-2-384,4-1-772,-6-2-1149,2 1-2763,-2 3-1021</inkml:trace>
  <inkml:trace contextRef="#ctx0" brushRef="#br1" timeOffset="0.99">28302 54879 8817,'0'0'5628,"0"0"-3671,0 0-909,0 0-256,0 0 80,0 0 72,0 0-76,0 0-188,30 11-156,-22-9-196,-4 0-172,4 3-112,-5-3-44,2 2-48,3-1-48,-4 3-16,-4-3 52,0 3-108,0-2-64,0 3 76,0 0 100,0 1 56,-9 1 60,6-1 72,-5 5 64,0-2 20,-1 1 16,1-1-28,0 2-20,-3-2-40,5 3 0,4-3-12,-1 2 76,-2-3-40,2 0-12,3-1-44,0-2-52,0 1-60,0-2-60,3-1-88,2-2-8,-2-1 0,5-2-28,-6 0-8,7 0-12,-1 0-64,0-3-120,-3-1-96,4 1-196,-6-3-236,5 2-332,-5-3-508,6 0-769,-4 1-2135,-2 0-569</inkml:trace>
  <inkml:trace contextRef="#ctx0" brushRef="#br1" timeOffset="0.99">28254 54995 8733,'0'0'7328,"0"0"-5907,0 0-1421,0 0 0,0 0 224,34 7 836,-26-6 304,3-1-340,6 1-332,-7-1-292,7 0-192,-6 0-112,6 0-24,-9 2-72,0-2-68,1 0-236,-9 0-436,2 0-124,4 0-128,-6 0-324,0 0-580,0-2-861,0 0-2119,0-3-649</inkml:trace>
  <inkml:trace contextRef="#ctx0" brushRef="#br1" timeOffset="0.99">28527 54833 3648,'0'0'8861,"0"0"-4624,0 0-2473,31 13-572,-22-4-168,1 2 84,-2 0-80,4 3-252,-7 5-196,3 0-160,-5 1-68,3 2-76,-6 2-12,0 0-24,0-5-92,0 3-40,0-5-60,-6-1 36,6-3-24,-3-2-12,3 2 12,-5-4 0,5-2-56,0-1-4,-3-2-8,3-1-112,0-3-120,-5 0-196,5 0-164,0-2-196,-9-5-376,6-2-940,-5-2-3717,3 0-5412</inkml:trace>
  <inkml:trace contextRef="#ctx0" brushRef="#br1" timeOffset="0.99">27324 54379 9129,'0'0'8257,"0"0"-5769,0 0-1728,0 0-684,0 0-68,0 0 204,0 0 188,0 0 112,0 0 192,0 0-256,-10 3-268,12 3-172,6-3-4,1 3-4,10 0 72,-2 1 0,2 0-12,6 0-52,-1-1 56,1 2-60,-5-1 44,5 0 0,-6-1-48,-3 1-144,-4 2-16,1-2 28,-5 1 48,-4 1-88,-4 1 172,-4 1 128,-4 2 124,-8 1 52,5-1 56,-12 1 4,7 2 288,-3-2-64,2-2-288,1 0-300,4-2-44,4 0-76,0-1-84,6-2-180,2-2-64,0-2-116,2 2-76,4-3-112,-1 0-376,9-2-664,-3-4-1184,3-2-3273,-3-1-2884</inkml:trace>
  <inkml:trace contextRef="#ctx0" brushRef="#br3" timeOffset="0.99">26619 53482 2720,'0'0'224,"0"0"2056,0 0-783,0 0-625,0 0-496,0 0 92,0 0-68,0 0-12,0 0-12,0 0 52,3 3-28,2-3-180,-2 0-156,5 0 220,-3 0-16,-1 0-88,4-1-168,-3 1 268,3-2 172,-5 2 32,6 0-112,-1 0-168,-5 0 12,5 0 0,-2 0-24,-3 0 60,2 0 4,-2 0 32,2 0-72,-2 0-64,-1 0-64,4 0-48,-3 0-40,5 0-100,-3 0-36,-2 0-16,3-3-204,2 2-36,-5 1-40,2-1-92,-2-1 140,2 2-12,-1 0-40,-4 0-168,8 0-296,-8 0-200,0 0-56,0 2-348,0-1-569,0 0-1055</inkml:trace>
  <inkml:trace contextRef="#ctx0" brushRef="#br3" timeOffset="0.99">26668 53479 4288,'0'0'6917,"0"0"-4609,0 0-1700,0 0-608,0 0 0,0 0 192,0 0 364,0 0 0,0 0-344,0 0-212,-21 7-568,21-7-660,0 0-596,0-1-1284,-4 0-1309,4-1-15</inkml:trace>
  <inkml:trace contextRef="#ctx0" brushRef="#br3" timeOffset="0.99">26878 53495 4592,'0'0'6537,"0"0"-3873,0 0-1412,0 0-948,0 0-92,0 0 364,0 0 229,0 0-109,0 0-336,0 0-360,0 0-268,-5-2-204,5 2-188,0 0-109,0-1-87,0 1 72,0 0 60,0-1-68,0 1-104,0-3-212,-3 1 24,3 2 344,-6-1 676,6 1 64,-8-1 804,8 1 384,-11 0-144,6 0-328,2 0-716,-5 0 8,0 1 528,0 0 408,-1-1-32,6 2-32,-5-2-163,8 0-193,-8 0-276,8 0-172,-4 0-12,-1-2-4,5 2 40,-3-1 48,3 1 40,-5-1-28,5 1-12,0-2-12,-3 2-64,3 0 52,0-3 48,0 3 64,-5 0-4,5 0 12,-3 0-8,-3 0-28,6 0-100,-8 3-24,8-1-8,-8 0 56,5-2 52,-5 5 24,8-4-48,-3 0-40,-2 1 4,2-2 20,-2 0 4,5 0-64,-3 0 12,-3 0 24,6 0-44,0 0 8,-3 0-76,-2 0 76,5 0-72,0 0 0,0 0-4,0 0-8,0 0-4,0 0-8,0 0-60,0 0-12,0 0-12,0 0-28,0 0-32,0 0-40,0 0-36,0 0-36,0 0-24,0 0-36,0 0-104,0 0-168,0 0-176,0 0-228,0 0-473,0 0-683,0-2-1060,0 2-1652,0-2-701,0 6 5573</inkml:trace>
  <inkml:trace contextRef="#ctx0" brushRef="#br3" timeOffset="0.99">26839 53515 4044,'0'0'2905,"0"0"-29,0 0-1728,0 0-1148,0 0-324,0 0 28,0 0 292,0 0-8,0 0-44,0 0-264,0 0-316,8 2-660,-8-2 12,6 0-697,-4 0-431,-2 0 60</inkml:trace>
  <inkml:trace contextRef="#ctx0" brushRef="#br3" timeOffset="0.99">26839 53515 1552,'24'-5'0,"-24"5"-952</inkml:trace>
  <inkml:trace contextRef="#ctx0" brushRef="#br3" timeOffset="0.99">26897 53576 3292,'0'0'1380,"0"0"1485,0 0-649,0 0-912,0 0-572,0 0-348,0 0 144,0 0-44,0 0-368,0 0-116,0 0-268,-9-5-52,9 5 0,0-4 36,0 4-48,0-2 36,0-3 156,0 2 140,0 0 76,0-1-72,0 1-4,0-3-168,0 4 164,0-3-72,0 3 76,0-2 88,0 4 160,-2-2 96,2 2-72,0 0-4,0 0-12,0 0-244,0-1-12,0 1-308,0 0-408,0 0-600,2-2-496,-2-2-772,0 4-401,0-2 45</inkml:trace>
  <inkml:trace contextRef="#ctx0" brushRef="#br3" timeOffset="0.99">26888 53685 4608,'0'0'8513,"0"0"-6309,0 0-1436,0 0-668,0 0 105,0 0 371,0 0 216,0 0-196,0 0-596,0 0-212,0 0-408,0-24-176,0 18 143,3-1-127,3 2-408,-6 0-532,0-2-740,0 0-276,3 1-181,2-1-303</inkml:trace>
  <inkml:trace contextRef="#ctx0" brushRef="#br3" timeOffset="0.99">26639 53937 5461,'0'0'6692,"0"0"-4412,0 0-1144,0 0-532,0 0-75,0 0-117,0 0-152,0 0-124,0 0-136,0 0-184,0 0-40,0 23-28,0-17-120,0-2-321,5 4-735,-1-2-712,1 1-2672,-5-4-749</inkml:trace>
  <inkml:trace contextRef="#ctx0" brushRef="#br3" timeOffset="0.99">26675 54155 4804,'0'0'4849,"0"0"-3145,0 0-1180,0 0-524,0 25-296,0-20 104,-3-1-68,3 0-784,0-1-600,0 1-892,0-2-641,0 0 445</inkml:trace>
  <inkml:trace contextRef="#ctx0" brushRef="#br3" timeOffset="0.99">26667 54253 2696,'0'0'0,"0"0"-116,0 0-1084</inkml:trace>
  <inkml:trace contextRef="#ctx0" brushRef="#br3" timeOffset="0.99">26675 54317 4560,'0'0'6177,"0"0"-4145,0 0-1116,0 0-548,0 0-216,0 0-152,-3 24-116,3-23-164,0 1-652,0 2-736,-5-4-1304,5 1-1553</inkml:trace>
  <inkml:trace contextRef="#ctx0" brushRef="#br3" timeOffset="0.99">26694 54414 3740,'0'0'2565,"0"0"-109,0 0-1112,0 0-840,0 0-336,-19 24-168,19-21-40,0 0-384,0-1-832,9-1-688,-9-1-193,10 0-51,-4 0-600</inkml:trace>
  <inkml:trace contextRef="#ctx0" brushRef="#br3" timeOffset="0.99">26572 54844 3616,'0'0'980,"0"0"3165,0 0-1781,0 0-788,0 0-388,0 0-112,0 0 4,0 0-75,0 0-161,0 0-176,0 0-128,0 2-208,0 2-160,0 1 12,0 2 144,3 5 28,2 1 156,-5 3 168,0 3-108,3 3-76,5 2-24,-8 2 0,0 0-60,5-2-64,-5-2-72,0-3-56,0-2-64,4-3-12,-4-4-48,0-2 0,0-2-48,0-3 0,0 1-36,0-4 0,0 0 48,0 0-12,0 0-36,0 0-4,0 0-4,0-2 44,0-2 36,0-3-84,-4-1-36,4-6-96,-5-1 36,2-2 0,-2-2 36,2 0 0,-2-2-48,2 1-36,3-1-12,-3 0 20,-3-1 16,4 0-60,-4-2 0,6 1 24,-2-1 84,-4 0-4,6 0 20,0 4 52,0-1-76,0 3 76,0 5 4,0 1 0,0 2-48,0 3-12,6 0-24,-6 2 72,2 2-84,-2-1-52,6-1-68,-6 1 24,2 1 8,4 0-8,-3-2-4,0 3-8,2 0 48,6-2-100,-6 3 144,4-1 28,-1 2 12,0 0 72,-4 0-60,4 2 60,2 3 0,-4-1 40,3 4 32,-7 0 12,6 1 64,-2 2 32,-4 1 88,7 1-148,-9 1 28,0 1-144,3-1 92,-3 2-12,0-3 48,0 1-8,-3 0-40,3-2 72,0 0 0,-5-3 16,1-1-40,4 0 0,-2 0-24,-4-3-36,6-2 76,-2 2-52,-4 0-12,4-1-72,2-1 60,-6 1-64,3-1 0,-3 1-8,4-3 0,-6 3-8,2-3-160,4 1-36,-2 0-4,-4 0 4,3 1-76,2-1 40,-2 0-64,1-2 40,4 1-52,-5 1-60,5 0-124,0-1-316,0 1-652,0 1-736,0 1-1689,0-2-2179,5 1-809</inkml:trace>
  <inkml:trace contextRef="#ctx0" brushRef="#br3" timeOffset="0.99">26773 55074 2720,'0'0'4821,"0"0"-2165,0 0-584,0 0-540,0 0-128,0 0-119,0 0-105,0 0-200,0 0-320,0 0-8,0 0-16,-8 9-112,6-4-136,2 0-48,-6 0-24,3 4-76,-3 0 16,6 1-12,0 2 8,0 0 4,0-2-16,6 1-12,-3 1-80,3-4-48,2 1-100,0-2-120,0-2-4,3-3-32,0-1 60,-2-1-24,4-3-16,-2-2-20,-2-5-60,2-1-52,-3-2 4,0-1 44,-2 0-12,-4-2-20,-2 3 56,0-1 4,0 2 92,-2 2 100,2-1 4,-6 4 156,-2 2 108,5 2 44,-2-1 16,-6 4-192,2 0-64,1 4-20,0-1-52,0 2-60,-1 2 0,-2-2-64,6 4-116,2-2-16,0 1-60,3-1 60,0-2-216,0 1-236,0-1-348,3-3-464,0-2-545,2 0-1007,6-2-2068,-6-2-1309</inkml:trace>
  <inkml:trace contextRef="#ctx0" brushRef="#br3" timeOffset="0.99">28362 56756 5004,'0'0'5181,"0"0"-2561,0 0-1204,0 0-456,0 0 224,0 0 233,0 0-33,0 0-208,0 0-216,0 0-180,24-17-152,-24 17-84,6 0-144,-6 0-172,3 3-8,-3 6 44,0 1 244,0 6 248,-3 3-200,-3 5-184,-2 3-96,0 1-60,0 1 24,-4 0-35,4-2 11,0-1 4,5-2-16,-3-5-36,4-2-24,2-3 0,0-2 0,0-3-12,2-2-92,-2-2-40,6 0-60,-3-4 12,5 1 0,-8-2 36,8 0-36,4 0-24,-4 0-12,-3 0-72,3-2-108,-5 1-184,6 0-117,-9-3-107,8 4-76,-8 0-168,2 0-396,4 0-920,-4 0-820,-2 0-2677,0 0-2800</inkml:trace>
  <inkml:trace contextRef="#ctx0" brushRef="#br3" timeOffset="0.99">28298 56918 8585,'0'0'8181,"0"0"-5377,0 0-1388,0 0-588,0 0-248,0 0-20,0 0-28,27-9 108,-18 7-16,2 0-116,6 1-184,-4-3-168,4 4-156,-4-1-48,4-1-60,-3 0-60,-5 2-168,-1-2-220,-6 2-24,6 0-84,-5-1-232,-3 1-268,0 0-596,0 1-932,-8 1-1949,5 0-2344</inkml:trace>
  <inkml:trace contextRef="#ctx0" brushRef="#br3" timeOffset="0.99">28133 56953 3636,'0'0'8441,"0"0"-5769,0 0-1044,0 0-655,0 0-217,0 0-80,-25-1 0,17 2 12,-2-1-32,-5 2-84,5 0-72,-2 0-40,4 1-12,-9 1 48,9-1-36,0 2-48,-1 2-172,1 2-84,6-1-36,-4 2 28,6 2-4,0 0-36,0 1-108,6 0 0,2-2-192,3-3-16,5-3-56,1-1-72,0-4 44,2-4 52,-2-3-4,-1-4 124,-5-3 108,9-4 12,-7-2 36,-2 0 108,-2-3 40,-1 1 32,-8-1-72,2 3-132,-2-4-12,-2 1-4,2-1-92,-8 2-48,-1 0-12,1 3 144,5 2 0,-5 5 12,3 3 132,1 6 60,-1 1-180,2 2-12,3 2-264,0 6 68,0 4 196,0 7 64,3 3 116,6 4 24,-4 2-8,-2 3-40,2-2-60,3 0 12,-5-3-12,3-1 12,-3-6-96,-3-2-8,5 1-4,-2-8-108,-3 0-24,0-4-36,0-1-112,2-2-104,-2-3-160,0 2-172,0-2-108,-2 0-236,2-4-1028,0 3-3093,-8-8-1023</inkml:trace>
  <inkml:trace contextRef="#ctx0" brushRef="#br3" timeOffset="0.99">28092 56618 5885,'0'0'6460,"0"0"-3640,0 0-1247,0 0-589,0 0-108,30-10 24,-19 10-120,9-3 160,2 2-16,6 1-212,-1 0-216,1 0-108,5 0-148,0 0-44,-3 0-100,0 0-96,-2 0-144,-9 1-64,3 2-20,-8-2-64,-5-1-212,-1 2-128,0-2-24,-8 0 36,5 0 72,-5-2 60,0 1 60,-5-3-324,2-1-692,-2 0-1373,-3-1-2931,5 3-693</inkml:trace>
  <inkml:trace contextRef="#ctx0" brushRef="#br3" timeOffset="0.99">28835 56553 13061,'0'0'5049,"0"0"-3657,0 0-1088,0 0-180,0 0 316,0 0 192,28 1 244,-20-1-148,9 0-112,-1 0-132,1-1-132,1-1-124,2-2-48,-3 3-48,-1-1-84,-5 0-48,5 1-192,-9 1-120,1 0-16,-6 0-108,4 0-20,-4 0-116,-2 1-180,0-1-208,-2 2-240,-4 0-152,4 3-1121,-6-2-3099,1-1-2985</inkml:trace>
  <inkml:trace contextRef="#ctx0" brushRef="#br3" timeOffset="0.99">28810 56414 9293,'0'0'5340,"0"0"-3411,0 0-961,0 0-300,0 0-12,0 0-32,0 0-96,0 0-100,0 0-124,0 0-120,0 0-52,0 3 64,6-3-36,2 3-76,1-3-36,1 2 208,10-2 72,-4 0 60,1 0 24,2 0-112,3 0-80,-8-2-52,2 2-168,1 0-48,-3 0-60,-11 0-64,5 0 16,2 0-24,-10 0 8,7 0-116,-7 0-76,0 0-88,0 0-32,0 0-4,0 2-60,-7-2-164,5 2-480,-6 0-1005,2-2-1995,4 1-2020</inkml:trace>
  <inkml:trace contextRef="#ctx0" brushRef="#br3" timeOffset="0.99">30469 56050 3164,'0'0'6453,"0"0"-3917,0 0-992,0 0-656,0 0-28,0 0 209,0 34 75,4-14 56,1 4-120,-2 6-240,-3 2-108,5 2-160,-2-2-124,2 0-60,-5-4-124,3-7-84,3-1-20,-6-8-4,3-2-12,-3-5 64,0 1 8,0-5 24,0 1 36,0-2 88,0 0 68,0 0 4,0 0-52,0-2-12,0-3 36,0-2-179,-3-5-229,-3-3 0,3-6-157,-5-3 73,3-2-12,2-3-96,-6 0 24,9-4 48,-5-1-48,2-3 60,3 0-108,0 1-52,0-4-20,0 5 36,3-3 36,2-1 108,7 7-36,-4-2 32,6 4 16,-6 4 92,3 4 4,0 7-60,-3 2-36,0 4-72,-2 3 0,2 3-16,-5 1-68,5 2-28,-5 7-8,6 0 44,-1 3 64,0 4 72,1 3 24,4 2 8,-8 5 68,9 4-40,-6-1-168,0 4 20,1-1-96,-1-5 0,-5-2 148,0-4 36,2-3 108,-5-1 168,0 0 64,-8-6 120,5 4 60,-2-2-12,-7-2-36,4 2 48,-5 0-76,2-3-8,0 1-100,-3-1-120,6-1-108,-9 0-48,6-3-132,3 3-36,-4 1-124,-1-1-300,4-2-100,7-2-48,-6-2-420,8 1-1288,0-2-1597,0-2-1451,2 2-1781</inkml:trace>
  <inkml:trace contextRef="#ctx0" brushRef="#br3" timeOffset="0.99">30751 56328 4000,'0'0'2449,"0"0"95,0 0-476,0 0-628,0 0-192,0 0-80,0 0-228,0 0-71,0 0-85,0 0-52,-22 24-8,17-12 76,2 1-56,-3 3-168,6-1-152,0-1-24,6 2-96,-3-4-100,5 0-92,0-2-112,3-3-8,3-2-104,2-3 40,-5-2-36,6-2-36,-6-5 92,6-2-20,-7-2 24,7-3-48,-9 0 48,0-1-12,-2 1 60,-3-2 4,-3 1 80,0 1-80,-3 0 8,-5 2-4,0-1 4,2 2 60,-5 3 48,-5-1-8,8 6 32,-4 1-84,-1 2-60,-7 2-156,12 1-28,-3 4 40,-3 0 24,3 3-100,3-1-156,5-1-64,-2 0-24,5 0-428,0-1-600,5-4-1085,-2 1-1543,-3-3-1448</inkml:trace>
  <inkml:trace contextRef="#ctx0" brushRef="#br3" timeOffset="0.99">29532 56183 1736,'0'0'8905,"0"0"-6173,0 0-1224,0 0-340,0 0-123,0 0-17,0 0 8,0 0-156,0 0-280,0 0-284,0 0-168,-11 6 68,6 10 88,5 6 148,0 6 248,0 3-44,0 1-188,0 1-92,5-6-208,-5-1 48,3-5 4,-3-3-16,5-4-24,-5-2 24,3-3-60,-3-2-24,0-4-36,0 1 16,0-4-16,0 0 60,5 0 24,-5 0 48,0-4 120,0-4 133,0-5-325,0-4-144,0-5-8,-5-5-64,5-3 72,-3-1-4,3-1-44,-5-4-13,2-2-47,-2-1-24,1-1-12,-1-1 24,2-3-48,-2 5 60,5 2 100,0 0 8,0 3-12,8 3-84,-8 4-132,5 0 144,4 8-36,-6-3 36,5 7-64,-3 4 28,-2 3-36,6 1-36,-9 2-60,11 3-64,-6 2-68,-2 0-40,6 6-32,4 1 32,-8 2 24,9 2 84,-3 4 36,-2 0 28,4 3-40,-5 1-100,-1 0-68,1-1-16,0 4 60,1-2 72,-4 1 108,-2 0 28,2-1-36,-5 1 124,0-4 120,0 1 12,0-2 136,-5 0 24,2-1 100,-2-1 156,-4-2 100,6 0-28,-5-2 0,0 0-16,-1-2-96,1 0-48,0-1-96,-1-2-112,-2-1-72,-3 1-60,9-2-60,-8 1-120,4-3-256,-2 1-284,3 0-180,-1-2-200,6 0-640,3 0-965,0 1-2811,3 1-1637</inkml:trace>
  <inkml:trace contextRef="#ctx0" brushRef="#br3" timeOffset="0.99">29755 56308 2552,'0'0'7873,"0"0"-5281,0 0-1116,0 0-516,0 0-27,0 0 39,0 0 16,0 0-52,9 29-4,-9-13-140,3 1-84,5 5-116,-8-3-132,0 3-60,5-4 0,-5 1-76,0-4-44,0-2-28,0-2-24,0-2-80,0-1-28,-5-1-52,5-1-68,0-3-8,0 2-64,-3-3-292,3-1-188,-5-1-200,5 0-264,-3-1-164,3-4-912,0-3-3093,-6-2-4668</inkml:trace>
  <inkml:trace contextRef="#ctx0" brushRef="#br3" timeOffset="0.99">30025 56171 1696,'0'0'2908,"0"0"1597,0 0-2449,0 0-660,0 0-284,0 0-160,0 0-32,0 0-11,0 0-101,0 0-64,0 0-76,-16 4-188,21-4-100,3 0-76,4 1 16,-1-1 180,11 0 292,-3 0-40,0 2-196,6 0-120,-5 0-180,2 0-256,-3-2-144,-8 5-96,2-4 20,-5 1-20,1 2-88,-1-3-280,-5 1-168,-3-2-164,0 0-164,0 0-1933,0 0 2345,0 0-1492,-3-2-2496,-2-2-1809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18 153 1840 0 0,'-3'-7'6885'0'0,"-3"3"-3389"0"0,5 4-3447 0 0,1 0-1 0 0,0 0 0 0 0,-1 0 1 0 0,1 0-1 0 0,0 0 1 0 0,-1 0-1 0 0,1 0 0 0 0,0 0 1 0 0,-1 0-1 0 0,1 0 1 0 0,0 1-1 0 0,0-1 1 0 0,-1 0-1 0 0,1 0 0 0 0,0 0 1 0 0,-1 0-1 0 0,1 1 1 0 0,0-1-1 0 0,0 0 0 0 0,0 0 1 0 0,-1 1-1 0 0,1-1 1 0 0,0 0-1 0 0,0 0 1 0 0,0 1-1 0 0,0-1 0 0 0,-1 0 1 0 0,1 1-1 0 0,0-1 1 0 0,0 0-1 0 0,0 1 0 0 0,0-1 1 0 0,0 0-1 0 0,0 0 1 0 0,0 1-1 0 0,0-1 1 0 0,0 0-1 0 0,0 1 0 0 0,0-1 1 0 0,0 0-1 0 0,0 1 1 0 0,0-1-1 0 0,0 0 0 0 0,0 1 1 0 0,0-1-1 0 0,1 0 1 0 0,-1 1-1 0 0,0-1 1 0 0,0 0-1 0 0,0 0 0 0 0,0 1 1 0 0,1-1-1 0 0,-1 0 1 0 0,0 1-1 0 0,5 19 690 0 0,1 0-1 0 0,11 24 1 0 0,-15-38-705 0 0,1 0-1 0 0,0 0 0 0 0,1 0 1 0 0,0 0-1 0 0,-1 0 1 0 0,2-1-1 0 0,-1 0 0 0 0,1 0 1 0 0,-1 0-1 0 0,11 7 1 0 0,-13-10-28 0 0,1-1 1 0 0,0 1 0 0 0,-1-1-1 0 0,1 0 1 0 0,0 0-1 0 0,0 0 1 0 0,0 0 0 0 0,0-1-1 0 0,0 1 1 0 0,0-1 0 0 0,0 0-1 0 0,0 0 1 0 0,0 0 0 0 0,0 0-1 0 0,0 0 1 0 0,0-1-1 0 0,-1 0 1 0 0,1 1 0 0 0,0-1-1 0 0,0 0 1 0 0,0 0 0 0 0,0 0-1 0 0,-1-1 1 0 0,1 1 0 0 0,0-1-1 0 0,-1 1 1 0 0,0-1-1 0 0,1 0 1 0 0,-1 0 0 0 0,0 0-1 0 0,0 0 1 0 0,0 0 0 0 0,2-3-1 0 0,-1 1 2 0 0,0 0-1 0 0,0 0 1 0 0,0 0-1 0 0,-1 0 1 0 0,1 0-1 0 0,-1-1 0 0 0,0 1 1 0 0,0-1-1 0 0,-1 1 1 0 0,1-1-1 0 0,-1 0 1 0 0,0 1-1 0 0,-1-1 1 0 0,1 0-1 0 0,-1 0 1 0 0,0 0-1 0 0,0 0 0 0 0,0 0 1 0 0,-1-5-1 0 0,-7-13-452 0 0,11 44 20 0 0,-1-9 461 0 0,1-1-1 0 0,0 1 1 0 0,1-1-1 0 0,0 0 1 0 0,8 15 0 0 0,-11-24-34 0 0,0-1 1 0 0,0 1 0 0 0,0 0 0 0 0,0-1 0 0 0,1 1 0 0 0,-1 0 0 0 0,0-1 0 0 0,1 0 0 0 0,-1 1 0 0 0,0-1 0 0 0,1 0 0 0 0,0 0 0 0 0,-1 1 0 0 0,1-1 0 0 0,0-1 0 0 0,0 1 0 0 0,-1 0 0 0 0,1 0 0 0 0,0-1 0 0 0,0 1 0 0 0,0-1 0 0 0,0 1 0 0 0,0-1 0 0 0,0 0 0 0 0,0 0 0 0 0,0 0 0 0 0,0 0 0 0 0,0 0 0 0 0,0 0 0 0 0,0-1 0 0 0,0 1 0 0 0,0 0-1 0 0,-1-1 1 0 0,1 0 0 0 0,0 1 0 0 0,0-1 0 0 0,0 0 0 0 0,-1 0 0 0 0,1 0 0 0 0,2-2 0 0 0,1 0 40 0 0,-1 0 0 0 0,1 0 0 0 0,-1-1 1 0 0,0 1-1 0 0,0-1 0 0 0,0 0 0 0 0,-1 0 0 0 0,1 0 0 0 0,-1-1 0 0 0,0 1 0 0 0,0-1 0 0 0,0 0 0 0 0,-1 0 0 0 0,0 0 1 0 0,0 0-1 0 0,0 0 0 0 0,-1-1 0 0 0,1 1 0 0 0,0-8 0 0 0,-2 3-58 0 0,0 0 1 0 0,0-1-1 0 0,-1 1 0 0 0,0 0 1 0 0,-1 0-1 0 0,0 0 1 0 0,-1 0-1 0 0,0 0 0 0 0,-6-12 1 0 0,-1-7-530 0 0,8 21 157 0 0,0 1-1 0 0,-1-1 0 0 0,0 1 1 0 0,0 0-1 0 0,-6-8 0 0 0,7 13-100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 15735 0 0,'0'0'371'0'0,"-5"9"72"0"0,1-1-84 0 0,0 1 1 0 0,1 0-1 0 0,0 0 1 0 0,1 1-1 0 0,0-1 1 0 0,0 1-1 0 0,0 15 1 0 0,1-22-322 0 0,1 0 0 0 0,0 0 0 0 0,0 0 0 0 0,0 0 0 0 0,1 1 1 0 0,-1-1-1 0 0,1 0 0 0 0,-1 0 0 0 0,1 0 0 0 0,0 0 0 0 0,0 0 0 0 0,1 0 0 0 0,-1-1 0 0 0,0 1 0 0 0,1 0 1 0 0,0 0-1 0 0,0-1 0 0 0,-1 1 0 0 0,2-1 0 0 0,-1 0 0 0 0,0 0 0 0 0,0 1 0 0 0,1-1 0 0 0,-1-1 0 0 0,1 1 1 0 0,0 0-1 0 0,-1-1 0 0 0,1 1 0 0 0,0-1 0 0 0,0 0 0 0 0,5 2 0 0 0,-5-2-69 0 0,1-1-1 0 0,-1 1 1 0 0,1-1-1 0 0,-1 1 1 0 0,1-1-1 0 0,0 0 1 0 0,-1 0-1 0 0,1-1 1 0 0,0 1-1 0 0,-1-1 1 0 0,1 0-1 0 0,-1 0 1 0 0,1 0 0 0 0,-1 0-1 0 0,1 0 1 0 0,-1-1-1 0 0,0 0 1 0 0,0 1-1 0 0,0-1 1 0 0,0-1-1 0 0,0 1 1 0 0,0 0-1 0 0,0-1 1 0 0,-1 1-1 0 0,1-1 1 0 0,-1 0-1 0 0,0 0 1 0 0,0 0-1 0 0,0 0 1 0 0,0 0-1 0 0,0 0 1 0 0,-1 0 0 0 0,2-6-1 0 0,-1 6 8 0 0,-1-1-1 0 0,0 0 1 0 0,0 0 0 0 0,-1 0-1 0 0,1 0 1 0 0,-1 1 0 0 0,0-1-1 0 0,0 0 1 0 0,0 0 0 0 0,0 0-1 0 0,-1 0 1 0 0,1 0 0 0 0,-1 0-1 0 0,0 0 1 0 0,-1 1 0 0 0,1-1-1 0 0,0 0 1 0 0,-1 1-1 0 0,0-1 1 0 0,0 1 0 0 0,0-1-1 0 0,0 1 1 0 0,-1 0 0 0 0,1 0-1 0 0,-1 0 1 0 0,0 0 0 0 0,0 1-1 0 0,0-1 1 0 0,0 1 0 0 0,-7-4-1 0 0,7 4 84 0 0,-1 0-1 0 0,1 0 1 0 0,-1 1-1 0 0,1-1 0 0 0,-1 1 1 0 0,0 0-1 0 0,0 0 1 0 0,1 1-1 0 0,-1-1 1 0 0,0 1-1 0 0,0 0 0 0 0,0 0 1 0 0,0 0-1 0 0,0 0 1 0 0,0 1-1 0 0,1-1 0 0 0,-1 1 1 0 0,0 0-1 0 0,-4 2 1 0 0,5-2-131 0 0,1 1 0 0 0,0-1 0 0 0,0 0 0 0 0,0 1 0 0 0,0-1 0 0 0,0 1 0 0 0,1 0 0 0 0,-1 0 0 0 0,0 0 0 0 0,1-1 0 0 0,-1 2 0 0 0,1-1 0 0 0,0 0 1 0 0,0 0-1 0 0,0 0 0 0 0,0 0 0 0 0,0 1 0 0 0,0-1 0 0 0,0 1 0 0 0,1-1 0 0 0,-1 0 0 0 0,1 1 0 0 0,0-1 0 0 0,0 1 0 0 0,0-1 0 0 0,0 1 0 0 0,0-1 0 0 0,0 1 0 0 0,1-1 0 0 0,1 5 0 0 0,2 4-4180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13462 0 0,'-1'5'504'0'0,"-28"181"8711"0"0,-9 103-6349 0 0,28-143-2293 0 0,10-146-617 0 0,0 1 0 0 0,0-1-1 0 0,0 0 1 0 0,0 0 0 0 0,0 1 0 0 0,0-1-1 0 0,0 0 1 0 0,0 0 0 0 0,0 1 0 0 0,0-1-1 0 0,0 0 1 0 0,0 0 0 0 0,0 1 0 0 0,0-1-1 0 0,0 0 1 0 0,0 0 0 0 0,0 1 0 0 0,0-1-1 0 0,0 0 1 0 0,0 0 0 0 0,1 0 0 0 0,-1 1-1 0 0,0-1 1 0 0,0 0 0 0 0,0 0-1 0 0,0 0 1 0 0,1 1 0 0 0,-1-1 0 0 0,0 0-1 0 0,0 0 1 0 0,1 0 0 0 0,-1 0 0 0 0,0 0-1 0 0,0 0 1 0 0,0 1 0 0 0,1-1 0 0 0,-1 0-1 0 0,0 0 1 0 0,0 0 0 0 0,1 0 0 0 0,-1 0-1 0 0,0 0 1 0 0,1 0 0 0 0,9-9-4350 0 0,0-6-790 0 0</inkml:trace>
  <inkml:trace contextRef="#ctx0" brushRef="#br0" timeOffset="1">251 505 18200 0 0,'0'0'2562'0'0,"-21"40"-1394"0"0,16-24 17 0 0,0-2-753 0 0,5 0-304 0 0,0-2-128 0 0,0-3-336 0 0,0-2-1025 0 0,5-7-1152 0 0,0-7-2161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20217 0 0,'0'0'336'0'0,"15"-17"-544"0"0,-15 24-1617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4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 17480 0 0,'0'0'307'0'0,"-9"5"755"0"0,-9 5-444 0 0,0-1-200 0 0,0 1-1 0 0,-21 16 1 0 0,37-24-409 0 0,-1 0-1 0 0,0 0 1 0 0,0 0 0 0 0,1 0 0 0 0,0 0-1 0 0,-1 1 1 0 0,1-1 0 0 0,0 1 0 0 0,0-1-1 0 0,0 1 1 0 0,0 0 0 0 0,1 0 0 0 0,-1 0 0 0 0,1 0-1 0 0,0 0 1 0 0,-1 0 0 0 0,2 1 0 0 0,-1-1-1 0 0,0 0 1 0 0,1 0 0 0 0,-1 1 0 0 0,1 3 0 0 0,2-3 17 0 0,-1 1 0 0 0,1-1 0 0 0,1 0 0 0 0,-1 0 1 0 0,0 0-1 0 0,1-1 0 0 0,0 1 0 0 0,0 0 1 0 0,0-1-1 0 0,0 0 0 0 0,1 0 0 0 0,-1 0 1 0 0,1 0-1 0 0,0-1 0 0 0,0 1 0 0 0,0-1 0 0 0,5 2 1 0 0,-4-1 27 0 0,0 0 0 0 0,-1 0 0 0 0,1 0 0 0 0,-1 0 0 0 0,1 1 0 0 0,-1-1 0 0 0,0 1 0 0 0,0 0 1 0 0,-1 0-1 0 0,7 10 0 0 0,-9-11-13 0 0,-1 0 0 0 0,1-1 1 0 0,-1 1-1 0 0,0 0 1 0 0,0 0-1 0 0,0 0 0 0 0,0-1 1 0 0,0 1-1 0 0,-1 0 1 0 0,1 0-1 0 0,-1-1 0 0 0,0 1 1 0 0,0 0-1 0 0,0-1 0 0 0,0 1 1 0 0,0 0-1 0 0,0-1 1 0 0,-1 0-1 0 0,1 1 0 0 0,-1-1 1 0 0,0 0-1 0 0,0 0 0 0 0,0 0 1 0 0,0 0-1 0 0,0 0 1 0 0,-3 2-1 0 0,-7 7 309 0 0,-1-1-1 0 0,-1 0 1 0 0,-14 8 0 0 0,19-13-480 0 0,0-1 1 0 0,0 0 0 0 0,0 0-1 0 0,-1-1 1 0 0,0 0 0 0 0,1 0 0 0 0,-1-1-1 0 0,0-1 1 0 0,0 0 0 0 0,-20 0 0 0 0,26-2-2174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97 115 112 0 0,'0'0'10968'0'0,"10"-28"-6998"0"0,-10 10-1390 0 0,-1 15-2485 0 0,0-1 0 0 0,1 0 0 0 0,0 0 0 0 0,0 1 0 0 0,0-1 0 0 0,0 0 0 0 0,1 0 0 0 0,-1 1 0 0 0,1-1 0 0 0,0 0 0 0 0,0 1 0 0 0,1-1 0 0 0,-1 1 0 0 0,1-1 0 0 0,-1 1 0 0 0,1 0 0 0 0,3-5 0 0 0,-13 17 199 0 0,0 0 1 0 0,1 1-1 0 0,0-1 1 0 0,1 1-1 0 0,0 0 1 0 0,-8 20 0 0 0,-26 74 610 0 0,37-94-828 0 0,-2 6-238 0 0,-9 24 587 0 0,10-37-1758 0 0,8-26-2364 0 0,0 7 108 0 0,1 0-1545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10213 0 0,'0'0'6352'0'0,"52"77"-3441"0"0,-39-63-2695 0 0,1-1 1 0 0,0 0-1 0 0,0-1 1 0 0,1-1-1 0 0,1 0 0 0 0,32 16 1 0 0,-46-26 52 0 0,-23-22 598 0 0,19 21-879 0 0,0-1-1 0 0,0 1 0 0 0,0 0 0 0 0,1 1 0 0 0,-1-1 0 0 0,0 0 0 0 0,0 0 0 0 0,0 1 0 0 0,0-1 1 0 0,1 1-1 0 0,-1 0 0 0 0,0 0 0 0 0,0-1 0 0 0,1 1 0 0 0,-1 0 0 0 0,1 0 0 0 0,-4 3 0 0 0,-27 27 9 0 0,9-8 14 0 0,-40 19 65 0 0,57-38-53 0 0,0-1-1 0 0,0 0 0 0 0,-1 0 0 0 0,1-1 1 0 0,-1 1-1 0 0,0-2 0 0 0,0 1 0 0 0,-12 1 0 0 0,18-3-63 0 0,1-1 0 0 0,-1 1 0 0 0,1 0 0 0 0,-1-1 0 0 0,1 1 0 0 0,0 0 0 0 0,-1-1 0 0 0,1 1 0 0 0,0-1 0 0 0,-1 1 0 0 0,1 0 0 0 0,0-1 0 0 0,0 1 0 0 0,-1-1 0 0 0,1 1 0 0 0,0-1 0 0 0,0 1 0 0 0,0-1 0 0 0,0 1 0 0 0,-1-1 0 0 0,1 1-1 0 0,0-1 1 0 0,0 1 0 0 0,0-1 0 0 0,0 1 0 0 0,0-1 0 0 0,0 0 0 0 0,1 0 0 0 0,-1-14-3737 0 0,0 9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29 13750 0 0,'0'0'6043'0'0,"-2"-5"-5512"0"0,-5-14-302 0 0,7 19-228 0 0,0 0 0 0 0,-1-1 0 0 0,1 1 0 0 0,0 0 0 0 0,0-1 0 0 0,-1 1-1 0 0,1 0 1 0 0,0 0 0 0 0,-1-1 0 0 0,1 1 0 0 0,0 0 0 0 0,-1 0 0 0 0,1 0-1 0 0,0 0 1 0 0,-1-1 0 0 0,1 1 0 0 0,0 0 0 0 0,-1 0 0 0 0,1 0 0 0 0,-1 0 0 0 0,1 0-1 0 0,0 0 1 0 0,-1 0 0 0 0,1 0 0 0 0,0 0 0 0 0,-1 0 0 0 0,1 0 0 0 0,-1 0-1 0 0,1 0 1 0 0,0 0 0 0 0,-1 1 0 0 0,1-1 0 0 0,0 0 0 0 0,-1 0 0 0 0,1 0-1 0 0,0 0 1 0 0,-1 1 0 0 0,1-1 0 0 0,0 0 0 0 0,-1 0 0 0 0,1 1 0 0 0,0-1-1 0 0,0 0 1 0 0,-1 1 0 0 0,-13 11-27 0 0,14-12 27 0 0,-2 2-4 0 0,0 0 1 0 0,0-1-1 0 0,0 1 1 0 0,0 0 0 0 0,0 0-1 0 0,1 0 1 0 0,-1 0-1 0 0,1 1 1 0 0,-1-1 0 0 0,1 0-1 0 0,0 1 1 0 0,0-1-1 0 0,0 1 1 0 0,0-1-1 0 0,0 1 1 0 0,0-1 0 0 0,1 1-1 0 0,-1 0 1 0 0,1-1-1 0 0,0 1 1 0 0,0 0 0 0 0,0 0-1 0 0,0-1 1 0 0,0 1-1 0 0,1 0 1 0 0,-1-1-1 0 0,1 1 1 0 0,0-1 0 0 0,0 1-1 0 0,-1 0 1 0 0,2-1-1 0 0,-1 0 1 0 0,0 1-1 0 0,0-1 1 0 0,1 0 0 0 0,0 0-1 0 0,-1 1 1 0 0,1-1-1 0 0,0 0 1 0 0,0-1 0 0 0,0 1-1 0 0,4 3 1 0 0,12 11 16 0 0,-12-11-13 0 0,0 1 1 0 0,1 0-1 0 0,-2 0 0 0 0,1 0 0 0 0,-1 1 0 0 0,5 7 0 0 0,-9-12 7 0 0,0 0 0 0 0,0 0 0 0 0,-1 0 0 0 0,1 0 0 0 0,0 0 0 0 0,-1 0 0 0 0,0 0 0 0 0,1 0 0 0 0,-1 0 0 0 0,0 0 0 0 0,0 0 0 0 0,0 0 0 0 0,0 0 0 0 0,-1 0 0 0 0,1 0 0 0 0,-1 0 0 0 0,1 0 0 0 0,-1 0 0 0 0,1 0 0 0 0,-1 0 0 0 0,0 0-1 0 0,0 0 1 0 0,0 0 0 0 0,0-1 0 0 0,0 1 0 0 0,-1 0 0 0 0,1-1 0 0 0,0 1 0 0 0,-1-1 0 0 0,-2 3 0 0 0,-31 27 667 0 0,25-24-586 0 0,1 1 1 0 0,0 0-1 0 0,-15 17 1 0 0,25-24-157 0 0,-1-1 0 0 0,0 0 0 0 0,0 0 0 0 0,1 0 1 0 0,-1 0-1 0 0,0 0 0 0 0,0 1 0 0 0,1-1 0 0 0,-1 0 0 0 0,0 0 1 0 0,0 0-1 0 0,1 0 0 0 0,-1 0 0 0 0,0 0 0 0 0,1 0 1 0 0,-1 0-1 0 0,0 0 0 0 0,0 0 0 0 0,1 0 0 0 0,-1 0 0 0 0,0 0 1 0 0,1 0-1 0 0,-1 0 0 0 0,0 0 0 0 0,0-1 0 0 0,1 1 1 0 0,-1 0-1 0 0,0 0 0 0 0,0 0 0 0 0,1 0 0 0 0,-1 0 1 0 0,0-1-1 0 0,0 1 0 0 0,0 0 0 0 0,1 0 0 0 0,-1 0 0 0 0,0-1 1 0 0,0 1-1 0 0,0 0 0 0 0,0 0 0 0 0,1-1 0 0 0,-1 1 1 0 0,0 0-1 0 0,0-1 0 0 0,9-9-3708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9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1 672 8756 0 0,'0'0'7729'0'0,"5"-6"-6803"0"0,22-16-503 0 0,2 0 1 0 0,0 2-1 0 0,2 1 1 0 0,39-19-1 0 0,-25 15-12 0 0,67-48 1 0 0,-16-8-19 0 0,-70 54-425 0 0,2 2 0 0 0,0 1-1 0 0,1 2 1 0 0,1 0 0 0 0,0 2 0 0 0,48-20 0 0 0,-50 28 54 0 0,2 0 16 0 0,0-1 1 0 0,-1-1 0 0 0,0-2 0 0 0,-1 0 0 0 0,0-2-1 0 0,26-21 1 0 0,-28 16-43 0 0,-18 16-54 0 0,-1 0 0 0 0,0-1 0 0 0,0 0-1 0 0,0 0 1 0 0,-1 0 0 0 0,0-1 0 0 0,8-12 0 0 0,-40 32-7540 0 0,16-8 1928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1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8132 0 0,'0'0'7734'0'0,"17"-10"-4866"0"0,211 1 1190 0 0,-230 10-4027 0 0,-1-1 1 0 0,1 1 0 0 0,0 0-1 0 0,-1 0 1 0 0,1 0-1 0 0,0 0 1 0 0,0 0 0 0 0,0 0-1 0 0,0 1 1 0 0,0-1-1 0 0,0 0 1 0 0,0 1 0 0 0,0 0-1 0 0,1-1 1 0 0,-1 1-1 0 0,1 0 1 0 0,-3 3 0 0 0,-23 37 810 0 0,23-36-706 0 0,0 3 14 0 0,-1 1 1 0 0,1 0-1 0 0,0 0 0 0 0,1 0 0 0 0,1 0 0 0 0,-3 16 1 0 0,2 12-5455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21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723 32 112 0 0,'0'0'12115'0'0,"6"-5"-11477"0"0,15-16-78 0 0,-20 16 2505 0 0,-11 7-2435 0 0,-14 9-542 0 0,2 7 404 0 0,1 1 0 0 0,1 0 0 0 0,-22 28 0 0 0,-14 13 178 0 0,12-22-515 0 0,32-29-134 0 0,1 0 1 0 0,1 0-1 0 0,-1 2 0 0 0,-16 21 1 0 0,18-21 23 0 0,-1 0-1 0 0,0-1 1 0 0,0 0 0 0 0,-1 0-1 0 0,0-1 1 0 0,-1-1 0 0 0,-13 8-1 0 0,-1-2-47 0 0,18-10-1 0 0,0 0 0 0 0,0 0-1 0 0,1 1 1 0 0,0 0 0 0 0,0 0 0 0 0,-12 13 0 0 0,-23 17-14 0 0,34-27 27 0 0,-1-1 0 0 0,0 0 1 0 0,0 0-1 0 0,-1-1 0 0 0,0 0 1 0 0,0 0-1 0 0,-17 5 0 0 0,-31 20-25 0 0,-3 9-125 0 0,76-36-1103 0 0,0-4-4096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7:5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23 550 1828 0 0,'0'0'293'0'0,"-1"-1"0"0"0,0 1 0 0 0,0 0 0 0 0,1 0 0 0 0,-1 0 0 0 0,0 0 0 0 0,0 0 0 0 0,0 0 0 0 0,1 0 0 0 0,-1 0 0 0 0,0 0 0 0 0,0 0 0 0 0,1 0 0 0 0,-1 0 0 0 0,0 0 0 0 0,0 1 0 0 0,0-1-1 0 0,1 0 1 0 0,-1 1 0 0 0,0-1 0 0 0,1 0 0 0 0,-1 1 0 0 0,0-1 0 0 0,1 1 0 0 0,-1-1 0 0 0,1 1 0 0 0,-1-1 0 0 0,0 1 0 0 0,1 0 0 0 0,-1-1 0 0 0,1 1 0 0 0,-1 1 0 0 0,13 19 1363 0 0,4 2-1140 0 0,-6-1 11 0 0,-7-19-493 0 0,-1 0 0 0 0,-1 1 0 0 0,1-1 0 0 0,0 1 1 0 0,-1 0-1 0 0,0 0 0 0 0,0-1 0 0 0,1 9 0 0 0,-1-10-31 0 0,-1 1 0 0 0,1-1 1 0 0,0 1-1 0 0,0-1 0 0 0,-1 1 1 0 0,2-1-1 0 0,-1 0 0 0 0,0 1 0 0 0,0-1 1 0 0,3 3-1 0 0,-3-3 0 0 0,1 0 0 0 0,-1 1-1 0 0,1-1 1 0 0,-1 0 0 0 0,0 1 0 0 0,0-1 0 0 0,0 1 0 0 0,0-1 0 0 0,-1 1-1 0 0,1 3 1 0 0,1 0-4 0 0,0 0 0 0 0,-1 0 0 0 0,2-1 0 0 0,-1 1 0 0 0,1-1-1 0 0,0 1 1 0 0,0-1 0 0 0,0 0 0 0 0,1 0 0 0 0,-1 0 0 0 0,1-1 0 0 0,0 1-1 0 0,9 6 1 0 0,1-1-9 0 0,0-1-1 0 0,1 0 0 0 0,1-1 1 0 0,0 0-1 0 0,0-1 0 0 0,29 8 1 0 0,35 18-104 0 0,-67-31 179 0 0,0 0 1 0 0,0-2-1 0 0,1 0 0 0 0,-1 0 0 0 0,0-1 0 0 0,0 0 0 0 0,0-2 0 0 0,0 1 1 0 0,23-9-1 0 0,5 2-439 0 0,-36 9 392 0 0,-1-1 1 0 0,1 1-1 0 0,0-1 1 0 0,-1 0-1 0 0,1-1 1 0 0,-1 1 0 0 0,0-1-1 0 0,1 1 1 0 0,-1-2-1 0 0,5-2 1 0 0,5-3 41 0 0,1 0 1 0 0,0 1-1 0 0,0 0 0 0 0,0 2 1 0 0,1-1-1 0 0,-1 2 1 0 0,23-4-1 0 0,-35 7-77 0 0,1 0 0 0 0,0-1 0 0 0,-1 0 0 0 0,0 0 0 0 0,1 0 0 0 0,-1 0 0 0 0,0-1 1 0 0,0 1-1 0 0,0-1 0 0 0,0 1 0 0 0,-1-1 0 0 0,1 0 0 0 0,-1 0 0 0 0,1-1 0 0 0,-1 1 0 0 0,0 0 0 0 0,-1-1 0 0 0,3-5 0 0 0,3-3 34 0 0,7-7-115 0 0,-11 16 45 0 0,-1-1-1 0 0,1 0 1 0 0,0 1 0 0 0,-1-1 0 0 0,0 0 0 0 0,0 0 0 0 0,0 0 0 0 0,0-1 0 0 0,0 1 0 0 0,-1 0 0 0 0,0-1 0 0 0,1-7 0 0 0,3-67-35 0 0,-4 76 77 0 0,-1 0 0 0 0,1 0 0 0 0,0 0 0 0 0,0 0 1 0 0,0 0-1 0 0,1 1 0 0 0,-1-1 0 0 0,0 0 0 0 0,1 1 1 0 0,0-1-1 0 0,0 1 0 0 0,0-1 0 0 0,0 1 0 0 0,3-2 1 0 0,-3 2 26 0 0,0 0 0 0 0,0 0 0 0 0,-1 0 0 0 0,1-1 0 0 0,0 1 0 0 0,-1 0 1 0 0,1-1-1 0 0,-1 1 0 0 0,0-1 0 0 0,1 1 0 0 0,-1-1 0 0 0,-1 0 0 0 0,2-5 1 0 0,8-81 63 0 0,-10 87-85 0 0,0 0 0 0 0,1 1 0 0 0,-1-1 0 0 0,0 0 0 0 0,1 0 0 0 0,-1 1 0 0 0,1-1 0 0 0,-1 0 0 0 0,1 1 0 0 0,0-1 0 0 0,0 0 0 0 0,0 1 0 0 0,0 0 1 0 0,0-1-1 0 0,2-2 0 0 0,-2 3 15 0 0,1-1 0 0 0,-1 0 1 0 0,0 1-1 0 0,0-1 0 0 0,0 0 1 0 0,0 0-1 0 0,0 0 0 0 0,0 0 0 0 0,0 0 1 0 0,-1 0-1 0 0,1 0 0 0 0,-1 0 1 0 0,1 0-1 0 0,-1 0 0 0 0,0-5 1 0 0,21-24 29 0 0,2 6-233 0 0,-17-4-62 0 0,-6 29 205 0 0,21-34-58 0 0,-19 33 125 0 0,0 0 0 0 0,-1 0-1 0 0,1 0 1 0 0,-1 0 0 0 0,1 0 0 0 0,-1 0 0 0 0,0-1 0 0 0,1 1 0 0 0,-1 0 0 0 0,0-1 0 0 0,0 1 0 0 0,1-3 0 0 0,13-10-221 0 0,-2 3 39 0 0,-13 10 156 0 0,1 0 0 0 0,0 0 0 0 0,-1 0 1 0 0,1 1-1 0 0,0-1 0 0 0,0 0 0 0 0,0 1 0 0 0,0-1 0 0 0,-1 0 0 0 0,1 1 0 0 0,0-1 0 0 0,0 1 0 0 0,0-1 0 0 0,0 1 0 0 0,0 0 0 0 0,0-1 0 0 0,0 1 0 0 0,0 0 0 0 0,1 0 0 0 0,-1 0 0 0 0,0 0 0 0 0,0 0 0 0 0,0 0 0 0 0,0 0 0 0 0,0 0 1 0 0,2 0-1 0 0,2-1 27 0 0,0 0 0 0 0,0 0-1 0 0,0-1 1 0 0,1 0 0 0 0,-2 0 0 0 0,1 0 0 0 0,6-5 0 0 0,8-2-50 0 0,-19 9-39 0 0,2-2-612 0 0,0 0 659 0 0,0 0-1 0 0,0 0 1 0 0,0 0-1 0 0,0 1 1 0 0,0-1-1 0 0,0 1 1 0 0,0-1-1 0 0,0 1 1 0 0,1 0-1 0 0,-1 0 1 0 0,1 0 0 0 0,2-1-1 0 0,13-7 23 0 0,56-24 24 0 0,-73 33-14 0 0,34-11 144 0 0,70-16-112 0 0,-45 18-7 0 0,-48 9 4 0 0,0-2 0 0 0,0 0 0 0 0,1 0 0 0 0,22-9 0 0 0,-15 7-101 0 0,0 1 1 0 0,0 1-1 0 0,26 0 1 0 0,252-11 476 0 0,-256 14-500 0 0,73 9-1 0 0,-85-5 253 0 0,-14-2-100 0 0,-1 1 0 0 0,0 0 0 0 0,21 8 0 0 0,-28-10-57 0 0,0 1 0 0 0,0-1 0 0 0,0-1 0 0 0,1 1 1 0 0,8-1-1 0 0,-11-1 29 0 0,1 1 1 0 0,0 0-1 0 0,-1 0 1 0 0,1 0 0 0 0,-1 1-1 0 0,1 0 1 0 0,-1 0-1 0 0,0 0 1 0 0,7 4-1 0 0,2 4 6 0 0,0-1-1 0 0,1-1 1 0 0,0-1 0 0 0,0 0-1 0 0,26 6 1 0 0,-38-11-50 0 0,0 0 0 0 0,1 1 1 0 0,-1-1-1 0 0,0 1 1 0 0,0 0-1 0 0,-1 0 1 0 0,1 0-1 0 0,5 6 0 0 0,29 21 39 0 0,-34-28-37 0 0,-1 0 1 0 0,1 1 0 0 0,-1-1 0 0 0,0 1 0 0 0,0 0 0 0 0,0 0 0 0 0,0 0-1 0 0,0 0 1 0 0,-1 0 0 0 0,5 7 0 0 0,-5-6 13 0 0,1 0-1 0 0,0 0 1 0 0,-1-1-1 0 0,1 1 1 0 0,1-1-1 0 0,-1 0 1 0 0,0 0-1 0 0,1 0 1 0 0,0 0-1 0 0,0 0 1 0 0,4 1-1 0 0,32 28-91 0 0,-26-19 106 0 0,-8-8-11 0 0,-5-4-19 0 0,1-1-1 0 0,-1 1 1 0 0,1 0 0 0 0,-1 1 0 0 0,0-1 0 0 0,1 0 0 0 0,-1 0 0 0 0,0 0 0 0 0,0 1-1 0 0,0-1 1 0 0,0 1 0 0 0,0-1 0 0 0,-1 1 0 0 0,1-1 0 0 0,0 1 0 0 0,-1-1 0 0 0,1 1-1 0 0,0 2 1 0 0,20 24-17 0 0,-19-26 30 0 0,0 1 0 0 0,1 0 0 0 0,-1-1 0 0 0,1 0-1 0 0,0 1 1 0 0,-1-1 0 0 0,1 0 0 0 0,0 0 0 0 0,0-1-1 0 0,4 3 1 0 0,-5-4-10 0 0,-1 1-1 0 0,1 0 0 0 0,-1 0 1 0 0,0 0-1 0 0,1 0 0 0 0,-1 0 1 0 0,0 0-1 0 0,0 1 1 0 0,0-1-1 0 0,0 0 0 0 0,0 1 1 0 0,0-1-1 0 0,0 0 0 0 0,0 1 1 0 0,0-1-1 0 0,0 1 1 0 0,0 2-1 0 0,-1-1 5 0 0,1-1-1 0 0,-1 0 1 0 0,1 0 0 0 0,0 0-1 0 0,0 0 1 0 0,0-1-1 0 0,0 1 1 0 0,0 0 0 0 0,0 0-1 0 0,0 0 1 0 0,0-1 0 0 0,1 1-1 0 0,-1-1 1 0 0,1 1 0 0 0,-1-1-1 0 0,1 1 1 0 0,-1-1 0 0 0,4 2-1 0 0,0 1 48 0 0,-4-3-53 0 0,0 0 1 0 0,0 0 0 0 0,0 0-1 0 0,0 0 1 0 0,0 0-1 0 0,-1 0 1 0 0,1 0-1 0 0,0 0 1 0 0,-1 0-1 0 0,1 0 1 0 0,0 0-1 0 0,-1 0 1 0 0,0 1-1 0 0,1-1 1 0 0,-1 0-1 0 0,0 0 1 0 0,1 1 0 0 0,-1-1-1 0 0,0 0 1 0 0,0 1-1 0 0,0-1 1 0 0,0 0-1 0 0,0 0 1 0 0,-1 2-1 0 0,7 8-135 0 0,-5-10 138 0 0,0 0 0 0 0,0 1 0 0 0,-1-1 0 0 0,1 0 0 0 0,0 1 0 0 0,0-1 0 0 0,-1 1 0 0 0,1 0 0 0 0,0-1 0 0 0,-1 1 0 0 0,0-1 0 0 0,1 1 1 0 0,-1 2-1 0 0,2 0 35 0 0,-1 1 0 0 0,1 0 0 0 0,1-1 0 0 0,-1 1 0 0 0,1-1 0 0 0,-1 0 1 0 0,1 0-1 0 0,1 0 0 0 0,-1 0 0 0 0,0-1 0 0 0,1 1 0 0 0,0-1 0 0 0,4 4 1 0 0,-6-4-31 0 0,-1 1 1 0 0,1-1 0 0 0,-1 1-1 0 0,0 0 1 0 0,-1-1 0 0 0,1 1 0 0 0,-1 0-1 0 0,1 0 1 0 0,-1 0 0 0 0,0-1-1 0 0,0 1 1 0 0,-1 0 0 0 0,0 4-1 0 0,0 6 14 0 0,10-4-115 0 0,-9-10 92 0 0,0 0 0 0 0,1 0-1 0 0,-1 1 1 0 0,0-1-1 0 0,1 0 1 0 0,-1 0 0 0 0,0 0-1 0 0,0 0 1 0 0,1 0-1 0 0,-1 0 1 0 0,0 1 0 0 0,0-1-1 0 0,1 0 1 0 0,-1 0-1 0 0,0 0 1 0 0,0 0 0 0 0,0 1-1 0 0,1-1 1 0 0,-1 0-1 0 0,0 0 1 0 0,0 1 0 0 0,0-1-1 0 0,0 0 1 0 0,1 0-1 0 0,-1 1 1 0 0,0-1 0 0 0,0 0-1 0 0,0 1 1 0 0,0-1-1 0 0,0 0 1 0 0,0 1 0 0 0,0-1-1 0 0,0 0 1 0 0,0 0-1 0 0,0 1 1 0 0,0-1 0 0 0,0 0-1 0 0,0 1 1 0 0,0-1-1 0 0,0 0 1 0 0,0 0 0 0 0,0 1-1 0 0,0-1 1 0 0,-1 0-1 0 0,1 1 1 0 0,0-1 0 0 0,0 0-1 0 0,0 0 1 0 0,0 1-1 0 0,-1-1 1 0 0,1 0 0 0 0,0 0-1 0 0,0 0 1 0 0,0 1-1 0 0,-1-1 1 0 0,1 0 0 0 0,0 0-1 0 0,0 0 1 0 0,-1 0-1 0 0,1 1 1 0 0,0-1 0 0 0,-1 0-1 0 0,1 0 3 0 0,-1 0 0 0 0,1 0 0 0 0,-1 0 0 0 0,1 0 0 0 0,0 0 0 0 0,-1 1 0 0 0,1-1 0 0 0,-1 0 0 0 0,1 0 0 0 0,0 0 0 0 0,-1 1 0 0 0,1-1 0 0 0,-1 0 0 0 0,1 1-1 0 0,0-1 1 0 0,-1 0 0 0 0,1 0 0 0 0,0 1 0 0 0,0-1 0 0 0,-1 1 0 0 0,1-1 0 0 0,0 0 0 0 0,0 1 0 0 0,0-1 0 0 0,-1 1 0 0 0,1-1 0 0 0,0 0 0 0 0,0 1 0 0 0,0-1 0 0 0,0 1 0 0 0,0-1 0 0 0,0 1 0 0 0,0-1 0 0 0,0 1-1 0 0,0-1 1 0 0,0 0 0 0 0,0 1 0 0 0,0-1 0 0 0,0 1 0 0 0,1 0 0 0 0,17 4-1396 0 0,-19 0-1276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9:2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9220 0 0,'0'0'5080'0'0,"0"20"-2580"0"0,-13-4-1176 0 0,-1-1 1 0 0,-32 27 0 0 0,35-33-1057 0 0,0 0 0 0 0,0 1 1 0 0,1 0-1 0 0,0 1 0 0 0,1 0 0 0 0,0 1 1 0 0,-14 24-1 0 0,23-35-266 0 0,-1 0-1 0 0,0 0 1 0 0,1 0 0 0 0,-1 0 0 0 0,1 1-1 0 0,-1-1 1 0 0,1 0 0 0 0,-1 0-1 0 0,1 0 1 0 0,0 0 0 0 0,-1 0 0 0 0,1 1-1 0 0,0-1 1 0 0,0 0 0 0 0,0 0 0 0 0,0 1-1 0 0,0-1 1 0 0,0 0 0 0 0,1 0 0 0 0,-1 0-1 0 0,0 1 1 0 0,1-1 0 0 0,-1 0 0 0 0,0 0-1 0 0,1 0 1 0 0,-1 0 0 0 0,1 0-1 0 0,0 0 1 0 0,-1 0 0 0 0,2 1 0 0 0,2 0-2 0 0,-1 0 0 0 0,1 0 0 0 0,0-1 1 0 0,0 0-1 0 0,0 1 0 0 0,0-2 0 0 0,0 1 1 0 0,5 0-1 0 0,-8-1 0 0 0,32 5-169 0 0,-19-4-114 0 0,0 1 1 0 0,-1 0-1 0 0,27 9 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2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2225 0 0,'0'0'1617'0'0,"5"-5"-1681"0"0,1 5-1457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2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1841 0 0,'1'-1'142'0'0,"0"1"0"0"0,-1 0 0 0 0,1-1 0 0 0,0 1 0 0 0,-1-1-1 0 0,1 1 1 0 0,-1-1 0 0 0,1 1 0 0 0,-1-1 0 0 0,1 1 0 0 0,-1-1 0 0 0,1 0 0 0 0,-1 1 0 0 0,1-1 0 0 0,-1 0 0 0 0,0 0 0 0 0,1 1 0 0 0,-1-1 0 0 0,0 0-1 0 0,0 0 1 0 0,1 1 0 0 0,-1-1 0 0 0,0 0 0 0 0,0 0 0 0 0,0 0 0 0 0,0 1 0 0 0,0-1 0 0 0,0 0 0 0 0,0-1 0 0 0,0 2-38 0 0,-7-9 3615 0 0,3 22-6737 0 0,4-8 788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2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5795 0 0,'0'0'3825'0'0,"-10"0"-6658"0"0,10 4-624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3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6227 0 0,'-1'3'-238'0'0,"1"-2"359"0"0,0-1 0 0 0,0 0 1 0 0,0 0-1 0 0,0 1 0 0 0,0-1 1 0 0,0 0-1 0 0,0 0 0 0 0,0 1 0 0 0,0-1 1 0 0,0 0-1 0 0,0 0 0 0 0,0 1 1 0 0,0-1-1 0 0,-1 0 0 0 0,1 0 1 0 0,0 1-1 0 0,0-1 0 0 0,0 0 0 0 0,0 0 1 0 0,0 1-1 0 0,-1-1 0 0 0,1 0 1 0 0,0 0-1 0 0,0 0 0 0 0,0 0 1 0 0,0 1-1 0 0,-1-1 0 0 0,1 0 0 0 0,0 0 1 0 0,0 0-1 0 0,-1 0 0 0 0,1 0 1 0 0,0 1-1 0 0,0-1 0 0 0,-1 0 1 0 0,1 0-1 0 0,0 0 0 0 0,0 0 0 0 0,-1 0 1 0 0,1 0-1 0 0,0 0 0 0 0,0 0 1 0 0,-1 0-1 0 0,1 0 0 0 0,0 0 1 0 0,-1 0-1 0 0,1 0 0 0 0,0 0 1 0 0,0-1-1 0 0,-1 1 0 0 0,1 0 0 0 0,0 0 1 0 0,-6-3 4647 0 0,-3 6-3614 0 0,9-3-1144 0 0,0 0 1 0 0,1 0-1 0 0,-1 0 1 0 0,0 0-1 0 0,0 0 1 0 0,0 0-1 0 0,1 0 1 0 0,-1 0-1 0 0,0 0 1 0 0,0 0 0 0 0,0 0-1 0 0,1 0 1 0 0,-1 0-1 0 0,0 0 1 0 0,0 0-1 0 0,0 0 1 0 0,1 0-1 0 0,-1 0 1 0 0,0 0 0 0 0,0 0-1 0 0,0 1 1 0 0,1-1-1 0 0,-1 0 1 0 0,0 0-1 0 0,0 0 1 0 0,0 0-1 0 0,0 0 1 0 0,0 0 0 0 0,1 1-1 0 0,-1-1 1 0 0,0 0-1 0 0,0 0 1 0 0,0 0-1 0 0,0 0 1 0 0,0 1-1 0 0,0-1 1 0 0,0 0-1 0 0,1 0 1 0 0,-1 0 0 0 0,0 1-1 0 0,0-1 1 0 0,0 0-1 0 0,0 0 1 0 0,0 0-1 0 0,0 1 1 0 0,0-1-1 0 0,0 0 1 0 0,0 0 0 0 0,0 0-1 0 0,0 1 1 0 0,0-1-1 0 0,0 0 1 0 0,0 0-1 0 0,-1 0 1 0 0,1 1-1 0 0,0-1 1 0 0,0 0-1 0 0,0 0 1 0 0,0 0 0 0 0,0 0-1 0 0,0 1 1 0 0,0-1-1 0 0,-1 0 1 0 0,1 0-1 0 0,0 0 1 0 0,0 0-1 0 0,0 1 1 0 0,0-1 0 0 0,-1 0-1 0 0,42 32 2540 0 0,-34-28-2497 0 0,0 0 1 0 0,0 0 0 0 0,-1 0 0 0 0,1 1-1 0 0,-1 0 1 0 0,0 0 0 0 0,-1 1 0 0 0,1 0-1 0 0,6 9 1 0 0,30 26-21 0 0,-15-20-27 0 0,-19-17 3 0 0,-1 1-1 0 0,1 1 1 0 0,-1 0 0 0 0,-1 0-1 0 0,1 0 1 0 0,-1 1-1 0 0,0 0 1 0 0,6 9 0 0 0,-10-13-14 0 0,0 0 0 0 0,0-1-1 0 0,0 0 1 0 0,1 1 0 0 0,-1-1 0 0 0,0 0 0 0 0,1 0 0 0 0,0 0 0 0 0,2 1 0 0 0,-2-2 3 0 0,-1 1 0 0 0,1-1 0 0 0,-1 1-1 0 0,0 0 1 0 0,1-1 0 0 0,-1 1 0 0 0,0 0-1 0 0,0 1 1 0 0,-1-1 0 0 0,1 0 0 0 0,0 0 0 0 0,-1 1-1 0 0,1-1 1 0 0,1 4 0 0 0,-2-3-3 0 0,0 0 0 0 0,0 0 0 0 0,1 0 0 0 0,0 0 0 0 0,-1-1 0 0 0,1 1 0 0 0,0 0 1 0 0,0-1-1 0 0,1 0 0 0 0,-1 1 0 0 0,0-1 0 0 0,1 0 0 0 0,-1 0 0 0 0,5 2 0 0 0,46 20-11 0 0,-45-21 21 0 0,0 0 0 0 0,-1 0 1 0 0,1 0-1 0 0,-1 1 0 0 0,0 0 0 0 0,0 1 1 0 0,9 7-1 0 0,-5-1-5 0 0,4 6 9 0 0,2 0 1 0 0,0-2-1 0 0,29 21 1 0 0,54 21-115 0 0,-44-27 93 0 0,-38-22 11 0 0,0 0 0 0 0,32 10 1 0 0,-37-15 1 0 0,0 1 1 0 0,-1 1-1 0 0,1 0 1 0 0,-1 0-1 0 0,0 1 1 0 0,-1 1 0 0 0,22 15-1 0 0,-16-8 15 0 0,0-1-1 0 0,1-1 1 0 0,29 14-1 0 0,-2-1 25 0 0,-9-4-19 0 0,52 34 84 0 0,-37-9-157 0 0,-46-41 43 0 0,0 0 0 0 0,1-1 0 0 0,0 0 0 0 0,0 0 0 0 0,8 4 0 0 0,-8-5 1 0 0,0 0 0 0 0,0 1 1 0 0,-1-1-1 0 0,1 1 1 0 0,-1 1-1 0 0,0-1 0 0 0,7 8 1 0 0,3 1 1 0 0,-14-12 4 0 0,0-1 0 0 0,1 1 0 0 0,-1 0 0 0 0,0 0-1 0 0,1 0 1 0 0,-1 0 0 0 0,0 0 0 0 0,0 0 0 0 0,0 1 0 0 0,0-1 0 0 0,0 0 0 0 0,0 0 0 0 0,0 1 0 0 0,0-1 0 0 0,-1 1 0 0 0,1-1 0 0 0,0 0 0 0 0,-1 1 0 0 0,1 0 0 0 0,-1 1 0 0 0,1-6-58 0 0,-13 3-7496 0 0,2 0 2187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3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7652 0 0,'0'0'4540'0'0,"-15"3"580"0"0,-1 201-110 0 0,21-70-3924 0 0,-10-153-2286 0 0,-10 20 1245 0 0,1 1 0 0 0,-1 0 0 0 0,1 1 1 0 0,-22 7-1 0 0,22-5 7 0 0,-1-1 0 0 0,0-1-1 0 0,0 0 1 0 0,-24 1 0 0 0,39-4-57 0 0,0 0-1 0 0,0 0 1 0 0,1 0 0 0 0,-1 0-1 0 0,0 0 1 0 0,0 0 0 0 0,0 0-1 0 0,1 0 1 0 0,-1 0 0 0 0,0-1-1 0 0,0 1 1 0 0,0 0 0 0 0,1 0-1 0 0,-1 0 1 0 0,0 0 0 0 0,0-1 0 0 0,0 1-1 0 0,0 0 1 0 0,0 0 0 0 0,1 0-1 0 0,-1-1 1 0 0,0 1 0 0 0,0 0-1 0 0,0 0 1 0 0,0 0 0 0 0,0-1-1 0 0,0 1 1 0 0,0 0 0 0 0,0 0-1 0 0,0-1 1 0 0,0 1 0 0 0,0 0-1 0 0,0 0 1 0 0,0 0 0 0 0,0-1-1 0 0,0 1 1 0 0,0 0 0 0 0,0 0-1 0 0,0-1 1 0 0,0 1 0 0 0,0 0-1 0 0,0 0 1 0 0,0 0 0 0 0,-1-1-1 0 0,1 1 1 0 0,0 0 0 0 0,0 0-1 0 0,0 0 1 0 0,0-1 0 0 0,0 1-1 0 0,-1 0 1 0 0,1 0 0 0 0,0 0-1 0 0,0 0 1 0 0,0 0 0 0 0,0-1-1 0 0,-1 1 1 0 0,1 0 0 0 0,0 0-1 0 0,0 0 1 0 0,-1 0 0 0 0,1 0 0 0 0,0 0-1 0 0,0 0 1 0 0,0 0 0 0 0,-1 0-1 0 0,1 0 1 0 0,21-11-2255 0 0,-6 12-3578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3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14 157 3538 0 0,'0'0'7675'0'0,"-1"6"-6402"0"0,-4 15-206 0 0,2 0 0 0 0,1 0 0 0 0,0 0 0 0 0,2 0 0 0 0,0 0 1 0 0,4 22-1 0 0,-4-42-1019 0 0,0 1 0 0 0,0-1 0 0 0,0 0 0 0 0,1 0 0 0 0,-1 1-1 0 0,1-1 1 0 0,-1 0 0 0 0,1 0 0 0 0,-1 0 0 0 0,1 1 0 0 0,-1-1 0 0 0,1 0 0 0 0,0 0 0 0 0,0 0 0 0 0,0 0 0 0 0,0 0 0 0 0,-1 0 0 0 0,1 0 0 0 0,0-1 0 0 0,1 1 0 0 0,-1 0-1 0 0,0 0 1 0 0,0-1 0 0 0,0 1 0 0 0,0-1 0 0 0,2 1 0 0 0,-1-1-15 0 0,0 0 0 0 0,0 0 1 0 0,0 0-1 0 0,0 0 0 0 0,1-1 0 0 0,-1 1 0 0 0,0-1 0 0 0,0 1 0 0 0,0-1 1 0 0,0 0-1 0 0,-1 0 0 0 0,1 0 0 0 0,0 0 0 0 0,3-2 0 0 0,2-2-18 0 0,-1 0 0 0 0,1-1 0 0 0,-1 0 0 0 0,0 0 0 0 0,0 0-1 0 0,-1-1 1 0 0,6-9 0 0 0,19-43-23 0 0,37-112 1 0 0,-44 110-576 0 0,-23 97-5190 0 0,0-20 2796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3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34 5667 0 0,'0'0'6667'0'0,"-22"-28"-4848"0"0,22 27-1783 0 0,-1 1-1 0 0,1-1 0 0 0,-1 1 1 0 0,0-1-1 0 0,1 1 1 0 0,-1 0-1 0 0,0-1 1 0 0,1 1-1 0 0,-1 0 1 0 0,0-1-1 0 0,1 1 0 0 0,-1 0 1 0 0,0 0-1 0 0,0 0 1 0 0,1 0-1 0 0,-1-1 1 0 0,0 1-1 0 0,1 0 0 0 0,-1 0 1 0 0,0 1-1 0 0,0-1 1 0 0,1 0-1 0 0,-1 0 1 0 0,0 0-1 0 0,0 0 1 0 0,1 1-1 0 0,-1-1 0 0 0,0 0 1 0 0,1 0-1 0 0,-2 1 1 0 0,-17 21 889 0 0,-5 35 157 0 0,20-37-884 0 0,1 0 0 0 0,1 1 0 0 0,1-1 0 0 0,1 1 1 0 0,0-1-1 0 0,7 40 0 0 0,-7-59-196 0 0,0 0 0 0 0,0 0-1 0 0,1 0 1 0 0,-1 0 0 0 0,0 0 0 0 0,0 0 0 0 0,0 0 0 0 0,1 0 0 0 0,-1 0-1 0 0,1 0 1 0 0,-1 0 0 0 0,1 0 0 0 0,-1 0 0 0 0,1 0 0 0 0,-1-1 0 0 0,1 1-1 0 0,0 0 1 0 0,-1 0 0 0 0,1-1 0 0 0,0 1 0 0 0,0 0 0 0 0,0-1 0 0 0,-1 1-1 0 0,1 0 1 0 0,0-1 0 0 0,0 1 0 0 0,0-1 0 0 0,0 0 0 0 0,0 1 0 0 0,0-1-1 0 0,2 1 1 0 0,-1-2 9 0 0,0 1-1 0 0,0-1 0 0 0,0 0 0 0 0,1 1 1 0 0,-1-1-1 0 0,0 0 0 0 0,0 0 1 0 0,0 0-1 0 0,0 0 0 0 0,0-1 1 0 0,0 1-1 0 0,-1 0 0 0 0,4-4 1 0 0,2-2-7 0 0,0 0 1 0 0,0-1 0 0 0,0 0 0 0 0,-1-1-1 0 0,8-14 1 0 0,-13 22-5 0 0,-1 0 0 0 0,1 0 0 0 0,-1 0 0 0 0,1 1 1 0 0,-1-1-1 0 0,1 0 0 0 0,-1 0 0 0 0,0 0 0 0 0,0 0 0 0 0,0 0 0 0 0,1 0 0 0 0,-1 0 0 0 0,0 0 0 0 0,0 0 1 0 0,0 0-1 0 0,-1-1 0 0 0,1 1 0 0 0,0 0 0 0 0,0 0 0 0 0,0 1 0 0 0,-1-1 0 0 0,1 0 0 0 0,0 0 0 0 0,-1 0 1 0 0,1 0-1 0 0,-1 0 0 0 0,0-1 0 0 0,-1 1-1 0 0,1 0 0 0 0,0 1 0 0 0,-1-1 0 0 0,1 0 0 0 0,-1 1 1 0 0,1-1-1 0 0,-1 1 0 0 0,1-1 0 0 0,-1 1 0 0 0,1 0 0 0 0,-1-1 0 0 0,1 1 0 0 0,-1 0 0 0 0,1 0 1 0 0,-4 0-1 0 0,0 1 1 0 0,0-1 0 0 0,0 1 1 0 0,0 0-1 0 0,0 1 0 0 0,0-1 0 0 0,0 1 1 0 0,0 0-1 0 0,0 0 0 0 0,1 0 1 0 0,-7 5-1 0 0,11-7-4 0 0,0 1 1 0 0,0-1-1 0 0,1 1 0 0 0,-1-1 1 0 0,0 1-1 0 0,1-1 0 0 0,-1 0 1 0 0,0 1-1 0 0,1-1 0 0 0,-1 0 1 0 0,1 1-1 0 0,-1-1 1 0 0,1 0-1 0 0,-1 0 0 0 0,1 1 1 0 0,-1-1-1 0 0,1 0 0 0 0,-1 0 1 0 0,1 0-1 0 0,-1 0 0 0 0,1 1 1 0 0,-1-1-1 0 0,1 0 0 0 0,-1 0 1 0 0,1 0-1 0 0,-1 0 0 0 0,1 0 1 0 0,-1 0-1 0 0,1-1 1 0 0,-1 1-1 0 0,1 0 0 0 0,-1 0 1 0 0,2 0-1 0 0,22 0 32 0 0,-17-1-18 0 0,-1-1-1 0 0,1 1 1 0 0,-1-2-1 0 0,0 1 1 0 0,0-1 0 0 0,0 1-1 0 0,0-2 1 0 0,-1 1-1 0 0,1-1 1 0 0,-1 0 0 0 0,0 0-1 0 0,0 0 1 0 0,0-1-1 0 0,7-8 1 0 0,-9 4-1590 0 0,-5 23-2117 0 0,2-3 733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3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7988 0 0,'0'0'4276'0'0,"5"3"-3048"0"0,0-1-1021 0 0,0 1 0 0 0,1-1 0 0 0,-1-1 1 0 0,1 1-1 0 0,-1-1 0 0 0,1 0 0 0 0,0 0 1 0 0,-1 0-1 0 0,1-1 0 0 0,0 0 1 0 0,0 0-1 0 0,-1 0 0 0 0,11-3 0 0 0,-14 3-190 0 0,0 0 0 0 0,0-1 0 0 0,0 1 0 0 0,1-1 0 0 0,-1 1 0 0 0,0-1 0 0 0,0 0-1 0 0,0 0 1 0 0,0 0 0 0 0,-1 0 0 0 0,1 0 0 0 0,0-1 0 0 0,0 1 0 0 0,-1-1-1 0 0,1 1 1 0 0,-1-1 0 0 0,1 1 0 0 0,-1-1 0 0 0,1 0 0 0 0,-1 0 0 0 0,0 1 0 0 0,0-1-1 0 0,0 0 1 0 0,0 0 0 0 0,0 0 0 0 0,-1 0 0 0 0,1 0 0 0 0,-1-1 0 0 0,1 1 0 0 0,-1 0-1 0 0,0 0 1 0 0,1 0 0 0 0,-1 0 0 0 0,0-1 0 0 0,-1 1 0 0 0,1 0 0 0 0,0 0 0 0 0,-1 0-1 0 0,1 0 1 0 0,-2-4 0 0 0,2 5-13 0 0,-1-1 0 0 0,0 1 0 0 0,1 0 0 0 0,-1 0 0 0 0,0 0 0 0 0,0-1 0 0 0,1 1 0 0 0,-1 0 0 0 0,0 0 0 0 0,0 0 0 0 0,0 0 1 0 0,0 0-1 0 0,-1 1 0 0 0,1-1 0 0 0,0 0 0 0 0,0 0 0 0 0,0 1 0 0 0,-1-1 0 0 0,1 1 0 0 0,0-1 0 0 0,-1 1 0 0 0,1-1 0 0 0,0 1 0 0 0,-1 0 0 0 0,1 0 0 0 0,-1 0 0 0 0,1 0 0 0 0,0 0 0 0 0,-1 0 0 0 0,1 0 0 0 0,-1 0 0 0 0,1 0 0 0 0,0 1 0 0 0,-1-1 0 0 0,-1 1 0 0 0,-3 1-3 0 0,1-1 0 0 0,0 1 0 0 0,0 0-1 0 0,1 0 1 0 0,-1 0 0 0 0,0 1 0 0 0,1 0-1 0 0,-7 4 1 0 0,7-2 62 0 0,1-1 0 0 0,0 1 0 0 0,0 0 0 0 0,0 0 0 0 0,0 0 0 0 0,1 0-1 0 0,-1 0 1 0 0,1 0 0 0 0,1 1 0 0 0,-1-1 0 0 0,1 1 0 0 0,0-1 0 0 0,0 1 0 0 0,1 0 0 0 0,-1-1-1 0 0,1 1 1 0 0,0 0 0 0 0,1-1 0 0 0,0 1 0 0 0,0 0 0 0 0,2 6 0 0 0,-3-9-61 0 0,1 0 1 0 0,-1 0 0 0 0,1 0-1 0 0,0 1 1 0 0,0-1 0 0 0,1 0-1 0 0,-1-1 1 0 0,1 1-1 0 0,-1 0 1 0 0,1 0 0 0 0,0-1-1 0 0,0 1 1 0 0,0-1 0 0 0,0 1-1 0 0,0-1 1 0 0,1 0-1 0 0,-1 0 1 0 0,1 0 0 0 0,0 0-1 0 0,-1 0 1 0 0,1-1 0 0 0,0 1-1 0 0,0-1 1 0 0,0 0-1 0 0,0 1 1 0 0,0-2 0 0 0,0 1-1 0 0,0 0 1 0 0,1-1 0 0 0,-1 1-1 0 0,0-1 1 0 0,0 0-1 0 0,1 0 1 0 0,-1 0 0 0 0,0 0-1 0 0,0-1 1 0 0,6-1 0 0 0,-7 2-310 0 0,-1-1 0 0 0,1 0 0 0 0,0 0 0 0 0,-1 0 1 0 0,1 0-1 0 0,-1 0 0 0 0,1 0 0 0 0,-1 0 0 0 0,0 0 0 0 0,1-1 1 0 0,-1 1-1 0 0,0 0 0 0 0,0-1 0 0 0,0 1 0 0 0,0-1 1 0 0,1-3-1 0 0,1-15-7355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08:3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66 7299 0 0,'0'0'9354'0'0,"4"-9"-8153"0"0,-18 98 1298 0 0,14-84-2481 0 0,0 0-1 0 0,0 0 0 0 0,1 1 1 0 0,-1-1-1 0 0,1 0 0 0 0,1 0 1 0 0,-1 0-1 0 0,1 0 0 0 0,0 0 1 0 0,0 0-1 0 0,3 5 0 0 0,-4-9-15 0 0,0 1 0 0 0,1-1-1 0 0,-1 1 1 0 0,1-1 0 0 0,0 1-1 0 0,-1-1 1 0 0,1 0 0 0 0,0 0-1 0 0,0 0 1 0 0,-1 0 0 0 0,1 0-1 0 0,0 0 1 0 0,0 0 0 0 0,0-1-1 0 0,0 1 1 0 0,0-1 0 0 0,0 1-1 0 0,0-1 1 0 0,1 0 0 0 0,-1 0-1 0 0,0 0 1 0 0,0 0 0 0 0,0 0-1 0 0,0 0 1 0 0,0-1 0 0 0,0 1-1 0 0,0-1 1 0 0,0 1 0 0 0,0-1-1 0 0,0 0 1 0 0,3-1 0 0 0,0-1 8 0 0,1-1 0 0 0,-1 1 1 0 0,0 0-1 0 0,0-1 0 0 0,-1 0 0 0 0,1 0 1 0 0,-1-1-1 0 0,0 1 0 0 0,0-1 0 0 0,-1 0 1 0 0,1 0-1 0 0,-1 0 0 0 0,0-1 0 0 0,0 1 1 0 0,-1-1-1 0 0,4-10 0 0 0,-4 11-9 0 0,0 0 0 0 0,-1 0 0 0 0,1 0-1 0 0,-1 0 1 0 0,0 0 0 0 0,-1 0 0 0 0,1 0 0 0 0,-1 0 0 0 0,0-1 0 0 0,-1 1-1 0 0,1 0 1 0 0,-1 0 0 0 0,0 0 0 0 0,0 0 0 0 0,0 0 0 0 0,-1 0-1 0 0,0 0 1 0 0,0 0 0 0 0,0 1 0 0 0,-4-7 0 0 0,4 8 0 0 0,-1 1 0 0 0,1 0 0 0 0,-1 0-1 0 0,1 0 1 0 0,-1 0 0 0 0,0 0 0 0 0,1 0 0 0 0,-1 1 0 0 0,0-1 0 0 0,0 1 0 0 0,0 0-1 0 0,-1-1 1 0 0,1 2 0 0 0,0-1 0 0 0,0 0 0 0 0,-1 1 0 0 0,1-1 0 0 0,0 1 0 0 0,0 0 0 0 0,-1 0-1 0 0,1 0 1 0 0,0 1 0 0 0,-6 0 0 0 0,4 0 2 0 0,0 1-1 0 0,1-1 1 0 0,-1 1-1 0 0,0 0 1 0 0,1 0-1 0 0,-1 0 1 0 0,1 1-1 0 0,0-1 1 0 0,0 1-1 0 0,0 0 1 0 0,0 0-1 0 0,0 1 1 0 0,1-1-1 0 0,-6 8 1 0 0,4-4-268 0 0,1 1 1 0 0,0-1 0 0 0,1 1-1 0 0,0 0 1 0 0,0 0 0 0 0,1 0-1 0 0,0 1 1 0 0,0-1 0 0 0,-1 17-1 0 0,3-24 227 0 0,-1 16-4044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1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1356 0 0,'-1'-5'6802'0'0,"1"4"-6898"0"0,1 0 795 0 0,8 7 2254 0 0,41 18-2577 0 0,-49-24-350 0 0,23 8-40 0 0,51 23-331 0 0,-52-28 317 0 0,-16-3 23 0 0,0 0 0 0 0,-1 0 0 0 0,1 1 0 0 0,0-1-1 0 0,-1 1 1 0 0,7 2 0 0 0,37 10-1025 0 0,-28-7 878 0 0,26 7 43 0 0,57-9 365 0 0,-104-4-226 0 0,19 0-6 0 0,74-15 1042 0 0,-93 15-1111 0 0,45 0 552 0 0,-38 0-187 0 0,22 1-36 0 0,-1-2 0 0 0,58-9 1 0 0,-55 4-18 0 0,1 2 0 0 0,0 2 0 0 0,42 1 0 0 0,-53 1-41 0 0,78 2-52 0 0,101 4 82 0 0,-192-6-256 0 0,162 5 389 0 0,-142-4-376 0 0,-18-1-78 0 0,1 1-1 0 0,0-1 1 0 0,0-1-1 0 0,12-2 0 0 0,-11 3-77 0 0,26 0 131 0 0,-38 0 30 0 0,0 0 0 0 0,0 0-1 0 0,1 0 1 0 0,-1 0 0 0 0,0 0-1 0 0,0 0 1 0 0,0 0 0 0 0,0 0 0 0 0,0 0-1 0 0,0-1 1 0 0,0 1 0 0 0,1 0-1 0 0,-1-1 1 0 0,0 1 0 0 0,0-1-1 0 0,0 1 1 0 0,0-1 0 0 0,-1 0-1 0 0,3-1 1 0 0,-3 2-13 0 0,5 1-947 0 0,-15 2-2777 0 0,25-9-7035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04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35 6947 0 0,'-26'-26'6990'0'0,"26"24"-6516"0"0,0 2-404 0 0,0-1-1 0 0,0 1 0 0 0,0 0 1 0 0,0 0-1 0 0,0-1 0 0 0,0 1 0 0 0,0 0 1 0 0,0 0-1 0 0,0-1 0 0 0,0 1 1 0 0,0 0-1 0 0,0 0 0 0 0,0 0 1 0 0,1-1-1 0 0,-1 1 0 0 0,0 0 1 0 0,0 0-1 0 0,0-1 0 0 0,0 1 0 0 0,0 0 1 0 0,1 0-1 0 0,-1 0 0 0 0,0 0 1 0 0,0-1-1 0 0,0 1 0 0 0,1 0 1 0 0,-1 0-1 0 0,0 0 0 0 0,0 0 1 0 0,1 0-1 0 0,-1 0 0 0 0,0-1 0 0 0,0 1 1 0 0,0 0-1 0 0,1 0 0 0 0,-1 0 1 0 0,0 0-1 0 0,0 0 0 0 0,1 0 1 0 0,-1 0-1 0 0,0 0 0 0 0,0 0 1 0 0,1 0-1 0 0,-1 0 0 0 0,0 0 0 0 0,0 0 1 0 0,1 1-1 0 0,-1-1 0 0 0,0 0 1 0 0,0 0-1 0 0,1 0 0 0 0,-1 0 1 0 0,0 0-1 0 0,0 0 0 0 0,1 1 1 0 0,5-1 80 0 0,-1 1 15 0 0,0 0 0 0 0,0 1-1 0 0,0-1 1 0 0,0 1 0 0 0,0 0 0 0 0,0 0-1 0 0,-1 1 1 0 0,1 0 0 0 0,-1 0-1 0 0,7 4 1 0 0,17 10 277 0 0,-6 1-317 0 0,-20-16-126 0 0,0-1-1 0 0,-1 1 1 0 0,1-1 0 0 0,0 1 0 0 0,0-1 0 0 0,0 1 0 0 0,0-1 0 0 0,0 0 0 0 0,0 0 0 0 0,0 0 0 0 0,0 0 0 0 0,1 0 0 0 0,2 0 0 0 0,-4 0 5 0 0,1-1 0 0 0,-1 1 0 0 0,0-1 0 0 0,1 1 1 0 0,-1 0-1 0 0,1-1 0 0 0,-1 1 0 0 0,0 0 0 0 0,0 0 0 0 0,0 0 1 0 0,1 0-1 0 0,-1 0 0 0 0,0 0 0 0 0,0 0 0 0 0,1 3 0 0 0,-1-3-6 0 0,0 1 0 0 0,0-1-1 0 0,1 1 1 0 0,-1-1 0 0 0,0 0-1 0 0,1 1 1 0 0,-1-1 0 0 0,1 0-1 0 0,-1 0 1 0 0,1 0 0 0 0,-1 0-1 0 0,1-1 1 0 0,0 1 0 0 0,0 0-1 0 0,-1 0 1 0 0,3 0 0 0 0,3 0 8 0 0,-1 1 0 0 0,0 0 0 0 0,0 1 0 0 0,-1-1 0 0 0,1 1 0 0 0,8 6 0 0 0,19 9-38 0 0,-31-17 33 0 0,0 1 0 0 0,0-1 0 0 0,0 1 0 0 0,-1-1-1 0 0,1 1 1 0 0,-1 0 0 0 0,1 0 0 0 0,-1 0 0 0 0,1 0 0 0 0,-1 0-1 0 0,0 0 1 0 0,0 0 0 0 0,0 0 0 0 0,1 4 0 0 0,-1-4-1 0 0,0 0 0 0 0,0 1 0 0 0,-1-1 0 0 0,2 0 0 0 0,-1 0 0 0 0,0 0 0 0 0,0-1 0 0 0,1 1 0 0 0,-1 0 0 0 0,1 0 0 0 0,-1-1 0 0 0,1 1 0 0 0,0-1 1 0 0,2 3-1 0 0,13 15-18 0 0,-4-3 17 0 0,58 33 6 0 0,-57-36 0 0 0,-2-1 9 0 0,1-1 1 0 0,25 17-1 0 0,93 63-62 0 0,-100-71 57 0 0,-18-11-14 0 0,0 0 0 0 0,1-2 0 0 0,0 1 0 0 0,17 5 0 0 0,-27-11 8 0 0,1 0 0 0 0,-1 0 0 0 0,0 1-1 0 0,1 0 1 0 0,-1 0 0 0 0,0 0 0 0 0,0 0 0 0 0,-1 1-1 0 0,7 6 1 0 0,-7-6-3 0 0,0 0 0 0 0,1 0 1 0 0,0-1-1 0 0,0 1 0 0 0,0-1 0 0 0,0 0 0 0 0,6 3 1 0 0,12 8 22 0 0,-15-6-2 0 0,-15-4 148 0 0,-18-9-2639 0 0,10 5-2109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0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5202 0 0,'5'3'14308'0'0,"-9"33"-12606"0"0,-16 65 0 0 0,15-78-1616 0 0,2-10 1 0 0,-2-11 359 0 0,-4-14-893 0 0,3 7-275 0 0,-16 14 787 0 0,-37 19-48 0 0,32-14 14 0 0,0-1-1 0 0,0-2 1 0 0,-1 0 0 0 0,-52 12 0 0 0,97-48-1943 0 0,15-10-4148 0 0,-31 34 5358 0 0,10-13-4420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07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6643 0 0,'0'0'6339'0'0,"0"-5"-5795"0"0,1-1-322 0 0,0 0-1 0 0,0 1 0 0 0,1-1 1 0 0,0 0-1 0 0,0 1 1 0 0,0-1-1 0 0,0 1 1 0 0,1 0-1 0 0,0 0 1 0 0,0 0-1 0 0,1 0 0 0 0,0 0 1 0 0,-1 1-1 0 0,1-1 1 0 0,1 1-1 0 0,-1 0 1 0 0,7-4-1 0 0,-10 7-179 0 0,14-12 505 0 0,1 1 0 0 0,0 0 0 0 0,31-16 0 0 0,-47 28-544 0 0,1-1 1 0 0,-1 1-1 0 0,0 0 0 0 0,1 0 0 0 0,-1 0 0 0 0,0 0 0 0 0,1-1 0 0 0,-1 1 0 0 0,0 0 1 0 0,1 0-1 0 0,-1 0 0 0 0,1 0 0 0 0,-1 0 0 0 0,0 0 0 0 0,1 0 0 0 0,-1 0 0 0 0,0 0 0 0 0,1 0 1 0 0,-1 0-1 0 0,0 0 0 0 0,1 1 0 0 0,-1-1 0 0 0,1 0 0 0 0,-1 0 0 0 0,0 0 0 0 0,1 0 0 0 0,-1 0 1 0 0,0 1-1 0 0,0-1 0 0 0,1 0 0 0 0,-1 0 0 0 0,0 1 0 0 0,1-1 0 0 0,-1 0 0 0 0,0 1 1 0 0,0-1-1 0 0,1 0 0 0 0,1 18 122 0 0,-7 13 378 0 0,5-30-452 0 0,-1 1-1 0 0,0 0 0 0 0,1 0 0 0 0,-1-1 0 0 0,1 1 0 0 0,0 0 0 0 0,0 0 1 0 0,0 0-1 0 0,-1 0 0 0 0,2 0 0 0 0,-1-1 0 0 0,0 1 0 0 0,0 0 0 0 0,0 0 1 0 0,1 0-1 0 0,-1 0 0 0 0,1-1 0 0 0,0 1 0 0 0,-1 0 0 0 0,1-1 1 0 0,0 1-1 0 0,0 0 0 0 0,2 1 0 0 0,-2-2-15 0 0,1 0-1 0 0,0 0 1 0 0,-1-1-1 0 0,1 1 1 0 0,0 0-1 0 0,0-1 1 0 0,-1 0-1 0 0,1 1 1 0 0,0-1-1 0 0,0 0 1 0 0,0 0-1 0 0,0 0 1 0 0,-1 0-1 0 0,1 0 1 0 0,0 0-1 0 0,0-1 1 0 0,0 1-1 0 0,3-2 1 0 0,5-1-5 0 0,0-1-1 0 0,0 0 1 0 0,0-1 0 0 0,0 0 0 0 0,-1 0-1 0 0,14-11 1 0 0,-22 15-33 0 0,3-1-3 0 0,-1-1 0 0 0,0 1 1 0 0,0-1-1 0 0,0 0 1 0 0,0 0-1 0 0,0 0 0 0 0,-1 0 1 0 0,1 0-1 0 0,-1 0 0 0 0,0-1 1 0 0,0 1-1 0 0,0-1 0 0 0,0 0 1 0 0,2-6-1 0 0,-6 10-313 0 0,1 0-1 0 0,-1 0 1 0 0,1 0 0 0 0,-1 0 0 0 0,1 1-1 0 0,-1-1 1 0 0,1 0 0 0 0,0 1-1 0 0,-1-1 1 0 0,1 1 0 0 0,-1-1-1 0 0,1 1 1 0 0,0 0 0 0 0,0-1 0 0 0,-1 1-1 0 0,1 0 1 0 0,0 0 0 0 0,0 0-1 0 0,-1 1 1 0 0,-2 0-1888 0 0,-6 4-4402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0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 7347 0 0,'0'0'6673'0'0,"-1"-1"-6571"0"0,1 1 1 0 0,-1-1-1 0 0,0 1 1 0 0,0 0-1 0 0,1 0 1 0 0,-1-1-1 0 0,0 1 1 0 0,0 0-1 0 0,0 0 1 0 0,1 0 0 0 0,-1 0-1 0 0,0 0 1 0 0,0 0-1 0 0,0 0 1 0 0,1 0-1 0 0,-1 0 1 0 0,0 0-1 0 0,0 0 1 0 0,0 1-1 0 0,0-1 1 0 0,-13 24 1423 0 0,1-1 1 0 0,-14 38 0 0 0,13-21-933 0 0,2-1 0 0 0,-10 61 1 0 0,22-99-592 0 0,-1-1 1 0 0,1 1 0 0 0,0 0 0 0 0,0 0-1 0 0,0-1 1 0 0,-1 1 0 0 0,1 0 0 0 0,0 0-1 0 0,0 0 1 0 0,0-1 0 0 0,0 1 0 0 0,1 0-1 0 0,-1 0 1 0 0,0-1 0 0 0,0 1 0 0 0,0 0-1 0 0,1 0 1 0 0,-1 0 0 0 0,0-1 0 0 0,1 1-1 0 0,-1 0 1 0 0,0-1 0 0 0,1 1 0 0 0,-1 0-1 0 0,1-1 1 0 0,-1 1 0 0 0,1-1 0 0 0,0 2-1 0 0,1-2 4 0 0,-1 0-1 0 0,0 0 0 0 0,1 1 0 0 0,-1-1 0 0 0,0 0 0 0 0,1 0 0 0 0,-1 0 0 0 0,0-1 1 0 0,1 1-1 0 0,-1 0 0 0 0,0 0 0 0 0,1-1 0 0 0,-1 1 0 0 0,0-1 0 0 0,2 0 0 0 0,53-32 30 0 0,-47 27-94 0 0,-7 4 127 0 0,43-27-969 0 0,-35 20-1607 0 0,-31 16-2199 0 0,6 0 371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10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65 6643 0 0,'0'0'5688'0'0,"-17"2"-2316"0"0,12 5-3077 0 0,-1 0 1 0 0,0 0-1 0 0,0-1 0 0 0,0 0 0 0 0,-10 6 1 0 0,-1 3 40 0 0,-133 108 213 0 0,152-127-811 0 0,53-69 20 0 0,-34 48 200 0 0,1 0 0 0 0,1 2 0 0 0,1 1 0 0 0,41-28-1 0 0,-46 27 66 0 0,-14 19 9 0 0,-1 19-44 0 0,-2-7 199 0 0,0-1 0 0 0,1 0-1 0 0,0 0 1 0 0,0 0 0 0 0,0 0 0 0 0,1-1 0 0 0,0 1-1 0 0,0-1 1 0 0,7 8 0 0 0,50 46 1048 0 0,-58-58-1262 0 0,1 8 99 0 0,-13-15-7478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1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1 576 2673 0 0,'0'0'3116'0'0,"0"3"-2988"0"0,0 19-64 0 0,0-21-98 0 0,6-18 7409 0 0,-2 10-7414 0 0,158-124 4407 0 0,13-6-3144 0 0,5-13-533 0 0,-108 78-725 0 0,-5 3-52 0 0,-66 69 48 0 0,0-1-1 0 0,0 0 0 0 0,0 0 1 0 0,0 1-1 0 0,0-1 0 0 0,0 0 0 0 0,-1 0 1 0 0,1 0-1 0 0,0 0 0 0 0,-1 0 1 0 0,1 0-1 0 0,0 0 0 0 0,-1 0 1 0 0,0 0-1 0 0,1-1 0 0 0,-1 1 1 0 0,1-2-1 0 0,-2 3-4 0 0,1 0-1 0 0,-1 1 1 0 0,1-1-1 0 0,-1 0 1 0 0,1 0 0 0 0,-1 0-1 0 0,1 0 1 0 0,-1 0-1 0 0,1 1 1 0 0,-1-1-1 0 0,1 0 1 0 0,-1 0 0 0 0,1 1-1 0 0,-1-1 1 0 0,1 0-1 0 0,-1 1 1 0 0,1-1 0 0 0,0 1-1 0 0,-1-1 1 0 0,1 0-1 0 0,0 1 1 0 0,-1-1-1 0 0,1 1 1 0 0,0-1 0 0 0,0 1-1 0 0,-1-1 1 0 0,1 1-1 0 0,0-1 1 0 0,0 1 0 0 0,0-1-1 0 0,0 1 1 0 0,-1 0-1 0 0,1 0 15 0 0,-9 9-231 0 0,-16-7 379 0 0,24-3-106 0 0,0 0 0 0 0,-3 0-7 0 0,-2 0-163 0 0,6 0 121 0 0,0 0 1 0 0,-1 0 0 0 0,1-1-1 0 0,-1 1 1 0 0,1 0 0 0 0,0 0-1 0 0,-1 0 1 0 0,1 0 0 0 0,-1 0 0 0 0,1 0-1 0 0,0-1 1 0 0,-1 1 0 0 0,1 0-1 0 0,-1 0 1 0 0,1 0 0 0 0,-1 0-1 0 0,1 1 1 0 0,0-1 0 0 0,-1 0-1 0 0,1 0 1 0 0,-1 0 0 0 0,1 0 0 0 0,0 0-1 0 0,-1 0 1 0 0,1 1 0 0 0,-1-1-1 0 0,1 0 1 0 0,0 0 0 0 0,-1 1-1 0 0,1-1 1 0 0,0 0 0 0 0,-1 0-1 0 0,1 1 1 0 0,0-1 0 0 0,0 0 0 0 0,-1 1-1 0 0,1-1 1 0 0,0 0 0 0 0,0 1-1 0 0,-1-1 1 0 0,1 1 0 0 0,0-1-1 0 0,0 0 1 0 0,0 1 0 0 0,0-1-1 0 0,0 1 1 0 0,0-1 0 0 0,0 0 0 0 0,0 1-1 0 0,0-1 1 0 0,0 1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13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2417 0 0,'0'0'9767'0'0,"10"19"-7961"0"0,18-18-284 0 0,-1 3 0 0 0,49 11 0 0 0,1 0-472 0 0,-69-14-771 0 0,-12-2 159 0 0,4 1-439 0 0,-1 0 0 0 0,0 0 0 0 0,1 0 0 0 0,-1 0 0 0 0,0 0 0 0 0,1 0 0 0 0,-1 1 0 0 0,1-1 0 0 0,-1 0 0 0 0,0 0 0 0 0,1 1 0 0 0,-1-1 0 0 0,1 0 0 0 0,-1 0 0 0 0,1 1 0 0 0,-1-1 0 0 0,1 1 0 0 0,-1-1 0 0 0,1 0 1 0 0,-1 1-1 0 0,1-1 0 0 0,0 1 0 0 0,-1-1 0 0 0,1 1 0 0 0,0-1 0 0 0,-1 1 0 0 0,1 0 0 0 0,-1 0 0 0 0,-54 136 377 0 0,54-125-1101 0 0,1-21-5343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1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26 202 8500 0 0,'0'0'2444'0'0,"-2"7"-289"0"0,-1 0-1628 0 0,0-2 6 0 0,0 1 1 0 0,1-1 0 0 0,0 1 0 0 0,1 0 0 0 0,-1 0 0 0 0,-1 12 413 0 0,-2-56 2231 0 0,6 30-3179 0 0,1 0 1 0 0,-1 0-1 0 0,1 0 1 0 0,1 0 0 0 0,0 0-1 0 0,0 0 1 0 0,0 0 0 0 0,1 1-1 0 0,0 0 1 0 0,1 0-1 0 0,6-9 1 0 0,21-39-17 0 0,-29 48 10 0 0,1 0 0 0 0,-1 1 0 0 0,1-1 0 0 0,1 1 0 0 0,9-10 0 0 0,-13 13 5 0 0,1 1 1 0 0,0 1-1 0 0,0-1 0 0 0,0 0 0 0 0,0 0 0 0 0,0 1 1 0 0,0-1-1 0 0,1 1 0 0 0,-1 0 0 0 0,0-1 1 0 0,1 1-1 0 0,-1 0 0 0 0,1 1 0 0 0,-1-1 1 0 0,1 0-1 0 0,0 1 0 0 0,-1-1 0 0 0,1 1 1 0 0,3 0-1 0 0,-5 0 5 0 0,0 1 0 0 0,0 0 1 0 0,0 0-1 0 0,0-1 0 0 0,0 1 0 0 0,0 0 0 0 0,0 0 1 0 0,0 0-1 0 0,-1 0 0 0 0,1 0 0 0 0,0 0 0 0 0,0 0 1 0 0,-1 0-1 0 0,1 1 0 0 0,-1-1 0 0 0,1 0 1 0 0,-1 0-1 0 0,0 1 0 0 0,1-1 0 0 0,-1 3 0 0 0,6 25 117 0 0,-4 16 186 0 0,-3-38-247 0 0,1 0-1 0 0,0 0 1 0 0,0 0-1 0 0,1 0 1 0 0,0 0-1 0 0,0 0 1 0 0,1 0-1 0 0,0 0 1 0 0,0-1-1 0 0,0 1 1 0 0,1-1-1 0 0,0 1 1 0 0,6 7-1 0 0,0-7 292 0 0,-5-7-1359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0:1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16 4818 0 0,'0'0'8380'0'0,"-20"-16"-5427"0"0,13 21-2604 0 0,1 0-1 0 0,0 0 0 0 0,0 0 1 0 0,1 1-1 0 0,-1 0 0 0 0,1 0 1 0 0,0 0-1 0 0,1 1 0 0 0,0-1 1 0 0,0 1-1 0 0,0 0 0 0 0,1 0 1 0 0,-4 13-1 0 0,-11 18 197 0 0,17-43-691 0 0,1 0 0 0 0,0 0 1 0 0,0-1-1 0 0,0 1 0 0 0,1 0 1 0 0,0 0-1 0 0,-1 0 1 0 0,2 0-1 0 0,-1 1 0 0 0,1-1 1 0 0,3-8-1 0 0,0 6 83 0 0,-3 4 52 0 0,0-1 0 0 0,0 1 1 0 0,1 0-1 0 0,-1 0 0 0 0,1 0 0 0 0,0 1 1 0 0,0-1-1 0 0,0 1 0 0 0,0-1 1 0 0,0 1-1 0 0,0 0 0 0 0,1 0 1 0 0,-1 0-1 0 0,1 1 0 0 0,-1-1 1 0 0,1 1-1 0 0,0 0 0 0 0,-1 0 0 0 0,1 0 1 0 0,0 1-1 0 0,0-1 0 0 0,0 1 1 0 0,0 0-1 0 0,4 0 0 0 0,-7 0 26 0 0,0 1 1 0 0,-1-1-1 0 0,1 1 0 0 0,0-1 0 0 0,0 1 0 0 0,0-1 0 0 0,-1 1 0 0 0,1 0 1 0 0,0-1-1 0 0,0 1 0 0 0,-1 0 0 0 0,1 0 0 0 0,-1-1 0 0 0,1 1 0 0 0,-1 0 1 0 0,1 0-1 0 0,-1 0 0 0 0,1 0 0 0 0,-1 0 0 0 0,0 0 0 0 0,0 0 0 0 0,1 0 0 0 0,-1-1 1 0 0,0 1-1 0 0,0 2 0 0 0,2 4 170 0 0,14 19 563 0 0,-14-23-686 0 0,0 1-1 0 0,-1-1 0 0 0,1 0 1 0 0,0 0-1 0 0,1 1 0 0 0,-1-2 1 0 0,1 1-1 0 0,-1 0 0 0 0,1 0 0 0 0,0-1 1 0 0,0 0-1 0 0,0 1 0 0 0,0-1 1 0 0,0 0-1 0 0,1 0 0 0 0,-1-1 0 0 0,0 1 1 0 0,6 1-1 0 0,-2-1-270 0 0,20 10 653 0 0,-26-11-617 0 0,-1 0 0 0 0,1-1 1 0 0,0 1-1 0 0,-1 0 0 0 0,1 0 0 0 0,-1-1 1 0 0,1 1-1 0 0,-1 0 0 0 0,1 0 1 0 0,-1 0-1 0 0,0 0 0 0 0,1 0 1 0 0,-1 0-1 0 0,0-1 0 0 0,0 1 0 0 0,0 0 1 0 0,0 0-1 0 0,0 1 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1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281 357 12150 0 0,'0'0'1526'0'0,"-6"0"-625"0"0,-5 1-466 0 0,0 0 0 0 0,0 1 0 0 0,1 1 1 0 0,-1 0-1 0 0,1 0 0 0 0,-1 1 0 0 0,1 0 0 0 0,1 1 0 0 0,-1 0 0 0 0,0 1 0 0 0,1 0 0 0 0,-13 11 0 0 0,14-11-246 0 0,0 1 1 0 0,1-1-1 0 0,0 1 1 0 0,0 0-1 0 0,1 1 1 0 0,0 0-1 0 0,0 0 1 0 0,1 0-1 0 0,0 0 0 0 0,1 1 1 0 0,-1 0-1 0 0,2 0 1 0 0,-1 0-1 0 0,-3 19 1 0 0,6-27-202 0 0,1 1 0 0 0,0-1 1 0 0,-1 1-1 0 0,1 0 1 0 0,0-1-1 0 0,0 1 1 0 0,0-1-1 0 0,0 1 0 0 0,1 0 1 0 0,-1-1-1 0 0,0 1 1 0 0,1-1-1 0 0,-1 1 1 0 0,1 0-1 0 0,-1-1 0 0 0,1 0 1 0 0,0 1-1 0 0,0-1 1 0 0,-1 1-1 0 0,1-1 1 0 0,0 0-1 0 0,0 1 0 0 0,0-1 1 0 0,1 0-1 0 0,1 2 1 0 0,-1-2 25 0 0,0 0-1 0 0,1 0 1 0 0,-1-1 0 0 0,1 1 0 0 0,-1-1-1 0 0,1 1 1 0 0,0-1 0 0 0,-1 0 0 0 0,1 1-1 0 0,-1-1 1 0 0,1-1 0 0 0,0 1 0 0 0,-1 0 0 0 0,4-1-1 0 0,5-2 44 0 0,0 0 0 0 0,0-1 0 0 0,0 0 0 0 0,-1-1 0 0 0,1 0 0 0 0,10-7 0 0 0,-1-2-209 0 0,-1-1 0 0 0,0-1 0 0 0,-1 0 0 0 0,0-2 0 0 0,-2 0 1 0 0,26-35-1 0 0,-36 43 27 0 0,1 0 1 0 0,-1 0-1 0 0,-1 0 1 0 0,0-1-1 0 0,0 0 1 0 0,-1 0-1 0 0,-1 0 0 0 0,0 0 1 0 0,0 0-1 0 0,-1-1 1 0 0,-1 0-1 0 0,0 1 1 0 0,0-1-1 0 0,-1 0 1 0 0,0 1-1 0 0,-3-15 1 0 0,0 17 112 0 0,0 0 0 0 0,-1 1 1 0 0,1 0-1 0 0,-2 0 1 0 0,1 0-1 0 0,-1 0 0 0 0,0 1 1 0 0,-1-1-1 0 0,1 1 1 0 0,-2 0-1 0 0,1 1 0 0 0,-1 0 1 0 0,0 0-1 0 0,0 0 1 0 0,0 1-1 0 0,-1 0 1 0 0,0 1-1 0 0,0-1 0 0 0,-9-2 1 0 0,-8-4 7 0 0,-1 1 0 0 0,0 1 0 0 0,-1 1 1 0 0,-54-7-1 0 0,62 13-57 0 0,14 2-136 0 0,1 0-1 0 0,-1 0 1 0 0,0 0-1 0 0,1-1 1 0 0,-1 0-1 0 0,1 0 1 0 0,-1 0-1 0 0,1-1 1 0 0,-9-3-1 0 0,23-2-7501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2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9 1052 0 0,'-34'-8'7755'0'0,"33"8"-7799"0"0,-39 2 1197 0 0,1 0 54 0 0,38-2-1214 0 0,-48 13 143 0 0,19-7 102 0 0,27-5-257 0 0,0 0 0 0 0,0 1 0 0 0,0-1 0 0 0,0 0 0 0 0,0 1 0 0 0,0 0 0 0 0,1-1 1 0 0,-1 1-1 0 0,1 0 0 0 0,-1 1 0 0 0,-2 2 0 0 0,-24 17 322 0 0,-23 13-703 0 0,14 0 542 0 0,29-20-234 0 0,8-13 107 0 0,0 0 0 0 0,0 0 0 0 0,0 0-1 0 0,-1 0 1 0 0,1 0 0 0 0,0 0 0 0 0,-1 0 0 0 0,1 0-1 0 0,-1 0 1 0 0,0-1 0 0 0,0 1 0 0 0,-2 1-1 0 0,2-2-27 0 0,0 0-1 0 0,1 1 1 0 0,-1-1-1 0 0,1 0 1 0 0,0 1-1 0 0,-1-1 1 0 0,1 1-1 0 0,0-1 1 0 0,0 1-1 0 0,0-1 1 0 0,0 1-1 0 0,-1 3 1 0 0,1-3 37 0 0,0-1 0 0 0,0 1 0 0 0,0 0 0 0 0,0-1 0 0 0,0 1 0 0 0,0-1 0 0 0,0 1 0 0 0,0-1 0 0 0,-1 1 0 0 0,1-1 0 0 0,-1 0 0 0 0,-1 2 0 0 0,-8 24 85 0 0,-4 20-137 0 0,8-35 302 0 0,7-11-267 0 0,-1-1 1 0 0,0 1-1 0 0,0 0 1 0 0,1 0-1 0 0,-1 0 1 0 0,0 0-1 0 0,1 0 1 0 0,-1 0-1 0 0,1 0 1 0 0,-1 0-1 0 0,1 0 1 0 0,0 0-1 0 0,-1 0 0 0 0,1 0 1 0 0,0 0-1 0 0,0 0 1 0 0,0 1-1 0 0,0 0 1 0 0,-1 0-2 0 0,0-1 7 0 0,0 0 0 0 0,0 0-1 0 0,0 0 1 0 0,0 0-1 0 0,1 0 1 0 0,-1 0 0 0 0,0 0-1 0 0,1 0 1 0 0,-1 1-1 0 0,1-1 1 0 0,-1 0-1 0 0,1 0 1 0 0,0 1 0 0 0,-1-1-1 0 0,1 2 1 0 0,0 2-354 0 0,1-8-2085 0 0,7 1 1575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1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84 408 8820 0 0,'-3'10'3556'0'0,"-35"189"5320"0"0,21-59-6397 0 0,8-98-1611 0 0,5-34 97 0 0,2-30-456 0 0,-3-44-502 0 0,2 47-98 0 0,2 0 0 0 0,0 0 0 0 0,2-22 0 0 0,7-24-709 0 0,2 1 0 0 0,34-117-1 0 0,-36 157 759 0 0,1 0-1 0 0,1 1 1 0 0,1 0-1 0 0,1 0 1 0 0,1 1-1 0 0,1 1 1 0 0,0 0-1 0 0,2 1 1 0 0,1 1-1 0 0,25-24 1 0 0,-34 37 44 0 0,-1 0 0 0 0,2 1 1 0 0,-1 0-1 0 0,1 0 0 0 0,-1 1 0 0 0,1 0 1 0 0,0 1-1 0 0,11-3 0 0 0,-19 5-19 0 0,1 1 0 0 0,0-1 0 0 0,0 0 0 0 0,0 1 0 0 0,-1 0 0 0 0,1-1 0 0 0,0 1 0 0 0,0 0 0 0 0,0 0 0 0 0,0 0 0 0 0,0 0 0 0 0,-1 1 0 0 0,1-1 0 0 0,0 0 0 0 0,0 1 0 0 0,0-1 0 0 0,-1 1-1 0 0,1 0 1 0 0,0 0 0 0 0,-1-1 0 0 0,1 1 0 0 0,0 0 0 0 0,-1 0 0 0 0,1 1 0 0 0,-1-1 0 0 0,0 0 0 0 0,1 0 0 0 0,-1 1 0 0 0,0-1 0 0 0,0 1 0 0 0,0-1 0 0 0,0 1 0 0 0,0-1 0 0 0,0 1 0 0 0,0 0 0 0 0,0-1 0 0 0,-1 1 0 0 0,1 0 0 0 0,-1 0-1 0 0,1 0 1 0 0,-1-1 0 0 0,0 1 0 0 0,0 0 0 0 0,1 0 0 0 0,-1 0 0 0 0,-1 0 0 0 0,1 2 0 0 0,-2 42-58 0 0,-2 0 0 0 0,-2 0-1 0 0,-2-1 1 0 0,-15 48 0 0 0,22-86 98 0 0,-1 0 0 0 0,-1 0 1 0 0,1 0-1 0 0,-1 0 0 0 0,-1-1 1 0 0,1 1-1 0 0,-1-1 0 0 0,0 0 0 0 0,0 0 1 0 0,-1 0-1 0 0,0 0 0 0 0,0-1 0 0 0,0 0 1 0 0,-1 0-1 0 0,1 0 0 0 0,-1-1 0 0 0,-13 7 1 0 0,5-5-108 0 0,-1 0 0 0 0,1-1 1 0 0,-1-1-1 0 0,0 0 0 0 0,0-2 1 0 0,-1 1-1 0 0,-21-1 0 0 0,30-2-630 0 0,-17 3-2369 0 0,17 6-3362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1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5170 0 0,'0'0'9181'0'0,"9"-4"-7775"0"0,10-3-787 0 0,0 1 1 0 0,1 1 0 0 0,-1 1 0 0 0,1 1 0 0 0,0 0 0 0 0,1 2 0 0 0,25 1 0 0 0,150 19 1276 0 0,0 1-1786 0 0,24-35-29 0 0,-15 0-119 0 0,-186 19-1630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17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210 231 4850 0 0,'0'0'8471'0'0,"-7"0"-7431"0"0,-1 1-699 0 0,1 0-1 0 0,-1 0 1 0 0,1 1-1 0 0,0 0 0 0 0,0 0 1 0 0,0 1-1 0 0,0 0 1 0 0,0 0-1 0 0,1 0 0 0 0,-1 1 1 0 0,1 0-1 0 0,0 1 1 0 0,0-1-1 0 0,-7 8 1 0 0,4-4-106 0 0,1-1 1 0 0,0 1-1 0 0,1 1 1 0 0,0 0-1 0 0,0 0 1 0 0,1 0-1 0 0,0 1 1 0 0,0-1 0 0 0,1 1-1 0 0,0 1 1 0 0,1-1-1 0 0,1 1 1 0 0,-1 0-1 0 0,1 0 1 0 0,1 0 0 0 0,-1 13-1 0 0,3-23-237 0 0,0 1 0 0 0,0-1-1 0 0,0 1 1 0 0,0 0 0 0 0,0-1 0 0 0,0 1-1 0 0,1-1 1 0 0,-1 1 0 0 0,1-1 0 0 0,-1 1 0 0 0,1-1-1 0 0,0 1 1 0 0,-1-1 0 0 0,1 1 0 0 0,0-1-1 0 0,0 0 1 0 0,0 1 0 0 0,0-1 0 0 0,0 0 0 0 0,0 0-1 0 0,0 0 1 0 0,1 0 0 0 0,-1 0 0 0 0,0 0-1 0 0,1 0 1 0 0,-1 0 0 0 0,0 0 0 0 0,1-1 0 0 0,-1 1-1 0 0,1 0 1 0 0,-1-1 0 0 0,1 0 0 0 0,-1 1-1 0 0,1-1 1 0 0,0 0 0 0 0,-1 0 0 0 0,1 0-1 0 0,0 0 1 0 0,-1 0 0 0 0,1 0 0 0 0,2 0 0 0 0,4-2 76 0 0,1 1 0 0 0,-1-1 1 0 0,0 0-1 0 0,1 0 0 0 0,-1-1 1 0 0,13-7-1 0 0,-2 0-66 0 0,-1-2 1 0 0,0 0-1 0 0,0-1 0 0 0,-1-1 1 0 0,-1 0-1 0 0,0-1 0 0 0,22-28 1 0 0,-27 30-106 0 0,-1-1 0 0 0,0-1 0 0 0,-1 0 0 0 0,-1 0 0 0 0,0-1 0 0 0,-1 1 0 0 0,-1-2 0 0 0,0 1 0 0 0,-2-1 0 0 0,4-19-1 0 0,-7 31 40 0 0,0 0-1 0 0,-1 0 0 0 0,1 0 0 0 0,-1 0 0 0 0,-1 0 0 0 0,1 0 0 0 0,-1 0 0 0 0,0 0 0 0 0,0 0 0 0 0,0 0 1 0 0,-1 0-1 0 0,1 0 0 0 0,-1 1 0 0 0,0-1 0 0 0,-1 1 0 0 0,1-1 0 0 0,-4-3 0 0 0,2 3 86 0 0,-1 0-1 0 0,1 1 1 0 0,-1 0-1 0 0,0 0 0 0 0,-1 0 1 0 0,1 1-1 0 0,0 0 1 0 0,-1 0-1 0 0,0 0 0 0 0,0 1 1 0 0,-11-4-1 0 0,-12 0-322 0 0,-1 1 0 0 0,0 1 0 0 0,1 2 1 0 0,-52 3-1 0 0,47-1-1243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1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82 179 11637 0 0,'0'0'1027'0'0,"-7"6"524"0"0,-11 14 220 0 0,0 0 0 0 0,-20 33 1 0 0,37-49-1031 0 0,7-6-343 0 0,9-9 306 0 0,59-77-31 0 0,5-9-803 0 0,-68 86 151 0 0,-1 1 0 0 0,2 0 0 0 0,-1 1-1 0 0,1 0 1 0 0,1 1 0 0 0,13-8 0 0 0,-22 14 13 0 0,-1 1 1 0 0,1-1-1 0 0,-1 1 0 0 0,1 0 1 0 0,0 0-1 0 0,-1 0 1 0 0,1 1-1 0 0,0-1 0 0 0,0 1 1 0 0,0 0-1 0 0,-1 0 1 0 0,1 0-1 0 0,0 1 1 0 0,0-1-1 0 0,-1 1 0 0 0,1 0 1 0 0,0 0-1 0 0,-1 0 1 0 0,1 0-1 0 0,0 1 0 0 0,-1 0 1 0 0,0-1-1 0 0,1 1 1 0 0,-1 0-1 0 0,0 1 0 0 0,0-1 1 0 0,0 0-1 0 0,0 1 1 0 0,-1 0-1 0 0,1 0 1 0 0,-1 0-1 0 0,0 0 0 0 0,3 4 1 0 0,2 4 121 0 0,0 1 0 0 0,0 0 0 0 0,-1 0 0 0 0,-1 1 0 0 0,0 0 0 0 0,-1 0 0 0 0,0 0 0 0 0,2 15 0 0 0,11 28 141 0 0,-17-54-367 0 0,1-1-1 0 0,0 1 0 0 0,-1 0 1 0 0,1 0-1 0 0,0 0 1 0 0,0 0-1 0 0,0-1 0 0 0,0 1 1 0 0,1-1-1 0 0,-1 1 0 0 0,0-1 1 0 0,1 1-1 0 0,-1-1 0 0 0,1 1 1 0 0,-1-1-1 0 0,1 0 1 0 0,-1 0-1 0 0,1 0 0 0 0,0 0 1 0 0,0 0-1 0 0,0 0 0 0 0,-1-1 1 0 0,1 1-1 0 0,0-1 0 0 0,0 1 1 0 0,0-1-1 0 0,2 1 1 0 0,-3-1-126 0 0,0-1 0 0 0,-1 1 0 0 0,1 0 0 0 0,0 0 0 0 0,-1 0 1 0 0,1-1-1 0 0,-1 1 0 0 0,1 0 0 0 0,0-1 0 0 0,-1 1 0 0 0,1 0 1 0 0,-1-1-1 0 0,1 1 0 0 0,-1-1 0 0 0,1 1 0 0 0,-1-1 1 0 0,1 1-1 0 0,-1-1 0 0 0,1 1 0 0 0,-1-1 0 0 0,0 1 0 0 0,1-1 1 0 0,-1 0-1 0 0,0 1 0 0 0,0-1 0 0 0,1 0 0 0 0,-1 1 0 0 0,0-1 1 0 0,0-1-1 0 0,1-13-5391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1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7139 0 0,'0'0'8559'0'0,"-13"12"-5267"0"0,196-24-107 0 0,-164 12-3408 0 0,-1 0-1 0 0,0 2 0 0 0,1 0 0 0 0,-1 0 1 0 0,0 2-1 0 0,0 0 0 0 0,27 11 0 0 0,-39-9-919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19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5442 0 0,'0'0'7735'0'0,"8"0"-5870"0"0,54-5 1239 0 0,76-1 1149 0 0,-119 6-4187 0 0,0 1 0 0 0,30 7 0 0 0,-38-4-874 0 0,-11-3 650 0 0,0-1 0 0 0,0 0 0 0 0,0 1-1 0 0,0-1 1 0 0,0 0 0 0 0,0 1 0 0 0,1-1 0 0 0,-1 0 0 0 0,0 1 0 0 0,0-1 0 0 0,0 0-1 0 0,0 1 1 0 0,0-1 0 0 0,-1 1 0 0 0,1-1 0 0 0,0 0 0 0 0,0 1 0 0 0,0-1 0 0 0,0 0-1 0 0,0 1 1 0 0,0-1 0 0 0,0 0 0 0 0,-1 1 0 0 0,1-1 0 0 0,0 0 0 0 0,0 0 0 0 0,-1 1-1 0 0,1-1 1 0 0,0 0 0 0 0,0 0 0 0 0,-1 1 0 0 0,1-1 0 0 0,0 0 0 0 0,0 0-1 0 0,-1 0 1 0 0,1 1 0 0 0,0-1 0 0 0,-1 0 0 0 0,1 0 0 0 0,0 0 0 0 0,-1 0 0 0 0,1 0-1 0 0,0 0 1 0 0,-1 0 0 0 0,1 0 0 0 0,-1 0 0 0 0,1 0 0 0 0,0 0 0 0 0,-1 0 0 0 0,1 0-1 0 0,-1 0 1 0 0,-13 2-3371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33 512 7203 0 0,'0'0'2132'0'0,"-2"7"-409"0"0,-3 24 702 0 0,1-1 0 0 0,1 43 0 0 0,-4 43 1 0 0,-4-20-1143 0 0,11-138 290 0 0,4-127-1318 0 0,24-271-3003 0 0,-28 430 2717 0 0,1 1 1 0 0,0 0 0 0 0,1-1 0 0 0,0 1 0 0 0,0 0 0 0 0,1 0-1 0 0,1 0 1 0 0,-1 0 0 0 0,1 0 0 0 0,1 1 0 0 0,-1-1-1 0 0,2 1 1 0 0,-1 1 0 0 0,1-1 0 0 0,0 1 0 0 0,0 0-1 0 0,1 0 1 0 0,0 0 0 0 0,1 1 0 0 0,-1 1 0 0 0,1-1 0 0 0,0 1-1 0 0,0 0 1 0 0,1 1 0 0 0,-1 0 0 0 0,1 0 0 0 0,0 1-1 0 0,0 0 1 0 0,0 1 0 0 0,1 0 0 0 0,-1 0 0 0 0,1 1-1 0 0,-1 0 1 0 0,1 0 0 0 0,-1 1 0 0 0,1 1 0 0 0,12 2-1 0 0,-18-3 28 0 0,-1 1-1 0 0,1-1 1 0 0,-1 1-1 0 0,1 0 1 0 0,-1 1-1 0 0,1-1 1 0 0,-1 1-1 0 0,0-1 1 0 0,0 1-1 0 0,0 0 1 0 0,0 0-1 0 0,0 0 1 0 0,0 1-1 0 0,-1-1 1 0 0,1 1-1 0 0,-1-1 1 0 0,3 5-1 0 0,-1-2 0 0 0,-1 1 1 0 0,0 0-1 0 0,0 0 0 0 0,0 0 0 0 0,-1 1 0 0 0,0-1 1 0 0,0 1-1 0 0,1 11 0 0 0,-1 3 23 0 0,-1 0-1 0 0,-1 0 0 0 0,-1 1 1 0 0,-6 39-1 0 0,4-45 47 0 0,-1 0 0 0 0,0 0 0 0 0,-1 0 0 0 0,0-1 0 0 0,-1 0 0 0 0,-1 0 1 0 0,-1 0-1 0 0,0-1 0 0 0,-1 0 0 0 0,-19 24 0 0 0,19-29-10 0 0,0 0 0 0 0,0-1 0 0 0,-1 0 0 0 0,0 0 0 0 0,-1-1 0 0 0,1 0 0 0 0,-1-1 1 0 0,-1 0-1 0 0,1-1 0 0 0,-1 0 0 0 0,0-1 0 0 0,0-1 0 0 0,0 1 0 0 0,-21 1 0 0 0,-4 1 57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4594 0 0,'0'0'10709'0'0,"6"0"-9850"0"0,158-5 2678 0 0,-111 6-5553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5218 0 0,'0'0'5480'0'0,"2"6"-3946"0"0,2 16-220 0 0,0 1-1 0 0,-1 0 1 0 0,-1-1-1 0 0,-2 1 1 0 0,-3 39-1 0 0,1 5 376 0 0,3-66-1674 0 0,-1-1-1 0 0,0 0 1 0 0,0 0 0 0 0,0 1 0 0 0,0-1-1 0 0,0 0 1 0 0,0 0 0 0 0,1 1 0 0 0,-1-1-1 0 0,0 0 1 0 0,0 0 0 0 0,0 0 0 0 0,1 0-1 0 0,-1 1 1 0 0,0-1 0 0 0,0 0 0 0 0,1 0-1 0 0,-1 0 1 0 0,0 0 0 0 0,0 0 0 0 0,1 0-1 0 0,-1 1 1 0 0,0-1 0 0 0,0 0 0 0 0,1 0-1 0 0,-1 0 1 0 0,0 0 0 0 0,1 0 0 0 0,-1 0-1 0 0,0 0 1 0 0,0 0 0 0 0,1 0 0 0 0,-1 0-1 0 0,0-1 1 0 0,0 1 0 0 0,1 0 0 0 0,-1 0-1 0 0,0 0 1 0 0,0 0 0 0 0,1 0 0 0 0,-1 0-1 0 0,0 0 1 0 0,0-1 0 0 0,1 1 0 0 0,-1 0-1 0 0,0 0 1 0 0,0 0 0 0 0,0-1 0 0 0,0 1-1 0 0,1 0 1 0 0,-1 0 0 0 0,0-1-1 0 0,0 1 1 0 0,0 0 0 0 0,0 0 0 0 0,0-1-1 0 0,0 1 1 0 0,1 0 0 0 0,12-13 414 0 0,-8 2-448 0 0,1 0-1 0 0,-1 0 1 0 0,-1 0-1 0 0,0-1 1 0 0,-1 0-1 0 0,0 0 1 0 0,-1 0-1 0 0,0 0 0 0 0,-1 0 1 0 0,0-14-1 0 0,-8-128 2 0 0,5 143 70 0 0,1-3-30 0 0,-1-3-5 0 0,1 0-1 0 0,0 0 1 0 0,1-1 0 0 0,4-30 0 0 0,-4 46-24 0 0,1-1 0 0 0,-1 1 0 0 0,0-1 0 0 0,1 1 0 0 0,0 0 1 0 0,0-1-1 0 0,0 1 0 0 0,0 0 0 0 0,0-1 0 0 0,0 1 0 0 0,0 0 0 0 0,1 0 0 0 0,-1 0 1 0 0,1 0-1 0 0,-1 0 0 0 0,1 1 0 0 0,0-1 0 0 0,0 0 0 0 0,0 1 0 0 0,0-1 1 0 0,0 1-1 0 0,0 0 0 0 0,0-1 0 0 0,1 1 0 0 0,-1 0 0 0 0,0 1 0 0 0,1-1 0 0 0,-1 0 1 0 0,0 1-1 0 0,1-1 0 0 0,-1 1 0 0 0,1 0 0 0 0,-1-1 0 0 0,1 1 0 0 0,-1 0 1 0 0,1 1-1 0 0,-1-1 0 0 0,1 0 0 0 0,-1 1 0 0 0,1-1 0 0 0,-1 1 0 0 0,3 1 0 0 0,-1 0-6 0 0,1-1 0 0 0,-1 1 0 0 0,0 1-1 0 0,0-1 1 0 0,0 0 0 0 0,0 1-1 0 0,0 0 1 0 0,0 0 0 0 0,-1 0-1 0 0,1 1 1 0 0,-1-1 0 0 0,0 1-1 0 0,0 0 1 0 0,0-1 0 0 0,-1 1 0 0 0,1 1-1 0 0,3 7 1 0 0,-2-3-6 0 0,-1 0 0 0 0,0 1 0 0 0,0-1 0 0 0,-1 1 0 0 0,0-1-1 0 0,0 1 1 0 0,0 17 0 0 0,-3-25 21 0 0,1 0 0 0 0,-1 0 0 0 0,1 0-1 0 0,-1 0 1 0 0,0 0 0 0 0,1 0 0 0 0,-1 0-1 0 0,0 0 1 0 0,0 0 0 0 0,0-1 0 0 0,-1 1-1 0 0,1 0 1 0 0,0-1 0 0 0,-1 1 0 0 0,1-1-1 0 0,-1 0 1 0 0,1 1 0 0 0,-1-1 0 0 0,0 0-1 0 0,1 0 1 0 0,-1 0 0 0 0,0 0 0 0 0,-3 1 0 0 0,-56 20 74 0 0,27-11-56 0 0,33-9-105 0 0,0-1 0 0 0,0 0 0 0 0,0 0 0 0 0,0 1-1 0 0,0-1 1 0 0,0 1 0 0 0,1-1 0 0 0,-1 1 0 0 0,0-1 0 0 0,1 1 0 0 0,-1-1 0 0 0,1 1 0 0 0,-1-1 0 0 0,1 1-1 0 0,0 0 1 0 0,0-1 0 0 0,0 1 0 0 0,0 0 0 0 0,0-1 0 0 0,0 1 0 0 0,0-1 0 0 0,0 1 0 0 0,1 3 0 0 0,0 7-3916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5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3458 0 0,'0'0'8929'0'0,"6"-5"-6000"0"0,7 6-2294 0 0,1 1-1 0 0,-1 0 0 0 0,0 1 0 0 0,23 8 1 0 0,37 8 241 0 0,51-7 461 0 0,220-5 1 0 0,-310-8-1385 0 0,65 7 0 0 0,-13 11 29 0 0,-18-7 89 0 0,37-14 218 0 0,-100 3-296 0 0,61-8 7 0 0,24 0-571 0 0,-95 17-1442 0 0,-6 1 1761 0 0,-19-1-3374 0 0,14-7 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27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 1828 0 0,'-9'5'10424'0'0,"-7"5"-7572"0"0,16-10-2861 0 0,0 1 0 0 0,0-1-1 0 0,0 0 1 0 0,0 0 0 0 0,0 1 0 0 0,-1-1-1 0 0,1 0 1 0 0,0 0 0 0 0,0 1 0 0 0,0-1-1 0 0,0 0 1 0 0,0 0 0 0 0,0 1-1 0 0,0-1 1 0 0,0 0 0 0 0,1 1 0 0 0,-1-1-1 0 0,0 0 1 0 0,0 0 0 0 0,0 1 0 0 0,0-1-1 0 0,0 0 1 0 0,0 0 0 0 0,0 1 0 0 0,0-1-1 0 0,1 0 1 0 0,-1 0 0 0 0,0 0 0 0 0,0 1-1 0 0,0-1 1 0 0,1 0 0 0 0,-1 0 0 0 0,0 0-1 0 0,0 0 1 0 0,0 1 0 0 0,1-1 0 0 0,-1 0-1 0 0,0 0 1 0 0,0 0 0 0 0,1 0 0 0 0,-1 0-1 0 0,0 0 1 0 0,1 0 0 0 0,-1 0 0 0 0,0 0-1 0 0,0 0 1 0 0,1 0 0 0 0,-1 0 0 0 0,0 0-1 0 0,0 0 1 0 0,1 0 0 0 0,-1 0 0 0 0,0 0-1 0 0,0 0 1 0 0,1 0 0 0 0,-1 0 0 0 0,0 0-1 0 0,0 0 1 0 0,1 0 0 0 0,-1-1 0 0 0,0 1-1 0 0,0 0 1 0 0,1 0 0 0 0,-1 0-1 0 0,0 0 1 0 0,0-1 0 0 0,1 1 0 0 0,16-17-344 0 0,-11 10 392 0 0,-5 7 77 0 0,-25 14 707 0 0,13 1-630 0 0,0 0-90 0 0,11-12-136 0 0,5-7-81 0 0,-17 15 135 0 0,6-3 96 0 0,9-4-469 0 0,-2-4 324 0 0,4-10-866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 7075 0 0,'0'0'3282'0'0,"-7"5"-1884"0"0,-198 151 7456 0 0,137-97-7794 0 0,98-90-7557 0 0,-15 11 2146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1 7764 0 0,'0'0'7398'0'0,"0"6"-6024"0"0,0 0-1091 0 0,0 0 1 0 0,1 0-1 0 0,-1 1 1 0 0,1-1 0 0 0,0 0-1 0 0,1 0 1 0 0,-1 0 0 0 0,1-1-1 0 0,0 1 1 0 0,1 0 0 0 0,-1-1-1 0 0,1 1 1 0 0,0-1-1 0 0,1 0 1 0 0,4 6 0 0 0,68 66 974 0 0,-19-33-1044 0 0,-57-52-392 0 0,-9-14 146 0 0,7 21 8 0 0,1-1 0 0 0,-1 1 1 0 0,0 1-1 0 0,0-1 0 0 0,0 0 1 0 0,0 0-1 0 0,0 1 0 0 0,0-1 1 0 0,1 1-1 0 0,-1 0 0 0 0,0-1 1 0 0,0 1-1 0 0,-1 0 0 0 0,1 0 0 0 0,0 0 1 0 0,0 0-1 0 0,-2 1 0 0 0,-41 10 84 0 0,22-5-80 0 0,-14 0 16 0 0,0-3 0 0 0,0-1 0 0 0,-70-5 0 0 0,9 0-71 0 0,96 3-365 0 0,21 1-11536 0 0,-1-5 3494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21 7267 0 0,'0'0'8679'0'0,"-6"-2"-7412"0"0,-4-2-896 0 0,0 1 0 0 0,-1 0 0 0 0,1 1 0 0 0,-1 0 0 0 0,1 1 0 0 0,-1 0 0 0 0,0 1 0 0 0,-14 1 0 0 0,-47-4 473 0 0,72 3-852 0 0,0 0-1 0 0,0 0 0 0 0,0 0 0 0 0,0 0 1 0 0,0 0-1 0 0,0 0 0 0 0,0 0 0 0 0,0 1 0 0 0,0-1 1 0 0,0 0-1 0 0,0 0 0 0 0,0 0 0 0 0,0 0 0 0 0,0 0 1 0 0,0 0-1 0 0,0 0 0 0 0,0 1 0 0 0,0-1 1 0 0,0 0-1 0 0,0 0 0 0 0,0 0 0 0 0,0 0 0 0 0,0 0 1 0 0,0 0-1 0 0,0 0 0 0 0,0 0 0 0 0,0 1 0 0 0,0-1 1 0 0,0 0-1 0 0,-1 0 0 0 0,1 0 0 0 0,0 0 1 0 0,0 0-1 0 0,0 0 0 0 0,0 0 0 0 0,0 0 0 0 0,0 0 1 0 0,0 0-1 0 0,0 0 0 0 0,-1 1 0 0 0,23 11-352 0 0,30 13 298 0 0,-45-22 80 0 0,1 0-1 0 0,-1 1 1 0 0,0 0 0 0 0,0 0-1 0 0,-1 0 1 0 0,1 1-1 0 0,-1 0 1 0 0,11 11 0 0 0,-16-14-6 0 0,1 0 0 0 0,-1 0 0 0 0,0 0 0 0 0,1 0 0 0 0,-1 0 0 0 0,0 0 0 0 0,0 0 0 0 0,0 0 0 0 0,-1 1 0 0 0,1-1 0 0 0,-1 0 0 0 0,1 1 0 0 0,-1-1 0 0 0,1 0 0 0 0,-1 1 0 0 0,0-1 1 0 0,0 0-1 0 0,-1 1 0 0 0,1-1 0 0 0,0 0 0 0 0,-1 0 0 0 0,1 1 0 0 0,-1-1 0 0 0,0 0 0 0 0,1 0 0 0 0,-1 1 0 0 0,0-1 0 0 0,-1 0 0 0 0,1 0 0 0 0,0 0 0 0 0,-1 0 0 0 0,1-1 0 0 0,-1 1 0 0 0,-1 2 0 0 0,-27 32 228 0 0,22-25-104 0 0,-1 0 1 0 0,0 0-1 0 0,0 0 1 0 0,-1-1-1 0 0,-1-1 1 0 0,1 0-1 0 0,-2 0 1 0 0,1-1-1 0 0,-1-1 1 0 0,-15 8-1 0 0,26-14-156 0 0,-1-1 0 0 0,0 1 0 0 0,1-1 0 0 0,-1 1 0 0 0,1-1 0 0 0,-1 0 0 0 0,0 1 0 0 0,0-1 0 0 0,1 0 0 0 0,-1 0 0 0 0,0 0 0 0 0,1-1 0 0 0,-3 1 0 0 0,3 0 58 0 0,1-1 1 0 0,-1 1-1 0 0,1 0 1 0 0,-1-1-1 0 0,1 1 1 0 0,-1-1-1 0 0,0 1 1 0 0,1 0-1 0 0,-1-1 1 0 0,1 1-1 0 0,0-1 1 0 0,-1 1-1 0 0,1-1 1 0 0,-1 0-1 0 0,1 1 1 0 0,0-1-1 0 0,-1 1 1 0 0,1-1-1 0 0,0 0 1 0 0,0 1-1 0 0,0-1 1 0 0,-1-1-1 0 0,1-3-379 0 0,0-1 1 0 0,0 1-1 0 0,1-1 0 0 0,-1 1 0 0 0,1-1 0 0 0,2-7 0 0 0,2-14-10081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2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74 4610 0 0,'0'0'6235'0'0,"-5"-2"-5520"0"0,3 1-519 0 0,0 0 1 0 0,0 1-1 0 0,1-1 1 0 0,-1 0-1 0 0,0-1 1 0 0,0 1-1 0 0,1 0 1 0 0,-1 0-1 0 0,1-1 1 0 0,-1 1-1 0 0,1 0 1 0 0,-1-1-1 0 0,1 0 0 0 0,0 1 1 0 0,0-1-1 0 0,0 0 1 0 0,0 0-1 0 0,0 1 1 0 0,0-1-1 0 0,0 0 1 0 0,1 0-1 0 0,-1 0 1 0 0,1 0-1 0 0,-1-3 1 0 0,33 2 216 0 0,-13 3-372 0 0,-1 0 1 0 0,0-2-1 0 0,1 0 0 0 0,-1-1 1 0 0,0-1-1 0 0,0 0 1 0 0,19-9-1 0 0,-36 13-388 0 0,-26 28-6027 0 0,19-21 2698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3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25 5747 0 0,'0'0'3359'0'0,"-10"-13"5965"0"0,10 12-9200 0 0,0 1 1 0 0,0-1 0 0 0,-1 1-1 0 0,1 0 1 0 0,0-1 0 0 0,0 1 0 0 0,0 0-1 0 0,0-1 1 0 0,0 1 0 0 0,0-1-1 0 0,1 1 1 0 0,-1 0 0 0 0,0-1-1 0 0,0 1 1 0 0,0 0 0 0 0,0-1-1 0 0,0 1 1 0 0,1-1 0 0 0,-1 1-1 0 0,0 0 1 0 0,0-1 0 0 0,0 1-1 0 0,1 0 1 0 0,-1 0 0 0 0,0-1-1 0 0,0 1 1 0 0,1 0 0 0 0,-1 0-1 0 0,0-1 1 0 0,1 1 0 0 0,-1 0-1 0 0,0 0 1 0 0,1 0 0 0 0,-1-1-1 0 0,1 1 1 0 0,14 8 1589 0 0,25 31-1823 0 0,-23-21 936 0 0,118 122-165 0 0,-134-139-641 0 0,-2-1-24 0 0,-1 0 11 0 0,1 0-1 0 0,0 0 1 0 0,0 0 0 0 0,-1-1-1 0 0,1 1 1 0 0,0 0-1 0 0,0-1 1 0 0,0 1 0 0 0,0-1-1 0 0,-1 1 1 0 0,1-1 0 0 0,0 1-1 0 0,0-1 1 0 0,0 0-1 0 0,0 0 1 0 0,0 1 0 0 0,1-1-1 0 0,-1 0 1 0 0,0 0-1 0 0,-1-1 1 0 0,1 0-311 0 0,1 2 164 0 0,-16 4-718 0 0,-18 29 931 0 0,-38 49 0 0 0,-4 5 784 0 0,74-85-843 0 0,0 0-17 0 0,0-1 0 0 0,1 1 0 0 0,-1-1 1 0 0,1 1-1 0 0,-1 0 0 0 0,1-1 0 0 0,0 1 1 0 0,0 0-1 0 0,0 0 0 0 0,0 0 1 0 0,0 0-1 0 0,0 0 0 0 0,0 0 0 0 0,1 0 1 0 0,-1 4-1 0 0,25-36-4640 0 0,-15 8 672 0 0,4-5-1200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3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48 10661 0 0,'0'0'6632'0'0,"-2"-3"-5943"0"0,1 2-650 0 0,0 0 0 0 0,1 0 1 0 0,-1 0-1 0 0,0 0 1 0 0,1 1-1 0 0,-1-1 1 0 0,0 0-1 0 0,0 0 1 0 0,0 1-1 0 0,0-1 0 0 0,0 0 1 0 0,0 1-1 0 0,0-1 1 0 0,0 1-1 0 0,0 0 1 0 0,0-1-1 0 0,0 1 1 0 0,0 0-1 0 0,0-1 0 0 0,0 1 1 0 0,0 0-1 0 0,-1 0 1 0 0,1 0-1 0 0,0 0 1 0 0,0 0-1 0 0,-1 1 1 0 0,-1 0 39 0 0,0 0 0 0 0,0 0 1 0 0,1 0-1 0 0,-1 0 0 0 0,0 1 0 0 0,1 0 1 0 0,0-1-1 0 0,-1 1 0 0 0,1 0 1 0 0,0 0-1 0 0,-2 3 0 0 0,-5 5 250 0 0,1 1-1 0 0,0 0 0 0 0,1 0 1 0 0,0 0-1 0 0,1 1 0 0 0,0 0 1 0 0,1 1-1 0 0,1-1 0 0 0,0 1 0 0 0,0 0 1 0 0,1 0-1 0 0,1 0 0 0 0,0 0 1 0 0,1 0-1 0 0,0 1 0 0 0,1-1 0 0 0,1 0 1 0 0,3 22-1 0 0,-3-31-319 0 0,0 0 0 0 0,0 0 0 0 0,0 0-1 0 0,1-1 1 0 0,-1 1 0 0 0,1 0 0 0 0,0-1 0 0 0,0 0 0 0 0,0 1 0 0 0,1-1-1 0 0,-1 0 1 0 0,1 0 0 0 0,-1 0 0 0 0,1 0 0 0 0,0-1 0 0 0,0 1 0 0 0,1-1-1 0 0,5 4 1 0 0,-4-3-7 0 0,1-1 0 0 0,0 0 0 0 0,1 0 0 0 0,-1 0-1 0 0,0-1 1 0 0,1 0 0 0 0,-1 0 0 0 0,1-1 0 0 0,-1 1-1 0 0,12-2 1 0 0,-5 0-37 0 0,0-1-1 0 0,0-1 1 0 0,1 0-1 0 0,-2-1 1 0 0,1 0-1 0 0,0-1 0 0 0,-1 0 1 0 0,0-1-1 0 0,0 0 1 0 0,17-13-1 0 0,-19 11-70 0 0,-1-2 0 0 0,1 1 0 0 0,-2-1 1 0 0,1-1-1 0 0,-2 1 0 0 0,1-1 0 0 0,-1-1 0 0 0,-1 1 0 0 0,0-1 0 0 0,4-14 0 0 0,-7 19 2 0 0,0 0 1 0 0,-1-1-1 0 0,0 1 1 0 0,0-1-1 0 0,-1 0 1 0 0,0 0-1 0 0,-1 1 1 0 0,1-1-1 0 0,-2 0 1 0 0,1 0-1 0 0,-1 0 1 0 0,0 1-1 0 0,0-1 1 0 0,-1 0-1 0 0,0 1 1 0 0,-1-1-1 0 0,0 1 1 0 0,-5-10-1 0 0,6 13 114 0 0,-1 0-1 0 0,0 1 1 0 0,-1-1 0 0 0,1 1-1 0 0,0 0 1 0 0,-1 0 0 0 0,0 0-1 0 0,0 1 1 0 0,0-1-1 0 0,0 1 1 0 0,0 0 0 0 0,0 0-1 0 0,0 0 1 0 0,-1 1 0 0 0,1-1-1 0 0,-1 1 1 0 0,1 0 0 0 0,-1 0-1 0 0,0 1 1 0 0,1-1-1 0 0,-1 1 1 0 0,0 0 0 0 0,1 1-1 0 0,-1-1 1 0 0,0 1 0 0 0,-8 2-1 0 0,0 0 41 0 0,0 0-1 0 0,1 1 0 0 0,-1 1 1 0 0,1 0-1 0 0,0 0 0 0 0,0 1 1 0 0,0 1-1 0 0,-14 11 0 0 0,15-10 16 0 0,1 1-1 0 0,-1 0 0 0 0,2 1 1 0 0,0 0-1 0 0,0 1 0 0 0,-14 22 0 0 0,18-25-451 0 0,2 0-1 0 0,-1-1 0 0 0,1 2 0 0 0,0-1 1 0 0,1 0-1 0 0,0 0 0 0 0,-2 15 1 0 0,5-2-4245 0 0,8-8-3238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5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47 4946 0 0,'0'0'7580'0'0,"2"-5"-6316"0"0,-1 2-1063 0 0,-1 0 27 0 0,1 0 0 0 0,0 0 0 0 0,0 1 0 0 0,0-1 0 0 0,1 0 0 0 0,-1 0 0 0 0,1 1 0 0 0,-1-1 1 0 0,1 1-1 0 0,0-1 0 0 0,0 1 0 0 0,0 0 0 0 0,2-2 0 0 0,-3 35 1354 0 0,-3-6-617 0 0,-2 0 1 0 0,-1-1-1 0 0,-1 1 1 0 0,0-1-1 0 0,-15 32 1 0 0,7-16-439 0 0,-63 185-143 0 0,74-217-2510 0 0,4-17-2854 0 0,0-6 1039 0 0,-1-8-3711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5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11509 0 0,'0'0'6846'0'0,"8"-3"-5960"0"0,49-14 334 0 0,252-88 1452 0 0,-298 100-2748 0 0,-7 2-72 0 0,0 1 0 0 0,1 0-1 0 0,-1 0 1 0 0,1 1-1 0 0,0-1 1 0 0,-1 1 0 0 0,1 0-1 0 0,7 0 1 0 0,-32 31-7810 0 0,14-21 4247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55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42 2529 0 0,'0'0'6566'0'0,"6"-6"-5278"0"0,29-28 2810 0 0,-35 34-4047 0 0,0 0 0 0 0,0 0 0 0 0,1 0 0 0 0,-1 0 0 0 0,0-1 0 0 0,0 1-1 0 0,0 0 1 0 0,0 0 0 0 0,0 0 0 0 0,0 0 0 0 0,0 0 0 0 0,0 0 0 0 0,1 0 0 0 0,-1 0 0 0 0,0 0-1 0 0,0 0 1 0 0,0 0 0 0 0,0 0 0 0 0,0 0 0 0 0,0 0 0 0 0,1 0 0 0 0,-1 0 0 0 0,0 0-1 0 0,0 0 1 0 0,0 0 0 0 0,0 0 0 0 0,0 0 0 0 0,0 0 0 0 0,1 0 0 0 0,-1 0 0 0 0,0 0-1 0 0,0 0 1 0 0,0 0 0 0 0,0 0 0 0 0,0 0 0 0 0,0 0 0 0 0,0 0 0 0 0,1 1 0 0 0,-1-1 0 0 0,0 0-1 0 0,0 0 1 0 0,0 0 0 0 0,0 0 0 0 0,0 0 0 0 0,0 0 0 0 0,0 0 0 0 0,0 0 0 0 0,0 1-1 0 0,0-1 1 0 0,0 0 0 0 0,0 0 0 0 0,0 0 0 0 0,0 0 0 0 0,0 0 0 0 0,0 0 0 0 0,0 1-1 0 0,0-1 1 0 0,0 0 0 0 0,0 0 0 0 0,0 0 0 0 0,0 0 0 0 0,0 0 0 0 0,1 16 1105 0 0,-6 21-126 0 0,-54 218 4743 0 0,-12-3-4252 0 0,67-226-1550 0 0,4-26 17 0 0,0 0-1 0 0,0 0 0 0 0,1 0 1 0 0,-1 0-1 0 0,0 0 1 0 0,1 0-1 0 0,-1 0 1 0 0,0 0-1 0 0,0 0 1 0 0,1 0-1 0 0,-1 0 0 0 0,0 0 1 0 0,1 0-1 0 0,-1 0 1 0 0,0 0-1 0 0,0 0 1 0 0,1 0-1 0 0,-1-1 1 0 0,0 1-1 0 0,0 0 0 0 0,1 0 1 0 0,-1 0-1 0 0,0 0 1 0 0,0-1-1 0 0,1 1 1 0 0,-1 0-1 0 0,0 0 1 0 0,0 0-1 0 0,0-1 0 0 0,1 1 1 0 0,-1 0-1 0 0,0 0 1 0 0,0-1-1 0 0,0 1 1 0 0,0 0-1 0 0,0 0 1 0 0,1-1-1 0 0,-1 1 0 0 0,26-43-1197 0 0,-21 31 988 0 0,35-73-1175 0 0,-37 79 1363 0 0,0 0 1 0 0,1 1 0 0 0,0-1-1 0 0,0 1 1 0 0,0 0 0 0 0,0 0-1 0 0,1 0 1 0 0,0 1 0 0 0,0 0-1 0 0,0 0 1 0 0,8-5 0 0 0,-12 8 53 0 0,0 1 1 0 0,0 0 0 0 0,1 0 0 0 0,-1-1-1 0 0,0 1 1 0 0,0 0 0 0 0,0 0-1 0 0,0 0 1 0 0,0 0 0 0 0,0 0 0 0 0,0 1-1 0 0,0-1 1 0 0,0 0 0 0 0,0 0-1 0 0,1 1 1 0 0,-1-1 0 0 0,0 1 0 0 0,0-1-1 0 0,-1 1 1 0 0,1-1 0 0 0,0 1-1 0 0,0-1 1 0 0,0 1 0 0 0,0 0 0 0 0,0 0-1 0 0,-1-1 1 0 0,1 1 0 0 0,0 0-1 0 0,0 0 1 0 0,-1 0 0 0 0,1 0 0 0 0,-1 0-1 0 0,1 0 1 0 0,-1 0 0 0 0,1 0-1 0 0,-1 0 1 0 0,0 0 0 0 0,0 0 0 0 0,1 0-1 0 0,-1 0 1 0 0,0 2 0 0 0,12 60 1013 0 0,-9-40-713 0 0,-2-17-299 0 0,0 0 0 0 0,1-1 1 0 0,0 1-1 0 0,0 0 1 0 0,0-1-1 0 0,0 0 0 0 0,1 1 1 0 0,0-1-1 0 0,0 0 0 0 0,0 0 1 0 0,6 5-1 0 0,-6-8-22 0 0,0 1 0 0 0,0-2-1 0 0,0 1 1 0 0,0 0 0 0 0,0-1 0 0 0,1 1 0 0 0,-1-1-1 0 0,0 0 1 0 0,1 0 0 0 0,-1 0 0 0 0,1-1 0 0 0,-1 1-1 0 0,1-1 1 0 0,-1 0 0 0 0,1 0 0 0 0,-1 0 0 0 0,1 0-1 0 0,0-1 1 0 0,-1 1 0 0 0,6-3 0 0 0,2 1-115 0 0,-1 0 0 0 0,1-1 1 0 0,0 0-1 0 0,-1-1 0 0 0,1 0 0 0 0,-1-1 0 0 0,0 0 1 0 0,-1-1-1 0 0,1 0 0 0 0,15-13 0 0 0,-21 14 27 0 0,1 1 0 0 0,-1-1 0 0 0,-1 0 0 0 0,1 0 0 0 0,-1 0 0 0 0,1-1 0 0 0,-2 1 0 0 0,1-1 0 0 0,-1 1 0 0 0,1-1 0 0 0,-1 0 0 0 0,-1 0 0 0 0,1 0 0 0 0,-1 0 0 0 0,0-1 0 0 0,-1 1 0 0 0,0 0 0 0 0,0 0 0 0 0,0 0 0 0 0,-2-12 0 0 0,2 17 92 0 0,0-1 0 0 0,0 1 0 0 0,0-1 0 0 0,0 1 0 0 0,-1 0 0 0 0,1-1 0 0 0,-1 1 0 0 0,1-1-1 0 0,-1 1 1 0 0,1-1 0 0 0,-1 1 0 0 0,0 0 0 0 0,1 0 0 0 0,-1-1 0 0 0,0 1 0 0 0,0 0 0 0 0,0 0 0 0 0,0 0 0 0 0,0 0 0 0 0,0 0 0 0 0,0 0 0 0 0,-1 0-1 0 0,1 0 1 0 0,0 0 0 0 0,0 1 0 0 0,-1-1 0 0 0,1 0 0 0 0,-1 1 0 0 0,1-1 0 0 0,0 1 0 0 0,-1 0 0 0 0,1-1 0 0 0,-1 1 0 0 0,1 0 0 0 0,-1 0-1 0 0,1 0 1 0 0,-1 0 0 0 0,1 0 0 0 0,-2 0 0 0 0,-1 1 48 0 0,0 0 1 0 0,1 0-1 0 0,-1 0 0 0 0,1 1 1 0 0,-1-1-1 0 0,1 1 0 0 0,0 0 1 0 0,-1 0-1 0 0,1 0 0 0 0,0 0 1 0 0,1 1-1 0 0,-1-1 0 0 0,0 1 1 0 0,-4 5-1 0 0,2 0 65 0 0,0 0-1 0 0,0 0 1 0 0,1 1-1 0 0,0 0 1 0 0,0 0 0 0 0,1 0-1 0 0,0 0 1 0 0,1 0 0 0 0,0 0-1 0 0,0 1 1 0 0,0 17 0 0 0,2-24-122 0 0,0 0 1 0 0,0 1-1 0 0,0-1 1 0 0,1 0-1 0 0,-1 1 1 0 0,1-1-1 0 0,0 0 1 0 0,0 0-1 0 0,0 0 0 0 0,0 0 1 0 0,0 0-1 0 0,1 0 1 0 0,-1 0-1 0 0,1 0 1 0 0,0 0-1 0 0,0-1 1 0 0,0 1-1 0 0,0-1 1 0 0,0 1-1 0 0,1-1 1 0 0,-1 0-1 0 0,1 0 1 0 0,-1 0-1 0 0,1 0 1 0 0,0 0-1 0 0,0-1 1 0 0,0 1-1 0 0,0-1 1 0 0,0 0-1 0 0,0 0 1 0 0,0 0-1 0 0,0 0 1 0 0,1-1-1 0 0,-1 1 1 0 0,0-1-1 0 0,6 1 0 0 0,-4-1-110 0 0,-1 0-1 0 0,1 0 0 0 0,-1 0 1 0 0,1 0-1 0 0,-1-1 0 0 0,0 0 0 0 0,1 0 1 0 0,-1 0-1 0 0,0 0 0 0 0,0-1 1 0 0,0 1-1 0 0,0-1 0 0 0,0 0 0 0 0,0 0 1 0 0,0-1-1 0 0,5-4 0 0 0,-5 3-527 0 0,0 0 0 0 0,0-1 0 0 0,0 1 0 0 0,-1-1-1 0 0,0 0 1 0 0,0 0 0 0 0,4-10 0 0 0,4-8-3962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2:5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14727 0 0,'0'0'520'0'0,"0"6"456"0"0,0 3-430 0 0,3 56 3365 0 0,-3-61-3766 0 0,0 1 0 0 0,1-1 1 0 0,0 0-1 0 0,0 0 0 0 0,0 1 1 0 0,1-1-1 0 0,-1 0 0 0 0,1 0 1 0 0,0-1-1 0 0,0 1 0 0 0,0 0 1 0 0,1-1-1 0 0,3 5 0 0 0,-6-8-127 0 0,1 0 0 0 0,-1 0-1 0 0,0 0 1 0 0,1 0 0 0 0,-1 0 0 0 0,1 0-1 0 0,-1 0 1 0 0,0-1 0 0 0,1 1-1 0 0,-1 0 1 0 0,1 0 0 0 0,-1 0 0 0 0,0 0-1 0 0,1 0 1 0 0,-1-1 0 0 0,1 1-1 0 0,-1 0 1 0 0,0 0 0 0 0,1-1-1 0 0,-1 1 1 0 0,0 0 0 0 0,1-1 0 0 0,-1 1-1 0 0,0 0 1 0 0,0-1 0 0 0,1 1-1 0 0,-1 0 1 0 0,0-1 0 0 0,0 1-1 0 0,0-1 1 0 0,0 1 0 0 0,1 0 0 0 0,-1-1-1 0 0,0 1 1 0 0,0-1 0 0 0,0 1-1 0 0,0-1 1 0 0,0 1 0 0 0,0 0-1 0 0,0-1 1 0 0,0 1 0 0 0,0-1 0 0 0,0 1-1 0 0,-1-1 1 0 0,8-33 46 0 0,-4 20 22 0 0,4-15-159 0 0,-6 22 37 0 0,0 1 0 0 0,0-1 0 0 0,1 1-1 0 0,0 0 1 0 0,1-1 0 0 0,0 1 0 0 0,4-8-1 0 0,-5 12 38 0 0,0 0 0 0 0,0 0 0 0 0,1 0 0 0 0,-1 0 0 0 0,0 0 0 0 0,1 0 1 0 0,0 1-1 0 0,-1-1 0 0 0,1 1 0 0 0,0 0 0 0 0,0 0 0 0 0,-1 0 0 0 0,1 0 0 0 0,0 0 0 0 0,0 0 0 0 0,0 1 0 0 0,0 0 0 0 0,0-1 0 0 0,0 1 0 0 0,5 1 0 0 0,1 0 103 0 0,0 0 0 0 0,0 1 0 0 0,0 0 0 0 0,-1 0 1 0 0,1 1-1 0 0,-1 0 0 0 0,0 0 0 0 0,0 1 0 0 0,9 6 0 0 0,-7-5 20 0 0,-1 0 0 0 0,1 0 0 0 0,1-1 0 0 0,-1 0 0 0 0,18 3 0 0 0,-28-7-184 0 0,1 0-1 0 0,-1 0 1 0 0,1 0 0 0 0,-1 0 0 0 0,1 0 0 0 0,-1 0 0 0 0,1 0-1 0 0,-1 0 1 0 0,1 0 0 0 0,0 0 0 0 0,-1 0 0 0 0,1 1-1 0 0,-1-1 1 0 0,1 0 0 0 0,-1 0 0 0 0,1 1 0 0 0,-1-1-1 0 0,0 0 1 0 0,1 0 0 0 0,-1 1 0 0 0,1-1 0 0 0,-1 0 0 0 0,1 1-1 0 0,-1-1 1 0 0,0 1 0 0 0,1-1 0 0 0,-1 1 0 0 0,0-1-1 0 0,0 1 1 0 0,1-1 0 0 0,-1 1 0 0 0,0-1 0 0 0,0 1-1 0 0,0-1 1 0 0,1 1 0 0 0,-1-1 0 0 0,0 1 0 0 0,0-1 0 0 0,0 1-1 0 0,0-1 1 0 0,0 1 0 0 0,0-1 0 0 0,0 1 0 0 0,0-1-1 0 0,0 1 1 0 0,-1 0 0 0 0,-15 24-4980 0 0,9-17 3569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2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1 952 0 0,'0'0'1004'0'0,"5"0"-2560"0"0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0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7107 0 0,'0'0'7310'0'0,"-5"2"-6320"0"0,-11 7-286 0 0,22-5 616 0 0,39-4 1395 0 0,-13 0-2294 0 0,36 9 980 0 0,-21-2-3041 0 0,-15-5-5501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7395 0 0,'0'0'8695'0'0,"0"0"-8635"0"0,1 0 0 0 0,0 0 0 0 0,-1 0 0 0 0,1 0 0 0 0,-1 0 1 0 0,1 0-1 0 0,0 0 0 0 0,-1 1 0 0 0,1-1 0 0 0,-1 0 0 0 0,1 0 0 0 0,-1 0 0 0 0,1 1 0 0 0,-1-1 0 0 0,1 0 0 0 0,-1 1 0 0 0,1-1 0 0 0,-1 1 1 0 0,1-1-1 0 0,-1 0 0 0 0,0 1 0 0 0,1-1 0 0 0,-1 1 0 0 0,1 0 0 0 0,1 7 304 0 0,0 0 0 0 0,-1 0-1 0 0,0 0 1 0 0,0 0 0 0 0,-1 0 0 0 0,0 0 0 0 0,-1 0-1 0 0,-1 11 1 0 0,0 11 457 0 0,0 44 383 0 0,0-44-1005 0 0,1 0 0 0 0,6 55 0 0 0,0-60-1383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1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7219 0 0,'0'0'11382'0'0,"58"0"-10662"0"0,-17-2-544 0 0,12 2-32 0 0,4-3-128 0 0,-5 3 32 0 0,6-2 32 0 0,-11 2-48 0 0,-6 0-32 0 0,-15 0-496 0 0,0 0-993 0 0,-10 0-1888 0 0,-5-2-2658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2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43 7684 0 0,'0'0'3364'0'0,"-5"-1"-1590"0"0,-1 0-1448 0 0,0 1 0 0 0,1 0 0 0 0,-1 0 1 0 0,0 0-1 0 0,1 0 0 0 0,-1 1 0 0 0,1 0 0 0 0,-1 1 0 0 0,1-1 1 0 0,-1 1-1 0 0,1 0 0 0 0,0 0 0 0 0,-6 4 0 0 0,8-5-247 0 0,1 1 0 0 0,0-1 0 0 0,0 1 0 0 0,0 0 0 0 0,0 0 1 0 0,1-1-1 0 0,-1 1 0 0 0,0 0 0 0 0,1 1 0 0 0,-1-1 0 0 0,1 0 0 0 0,0 0 0 0 0,0 1 0 0 0,0-1 0 0 0,0 1 0 0 0,0-1 0 0 0,0 1 0 0 0,1-1 0 0 0,-1 1 0 0 0,1-1 0 0 0,0 1 0 0 0,0 0 0 0 0,0-1 0 0 0,0 1 0 0 0,0-1 0 0 0,0 1 1 0 0,1 0-1 0 0,-1-1 0 0 0,1 1 0 0 0,0-1 0 0 0,-1 1 0 0 0,1-1 0 0 0,2 4 0 0 0,-2-5-70 0 0,0 1 0 0 0,0 0 0 0 0,0 0 0 0 0,0 0 0 0 0,1 0-1 0 0,-1-1 1 0 0,0 1 0 0 0,1-1 0 0 0,-1 1 0 0 0,1-1 0 0 0,0 1 0 0 0,0-1 0 0 0,-1 0 0 0 0,1 0 0 0 0,0 0 0 0 0,0 0 0 0 0,0 0 0 0 0,0 0 0 0 0,0 0 0 0 0,0-1-1 0 0,0 1 1 0 0,0-1 0 0 0,0 0 0 0 0,1 1 0 0 0,-1-1 0 0 0,0 0 0 0 0,0 0 0 0 0,0 0 0 0 0,0-1 0 0 0,0 1 0 0 0,1 0 0 0 0,-1-1 0 0 0,0 0 0 0 0,0 1 0 0 0,0-1 0 0 0,0 0-1 0 0,0 0 1 0 0,1-1 0 0 0,7-2-25 0 0,0-1 1 0 0,-1 0-1 0 0,0-1 0 0 0,0 0 0 0 0,-1 0 0 0 0,11-10 0 0 0,-15 12-44 0 0,-1 1-1 0 0,1-1 0 0 0,-1 1 1 0 0,0-1-1 0 0,0 0 0 0 0,0 0 1 0 0,-1-1-1 0 0,1 1 0 0 0,-1 0 1 0 0,2-8-1 0 0,-4 11 59 0 0,0 0 1 0 0,0-1-1 0 0,0 1 0 0 0,0-1 0 0 0,0 1 1 0 0,0-1-1 0 0,0 1 0 0 0,-1 0 0 0 0,1-1 1 0 0,0 1-1 0 0,-1-1 0 0 0,0 1 0 0 0,1 0 1 0 0,-1-1-1 0 0,0 1 0 0 0,1 0 0 0 0,-1 0 1 0 0,0 0-1 0 0,0-1 0 0 0,0 1 0 0 0,0 0 1 0 0,0 0-1 0 0,0 0 0 0 0,0 1 0 0 0,-1-1 1 0 0,1 0-1 0 0,0 0 0 0 0,0 1 0 0 0,-1-1 1 0 0,1 0-1 0 0,0 1 0 0 0,-1 0 0 0 0,1-1 1 0 0,-1 1-1 0 0,1 0 0 0 0,0-1 0 0 0,-3 1 1 0 0,-15-6 1 0 0,-1 1 0 0 0,1 1 0 0 0,-1 1 0 0 0,0 0 0 0 0,-34 1 0 0 0,52 2-3 0 0,1 1 1 0 0,-1 0 0 0 0,0 0 0 0 0,1 0-1 0 0,-1 0 1 0 0,1 0 0 0 0,-1 0 0 0 0,1 0-1 0 0,0 0 1 0 0,-1 0 0 0 0,1 1 0 0 0,0-1-1 0 0,0 0 1 0 0,0 1 0 0 0,0-1 0 0 0,0 1 0 0 0,0 0-1 0 0,0-1 1 0 0,0 1 0 0 0,1 0 0 0 0,-1-1-1 0 0,1 1 1 0 0,-1 0 0 0 0,1 0 0 0 0,0-1-1 0 0,0 1 1 0 0,0 2 0 0 0,-3 60 452 0 0,3-53-213 0 0,6 98 846 0 0,-2-73-725 0 0,-2 0 1 0 0,-5 64-1 0 0,2-92-312 0 0,-1-1 0 0 0,-1 1 0 0 0,0-1 1 0 0,0 1-1 0 0,0-1 0 0 0,0 0 0 0 0,-9 11 0 0 0,-9 20 31 0 0,15-30-110 0 0,0 3 128 0 0,17-21-5738 0 0,-5-4 101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2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55 10565 0 0,'-6'-3'2959'0'0,"-13"-4"-1611"0"0,-1-2-697 0 0,-1 1 0 0 0,0 1 1 0 0,0 1-1 0 0,0 0 0 0 0,-31-2 0 0 0,50 8-641 0 0,1 0-1 0 0,-1 1 1 0 0,1-1-1 0 0,-1 1 0 0 0,1-1 1 0 0,-1 1-1 0 0,1-1 1 0 0,0 1-1 0 0,-1 0 1 0 0,1 0-1 0 0,0 0 0 0 0,-1 0 1 0 0,1 0-1 0 0,0 0 1 0 0,0 0-1 0 0,0 0 0 0 0,0 0 1 0 0,0 0-1 0 0,0 1 1 0 0,1-1-1 0 0,-1 0 1 0 0,0 1-1 0 0,0-1 0 0 0,1 1 1 0 0,-1-1-1 0 0,1 1 1 0 0,0-1-1 0 0,-1 1 1 0 0,1-1-1 0 0,0 1 0 0 0,0-1 1 0 0,0 2-1 0 0,-2 61 157 0 0,3-49-42 0 0,6 62 660 0 0,-4-59-643 0 0,0 1 0 0 0,-2 0-1 0 0,-1 24 1 0 0,-2-19-14 0 0,-1 0 0 0 0,-2-1 1 0 0,-7 27-1 0 0,9-42-197 0 0,1 0 0 0 0,-1 0 1 0 0,0-1-1 0 0,-1 1 0 0 0,0-1 0 0 0,0 1 1 0 0,-1-1-1 0 0,0-1 0 0 0,0 1 1 0 0,0-1-1 0 0,-1 0 0 0 0,-10 9 0 0 0,11-13-422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9700 0 0,'0'0'8132'0'0,"26"-26"-7315"0"0,-5 19-433 0 0,0 3 240 0 0,5-1-224 0 0,-5 0-224 0 0,-5 1-48 0 0,-1 4-96 0 0,-4-3-96 0 0,-6 3-112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187 294 9412 0 0,'0'0'2140'0'0,"-6"1"-670"0"0,-1 0-1115 0 0,0 1-1 0 0,0 0 1 0 0,0 0 0 0 0,0 1 0 0 0,0 0-1 0 0,0 1 1 0 0,1-1 0 0 0,0 1 0 0 0,0 0-1 0 0,0 1 1 0 0,-7 6 0 0 0,9-7-203 0 0,0-1 0 0 0,0 2 0 0 0,0-1 0 0 0,1 0 0 0 0,0 1 1 0 0,0-1-1 0 0,0 1 0 0 0,0 0 0 0 0,1 0 0 0 0,0 0 0 0 0,0 0 0 0 0,0 0 1 0 0,1 1-1 0 0,0-1 0 0 0,0 1 0 0 0,-1 9 0 0 0,2-15-147 0 0,0 1-1 0 0,0-1 1 0 0,0 1-1 0 0,0-1 1 0 0,0 1-1 0 0,0-1 1 0 0,0 1 0 0 0,0-1-1 0 0,0 1 1 0 0,0-1-1 0 0,0 1 1 0 0,0-1-1 0 0,1 0 1 0 0,-1 1-1 0 0,0-1 1 0 0,0 1-1 0 0,1-1 1 0 0,-1 1 0 0 0,0-1-1 0 0,0 0 1 0 0,1 1-1 0 0,-1-1 1 0 0,1 1-1 0 0,-1-1 1 0 0,0 0-1 0 0,1 0 1 0 0,-1 1 0 0 0,1-1-1 0 0,-1 0 1 0 0,0 0-1 0 0,1 1 1 0 0,-1-1-1 0 0,1 0 1 0 0,-1 0-1 0 0,1 0 1 0 0,0 0-1 0 0,22-6 315 0 0,18-22 83 0 0,-33 19-439 0 0,1 0 1 0 0,-2-1 0 0 0,1 0 0 0 0,-2 0 0 0 0,1-1 0 0 0,-1 1 0 0 0,-1-2 0 0 0,0 1-1 0 0,6-19 1 0 0,-9 22-41 0 0,-1 0-1 0 0,1 1 1 0 0,-1-1-1 0 0,-1 0 1 0 0,0 0-1 0 0,0 0 1 0 0,0 0 0 0 0,-1 0-1 0 0,0 0 1 0 0,0 0-1 0 0,-1 0 1 0 0,0 0-1 0 0,-1 1 1 0 0,1-1-1 0 0,-8-13 1 0 0,0 4-136 0 0,-1 0 0 0 0,0 1 0 0 0,-26-29 0 0 0,32 40 125 0 0,1 0 0 0 0,-1 1-1 0 0,0 0 1 0 0,0 0 0 0 0,0 0-1 0 0,-1 0 1 0 0,1 1 0 0 0,-1 0-1 0 0,0 0 1 0 0,0 0 0 0 0,0 1-1 0 0,0 0 1 0 0,0 0-1 0 0,-1 0 1 0 0,-12-1 0 0 0,10 5-1453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25 466 7619 0 0,'-3'9'5267'0'0,"1"-3"-4686"0"0,-15 63 3964 0 0,16-64-4319 0 0,0 0 1 0 0,1 0-1 0 0,-1 0 0 0 0,1 0 1 0 0,0 0-1 0 0,0 0 0 0 0,1-1 0 0 0,-1 1 1 0 0,1 0-1 0 0,0 0 0 0 0,0 0 0 0 0,4 8 1 0 0,-5-12-200 0 0,1 0 1 0 0,-1-1 0 0 0,1 1 0 0 0,-1-1 0 0 0,0 1 0 0 0,1-1 0 0 0,-1 1 0 0 0,1-1-1 0 0,-1 1 1 0 0,1-1 0 0 0,0 0 0 0 0,-1 1 0 0 0,1-1 0 0 0,-1 0 0 0 0,1 1-1 0 0,0-1 1 0 0,-1 0 0 0 0,1 0 0 0 0,0 0 0 0 0,-1 0 0 0 0,1 1 0 0 0,0-1 0 0 0,-1 0-1 0 0,1 0 1 0 0,0 0 0 0 0,-1 0 0 0 0,1-1 0 0 0,0 1 0 0 0,-1 0 0 0 0,1 0 0 0 0,0 0-1 0 0,-1 0 1 0 0,1-1 0 0 0,0 1 0 0 0,-1 0 0 0 0,1-1 0 0 0,-1 1 0 0 0,1 0-1 0 0,-1-1 1 0 0,1 1 0 0 0,-1-1 0 0 0,1 1 0 0 0,-1-1 0 0 0,1 1 0 0 0,-1-1 0 0 0,1 1-1 0 0,-1-1 1 0 0,0 1 0 0 0,1-1 0 0 0,-1 0 0 0 0,0 1 0 0 0,0-1 0 0 0,1 0-1 0 0,-1 1 1 0 0,0-2 0 0 0,16-34 247 0 0,-8-18-378 0 0,-2-1 0 0 0,-3 1 0 0 0,-5-86 0 0 0,-1 33 328 0 0,3 85-181 0 0,-1 7-43 0 0,1 1-1 0 0,0 0 1 0 0,1-1-1 0 0,1 1 1 0 0,5-22-1 0 0,-6 34-8 0 0,-1 0 0 0 0,1 0 0 0 0,0-1 0 0 0,0 1 0 0 0,0 0-1 0 0,0 0 1 0 0,1 0 0 0 0,-1 0 0 0 0,1 0 0 0 0,-1 0 0 0 0,1 1 0 0 0,-1-1 0 0 0,1 0 0 0 0,0 1 0 0 0,0 0-1 0 0,0-1 1 0 0,0 1 0 0 0,0 0 0 0 0,0 0 0 0 0,0 0 0 0 0,1 0 0 0 0,-1 0 0 0 0,0 0 0 0 0,0 1 0 0 0,1-1-1 0 0,-1 1 1 0 0,0 0 0 0 0,1-1 0 0 0,-1 1 0 0 0,1 0 0 0 0,-1 1 0 0 0,0-1 0 0 0,1 0 0 0 0,-1 1 0 0 0,0-1-1 0 0,1 1 1 0 0,-1 0 0 0 0,0-1 0 0 0,0 1 0 0 0,3 2 0 0 0,2 0-17 0 0,-1 0 1 0 0,1 1-1 0 0,-1-1 1 0 0,0 1-1 0 0,0 1 1 0 0,-1-1-1 0 0,1 1 1 0 0,-1 0-1 0 0,0 1 1 0 0,-1-1-1 0 0,1 1 1 0 0,-1 0-1 0 0,0 0 1 0 0,5 10-1 0 0,-2-2-34 0 0,0 0 0 0 0,-1 1 0 0 0,-1-1-1 0 0,0 1 1 0 0,4 27 0 0 0,-8-39 64 0 0,-1 0 0 0 0,0 0 0 0 0,0 0 0 0 0,0 0 0 0 0,-1 0 0 0 0,1 0 0 0 0,-1 0 0 0 0,0 0 0 0 0,0-1 0 0 0,0 1 0 0 0,0 0 0 0 0,0 0 0 0 0,0-1 1 0 0,-1 1-1 0 0,1 0 0 0 0,-1-1 0 0 0,0 1 0 0 0,0-1 0 0 0,0 0 0 0 0,0 0 0 0 0,0 0 0 0 0,0 0 0 0 0,-1 0 0 0 0,1 0 0 0 0,-1 0 0 0 0,1-1 0 0 0,-1 0 0 0 0,-5 3 0 0 0,-10 4 49 0 0,0-1 1 0 0,0-1-1 0 0,-30 6 0 0 0,9-2-22 0 0,30-7-62 0 0,0 0 0 0 0,1 0 1 0 0,0 1-1 0 0,0 0 0 0 0,-9 7 0 0 0,16-10-108 0 0,-1-1-1 0 0,1 1 1 0 0,0 0-1 0 0,0-1 1 0 0,0 1-1 0 0,0 0 1 0 0,0 0-1 0 0,0 0 1 0 0,1 0-1 0 0,-1 0 1 0 0,0 0-1 0 0,0 0 0 0 0,1 0 1 0 0,-1 0-1 0 0,0 0 1 0 0,1 0-1 0 0,-1 1 1 0 0,1-1-1 0 0,0 0 1 0 0,-1 0-1 0 0,1 1 1 0 0,0-1-1 0 0,0 0 1 0 0,0 1-1 0 0,0-1 1 0 0,0 0-1 0 0,0 0 1 0 0,0 1-1 0 0,0-1 1 0 0,0 0-1 0 0,1 0 1 0 0,-1 1-1 0 0,0-1 0 0 0,1 0 1 0 0,-1 0-1 0 0,1 1 1 0 0,0-1-1 0 0,-1 0 1 0 0,1 0-1 0 0,0 0 1 0 0,-1 0-1 0 0,1 0 1 0 0,0 0-1 0 0,0 0 1 0 0,0 0-1 0 0,0-1 1 0 0,0 1-1 0 0,0 0 1 0 0,2 0-1 0 0,15 9-4756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49 496 0 0,'0'0'8986'0'0,"0"-6"-7180"0"0,0-13-604 0 0,0 4 2694 0 0,26 15-2999 0 0,264-4 3663 0 0,-2 1-5167 0 0,-285 3 98 0 0,8-1-752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94 272 5458 0 0,'0'0'7700'0'0,"2"-5"-7086"0"0,5-8-930 0 0,5-11 3561 0 0,-29 41-836 0 0,11-9-2260 0 0,1 0 1 0 0,0 0-1 0 0,0 0 0 0 0,1 0 0 0 0,0 1 0 0 0,1 0 1 0 0,0-1-1 0 0,0 1 0 0 0,1 1 0 0 0,0-1 0 0 0,0 0 1 0 0,1 0-1 0 0,0 14 0 0 0,1-21-149 0 0,0-1 0 0 0,0 1 0 0 0,0-1 0 0 0,0 1 0 0 0,0-1 0 0 0,1 1 0 0 0,-1-1 1 0 0,0 1-1 0 0,1-1 0 0 0,-1 1 0 0 0,1-1 0 0 0,0 0 0 0 0,-1 1 0 0 0,1-1 0 0 0,0 0 0 0 0,0 0 0 0 0,0 1 0 0 0,0-1 0 0 0,0 0 0 0 0,0 0 0 0 0,0 0 0 0 0,0 0 0 0 0,1 0 0 0 0,-1 0 1 0 0,0-1-1 0 0,1 1 0 0 0,-1 0 0 0 0,0-1 0 0 0,1 1 0 0 0,-1-1 0 0 0,1 1 0 0 0,-1-1 0 0 0,1 1 0 0 0,-1-1 0 0 0,1 0 0 0 0,-1 0 0 0 0,1 0 0 0 0,-1 0 0 0 0,1 0 0 0 0,-1 0 0 0 0,1 0 1 0 0,-1-1-1 0 0,1 1 0 0 0,-1-1 0 0 0,1 1 0 0 0,1-2 0 0 0,5 1 53 0 0,-1-2 1 0 0,1 1 0 0 0,-1-1 0 0 0,0 0-1 0 0,0-1 1 0 0,0 0 0 0 0,10-7-1 0 0,-11 5-54 0 0,0 0 0 0 0,0 1-1 0 0,-1-2 1 0 0,0 1 0 0 0,0-1-1 0 0,-1 1 1 0 0,0-1 0 0 0,0-1-1 0 0,-1 1 1 0 0,1 0 0 0 0,-2-1-1 0 0,1 0 1 0 0,-1 0 0 0 0,0 0-1 0 0,1-14 1 0 0,-2 16-8 0 0,-1 1 1 0 0,0-1-1 0 0,0 1 1 0 0,-1-1-1 0 0,0 1 1 0 0,0-1-1 0 0,0 1 0 0 0,0-1 1 0 0,-1 1-1 0 0,0 0 1 0 0,0 0-1 0 0,0 0 1 0 0,-1 0-1 0 0,0 0 1 0 0,0 0-1 0 0,0 1 0 0 0,0-1 1 0 0,-1 1-1 0 0,1 0 1 0 0,-1 0-1 0 0,-1 0 1 0 0,1 0-1 0 0,-8-4 0 0 0,-2 0 33 0 0,-1 1-1 0 0,-28-10 0 0 0,30 13-156 0 0,0-1 0 0 0,1 0 0 0 0,-1-1 0 0 0,1-1 0 0 0,-13-8 0 0 0,24 14 38 0 0,0 1-1 0 0,0-1 1 0 0,0 0-1 0 0,0 0 1 0 0,0 0-1 0 0,0 0 1 0 0,0 0-1 0 0,0 0 1 0 0,1 0-1 0 0,-1 0 1 0 0,0 0-1 0 0,1-1 1 0 0,-1 1-1 0 0,0 0 1 0 0,1 0-1 0 0,0-1 1 0 0,-1 1-1 0 0,1 0 1 0 0,0 0-1 0 0,-1-1 1 0 0,1 1-1 0 0,0 0 1 0 0,0-1-1 0 0,0 1 1 0 0,0-1-1 0 0,0 1 1 0 0,1 0-1 0 0,-1 0 1 0 0,0-1-1 0 0,1 1 1 0 0,-1 0-1 0 0,1-2 1 0 0,20-20-8493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2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1 764 0 0,'0'0'2038'0'0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0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3522 0 0,'0'0'10132'0'0,"0"8"-9006"0"0,0 119 4242 0 0,0-126-5334 0 0,0 0 0 0 0,0 0 0 0 0,0-1 1 0 0,0 1-1 0 0,0 0 0 0 0,0 0 0 0 0,0-1 0 0 0,0 1 1 0 0,0 0-1 0 0,0 0 0 0 0,0-1 0 0 0,1 1 0 0 0,-1 0 1 0 0,0-1-1 0 0,0 1 0 0 0,1 0 0 0 0,-1-1 0 0 0,1 1 1 0 0,-1-1-1 0 0,0 1 0 0 0,1 0 0 0 0,-1-1 0 0 0,2 1 1 0 0,10-5 955 0 0,12-22-360 0 0,-10 0-559 0 0,3-3-150 0 0,30-41 0 0 0,-42 64 182 0 0,0-1-1 0 0,1 1 0 0 0,-1 1 1 0 0,1-1-1 0 0,0 1 1 0 0,1 0-1 0 0,-1 0 0 0 0,1 0 1 0 0,0 1-1 0 0,0 0 0 0 0,14-5 1 0 0,-20 9-89 0 0,0 0 1 0 0,0 0-1 0 0,0 1 0 0 0,1-1 0 0 0,-1 0 1 0 0,0 0-1 0 0,0 1 0 0 0,0-1 1 0 0,0 0-1 0 0,0 1 0 0 0,0-1 1 0 0,1 1-1 0 0,-1-1 0 0 0,0 1 1 0 0,-1 0-1 0 0,1 0 0 0 0,0-1 1 0 0,0 1-1 0 0,0 0 0 0 0,0 0 1 0 0,0 0-1 0 0,-1 0 0 0 0,1 0 0 0 0,1 2 1 0 0,18 31 285 0 0,-13-22-198 0 0,-4-7-184 0 0,0 0-1 0 0,0 0 0 0 0,1 0 0 0 0,0-1 1 0 0,0 1-1 0 0,0-1 0 0 0,0 0 1 0 0,1 0-1 0 0,-1-1 0 0 0,1 1 0 0 0,0-1 1 0 0,8 3-1 0 0,-9-3-824 0 0,-2-1-852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1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 12022 0 0,'0'0'1483'0'0,"-10"-11"3789"0"0,10 10-5230 0 0,1 0 0 0 0,-1 0 0 0 0,0 0 1 0 0,1 1-1 0 0,-1-1 0 0 0,1 0 1 0 0,-1 0-1 0 0,1 0 0 0 0,-1 1 1 0 0,1-1-1 0 0,0 0 0 0 0,-1 1 0 0 0,1-1 1 0 0,0 1-1 0 0,-1-1 0 0 0,1 0 1 0 0,0 1-1 0 0,0 0 0 0 0,0-1 1 0 0,-1 1-1 0 0,1-1 0 0 0,0 1 0 0 0,0 0 1 0 0,0 0-1 0 0,0-1 0 0 0,0 1 1 0 0,0 0-1 0 0,0 0 0 0 0,0 0 1 0 0,0 0-1 0 0,-1 0 0 0 0,1 0 0 0 0,0 1 1 0 0,0-1-1 0 0,0 0 0 0 0,1 1 1 0 0,1-1 3 0 0,1 0 1 0 0,-1 1 0 0 0,1-1-1 0 0,-1 1 1 0 0,0 0 0 0 0,1 0-1 0 0,-1 0 1 0 0,6 3 0 0 0,53 50 2017 0 0,-30-26-1438 0 0,1-1-1 0 0,41 26 0 0 0,-62-48-561 0 0,-7-3 304 0 0,-9-2-543 0 0,1 0 24 0 0,-1 0 1 0 0,1 1-1 0 0,-1-1 0 0 0,1 1 0 0 0,-1 0 0 0 0,1 0 0 0 0,-7 3 0 0 0,-53 53 499 0 0,-67 79 1 0 0,119-126-629 0 0,13-21-1482 0 0,14-22-4755 0 0,-6 21 1544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1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66 5234 0 0,'0'0'4165'0'0,"0"-8"-1631"0"0,0 4-2488 0 0,1 0 509 0 0,-1 0 0 0 0,0 0 0 0 0,-1 0 0 0 0,1-1-1 0 0,-1 1 1 0 0,0 0 0 0 0,0 0 0 0 0,-2-6 0 0 0,3 9-433 0 0,-1 0 0 0 0,1 1 0 0 0,-1-1 0 0 0,1 0 1 0 0,-1 1-1 0 0,1-1 0 0 0,-1 0 0 0 0,0 1 0 0 0,1-1 1 0 0,-1 1-1 0 0,0-1 0 0 0,0 1 0 0 0,1-1 0 0 0,-1 1 1 0 0,0 0-1 0 0,0-1 0 0 0,1 1 0 0 0,-1 0 0 0 0,0-1 1 0 0,0 1-1 0 0,-1 0 0 0 0,0 0-88 0 0,-1 0 1 0 0,1 0-1 0 0,0 1 0 0 0,-1-1 1 0 0,1 1-1 0 0,0-1 0 0 0,-1 1 1 0 0,1 0-1 0 0,0 0 0 0 0,0 0 1 0 0,-4 2-1 0 0,-2 3 150 0 0,-1 0-1 0 0,1 0 1 0 0,0 1-1 0 0,1 0 0 0 0,-1 0 1 0 0,1 1-1 0 0,1 0 1 0 0,0 0-1 0 0,0 0 1 0 0,0 1-1 0 0,1 0 0 0 0,1 0 1 0 0,-7 17-1 0 0,4-7 157 0 0,1-1 0 0 0,1 1 0 0 0,1 0-1 0 0,1 0 1 0 0,0 1 0 0 0,1 26-1 0 0,2-39-350 0 0,0 0-1 0 0,1 0 0 0 0,-1 0 0 0 0,2 0 0 0 0,-1 0 0 0 0,1 0 0 0 0,0-1 1 0 0,0 1-1 0 0,1 0 0 0 0,0-1 0 0 0,0 0 0 0 0,0 0 0 0 0,1 0 0 0 0,0 0 0 0 0,0 0 1 0 0,1-1-1 0 0,0 0 0 0 0,-1 0 0 0 0,2 0 0 0 0,-1 0 0 0 0,0-1 0 0 0,1 0 1 0 0,0 0-1 0 0,0-1 0 0 0,0 1 0 0 0,1-1 0 0 0,-1-1 0 0 0,1 1 0 0 0,-1-1 1 0 0,1 0-1 0 0,0-1 0 0 0,0 1 0 0 0,0-1 0 0 0,0-1 0 0 0,0 1 0 0 0,0-1 1 0 0,0-1-1 0 0,0 1 0 0 0,0-1 0 0 0,0 0 0 0 0,0-1 0 0 0,-1 1 0 0 0,1-1 0 0 0,0-1 1 0 0,-1 1-1 0 0,10-6 0 0 0,-3 0-22 0 0,0 0 0 0 0,0-1 1 0 0,-1 0-1 0 0,0-1 0 0 0,0-1 0 0 0,-1 1 1 0 0,-1-2-1 0 0,0 0 0 0 0,0 0 0 0 0,-2-1 1 0 0,1 0-1 0 0,-1 0 0 0 0,6-16 0 0 0,-10 21-33 0 0,-1 0-1 0 0,0 0 0 0 0,-1-1 0 0 0,0 1 0 0 0,0 0 0 0 0,-1-1 1 0 0,0 1-1 0 0,0-1 0 0 0,-1 0 0 0 0,0 1 0 0 0,-2-11 0 0 0,1 13-3 0 0,-1 0-1 0 0,0 0 1 0 0,0 1-1 0 0,0-1 1 0 0,-1 0-1 0 0,1 1 0 0 0,-1-1 1 0 0,-1 1-1 0 0,1 0 1 0 0,-1 0-1 0 0,0 0 1 0 0,0 1-1 0 0,0-1 1 0 0,-1 1-1 0 0,1 0 0 0 0,-1 0 1 0 0,-5-3-1 0 0,-3 1 22 0 0,1 0 0 0 0,-1 1-1 0 0,0 0 1 0 0,-1 1 0 0 0,1 0-1 0 0,-1 1 1 0 0,1 1 0 0 0,-1 0-1 0 0,0 1 1 0 0,0 0-1 0 0,0 1 1 0 0,0 1 0 0 0,0 0-1 0 0,0 1 1 0 0,-20 5 0 0 0,0 11-1427 0 0,21-3-1303 0 0,13-15 2514 0 0,0 1 1 0 0,-1-1-1 0 0,1 1 1 0 0,0 0-1 0 0,0-1 1 0 0,0 1-1 0 0,-1 0 1 0 0,1-1-1 0 0,0 1 1 0 0,0 0-1 0 0,0-1 1 0 0,0 1-1 0 0,0 0 1 0 0,0-1-1 0 0,1 1 1 0 0,-1 0-1 0 0,0-1 1 0 0,0 1-1 0 0,0 0 1 0 0,1-1-1 0 0,-1 1 1 0 0,0-1-1 0 0,1 2 1 0 0,12 9-8363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 13190 0 0,'0'0'2092'0'0,"-9"1"-468"0"0,-11 3-1197 0 0,1 1 0 0 0,0 0 0 0 0,0 2-1 0 0,1 0 1 0 0,0 1 0 0 0,0 0 0 0 0,-16 12-1 0 0,-3 3-173 0 0,2 1 0 0 0,-46 42 0 0 0,78-64-245 0 0,0 1 0 0 0,-1 0-1 0 0,1 0 1 0 0,1 0 0 0 0,-1 0 0 0 0,0 0 0 0 0,1 1 0 0 0,-1 0-1 0 0,1-1 1 0 0,0 1 0 0 0,0 0 0 0 0,1 0 0 0 0,-1 0 0 0 0,1 0-1 0 0,0 0 1 0 0,0 0 0 0 0,0 0 0 0 0,1 0 0 0 0,-1 9-1 0 0,2-8-12 0 0,0 1 0 0 0,1-1-1 0 0,0 1 1 0 0,0-1-1 0 0,0 1 1 0 0,1-1-1 0 0,0 0 1 0 0,0 0-1 0 0,0 0 1 0 0,0-1-1 0 0,1 1 1 0 0,0-1-1 0 0,8 8 1 0 0,105 88 1054 0 0,-116-99-1047 0 0,0 0 1 0 0,0-1-1 0 0,0 1 1 0 0,0 0 0 0 0,0 0-1 0 0,0 1 1 0 0,-1-1-1 0 0,1 0 1 0 0,0 0 0 0 0,-1 0-1 0 0,1 0 1 0 0,0 1-1 0 0,-1-1 1 0 0,0 0 0 0 0,1 1-1 0 0,-1-1 1 0 0,0 0-1 0 0,0 1 1 0 0,1-1 0 0 0,-1 0-1 0 0,0 1 1 0 0,0-1-1 0 0,-1 0 1 0 0,1 1 0 0 0,0-1-1 0 0,0 0 1 0 0,-1 1 0 0 0,1-1-1 0 0,-1 0 1 0 0,1 0-1 0 0,-1 1 1 0 0,1-1 0 0 0,-1 0-1 0 0,0 0 1 0 0,1 0-1 0 0,-1 0 1 0 0,0 0 0 0 0,0 0-1 0 0,0 0 1 0 0,0 0-1 0 0,0 0 1 0 0,0 0 0 0 0,0 0-1 0 0,0-1 1 0 0,-1 1-1 0 0,1 0 1 0 0,-1 0 0 0 0,-10 6 75 0 0,0 0 0 0 0,-1-1 0 0 0,-21 9 0 0 0,21-10-43 0 0,-1 2-35 0 0,1-2 1 0 0,-1 1 0 0 0,-1-2-1 0 0,1 0 1 0 0,0-1 0 0 0,-1 0-1 0 0,-16 1 1 0 0,57-26-4045 0 0,4 1-94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11477 0 0,'0'0'4338'0'0,"15"33"-2305"0"0,-15-22-464 0 0,0-1-945 0 0,5-1-208 0 0,-5-2-192 0 0,0-2-160 0 0,6-3-31 0 0,-6 0-1 0 0,5-4-2113 0 0,-5-7-289 0 0,0-5-2464 0 0,0-7-2625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8116 0 0,'0'0'3569'0'0,"5"-38"-1456"0"0,0 27-48 0 0,-5 4-1056 0 0,0 0 175 0 0,6 7-1104 0 0,-6 2-144 0 0,0 5-144 0 0,5 2-1088 0 0,0 3-1474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9796 0 0,'0'0'710'0'0,"0"6"347"0"0,0 32 997 0 0,0-38-1963 0 0,1 1 1 0 0,-1-1-1 0 0,0 0 0 0 0,1 1 0 0 0,-1-1 1 0 0,1 0-1 0 0,-1 1 0 0 0,1-1 1 0 0,-1 0-1 0 0,1 1 0 0 0,-1-1 1 0 0,1 0-1 0 0,-1 0 0 0 0,1 0 1 0 0,0 1-1 0 0,-1-1 0 0 0,1 0 1 0 0,-1 0-1 0 0,1 0 0 0 0,-1 0 1 0 0,1 0-1 0 0,0 0 0 0 0,-1 0 1 0 0,1 0-1 0 0,-1 0 0 0 0,1 0 0 0 0,-1-1 1 0 0,1 1-1 0 0,0 0 0 0 0,-1 0 1 0 0,1-1-1 0 0,-1 1 0 0 0,1 0 1 0 0,-1 0-1 0 0,1-1 0 0 0,22-8 1582 0 0,54-47-153 0 0,-62 46-1390 0 0,32-19-99 0 0,-45 27-8 0 0,1 1-1 0 0,-1 0 1 0 0,0 0-1 0 0,0 0 1 0 0,1 1-1 0 0,-1-1 1 0 0,1 0-1 0 0,-1 1 1 0 0,1 0-1 0 0,-1-1 1 0 0,1 1-1 0 0,-1 0 0 0 0,1 0 1 0 0,-1 1-1 0 0,1-1 1 0 0,-1 0-1 0 0,4 2 1 0 0,-5-1 37 0 0,1 0-1 0 0,-1 1 1 0 0,0-1 0 0 0,0 1-1 0 0,0 0 1 0 0,1-1 0 0 0,-1 1 0 0 0,-1 0-1 0 0,1 0 1 0 0,0 0 0 0 0,0-1-1 0 0,-1 1 1 0 0,1 0 0 0 0,-1 0 0 0 0,0 0-1 0 0,1 0 1 0 0,-1 4 0 0 0,2 35 916 0 0,5-3-562 0 0,-7-38-411 0 0,1 1 1 0 0,-1 0-1 0 0,0 0 1 0 0,0 0-1 0 0,1 0 1 0 0,-1 0-1 0 0,1-1 1 0 0,-1 1-1 0 0,0 0 0 0 0,1 0 1 0 0,0-1-1 0 0,-1 1 1 0 0,1 0-1 0 0,-1-1 1 0 0,1 1-1 0 0,0-1 1 0 0,-1 1-1 0 0,1-1 1 0 0,0 1-1 0 0,0-1 1 0 0,0 1-1 0 0,-1-1 1 0 0,1 1-1 0 0,0-1 1 0 0,0 0-1 0 0,0 0 1 0 0,0 1-1 0 0,-1-1 0 0 0,1 0 1 0 0,0 0-1 0 0,0 0 1 0 0,0 0-1 0 0,0 0 1 0 0,0 0-1 0 0,0 0 1 0 0,0-1-1 0 0,0 1 1 0 0,-1 0-1 0 0,3-1 1 0 0,-2-22-6837 0 0,4 14 2901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2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56 8948 0 0,'0'0'5459'0'0,"-1"-5"-3805"0"0,0 2-1524 0 0,0 0 1 0 0,0 1 0 0 0,0-1 0 0 0,0 0-1 0 0,0 1 1 0 0,-1-1 0 0 0,1 1-1 0 0,-1-1 1 0 0,0 1 0 0 0,0 0 0 0 0,0 0-1 0 0,0 0 1 0 0,0 0 0 0 0,0 0 0 0 0,0 0-1 0 0,0 1 1 0 0,-1-1 0 0 0,1 1-1 0 0,-1-1 1 0 0,1 1 0 0 0,-1 0 0 0 0,0 0-1 0 0,0 0 1 0 0,1 0 0 0 0,-1 1 0 0 0,0-1-1 0 0,0 1 1 0 0,0 0 0 0 0,1 0-1 0 0,-1 0 1 0 0,0 0 0 0 0,0 0 0 0 0,0 0-1 0 0,-5 2 1 0 0,6 0-38 0 0,-1-1 0 0 0,1 1 0 0 0,-1 0 0 0 0,1 0 1 0 0,0 0-1 0 0,0 0 0 0 0,0 0 0 0 0,0 1 0 0 0,0-1 0 0 0,1 0 0 0 0,-1 1 0 0 0,1 0 0 0 0,-1-1 0 0 0,1 1 0 0 0,0 0 0 0 0,0 0 0 0 0,0-1 1 0 0,1 1-1 0 0,-1 4 0 0 0,-9 58 1161 0 0,8-33-858 0 0,1-27-403 0 0,0 1 0 0 0,1-1 0 0 0,-1 1 0 0 0,1 0 0 0 0,0-1 0 0 0,1 1 0 0 0,1 9 0 0 0,-1-14 4 0 0,0 1 0 0 0,0-1 1 0 0,-1 1-1 0 0,1-1 0 0 0,0 0 0 0 0,0 1 0 0 0,1-1 0 0 0,-1 0 0 0 0,0 0 0 0 0,0 0 0 0 0,1 0 0 0 0,-1 0 0 0 0,0 0 0 0 0,1 0 0 0 0,-1 0 0 0 0,1 0 0 0 0,-1-1 0 0 0,1 1 0 0 0,0-1 0 0 0,-1 1 0 0 0,1-1 0 0 0,0 1 0 0 0,-1-1 0 0 0,1 0 0 0 0,0 0 0 0 0,-1 0 0 0 0,1 0 0 0 0,0 0 0 0 0,-1 0 0 0 0,4-1 0 0 0,4 0-338 0 0,1 0 0 0 0,-1-1-1 0 0,0 0 1 0 0,0-1-1 0 0,0 0 1 0 0,9-4 0 0 0,26-18-4612 0 0,-27 13-708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83 15495 0 0,'0'0'3106'0'0,"6"-2"-2496"0"0,33-8 250 0 0,-15 5-258 0 0,0-1 0 0 0,0-1 1 0 0,34-15-1 0 0,-57 22-606 0 0,-1-1 1 0 0,0 1 0 0 0,1 0-1 0 0,-1 0 1 0 0,1 0 0 0 0,-1 0-1 0 0,0 0 1 0 0,1 0 0 0 0,-1-1-1 0 0,0 1 1 0 0,1 0 0 0 0,-1 0-1 0 0,0-1 1 0 0,1 1 0 0 0,-1 0-1 0 0,0 0 1 0 0,1-1 0 0 0,-1 1-1 0 0,0 0 1 0 0,0-1-1 0 0,1 1 1 0 0,-1 0 0 0 0,0-1-1 0 0,0 1 1 0 0,0 0 0 0 0,0-1-1 0 0,1 1 1 0 0,-1-1 0 0 0,0 1-1 0 0,0 0 1 0 0,0-1 0 0 0,0 1-1 0 0,0-1 1 0 0,0 1 0 0 0,0-1-1 0 0,0 1 1 0 0,0 0 0 0 0,0-1-1 0 0,0 1 1 0 0,0-1 0 0 0,-1 1-1 0 0,1 0 1 0 0,0-1 0 0 0,0 1-1 0 0,0-1 1 0 0,0 1 0 0 0,-1 0-1 0 0,1-1 1 0 0,0 1 0 0 0,0 0-1 0 0,-1 0 1 0 0,1-1 0 0 0,0 1-1 0 0,-1 0 1 0 0,1-1 0 0 0,0 1-1 0 0,-1 0 1 0 0,1 0 0 0 0,0 0-1 0 0,-1-1 1 0 0,1 1 0 0 0,0 0-1 0 0,-2 0 1 0 0,-24-9-63 0 0,14 8 99 0 0,1 0 1 0 0,-1 0-1 0 0,0 1 1 0 0,0 1 0 0 0,1 0-1 0 0,-1 0 1 0 0,1 2 0 0 0,-1-1-1 0 0,-14 6 1 0 0,23-7 19 0 0,-1 0 0 0 0,1 1 1 0 0,0-1-1 0 0,0 1 0 0 0,0-1 0 0 0,0 1 1 0 0,0 0-1 0 0,0 0 0 0 0,0 1 1 0 0,1-1-1 0 0,-1 1 0 0 0,1-1 0 0 0,-1 1 1 0 0,1 0-1 0 0,0 0 0 0 0,0 0 1 0 0,1 0-1 0 0,-1 0 0 0 0,0 0 0 0 0,1 0 1 0 0,0 1-1 0 0,0-1 0 0 0,0 0 1 0 0,0 1-1 0 0,0-1 0 0 0,1 1 0 0 0,0-1 1 0 0,-1 1-1 0 0,1-1 0 0 0,1 1 0 0 0,-1-1 1 0 0,0 1-1 0 0,1-1 0 0 0,0 1 1 0 0,1 3-1 0 0,-1-4-49 0 0,0 1-1 0 0,1-1 1 0 0,-1 1 0 0 0,1-1 0 0 0,0 0-1 0 0,0 1 1 0 0,0-1 0 0 0,1 0 0 0 0,-1 0-1 0 0,1-1 1 0 0,0 1 0 0 0,-1-1 0 0 0,1 1-1 0 0,0-1 1 0 0,1 0 0 0 0,-1 0-1 0 0,0 0 1 0 0,0 0 0 0 0,1-1 0 0 0,5 3-1 0 0,-2-2-253 0 0,0 0-1 0 0,-1-1 1 0 0,1 1-1 0 0,0-1 0 0 0,0-1 1 0 0,-1 1-1 0 0,1-1 0 0 0,0 0 1 0 0,0-1-1 0 0,9-1 0 0 0,-10 0-1193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 6787 0 0,'0'0'4335'0'0,"-6"0"-2403"0"0,-4 0-1501 0 0,0 1 1 0 0,0 0-1 0 0,1 1 1 0 0,-1 0-1 0 0,1 1 0 0 0,-1 0 1 0 0,1 0-1 0 0,0 1 1 0 0,0 0-1 0 0,0 1 1 0 0,-14 9-1 0 0,15-8-240 0 0,-1 1 1 0 0,1-1-1 0 0,0 1 0 0 0,1 1 1 0 0,0 0-1 0 0,0 0 0 0 0,1 0 0 0 0,0 1 1 0 0,0-1-1 0 0,1 2 0 0 0,0-1 1 0 0,0 0-1 0 0,1 1 0 0 0,0 0 1 0 0,1 0-1 0 0,0 0 0 0 0,1 0 1 0 0,-1 13-1 0 0,2 6 157 0 0,1 1 0 0 0,2 0 0 0 0,10 54 1 0 0,-10-73-430 0 0,-1 0 1 0 0,0 0-1 0 0,-1-1 1 0 0,0 1 0 0 0,-1 0-1 0 0,0 0 1 0 0,0 0-1 0 0,-1-1 1 0 0,-1 1 0 0 0,1-1-1 0 0,-2 1 1 0 0,0-1-1 0 0,0 0 1 0 0,-1 0 0 0 0,0-1-1 0 0,0 0 1 0 0,-1 1-1 0 0,0-2 1 0 0,-1 1 0 0 0,0-1-1 0 0,-14 13 1 0 0,9-6-1741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4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25 156 1140 0 0,'0'0'6325'0'0,"-10"22"-4149"0"0,-5 24-1564 0 0,20 16 378 0 0,-5-57-895 0 0,1 0-1 0 0,-1 0 1 0 0,1 0 0 0 0,0 0-1 0 0,0 0 1 0 0,0 0 0 0 0,0-1-1 0 0,1 1 1 0 0,0 0 0 0 0,0-1-1 0 0,6 9 1 0 0,12 21 763 0 0,-5-8-758 0 0,-12-20-52 0 0,0 0 0 0 0,0 1 0 0 0,-1-1 0 0 0,1 1 0 0 0,-1 0 0 0 0,-1 0 0 0 0,1-1 0 0 0,-1 9 0 0 0,0-10-42 0 0,0 0 0 0 0,0-1 0 0 0,0 0 0 0 0,0 1 0 0 0,1-1 0 0 0,-1 0 0 0 0,1 0 0 0 0,0 1 0 0 0,0-1 0 0 0,4 4 0 0 0,55 88 184 0 0,-56-88-174 0 0,-4-6-15 0 0,0 0 0 0 0,0 0 1 0 0,0-1-1 0 0,0 1 0 0 0,0 0 0 0 0,0-1 0 0 0,1 1 1 0 0,-1-1-1 0 0,1 0 0 0 0,-1 1 0 0 0,1-1 0 0 0,2 2 1 0 0,0-1 27 0 0,-1 1 1 0 0,0-1 0 0 0,0 1 0 0 0,0 0 0 0 0,-1-1-1 0 0,1 1 1 0 0,-1 1 0 0 0,1-1 0 0 0,-1 0 0 0 0,0 1-1 0 0,0-1 1 0 0,-1 1 0 0 0,1-1 0 0 0,1 6 0 0 0,5 10 50 0 0,-6-16-77 0 0,-1-1 0 0 0,0 0 1 0 0,1 0-1 0 0,0 0 0 0 0,-1 0 0 0 0,1 0 1 0 0,0 0-1 0 0,0-1 0 0 0,0 1 0 0 0,0 0 0 0 0,0-1 1 0 0,0 0-1 0 0,1 1 0 0 0,-1-1 0 0 0,5 2 1 0 0,-4-2 0 0 0,0 0 0 0 0,-1 0 0 0 0,1 1 0 0 0,0-1 0 0 0,-1 1 0 0 0,1 0 0 0 0,-1 0 0 0 0,0 0 0 0 0,4 3 0 0 0,3 8 76 0 0,-7-10-45 0 0,0 0 0 0 0,0 0-1 0 0,0-1 1 0 0,1 1 0 0 0,-1-1 0 0 0,1 1 0 0 0,-1-1 0 0 0,5 3-1 0 0,10 6 144 0 0,0-1-1 0 0,1 0 1 0 0,0-1-1 0 0,1-1 1 0 0,0-1-1 0 0,0 0 0 0 0,26 4 1 0 0,126-6 250 0 0,-122-5-380 0 0,-31-1-25 0 0,-1-1 1 0 0,0-1-1 0 0,25-7 1 0 0,29-4 43 0 0,126-24 215 0 0,-109 17-164 0 0,-51 15-5 0 0,-29 6-102 0 0,1-1 0 0 0,-1 0 0 0 0,0-1 1 0 0,1 0-1 0 0,-1 0 0 0 0,0-1 0 0 0,0 1 0 0 0,-1-2 0 0 0,1 1 0 0 0,10-8 1 0 0,8-5-17 0 0,-23 14-5 0 0,1 1 0 0 0,-1-1-1 0 0,1 0 1 0 0,-1-1 0 0 0,0 1-1 0 0,0 0 1 0 0,0-1 0 0 0,0 0 0 0 0,0 0-1 0 0,-1 0 1 0 0,3-4 0 0 0,0 0-20 0 0,-1-1 0 0 0,1 1 1 0 0,0 0-1 0 0,1 0 0 0 0,0 0 1 0 0,0 1-1 0 0,0-1 0 0 0,1 2 1 0 0,0-1-1 0 0,0 1 0 0 0,13-7 1 0 0,-15 9 18 0 0,-1 0 0 0 0,0 0 0 0 0,1 0 1 0 0,-1 0-1 0 0,0 0 0 0 0,0-1 1 0 0,-1 0-1 0 0,1 0 0 0 0,-1 0 0 0 0,0 0 1 0 0,0-1-1 0 0,0 1 0 0 0,0-1 0 0 0,-1 0 1 0 0,0 1-1 0 0,2-8 0 0 0,17-27-67 0 0,-12 26 55 0 0,1 0 1 0 0,1 1 0 0 0,0 0-1 0 0,23-19 1 0 0,-21 20 22 0 0,-1-2 0 0 0,0 0 0 0 0,-1 0 0 0 0,0-1 0 0 0,9-17 1 0 0,-9 12-72 0 0,-7 11-6 0 0,0 1 0 0 0,1-1-1 0 0,0 1 1 0 0,0 0-1 0 0,0 0 1 0 0,11-9-1 0 0,-9 9 103 0 0,0 0 0 0 0,-1 0-1 0 0,0-1 1 0 0,0 0-1 0 0,8-14 1 0 0,-13 18-66 0 0,-1 1 0 0 0,1-1 1 0 0,0 1-1 0 0,1-1 0 0 0,-1 1 0 0 0,0 0 1 0 0,1 0-1 0 0,0 0 0 0 0,0 0 0 0 0,0 0 1 0 0,0 0-1 0 0,0 0 0 0 0,1 0 0 0 0,3-2 1 0 0,10-16-647 0 0,-12-3 168 0 0,-5 23 515 0 0,1 0-1 0 0,0-1 0 0 0,0 1 0 0 0,0-1 0 0 0,0 1 0 0 0,0-1 0 0 0,1 1 0 0 0,-1 0 0 0 0,0-1 0 0 0,0 1 1 0 0,1-1-1 0 0,-1 1 0 0 0,1 0 0 0 0,0-1 0 0 0,-1 1 0 0 0,1 0 0 0 0,0 0 0 0 0,1-2 0 0 0,27-51-16 0 0,-29 53 1 0 0,1 0 0 0 0,-1 0 0 0 0,0-1 0 0 0,0 1 0 0 0,0 0 0 0 0,-1 0 0 0 0,1-1 1 0 0,0 1-1 0 0,0 0 0 0 0,-1 0 0 0 0,1 0 0 0 0,-1-1 0 0 0,1 1 0 0 0,-1 0 0 0 0,1 0 0 0 0,-1 0 0 0 0,0 0 0 0 0,1 0 0 0 0,-1 0 0 0 0,-2-2 0 0 0,0-3-3773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15319 0 0,'0'0'1345'0'0,"26"-43"15"0"0,0 29-623 0 0,5 2-33 0 0,1 3 256 0 0,4 2-159 0 0,1 2-497 0 0,-6 5-208 0 0,-5 0-32 0 0,-5 5-32 0 0,-5 0-16 0 0,-1 2-16 0 0,-4-3-80 0 0,-6-1-704 0 0,5-1-673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7 3538 0 0,'0'0'9041'0'0,"-27"-7"-5623"0"0,21 8-3244 0 0,-1 0 0 0 0,0 1-1 0 0,1-1 1 0 0,0 1 0 0 0,-1 1 0 0 0,1-1 0 0 0,0 1 0 0 0,0 0 0 0 0,-8 6 0 0 0,-50 37 1192 0 0,40-27-752 0 0,15-12-381 0 0,0-1 0 0 0,1 1 0 0 0,0 1 0 0 0,-10 11 1 0 0,20-17-177 0 0,-1 0 0 0 0,1 0 0 0 0,0 1 1 0 0,0-1-1 0 0,0 0 0 0 0,0-1 0 0 0,1 1 1 0 0,-1 0-1 0 0,0-1 0 0 0,1 1 0 0 0,-1-1 1 0 0,1 0-1 0 0,2 1 0 0 0,24 17-15 0 0,-24-13-24 0 0,0 0 1 0 0,1-1 0 0 0,0 1-1 0 0,1-1 1 0 0,-1 0 0 0 0,1-1-1 0 0,0 0 1 0 0,0 0 0 0 0,0 0-1 0 0,0-1 1 0 0,1 0 0 0 0,-1 0-1 0 0,1-1 1 0 0,0 0 0 0 0,0 0-1 0 0,0-1 1 0 0,9 0 0 0 0,-12 0-414 0 0,30 4-574 0 0,-22 3-6701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7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7507 0 0,'0'0'1566'0'0,"-7"0"-552"0"0,3 1-795 0 0,1-1-1 0 0,-1 0 1 0 0,1 1-1 0 0,-1 0 1 0 0,1 0-1 0 0,-1 0 1 0 0,1 0-1 0 0,-1 0 1 0 0,1 1-1 0 0,0-1 1 0 0,0 1-1 0 0,-1 0 1 0 0,1 0-1 0 0,1 1 1 0 0,-1-1-1 0 0,0 0 1 0 0,0 1-1 0 0,1 0 1 0 0,0-1-1 0 0,-1 1 1 0 0,1 0-1 0 0,0 0 1 0 0,0 0-1 0 0,1 1 1 0 0,-1-1-1 0 0,1 0 1 0 0,0 1-1 0 0,-1-1 1 0 0,0 6-1 0 0,0-2-2 0 0,0 1 0 0 0,1-1 0 0 0,0 0 0 0 0,0 1-1 0 0,0-1 1 0 0,1 1 0 0 0,0-1 0 0 0,1 1 0 0 0,0-1-1 0 0,0 0 1 0 0,0 1 0 0 0,1-1 0 0 0,0 0 0 0 0,4 10-1 0 0,-3-13-193 0 0,-1 1-1 0 0,1-1 0 0 0,0 0 1 0 0,0 0-1 0 0,0-1 0 0 0,0 1 0 0 0,1-1 1 0 0,-1 1-1 0 0,1-1 0 0 0,0 0 1 0 0,0-1-1 0 0,0 1 0 0 0,1-1 1 0 0,-1 1-1 0 0,1-1 0 0 0,-1 0 1 0 0,1-1-1 0 0,-1 1 0 0 0,1-1 0 0 0,0 0 1 0 0,0 0-1 0 0,9 0 0 0 0,-8 0-16 0 0,0-1 0 0 0,0 0 0 0 0,0 0 0 0 0,1-1 1 0 0,-1 1-1 0 0,0-1 0 0 0,0 0 0 0 0,0-1 0 0 0,0 0 0 0 0,0 0 0 0 0,0 0 0 0 0,-1 0 0 0 0,1-1 0 0 0,7-5 0 0 0,-11 6-10 0 0,1 0-1 0 0,-1-1 1 0 0,1 0 0 0 0,-1 1 0 0 0,0-1-1 0 0,0 0 1 0 0,0 0 0 0 0,-1 0-1 0 0,1 0 1 0 0,-1 0 0 0 0,0-1 0 0 0,1 1-1 0 0,-1 0 1 0 0,-1-1 0 0 0,1 1 0 0 0,0 0-1 0 0,-1-1 1 0 0,0 1 0 0 0,0-1-1 0 0,0 1 1 0 0,0-1 0 0 0,0 1 0 0 0,-1-1-1 0 0,0 1 1 0 0,1 0 0 0 0,-1-1 0 0 0,-3-5-1 0 0,0 0-53 0 0,1 1 1 0 0,-1-1-1 0 0,-1 1 0 0 0,0 0 0 0 0,0 0 0 0 0,-1 1 0 0 0,1 0 0 0 0,-2 0 0 0 0,1 0 0 0 0,-1 1 1 0 0,-13-11-1 0 0,16 14 3 0 0,0 0 1 0 0,0 0 0 0 0,0 1 0 0 0,-1-1-1 0 0,1 1 1 0 0,-1 0 0 0 0,1 0 0 0 0,-1 0-1 0 0,0 1 1 0 0,1 0 0 0 0,-1 0 0 0 0,0 0-1 0 0,0 0 1 0 0,0 1 0 0 0,0 0-1 0 0,0 0 1 0 0,0 0 0 0 0,0 1 0 0 0,0-1-1 0 0,0 1 1 0 0,0 0 0 0 0,1 1 0 0 0,-9 2-1 0 0,-1 9-1440 0 0,12 1-3973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3602 0 0,'0'0'13878'0'0,"-26"52"-12613"0"0,21-29-769 0 0,-1 3-288 0 0,-4-7-96 0 0,5 0-112 0 0,0-8 16 0 0,5-4 0 0 0,0-4-32 0 0,0-6-1569 0 0,0-11-240 0 0,5-7-2897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8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10149 0 0,'0'0'3569'0'0,"11"49"-3505"0"0,-11-23-256 0 0,10-2-2961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39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12182 0 0,'0'0'2097'0'0,"5"0"-1172"0"0,1-1-703 0 0,0 0-1 0 0,0-1 1 0 0,-1 0-1 0 0,1 0 1 0 0,0 0 0 0 0,-1-1-1 0 0,0 0 1 0 0,0 0-1 0 0,0 0 1 0 0,0-1-1 0 0,0 0 1 0 0,0 0-1 0 0,5-7 1 0 0,38-25 1460 0 0,-45 34-1671 0 0,0 0-1 0 0,0 1 1 0 0,1-1 0 0 0,-1 1-1 0 0,0 0 1 0 0,1 0 0 0 0,-1 0-1 0 0,1 0 1 0 0,-1 1 0 0 0,1-1-1 0 0,0 1 1 0 0,-1 0 0 0 0,7 1-1 0 0,-8 1 5 0 0,1 0 1 0 0,-1 1-1 0 0,1-1 0 0 0,-1 1 0 0 0,0 0 0 0 0,0 0 1 0 0,-1-1-1 0 0,1 1 0 0 0,0 0 0 0 0,1 7 0 0 0,5 5 194 0 0,-5-11-193 0 0,0 1 0 0 0,0 0 0 0 0,1-1 0 0 0,-1 0 0 0 0,1 0 0 0 0,0 0-1 0 0,1 0 1 0 0,-1-1 0 0 0,0 1 0 0 0,1-1 0 0 0,0 0 0 0 0,6 2 0 0 0,26 2-4779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 0 0,'0'0'3522'0'0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54 8084 0 0,'2'-6'1350'0'0,"5"-19"-85"0"0,-5 2 2424 0 0,-18 44-2360 0 0,-51 225 4849 0 0,58-211-5953 0 0,1-11-223 0 0,2 2 1 0 0,1-1 0 0 0,-4 46-1 0 0,19-90-4118 0 0,-11-18-1954 0 0,-3 13 1890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0 282 2977 0 0,'0'0'11536'0'0,"6"0"-10679"0"0,23-1 917 0 0,0 0 1 0 0,34-8 0 0 0,-37 4-1271 0 0,-1-2 0 0 0,44-16 0 0 0,-52 16-995 0 0,0-1 0 0 0,0-1 0 0 0,-1-1 1 0 0,0 0-1 0 0,0-1 0 0 0,-1 0 0 0 0,-1-2 1 0 0,0 1-1 0 0,-1-2 0 0 0,0 0 1 0 0,14-20-1 0 0,-23 27 747 0 0,-1 0 0 0 0,0 0 0 0 0,0 0 0 0 0,-1 0 0 0 0,0 0 1 0 0,0 0-1 0 0,-1-1 0 0 0,0 1 0 0 0,1-11 0 0 0,-2 17-80 0 0,-10 21 339 0 0,-16 215 3423 0 0,16-162-3077 0 0,-2 101 1 0 0,12-174-865 0 0,0 1-1 0 0,-1 0 1 0 0,1 0 0 0 0,0 0-1 0 0,0 0 1 0 0,0 0-1 0 0,0 0 1 0 0,0 0-1 0 0,0 0 1 0 0,0 0 0 0 0,0 0-1 0 0,1 0 1 0 0,-1 0-1 0 0,0 0 1 0 0,1 0 0 0 0,-1 0-1 0 0,0 0 1 0 0,1-1-1 0 0,-1 1 1 0 0,1 0 0 0 0,-1 0-1 0 0,1 0 1 0 0,0-1-1 0 0,-1 1 1 0 0,1 0-1 0 0,0-1 1 0 0,-1 1 0 0 0,1 0-1 0 0,1 0 1 0 0,0-1 6 0 0,-1-1 0 0 0,1 1-1 0 0,-1 0 1 0 0,1-1 0 0 0,-1 0 0 0 0,0 1 0 0 0,1-1 0 0 0,-1 0 0 0 0,0 1 0 0 0,0-1-1 0 0,1 0 1 0 0,-1 0 0 0 0,0 0 0 0 0,0 0 0 0 0,0 0 0 0 0,1-2 0 0 0,38-51-150 0 0,17-57-1179 0 0,-61 147 1347 0 0,3-9 172 0 0,0-22-184 0 0,0 1-8 0 0,0 0 0 0 0,0 0-1 0 0,1 0 1 0 0,0 0 0 0 0,0 0 0 0 0,1 0 0 0 0,1 11 0 0 0,-1-16-3 0 0,0 1 1 0 0,0 0-1 0 0,0 0 1 0 0,0 0-1 0 0,1-1 1 0 0,-1 1 0 0 0,0 0-1 0 0,1-1 1 0 0,-1 0-1 0 0,1 1 1 0 0,0-1-1 0 0,-1 0 1 0 0,1 1 0 0 0,0-1-1 0 0,0 0 1 0 0,0 0-1 0 0,-1-1 1 0 0,1 1-1 0 0,0 0 1 0 0,0-1 0 0 0,0 1-1 0 0,0-1 1 0 0,1 1-1 0 0,-1-1 1 0 0,0 0-1 0 0,0 0 1 0 0,3 0 0 0 0,4 0-20 0 0,1-1 1 0 0,-1 0-1 0 0,0 0 1 0 0,0-1-1 0 0,0 0 0 0 0,0 0 1 0 0,0-1-1 0 0,-1 0 1 0 0,1-1-1 0 0,-1 0 1 0 0,0 0-1 0 0,13-9 1 0 0,-18 11 7 0 0,1-1 1 0 0,-1 1-1 0 0,1-1 0 0 0,-1 0 1 0 0,0 0-1 0 0,0 0 0 0 0,0 0 1 0 0,-1 0-1 0 0,1-1 1 0 0,-1 1-1 0 0,0-1 0 0 0,0 0 1 0 0,0 0-1 0 0,0 0 0 0 0,-1 0 1 0 0,0 0-1 0 0,1 0 1 0 0,-1 0-1 0 0,-1 0 0 0 0,1 0 1 0 0,-1-1-1 0 0,1 1 0 0 0,-1 0 1 0 0,-1 0-1 0 0,1-1 0 0 0,0 1 1 0 0,-1 0-1 0 0,0 0 1 0 0,-2-7-1 0 0,3 10 0 0 0,-1 0 1 0 0,1-1-1 0 0,0 1 0 0 0,0 0 1 0 0,-1 0-1 0 0,1 0 0 0 0,-1 0 1 0 0,1 0-1 0 0,-1 0 0 0 0,1 0 1 0 0,-1 0-1 0 0,0 0 0 0 0,0 0 1 0 0,1 0-1 0 0,-1 0 0 0 0,0 1 0 0 0,0-1 1 0 0,0 0-1 0 0,0 1 0 0 0,0-1 1 0 0,0 0-1 0 0,0 1 0 0 0,0-1 1 0 0,0 1-1 0 0,0-1 0 0 0,0 1 1 0 0,0 0-1 0 0,0-1 0 0 0,0 1 1 0 0,0 0-1 0 0,-1 0 0 0 0,1 0 1 0 0,0 0-1 0 0,0 0 0 0 0,0 0 1 0 0,0 0-1 0 0,-1 0 0 0 0,1 1 1 0 0,0-1-1 0 0,0 0 0 0 0,0 1 1 0 0,0-1-1 0 0,0 1 0 0 0,0-1 1 0 0,0 1-1 0 0,-2 0 0 0 0,1 1 60 0 0,-1 0 0 0 0,0 1 0 0 0,1-1 0 0 0,-1 1-1 0 0,1-1 1 0 0,0 1 0 0 0,0 0 0 0 0,0-1 0 0 0,0 1 0 0 0,0 0-1 0 0,1 0 1 0 0,-1 1 0 0 0,1-1 0 0 0,-2 6 0 0 0,1-1 46 0 0,1 0 0 0 0,0 0 0 0 0,0 0 0 0 0,0-1 0 0 0,1 1 0 0 0,1 0 0 0 0,-1 0 0 0 0,1 0 0 0 0,0 0 0 0 0,3 8 0 0 0,-3-13-151 0 0,1 0 0 0 0,-1-1 1 0 0,1 1-1 0 0,-1 0 0 0 0,1-1 0 0 0,0 1 0 0 0,0-1 0 0 0,0 0 0 0 0,1 0 0 0 0,-1 0 0 0 0,0 0 0 0 0,1 0 0 0 0,-1 0 0 0 0,1-1 0 0 0,0 1 0 0 0,-1-1 1 0 0,1 1-1 0 0,0-1 0 0 0,0 0 0 0 0,0 0 0 0 0,0-1 0 0 0,0 1 0 0 0,0-1 0 0 0,0 1 0 0 0,0-1 0 0 0,0 0 0 0 0,0 0 0 0 0,4-1 0 0 0,-4 2-269 0 0,1-2 1 0 0,0 1-1 0 0,0 0 0 0 0,0-1 0 0 0,0 0 0 0 0,-1 1 0 0 0,1-1 0 0 0,0-1 0 0 0,-1 1 0 0 0,1-1 0 0 0,-1 1 0 0 0,6-4 0 0 0,17-13-4323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5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285 116 4370 0 0,'0'0'6961'0'0,"-2"-6"-5854"0"0,0-5-977 0 0,0 2 576 0 0,0 1-1 0 0,-1-1 1 0 0,0 1 0 0 0,0 0 0 0 0,-6-10 0 0 0,7 16-547 0 0,0-1 0 0 0,0 0 1 0 0,0 1-1 0 0,0-1 1 0 0,0 1-1 0 0,-1-1 0 0 0,1 1 1 0 0,-1 0-1 0 0,1 0 1 0 0,-1 0-1 0 0,0 1 0 0 0,0-1 1 0 0,0 1-1 0 0,0-1 1 0 0,0 1-1 0 0,0 0 0 0 0,0 0 1 0 0,-1 0-1 0 0,-5 0 0 0 0,-3 0-84 0 0,0 1-1 0 0,1 0 0 0 0,-1 0 0 0 0,0 1 0 0 0,1 1 0 0 0,-20 5 1 0 0,25-5-75 0 0,-1 0 1 0 0,1 0-1 0 0,-1 1 1 0 0,1 0-1 0 0,0 0 1 0 0,0 0-1 0 0,0 1 1 0 0,0 0-1 0 0,0 0 1 0 0,1 1-1 0 0,0-1 1 0 0,-8 11-1 0 0,11-12-13 0 0,0 0-1 0 0,1 0 0 0 0,-1 0 1 0 0,1 0-1 0 0,0 1 1 0 0,0-1-1 0 0,0 0 1 0 0,0 1-1 0 0,1-1 1 0 0,-1 1-1 0 0,1-1 1 0 0,0 1-1 0 0,0-1 1 0 0,0 1-1 0 0,0-1 1 0 0,1 1-1 0 0,0-1 1 0 0,-1 0-1 0 0,1 1 0 0 0,1-1 1 0 0,-1 0-1 0 0,0 1 1 0 0,1-1-1 0 0,-1 0 1 0 0,5 5-1 0 0,5 9 24 0 0,1 0-1 0 0,1-1 0 0 0,19 19 0 0 0,-10-12 82 0 0,-16-15-15 0 0,1-1 0 0 0,-1 1 0 0 0,-1 1 1 0 0,1-1-1 0 0,-2 1 0 0 0,1 0 0 0 0,4 12 0 0 0,-8-17-50 0 0,0-1 0 0 0,0 0 0 0 0,-1 1 0 0 0,1-1 0 0 0,-1 0 0 0 0,0 1 0 0 0,0-1 0 0 0,0 0 0 0 0,0 1 0 0 0,-1-1 0 0 0,1 0 0 0 0,-1 1 0 0 0,0-1 0 0 0,0 0 0 0 0,0 0 0 0 0,0 1 0 0 0,0-1 0 0 0,-1 0 0 0 0,0 0 0 0 0,1 0 0 0 0,-1-1 0 0 0,0 1 0 0 0,0 0 0 0 0,-4 3 0 0 0,1-1-1 0 0,1-1-1 0 0,-1 1 0 0 0,0-1 1 0 0,0 0-1 0 0,-1 0 1 0 0,1-1-1 0 0,-1 1 0 0 0,0-1 1 0 0,1 0-1 0 0,-1-1 1 0 0,-1 0-1 0 0,1 1 1 0 0,0-2-1 0 0,0 1 0 0 0,-1-1 1 0 0,1 0-1 0 0,-1-1 1 0 0,1 1-1 0 0,-11-2 0 0 0,17 1-50 0 0,0 0 1 0 0,-1 0-1 0 0,1 0 0 0 0,-1 0 0 0 0,1 0 0 0 0,-1-1 0 0 0,1 1 0 0 0,0 0 0 0 0,-1 0 0 0 0,1-1 0 0 0,-1 1 0 0 0,1 0 0 0 0,0 0 0 0 0,-1-1 0 0 0,1 1 0 0 0,0 0 0 0 0,0-1 0 0 0,-1 1 0 0 0,1-1 0 0 0,0 1 0 0 0,0 0 0 0 0,-1-1 0 0 0,1 1 0 0 0,0-1 0 0 0,0 1 1 0 0,0-1-1 0 0,0 1 0 0 0,0 0 0 0 0,0-1 0 0 0,0 1 0 0 0,0-1 0 0 0,0 1 0 0 0,0-1 0 0 0,0 1 0 0 0,0-1 0 0 0,0 1 0 0 0,0-1 0 0 0,0 1 0 0 0,0 0 0 0 0,0-1 0 0 0,0 1 0 0 0,1-1 0 0 0,-1 1 0 0 0,0-1 0 0 0,0 1 0 0 0,1 0 0 0 0,-1-1 0 0 0,0 1 0 0 0,1-1 0 0 0,15-18-3846 0 0,4 10-31 0 0,1-1-1315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3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1970 1017 1644 0 0,'0'-6'5808'0'0,"0"6"-5694"0"0,0 0 0 0 0,0-1 0 0 0,0 1 0 0 0,0 0-1 0 0,-1 0 1 0 0,1 0 0 0 0,0 0 0 0 0,0 0 0 0 0,0 0 0 0 0,0 0 0 0 0,0 0 0 0 0,-1 0 0 0 0,1 0-1 0 0,0 0 1 0 0,0 0 0 0 0,2-7 564 0 0,-16 4-246 0 0,13 3-100 0 0,2-14 279 0 0,-1 12-562 0 0,1 0 0 0 0,-1-1 0 0 0,0 1 0 0 0,0 0 0 0 0,1 0 0 0 0,-1 0-1 0 0,-1-1 1 0 0,1 1 0 0 0,0 0 0 0 0,0 0 0 0 0,-1 0 0 0 0,0 0 0 0 0,1 0 0 0 0,-1-1 0 0 0,0 1 0 0 0,0 0 0 0 0,0 0 0 0 0,0 1 0 0 0,0-1 0 0 0,-2-2 0 0 0,2 3-20 0 0,0 0 0 0 0,0 0 0 0 0,0 0 1 0 0,0 1-1 0 0,0-1 0 0 0,1 0 0 0 0,-1 0 0 0 0,0 0 0 0 0,1-1 0 0 0,-1 1 0 0 0,1 0 1 0 0,-1 0-1 0 0,1 0 0 0 0,-1 0 0 0 0,1 0 0 0 0,0-1 0 0 0,-1 1 0 0 0,1 0 0 0 0,0 0 0 0 0,0-1 1 0 0,0 1-1 0 0,0 0 0 0 0,0 0 0 0 0,0-1 0 0 0,1-1 0 0 0,-1 2-21 0 0,0 0 0 0 0,1 0 1 0 0,-1 0-1 0 0,0-1 0 0 0,0 1 0 0 0,0 0 0 0 0,0 0 1 0 0,0 0-1 0 0,-1-1 0 0 0,1 1 0 0 0,0 0 0 0 0,0 0 0 0 0,-1 0 1 0 0,1 0-1 0 0,-1 0 0 0 0,1 0 0 0 0,-1 0 0 0 0,1 0 0 0 0,-1 0 1 0 0,0 0-1 0 0,1 0 0 0 0,-1 0 0 0 0,0 0 0 0 0,0 0 0 0 0,-1-1 1 0 0,-27-19 253 0 0,28 20-271 0 0,1-1 1 0 0,-1 1-1 0 0,1-1 0 0 0,-1 1 0 0 0,1-1 1 0 0,0 1-1 0 0,-1-1 0 0 0,1 1 0 0 0,0-1 1 0 0,0 1-1 0 0,0-1 0 0 0,0 0 0 0 0,1 1 1 0 0,-1-1-1 0 0,0 1 0 0 0,2-3 0 0 0,-2 2 7 0 0,0 0-1 0 0,1 0 0 0 0,-1 1 0 0 0,0-1 0 0 0,1 0 1 0 0,-1 0-1 0 0,0 0 0 0 0,-1 1 0 0 0,1-1 0 0 0,0 0 1 0 0,0 0-1 0 0,-1 1 0 0 0,0-3 0 0 0,-17-37 6 0 0,16 35 40 0 0,0 1 0 0 0,0-1 1 0 0,-1 0-1 0 0,0 1 0 0 0,-5-10 0 0 0,2 8-15 0 0,0 0 0 0 0,1-1 0 0 0,0 1 0 0 0,0-1 0 0 0,1-1 0 0 0,0 1 0 0 0,0-1 0 0 0,1 1 0 0 0,0-1 0 0 0,1 0 0 0 0,-2-10 0 0 0,4 15-22 0 0,-1 1 1 0 0,0-1-1 0 0,0 0 0 0 0,0 0 0 0 0,0 0 0 0 0,-1 1 0 0 0,1-1 1 0 0,-1 0-1 0 0,0 1 0 0 0,0 0 0 0 0,0-1 0 0 0,0 1 1 0 0,-5-5-1 0 0,-7-12 20 0 0,-26-67 287 0 0,15 32-303 0 0,15-7-49 0 0,8 57 39 0 0,0 0 1 0 0,-1 0-1 0 0,1 1 0 0 0,-1-1 0 0 0,0 1 1 0 0,0 0-1 0 0,0 0 0 0 0,-1 0 1 0 0,1 0-1 0 0,-1 0 0 0 0,0 1 0 0 0,0 0 1 0 0,-7-5-1 0 0,-45-41 83 0 0,45 42-49 0 0,0 0 0 0 0,-1 1 0 0 0,1 0 0 0 0,-21-7 0 0 0,10 4 92 0 0,-23-12-85 0 0,33 14-17 0 0,-1 1 0 0 0,-1 0 0 0 0,1 1 0 0 0,-20-4 0 0 0,-83-25 158 0 0,42 10-212 0 0,49 18 35 0 0,0 1 0 0 0,0 0 1 0 0,0 2-1 0 0,-1 1 0 0 0,-33 2 0 0 0,50-1-2 0 0,0 0 0 0 0,0 0 0 0 0,0-1 0 0 0,0 0 0 0 0,-12-5 0 0 0,12 4-6 0 0,1 0 0 0 0,-1 1 0 0 0,0 0 0 0 0,0 1 0 0 0,-12-2 0 0 0,-21-2-30 0 0,36 3 7 0 0,-1 0 1 0 0,0 1-1 0 0,0 0 0 0 0,1 0 1 0 0,-1 1-1 0 0,0 0 0 0 0,0 0 1 0 0,0 1-1 0 0,0-1 1 0 0,-7 3-1 0 0,-45 14 299 0 0,48-15-349 0 0,1 0 1 0 0,-1 1-1 0 0,1 0 1 0 0,0 1-1 0 0,0 0 0 0 0,-10 6 1 0 0,1 0 101 0 0,0 0 0 0 0,-31 11 0 0 0,14-7-90 0 0,30-11 40 0 0,1 0 1 0 0,0 0-1 0 0,0 1 1 0 0,0-1-1 0 0,0 1 0 0 0,1 0 1 0 0,0 1-1 0 0,-8 8 0 0 0,8-8-23 0 0,-1 1 0 0 0,0-1 0 0 0,0-1 0 0 0,0 1 0 0 0,-1-1-1 0 0,-5 5 1 0 0,2-4-153 0 0,1 1 0 0 0,-1 0 0 0 0,1 0 1 0 0,1 1-1 0 0,-1 0 0 0 0,1 1 0 0 0,-7 10 0 0 0,-25 24 299 0 0,23-10-208 0 0,14-27 173 0 0,0 0 0 0 0,0 0-1 0 0,-1 0 1 0 0,1 0-1 0 0,-1 0 1 0 0,-6 6-1 0 0,6-7-54 0 0,0 0-1 0 0,0 1 1 0 0,1-1 0 0 0,0 1-1 0 0,-1 0 1 0 0,2-1 0 0 0,-1 1-1 0 0,-1 7 1 0 0,2-8 13 0 0,0 1 1 0 0,-1-1-1 0 0,1 1 1 0 0,-1-1-1 0 0,0 0 1 0 0,0 0-1 0 0,0 0 0 0 0,-1 0 1 0 0,1 0-1 0 0,-1 0 1 0 0,0-1-1 0 0,0 1 1 0 0,-5 4-1 0 0,5-6-37 0 0,0 0 0 0 0,1 1-1 0 0,-1 0 1 0 0,1-1 0 0 0,0 1-1 0 0,0 0 1 0 0,0 0 0 0 0,0 0 0 0 0,1 0-1 0 0,-1 0 1 0 0,1 1 0 0 0,0-1-1 0 0,-1 0 1 0 0,2 1 0 0 0,-2 4 0 0 0,-3 56 24 0 0,5-60 8 0 0,0 0 0 0 0,-1 0 0 0 0,0 1 1 0 0,0-1-1 0 0,0-1 0 0 0,0 1 0 0 0,-1 0 0 0 0,-3 6 0 0 0,3-6-29 0 0,0 0 0 0 0,1 0 0 0 0,-1 0-1 0 0,1 0 1 0 0,-1 1 0 0 0,1-1-1 0 0,1 1 1 0 0,-2 7 0 0 0,2-10 19 0 0,0 1 1 0 0,-1-1-1 0 0,0 0 1 0 0,1 0 0 0 0,-1 0-1 0 0,0 1 1 0 0,0-1-1 0 0,0 0 1 0 0,-1 0-1 0 0,1 0 1 0 0,0 0-1 0 0,-4 3 1 0 0,4-4-17 0 0,-1 1-1 0 0,1 0 1 0 0,-1 0 0 0 0,1 0-1 0 0,0 0 1 0 0,0 0 0 0 0,0 0 0 0 0,0 0-1 0 0,0 0 1 0 0,0 0 0 0 0,1 1-1 0 0,-2 3 1 0 0,0 8-136 0 0,2-12 140 0 0,-1-1 0 0 0,1 0 0 0 0,-1 1 0 0 0,1-1 1 0 0,0 1-1 0 0,0-1 0 0 0,0 0 0 0 0,0 1 0 0 0,0-1 0 0 0,0 1 0 0 0,0-1 0 0 0,0 0 0 0 0,1 1 0 0 0,-1-1 1 0 0,1 1-1 0 0,-1-1 0 0 0,2 2 0 0 0,-2 0 13 0 0,1 0 0 0 0,0 0-1 0 0,-1 0 1 0 0,0 0 0 0 0,1 0 0 0 0,-1 0 0 0 0,0 0 0 0 0,-1 0 0 0 0,1 0-1 0 0,0 0 1 0 0,-1 0 0 0 0,0-1 0 0 0,0 1 0 0 0,0 0 0 0 0,0 0 0 0 0,0 0 0 0 0,0-1-1 0 0,-1 1 1 0 0,-2 4 0 0 0,2-3-36 0 0,0 0 0 0 0,0 0-1 0 0,0 0 1 0 0,1 0 0 0 0,-1 1 0 0 0,1-1-1 0 0,-1 7 1 0 0,-3 52-11 0 0,5-54 21 0 0,0 1-1 0 0,-1-1 0 0 0,-1 0 0 0 0,1 0 0 0 0,-1 0 0 0 0,-1 0 0 0 0,0 0 0 0 0,-4 9 0 0 0,-10 24 116 0 0,16-39-217 0 0,0 0 0 0 0,0-1 0 0 0,0 1-1 0 0,0 0 1 0 0,1 0 0 0 0,-1 0 0 0 0,1 0-1 0 0,-1 0 1 0 0,1 0 0 0 0,0 0 0 0 0,0 0 0 0 0,1 0-1 0 0,-1 0 1 0 0,0 0 0 0 0,1 0 0 0 0,0 0 0 0 0,0 0-1 0 0,0-1 1 0 0,0 1 0 0 0,0 0 0 0 0,0 0-1 0 0,3 3 1 0 0,-2 17-2056 0 0,-3-15-2885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13414 0 0,'0'0'2689'0'0,"2"5"-1507"0"0,3 18 100 0 0,-2-10-875 0 0,1 1 1 0 0,0-1 0 0 0,0 0-1 0 0,10 18 1 0 0,-13-29-393 0 0,-1 0-1 0 0,1 0 0 0 0,0-1 1 0 0,1 1-1 0 0,-1 0 1 0 0,0 0-1 0 0,1-1 1 0 0,-1 1-1 0 0,1-1 1 0 0,-1 1-1 0 0,1-1 1 0 0,-1 0-1 0 0,1 1 1 0 0,0-1-1 0 0,0 0 1 0 0,0 0-1 0 0,0 0 0 0 0,0 0 1 0 0,0-1-1 0 0,0 1 1 0 0,0-1-1 0 0,0 1 1 0 0,0-1-1 0 0,0 0 1 0 0,0 1-1 0 0,0-1 1 0 0,0 0-1 0 0,1 0 1 0 0,-1-1-1 0 0,0 1 1 0 0,0 0-1 0 0,0-1 0 0 0,0 1 1 0 0,0-1-1 0 0,0 0 1 0 0,2-1-1 0 0,-2 2-15 0 0,0-1-1 0 0,0 0 0 0 0,-1 1 0 0 0,1-1 0 0 0,-1 0 0 0 0,1 0 1 0 0,-1 0-1 0 0,1 0 0 0 0,-1 0 0 0 0,0-1 0 0 0,1 1 0 0 0,-1 0 1 0 0,0 0-1 0 0,0-1 0 0 0,0 1 0 0 0,0-1 0 0 0,0 1 0 0 0,0-1 1 0 0,-1 0-1 0 0,1 1 0 0 0,0-1 0 0 0,-1 0 0 0 0,1 1 0 0 0,-1-1 1 0 0,0 0-1 0 0,1 0 0 0 0,-1 1 0 0 0,0-1 0 0 0,0 0 1 0 0,0 0-1 0 0,0 0 0 0 0,-1 1 0 0 0,1-1 0 0 0,0 0 0 0 0,-1 0 1 0 0,1 1-1 0 0,-1-1 0 0 0,0 0 0 0 0,0 1 0 0 0,-1-3 0 0 0,0 0-40 0 0,0 1 0 0 0,-1-1 0 0 0,1 1 0 0 0,-1-1-1 0 0,0 1 1 0 0,0 0 0 0 0,0 0 0 0 0,0 1 0 0 0,0-1-1 0 0,-1 1 1 0 0,1-1 0 0 0,-1 1 0 0 0,0 0 0 0 0,1 0-1 0 0,-1 1 1 0 0,-5-2 0 0 0,4 1-14 0 0,1 2 0 0 0,0-1 0 0 0,-1 1 0 0 0,0-1 0 0 0,1 1 0 0 0,-1 0 0 0 0,1 1 0 0 0,-8 1 0 0 0,-6 8-1103 0 0,17-8 861 0 0,0-1-1 0 0,0 0 0 0 0,1 0 1 0 0,-1 0-1 0 0,1 1 1 0 0,-1-1-1 0 0,0 0 1 0 0,1 1-1 0 0,0-1 0 0 0,-1 0 1 0 0,1 1-1 0 0,0-1 1 0 0,0 1-1 0 0,0 1 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13510 0 0,'0'0'1041'0'0,"0"7"12"0"0,0 3-517 0 0,-1-3 154 0 0,1 0 0 0 0,1 1 1 0 0,-1-1-1 0 0,1 0 0 0 0,3 14 1 0 0,-3-19-627 0 0,0 1 0 0 0,0-1 0 0 0,0 0 0 0 0,0 0 0 0 0,0 0 0 0 0,0 0 0 0 0,1 0 1 0 0,-1 0-1 0 0,1-1 0 0 0,-1 1 0 0 0,1 0 0 0 0,0-1 0 0 0,0 1 0 0 0,-1-1 0 0 0,1 1 1 0 0,0-1-1 0 0,0 0 0 0 0,1 0 0 0 0,-1 0 0 0 0,0 0 0 0 0,0 0 0 0 0,0-1 0 0 0,1 1 0 0 0,-1-1 1 0 0,4 1-1 0 0,-1-1-120 0 0,0 0 1 0 0,0 0-1 0 0,0-1 0 0 0,-1 0 1 0 0,1 1-1 0 0,0-2 1 0 0,0 1-1 0 0,-1-1 1 0 0,1 1-1 0 0,-1-1 0 0 0,1-1 1 0 0,-1 1-1 0 0,0 0 1 0 0,0-1-1 0 0,0 0 1 0 0,0 0-1 0 0,-1 0 0 0 0,1-1 1 0 0,-1 1-1 0 0,0-1 1 0 0,1 0-1 0 0,-2 0 1 0 0,1 0-1 0 0,0 0 0 0 0,-1 0 1 0 0,0-1-1 0 0,0 1 1 0 0,0-1-1 0 0,-1 1 1 0 0,1-1-1 0 0,-1 0 0 0 0,0 1 1 0 0,0-1-1 0 0,-1 0 1 0 0,0 0-1 0 0,1 0 1 0 0,-2 0-1 0 0,1 0 0 0 0,0 1 1 0 0,-3-9-1 0 0,3 12 55 0 0,0 0 0 0 0,0 1-1 0 0,-1-1 1 0 0,1 0 0 0 0,0 1-1 0 0,0-1 1 0 0,-1 0 0 0 0,1 1-1 0 0,0-1 1 0 0,-1 1 0 0 0,1-1-1 0 0,0 0 1 0 0,-1 1 0 0 0,1-1-1 0 0,-1 1 1 0 0,1-1 0 0 0,-1 1-1 0 0,0 0 1 0 0,1-1 0 0 0,-1 1-1 0 0,1-1 1 0 0,-1 1 0 0 0,0 0-1 0 0,1 0 1 0 0,-1-1 0 0 0,0 1-1 0 0,1 0 1 0 0,-1 0 0 0 0,0 0-1 0 0,1 0 1 0 0,-1 0 0 0 0,0 0-1 0 0,0 0 1 0 0,1 0 0 0 0,-1 0-1 0 0,0 0 1 0 0,1 0 0 0 0,-1 0-1 0 0,0 0 1 0 0,1 0 0 0 0,-2 1-1 0 0,1 0-88 0 0,0-1 0 0 0,-1 1 0 0 0,1-1 0 0 0,0 1 0 0 0,0 0 0 0 0,0-1 0 0 0,1 1 0 0 0,-1 0 0 0 0,0 0 0 0 0,0 0 0 0 0,0 0 0 0 0,0 0 0 0 0,1 0 0 0 0,-1 0 0 0 0,1 0 0 0 0,-1 0 0 0 0,0 0 0 0 0,1 0 0 0 0,0 0 0 0 0,-1 0-1 0 0,1 0 1 0 0,0 0 0 0 0,-1 2 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14263 0 0,'0'0'2254'0'0,"-4"7"-1024"0"0,-4 13-175 0 0,0 1 0 0 0,1 0 0 0 0,2 0 0 0 0,0 1 0 0 0,-4 42 0 0 0,3 121 266 0 0,6-184-1366 0 0,-1 0 0 0 0,1 0 0 0 0,0 0 0 0 0,0 0 0 0 0,0 0 0 0 0,0-1 1 0 0,-1 1-1 0 0,1 0 0 0 0,0 0 0 0 0,-1 0 0 0 0,1 0 0 0 0,0 0 0 0 0,-1 0 0 0 0,0-1 0 0 0,1 1 0 0 0,-1 0 0 0 0,1 0 0 0 0,-1-1 0 0 0,0 1 0 0 0,1 0 0 0 0,-1-1 0 0 0,-1 1 0 0 0,2 0-77 0 0,-1-1 0 0 0,1 0-1 0 0,0 0 1 0 0,-1 0 0 0 0,1 0 0 0 0,-1 0-1 0 0,1 0 1 0 0,0 0 0 0 0,-1 0 0 0 0,1 0 0 0 0,-1 0-1 0 0,1 0 1 0 0,0-1 0 0 0,-1 1 0 0 0,1 0-1 0 0,0 0 1 0 0,-1 0 0 0 0,1 0 0 0 0,0-1 0 0 0,-1 1-1 0 0,1 0 1 0 0,0 0 0 0 0,-1-1 0 0 0,1 1-1 0 0,0 0 1 0 0,0 0 0 0 0,-1-1 0 0 0,1 1-1 0 0,0 0 1 0 0,0-1 0 0 0,0 1 0 0 0,-1 0 0 0 0,1-1-1 0 0,0 1 1 0 0,0 0 0 0 0,0-1 0 0 0,0 1-1 0 0,0-1 1 0 0,0 1 0 0 0,0 0 0 0 0,0-1 0 0 0,0 1-1 0 0,0 0 1 0 0,0-1 0 0 0,0 1 0 0 0,0-1-1 0 0,0 1 1 0 0,0 0 0 0 0,0-1 0 0 0,0 1-1 0 0,1-1 1 0 0,-1-13-4872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16712 0 0,'0'0'3945'0'0,"4"2"-2963"0"0,7 2-821 0 0,-1-1 0 0 0,1 0 0 0 0,0 0 0 0 0,0-1-1 0 0,0 0 1 0 0,0-1 0 0 0,0 0 0 0 0,0-1 0 0 0,0 0 0 0 0,1-1-1 0 0,11-3 1 0 0,-2 0-544 0 0,1-1 1 0 0,-1-1-1 0 0,-1 0 0 0 0,38-19 0 0 0,-29 5-2837 0 0,-16 2-3338 0 0,-11 6-3670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7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13430 0 0,'0'0'1566'0'0,"-2"7"-731"0"0,-26 130 5931 0 0,20-73-5367 0 0,-1 91 1 0 0,15-109-1250 0 0,-5-44-153 0 0,-1 0 0 0 0,0 0 0 0 0,1 0 0 0 0,-1-1 0 0 0,1 1 0 0 0,0 0 0 0 0,0 0 0 0 0,0-1 0 0 0,0 1 0 0 0,0 0 0 0 0,0-1 0 0 0,0 1 0 0 0,0-1 0 0 0,0 1 1 0 0,1-1-1 0 0,-1 0 0 0 0,1 0 0 0 0,-1 1 0 0 0,1-1 0 0 0,-1 0 0 0 0,3 1 0 0 0,-1-8-183 0 0,0 1 0 0 0,-1-1 0 0 0,0 0 0 0 0,0 0 0 0 0,-1 0-1 0 0,1 0 1 0 0,0-9 0 0 0,-1 6-43 0 0,0 4 15 0 0,-1 0 0 0 0,1 0 1 0 0,0 0-1 0 0,1 0 1 0 0,-1 0-1 0 0,4-7 0 0 0,-4 11 218 0 0,0 0 0 0 0,-1 0 0 0 0,1 1-1 0 0,0-1 1 0 0,-1 0 0 0 0,1 1 0 0 0,0-1-1 0 0,0 1 1 0 0,0-1 0 0 0,-1 1 0 0 0,1-1-1 0 0,0 1 1 0 0,0 0 0 0 0,0-1 0 0 0,0 1-1 0 0,0 0 1 0 0,0 0 0 0 0,0 0 0 0 0,0 0-1 0 0,0 0 1 0 0,0 0 0 0 0,0 0 0 0 0,0 0-1 0 0,-1 0 1 0 0,1 0 0 0 0,0 0 0 0 0,0 0-1 0 0,0 1 1 0 0,0-1 0 0 0,0 0 0 0 0,0 1-1 0 0,0-1 1 0 0,0 1 0 0 0,-1-1 0 0 0,1 1-1 0 0,0-1 1 0 0,0 1 0 0 0,-1 0-1 0 0,1-1 1 0 0,1 2 0 0 0,15 7 293 0 0,0 0 1 0 0,1-2-1 0 0,0 0 0 0 0,0-1 1 0 0,26 5-1 0 0,-17-4-275 0 0,-19-2 369 0 0,-5-2-1973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62 15319 0 0,'6'-2'846'0'0,"11"-3"-617"0"0,-6 3 350 0 0,0-1 0 0 0,0 0 1 0 0,0-1-1 0 0,0 0 0 0 0,-1-1 1 0 0,0 0-1 0 0,10-6 0 0 0,-20 10-577 0 0,1 1 0 0 0,-1 0 0 0 0,0 0 0 0 0,0 0 0 0 0,0 0 0 0 0,0-1 0 0 0,1 1 0 0 0,-1 0 0 0 0,0 0 0 0 0,0-1 0 0 0,0 1 0 0 0,0 0 0 0 0,0 0 0 0 0,0 0 0 0 0,0-1 0 0 0,0 1 0 0 0,0 0 0 0 0,0 0 0 0 0,0-1 0 0 0,0 1 0 0 0,0 0 0 0 0,0 0 0 0 0,0-1 0 0 0,0 1 0 0 0,0 0 0 0 0,0 0 0 0 0,0-1 0 0 0,0 1 0 0 0,0 0 0 0 0,0 0 0 0 0,0 0 0 0 0,0-1 0 0 0,0 1 0 0 0,-1 0 0 0 0,1 0 1 0 0,0 0-1 0 0,0-1 0 0 0,0 1 0 0 0,0 0 0 0 0,-1 0 0 0 0,1 0 0 0 0,0 0 0 0 0,0-1 0 0 0,0 1 0 0 0,-1 0 0 0 0,1 0 0 0 0,0 0 0 0 0,0 0 0 0 0,-1 0 0 0 0,-18-5-22 0 0,-21 3-42 0 0,26 2 97 0 0,1 0-1 0 0,0 1 1 0 0,-1 0 0 0 0,1 2 0 0 0,0-1-1 0 0,-17 7 1 0 0,27-8-10 0 0,1 0 0 0 0,-1 0 0 0 0,1 0-1 0 0,0 0 1 0 0,-1 0 0 0 0,1 1 0 0 0,0-1-1 0 0,0 1 1 0 0,0-1 0 0 0,0 1 0 0 0,0 0 0 0 0,0 0-1 0 0,1 0 1 0 0,-1 0 0 0 0,1 0 0 0 0,-1 0-1 0 0,1 1 1 0 0,0-1 0 0 0,0 0 0 0 0,0 1 0 0 0,0-1-1 0 0,0 1 1 0 0,0-1 0 0 0,1 1 0 0 0,-1-1-1 0 0,1 1 1 0 0,0-1 0 0 0,-1 1 0 0 0,1 0 0 0 0,1-1-1 0 0,-1 1 1 0 0,0-1 0 0 0,1 1 0 0 0,-1-1 0 0 0,1 1-1 0 0,0-1 1 0 0,-1 1 0 0 0,1-1 0 0 0,1 1-1 0 0,0 2 1 0 0,0-1-25 0 0,1 0 0 0 0,-1 0-1 0 0,1 0 1 0 0,0-1 0 0 0,0 1 0 0 0,1 0-1 0 0,-1-1 1 0 0,1 0 0 0 0,-1 0 0 0 0,1 0-1 0 0,0 0 1 0 0,0-1 0 0 0,0 0-1 0 0,1 1 1 0 0,5 1 0 0 0,-6-3-331 0 0,-1 1 0 0 0,1-1 0 0 0,0 0 0 0 0,-1-1-1 0 0,1 1 1 0 0,0 0 0 0 0,0-1 0 0 0,0 0 0 0 0,0 0 0 0 0,0 0 0 0 0,-1-1 0 0 0,6 0 0 0 0,3-6-3554 0 0,-9-4-3073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10165 0 0,'0'0'9393'0'0,"3"4"-8656"0"0,-3-3-684 0 0,0 0 0 0 0,1 0 1 0 0,-1 0-1 0 0,1 0 0 0 0,-1 0 1 0 0,1 0-1 0 0,0 0 1 0 0,-1 0-1 0 0,1-1 0 0 0,0 1 1 0 0,0 0-1 0 0,0 0 0 0 0,-1-1 1 0 0,1 1-1 0 0,0 0 1 0 0,0-1-1 0 0,0 1 0 0 0,0-1 1 0 0,0 1-1 0 0,1 0 0 0 0,-1-2-14 0 0,0-1-1 0 0,0 1 0 0 0,0 0 0 0 0,-1 0 1 0 0,1 0-1 0 0,-1 0 0 0 0,1-1 0 0 0,-1 1 0 0 0,1 0 1 0 0,-1 0-1 0 0,0-1 0 0 0,1 1 0 0 0,-1 0 1 0 0,0-1-1 0 0,0 1 0 0 0,0 0 0 0 0,0-1 1 0 0,0 1-1 0 0,0 0 0 0 0,-1-3 0 0 0,0-24-39 0 0,0 21-219 0 0,0-1 1 0 0,1 1-1 0 0,0-1 1 0 0,0 1-1 0 0,3-15 0 0 0,-2 20 200 0 0,0-1-1 0 0,0 1 1 0 0,0-1-1 0 0,1 1 0 0 0,-1 0 1 0 0,0-1-1 0 0,1 1 1 0 0,-1 0-1 0 0,1 0 1 0 0,0 0-1 0 0,0 0 0 0 0,0 0 1 0 0,0 1-1 0 0,0-1 1 0 0,0 1-1 0 0,0-1 1 0 0,1 1-1 0 0,-1 0 0 0 0,0-1 1 0 0,1 1-1 0 0,3-1 1 0 0,-5 2 32 0 0,1-1 0 0 0,-1 0 1 0 0,1 0-1 0 0,-1 1 0 0 0,1-1 1 0 0,0 1-1 0 0,-1 0 1 0 0,1-1-1 0 0,0 1 0 0 0,-1 0 1 0 0,1 0-1 0 0,0 0 0 0 0,-1 0 1 0 0,3 1-1 0 0,5 21 158 0 0,-8-18-194 0 0,10 16-1554 0 0,9-6-4533 0 0,-5-9-575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37 257 12005 0 0,'0'0'4160'0'0,"-6"5"-2744"0"0,-25 27 793 0 0,51-51-126 0 0,-12 12-2094 0 0,0 0 1 0 0,0-1 0 0 0,12-15-1 0 0,11-27 118 0 0,-19 29 10 0 0,0 0-1 0 0,2 1 0 0 0,0 1 0 0 0,1 0 0 0 0,1 2 1 0 0,32-30-1 0 0,-46 45-59 0 0,0 1 1 0 0,0-1 0 0 0,1 1 0 0 0,-1-1-1 0 0,0 1 1 0 0,1 0 0 0 0,-1 0-1 0 0,0 0 1 0 0,1 0 0 0 0,0 0 0 0 0,-1 1-1 0 0,1-1 1 0 0,-1 1 0 0 0,1-1-1 0 0,0 1 1 0 0,-1 0 0 0 0,1 0 0 0 0,0 0-1 0 0,-1 1 1 0 0,1-1 0 0 0,0 1-1 0 0,-1-1 1 0 0,1 1 0 0 0,-1 0 0 0 0,1 0-1 0 0,-1 0 1 0 0,0 0 0 0 0,1 0-1 0 0,-1 1 1 0 0,0-1 0 0 0,0 1 0 0 0,0 0-1 0 0,4 3 1 0 0,4 6 77 0 0,-1 1 1 0 0,-1 0-1 0 0,0 0 0 0 0,0 1 0 0 0,7 17 1 0 0,18 27 147 0 0,-23-46-327 0 0,-7-9-141 0 0,0 0 0 0 0,-1 1-1 0 0,1-1 1 0 0,-1 1 0 0 0,0 0 0 0 0,0 0 0 0 0,0 0 0 0 0,0 0-1 0 0,0 0 1 0 0,1 4 0 0 0,-13-8-6044 0 0,-1-7-1041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4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8196 0 0,'0'-7'1368'0'0,"8"-35"414"0"0,-7 40-1578 0 0,0 0 0 0 0,-1 0 0 0 0,1 0 0 0 0,0 0 0 0 0,0 0 0 0 0,0 0 1 0 0,0 0-1 0 0,0 1 0 0 0,1-1 0 0 0,-1 0 0 0 0,0 1 0 0 0,1-1 0 0 0,-1 1 0 0 0,1 0 0 0 0,0-1 0 0 0,-1 1 0 0 0,1 0 0 0 0,0 0 0 0 0,0 0 0 0 0,0 0 0 0 0,0 0 0 0 0,3 0 0 0 0,-4 1-142 0 0,0 0 0 0 0,-1 0-1 0 0,1 0 1 0 0,0 1 0 0 0,0-1-1 0 0,-1 0 1 0 0,1 1 0 0 0,0-1-1 0 0,-1 1 1 0 0,1-1 0 0 0,0 1-1 0 0,-1-1 1 0 0,1 1 0 0 0,-1 0-1 0 0,1-1 1 0 0,0 1 0 0 0,-1-1-1 0 0,0 1 1 0 0,1 0 0 0 0,-1 0-1 0 0,1-1 1 0 0,-1 1 0 0 0,0 0 0 0 0,0 0-1 0 0,1-1 1 0 0,-1 1 0 0 0,0 0-1 0 0,0 0 1 0 0,0 0 0 0 0,0 0-1 0 0,0-1 1 0 0,0 1 0 0 0,0 0-1 0 0,0 1 1 0 0,0 42 1308 0 0,0-31-785 0 0,-3 49 1146 0 0,-11 65 1 0 0,-1 6-1185 0 0,10-89-562 0 0,0-5 177 0 0,5-30 25 0 0,2-11 93 0 0,4-11-273 0 0,2-1 1 0 0,0 1 0 0 0,0 1 0 0 0,15-18-1 0 0,1-1-117 0 0,-17 20 78 0 0,1 0 1 0 0,0 1-1 0 0,0 0 1 0 0,1 0 0 0 0,1 1-1 0 0,-1 0 1 0 0,1 1-1 0 0,15-10 1 0 0,-24 17 23 0 0,0 1 1 0 0,1-1-1 0 0,-1 1 1 0 0,0 0-1 0 0,1-1 1 0 0,-1 1-1 0 0,0 0 1 0 0,1 0-1 0 0,-1-1 1 0 0,0 1-1 0 0,1 0 0 0 0,-1 1 1 0 0,0-1-1 0 0,1 0 1 0 0,-1 0-1 0 0,0 0 1 0 0,1 1-1 0 0,-1-1 1 0 0,0 1-1 0 0,1-1 1 0 0,-1 1-1 0 0,0 0 1 0 0,1 0-1 0 0,1 1 27 0 0,-1 0 0 0 0,1 1 0 0 0,-1-1 0 0 0,0 1 0 0 0,0-1 0 0 0,0 1 0 0 0,0 0 0 0 0,-1-1 0 0 0,3 6 0 0 0,2 8 153 0 0,0 0 0 0 0,-2 0-1 0 0,4 19 1 0 0,-5-22-89 0 0,0 3-101 0 0,-1-1 76 0 0,1 0 0 0 0,1-1-1 0 0,9 24 1 0 0,-13-37-81 0 0,0 0 0 0 0,1 1 0 0 0,-1-1 0 0 0,1 0 0 0 0,-1 1 0 0 0,1-1 0 0 0,-1 0 0 0 0,1 0 0 0 0,0 0 0 0 0,0 0 0 0 0,0 1 0 0 0,0-1 0 0 0,-1 0 1 0 0,1 0-1 0 0,1 0 0 0 0,-1-1 0 0 0,0 1 0 0 0,0 0 0 0 0,0 0 0 0 0,0-1 0 0 0,1 1 0 0 0,-1 0 0 0 0,0-1 0 0 0,0 1 0 0 0,1-1 0 0 0,-1 0 0 0 0,0 1 0 0 0,1-1 0 0 0,-1 0 0 0 0,1 0 0 0 0,-1 0 0 0 0,0 0 0 0 0,1 0 0 0 0,-1 0 0 0 0,0 0 0 0 0,1-1 0 0 0,-1 1 0 0 0,1 0 0 0 0,-1-1 0 0 0,0 1 0 0 0,0-1 0 0 0,1 1 0 0 0,-1-1 0 0 0,0 0 0 0 0,0 0 0 0 0,0 1 0 0 0,0-1 0 0 0,2-1 0 0 0,-2 0-345 0 0,1 1-1 0 0,-1 0 0 0 0,0-1 1 0 0,1 1-1 0 0,-1-1 1 0 0,0 1-1 0 0,0-1 0 0 0,0 0 1 0 0,0 0-1 0 0,-1 1 0 0 0,1-1 1 0 0,0 0-1 0 0,-1 0 0 0 0,1 0 1 0 0,-1 0-1 0 0,1 0 0 0 0,-1 1 1 0 0,0-1-1 0 0,0 0 0 0 0,0 0 1 0 0,0-3-1 0 0,0-15-6333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14455 0 0,'0'0'2177'0'0,"9"1"-1116"0"0,6 0-583 0 0,53 1 2709 0 0,-64-2-3051 0 0,1 0 0 0 0,0 0 0 0 0,-1-1 0 0 0,1 0 0 0 0,-1 0 0 0 0,1 0 0 0 0,-1 0 0 0 0,0-1-1 0 0,0 1 1 0 0,1-1 0 0 0,-1 0 0 0 0,6-5 0 0 0,-10 7-134 0 0,0 0 0 0 0,1 0-1 0 0,-1 0 1 0 0,0-1 0 0 0,1 1-1 0 0,-1 0 1 0 0,0 0 0 0 0,0 0 0 0 0,1-1-1 0 0,-1 1 1 0 0,0 0 0 0 0,0-1-1 0 0,0 1 1 0 0,1 0 0 0 0,-1 0-1 0 0,0-1 1 0 0,0 1 0 0 0,0 0 0 0 0,0-1-1 0 0,0 1 1 0 0,0 0 0 0 0,0-1-1 0 0,0 1 1 0 0,0 0 0 0 0,0-1 0 0 0,0 1-1 0 0,0-1 1 0 0,0 1 0 0 0,0 0-1 0 0,0-1 1 0 0,0 1 0 0 0,0 0-1 0 0,0-1 1 0 0,0 1 0 0 0,-1-1 0 0 0,-12-5-87 0 0,-19 3-89 0 0,28 3 179 0 0,0 0-1 0 0,0 0 1 0 0,0 1 0 0 0,0-1-1 0 0,0 1 1 0 0,0 0 0 0 0,0 0-1 0 0,0 0 1 0 0,0 1 0 0 0,0-1-1 0 0,0 1 1 0 0,1 0 0 0 0,-1 0-1 0 0,1 0 1 0 0,-1 1 0 0 0,1-1-1 0 0,0 1 1 0 0,0 0 0 0 0,0 0-1 0 0,0 0 1 0 0,1 0 0 0 0,-1 0-1 0 0,1 0 1 0 0,0 1 0 0 0,0 0-1 0 0,0-1 1 0 0,0 1 0 0 0,1 0-1 0 0,-1 0 1 0 0,1 0 0 0 0,0 0-1 0 0,0 0 1 0 0,1 0 0 0 0,-1 0-1 0 0,1 0 1 0 0,0 0 0 0 0,0 0-1 0 0,0 0 1 0 0,0 0 0 0 0,1 0-1 0 0,0 0 1 0 0,0 0 0 0 0,0 0-1 0 0,0 0 1 0 0,0 0 0 0 0,1 0-1 0 0,0-1 1 0 0,0 1 0 0 0,0 0-1 0 0,0-1 1 0 0,5 7 0 0 0,-4-8-74 0 0,1 1 1 0 0,-1-1-1 0 0,0 0 1 0 0,1 0-1 0 0,-1 0 1 0 0,1 0-1 0 0,-1-1 1 0 0,1 0-1 0 0,0 1 1 0 0,0-1-1 0 0,0 0 1 0 0,7 0-1 0 0,-7 0-385 0 0,-1-1 0 0 0,0 0-1 0 0,1 0 1 0 0,-1 0-1 0 0,0-1 1 0 0,1 1-1 0 0,-1-1 1 0 0,0 1 0 0 0,6-3-1 0 0,2-5-4219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35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17 1332 0 0,'-2'0'8313'0'0,"-3"0"-4953"0"0,-7 0-2608 0 0,13 0-776 0 0,0 1-1 0 0,1-1 1 0 0,-1 0 0 0 0,1 0-1 0 0,-1 0 1 0 0,1 0 0 0 0,-1 0-1 0 0,0-1 1 0 0,1 1-1 0 0,-1 0 1 0 0,1-1 0 0 0,-1 1-1 0 0,0-1 1 0 0,0 1-1 0 0,1-1 1 0 0,-1 0 0 0 0,0 1-1 0 0,0-1 1 0 0,1 0 0 0 0,-1 0-1 0 0,0 0 1 0 0,0 0-1 0 0,0 0 1 0 0,0 0 0 0 0,1-2-1 0 0,-2 2 143 0 0,0 1-58 0 0,-1 0-54 0 0,1-1 1 0 0,-1 1-1 0 0,1 0 0 0 0,-1 0 0 0 0,1 0 1 0 0,-1 0-1 0 0,1 0 0 0 0,-1-1 0 0 0,1 1 0 0 0,-1 0 1 0 0,1 0-1 0 0,-1 0 0 0 0,1 0 0 0 0,-1 1 0 0 0,1-1 1 0 0,-1 0-1 0 0,0 0 0 0 0,1 0 0 0 0,-1 0 0 0 0,1 0 1 0 0,-1 1-1 0 0,1-1 0 0 0,-1 0 0 0 0,1 0 1 0 0,0 1-1 0 0,-1-1 0 0 0,1 0 0 0 0,-1 1 0 0 0,1-1 1 0 0,0 1-1 0 0,-1-1 0 0 0,0 1 0 0 0,-16 12 332 0 0,9-2-23 0 0,3 0-12 0 0,23-16-17 0 0,-18 5-335 0 0,0 0 1 0 0,-1 0-1 0 0,1 0 0 0 0,0 0 1 0 0,0-1-1 0 0,0 1 0 0 0,0 0 1 0 0,0 0-1 0 0,0 0 1 0 0,0 0-1 0 0,0 0 0 0 0,0 0 1 0 0,0 0-1 0 0,0-1 0 0 0,0 1 1 0 0,0 0-1 0 0,0 0 0 0 0,0 0 1 0 0,0 0-1 0 0,0 0 0 0 0,0 0 1 0 0,0 0-1 0 0,0-1 0 0 0,0 1 1 0 0,0 0-1 0 0,0 0 0 0 0,0 0 1 0 0,0 0-1 0 0,0 0 1 0 0,0 0-1 0 0,1 0 0 0 0,-1 0 1 0 0,0-1-1 0 0,0 1 0 0 0,0 0 1 0 0,0 0-1 0 0,0 0 0 0 0,0 0 1 0 0,0 0-1 0 0,0 0 0 0 0,0 0 1 0 0,0 0-1 0 0,1 0 0 0 0,-1 0 1 0 0,0 0-1 0 0,0 0 1 0 0,0 0-1 0 0,0 0 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2145 0 0,'0'0'3602'0'0,"10"-11"2539"0"0,-2 19-1193 0 0,1-1-1457 0 0,7-18-2291 0 0,10-24-589 0 0,-22 26-585 0 0,2 1 1 0 0,-1 0 0 0 0,1 1 0 0 0,0-1-1 0 0,1 1 1 0 0,-1 0 0 0 0,1 1-1 0 0,1 0 1 0 0,-1 0 0 0 0,1 0 0 0 0,0 1-1 0 0,11-5 1 0 0,-18 10-24 0 0,-1 0-1 0 0,1 0 1 0 0,-1 0-1 0 0,1 0 1 0 0,-1-1 0 0 0,1 1-1 0 0,-1 0 1 0 0,0 1-1 0 0,1-1 1 0 0,-1 0 0 0 0,1 0-1 0 0,-1 0 1 0 0,1 0-1 0 0,-1 0 1 0 0,1 0 0 0 0,-1 1-1 0 0,1-1 1 0 0,-1 0-1 0 0,1 0 1 0 0,-1 0 0 0 0,0 1-1 0 0,1-1 1 0 0,-1 0-1 0 0,0 1 1 0 0,1-1 0 0 0,-1 0-1 0 0,0 1 1 0 0,1-1-1 0 0,-1 1 1 0 0,0-1 0 0 0,1 1-1 0 0,5 21 468 0 0,-4 29 676 0 0,-2-44-999 0 0,0 1-71 0 0,1 0-1 0 0,-1 0 1 0 0,2-1 0 0 0,-1 1-1 0 0,1 0 1 0 0,3 9 0 0 0,-4-16-68 0 0,-1 0 1 0 0,0 0-1 0 0,1 0 1 0 0,-1-1-1 0 0,1 1 1 0 0,-1 0 0 0 0,1 0-1 0 0,-1 0 1 0 0,1-1-1 0 0,0 1 1 0 0,-1 0-1 0 0,1 0 1 0 0,0-1-1 0 0,0 1 1 0 0,-1-1-1 0 0,1 1 1 0 0,0-1 0 0 0,0 1-1 0 0,0-1 1 0 0,0 1-1 0 0,0-1 1 0 0,1 1-1 0 0,-1-2 4 0 0,0 1 0 0 0,1 0 0 0 0,-1-1-1 0 0,0 1 1 0 0,1-1 0 0 0,-1 1 0 0 0,0-1 0 0 0,0 0-1 0 0,1 0 1 0 0,-1 1 0 0 0,0-1 0 0 0,0 0 0 0 0,0 0-1 0 0,0 0 1 0 0,0 0 0 0 0,0 0 0 0 0,0 0 0 0 0,0-1-1 0 0,-1 1 1 0 0,2-2 0 0 0,6-11 5 0 0,-1 1 1 0 0,-1-1-1 0 0,0 0 0 0 0,6-25 1 0 0,8-19-975 0 0,-19 57 949 0 0,-1 0 1 0 0,1 0-1 0 0,0 0 0 0 0,0 0 0 0 0,0 0 0 0 0,-1 0 1 0 0,1 0-1 0 0,0 0 0 0 0,0 0 0 0 0,0 1 1 0 0,0-1-1 0 0,1 0 0 0 0,-1 1 0 0 0,0-1 0 0 0,0 1 1 0 0,0-1-1 0 0,0 1 0 0 0,1-1 0 0 0,-1 1 0 0 0,0 0 1 0 0,0 0-1 0 0,1-1 0 0 0,-1 1 0 0 0,0 0 1 0 0,1 0-1 0 0,-1 0 0 0 0,0 0 0 0 0,0 1 0 0 0,1-1 1 0 0,-1 0-1 0 0,0 1 0 0 0,0-1 0 0 0,1 0 0 0 0,-1 1 1 0 0,0-1-1 0 0,0 1 0 0 0,0 0 0 0 0,2 1 1 0 0,47 32-18 0 0,-43-29 28 0 0,30 27 27 0 0,-35-31-46 0 0,0 1-1 0 0,0 0 0 0 0,-1 0 0 0 0,1 1 0 0 0,0-1 1 0 0,-1 0-1 0 0,1 1 0 0 0,-1-1 0 0 0,0 0 0 0 0,0 1 1 0 0,0 0-1 0 0,0-1 0 0 0,0 1 0 0 0,0 3 0 0 0,-1-24-13354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0 315 18392 0 0,'0'0'3890'0'0,"5"35"-3554"0"0,1-30-240 0 0,-1-3-32 0 0,0-2-16 0 0,0 0-112 0 0,6-4-960 0 0,-6-8-1169 0 0,-5-2-2689 0 0,0-5-4210 0 0</inkml:trace>
  <inkml:trace contextRef="#ctx0" brushRef="#br0" timeOffset="1">42 19 15399 0 0,'0'0'4562'0'0,"10"-18"-4610"0"0,-4 25-64 0 0,4 0-1745 0 0,-5-3-2369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2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16504 0 0,'-9'4'549'0'0,"-1"1"-261"0"0,-65 35 1258 0 0,67-35-1418 0 0,1-1 0 0 0,0 1 0 0 0,0 1 0 0 0,0 0 0 0 0,1 0 0 0 0,-1 0-1 0 0,-9 14 1 0 0,15-19-128 0 0,0 0-1 0 0,1 0 0 0 0,-1 0 1 0 0,1 0-1 0 0,-1 0 0 0 0,1 0 0 0 0,-1 0 1 0 0,1 0-1 0 0,0 0 0 0 0,-1 0 1 0 0,1 0-1 0 0,0 0 0 0 0,0 0 1 0 0,0 0-1 0 0,0 0 0 0 0,0 0 0 0 0,0 1 1 0 0,0-1-1 0 0,0 0 0 0 0,0 0 1 0 0,0 0-1 0 0,1 0 0 0 0,-1 0 0 0 0,0 0 1 0 0,1 0-1 0 0,-1 0 0 0 0,1 0 1 0 0,0 0-1 0 0,-1 0 0 0 0,1 0 0 0 0,-1 0 1 0 0,1-1-1 0 0,1 2 0 0 0,38 20 77 0 0,-6-6-38 0 0,-33-15-41 0 0,0 0 1 0 0,0-1-1 0 0,0 1 1 0 0,0 0-1 0 0,0 0 0 0 0,0 0 1 0 0,0-1-1 0 0,-1 1 0 0 0,1 0 1 0 0,0 0-1 0 0,0 1 1 0 0,-1-1-1 0 0,1 0 0 0 0,-1 0 1 0 0,1 0-1 0 0,-1 0 1 0 0,1 0-1 0 0,-1 1 0 0 0,0-1 1 0 0,1 0-1 0 0,-1 2 0 0 0,0-1 1 0 0,-1 0 0 0 0,1 1 0 0 0,0-1 0 0 0,-1 0-1 0 0,0 0 1 0 0,1 1 0 0 0,-1-1 0 0 0,0 0 0 0 0,0 0-1 0 0,0 0 1 0 0,0 0 0 0 0,-1 0 0 0 0,1-1-1 0 0,0 1 1 0 0,-1 0 0 0 0,0 0 0 0 0,1-1 0 0 0,-1 1-1 0 0,-3 1 1 0 0,-44 25 362 0 0,3-1-203 0 0,55-30-7729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2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11 377 16792 0 0,'0'0'523'0'0,"-2"7"146"0"0,-6 66 1780 0 0,11-71-2314 0 0,5-9-54 0 0,7-11-14 0 0,-6-3-74 0 0,-1 0 0 0 0,-1-1 1 0 0,0 0-1 0 0,-2-1 0 0 0,4-29 0 0 0,-1 8 3 0 0,-3 17 69 0 0,20-80-48 0 0,-23 98 20 0 0,1 1 1 0 0,1-1 0 0 0,-1 1-1 0 0,1 0 1 0 0,1 0 0 0 0,-1 1 0 0 0,2-1-1 0 0,-1 1 1 0 0,11-11 0 0 0,-15 17-38 0 0,-1 1 1 0 0,0 0 0 0 0,1-1 0 0 0,-1 1 0 0 0,0 0-1 0 0,1-1 1 0 0,-1 1 0 0 0,1 0 0 0 0,-1 0 0 0 0,0-1 0 0 0,1 1-1 0 0,-1 0 1 0 0,1 0 0 0 0,-1 0 0 0 0,1 0 0 0 0,-1-1-1 0 0,1 1 1 0 0,-1 0 0 0 0,1 0 0 0 0,-1 0 0 0 0,1 0-1 0 0,-1 0 1 0 0,1 0 0 0 0,-1 0 0 0 0,1 1 0 0 0,-1-1-1 0 0,1 0 1 0 0,-1 0 0 0 0,1 0 0 0 0,-1 0 0 0 0,1 1-1 0 0,-1-1 1 0 0,0 0 0 0 0,1 0 0 0 0,-1 1 0 0 0,1-1-1 0 0,-1 0 1 0 0,0 1 0 0 0,1-1 0 0 0,-1 0 0 0 0,0 1-1 0 0,1-1 1 0 0,-1 0 0 0 0,0 1 0 0 0,0-1 0 0 0,1 1-1 0 0,-1-1 1 0 0,0 1 0 0 0,0-1 0 0 0,0 1 0 0 0,0-1-1 0 0,1 1 1 0 0,-1-1 0 0 0,0 1 0 0 0,0-1 0 0 0,0 1-1 0 0,6 38-29 0 0,-5-27 37 0 0,5 17-69 0 0,-2-1 1 0 0,-1 1-1 0 0,-2 52 1 0 0,-1-78 54 0 0,0 0 12 0 0,-1 0 1 0 0,1 0 0 0 0,-1-1 0 0 0,1 1 0 0 0,-1 0 0 0 0,0-1-1 0 0,0 1 1 0 0,0-1 0 0 0,-1 1 0 0 0,1-1 0 0 0,-1 0 0 0 0,1 1-1 0 0,-1-1 1 0 0,0 0 0 0 0,1 0 0 0 0,-1 0 0 0 0,0 0 0 0 0,-1 0-1 0 0,1-1 1 0 0,0 1 0 0 0,0-1 0 0 0,-1 1 0 0 0,1-1 0 0 0,-1 0-1 0 0,1 0 1 0 0,-6 2 0 0 0,6-3-71 0 0,0 1 0 0 0,0 0-1 0 0,0-1 1 0 0,-1 1 0 0 0,1-1 0 0 0,0 0 0 0 0,0 0-1 0 0,-1 0 1 0 0,1 0 0 0 0,0 0 0 0 0,-1-1 0 0 0,1 1-1 0 0,0 0 1 0 0,0-1 0 0 0,-1 0 0 0 0,1 0 0 0 0,0 1-1 0 0,0-1 1 0 0,0 0 0 0 0,0-1 0 0 0,0 1 0 0 0,0 0-1 0 0,0-1 1 0 0,1 1 0 0 0,-1-1 0 0 0,0 1 0 0 0,1-1 0 0 0,-1 0-1 0 0,1 0 1 0 0,0 1 0 0 0,-1-1 0 0 0,1 0 0 0 0,-1-3-1 0 0,-7-18-5943 0 0,8 13 648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7668 0 0,'0'0'4036'0'0,"-1"0"-3931"0"0,0 1 1 0 0,-1-1-1 0 0,1 1 1 0 0,0-1-1 0 0,0 1 1 0 0,-1 0-1 0 0,1-1 1 0 0,0 1-1 0 0,0 0 1 0 0,0 0-1 0 0,0 0 1 0 0,0 0-1 0 0,0 0 0 0 0,0 0 1 0 0,0 0-1 0 0,-1 2 1 0 0,-14 41 1804 0 0,2 0 1 0 0,2 1-1 0 0,-9 63 1 0 0,6-28-1389 0 0,6-45-349 0 0,6-23-88 0 0,0 0 1 0 0,0 0-1 0 0,-1 19 0 0 0,31-54 377 0 0,4-25-464 0 0,-26 39-72 0 0,0 0 0 0 0,0 0 0 0 0,1 1 0 0 0,0-1 0 0 0,0 1 0 0 0,1 0 0 0 0,0 1 0 0 0,1 0 0 0 0,-1 0 0 0 0,13-8 0 0 0,-19 15 69 0 0,-1-1 0 0 0,1 1 0 0 0,-1 0 0 0 0,1 0 0 0 0,0-1 0 0 0,-1 1 0 0 0,1 0 1 0 0,-1 0-1 0 0,1 0 0 0 0,0 0 0 0 0,-1 0 0 0 0,1 0 0 0 0,0 0 0 0 0,-1 0 0 0 0,1 0 0 0 0,-1 0 0 0 0,1 0 1 0 0,0 0-1 0 0,-1 1 0 0 0,1-1 0 0 0,-1 0 0 0 0,1 0 0 0 0,-1 0 0 0 0,1 1 0 0 0,0-1 0 0 0,-1 0 1 0 0,1 1-1 0 0,0 0 0 0 0,7 20 181 0 0,-6 42 441 0 0,-2-34-556 0 0,0-27-59 0 0,0-1 0 0 0,0 0-1 0 0,0 1 1 0 0,0-1 0 0 0,1 1 0 0 0,-1-1 0 0 0,0 1-1 0 0,1-1 1 0 0,-1 0 0 0 0,1 1 0 0 0,-1-1 0 0 0,1 0-1 0 0,0 1 1 0 0,-1-1 0 0 0,1 0 0 0 0,0 0 0 0 0,0 1-1 0 0,0-1 1 0 0,0 0 0 0 0,0 0 0 0 0,0 0 0 0 0,0 0-1 0 0,1-1 1 0 0,-1 1 0 0 0,0 0 0 0 0,0 0 0 0 0,1-1-1 0 0,-1 1 1 0 0,0-1 0 0 0,1 1 0 0 0,-1-1 0 0 0,1 1-1 0 0,-1-1 1 0 0,3 0 0 0 0,17-8-2181 0 0,-3-14-5147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3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60 1441 0 0,'0'0'17405'0'0,"7"-2"-17264"0"0,0 1-42 0 0,36-9 316 0 0,-42 9-405 0 0,1 1-1 0 0,-1 0 0 0 0,0-1 1 0 0,1 0-1 0 0,-1 1 0 0 0,1-1 1 0 0,-1 0-1 0 0,0 0 1 0 0,0 0-1 0 0,0 0 0 0 0,1 0 1 0 0,-1 0-1 0 0,0 0 1 0 0,0 0-1 0 0,0 0 0 0 0,-1 0 1 0 0,1-1-1 0 0,0 1 0 0 0,0 0 1 0 0,-1-1-1 0 0,1 1 1 0 0,0 0-1 0 0,-1-1 0 0 0,0 1 1 0 0,1-4-1 0 0,-1 4-8 0 0,-1 0 0 0 0,1 0-1 0 0,-1 0 1 0 0,0 0 0 0 0,0 0 0 0 0,1 0 0 0 0,-1 0-1 0 0,0 0 1 0 0,0 0 0 0 0,0 1 0 0 0,0-1 0 0 0,0 0-1 0 0,0 0 1 0 0,0 1 0 0 0,0-1 0 0 0,0 1 0 0 0,0-1-1 0 0,0 1 1 0 0,0-1 0 0 0,-1 1 0 0 0,1 0 0 0 0,0-1-1 0 0,0 1 1 0 0,0 0 0 0 0,-1 0 0 0 0,1 0 0 0 0,0 0-1 0 0,0 0 1 0 0,-1 0 0 0 0,1 1 0 0 0,-2-1 0 0 0,-40 6 26 0 0,39-4 33 0 0,0 0 0 0 0,0 1-1 0 0,0-1 1 0 0,0 1-1 0 0,0 0 1 0 0,1 0 0 0 0,-1 0-1 0 0,1 1 1 0 0,0-1-1 0 0,0 1 1 0 0,0 0 0 0 0,1 0-1 0 0,-1 0 1 0 0,1 0-1 0 0,0 0 1 0 0,0 1 0 0 0,1-1-1 0 0,-2 6 1 0 0,2-8-54 0 0,0 1-1 0 0,0-1 1 0 0,1 1 0 0 0,-1 0 0 0 0,1-1 0 0 0,0 1-1 0 0,-1 0 1 0 0,1-1 0 0 0,1 1 0 0 0,-1 0-1 0 0,0-1 1 0 0,1 1 0 0 0,-1 0 0 0 0,1-1 0 0 0,0 1-1 0 0,0-1 1 0 0,0 1 0 0 0,0-1 0 0 0,0 0-1 0 0,0 1 1 0 0,1-1 0 0 0,-1 0 0 0 0,1 0 0 0 0,0 0-1 0 0,-1 0 1 0 0,1 0 0 0 0,0 0 0 0 0,0 0 0 0 0,0-1-1 0 0,1 1 1 0 0,-1-1 0 0 0,4 2 0 0 0,-4-2-221 0 0,0 0 1 0 0,0 0-1 0 0,0-1 1 0 0,0 1 0 0 0,0-1-1 0 0,0 0 1 0 0,0 0-1 0 0,0 0 1 0 0,0 0-1 0 0,0 0 1 0 0,0 0 0 0 0,4-1-1 0 0,11-9-4788 0 0,-7-3-1765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17 170 12662 0 0,'0'0'2689'0'0,"0"6"-1656"0"0,0 35 2211 0 0,10-75-1772 0 0,-10 29-1442 0 0,-1-1-1 0 0,0 0 1 0 0,0 0-1 0 0,-1 0 1 0 0,0 1-1 0 0,-4-10 1 0 0,4 9-33 0 0,0 1 1 0 0,0-1-1 0 0,0 0 1 0 0,1 0 0 0 0,-1 1-1 0 0,0-12 1 0 0,2 14 16 0 0,0 0-1 0 0,0-1 1 0 0,0 1 0 0 0,0 0 0 0 0,1 0-1 0 0,-1-1 1 0 0,1 1 0 0 0,0 0 0 0 0,0 0 0 0 0,0 0-1 0 0,1 0 1 0 0,-1 0 0 0 0,0 0 0 0 0,1 0-1 0 0,0 0 1 0 0,0 1 0 0 0,0-1 0 0 0,0 1 0 0 0,0-1-1 0 0,1 1 1 0 0,-1 0 0 0 0,1 0 0 0 0,-1 0-1 0 0,1 0 1 0 0,0 0 0 0 0,0 0 0 0 0,-1 1 0 0 0,1 0-1 0 0,0-1 1 0 0,1 1 0 0 0,-1 0 0 0 0,0 1-1 0 0,0-1 1 0 0,0 0 0 0 0,1 1 0 0 0,-1 0-1 0 0,0 0 1 0 0,0 0 0 0 0,1 0 0 0 0,-1 0 0 0 0,0 0-1 0 0,0 1 1 0 0,1 0 0 0 0,-1 0 0 0 0,0 0-1 0 0,0 0 1 0 0,0 0 0 0 0,0 1 0 0 0,0-1 0 0 0,0 1-1 0 0,-1 0 1 0 0,1-1 0 0 0,0 1 0 0 0,4 5-1 0 0,-6-6-138 0 0,20 15 732 0 0,-6-15-4103 0 0,-10-5-890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3:5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103 105 15879 0 0,'0'0'2585'0'0,"21"-5"-1051"0"0,-18 1-1463 0 0,0 0 0 0 0,-1 0 0 0 0,1-1-1 0 0,-1 0 1 0 0,0 1 0 0 0,0-1-1 0 0,0 0 1 0 0,-1 0 0 0 0,1 0-1 0 0,-1 0 1 0 0,0-7 0 0 0,-1 10-70 0 0,0 0 1 0 0,0 1 0 0 0,0-1 0 0 0,-1 1 0 0 0,1-1-1 0 0,0 1 1 0 0,-1-1 0 0 0,1 1 0 0 0,-1-1 0 0 0,0 1-1 0 0,0 0 1 0 0,1-1 0 0 0,-1 1 0 0 0,0 0-1 0 0,0-1 1 0 0,0 1 0 0 0,0 0 0 0 0,0 0 0 0 0,-1 0-1 0 0,1 0 1 0 0,0 0 0 0 0,0 0 0 0 0,-1 0-1 0 0,1 1 1 0 0,-1-1 0 0 0,1 0 0 0 0,0 1 0 0 0,-1-1-1 0 0,1 1 1 0 0,-1-1 0 0 0,1 1 0 0 0,-1 0 0 0 0,0 0-1 0 0,1-1 1 0 0,-1 1 0 0 0,1 0 0 0 0,-1 1-1 0 0,1-1 1 0 0,-1 0 0 0 0,0 0 0 0 0,-1 1 0 0 0,-2 0 65 0 0,0 0 1 0 0,0 0 0 0 0,1 1 0 0 0,-1-1 0 0 0,0 1-1 0 0,1 0 1 0 0,0 0 0 0 0,-1 0 0 0 0,1 1-1 0 0,0 0 1 0 0,0 0 0 0 0,0 0 0 0 0,0 0 0 0 0,1 0-1 0 0,-1 1 1 0 0,1 0 0 0 0,0 0 0 0 0,0 0 0 0 0,0 0-1 0 0,1 0 1 0 0,0 0 0 0 0,-1 1 0 0 0,1-1 0 0 0,1 1-1 0 0,-1-1 1 0 0,1 1 0 0 0,0 0 0 0 0,0 0 0 0 0,0 0-1 0 0,0 7 1 0 0,0-7-34 0 0,0 1 0 0 0,1-1 0 0 0,0 0-1 0 0,0 1 1 0 0,0-1 0 0 0,0 1 0 0 0,1-1-1 0 0,0 0 1 0 0,0 0 0 0 0,0 1 0 0 0,1-1 0 0 0,0 0-1 0 0,0 0 1 0 0,0 0 0 0 0,1 0 0 0 0,-1-1 0 0 0,1 1-1 0 0,0-1 1 0 0,1 0 0 0 0,-1 1 0 0 0,1-1-1 0 0,0-1 1 0 0,0 1 0 0 0,0 0 0 0 0,0-1 0 0 0,0 0-1 0 0,1 0 1 0 0,5 3 0 0 0,-7-5-425 0 0,20 6 1351 0 0,-15-6-2430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2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73 12310 0 0,'0'0'1880'0'0,"-3"-7"-796"0"0,1 3-987 0 0,0 0 1 0 0,0 0 0 0 0,0 1-1 0 0,-1-1 1 0 0,0 1 0 0 0,0-1-1 0 0,0 1 1 0 0,0 0 0 0 0,0 0-1 0 0,-1 0 1 0 0,1 1 0 0 0,-1-1-1 0 0,0 1 1 0 0,0 0 0 0 0,0 0-1 0 0,0 0 1 0 0,0 0 0 0 0,0 1-1 0 0,-1 0 1 0 0,1 0 0 0 0,0 0-1 0 0,-8-1 1 0 0,-1 0-29 0 0,0 0 0 0 0,0 0 0 0 0,-1 2 0 0 0,1-1 0 0 0,0 2 1 0 0,0 0-1 0 0,-1 0 0 0 0,1 1 0 0 0,0 1 0 0 0,0 0 0 0 0,-20 8 0 0 0,24-7 11 0 0,0 1 0 0 0,0 0-1 0 0,1 1 1 0 0,-1 0 0 0 0,1 0 0 0 0,0 0-1 0 0,1 1 1 0 0,-1 1 0 0 0,2-1 0 0 0,-1 1-1 0 0,1 0 1 0 0,0 0 0 0 0,0 1-1 0 0,1 0 1 0 0,-7 16 0 0 0,6-8 139 0 0,0 1 1 0 0,2 0-1 0 0,0 0 0 0 0,0 0 1 0 0,2 0-1 0 0,-1 34 1 0 0,12 113 1308 0 0,-7-145-1452 0 0,15 136 193 0 0,9 182 212 0 0,-26-327-496 0 0,0-1-1 0 0,-1 1 1 0 0,0-1 0 0 0,-1 0 0 0 0,0 1 0 0 0,0-1-1 0 0,-1 0 1 0 0,-1 0 0 0 0,-6 13 0 0 0,9-19-2689 0 0,8-14-2861 0 0,-5 7 4651 0 0,4-9-3662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3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43 14983 0 0,'0'0'803'0'0,"-2"-5"536"0"0,1-1-901 0 0,-11-20 1443 0 0,14 25-1661 0 0,1 0 0 0 0,-1 0 0 0 0,0 1 0 0 0,0-1 0 0 0,0 1 0 0 0,1-1 0 0 0,-1 1 0 0 0,0 0 0 0 0,0 0 0 0 0,1 0 0 0 0,-1 0 0 0 0,4 0 0 0 0,100 8 1977 0 0,82 3-1548 0 0,-187-11-1206 0 0,-37 0-6927 0 0,20 0 2829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35:03.561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D1C24"/>
    </inkml:brush>
    <inkml:brush xml:id="br2">
      <inkml:brushProperty name="width" value="0.05" units="cm"/>
      <inkml:brushProperty name="height" value="0.05" units="cm"/>
      <inkml:brushProperty name="color" value="#3165BB"/>
    </inkml:brush>
    <inkml:brush xml:id="br3">
      <inkml:brushProperty name="width" value="0.05" units="cm"/>
      <inkml:brushProperty name="height" value="0.05" units="cm"/>
      <inkml:brushProperty name="color" value="#177D36"/>
    </inkml:brush>
  </inkml:definitions>
  <inkml:trace contextRef="#ctx0" brushRef="#br0">23485 1791 1200,'0'0'6493,"0"0"-3837,0 0-932,0 0-420,0 0-100,0 0-192,0 0-652,0 0 173,0 0-85,0 0-100,-28-11-124,18 14-64,1 3 28,-3 4 96,2 1 208,-2 5 76,-4 0-64,-2-1-88,5 0 60,4 1-52,-3-5-56,2-1-164,4 0-32,3-4-56,-3-3-116,3 1-12,3-2-120,0-2-16,0 0 16,0 0 120,3-2 12,6-4 60,-9 1-52,10-3-8,-4-4 8,3 1 40,0-1 12,-6-2-60,7 1-84,-1-4-12,0 1-16,-6 3-20,7-3 48,-1 7-16,0-1 4,-6 1 24,4 4-4,2 2-8,-6 1 36,6 2-40,-9 0 52,7 2 36,-4 4 172,6-1 132,-3 3-24,-3 2-24,7 1 36,2 1 48,-3-2-64,-3-1-44,4 1-52,-1-2 16,3 0-76,-8-3-116,5 1-4,0-3-96,-3 2-36,-3-3-76,-3-1-96,7-1-120,-7 2-328,0-2-172,0 0 4,-7 0 268,7 0-608,-3 0-4125,-3-2-3816</inkml:trace>
  <inkml:trace contextRef="#ctx0" brushRef="#br0">22908 1743 4376,'0'0'4313,"0"0"-1797,0 0-568,0 0-344,0 0-776,0 0 57,0 0-65,0 0-52,0 0-88,0 0-300,0 0-220,9-8-84,0 7-68,1 1 0,2-2 140,4 2 24,-4 0 20,7 0 4,-7 0 0,7 2-116,-4-1-80,-6 1-64,4 0-8,-10 2-24,6 0 20,-3 0-20,-2-2 32,2 0-8,-3-1 64,-3-1-76,0 5 72,0-5 12,0 0 0,0 1 48,0 1 24,-3 4 76,-3-2 60,2 4 12,-2 3-12,-6 3-40,3 2 100,5 3 36,-11 0 52,6 0 20,-1 0-28,-2 1-80,3 1-72,-1-3-64,10-3-88,-3 0-40,-3-3 40,3-3 100,3-3-48,0 2 4,0-6-52,0 4-44,0-4 0,0-2 0,0 0 0,3 2 8,-3-2 72,6 0 0,-3 0-24,7 0 0,-1 0 0,0 0-60,1-2 0,-1 0-8,0-2-52,0 2-96,-5 0-160,5 2-104,-6-2-92,6 2 16,-9 0-64,0 0-156,0 0-188,6 0 240,-6 0-272,0 0-492,0 2-625,0-2-1095,0 0-1384,-6 0-1489</inkml:trace>
  <inkml:trace contextRef="#ctx0" brushRef="#br0">22923 1845 7373,'0'0'3068,"0"0"-1304,0 0-500,0 0 44,0 0-440,0 0-71,0 0 59,0 0 456,0 0-424,25 0-340,-16 0-48,-2-1 52,5 1 28,-3 0-56,1-2-124,8 2-108,-5 0-16,-4 0-72,6 2-116,-2-1-88,-1 1-44,-6 1-80,7-2-104,-7 3-88,3 0-72,-6-2-120,1 0-308,2-1-220,-6 2 80,3-1-416,-3-2-1773,0 0-2715,0 0-761</inkml:trace>
  <inkml:trace contextRef="#ctx0" brushRef="#br0">24805 1743 5396,'0'0'2501,"0"0"-869,0 0-340,0 0 108,0 0 16,0 0-348,0 0-172,-6-27-408,6 23 229,-3 0 55,-3 3-80,6-1-336,-9-1-256,-4 2-100,4 1-48,-3 1 36,-4 4-40,-3 0-16,4 3 68,-4 1 8,1 5 116,-7-4-40,9 3 40,1 1 48,2-1 112,-5 3 84,9 1 204,5 1 40,-5 1-124,9-2-212,0 2-56,0-1-76,3-1-44,7 1-28,-1-3-72,9-2 4,-5 1 0,6-2 4,-1-4 64,4 1-72,-7-5-4,4 2-56,-7-6 56,10 2-8,-6-2-48,-4-2-36,-3 0-52,4-4-20,-4-2-64,0 3-24,1-1-24,-4-4-96,-3 4-188,0-2-244,3 5 120,-6-3-564,0 2-3153,-6 2-743,3-2-2145</inkml:trace>
  <inkml:trace contextRef="#ctx0" brushRef="#br0">25013 1851 13133,'0'0'2308,"0"0"-1039,0 0-809,0 0-148,0 0 196,0 0 452,0 0-308,-22 21-384,22-11-144,0 2-28,0-1-8,0 1 32,10-1-112,-7-1-8,6-2 52,0-2-48,-5 0 0,5-3 44,-3-1 12,3-2 88,-6 0 32,4 0 52,-4-3 36,-3-2-24,3 0-112,3-1-32,-6-2-88,0 0-12,0-1-64,0-1-72,-6 0 4,3-1-52,0 1-168,-4-4-16,-2 5-32,0-1 68,0 2-24,-4 3-96,1-1 192,2 4-60,-5 2-52,6 4 76,-4 2 72,7 0 28,3 1-80,0 1-485,3 1-763,0-1-1008,3 0-160,6 0-1356,1-4-1465</inkml:trace>
  <inkml:trace contextRef="#ctx0" brushRef="#br0">25218 1905 10409,'0'0'2632,"0"0"-1780,0 0 160,0 0-216,0 0 145,0 0-129,-16 26 104,23-26-180,-4 0-244,-3 0-100,6-3 0,-3 0-4,6-1-56,-3-2-40,-2 0 8,2-2-68,-3 1-36,6-1 8,-9 0-8,9-1-64,-5 1-12,2-2-112,-3 3 40,3-1-44,-3 2-4,-3 0 0,6 2-12,-6 2-84,0 1 12,3 1-84,-3 0-112,0 1 12,0 4 268,7 0 80,-7 1 20,0 2 32,3 1-12,-3-1-48,0 2 28,9-5-40,-9 3-4,3 0-56,6-2-4,-2-1-44,-4-1-60,3-2 96,-3 2-172,-3-2-108,6 0-192,-6-2-172,3 0-236,-3 0 44,0 0-348,7 0-2905,-7-6-5248</inkml:trace>
  <inkml:trace contextRef="#ctx0" brushRef="#br0">25516 1753 13833,'0'0'3177,"0"0"-1853,0 0-916,-32-8 84,23 8 220,-3 2 240,-4 2-260,4 1-256,3 1-180,-4 4-220,4-2-36,3 1-84,-4 1 0,10 0 80,-3 1 4,-3-1-60,6 0 48,6 0-76,-3-1 12,7-1 76,-4-1 0,-3-1 8,6 2 4,1-2 48,-1-2 4,3 3 44,-2-3 0,5 2-36,-12 2-60,6-5-8,-2 3-4,-4-2 0,-3 2-48,0-2 36,0 0 12,0-1 68,0 4 68,-3-4-76,-4 3 36,4-2 12,-3 0-108,-3-2 0,6-1-72,-3 1-12,2 3-48,-2-5-40,3 0-132,-3 0-36,3 0-36,3 0-136,0 0-132,0 0-152,3-5 32,3 2-960,-3 1-4713,7-4-1084</inkml:trace>
  <inkml:trace contextRef="#ctx0" brushRef="#br0">25553 1864 13729,'0'0'2877,"0"0"-1993,0 0-488,0 0 224,0 0 752,0 0-612,0 0-236,31-5-16,-16 1-104,-2 0-116,5 3-32,1-4-88,-7 2 16,7-2-76,-1 4-60,-5-3-48,2 2-180,-2 0-136,-4 0-84,-6 2-160,6 0-424,-9 0-276,7 0 176,-4 2-1761,-3 2-5255,0-2 703</inkml:trace>
  <inkml:trace contextRef="#ctx0" brushRef="#br0">25692 1680 3284,'0'0'7201,"0"0"-4441,0 0-1400,0 0-352,0 0-572,0 0 269,0 0 191,0 0 352,0 0-424,0 0-224,0 0 8,-21 28 36,21-18 24,0 1-112,-4 3 112,4-1-40,0 1-220,0 2-68,0-1-16,0 1 24,0 1-72,4-4-20,-4 4-112,3-1-36,3-2-12,-6-1-92,0-1 4,0 0 4,3-1-8,3-3-4,-6 2-48,0-3-36,3-3-60,-3 4-36,0-7-124,0 6-44,0-7-84,0 1-100,0 1-84,0-2-192,-3 0-356,3-2-140,0-4-176,0 3-4941,0-7-5508</inkml:trace>
  <inkml:trace contextRef="#ctx0" brushRef="#br0">25894 1844 10317,'0'0'6169,"0"0"-3961,0 0-1656,0 0-256,0 0 20,-28-24 40,19 24 12,5 0 20,-5 0-72,3 4-168,-3 4-148,-1 2 48,7-2 12,-6 3-60,9 0-4,-6 1 4,3 0 8,3-1 148,3-1-156,3-2-52,-6-1 52,9-3 100,-6 0-28,4-2 36,-4-2 52,6 0 44,-3 0 16,3-2 20,-5-2-80,5 0-52,0-3-12,-6 3-12,7-2 0,-4 0-12,-3 2-8,3 3-16,-6-2-40,3 1 4,-3 2-12,0 0-124,0 0-32,0 2-120,0 2 252,0 0 24,0 2 36,0 0-36,0-1-184,0 1-8,0-2-28,6 2-144,-3-4-204,1 0-32,5-2 4,0 0-224,0 0-436,1-2-2721,-4 0-3435,-3-4 655</inkml:trace>
  <inkml:trace contextRef="#ctx0" brushRef="#br0">25996 1934 2540,'0'0'11369,"0"0"-9637,0 0-1444,0 0 92,0 0 73,0 0 291,0 0 848,0 0-624,-3 26-356,6-26-148,6 0-124,1 0-24,-1-5-12,0 3-52,1-1-68,-7-3-52,3 2-48,6-2-84,-5 3 8,-4-3 76,3-2-32,-3 4-52,3-4 0,-3 2-44,-3 3 44,6 3 4,-6-2-4,0 0-36,0 2-132,0 0-88,0 4-92,0-2 348,0 1 120,4 3 48,-4 2-160,0-4 48,3 2-52,3 0 4,-6-3 80,9-1 20,-6 2-16,3-2-92,4-2-120,-1 2-196,-6-2-192,6 0-136,1 0-124,-7-2-260,6 2 104,0-4-1481,-2 2-5075,-4-2-937</inkml:trace>
  <inkml:trace contextRef="#ctx0" brushRef="#br0">26232 1842 4440,'0'0'10309,"0"0"-7620,0 0-1197,0 0-436,0 0-104,0 0-76,0 0 44,0 0-292,0 0-444,0 0-136,25-6 12,-16 6 36,3 1-24,-2-1-12,8 3-60,-5-1-12,2-2-84,-6 0-36,4 0-84,-1 0-356,-6 0-288,-3 0-160,4-5-152,-4 4-292,3 1-3473,-6-4-5396</inkml:trace>
  <inkml:trace contextRef="#ctx0" brushRef="#br0">26319 1680 11597,'0'0'2364,"0"0"-2020,0 0-296,0 0 964,0 0-104,0 0 673,0 0 607,-19 30-896,10-16-536,6-1-152,-4 5 60,4-1-32,3 2-32,-3 0-116,-3 1-160,6-3-156,0 0 12,0-1-20,0-2-4,6-3-72,-3-1-12,-3 0-12,10-3-60,-10 1 0,12-4-120,-12 2-36,9-4-112,-9-1-152,0 1-72,6-2-148,-6 0-160,0 0-264,0 0-612,0-2 292,0-1-3257,-6-5-6408</inkml:trace>
  <inkml:trace contextRef="#ctx0" brushRef="#br0">23866 1863 2856,'0'0'1852,"0"0"-707,0 0-429,0 0 0,0 0 104,0 0-44,0 0-76,0 0-80,0 0-76,0 0-4,0 0 36,3-8 28,-3 8 24,0 0-96,0 0-36,0 0 0,0 0 8,0-2-40,0 2-172,0 0-192,0 0 152,0 0 49,0 0-37,0 0-16,0 0-24,0 0-12,0 0-52,0 0-12,0 0-12,0 0-124,0 0-12,0 0-12,0 0-72,0-2-64,0 2 8,0 0 56,6 0 20,-3 0 20,4 0 44,-4 0 60,3 2 52,-3-2-12,3 0-12,-3 0 0,-3 2-28,3-2 28,4 0-28,-7 0 16,9 0-28,-6 0 12,-3 0-8,6 0-40,-6-2 48,3 2-56,-3-2-4,6 2 0,-2 0-8,-4 0 0,6-1 8,-6 1 0,0-3 4,3 3 0,-3 0 0,6 0 0,-6 0 4,0 0 0,0 0 44,0 0-40,3 0 48,-3 0-56,0 0 8,0 0 112,0 0 12,0 0-24,0 0-16,0 0 4,0 0-40,0 0-8,0 0-44,0-2-4,0 2 0,0 0-4,0 0 0,0 0-4,0 0-4,0-1-44,0 1-8,0 0-40,3 0 4,-3 0-4,0 0-8,6 0-16,-6 0 0,0 0 24,0 0 28,0 0 60,0 0-40,4 0 52,2 0 64,-6 0 8,3 0 4,-3 0 20,0 0 4,0 0 12,6 0-28,-3 0 4,-3 0-4,0 0-20,6-2-52,-6 2 0,3 0-8,-3 0-4,7 0-4,-7 0-44,3 0-4,-3-2-20,6 2 60,-3 0-40,-3 0 48,3 0 0,3 0 0,-3 0 4,7 0 0,-10 0 64,9 0 20,-9 0 16,6-3-4,-3 3-8,-3 0-16,7 0 4,-4 0 8,-3 0-20,6 0 8,-6 0-24,3 0-36,-3 0-4,0 0-4,3 0-4,3 0-4,-6 0-44,3 0 36,4 0 0,-7 0-60,9 0-4,-6 0 68,3 3-4,-3-1 0,3-2-48,-6 0 60,4 0 12,2 2 84,-3-2-8,3 0-4,-3 0 4,-3 0-16,10 0-12,-10 0 4,3 0-4,6 0-48,-9 0 48,6-2-56,-6 2-4,3 0-4,3 0-8,-6-2-36,0 2 0,4 0-16,-4-3 4,0 3 0,6 0-16,-6 0 16,0 0 48,3 0-72,-3 0 72,0 0-52,6 0 56,-6 0 8,0 0 12,3 0 52,-3 0-56,0 0 32,0 0-40,3 0-12,-3 0 0,6 0 4,-6 0 4,0 0-4,0 0 0,0 0-56,0 0 56,4 0 8,2 0 4,-3 0 4,-3 0 0,0 0-4,9 0 48,-9 0-44,0 0 40,6 0 12,-3 0-48,-3 0 36,7 0 4,-7 0 8,3 0-56,-3-1 44,0 1-40,0 0 4,6 0-8,-6 0 0,0 0-4,0 0 4,0 0 4,0 0-8,0 0 0,0 0-8,0 0-52,0 0 12,0 0-12,0 0-4,0 0 4,0 0 48,0 0-36,0 0 44,0 0 0,0 0 4,0 0 4,0 0 8,0 0 36,0 0-40,0 0-4,0 0 4,0 0 0,0 0 0,0 0-4,0 0-4,0 0 0,0 0-8,0 0-52,0 0 48,0 0-64,0 0 16,0 0 48,0 0-48,0 0 48,0 0-64,0 0 64,-6 0-48,6 0 8,0 0 44,0 0-64,0 0-28,0 0-96,-3 0-200,3 0 28,0 0-56,0 0-256,-7 1-693,7 2-1199,-3-1-1304,3 0-477,13-10-347</inkml:trace>
  <inkml:trace contextRef="#ctx0" brushRef="#br0">26629 1654 5336,'0'0'2653,"0"0"-941,0 0-368,0 0-36,0 0-248,0 0-296,0 0-308,0 0-444,0 0 104,0 0 20,0 0 544,9 26-288,-6-12 673,-3 4 447,6 4-260,-6-1-312,3 2-208,-3 0-136,0 0-112,3-3-132,4-1 20,-7-2-44,3-1-124,3-5-8,-3-1-100,-3-1-12,6-3 12,-6 2-48,0-6-36,3 2 36,-3-3-36,0 2 60,0-3 0,0 0 72,0 0 64,0 0 140,0-3 48,0 2-56,0-3-180,0-2-160,7 1-168,-7-5-4,3-2 16,3 1 48,3 1-96,-6 0 24,0 1 36,4 1 24,-4 0 24,6 6-16,-9-2-8,6 4-24,-3 0-12,3 0 0,-2 4 76,2 4 80,3-3 12,-6 3 60,6 2-12,4 0 36,-4-1-24,0-1-64,1 2 40,-1-3 36,3-1-36,4 0 36,-7-2-24,1-2-12,-1 0-48,-6-2-60,3 0-36,-3 0-36,-3 0-216,3 0-112,-3-4-240,7 2-904,-7-4-336,0 3-5165,0-9-4576</inkml:trace>
  <inkml:trace contextRef="#ctx0" brushRef="#br0">26933 1861 8341,'0'0'6116,"0"0"-5916,0 0 380,0 0-580,0 0 780,0 0 113,31 6 1123,-22-6-532,0-3-776,0 2-428,4-1-40,-4-4 76,0 2-144,-5 0-88,5 1-72,-3-1-12,-3 0 0,-3 0-108,0-2 36,0 0-76,-9 3-96,9-4-132,-13 4 108,4 1 48,0-2 16,0 4 32,-1 0 24,1 0 40,-3 6 56,2-3 52,7 5 40,-3 2 192,6 4-36,0-5-16,0 4 16,6 0 60,-3-2 12,0 0-112,4-3-152,5 0-4,-3 0-108,1-5-88,-1 3-20,0-6-116,0 2-156,1-2-292,-7 0 116,6 0-372,0-2-1393,-2-2-3479,-4 2-41</inkml:trace>
  <inkml:trace contextRef="#ctx0" brushRef="#br0">27208 1872 14145,'0'0'4369,"0"0"-3717,0 0-580,0 0 160,0 0 408,0 0 176,0 0-64,0 0-436,0 0-316,0 0-228,0 0-76,22 10-136,-22-10-280,6 0-136,-6 0 168,3-4-720,-3 3-5977,0-7-2300,-31 11 9405</inkml:trace>
  <inkml:trace contextRef="#ctx0" brushRef="#br0">27255 1645 10757,'0'0'4716,"0"0"-3519,0 0-973,0 0 100,0 0-52,0 0 20,0 0-292,0 0-484,0 0-24,0 0-361,0 3-1595,3 2-3356,-3-2-1817</inkml:trace>
  <inkml:trace contextRef="#ctx0" brushRef="#br0">27385 1810 11581,'0'0'4432,"0"0"-2795,0 0-1277,0 0-124,0 0 144,0 0 200,-31 14 68,25-12-268,-3 6-292,-1-5-88,7 5-172,-3 2 24,3-2 12,3 0 40,0 1 88,0-1 8,3 0 0,3 0 12,-3-3 148,7-1-28,-4 0 4,-3-2 36,6-2 72,-2 0 24,-4 0-12,3-2-64,-3 0-32,0-2-76,3 0 12,-6 1-8,3-3-76,4 4 56,-7-4-68,3 2-84,-3 0 36,0 0-52,0 0-32,0 2-4,-3-1 16,3 1 12,0-1 104,0 3-4,0 0-200,0 0-120,0 0-112,0 5 280,3 0 160,-3 1 108,0 2 124,0 2 0,6 1 0,-3 3 48,-3-3-48,0 5-72,0-1-4,0 2-108,0 1 76,0-1-124,0 1 12,0-3 72,0 1-24,0-3 48,0-3 4,0 1-40,0-3 12,0-2-24,-9 2 28,9-7 104,-3 6-24,-4-6-8,4-1-40,-3 2 24,3-2-144,0 0-52,-3 0-336,3 0-192,3-2-64,-7-4-208,7 3-272,0-3-228,0 2-5113,7-8-4708</inkml:trace>
  <inkml:trace contextRef="#ctx0" brushRef="#br0">27599 1660 12837,'0'0'2260,"0"0"-2048,0 0-60,0 0-152,0 0 588,0 0 57,-25 27 263,22-15 400,3 5-400,0 1-224,0 1-48,0 4-40,0 0 56,0 1-68,0-3-200,0-1-140,0 2-136,0-7-36,0-1 72,0-3-20,0-1-4,0-2-36,0-2 0,0-3-12,0-1-24,3 1 48,4-1-24,-4-2 100,-3 0 32,0-2 156,9-3-24,-3 2-116,3-5-124,-5-2-40,5 1-56,0-1-72,4-2-124,-4 3 4,0 3 36,0 0 48,-2 4-36,-4 2-48,3 0-40,-3 0 4,-3 6 96,0 0 132,0 0 104,0 3 52,0 1-144,0-2-12,0 1-60,0-1-24,0-1-36,0-1-60,3 1-220,3-4-48,7 1-56,-7-4-212,3 0-488,4-2-16,-4-2-1036,0 1-5473,4-5-1776</inkml:trace>
  <inkml:trace contextRef="#ctx0" brushRef="#br0">27816 1789 13729,'0'0'6389,"0"0"-5137,0 0-1032,0 0-148,0 0 356,0 0 116,0 0-48,0 0 12,31 8-48,-15-4-112,-4 0-96,7-2-168,-7 0-32,7-2-40,-10 0 0,3 0-12,-2 0-388,-4 0-480,-3-2-160,-3 2-64,0 0-224,0-2-268,0 2-3805,-3-2-3580</inkml:trace>
  <inkml:trace contextRef="#ctx0" brushRef="#br0">27906 1608 8221,'0'0'2792,"0"0"-1648,0 0-388,0 0 680,0 0-184,0 0-359,0 0-293,0 0-156,0 0 76,0 0 456,0 37 40,0-24-248,0 4-84,0 1 104,-3 1-96,3 3-52,-6-3-180,3 2-160,-3 1-12,6-3-92,-10 0 8,7-2-84,3-1-24,-6-3-36,6 1-12,-3-4-36,3-1-12,0-3-8,0 0-196,0-3-12,0 1-100,3-2-152,3-2-112,-6 2-120,0-2-160,0-2-564,3 0-8,3-2-3361,-6-5-7156</inkml:trace>
  <inkml:trace contextRef="#ctx0" brushRef="#br0">28123 1925 8521,'0'0'5064,"0"0"-3256,0 0-1128,0 0 161,0 0 819,0 0 32,0 0-532,0 0-468,0 0-340,0 0-196,0 0-108,0 0-40,0 0 64,0 0-12,0 1-52,0-1-8,0 0-4,0 0 0,0 0-56,0 0-36,0 0-72,6 0-208,-6 0-172,0 0-168,0 0-212,0 0 180,0 0-424,0-1-3373,0 1-3704,-6 1 3041</inkml:trace>
  <inkml:trace contextRef="#ctx0" brushRef="#br0">23472 1824 5328,'0'0'2081,"0"0"-961,0 0-384,0 0-12,0 0 12,0 0-128,0 0-72,0 0-100,0 0-116,0 0-48,-6-6-44,6 6-24,0 0 52,0 0 48,0-1 28,0 1 8,0 0-48,0 0-68,0 0-44,0 0-68,0 0-56,0 0-56,0 1-116,0 1 116,0 2 68,0 0 184,0 2-36,0 2-208,0 1 364,0 1 41,0 0-13,0-1-28,-3 3-48,3 1 84,0-1 136,0-1-76,0 3-28,-6-1-48,6 1-88,0-1 28,0 1-40,0-3-48,0 3 0,0-2-40,0-1 28,0-1-12,0 2-40,0-2-48,0-1-8,0 1 8,0-1 0,6-1-36,-6 2 28,0-1-4,0 1-12,0 1 24,0 3-72,0-2-44,0-1 68,0 1 0,0-1-36,-6 1-44,6-1 8,0 1 60,0-2-24,0 0-44,0-3 0,0 1 44,0-3 0,0 2 0,0-4 28,0 3-28,0-2 0,0 2-40,0-3 0,0 2 4,0 2-8,0-3 4,0 4-4,0-2 4,0-1 4,0 1-12,0 2 0,0-3-8,0 3-40,0-2 40,0 2 0,0-3-4,0 1 0,0 2 0,0-3 0,0 2 0,0-1-40,6-1 48,-6 1 4,0 0 4,0-2 4,0 2-4,0-1 8,0 1-8,0 2 4,3-5 4,-3 5 0,0-2 0,0 2 36,0-4-40,0 4 0,0-2 40,0-1-44,6 1 0,-6 0 0,0-2 4,0 2-8,0-3 0,0 3 0,0-4 8,0 4 0,0-2-8,0-1 8,0 1 0,0 0 0,0 2 0,0-2-4,0 2-4,0 0 0,0-3 0,0 3 0,0-2-4,0 2-4,3-1-4,-3 0 12,0-2 0,0 3-12,0-2-36,0 0 44,0 1 0,0 0-8,0-2 4,0 3 8,0-2 0,0 0 0,0 1 0,0 0 4,0-4 4,0 5-8,0-4 0,0 0 0,0 0-8,0 2-4,0-2 0,0-2-36,0 2-28,0-1-92,0 4 48,0-5 48,0 3-24,0 1-64,0-2 52,0 0-24,0 2 0,0 0-16,0-2-80,0-1-88,0 4-144,0-5-136,0 0-184,0 0 156,0 0 112,0-5-216,0 2-1180,0-7-3593,0 1 209,0 1-505</inkml:trace>
  <inkml:trace contextRef="#ctx0" brushRef="#br0">23326 2573 3888,'0'0'1797,"0"0"-601,0 0-144,0 0-116,0 0-148,0 0-140,0 0-44,0 0-60,0 0-96,0 0-100,0 0-56,-18 18 40,18-18 28,0 0 60,0 0 100,0 0 88,0 0-16,0 0-116,0 0-464,0 0 240,0 0 93,0 0-21,0 0-64,0 0-36,0 0 12,3 0 24,3 0 124,-3 0 196,-3 0-40,6 2-148,4-2-36,-7 0 12,6 0-16,0 0-12,-5-2 4,5 2-104,6-2-44,-5 0-40,-7 2-32,6 0-4,0-2 0,1 2-32,-7 0 8,6 0 12,0 0 0,-2 0 28,-4 0-16,6 0 12,0-2-24,-6 2 24,7 0 4,-1 0-4,0 0-36,7 0 12,-7-2 16,3 2 20,-2-2-12,2 0-12,4 2 12,-4-2-12,-3 2-24,1-2-20,2 2-68,4 0 40,-7 0-40,0 0 36,-6-1-44,7 1-4,2 0-4,-3 0 8,-2-3 0,2 3 0,-6 0 0,6 0 0,-9 0 0,10 0 4,-1 0 0,0 0 0,-6 0-4,7 0 0,-1 0 4,0 3 8,0-3 0,1 0 36,-1 0-40,0 0 40,1 0-36,-1 0 60,0 0 0,-3 0-12,4 0-12,-1-3-40,0 3 4,1-2 0,-1 2 0,-3 0-12,-3 0 0,7 0-84,-1 0 24,-6 0-12,6 2 24,-3 1-12,4-3 0,-7 1-24,3-1 24,-3 2 48,6 0 12,-5-2 0,5 2 12,-9 0 36,9-2 0,-3 0 48,-3 2-36,4-2 36,2 0-36,-6 0 0,6 0-12,-6 0-36,7 0 0,-1 0 36,-3 0-40,-3 2 0,7-2 0,-4 0 0,-3 0 0,6 2-4,1-2-4,-7 0-4,6 0-8,0 0 4,-3 2 0,4-2 8,-1 0 4,-6 0 44,7 0-40,-1 0 0,0 0 40,-6 0-48,7 0 0,-1 0-4,-3 0-8,-3 0 4,6 0 4,1 0 0,-7 2 4,6-2 0,0 0-8,-2 0 0,2 0 8,-6 2 0,6-2 8,1 0 0,-1 1 4,0-1 48,-6 0-12,7 2 0,-1-2-40,0 3 40,-6-3-36,7 0 48,-1 2-8,-3-2-40,3 0-4,1 0 52,-1 0-52,-6 0 4,6 0 0,4 0-4,-7 0 4,3 0 36,1 0 0,-1 0-36,-6 0 48,6 0-48,4 0 60,-7 0 12,3 0 24,-6 0 24,7 0 132,-1 0 144,-6 0-215,6 0-121,1 0-64,-1 0 4,-3 0 0,3 0-4,1 0 4,-7 0-4,6 0-8,4 0-4,-4 0 0,0 0-4,1 0 4,-1 0-4,0 0 0,0 0 8,1-2-4,-7 2 4,6 0 8,0 0 36,1 0-44,-1 0 0,-6 0 12,3 0-8,7 0-4,-7 0-72,-3 0 12,3 2 0,-3-2 48,4 1-48,-4-1 11,6 0 1,-9 0 48,9 2 0,-6-2 48,7 0 37,-1-2-1,-3 2-24,-3-1 0,7-1 0,-1-3-48,0 4-4,4-1-4,-4-2 0,-3 2-4,3 0-8,1 0-52,-7 0 52,6 0-4,0 2-48,-6 0 52,7-2-4,-4 2-60,3 0 24,-6 0-12,4 0-1,2 0-35,-6 0 0,-3 0 24,9 2 12,-6-2 0,7 0-120,-10 0 0,6 0 24,-3-2 48,3 0-24,-3 2-60,3-1-64,-6-4-56,0 5-72,4-1-148,-4 1-252,-4 0-440,4-2-280,-6 2 124,6 0-1628,-3 2-3909,-3-2 344,6 0 3521</inkml:trace>
  <inkml:trace contextRef="#ctx0" brushRef="#br0">24945 2481 13133,'0'0'2484,"0"0"-1539,0 0-473,0 0 248,0 0 1276,0 0-604,0 0-520,0 0-396,0 0-248,0 0-144,0-3-84,0 3 0,0 0 84,3 5 60,3-5-48,-6 2-48,10-1 0,-7 4 0,3-4 24,-3-1-60,3 2 64,-3 0-16,3 2-48,-6-2 0,4 0-4,2-1 4,-3 4-8,0-3 8,3-1 0,-6 5 60,9-2-24,-5 0-40,2 0-8,-6 2-40,3 2-32,3-3 64,-6 1 0,0 2 4,3 0-4,-3-3 8,0 1 48,-3 2 120,-3-5 36,3 5 40,-7 0 20,1-4 124,0 2 8,-4 2 24,4-5 28,0 3-52,3-4-132,-4 4-84,7-4-108,-6-1-72,9 1-4,0 1-104,-3-1-60,3-2-84,0 1-72,0 1-76,0-2-32,0 2-60,0 0-28,0 0-132,0-2-280,0 2-584,0-2 212,0 2-1212,0-2-4793,0 0-1540</inkml:trace>
  <inkml:trace contextRef="#ctx0" brushRef="#br0">25633 2365 8009,'0'0'4308,"0"0"-2728,0 0-820,0 0 60,0 0-328,0 0 301,0 0 235,34 4 464,-27-3-632,8-1-372,-2 0-64,-4 0 16,0 0-4,0 0-84,4 0-120,-4 0-156,0-1-76,1-1-120,-1 2-88,-3-2-60,-3 0-72,4 0-132,-4 0-308,-3 0-248,9 2 240,-9-6-672,0 3-3681,3-2-1219</inkml:trace>
  <inkml:trace contextRef="#ctx0" brushRef="#br0">25692 2208 5677,'0'0'2756,"0"0"-828,0 0-424,0 0-84,0 0-72,0 0-440,0 0-116,0 0 9,0 0 115,0 0-200,6-10-468,-12 17-28,6 2 260,-3 5 400,-3 3 44,3 5-160,-3-2-220,3 4-132,-1-3-12,4-2-12,0 0-100,-6-3-224,6 0-64,0-5-12,0-1-60,0-1 12,0-1 0,0 0-48,0-5 8,0 3 4,0-2-48,0 0-96,0-2-172,0 0-180,0 0-236,0-2-364,0 0 116,0 0-392,0-2-2453,0 0-3115,-3-6 75</inkml:trace>
  <inkml:trace contextRef="#ctx0" brushRef="#br0">25835 2214 10153,'0'0'3184,"0"0"-1940,0 0-448,0 0-280,-16 27 577,13-11 551,-3-1-268,6 2-376,0 3-256,0 1-16,0-2-76,6 1-180,-3-1-72,-3 0-160,0-3-48,7-1-120,-4-2-60,-3 0-4,6-6-8,-3 0-68,-3-2-4,0-2-108,0 2-12,6-4-172,-6-1-180,0 2-160,0-2-156,0 0-200,0-2 144,0 1-648,3-4-5885,-3-3-2764</inkml:trace>
  <inkml:trace contextRef="#ctx0" brushRef="#br0">25978 2446 10557,'0'0'5572,"0"0"-3095,0 0-1701,0 0-360,0 0 48,0 0 72,0 0-60,0 0-256,0 0-16,0 0-68,6 21-128,-6-13-8,0 0-44,9-5-16,-6 3-28,3-2-32,-3 0 24,4-2-40,-4 0 64,6-2-12,-3 0-4,4 0-32,-7-4-88,6-2-84,-6 3-40,6-5 16,-9 0 24,7-2-4,-4 1 24,-3-1 188,0 1-28,0-4-48,0 4-12,-3-1 172,-4 2 24,4 3 260,-6-1 144,0 2-292,6 2 12,-4 0-88,-2 2-8,0 2-8,6 0-44,-4 2-112,-2-1-60,9 2 12,-9 1-72,6-3-64,3 5 0,0-4-296,-6 0-777,6 0-1363,6-3-1192,-6 2-184</inkml:trace>
  <inkml:trace contextRef="#ctx0" brushRef="#br0">26170 2400 10965,'0'0'4376,"0"0"-3019,0 0-721,0 0-116,0 0 688,0 0-80,-10 30-288,10-22-196,0 2-168,0-2-260,10 1-80,-10 1 32,12-2-96,-6 0-24,4-3-36,-1 1 76,0-3-88,-6 2-4,10-5 0,-4 0 4,0 0 0,1-2-44,-1-4-40,-3 2 84,-3-2-12,7-1-48,-10-1-36,9 0 36,-6 0-64,-3 1 40,0-1 24,0 0 16,0 2 40,0 3 0,6-2 0,-6 2 4,0 3-8,0 0-100,0 0-88,0 0-192,0 0-160,3 2 160,-3 4 388,0-1 36,6 3-36,-2 0 144,2 1-44,3 1-88,-6-1 72,6 4-16,1-4-64,2-1 40,-3-1 8,7-1 8,-4 0 0,-2-4 36,2 0 64,-3-2 20,1 0 16,-1-4-28,0-2 52,-9 0-64,10-4 28,-10 1-40,9-2-24,-6 1-44,-3-6-28,0 3 24,0-1-32,0 1-40,0-3-84,0 7 76,0-3-52,0 3-28,0 3 84,0-2 0,0 4-128,0 0-72,0 2 32,0 2-44,0 0-124,0 0-292,0 0-236,0 0 12,0 2-276,0 2-1461,0-2-2903,0 2-353</inkml:trace>
  <inkml:trace contextRef="#ctx0" brushRef="#br0">26827 2430 1656,'0'0'1720,"0"0"-924,0 0-324,0 0 48,0 0 209,0 0 91,0 0-28,0 0-116,0 0 64,0 0 140,12-20 164,-12 17-52,0 1 136,0-1-188,-3 3-104,3-5-4,-6 4-504,3-1 301,0 0-5,-6-1-140,2 3-200,-2 0-24,0 0-60,-4 3-40,1-1 24,3 1-60,-1 3 24,-5 1 12,12-2 0,-6 1-28,2 2-8,4 0 72,3-3 0,3 3-64,4-1-20,5 0 0,-3-2-16,1 1 76,5-4-88,-3-2 0,10 0-24,-6-2-44,-4-2 40,10-2-56,-13-3-12,7 1 12,-4-2 36,-3 1 36,1-5-68,-10 4 108,12-1-40,-12 1 24,0-4-92,0 3 4,0 0-8,0-3-8,0 2 8,-3 1 0,-6-3 4,9 3-4,-10 1 0,10 1 0,-3 2-4,-3 4 4,6-1 72,0 4-72,-3 0-60,3 2-256,0 2 88,0 5 228,0 1 88,0 6 20,0-3 12,3 4 28,3-1 120,-3 1-12,-3 1 132,10-5-88,-10 2-116,3-3-52,6 2 40,-9-5-88,6 1-36,-6-2-48,3 0-12,-3-5-36,0 3-64,0-2-68,0-3-76,0 4-204,0-3-136,7-1-72,-7-1-152,0 2 100,0 1-280,3-3-953,3 0-2927,-3-3-716</inkml:trace>
  <inkml:trace contextRef="#ctx0" brushRef="#br0">27060 2415 4256,'0'0'10289,"0"0"-8561,0 0-1179,0 0-161,0 0 180,0 0 1172,0 0-496,0 0-636,0 0-608,0 0-264,0 0 264,-10 4 120,10 4 160,0 2-100,0-1-20,3-1-76,-3 2-76,7-3-4,-4-1 0,3 2-4,-3-2 0,0-5 0,3 1 4,7 0 56,-13-2 28,9 0-28,-3-2 12,-3 0-12,-3-4-16,7 3-44,-7-3-4,3-2 0,-3 0-128,0-2-28,0 3 28,0-3-48,-3 0 8,3-1-24,-7 1 40,4 3-88,-3-1 12,-3 2 136,6-1 96,-7 5 0,1-2 0,6 4-4,-6 0-96,-1 1 28,4 4-36,-3-2 44,6 3 52,-7 2-60,10 0-52,0-1-32,0 1-80,0 0-192,0-1 36,10 1-324,-7 0-900,6-4-2509,-3 0-471,4-2-1969</inkml:trace>
  <inkml:trace contextRef="#ctx0" brushRef="#br0">27208 2413 10185,'0'0'4288,"0"0"-3192,0 0-820,0 0 12,0 0-7,0 0 591,31-6 1020,-21 4-716,-1 2-604,0 0-304,4 0-36,-4 0 44,-3 0-44,4 0-136,-7 0-96,6 0-60,-9-2-24,9 2-12,-9 0 8,0 0 76,0-1 4,0 1 4,0-2-52,0-1-148,0 0-140,-9 1 140,6-2 68,-3 0 128,-4 2-4,1 0 8,0-2-68,-1 3 12,1 1-16,6 0 4,-6 0-36,6 3 92,-4 3 16,4 2 220,3 2 12,-6-1 24,6 4 0,0 1-48,6-2-64,-3 2-144,4-3-84,-4 0-112,3-1-96,-3-2-72,6 0-112,4-5-88,-4 1-108,-3-4 140,4 0-456,2-1-1825,-9-4-3631,3 2-685</inkml:trace>
  <inkml:trace contextRef="#ctx0" brushRef="#br0">27494 2365 12953,'0'0'2752,"0"0"-503,0 0-477,0 0-380,0 0-264,0 0-352,0 0-316,0 0-172,-28-8-132,19 8-156,-1 0-4,4 4-56,-3 0 48,-1 0-72,1 2-72,3-3 24,3 3-40,-3-1 28,6 2-48,0 0 56,0 1 52,0 0 36,0-3 0,9 3 48,-3 0 4,3 0 80,1 0 0,-1 0-72,-3-3-12,10 1 4,-7 2-8,-6 0 4,6-3-84,-2 1-48,-4 0 96,-3-2 36,0 2 4,0-3 92,-3 3 36,-4-2 76,4 0 104,-3 0-44,-3-1-124,6 1-144,-7-2-84,4 2-48,3-2 24,0 0-76,-3 0-44,6 0-196,-3-2-120,3 2-176,0-2-264,0 2 88,0-2-372,0 0-1729,3-2-6119</inkml:trace>
  <inkml:trace contextRef="#ctx0" brushRef="#br0">27847 2424 10933,'0'0'2892,"0"0"-1740,0 0-308,0 0-312,0 0 525,0 0 515,0 0-252,0 0-356,28 6-160,-6-6-116,-7 0-84,-2 0-84,8-1-108,-2-4-148,0 2-156,-1-2-108,-5 2-132,2 0-120,-2-2-36,-4 2-124,0 1-276,-6-2-188,7 2-520,-10 0-48,9-1-2333,-9-2-5827</inkml:trace>
  <inkml:trace contextRef="#ctx0" brushRef="#br0">27915 2270 1828,'0'0'2696,"0"0"-455,0 0-409,0 0-88,0 0 48,0 0-376,0 0-312,0 0-348,0 0-252,0 0-160,7-11-284,-4 11 81,-3 0 107,0 1 28,3 6 8,3-2 164,-6 5 664,0 2-168,0 5-100,0 2-52,-6 0-28,3 2-148,3 3-180,-3 1-204,-4-4-4,7 3-60,0-5 40,-3-4-124,3-1-84,0-1-8,0-3 8,3-3-4,-3-1 0,0 0-44,7-2-112,-7-2 4,0-2-144,0 2-112,3-2-24,-3 0 72,0-2 24,0-2-328,0-2-748,-3 1 92,3-8-1761,-7 4-3275,7-1-289</inkml:trace>
  <inkml:trace contextRef="#ctx0" brushRef="#br0">28129 2222 4668,'0'0'5245,"0"0"-3481,0 0-788,0 0 160,0 0 392,-18 29-712,18-18 337,0 5 455,0 3-432,0 0-380,0 3 140,0-1-124,0 2-184,0-3-300,0-1-148,0 0 0,0-3-56,0-3-16,3 1-48,3-5 60,-6 1-60,9-2-48,-6-5 72,-3 3-36,10-4 24,-10 0 24,6 0-8,-3-2 20,3 0 0,-3-2 12,4 0 12,-4-1-24,6-3-48,-6-1-60,6 2-60,-2-3-24,-4 2-60,3 3 24,-3-3 12,-3 2 24,0 2-4,6 0 28,-6 2-48,0 0-120,0 0-60,0 0-100,0 4-24,0-2 412,3 4 48,3-1 88,-2 1-40,2 2 60,6-4-24,1 2-36,2-1 52,-2-1-88,5-2 0,1 0 48,-1-2 12,-5 0-120,8-2 0,-11 0-72,5-2 64,-5 1 8,-7-4-4,6 4-8,-6-5 0,6 0-72,-9 0 36,0-1-48,0-1-64,0 1 28,0-3-48,0 1 36,-9-1 44,6 0-8,-6 3-12,6 1-12,-4 2 120,4 2-124,-3 4 76,3 0-156,3 2-88,-6 4 304,6 4 12,0-1 268,0 3-4,0 3-56,0-1 44,0-1-20,6 3-4,-3-4 4,6 1-88,-2-1-48,-4-1-100,0-1 60,3-1-68,6-3-108,-12 2 0,10-6-36,-4 2-64,3-2-32,-6-2-88,7 0-120,-1-2-156,0-2-172,-6 2-444,7-6 104,-4 2-1384,-3 3-4357,3-5-2148</inkml:trace>
  <inkml:trace contextRef="#ctx0" brushRef="#br0">24681 2766 11161,'0'0'4296,"0"0"-3075,0 0-713,0 0-84,0 0 440,0 0 244,0 0-424,0 0-340,-21 6-164,11 2 16,1 0 36,0 2 84,0 1-48,-1-1 72,1 3 72,-10 1-84,7-3-16,-1 3-92,-2-5-88,6 3-24,-4-4-64,4-1-44,6 1-12,-3-4-108,3 2-76,-4-4-32,7 1-172,0 0-216,0-1-224,0-2-160,0 1 156,0-1-164,0 2-916,7-2-3009,-7 0-223,3-3-1265</inkml:trace>
  <inkml:trace contextRef="#ctx0" brushRef="#br0">24560 2728 3572,'0'0'5585,"0"0"-2877,0 0-1084,0 0-188,0 0-632,0 0 265,0 0 667,0 0-276,0 0-532,0 0-284,4 30-72,-4-17-4,6-2 24,-6 2-72,3 3-156,-3-1-208,3-2-24,3 1-48,-3-1-72,7 0 36,-4-2-48,-3-3 8,3 0 76,-3-3-84,3 1 0,-2-4-72,-4 2 0,6-2-12,-6 0-156,0-1-40,0-1-68,3 0-100,-3 0-120,0 0-220,0 0-332,0 0 116,0 0-444,0-1-4313,0-5-4092</inkml:trace>
  <inkml:trace contextRef="#ctx0" brushRef="#br0">25801 2785 7977,'0'0'3144,"0"0"-1964,0 0-180,0 0 384,0 30-276,-3-17-55,3 5 315,0 1-88,0 0-412,0 0-260,0-1-168,0-1-100,0-1-36,0-5-100,0-1-36,0-3 4,3 0-40,3-4 28,-6 1-16,0-2 36,0-2 76,0 0 104,3 0 184,3-6-36,-6 3-88,3-7-192,-3 2-84,0-6-24,0 1-8,7-3-4,-7-3-100,0 2-8,0-4-36,0-1-36,0-1-64,0 2-8,3-2-72,-3-1 0,6 2-72,-6 2 56,3-1 28,3 6 132,-3-1 0,3 7 64,-2-1 0,5 2-88,-9 4-48,12 0-28,-12 3-32,10 1 12,-4 0-4,-3 0 52,3 1 0,-3 1 24,3 4 8,-3-2 28,1 2 24,2 2-36,-6 1 92,3-1 4,-3 2 48,6 1-40,-6 0 40,0 1-36,0 0 60,-6-1-24,3 1-40,3 0 40,-6-3 4,2 1-44,4-2 40,-3 1 0,-6-1 12,3-3-48,3 2 48,-3-1 24,-4-3-76,7 3 52,-6-4-48,9 0-8,-9-2-4,9 1-84,-4-1-12,-2 0-48,6 0-124,-3-1-156,3-1-172,-6 0-352,6 0 168,0-2-360,0 4-656,0-2-633,0 2-1475,0 0-272,0 0-981</inkml:trace>
  <inkml:trace contextRef="#ctx0" brushRef="#br0">26030 2898 7265,'0'0'4556,"0"0"-3340,0 0-732,0 0 428,-6 29 340,6-23-547,0-3 167,6-1 540,-6 0-224,3 0-464,-3-2-212,7 0-64,-7 0 24,0 0 40,3-6 80,-3 5-120,0-6-184,3 2-128,-3-1-76,6-2-12,-6 0 0,0 3 0,0-3-68,0 0-4,0-1-48,0 1-24,0-2 60,0 1 0,0 1 0,0 0 4,0 5 0,3-3 0,-3-1-52,6 4-36,-3 1-28,-3-4-20,7 4 48,-4-2-12,3 2 36,3 0 24,-6 1-4,7 1 44,-1 0-4,-6 0 0,6 0-36,1 1 36,-1 1-132,0 4-124,0-2 4,-5 0-28,2 0-36,6 2-156,-12-3-456,9 2-72,-9-2-740,7-1-3769,-4 2-687,-3-4 147</inkml:trace>
  <inkml:trace contextRef="#ctx0" brushRef="#br0">26216 2832 4212,'0'0'6201,"0"0"-4813,0 0-1092,0 0 716,0 0 764,0 0-820,34 12-235,-27-12 111,5 0 564,-3 0-572,1-2-468,2-2-236,-3 2-56,-3-2 8,-2 0-24,5 1 28,-9-2-72,6 2 8,-6-2 48,0 2-60,0-1-80,-6 0-80,3 1 60,-3-2-144,-4 3-12,1 2-40,0 0-8,-1 0 44,4 7 112,-3-2 148,3 3 72,-4 1 48,7 3 76,-3 0 112,6 1-100,0 1-48,0-1-84,0 1-76,9-5-132,-2 1-52,-4-4-36,6-1-28,0 0-96,1-3 0,2-2 60,-3 0-336,-3-2-545,-2-3-1551,5 2-2016,-3-1-549</inkml:trace>
  <inkml:trace contextRef="#ctx0" brushRef="#br0">26461 2790 13373,'0'0'2628,"0"0"-915,0 0-257,0 0-76,0 0-220,0 0-460,0 0-288,0 0-412,0 0-12,0 0-216,-18 0 44,11 1 124,4 6-36,-3-4-24,3 3 20,-6-2-20,9 2 24,0-1 24,0 1 20,0 0-56,0-2 60,0 2-36,0-1-40,3-1 76,6 2 12,-3-2 36,-3 2 64,7-2-64,-1 2-96,-3-1 0,-3 1 32,7-2-104,-10 2 8,3 0 28,3-1 20,-6 1 28,0-2 84,-6 0 116,3-1 104,3 2 36,-10-3-12,7-2 12,-3 1-88,-3 1-168,6-2-4,-4 0-224,-2 0-212,9 0-96,-3 0-184,-3-2 204,6 1-384,0-1-1493,0-3-4695,9 2-1165</inkml:trace>
  <inkml:trace contextRef="#ctx0" brushRef="#br0">26601 2795 14321,'0'0'5025,"0"0"-4241,0 0-396,0 0 380,-22-10 360,16 9-448,3 1-416,-3 0-264,6 0-60,-4 0-108,4 1 0,-6 4 68,6-4 4,0 3 0,0 0 88,0 0 4,0 2-76,6-3-16,-6 2 32,0-3 4,4 4 48,-4-5-72,6 3 24,-6 2 56,3-3 4,-3 4 0,6-1 4,-3-3 40,3 3 4,-3-2-36,7 2 36,-1 2-44,-6-5-4,6 5-4,-2-4-56,-4 2-12,3 0 68,-3-3-8,-3 1 4,6 0 0,-6-2 8,0 0 8,0 2 52,0-2 36,0-1-24,0 4-60,0-3 48,0 1-60,0 1-64,-6 0 4,6 2-36,0-3 12,-3 4 0,3-4 84,-6 3 8,3-4 76,-4 4-12,4-4 12,-3 4 64,-6-4-16,12-1-12,-10-1-24,7 2-44,3-2-52,-6 0-124,6 0-128,0-2-124,0 1-304,0-6-588,6 4 116,-3-5-1677,1 4-5779,2-3 991</inkml:trace>
  <inkml:trace contextRef="#ctx0" brushRef="#br0">26765 2857 12685,'0'0'4469,"0"0"-2333,0 0-2136,0 0-60,0 0 60,0 0 452,0 0-60,0 0-12,0 0-124,0 0-72,16 23-64,-7-15-8,-3 0 8,-3-1 88,3-1-40,-3 2-32,7-4-88,-4 2 0,-3-3 36,6 2 64,-6-4-28,7-1-24,-10 0 0,9 0 40,-9 0 20,6-1 0,-3-6-20,4 2-52,-4-1-36,-3-2-44,6-1 0,-6-1 40,3 0-44,-3-1-48,6-1 36,-3 1-76,-3 1 88,0 2 4,0 0 8,3 5-12,-3 1 0,0-1-96,0 3-100,0 0-168,0 0-288,0 0-384,0 5-176,0-2 216,-3 3-1177,3-2-4587,0 2-2457</inkml:trace>
  <inkml:trace contextRef="#ctx0" brushRef="#br0">26985 2925 8673,'0'0'3100,"0"0"-2368,0 0-632,0 0 1024,0 0 572,0 0-1056,0 0-35,0 0 43,0 0 216,0 0-60,31 3-276,-25-6-64,4-1-48,-7 0 48,6-2 96,-9 1-52,9-3-96,-2 2-24,-4-2-36,3 3-100,-6-3-92,3 2-52,-3 0-24,3 2 12,-3 2-36,6-2 0,-6 2 0,0 2-60,0 0-8,0-1-112,0 1-60,0 0-76,0 1-8,0 4 264,3-4 0,-3 3 84,7 2 36,-4 0 28,-3-1-40,6 3 0,-3 0-36,3-4 12,4 3-72,-1-1 124,0 0-64,4-2 48,-1 0-48,3 0 12,-2-2 0,-4-2 0,4 0 0,2 0 12,-6 0-12,4-2 16,-7-2-28,-3 0-60,6-2 48,-6 2-48,7-3 28,-10 1-40,0-2-48,0 1-60,0-1-88,0-2 4,0 2-12,-3-1 12,-7 3-28,4 0 16,3 0-12,0 5 44,-3 1 64,3 0-60,3 0-112,-7 1 88,4 7 192,3-3 12,-6 5 156,6 2 76,-3-2 8,3 1-8,0 1-76,0 1-96,0-3-72,0 1 4,0-1-8,3-2 0,3 0-92,-3 0-132,4-5-160,-4 1-132,-3-2-244,6-2-356,-3 0-44,-3-6-1304,3 3-7797</inkml:trace>
  <inkml:trace contextRef="#ctx0" brushRef="#br0">27608 2819 7281,'0'0'4436,"0"0"-2596,0 0-572,0 0-308,0 0 117,0 0 547,0 0-196,0 0-768,0 0-492,0 0 160,0 0 280,0 17 304,-6-4-248,6 1-204,0 2-196,0-3-164,0 1-100,0-3 0,6-1 0,4-2 8,-7 1 52,6-3 0,-6-2 12,7-1-12,-1 0 24,0-1 24,-3-2 0,4 0 36,-7-2-20,6-4-16,-6 4-36,3-6 12,4 2 36,-7-2-52,3-1-68,-3-3-84,3 1 0,-3-5-48,4 0-132,-7 3-4,3-2 100,-3 3 120,0 3 48,0 1-8,0 2-64,0 4-48,0 0-40,0 2-92,0 0-160,0 0-120,0 0-108,0 2-116,0 2-192,0 0 4,6-2-828,-3 4-3917,-3-4-1204</inkml:trace>
  <inkml:trace contextRef="#ctx0" brushRef="#br0">27946 2820 1736,'0'0'11193,"0"0"-8933,0 0-1620,0 0-300,0 0 661,-34 10 1579,25-6-932,3 0-812,-3 2-568,-4-1-172,4 3-24,0 0 72,5 0 88,-2-1-40,6 3 52,-3-2-136,3 0 24,3-3-60,-3 1-24,6 0 48,4-2-8,-7-3 20,6 4-12,0-5 12,1 0 12,-7-5-12,6 4-12,0-5-36,1 2-52,-7-2-4,3 2-4,3 0-48,-6 1 36,-3 1-72,0-2 12,7 2 12,-7 2 12,0 0-48,0 0-156,0 0-112,-7 2 160,7 2 192,0 1 12,0 1 96,-3 2-24,3-4-68,0 2 0,3 2 4,-3-5-8,10 3-56,-10-2-124,9 0-88,0-2-228,-2 1-208,2 0-328,-3-1-240,3-2-624,1 0-4377,-1 0-1496</inkml:trace>
  <inkml:trace contextRef="#ctx0" brushRef="#br0">28074 2952 7885,'0'0'5608,"0"0"-4768,0 0-740,0 0 544,0 0 88,0 0 285,0 0 223,0 0 192,0 0-628,0 0-240,15 0 68,-12 0 288,3 0-204,-3 0-232,4-4-84,-4 2-88,-3 0-12,0-4-32,3 3 44,-3-4 36,0 2-20,0-3-88,0 0-36,-3 1-36,3-1-48,0 0-120,-3 3 0,3-3-48,0 0-12,0 0 0,0 2-24,0 1-48,0-1-72,0 2-4,3 0 100,-3 0 0,0 4-96,9 0-48,-9 0 36,3 0 20,6 0-32,-9 0-84,10 2-88,-10 2-108,9 0-108,-3-1-172,-6 2-600,3-2 92,4 3-1821,-4-4-4903,-3 0-37</inkml:trace>
  <inkml:trace contextRef="#ctx0" brushRef="#br0">28238 2865 664,'0'0'12677,"0"0"-10525,0 0-1460,0 0-239,0 0 419,0 0 1236,0 0-764,0 0-604,0 0-424,0 0-156,12 27-40,-5-19 24,-4-1 16,6 3-40,-3-2 12,3 2-132,-5-3-84,5-1-12,-6 0 0,3 0 36,3-4 0,-5-1-64,-4 1-92,6-2 20,-3 0 76,3-2 36,-3-1-28,-3-3 16,6 0 84,-3 0 12,-3-1 44,7-1 28,-7 0 0,3 0 28,-3-2-92,3 3 76,3-3 48,-6 2 16,0 1 68,3 1-20,-3-2-40,6 6-96,-6 1 64,0-2 8,0 3-132,0 0-84,0 0-172,0 3 76,-6-2 180,6 5 108,0 0-36,0 2-12,0-1 12,0 3-8,0 0-60,0-1 0,0 3 0,0 0 116,0-1 48,0-1 36,0 1-68,0 3 56,0-3 0,0 1-56,0 2-52,0-3-80,-3 3 92,3-3-36,-6-1 36,3-2 24,0 1-48,-4-1 24,-2-4-36,0 2 28,0-1-4,5-1-24,-5-2 24,0 2-84,0-2 0,-1 0-44,7-2-52,-3 0-12,6 0-160,-3 0-152,3 0-64,0-4-156,3 0-732,3-4-628,-3 5-4153,13-9-6580</inkml:trace>
  <inkml:trace contextRef="#ctx0" brushRef="#br0">28731 2844 9641,'0'0'3048,"0"0"-1644,0 0-304,0 0-372,0 0 353,0 0 711,0 0-320,0 0-544,0 0-420,0 0-300,0 0-204,-3-6 204,3 15 312,-6 1 340,6 4-280,0-3-316,0 1-132,6 1-84,3-3-12,-6 0-36,7-2 0,-1 1-12,0-5-36,0 2 40,1-5-64,2 4 12,-3-5 48,1 0 0,-1-5 8,0 2 4,1-1 60,-1-2-12,0 0-44,-6 0-4,4 1-8,-4-3-172,3 2-12,-6 1 8,3-3-20,-3 4-36,0 0-28,0 0 4,0 2 32,0 0 76,0 2-112,0 0-108,0 6 120,0-2 244,0 2 12,0 2 60,0-3-60,9 3-48,-3-2 48,1 2-44,2-5 40,6 1-4,-5-2 8,-1-2 68,3 0 56,-2 0 44,-1-6-32,0 5 44,-6-7-48,7 2-44,-4-2-40,-3 1-40,-3-1 4,6-2-12,-6-2 0,3 1 0,-3 1-120,0-1 120,0 3 112,-3-2-4,3 4-48,0 1-60,-6-1 0,6 4-60,0 0-48,-3 2-64,3 0-80,0 0-200,0 0-120,-6 2 124,6 2-176,0 0-76,0 0-776,0 2-1481,6-3-2107,-6 3-273</inkml:trace>
  <inkml:trace contextRef="#ctx0" brushRef="#br0">29181 2855 13417,'0'0'2340,"0"0"-2152,0 0 132,0 0 317,0 29 419,0-21 580,0 1-672,0 1-452,0-2-364,0 1-148,6-2-124,-6 0-36,0-3 24,3 2-168,-3-4-172,6-1-160,-6-1-116,0 0 200,0 0-492,3-1-4397,-3-5-3788</inkml:trace>
  <inkml:trace contextRef="#ctx0" brushRef="#br0">29190 2701 14957,'0'0'3129,"0"0"-2353,0 0-776,0 0 0,0 0 172,0 0 84,0 0-256,0 0-208,0 0-356,0 0-80,6-19-560,-3 19-4509,3 1-1516</inkml:trace>
  <inkml:trace contextRef="#ctx0" brushRef="#br0">29277 2830 4272,'0'0'9877,"0"0"-8353,0 0-1460,0 0 300,0 0 117,0 0 227,37 16 1024,-25-15-472,1 4-672,5-4-344,-2-1 36,-4 2 108,7-2-36,-7 0-176,4 0-176,-7 0-216,0-2-160,-6 1-172,-3-2-292,3 0-216,4-1 308,-7-2-728,0 0-4145,0 2-1432</inkml:trace>
  <inkml:trace contextRef="#ctx0" brushRef="#br0">29298 2672 7477,'0'0'4808,"0"0"-4808,0 0 232,0 0-116,0 0 1816,0 0-748,10 31-91,-4-18 51,-6 1 504,3 3-488,-3 0-464,0 3-76,6-1-76,-6-2-72,0 1-244,0-3 28,0 1-124,0-3-124,0-1-8,0 0-4,3-3-68,-3-3 0,6 1-72,-6 0-184,0-4 12,4 1-96,-4-2-36,0-2-84,0 0-200,0 0-172,0-2 168,0-5-720,0 0-3697,0-2-991,0 3-153</inkml:trace>
  <inkml:trace contextRef="#ctx0" brushRef="#br0">29450 2668 12597,'0'0'2668,"0"0"-1904,0 0-544,0 0-7,0 0 259,0 0 236,0 0 664,0 0-24,3 29-364,-3-17-240,3 3-164,4 0 48,-7 3-36,0-1-84,0 0-184,0 1-152,0-2-124,0-3-44,3 1-4,-3-3-8,9 0 8,-9-1 0,0-2-56,9 0 56,-9-1-8,7-3-4,-7 2 12,3-4 60,-3 0 60,6 0-12,-3 0 12,-3-2 0,6 0 0,-3 0-12,-3 0 12,10 0-76,-7-4-44,6 2-72,0 0-12,-3-2-24,-2 0-84,5 2 0,-3 1-24,3 1 20,-6 0 52,7 0-12,-7 0 24,6 1 76,-3 3 56,-3 0 84,7 0 60,-4 2-24,3-3-48,-2 4-24,2-4-40,0 3-8,0-4-44,-2 0-124,-4 2-204,3-4-304,-3 0-100,-3 2-168,0-2-544,-3 0 188,-3-2-2745,6 2-6064</inkml:trace>
  <inkml:trace contextRef="#ctx0" brushRef="#br0">25826 3240 11717,'0'0'3148,"0"0"-2316,0 0-468,0 0 129,0 0 239,0 0 988,0 0-496,0 0-432,0 0-304,0 0-232,0 0-208,0-8-36,12 8 36,3-4 48,1 2-88,9 0-8,-7-4-48,4 2 40,-3 0-4,-7 1-60,-3 1-48,1-3-40,2 5 40,-12-1 20,9 1 100,-9 0 0,0-2 0,0 2-48,0 0-60,0 3 108,0 2 72,0 3 112,0-3 44,-3 7-8,3 1-48,-6 1-28,6 1-48,6 1-84,-3 1 60,-3-1 4,7-3-76,2 3-112,-6-7-32,6 3-12,-2-5-28,-1-1-12,0-2 16,6-2-40,-5-2-36,-4 0-132,3 0-176,-3-2-316,3 0 140,-3 0-884,-3-2-4425,0 2-1104</inkml:trace>
  <inkml:trace contextRef="#ctx0" brushRef="#br0">26074 3097 4892,'0'0'4097,"0"0"-2353,0 0-636,0 0 56,0 0 72,0 0-100,-31 28-584,31-20 181,-3 0 51,-4 2 428,-2 1-156,6 5-276,-6 1 96,-7 1 48,7 1-172,-4 4-160,4 0-108,-3 2-148,-4-2-96,4 1-116,2-5-68,1-2-56,6 1-100,-3-7-56,3 0-60,3-3-72,0 0-40,0 0-20,0-6-88,0 2-108,0-2-112,3-2-112,3 0-244,-3 0 92,3-2-856,-3-4-3689,-3 2-623</inkml:trace>
  <inkml:trace contextRef="#ctx0" brushRef="#br0">26250 3112 3788,'0'0'4281,"0"0"-2453,0 0-744,0 0 108,0 0 240,0 0-112,0 0-428,0 0-376,0 0 61,0 0 7,0 0-52,0-15 220,7 10 60,-4 4-188,-3-1-136,9 0-136,-3-2-72,-3 4-96,7-2-28,2 2 4,-3 2 72,1 2-4,5 1 4,-6 5-40,-2 0-72,-1 2-56,-3 1 20,6 1 0,-9-1-36,0 1-36,0-3 60,-3 0-72,-6 3-4,9-4 4,-10-2 60,7 0 0,-6-3 76,3 3 8,-3 0 120,-1-2 40,1-1-64,-3 3-12,5-2-84,1 2-20,0-3-76,-3 3-36,6-2 60,-4 4-64,7-1 64,0-1 12,0 2-12,0-1-72,0-1-48,0 2-24,0-1-36,0-1-60,0-3-28,0 0 4,7 0-24,-7-1-36,0-2-76,3-2-12,-3 2-92,6-2-92,-6 0-92,3 0-236,-3 0-284,6-2-168,-6 0-2621,0 1-4203</inkml:trace>
  <inkml:trace contextRef="#ctx0" brushRef="#br0">26291 3541 8717,'0'0'4848,"0"0"-3604,0 0-600,0 0-344,0 0 445,0 0 439,0 0 724,0 0-808,0 0-600,0 0-268,-22 1-76,22 1 28,-3 2-16,3-2-56,0 3-4,0-2-48,0 1 24,0 2-24,0-3 12,0 1 4,0 0-64,3 0 60,3 0 0,-6-2 0,3 0 12,-3 0 4,3-2 20,4 0-12,-7 0 24,0 0 12,3 0 28,3 0 8,-3-2-12,-3 0-48,0 0 4,0 0-4,0 2-36,0-2-72,0-2 0,-3 2-84,-3 0 12,3 2 64,3-1-76,0 1-16,-7 0-20,4 0-48,3 0 0,-3 0-40,3 1-20,-6 1 68,6 0 112,0 2 48,0 0 72,0-2 4,0 2-76,0-2-60,0-1 44,0-1 16,6 2 60,-3 1 0,-3-3-16,10 0-44,-10-3-48,9 0-64,-6 1-8,-3-2 12,6 0 72,-3 2 36,-3-4 132,0 4 16,0-4-40,0 3 0,-3 1 24,-3-2 64,6 2 20,0 0-108,-3 2-60,-6-1-48,9-2-168,0 3-76,0 0-56,0 0-88,0 0-108,0 3-124,0-2-328,0 1-56,0-2-112,0 2-1853,0-2-4203,9 0-1205</inkml:trace>
  <inkml:trace contextRef="#ctx0" brushRef="#br0">23664 4112 5260,'0'0'4109,"0"0"-2457,0 0-648,0 0-132,0 0-108,0 0-92,0 0-64,0 0-68,0 0-64,0 0-424,0 0 240,7-4 185,-7 4 43,0 0 40,9-1 204,-6 1-88,6-5-256,-2 3-128,5 1 0,0-5 40,7 2-52,0-2-60,-1 3-88,1-4-36,-1 4-32,1-3-60,-7 4-4,-2-2-12,2 0-88,-6 4 40,-3-2 12,4 2-12,-7 0 56,3-1-8,-3 1-36,0 0 48,0 0 60,0 0-12,0 0-40,0 0 4,0 0-12,-3 0-4,3 0-144,0 0-44,-7 0-28,7 1-24,-3 1-24,3 0-16,-6 0 64,6 4 112,-9 2 20,6 1 80,-4 3 8,4 3 64,-6 1 20,6-1 12,-3 2 40,3 2-64,-4 2 64,4-2-76,-3-2-8,3-2 56,-3-1 28,3-1 44,3-3 40,-6-3-24,2 1-12,4 0-52,0-2-60,-6-2-20,3 2-44,3-4 0,0 1 0,0 1-8,-3-2 0,3 0-48,0 2-40,0-2 16,0-2 24,3 2 48,-3 0 84,9-2 24,-5 1 16,2-1-28,6 0 12,-6 0-32,4-1 32,-7-1 12,6 0-8,-3-4-4,-3 2-12,7-2-36,-7 3-52,6-5-8,-3 2-4,-3 2-80,4-2-48,-4 3-40,-3-3-44,6 4-64,-3 0-148,-3 0 4,6 0-52,-6 0-52,0 2-96,0 0-152,0 0-28,0 0-281,0 6-923,0-4-544,-6 3-1732,3 0-761</inkml:trace>
  <inkml:trace contextRef="#ctx0" brushRef="#br0">23757 4199 5653,'0'0'3316,"0"0"-1212,0 0-664,0 0-88,0 0-76,0 0-220,0 0-739,0 0 231,0 0 0,0 0-92,-6 10-144,6-10-68,0 1 16,10-1 72,-4 0 208,3 0 84,3 0-52,7-3-108,-7 1-76,7-4-84,0 3-28,-1-4-20,1 1-28,-7 3-68,-2-3-80,2 4-80,-6-2-120,-3 2-100,-3 0 4,6 2-40,-6 0-60,0 0-60,0 0-96,0 0-128,-6 2-48,6 2-220,-3-2-464,-3-2 336,6 3-1729,0 0-3339,-3-1-1477</inkml:trace>
  <inkml:trace contextRef="#ctx0" brushRef="#br0">24201 4210 572,'0'0'3080,"0"0"-655,0 0-685,0 0-224,0 0-416,0 0-264,0 0-140,0 0-108,0 0-24,0 0-80,6-5-116,-6 5-52,0 0 64,0 0 24,0 0-12,0 2 36,0 4-116,0-1 105,-6 5 207,3-1 20,-3 5-100,-4-1-52,7 1 0,-3-1-40,-3 1-144,6-4-76,-4 0-72,4-1-28,3-3-48,-3 0-84,3 0-8,0-3-136,0 1 32,0-2-20,0-2 8,0 0 16,0 2 44,0-2 64,0 0 172,0-2 72,0-1 0,3-3-96,-3-2-52,10-2-84,-10-1 0,9-3-12,-6 1-152,3-3-128,-6-1-28,3 1-68,3 3 104,-6-1 40,0 3 48,4 3 176,-4 4 8,0-2 0,0 4 80,0 2-80,0 0-108,6 0-88,-6 0-40,0 0 88,3 2 60,-3 0 88,6 4 244,-3 0 88,-3-1-12,9 1-112,-9 1-36,10-2 120,-7 1 40,3 2-76,-3-5-24,3 5-52,-3-2-20,4-2-12,-4 2 8,3-3 0,-3 2-20,0-2-88,3-1-48,-6 2-96,3-2-52,7-2-104,-10 2-128,0-2-276,6 1-324,-3-1-352,-3 0 128,0 0-1125,0 0-3923,0-3-2001</inkml:trace>
  <inkml:trace contextRef="#ctx0" brushRef="#br0">24495 4415 460,'0'0'1240,"0"0"-312,0 0-44,0 0-64,0 0 4,0 0 9,0 0-25,0 0-96,0 0 4,0 0-56,0 0-24,10-8-120,-10 8-24,0 0 8,0 0-48,0 0-92,0 0-64,0 0 12,0 0-40,0 0-76,0 0-28,0 0 4,0 0 8,0 0 4,0 0 48,0 0 12,0 0 40,0 0-12,0 0 20,0-1 4,0 1 48,0 0 12,6 0-76,-6-2-60,0-2-127,3 4-29,-3-2-60,0 0 100,3 0 12,3 0-24,-6-2-24,0 4-56,3-3-4,4-2 8,-4 4 36,3-1 4,-3-4-48,3 4-4,-3-2 8,3 0 40,-2 2 28,-4-4 12,6 5 0,-3-1-40,0-2 40,3 0 24,-6 2-16,3-2-8,3 2-36,-2 2-44,-4-2 40,0 1-48,6-2 0,-3 1-12,-3 2-52,0-1-8,0 1 60,6 0-52,-6-2 16,3-1 40,-3 1 0,6 2 8,-6-1 8,4 1 40,-4-2-36,0 2 52,6 0 60,-6-2 24,0 2-64,3 0-32,-3-2-40,0 0-4,0 2 4,0 0 36,0 0-48,0-2-12,0 2-84,0 0 20,3 0 64,-3 0-48,6 0 44,-6 0-56,0 0 20,0-2 40,3 2-36,3-1 44,-6-2-44,4 3-28,5-2 28,-9 2 32,0-1-32,6 1 44,-3 0-8,-3 0-40,0 0 40,6 0 4,-6-2-40,0 2 36,0 0-52,0 0 56,0 0 0,3 0-4,-3 0-36,0 0 48,0 0 48,7 0-36,-7 0 40,0 0-44,3 0-4,-3 0 4,0 0 0,6 0 40,-6 0-40,0-3-8,0 3 0,0 0 0,0 0-8,0 0-4,3 0-60,-3 0-4,0 0 12,0 0-8,0 0-16,0-2 36,0 2 44,0 0-4,0 0 0,0 0 12,0 0 8,0 0 44,0 0-40,0 0 0,0 0 36,0 0-36,0 0 0,0 0 0,3 0-12,-3 0-12,0 0-40,0 0 44,0 0-40,0 0-4,0 0 44,0 0 4,0 0 4,0 0-4,0 0 4,0 0-8,0 0 0,0 0 8,0 0 0,0 0 8,0 0 52,0 0-8,0 0-48,0 0-4,0 0-8,0 0-80,0 0 12,0 0-24,0 0 16,0 0 20,0 0 52,0 0 4,0 0 8,0 0 48,0 0 40,0 0 0,0 0-28,0 0 16,0 0 12,0 0 12,0 0-12,0 0-16,0 0-8,0 0-4,0 0-48,0 0 52,0 0-64,0 0 0,0 0-12,0 0-76,0 0 40,0 0 36,0 0-76,0 0 0,0 0 28,0 0-16,0 0 24,0 0 40,0 0-36,0 0 40,0 0-44,0 0 40,0 0 8,0 0 4,0 0 8,0 0 44,0 0-48,0 0 0,0 0 0,0 0 44,0 0-44,0 0-4,0 0-12,0 0-64,0 0 64,0 0-48,0 0 8,0 0-20,0 0-140,0 0 111,0 0-15,0 0 112,0 2 4,0-2 0,0 3-4,0-3 4,6 0 8,-6 0 68,0 0-12,0 0-15,0 0 3,0 0 8,0 0 40,0 0-12,0 0-24,0 0 24,0 0-76,0 0 36,0 0-48,0 2-4,0-2 0,0 0 0,0 0 4,0 0 4,0 0 0,0 0 0,0 0-4,0 0-4,0 0-4,0 0-40,0 0 40,0 0 8,0 0 0,0 0 0,0 0-12,0 0-60,0 0 60,0 0-52,0 0 16,0 0 48,0 0 0,0 0 4,0 0 44,3 0-36,-3 0 112,0 0-80,0 0-44,0 0-8,7 0 4,-7 0-4,0 1 8,3-1 4,-3 0 0,0 0-4,6 0-52,-6 0 52,3 0-8,-3 0-52,6 0 48,-3 2 4,-3-2-40,7 0 40,-7 0-56,3 3 52,-3-2-48,6-1 44,-6 0 8,0 0 8,3 2 4,-3-2 8,0 0 64,0 0 12,0 0 12,0 0-12,0 0 24,3 0 12,-3 0-24,6 0-12,-6 0-40,0 0-36,3 0 0,4 0-4,-4 0-8,-3 0-8,6 0-4,-3 0 4,-3 0 4,6 0-4,-3 0 8,-3 2 8,6-2 4,-2 0 52,2 0-52,-6 2 60,3-2 4,0 0 24,3 0-16,-6 0-8,3 0 24,7 0-40,-10 0-52,6 2 4,-3-2-8,-3 0-4,0 0-8,6 2 0,-6-2 0,3 0-64,-3 0 60,6 0-52,-6 2 64,3-2 0,-3 0 0,7 1 4,-7-1-4,0 0 0,3 2 0,-3 1-4,0-3-4,0 0 4,3 2 4,3-2-8,-6 0 4,0 1 0,3-1 4,3 2 4,-3 1 8,-3-2 76,0 1-76,7-2 36,-4 0-40,-3 2-4,0 0 48,6 0-40,-3-2 0,-3 2 36,6-2 0,-6 2-48,3 0 12,-3-1 40,7 2 8,-7-3-48,3 2 52,-3-2-4,6 1-48,-6-1 64,3 2-4,-3 1-60,0-2 52,3-1-4,3 2 4,-6-2-56,0 2 52,3 2 64,7-2 8,-10-2 16,6 2-12,-6 1-24,3 0-52,3-1 64,-3-1-52,3 4-12,-2-4 40,2 1-52,-3 0 0,-3 2 28,3-2-16,3-2 60,-6 2-8,9 0-52,-5-2 0,-4 1 40,0 2-4,6-1-36,-6-2-8,3 0-44,-3 0-8,6 1 0,-6-1-52,0 0 40,0 2-36,3-2 0,-3 3 36,0-1-36,0-2 44,6 1 0,-6-1-4,0 0 8,3 2 4,-3 0 4,7 0 40,-4 0 136,-3-2-4,3 2-168,3-2-8,-6 2 60,9-2 8,-5 1-12,2 2-48,-3-1 0,-3-2 0,6 0-8,-3 0 44,3 1-40,-6-1 4,3 2-8,4 1 0,-4-1 0,-3-1-4,3-1 4,3 0 12,-6 2-4,9 0 0,-6 0 48,4 0-52,-4 0 4,3-2 36,-3 2 0,3-1-44,-3 2 8,4-1 36,-4-2-36,-3 0 52,9 1-16,-9 1-36,9-2 48,-9 3-12,3-1-44,7-2 4,-10 1 4,6-1 0,-3 0-4,3 0 0,-3 2-4,3 0 4,-2-2-4,2 2-4,-6 0 0,3-2 8,0 0 4,3 2 36,-3-2 4,7 2-44,-10-2 0,9 1 0,-3 2 4,-3-3 48,3 0-48,-3 2 48,4-2 0,-4 0-48,-3 0 48,9 0-12,-6 0-32,6 0 56,-9 2-64,7-2 40,-4 0-48,3 0 4,-6 0-4,3 1 0,3-1-8,-3 0 0,4 3-52,-7-1 48,3-2 0,0 1 4,3-1 8,-3 0 4,6 2 8,-9-2 36,10 2-44,-10-2 4,6 2-4,3 0 8,-6 0 48,3-2-12,-2 0-40,-1 2 0,3-2 4,3 1 36,-6 2-48,7-3 0,-4 0-8,-3 2-4,3-2 0,3 0 0,-6 2 8,7-2 0,-10 1-8,9-1 4,-6 0 0,7 3 0,-4-1 0,-3-2 8,3 1 8,-3-1 4,-3 0 48,6 0-48,-3 2 36,4-2-40,-4 0 40,-3 0-48,0 0 0,9 2-12,-9-2-36,0 0 48,9 0 0,-6 3 0,-3-3-4,7 1 0,-4-1-4,3 0 4,-6 2 4,3-2 8,3 0 40,-3 0 0,4 0 4,-4 0-4,-3 0-36,9 0 48,-9 0-12,3 0 0,6 0-40,-9 0 0,10 0 40,-10 0-40,6 0-4,-6 0-4,3-2 0,3 2-8,-6 0-40,3 0 36,3 0-36,-6 0 36,4 0-48,-4 0 52,0-1-4,3 1-36,3 0 48,-6-3 8,3 3 0,6 0 4,-9-2-8,10 2 0,-10-2-4,6 2-4,3-1-4,-6-1-4,3-1-36,-3 2 40,1 1 8,2-2 0,-6 2 0,9 0-8,-9 0 4,0-2 4,3 2 48,-3 0-36,6-3 0,-6 2 48,3 1-52,-3 0 40,0-2-48,0 2 0,0 0-4,7-2 4,-7 0 0,3 0-4,-3 0-8,6 0 0,-6 2 4,3-1 0,-3-4 8,6 4-4,-3-1-44,-3 2 40,7-2-52,-7-1 52,3 2-56,-3-1 16,3 2 0,3-2-12,-6 2-24,9-4 84,-6 4 0,4-2 0,-4 0-8,6 2 8,-3-1 0,-3-1 8,3-1-4,-2 1 8,5 1 0,-9 1 48,9-2-52,-6 2 4,-3-4 36,10 4-36,-10 0 36,0-2-40,6 2 4,-6-2 64,0 2-68,3 0 52,-3-2-12,6 2-40,-6 0 0,3-4-8,-3 4-40,6-2 40,-3 1-8,-3-1-52,10-1 60,-10 1 0,12 1-4,-12 1-40,9-2 44,-9-1 8,7 2 4,-4 1-4,3-2 40,-6 2-36,3-2 48,3 2-48,-3 0 36,-3-2 0,4 0-44,2 0 0,-3 2-4,3-2-8,-3 2 8,3-1 0,-3-1-4,-3-1-4,7 1-4,-4 2 0,3-1 0,-3-1-36,3 2 0,-3-4 0,4 4 36,-4-2 8,-3 0 0,9 2 0,-9-2 4,3 0 8,6 0 4,-9 0 60,7 0-12,-4-2-56,-3 2 4,6 1-4,-3-4 0,3 2 0,-3 1 8,3-2-4,-6 0 0,4 2 0,-4-2 40,0 2-44,3 1-4,3-1-8,-6-1-40,0 2-24,3-1 24,3 0-12,-3 2-12,-3-2 8,0 0 4,6 0 12,-6 0 40,4 2-64,-4 0 12,6 0 12,-3-2 12,3 2 36,-3 0 4,3-1 4,-3-2 76,-3 3-24,10-2 48,-7 2-36,6-1-64,0-1 0,-9-1-4,10 1 0,-4-1 4,-3 1-4,3 0 12,-3-2 44,7 2-56,-10-2-4,3 2 8,6 1 4,-9-4-4,0 3-4,6 1-4,-3-1-48,-3 0-52,0 2-20,7-4-24,-7 4 36,3-2-16,3 2 16,-6-2 12,3 1 36,3-2 8,-3 1 52,7 1 4,-1-1 12,-6-3 44,6 4-12,-3-3-36,-2 0 0,5 2-12,-3-1 0,-3 0-8,-3-1 0,6 4-64,-6-1 8,3-4-32,-3 5 12,0 0-12,0-1 8,0 1 16,0 0 0,0 0-48,0 0-16,0 0 16,0 0 8,0-2 28,0 2 36,4 0 48,2-2 0,-6 2 8,0-4 4,0 4 36,0-2 12,3 0-48,-3 1 52,6-2-52,-6 3 48,3-2-52,-3 2-4,0 0-4,0-2-8,0 2-40,0 0-28,0 0-20,0 0-64,0 0-44,0 0-28,0 0 0,0 0 0,0 0-40,0 0-20,0 0 8,0 0 52,0 0 72,0 0 120,0 0 40,0 0 136,0 0 36,0 0 12,0 0-12,0 0 40,0 0 20,0 0-24,0 0 0,0 0-52,0 0-32,0 0-40,0 0-84,0 0-96,0 0-88,0 0-96,0 0-224,-3 0-380,-3 0-440,3 2 231,3 0-1467,-10 2-2576,10-4-1353,22-8 4533</inkml:trace>
  <inkml:trace contextRef="#ctx0" brushRef="#br0">26777 3927 9081,'0'0'3028,"0"0"-1632,0 0-624,0 0-276,0 0-44,0 0-72,0 0 8,10-27 253,-10 21 47,-6 2-108,2-2-244,-2 4-336,0-2-100,-3 2-96,-1 2-4,-5 0 76,3 0 12,-1 6 100,-5-2 8,2 4-32,4 1 36,-1 4 184,4 0 152,-7 2 32,7 5 140,-3-1 32,2 4-76,1 2 28,6 2-164,-3 0 48,3 4-156,3-4-48,0 0-16,3-1-72,3-4 16,-3-1-28,6-1 24,-5-5 16,2 1-16,6-5-96,-6 1 8,-3-5 0,4-1 40,2 0-36,-6-4 84,6-2-36,-6 0 28,7 0-16,-1-6-12,7 1-60,-7-3-72,3 0-112,-2-1-8,-1 1-52,0 2-84,-6 2-120,3 1-88,-6 0-76,4 1-100,-4 2 100,0 0 20,0 0-180,0 0-429,0 0-475,0 0-488,-4 0-1800,4 0-425</inkml:trace>
  <inkml:trace contextRef="#ctx0" brushRef="#br0">26895 4120 5869,'0'0'3104,"0"0"-1284,0 0-968,0 0-316,0 0-8,0 0 84,0 0 112,0 0 36,-21 33 8,11-20-404,4 1 305,6 2-97,-3-3-172,3 1-164,0-3-40,3-2-48,3-1-12,-3-2 36,7-2-24,-1-2 36,0-2 4,1 0 8,2-4-48,-6-2-68,4 0-80,-1-2-4,-6 1 4,3-1 4,-3-1-4,-3 1-56,3-2-56,4 1 16,-7-1-92,0-2-32,0 1-12,-7 1-28,4 0 0,3 1 60,0 1 188,-3 0-36,-3 5 48,-3-2-88,6 3-60,-7 2 0,4 0 60,-6 2 88,2 4 112,1-2 0,-3 4-24,2 1-88,4-1-104,-3 2-108,-4-4 76,13 2-40,-6-3-437,6 1-683,0 0-824,0-2-580,6 2-1992,-3-5-693</inkml:trace>
  <inkml:trace contextRef="#ctx0" brushRef="#br0">27069 4218 7477,'0'0'2772,"0"0"-1536,0 0-184,0 0 8,0 0-376,0 0-88,0 0 48,0 0-208,25 21 33,-16-26 195,0-1 128,1-4-100,-1 1-212,0-1-124,1-1-48,2-2-4,-6 2-84,-3 0 0,3 1-36,-2 1-76,2-1-60,-3 2-44,-3 2-4,0 3 8,6-2 92,-6 3-40,0 2-60,0 0-96,0 0-208,0 0-260,0 2 196,0 4 368,3 2 184,-3 2 148,0-1-100,0 4-112,0 0 28,0-2-88,0-1-48,3-3 124,3 3-128,-6-4 124,4-1-120,2 1-12,-3-4-48,-3 0 48,0 2-8,0-4-100,0 2-160,0-2-284,0 0-60,0 0-76,0 0-164,0 0 132,0 0-117,0-2-1623,0 1-5568</inkml:trace>
  <inkml:trace contextRef="#ctx0" brushRef="#br0">27416 4039 4028,'0'0'9241,"0"0"-6709,0 0-1739,0 0-133,0 0 244,0 0 280,-28-18-452,19 18-304,3 0-196,-3 0-72,-1 4 20,-5-2 16,5 4 48,-2-2-64,9 4-72,-3-5-108,3 3-60,-4 2-100,7-3 28,0 3 32,0 0 52,7 0-40,-4 1 88,6 1 40,0-2-40,10 0-60,-10 1 52,4-1-76,-4-3 84,3 3 28,4-2-28,-13 4-256,6-4 84,-3-1 12,-6 3 64,4 0 20,-4 0 76,-4 1 120,-2-1 52,3 2-28,-3-2 28,-3-3 12,-4 3-100,4-2 36,0 2-68,-1-6 8,1 4-60,0-3 0,-1-1-112,7 0-20,-6 0-12,9-2-88,-3 0-124,3 0-120,0 0-232,0-4-280,0 2-112,3-4-557,-3 1-1539,9-1-3072,1-2 159</inkml:trace>
  <inkml:trace contextRef="#ctx0" brushRef="#br0">27506 4105 9581,'0'0'3228,"0"0"-1344,0 0-664,0 0-427,0 0 263,0 0 1012,0 0-688,0 0-724,0 0-524,0 0-132,19-6 88,-19 6 128,9 0-20,-3 0-120,4 0-76,-1 1-8,-3 1-88,3 1-4,7-1-68,-7-2-28,0 1-56,4-1-152,-4 0-80,4 0 44,-4 0-136,0 0-196,7 0-288,-4-1 144,-3 1-429,4-5-891,-4 3-896,7 1-2065,-7-1 605</inkml:trace>
  <inkml:trace contextRef="#ctx0" brushRef="#br0">27599 3894 5565,'0'0'6376,"0"0"-4260,0 0-1316,0 0-324,0 0 92,0 0 113,0 0-145,0 0 296,-6 33 264,6-23-384,0 3-224,0 1 72,0 3 28,0 2-20,6 2-68,-6 1 44,3-1-148,-3 2-80,6-2-136,-2 0-8,-4 1-64,6-5-12,-6 1-88,3-3 40,-3 0-44,0-3-4,0-1-4,3-3-80,3-2-12,-6 0-148,0-2-20,0-3-148,0 1-144,0-2-112,0 0-120,0-2-164,-6-1-664,3-5-620,3 2-6413,-3-7 884</inkml:trace>
  <inkml:trace contextRef="#ctx0" brushRef="#br0">27863 4081 8809,'0'0'6264,"0"0"-5040,0 0-1123,0 0 299,0 0-252,0 0 336,-28-6 64,19 12 156,-7-2-252,10 2-216,-10 3-16,7 1 100,0 1 68,-4 2 76,4-2-72,9-1-188,-3 1-92,-3 1-64,6-2-48,0-1 12,0-1 72,6 0-76,-3-3 52,6 1-52,4-4 92,-7 0-4,3-2-12,1 0-48,-1-4-36,-3-2-96,3 3 24,1-5 60,-1 0-84,0 0-40,-3 0 132,4 3 4,-7-1 48,-3 0 0,0 2 52,3 4 44,-3-1 4,0 1-148,0 0-132,0 0-112,0 1-96,0 1 328,-3 6 12,3-2 220,0 2-220,0-1 0,0 1 0,0 0 72,3-1-72,3 0-36,-3-2-36,7 1 0,-4-3-112,-3 2-252,3-4-212,-3 1-220,3-2-316,-3 0 20,4 0-961,-4 0-4423,-3-3-1717</inkml:trace>
  <inkml:trace contextRef="#ctx0" brushRef="#br0">28021 4197 132,'0'0'14289,"0"0"-12172,0 0-1829,0 0-40,0 0 176,0 0 256,0 0 576,0 0-204,0 0-672,3 27-296,3-25 36,-3 0 52,-3-2 12,6 0 20,-6 0 16,4 0 0,-4-2-40,6 0 0,-3-2-8,-3-1-100,3-3-24,3 0-48,-3-2-120,7 1-52,-10-1-92,9-1-100,-3-1-100,3 2 28,1 0 156,-7 3 132,6 3 64,-6 0 12,6 2-16,-9 0 76,7 2 4,-4 0 8,-3 2 96,6 0 52,-6 4 96,0 0 84,0 4-12,0-3-84,0 5-84,0-3 116,0 3-92,0-3-88,0 4-80,0-4 44,3-1-44,3-1-4,-3 1 0,4-2-64,-4-3-20,6 2-136,-6-4-204,6-1-232,1 0-348,-4-6-532,-3 1-401,3-1-2415,-3-5-5113</inkml:trace>
  <inkml:trace contextRef="#ctx0" brushRef="#br0">28260 4073 9533,'0'0'4832,"0"0"-4160,0 0-596,0 0 692,0 0 657,0 0-581,0 0 412,0 0 76,0 0-612,24 21-320,-11-18-24,5-1 84,1-2 132,0 0-12,-7 0-228,10 0-340,-13-2-12,7 2-340,-13-3-140,6 3-104,-9 0-276,3 0-296,-3 0-864,-3 0-965,3 0-1935,-9-1-5549</inkml:trace>
  <inkml:trace contextRef="#ctx0" brushRef="#br0">28319 3927 6885,'0'0'5280,"0"0"-3492,0 0-588,0 0 73,0 0-449,0 0-180,0 0 72,0 0 172,0 0-108,0 37-108,0-22-16,6 0-96,-6 3-4,0 1-24,0 2 48,0-1-240,0-1-176,0 0-160,-6 0 0,6 0-4,0-3-60,0 0-24,0-3-24,0-1-40,0-2 4,0-1-48,6-3-160,-6-2-180,0-1-184,0-1-108,0-2-200,0-2 32,0-3-712,-6-3-489,6 0-4583,0-9-1641</inkml:trace>
  <inkml:trace contextRef="#ctx0" brushRef="#br0">28728 4043 704,'0'0'8113,"0"0"-5749,0 0-708,9 29 336,-9-14-668,0 0-175,0 3 227,-6-1-384,6-1-268,-3 1-200,3-1-100,0-1-56,0-1-68,0-3-104,0 0-28,0-1 28,0-4-52,3 0 88,-3-2-64,0-3-24,0-1 64,0 0 80,0 0 172,0 0 120,0 0-4,0 0-8,0-1-76,0-1-84,0-4-168,0-2-204,0-2-36,0-1 0,0-2-12,6-3-96,-3-1 0,-3-1-36,6-3 36,-2-2-12,-4 2 24,6-4-96,-6-2 12,3 0-64,-3 0 100,0 1-36,0-1-96,0 2 144,-3 2-48,3-2-52,0 6 112,0 1 76,-6 3 44,6 3 84,0 4-76,0 1 0,0 3 52,6-2 36,-6 4-8,3-2-88,3 0-88,3 3-20,1-1 36,-4-2 0,12 4 24,-2-2-60,-4 2 24,1 0 80,5 2-44,-8 2-48,-1-1-24,0 4-64,1-2 136,-1 3 0,0 1 48,-6 1-72,3-1 24,-2 4-48,-4-2-4,6 0 100,-6 2 100,0-2-100,0 0 0,0 3 56,0-4-48,0 1 4,-6-3 108,6 2-108,-10-3 72,10-1 0,-12 0 40,12 0-16,-9-3-48,5 3 36,-5-2 12,3 0-36,-3 0-64,6-1-8,-4 2 0,-5-4-48,12 5 0,-9-4-48,9 0-12,-3 2-24,-4-2 44,4 0-32,-3 0 0,3 2-48,3-2-64,-6-2 4,6 0-16,0 0 16,-3 0-112,3 0-220,0 0-180,0 0-468,0 0-428,0-2 68,0-2-1641,3 2-2779,3 0 223</inkml:trace>
  <inkml:trace contextRef="#ctx0" brushRef="#br0">24102 4996 560,'0'0'1812,"0"0"-964,0 0-652,0 0-104,0 0 236,0 0 216,0 0 176,0 0 49,0 0 75,0 0 168,-7 8 196,7-10-96,0 2-156,0 0-84,7 0-12,-7-2-4,0 2 8,0 0-15317,0 0 29774,0-1-14993,0 1 124,0-3 105,0 3 27,0 0-28,0 0-84,0 0-164,0 0-124,0 0-12,0 0 24,3 0 16,3 0 8,-3 3 36,-3-2 52,6-1-16,-3 0-12,7 0 0,-4 0-12,3 0 48,-6 0-36,7-1 24,2-2-40,-6 1-32,3 2-64,1-1-44,-7 1-16,6-2 0,-6 2-12,7-2 0,-1-1-8,0 3 8,-3-1-12,4-1 12,2 2 12,-3 0 36,4-2-32,-4 0-28,0 0-24,7 2 12,-10-2 24,13 0 0,-10-2-12,6 4 0,-5-2-12,2 1-64,-3 1-8,1 0-12,-7 0-48,6 0 48,-3 0-36,4 0 40,-7 0 4,3 0 4,-3 0 40,6 0 32,-9 0-60,13 0 48,-7 0-48,3 0 64,-6 0-28,7-2-36,-1 0 60,0-1-60,4 2 0,-4-1-4,0 2-8,1-2-4,-1 0 0,0 2 4,0-2-48,-5 2-24,5 0-24,-3 0 8,-3 0 16,7 0 60,-4 2-72,-3-2 12,-3 2 60,9-2 12,-6 2 0,3-2 8,4 0 52,-7 2-12,3-2 12,3 0 24,-6 0 16,4 1-4,2-1-12,-6 0-12,6 0 24,1 0-36,-7 0-56,6 0 4,-3 0-8,4 0-4,-7 0-4,3 0 0,-3 0-4,6 3-60,1-1 24,-7-2 36,6 2 0,-3-2 0,-3 1 0,7-1 8,-1 0 4,-6 2 4,6-2 44,1 0 0,-1 0 0,0 0 0,-3 0 24,4 3 0,-7-3-60,6 0 60,0 0-64,1 0-8,-7 0-8,6 0-4,-3 0-48,4 0 0,-7 0 60,6 0-48,-6 0 0,6 0 0,1 0 44,-4 0-4,3 0 4,-6 0 0,7 0 4,-1 0 0,-6 0 8,6 0 4,1 0 0,-4 0-4,3 0 4,-6 0-4,3 0 40,4 0-36,-7 0 36,6 0-48,-9 0-4,13 0-44,-7 0 40,-3 0 0,6 0-4,-3 0-36,4 0 40,-7 0 0,6 0-4,-6 0-36,6 0 0,1 0 36,-4 0-48,3 0 48,-6 0 8,7 0 4,-7 0 0,6 0 12,-3 0 36,7 0 12,-7 0 36,3 0-24,0-3-24,1 3-40,-4 0 4,3 0-4,1-2-8,-1 2 0,-3 0-8,3 0 0,1 0-52,-7 0 0,6 0 12,-6 0-24,6 0-12,1 0 76,-4 0 4,-3 0 4,6 0 0,1 0 0,-7 2 4,6-2 8,0 3 60,1-3-12,-1 1-12,0-1-40,1 0 40,-1 0-36,3 0 36,-2 0-40,-1 2 0,0-2-4,0 0 44,1 0-8,2 0-40,-2 0-84,-1 0 0,0 2 72,0-2-48,-2 2 12,-4 0-12,6-2 12,0 0 40,-6 2 0,4-2 8,2 0 12,-6 0 48,6 2 24,-2-2 24,-4 0-24,6 0-24,3 0-52,-2 0 40,-4 0-44,3 0 0,0 0-4,-2-2-8,-1 2 4,6 0-4,-2 0 4,-10 0-44,9 0 36,-3 0 4,-3 0 0,6 0 0,-9 0 4,10 0 4,-1 0 12,-6 2 84,6-2-48,1 0-36,-1 0 60,0 1-24,1-1-36,2 0 36,-3 0-44,7 3-4,-7-3 12,0 0 36,-2 0-36,2 0-4,0 0-8,1 2 0,-4-2-48,-3 0-36,3 0 12,-3 2-36,3-2-12,-3 0 12,7 1 0,-7-1 0,6 2 12,-3 1 0,-3-2 20,4-1-8,-4 2-12,6-2-108,-3 0-168,-6 0-88,3 0-36,-3 0-48,0 0-88,0 0-184,0-2-292,-3 2-380,-6-1-3445,3 1-3924</inkml:trace>
  <inkml:trace contextRef="#ctx0" brushRef="#br0">26768 4550 3864,'0'0'2321,"0"0"-529,0 0-160,0 0-352,0 0-176,0 0-92,0 0-120,0 0-180,0 0-260,0 0-212,3 0 24,3 8 176,-6 2 89,0 3 543,4 4 484,2 1-600,-3 4-372,-3-1-108,0-2 144,6 0-16,-3-2-252,-3-1-120,6-3-112,-6-1-24,3-2-24,-3-2-68,0-3-4,0 1-84,7-2-36,-7 0 0,0-2-136,0-2-48,0 1-96,0-1-108,0 0-164,0 0-20,-7 0-80,7 0-400,-3-1 220,-3-1-1169,3-2-1959,-3 0-1320</inkml:trace>
  <inkml:trace contextRef="#ctx0" brushRef="#br0">26808 4632 6401,'0'0'2856,"0"0"-1448,0 0-468,0 0 88,0 0 4,0 0-184,0 0-280,0 0-212,0 0 132,0 0 217,0 0-305,19 13 296,-7-9 268,4-2-44,-7-1-284,4-1-124,2 3-108,-9-3-136,10 0-124,-7 0-144,-6 0-108,7-3-112,-4 3-60,-3 0-84,3 0-164,-6 0-228,0 0-144,0 3-76,0-3 240,0 2-521,0-2-719,-6 0-948,6-2-1920,-3-2-861</inkml:trace>
  <inkml:trace contextRef="#ctx0" brushRef="#br0">26942 4522 4620,'0'0'5805,"0"0"-3965,0 0-792,0 0-44,0 0 196,0 0-95,0 0-769,0 0-24,0 0-52,0 0-184,0-6 12,3 12 72,3-1 88,-3 3 380,-3 6 440,10-1-360,-10 2-84,9 3-4,-6 1-16,3-1-108,-3-1-48,-3 2-132,6 0-40,-2-1-92,-4-1-76,6-4-12,-6 1-24,0-2-72,3-3-8,-3-1-4,0 0-108,0 0 36,0-2-48,0-3-136,0 3-96,0-2-56,-3-2-80,3 2-92,0-4-148,-6 0-288,6 0-528,-4-4 8,4 0-3165,0-5-5296</inkml:trace>
  <inkml:trace contextRef="#ctx0" brushRef="#br0">27119 4703 7477,'0'0'2628,"0"0"-1364,0 0-32,0 0 220,0 0-236,0 0-312,0 0-339,0 0-341,0 0-172,0 0 120,0 0 116,3-10-28,-3 10-60,0 0-200,0 0 60,0 2-36,0 4 160,0-2 4,6 2 144,-6-1 24,0 1-60,3 2-52,-3 0-48,6-3-60,-3 1-28,0 0-20,4-2-76,5 2 60,-6-4 0,-3-1 88,7-1-36,-1 0-112,0 0-12,-6-1-52,3-4-140,4 2-92,-7-1-8,-3-2 24,6-2-28,-6 1 0,0 1 64,0-2-16,-6-1-12,6 1 0,-3-2 64,-7 3 60,1-1 84,6 2 52,-3 2 52,-3-2-40,5 4-12,-5 1-4,3 1-84,-6 0 36,2 3 52,7 1 8,-3-2-8,-3 2-124,6 0 0,-4-2-16,7 2-120,-3 0-40,3-4-1,0 1 97,0 1-728,0 1-612,0-3-56,3 1-84,4-1-880,-4 0-1661</inkml:trace>
  <inkml:trace contextRef="#ctx0" brushRef="#br0">27280 4649 4212,'0'0'4613,"0"0"-2985,0 0-712,0 0 328,0 0 184,0 0-212,0 0-400,0 0-423,0 0-289,0 0-96,0 0 232,0 6-28,0 1 260,0 1 296,0 4-4,0-1-272,0-1-152,6 1-32,-3 3-100,-3-4-24,0 0 8,6-3-20,-3-1 0,4 1 32,-4 0-8,6-6-52,0 1-44,1-2 32,-1 0 12,0-2-68,1-4-36,-1 1-40,-3-3-124,3 0-44,1-1-76,-1-1-72,-9 2 48,6-1 136,-6 3 56,3 0 76,-3 0 4,0 0 72,0 3-28,0 1-48,0 0 0,-3 0-8,3 0-4,0 2-48,0 0-52,0 0-68,0 0-64,0 0-64,0 0-60,0 2 40,0 2 140,0-2 104,0 4 72,0-3 8,3 5 0,-3 0-32,6-3 36,-6 3 184,4 0-76,-4 1-24,6-1-84,-3 0 0,-3 0 0,6-5 4,-3 4-4,-3-6 124,9 1 44,-9-2 68,4 0 80,5-3-24,-9-4-48,6 1-72,-3-1-100,3-2 12,-3-3 4,4 0 24,-4 3-112,-3-5-4,6 1-44,-3 1-160,-3-2 40,9 1-16,-9 1-72,3 1 12,4 1 120,-4 1-60,-3 1 28,0 4 56,0-2 100,0 0 0,0 4 12,0 0 64,-3 1-64,-4-1-12,4 2-52,3 0-56,0 0 8,-6 0-72,3 2-36,3-1-100,0 1 0,-3 3-36,3-2-228,0-1-609,0 4-19,0-4-1520,0 2-2664,3-2-1413</inkml:trace>
  <inkml:trace contextRef="#ctx0" brushRef="#br0">27922 4635 5364,'0'0'2693,"0"0"-841,0 0-616,0 0-244,0 0-20,0 0-120,0 0-80,0 0-92,0 0-140,0 0-107,-16-5-73,13 5-344,-3 2 268,-3 1 212,-4 3 200,4 0-8,6-1-184,-7 2-160,1 2-124,0-1-36,3 2-24,-4-1 8,7 1 16,3-1-64,0 1-8,0 1 20,3-3-128,7 2-4,-1-2 100,0-2-28,1-3 0,-1 2-24,0-4-36,4-1 32,2 0-44,-6-1-52,4-6 48,-4 0-8,3 1-132,-2-6-76,-4 1-24,-3 1-12,3-5 12,-3 1 48,4-3-120,-7 0 96,0 1 20,0-2 40,0 5-12,-7-4 112,7 1-36,-3 1 96,3 1 72,-6-1 76,3 3 12,3 1-64,-6-1 76,6 1-108,0 3 108,-3 0 72,3 3-60,0-2 72,0 6-12,0-4-88,0 4-32,0 1-124,0 0-24,0 0-296,0 6-144,0 2 464,0 1 224,3 3 128,-3 5-96,0 0-84,0 1 20,0 1-56,0 0 156,6 3-124,-6-3 28,3-1-88,3-4-12,-6 2-12,3-4-84,4-3 0,-4 1-44,3-2-196,-3-2 176,-3-3 16,9 1 24,-9-2-280,0 0-96,3-2-52,4 0-120,-4 0-176,-3-2-260,0-1-328,0-3-837,0 0-3987,0 0-1881</inkml:trace>
  <inkml:trace contextRef="#ctx0" brushRef="#br0">28129 4635 9037,'0'0'2876,"0"0"-1940,0 0-808,0 0 752,0 0 612,0 0-183,0 0-937,0 0-84,0 0-216,0 0-60,0 0 200,-9 14 60,9-6 136,0 1 208,0 1-112,0 0-160,0-1-136,0-1-12,3 2-52,3-3-20,-3 1 24,7-2-40,-4 0-24,-3-5 4,6 1 32,1-2 52,-1 0-40,3 0-96,-2-3-36,-4-3-60,3 2-84,-6-4-100,-3 2-24,6-3 96,-6 1-24,0-2 24,0 1-60,0-3 136,-6 3-28,6-1 76,-3 0-12,-3 1-4,-3-1 52,9 2 0,-10 2-48,-2 1-88,6 1 24,3 2 0,-7 2 52,1 0-52,6 0-36,-3 2 12,-4 4-72,7-3 32,-6 3-60,9 2 52,-6-3-152,3 2-364,3 0-81,0-3-1039,3 4-404,3-2-1016,-3-4-2093,6-2 2261</inkml:trace>
  <inkml:trace contextRef="#ctx0" brushRef="#br0">28294 4638 8385,'0'0'3900,"0"0"-2840,0 0-628,0 0 344,0 0 508,31-6-303,-22 4-409,0 2 24,1 0-4,-4 0-100,9 2-160,-5-2-184,-7 1-148,6 1-60,-3 1-16,-3-2 76,-3-1 88,7 0 44,-7 0 64,0 0-60,0-4 24,3 2-160,-3-1-112,0-3 40,0 2 64,-3-2-152,3 0-84,-7 1 72,4-1 36,-6 2-12,3-2-84,3 3-4,-4 0 140,-5 1 88,12 2-68,-9 0 76,6 6 0,-4 0 284,-2 1 12,6 3 60,-3 4 72,3-3-48,-3 5 120,6-3 48,0 3-148,0-1-204,0-1-104,0-1-88,0-3 44,0 0-48,6-2-4,-3-5 4,3 3-12,-3-4-96,6-2-40,-2 0-32,-4 0-112,0 0-148,3-2-132,6 0-136,-12-4-364,10 0-452,-10 3-489,0-3-3927,0 0-2857</inkml:trace>
  <inkml:trace contextRef="#ctx0" brushRef="#br0">28588 4576 9805,'0'0'3112,"0"0"-2220,0 0-716,0 0 636,0 0 712,0 0-635,0 0-109,0 0 132,0 0-164,0 0-380,-34 0-196,31 1 60,-6 3 0,6 0-12,-7-2-40,4 4-32,-3-4-136,6 1-4,-3 4-8,6-4-8,0 3-64,-4-2-52,-2 2 8,6 0 116,0-1 4,0 1 4,0 2 40,6-2-40,-2-1 64,-4 1-8,6 2-4,-6-4 0,3 4-12,3-2 112,3-1-64,-6 1 48,4-1 4,-4 0 72,0 1-64,3-3-148,-6 1-8,0-2 0,3 0-12,-3 0 12,0-2 0,0 2 8,0-2 64,-3 4 48,3-2 16,-9-1-16,9 1-72,-10 3-48,7-4-108,-6 1 12,3 2 32,3-2-44,-3 2-36,2 0-4,-2-2 28,6 1-48,-3 2-52,-3-4 12,6 1-84,0 0-196,0 0 0,0 0-112,0 0-136,0-2-304,6 0-253,-3 0-547,-3-2-3564,10-6-2785</inkml:trace>
  <inkml:trace contextRef="#ctx0" brushRef="#br0">28874 4614 3636,'0'0'6849,"0"0"-4241,0 0-1048,0 0-376,0 0-415,0 0-121,0 0 144,0 0 292,0 0-308,0 0-424,0 0-132,21-11-24,-15 11 24,-2 0 24,5 0 12,3 0-28,4 0-68,-4 0-100,1 0-12,5 0-48,-2 0-44,-4 0-28,4-5-88,-1 4-68,-6-1-80,7 0-176,-7-2-176,0 2-52,-2-4-88,-1 4-192,6-1 148,-12-2-541,0 2-899,0 1-1640,0-2 808,0 2-809</inkml:trace>
  <inkml:trace contextRef="#ctx0" brushRef="#br0">28905 4477 6049,'0'0'2988,"0"0"-1720,0 0-484,0 0-128,0 0 168,0 0 4,0 0-64,0 0-208,0 0-192,0 0-112,0 0-60,0-17-44,0 17 28,0 0 12,3 0-24,-3 0-20,6 0-19,-6 1 35,0 1 16,3 4-176,6-2 160,-9 2 400,6 2 468,-2 3-204,-4 3-188,0-1-72,6 3-4,-6 1-52,0 2-32,0-1-148,0-1-4,0-4-92,0 3-4,0 2-120,0-7-48,0 3-60,0-3-8,0-3-112,0 2 12,0-4-48,0-1-40,0-1-44,0 0-64,0-1-48,-6 0-60,6-1-88,0-2-144,-4 0-288,-2 0-420,3 0 148,-6-6-1593,9 2-3783,-9-4-917</inkml:trace>
  <inkml:trace contextRef="#ctx0" brushRef="#br0">29171 4421 5785,'0'0'3104,"0"0"-1176,0 0-656,0 0-184,0 0-224,0 0-244,0 0-304,0 0-252,0 0-60,0 0 324,0 6 176,0 1 249,0 1-377,6 0 208,-6 2 96,4 1 108,-4 3-124,0-3-104,0 7-120,0-2 48,0 1-28,0 0 4,0 0-136,-4 3 8,4-3-44,0 0-28,-6-1-104,6 1-16,0-5-140,0 1 44,0-3 0,0 0 12,0-4-12,0-3-36,0 3-4,0-4-8,0-2 48,6 2 76,-2-2 56,-4 0 48,0-2 100,6-4-4,3 1-192,-6-3-132,6-2-40,-5-2-32,2 3-84,6-3-64,-6 3 40,-3 1 72,4 2-48,-4 0 48,3 2-12,-6 2 24,3 1-4,3 1-8,-6 0-60,3 0-12,-3 0 20,0 1 112,10 4 48,-10-2 96,3 5 4,6-2 20,-9 1 12,9-1-12,-2 2-12,-4 0-20,3-5-88,-3 3-12,6-2 8,-3 2-68,-2-4-84,-4 1-72,9 2-184,-6-5-132,-3 1-208,6 1-332,-3-2-640,-3 0-220,0 0-545,0 0-3775,6-3-1941</inkml:trace>
  <inkml:trace contextRef="#ctx0" brushRef="#br0">29394 4625 4180,'0'0'7553,"0"0"-6209,0 0-1088,0 0 280,0 0 692,0 0 105,0 0-545,0 0-256,31-11 36,-21 9 196,5-4-28,-12 3-124,10-3-184,-4 2-300,0-2-128,1 0-4,-4 2-44,-3-3-12,3 3-28,-6-2 40,0 3 36,0-4-48,0 6-52,0-5-20,-6 2-16,-3 0-36,6 2-8,-13 2 8,7 0 184,-4 2 8,10 4 112,-12 2 52,5 3-12,1-1 108,6 5 60,-6-2-8,3 3-4,2 2-12,4-1-112,0-4-20,10 3-88,-10-2 12,12-3 24,-6-1-72,4-4 4,-1-1-52,0-1 64,-3 0-64,4-2-232,-1-1-228,-3 2-148,-3-3-148,4 0-136,-7 0-264,0-4-792,0 0 247,0 2-4331,-7-4-2617</inkml:trace>
  <inkml:trace contextRef="#ctx0" brushRef="#br0">25540 5172 10497,'0'0'5032,"0"0"-3403,0 0-1217,0 0-192,0 0 52,0 0 360,0 0 116,0 0-88,-34 26-180,22-13-92,-1 4-36,-2 0 76,2 3 188,-5-1 28,-1 3-112,7-1-12,-4-4-136,4-1-168,3-3-108,-1-2-20,1 1-40,6-2-48,-3-2-68,6-3-68,-3 1-140,-4 0-144,7-2-136,0-3-148,0 1-168,0 3-480,0-5-16,0 0-400,7-5-2933,-4-2-6148</inkml:trace>
  <inkml:trace contextRef="#ctx0" brushRef="#br0">25348 5217 8989,'0'0'2812,"0"0"-1212,0 0-1028,0 0 392,0 0-272,0 0 425,0 0 795,0 0-504,0 0-480,0 0-332,-3-16-160,6 14-96,-3 2-24,0 0-60,6 0-112,-3 2-96,4 4 48,-4-1 100,0 8 20,3-2 24,6 2-104,-5 3-40,-4 1-96,6 1-4,0-3-92,1-2 8,-1 3 4,-6-5-12,6-1 0,1 0-12,-4-4 24,-3 0-52,3-3-68,-3-1-100,3 2-44,-3-4-16,-3 0-112,7 0-96,-7-4-256,0 0 8,0-3-708,-7-3-2993,7 2-3728</inkml:trace>
  <inkml:trace contextRef="#ctx0" brushRef="#br0">25928 4902 11041,'0'0'2736,"0"0"-1936,0 0-132,0 0-176,0 0 589,0 0 999,0 0-596,0 0-716,0 0-440,0 0-124,0 0 76,9-4 72,-9 4 24,0 0-72,0 0-188,0 0-116,0 0-12,0 0-96,0 2 8,0 0 100,0-2 8,0 3 40,6 3-44,-3-4 0,-3 4 4,7 0 100,-7-2-36,3 4-68,3-5 4,-6 5 88,3-2-36,3-1-60,-3 2 0,-3-1-4,0-1-44,4-1 48,2 0-4,-6 2 0,0-1-80,3 1 24,-3 0 52,0-2 8,0 4 12,0-2 108,-3-1 64,-3 3 80,2 0-60,1-1 136,-6 1 212,0-2 52,-1 0-172,1 2-128,0-3-76,-1 1-36,1 0-72,6-4-36,-3 1-84,3 2-8,3-4-112,-6 1-24,6 0-48,0 0-48,0 0-52,0-2-20,0 2-36,0 0-76,6 2-128,-3-4-176,-3 2-312,6-2-732,-6 0 68,0 0-5333,0-2-4288</inkml:trace>
  <inkml:trace contextRef="#ctx0" brushRef="#br0">26945 4964 4636,'0'0'1905,"0"0"-801,0 0-340,0 0 312,0 0 112,0 0-184,0 0-92,0 0-8,0 0-152,-3-27-120,3 25-140,0-1-76,0 2-16,0 1-19,0 0-381,0-2 224,0 2 48,0 0-36,0 0-60,0 0-164,0 0-12,0 3 0,0 4 12,0 0 272,0 3 136,0 1 568,0 5-168,0 3-232,0-1-152,0 1-56,0-2-76,0 1-124,0-1 16,0-4-4,0 1-20,0-4-40,3-1 24,-3-1 4,0 0-28,0-4-48,0 2-12,0-3-64,0 1 4,0-2 36,0 0-40,0 0-4,0-1-4,0 2-72,0-3-12,0 2-36,0-2-16,0 0 4,0 0 0,0 0 36,0 0 32,6 0 64,-6-2 44,3-4 4,-3 2-36,10-3-12,-7-3 48,6 2-48,-9-1 8,9-1-8,-9 0-4,6 1-8,-2 1-72,2 0 20,-6 0 52,3 2-72,-3 3 0,6-1 12,-6 0-36,3 2 20,-3 2-20,3-2 0,3 2-4,-6 0-8,13 0 112,-13 2 8,9 0 84,-3 4 28,-3-1-28,4 1-72,-4 2-8,3 2 104,-3-2-12,0 1 4,3 1-52,-3-2 12,4 1 12,-4-1 0,-3-3-64,6 1 0,-3 2 4,-3-4 32,0 0-44,0 0-16,6-3-92,-6 4 24,0-4-36,0-1 20,0 2-44,0 0-24,0 1-188,0-3-164,0 0-288,0 0-492,0 0-196,0 0-337,3-5-3047,-3 0-3737</inkml:trace>
  <inkml:trace contextRef="#ctx0" brushRef="#br0">27196 5116 8081,'0'0'2848,"0"0"-1476,0 0-412,0 0 436,0 0-36,0 0-319,0 0-705,0 0 76,31 4 8,-28-4-28,3-2-72,-3-2-124,7 0-112,-4-2-84,-3 3-8,6-5-92,-9 4 40,10-2-40,-7 0-20,-3 3 108,0-3-40,0 2-108,0-2 36,0 2 4,0 0 104,0 1-144,-10-1-24,7 2 112,-3 0-16,3 2-48,-6 0-16,6 2 144,-7 4 8,1 0 184,0 3 64,-1 1 96,1 0-8,0 1 44,6 0 24,-3 1-24,2 0 96,4-1-144,0 3-88,0-4-112,4-3-44,2-1 104,3 0 4,-3-3-16,10 2-56,-7-4-68,3-1-56,-2 0-96,-1 0-184,0 0-96,4 0-124,-4 0-212,-9 0-84,6-1-52,-3 1-144,-3-5-33,0 4-387,0-1-1660,0 0-3385</inkml:trace>
  <inkml:trace contextRef="#ctx0" brushRef="#br0">27398 4996 11957,'0'0'2232,"0"0"-1512,0 0-176,0 0 565,0 0-225,0 0-192,0 0-124,0 0-568,0 0-320,0 0-620,0 0-145,0-13-11,0 15-196,0 4-1160,6-4-3188,-6 1-241</inkml:trace>
  <inkml:trace contextRef="#ctx0" brushRef="#br0">27395 5128 12733,'0'0'3829,"0"0"-3069,0 0-564,0 0 128,0 0 356,0 0 840,0 0-496,0 0-656,0 0-356,0 0-12,12 27-76,-12-19-44,0-5-88,0 3-84,0 2-268,0-4-348,0 2-312,0-3-408,0 2-249,-3-4-2683,-3-1-2433,6 0 3989</inkml:trace>
  <inkml:trace contextRef="#ctx0" brushRef="#br0">27584 5089 10017,'0'0'2368,"0"0"-1820,0 0-356,0 0 636,-31 2 348,28-2-208,-4 4-299,4 0-297,-3 1-296,-3 1 96,9 2 40,-3 0-28,-4 2-8,7-1-40,0-1-52,0 2-8,7-3-64,-4 0-12,3 0 4,-3-1-8,6-3 12,-2 3-4,2-6 120,-3 0-64,0 0 4,7 0-4,-4-1-60,-3-4-44,3 2-68,-5-3-48,-4 4-52,6-4 40,-6 2 100,0-2 72,0 3 4,0-3 56,0 2-20,0 0-40,-6 0 0,6 2 68,0 0-56,0 0 76,0 2-40,0 0 52,0 0-4,0 0 16,0 4 136,0 0-76,0 2 96,-4-1 16,4 3-100,0 0 12,0 0 24,0 1 48,-6-1-96,6 2 12,0-2-76,-3 1-20,3 1 20,0-1 0,0 1-20,0 0-16,0-1-60,0 1 0,0-1-4,0 4 0,-6-6-8,6 0-4,0 0 0,0 0 4,-9-1 40,9 0 8,-10 0 28,7-3-16,-3 2 0,3-2 12,0-1-72,-3 2-40,3-2-92,-4-2-28,4 2-48,-3-2-96,6 0-36,0 0-100,0 0-124,0-2-196,0-2-628,0-2-189,6 0-3239,-3-7-3857</inkml:trace>
  <inkml:trace contextRef="#ctx0" brushRef="#br0">27739 5014 9581,'0'0'1856,"0"0"-1624,0 0-128,0 0 756,0 0 488,9-29-248,-9 25-232,0 2-371,0 0-385,0 2-112,0 0-88,3 0 88,-3 4 96,6 0 240,-6 5-36,0 1 392,0 6 516,0-3-200,0 4-352,0 1-144,0 1 108,0-2-88,0 1-132,0-1-60,0-1-72,0-3-148,0-1 0,0-1-24,0-3-96,3-3 0,4 0 48,-7-2-40,3 2 40,-3-5 0,0 1 40,0-1 56,0 0 36,0 0 96,0 0 148,0-1-64,0-5-348,0 2-12,0-4-228,0-1-24,6-1-76,-3-4-116,3 1-40,4-1 36,-7 3 84,6 1 124,-9 2 96,9 0 20,-9 7-20,10-1 36,-7 2 48,-3 0 60,6 0 0,-3 2 144,-3 6 108,6-3 4,-3 3 48,-3 1-136,6 1-72,-6 2 12,4-2 40,2-3-144,-3 0-4,-3 0-40,3-1 40,3-3-4,3 2 0,-5-4-84,2 1 16,-3 0-24,-3-2-168,6 0-172,-6 0-100,0 0-108,3 0-476,-3 0-572,0-4 44,-3 4-1429,3-4-4343,0-1 1039</inkml:trace>
  <inkml:trace contextRef="#ctx0" brushRef="#br0">27943 5074 11909,'0'0'4765,"0"0"-3885,0 0-680,0 0 208,0 0 332,0 0 900,31 6-396,-12-6-420,-7 0-352,7-3-96,0 0-4,-7 3-8,7-4-364,-10 0-72,0 2-316,-3 2-108,-3-2-216,4 2-200,-7 0-392,0 0-1140,-7 0 195,4 0-6819</inkml:trace>
  <inkml:trace contextRef="#ctx0" brushRef="#br0">28015 4946 10529,'0'0'2516,"0"0"-1676,0 0-396,0 0 704,0 0 349,0 0-917,0 0-232,0 0 96,0 0 160,0 29 196,0-18-32,6 5-120,-6 0-164,0 1 64,3-2-4,-3 1-12,0 1-336,6-3-88,-6-1-60,0-1 12,3 0-60,-3-3-120,0 1 36,0-5-40,0 1-56,0 0-24,0-4-184,0 2-84,0-4-100,0 1-108,0-1-104,-3 0-232,3-3-888,-6-1 87,3-2-4215,-3-3-3081</inkml:trace>
  <inkml:trace contextRef="#ctx0" brushRef="#br0">28365 5039 3116,'0'0'5165,"0"0"-2541,0 0-952,0 0-272,0 0-96,0 0-171,0 0-745,0 0 72,0 0 0,0 0-40,0 0-148,9 2 12,-6 4 96,-3 3 504,10 3-80,-10 3-84,6 3-124,-3-1-64,3 2-60,4-1-172,-7-1-56,0-1 8,3-3-92,6-2-160,-2-1-24,-4-2 24,-3-2 60,3-3 0,3 0 36,-5-3 0,5 0 60,0-4-24,0-4-12,-5 3-56,5-8-52,0 4-12,-3-3 12,-3 3-12,4-7-176,-4 5-64,-3-7 12,0 3-88,0-3-20,0 3 8,0 0 88,0-1 8,0 3 64,0 3 156,0 2-36,0 1-64,0 1 112,-3 4 8,3 0 92,0 0-100,0 2-8,0 0-104,0 0-32,0 0-64,0 0-32,0 0 8,0 0 12,0 0 4,0 0-28,0 0-48,0 2-4,3-2-252,-3 2-460,0 0-500,3 2 339,3-2-1559,-6 1-2640,3 1-881,-18-23 4541</inkml:trace>
  <inkml:trace contextRef="#ctx0" brushRef="#br0">28715 5035 12017,'0'0'2132,"0"0"-1792,0 0-276,0 0 668,0 0 613,0 0-621,0 0-20,0 0 12,0 0-224,0 0-332,0 0-84,-24-15-4,24 16 36,-10 7 76,10-2 0,-12 4 72,12 1-36,-9 5 36,5-1 88,-2 2-4,3 1 108,-3-3 100,6 3-236,0-5-240,0 1-68,6-5 0,-3-1 60,3-4-64,-2 2 0,-1-4 0,3-2 8,3 0 160,-6 0 12,7-4-44,-1-2-28,-3-2-12,3 0-12,-5-3-24,5 1-52,-9-1-8,9-3-108,-6 3-48,-3-3 72,6 2-16,-6 3 96,0-1 4,0 4 84,0 3-8,0-1-4,0 2 36,0 0-108,0 2-36,0 0-144,-6 0-76,6 6 16,0-3 240,0 5 0,0 0 120,0 3 48,0-1-12,0 2-44,0 0-4,0-5 12,0 0-60,0 1-60,10-2-12,-10 0 8,0-2 4,6-1-108,-3 0-120,-3-1-76,6 0-84,-6-2-120,0 1-64,3-1-132,-3 3-236,0-3-348,6 2-608,-6-2 363,0 0-3127,3-6-4277</inkml:trace>
  <inkml:trace contextRef="#ctx0" brushRef="#br0">28867 5170 10545,'0'0'3956,"0"0"-3956,0 0 164,0 0 92,0 0 912,0 0 45,0 0-617,0 0-76,0 0-76,16 28-112,-16-25-36,3-1 120,3 2 168,-6-4 40,3 2-116,-3-2-32,0 0 32,6 0 72,-6-2 24,4-1-24,-4 2-132,0-3-196,0 3-108,3-4 0,-3 2-72,6-3-72,-6-1 0,0 2-48,0-3-24,0-1-12,0-1-12,0 1 48,0-3 44,0 0-56,-6 1 60,6-3 0,-3 2 60,3 1-12,0 3 24,0 0 36,0 5-60,0-3-44,0 4 0,0 2 8,0 0-12,0 0-92,0 0-148,0 0 0,0 0-64,3 2 148,3 2 152,-3 0 0,6-1-112,-3 3-28,-2 0 20,2-2-8,-3 2-48,3-4-232,-3 1-216,3 3-160,-3-2-196,-3 0-928,0-2-973,0 4 957,-3-4-2428,-3-1-2277,3-1 3521</inkml:trace>
  <inkml:trace contextRef="#ctx0" brushRef="#br0">29001 5110 5276,'0'0'8009,"0"0"-6221,0 0-996,0 0 289,0 0-125,0 0-80,0 0 244,0 0-280,0 0-524,0 0-204,21 8 68,-11 0 100,-7-3-36,6 3-160,-3 2 16,-3-1-100,7-1-4,-4 2-60,3-4 8,-6 2 52,3-7 4,-2 3-108,5-4 0,-9 0-4,12-2 40,-12-1 64,6-3-100,-2-2-52,2-2 120,-6 1 32,3-1-92,-3-1 96,6 1-72,-6-2 64,0 0 12,3 1 40,-3 2-40,0-1-36,0 0 36,0 4 88,0 0 80,0 3-8,0 3-64,0 0-96,0 0-108,0 0-76,0 3 148,0 3 36,-3 2 316,-3 3-24,3 5-48,-3-3-64,2 5 12,-2-1 124,6 1 84,-9-1-48,6 0-88,3 1-108,0-1-68,0-4 8,0 3-24,0-5-64,0 5 60,0-6-68,3 1-48,-3-3 36,6 0-60,-6 0 12,0-7-28,0 4 80,0-2-64,0-3-12,0 0-60,0 0-24,0 0-40,0 0-128,0 0-136,0 0-124,0 0-132,-6-3-776,3-3-2449,3 4 909,0-10-8981</inkml:trace>
  <inkml:trace contextRef="#ctx0" brushRef="#br0">29357 5014 5076,'0'0'2629,"0"0"-725,0 0-584,0 0-60,0 0 56,0 0-60,0 0-76,0 0-299,0 0-433,0 0 112,-21-18 56,21 18-148,0 0-232,0 3-176,0 2 76,0 5 220,0 2 376,0 1-24,9 4-260,-6-1-168,6 1-108,-3-4 8,-2 1-104,11-2-68,-6-3-8,-2-1 8,11-4 64,-9 2 16,7-6-76,-7 0 36,4-2 36,-1-2 12,-3 0-24,-2-4-12,2 2 4,-6 3 8,3-5 0,-3 4 12,-3-2-36,0-2-44,0 5-4,0-5-44,0 2-28,0 1-84,0-1-28,0 4 100,0 0-36,0 0-4,0 2-104,0 0-220,0 4-124,0-1 364,0 5 208,3 2 196,4 1-112,2 1-84,0-2 4,0-5 44,4 1 112,-4 0-16,10-6-48,-7 0-8,4 0 8,-4-6-24,-3 0 12,1 3 40,2-5 8,-6 2 24,-3 1 16,-3-3 56,7 2 4,-7 0-40,0-1-48,0-1-128,0 0-16,-7-2-96,4 1-24,-3-1-48,6 2-40,-9-3-32,6 1-100,-7-2-60,10 7 84,-3-3-12,-3 2 180,3 4-20,-3 0-176,3 2-20,3 0-112,0 2-92,-7 0-56,7 4-20,0-3-12,0 4-233,0 0-167,0-1-196,7 0-1420,-7 2-2152,3-5 51</inkml:trace>
  <inkml:trace contextRef="#ctx0" brushRef="#br0">29847 5004 15557,'0'0'2425,"0"0"-1181,0 0-1240,0 0 4,0 0 340,0 0 180,0 0 288,0 0-88,-9 33-288,9-23-296,0 1-144,0-1-64,0-3-56,0 1-28,0 0-120,0-2-60,6-2-48,-3-3-148,-3 4-100,0-3-124,6-2-240,-6 0-440,0 0 183,0-7-767,0 6-4312,0-9-721</inkml:trace>
  <inkml:trace contextRef="#ctx0" brushRef="#br0">29835 4848 12881,'0'0'2688,"0"0"-1479,0 0-761,0 0 96,0 0-184,0 0 504,0 0 116,0 0-784,0 0-196,0 0-820,0 0-376,-10-8-168,10 10 95,10 2-1255,-7 0-3276,3 0-1397</inkml:trace>
  <inkml:trace contextRef="#ctx0" brushRef="#br0">30024 4821 10557,'0'0'2760,"0"0"-2136,0 0 72,0 0 224,0 0 373,0 0-521,-13 36 216,13-18 364,0 1-424,0 5-344,0-3-112,0-1-120,4 2-72,5-4-172,-9-3-44,9 0-64,-9-5-60,6 1 48,-3-3-84,4 0-36,-4 0-16,-3-2-32,6-3-40,-6 1-84,0-2-120,0 0-112,0-2-172,0 2-164,0-2-388,-6 0-385,3 0 249,-4-2-3836,-2-4-3045</inkml:trace>
  <inkml:trace contextRef="#ctx0" brushRef="#br0">29943 4994 13981,'0'0'2937,"0"0"-1981,0 0-624,0 0 28,0 0 72,0 0 400,0 0 84,0 0-196,31 0-272,-15 0-192,-7-1-64,3 1-8,1-2-40,-4 0-64,0-1-80,-2 2-120,2-1-148,-6 0-108,0 2-48,3-2-160,-2 2-268,2 0-364,-3 0-564,-3 0-101,0 0-543,0 0-3240,0 0-997</inkml:trace>
  <inkml:trace contextRef="#ctx0" brushRef="#br0">30170 4775 10453,'0'0'2992,"0"0"-1460,0 0-1040,0 0-28,0 0 429,0 0 163,0 0-264,18 30 448,-8-14-168,-7 1-416,3 2-120,-3 1 32,-3 3 60,6-2-96,-6-2-228,0 0-172,3-1-48,-3-2-24,0-1-60,0-3 0,6-3 4,-6-1-4,0 0 4,0-5 8,0 2 0,4-2 0,-4-3 48,0 0 48,0 0 28,0 0 20,6-2 24,-6-2 12,3 1 0,3-5-120,-3-2-72,0 2-72,3-3-24,-2 3-36,5-1 48,-9 1-36,9 4 12,-9 0 48,6 2-48,-6 2-28,0 0-56,3 0-60,-3 2 252,0 4 36,7-3 120,-7 5 24,3 2-60,3-2-44,-3 1-28,-3 1-8,9-2-32,-9 0-8,13-2 72,-4-3-60,-3 3 48,4-4-16,-1-2-44,-6 2-96,6-2-120,-9 2-124,10-2-116,-7 0-136,-3 0-76,0 0-144,0 0-320,-3 0-260,-7 0-644,10-2-537,-6 2-1991,3-2-4177</inkml:trace>
  <inkml:trace contextRef="#ctx0" brushRef="#br0">30666 4905 2284,'0'0'2188,"0"0"-299,0 0 139,0 0-192,0 0-236,0 0-168,0 0-124,0 0-96,0 0-171,0 0-629,-6 5 220,6-5 244,0 0 192,6 0-284,-6 0-272,0 0-160,0 0-72,3-2-76,3-1 4,-3 0-4,6 1-8,1-4-76,-1-2-12,0 3-48,1-1 16,-1-2 20,-6 0-48,9 5 12,-5-5-48,-4 2 48,3 2-52,-3 2-8,-3-2 0,6 4-4,-6-2-8,0 2-72,0 0-60,0 0-148,0 0-168,0 6-12,0-2 472,3 6 196,-3 4 132,7-1-108,-4 4-76,3 2-60,-3 3 0,0-1 76,3-2-76,4-1-72,-7-1 0,6-4 36,-3 1-12,-3-3-36,3-1 0,4-2-8,-7-2 4,-3-3-44,3 2-24,3-3-112,-3-1 28,3-1-88,-2 0-92,2 0-200,-3-1-232,-3-4-292,6 2-664,-6 1-485,0-2-2863,-6 0-5261</inkml:trace>
  <inkml:trace contextRef="#ctx0" brushRef="#br0">30886 4759 6097,'0'0'2884,"0"0"-1512,0 0-600,0 0 180,0 0 324,0 0 8,0 0-264,0 0-376,0 0-255,0 0 107,0 0 100,-22 30-88,22-10 392,-9 0 92,6 1-152,-7 4-196,1 0-120,3 0-148,-3 0-112,-4 0-8,1-1-76,3-3-96,2-2-84,-2-2-44,0 1-28,9-7-120,-10 1-16,10-5-44,0 1-52,0-2-108,0-4-148,0 0-144,0-2-216,10 0-84,-4-4-780,-3-5-621,3 1-4799,4-6-81</inkml:trace>
  <inkml:trace contextRef="#ctx0" brushRef="#br0">31063 4668 9005,'0'0'3160,"0"0"-1640,0 0-808,0 0-232,0 0-12,0 0 60,0 0-11,0 0-129,0 0-176,0 0-40,6 0 88,-3 0 100,3 0-208,-3 2 192,7 0 200,-4 0 144,0-2-200,9 0-168,-2 2-128,-4-2-80,7 0-16,-10 2 40,12-2-52,-8 2-36,-1 0-44,0 0-4,-2 0-96,-4-1-40,3 5 16,-6-4 20,0 4 100,0 0 28,0 1 152,-6 3 112,-4 4-48,1-3-24,0 7-28,-10-3-8,7 0-12,2 3 8,-2-1-96,3 1-12,-1-1 52,1 0-4,0-3-12,6-1 76,-3-3 32,2 0 24,4-1-44,0-1-76,0 0-60,0 0 24,0-3 12,4 1-48,-4 2-36,6-5 36,-3 4-40,-3-4 4,9 3-12,-9-2-84,0 0-48,3-2-24,-3 4 48,0-4-12,0 1-112,6 1-116,-6-2-152,0 0-180,0 2-192,4-2-364,-4 0-576,0-2-841,0 0 673,0 0-4696,0 0 203</inkml:trace>
  <inkml:trace contextRef="#ctx0" brushRef="#br0">31168 5137 8713,'0'0'2788,"0"0"-1736,0 0-232,0 0 548,0 0 236,0 0-647,0 0-261,0 0-4,0 0-16,0 0-260,-28 20-184,28-13 12,-3-1 0,3 0 24,0 0-72,0 2-12,0 0-64,0-5-60,0 5-8,0-5-44,0 2-4,3-4 4,-3 3 0,6 0 40,-3-4-36,-3 2 72,7-2 0,-4 0 28,-3 0-16,0 0-24,9-2 0,-9 1-36,0-6-36,3 6 0,-3-4-48,0 2 36,0-2-108,0 0-40,-3 1 100,3 0-72,0 1 48,-9-1-4,9 2-20,-3 2 12,-4-2 84,4 2 4,-3 0-4,3 2-52,-3 1 64,6 3 0,-3-2 136,-3 0-28,6 0-12,0 2 16,0-4-52,0 2-16,0-1-44,0-1-8,0 0 8,9 1 48,-9-2 12,6-1 64,3 0 8,-6-4-36,4 0-44,-4 1-52,6-3 60,-6 4-60,3-4-96,-3 3-4,-3-4 96,0 6-68,0-5-24,0 2-4,0-2 92,-3 2-76,-6 0 36,9 1-36,-6-2 76,3 5 8,0-1 48,-4 1-40,4 1 64,-6 2 36,3 0 52,6 3-76,-3-2-72,-3 2-12,6-2-48,0 2 36,0-5-36,0 6 0,0-6-40,0 3 76,9-3 4,-9 2 0,9-3-64,-3 0-48,-3-4 8,7 0 28,-7 3 80,3-6 4,-3 1 60,-3 3 16,6-2-76,-6 2 4,0-1 40,-6 0 76,3 1 16,3-2-4,-6 4-84,3-1 72,3 2-20,-3 0-32,-4 0-68,7 0-72,-3 0-100,3 0-120,0 2-72,0 2-36,-6-1-4,6-1-196,0 4-96,0-4-464,0 1-713,0 2-3,0-5-4744,0 2-1029</inkml:trace>
  <inkml:trace contextRef="#ctx0" brushRef="#br1">25866 5975 6705,'0'0'2504,"0"0"-1340,0 0-752,0 0-64,0 0 476,0-33 124,0 28-336,0-1-128,0-2-120,0 2-8,0 1-4,-6-1-24,6 4-100,0-4-28,-3 4 176,3 0 129,0 2 19,0-1-52,0 1-16,0-3-48,0 3-100,0 0-88,-4 0-12,4 0-20,0 0-56,-6 4-84,6-2-40,-3 6 140,-3 3 148,6 3 192,-3 4 156,-3 1-120,-4 0-52,10 0-24,-9-1 12,6 1-132,-3-2-16,3 1 4,3-5-160,-3 1-24,-4-3 0,4-1 0,3 2 4,-6-7-28,6 1 36,-3 0-24,3-2-24,0-4-12,-6 2 0,6-1 0,0 2 0,0-3 24,0 0 24,0 0 28,0 0 8,0 0 48,0 0-24,-3-4-84,3 0-108,0-4 0,0 0-144,0-3-36,3-5-36,3-3-12,-3-2 44,3-2 40,4-3 24,-7-1-48,6 0 12,3-1 0,-5 0-64,2 3 52,-6 4 96,6 4 12,-3-1 52,-2 9-64,-4-1-12,3 2 72,3 5 0,-6-2 8,0 4 4,0 1-4,0 0-116,0 0-136,0 1-32,0 4 288,3 2 76,-3 5 152,0 1 4,0 3-40,0 5-60,6 2-24,-6-2-36,3 5 36,-3-3 28,10-2-28,-4 0 60,3 1-84,0-3 72,-2-2-24,8 1-84,-6-5 24,1 3 12,-1-7 28,0-1 8,-6 0 24,7-5-24,2-1-12,-6 2 36,-3-4 0,4 0 0,-4-2 36,3-2 0,-3-2 13,3-1-13,-3-1-48,4-6-36,-7 3-20,3-5-76,-3-1-4,0 0-60,0-4-8,0 1-12,0-5-48,-3 2 0,-4-2-97,7 0-23,-3 1-48,-3 3 12,3 2 84,3 4 12,-6 3 20,6 3 40,-3 1 48,3 2 24,0 4-12,0 0-36,0 2-60,0 0-84,0 0-76,0 0-128,3 0-248,3 0-152,-3 2-104,3 0 84,-3 4-260,7-5-428,-10 4-813,9-2-1779,0-1 1104,-6 2-1641</inkml:trace>
  <inkml:trace contextRef="#ctx0" brushRef="#br1">26250 6028 10453,'0'0'3856,"0"0"-2836,0 0-552,0 0 100,-28-6 181,25 7 303,-6 4-176,0-2-372,-1 5-164,7 2 28,-6-1 48,0 5 48,3-1 80,2-1-176,4 2-104,0-5-80,10 1-76,-7-2 24,12-1 0,-2-3-20,2 0-28,-2-2-36,8-2-36,-5-4-12,-4 0-52,-2-4-8,8 0-12,-9-1-16,1-1 16,-1-1-36,-6-1 24,-3 0-24,6 1-52,-6-3-20,0 1-16,-6 3-32,-3-3 80,6 3 148,-7 2 4,1 3 104,-6-3-20,2 6-88,4 1-64,-3 1-56,-4 0-24,4 1-88,2 1-24,1 0-36,6-1-88,-3 4-268,6-3 72,0 1-396,0 1-913,0 0-907,6 2-208,-6-6-7405,3 2 16542,3 0-12010</inkml:trace>
  <inkml:trace contextRef="#ctx0" brushRef="#br1">26436 5952 1708,'0'0'10585,"0"0"-7849,0 0-1375,0 0-205,0 0 904,0 0-608,0 0-672,0 0-188,0 0 28,31-10 20,-15 10-60,-4 0-220,-2 0-188,5 0-76,-2 0-88,-1 0-8,-3 0-12,7 0-124,-7 0-44,0 0-48,-2 0-60,2 0-232,0 0-184,-3 0-204,-3 0-332,-3 0 128,7 0-772,-7 0-4705,3-1-3680</inkml:trace>
  <inkml:trace contextRef="#ctx0" brushRef="#br1">26551 5769 9441,'0'0'3960,"0"0"-2780,0 0-460,0 0-428,0 0 168,0 0 73,0 0 15,0 0-16,0 0 360,0 0-8,0 0-184,-6 27-116,12-16 0,-6 5 72,0-1 36,3 5 8,-3-1-8,0 2-56,0 2-152,0 3-124,0-4-60,0 4 88,0-3-4,0 0-180,6-1-156,-6-3-48,0 0-4,0-6-68,4 3-84,-4-7 0,0 1-72,6-2-24,-6-5-100,0 2-68,0-4-76,0-1-8,0 0 80,0-6-84,0 1-788,0-7-444,-6-1-668,2-5-4445,4 7-1348</inkml:trace>
  <inkml:trace contextRef="#ctx0" brushRef="#br1">26759 6033 13209,'0'0'2620,"0"0"-819,0 0-1069,0 0 16,0 0 284,0 0 16,0 0-260,0 0-328,0 0-300,0 0-148,18 0 0,-14-2 36,5 2 12,-3 0 60,-3-3-8,6-2-64,1 4-48,-4-5-60,-3 0-64,6 0 52,1-2-24,-7 0 12,3 3 24,-3-3-112,-3 1-56,0-3 32,0 2-96,-3 0 184,-3-1 96,-4 3 4,7-1 8,-6 0 4,0 6 92,-1-4-96,1 5-4,-3 0 4,-4 5 40,10-2 108,-3 5 68,-1 2 28,4 4 48,-3-3 44,6 5-32,-6-2 60,9 4-76,0-1-20,0-1-76,0 2 0,3-5-48,6 1 12,0-3-68,-3-2-40,4 1-48,2-2-12,-3-2-96,4-3-4,-4 2-116,-3-3-96,4-2-28,-1 0-72,-6 0-120,6-2-96,1-3-136,-7 4-312,3-5 84,-3 0-784,-3 0-4585,6-2-1868</inkml:trace>
  <inkml:trace contextRef="#ctx0" brushRef="#br1">27094 5933 5228,'0'0'2733,"0"0"-1257,0 0-284,0 0 568,0 0-76,0 0-284,0 0-896,0 0 149,0 0-29,0 0-64,-25-21-32,16 21-8,2 0-4,4 1-4,-3 1-8,3 3-64,-3-4-64,6 5-108,-3 0-124,-3 0-72,6-3-8,0 5 20,6-2 72,-3-2-68,3 2 32,-3-4 24,3-1 52,-3-1-40,7 0 28,-4 0-16,-3 0-24,6-1 0,1-6-32,-7 4-52,3-3-16,-3 2-44,-3-2-108,0 1-64,0-1-56,0 0 60,0 1-40,-3-2-8,-3 1 56,6 3-8,-10-1-4,7 0-44,3 2-64,-9 2-60,9 0-52,-3 0 4,3 4-52,-6 2-112,6-3-236,-3 3-476,3 2-917,0 0-1915,0-3-528,3 2-1773</inkml:trace>
  <inkml:trace contextRef="#ctx0" brushRef="#br1">27072 6166 1408,'0'0'12409,"0"0"-10249,0 0-1183,0 0-341,0 0 1176,0 0-140,0 0-468,0 0-428,0 0-428,0 0-248,0 0-100,-3 0-136,3 0-32,-6 0-24,6 2 108,-3 4 20,3-4-44,-7 6-12,7-5-36,0 3 56,-3 1-32,3-2 36,0 1 48,3-3-88,-3 2 28,7-4-12,-4 1 116,3 3-36,-3-5 40,6 0 100,1 0-16,-1-5-84,-6 3-44,6 1 32,-2-5 12,2 2 84,-6-2-24,-3 0 52,6 2-100,-6-3-12,0 1-108,-6 0 108,3 0 48,-3 3 4,-4 1 32,7-2 36,-3 4 0,-3 0-120,-1 1-56,7 4-52,-6-2 0,6 3-88,3 0-20,-6 0-16,6 1 84,0 1-68,6-2-40,-6-2-208,3 2-124,-3-3 172,9-3-136,-9 2-484,10-2-1357,-7 0-2895,-3-2-977</inkml:trace>
  <inkml:trace contextRef="#ctx0" brushRef="#br1">26089 6696 6673,'0'0'2908,"0"0"-792,0 0-708,0 0-328,0 0-32,0 0-620,0 0 216,0 0-43,0 0-105,0 0-60,9-16-116,-9 16-60,0 0-100,0 0-24,0 0 0,0 0 0,0 0-40,0 0-20,4 0 8,-4 0 40,0 2 84,0 0 84,0 2 100,0-2 12,0 4-4,3 2 28,3 1 20,-6 1-12,9 3 36,-6 4 36,7 2-48,-1 5 12,0-1-88,0 2-44,1 0-100,2-4-72,-3 3-108,1-5-12,5 0-36,-12-3 36,7-5 12,-1 0 0,-6-3-48,3-2 96,-3 1-20,-3-4-28,7-1 24,-7 2-12,0-4 36,0 0 24,0 0 48,0 0 60,0 0 96,0-4-95,0 2-145,0-1-92,0-4-4,0 1-48,0 3 36,0-5-60,0-2-1,0 1-71,3-5-84,3 1-48,-3-6 60,3-3 36,-3 1-24,7-4 72,2-2-28,-6 0-8,-3-1 12,3 6 156,-2-2 0,2 5 120,-3 3-72,-3 5-48,0 1 48,0 3-44,0-1 4,0 4 0,0 0 52,0 0-12,0 4-48,0-1 0,0 1-60,0 0-24,0 0-24,0 0-48,0 0-72,0 0 36,0 0-16,0 0 40,0 0 24,0 0 48,0 0 0,0 0 40,0 0 56,0 0 12,0 0 60,0 0-68,0 0-4,-3 0 120,-3 0 0,2 1-24,-5-1-24,0 0-12,-7 2-52,4 0 4,3-2-12,-10 4-44,7-2-28,-1-2 12,-2 2-48,-4 2 60,7 0 48,-1-4-8,-2 3 4,2 1-68,7-4 68,-6 2 0,3-2 4,9 2-8,-4-2-40,-2 0-24,6 0 12,0 0-48,0 0-88,-3 0-8,3 0-40,0 0-152,0 0-112,0 0-136,0 0-160,0 0 184,0 0-16,0 3-308,3-3-268,-3 1-753,0-1-1171,0 2 8,6-2-1209,-15-6-691</inkml:trace>
  <inkml:trace contextRef="#ctx0" brushRef="#br1">26102 6558 4892,'0'0'3945,"0"0"-2237,0 0-152,0 0 4,0 0-128,0 0-780,0 0 117,0 0 31,0 0 412,0 0-228,0-4-288,0 3-148,0 1-84,0 0-76,0 0-84,0 0-132,0-2-172,0 2-80,9-3-28,-6 2 100,12 1 8,-2-2 108,5 2 52,4-2-64,-3-2-24,-1 2 36,4 0 52,-6 1-64,2-1-48,-5-3-48,-1 5-8,-3-3-88,1 0 24,-1 2 24,-3-1 44,-3 0 4,3 2 8,-3-4 52,-3 4 48,0-2 12,0 0 16,0 2-64,0-2-64,0 1-8,-3-2-4,3 1-8,0 2-84,-6-1 8,6 1 4,-3-2-12,3-1 0,0 2 36,-6-1 8,6 2 40,-3-2 8,3 0 4,-6-2 52,2 2 8,-2-4-12,6 3-36,-3-5 84,-3 2-24,-3 2-64,6-4 40,-7 5 12,7-3-60,-3 4 0,-3-2-60,6 2-24,-4 0 12,-2 2-24,9-2 0,-3 2-4,-3 0-32,3 0-76,3 0-80,0 0-104,0 0-92,0 0-128,0 2-144,0-2 152,0 4-248,0 0-652,3-2-893,3 4-747,-3-4-1636,-3 1-1429</inkml:trace>
  <inkml:trace contextRef="#ctx0" brushRef="#br1">26495 6970 8553,'0'0'4256,"0"0"-2840,0 0-320,0 0-668,0 0 317,0 0 63,0 0-124,0 0-180,0 0-168,0 0-104,0 0 88,28 0 48,-18 1 36,2 2-4,3-1-44,-2-1-172,-4 1-16,4-2 28,2 2 20,-6 1 76,4-3-36,-4 1-76,-3-1-128,-3 0-52,0 0 4,4 0-4,-7 0 4,0 0-4,0 0-4,3 0-48,-3 0-20,0 0-144,0 0-272,-3 0-240,3 0-288,0 0 112,-10 0-456,10 0-3733,-3 0-2064</inkml:trace>
  <inkml:trace contextRef="#ctx0" brushRef="#br1">26526 6844 6049,'0'0'2624,"0"0"-1096,0 0-548,0 0 112,0 0 196,0 0-120,0 0-272,0 0-496,0 0 133,0 0-37,-6-4-24,6 4 12,0 0 96,0 0-76,3 0-136,-3 2-84,3-2-28,4 2-36,5 0 36,-3 0 0,1 0-12,-1 0-60,6-2-40,-8 2-56,11-2-28,-9 0-48,1 0-12,-1 0-48,0 0-52,-6 0-20,4 0 24,-4 0-28,6 0 4,-9-2 8,0 2-108,0 0-48,0 0 24,0 0 12,0 0-100,0 0-232,0 0 108,0-2-300,0 2-561,0 0-1019,0 0-1692,-3 0 800,-3 2-2233</inkml:trace>
  <inkml:trace contextRef="#ctx0" brushRef="#br1">27261 7113 10557,'0'0'3052,"0"0"-1912,0 0-232,0 0-276,0 0 489,0 0 707,0 0-812,0 0-772,0 0-244,0 0-60,0 0 60,3 7 364,-3 3 64,3 1 8,3 5-56,4-3-116,-7 3-68,6 0-76,-3-5 48,4 5 16,-1-7 56,-6 2-72,6-3-68,4 0-52,-4-4-48,-3 2-8,-3-4-4,4 2-112,-4-2-56,3-2-24,-3 0-64,-3 0-84,0-2-120,0-2-48,0 0-272,0-2-260,0-2 140,0-2-972,0 1-2921,-3-1 109,-3 1-621</inkml:trace>
  <inkml:trace contextRef="#ctx0" brushRef="#br1">27370 7086 8161,'0'0'5792,"0"0"-4300,0 0-672,0 0-335,0 0 15,0 0 268,0 0 524,-25 38-260,12-21-240,4 3-52,6 1 60,-6 0-268,-1 0-180,4 1-100,-3-5-44,9-3-196,-3-1-12,-4-1-100,7-4-20,-3 0-48,3-3-48,0 3-136,0-7-96,0 4-108,0-4-112,0 1-200,3-2-120,-3 0 360,7-3-496,-4-3-3205,-3-2-3964</inkml:trace>
  <inkml:trace contextRef="#ctx0" brushRef="#br1">27125 6806 5805,'0'0'2820,"0"0"-1020,0 0-884,0 0-160,0 0 64,0 0 60,0-27-96,0 20-100,0 4-144,0-3-364,0 2 305,0 0 55,-3 2-4,3-1 16,-7-2-44,4 4-72,-3-3-28,-3 2-24,9 0-88,-13 2 4,4 0-88,0 2-76,-1 2-8,1 1-4,0 3 4,-4 2-52,4-1 24,0 3-24,6 0-20,3-3 8,0 1 12,3-2 48,3 1 4,0-1 20,10-2-48,-4-2-8,4-1 8,-4-3 36,10 0-12,-13-3 16,7-3-4,-4 0-12,-3-1-20,1-5-40,-1 0-48,-6-1 0,3-1 44,-3 1-56,-3-3-48,0 1-24,0 0 24,-3-1-88,-3-1 16,-3 1 60,-1 5-48,4-5 8,-3 5-68,0 1 60,-1 0-76,1 4 28,0 3-52,-1-2-96,1 4-60,6-1 20,-3 2 52,3-2-64,3 2-144,0 0 144,0 0-124,0 0-188,3 0-348,3-2-557,-3 0-711,6 2 232,4 0-16,-13 0-920,9 0-2917</inkml:trace>
  <inkml:trace contextRef="#ctx0" brushRef="#br1">27054 6947 4560,'0'0'2317,"0"0"-785,0 0-404,0 0 152,0 0 352,0 0-140,0 0-128,0 0-884,0 0-104,0 0 29,3 3 119,7-3 232,-1 0 404,0 2-340,13-2-232,-6 0-124,2-2-28,-2 2-48,8-1-132,-5-1-60,-7-1-52,7 2-92,0-1-52,-7-3-72,-3 4-36,4-1-12,-4 0 8,-3 2-8,-3-2-40,4 0-56,-4 2-16,-3 0-96,0-2-4,0 2-20,0 0-88,0 0-100,0 0 120,0 0-184,0 2-360,-3 0-1185,-4 2-1703,4-2 1032,-3 2-1581</inkml:trace>
  <inkml:trace contextRef="#ctx0" brushRef="#br1">27134 7167 6977,'0'0'2880,"0"0"-1140,0 0-448,0 0 400,0 0-620,0 0 197,0 0 639,0 0-696,0 0-456,0 0-268,0 0-48,-28-18-52,25 20-100,-6 4-92,-1-2-76,1 3 24,0 3-68,6 0 20,-4-3-12,4 3 24,3 0-48,0-1-12,0-1-40,0 0 0,3 0 56,7-5-4,-4 3-48,-3-4 72,6 0 48,-9-2 0,13 0 28,-13 0 44,9-4 84,-3 1-48,-3-3-56,4-2-88,-7-2-84,3 2-12,-3-3 0,6-3-72,-6 3 64,0-5-76,-6 3-4,6-3 4,-3-1-84,-7 4-12,4-3 12,-3 5 12,-1-3 44,1 4-20,3 2-48,-3 3 84,2 1 8,-2 2-8,6 0-12,-3 2-60,3 0-52,-3 2-80,2 2-28,4 0-12,0-1 24,0 5-172,0-2-280,10-2 60,-7 2-388,6-3-416,-3 2-409,4-3-1083,-1-1-1112,-6-1-1657</inkml:trace>
  <inkml:trace contextRef="#ctx0" brushRef="#br1">27585 6601 432,'0'0'1784,"0"0"-492,0 0-248,0 0 117,0 0 179,0 0 8,0 0 12,0 0 84,0 0 44,0 0-236,0 0-140,-13 4-444,7-4-304,3 2 117,0 0-9,-3-1-36,-4 5 132,1 0 184,0 0-112,-4 2-172,4 1-128,6-1-84,-6 2-84,2-4-172,4-1 0,3 1-160,0-4-60,0 2-36,0-2 144,10-2 112,-7 0 120,6 0 40,0-4-68,4 0-92,-4-4-48,0 2 36,7-1-84,-10-2-40,3 1-60,7-2-12,-7 2 12,0 0 12,-5 1 84,5 0 16,-9 4 76,9-1 8,-9 2 4,0 0 4,0 2-8,0 0-76,0 0-56,0 0 56,3 4 76,-3 0 236,0-2 204,6 4-36,-2-1-120,-4-1-40,0 4-12,9-4 36,-3 2-24,-3-3 36,6 2 8,1-2-32,-1-1-48,0 2-40,4-4-72,2 2-88,-5-2-8,-1 0-108,-3 0-132,0 0-140,7 0-212,-13 0-436,6 0-148,-6 0 4,0 0-3249,0 0-5904</inkml:trace>
  <inkml:trace contextRef="#ctx0" brushRef="#br1">27613 6763 5012,'0'0'2641,"0"0"-685,0 0-188,0 0 40,0 0-372,0 0-392,0 0-668,0 0 257,0 0 311,0 0 440,0 0-416,21 37-236,-15-22-36,-2-2 104,-4 3-184,0 0-156,6-5-180,-3 3-40,-3-3-20,0-1-88,6-1-84,-6-2-48,0-2-4,0 1-4,0-3-52,0 2-24,0-3-16,0-1-80,0 4-48,0-4-52,-6-1-120,6 0-132,0 0-88,0 0-96,0 0-236,-3-1 84,3-5-836,0-2-4461,0 4-968</inkml:trace>
  <inkml:trace contextRef="#ctx0" brushRef="#br1">28152 6669 5461,'0'0'2508,"0"0"-860,0 0-668,0 0 204,0 0 172,0 0-212,0 0-156,0 0-560,0 0 20,0 0-55,6-26-81,-6 28-100,0 4-24,0 4 96,0 1 744,-6 7 312,6 1-400,0 6-320,0-4-184,6 4-72,-6-4 24,3-1 12,4-5-148,-7 1-80,3-5-164,-3 1-8,3-2-12,3-2-160,-6-3 28,0 1-108,3-2-88,-3 0-156,6-2-160,-6-1-40,0-1-108,0 0 16,-6 0 28,3 0-592,3 0-2685,-9-3-1947,6-3-1005</inkml:trace>
  <inkml:trace contextRef="#ctx0" brushRef="#br1">28102 6780 5440,'0'0'3057,"0"0"-1001,0 0-600,0 0-116,0 0-96,0 0-172,0 0-756,0 0 64,0 0-31,0 0 51,0 0 108,7 0 396,-4 5 52,6-4-172,0 1-64,1 0 36,2-2-80,4 2-92,-4-2-64,0 0-64,7 0-116,-4-2-112,-2 0-120,6 0-108,-7-2-4,-3 2-128,1 1-36,-1-1-24,-6-1-64,3 1-32,-6 2-184,0-1-96,0 1-112,0 0-120,-6 0-348,3 0 192,-6 0-976,-1 0-2685,7 0-707,-12 3-1789</inkml:trace>
  <inkml:trace contextRef="#ctx0" brushRef="#br1">28687 7147 1252,'0'0'4793,"0"0"-2793,0 0-908,0 0-252,0 0 308,0 0 328,0 0-136,0 0-216,0 0-656,0 0 32,0 0 33,-9-4 15,0 4 8,0 0 212,5 3-80,-5-2-84,-6 3-32,5 2-20,-2-2-92,0 3-144,2 1-156,-5 2-28,5-1 16,1-1 8,6 4-12,-6-3 28,9 3-40,0 0-60,0-3-68,0-1-4,3 2 0,3-4-8,6-1 8,-5 1 60,2-4 28,0-2 8,1 0 36,2-2 24,-3-4-20,4-2-4,-7-1-36,3-3 12,-6 1-48,7-3-60,-10-2-60,3 0 12,-3-2-36,0-2-24,0 1-40,-3 0-104,3 0 156,-10 0-100,7-1 40,-6 5 12,3-1 32,-4 6 28,10 1 72,-9 5-48,6-2 0,3 4-24,-6 2-64,3 0-120,3 2-192,0 4-64,0 0 148,0 1-92,0 3-168,0 4-312,0-3-904,0 3-1169,0-2-1299,3-3-1069</inkml:trace>
  <inkml:trace contextRef="#ctx0" brushRef="#br1">28815 7124 6585,'0'0'4880,"0"0"-2668,0 0-792,0 0-756,0 0 305,0 0 719,0 0-276,0 0-692,0 0-476,0 0-192,0-2-44,0 4 172,0 4 112,0-1-24,0 3 12,0 2 36,0-2-36,0 1-28,3 1-32,3-2-64,-3 1-36,3-1-12,4 0-8,-7-2-52,6-3 0,-6 2 0,6-2 24,-2-3 12,2 0 0,0 0-24,0-1 0,-2-6 28,2 1-28,0 1 0,1-3 24,-4-1-36,-3-1-36,-3-1 0,6-1-4,-6 0-8,0 1-4,3-1 0,-3 2 4,0 7 84,0-4-28,0 6-56,0 1-72,-3 0-72,3 1-48,0 7 192,-6 2 24,6 4 276,-3 5 96,-3 0 52,2 5 140,-2-2-80,3 4-112,-6-1-144,9-4-176,0 0-76,-6-4 0,6 1 4,-3-4 0,3-3-8,0-1-40,0-1 32,0-3-72,0-2-72,0 2-72,0-4-120,0-2-88,0 0-68,0 0-100,0 0-48,0-4-288,-4-2-1088,4-2-200,0-1-7341,0-7 392</inkml:trace>
  <inkml:trace contextRef="#ctx0" brushRef="#br1">28551 6936 5581,'0'0'4240,"0"0"-1932,0 0-804,0 0 68,0 0-732,0 0 365,0 0 475,0 0-944,0 0-576,0 0-24,31-5 376,-12 3 244,9 0-112,-7 0-292,7 0-148,0 2-32,-6-1-16,6-4-60,0 3-48,-7 1-48,-2-4-76,0 4-104,-4-1-40,1 0 4,-4-2-28,-3 2-84,-3 0-132,-2 2-16,-4-1 12,0-1 48,0-1 24,0 1 84,0 2-168,-4 0-440,-2 0-1049,3 0-2415,-3 0-348,-3 0-1689</inkml:trace>
  <inkml:trace contextRef="#ctx0" brushRef="#br1">28700 6699 6217,'0'0'5964,"0"0"-3668,0 0-1336,0 0-460,0 0 245,0 0 423,-22-13 52,13 13-556,-4 0-272,4 4-148,-6 2 36,5-1 48,-2 3 0,3 1-36,-1 1-108,7 0-104,-3-1-80,6 2-84,0-2 36,6-2 48,-3 1-4,7-2 8,-1 0 40,0-2 64,4-2-12,-4-2 16,0-2-16,1 0-24,2-6 0,-3 0 36,1-1-20,-1-3-40,0-3-44,-3 3-4,-2-3-72,-1-3 8,-3 3 64,6-3-84,-6 2-12,-9 0-24,9-2 116,-10 1-80,1-1 8,0 3 64,-1 2-60,-2 1 12,3 5-48,-1-1-40,-2 0-20,6 6-76,-4-2-72,7 2 60,-6 2-52,9 0-120,0 0-232,0 4 120,-6 0-312,6 4-693,0 0-639,0-1-580,0 0 24,0-1-1661</inkml:trace>
  <inkml:trace contextRef="#ctx0" brushRef="#br1">29317 6738 2480,'0'0'6253,"0"0"-3525,0 0-1088,0 0-356,0 0-124,0 0-508,0 0 41,-25 31-61,25-28-112,0 4-160,0-4-128,0 3 4,0 2 32,0 0 104,9-3 104,-9 3 60,7 2-84,-4-1-36,3 1-104,-3 2 44,3-1-8,-3 2-32,3 1-48,-6 2-124,4-5-96,-4 5 0,0-5-40,0 1 40,0 2 24,0-5 40,-4 1-16,4-1-12,-6-1 24,3 0 24,-3-4 40,3 2 56,-3-3 48,-4 2-44,1-4-28,6 1-36,-6-2-48,-1 0-72,1 0-48,-3-2-44,5-2-4,-2 0-96,-3-2-156,2 3 8,7-1-20,-3 0 20,3 2 64,-3 1-64,6-2-32,0 3-88,0 0-108,0 0-208,0 0-272,0 0 228,0 0-396,6 0-728,-3 0-1253,3 0-2279,1-4-2353</inkml:trace>
  <inkml:trace contextRef="#ctx0" brushRef="#br1">29336 6554 1656,'0'0'7201,"0"0"-4541,0 0-1292,0 0-476,0 0 88,-22-3-48,13 3-620,2 0 217,-2 0-17,6 2-40,-6 1 36,-1 5 160,1 0 252,0 3-64,-1 3-52,1-2-100,0-1-168,6 3-112,-3-5-76,2 3-128,4-4-124,0-1-92,0 0 0,0-4 8,0 3-12,4-4 0,2 0 8,-6-2 76,9 0 60,-6-2-8,6-4-64,1-2-72,-1 0-52,0-3-84,1-1-8,2 3-48,-3-7-88,-2 3-56,2-3-16,0 1-24,-6 2 84,3-3 160,-2 6 132,-4 2 88,0 1 68,0 5 40,0 2-52,0 0-104,0 0-40,0 2 0,0 2 88,0 1 212,-4 3 4,4 0-112,0 1-32,4 1-28,-4-2 24,12 1-12,-3-1 4,-3 2 20,4-4-72,2-1-84,-3 1-12,1-2 0,2 2-84,-6-4-60,-3-1-40,7 2-92,-4-3-136,-3 0-240,3 2-148,-6-2-140,0 0-184,0 0-188,0-2-2589,0-1-4611</inkml:trace>
  <inkml:trace contextRef="#ctx0" brushRef="#br1">30132 6720 1408,'0'0'4065,"0"0"-2817,0 0-612,0 0 92,0 0 296,0 0 220,-3-24 416,3 19-408,0 4-260,3-1-132,4 0-344,-4 0-64,-3 2 153,0 0 67,6 2 344,-3 2-168,-3 3-136,0 3 104,0 6-60,0-3-296,0 4-96,0 1 48,0-3-72,-3 0 0,-3-1-52,6-1-132,0-1-156,-3-2-24,3-2-60,0-3 0,0 1-108,0-4-16,0 2-152,0-2-76,0 0-76,0-2-20,0 0-104,0 0-156,0 0 156,0 0-264,-7-2-1172,7-4-3829,-3 3-1616</inkml:trace>
  <inkml:trace contextRef="#ctx0" brushRef="#br1">30188 6527 1188,'0'0'12769,"0"0"-10220,0 0-749,0 0-728,0-30-192,0 22-36,0 0-116,0 0-280,0 2-228,0 3-172,3-3-48,-3 4-172,0 2-80,0-2-52,0 2-60,0 0-404,0 0-392,-3 0 236,3 2-1196,0 2-3521,-3-2-324</inkml:trace>
  <inkml:trace contextRef="#ctx0" brushRef="#br1">30470 6626 8537,'0'0'5356,"0"0"-3928,0 0-432,0 0-183,-37 0 635,28 0-268,-4 6-424,-2-2-328,3 2-268,-7 2-152,10-2 0,-1 2 76,1 0-84,9 0-8,-9 2-100,9-3 44,0 3 60,0 0 4,0-2 0,9-1 8,-9 1 80,9-3-4,1 2 100,-1-4-64,0 3-48,1 0 0,-1-2 16,0 2 32,-6-3-36,7 3-40,-1 0-44,-3 0 0,-3 2-96,-3-1-12,0-1 32,0 2 68,0 1-4,0 1-84,0 2 24,-3-1-24,-3-1 44,-3-1-20,-1-1 60,1 0 12,0-3 36,-1 1 40,7-4 56,-6 3-12,0-5-44,-1 0-16,7 0 0,-3 0-60,6-5-4,-9 2-228,9-3-48,0 2-132,0-4-76,0 2-184,0 1-4,0-1 112,6 0-216,-3 2-881,-3 1-2455,0 0-288,0 1-1949</inkml:trace>
  <inkml:trace contextRef="#ctx0" brushRef="#br1">26415 7553 5981,'0'0'2768,"0"0"-880,0 0-476,0 0-284,0 0-236,0 0-20,0 0-216,0 0-356,0 0 116,0 0-3,0 0-37,0-25-92,0 26-164,0 4-116,0 4 204,0 4 508,0 5 612,0 3-436,0 2-308,0 4-124,0-1 64,-7-4 20,7 4-132,-3-7-220,3 0-44,0-2-16,0 1-60,-3-2 0,3-5-60,0 3 0,-6-3-12,6-1-4,-3-1-104,-3 1-36,6-10-23418,-3 10 46928,-4-3-23594,4 1-24,-3 2-76,3-4-96,-6-1-52,9 1-44,-6-4 20,2 2-220,4-2 144,0 0-224,0-2-624,0 0-1269,0-2-1791,0 0-729</inkml:trace>
  <inkml:trace contextRef="#ctx0" brushRef="#br1">26300 7717 3636,'0'0'4221,"0"0"-2057,0 0-732,0 0-408,0 0-64,0 0-84,0 0-108,0 0-124,0 0-508,0 0 128,0 0 57,-9-6-13,9 10-32,6 0 12,-3 2 56,3-3 252,3 3 120,1-2-80,2 0 0,7 0 48,-1-4-64,1 0-96,-4 0-124,4 0-88,0-2-116,-4-2-196,-2 2 0,-1 0-112,-3-1-44,1 0-48,-1 1-40,-3 1 12,-3 1-8,-3-2-64,0 2-136,3 0-84,-3-2-84,0-1 8,0 3-104,-3 0-608,3-1-1121,0 1-1879,0 0 352,0 0-1241</inkml:trace>
  <inkml:trace contextRef="#ctx0" brushRef="#br1">26601 7543 392,'0'0'7509,"0"0"-5113,0 0-1224,0 0-416,0 0 180,0 0-96,0 0-284,0 0 12,0 0 72,0 0-172,0 0 297,18 40 339,-18-22 16,0 1-264,0 6-108,-6 1 4,6 1-72,-3 0-124,-3 0-180,3-2-96,3 0-64,0-2-72,0-4-36,0 0-8,0-1-88,0-7 48,0 1-48,0-4 36,0-3 12,3 0 12,-3-3 48,0-1 0,0-1 24,6 0 40,-6 0 20,0 0 108,3-3-60,-3-2-84,0 0-120,6-3-48,-3 1-8,4-3-76,-4 2-24,-3-1-48,6 1-24,-3 0 12,3 0 72,-6 4 12,3-2-36,-3 5-4,0 1-20,3-2-12,-3 2 24,7 0 12,-7 0 24,0 0 84,9 0 8,-6 2 4,-3-1 60,6 4 12,4-2 24,-7 1 0,3 0-12,3 0-84,-6 0-8,7-1-76,-10 4-108,12-6-52,-6 5-44,-3-2-88,3 0-384,-6 0-396,4-1-220,-4 3-136,0 0-1317,0-2-2335,0 2 972,0-3-449</inkml:trace>
  <inkml:trace contextRef="#ctx0" brushRef="#br1">26787 7854 7161,'0'0'2332,"0"0"-1348,0 0-404,0 0 728,0 0 428,0 0-320,0 0-928,0 0 117,0 0 131,0 0 488,28 0-276,-19 0-312,-6 0-184,6 0-100,4-2-36,-7 0-36,3 2-96,1-4-136,-7 2-44,6 0-4,0-2-48,-9 1-4,10-1-20,-7 0 24,3 0 0,-3-2 36,-3 0-48,0 3-28,0-5-20,0 2 0,0 0-52,-9-1 4,6 0-16,-7 2 88,7-1 32,-6 4 40,0-2-60,-1 2 24,4 2 40,-3 2 8,-1 4 60,7 0 36,-6 4 64,9-1 72,-3 3 12,3-1 36,0 5-12,0-1-52,0-1 4,0 0-40,3-1-56,-3 1-4,3-5-36,3 1-76,4-2-8,-7-1 0,3-3-48,-3 2-48,3-2-52,-3-4-68,4 1-76,-4 4-12,3-5-132,-3 0-152,3 0-156,-6 0-52,3-5-128,0 4-1613,4-1-5911,-7-6 1351</inkml:trace>
  <inkml:trace contextRef="#ctx0" brushRef="#br1">27407 7626 2320,'0'0'1828,"0"0"-876,0 0-159,0 0 211,0 0 136,0 0-88,0 0 20,0 0 104,-3-27 68,-3 25-188,6 2-104,0-2-156,0 2-568,0 0 60,0 0-24,0 4-11,6 0 99,-3 5 196,-3 5 688,0 4-180,6 1-188,-3 2-136,3 4-76,-2 0-100,2-2-168,3 2-24,-6-3-108,-3-1-100,3-4-48,3 1 12,-6-7-24,4 1-8,2-3 8,-3 1-12,-3-4-72,0 0 84,0-3 0,0 2-24,0-3 0,0-1 0,0-1 36,0 0 28,0 0 20,0 0 24,0 0 24,0 0-24,0-1-72,0-4-108,0 0-76,0-3-44,0-1 0,6-1-12,-6-4-12,3 3 24,-3-3 24,6 2 84,-3 1-48,4 1 48,-7 4 12,3-1-8,3 3-112,-3 0 12,-3 0 24,9 4 24,-6-2-12,7 2-12,-4 0 0,-3 2 12,6 4 12,-2 0 60,2 1 4,-6 1 4,6 2 52,1-1-60,-7-1-4,6 4-4,0-5-64,-3 1 60,4 0 12,-7-4 12,0 2 60,3-5-60,3 4 0,-5-3 60,-4-2-12,6 0-48,-6 0 48,3 0-12,-3 0-48,0 0-124,0-2-168,0-3-200,0 4-176,0-1-180,0-4-500,0 2 172,0-2-1296,0 3-4897,0-5-1912</inkml:trace>
  <inkml:trace contextRef="#ctx0" brushRef="#br1">27767 7811 11685,'0'0'2252,"0"0"-2128,0 0-48,0 0 836,0 0-344,0 0 164,0 0-23,0 0-49,0 0 8,0 0-64,-22 35-4,22-25-72,0-1-152,0 3-60,0-2-60,3-2-48,0 1-60,3-3-40,7 0 12,-4-3 16,0 2-64,1-5 12,-1 1 28,0-1-16,4-1-36,-7-4-48,-3 2-4,3-3-8,-3 0-120,3 0 32,-6-2-56,0 1-76,0-1-96,0-2 0,0 1 12,-6-1-12,3 2 36,-3-1 148,-3 3 132,-4 0 136,4 0-28,6 4-60,-13 1-48,7 1-4,0 0-44,6 0 0,-7 1-88,10 1-96,-6 1-72,3-2-52,3 1-28,0 0 176,0 2-312,3-2-360,3 0-713,-6-2-939,10 0-424,-7 0-1789</inkml:trace>
  <inkml:trace contextRef="#ctx0" brushRef="#br1">27981 7871 9157,'0'0'2300,"0"0"-1568,0 0 136,0 0 580,0 0-424,0 0-143,9 27-109,-6-21-136,-3-2-204,0 0-224,3 0-60,-3-3 12,6 1-12,-6-2 72,0 0 76,0 0 132,0 0 184,0-2 72,0-1-64,3-3-148,4 2-48,-7-3-48,3-1 0,-3 0-40,0-2-92,0 2 8,0-1 0,0-1-60,0 2-56,0-1-64,0-1-72,0 2-8,0-1-40,0 1 0,0 4-40,0-2 16,0 3 60,0-2-72,0 4 0,0-1 24,0 2-36,0-2-72,0 2-64,6 0 4,-3 0 24,-3 0 80,6 0 40,-3 0-24,3 4-24,-2-4 24,2 4 8,-3-2-32,0 1 12,3-1-4,-3 2-68,7-2-356,-10 0-312,6 0-180,-3 0-4,-3 0-1769,0 0-3803,6-2-1021</inkml:trace>
  <inkml:trace contextRef="#ctx0" brushRef="#br1">28191 7833 13537,'0'0'2364,"0"0"-1395,0 0-485,0 0 520,0 0 444,0 0-436,0 27-316,0-19-296,0-3-168,0 3-124,7 0-48,-4-5-12,-3 3-48,6-2-36,-3 0-228,3-2-116,-6-2-116,0 2-260,3-2-320,-3 0 288,0-2-812,0 0-5757,0-6-2044</inkml:trace>
  <inkml:trace contextRef="#ctx0" brushRef="#br1">28201 7690 14041,'0'0'5305,"0"0"-4865,0 0-428,0 0-12,0 0 488,0 0 0,0 0-488,0 0-96,0 0-308,0 0-220,0 0-320,24-10 16,-20 10-3325,-4 2-6428</inkml:trace>
  <inkml:trace contextRef="#ctx0" brushRef="#br1">28365 7763 4364,'0'0'2241,"0"0"-501,0 0-288,0 0 288,0 0-204,0 0-288,0 0-136,0 0-612,0 0 257,0 0 39,0 0 20,-12-25-248,15 23-212,-3 0-84,9-2-16,3 2 84,-2 1 40,-1-1 72,7 2 48,-4-5-136,0 5-124,7 0-68,-4 0-40,-8 0-84,8 0-48,-6 0-84,1 3-12,-7-1-24,3 0-28,-3-2 16,-3 0 48,0 1 8,0-1 4,6 2 12,-6-2 0,0 0 60,0 0 4,0 0 8,-6 0 36,6 0-36,-3 3-12,-3-2 0,3 1-108,-3 0-4,6 2 28,-10 0 36,10 5 48,-12-1 8,6 2 64,3-1 0,-7 5 28,7-2-16,-3 1 48,-3 1-8,6 1 20,-4-2-60,4-1-8,-3 0 20,3-1-24,3-3 48,0 0 16,0-5-28,0 4 24,0-4 40,9 1-4,-6-2 12,4 0 16,-4-2 20,6 2-36,0-2-48,1 1-56,-1 2-72,3-3-4,-2 2-12,-4-2-112,3 2-68,-6-2-24,3 0-16,-3 0-8,4 1-28,-4-1 16,-3 0-196,3 0-100,-3 0-120,6 0-152,-6 0 208,0-1-296,0-1-1180,0-4-3553,0 4-232</inkml:trace>
  <inkml:trace contextRef="#ctx0" brushRef="#br1">28377 7827 4972,'0'0'5261,"0"0"-3485,0 0-1036,0 0 156,0 0 596,0 0-776,0 0 41,0 0-209,0 0-152,0 0 128,0 0 460,19 2-112,-3 2-212,-4-2-64,0-1 60,7-1-48,-4 0-124,1 0-124,3 0-92,-10 0-148,6 0-120,-5-1-52,-7 1-80,6-4-64,-6 2 16,3 0-48,-3 2-220,-3 0-268,0-2-212,0 2-132,0-2 4,-3 2-1897,-3-2-5607,3 0 1383</inkml:trace>
  <inkml:trace contextRef="#ctx0" brushRef="#br1">28737 7815 10797,'0'0'2604,"0"0"-1700,0 0-600,0 0 488,-28-9-212,19 7 325,6 2-237,-3 0-292,-4 2-280,10 1-44,-9 2 68,6-2 92,3 5 72,0-4 48,-6 3 108,6 1 4,0 2-28,6-2-4,-6 1-96,9-1-36,-6-2-120,7-1-28,-1 3-60,0-4-8,1 0-52,-1-2 36,3-2-48,-2 0 0,-4 0-4,3 0-92,-6-4-28,6 0 16,-2-1 48,-7-1 52,3-2-76,-3-2 80,3 1-52,-3-3-16,6-2-36,-6 1-16,0-2-96,-6-1-24,3 3 100,3-1 144,-10 3 72,7 1 88,-6 2-88,0 6-72,-1 1-124,-5 1-120,3 3 36,8 1 40,-11 3 20,6 1-48,5 4-36,-2 0 20,-3-1 4,6 1-124,3 0-184,3-1-652,6 0-2933,1-3 1249,-4-2-2665</inkml:trace>
  <inkml:trace contextRef="#ctx0" brushRef="#br1">28892 7844 10349,'0'0'2772,"0"0"-2312,0 0-256,0 0 832,0 0-40,0 0 273,9 31 167,-9-25-688,0 0-428,0-3-88,0 4-24,0-4 12,0 1 0,0-2 12,0-2 72,0 0 172,0 0 156,0 0 8,0-2-36,0-4-168,4 0-216,-4 1-112,9-5 0,-9-2 72,12 1 12,-6-1-12,-2-1-128,5 1-52,-3 3-8,3-1 8,-6 2-8,7 0-4,-10 7-40,3-3 44,6 1 0,-9 3-40,0 0-12,6 0-36,-3 5 48,-3-2 48,0 3 84,7 0-36,-4 0-48,-3 2-96,6-1 0,-3-1 24,6 0-12,-2 0 0,-4-1-36,6-1-64,-6 0-152,3 0-64,-3 0-48,-3-2-84,7 0-64,-7 0-120,3 0-188,-3-2 228,0 1-652,0-1-1577,6 0-2679,-6-1-625</inkml:trace>
  <inkml:trace contextRef="#ctx0" brushRef="#br1">29190 7612 12821,'0'0'2300,"0"0"-1836,0 0-112,0 0 593,0 0 1463,0 0-828,0 0-728,0 0-500,0 0-260,0 0-92,-3-11-24,3 17 24,0-2 192,0 5 172,0 2 156,0 3 180,0 2-96,0 3-132,-6 0-112,6 1-108,0 1-120,-4 2-24,4-2-8,-6 1-88,6-1 48,0-4-56,6 1 0,-2-7-8,-4 3-52,6-4 52,-3-3-4,-3-3-64,6 2-40,-6-4-68,0-1-24,3-1-12,-3 0 24,0 0-64,0 0-116,-3 0-148,3-3-228,-6-3-392,6 2-380,-3-2-380,-3 0-4645,2 1-3296</inkml:trace>
  <inkml:trace contextRef="#ctx0" brushRef="#br1">29087 7754 13685,'0'0'5229,"0"0"-4245,0 0-680,0 0 148,0 0 412,0 0-232,0 0-280,0 0 48,31 0 68,-12 3-8,-7 1-96,10-2-160,-6 4-12,-4-4-36,7 0-104,-7-1-52,-3 4-148,1-5-44,-1 2-84,-3-2-184,-3 1-460,-3-1-340,0 0-228,0 0-32,0 0-3413,3-3-5928</inkml:trace>
  <inkml:trace contextRef="#ctx0" brushRef="#br1">29385 7794 13001,'0'0'2584,"0"0"-1251,0 0-425,0 0 792,0 0-320,0 0-444,0 0-328,0 0-296,0 0-312,-28-12-64,19 14-68,-3 4 84,2 2 48,1 0 68,0 1 16,6 3-24,-4-3 36,-2 1 12,9 2-104,-3-2 40,-3-1-44,6-3 4,6 1 4,-3 1 4,3-2 108,-3-2 24,7-4 4,-1 2-4,0-2-12,1-2-12,2 0-36,-3-6-24,1 2-52,-1 1 68,0-3-64,0 0 36,1-1 0,-10-1-40,9 2 0,-6 0-4,-3-1 0,0 5 4,0-2 4,0 4 96,0 2-108,0 0 0,0 0-276,0 2 8,-3 4 208,-6 0 60,9 3 156,-6 3 4,2 0 20,4-3-60,0 1-12,0-1 0,0-1-36,10-2-28,-10 0-44,3 0-12,6-5-108,-9 4-96,6-3-112,-3-2-80,4 0-124,-4 0-184,-3-2-280,6-3-432,-3 2-292,-3-3-5869,6-2-2656</inkml:trace>
  <inkml:trace contextRef="#ctx0" brushRef="#br1">29580 7620 13789,'0'0'2877,"0"0"-1845,0 0-512,0 0 1004,0 0 108,0 0-464,0 0-576,0 0-328,0 0-56,0 0 32,0 0 40,28 22-16,-25-9-12,-3 3 16,0 1 8,0 4-12,0 0-96,-3 1-156,-3-1-4,6-2-8,-3-2-72,-3 1-24,6-4 0,0-1-12,0-4-72,0-1-24,0 2-100,6-6-116,-6 0-88,3-3-72,-3 1-184,0 1-268,0-3-112,0-3 4,0 1-1845,0-1-6599</inkml:trace>
  <inkml:trace contextRef="#ctx0" brushRef="#br1">30244 7636 6961,'0'0'3048,"0"0"-900,0 0-856,0 0-340,0 0-80,0 0-484,0 0 168,0 0 21,0 0-17,0 0 48,-9-21-80,3 17-204,2 2-228,-5 0-20,3-2 8,-6 2 4,-1 0-4,-2-2 76,2 2 0,-2 2 48,2 0-24,1 0-144,-4 2-36,4 4-4,-7 0 72,10 4 16,-3 1-28,2 5 40,4 1 32,3 2 148,-3 0-36,6 1-84,9-1-52,-9 3 40,9-3-28,7-2-60,-10-2 0,13 1-52,-4-5 80,-2-1-80,5-2 4,-5-2 72,2-3-72,-2 2-12,-4-4-48,0 1-36,-6-2-88,4 2 0,-4-2-8,-3 2-200,0-2 88,0 0 148,0 0 132,0 0-64,0 0-120,0 0-208,0 0-172,0-2 172,-3 0-164,3 2-300,0-2-709,0 2-895,0 0-300,0-1-428,3-1-1649,-3 11 2453</inkml:trace>
  <inkml:trace contextRef="#ctx0" brushRef="#br1">30452 7692 6929,'0'0'2700,"0"0"-1076,0 0-404,0 0-72,0 0 8,0 0-424,0 0-220,0 0-107,0 0-117,-28-4-88,19 8-24,-1 3 8,1 3 4,6 0 72,-3 1 84,6 1 40,-3 1-24,3-1-16,3 2 48,3-3-184,-3-1-24,12 2-40,-5-5 16,2-1-12,1-2-4,2-2-32,-3-2-64,4-2-36,-4-2-8,1-2 4,-4-1 0,0-1-8,-2-2-52,2-2-44,-6 1-16,-3 1-156,3-3-12,3-1-148,-6 1 132,0-1-12,-6 3 0,3 1 100,0 1 92,-3 2 108,-4 1-36,1 5-16,0-1-16,-4 2-32,-5 2-16,5 4 24,-5 2-36,-1-1-40,1 0-20,5 1 8,4 2-48,0-2-225,-1-2-347,10-1-672,0-1-856,0 0-504,13-2-1285</inkml:trace>
  <inkml:trace contextRef="#ctx0" brushRef="#br1">30700 7784 7717,'0'0'2888,"0"0"-1664,0 0-828,0 0 116,0 0 52,0 0-4,0 0-104,0 0-104,0 0-112,-3 27-136,6-24-28,-3-2 48,0-1 4,0 0 60,0 0 64,0 0-180,0 0 268,0 0 129,0-4 151,0 2 236,6 1-104,-6-5-384,0 0-196,0-2-24,0 1 60,0-3 12,0 0-84,0 1 48,0-3-52,0 0-20,0 3 8,0-3 64,0 3 8,0-1-8,3 1 48,-3 1 12,0 2-28,6-1-104,-6 4-28,3 0-32,4 0-52,-7 1-144,3 2-100,3 0-24,-3 5 24,9-2 76,-5 3 44,2-1 16,0 5 32,-6 0-20,7 0 12,-1 0 8,0-1-8,-6 1 72,7-1 4,-1-1 8,-3-3 80,-3 3-28,3-2-52,-2-2-40,2 2 40,-3-4 76,-3-1 8,0 2-12,3-1 76,-3-2 72,0 0 96,0 0 60,6-5-96,-6 2-164,0-3-116,3-2-60,7 3-36,-10-5-4,0 2 52,9-1-12,-9-3 0,6 2 52,-6 0-40,3 1 48,3 1 72,-3 1 12,-3 1 0,7 0 40,-7 4-52,3-1-72,-3 3-64,0 0-132,3 0-84,3 1 40,-6 3 92,9 2 148,-6 2 0,7 0 0,-10 1-12,6 1-32,-3-1 44,3 1 4,-3 0 44,-3-10-21306,7 7 42524,-4 3-21254,-3-4-8,6-1 8,-3 3-8,-3-4-4,0 2-60,3-5-60,6 4 32,-9-2 40,0-3-24,7 2-28,-4 1-8,-3-3-12,0 1-164,6-1-144,-6 0-84,3-4 80,-3 2-232,0 1-588,0-3-1849,0 0-2647,0-4-2173</inkml:trace>
  <inkml:trace contextRef="#ctx0" brushRef="#br1">31140 7773 2856,'0'0'4213,"0"0"-2253,0 0-240,0 0 268,6 35-144,-6-24-908,0 3 33,0-3-161,0 1 60,0 2-324,0-3-272,3 0-76,-3 1 36,0 0 64,0-4-28,7-3 0,-7 1-48,0-3-36,0 2 12,0-5-4,0 2 52,0-2 48,0 0 144,0 0 232,0 0-16,0-2-144,0-4-144,0 2-172,0-4-48,0 0-72,0-1-64,0-1 0,0 1 4,0-3-12,0-2-4,0 3-116,3-5 24,-3-1-60,0 0 36,9-1 12,-9-1 56,0 1 44,9-1-40,-6 0 48,-3 2 60,7-3-56,-4 5 60,-3 2 8,0-3-12,0 6 36,0 1 36,6 1 12,-6 2 12,0 2-68,0-2-4,0 4-72,0 1-12,0 1-56,3-2-80,-3 2-116,6 0-144,-3 0-16,4 3 132,-4-1 136,3 4 12,-3 0-60,9 0 56,-5 2 76,-4-1 48,6 3 12,-3-2-48,-3 1-12,3 3 12,-2 0 36,2-1 0,-3 1 8,-3 2-4,3-1 0,3-2-44,-6 3-20,0-3 72,-6-1 48,3-1-44,0-1 72,-3 0 20,2-2 84,-5-2 52,0 2-64,3-4 48,-4-2 4,-2 0-64,9 0-24,-6 0-84,2-2-44,-2-2-4,6 2-60,-3 2-36,6-2 12,0 0-84,0-2-64,0 4-56,0 0-88,0-2-144,0 2-208,0 0-332,6-2 128,-6 2-796,9-1-2573,-9-2-1383,10 1-1613</inkml:trace>
  <inkml:trace contextRef="#ctx0" brushRef="#br1">31460 7707 9533,'0'0'4092,"0"0"-2736,0 0-676,0 0-316,0 0 429,0 0 363,0 0-316,0 0-576,0 0-264,0 0-40,-35-15 40,35 21 148,-9-1 48,6 1 72,-3 4-72,3-1 36,3 1 16,0 4-4,0-5-28,0 3-68,0-3-64,0-1-36,9 2 76,-6-2-28,6-5 40,1 3 20,-1 0-60,-3-4-8,4 0-16,-4-2 0,3 0 0,0 0 16,1-2-28,-10-2-12,6 0-48,-3-4-152,3 1-40,-6-1-16,0-2-32,0-1-140,0 1 52,-6-1-76,3-3 100,-3 3 36,-4 1 8,1 0 52,6 1 172,-6 1 36,-1 0 96,7 5 4,-3-4-32,-3 6-68,9-4 0,-3 4 0,-4 1-108,7 0-128,0 0-120,0 1 184,0 4-48,0-2-336,0 3-228,0 2-597,0 0-1035,0-1-1516,0-1-921</inkml:trace>
  <inkml:trace contextRef="#ctx0" brushRef="#br1">31627 7809 1708,'0'0'4185,"0"0"-2377,0 0-888,0 0-24,0 0 332,0 0 80,0 0-156,0 0-272,0 0-60,0 0-152,19 27-364,-19-22 148,3-2 13,-3-1-41,0 2-76,0-2-28,0 0-48,0-2 0,0 0-24,0 0 32,0 0 52,0 0 48,0 0 48,0 0 24,0 0 12,0 0-48,0 0-52,0 0-12,3-2 36,-3 2 12,0-2-40,0-2-68,6 2-112,-6-1-96,0-2-72,0 2-12,0-5-12,3 0 8,6 0-80,-9-1-12,7-1-12,-4 1 96,3-3 0,-3-2 0,3 5 12,-3-3 0,3 1 4,-2-1-4,-4 4 8,0 1 112,3 1-112,3 0 52,-6 4-12,0-1-48,0 3-40,0-5-32,3 5-84,6-2-88,-9 2 4,10 0 32,-10 0 64,9 0 12,-3 2 20,-3 0 28,6 1 4,-2-2 80,-4 1 72,0-2 88,6 2-4,-3 0-48,-3 0-36,4 0-72,-4 0 0,3 4 48,-3-3 124,3 5-28,-3 2-12,-3-1-44,7 3 32,-7 0-108,3-1 60,-3-1-68,0-1 4,0-1-8,3 2-60,3-4 56,-6-3-92,3 2 8,-3-4 16,0 1 24,0-2 0,0 0-108,0 0-112,0 0-168,0-2-340,0-2-528,-3 1 32,-6-3-2773,9 2-4619</inkml:trace>
  <inkml:trace contextRef="#ctx0" brushRef="#br1">31962 7709 5380,'0'0'2565,"0"0"-1129,0 0-632,0 0 316,0 0 316,0 0-364,0 0-236,0 0-52,31 25-308,-22-23 269,4-2-37,2 0 12,-3 0-288,4-2-176,-4-2-44,-2 1-16,2-4-48,-3 4-76,1-3-60,-4 4 0,-3-4 48,3 2-44,-6 1-16,0-1-112,3 0 12,-3-2 28,0 3-52,-3-2-156,3 2-192,-6-3 80,6 4 132,-3-4 48,-3 4 0,3-1 24,-4-2-8,-2 3 108,0 1 24,3 1 60,-4-2 4,1 2 88,-7 0 36,7 2 64,-3-1-28,2 3 28,1 0-52,0 4 48,6-3-20,-3 5 56,-4 2 128,10-1-28,0 1-52,0 4 16,0-1-88,0-2 112,10 3-64,-4-3-76,3 3-20,0-5-88,-2 1-60,8-4-68,-6-3 68,1 1 8,-1-4-8,0 0-8,1-2-76,-7 0-52,6 0-72,-6 0-36,-3-2-52,6 2-72,-3-3-172,-3 0 108,0 0-224,0 1-517,0-2-1123,0 2-1852,0 0-565</inkml:trace>
  <inkml:trace contextRef="#ctx0" brushRef="#br1">32176 7796 1016,'0'0'1972,"0"0"-356,0 0-211,0 0 235,0 0-328,0 0-316,18 29 20,-18-25 0,3 2-296,-3 0-120,4-3-4,2 3-12,-6-2 24,0-2-104,3 0-192,3-2 233,-3 0 139,-3 0 332,0 0 128,0-4-308,9 0-288,-9-4-256,7-1-12,-4-1 24,3-2-84,-3 1-88,3-2-84,-3-1-48,7-2-144,-7 1-76,6 0 124,-3 3 96,-3-2 120,4 5-108,-7 1 100,3 3-52,-3-2-12,0 1-44,0 3 80,6-2 0,-6 2-32,0 3-4,0-2-4,0 2-44,0 0-160,3 0-156,-3 0-84,6 2 120,-6 4 124,3-1 92,3 3 56,-2 2-4,-4-1 4,9 4 8,-6-2 60,-3-1 48,9 1 36,-9-2-80,7 1-64,-4 0 0,3-3-8,-3 1-104,3-2 52,-3 0-36,3 0-40,-2 0-20,-1-3-64,6-1-124,-9 1-416,9-3 208,-9 0-228,6-3-636,-2-2-2561,2 1-1195,-3-8-1473</inkml:trace>
  <inkml:trace contextRef="#ctx0" brushRef="#br1">32452 7647 5929,'0'0'2340,"0"0"-672,0 0 112,0 0-64,0 0-260,0 0-764,0 0 68,0 0-11,0 0-45,0 0 164,0 0-32,-13-3-44,16 4-120,1-1-160,2 0-76,6 0-120,-3 0-48,-2 0-28,5 0-8,-3-1-64,1-4-48,8 4-60,-8-3-56,2 0 4,-3 2-8,1-2-4,2 2-44,-6 0-12,-3 0-24,-3 2-36,6-1 12,-6 1-28,0 0-80,0 0-112,0 0-72,0 0-196,0 0-172,0 0-236,0 1 268,0 1-552,-6 2-1369,6 0-2019,-9-2 208,9 2-1161</inkml:trace>
  <inkml:trace contextRef="#ctx0" brushRef="#br1">32551 7458 7777,'0'0'4164,"0"0"-2784,0 0-784,0 0-212,0 0-4,0 0-168,0 0-84,0 0 160,0 0 140,-3 31 265,3-16 279,-6 3-16,3 5-244,-4-4-232,4 7 8,-3-4 40,6 4 44,-9-1-112,6-4-120,3 4-204,0-6-128,0 0 0,0-1 68,9-2-76,-6-5-12,-3-1-84,6-3-4,-3 1-32,-3-4 8,0 0-44,0-2-76,0-2-60,7 2-72,-7-2-100,0 0 8,0 0 40,0 0 96,0-2-224,0 0-792,0-2-3693,0 0-1019</inkml:trace>
  <inkml:trace contextRef="#ctx0" brushRef="#br1">27329 8364 8825,'0'0'2660,"0"0"-1980,0 0-320,-3 29 660,-3-20 200,3-1-580,3 0-136,0-3 1,0 3-93,0-4-88,0 2-36,3-5-80,3 2 52,-6-1 124,0-2 196,0 0 168,0 0-76,0 0-48,0-5-16,0 4-36,3-5-136,-3-1-112,7-1-116,-4-6-40,-3 3-72,0-1-92,9-4-4,-9 1-12,6 0-72,-3-1 0,7 1-24,-4 3 24,-3-2 24,6 3-4,-6 3 56,7 0-52,-10 3 0,9 1 0,-9 2-24,6 0-40,-3 0-80,7 2 12,-4 2 20,-3 0 52,3 4 44,-3-1 76,6 3 88,-5 2-88,5-1 0,-9 3 0,6-2 0,-3 0-48,3-1 36,-6-1-36,3 0-36,4-3 12,-4 3 0,-3-2-28,6-2 28,-3 2-84,-3-5 8,0 3-72,0 0-268,0-4-208,0 2 156,0-2-336,0 0-776,0 0-1293,0 0-1423,0-3-1609</inkml:trace>
  <inkml:trace contextRef="#ctx0" brushRef="#br1">27667 8095 4924,'0'0'5453,"0"0"-3101,0 0-1140,0 0-224,0 0-372,0 0 116,0 0-59,0 0-101,0 0-148,0 0-288,0 0-52,0 0 76,0 6 236,3 1 48,-3 6 68,0-2-20,7 0-88,-7 5-16,0 0 24,0-1 52,0 2-52,0 0-84,0 1-100,0-1-68,0 1-4,0-3-68,0-1-84,0 1-4,0-3 4,0-3 40,0 3-44,0-2-60,0-3 48,3-1-84,-3 2 12,0-5-76,0 2-32,6-2-112,-6 2-36,0-4-48,0 1 12,0-2 12,0 2-4,0-2 16,-6 0 8,6 0 16,0 0 80,0 0-132,-3-2-360,3 0-876,0-2-1189,0 1-295,0-4 84,0 6-1573,0-9 1589</inkml:trace>
  <inkml:trace contextRef="#ctx0" brushRef="#br1">27838 8279 10333,'0'0'1956,"0"0"-1688,0 0-140,0 0-128,0 0 920,0 0 196,0 0-396,0 0-68,0 0-71,0 0-97,-19-8-184,19 8-152,0 0-60,0 0 36,7 4 84,-4 0 200,-3 0 72,6 1-12,-3 3-100,-3 2-52,6-1 40,-3 5-40,3-4 12,4 1-84,-7-1-60,0-1-52,3 1-32,3-2 8,1 0 12,-7-7 16,6 4-4,0-4 24,1-1 16,-1-1 20,0-5-60,1-2-8,-1 0-112,0-2 0,1 1 48,-7-3-60,3-2-4,-3 3-4,0-2-148,3-1-88,-6 3-24,3-3 16,4 2-16,-4 4 72,-3-1 124,0 1 24,0 5 48,0-2 12,0 3-4,0 2 40,0 0-44,0 0-4,0 0-84,0 0-60,0 0-76,0 0-24,0 2 96,0 3 148,0 2 68,0-1 52,-3 3-8,-4 3-28,4 0 72,3 1-8,0 1 20,-6 2 16,3-2 8,3 4-20,-3 4 8,-3-3-32,3 0-56,-4 2-92,4 1-8,-3-1-76,6 0 84,-3 0-8,3-1 8,-6-3 0,6 0-4,0-4 4,0 3 0,0-4 0,0-1 8,0-1-4,0-3-4,0 1-4,-3 0-44,3-4-16,0 2-8,0-5-84,0 4-148,0-4-72,0-1-88,0 0-84,0 2-88,0-2 36,0 0 36,0-2-684,3 1-5173,-3-7-4152</inkml:trace>
  <inkml:trace contextRef="#ctx0" brushRef="#br1">27094 8182 1284,'0'0'1484,"0"0"-296,0 0-108,0 0-75,0 0-93,0 0-68,0 0-80,0 0 116,0 0 220,0 0 108,0 0-104,0-2-236,0 2-120,0 0-40,0 0-396,0 0 140,0-2 81,0 2 127,0 0 356,0 0-44,-10 0-248,7 2-260,-3 0-180,3 0-92,-6 2-44,-1-2-52,1 2 28,0-1-52,-4 2-24,4-2 0,0 3-40,-4 0 0,4 1-4,-6 3 60,5 0-4,4-1 72,-3 5 4,0-2-16,2 1-116,4 1 92,3 3 52,0 0-40,3-1-108,4 2 0,2-5 44,0 1-32,4-3-12,5-1 0,-5-4-44,5-3-4,4-1 44,-7-2 0,4-2-8,-4-4-112,4-1-20,0-1 24,-4-1 56,-9-4 52,10 2 12,-7 1 4,-6-1 48,3-1 20,-2 1-72,-4 1 0,0-1-8,-4 1-88,4 0-16,-9-2 100,3 3-72,-6 1 0,2 1-28,1 1-80,0-2 32,-4 4 0,-2 0 16,2 2-40,1 1 24,3 1 40,-7 0-4,7 0 16,0 0 32,5 1-32,-5-1-100,9 2-124,-3-2 12,3 2-112,0-2-148,0 0-424,3 0-553,0 0-523,3 0-304,7-4-400,-4 4-1301</inkml:trace>
  <inkml:trace contextRef="#ctx0" brushRef="#br1">27162 8197 608,'0'0'1280,"0"0"-460,0 0-232,0 0-108,0 0-180,0 0-272,-31 0-28,28 0-588,-3 0-1120</inkml:trace>
  <inkml:trace contextRef="#ctx0" brushRef="#br1">28266 8361 7249,'0'0'3112,"0"0"-1364,0 0-1004,0 0 32,0 0 432,0 0-492,0 0 165,0 0 43,0 0 312,0 0-572,0 0-428,0 0-232,0 0 0,-6 0-4,6 0 60,0 0 36,0 0-44,-3 0-40,-4 3-8,7-1-4,0 1 0,-3 3 12,-3 0 96,3 0 16,3 2-40,0 1-12,0-3-72,0-1 0,0 2 0,0-1 4,0-3 56,9-1 48,-6 2 16,4-4-4,-4 0-8,6 0-104,-3-4-4,-3 2 8,7-4 60,-4 3 4,-6-5 20,3 4-12,-3-2-36,0 3-48,0-3-8,0-1-124,0 4 84,-3-1-52,3 0 100,-6 2 12,2 1 24,-2-4-36,3 5-12,-3-2 0,3 2 4,3 0 0,-6 0 4,6 0 0,0 0-4,0 2 0,0-2-64,0 0-24,0 2 8,0 1 4,0-3-16,0 1-44,0 1-52,0-2-136,0 2-120,0 2-152,0-4 148,0 2-388,0 0-997,0-2-2639,0 0-176,6 0-1649,-12-16 6305</inkml:trace>
  <inkml:trace contextRef="#ctx0" brushRef="#br0">19575 2583 8865,'0'0'4132,"0"0"-2820,0 0-744,0 0 0,0 0 264,0 0 117,0 0 263,0 0-560,0 0-320,0 0 72,9-2 136,0 2 164,-6 0-96,13 0-96,-7 0-88,4 0 0,5 0-48,1 0-76,-7 0-20,7 0-88,-1 0-72,1 0-36,-7 0 0,1 0-76,2 0-8,-5 0-48,-1 0-84,0 0-12,-6 0-40,3 0 28,-2 0 24,-4 0-36,3 0-40,3 0-140,-6-2-52,0 0-24,0 2-112,0-2-156,3 0-52,-3 1-116,6-4-516,-6 4-1153,0-1-3215,-6 2 923</inkml:trace>
  <inkml:trace contextRef="#ctx0" brushRef="#br0">19807 2336 5697,'0'0'2716,"0"0"-968,0 0-408,0 0-324,0 0-20,0 0 120,0 0-560,0 0 108,0 0 29,0 0-81,0 0 196,0-15-292,0 15-328,-6-2-176,-3-1 72,-1 3 16,1 0-56,0 0-40,3 3 4,-10-1 92,7 1-16,-1-1-8,-2 2 8,3-2 52,-1 0 24,1 2 24,6-2-88,-3-1-84,3 4-12,-3-2-44,6 1-16,-4 2-64,-2 2 28,3 0 96,3 1 84,0 4 64,0 1 48,0 4 36,3-1-24,-3 1 96,6 1 184,-6 0-112,4 0-120,-4 0-148,0-1 16,0-1 8,0-1-12,0-1-72,0-1-36,0-3-4,-4 1-8,4 0 12,-6-3-12,6-1 0,-3 2-4,3-3-44,0 1-84,0-2-76,0 1 4,0 1-76,0-4-132,0 2-16,0-3-304,0 2 156,0-2-176,0 2-384,0-4-705,3-1-847,-3 2-1308,6-2-433</inkml:trace>
  <inkml:trace contextRef="#ctx0" brushRef="#br0">18911 2675 6857,'0'0'2764,"0"0"-1180,0 0-748,0 0-16,0 0 276,0 0-296,0 0-32,0 0 52,0 0-135,0 0-65,0-7 124,0 7-192,0 0-168,0 0-68,0 0-84,0 0-48,0 0-72,0 0-52,0 0-60,0 0-12,0 0-112,6 2 16,-6 0 108,13 1 192,-7-1-96,3 3 64,4-4-24,-4 1 80,3 0 64,4 0 64,-4-2-40,4 0-100,-10 0-44,3-2 8,0 0-60,1 2-36,-4-2-60,-3 1-4,3 1 4,-3 0 0,-3-2 0,0 2 36,0 0-40,0 0 4,0 0-4,0 0-8,0 0 0,0 0-60,0 0-16,0 0-32,0 0 0,0 0-48,0 0-52,0 0-12,0 0-48,0 0-60,-3 0-160,3 2-220,0-2-4,-6 0-296,6 0-1177,-3 0-3527,-3 0-1673,24-2 4553</inkml:trace>
  <inkml:trace contextRef="#ctx0" brushRef="#br0">20347 2152 836,'0'0'4032,"0"0"-2287,0 0-457,0 0-32,0 0-92,0 0-132,0 0-84,0 0-104,0 0-576,0 0-116,12-19 128,-6 17 12,-6 2-24,0-4 352,0 2-128,0 0-156,0 1-148,0 1-124,0-2 128,0-1-3,0 2-65,0 1-116,0 0 4,0 0 0,0-2-12,0 2-4,0 0 0,0 0 0,3 0-4,-3 0 8,0 0 4,0 0 48,0 0 8,0 0-8,0 0-48,0 0 0,0 0 8,0 0 36,0 0-36,0 0 48,0 0-52,0 0 4,0 0-4,0 0 8,0 0 44,0 0-48,0 0 52,0 0-52,0 0 36,0 0-48,-3 0-48,3 0-4,0 0 52,0 2 72,0 2 64,-6-1 40,6 5 84,-3 0 60,-3 2 124,-4-1-72,7 3 68,-3 2-120,-6-1 36,2 2 72,7-3-28,-3-1-32,3 3-76,-6-6-52,3 2-68,6-3-88,-4-1-12,-2-2-60,6-1-12,0 2-44,0-3-4,0-2-48,0 0 0,0 1-4,0-1 60,0 0 40,0 0 60,0-1-48,0 1-12,0-5-124,6 0-276,-6-1-100,4 2-12,-4-3-40,6-3 112,-6 2-16,3 0-136,-3 0-188,6 1-257,-6 1-11,3-2 140,-3 2 20,6 1-340,-6-1 212,3 0 348,-3 2 216,4 0 340,2 1 112,-6 1 4,9-3 204,-6 2 60,-3 1-48,6-2 24,-3 0-24,4 3 296,-4-4 60,3 2-128,3-2-152,-6 2-92,0-3 152,4 2 0,-4 0-40,6 0 0,-3 1-36,-3-1-52,4 2-16,-4-4-48,3 4-12,-3 0 0,3-2-140,-6 0 152,3 3 216,-3 1 33,0-5-17,0 5-60,0-1-36,0 1-4,0 0 48,0 0-72,0 0 12,0 0-52,0 0-216,0 0-16,0 0-136,0 0-60,0 0 8,0 0 40,0 0 40,0 0 32,0 0 72,0 0 4,0 0 12,0 0 76,0 0-16,0 0 64,0 0 76,0 0 44,0 0 40,0 0-16,0 0-8,0 0-4,0 0-24,0 0-24,0 0-76,0 1-144,0 4 0,0 3 176,0-1 116,3 3 84,4 1 100,-4-1-136,6 1-136,0-1-48,-3 2-8,-2-2-64,5-1-36,-3-4-48,-3 3-36,6 0 24,-9 0 0,10-4-108,-10 0 56,3-1 4,3-1-24,-6 1-12,3-2 0,-3-1-4,0 0 88,0 0-84,0 0 24,0 0 68,0 0 4,0 0-4,6 0 0,-6-4-204,0 2-56,4 1-100,-4-1-224,0 0-276,0-2 16,-4 2-1252,4 2-4353,-6-4-1876,6 25 6125</inkml:trace>
  <inkml:trace contextRef="#ctx0" brushRef="#br0">20964 2255 5036,'0'0'2849,"0"0"-773,0 0-236,0 0-60,0 0-360,0 0-656,0 0-244,0 0 41,0 0 11,0 0 160,0 0 20,0-4-200,0 4-172,0 0-72,0 0-112,0 0-88,0 0-24,3 0-84,3 0-52,-3 0 52,6 0 48,4 0 52,-4 0 68,7 0 40,-4 0-72,7 0-16,-1 0 4,1 0-16,-7 0-36,10 0-72,-7 0-4,4 2 0,-7-2-8,7 2 0,-7 0-60,4-2-28,-4 2 92,1-1 8,-4-1-4,-3 2-4,4 1 8,-7-1 44,-3-2 76,6 0 0,-6 0 28,0 0-16,0 0-12,0 0-8,0 0-16,0 0-24,0 0-12,0 0-48,0 0-12,0 0-96,0 0-48,0 0-16,0 0 28,0 0 0,0 0 20,0 0 40,0 0 64,0 0 8,0 0 84,0-2-24,0-1 4,0 3 56,0-2-48,0 1-60,-6-1-12,6-2 0,-3 0-108,3-2 0,-7 2 32,4-2-56,-3 1-100,-3-1 64,-4-4 8,4 3 12,6 0-8,-6 2 156,2-3 96,-2 2 16,6 3-28,-3-2-76,6 2 0,0 1 52,0 0 16,-3 0 20,3 0-96,0 2 0,0-2-4,0 2-68,0 0-52,0 0 4,0 0-4,0-1-32,0 1-88,0 0-76,0 0-96,0 0-52,0 0 100,0 0-112,0 0-276,0 0-845,0 0-1359,-6 0-1704,6 0-1457,6 1 3937</inkml:trace>
  <inkml:trace contextRef="#ctx0" brushRef="#br0">15869 2962 2764,'0'0'5425,"0"0"-3545,0 0-644,0 0 264,0 0 40,0 0-428,0 0-624,0 0 157,0 0 63,0 0 212,0 0-96,13 1-100,-13 7 32,0 2 60,0-1-96,0 7-140,-3-5-24,-4 5-60,4 1-72,3-2-88,-9 1-24,9 0-80,-6 1-28,3-4-84,3 3-72,0-5 24,0 3 12,0-4-84,0 1-64,0-3 60,0 0 8,0 0 0,9-3 8,-9 1-8,3 2 68,3-5-60,4 3-8,-7-2 0,6 0 0,-3-2-4,3 2 8,1-2 0,-4 0-8,0-2-60,7 2-96,-7-2-12,-3 0-144,3 0-136,-3 0-60,3 0-132,-2-2-108,-4 0-224,6-2-268,-6 2-480,-6-4-3549,6 2-1707,-4-2 603</inkml:trace>
  <inkml:trace contextRef="#ctx0" brushRef="#br0">15782 3078 5368,'0'0'3017,"0"0"-1025,0 0-472,0 0-48,0 0-216,0 0-464,0 0-364,0 0 80,0 0-11,0 0-73,0 0-64,0 13 36,7-12 136,-4-1-4,6 3 12,0-3-24,4 0-40,5 0-52,-5 0 28,2-3-28,4 2 12,-1-1-48,-5 2-60,-1-2-76,4 0-140,-7 0-112,-6 2-60,7 0-24,-4-2 0,-3 2 12,0 0 12,3-2-36,-6 2 12,0 0-52,0 0-56,0 0-196,0 0-148,0 0-156,0 0-212,-9 0 96,9 0-732,-3 0-3809,-3 0-1616</inkml:trace>
  <inkml:trace contextRef="#ctx0" brushRef="#br0">15612 3141 5641,'0'0'2588,"0"0"-776,0 0-228,0 0-20,0 0-204,0 0-492,0 0-440,0 0 92,0 0-35,-28-9-37,13 9-112,5 0-12,-2 0 44,3 1-44,-4 3-44,-2 0 16,2 0-88,4 2-72,0-3-40,-1 3-8,7 2-4,-6-3-48,9 3-36,0 0-8,0 0 0,0 0 0,9-3 8,0 1 12,1-1 0,2-2 124,-2-3-24,8 0-52,1 0-60,-7-6 4,7 1 4,-7-3 64,4-2 4,-7 1 32,3-5-96,-2 2 48,-7-2-8,6 1 8,-3-1 0,-6 1 0,0-1-56,0 1-4,0-2-56,0 1-40,-6-1 8,3 3 4,-3-3-52,6 5-8,-10 1 144,7 1 40,3 4 44,0 0 4,0 4-76,0 0-12,0 0-228,0 0-384,0 6 564,10 2 48,-7 1 208,3 3-16,-3 1 44,6 3 140,-2 1-44,-4 0-16,-3 3 84,6-3 256,-6 2-196,0-1-256,0-3-68,0 1 32,-6-3-108,6-2-56,-3 2 0,3-4-4,0-1-48,-7-1-60,7-1-72,0 0-52,0-2-36,0 2-180,0-4-108,0-1-68,0 1-108,0 1 96,0-3-248,7 0-876,-4-3-3393,-3 1-1348</inkml:trace>
  <inkml:trace contextRef="#ctx0" brushRef="#br2">15916 3386 1636,'0'0'1056,"0"0"-184,0 0-36,0 0 36,0 0 93,0 0-5,0 0-116,0 0-180,0 0-16,0 0-68,0 0 16,-25 2 84,25 0 68,-3 2 20,-3-2 72,6 4 36,-10-3-52,7 5-172,-6-4-452,0 4 269,6-2 15,-7-1-12,4 1-72,3 0-32,-3-4-108,6 1-136,-3 0-116,3-1-8,-7-2-12,7 1-76,0-1 4,0 0 32,0 0 52,0 0 0,7 0 100,-4-1-48,-3-1-52,6-4-220,-3 0-100,6 2 84,-2-5 24,-4 1-48,6 0-124,-6 0-52,3 0-61,7 3 37,-7-3 220,-3 2 164,3 3 76,-3-2 8,-3 4 104,6-1 76,-6 0 52,0 2 60,0 0 5,0 0 19,0 0-172,0 0-28,0 0-12,0 0-48,4 2-52,-4 1 172,6 3 164,-3 2 108,-3 0 124,9 0-48,4-1-20,-7 1-20,3 0-44,0-1-92,1 0-64,-7-2-64,6 1-104,0-4-76,-5 2-48,2-2-12,-3-2-72,3 1-52,-3-1-108,3 0-304,-3 0-356,-3-1-52,0 1-40,0-5-1733,0 2-4895,0-3 39</inkml:trace>
  <inkml:trace contextRef="#ctx0" brushRef="#br2">15888 3548 5132,'0'0'2761,"0"0"-1053,0 0-404,0 0 84,0 0 16,0 0-248,0 0-376,0 0-528,0 0 76,0 0-39,0 0-65,0 2-48,0-2-28,0 2-24,0-2-24,0 3-24,0-2-64,0 1 36,0-2-36,0 0 4,0 0 32,0 0-40,0 0 40,0 0 4,0 0 20,0 0 116,0 0 304,0 0 456,0-2-296,3-4-444,-3 3-204,0-5 44,0 0-48,0 0 4,0-1 44,6-1-44,-6 0 8,0 1 44,0-1-56,0-2-100,0 1 40,0 1-52,3 0 104,-3 3-52,0-1 56,0 4 4,0-2 8,0 3 4,0 1 36,0-1-48,0 2-12,0 1-96,6-2-88,-6 2-124,0 0-96,0 0 32,0 2 128,0-2 144,4 4 36,-4-2-36,0-2-120,0 1-44,6 1 68,-6 0 72,0 1 24,0-3 12,0 0-12,0 1-28,3-1-32,-3 0-117,0 0-131,0 0-104,0 0-132,0 0-336,0 0-500,0 2-312,0-2-212,0 0-676,0 0-1829</inkml:trace>
  <inkml:trace contextRef="#ctx0" brushRef="#br0">15810 2483 6309,'0'0'2404,"0"0"-760,0 0-24,0 0-8,0 0-320,0 0-712,0 0 252,0 0-31,0 0 67,0 0-216,0 0-268,-6-14-140,6 14-48,0 0-24,0 0-24,0 0-40,0 0-108,0 2 4,0 2 140,0-1 88,0 5 100,6 2 252,-6-1-24,3 5-136,4-2-72,-4 3-40,3 1-56,-3-1 32,6 1 160,-2 1-12,-4-1-136,6-3-84,-6-2-20,3 3-76,-3-6-12,7 2-60,-10-5 84,0-1-36,6 2-12,-6-2 0,0-2-24,0-1 12,0 4 0,0-5 28,0 0-28,3 0-24,-3 0 60,0 0 24,0 0 24,0 0 48,0-2 12,0-2-92,6-4-124,-3 0-120,3-4 24,4-1 36,-7-2-72,6-3-24,4-1-12,2 0-12,-6 0 60,1 1-4,-4-1 40,3 2 36,1 1-24,-4 0-12,-3 5 24,3 1 60,-3 1-4,-3 1-64,6 0 68,-6 2 4,0 2 0,0 3 4,0-4 40,0 4-4,0-1-44,0 2-132,0-2-36,-6 2-12,6 0-148,0 0-140,0 0-88,0 0-120,0 0-160,0 0-172,0 0 192,0 0-16,0 0-228,0 0-264,0 0-397,0 0-343,6 0-680,-6-4-1448,0 2-1465,-6 8 4901</inkml:trace>
  <inkml:trace contextRef="#ctx0" brushRef="#br0">15773 2295 2872,'0'0'2076,"0"0"-295,0 0-77,0 0-36,0 0-212,0 0-172,0 0-124,0 0-160,0 0-348,0 0-276,-3-9 169,3 9-61,0-2-148,0 2-176,3 0-48,3 0 52,4 0 68,-4 0 352,9 0 92,-2 0-176,2 0-192,-2 0-52,5-4-124,-5 2-20,2 0-52,-2 2-60,-4-2 8,9-2-8,-8 2-8,-1 2-52,0-1 12,-5 1-16,5 0 4,-9 0-24,9 0-4,-9 0-20,0 0 8,3 0 40,-3 1-24,6-1-4,-6 2 28,0-2 12,0 2 44,0-2 4,0 2 0,0-2 60,0 0 112,0 0 120,0 0 76,0-2-100,0 0-88,-6 0-32,6-1-76,-3-2-68,3 2-4,0-5 0,-6 2-12,3 2-72,3-3 36,0-1 36,-3 4-64,-3-4 16,6 2 60,-4-2 4,-2 5-4,3-3-12,3 1-36,-6-1-12,3 2-16,-3-2 16,6 2 0,-4-2 12,-2 2 36,3-1 0,3-1-76,-6 4-20,6-4-52,-3 4 4,3 0 8,0 2 12,0-1-48,0 1-120,0 0-164,0 0 36,0 1-260,0 1-428,3 4-957,3-2-831,-6 2-1184,9-1-2537</inkml:trace>
  <inkml:trace contextRef="#ctx0" brushRef="#br0">17553 2935 3692,'0'0'2109,"0"0"-597,0 0-124,0 0-16,0 0-20,0 0 84,0 0-212,0 0-136,0 0-648,0 0 228,3-14 81,-3 14 295,0 0 12,0-2-392,-3 2-248,3 0-88,-6 0-132,3 0-96,-7 0-88,4 0-12,-3 4 0,0 0-64,5-1-20,-5 2 72,6 2-48,-3-3 60,3 4 4,-3 0-4,2-1 0,4-1 0,0 3-4,0-1 4,4 2 4,2-2-4,-3 1 48,3-3 24,-3 2-12,6-4 100,1 0-12,2-2-4,-3-2-20,1 0-28,-1 0 0,0-6-36,1 2-4,2-4-52,-3 2-4,1 1 16,-4-3-12,-3 0-4,3 2-136,-6 1-72,3-3 28,-3 0-28,0 0 76,-3 0-40,3 3 48,-6-1-44,3-2-16,-3 2-72,3 1 12,-7-1 72,4 2-12,-3-2 96,6 3 80,-7-2-52,1 2 48,6 3 4,-6-4 4,-1 4 0,1 0 4,-6 0 12,5 0 72,4 4-76,-3-2-4,-1 1 84,4 1 48,-6 0 8,6 2-80,3 2-16,-4-3 48,4 1-8,3 2-28,0-2 36,0 1 28,0 1-12,0 0-40,0 1 36,10-1 100,-10 2-84,3-2 32,3 1 16,-3 1 8,6 0 40,-3-1-60,4 1-64,-7 2-24,6-1 12,-6-1-24,3 1-56,4 3-4,-10-4 0,9 3-52,-6 1 4,-3-3 44,0 3-4,0-1 8,0 1 8,0-3-8,0 3-12,0-1 0,-3-1 8,-6-1 4,9 0 0,-6-2 0,2-2-8,-2 1-64,3-2 24,3-2-64,0 0-44,-3-2-76,3-1-216,0-1-104,0 0-72,0 0 60,0-3 72,3-1-532,-3-2-3625,9 0-2607</inkml:trace>
  <inkml:trace contextRef="#ctx0" brushRef="#br0">17448 2771 9353,'0'0'2772,"0"0"-1736,0 0 44,0 0 108,37-8-131,-25 3 111,-3 2 388,13-1-712,-6 0-356,-4 2-48,7 1 36,-1-4-4,-5 3-96,5 1-120,-8-1-112,2-1-60,3 3-76,-5 0-8,-1 0-72,-6 0-12,0 0 0,3 0-12,4 0-4,-10 0 40,9 0 12,-6 0-24,3 0-60,-3 0-112,4 0-220,-7-1-84,3 1-132,3-2 16,-6 2-120,0-2-1112,0 0-4205,0 0-1220</inkml:trace>
  <inkml:trace contextRef="#ctx0" brushRef="#br0">18145 2505 1448,'0'0'2804,"0"0"-1371,0 0-665,0 0 104,0 0 204,0 0 76,-3-28-76,3 26 104,0 0-24,0-2-100,0 4-108,0-2-420,0 2-188,0 0-24,0 0-75,0 2-237,0 4 172,3 2 196,-3 3 672,6 0-8,-3 3-436,4 4-184,-4-3 36,3 2 280,-3 1-220,6 1-172,-9-2-100,10 1-80,-7-1-16,3-1 72,-3-1-44,3-3 8,-3 1-60,4 1 16,-4-3 44,3 3-36,-3-3-12,-3 1-44,0 2-80,3-5 76,3 3-76,-6 2 4,0-3-8,0-1 0,3-1-4,-3-1-4,0 0 4,0-5 0,0 3 0,0-4 48,0-2 0,7 0 108,-7 0 96,0-2 124,0-4 8,9-2-300,-6-3-84,6-6-84,1-1 36,-1-3-36,0-2-72,1 0 96,8-2-96,-9 1-28,4 2 64,-4-2-24,0 5-48,1 0 60,-7 3 84,6 3 0,-3-1-28,-3 4 76,4 1 8,-7-1 80,3 4-76,-3 1 84,6-1-96,-6 0-8,3 2-36,-3 1 44,0-2 4,0 4 0,3-1-8,-3 0-40,0-1 32,6 2 4,-6 1 4,0-2-48,0 2 48,0 0-8,0 0-36,0-2-24,-6 2-48,3-2-72,3 0-76,-3 2 16,-3 0 44,-4 0 76,7 0 60,-6 0 72,0 0 0,-1 0 72,-2 0-72,-3 0 4,2-2-4,-2 0 8,2 2 0,1-6 40,-4 5-36,4-3-12,-4 0-24,4 0 16,9 0 4,-6 0 0,-1 3-68,4-4 0,-3 3 60,9 1-36,-3 1-16,-7 0-20,10 0-24,0 0-36,0 0-64,0 0-84,0 0-220,0 0-84,0 1 108,0 1-148,0 3-28,0-4-16,0-1-112,-6 2 44,6-2-49,0 2-107,-3-2-176,3 4 36,0-4-48,0 2 76,0-2-96,-3 0-288,3 2-380,0-2-369,-6 1-735</inkml:trace>
  <inkml:trace contextRef="#ctx0" brushRef="#br0">18154 2294 2852,'0'0'1732,"0"0"-311,0 0-69,0 0 40,0 0-8,0 0-56,0 0-164,0 0-244,0 0-56,0 0 72,0 0-460,-18-16 68,18 14 129,-3 2 159,3-2 180,-6-2-336,6 4-284,-4-2 12,4 1-124,0 1-60,0 0-64,0 0-52,0 0-104,4 0-256,5 0-124,0 0 88,7 0 292,-4 0 60,10 1 0,-4 1 28,4 0-40,-3 0 0,6 0-48,-13 0 4,7 0-4,-7-2 0,-3 4 8,7-4 80,-7 0-76,-6 0 48,0 2-12,3-2 24,-6 0 16,4 0 44,2 0 40,-3 0 20,-3-2-20,0 2-16,0-4-56,0 2-92,0 0 0,0-2 0,0 2-8,0 0-56,0 1-32,0 1-8,0-2 12,0-1-40,0 3-32,0-2 8,0 2 40,0-1 48,0 1 48,0-2-32,0 2 44,0-4 108,0 2-24,0 0-84,0-2 52,0 0 8,0 2 20,0-4-80,0 3-12,-9-3 8,5 2-4,4-2-68,-9 0-36,9 1 104,-3-1-88,-3 0 96,3 0-100,-3 0 40,-4 3 56,7-2-68,-3 2-88,3-1 4,-6 0-4,9 2-12,-7 1 24,4-2-20,3 3 32,0-2-48,-6 2-60,6 0-4,-3 0-12,3 0-72,0 0-124,0 0-176,0 0-597,0 2-791,0 2-420,0-2-492,0 0-2277</inkml:trace>
  <inkml:trace contextRef="#ctx0" brushRef="#br0">20151 2647 1016,'0'0'7253,"0"0"-4525,0 0-1264,0 0-292,0 0-92,0 0-324,0 0-504,0 0 148,0 0-43,0 0-97,-24 15-20,30-15-44,-6 2 40,12-2 112,-3 0 196,1-4-64,8-1-296,-5-3-144,5-2-36,7-4-4,-9 1 12,8-3-4,-5 1 64,-3 0 4,2-3 32,1 1-8,-4-2-28,-2 1-60,-1 1-12,-3-1-92,-2 1 16,-4 0-8,3-1-112,-3-1 12,-3 2 72,0 1-84,0 1 188,-3-2-288,3 3 132,-9 2-8,2 1 24,4 3-12,-3-1 48,3 2 48,-6 4 52,2 1-112,4 0 116,0 0-104,-3 2 52,3 0-4,-3 4-24,3 0 12,3 4 76,-7 1 16,4 1 68,3 5 68,-6-2-64,6 5 60,0-1-24,0 3 12,0-1 12,0 3 112,0-2 0,0 1 24,0 3-12,0-3-16,0 1 112,0-1-48,-3-2-4,-3 0-20,3-3 32,3 1 52,0-6-52,-6 1-88,2 0-56,4-7-64,0 3 4,0-2-124,0-2 0,-3 0-12,3-2-52,0-1 52,0-1 12,0 0 48,0 0 168,3-1 28,-3-1 44,0-4-152,10 0-136,-7-4-8,6 1-4,-3-4-100,4-1-20,-7 1-24,6-5-136,0 1-120,1-1 48,2 2 84,-6 3 60,4-1 48,-1 5 76,0-1 48,-6 5-40,7-1 76,-1 4 12,-6-2 52,6 0-52,-9 4-8,6 0-116,-6 0-60,4 2-12,2 0 64,-6 4 68,3 0 64,-3-1 0,6 3 4,-6 0-4,3-2-44,-3-1 32,0 3-132,3 0 144,3-5 64,-6 4 8,0 0-72,0-3-80,4 2 72,-4-2 8,0 0 8,0-1 64,-4 2 40,4-4-16,0 3 52,-9 0-16,6-2 40,-3 0-48,-3 0-4,5 2 28,-2-4-52,-3 0-12,-3 2-84,5-1 4,4-1 4,-6 0 56,6 0-56,-6 0 0,2 0 4,4 0-4,3 0 36,-6 0-44,6 0-12,0 0-72,0 2-16,0 1-96,6-1 196,-6-1 64,10 5 192,-7-2 12,3 2-16,3 2-56,-6-3 12,7 3-52,2-2 60,-6 4-56,-3-5-64,7 3-24,-4-2 12,3 2 4,-6-5-28,0 3-12,3 0-36,-2-2 60,2-2-60,-3-1 96,6 4-60,-3-5 36,-2 0-32,2 0-44,3 0-8,-6 0-52,3 0-92,-6-5-72,3 5-280,-3-1-136,0-1-184,0 2-208,-3-2 20,3 0-1917,-6 0-4263,-3 2-1157</inkml:trace>
  <inkml:trace contextRef="#ctx0" brushRef="#br0">20709 2504 7417,'0'0'2912,"0"0"-1224,0 0-640,0 0-116,0 0-100,0 0-124,0 0-508,0 0 64,0 0-124,0 0-128,0 0 120,-6 4 217,6 1 139,0 3-16,0 0 120,6 2 88,-2-3-116,2 3-48,-3 0-136,6-1 80,-6 1-32,3-1 20,4-1-68,2 2-32,-6-2-68,-3 0-60,7-1-40,-4-1-48,-3 0-12,-3-3-60,9 2-60,-9-2-12,0 1-36,3-2 36,-3-2-60,7 2 0,-7 0-108,0 2-4,0-4-44,0 2-160,0-2-352,0 1-124,0-1-16,0 0 8,0 2-788,0-2-3373,0 0-915,0-2-241</inkml:trace>
  <inkml:trace contextRef="#ctx0" brushRef="#br0">20802 2457 3096,'0'0'1824,"0"0"-483,0 0 39,0 0 136,0 0-92,0 0-292,0 0-144,0 0-60,0 0 36,0 0-180,-3 26-380,3-21-28,-9 1 141,9 2 19,-3 2 20,-3-3 64,6 5-80,-3-1 12,-7 1-12,4 1-136,6 1-16,-9-1-20,6 1-40,-3-2-12,2 1-96,4-1-64,-9-2 24,9-1-120,0-3 4,-3-1-16,3 2 0,-6-2-44,3-1-4,3 0-60,-6 0-12,6-2-40,-4-2-104,4 2-136,0-2-112,0 0-32,0 0-44,0 0 4,0 0 56,4-2-220,2-4-1012,-3 2-2613,3-2 365,-6 4-441</inkml:trace>
  <inkml:trace contextRef="#ctx0" brushRef="#br0">21013 2457 7629,'0'0'2848,"0"0"-752,0 0-732,0 0-276,0 0-520,0 0 124,0 0 45,0 0 107,0 0 280,0 0-476,0 0-256,19-19-148,-19 19-48,3 0-160,-3 0-28,0 4-8,0 2 256,3 2 184,3 1 252,-6 1-36,0 6-172,10-5-36,-10 6-112,0-4-20,3 1 8,3 2-36,-6-3-56,3 1 44,-3-2-60,6-1-72,-6-2 12,3 1 64,4-2-88,-7 0 12,3 0-60,3-1 36,-6-3-36,3 2 0,3-3 12,-6 2-84,3-2 36,-3 1-48,0 0 8,0-2-8,0 2 0,3 0 0,-3-4 4,0 2-4,0-1 0,0 2 0,0-1 0,0-2 48,0 0 36,0 0 48,0 0 24,0 0 13,0 0 83,0 0 100,0 0-52,0-5-96,0 4-108,0-1-48,0 0-44,0-4 4,0 4 32,0-4-40,7 3-8,-7-5 8,0 2-4,3-2-80,3-2-24,-3-1 24,3 0 0,-3-5-48,7 0 84,-4-1-48,3-2-48,-6 1 8,6-1-80,1 1 84,-7 4-61,3-4 13,-3 2 48,3 5 36,-6 2 12,3-1-36,-3 2 72,7 2 48,-7 3 4,0-2 44,0 3 12,0 1-60,0 1-8,0 0-52,0-2 12,0 2-12,0 0 0,0 0 0,3 0-12,-3 0 12,0-3 52,0 3-52,0-1 52,6-1 4,-6 2-56,0-2 12,3-1-12,-3 2-24,0 1-16,0-2 4,0 2-60,0 0 0,0 0-48,0 0-48,0 0-100,3 3-176,-3 0-272,0 1-144,0 0-148,0-1 228,0 5-608,-3-4-856,3 2-1661,0-3-151,-3 2-2085</inkml:trace>
  <inkml:trace contextRef="#ctx0" brushRef="#br0">13990 2599 4120,'0'0'2501,"0"0"-797,0 0-796,0 0-184,0 0-156,0 0-236,0 0-112,0 0-12,0 0-80,0 0 0,0 0 92,-12-8 48,12 8 232,0-2 292,0 0 60,0 2-44,-6 0-76,3-2-544,3 2 369,0 0 15,-7-2-64,4 2-60,0 0-16,-3 0-36,3 2-28,-6 2-12,2 1-28,-5 3 4,6 6-4,-7 1 40,10 4 8,-6 3-144,0 1-12,2 2 20,4 0-80,-6-4-28,9 1-120,0-1-8,0-5-4,3-2 12,6 0 48,-9-4-60,7 0 0,-4-3-48,3 1 44,-3-2-56,3 0-136,-6 0-156,0-3-132,0 1 68,0 0-96,0-2-148,0 2 24,-6-2-156,3 0-284,3-1-1425,-6-1-1815,3 0-76,3-1-1505</inkml:trace>
  <inkml:trace contextRef="#ctx0" brushRef="#br0">14117 2648 8493,'0'0'2944,"0"0"-2032,0 0-744,0 0 840,0 0 512,0 0-752,16 27 237,-16-15 223,3 0-92,-3-1-464,0 5-132,0-5 32,0 5-24,0-5-76,0 1-48,-3-3 12,3 1-144,-6-2-136,6 0-144,0-2-12,-3-1-80,3-1-88,0 0-40,0 0-80,-7-2-392,7-2-184,0 0-160,0 0 276,0-2-224,7-2-1725,-7 0-5219,0-5 255</inkml:trace>
  <inkml:trace contextRef="#ctx0" brushRef="#br0">14294 2523 7097,'0'0'2804,"0"0"-1504,0 0-848,0 0 368,0 0 444,0 0-72,0 0-464,0 0-252,0 0 117,0 0-5,0 0 140,25 31 88,-22-21-128,3 1-64,-3 3-88,0 1 48,4 2-72,-4 3-76,3 1-36,3 2 0,-9 1-24,3-3-52,4-2-132,-7 3 40,3-5-88,-3-2 0,0 1-48,0-1-12,-3-3-76,-4-1 0,4 1-8,3-2 0,-9-1-12,9-3-36,-9 0 0,9 1-60,-10-5-60,10 4-160,-3-4-80,-3-2-40,6 0-24,-3 0-112,3 0-276,-6-6-348,6 2-292,0-3-3197,0 3-2675,0-4 987</inkml:trace>
  <inkml:trace contextRef="#ctx0" brushRef="#br0">15569 2637 4316,'0'0'2969,"0"0"-1049,0 0-756,0 0-56,0 0-56,0 0-108,0 0-208,0 0-252,0 0-108,0 0-8,9-27-116,-9 25-16,0 0 132,0-2 69,0 3-73,0-1-104,0-3-48,0 2 60,-3-1-100,-7 2-172,10 0 0,-9-2-48,3 2-64,0 0 48,-4 2-8,1 0 20,-6 0 48,2 0 4,1 2 8,-4 2-4,4 0 0,-4 2 44,4-3 12,3 5 128,-4-2 72,4 0-76,3 1-72,3 0-40,-7-2-72,10 1 0,0 0-124,0-3 52,10 4 72,-1-4 160,0 3 60,1-2-132,2 0 24,7-4-52,-7 2-60,3-2 60,-2 0-56,6 0 0,-7 0-8,-3-2-36,7-2 40,-10 0 8,3 2 80,1-5-4,-1 0 16,0 0-88,-3-3-4,4 0 40,-7-1-40,3 0 32,-3-3-40,0 1-8,3-3-76,-3 0-4,7-1-60,-10 2 16,6-2-92,-6 1-96,3-2-112,3 3 100,-6 0-56,0-1 56,0 7-8,0-4 240,0 6 100,0 1 88,-6 5-24,6-4-56,-3 5-8,3 0-48,-6 5 48,6-2 52,-10 5 72,7 2 40,3 1 8,0 3 64,0 2 36,0-2 64,0 6 132,0 0-108,0-1-116,0 0 16,0 0-100,3-1-40,4-1-8,-7-1 60,3-3 72,-3 1 12,0-3-84,0-3-40,0 2-92,0-3-36,0-1-8,0 0-52,0 0-4,0-3-76,-3 1-304,-4 0-24,4-4-52,3 2 12,0-2-112,0 0-452,-6-2-1869,3 2-2631,3-9-2689</inkml:trace>
  <inkml:trace contextRef="#ctx0" brushRef="#br0">15488 2849 3980,'0'0'2009,"0"0"-837,0 0-408,0 0 28,0 0-144,0 0-68,0 0 68,0 0 72,0 0 0,0 0-40,0 0 8,0 3-116,0-3-76,0-3-4,0 3 12,0-2-216,0 2-236,0 0 172,0 0 8,0 0-59,0 0-45,0 0-44,0 0-84,3 0-148,3 0 148,4 0 60,2 0 88,-3 0-24,10 0 28,-1 0 196,4 0 444,3 0-176,-3-1-184,-1 1-4,-2-2-72,3 2-16,2-2-132,-11-1-84,5 2-28,4-1-12,-3 2-8,-1-4-16,1 0 0,0 2-48,-4 1-4,4-4 0,-4 5-4,-6-1-4,1-1 0,-7 2-48,6 0-12,0 0-64,-5 2-20,-4-1 60,6-1 68,-3 2-32,-3 1 40,0-3 8,6 0 4,-6 1 96,0-1 20,0 0-8,0 0-28,0 0-80,0 0-4,0 0-524,-6-1-432,6-2 96,-3 1-328,3 1-2601,-6-1-2467,6-3-1097</inkml:trace>
  <inkml:trace contextRef="#ctx0" brushRef="#br0">16368 2648 5513,'0'0'2328,"0"0"-748,0 0-148,0 0 88,0 0-104,0 0-252,0 0-624,0 0 64,0 0 13,0 0-5,0 0-20,0-3-84,4 1-212,-4 0-64,6 0 52,3 0 60,0 0-12,4-2-40,-4 2-60,10 1-60,-7-4-64,4 3-48,-4 2 40,0 0-44,-2 0-56,5 2-60,-5 3-28,-4-5 4,0 3 24,6-1 48,-5 2-64,-4-4 4,3 2 24,-3-2 40,-3 2-4,6-2 0,-6 0-36,0 0 40,0 0-116,0 0-244,0 0-256,0-2-16,0 0-112,-6 2-692,3 0-2549,-3 0-527,3 0-1605</inkml:trace>
  <inkml:trace contextRef="#ctx0" brushRef="#br0">16359 2751 5276,'0'0'3005,"0"0"-1349,0 0-648,0 0 304,0 0 128,0 0-260,31 4-436,-22-2-180,1-2 189,-1 1 67,4-1 280,2 0-376,-6 0-124,4 0-16,-4 0 12,3-1-72,4 1-136,-7-2-156,1 2-124,-7 0-48,6-2-48,-6 2-12,6-2 0,-2 2-72,-7 0-36,3 0-40,-3 0-68,0 0-52,0 0-36,0 0-12,0 0-196,0 0-136,-3 0 24,-4 2-52,7 0-668,-3-2-3697,-6 0-2012</inkml:trace>
  <inkml:trace contextRef="#ctx0" brushRef="#br0">17537 2361 6461,'0'0'3872,"0"0"-2184,0 0-320,0 0-164,0 0-320,0 0-456,0 0 89,0 0-65,0 0-316,0 0-136,0 0 0,7 2 88,-7 5 172,0 5 188,0 0 340,0 4-48,3-2-32,-3 4-84,0-1-212,0 2-32,0 1-52,0 0-72,0-6-88,0 0-120,0 0 12,0-2 0,0-1 16,0-3 80,0 0-60,0-5-28,0 3-68,0-2-72,0-2-72,0 0-28,0 0-164,0-2-420,0 0-268,0 0 72,-3 0-24,3 0-2181,-7-4-7264</inkml:trace>
  <inkml:trace contextRef="#ctx0" brushRef="#br0">17048 2637 4864,'0'0'2537,"0"0"-929,0 0-560,0 0 180,0 0 156,0 0-136,0 0-260,0 0-356,0 0-192,0 0 201,0 0 131,-22-8 256,22 8-316,0-1-512,9 1-200,-6 0 0,7-2 204,5-1 64,-6 3-84,4-2-60,-1 2-4,4 0 64,2 0 12,-5 0-40,-4 0-80,10 2-4,-10 1-72,0-1-8,-3-2-92,1 1 40,2-1 0,-6 0 48,6 0-36,-9 0-12,6 0-4,-2-1 52,-4 1-196,0-5-144,0 3-64,0-1-112,0 1 84,0 0-176,0 0-472,-4 0-1361,4 2-1899,-6 0-132</inkml:trace>
  <inkml:trace contextRef="#ctx0" brushRef="#br0">3405 2496 1304,'0'0'4685,"0"0"-3617,0 0-628,0 0-256,0 0 60,0 0 44,0 0-108,0 0-180,0 0-180,0 0-28,0 0 52,0 2 0,0-2 40,0 0 12,0 0-92,0 0-64,0 2-156,0-2-456,0 2-1229,0-8-1527</inkml:trace>
  <inkml:trace contextRef="#ctx0" brushRef="#br0">3401 2483 832,'0'0'676,"0"0"-204,0 0-4,0 0-52,0 0-36,0 0 152,0 0-48,0 0-160,0 0-48,0 0-68,0 0 28,0-6-3,0 4-37,0 2 24,0 0-48,0-2 152,0 2 220,0 0 96,0-2 112,0 0-184,0 2-192,0-2-64,0 0 64,0 2 48,0-1-24,0-4-52,0 5-116,0-2 76,0 1 104,-6 1-180,6-5 36,0 5-76,0-1-52,0-1-76,-3 2 36,3 0 16,0 0 24,-6 0 12,3 0-36,3 0 72,-9 0 4,9 0-116,-10 0-64,4 0-4,3 2 96,0-1-56,-3 4 16,-4-4 140,7 1 0,-3 3 20,3-2 4,-6 3 36,9-2-88,-10 4 0,10 1 76,-9 7 40,6 1 57,-3 4-1,-4 6 164,7 2 400,-6 6-272,0 3-196,-1 3-76,4-2-112,3 2 72,-3-5-204,6-4-124,0 0-36,0-5-12,6-8 20,3-1 28,1-7-84,-1-2 72,3-2 24,4-4-12,-4-3 112,7-2 56,0-1-44,-4-7-76,1-2 36,5-1-24,-5-1 28,-4-1-76,1-1 72,2 1-72,-6-1 108,1 3-20,-7 2 8,0-3 28,3 2-52,-6 3-76,0 1 112,0-2-12,-6 1-20,3 1-88,-7-2 0,1 2-136,0 1 16,-4-1 12,-2 3-16,3-2 64,-1 1-160,-5 3 100,2 3 0,4 0 8,-1 0 52,4 0-12,0 2-40,2 4 4,4-5-52,3 6-72,0-2 136,10 1 60,-10 2 36,9 1 144,0-1 52,1 0-48,-1-3-88,-3 1 124,3-2-16,1 0-8,-1-2 132,6-2-48,-5 0 20,-7-6-32,6 2-16,0-2-68,4 1 56,-7-1 40,-3-4-124,6 4-120,-2 1-8,-7-1 0,3 0 4,-3 2-8,0-4-72,3 2-364,-3 3-72,6-3-296,-6 0-332,0 0-40,0 0-1609,3 3-3663,3 1-993</inkml:trace>
  <inkml:trace contextRef="#ctx0" brushRef="#br0">3640 2776 12149,'0'0'2180,"0"0"-1260,0 0-404,0 0 141,0 0 103,0 0 504,0 0-452,0 0-552,-22 33-248,22-22 120,0 5 76,0 1-196,0 1-12,0-3-108,10-1-40,-1-3 52,-6-1 84,7-4-52,-1 0 64,0-4 44,4-2 40,-4 0 52,6-7-4,-5 0 16,-4-1 0,3-4-16,0 1-44,1 0 20,-4-3-8,-3 1 32,-3-1-48,0 1 76,0-3-24,-3 5-136,-3-5-8,-7 5-76,4-3-36,0 2 20,-4 4 52,-2 1-96,2 3 20,4 0-36,-3 4 112,-4 0-100,4 4-32,2-2 20,1 4 48,0-3-32,9 4-92,-3-2-56,3 1-4,0 0-88,0 4-384,0-3-709,0 5-1199,0-3-600,0-1-1997</inkml:trace>
  <inkml:trace contextRef="#ctx0" brushRef="#br0">3935 2747 10665,'0'0'2172,"0"0"-1752,0 0-416,0 0 824,0 0 208,0 0-296,0 0 269,0 0 451,-31 4-672,28 2-416,-7 3-80,-5 3 64,2 1-28,4 1 160,0 0 0,0 1-112,5-3-156,-2 1-108,6-1-112,0-3-8,0 1-52,0-2-88,6-5 100,4 3 48,-7-2 24,6 0 72,0-2-92,1-2 132,-1 0-88,0 0 96,1-2-32,2-4-28,-3 0-72,1 1 72,-7-3-24,6-2 12,0 1 12,1-1-72,-7-2-4,3 1 8,3 1 68,-9-1-76,0 1-8,3 1 0,-3-4-12,0 4 12,0-1 0,-3 1 0,3 1-40,-6 4 40,3-2 4,3 4-4,-9 2-100,9 2 16,-3 4 84,-4 4 256,4 1-40,-3 7 100,3-1-40,-3 2-120,6-1-156,0-3-72,6 1-24,3-5-48,-6 1 36,4-3-52,-1-1 40,3 0-108,-3-4-40,7 0 76,-7-2-16,3-1-20,-6-1-112,3 0-148,-2 0-328,-4 0-52,0-3 96,0 1-624,0-4-3165,0 0-1527,0-4-193</inkml:trace>
  <inkml:trace contextRef="#ctx0" brushRef="#br0">4130 2413 8705,'0'0'3176,"0"0"-1692,0 0-1284,0 0 616,-3 31 304,3-10 537,0 6 859,0 6-952,0 4-460,0 2-208,0 1-220,3 1-120,3-5-408,-3 1-140,4-7 48,-4 0-48,6-6-4,0-2-4,-6-3-72,7-1 12,-4-5 60,-3-1-8,3-2-44,-6-3 4,3-3-48,-3 0-144,0-2-196,0-2-120,0 0 36,0-6-36,-3 0-784,3-4-372,-6 1-4901,6-9-4656</inkml:trace>
  <inkml:trace contextRef="#ctx0" brushRef="#br0">4415 2585 300,'0'0'9445,"0"0"-6845,0 0-1360,0 0-316,0 0-252,0 0 208,0 0-103,-24 2-117,14 5 168,1 1-188,0 4-184,-1 2-100,1 1-12,3-2-124,3 3-16,3-5-104,-6-1-100,6-2-72,6 0-28,-3-5 28,6 1 72,0-2-4,1-2 8,5-4-8,-2-1 4,-4-1 0,3-2-160,-2 2 76,5-6 84,-12 3 0,7-3 8,-7 3 40,3-3 12,-6-2-52,3 5-8,-3-2 52,0 1-40,-3 2 96,3 0-100,-9 5-8,5-3 4,-2 2-8,-3 2-88,6 0 16,-6 2-56,-1 2-28,1 2 24,0-1 124,6 3-36,-4-2-12,4 2-136,3 0-24,-6-2-16,6 4-84,0-5-72,0 3-140,6 0-400,-3-1-753,-3 3-711,7 0-1452,-4-2-97,-3-2-891</inkml:trace>
  <inkml:trace contextRef="#ctx0" brushRef="#br0">4511 2826 9037,'0'0'1952,"0"0"-1244,0 0 100,0 0 668,0 0-448,-21 6-72,15-2-127,2-2 79,-5 4-8,0-1-332,9 3-176,-9 0-136,5 3 40,-2 1-16,3-2-96,3 1-40,0-1-140,0-1 0,0 1-4,3 0-48,3-3-24,-2 0 20,5-2 4,0-1 48,-6-4 12,7 0 64,-1 0 32,0-2-36,0-4 16,1-2-16,-1 1-72,-6-1 12,6-2 60,-2 1-24,-4-1 16,-3-1-56,0 1 64,0 0-64,0 1 4,-3-1-12,-4 2-56,4-1-56,-6 3 4,0 2 60,-1 2 36,1 2-112,0 2-56,-4 2 92,4 4 88,-6 1 172,8 2 36,1 2 12,3-2-100,-3 0-60,6 1-60,0 0-52,0-2 44,0-1-80,6-1-12,-3 0 28,3-5-36,-2 3 36,-1-4 68,3 2-40,3-4 44,-6 0 12,7-2 36,-4-2-40,-3-2 44,3 0 8,-3-1-48,-3-1 60,6 1-24,-6-3-40,0 0 4,0 2-12,-6-1-44,6 1 36,-3 2-40,3 2-36,-6 3-28,6-4-44,-3 5-76,3 0-100,0 0-228,0 0-20,0 5-392,0-4-1833,0 1-4187,0 0-1121</inkml:trace>
  <inkml:trace contextRef="#ctx0" brushRef="#br0">5215 2382 10077,'0'0'2672,"0"0"-1792,0 0-688,0 0 228,0 0 236,0 0-188,-37 2-52,34 2 88,-12 4 21,2-1-213,4 3-100,0 0-28,-1-1 40,1 1 60,0-1 52,-1 1-116,7-2-60,-6 1-84,9 1-76,-6-2 0,3 1-88,3-1 84,0 2-56,0-1-40,0 1 96,3 0-4,3 0 16,3 1 84,-6-1-84,7 0 68,-1-1 132,0 3-24,1-3 40,2 5 32,3-4-36,-5 1 48,2 3-132,-3-4 0,1 1-20,-1-1-116,3 1 0,-5 1-4,-4-2-44,3-1 36,-3 1 12,3-1 4,-6 1 68,0 1 40,-6 3 32,6-2-84,-3 2 88,-3-3-100,-4 2 0,7 1-48,-6-3 0,0 3 8,-1-2 68,1 1-68,6-1 100,-12-1-36,5-1 16,-2-2-76,3 0 108,2-5-72,1 3 0,0-6-48,-3 2-80,6-2-188,-4-2 184,-2-4-112,6 1-192,3-3-88,-9-4-160,9 0-176,0 3-104,0-3-589,3 5-767,3-1-532,-6 4-2120,9-4-1041</inkml:trace>
  <inkml:trace contextRef="#ctx0" brushRef="#br0">5451 2415 7493,'0'0'2332,"0"0"-1272,0 0-276,0 0 368,0 0-220,0 0-260,0 0-228,0 0-104,0 0-188,0 0-64,0 0 64,-9 0 72,12 12 469,3 1 279,-6 4 276,0 7-240,0 0 16,0 3-84,0 7-32,0-1-148,0 1-204,0 1-108,-6 0-208,3-1-20,3 0-88,-7-7 12,7-6-12,-3-1-72,3-2 12,0-4-72,0-3 4,0-1 80,0-1-72,0-3 0,0 2-4,0-6 0,0 0-8,0 0-8,3-2 8,4 0 108,-7-2 268,3-2-160,3-2-180,3-2-36,-6-1-96,7-1 84,-4 1 0,-3-1-36,3 0-12,-3 1-36,0-1 48,4 1-28,2 1 68,-9 0-76,9 0-12,-6 6 0,7-2-36,-4 4 0,-3 0-12,6 4 48,-9 4 96,10 2 120,-7-1 48,3 4-48,-3 1-96,3 4 36,-3-5-48,3 1-12,-6-1 0,4 1-32,-4-4 32,6-1 0,-6-3-56,0-2-4,3-3-48,-3-1-120,0 0-160,6 0-56,-6-3-244,3-5-488,-3-1-500,3 1 268,3-2-2557,-6 0-3915,4-5 483</inkml:trace>
  <inkml:trace contextRef="#ctx0" brushRef="#br0">5755 2825 12237,'0'0'2460,"0"0"-1552,0 0-396,0 0 45,0 0 723,-9 27 88,2-18-452,4-4-304,3 8-212,0-4-96,0 1-144,0-1 8,3 1-72,4-2 16,-4-5 8,3 4 60,3-4 28,0 1-64,-5-2-36,5-2 88,0 0-64,0 0 12,-5-6 4,5 3-28,-3-7-24,3 2-92,-6-2-4,-3 1-108,7-3-100,-7 0-32,0-1-40,-7-2-32,4 1-16,-3-1 24,-6-1 36,2 5 64,1 1 204,0 2 0,-4 7-48,4 1-16,-6 0-8,5 1 72,-2 3 132,9 4 48,-3-1-180,3 3-108,3 0-112,-7-1-24,7 1-72,0-2-368,7 1-396,-4-1-1200,3 0-2633,-3-5-1556</inkml:trace>
  <inkml:trace contextRef="#ctx0" brushRef="#br0">5932 2772 9913,'0'0'2508,"0"0"-1676,0 0-260,0 0 520,0 0-528,0 0 140,0 0 213,0 0 567,0 0-624,0 0-356,0 21 8,0-13-108,3 0 32,6 2-8,-9-1-40,9 1-112,-2-1 4,2-1 12,-6 0-112,6 0-84,4-5 12,-4 2 4,6-4 8,-5 1-72,-1 0 24,-6-2-60,6-2 60,1 0-12,-1 1-12,-6-5 12,3 4-60,-3-6-48,-3 2-12,7 1-12,-7-1-24,0-2 24,0 4 68,0-4-56,-7 2 12,7 3-124,-3-5 52,3 2 36,-6 2 24,6 3 12,0-4 36,-3 5-72,3 0-52,0 0-164,0 2 32,0 2 268,3 2 24,-3 1 60,6 1 20,-3 2-100,4-1 100,2 4-100,-6-4 60,6 1-60,1-1 68,2 1-72,-3-4 0,1-1 8,-1 1 200,0-6-112,1 2 0,-1-2 0,-6 0 72,3-2 4,-3-4 8,3 3-24,-2-5 4,-4 0-76,0-1-24,6-1-60,-6 0-56,0 1-52,0-5-136,0 1-32,0 3 92,0-2 112,-6 2 24,6 1 40,0 4-52,0-2-24,0 4 80,0-1 0,0 2 4,0 2-84,0 0-76,0 0-56,6 0-76,-6 0-72,0 0 48,0 0-208,3 0-316,-3 0 20,0 0-632,0 0-2741,0 0-2967,0 0 571</inkml:trace>
  <inkml:trace contextRef="#ctx0" brushRef="#br0">6710 2440 4528,'0'0'2229,"0"0"-685,0 0-284,0 0 44,0 0-288,0 0-172,0 0-80,0 0-140,0 0-156,0 0-112,0 0-68,0-10-124,0 10 40,0 4-44,0 2 4,6 4 100,-6 5 441,0 3 695,3 3-232,3 4-384,-6 2-148,10 0 56,-7 2 36,3 0-256,-3 2-144,3-4-136,4 0-8,-7-4-112,0-1 0,3-3-12,-3-6 12,3 1-12,4-5 24,-7-1-24,-3-3-52,6 0 128,-3-2 8,-3-1-12,0 1 24,6-3 36,-6 0 88,0-6 20,3 2-72,3-4-144,-2-1-84,-4-4-60,9 0-48,-9-1-72,9 1 24,-6-2-12,4 5 72,-4 0 20,3 3 68,-3 5-40,-3-2-24,6 2-60,-6 2-36,3 0-36,-3 4 204,6 0 120,-2 3 24,2 1-72,-3 2-72,0-2 4,3 1 0,3 1 68,1-2-60,-1 1 0,-6-5 48,6 2-52,1-3-4,-10 2-4,9-3-48,-6-1-24,3 1-24,-6 1-120,0-3-112,3 1-20,-3-1-28,0 0-36,0 2-60,0 0-36,0 0 8,0 0-168,0 0 20,0-2-432,0 0-1152,7 0-3429,-4 0 12</inkml:trace>
  <inkml:trace contextRef="#ctx0" brushRef="#br0">7138 2758 9913,'0'0'1868,"0"0"-1408,0 0 116,0 0 536,0 0 12,-3 27-456,3-21 349,0 1 103,3-2 148,-3 1-688,3 0-264,3-1-120,-3 3 96,3 0 28,-6-2-28,10-1-40,-7 1-44,3-2-88,-3 0-56,3 0-4,-3-3 0,4-1-12,-4 0 12,6-1 4,0-1-64,-6-4-4,4 1-96,-4-3-44,3 0-28,-3 0 40,-3-1-64,0-1-120,0-1 60,-3-2 36,3 0 0,-6 4 64,-4-3 20,7 2 136,-6 3 12,3 1-8,3 0-4,-7 4-80,1 0 80,0 2-4,-1 0 4,1 0 0,6 4 60,-6 0 80,6 0-140,3 2-220,0-3 12,0 3-28,0 2 128,0-4-52,3 3-320,-3 0-680,9-4-693,0 3-1943,-6-4-652,4 0-1713</inkml:trace>
  <inkml:trace contextRef="#ctx0" brushRef="#br0">7377 2753 12165,'0'0'2900,"0"0"-1700,0 0-663,0 0-125,0 0 144,0 0 284,0 0-140,0 0-36,0 0 44,-4 25-380,4-13-240,0 1-88,0-1 0,4-1 72,2 1 12,-6-3-80,9 1-4,-6-2-44,3 0 44,4-1 48,-1-5 0,-6 4 28,3-6 92,4 0 28,-7 0 20,6-2-20,-6-4-88,3 2 0,4-1-48,-7-3-60,3 0-52,-3 0-20,3 0 60,-3-1-72,-3 4 36,6-3 0,-6 0 48,0 4-36,0 0 36,0 2 0,0 2-12,0 0-160,0 0-228,0 2-184,0 4 84,4-2 428,-4 5 64,3-1-104,3 2 112,3-1 56,4 1-52,-4-2 4,6 0 44,-8-1 56,8 1 4,-3-4-4,-2 0-48,-1-2 64,0 1-4,1-3-60,-7 0 40,3 0 68,-6 0 52,3-1 72,3-1 12,-6-4-16,3 2-200,-3-4-80,0 1-8,0-3-112,0 0 28,0 1-72,0-5 20,0 1-128,0-3-200,7-1-48,-7-1 12,0 1 160,3-1 96,-3 5 120,6-2 76,-3 3 48,3 3 96,-6 2 16,0 4 216,3 3-108,-3 0-220,0 0-328,0 5 36,-3 3 292,3 4 0,0 0-240,0 1-200,-6 1-1068,6-1-3801,-3-4-2280</inkml:trace>
  <inkml:trace contextRef="#ctx0" brushRef="#br0">8186 2755 6929,'0'0'5460,"0"0"-3776,0 0-1028,0 0-288,0 0 196,0 0 120,0 0-23,0 0 467,0 0-364,31-6-320,-22 6-188,0 4-48,1-2 48,2-2 64,4 2-88,2-2-64,-5 1-32,5-1-64,4 0-24,-3-1-48,2-1-8,-5-2-88,-1-2-28,1 2-104,2-1-264,-5 0-400,-4 0-92,-6 1-708,3-2-3481,-3 2-1624</inkml:trace>
  <inkml:trace contextRef="#ctx0" brushRef="#br0">8257 2485 5124,'0'0'2669,"0"0"-649,0 0-728,0 0-84,0 0-36,0 0-332,0 0-208,0 0-368,0 0-124,0 0-76,25-12 96,-25 20 180,3 3 129,-3 5 7,0 3 268,0 2 160,0 6-228,0 2 20,6 4 4,-6 2 92,0 2-344,0-2-280,0-1-44,0-3-64,3-2-48,-3-4-4,0-6-8,0-1-48,0-5 48,0-1 0,0-1 8,0-3-8,0 0-40,0-3-32,0 0-16,0-4-228,0 1-292,0-2 36,-3-2 36,3 1-4,0-9-604,-6 2-3293,6-6-3847</inkml:trace>
  <inkml:trace contextRef="#ctx0" brushRef="#br0">8561 2438 6433,'0'0'2260,"0"0"-968,0 0-492,0 0-128,0 0-212,0 0-48,0 0 188,0 0 332,0 0 28,-12 37-304,12-18 128,0 2 549,0 3 63,0 3-440,0 0-164,0 1-172,0 1-24,0 3-160,0-4-228,0-1-88,3-1-12,3-4-96,-6-2 52,3-5 32,3 1 36,-3-5-60,-3-3 24,6 0-12,-2 0 28,2-6 20,-6 1 24,3 0 36,-3-2 28,6-1 32,-3 0 0,-3-1-44,9-5-72,-5-1-136,2 2-144,3-3 48,-6-1-64,6 1-56,-2-2-12,-4 3-52,3-3-68,-6 2 80,3 5 64,-3-4 12,3 6 32,3 1-56,-6 0-88,0 0-24,0 0 180,4 3 148,2 3 144,-6 2 88,9-3-76,-6 3-60,3 0 40,4 0-88,-1 0 12,-3 1 0,10-3 0,-4 0-12,-3 0 12,7-1 4,-4-1 32,-2-2-12,8 2-72,-9-2 0,1 0 96,-1-2-36,-3 0 0,4-2-8,-1 0 32,0-2 0,0 1-92,-2-3-4,2-1-120,-6 4-4,6-5 16,-6 5 36,4-5-24,5 0-12,-12 2 0,6 1 8,-6-3-56,3 0 0,-3 0 32,0-2-32,-3 3 24,-3-1 44,6-2-20,-9 5 104,6-1-8,-4 0-48,4 2 48,3 4 12,-6-1-4,6 1-152,-3 1-160,3 3 132,0 4 184,-3 1 216,3 7 52,-6-5-72,6 5-52,0 1-60,-3-1 16,3-3-100,0 3 4,0-3-4,0 1 0,3-5-4,-3 1-132,6-2 92,-3-5 44,6 4 44,-6-6-44,4-1-60,5 0-108,-6 0-172,4-1-172,-7-1-24,6-4-396,-6 0-968,3 0-3149,-6 2-743,3-1-917</inkml:trace>
  <inkml:trace contextRef="#ctx0" brushRef="#br0">9510 2710 8521,'0'0'2560,"0"0"-1800,0 0-632,0 0 396,0 0 548,0 0 172,0 0-740,0 0 100,0 0-99,0 0-41,0 0-68,9 2 88,-6 0-36,6 0-68,1 0-120,5-2 8,-5 0-32,2 0-4,-3-2-96,4-2 60,2 1-16,-5-5-44,-1 2-24,-3 0 20,0 0-84,4 0-40,-10 1 4,0-1 100,0 2-64,0-3-40,0 0-8,-7 2 0,4-1-160,-6 0 40,0 3-40,-1-2 4,-2 2 8,3 3 88,-7 0-64,4 0-72,2 6 136,1-1 60,0 3 132,-1 1 40,7 5 124,-6-2-76,9 5-76,-6-1-20,6 1-76,0 0 0,6-1-48,-6-1 0,9 1-104,-6-5 104,7 1 0,-1-3-84,0-3 24,1 2-84,-1-4 80,0-3-204,1 2 0,-7-1-164,6-2 76,-3-2-172,-3-2-748,4 2-1681,-4-4-2711,3 2-149</inkml:trace>
  <inkml:trace contextRef="#ctx0" brushRef="#br0">9832 2623 7765,'0'0'5920,"0"0"-4564,0 0-1028,0 0-76,0 0 364,0 0 409,0 0 263,-21-7-612,11 9-320,1 1-112,3 4 64,-4-2-100,7 1-64,-6 3 40,9-1-12,-9 2 8,9-2-32,0 1-136,-3-1 60,3 2-64,0-2-8,0-3-8,3 1 8,-3 0-4,0-4 4,3 0 12,3-1 36,-6 2 0,0-3-44,0 0 72,3 0 68,3-3 4,-6 0-148,10-3-44,-7 0-52,3-1-136,-3-1-48,6-2 76,-2 1-16,-4 1 136,-3 0 72,3 0 12,3 5 160,-6-4 0,0 6 48,0-1-52,0 2-36,0 0-20,0 0 168,0 0-268,0 3-112,0 4 32,-6 0 80,3 3 132,3 1-8,-3 5-52,3-1-12,-7 1 12,7-1 4,0 3-4,-3-5 12,3 1-76,0-1-8,3-4-4,-3 4-44,7-8-36,-7 3-16,3-4-44,-3-2 60,9 0 60,-9-2 24,3 0 60,3-4-60,-3-2-36,7-2-208,-4-3-48,3-1 48,-6-2-36,7-3 36,-4 0-160,-3-1 88,6 3 292,-6 0 24,3 3 196,-6 0-40,4 4 52,-4 5 0,0-1 108,0 0 112,0 2-112,0 2-36,0 0-192,-4 0-88,4 0-144,0 2-40,-6 4 76,3 2 108,-3 3 204,3 2-8,0 7-36,-3 0 68,-4 0-20,7 6 8,-3-4 196,-3 4 36,6-1-124,-7-2-104,10-2-40,-9 0 0,9-1-108,0-5 12,0 1-84,0-6-4,0-1-56,3-1 0,3 0-36,-3-3-60,7-1 48,-4 0 12,-3-2-16,3 2-20,-3-4-84,3 0-16,-2 0-80,2 0-136,-3 0-232,-3 0-488,3 0 216,-3-2-1128,6 0-5201,-6-2-2036</inkml:trace>
  <inkml:trace contextRef="#ctx0" brushRef="#br0">10087 2709 4000,'0'0'3885,"0"0"-1977,0 0-592,0 0-8,0 0 120,0 0-412,0 0-436,0 0 60,0 0-47,0 0-145,0 0-140,-25 0-20,25 5 72,0 3 168,0 4 100,0-1-148,0 2-188,0 1-48,6 2-108,-6-3 32,0-2-20,3 2-12,3-8 20,-3 3-56,7-2-4,-4-4 0,3 1 124,0-3 24,-5 0-4,5-3 76,3-4-144,-2 0-100,5-3-64,-6-1 72,1-1-80,-7-3-60,6 2 60,0-3-48,-9-2-88,10 1-92,-7 0-64,-3 3 12,6-1 76,-6 5 152,0 2-32,0 2 24,0 4-64,0 1-216,0 1-88,0 0-96,0 0 108,-6 3-16,6 3-456,-3 4-789,-4-1-1067,7 1-2044,-3-2-1193</inkml:trace>
  <inkml:trace contextRef="#ctx0" brushRef="#br0">10366 2753 12765,'0'0'2448,"0"0"-1251,0 0-761,0 0 176,0 0 980,0 0-256,0 0-336,-25 0-492,19 2-288,-4 4-220,7-1-72,-6 3-16,3 0-8,3 0 48,3 1-36,-4 1-16,4-4-32,0-1 48,0 1-40,4-2-44,-4 0 56,9-2 112,-9-2 12,3 0 100,3 0 32,3 0-8,-5-6-68,2 2-68,-3 0-8,6-1 0,-3-3 8,-3 2-4,1 1 4,2-2 0,-6 4 48,0 0-48,3 2-48,-3 1-244,0 0-232,0 4 24,0-1 500,0 5 292,0 2-48,6-2-244,-6 1-24,0 1-124,9-2-108,-6 0-304,4-5-20,2 1-84,0-4-436,1 0-1637,-4-2-2575,0-2-1081,6-3 3489</inkml:trace>
  <inkml:trace contextRef="#ctx0" brushRef="#br0">10490 2660 13105,'0'0'2228,"0"0"-1003,0 0-565,0 0 480,0 0-392,0 0-156,0 0-128,0 0 12,0 0-148,40 12 24,-25-10-120,1 1-112,9-3 4,-7 5-16,-2-5-108,9 0-56,-7 0-104,-5 0-32,8 0-16,-11 0-96,8 0-380,-8 0-540,-1 0-196,0 0-4557,0 0-3016</inkml:trace>
  <inkml:trace contextRef="#ctx0" brushRef="#br0">10666 2467 13953,'0'0'2725,"0"0"-669,0 0-1860,0 0-196,0 0 172,0 0 52,0 0-40,0 0 208,0 0 84,-18 35 48,15-16 12,-4 5-76,-5-2-156,12 4-76,-6 1 4,3-2-64,3 2-56,0-4-112,0 0-4,0-5-8,0 1 4,0-3 4,0-5-4,9 0-92,-9-3 40,0 0-108,3-2-64,3-4-144,-6 0-84,3-1-16,-3-1-72,0 0 108,0-3 100,0-3-400,-3-2-1784,-3-2-5461,3 1-236</inkml:trace>
  <inkml:trace contextRef="#ctx0" brushRef="#br0">10862 2737 13301,'0'0'2100,"0"0"-1204,0 0-683,0 0 99,0 0 384,-10 34 268,10-33-408,0 5-300,0-2-144,0-1-112,0 2-60,0-4-64,0 1-84,0 3-212,0-5-72,0 0-40,0 0-576,0 0-2753,0-5-3980</inkml:trace>
  <inkml:trace contextRef="#ctx0" brushRef="#br0">10874 2587 5004,'0'0'10321,"0"0"-7508,0 0-2789,0 0-24,0 0-48,0 0 48,0 0 0,0 0-64,0 0-132,0 0-336,0 0-633,0-2-1159,9 2-1764,-9 2-1065</inkml:trace>
  <inkml:trace contextRef="#ctx0" brushRef="#br0">10992 2701 7445,'0'0'6120,"0"0"-4788,0 0-992,0 0-112,0 0 88,0 0 164,0 0 193,-12 27 211,8-18-292,4 3-284,0-3-148,-6 5-100,6-4 40,6-2-96,-6 1 252,4-5-168,-1 2-84,3-3 96,3-3 8,0 0 52,-5 0 60,5-3 12,0-1-48,0-2-88,-5-2-88,2-1-8,-3 1-84,3-2-76,-6 3-84,0-3-12,0 2 36,0 3 72,0-1 72,0 0-20,0 2 20,-9-2-96,9 4-24,-10 1 88,10 1 44,-3 0 4,-6 0 48,3 0 8,3 0-4,-3 0 8,2 1-4,-5-1 4,9 0-16,0 0 4,0 0-60,0 0-88,0 0-148,0 0-228,0 0-637,0-1-1583,0-1-1896,9-1-813</inkml:trace>
  <inkml:trace contextRef="#ctx0" brushRef="#br0">11156 2755 6353,'0'0'5452,"0"0"-4976,0 0-336,0 0 284,0 0 596,0 0-148,-9 27-204,9-25 88,0-1-55,0 2-125,0-1-120,0-2-120,0 0 84,0 0 240,6 0-8,-3 0-164,-3 0-172,3 0-72,4-5-84,-4 4-64,3-1-92,3-4-4,-6 2 72,3 3-60,-2-6-12,5 4 8,-3-1-8,-3 2-4,0-4 4,3 4-4,4 0-44,-10 2 0,9 0 36,-6 0 12,3 0 4,-3 0 168,4 4 20,-7 0 40,3 0-52,3 2 4,-6-3-100,3 3 4,-3 2-80,6-3 44,-6 1 0,3 1-40,-3-4 84,3-1-84,4 4-12,-4-6-116,3 2-44,-3-1-80,3-1-112,-3 0-232,4 0-244,-7 0 104,0-1-344,3-3-3005,-3 0-5156</inkml:trace>
  <inkml:trace contextRef="#ctx0" brushRef="#br0">11987 2724 13489,'0'0'2376,"0"0"-1171,0 0-869,0 0-200,0 0 436,-34-21 120,28 19-216,-3 0-192,-1 2-88,-5 0-48,2 0-4,4 4 4,-3 2-64,2 1 64,1 3 24,0 0 8,-1 1 52,4 0-36,3 3-64,3-1-44,0 1 12,0-2-100,3-1-72,3-3-100,4 1 40,2-2 120,4-1-100,-4-5 64,-3-1-12,10 0 56,-7-6-68,-2 1-28,2-3 16,-3 0 76,1-1 8,-1-1 72,-3-2-36,-6 1-36,0-1-120,0 3 116,-6-5-4,6 1 4,-9 1-80,6 0 0,-7 1 24,4 3-64,3 2-60,0 2-36,-3 3 0,3 1-148,3 0 88,-7 1 32,7 5-108,0-2-348,0 4-781,7-2-1359,-4-1-1616,6 1-1053</inkml:trace>
  <inkml:trace contextRef="#ctx0" brushRef="#br0">12145 2672 13609,'0'0'2905,"0"0"-1241,0 0-1192,0 0 4,0 0 140,0 0 8,28 10 120,-15-9-88,5-1-136,4 0-120,3 0-96,-4 0-112,7-1-72,-6-4-48,0 3-72,3 1 0,-13-1-192,0 2-108,4-4-40,-13 2-232,3 0-252,-3 0-252,-3-2-148,-3 2-2973,-3 1-5492</inkml:trace>
  <inkml:trace contextRef="#ctx0" brushRef="#br0">12409 2475 13893,'0'0'1968,"0"0"-811,0 0-821,-28-27 72,19 19 88,-4 2-52,4 1-172,-10 3-100,4-1 12,3 2-64,-7 1 52,6 1-36,4 4-52,0-2 16,0 3 56,-1 2-44,7-3-64,-3 8 64,3-2 32,-6 0 64,9 5 108,0 1 52,0 1-164,0 1 4,3-2-52,3 4-56,-3 1 20,-3-1-12,6 4-64,-3-4-40,-3 5 4,0-4 64,0 2-72,0 1 8,0-6-56,0 2 96,0-3-96,0-3 12,0-2-72,0 0 24,0-6-52,6-1 52,-6-2-256,0-2 36,4-2 24,2 0 12,-6-8-208,3-2-320,-3 1-360,3-7-1649,-3-1-4539,0 5 579</inkml:trace>
  <inkml:trace contextRef="#ctx0" brushRef="#br0">3246 3523 9217,'0'0'2040,"0"0"-1308,0 0-268,-9 27 352,0-19 88,9-2-84,0-2-480,-3-1 264,3 0 241,0-2 295,0-1-152,0 0-396,0 0-152,0 0 0,-6 0-76,6 0-8,0-1-4,0-5-136,0 0-128,0-4-88,0-1-208,6-5 24,-3-2 4,6-1 32,0-2 52,-5 0 44,2-2 52,3-1 72,0 2-72,-6-2 96,7 5 76,-4 1-40,-3 4 4,0 0-76,3 4 12,-6 4 28,3 1-92,4 0-8,-7 4-60,0-1-72,3 2-64,3 0-32,-3 0 8,6 3 136,-2 4 84,2 2 148,-6 4-88,6 3 88,1 3-112,-1 3-36,-6-1-84,3 0-76,-3 1 0,3-5 40,-2-4 48,2 1 48,-6-3-52,3-3 56,-3 0 16,0-4-4,3-1 8,3 0 8,-6-3 92,0 0 104,3 0 224,3-6-76,-6-1 0,10-2-156,-7-1-64,3-1-84,-3-3 24,3 1-12,4-5-60,-7 3-4,0-4-56,3 1-24,3 1 12,1 2-20,-7-1 92,6 5 84,-3-1-72,-3 6-12,4 0-4,-4 3-44,-3-2-24,3 4-28,3 1-80,-3 0-4,3 1 16,-3 6 92,4 0 76,2 3 144,-6 1-136,3 5 40,-3 1-48,7 1 0,-4-3 0,-3 2 0,0 1 0,3-3-48,-6-2 48,3 1 4,3-4 4,-6-2-8,0 1-12,0-3-36,0 0-12,0-2-52,0 0-116,0-3-284,0 1-112,0 1 48,0-3 36,0 0-388,0 0-945,0 0-1943,-6 0-1904,6-3-781</inkml:trace>
  <inkml:trace contextRef="#ctx0" brushRef="#br0">3780 3450 5412,'0'0'9221,"0"0"-7268,0 0-1245,-22 27-408,19-16 440,-3-1 88,3 4-192,-4-5-148,7 1-60,0 1-100,7-1-204,-4-2-124,3 0-72,-3-1-28,6-3 100,1-1 4,-1-3-4,3 0 0,4-7-144,-4 0 56,-2-1 16,-1-2-48,0 1-4,0-1-24,1 0 28,-7 1-4,3-1-20,-6 2 20,0-1 76,0-1 40,-6 2-264,3-1 272,-7 1 52,1 2 8,0 1-12,6-2 0,-7 4-48,1-3-68,-6 4-40,12 0 56,-7 0 44,1 0-152,3 2-12,3-2 52,3 2-240,0-1-392,0-2-921,0 1-1551,0-1-2120,0 1 235</inkml:trace>
  <inkml:trace contextRef="#ctx0" brushRef="#br0">3944 3413 14261,'0'0'4969,"0"0"-4541,0 0-256,0 0-148,0 0 392,0 0-244,0 0-160,0 0 124,28-8 8,-16 7-32,4 1-112,-4 0-48,1 0 36,2 0 12,-2 0 56,5 0-56,-9 0-64,10 1-68,-6 1 72,2-2-40,-3 2-56,-2 1-64,-1-3-52,3 0-328,-2 0-16,-1 0-396,0-5-2013,-2 3-4555,-4-1 575</inkml:trace>
  <inkml:trace contextRef="#ctx0" brushRef="#br0">4102 3249 12645,'0'0'1732,"0"0"-1732,0 0 0,0 0 492,0 0 112,0 0 405,0 0 347,0 0-308,0 0-976,0 0 76,0 0-148,-3 6 384,3 8 188,3 3 88,3 2-160,-6 2-64,0 3 4,4-3-140,-4 0-44,6 0-12,-6-3 32,0 1-60,0-3-8,3-3-100,-3-2-36,0 1-68,6-2-4,-6-2-48,0-3-24,0 1-12,0 0-36,0-2-184,0-3-156,-6 4-24,6-4-76,-3 1 76,3-2-100,-10 0-64,10 0-456,-9-2-1673,9-4-5951,-9-2 1403</inkml:trace>
  <inkml:trace contextRef="#ctx0" brushRef="#br0">4254 3459 3616,'0'0'10673,"0"0"-9221,0 0-643,0 34-201,0-27 828,0 0-404,0-2-504,3-2-212,-3 2-24,6-4-132,-2 1-160,-4-2-268,9 0-232,-9 0-200,3-3-60,3-5-128,-3 0-3533,3 2-4788</inkml:trace>
  <inkml:trace contextRef="#ctx0" brushRef="#br0">4279 3286 13193,'0'0'2080,"0"0"-1452,0 0-528,0 0 52,0 0-64,0 0-72,0 0-16,0 0-180,0 0-360,0 0-1092,0 0-2772,6-2-1073</inkml:trace>
  <inkml:trace contextRef="#ctx0" brushRef="#br0">4412 3417 11069,'0'0'3184,"0"0"-2172,0 0-524,0 0 309,-15 35 631,12-26-308,3 1-456,0 4-88,0-3-116,0 0-252,9 2-120,-9-2-88,3-3-4,3 1-8,4-2 8,-1-2-44,-6-1 48,6-2 72,1-2 12,-1 0 24,0-2-60,0-4 4,1 0-52,-1-4 4,-6 2 44,6-1-48,-9-1-36,4 1-40,-4-3 68,0 3-100,0-3 96,-4 2 12,4 0 12,-3 5 96,-3-3 52,3 4-52,-6 0-108,3 3-12,-4 1-180,7 0-100,-6 0-28,3 3 4,3 2-76,-1-2 40,-2 5 8,3-2 0,3-3-100,-6 4-556,6-4-1937,0 3-3131,6-4-21</inkml:trace>
  <inkml:trace contextRef="#ctx0" brushRef="#br0">4657 3541 13097,'0'0'2168,"0"0"-1480,0 0-268,0 0 417,0 0 843,0 0-636,0 0-520,0 0-268,0 0-108,0 0-64,0 0 12,-18 15-84,18-15-12,3 0-48,3-4-160,-6 0-48,0-2 0,3 1 244,3-3 12,-6 0 60,10-1 96,-7 1 76,-3-3-108,6-2 32,-3 2-148,3 3 116,-3 0 80,3 5 16,-2-3 36,-4 4 36,9 2 20,-9 0-20,9 0-24,-6 4-16,7 0 4,-4 4-4,-3 0 4,6 1-64,-3-1-36,-3 3-12,7-1-36,-1-2 36,-6 1-20,6-2-16,1-2-24,-1 1-12,-3-1-24,-3-1-44,7-2-4,-1 0-48,-9-2-60,9 3-160,-6-3-188,-3 0-148,0 0-108,0 0-124,0-3-588,0-1-180,0-2-6001,-9-2-3420</inkml:trace>
  <inkml:trace contextRef="#ctx0" brushRef="#br0">5529 3359 9581,'0'0'2744,"0"0"-1416,0 0-720,0 0 112,0 0-240,0 0 465,0 0 299,0 0-120,0 0-396,-28-17-216,18 15-156,7 0-124,-6 0-52,0 0 28,-7 2 24,4 0-24,2 0-88,1 4-120,-3 2-44,-4 0 44,4 3 4,2 1 164,1 1 40,0 3-48,6 1-4,-3 1-60,6 1-96,0-1-144,6 1-64,-3-4-8,6 1 80,0-4-56,13-1-100,-13-2 48,7-4 0,-4-3 96,1 0 148,2 0 0,-5-2 112,-1-6 68,-6 2 40,3-3 0,-3-1 60,-3 1 0,3-1 12,-3 0-16,7 1 16,-7-1-36,0 1-4,-7-1 100,4 0-40,3 3-104,0-3-124,0 2-76,-3 4-8,3 0 0,0 2-96,0 2-64,0 0-128,0 0-136,0 0-72,0 4 192,0 2 280,3 4 24,-3-1 60,0 7 0,10-3-52,-10 4-4,3 3-4,3-3 0,-3 1-60,3-1 52,-3-1 8,4-3 12,-7 2 0,3-3-4,-3 2-4,0-3 48,0-1-40,0-1 84,-3 3 12,3-3 0,-7-1-8,4 2 44,-3-1-24,3-1-48,-6 2-68,2-2 0,4-1 8,0 1 60,-6-2-24,3 0-36,-4 0-4,7 0 4,-6-3-12,3-1-40,3 2-56,-4-2-12,4-2-24,3 0 12,-6 0-112,3 0-120,3-6-216,0 3-384,0-5 136,0 0 128,0 0-580,0 3-741,0-1-2067,3 0 40,3 4-173</inkml:trace>
  <inkml:trace contextRef="#ctx0" brushRef="#br0">5715 3413 13013,'0'0'1996,"0"0"-1404,0 0-532,0 0 68,0 0 208,0 0 245,0 0 675,0 0-272,0 0-516,0 0-356,0 0-52,-28-9 52,28 9 44,0 1 40,0 6 12,0-4 112,0 5 44,0 0-108,-7 3 0,7-1-88,0 4-20,0-3-4,7 0-64,-7 3-76,12-4-8,-6-1 4,-3 1-8,7-4-4,-1-2 8,0-1 0,4 0 4,-4-3 0,0-3 4,-3 0 56,-2 1 28,2-4 32,-3 1-12,-3-2-24,6 0-8,-6-3-40,0 0-36,-6 1-12,3-1-60,-3-2-40,2 1-56,-5-1-100,0 3 184,0-3 36,-1 5-196,1-1 72,6 0 28,-6 6-40,2-2 40,4 2-52,-3 0-36,3 2-48,-3 0-64,3 0 28,3 0-152,0 2-532,0 0-801,0 2-931,0 1 104,0 1-336,0 1-1337</inkml:trace>
  <inkml:trace contextRef="#ctx0" brushRef="#br0">5851 3452 13093,'0'0'2420,"0"0"-803,0 0-933,0 0 44,0 0-284,0 0-152,0 0 88,0 0 36,25-6-72,-16 2-136,0 2-100,1 1-8,-1-4 32,0 2 4,1 1-16,2-4-36,-6 2-36,-3 0-36,4 1 4,-4-2-4,3 2 0,-3 1 84,-3-2 36,0 2 28,-3-2-160,3-2 0,-9 4-100,2-4-44,-2 3 60,-3-1 36,2 4-76,1 0 40,0 0-76,-1 4 28,1 1 132,0 1 52,6 4 56,-7 1 76,10 3 24,-6-1-16,3 3-44,3-3-4,0 3-56,9-1-16,-9-3-68,10 2-4,-7-5-12,6 1-64,0-5 68,-2 1-52,2-1 48,-6-4-96,6 1-88,1-2-44,-1-2-152,-6-2-216,3 0-116,4-2-84,-7 1-488,3-3-3293,-3 2-1555,6-5-701</inkml:trace>
  <inkml:trace contextRef="#ctx0" brushRef="#br0">6180 3342 17706,'0'0'4328,"0"0"-4328,0 0 40,-25-2-40,9 2 460,7 0-72,-3 0-112,2 2-84,1 1-164,0 2-28,6-2-112,-7 3 16,4-4 96,3 4 0,3-2 60,-6 2-60,6 1-36,0-3-120,0 4 36,6 0-16,-3 0-20,3-1 12,4 0 8,-7 1 40,6 0 0,0 0 24,1 0 24,-1 0-28,-6-3 16,6 3 52,-2 0-112,-4-1 48,3 1 20,-3-4-20,-3 2 16,0-3 56,0 2 36,0-2-36,0-1 0,-3 2 152,-3 0 100,3 0 16,-4-2-12,4 1-52,-6 2-44,3-4-4,3 1 36,-4-2-96,4 2-96,3-2-56,-6 3-76,6-3 0,-3 1-64,3-1-252,0 0-268,0 0-304,0 0 164,3-1-572,-3-2-3685,6-2-6032</inkml:trace>
  <inkml:trace contextRef="#ctx0" brushRef="#br0">6766 3425 13253,'0'0'2052,"0"0"-891,0 0-949,0 0 72,0 0 164,0 0 544,0 0-96,0 0 0,0 0-104,28 15-100,-19-15-144,3 0-160,-2 0-60,2 0-16,4-1-20,-7-4-100,3 3-84,-2 1-108,-1-1-72,0 2-36,0-3-48,-5 2-64,5 1-20,0 0 32,-3 0 28,4 1-184,-7 2 60,6-1-72,0-1-292,4 1-124,-4 0 104,0 1-308,4-3-1253,2 0-3607,-5 0-649</inkml:trace>
  <inkml:trace contextRef="#ctx0" brushRef="#br0">7011 3226 2492,'0'0'8637,"0"0"-6153,0 0-1584,0 0-444,0 0 352,0 0 309,0 0 211,0 0-528,0 0-468,-28-21-272,15 19 0,4-1 124,-3 2 0,-4-1 12,4 2 0,-4 0-24,4 0-52,-1 0-120,-2 2-8,3 2 4,2 0 4,1 3-60,3 1 8,3-2 52,-1 3 84,-2-1 28,3 4-28,3 0-44,0-1-40,3 3-24,-3-1 24,6 1 12,-2-1 36,-1 3 76,3-3-40,3 1 40,-9-1 8,10 2 12,-10-1 64,3-1 0,3 3-16,-6-3-32,3 3 8,-3 1-8,0 1-152,0-5-4,0 3-4,0-1-76,0-2-56,0 1-48,0-4 56,0 1 16,0-1-196,-3-2-208,3 0-192,0-5-104,0 1-52,-6-4-852,6-1-2177,0-2-2243,-3-8-801</inkml:trace>
  <inkml:trace contextRef="#ctx0" brushRef="#br0">7091 3502 10665,'0'0'1952,"0"0"-1184,0 0 56,0 0 240,0 0-372,10 29 125,-4-26 299,-6 2 8,3-2-488,3 3-256,-3-4 12,-3 3 12,6-2-28,-3-1-12,-3-2-60,7 2-72,-7-2-4,0 2 4,0-2 20,0 0 112,3 0 132,-3 0 36,0-2 20,0 0-68,0 0-76,0-1-92,0-4-52,0 3-84,0-1-84,0-3-48,0 0-48,0-1-4,0-1-68,0 0 60,0 1-72,0-3 12,0 0-24,0 3-36,0-1 60,0 2-12,0 5 24,0-5-16,0 4-20,3 0-24,3 1-12,-6-2 0,3 3-36,3 2 24,-6-1-24,10 1 32,-7 0 16,6 0 0,-3 0 24,4 0 24,-7 1-12,6-1 12,0 2-24,1-2-184,-1 0-20,0 2-100,-6 1-244,3-3-372,-2 0 4,-4 0-128,3 0-824,3 0-2661,-6 0-635,0 0-393</inkml:trace>
  <inkml:trace contextRef="#ctx0" brushRef="#br0">7370 3463 13065,'0'0'2232,"0"0"-1440,0 0-339,0 0 235,0 0 572,-28 31-396,22-23-300,3 2-112,3 1-100,0 3-156,0-3-64,0-1 28,0 1-88,3-1 0,7-2-60,-4 0 40,-3-2-40,6-3 84,-3 3 12,1-4-20,-1-2 32,3 0 12,0 0 16,1-3-16,-7-2-72,6 2-56,-3-3-4,-3 0 0,-3 0-52,7-2-92,-7-1-124,0-1-24,0 1-36,0-5 72,-7 2-84,4-2 24,-3 1 80,3 4 104,-3-3 132,3 5 0,-7 0 68,10 4 128,-6-1-36,3 4-80,3 0-80,-9 0-232,3 6-96,2-1 44,-5 3 188,6 1-28,-6 4-36,3-4-36,-4 1-196,7-1-536,-3 1-1073,3-2-2335,3 0-1152,0-7-405</inkml:trace>
  <inkml:trace contextRef="#ctx0" brushRef="#br0">7618 3525 784,'0'0'8745,"0"0"-7069,0 0-1300,0 0 404,0 0 408,0 27-196,0-19-200,0-2-412,0 2 84,0-3 41,0 1 19,0-2-140,0 0-100,0-4 112,0 2 172,0-2 96,0 0-28,0 0-4,0 0 40,0-2-80,3-2-116,4 0-200,-7-2-68,3 1-16,3-5-72,-6 2 4,3-1 20,3-4-60,-3 2 24,4 0-36,-4-3-68,3 3 68,-3 1 16,3 0 8,-6 2 60,3 5 24,-3-1 24,6 2 40,-6 2-244,0 0 0,0 0-196,0 0-92,0 0-36,4 0 104,-4 2 76,0 2 104,3-1 40,3 5 4,-6-2-4,3 1-12,3 1-36,-6 0 48,9 0 0,-5 0 0,2-5 0,-3 3 48,3 1-36,-3-4 60,3-1-12,-2-1 12,-4 2 40,9-3 20,0 0 0,-6 0 48,7-4-24,-1 2 0,-3-4-56,3 2-16,-6 0 0,1-1 48,2-1-24,3 2-60,-9-2 36,3 3-12,6-3-60,-9 4-12,0 0-40,0-1-80,7 2-72,-7 1-24,0 0 80,3 4 136,3-2 172,-3 6-40,3-5-36,-3 5-12,7 2-24,-1-3-52,3 3-4,-5-2 0,2 1-4,0-1-4,-3 0 4,4-3-8,-4 1-4,3-2-72,-6-1 0,3-2-168,-6-1-148,4 0-180,-4 0-156,0 0-184,0-6-528,-4 3-312,4-3-6409,-9-4-2316</inkml:trace>
  <inkml:trace contextRef="#ctx0" brushRef="#br0">8508 3402 11941,'0'0'2600,"0"0"-1052,0 0-819,0 0 55,0 0 868,-37-10-488,28 10-300,-4 0-268,4 0-100,-6 2-108,2 2-156,4 2-100,-4 2-40,7-1-88,-6 3 4,3 1-8,2-1-8,4 6 0,3-5-4,0 5 4,0-3-36,10 2 44,-7 1 0,6-5 12,0 1-12,1-3 48,5 1-40,-12-4 0,10 2-8,-7-5 0,6 2-84,-6-3-12,-3-1-160,4 1-96,-4-2-84,3 0-220,-3-2-304,0 1 40,3-7-1028,4 6-5177,-1-9-2936</inkml:trace>
  <inkml:trace contextRef="#ctx0" brushRef="#br0">8697 3490 11581,'0'0'2996,"0"0"-2136,0 0-608,0 0 148,0 0 641,0 0 1195,0 0-880,0 0-624,0 0-392,0 0-184,-21-5-8,21 5-4,-6 2-12,2 4 16,4-3 44,0 5 4,-6 0-76,6 1-108,0 1-8,6 0-4,-6-1-8,4 1-40,2-2 40,6-1-64,-6-3-28,-3 0 8,7-2 92,-1-2 60,-6 0 100,6-6-40,-2 2-72,5-3-48,-12-1-12,6 0-72,-3-2-52,-3 1 28,0-1-24,0 1-112,0-1 28,-3 0 56,3 1 100,-6 1-36,-3 0-36,6 2 20,-7 2 28,4 3-76,0-1-116,0 2-68,-4 0 28,7 2 24,-3-1-124,3 1-40,-3 3-440,6-4-1157,0 3-2347,0 0-488,9-2-1617</inkml:trace>
  <inkml:trace contextRef="#ctx0" brushRef="#br0">8890 3525 13865,'0'0'2749,"0"0"-2089,0 0-584,0 0 284,0 0 244,0 0 112,0 0-140,0 0-184,0 0-100,0 0-72,0 0-24,9 22 12,-6-22 36,0-3 60,3 0 72,4 1-24,-1-4-72,-6 1 8,3-2 100,4 0 60,-7-1 60,6 0-148,0-2-84,-6 1-140,7-1-64,-1 0-12,-3 3-60,3 3-12,-5-2-96,2 4-16,-6 1-92,3 1-24,-3 0-36,0 1 188,9 3 88,-9 2 0,9 2 100,-9 0-88,10 1-8,-10-1-4,9 2-64,0-1 60,-6-4-72,4 3 4,2-2-12,-6-2-168,-3 0-64,9-2-96,-9 0-132,0-2-244,0 1-384,0-1 144,0 0-1148,0 0-4313,0-1-3664</inkml:trace>
  <inkml:trace contextRef="#ctx0" brushRef="#br0">9274 3404 13149,'0'0'2508,"0"0"-159,0 0-1045,0 0-68,0 0-272,0 0-308,0 0-280,0 0-208,-22 1-108,13 6-60,3-6-72,3 5 12,-6-2-24,2 2 72,4-3-28,-3 4 40,3-4 0,3 3-8,0-4 0,0 4-80,0-4 76,0-1-60,0 3 68,0 0-8,0-2-36,3 4 36,3-4-36,-3 4 36,4-4-48,5 1 0,-6 3-28,3-2-8,1 2-36,-7 0-124,6-2-12,-9 3 36,3-3 60,3 2-20,-6 0 8,0-2 104,-6 2 80,3-5 144,3 3 100,-6 0-36,3 0 36,0-2-24,-3 2-16,2-4-20,-2 2-88,3-1-84,-3-1-12,6 2-60,-3 1-72,-6-2-40,9-1-60,0 0-120,0 2-136,0 0-84,0-2 80,0 0-148,0 0-968,0 0-3021,3-4-3228</inkml:trace>
  <inkml:trace contextRef="#ctx0" brushRef="#br0">9392 3417 14617,'0'0'5541,"0"0"-5077,0 0-404,0 0-60,0 0 268,0 0 132,0 0-8,0 0-40,0 0-148,28 22-96,-19-21-96,0 1 52,4-2 8,-4 0 24,4 0-20,2-2-76,-3 1-132,-2-2-124,-1-1-360,0 3-384,4 1-124,-4-2 56,0-2-1837,-2 2-5891,-1 2 1967</inkml:trace>
  <inkml:trace contextRef="#ctx0" brushRef="#br0">9460 3305 14617,'0'0'4441,"0"0"-3265,0 0-1064,0 0 56,0 0 444,0 0 384,0 0-64,0 0-400,0 0-532,0 0-168,9-6 168,-9 18 36,0 3 252,0 3-32,0 1-28,0 2-96,0-1-36,0-1 36,0-2-36,-6 1-12,6-3-76,0-1-8,0 1 0,0-5-48,0-1-24,0 1 12,0-4-36,0-1 24,0 1-120,6-6-352,-6 2-72,0 0-148,0-2-144,-6 0-240,3 0 328,3 0-880,0-4-4017,0 3-3364,-6-7 6145</inkml:trace>
  <inkml:trace contextRef="#ctx0" brushRef="#br0">9705 3452 3452,'0'0'10101,"0"0"-8389,0 0-1008,0 0-111,0 0 1231,0 0 200,0 0-708,0 0-604,0 0-300,0 0-60,-28-2 0,25 2 84,-6 3-28,0 2-96,-1 3-152,1-3-64,6 3-24,-3 1-72,3 1 0,-4 2-72,7-2-60,0 1-4,0-3 28,0 1-24,7 1 36,2-2 24,-6-5 0,0 3-60,6-2 72,-2-4 60,5 3 8,-6-3 40,3-5-36,-5 3 36,5-5 36,-6 1 60,3 0-24,3-2-24,-9-1-12,10 1 0,-7 0-76,-3-1 92,0 2-52,0 2 48,6 1-36,-6 2 44,0 0-104,0 2-132,0 0-124,0 0 52,0 0-60,0 2-12,0 4 188,0-2 84,0 2-4,0 2-88,0-3 0,0 1-48,0 2-208,3-5-192,-3 3-256,6-4-512,-3 3 236,4-4-676,-4-1-4113,0 0-3480</inkml:trace>
  <inkml:trace contextRef="#ctx0" brushRef="#br0">9879 3515 8809,'0'0'5412,"0"0"-4328,0 0-808,0 0 128,0 0 649,0 0 1011,-16 32-836,16-29-560,0 2-304,0-2-96,0-3 24,0 2 24,0-2 144,0 0 156,0 0 24,6 0-84,-2-2-168,2-1-40,-3-4-132,6 0-60,-9 0-12,9-2-20,-5 1-120,2 1-4,3-5-44,-6 2-76,6 1 12,-2 1 0,-4 3 12,0-2 48,3 6-24,-3 1-60,3 0-12,-3 0 0,7 3 136,-4 3 4,-3 2 4,3 2 60,-3-1-60,7 3-4,-10 2-8,9-5-36,0 1 0,-6-2-28,7-3-68,-4 1-24,3-4-60,-6 0-112,-3 0-132,7-2-72,-7 0-48,0-4-148,0 0-184,3-2-56,-3-2-804,0 0-2045,0-1-467,0 4-817</inkml:trace>
  <inkml:trace contextRef="#ctx0" brushRef="#br0">10149 3394 12897,'0'0'2636,"0"0"-1219,0 0-769,0 0 104,0 0 248,0 0 136,0 0-16,0 0-268,0 0-272,37 19-220,-25-17-164,4-2-76,2 0 12,-5 0-12,5 0-120,-5 0-36,2-2-96,-6 1-108,-5-2-232,-1-1-328,-3 3-280,0-1-164,-3-2-1392,-7-2-8433</inkml:trace>
  <inkml:trace contextRef="#ctx0" brushRef="#br0">10204 3280 11325,'0'0'4792,"0"0"-1895,0 0-2185,0 0-308,0 0 292,-9 33 264,9-22 128,-6 5-204,3 3-268,3-1-192,-3-1-184,3 2-72,0-1-84,0-1-84,0 1 0,3-5-4,-3 1 0,3-3 4,3-3-120,-6 0-12,3-5-108,3 3-160,-6-4-72,0-2-48,0 0 40,0 0 4,0-6-212,0 2-544,0-5 232,0 1-1236,-6-3-3165,3 3-419,-3-8-245</inkml:trace>
  <inkml:trace contextRef="#ctx0" brushRef="#br0">10790 3276 7749,'0'0'2540,"0"0"-1600,0 0-864,0 0 748,0 0 860,0 0-280,0 0-624,0 0 161,0 0 351,0 0-384,-15-15-440,15 15-468,0 6 88,0 3 8,0 4 648,-3 7 400,3 3-416,-6 4-352,6 0-264,0-1-16,-4-2-36,4-1 12,0-2 12,0-3 0,4-1-80,-4-3 56,0-4 16,6-1-4,-6-2-24,3-4 48,-3-1 0,0 0 24,0-2 76,6 0 200,-6 0 124,3-4 32,3-2-228,-3-4-140,7 1-88,-7-3-48,3 1-48,6-3 0,-5 1-108,2-1-60,0 3 56,-6 1-44,0 2 72,4 2 0,-4 3-48,3 3-24,-6-2-12,3 2 0,3 0-88,-3 3 244,-3 4 12,0 0 220,7 5-16,-4-3-12,3 7-120,-3-5 24,3 5 12,-3-5 60,7 2 24,-1 0-32,3-4-28,4 1-12,-4-5-48,-2-1-24,-1 0-48,0-4 0,0 0-180,-5 0-108,2 0-64,-6-4-128,0 0-172,0-1-252,0-1-392,-6-2-236,6-2-440,-4 7-4505,-5-8-3544</inkml:trace>
  <inkml:trace contextRef="#ctx0" brushRef="#br0">11057 3487 7809,'0'0'6824,"0"0"-6144,0 0-552,0 0 284,0 0 369,0 0 1523,31 11-880,-22-9-644,1-2-368,-1 0-132,3-2 0,-2 0-40,-1 0-32,0 1-16,1-4-32,-7 2-88,3 1-64,-3-4 52,6 4-12,-9-2 12,0 2-48,0 2 132,0 0-84,0 0-60,0 0-144,0 0-96,0 0-100,-3 2-12,-3 2 184,3 0 160,3 2-4,0-4-100,0 4 28,0-5 72,0 1-36,0 0 48,0-2 12,0 2 108,0-2 76,0 0 44,0 0 64,0 0-12,0 0-40,3 0-44,-3 0 44,6-2-84,-3 0-32,-3 0-28,6 1-96,-2-4 0,2 2 0,-3 1 36,3-2-48,-6 2-8,3 0 0,-3-2-40,0 2 36,0 2-36,0-2-36,0 1-100,-3-2-68,-3 1-40,3-1 4,-3 1-16,2-2 100,-5 2-4,0-4-20,0 2-16,-1-4-48,-2 5 36,3-3 36,2 0 64,-5 4 96,12 0 44,-9 2-128,9 0 144,-7 4 72,4 4 172,3-1-12,-3 5 60,3 2 12,0-1-72,0 3-40,0-1-120,3 0 24,-3-1 40,3-1-52,4 1-12,2-4 0,-9-3 64,12 3-16,-5-6-36,-4 0-12,6-2 48,-3-1-24,0-1-20,4 0-76,-1 0-44,0-1-92,7-1-164,-7-2-88,-3 2-208,4 0-168,-1 2-112,0 0 20,-3 0-796,4 0-3629,-7 0-1103,3 0 183</inkml:trace>
  <inkml:trace contextRef="#ctx0" brushRef="#br0">11438 3502 14073,'0'0'5301,"0"0"-4077,0 0-1104,0 0-116,0 0 412,0 0 104,0 0-20,0 0 8,0 0-36,0 0-144,0 31-160,0-23-120,0-1-8,0 0-40,0-4-120,0 3-88,0-2-260,0-3-176,0 4-252,0-4-300,0-1 128,0 2-1180,0-2-4765,0 0-1992</inkml:trace>
  <inkml:trace contextRef="#ctx0" brushRef="#br0">11479 3294 14673,'0'0'4845,"0"0"-3781,0 0-1060,0 0 0,0 0 196,0 0 96,0 0-164,0 0-132,0 0-440,0 0-376,0 0-32,0-12 72,0 18-648,0 0-3201,9-4-1367,-6 5-305</inkml:trace>
  <inkml:trace contextRef="#ctx0" brushRef="#br0">11624 3446 13357,'0'0'2332,"0"0"-1055,0 0 3,0 0 380,0 0-552,0 0-400,0 0-344,0 0-196,-34-6-108,28 8-60,-3 4 0,0-1 4,-1 3 76,4 0 44,3 2-40,-6 1-44,9 1-40,0-2-108,0-2 36,0 1 20,0-4-32,3 2 76,3-1-40,-3-3 48,-3-1 12,6 2 72,-3-4 40,-3 0-4,7 0 0,-4 0-24,-3-4-20,6 2-32,-3-1-44,-3-3-88,6 2-68,-6-2 24,0 0-28,0 1-44,3-1 36,-3 4 8,0-4 40,0 6 112,0-2-92,0 2-164,0 0-128,0 2 308,0 4 84,0-3 400,0 7 52,0-1-284,0 4-20,0-2-16,-3 5 36,3-1 40,0 0-4,0 1-116,0 1-28,0-4-56,0 1 56,0-2-12,0-3-36,-6-1 36,6 0 0,0 0-44,-3-3 8,-3 1-8,6-2 4,-3 0 40,3-2-48,-7 0 0,7-1 0,-3 2-12,3-3-228,-6 0-112,6 0-108,0 0-112,-3-3-72,-3 0-88,3 1 36,3-2-424,-7-2-1613,7 0-3515,-3 3 103</inkml:trace>
  <inkml:trace contextRef="#ctx0" brushRef="#br0">11820 3330 13877,'0'0'1768,"0"0"-799,0 0-757,0 0-48,0 0 356,0 0 1296,0 0-544,0 0-312,0 0-292,0 0-316,0-17-352,0 20-72,0 4 72,-6 4 204,2 5 88,-2 1 20,3 2 28,-3 0-100,6 2-80,-3-1-76,-6 0 0,9-3 0,0-4-12,0 3 0,-7-5-12,7-1-12,0-1-36,0-3 0,0 2-4,0-6 0,0 2 0,0-2 52,0 0-48,7-2 84,-7 0 76,0 0 20,9-6 168,-6 2-132,3-4-188,3 1-40,1-1-144,-1-2-36,-6 2 24,6 3 12,1-1 60,-1 2-24,-6 2-24,3 2 56,-6 0-68,4 0-24,-4 6 60,6-3 108,-6 5 48,0 0 60,0 0-24,3 2-76,-3-3-8,6 3-4,-3-2-8,-3-3 12,9 1-60,1-1-24,-7-2-144,6-3-28,-3 0-200,-3 0-212,4 0-408,-7-3-216,0-2-352,3 3-4509,-3-7-3604</inkml:trace>
  <inkml:trace contextRef="#ctx0" brushRef="#br0">12086 3296 7961,'0'0'5844,"0"0"-5488,0 0-356,0 0 0,0 0 276,0 0 332,0 0-204,0 0-240,0 0-164,0 0-352,0 0-280,-6 9 124,6-9 192,0 0 316,0 2 140,0-2 240,0 0 24,0 0 76,0 0 12,0 0-180,0 0 305,0 0 195,0 0 400,0 0-548,0 0-528,0 2-128,-3 4 180,3 2 192,0-1 36,0 5-64,-3-1-96,3 3 12,-6-1-96,6 1-16,0-3-20,0-1-52,0 0 12,0-1-36,0-1-56,0-2 12,0-2 116,0 0-36,0-2-48,0-2-44,0 1-4,0-1-52,0 2-104,0-2-64,0 5-304,0-4-96,0 1-12,0 4-44,0-2 112,0 2-412,0-3-1297,0 3-3315,0-2-809</inkml:trace>
  <inkml:trace contextRef="#ctx0" brushRef="#br0">11997 3407 9941,'0'0'3088,"0"0"-2224,0 0-700,0 0 636,0 0-184,0 0 240,0 0 145,0 0 643,0 0-568,0 0-416,21 22-160,-11-22-28,2 0-56,-3 0-104,7 0-20,-4 0-172,1 0-120,2-3-12,-3 2-108,4-1-12,-13 2-52,6-2-104,1 2-128,-7-2-420,3 2-108,-6-2-48,0 2-1100,0 0-4561,0-2-2044</inkml:trace>
  <inkml:trace contextRef="#ctx0" brushRef="#br0">12074 3328 5885,'0'0'3232,"0"0"-1048,0 0-848,0 0 52,0 0-164,0 0-292,0 0 305,0 0 407,0 0-908,0 0-588,0 0-144,0-2-4,0 6 12,0-2-12,0 6 196,0 0 60,-6 1-72,6 3-40,-3 1 4,3 1-16,-6 2 28,6-5 8,-4 2-156,-2 1 64,6-5 44,-3 3-108,3 0-4,0-2-4,-6-1 4,6-1 52,0-3-60,0 1-4,0 1-56,0-4 52,0 0-52,0 0-12,0-1 12,0-2-248,0 2-116,6-2-76,-6 0-188,0 0 88,0-2-388,0 0-3533,0-2-4156</inkml:trace>
  <inkml:trace contextRef="#ctx0" brushRef="#br0">12400 3289 2872,'0'0'6061,"0"0"-3425,0 0-1088,0 0-176,0 0-540,0 0 429,0 0 663,0 0-500,0 0-496,0 0-368,0 0-220,0-7-136,0 7-68,0 0-136,0 0-64,9 0-44,-6 0 24,13 0 24,-7 0 12,3 0-52,10 2 4,-7 0 0,-2-2 48,-1 2-16,7-1 64,-10-1-48,0 5-72,-2-5-4,-4 2 4,6-2-28,-9 0 40,0 1-40,0-1 4,0 0 32,0 0 112,0 0 40,0 0 96,0 0 120,0 0-60,0 0-64,-9 0-32,9 0-100,-3 2-48,-7 1-60,4 0-76,3 1 16,-3 2 168,-7 3 24,4 3 132,0 2 4,0 3 36,-4 2-52,4 0 40,-7 1-4,7-1 4,3 3-40,-3-5-56,2 0-4,-2-2 36,6-1-36,-3-4 28,3-1-16,3-1 24,0-4-48,-7 2 112,7-4-28,0-1-24,0 1 0,0 1 28,0-3 8,0 0 60,0 0 52,7 0-64,-7 0-84,9-3-24,0 1-12,1 2-88,2-1-8,-3-1-12,10 2 4,-10 0-40,4 2-12,-4-1 52,0 4-64,0-4 0,4 3 12,-7 0-36,-3-2-36,3 0-12,-3 0-28,4 0-32,-7 0 12,0-2-28,0 0 52,0 0-112,0 0-204,0 0-220,0 0-256,-7-4 164,4 2-728,-3-2-3917,3 0-1759</inkml:trace>
  <inkml:trace contextRef="#ctx0" brushRef="#br0">12437 3405 1616,'0'0'8497,"0"0"-6089,0 0-1440,0 0-40,0 0 120,0 0-384,0 0 229,0 0 803,0 0-444,34-1-496,-25 2-208,1-1-24,-1 2 68,9 3-8,-5-4-136,2-1-136,-5 2-32,2-2-64,-3 0-48,4 0-24,-7 0-96,-3 0-48,3 0-56,-3 0-16,-3 0-48,7 0-84,-7 0-100,0 0-324,0 0-196,0 0-96,-7-2-80,7 2-88,-3-1-2713,-3-4-5159</inkml:trace>
  <inkml:trace contextRef="#ctx0" brushRef="#br0">3842 4151 4620,'0'0'5833,"0"0"-4093,0 0-1408,0 0 164,0 0 752,-6 29-172,6-20-184,6 3 169,-6 3 339,3-1-576,-3-1-252,3 3-56,3-4-4,-6-1-124,0-2-72,3-1-72,3 0 44,-6-4-20,0 0 12,0-4-28,0 2 4,0-2 56,0 0 40,0 0 224,0 0-8,0-2-76,0-4-272,0-2-212,0-2-8,0-1 4,0 0-12,-6-5-48,6 0 48,0-3-36,-3 0-64,3 0 0,0-6-24,0 2-120,0-2 24,-6-1-4,6-1 28,0 2 72,0 4-8,0 2 140,6 1 0,-6 4 72,0 3-64,3 5 0,3 3 0,-6-4-8,0 7-84,4-1-60,2 1-76,-3 0 16,3 1 60,-3 6 60,3-4 72,4 3 8,-7 2-68,6 2-16,-6-1-20,3 1 60,4 1-72,-7-1 48,6 2-12,-9-3 20,6 1-20,-3 0 80,-3-1-32,0-1 36,0 2 60,0-1-48,-3-1 112,-3 0-4,3-3 48,-3 1-24,3 0-20,-7 0 8,4 0-48,3-3-36,-6 2 0,6-4 0,-4 3 12,7-2-56,-3 0-4,-3 0-48,6-2-48,-3 0-96,3 0-184,0 0-120,-6 0-220,6 0-476,0-4-472,0 0-2805,0 2-1791,0-4-749</inkml:trace>
  <inkml:trace contextRef="#ctx0" brushRef="#br0">4043 4168 10393,'0'0'2096,"0"0"-1788,0 0-64,0 0 864,0 0-60,0 0-280,0 0 9,0 0-17,0 0 228,0 0-408,0 0-212,19 15 60,-19-15 148,0 0 84,0 0-116,0 0-128,0 0-68,0 0-20,0 0-12,6-1-52,-6-3-80,3-2-52,-3-2-12,6 0-48,-6-1-72,0-1 0,3 0-60,-3 1 48,0-1 0,4-1-48,2-1-108,-6 0 108,0 1-4,3 1-32,3-3 84,-6 1-36,0 3 40,9-1-40,-9 2 48,4 2 0,2 3 0,-3-4-84,-3 6 0,6-1-52,-3 2-20,3 0 12,-6 0-28,3 0 76,4 2-24,-4 1 48,-3 2 60,3-2-88,3 3 52,-6-2-48,0 0-12,3-2-16,3 4-8,-6-4 36,0-1-100,0 1-292,3 1-96,-3-2 44,7 1-380,-7 0-816,0 0-1353,3-2-1343,-3 0-421</inkml:trace>
  <inkml:trace contextRef="#ctx0" brushRef="#br0">4279 4016 8161,'0'0'2704,"0"0"-1396,0 0-924,0 0 536,0 0 552,0 0-792,0 0 301,0 0-37,0 0 232,28 3-524,-19-1-236,0 1 0,1-2-48,-1 1-28,0 0-36,1-2-84,-1 2-64,0 0-44,-6-2-4,4 2-36,-4-2 0,-3 0-12,0 0 64,3 0-28,-3 0 60,0-2 4,0 0-4,0 0-100,-3-2-56,3 0-60,0 1-48,-3-2 0,-4 2-4,-2-3 4,6 2-24,-6 2 8,-1-2-20,1 1 0,0 1 8,3-3 4,2 5 20,1 0 16,-3 0-72,3 0-116,-3 7-56,6-1 212,-3 3 128,3 3 0,-6-1 4,6 5 0,0 1 104,-4 2 4,4 0 56,0 1-68,0-3-100,4 1-28,-4-5-48,6-1 68,-3-4 8,6-3-4,0 1-56,-5-4 52,5-2-92,-3 0 28,3-2-84,1-4-176,-1 2-48,-6-3 72,3 3-36,-3-2-296,4-2-824,-7 5-1193,0-2-1695,0 2-697</inkml:trace>
  <inkml:trace contextRef="#ctx0" brushRef="#br0">3315 3998 4940,'0'0'2853,"0"0"-973,0 0-744,0 0 188,0 0-20,0 0-152,0 0-380,0 0-344,0 0 100,0 0-15,0 0-177,-7-7-172,7 7-164,0 3-148,0 5 148,0 3 312,0 3 628,0 5 8,0 5-360,0-1-52,0 2 148,-3 0-40,3-2-304,0-1-36,0-3-52,0-3 40,0-3-40,0-2-8,0 1-88,3-7-48,-3 0 12,0-3-20,7-1 20,-7-1 60,0 0 192,0-3 52,3-3-100,3-4-144,-3-1-120,-3-5-12,6 0-40,-6 3 52,0-4-60,0 1 0,0-1-72,0-1-36,0 1-96,0-1-132,-6-1-100,6 0 184,-3 0 96,3 0 24,-6 1-76,3 1 100,3 1 48,0 5 56,0 1 4,0 1 12,0 2 72,0 4-48,0-1-36,0 0-84,9 2-60,-6-2-12,3 2 8,4 2 40,-7 0 12,6 0 36,0 0-12,1 5 24,-1-2-40,-6 1 4,6 0 84,-3-1-72,-2 4 72,2-4-12,-3 3 4,0-4-40,3 2 48,-6-2-12,3 0-60,3-2 68,-6 1-4,0-1 8,0 0 12,4 0 36,2 0-48,-3 0-72,-3-1-76,0 1-56,6-2-4,-3 2-72,-3 0-156,6-2-112,-6 2 84,0 0-172,0 0-396,0 2-880,0-2-1985,-6 3 1,3 2-1401</inkml:trace>
  <inkml:trace contextRef="#ctx0" brushRef="#br0">3553 4108 10225,'0'0'4084,"0"0"-3112,0 0-924,0 0 156,0 0 8,0 0 420,0 0 129,0 0 35,0 0-68,0 0-276,34 10-96,-24-10-48,-4 0 72,9 0 20,-5-2-8,-1-4-76,0 3-96,1-4-124,-7 4-88,0-3 0,3 0 0,-6 2 40,0-2-48,0 1 0,0-1-72,0 0-24,-9 2-88,6-2-72,-7 3 136,1-3 24,0 2-28,-1 2-24,1 0-92,-3 2 16,2 0-92,1 4 48,0 0 96,0 3 84,-1 3 84,4 4 4,3-1 248,3 3 192,0 3-36,0 2 8,3 2-44,3-2-52,-3 3-268,7-1-48,-1-3-72,0-4-28,1-2-20,-1-3 60,0-3 48,0 0 0,4-6 4,-4 0-68,1-2-104,-1-2-164,-6-2-192,6-3-212,-3-1 208,4 0-600,-10-2-3405,3 1-1023,-3 1-1293</inkml:trace>
  <inkml:trace contextRef="#ctx0" brushRef="#br0">4632 3971 8565,'0'0'2612,"0"0"-1432,0 0-528,-21 4 356,8-2 180,7 0-724,-3 0 208,6 0 25,-7-1-1,1 6 72,0-6-264,-1 5-172,1-4-28,6 4-20,-6-2-64,9 2-48,-6-3-100,6 5-72,0-4-12,0 4-64,6-1 76,3 1 112,0 0 60,1 2 84,2-2-112,-3-3-8,10 3-64,-10-1-64,10 1-4,-10 0 56,4 0-52,-4-5-8,-6 5 4,3-4-8,4 2 8,-10-4-4,0 2 112,0-2 56,0 1 16,0 0 32,0-1 88,-7-1-60,4 3-64,3 0-84,-9 0-88,3 0-8,-4-2 0,7 1-8,-6 3-4,0-4-84,-4 3 24,4-2-12,0-1-40,-1 2 16,7-2-12,-6 1-64,3 0-20,3-1-100,3-1-196,0-1-196,0 0 12,3 0-16,3-1-508,3-5-3037,-2 4-2775</inkml:trace>
  <inkml:trace contextRef="#ctx0" brushRef="#br0">4747 4139 12417,'0'0'2684,"0"0"-1644,0 0-631,0 0-37,0 0 64,0 0 392,0 0 268,0 0-288,28 0-304,-19-2-140,4-1 0,-4-4 12,0 4-20,4-5-80,2 2-80,-5 1-132,-1-1-64,-6-2-4,6 2-44,-9 2 36,3-2 8,-3 1-4,7-1-40,-7 2-64,0-2 4,-7 3 60,4-3 0,3 4-60,-3-2 32,-3 0-80,-3 2-28,-1 0-84,-2 2-24,3 2 24,-4 2 52,-2 4 68,2-2 100,-2 1 48,2 2 48,10 2 24,-6 0 76,3 0 120,6 1-84,-3 2 44,3-1-56,0 3-100,3-3 0,6 1-64,-3-3 44,-3 1-44,7-2 4,-1-5 48,3 1-48,-2-2 36,5-2 72,-12 0-60,10-2-60,-4-2-24,0-4-292,1 3-316,-1-4-280,-3 1 176,-3 1-224,7-3-1405,-10-1-3523,3 1-437</inkml:trace>
  <inkml:trace contextRef="#ctx0" brushRef="#br0">4952 4183 11365,'0'0'2316,"0"0"-1616,0 0-56,0 0-64,0 0 461,0 0 227,0 0-168,0 0-500,0 0-196,0 0 36,0 0 96,9 19-12,-9-22-76,3 1-36,3-4-60,-3 1-96,4-1-76,-4-4-12,6 2-32,-3-1-40,-3-3-48,7 3-8,-1-3-32,0 2-4,1 2 44,-7 3-36,6-3 48,0 4 24,1 0-36,-10 3 28,9-1 8,0-1-40,-6 3-44,4 0-60,-4 5 12,3-4-16,-3 3 4,3 2 56,-6 2 4,3 0 4,-3 1 52,3 1-56,4-2-12,-7 1-72,0 1 24,9-2 0,-9-1-72,0-1 36,9 0-40,-9 0-176,9-3-100,-5 1-120,2-1-136,-3-2-184,3-1-16,-3 0-424,6-4-3329,-5 0-3255</inkml:trace>
  <inkml:trace contextRef="#ctx0" brushRef="#br0">5256 4072 12673,'0'0'2564,"0"0"-955,0 0-365,0 0 0,0 0-304,0 0-304,0 0-248,0 0-96,0 0 24,0 0-12,31 1 36,-22-1-76,0 0-56,4 0-4,2 0-20,-6 0-28,4-1-60,-4 1-84,0-2-12,-5 2-48,2-4-120,3 4-76,-6-2-68,-3 2-308,0 0-264,0 0-276,0 0 168,0 0-1008,-3 0-3753,-3 0-1192</inkml:trace>
  <inkml:trace contextRef="#ctx0" brushRef="#br0">5327 3965 2692,'0'0'10725,"0"0"-8977,0 0-916,0 0-175,0 0 535,0 0 188,0 0-572,0 0-344,0 0-160,0 0-84,9-25-60,-9 25-160,0 0-164,6 6 104,-6 2 60,0 2 232,0 7 60,0 0 72,0 3-72,-6 5-52,6-4 52,-3 0 48,-3 1 8,3-5-80,3-2-196,0-1 0,0-3-12,0-3-52,0 0-4,0-5 4,0 3 40,0-6-48,0 2 0,0-2-108,0 0-96,0 0-64,0 0-32,0 0-124,0-2-280,0-4-340,0 3 4,0-3-720,0-2-3825,-6 4-1604</inkml:trace>
  <inkml:trace contextRef="#ctx0" brushRef="#br0">5532 4097 9201,'0'0'2592,"0"0"-1696,0 0-816,0 0 644,0 0 520,0 0-412,0 0-356,0 0 57,0 0-21,0 0-80,18-19-20,-18 19 4,0 0-68,0 0-16,-3 0 24,-3 2-76,3-1-120,-3 3-48,-4 2-4,7-3 4,-6 2-104,0 1-8,9-3 0,-7 3 60,4-2 12,3 2-8,0-4-16,0 1-36,0 3-12,0-4 0,0 0 4,0 2 0,10-2 80,-10-2 16,9 0-4,0 0-24,-6 0-8,4-2-56,2-2-8,-6 2-4,3-1-132,-3-4 4,7 6-4,-7-5-72,3 2 24,-3 0 100,3 2 12,-6 0-28,0 2 4,0 0-64,3 0-100,-3 0-96,0 2 112,0 0 244,0 4 136,0 0-52,6-3-24,-6 5-48,0-4 48,4 2-60,2-4-4,-3 4 4,3-6-4,-3 2-112,0-2-216,3 0 48,4-2-236,-7-4-872,6 2-3829,-9-2-1460</inkml:trace>
  <inkml:trace contextRef="#ctx0" brushRef="#br0">5687 4018 12209,'0'0'2672,"0"0"-1416,0 0-787,0 0-121,0 0 16,0 0 204,0 0 332,0 0-28,0 0-260,0 0-220,37 9-148,-34-7-136,9-2-20,4 0 8,-7 0-24,4 0-60,2 0 24,-12-2-36,10 2-168,-4 0-112,0-2-148,0 2-452,1 0 144,-4 0-276,-3 0-2829,0 0-3759,3 0 1227</inkml:trace>
  <inkml:trace contextRef="#ctx0" brushRef="#br0">5767 3898 5032,'0'0'8613,"0"0"-6957,0 0-1420,0 0-232,0 0 380,0 0 409,0 0 647,10 32-96,-10-16-552,0 2-192,0 1-28,0 4-64,0-2-84,0 4-48,0-5-36,-4-1-88,4-2-68,0-1-100,0-5-24,0-1-48,0-2 48,4 0-48,-4-3-4,0-1-8,6-2-60,-6 0-228,0-1-172,0 2-112,0-3-80,3-3-92,-3 0-144,0-3 4,0 1-1228,0-5-4665,0 4-988</inkml:trace>
  <inkml:trace contextRef="#ctx0" brushRef="#br0">5975 4056 10289,'0'0'4640,"0"0"-3372,0 0-727,0 0 219,0 0 1348,0 0-824,6 31-496,-6-24-216,0 1-88,0 0-144,0-2-148,0 2-144,0-3-48,3 1-72,4-2-36,-7 0-144,0-2-124,3 0-72,3-2-64,-6 0-96,0-2-284,9-4 84,-9 1-1092,3-5-4029,-3 0 529,0 3 655</inkml:trace>
  <inkml:trace contextRef="#ctx0" brushRef="#br0">6022 3909 4288,'0'0'7637,"0"0"-5173,0 0-1292,0 0-263,0 0 383,0 0-280,0 0-1012,0 0-120,0 0-128,0 0-24,0 0-36,6-9-176,-6 12-200,3 3-701,3-2-875,-3 2-708,0-4-2961</inkml:trace>
  <inkml:trace contextRef="#ctx0" brushRef="#br0">6161 4004 8989,'0'0'2940,"0"0"-1696,0 0-748,0 0 456,0 0-20,0 0 225,0 0 703,0 0-472,0 0-644,0 0-476,-25 27-172,25-21 40,-6 2 48,3-1 56,3 1-32,-6 2 24,6 1-64,0-1-36,0-1-128,6 1 4,-6-2-8,3 0 0,3 0-56,-3-5 56,4 3 4,-4-4 44,3 1 12,-3 0 40,6-1 8,-9-2 36,10 0 4,-7-2-16,6-2 0,-3 0 12,-6-4-48,3 2-96,3 1-100,-6-5-56,0 3-12,0-6 20,0 2-20,-6 0 108,3 1 0,-3 0-24,6 1-148,-9 1-60,6 2 0,3 2 76,-10 0 32,10 2 40,0 1-124,0 1-196,-6 0 60,6 0 48,0 0 40,0 1-200,0 1-672,6 2-713,-3-2-799,4-2-1280,2 2-1501</inkml:trace>
  <inkml:trace contextRef="#ctx0" brushRef="#br0">6257 4073 9277,'0'0'5372,"0"0"-5308,0 0-64,0 0 0,0 0 404,0 0 136,0 0-264,0 0 132,0 0 41,0 0 23,0 0-36,6 21 132,-6-21 36,0 0 24,3 3-4,-3-3-28,0 0-96,0 0-112,0 0-72,0 0-48,0 0 0,7-4-112,-4 0-72,0 0-76,3 0-8,3-2-56,1 3 56,-1-3 0,0 0 96,-6 0-24,7 4-24,-4-2 28,-3 2 20,0 1-24,3 1-64,-6 0-8,3 0-4,4 1 4,-7 4 72,3-2 48,3 3-48,-6 0 16,3 0-40,3 2-36,-3-5-4,4 3 52,-4-2 24,3 0-36,-6-2-40,3-1-4,-3 1-4,0 1-8,0-3-64,3 2-120,-3-2-100,0 0-96,0 0-168,0 0-148,0 0-184,-3 0 128,3-2-244,0-1-3061,-3 1-5316</inkml:trace>
  <inkml:trace contextRef="#ctx0" brushRef="#br0">6930 3898 6493,'0'0'3112,"0"0"-1612,0 0-1348,0 0 208,0 0 872,9-25-8,-9 17-216,3 2-540,-3 2 60,0-2 101,7 3 55,-7-2 208,0 2-176,0 3-188,0-2-136,0 2-112,0 0-120,0 0-160,0 0-280,0 5 0,0 8 280,0 0 356,-7 4 120,7 8 60,0-2 36,0 2-124,-3 2-196,3 1-80,0-5-40,0 0-12,0-1 4,0-8 20,3 0-24,-3-2-108,0-3-12,7-1 0,-7 0-48,0-2-12,0-2 0,0 2 0,0-5-136,0 1-128,-7 2-124,7-2-136,0 0-88,-3 0-84,3-1 60,0 2-316,0-3-1193,0 0-3259,0 0-409</inkml:trace>
  <inkml:trace contextRef="#ctx0" brushRef="#br0">6834 4027 8293,'0'0'2280,"0"0"-1484,0 0-372,0 0 628,0 0 472,0 0-424,-28-2-179,28 2 547,0-1 184,0 1-664,0 0-464,0 0-280,6 0-244,-3 1 60,7-1 4,-1 2 116,3-2-72,7 2-96,-4 0-4,1-2 56,3 0-4,-1 0-48,1 0 36,-1 0-48,-5 0-4,2 0-92,-2-2-112,-4 0-72,3 2-180,-2-2-456,-1 2 104,0-4-468,-3 2-3929,-2 1-2936</inkml:trace>
  <inkml:trace contextRef="#ctx0" brushRef="#br0">7166 4046 12089,'0'0'2724,"0"0"-759,0 0-961,0 0-236,0 0 56,-25 27-152,22-17-84,3-2-136,0 3-112,0-1-24,0 2-64,9-2-20,-9-3-88,9 0-8,1 0-28,-1-3-24,0-1 60,1-3 28,2 0-28,-3-1-48,4-4-48,2 0-48,-6-3-4,-2 0-104,2-1-48,-3-1-28,3 2 4,-5-1-24,-4-5-136,0 2-72,0 1 32,0-5 112,-10 5 136,7-3 24,-6 3 108,3 1 84,-1 2-36,1 5-48,-3-3-76,0 4-12,6 2 40,-7 0-72,1 0-112,0 3-36,6 5 72,-7 0 84,4 0-36,3 0-8,-3-3-228,6 3-624,0-2-1265,0 2-2255,0-6-216,6-1-1833</inkml:trace>
  <inkml:trace contextRef="#ctx0" brushRef="#br0">7972 4024 9369,'0'0'3052,"0"0"-1660,0 0-516,0 0-96,0 0-352,0 0 253,0 0 27,0 0 148,-31-26-216,22 22-232,-4 2-116,4 1-56,-7 1-16,4 0 0,-7-2 60,10 2-60,-3 0-112,-4 2-60,4-2-48,2 3 0,7 3-60,-6 0 60,3 0 88,3 3-16,-3 3 84,2 0-44,4 3 44,0-2-20,0 3 8,0 0-44,4-3-4,5 1-44,-3-3-44,3-1-8,-6-1 8,10-1 64,-4-4-64,7 2-8,-7-3-4,0 2-8,-6-4-132,7-1-40,-1 2-168,-9-2-48,9 0-100,-6 0-136,-3 0 32,7 0-48,-7 0-336,3-2-1381,-3 2-2311,0-3-40,6-3-997</inkml:trace>
  <inkml:trace contextRef="#ctx0" brushRef="#br0">8105 4116 13373,'0'0'2012,"0"0"-567,0 0-885,0 0 308,0 0 460,0 0-168,0 0-248,0 0-292,0 0-268,0 0-232,0 0-120,-15-23-180,15 24-136,0 4 24,-3-2 184,-4 5 108,7 2 84,0-1-76,0 1 4,0 2-12,0-4-24,7-1-24,-4 1 36,3-2 4,3 2-4,-6-7 8,7 3 4,-7-4 0,3 0-8,6 0-88,-12-2-4,10-1-44,-4-3-100,-3-1 12,3 0-36,-3 0 36,-3-3 40,3-2 8,-3 2 0,0-1 0,0 1 60,0-1 52,-3-3 12,0 3-40,-3-1 28,3 0-40,-7 4 64,4 3 48,-3-3-48,6 6-16,-6 1-32,9 1-128,-10 0-96,7 3-136,3-1-152,-6 2-228,6 0-357,-3 4-427,3-2-724,0-1-628,0 1-2117</inkml:trace>
  <inkml:trace contextRef="#ctx0" brushRef="#br0">8282 4166 7477,'0'0'5404,"0"0"-4916,0 0-424,0 0-64,0 0 1076,0 0-192,0 0-168,0 0 125,0 0 387,0 0-252,0 0-476,22 16-168,-22-18-40,0-3 28,9 2 68,-9-3-12,3 2-84,3-3-60,-3 0-112,4 0-20,-4 0-52,3-1 24,-3-2-68,3 2 4,-3-1-8,0-1-12,4 2-48,2-1 0,-9 1 52,9 0-128,-6 4 76,3 0-12,-2 2-48,-4 2-40,6 0-24,-3 0-8,-3 2 192,6 2 60,-3 2 60,-3 0-32,9 2-4,-9 1 12,10 1-84,-7-2 48,6 1 4,-3-1-52,-3 0 48,4-5-60,-4 5-48,3-6-40,-3 4-32,-3-4 12,0 0 24,3-2-148,-3 1-244,0 2-172,6-3-24,-6 0 56,0 2-372,0-2-1617,0 0-3247,0-2-1377</inkml:trace>
  <inkml:trace contextRef="#ctx0" brushRef="#br0">8704 4031 9973,'0'0'3224,"0"0"-1840,0 0-1204,0 0 372,0 0-112,0 0 805,-10-25 635,10 21-752,-6 0-540,6 0-332,-12 2-124,12 1-132,-10 1-36,10 0-84,-9 0-4,6 1-48,3 5-48,-6 0 76,6 0 32,-3 2 100,3 1 8,0-1-44,3 2 36,-3-1 8,6-1-4,-3 2 8,-3-2 4,9-3 8,-9 3 96,10-2-44,-7 2-64,6-3 0,-9 3-4,6-2-84,-3 0 40,-3-1-112,0 3-36,7-2 76,-7-2 32,-7 2 80,7-3 8,-3 3 12,-3-2 112,-3 2-40,6-3 28,-7 2-4,1-4 16,6 1-12,-6 0-28,-1 1 12,4-3 0,3 0-96,-3 0-72,3 0-112,3 0-124,0 0-32,-6 0-80,6 0 64,0 0-188,0 0-396,6 0-1737,-6-5-2891,9 3-1069</inkml:trace>
  <inkml:trace contextRef="#ctx0" brushRef="#br0">8821 4062 9021,'0'0'6272,"0"0"-2279,0 0-3221,0 0-356,0 0-88,0 0 4,0 0-52,0 0-40,0 0-56,0 0-4,4 2 52,5-2-76,0 0-88,0 0-68,10 0-64,-7 0-20,7-2-12,-7-2 24,7 0-12,-3 2-76,-4-2-32,-3 2-28,4 1-12,2 1-12,-12-2-48,3 2-48,-2 0-76,-4 0-100,0 0-108,0 0-376,-10 0-1077,7 0-2483,-3 2-668,-6-2-745</inkml:trace>
  <inkml:trace contextRef="#ctx0" brushRef="#br0">8958 3884 11569,'0'0'2744,"0"0"-2012,0 0-680,0 0 376,0 0-140,-25 8 381,16-2 203,6-1 192,3 1-508,-7 4-188,4 1-28,3 3 40,0-1 24,0 3 48,-6 2-40,6-1-96,0 2 0,0-1-24,0-1-48,0 2 20,0-1 4,0-5-4,6 2-32,-6-1-100,0-2-48,0-1-24,3-1-12,4-2-48,-7-1 0,0-3-12,0 2-60,3-4 12,-3 2-60,6-4-280,-6 0-144,0 0-100,0 0-120,0 0-164,-6 0 172,6-6-856,-3 3-5661,3-5-2556</inkml:trace>
  <inkml:trace contextRef="#ctx0" brushRef="#br0">9197 4107 10213,'0'0'2916,"0"0"-1884,0 0-856,0 0 420,0 0 20,0 0 293,0 0 295,0 0 636,0 0-728,0 0-552,0 0-244,0-18-124,-3 14-104,-7 2-44,4 0-44,-3 2-84,-1 0-28,7 0-32,-6 2-16,0 4 40,6-4-16,-7 4 92,4-3 44,6 5 12,-3-2 88,3 0-40,0 1-56,0 1-4,3 0-8,3-4-52,-3 2 60,7-3 56,-4 2-48,0-4 52,3-1-12,1 0-40,-1-1-8,0-4-8,1 2 4,-1-2 4,0 2 100,-6-3-52,4 2 0,-4-2 0,3 3 48,-3-3-48,-3 2 16,0 0 20,0 0 12,0 4 0,0-1-8,0 1-88,0 0-124,0 0-204,-3 1-48,3 3 168,-6 2 208,3 3 124,3 1 20,0 0-144,0-1-4,3-1-152,6 0-28,-9 0-120,6 0 24,-3-5 24,7-1-52,-4 2-144,-3-2 36,0-2-324,3 0-1781,-6 0-5463,9-3 251</inkml:trace>
  <inkml:trace contextRef="#ctx0" brushRef="#br0">9364 4170 12137,'0'0'2700,"0"0"-1944,0 0-432,0 0 193,0 0 355,0 0 628,0 0-632,0 0-400,0 0-80,0 0-20,0 0 20,6 19 40,-3-19-16,4 0-48,-4-1-40,3-4-104,-3 2-136,6-3 12,1 2-12,-7-2 0,6-2 28,-3 5-40,3-5-72,-5 0-8,5 0-4,-6 3 4,3-1-88,3 4 20,-9-2-8,10 2-48,-7 2-96,-3 0-52,6 0 12,-6 6 208,3-2 60,3 2 8,-6 2 88,3-3-92,4 1-4,-7 2 0,3 0-4,-3-5-4,9 3-64,-9-4-96,9 1-172,-9 0-108,3-1-164,7-2-120,-10 0 208,0 0-300,6 0-948,-6-2-2613,3-2-299,-3 2-937</inkml:trace>
  <inkml:trace contextRef="#ctx0" brushRef="#br0">9615 4062 380,'0'0'13353,"0"0"-11057,0 0-287,0 0-617,0 0-400,0 0-444,0 0-352,0 0-196,0 0 48,0 0 24,25-8-64,-9 8 0,-4 0 40,-3 0-48,10 2 0,-10-2-84,10 0 36,-7 0-24,4 0-100,-10-2-268,3 0-268,0-2-40,1 1 36,-4 1-540,-3-2-2741,-3 0-471,6 2-197</inkml:trace>
  <inkml:trace contextRef="#ctx0" brushRef="#br0">9687 3923 13193,'0'0'1916,"0"0"-1188,0 0-728,0 0 0,0 0 316,0 0 461,0 0 931,-4 33-272,4-19-408,0 0-372,0 4-184,0 1-120,0 3-148,0-3 16,0 0-112,4 0 24,-4-1-12,6-2-32,-6-5-76,3 0-12,-3 1-12,0-2-52,0-5 52,3 1-72,-3-2-12,0 0-48,0-2-232,0-2-120,0 0-112,0 2-132,0-2-152,0 0 304,-3-2-312,3 0-1197,-3-2-4815,-3-3-2277</inkml:trace>
  <inkml:trace contextRef="#ctx0" brushRef="#br0">10149 4112 10617,'0'0'2760,"0"0"-1680,0 0-728,-31 41 140,27-26 480,-5 0 125,3 1 263,3 0-660,-3-5-320,6-1-88,0-1 52,0-1-100,0 0 36,0-5 36,0 2 36,0-3 52,6-1 20,-6-1-16,0 0 16,3 0 36,-3 0-36,6 0-100,-6-1-60,3-6-44,-3 4-76,6-3-76,-2-2-68,-4 3-4,3-5-116,3-2-24,-6 1 0,0-1 8,9-3-188,-9-1-88,0 1-32,3-2 80,3-1 120,-2-4 4,-4 1-40,0 0 64,0 0 32,0 2 64,0 1-88,0 5 28,0-1 144,0 4 36,0 7 84,6-3 24,-6 4 16,0 0-40,3 2-84,-3 0-104,0 0-136,6 2 8,-3 0 128,3 4 104,4 4 144,-7-3-132,0 3 60,3 1-72,3 3 0,1-2-12,-7-1-48,3 0-24,-3 0 84,3-4 4,-3 1 68,-3-1 12,0 1-8,0 0 56,0-4-12,0 2 4,0 2-4,-3-5-36,-3 3 16,3-1-28,-3 1-72,3 1-44,-7-4 32,10 3-48,-9-4-28,9 4 76,-9-4 0,9 1-60,-3 0-48,-4-1 20,7-2-92,0 1-28,-3-1 12,3 0-48,0-1-96,0-4-212,3 2-1228,-3-3-4233,7 2-363</inkml:trace>
  <inkml:trace contextRef="#ctx0" brushRef="#br0">10372 4135 10077,'0'0'2764,"0"0"-2472,0 0 92,0 0 796,0 0-260,0 0 61,12 29 15,-3-25 360,-9-2-580,7 0-324,-7-2-48,3 2-4,3-2 16,-3 0 140,-3-2 52,6 2-124,-3-4-96,-3-2-148,7 0-60,-7 3-84,3-5-20,-3-2 44,0 2 36,3-1-96,-3-1-56,6 1-4,-6-1-8,0-4-124,0 5 0,3-3 8,3 3-8,-6-1-48,0 2 72,0-1 96,3 1-136,4 2 76,-7 2 0,3-2-48,3 3 112,-6 1-64,3-3 0,3 4 64,-3-1 0,4 2-64,-4 0-16,-3 0-32,3 2-60,3-1-16,-6 6 16,3-4-4,3 3-84,-6 2-20,0 0-80,0-5-388,0 5-200,3-2-1104,-3 0-3065,7 0-455,-7-5-957</inkml:trace>
  <inkml:trace contextRef="#ctx0" brushRef="#br0">10576 4083 8977,'0'0'1808,"0"0"-1800,0 0 44,0 0 1196,28 10 540,-25-10-408,7 0-852,-1 0 177,3-2 31,-2 0 68,-1-2-320,-3 0-228,-3 3-156,-3-6 36,3 6 60,4-5-60,-7 2-4,0-2 12,-7 2-144,4-2-12,0 3-80,-3-3 92,-3 2 0,6 0-60,-7 2-136,1 2-72,0 0-40,-1 4 84,7 2 112,-3 2 104,-3 1 8,6 4 184,-3 1 160,6 2-100,-4-1-32,-2 0-104,6 3-108,0-1-44,0-4-16,0 1-16,6-2-20,-2-3-28,2-1 76,-3 0-40,3-4-24,-3-2-108,6 0-100,1-2 36,-1-4-388,3 0-1033,-2-6-3639,-4 4-1013</inkml:trace>
  <inkml:trace contextRef="#ctx0" brushRef="#br0">10834 4054 756,'0'0'13225,"0"0"-10849,0 0-1255,0 0-405,0 0 148,0 0-16,-28 0-128,19 0-136,2 0-184,-2 4-120,0 0-84,-7 0-76,7 2-12,6-3-36,-6 3-64,5 0 56,-2 0-56,6 1 40,-3 1-48,3-2 0,0 1-8,3 1-92,-3 0-32,6 2 0,-2-1 48,5 1-16,0 2-32,-6-4 8,7 2 76,-4-4 4,-3 2 40,6-2-64,-3 2-4,-3-2 12,-3-2-4,0-1 16,0 2-12,0-4 48,0-1 12,0 0 160,0 2 44,-3-2-20,-6 2-52,3-2-72,3 0-60,-7 0-60,1 0-72,3 3-148,3-3-220,-3 0-120,3 0-140,3 1 136,0-1-264,0 0-1185,0 0-3215,0-4-2653,3 0 5145</inkml:trace>
  <inkml:trace contextRef="#ctx0" brushRef="#br0">10980 4054 15341,'0'0'5617,"0"0"-5057,0 0-488,0 0 64,0 0 372,0 0 48,0 0 24,0 0-252,0 0-292,0 0-36,-22-9-144,22 9-36,-6 0 44,3 1 64,3 4-36,-7-2-36,7-1-76,-3 4 64,-6-2 60,9 2 20,0-3 68,-9 3 8,9 0 48,0-2 40,-7 4-84,7-5 8,-3 3 60,3-2-68,0 2-4,0 2-4,3-2 0,4-1 0,-7 3-76,3 0 32,3 0-16,-6-1 4,9 0 48,-6 0 4,-3 0 4,7 0 4,-4-2 84,3 1-20,-6-3 20,3 3-84,3-2 0,-6 2-72,0 0-16,3-2-8,-3 2-12,0-3-24,0 3-4,0-2 64,-3 2 0,3-3 12,-6 2 60,3-2 4,-3 2 92,3-2 12,-4-1 40,4 2-16,-6-2 0,3 0-20,3-2-28,-7 1-32,10-1-52,-9 2-132,6-2 32,3 0-68,-6 0-196,6 0-136,0 0-120,0-3-16,0 1-404,0-4-1969,9 2-3995,-3 0 151</inkml:trace>
  <inkml:trace contextRef="#ctx0" brushRef="#br0">11097 4191 5156,'0'0'5917,"0"0"-4069,0 0-1060,0 0 40,0 0 192,0 0-175,0 0 287,0 0 708,0 0-948,0 0-892,0 0-84,3-9-260,-6 15 344,3-3 240,0 5-20,0 0-108,-3 0-112,3 1-12,0-1 12,0 2 104,0-5 56,0 3-52,3-2 4,-3-1 8,10 0 16,-10 1 68,3-3-8,3-1-40,-3 2-20,6-4 56,-2 0 4,-4 0 20,3 0-32,3-2-64,-6-2-68,7 2-52,-1-4-4,-6-2-68,6 5 64,1-5 4,-4-2-80,3-1 12,-6-1-52,6 1 40,1-1-12,-7 3 92,6-1 0,-9 2-68,0 0-48,0 5-16,0-1-8,0 2-28,0 0 52,0-1-28,0 2-96,0 1-24,0 0-120,0 0 8,0 0-48,0 0-64,0 0-308,0 0-724,0 1-845,0 2-207,6-1 736,-6-2 180,3 0-732,4 0-1669</inkml:trace>
  <inkml:trace contextRef="#ctx0" brushRef="#br0">11361 4243 9169,'0'0'2904,"0"0"-2048,0 0-472,0 0 580,0 0 200,0 26-143,0-24 87,0-1 336,0 1-624,0-2-356,0 3-156,0-2-16,0-1 24,0 0 96,0 0 88,0 0-4,0 0-84,0 0-112,0-4-140,3 1-64,3-2-84,-3 0 44,-3-1-52,6-2-4,-6-2 0,0 3 0,4-5 0,-4 3 0,0-3 8,6-2 52,-6 1-60,3-1 0,-3 1-108,6-3-48,-3 5-16,-3-5 40,10 5-12,-10 0-16,9-1 76,0 4-84,-6 2 104,7 0 56,-4 5-56,3-1-84,-6 2-32,6 0 44,-5 0 64,2 2-60,3 1-28,-6 3-8,3-2-52,-3 2 12,-3 0 28,7-3-40,-4 4-256,-3-4-212,0 1-592,6-2-1769,-6 0-3243,0 0-317</inkml:trace>
  <inkml:trace contextRef="#ctx0" brushRef="#br0">11584 4120 7569,'0'0'1156,"0"0"-972,0 0-44,0 0 1244,0 0 392,0 0-332,0 0-304,0 0-320,0 0-532,22 7 217,-13-8 107,-6-1 156,3-1 184,-2 0-240,2-1-344,-3-2-124,3 3-132,-6-3 48,3-2-40,-3 2-8,0 1-28,0-3 36,0 0 40,0 0-160,-3 3-48,3-1-112,-6 4-72,6-2 12,0 4-24,-3 0-160,3 4 12,-6-1 392,2 7 440,-5 4 52,0-1-52,3 3 84,3 1-16,-7 2-44,7-1-212,3-1 28,0 1-172,0-4-36,0 2-24,3-2-36,0-3-12,7 1-12,-4-3-36,6 1 36,4-4-84,-7 0-84,3-2-64,-2-3-168,2 1-196,-6-2-172,-3-2 0,4 1 4,-4-3-1028,-3 0-4025,0 0-848</inkml:trace>
  <inkml:trace contextRef="#ctx0" brushRef="#br0">11646 4114 8733,'0'0'2792,"0"0"-1804,0 0-888,0 0-72,0 0 560,0 0 200,0 0-80,0 0-280,0-25-252,0 21-176,0 2-36,9 0-64,-9 2 100,4-1 56,2-1 48,-6-1 60,3 3 36,-3 0-116,0 0-80,0-2 4,0 2 128,0 0-20,0 0-104,0 0-12,0 0-140,0 2 52,0 1 88,0 0 128,6-1-44,-6 0-84,0 2-16,0-2 16,3 1 0,-3 0 4,0-1 8,0-1 36,0 1-36,0-2 64,0 3-8,6-1-20,-6-2-36,0 0 40,0 0-43,0 0 3,0 0 0,3 0 76,-3 0-12,7-2-16,-7-1-56,3 1-4,3 1-48,-3-1-28,-3-1-12,3 2 15,3-1 61,-6 2-40,0 0 0,0-2-12,3 2-12,-3 0 0,0 0-36,0 2 0,0-2 104,0 2-4,0 2 4,0-4 8,0 2 0,0-2 8,0 1-8,0-1 12,0 2-12,0-2 0,0 3 0,0-1 0,0-2-4,0 0 4,0 1 8,0-1 4,0 0-12,0 0-60,0 2 48,0-2-32,0 2 40,0 2 4,0-4 0,0 2 0,-3 0-16,3 2 16,0-2 4,0-2 48,-6 1 0,6 1 32,-3 1-20,3-1-56,0-1 0,0-1-4,0 0-4,0 0 0,0 2-8,0-2-52,0 0 8,0 0-12,0 0 60,-3 2 0,3-2 4,0 0 4,0 0 4,0 0 44,0 2-44,0-2 0,0 0 56,0 0-16,0 0-40,0 0 56,0 0 12,0 0 0,0 0 4,0 0-20,0 0 4,0 0-51,0 0-13,0 0-4,0 0-73,0 0 13,0 0-24,0 0 12,0 0-24,0 2 0,0-2 0,0 0 28,0 0 72,0 2 4,0-2 44,0 2 4,-6-1-48,6 2 60,0-1-64,0-2 48,-3 2-40,3-1 4,0-1 0,0 3 64,0-1-68,0-2 44,0 1 12,0-1-16,0 0-48,0 0-8,0 0-4,0 0 0,-7 0-40,7 0 52,0 0 0,0 0-8,0 0-56,0 0 52,0 0 12,0 2 0,0-2 12,-3 2 64,3 2-68,0-2-8,-6-2 64,6 2-4,0 2-60,0-4-8,0 2-60,-3-2 60,3 2 8,0-2 0,0 0 104,0 0 33,0 0-125,0 0 100,0 0 152,0 0 8,-6 0 4,6 0 280,-3-2-12,3 2-320,0-5-216,-10 4-8,10-1 12,-9 2-8,9-2-4,-3 2-112,-3 0-12,3 0-12,-3 0 52,2 0-16,-2 0 40,3 0 8,-3 2 40,3-2-48,3 0-4,-6 2 64,3-1 4,-4 2 8,4-1 40,3-2-4,-3 0 28,-3 0-4,6 2-28,0-2-44,0 0-96,-3 0-116,3 0 28,0 1-104,0-1-184,0 0-369,3 3-579,-3-1-1220,6-2-284,-3 1-1569</inkml:trace>
  <inkml:trace contextRef="#ctx0" brushRef="#br0">12124 4062 6033,'0'0'2404,"0"0"-788,0 0-388,0 0 116,0 0-68,0 0-160,0 0-524,0 0-268,0 0-4,0 0 165,0 0 323,-10 32 344,1-16-256,3 0-272,-3 3-28,-1 0 16,7-1-68,-6-1-180,6 0-72,-3-1-160,6-5-8,0 3-40,0-2-12,0-7 0,0 3 36,0-2-48,6-3 12,-6 2 52,3-3 20,-3-1 36,6-1 88,-3 0 80,-3-1-48,9-4-68,-9 0-40,4-3-120,2 0-64,-3-3-4,-3 1-4,0-4-72,0 1-12,0-2-12,0-1-48,0-2-40,0-1-44,0 0-24,0 2 8,0-3-32,0 1 20,0 0 4,0 3 24,0-1-40,0 4 24,0-1 76,0 4 44,0 2 124,0 3 48,0-1-44,6 0 0,-6 4-8,3 1 0,-3-1-92,6-1-88,-3 3-60,7-2 52,-1 2 80,0 0 64,1 5 36,2-3-72,-3-1-16,7 5 28,-10-2 24,3 2 36,1-3-48,-1 4-16,-3-4 68,-3 3-40,3-2-36,-2 2 80,2 0-4,-6-3 8,0 3 4,0-2 68,0 2-68,0 2 96,-6-3-100,2 3 0,4 0 72,-6 0-68,3 0 0,-3-3 80,-6 3-12,2-2 64,4 0 20,0-3-56,-3 5 20,-7-6-12,4 4 4,2-4 32,1-1-8,6-1 20,-6 2-36,2 1-20,4-3-96,-3 2-4,3-2-4,3 0-60,0 0-20,0 0-72,0 0-196,0-2-124,0-1-120,0 1-64,0 1-628,0-1-1129,3 2-1563,-3-3 940,0 2-993,6 1-1171</inkml:trace>
  <inkml:trace contextRef="#ctx0" brushRef="#br0">12459 4323 7969,'0'0'2964,"0"0"-1284,0 0-784,0 0 16,0 0 48,0 0-596,0 0 469,0 0-61,0 0 268,0 0-292,0-3-244,0 3-136,-7 0 0,7 0-4,0 0 16,0 0-76,0 0-100,-3 0-104,3 0-52,0 0-48,0 0-48,0 0-88,0 0-44,0 0-76,0 0-112,0 3-56,0-3 20,0 2 48,0-2-12,0 1 112,0 1 32,0 1 4,0-2 32,3 1 40,-3-2 88,0 0 12,0 2-16,0-2 4,0 0 60,0 0 0,0 0 148,-3 0 24,3 0 0,0 0-84,-9 0-4,6 0 52,-3 0 12,3 0 36,-4 0 40,4 2 8,-3-2-148,6 2-84,-3-2-132,3 0-52,0 2 24,0-2 24,0 0 24,0 2 16,0-2-64,0 2 24,3 2 72,-3-4 64,6 2 0,-3-2 12,-3 0 88,7 0 12,-7 0-4,3 0-20,-3 0-16,0-2-64,6 2 44,-6-3-4,0 2-40,0 1 4,0-2 88,0 0-28,0 2-72,0-2-96,0 2-4,0 0-96,0 0-212,0 0-408,0 0-1917,0 0-3639,0-2-2049</inkml:trace>
  <inkml:trace contextRef="#ctx0" brushRef="#br3">4620 4759 9321,'0'0'2796,"0"0"-1568,0 0-656,0 0 12,0 0 188,0 0-372,0 0 28,0 0 53,0 0-145,0 0-124,0 0-136,0-10-64,0 10-4,0 0 4,0-1 48,0-1-52,0-1 80,0 3 0,0-2 0,0 2 8,0-1 4,0 1 0,0 0 24,0-2 0,-3 2 24,3-3 12,-6 2-48,6-1 12,-10 0-124,1 2-136,-3 0-24,2 0-40,-8 0 116,-1 4 0,-3 0 84,4-1 8,-4 2-4,4-2 8,-1 3 0,0-4 0,7 2-4,-7 0 44,10-2-4,0-1-40,6 1 40,-7-2-48,10 3-56,0-3-32,0 0 76,0 0-108,0 0 56,0 0-108,0 0-116,0 0-20,0-3-28,3 0-93,4 1-51,-4-4 220,-3 4 260,6 0 148,-6 0 40,0 0-24,0 2 4,0 0-31,0 0 15,0 0-80,0 0-60,0 0 0,0 0-12,0 0-64,0 0-100,0 0 3,0 0-7,0 0 4,0 0 0,0 0 52,0 0 36,0 0 64,0 2 8,0 2 4,0 0 152,0 3 236,0 7 29,0-1-53,0 7 256,0 3-76,-6 3 112,6-2 20,0 1 96,0 2-152,0-1-192,0-1-64,0-4-84,0-2-48,0-3 32,0-1 28,0-3 12,6-1-52,-6-1-72,0-3 4,0 1-88,0-2 0,0-2-24,0 2 0,0-4 0,0-2-20,0 1-4,0-1 36,0 0 0,0 0 24,0 0 60,0 0-24,0 0-12,0 0-32,0 0-16,0 0-36,0 0 12,0 0-56,0 0 0,0 0 0,0 0-4,0 0 8,0 0 0,0 0 40,0 0 0,0 0-36,0 0 48,0 0-60,0-1-4,0 1-4,0-2-40,0 2-96,3-4-120,3 2-208,4 0 148,2-2 276,7 0 48,-1 3 12,4-4 88,-4 3-4,1 2 24,-7 0-60,7 0-60,-7 0-72,-2 0 60,-1 2-60,-3 1-36,-3-1 8,-3-2-8,0 0 12,4 1 84,-4-1-32,0 0 44,0 0 8,0 0 32,-4 0-40,4 0-156,0 0-52,0 0-128,-3 0-136,-3 0-196,3 0-452,3-1 48,-6-4-1508,6 2-3997,-3 1-1096,28 13 4773</inkml:trace>
  <inkml:trace contextRef="#ctx0" brushRef="#br3">4375 4958 6705,'0'0'3124,"0"0"-676,0 0-572,0 0-576,0 0-367,0 0 955,0 0 28,0 0-456,0 0-512,0 0-332,0 0-216,0 0-208,6 0-192,-6-2-12,3 2-264,4-2-16,-4 2 64,6-2 132,3 0 88,4 2-56,2-2 4,-5 2 12,5-2 36,-5 1-108,2-2-52,-2 1-68,-4 1-196,3-1-124,4-3-100,-7 2 12,-6 1 12,7-4-276,-1 3-588,-9-4-373,3 6-695,3-4 84,-6 4 60,0 1-533</inkml:trace>
  <inkml:trace contextRef="#ctx0" brushRef="#br3">4843 4972 3664,'0'0'6205,"0"0"-3249,0 0-1300,0 0-636,0 0-468,0 0 341,0 0 535,0 0-496,-28-30-476,19 27-236,0 1-84,-1 0-52,1-1-24,-3 2 40,2 1-16,-2 0 24,-3 1-20,2 4-32,4-3-52,-4 5-4,4-3 0,0 4 0,0 0 12,-1-1-8,10-1-4,0 1-60,0 1 48,0 0-36,0 0 40,3 0 8,4 0 0,2-3 0,0 1 48,0-2 24,-5 0 112,5-2-136,0-1 48,4-1-20,-4 0-16,0-1 36,0-3 28,1-2-28,-1 0 0,0 2 28,1-3-4,-7-1-12,3 0 16,-3 0 8,3 5 36,-6-4 16,0 4 32,0 3 16,0-2 152,0 2 112,0 0-388,-6 4-108,3 4-180,-6 1 108,-1 9 72,1 1 132,-6 6-12,8 2 40,-2 4 20,3 2-48,-3-3 0,5 2 88,-2-4-88,3 0-12,3-8-12,0 2-44,0-7-64,0-1-84,0-3 0,9-3 12,-9 0-48,4-2 8,2-2-56,-6-3-48,3 1-108,-3-2-28,6 0 0,-3 0-32,-3-3-140,6-7-504,-3 0-240,-3-3-440,10-1-2901,-10 0-1387,3-5-1833</inkml:trace>
  <inkml:trace contextRef="#ctx0" brushRef="#br3">4893 4986 4864,'0'0'3973,"0"0"-2573,0 0-784,0 0 80,0 0 420,0 0-56,0 0-300,0 0-256,0 0-164,0 0-60,0-5-132,0 5-96,0 0 184,0 4 257,0 2 255,0-3 156,0 7 72,3 0-328,3 3-120,-6-1-16,3-1-28,7 3-68,-4-1-176,3 1-8,-6-3-28,6-1 16,1 0-28,-1-1-44,3-3-4,-2 0-48,-4-4 24,3-2 28,-6 0 56,7-2 88,-1-5-28,0-1-48,1-4-60,-1-2-108,-6 1 12,3-2-48,-3-3-12,0 1-100,4-1-44,-7-1-12,3 0-36,-3 2-28,0-1-20,0 2 108,0 5-64,0 1 28,-3 3 48,3 3 108,0 0-60,0 4-24,0-2-28,0 2-176,0 0-176,0 4-228,-7 0 120,7 4 48,0 0-188,0-1-652,0 3-1489,0-3-2551,0 1-761</inkml:trace>
  <inkml:trace contextRef="#ctx0" brushRef="#br3">5308 4983 10545,'0'0'3956,"0"0"-2796,0 0-708,0 0 389,0 0 1335,0 0-756,0 0-628,-24-16-364,14 16-164,1 2-92,0 4-52,-1 0-48,1 4-60,0 1 88,6 1 80,-7 3-12,1 1-8,9-3-88,-6 3-24,3-5-44,3 3 40,0-4-44,3-1-8,3-1-4,-6-5 12,9-1 56,-6 3 88,7-5 4,-4-2 20,3-4-12,4 0-48,-4-2-48,0-4-60,1 1-76,-1 0 68,3-3 0,-9 2-52,4-3 0,2 2-36,-6-1 12,3 4 8,-6 1 76,3-1 8,-3 6 76,0 0 60,0 4-52,0 0-92,0 0-168,0 0-160,0 6 112,0 2 216,6 2 156,-6 1-20,0 5-4,4-3-132,-4 2-12,6-3-60,-3 2 0,3-3-40,-3-3-32,6 0-12,1-3-40,2 1-140,-6-2-128,4-2-204,-1 0-244,-6-2-16,6-6-588,-6 2-3641,4-2-1903</inkml:trace>
  <inkml:trace contextRef="#ctx0" brushRef="#br3">5386 4932 7901,'0'0'4116,"0"0"-2556,0 0-320,0 0-396,0 0-200,0 0 257,0 0 471,0 0-340,0 0-360,0 0-148,28 16-36,-19-14-48,10 2-64,-10-2-76,10-2-104,-1 2-76,-5-2-112,5 1 0,-5-1-8,5 0-8,-8 0-76,8-1-48,-5 1-76,2-2-44,-3 2-128,-2-2-264,2-2-196,4 2 68,-4-1-508,-3-2-3025,1 4-2839,2-1 451</inkml:trace>
  <inkml:trace contextRef="#ctx0" brushRef="#br3">5532 4711 11521,'0'0'3252,"0"0"-1996,0 0-463,0 0-97,0 0 628,0 0-540,0 0-356,0 0 280,0 27 424,0-8-124,0 6-164,0 2-240,0 2-96,-3 2-136,3 2 12,0-3-156,-7 4-228,7-7-8,0 0-40,0-2-48,0-4 12,7-2 0,-7-3 24,0-3-60,3-1-48,-3-2 12,6-5-100,-6-1-104,3-2-100,-3 0-84,0-2-144,0 0-112,0-4-184,0-4-140,0-3-1092,0-3-3645,-3-1 589,-3 1 175</inkml:trace>
  <inkml:trace contextRef="#ctx0" brushRef="#br3">5727 4975 10333,'0'0'2980,"0"0"-2004,0 0-164,-9 31-184,6-19 429,3-1 627,0-1-600,0 1-436,0 1-220,3-2-76,3 0-24,-3-3-120,-3-1-64,3 0 52,3-5-112,-3-1 0,4 2-84,-4-2-236,3-3-140,-6-5-184,9-2-332,-9 1 96,3-7-104,-3 3-1053,6-5-2099,-6 1 800,0 0-1509</inkml:trace>
  <inkml:trace contextRef="#ctx0" brushRef="#br3">5783 4843 10709,'0'0'4364,"0"0"-3508,0 0-39,0 0-117,0 0-292,0 0-404,0 0 0,0 0 92,0 0-20,0 0-76,0 0-96,-19 24-128,19-16-224,0 1-388,0 1-1081,0-4-3155,3-1-2669</inkml:trace>
  <inkml:trace contextRef="#ctx0" brushRef="#br3">5941 4966 11581,'0'0'4036,"0"0"-2259,0 0-577,0 0 28,0 0 260,0 0-320,-19 28-420,10-20-312,9 0-196,-3 3-56,-3-1-28,6 4-84,0-5-32,0 1-40,0 0-60,0-2 56,6-1-4,-3-3-40,-3 2-72,9-4 36,1-1 72,-7-1-40,6 0 48,0-1 0,-2-3-8,2-2-84,-6 0-24,6 1-36,-6-3 48,4 0-16,-4-2-80,3 1-12,-6-1-52,3-4-84,-3 1 72,0-2-8,0 1 152,-3 1 136,3-3 0,-9 5 0,2 1 4,4 2 56,-6 2 76,9 4-136,-3 0-12,-3 2-76,-4 2-44,7 4 12,-3-2-4,3 4-56,-6 0-124,9 1-88,-7-1-156,4 3-792,3-1-1805,0-2-3879,0 1-1305</inkml:trace>
  <inkml:trace contextRef="#ctx0" brushRef="#br3">6090 5039 8433,'0'0'3292,"0"0"-1744,0 0-656,0 0 208,0 0-548,0 0 441,0 0 347,0 0-96,0 0-448,0 0-224,0 0-36,6 17 72,-3-17 36,-3 0-40,0 0-72,3-2-96,3-2-124,-3 1-96,4-1-84,2-2-32,-6 0 20,3 2-72,4-3 0,-7-1 24,3 0 60,-3 0-88,0 1-44,3 1-84,-3-2 36,4 6-12,-7-2-24,0 4-36,0 0-88,3 0 4,6 4 44,-9-2 160,6 4 132,-3-1-36,-3 3-12,10 0-12,-4 0-8,-3-4-16,-3 2 12,9-3-60,0 3 8,-5-4-4,5 0-4,-3 0-8,-3-2-200,3 0-260,-3 0-112,-3 0-132,0 0-184,0 0-384,0 0 72,-3-4-2673,3 2-5715</inkml:trace>
  <inkml:trace contextRef="#ctx0" brushRef="#br3">6933 4905 9069,'0'0'3104,"0"0"-1876,0 0-784,0 0 76,0 0 100,-28 18-152,19-9-180,6 1 192,-6 4 21,5-1-13,4 3-44,-6-1 16,6-1-4,6-1-76,-2-3-108,5 1-40,0-3-12,0-2-60,4-4 12,-4-2-36,7 0-4,-4 0 4,-3-4-4,4-2-20,-4-1-40,-3-1 12,4-2-32,-7-1-52,6-1 0,-9-1-136,3 1-60,3-2-24,-6 1-84,0-1-76,0 3-12,-6 0 84,3-3-24,-6 4 12,6 0 48,-7 1 100,1 1 96,0 5-36,-7-2 12,4 5 52,2 0 44,1 2-44,-3 4 32,2-3 8,1 4 4,3-1-44,3-1-52,3 1-136,0-2-605,0 0-683,3-1-944,6 3-96,-3-6-1392,7 2-1721</inkml:trace>
  <inkml:trace contextRef="#ctx0" brushRef="#br3">7156 4886 10725,'0'0'4260,"0"0"-3276,0 0-119,0 0-93,0 0 268,0 0-340,0 0-64,38 10-64,-26-8-60,7-2-180,-1 0-80,-5-4-56,5 2-52,1 1-144,-7-4-48,-2 3-208,2 1-120,-3 1-208,1 0-380,-4 0 116,-3 0-720,-3 0-5925,0 0-2092</inkml:trace>
  <inkml:trace contextRef="#ctx0" brushRef="#br3">7414 4645 9353,'0'0'3064,"0"0"-1328,-37-4-876,24 4-244,-5 0-52,-1 0 253,7 6 323,-7-4-252,10 6-360,-10-3-160,7 5-16,2 2-44,1-1-28,0 1-76,6 3-56,-7 3 48,10 1 8,0 4-32,0 0 8,0 2 4,3 1-52,4-4-48,2 4-8,-6-3-4,3 0-72,3 0-4,-5-3-56,-4-1-52,3 0 52,3-3-48,-6-1 48,0-3-52,0-3 40,0-3 68,0 0-44,0-2-60,0-2-88,0-2-108,0 0-36,0 0-52,0-6-268,0 0-124,0-3-992,0-5-4245,0 4-76</inkml:trace>
  <inkml:trace contextRef="#ctx0" brushRef="#br3">7860 4994 2812,'0'0'1892,"0"0"-591,0 0-285,0 0-4,0 0 40,0 0 32,0 0 28,0 0-72,0 0-84,0 0-152,0 0-20,0 16-116,0-16-304,0 0 217,0 0 143,0 0 304,0-2-44,0 0-260,0 0-212,0-2-148,0-2-156,0 3-72,-6-5-72,6-2-64,0-4-120,6 3-40,-3-5 24,-3 3 52,10-4 12,-10 1 24,9-1 48,0 2 0,-6-1 4,4-1-4,2 3 8,-6 1 88,6 1-24,-9 0-64,10 7 4,-10-3-12,9 2-4,-6 4-92,3 1-52,3-1-120,-5 2-36,5 3 72,0 3 72,0 0 88,1 3 68,-1 5 0,0-3 4,1 5 68,-7 2 44,6-1 44,-3 1 16,-3-4-72,0 2-92,4 0 76,-7-5 40,3-1-112,3-1 108,-6 1-108,0-4 0,0 0 0,0-2 52,0-4 8,0 0 72,3 0 164,3 0 20,-3-7-88,-3-2-68,7-1-76,-4-1-12,3-5-76,3-1-8,-6-1 0,7 1-96,-7-2-24,3 0 8,6-1 28,-2-1 36,-4 1-60,3 1 60,-6 4 36,6 0 12,1-1 48,-7 5 0,6 3 12,-9 0 0,6 4-60,-6 0-60,4 4-84,-4 0-188,6 3-92,-6 2 336,3 5 88,3 3 332,-3 1-88,-3 7-4,6 0-56,-6 0-24,3 3-112,-3-3 60,4 0-24,2-1 52,-3-3 32,3-2 12,-3-1-80,3-5-88,-3 3 0,4-4-12,-4 0 0,-3-5-72,6 1-76,-3-2-32,-3-2-220,6 0 8,-6 0-116,0-6-288,0 3-36,0-5-536,0-2-3885,0 4-1431</inkml:trace>
  <inkml:trace contextRef="#ctx0" brushRef="#br3">8425 4832 12853,'0'0'2412,"0"0"-1748,0 0-272,0 0 145,-25 35 247,19-24 512,2 5-448,-2 0-200,6-3-184,0 3-112,0-1-96,6-2-160,-2 1 0,5-4 4,0-1 44,0-5-96,10 2 4,-7-6-52,4 0-88,-4-2-20,-2-6-24,-1 1 20,3-3 40,-2 0-36,-4-1-4,-3-1-32,3-1-52,-6-1-12,0 1 64,0-3-64,-6 5-72,3-3 72,-3 2 132,-4 3 28,1-1-36,6 4-136,-6 4 48,-1 1 60,1 1 12,0 0-8,-1 1-52,7 5 0,-3-2 0,3 4-88,-3 0-208,3 0-440,3-2-865,0 2-1327,3-2-1576,6 2-2177</inkml:trace>
  <inkml:trace contextRef="#ctx0" brushRef="#br3">8657 4857 104,'0'0'13909,"0"0"-11160,0 0-1533,0 0-848,0 0 76,0 0 60,0 0 72,0 0-96,0 0-236,0 0 12,0 0-28,0 12 16,9-8-60,10-2-28,-7-2-44,7 0-16,0 0-24,-1 0-72,4 0-56,-3 0-112,-1 0-28,1 0-48,-7 2-144,1-1-356,2 4-128,-6-4-236,4 3-1489,-7 0-3987,0-2-1953</inkml:trace>
  <inkml:trace contextRef="#ctx0" brushRef="#br3">8797 4652 4576,'0'0'6349,"0"0"-5205,0 0-836,0 0 764,0 0 588,0 0-1068,0 0 0,0 0-291,0 0-301,0 0 260,0 0 524,-3 34 1016,3-12-600,-10 8-276,10-1-12,-3 1-20,3 5-236,-6-2-248,3-2-108,3 0-232,-6-6-64,6-2-4,0-4 8,0-3 0,0 0 32,0-5-40,0 0-48,0-3-4,0 0 4,0 0-36,0-5-108,0 2-60,0-3-52,0-1-80,0-1-112,0 0-76,0 0-80,0 0-248,0-6-140,0-1-1612,0 1-6329,0-8 808</inkml:trace>
  <inkml:trace contextRef="#ctx0" brushRef="#br3">8983 4927 13877,'0'0'2080,"0"0"165,0 0-1369,0 0-248,0 0 56,0 0-40,0 0 40,0 0-68,15 27-240,-12-23-292,3 4-84,-6-5-120,4 3-60,2-4-88,-6 2-340,0-2-144,0-2-240,0 0 232,0-2-448,0-2-4369,0-6-4352</inkml:trace>
  <inkml:trace contextRef="#ctx0" brushRef="#br3">9038 4659 10649,'0'0'2360,"0"0"-2360,0 0-688,0 0 8,0 0 680,0 0 0,0 0-196,0 27-976,0-21-2852,0 3-2225</inkml:trace>
  <inkml:trace contextRef="#ctx0" brushRef="#br3">9243 4911 12525,'0'0'2492,"0"0"-943,0 0-1401,0 0-72,0 0 260,-9 31 184,0-21 900,9 0-328,0 1-348,-7 1-296,4-1-192,3 3-84,0-3-88,0-1-36,3 0 72,4-3-32,2 1 8,-6-4-36,6 0 12,1 0-72,-1-4-60,3 0-36,4 0-24,-7-4-28,3-2-20,-2 2 32,-1-3-44,-6 1-28,3-2-36,-6-2 12,3-1-36,4 1-96,-7-1-92,-7-5 224,4 5 36,-3-5 84,3 5 112,-6 1 4,-1 1-4,1 1-4,0 2-80,0 4 36,-1 0 40,1 2 0,6 0-80,0 2-84,-3 1-320,2 3-924,-2 1-2405,6-4-1219,0-1-2609</inkml:trace>
  <inkml:trace contextRef="#ctx0" brushRef="#br3">9432 4983 3180,'0'0'8585,"0"0"-5781,0 0-2148,0 0-316,0 0-76,0 0 753,0 0 511,0 0-496,0 0-492,0 0-212,6 25-72,-2-21-24,-4 2-48,0-4-52,6-1-32,-6 4-4,0-4 16,3-1 20,-3 0 64,0 0 116,3 0 140,3-4-28,-3 1-88,3-5-56,7 0-76,-7-2-12,-3 1 4,6-1-124,1-1-72,-7-1-68,6 0-28,-3 4 32,7 3-8,-7-1-12,-3 4 0,3 1 0,-3 1-24,4 1-16,-4 1 124,0 6 28,3-2 68,3 1 0,-9 5-84,13-2 0,-7-1 108,-3 1-12,6-2-48,1 1-48,-1-5 0,0 2-8,1-4-4,-1 2-84,-6-2-180,3-2-100,-3 0-132,-3 0-72,0 0-64,0-2-60,-3 0-140,-3-2-380,3-2-3505,-3 4-2819,3-4 975</inkml:trace>
  <inkml:trace contextRef="#ctx0" brushRef="#br3">9882 4813 1528,'0'0'4913,"0"0"-2577,0 0-304,0 0 252,0 0-408,0 0-692,0 0 489,0 0 355,0 0-540,0 0-504,0 0-340,0-18-296,-3 17-236,-3 1-112,2 0-124,-5 3-8,0 3 24,3 2-12,-4 2 20,7-1-44,-3 3-12,3-3 60,3 1-40,3-2 40,3 0 84,-6-1-48,13-3-36,-7 0 20,-3-2 64,6-2 12,-3 0 60,4 0 40,-7-3 8,-3-4-12,9 1-36,-9-2-60,0 3-12,0-4-72,0 1-84,0-2-88,0 1 100,0-1-28,-9 2 64,9-1 8,-3 1-32,-3 2 44,6 2-92,-4 0 80,4 2-44,0 2-100,-6 0 8,6 0-116,-3 4-140,3 0-136,0 4-188,-6 0-416,6 1-925,0-1-1851,0 0-356,0 1-1565</inkml:trace>
  <inkml:trace contextRef="#ctx0" brushRef="#br3">9863 5002 5745,'0'0'5564,"0"0"-3172,0 0-1412,0 0-188,0 0-140,0 0 601,0 0 659,0 0-944,0 0-832,0 0-136,0 0 0,-3 8 36,3-2 208,-6 1 24,6 3-24,0-2-24,0 1-148,0-1 72,0 0-20,6 0 56,-3 0-96,3-5 28,4 1 80,-7-2 64,6-2 44,0 0-92,1 0-52,-7-2-60,6-4-96,0 3-40,1-3-8,-10 4-48,9-4-36,-9 2-76,3-2-20,-3 0 44,0 3-8,0-3-40,0 2-60,-3-2 148,-3 2 12,3 0 124,0 2 8,-4 2-52,4 0 4,-6 5 48,3-2-4,3 3 0,-3-4-56,2 4-36,4-2 44,0 2 44,0-3 4,0 3 0,0-4-4,0 2 4,0 0-68,4-2-24,2-2 24,-6 0 72,0 0 112,0 0 60,0 0 68,0 0-20,0 0 24,0 0-184,0 0-60,0-2-60,0-2 0,0 2-40,0 0-80,0 0-248,0-2-328,0 0 84,3 0-620,3 1-2977,-3-1-2159,-3-2-1185</inkml:trace>
  <inkml:trace contextRef="#ctx0" brushRef="#br3">6998 6010 768,'0'0'6101,"0"0"-3737,0 0-740,0 0-156,0 0-76,0 0-152,0 0-508,0 0-284,0 0 109,0 0-33,0-4-80,0 4-20,0 0-152,3 0-76,-3 0 0,7 0 64,-4 0 20,0 0 52,6 0 72,7 0 36,-7 0-72,3 0-52,7 0 36,-10-2 36,10 2 24,-7 0-108,-3-2-112,1 2-104,-1-1-40,0 1-48,-6 0-4,7-3-8,-10 3-40,6-2 40,-6 2-48,3 0 0,-3 0-24,0 0-36,0 0-112,0 0-288,0 0-100,-3 0-184,3 0 32,-6 0-124,6 0-1617,-3 0-4095,-4 0-2565</inkml:trace>
  <inkml:trace contextRef="#ctx0" brushRef="#br3">7008 5913 3944,'0'0'2345,"0"0"-721,0 0-456,0 0-16,0 0 148,0 0 108,0 0-212,0 0-184,0 0-456,0 0-280,0 0 92,-7-7-155,14 5-205,-4 0-8,6-2 88,0 2 72,1 0 28,-1 2-16,0 0-48,0 0-12,-5 0-24,5 0 0,-6 0-16,3 0 80,3 0-4,-9 0 0,10 0-24,-10 0-40,3 0 4,3 0-4,-6 0-8,0 0-4,3 0 16,-3 0-16,0 0 40,0 0 0,0 0 36,0 0 36,0 0 12,0 0-24,0 0-76,0 0-96,0 0-60,-3 0-64,3 2-20,-6 0-16,6 2 0,-3-2 0,3 1 36,-10 3 52,10 2 8,-6 0 64,3 2 8,-3-1 68,3 4 20,-3 3-92,3 0 4,-1 1 116,-2-4 0,3 5-4,-3-4 52,3-3-48,-3 0 24,6-1 48,-3-2-12,-4 0-28,4-2 40,3-3-12,0 1-24,0 0-28,0-4-60,0 2 16,0-2-40,0 0 12,0 2 24,0-2 52,0 0-28,0 0-32,0 0-76,0 0-84,0-2 0,3 0 24,7 2 8,-4 0-32,-3-2 12,3 2 0,3 0-16,-5 0 28,-1 0-36,3 0 48,-3 0 44,3 0-12,-6 2-68,3-2 0,3 0-40,-6 0-8,0 0-28,0 0-108,0 0-124,0 0-76,0 2 100,0-2-64,0 0-184,0 0-556,0 0-997,0 0-2315,0 0-853</inkml:trace>
  <inkml:trace contextRef="#ctx0" brushRef="#br3">7981 5525 4832,'0'0'2761,"0"0"-805,0 0-652,0 0-248,0 0 72,0 0-36,0 0-56,0 0-456,0 0-128,0 0 53,0 0-21,6-17-96,-6 17-68,0 2-120,0 4 8,0 3 324,0 5 436,0 3-4,0 5-244,0 0-136,0 4-76,0 1-24,0 0-120,0-2-196,0 0-48,0-4-84,0-3-28,0-3-8,0-3 4,0-3-4,0 1-8,0-2 0,0 0-4,3-5-36,-3 3 40,0-4-64,0 0-24,-3 0-208,3 0-132,0 0-168,-6-2-260,3 2-316,-3-2 88,3 0-1124,-3 0-3293,2-2-1500</inkml:trace>
  <inkml:trace contextRef="#ctx0" brushRef="#br3">7866 5678 5625,'0'0'4452,"0"0"-2600,0 0-776,0 0 248,0 0-112,0 0-367,0 0 215,0 0 348,0 0-572,0 0-372,0 0-244,-12-27-112,18 27 28,-3 0 120,7 0 132,2 0 24,4 0 4,-4 0-68,7 3-32,-7 2 12,7-3 0,-4-1-4,-3 4-68,7-2-76,-7-3-48,4 2-60,-4-2-60,7 0-4,-7 0-8,-2 0-8,5-2-64,-9-1-36,4-2-24,-4 4-76,6-6-188,-12 6-124,0-1-100,0-2-108,0 2-244,0 0 4,0 2-840,-9 0-3413,6 0-631,-3 2-929</inkml:trace>
  <inkml:trace contextRef="#ctx0" brushRef="#br3">8316 5715 908,'0'0'1212,"0"0"-296,0 0-4,0 0 52,0 0 181,0 0 67,0 0-108,0 0-32,0 0-36,6-26 72,-6 25 120,0-3-116,0 2-200,0 0-284,-6 2-288,3 0 64,-3 0-51,3 0-93,-7 4-60,7 0-24,-6 3-4,-7 1 64,7 2 88,-3-1 120,2 3 0,7-3-76,-6 5-24,3-4 60,6 1-12,0-1-124,0-1-88,6-1 28,3 0-12,-2-4-4,8 2 4,7-4-24,-4-2 8,1 0-32,3-2-52,-4-4-92,1 0 4,-1-1 0,-5-3-8,5 0-8,-8 1-76,2-3 8,-3 0 4,-2 1 12,2-3-24,-9 3 12,3-1-88,-3-2-36,-3 3-20,-3 0-140,-4-3 16,1 2 96,0 3 72,-4-3-48,4 5 36,-3 1 12,2 2 12,-8 1 64,9 3 36,-4 7 52,-2-1-4,2-1 8,-2 3 4,5 0-8,4-1-212,0-1-100,3 0-112,3 0-236,0-3-453,0 5-443,3-4-788,3 0-276,-3 0-276,-3-4-1597</inkml:trace>
  <inkml:trace contextRef="#ctx0" brushRef="#br3">9116 5492 5937,'0'0'2508,"0"0"-940,0 0-472,0 0-32,0 0 36,0 0-184,0 0-208,0 0-204,0 0-300,0 0-104,0 0 24,12-1 128,-12 7 77,7 1 71,-4 1 196,3 4 136,-3 1-64,6 2-140,-6 3-76,4 1-36,2 0-48,-6 5-4,3-3 48,-3 0-60,7 0-72,-4-1-96,-3-1-52,-3-2 64,9-1-64,-9-5 48,3 1 16,4 0 20,-7-5 52,0-1-28,0 2-72,0-2-8,0-3-40,3-1-36,-3 2 0,0-2-36,0-2 12,0 2 0,0-2-48,0 0 48,0 0 0,0 0 72,0 0 4,0 0 32,0-2 48,0 0 24,6-4-96,-3-3-144,-3-3-84,6-3-60,-3-3-48,7-1-12,-4-4 0,-3 2-28,6-3-32,0 1-72,1-2 32,-7 4 52,6-1 20,-3 5 64,-3 2 12,4 3-4,-4 1-8,-3 3 8,6 3 76,-6-2 80,3 1 4,-3 5 12,0-1-4,0 2-8,0 0-4,0-2-8,0 2-60,0 0-24,0 0 12,0 0-4,0 0-32,0 0-24,0 0-52,0 0 24,0 0 4,0 0 20,0 0 100,0 0 48,0 0 8,0 0 4,0 0 64,-3 0 56,3 0-12,-6 0-8,3 0-16,-7 0 0,1 0 4,3 0 8,-7-2-36,4 0 52,0 0-52,0-2 0,-4 0-24,-2 2 0,2-4-36,4 3 36,-3 1-48,-4-2-4,4 0-44,2 2 36,-2-2-48,-4 2-36,7 1-16,-3-1 4,2-1 48,1 3 0,0 0 0,-1 0-16,7 3-8,-6 0-72,3-3-4,3 2-8,3 2-4,0-2-12,0 0 52,0 0-28,0 0-340,0 0-236,0 0 48,3 0 20,3-1-40,3-1-193,-6 5-459,4-5-1276,2 1-612,-9-1-2001</inkml:trace>
  <inkml:trace contextRef="#ctx0" brushRef="#br3">9156 5352 4456,'0'0'2397,"0"0"-853,0 0-560,0 0 24,0 0-40,0 0-96,0 0-28,0 0-156,0 0-140,0 0-56,0-19 36,0 14-148,0 4-56,0 1 181,0-2 47,0 0-56,0-1-40,0 3 88,0 0-100,0-1-124,0 1-64,0 0-48,0 0-84,0 0-88,0 0-36,0 0-160,0 0-96,0 0-16,10 0 176,-1 1 96,0 2 148,1-1-40,2 0-20,7-2 20,-7 1 28,3-1 36,-2 0 72,5 0 12,-5 0-96,2 0-40,-2-1-20,-4 1-40,-6 0 0,3 0-12,4-2 24,-10 0 16,9 2-4,-9-3-72,0 3 72,0 0 52,0-1 20,0 1 4,0-2 8,0 2-20,0-2-88,0 0-60,0 0-4,0 0-56,0 0-28,-6 1 16,3-4 0,3 4 0,0-3 60,-7 0 4,4 0-52,3 0 44,0 0 4,-9 0-36,9 1 36,-3-1-72,-3 0 0,-4 0-4,7-2 40,-6 3-24,3-4 12,3 6 12,-7-5 0,4 2-4,3 0 48,3 2-44,-6-1-12,3-2-24,3 3-76,0 2-36,0-1-60,0-1-12,0-1-40,0 2 28,3-1-28,3 0-84,-6 2-52,3-4-76,3 4-224,-6 0-337,0 0-355,0 0-692,0 0-344,0 6-448,0-4-1597</inkml:trace>
  <inkml:trace contextRef="#ctx0" brushRef="#br2">14790 3765 4956,'0'0'2717,"0"0"-1109,0 0-648,0 0 4,0 0 12,0 0 24,0 0-264,0 0-352,0 0-372,0 0 188,0 0 168,-6 21 212,6-12-252,-3 1-40,-3 2 81,3-2-45,3-1 12,0-1 0,0-4-40,0 2-12,0-5-84,0 3 8,0-4-12,0 0 52,0 0 48,0 0 156,0 0 220,0 0 12,0 0-112,0-4-184,0-2-168,0 1-136,0-5-76,0-2-4,0 1-4,3-3-48,3 1-24,-3-5 12,-3 1-28,6-2-8,-3 0-72,4 1-28,-4-3 24,6-1-20,-3 5 180,-3 0-48,7 2-16,-1 1-32,-6 2 60,6 3 36,-3 3-64,4 2 28,-7 0-48,3 4-88,-3 3-36,6 2 220,-5 4 36,2 5 244,-3-1-48,3 7 48,-3 1-72,-3 0 12,6 5-124,-6 1 40,0 0-28,0 0-12,0-5 0,0 2-92,0-3-4,0-4-4,3-3-68,-3-2 12,0-5 60,0 1 0,7-4-36,-7 2-12,0-4-88,0-1-44,0-1-88,0 0-108,0 0 56,0 0-8,0-1-344,-7-1-44,7-6-804,-3 2-3361,3 2-747,-6-7-1141</inkml:trace>
  <inkml:trace contextRef="#ctx0" brushRef="#br2">14818 3738 7161,'0'0'2748,"0"0"-944,0 0-804,0 0-68,0 0-160,0 0-316,0 0-240,0 0 124,0 0 36,0 0-164,0 0 157,25 8 19,-10-8 8,-2 1-12,-4-1-84,4 0-128,2 0-172,-6 0-96,1 0-16,-1 2-112,-6 0 24,0 0-172,3 0-341,-6 0-623,10 1-1284,-10 0-1384,0-1-1357,9-2 2373</inkml:trace>
  <inkml:trace contextRef="#ctx0" brushRef="#br2">15134 3728 9369,'0'0'3104,"0"0"-1788,0 0-632,0 0-80,0 0 4,-27 5-436,23 0 272,-5 1 81,3-1 11,-6 3-76,5 0-4,4 1-12,-6 1-64,6-2-36,-3 1 0,3-1-124,3 0-60,0-3-76,0 3-72,3 0 96,3 0-108,-3 0 0,3-3-4,-3 1-8,7 2-64,2-6-80,-6 4-248,3-5-408,-5-1 96,5 2 24,-3-2-404,-3 0-1593,6-2-2083,-5-2-813</inkml:trace>
  <inkml:trace contextRef="#ctx0" brushRef="#br2">15293 3736 6169,'0'0'5216,"0"0"-2924,0 0-948,0 0-564,0 0-123,0 0 163,0 0-112,0 0 56,0 0-236,-28 2-268,18 1-100,7 5 8,-6-2 28,0 4 36,-1-1 12,1 1 52,6-1 44,-6 1-24,2 0-72,4 1-64,3-3-20,0 1-64,0-1-88,0-2 40,0 2 0,3-4-36,4 2 0,-4-3 0,6 2 32,-3-2-44,4-1-8,-1 1 4,-6-2-104,6-1-84,-9 0-136,10 0-320,-10 0-108,9 0-124,-6 0 216,-3-4-348,6 0-1505,-3 0-3199,3 1-1041</inkml:trace>
  <inkml:trace contextRef="#ctx0" brushRef="#br2">15370 3838 8233,'0'0'3244,"0"0"-1924,0 0-808,0 0 188,0 0 160,0 0 20,0 0-552,0 0 253,0 0 39,31-4-36,-25 0 60,4 1-104,-1-2 48,-6 0-160,6-1-220,1 0-136,-7 2-72,3-2-64,-3 3-8,-3-3 64,0 2 4,0-2-8,0 4-60,0-2-40,-3 0-72,-6 3-48,-1-1 12,4 2-28,3 0-20,-6 3 56,-1 4 116,7-2 96,-6 3 0,9-1 12,-6 3 36,6 0-44,0 1 72,0 1 8,0-2-76,6 1 92,-3-1-96,3-1 96,-3-1-88,7 0 84,-4-2-96,0-2 0,0-1 0,4 0-8,-1-3-152,0 0-220,0 0-104,1-6-408,2 2-1581,-2-4-3411,-7 2-725</inkml:trace>
  <inkml:trace contextRef="#ctx0" brushRef="#br2">15612 3616 3496,'0'0'6249,"0"0"-3929,0 0-1092,0 0-228,0 0-188,0 0-232,0 0-268,0 0-312,0 0 88,0 0 128,0 0 445,0 21 383,-6-8 460,3 5-528,3 1-148,-7 5 36,4-3-112,3 2-172,0-2-220,0 3-176,0-5-28,3-4-48,4-1-100,-4 0-8,3-3 0,-3-3-8,0-3-76,3 1-12,-6 0-100,10-4-44,-10-2-88,3 2-56,-3-2-100,0 0-4,0-2-80,0 0-432,0-4-52,-3 0-736,-4 1-2977,4-3-1643,3-2-29</inkml:trace>
  <inkml:trace contextRef="#ctx0" brushRef="#br2">15683 3848 11265,'0'0'2804,"0"0"-2048,0 0 76,0 0-200,0 0 625,31 7 891,-21-7-988,-1-4-600,0 1-220,0 1-160,-5-3-180,5 2-4,-3-1-68,-3-2-24,3 2-16,-3-1-32,-3-1-28,7 2-120,-7-4-108,-7 0-152,7 2 52,-9 1 108,6-3 184,-3 7 96,3-4 52,-7 5 8,1 2 48,9 2 4,-9 4 212,6 0 116,-3 2 188,2-1-40,4 1-120,-6-1-124,6 1-124,0 0-24,6-3-72,-6 1 0,4 0-8,2-4-4,-3 2-8,6-5-44,-6 1-44,3-2-112,7 0-232,-7 0-328,-3-2 4,6 2-284,1-4-2753,-10 2-2583,9-1-913</inkml:trace>
  <inkml:trace contextRef="#ctx0" brushRef="#br2">15891 3916 5461,'0'0'5732,"0"0"-4484,0 0-676,0 0 1108,0 0-496,0 0 57,0 0 907,0 0-620,28-5-748,-28 3-416,0-4-72,3 3 60,3-5 60,-6 2 156,0 1 0,0-3-124,0-2-44,3 2-88,-3-1-120,0-3-108,6 2-84,-6 0-4,0 1-56,0 1 0,0 3-12,0-3 12,0 4 12,0 0 40,0 2-4,0 1-132,0-2 0,0 1-40,0 2-80,4 0-84,-4 0-16,6 0 28,-6 0 44,9 2-24,-6 1-168,3-2-72,4 1-100,-7 2-160,6-2-56,-6 0-964,7 1-4081,-10 2-1544</inkml:trace>
  <inkml:trace contextRef="#ctx0" brushRef="#br2">16055 3821 12057,'0'0'3180,"0"0"-1559,0 0-873,0 0-20,0 0 100,-28 17-376,25-14-196,3 2-36,0-2-72,0 3-136,0-2 0,3 0 100,4-2 8,-4 1 40,-3 0 36,9-1-52,0-2-44,-6 0 8,7-2-48,-1-1-56,-3 0 8,-3 1 0,7-2 0,-10 0 48,9 4 16,-9-4-76,0 2-4,3 2-8,-3 0-112,0 0-156,0 0-168,0 6 396,0-2 52,-3 2 136,3 0-76,0-1-60,0 3-100,0 0 24,3-2-180,3-2-60,-6 2-136,3-3-248,7-1 68,-4 2-332,-3-4-1409,3 0-2795,-3 0-109</inkml:trace>
  <inkml:trace contextRef="#ctx0" brushRef="#br2">16204 3718 10377,'0'0'4268,"0"0"-3548,0 0-432,0 0 88,0 0 341,0 29 167,6-21 388,4-4-276,-4 2-324,9-3-224,-5 2-156,2-4-84,-3 1-52,1 0-20,2-2-136,-3 0-36,7 0-160,-7 0-204,0 0-296,4-2-576,-4 0 140,4 1-2925,-7-4-5428</inkml:trace>
  <inkml:trace contextRef="#ctx0" brushRef="#br2">16260 3574 7353,'0'0'5412,"0"0"-4916,0 0 12,0 0 1164,-6 27-503,6-18 767,0 3-340,0 2-488,6 0-316,-3 2-80,3 2 28,-3-1-208,-3 2-160,7-1-60,-4-1-20,-3 1-136,3-5-96,-3 2-60,6-3-72,-6 2-48,0-3 0,0-1 24,0-1-40,0 1-32,0-2-288,0-1-136,0-3-124,0 0-216,0-2-540,0 0 160,0-2-1052,0-2-4357,0-6-2932</inkml:trace>
  <inkml:trace contextRef="#ctx0" brushRef="#br2">16468 3658 2552,'0'0'9149,"0"0"-8189,0 0-960,0 0 0,0 0 204,0 0 116,0 0-320,0 0-12,0 0-192,0 0-244,0 32-1016,0-25-784,0-1-2489</inkml:trace>
  <inkml:trace contextRef="#ctx0" brushRef="#br2">16468 3792 13253,'0'0'2280,"0"0"-887,0 0 119,0 0-12,0 0-744,-3 29-148,3-26 48,0 1-196,0 2-228,3-2-156,-3 2-76,0-4-120,3 1-52,-3 2-116,0-4-212,0-1-400,0 0-296,0 0 336,0 0-564,0-6-4161,-3 3-2544</inkml:trace>
  <inkml:trace contextRef="#ctx0" brushRef="#br2">16595 3784 11521,'0'0'2668,"0"0"-1768,0 0-124,0 0-368,0 29 389,-6-20 295,6-1-92,0 0-400,0 0-272,6 0-92,-6-5-56,0 3-44,9-2 20,-9 0 28,3-2 12,7-2-16,-4 0-8,-3-2-76,3-4-48,3 0-48,-6 1-44,7-3-40,-7 0 0,3 0-88,-3-1-156,6 1-36,-9-2 56,0 2-20,0-1-28,-9 1 36,6 3 100,-6-3 96,-1 2 28,1 2 96,0 0 108,6 0 128,-7 3-52,1 1-140,3-2-44,3 2-72,-3 0-64,3 0-36,3 0-100,0 0 124,0 0-24,0 2-260,0-1-124,9 1-140,-9 0-461,9 2-1147,0-4-2596,-5 2-1389</inkml:trace>
  <inkml:trace contextRef="#ctx0" brushRef="#br2">16750 3819 10889,'0'0'4552,"0"0"-4464,0 0 236,0 0-196,0 0 289,0 0 255,0 0 472,0 0 84,0 0-724,0 0-308,9 11 0,-6-11 120,3 0 72,-2 0 112,-1 0 36,3-2-200,3-2-116,-6-1-124,7 0 64,-4 0 56,-3-1-12,6-2 16,-3 3-28,-3-3-12,7 2-92,-10 3-16,3-4 12,3 6-36,-6 1-48,0 0 0,0 0-180,3 0-4,-3 1 100,6 6 24,-2-4 56,-4 3-68,6-2 12,-3 2 48,-3-3-36,6 3-24,3-4-40,-6 2 28,-3 0-72,10-4-232,-7 0-180,3 2-100,-3-2-208,6 0 8,-9-2-376,0 0-1889,0 2-3923,0-6-1029</inkml:trace>
  <inkml:trace contextRef="#ctx0" brushRef="#br2">18092 3610 7265,'0'0'2632,"0"0"-780,0 0-712,0 0-132,0 0-56,0 0-208,0 0-644,0 0 124,0 0 16,0 0 101,-6 27 107,6-14 288,0 7 300,0 1-324,0 0-64,0 3 12,0-3-64,6 2-192,-2-3-52,-4-1-64,6-6 28,-3 1-48,3-3-52,-6-1-24,3-2-20,-3-2-64,3-5 12,-3 1 12,0-2 52,0 0 104,6-2 256,-6-4-136,0-3-276,0-3-128,4 1 0,-4-6-4,6 1 0,-6-3-84,0 0 0,0-3-72,-6-1 12,2 0-60,4 2-52,0-5-80,0 1-28,0 2 4,0-2-40,0 2 48,0 0-12,0 4 136,0 1 228,0 3 0,4 5 4,2 0 56,-3 2 60,-3 5-48,6-3-72,3 4-4,-6-2-4,7 4 8,-4 0-84,-3 0-48,6 2 36,4 2-28,-7 2 4,3-3-40,1 5 76,-1 0-48,-6 2 72,6-1-52,1 1 16,-1 1 84,-6 3-88,3-2 44,-3-1 52,4 3-4,-7-3 8,0 1 76,0 0 0,0-3-16,-7 1 84,4-2-8,-3-3 68,-6 3-68,5-2-4,-2-1-8,3 1-16,-3-1-36,2-2 12,-2 1-72,0 0-12,-1-2 0,7 1-84,-6 0 0,6-1 24,-3-2 0,6 1-28,-3-1-128,3 0-136,0 0-52,0 0-168,0 0-100,0 0-740,0-1-1433,3 1-2759,-3 0-237</inkml:trace>
  <inkml:trace contextRef="#ctx0" brushRef="#br2">18508 3502 4772,'0'0'2773,"0"0"-985,0 0-636,0 0-96,0 0-92,0 0-48,0 0-188,0 0-136,0 0-88,0 0-36,-31 2-380,22 4 276,-1-2 13,7 2-37,-6 2-16,3 1 20,-7 2 80,4 1 292,6 3 84,-6 3-204,-1 1-20,1 0-88,3 2 44,3 1-92,-3 1-76,2 0-124,4 1 40,0-3-136,4 0-84,5-4-52,-9-1 4,9-5 96,-3-1-32,4-2-4,-1-1 0,-6-5 12,6 0 48,4-2-24,-4-2 28,0-1-52,1-3-36,-1-2-44,-6-2-4,3 1-156,7-1-64,-13-1 4,6 1-16,-3-4-8,-3 4 48,0-1 8,0 2-8,-9-1 32,9 0 4,-13 2 108,4 1-60,6 1 32,-6 2 4,-1 0-36,-5 2 48,5 2 48,1 0 8,6 0 4,-6 0 0,9 2-100,-3 2-68,3-2 32,0 4 136,3-3 0,3 3 172,-3-2 60,6 2-4,10-2-56,-10-3-28,10 2-72,-7-3 52,1 0-40,2 0-24,-2-4-20,-4 2-40,3 0-12,-2 0-84,-1 0-16,-3 0 64,-3 0 44,-3 0-4,6-2-88,-6 2-208,3-1-132,-3-1-208,0 2-124,0 0-4,-3-2-496,3 4-1269,-6 0-2615,6 0-469</inkml:trace>
  <inkml:trace contextRef="#ctx0" brushRef="#br2">18685 3556 5869,'0'0'3220,"0"0"-1244,0 0-896,0 0-172,0 0-132,0 0-16,0 0 12,0 0-220,0 0-136,0 0 349,9 29 523,-9-18-232,0 3-332,0 1 176,0 3 36,0-1-328,0 1-148,0 1-148,0-2 40,0-1-48,0 1-76,0-4-24,0 0-84,0-2 24,0-3-56,-3-3 32,3-1-60,0-2 0,0 0 24,0 0 0,0-2 72,0 0 72,0 0 136,0-2 44,0-2-324,-6-2-84,6-3-168,0-1-36,0-1-100,0-3-104,0 1-60,0-5-40,-3-1 24,-4 2 52,7-4 8,-3 1-36,3-1 96,-6 2 36,3 1 124,3 1 204,0 4 24,-3 0 132,-3 4 76,6 4-4,0-2 100,0 6-84,0-2-76,0 1 0,0 2-88,0 0-80,0 0-144,0 0-60,6 0 32,-3 0 88,-3 0 12,9 0 20,4 2 52,-4 1 108,0-3-24,7 0 40,-4 0-40,7 0 0,-1-5 12,-5 4-24,5 1 12,-5-2-8,2 0-16,-5-1 36,2 2-88,-3-1-4,1 0 8,-7 0-4,6 0-4,-3 0-4,-6 0-48,3 2-84,-3 0-16,0 0-80,0 0-28,0 0-324,0 0-244,0 0-276,-3 0-776,-3 0-4521,3-1-2216</inkml:trace>
  <inkml:trace contextRef="#ctx0" brushRef="#br2">18675 3633 6717,'0'0'3280,"0"0"-1052,0 0-760,0 0-60,0 0-604,0 0 213,0 0 123,0 0 316,0 0-676,35 14-252,-26-11-68,-6-1-32,6 3-88,1-5-76,-7 3-56,6 0-100,-3-2-100,3 1-8,-5 0 0,2-2 8,-3 2-8,0-2-8,3 0-112,3 0-76,-9 0-96,10 0-240,-7-2-212,-3 0-184,6 0 192,-3-2-360,3 1-1681,-6 1-2911,0-3-229</inkml:trace>
  <inkml:trace contextRef="#ctx0" brushRef="#br2">20454 3728 13477,'0'0'2240,"0"0"-2104,0 0-20,0 0 449,0 0-65,0 0 196,0 0 364,0 0-504,0 0-312,0 0-48,0 0 12,19 21 60,-19-21 112,3 0 424,-3 0 188,0-2-180,6 1-184,-3-6-144,-3 1-88,0 1-56,3-3-28,3-1-12,-6-1-104,0 2-80,4-1-116,2-3-48,-6 3 0,0-2 36,0 2-124,0 3 40,0-1 24,0 0 64,0 4-100,0 1 0,3-2-36,-3 4 12,0 0-24,6-2-28,-6 2-68,3 0 0,-3 0 36,0 0 104,6 2 64,-6-2 48,4 2 4,5 0 68,-3 0 4,-3 0-36,6-2-40,-5 1-184,2 1-8,6 1 36,-12-3 8,9 2-128,-2-2-244,-4 0-220,3 1-332,-3-1 120,-3 2-620,6-2-2257,-6 0-2195,0 0-553</inkml:trace>
  <inkml:trace contextRef="#ctx0" brushRef="#br2">20693 3657 12509,'0'0'2768,"0"0"-2304,0 0 68,0 0 377,0 27 1071,-3-18-512,3 1-508,0-1-536,3 1-180,-3 0-124,6-1-56,-3-1-64,-3-2-108,6-1 24,-2 0 12,2-5-148,-6 1-228,3-1-88,3-1-72,-6-4-224,3 0 68,-3-4-656,0 1-2373,0-6-463,0 8 115</inkml:trace>
  <inkml:trace contextRef="#ctx0" brushRef="#br2">20721 3512 11265,'0'0'3120,"0"0"-1784,0 0-267,0 0 259,0 0 308,0 0-732,0 0-392,0 0-332,0 0-180,0 0-388,0 0-256,-9-12 240,15 16 72,-3 2-296,3-1-196,-6 3-1585,3-2-4579,-3 2-1629</inkml:trace>
  <inkml:trace contextRef="#ctx0" brushRef="#br2">20857 3674 13565,'0'0'2300,"0"0"-1844,0 0-343,0 0 187,0 0 212,0 0 700,0 0 68,-28 31-560,28-24-232,0 3-148,0 0-120,0-1-112,7 3-96,-7-2 0,9 0-12,-6-3 0,6 0-8,1-1 0,2 2-40,-3-6 40,1 0-4,-1-2-72,0 0 76,0-2 8,-9-1 0,10-5 72,-7 0-8,-3 0-60,0-3-8,0 1 0,0-4-68,0 3-76,0-2 76,-3-1-12,-7 4 84,4 1 8,3-1-8,-6 4-84,0 4-112,5-1-108,-5 0-28,3 1 52,-6 2 24,12 0-260,-10 2 24,10 2-284,-3-2-716,3 2-1325,-6 0-1559,6 0-497</inkml:trace>
  <inkml:trace contextRef="#ctx0" brushRef="#br2">21053 3412 5348,'0'0'7489,"0"0"-5129,0 0-1932,0 0-316,0 0 200,0 0 657,0 38 1355,0-21-896,0 4-540,0 5-160,0-1 24,0 4-28,0-4-216,0 2-244,0-4-80,0 0-64,3-4-120,3 1 12,-3-5 60,-3 1-72,0-5 0,6 1-4,-6-3-56,0-1-60,0 0-64,3-2-56,-3-3-180,0-1-212,0 0-128,0 1-212,0-3-392,0-3 372,0-1-1692,0-3-9086</inkml:trace>
  <inkml:trace contextRef="#ctx0" brushRef="#br2">21170 3718 14409,'0'0'2593,"0"0"-1713,0 0-200,0 0 192,0 29 84,0-25-104,0 2-136,4-3-192,5 2-452,-9-2-72,0 2-160,0-4 28,6-1-100,-6 0-336,0 0-272,0-1-324,3-6-176,-3 4-4725,0-9-4004</inkml:trace>
  <inkml:trace contextRef="#ctx0" brushRef="#br2">21189 3502 14321,'0'0'2032,"0"0"-935,0 0-765,0 0 40,0 0 612,0 0-64,0 0-444,0 0-476,0 0-84,0 0-464,0 0-104,9-25 36,-9 25-72,3 0-656,4 3-4353,-4 0-1836</inkml:trace>
  <inkml:trace contextRef="#ctx0" brushRef="#br2">21375 3604 13773,'0'0'2360,"0"0"-623,0 0-665,0 0-248,0 0-272,0 0-212,0 0-132,-28-17-208,19 17-24,0 0-100,-1 6-8,1-3 44,-3 4 16,2-1-4,1-1 76,6 3 4,-6 0 40,2-1-44,4 1-100,-3-1-8,6 1 36,0 0 44,0 2 28,0-3 124,6 3-112,-3 0 36,7-1 64,-1-1 20,0 2-8,1-3-28,2 3-24,3-2 28,-2 0-4,-4 0 28,0-3-16,-5 1-60,5 0-48,-9-4 0,0 1 120,0 2 120,0-4 40,0-1 84,-3 2 24,-7-2-24,10 2-112,-9 2-128,0-4-124,6 0 0,-3 2-124,2-2-128,-2 0-136,3 0-192,-3 2-76,6-2-148,0 0-64,0 0 80,0 0-456,0 1-1565,0-1-3099,6 0-893</inkml:trace>
  <inkml:trace contextRef="#ctx0" brushRef="#br2">20297 3658 7477,'0'0'5940,"0"0"-4052,0 0-1384,0 0 189,0 0 255,0 0 656,0 0-756,0 0-568,0 0-232,0 0 100,-25 18 48,22-9 20,3 1-92,0 1-112,0 1 108,3-2-116,3 0 124,-2-2-128,5-3-60,0-1 60,0 0 8,-5-4 76,5 0 124,0-2-64,0 0 28,-2-6-16,-4 2-24,3 1-32,-3-3-40,-3-2-4,0 1-56,0-1-132,0-2-16,-3 3-156,-3-3 88,3 3-136,-7-1 156,4 2-12,-6 2 48,2 3-20,-2-2-4,-3 5 0,5 3-12,-11-1 84,11 5 40,-2 3 72,-4 0-72,4-1-28,3-1-96,9 2-112,0-1-284,0-1-324,0 2-649,9-4-1195,0-3-2004,4-1-2793</inkml:trace>
  <inkml:trace contextRef="#ctx0" brushRef="#br2">20123 3490 5032,'0'0'5573,"0"0"-3797,0 0-1216,0 0-216,0 0 280,0 0 212,0 0-444,0 0 164,0 0-16,0 0-75,0 0-93,-3-5-36,3 3 12,0-2-336,0 0 76,0 0 120,0 0 176,0 3 160,0-4 104,0 3-36,-6 1 12,3-1-140,-3-1-312,-3 3-172,5 0-4,-5 0-68,-6 5-64,2-2 4,4 5 60,-4 0 24,-2 2 48,6 1 52,2 3 44,-2-3 12,0 5 28,0 1 56,2 1 28,-5-3 12,6 0 20,3 3-44,-4-3-112,4-2-12,3 1-36,0-2 0,0-1 40,0-1 8,3 2-48,4-3-36,2 1 48,-6 0-52,6-1-8,1 1 0,-1-1-4,6-1 0,-8 2-56,2-1-60,0-1-4,1 0-56,-1 0-52,-3-4-20,-3 2 32,3-5-84,-6 3 12,0-2 40,4 0 8,-4-2-24,0 0 60,0 0 48,0 0 36,0-6-68,0 0-140,0-1-776,0-3-476,0 0-709,3 0-419,3 5 260,-6-3-260,0 7-2293</inkml:trace>
  <inkml:trace contextRef="#ctx0" brushRef="#br2">21792 3587 140,'0'0'1188,"0"0"128,0 0-376,0 0 152,0 0-75,0 0-13,0 0-4,0 0-104,0 0-80,0 0-40,-13-8 36,7 8-92,6 0-92,0 0-64,-3 3-68,3 0 128,0 5 160,-3 0 124,-3 3-376,2 0 193,-2 5 55,-3-5 0,6 5-276,-3-4-88,-7 0-24,13-1-36,-9-3-40,9-5-48,-3 3 0,3-4-60,0-2 84,0 0 60,0-2 36,0-4-204,0-1-184,0-5-112,3 1-44,-3-5 108,3 0-24,3-1 68,-3 0-4,7-3 4,-10 1-84,6 0-20,-3-5 60,3 2-72,-3-2 8,3 2 4,-2 0 72,2 3 36,-3 3 0,6 3 4,-6 3 64,7 4-68,-4 3-108,-3 3-52,3 0-8,3 3 168,-6 7 108,4 4 160,-4-1 12,6 9-52,-9-2-44,9 6-52,-6 1-12,-3 0 64,0 0 44,0-2-56,0-4-124,7 0-36,-7-4 84,0-1 60,0 0-56,0-5-28,0 1-12,0 0 12,0-5-72,0 1 0,0-1-96,0 0-76,0-6-44,-7 3-40,7-2-32,0 0-64,0-2-72,0 2-112,0-2-196,0 0-148,0 0 132,0-2-648,0-4-3373,0 4-2003</inkml:trace>
  <inkml:trace contextRef="#ctx0" brushRef="#br2">21779 3583 7161,'0'0'4092,"0"0"-2260,0 0-748,0 0-60,0 0-520,0 0-116,0 0 5,0 0 31,0 0 112,0 0 144,0 0 48,19 21-200,-10-21-124,0 2-24,1-2-16,-7 0-72,6 0-84,3 0-208,-2 0-48,-4-2-172,-3 2-72,3-1-24,4 1-272,-7 0-236,0-2 60,3-1-540,3 1-3121,-9 1-1475,10-3-441</inkml:trace>
  <inkml:trace contextRef="#ctx0" brushRef="#br2">22111 3521 5064,'0'0'7237,"0"0"-5337,0 0-1028,0 0-128,-37 0 13,27 4 211,1 2 308,0 0-468,0-1-368,-4 3-96,4 2-4,0 4 76,-1-3 68,1 5-8,0-3-88,9 1-136,-10-1-56,10-2-76,0 1-48,7-2-24,-4 0-40,6-1-8,0-1-4,1-3-8,-1 0-60,9-2-168,-5 0-136,-4-2-184,7-1-204,-4-1-348,0-4 84,-2 2-852,-4-3-4113,3 0-1020</inkml:trace>
  <inkml:trace contextRef="#ctx0" brushRef="#br2">22247 3550 4028,'0'0'7897,"0"0"-5537,0 0-972,0 0-643,0 0 415,0 0 736,0 0-844,0 0-488,0 0-248,0 0-136,0 0-96,-34-8-20,31 8 20,-6 5-24,6-2-48,-7 3 48,1 0 24,3 3 40,-3 2-4,6-2 0,-4 3 64,4-3-76,3 2 12,0 2-72,0-2-40,0-1 68,0-1-72,3-1 68,7 2-72,-10-4-12,9-1-60,-3 1-52,-3-1-56,3 0-52,4-4-56,-7 1-176,6-2-80,0-2-188,-5 1-212,5-5-4,0 2-1341,0-2-4367,1-4-1985</inkml:trace>
  <inkml:trace contextRef="#ctx0" brushRef="#br2">22316 3655 10453,'0'0'2224,"0"0"-1584,0 0 364,0 0 432,0 0-892,0 0 45,0 0 131,34-19 664,-19 14-404,-2 2-344,-4-3-112,3 4 20,4-4 16,-4 2-196,-2-2-220,-1 5-96,-6-4-48,3 2 0,3 1-8,-5-2 0,-4 0 8,0 4-4,0-2 4,0-2-108,0 2-84,-4 2-76,-5-2 0,3 2 24,-3 0 76,6 0 8,-7 0 4,1 0-40,0 4-12,-1 0 76,1 2 72,6 0 56,3 2-108,0-1 4,0-1 104,0 3 4,0 2 84,3-2-12,6 1-68,-2-2 4,-4-1 4,6-1 60,0 2-64,1-5 4,2 3-12,-3-6-124,7 0-424,-7 0-64,3 0-188,-2-2-884,-1-4-3285,3 3-635,-2-5-713</inkml:trace>
  <inkml:trace contextRef="#ctx0" brushRef="#br2">22644 3412 6765,'0'0'4804,"0"0"-2760,0 0-436,0 0-628,0 0 185,0 0 515,0 0-652,0 0-636,0 0-308,0 0 332,0 0 496,-9 24 56,9-8-252,0 1-184,0 2-64,0 5-176,0-5-64,0 5-144,-3-4-24,3 0-56,0-1-4,0-3-8,0-1-64,0-3-60,0-1-12,0-1-40,3-3-92,-3 1-120,6-4-76,-3 0-120,-3-2-136,0-2-488,6 0 56,-2 0-448,-4-4-3721,6-2-3312</inkml:trace>
  <inkml:trace contextRef="#ctx0" brushRef="#br2">22703 3603 7777,'0'0'4000,"0"0"-2516,0 0-364,0 0 216,28 13 69,-12-11 767,-10-2-800,9 0-532,-5 0-244,2 0-172,4-2-196,-10 0-108,9 0-56,-5 2-52,-7-2-12,3 1-56,-3-2-44,3 3-8,-6-2 52,0 2 56,0-1 0,0 1-104,-6-5-128,3 2-20,-3 1 20,3-2-12,-4 0-24,-5 2-12,3-2 36,-1 2 64,1 0 180,6 2-4,-3 0 4,3 0-232,-4 4 60,7 2 172,0-2 60,0 3-52,0 1 68,0 2 168,7-1-76,-4 1-108,3 2-52,3-2-8,-6-1-8,7-1-40,-1-2-60,0 0-52,1 0-120,-1-3-356,-6-3 48,6 0-536,1 0-2789,-7 0-2819,3-3-481</inkml:trace>
  <inkml:trace contextRef="#ctx0" brushRef="#br2">22945 3657 9685,'0'0'2868,"0"0"-1832,0 0-48,0 0 160,0 0-504,0 0 413,0 0 871,0 0-668,0 0-456,0 0-212,22 19 4,-16-21 56,-3-2-48,3 0-84,-6 2-108,3-4-160,-3 3-96,0-3-48,3 0-104,-3 0 0,0 0-4,0-2-8,0 3-40,0-3-12,0 1 0,0-1 0,0 2 12,-3 2 40,3-2 0,0 2-40,0 3 40,0-2-52,0 1-36,0 2-28,0 0-20,0 0-24,0 0-48,0 0-52,3 0 4,4 0 72,-7 0 44,3 0 16,3 0 12,-3 0-24,6 2-124,-9 1-144,7-3-124,-4 0-288,3 0-68,-6 1-424,3-1-1685,3 0-3895,-3 0-397</inkml:trace>
  <inkml:trace contextRef="#ctx0" brushRef="#br2">23209 3589 5440,'0'0'2513,"0"0"-905,0 0-204,0 0 60,0 0-376,0 0-264,0 0-140,0 0-104,0 0-244,-28-10-324,18 10 228,1 0 65,0 4-29,-1-2 48,-2 2 24,-3 2 72,8 0 60,-8-1-96,6 1-124,-1 2-28,7-5-72,-6 4-104,9-1-56,0-1-84,0 1-28,0-3 16,9 4 96,-6-6-8,7 4 4,5-4 4,-6-1-72,4 0 12,-1 0-248,4-4 36,-4 1-36,-3-4 136,4 4-16,-4-5 40,0 2 72,1 3 76,-1-4 8,-3 4 56,-6-1 36,3 2 72,-3 2-24,0 0-148,0 0 64,-3 6-64,-3-3 108,3 5 40,-3 0 52,3 2-4,3 1 0,-7-1-196,7 2-84,0-4-52,7-1-48,-4-1 24,6 0-28,0-6-180,1 0-92,-1-4-288,3-4-1649,4 4-3315,-4-11-2221</inkml:trace>
  <inkml:trace contextRef="#ctx0" brushRef="#br2">23320 3542 11205,'0'0'3184,"0"0"-1860,0 0-900,0 0 333,0 0 247,0 0 108,0 0-376,0 0-100,10 32-52,5-29-144,-3 2-124,7-4-100,-7 1-8,7-2-4,0 0-80,-7 0-124,7 0-84,-4 0-192,-9 0-140,10-2-384,-4 1-188,-2-2 104,5 1-336,-9-1-2965,4 0-3679</inkml:trace>
  <inkml:trace contextRef="#ctx0" brushRef="#br2">23419 3407 8461,'0'0'4320,"0"0"-2692,0 0-820,0 0-216,0 0-176,0 0 109,0 0-101,0 0-348,0 0-72,0 0 244,0 0 172,-3 32 372,3-19-44,0 4-84,0 1 92,3 1-172,-3 0-160,0 0-96,7-1-84,-7-3-124,0 1-120,0-3-12,0 1-96,0-4-4,0-1-8,0-1 12,0 0-64,0-5-32,0 2-88,0-2 24,0-1-60,0-2-76,0 0-108,0 2-176,0-2 172,0-2-200,0 0-1317,0-4-4175,0 3-1857</inkml:trace>
  <inkml:trace contextRef="#ctx0" brushRef="#br2">23630 3558 13669,'0'0'2360,"0"0"-1191,0 0-401,-6 31 548,6-24-456,0 3-288,0-4-24,0 2-24,6 0-196,-3-5-292,4 5-36,-4-6-184,3 2-300,-6-2 56,3-2 28,3-4-248,-3 0-208,-3-4 16,3 0-1020,-3-1-2541,7-1 1525,-7-1 280,0-5-345</inkml:trace>
  <inkml:trace contextRef="#ctx0" brushRef="#br2">23640 3413 6565,'0'0'6332,"0"0"-4720,0 0-1044,0 0 152,0 0-432,0 0 205,0 0-33,0 0-112,0 0-248,0 0-100,0 10-200,3-2-48,3 1-176,3 1-481,-6-1-1311,-3-1-3344,10 2-2373</inkml:trace>
  <inkml:trace contextRef="#ctx0" brushRef="#br2">23826 3585 14917,'0'0'4889,"0"0"-4485,0 0-208,0 0 232,-28 29 68,28-23 64,0 2 0,0-5-52,3 3-160,6-2-152,-3 0-52,-3-2-36,7-2 72,-1 0-80,0 0 8,1-4-108,-1 0-4,-6-4-168,6 2-80,-2 1 0,-4-3-16,3-1-32,-6 1 8,0 0-12,0 0 76,0 0 32,0 3-12,-6-3 64,-4 2-16,7 2 52,-3 0 0,-6 2 60,5 1 48,4 1 0,0 0-108,-3 0-100,3 3-8,-3 1 8,3 0-64,3 0-32,0 0-568,0 2-500,0-3-1197,3 2-2403,3-4-1181</inkml:trace>
  <inkml:trace contextRef="#ctx0" brushRef="#br2">23996 3593 7505,'0'0'7744,"0"0"-5547,0 0-1233,0 0-412,0 0 16,0 0 68,0 0 96,0 0-160,0 0-280,0 0-232,6 0-48,-6 0 268,3 0 96,7-4 36,-4 2-28,-3 0-80,6-1-16,4-4-32,-4 3-52,-3-1-60,4 1-132,-7 0-12,6-2 0,0 4-12,-6 2 12,4-2 48,2 2-36,-6 2 48,3 0-48,-3 2 72,3 0-12,-2 2-64,2-3-4,-3 3-4,3-4-96,-6 4 36,3-4-48,0 2-12,4-2-84,-4 0-268,3-2-132,-3 2-136,-3-2-108,6 0-372,-6 0 232,3 0-1040,-3-2-4065,0 2-432</inkml:trace>
  <inkml:trace contextRef="#ctx0" brushRef="#br0">15596 5404 4104,'0'0'2669,"0"0"-1265,0 0-820,0 0 88,0 0 532,0 0 208,0 0-296,0 0-316,0 0-180,0 0-112,-3 0-44,-3 0-24,6 0-376,-3 0 301,-3 0 111,6 0 108,-13 0 84,7 0 12,-3 2-240,3 0-156,-10 1 8,4 3-8,-7 0-4,7 0 48,-4 1-72,4 3-108,-7 0-40,10-1 12,-3 3 4,5-2 20,-2 0-20,6-3-112,3 3-12,0-5-52,0 3 0,9-2 40,-6-2 12,13 0 0,-4-2 112,-2-2-16,8-2 36,1-4-32,-7-2-28,1-1 36,5-3-24,-2-3 4,-4 1 20,-3-1 12,4-3-36,-7 5 12,3-1-44,-9-1-48,3 1 64,-3-1-68,0 2-112,0-3 32,-3 0 76,-3 3-52,3-2-28,-3 5-60,6 0 144,-3 3 4,-3 0 80,2 4-84,4 1-8,-6 2-88,6 0-64,-3 0-56,3 2-100,0 4 108,0 1 208,0 3 172,0 4-16,3-1 4,3 4 104,-6 1-20,4 1 84,5-2 32,-9 1 232,6-1-192,-3-1-136,3-1-72,-3-3-8,-3 3-4,7-3-24,-7 1-24,0-1-36,3-2-88,-3-2-4,0-3-4,0 1 0,0 0-72,0-3-24,0-1-60,0 0-144,0 1-76,0-3-68,0 0-76,0 0-136,0 0-192,0-5-648,0 0-328,0-1-5713,0-5-3188</inkml:trace>
  <inkml:trace contextRef="#ctx0" brushRef="#br0">15420 5184 5805,'0'0'3016,"0"0"-1220,0 0-596,0 0 40,0 0-160,0 0-192,0 0-172,0 0-552,0 0 136,0 0 5,0 0-5,6-14 12,-3 14 36,-3-4 84,3 4 148,3-2-36,4 1-140,-7-1-48,12-1 60,-2 0 96,5 1 184,4-2-40,6 2-196,3 0-72,-6-2-40,6 0 4,-3 4 24,3-1 20,-4-1-180,-5 2-60,6-3-80,-6 3-76,6 0-4,-10 0-8,-5 0-52,5-2 4,1 2 12,-7-1-24,-2 1 12,-1-2-12,0 2 12,4 0 48,-7-2-48,-3 2 52,3-2 0,-3 2-40,3 0 0,-2 0 36,2-2-60,-6 2 12,3 0-28,-3 0-92,0 0-48,3 0-28,-3-2-32,0 2-100,0 0-96,0 0-136,0-2-440,-3-2-64,3 2-840,-3 1-4233,-3-6-1696</inkml:trace>
  <inkml:trace contextRef="#ctx0" brushRef="#br0">15683 5429 5701,'0'0'4832,"0"0"-2712,0 0-784,0 0-8,0 0-584,0 0 145,0 0 55,0 0 364,0 0-512,0 0-356,0 0-172,0-6 0,0 6 12,0 0-36,0 0 12,0 2 48,10-2 56,-7 2 116,3 0 28,3-2-44,0 2-108,1-2-40,2 0-20,-3 0-40,4 0-36,-4 0-48,0-2-84,1 2-12,-1 0-72,-6 0-48,3 0-24,4 0 0,-7 0-48,-3 0 0,0 0-60,0 0-24,0 0-16,0 0 4,0 0-220,0 0-96,0 0-84,0 0-208,0 0-660,0 0 40,-3 2-3149,-7 0-6836</inkml:trace>
  <inkml:trace contextRef="#ctx0" brushRef="#br0">15773 5276 6645,'0'0'4200,"0"0"-2172,0 0-564,0 0-216,0 0-732,0 0 165,0 0-21,0 0-16,0 0-4,0 0-196,0 0-76,0 3 36,0 2 132,0 1 136,0 4-4,0 3-36,0 1-100,0 1 36,-3 3-12,-3 1-76,6-2-92,0 3-112,-3-3-12,-3 0-36,2-2 76,4 1-16,0 0-60,0-5-60,0 0-60,0-1-12,0-2-24,0 0 12,0-2 0,0-3-72,0 2-4,4-4 0,2 1-4,-6 0-4,3-2-4,-3 4-8,0-4-48,0 2-48,6-2-24,-6 0-72,0 2-24,3-2-60,3 1-28,-6-1-68,3 0-96,4 3-76,-4-3-84,-3 0-280,9 0-460,-9-3-108,9 2 384,-6-1-964,7 0-3365,-10-4 397,0 4-697</inkml:trace>
  <inkml:trace contextRef="#ctx0" brushRef="#br0">16291 5026 52,'0'0'5160,"0"0"-2871,0 0-861,0 0-212,0 0 200,0 0-120,0 0-328,0 0-220,0 0-140,0 0-32,-6-6-400,6 4 116,0 2 61,0 0-41,0 0-52,0 0-60,6 0 24,-6 0 36,3 0 148,3 0 108,-3 0 24,7 0-48,-1 0-52,0 0 24,1 0 24,-1 0-52,0 0-60,4-2-24,-7 2-48,3-2-72,0 2-64,-6 0-84,7-2-72,-10 2-12,9 0-12,-9 0-48,9 0 0,-5 0 0,-4 0-12,0 0-4,6 0-44,-6-2-24,0 2-28,0 0-44,0 0-76,0 0-196,0 0-252,0 0-188,0 2 216,0 0-240,0 2-765,-6-1-2723,6-1-1076,-4 2-853</inkml:trace>
  <inkml:trace contextRef="#ctx0" brushRef="#br0">16285 5149 1788,'0'0'6621,"0"0"-3841,0 0-1100,0 0-380,0 0 76,0 0-724,0 0 241,0 0 531,34-13-136,-31 8-480,6 3-224,1 1-48,-1 1-40,0-2-84,0 2-96,1 0-76,-1 0-36,0 0-20,-6 0-52,7 0-48,-7 0-24,3 0-48,3 0 48,-5 0 4,2 0-52,-3 0 36,-3 0-36,6-2 48,-6 0 12,0 2-12,3 0 0,-3-2 12,0 2-24,0 0 0,0 0-44,0 0 0,0 0-4,0 0-4,0 0-80,0 0-12,0 0 0,0 0-24,0 0 24,0 0-16,0 0 4,0 0 12,0 0 0,0 0 84,0-2 0,0 2 0,6 0 12,-6 0 8,0 0 64,0-2 0,3 2 24,-3-4-12,0 2-36,0 2 0,0 0-32,0-1 44,0 1-60,0-2 4,0 2 4,0-3-8,0 3-4,0 0-44,0 0-28,0 0-44,0 0-12,0 0-48,0 0-28,0 0 28,0 0 12,0 0 32,0 0 28,0 0 36,0 0 0,0 0 60,0 0-72,0 0-4,0 0-104,0 0-100,0 0-72,0 0-148,0 0-168,7 0-44,-7 0-232,0 0-716,0 0-2713,0-2-1311,-7 2-1209,7 2 6905</inkml:trace>
  <inkml:trace contextRef="#ctx0" brushRef="#br0">17191 4967 3100,'0'0'4013,"0"0"-2341,0 0-908,0 0-232,0 0 48,0 0 104,0 0-32,0 0-100,0 0-232,0 0-152,-18 0-92,18 0-12,0 0-52,0 0 52,0 0 12,0 0 52,0 0 24,0 0 0,0 0 52,0 0 100,0 0 76,0 0 36,0 0 12,0 0-12,0 0-408,0 0 156,0 0 16,3 0 21,6 0-53,-3 0-48,7 0 76,-1 0 136,7 0 144,-1 0 164,1 0-64,-1 0-116,1 0-108,-7 0-112,7 0-48,-7 0-64,-2 0-96,5 0-8,-12-1-4,7 1 12,-1 0 96,0-2 4,-6 0-28,4-1-12,-4 3-8,-3-1-16,6 1-48,-6-2-4,0 2-60,0 0-8,0 0-36,0 0-52,0 0-60,3 0-72,-3 0-52,0 0-36,0 2-16,0-1-136,0 2 148,0 1-372,0-3-889,-3 5-2539,3-4-956</inkml:trace>
  <inkml:trace contextRef="#ctx0" brushRef="#br0">17622 4824 5076,'0'0'2721,"0"0"-1061,0 0-668,0 0 144,0 0 92,0 0-168,0 0-124,0 0-168,0 0-504,0 0 281,0 0 67,6 26 72,1-19 80,-7 3-100,0-2-100,3 1-24,6 1-4,-9 1-12,6 2-24,-6-2-112,3 2-36,3 1 24,-2 2-52,5-2-8,-3 2-40,-3 2-56,-3-1-64,9 0-24,-9 1-12,10-3-36,-10 0 24,3 1 24,3-3-8,-3 1-16,-3-4 12,0-1-12,0 1 36,0 0-12,6-3-12,-6 1-12,0-3 12,0 2-32,0-1-28,0-5 0,3 6-12,-3-6-44,0 1 44,0 0-40,0 2 4,0-4-4,7 2 4,-7-2 36,0 0-44,0 0 56,0 0-48,0 0 72,0 0 36,0 0 36,0 0 0,0-2 108,3-4-35,-3-4-229,6-1 0,-3-5-109,6-3-35,1-3 72,-1 0-72,0-4-24,1 1-132,-1 1 60,0 0 24,-3 1 32,1 3 184,5 3 48,-6 4 0,-3 2-48,4-2-60,-4 2 52,3 1-4,-3 3 12,-3-3 4,6 4 4,-6 1 4,3-1 0,-3 2-12,0 0-4,0 2-8,0 0-96,0-2 0,3 2-12,-3 0-48,7-1 24,-7 0 12,0 0 12,0 1 36,3-1-4,3 2 28,-6-1 48,3 0 4,-3 2 8,0 0 0,0 0 0,0 0 0,0 0-60,0 0-36,0 0 0,0 0-12,0 0 0,0 0 12,-3 0-28,-3 0 28,3 0 0,3-2 0,-10 2 48,10 0 40,-3-2 8,-6 0 56,0 0-48,-1 2-8,1-1 0,-7-4-4,4 4 4,0 1-4,-4-2-4,-3 2-52,7 0 0,0 0 60,-4 0 4,4 0 44,2 0 0,1 0-44,6 0 4,-6 0 64,3 0 12,2 0 12,4 0-88,-6 0-4,6 0-4,0 0-4,0 0-8,0 0-60,0 0 0,0 0 12,0 0 0,0 0 12,0 0 0,0 0-12,0 0-16,-3 0 16,3 0-12,0 0-24,0 0-24,-6 0-12,6 0-16,0 0-128,0 0 44,-3 0 64,3 0-4,0 0 4,0 0-40,0 0-48,0 0-120,0 0-40,0 0 40,0 0 104,0 0-192,0 0-396,0 0-144,0 2-497,3-2-439,-3 1-976,0 2-1060,0-1-1177,-3-10 3125</inkml:trace>
  <inkml:trace contextRef="#ctx0" brushRef="#br0">17824 5274 2692,'0'0'4557,"0"0"-2365,0 0-744,0 0-344,0 0-92,0 0-132,0 0-156,0 0-408,0 0-80,0 0-8,0-11-40,0 11-36,0 0-64,0 0-40,-3 0 4,3 0 0,0 2 20,0 2 148,0 1-19,0 3-1,-7 0 12,7 2 0,-3 1-64,3-2 24,0 4 88,0-4-12,-3 1 12,3-2 24,0-1-12,0-1 12,0 0-28,0-4-84,0-1 0,0 1-12,0-2 12,0 0 60,0 0 172,0 0 80,0-2 4,0 1-136,0-7-244,0 0-108,3-2 0,-3-1 8,0 0 56,0-3-4,3 2-60,-3-2 0,7 1-4,-7-1-64,0 1-20,0-1-8,0 3 12,0 1 36,0 1-52,3-1 4,3 1 48,-3 1-36,-3 0 36,6 0-4,-3 3-8,-3-1 12,7-2-24,-4 4 24,6-2 36,-3 0-64,-3 3 4,-3-1 0,10 0-16,-10 2-44,9 0-16,-6 2-84,-3 0-132,6 0 156,-3 2 84,3 0 120,-2 4-8,2-1-32,-6 3 44,3-2 12,-3 4 48,6-4 0,-6 1-48,0-1 52,0 2-56,0-2 76,0-3 16,-6 4-28,6-4 24,-3 3 16,3-4 12,-6 1-16,2 2 40,-2-4-88,-3 1-12,6 0-48,-6 1-4,2-2 4,4-1-12,0 0-112,-3 0 16,3 2-28,-3-2 28,6 0-28,-3 0-20,3 0-40,0 0-28,0 2 52,-7-2-96,7 0-112,0 2-116,0 0-112,0-2-100,0 2-133,0 0-303,0-1-480,0 2-288,0-1-1020,0-1-1501</inkml:trace>
  <inkml:trace contextRef="#ctx0" brushRef="#br0">18212 4915 692,'0'0'4092,"0"0"-2215,0 0-537,0 0-344,0 0-88,0 0 8,0 0-16,0 0-92,0 0-168,0 0-156,3-4-92,-3 4-24,0-1 0,0 1 48,0-2 48,0-1-324,0 2 172,7-1 45,-7 0-9,0 0-24,0 0 0,0 0 24,0 0 20,0 1-8,0-4-40,0 3-88,0 2-96,0-1-64,0-4-72,0 4 0,0 1-8,0-2-52,0 2-12,0 0 20,0-2-20,-7 2-28,7 0-32,0 0 44,0 0-24,-3 0-12,3 0 28,-6 0 32,6 0 16,-3 0-12,3 0 44,-6 2 4,6-2 4,-10 2 8,7-1 0,3 2-8,-9-1 8,9-1 0,-3 1 4,-3 0 0,6 1-4,-3 0-8,-4-3-4,7 4-36,-3-2 44,-3 0 0,6 1 4,-3 2 4,3-4 56,-6 3 4,6 0 32,0-2-8,0 2-76,-3 0 124,-3-2-24,6 4-16,-4-4 4,4 1-40,0 1-8,0-2 20,-6 4-12,3-4 16,3 1-4,0 2 4,0-3-64,0 1 84,0 1-20,-3-2 8,3 4 16,0-4-16,-6 1-72,6 2 60,-3-2-68,3 3 48,0-4-40,-6 4 0,6-4-4,0 2 0,0 2 52,-4-3-48,4 1 76,0 0-76,0 2 72,0-4-24,-6 4-8,6-4 8,0 1-56,0 1-4,0-2 0,0 0 4,0 2-4,0-2 4,0-2 4,6 2 52,-6 0-48,0 2 36,4-4 4,2 2-4,-6-1 12,3 1 0,3 3-48,-3-4 64,-3 3 8,9 0-36,-9-2 24,10 4 52,-7-4-52,3 1 24,-6 2 16,3-2-4,3 1 0,-3-2-8,4 2-16,-7 0-12,3-2-60,3-2 48,-3 1 16,-3-1 32,3 0-12,3 0 0,-3 0 4,7 0-16,-10 0-36,6 0 12,3 0-52,-6 0 40,4-1 0,-4 1-48,6 0 0,-9-2-8,9 0-4,-6 0 0,4 2 4,-4-2 4,6 0 4,-9 0 4,6 0-4,-3-2-4,4 4 0,-4-3 0,3-2 4,-3 4-12,-3-1-36,9-2 40,-9 0 0,10 2 4,-10-4 4,9 3 0,-6-3 4,-3 4 4,6-4 40,-3 2-40,-3-2 4,6 0-8,-2 3-4,-4-5-12,6 2-60,-6 0 68,3 0 4,-3-1 8,0 3 0,6-4-8,-6 2 0,0 1-12,0-3-36,3 0-36,-3 2-4,0 1 16,0-3 64,0 2-52,0-2-12,0 3-36,0-1 8,0-2 92,-3 4 8,3-2 88,-6 3-28,6-3-12,-3 4 0,3-4-48,-6 4 0,6-1 8,-4-2-8,-2 3 0,6 1-12,-3-4-48,3 2 0,-6 3 48,6-5 0,-9 2-40,6 3 4,3-2-12,-10 1-24,10-2 0,-9 1-4,6 2-8,-3 0 0,3 0-40,-7 0 28,4 0 96,3 0-72,-6 0 72,9 0-76,-10 2 40,10-2 48,-6 3 12,3-3 48,3 0-12,-3 0-44,3 0 100,-6 0 68,6 0-52,-3-3-36,3 1-72,-7 0 72,4 2-8,3 0-28,0-1-36,-6-1 36,6-1-36,-3 3-4,3-1-8,-6 1-68,6 0-68,-10 0-32,7 0 8,-3 1-8,3 4 8,0-2 76,-6 3 12,-1-2 8,4 2 52,-3-3 0,6 3-36,-7 1 36,4-4-36,3 1-48,3 0-64,0-4-84,-3 2-64,3-2-56,3 1-92,-3 4 88,3-4 20,3-1-256,7 2-464,-7 3-533,3-4-1027,-6 1-1516,4 0-1037,-4 2 2069</inkml:trace>
  <inkml:trace contextRef="#ctx0" brushRef="#br0">18243 4693 1828,'0'0'2984,"0"0"-1043,0 0-865,0 0-128,0 0 64,0 0 56,0 0-100,0 0-188,0 0-256,0 0-104,0 12-36,0-6 20,0-4 28,0-1 32,0 4 16,0-2-80,0 1-244,0 0 133,0 0 7,0 2-32,0 0-16,0-1 36,3 1 112,-3 2 64,7-3 20,-7 3-100,0 2-88,0-3 40,0 3 12,0 0 8,0-1-36,0 3-60,0-2-24,0 1-40,0-1-56,0 0 8,-7 1-20,7 1-28,0-2-12,-3-1 0,3 1 40,0 0-16,0-3 12,0 1 0,0-3-8,0 3 8,0 0-24,0-2 12,0-1 0,0 3 4,0 0 20,0-2-24,0 0 12,0 1-24,0 1 40,0-2-28,0 0 24,0 1-24,0 1-12,0-2-12,0 0-36,0 0-36,0 2 60,0-5-64,0 5 0,0-2 0,0-1-8,0 1-8,0 2 8,0-2 0,0-1 8,0 2-8,0-4 4,0 3 8,0 2-12,0-4-4,0 2 4,0-3 4,0 3 0,0-1 0,0 2-4,0-1 0,0-3 0,-6 3-4,6-2 0,0 2-4,-3-3 8,3 2-8,0-2 8,0 2 8,0-2 44,0-1-44,0 2 40,0-2-36,0 1-4,0 2 0,0-4 4,0 6 0,0-4-8,0-1 4,0 4-4,-3-4 8,3 2-12,0 0 8,0-1-8,0 1 0,0 0-8,0 2 4,0-3 0,0 4 0,0-4 0,0 3 4,3 0 0,-3-2 4,0 2-4,0-3 4,0 2 4,0-2-8,0-1 4,0 0 0,0 0 0,0-2-4,0 2 0,0-2 0,0 0-4,0 0-4,0 0-40,0 0-12,0 0-4,0 0-8,0 0 0,0 0 0,0 0-48,0-2-72,0 2-76,0-4-44,0 2-64,3 0-84,-3-2-96,6 1-196,-6-1-392,0-2 40,0 2-796,0-2-4041,0 0-1340</inkml:trace>
  <inkml:trace contextRef="#ctx0" brushRef="#br0">18085 5354 5777,'0'0'2572,"0"0"-1352,0 0-96,0 0 300,0 0 48,0 0-140,0 0-616,0 0-36,0 0-31,0 0-1,0 0 244,-15-10-120,15 10-184,0 0-72,0 0-52,0 0-4,0 0-72,0-2-48,6 2-72,-6 0-12,3-2-4,-3 2 28,6 0 32,3 0 40,-5 0 36,5 0-28,0 0-32,0 2-28,4-2-24,-4 2 12,0-2 4,7 0-28,-10 0-48,10 0-24,-7 0-48,0 0-48,1 0-48,-1 0 0,-6 0 0,6-2-36,1 0 60,2 0-12,-3 0-56,1 2-4,-1-2 0,0 1 0,-6-4-12,7 4-60,-1 1 12,-3-2 0,3 2-12,-5 0 0,2-2-48,-3 2 24,3 0 12,-3 0 12,-3 0-12,3 0-24,3 0 24,-6 2-12,0-2 24,0 0 12,4 0 0,-4 0-4,0 0 52,0 0-48,0 0 48,0 0-108,0 0-72,0 0-72,0 0-60,0 0-112,0 2-24,0-2-32,0 0-140,0 0-164,0 0-204,0 0 112,0 0 56,-4 0-500,4 0-1169,0 0-2227,0 0 584,0 0-465,4-2 2601</inkml:trace>
  <inkml:trace contextRef="#ctx0" brushRef="#br0">18156 4699 6129,'0'0'2804,"0"0"-1124,0 0-392,0 0-252,0 0-168,0 0-160,0 0-176,0 0-168,0 0-112,0 0-52,0 0 40,-18 4-232,18-4 148,0 0 105,0-2 139,0 2 60,0 0-36,0-2-68,0 0-72,0 2-36,0-2-64,6 2 48,-6 0-36,3 0-8,3-2-44,-3 2 28,7 0 36,-4 0 124,0 0 216,10 0 132,-7 0-132,3 0-76,4 2-60,-4-2-40,-2 2-20,8-2 24,-5 2-64,-1 0-36,4-2-68,-4 0-100,3 0-100,-5 0-8,2 0-60,-3 0-48,1 0-4,-7 0-32,6 0 12,-3-2-12,-3 2 12,-3-2 12,7 2 8,-7 0-44,0 0-60,3 0-40,-3 0-20,0 0-88,0 0-108,0 0-100,0 0-108,0 0-224,-3 2 96,3 0 8,0 0-748,-7 0-2225,7 1-2327,-3 0-937</inkml:trace>
  <inkml:trace contextRef="#ctx0" brushRef="#br0">19459 5018 3100,'0'0'10569,"0"0"-8737,0 0-1192,0 0-47,0 0 911,0 0 20,0 0-704,0 0-492,0 0-132,0 0-28,28-24 16,-16 24 32,-3 0 4,1 0-24,-1 0-16,3 2-12,4 2-44,-7-4-28,4 2-28,-4-2-68,-6 2-156,6-2-136,-9 0-96,7 0-120,-4 2-408,-3 0-284,-3-2 252,-4 0-1257,7 0-5919,-12 0 135</inkml:trace>
  <inkml:trace contextRef="#ctx0" brushRef="#br0">19704 4728 2752,'0'0'6153,"0"0"-4137,0 0-924,0 0 136,0 0 116,0 0-448,0 0-568,-28-29 24,19 25 13,-4 2-101,4 1-40,0-2 12,-4 1-64,4 2-8,-7 0 8,4 0 4,3 0-16,5 0 0,-5 2 0,3 1 48,3-2-20,-3 1-104,3 2-84,3 0 4,0 0-4,-7 2 100,7 1 48,0 3-16,0-2 4,0 3 48,0 1 124,7 3 192,-7 1-48,0-1-136,0 2-36,0-1-12,0 1-40,0 1-44,0-1 20,0-4 4,0 3 20,0 0 4,0-3-16,0 3 28,0-3-40,0 1-84,0 1 12,0-2-8,-7 3-76,7-3-48,0 1-4,0-1-8,0 1-60,0-3-16,0-1-44,0 0-24,0-3 0,0 1-28,0-6-8,0 4-88,0-6-32,0 2-136,0 0-148,-3-2-220,-3 0-224,3 0 144,3 0-1260,-6-2-4613,3-2-1660</inkml:trace>
  <inkml:trace contextRef="#ctx0" brushRef="#br0">18947 5014 5625,'0'0'3896,"0"0"-1844,0 0-888,0 0-16,0 0 104,0 0-696,0 0 173,0 0 19,0 0 160,0 0-244,0 0-244,-15-8-76,15 6 32,0 2 40,0 0 0,0 0-76,0-2-240,0 2-100,6 0-124,-3 0 16,6-2 48,1 2 60,-1 0 48,0 0 36,10 2 100,-1-2 60,-5 2 20,5 2-8,-5-2-60,2-2-144,-5 2-52,-4 0-48,3 0 0,0 0 48,1-2-4,-4 2 4,-3-2-48,3 0 48,-3 0 8,-3 0-8,7 0 0,-7 0-76,3-2-8,-3 2-60,0-2-52,0 0-72,0 2-108,0-2-172,0 2-152,-3 0 40,3-2-328,-7 2-1273,7 0-3423,-3 0-1341</inkml:trace>
  <inkml:trace contextRef="#ctx0" brushRef="#br0">19956 5029 5064,'0'0'5409,"0"0"-3213,0 0-1228,0 0-128,0 0 244,0 0-492,0 0 137,0 0 39,0 0 112,0 0-252,0 0-104,0-3 116,9-2 164,1 2-148,-1-5-160,3 0-156,7-3-100,-7-3-32,7 3-64,0-5-24,2 1-120,-2-1 4,-1-1-4,-5-1 12,5 1-12,-2 0-8,-7-1 0,4 1-40,-4-1-24,-6 1-60,6-2 60,-9-1 0,7 1-40,-7 0-8,0 2-24,0-1 8,0 1 28,0 5 12,-7-2 36,7 9 48,-3-1-36,-6 0 36,9 4-88,-9 2 16,9 0-36,-10 2-28,7 2 100,-3 4 48,-3 0 160,6 3-28,-4 1 76,-2 3-40,6 1 52,-6 1-4,9 0-20,0 5-28,-6-3 36,6 2 16,-4 3-4,4-3 12,0 2 4,0-4 56,0 0-36,0-1-80,0-2-28,0-3-36,0-2 12,0 3-36,0-4-24,-3-3-48,3 1-8,-6-3 4,6 3 76,-3 0-84,3-2-8,-6-2-100,6 2 0,0-4-12,0 1 0,0 0 0,0-2-16,0-1 28,0 0 108,6 0 24,-6-4 48,9 1-72,-6-5-96,7 0-84,-7-3 24,12-1 12,-5-2-36,-1 1-4,0-2 4,-3 3 36,4-2 84,-1 5 56,0 1-8,-2 3-52,-4-2-8,6 6 60,-3-4 0,-6 4-72,3-1-12,-3 2-48,3 0-28,4 2 4,-7-1 48,0 5 32,3-2 88,3 2-8,-6 2 4,0 0-4,0-3 4,0 3-40,0-2 44,0 2 8,0-3-4,0 1 68,0 0-60,0-4 112,0 1-16,0 4-36,-6-6 24,3 1 16,-4 2 32,4-2-36,0 0-12,-3 0 24,3 0 16,-3-2-28,-4 0 24,10 0-12,-9 0-8,6 0-16,3 0-36,-9 0 12,9 0-24,0 0 12,0 0-52,0 0-8,0 0-84,0 0-36,0 0 0,0 0 32,0 0 88,0 2 120,0-2 48,0 3 12,3 2-60,3-3 24,-6-1 16,3 5-40,3-4 0,-3 2 12,4 0 12,-4-2-48,6 4 24,-3-4 12,0-1 12,4 4 16,-1-4 20,0 1-12,1 0-48,-1 2-120,-3-2-60,-3 0-48,3 0 0,-3-2 0,-3 2-48,4 0-64,-4-2-68,0 0-72,0 0-136,0 0-84,-4 2-60,4-2-192,-3 0-736,3 0 200,-6 0-3309,3-4-7028</inkml:trace>
  <inkml:trace contextRef="#ctx0" brushRef="#br0">20509 4894 2648,'0'0'2620,"0"0"-603,0 0-589,0 0 8,0 0 288,0 0-136,0 0-180,0 0-716,0 0 76,0 0 109,0-3 779,0 3-380,0 0-400,0 0-352,6 0-280,-3 1-76,-3 1 4,6 4 116,-2-1 112,2 8 72,3-4-60,-6 3-96,6-3-100,-5 2 0,2 2-24,3-2-32,-6-1-28,6 1-12,-2-1-60,-4-1 48,6-1-36,-3 2-24,-3-4 0,7 1 0,-7-1 12,6-2 24,-9 0-36,6 0-44,-3-4-4,4 2-8,-7-2-64,0 0-24,0 0-48,0 0-120,0 0-160,0 0-128,0 0-128,0 0-116,0 0-296,-7 0-336,7-4-500,-3 0-5065,3 0-2056</inkml:trace>
  <inkml:trace contextRef="#ctx0" brushRef="#br0">20636 4877 4244,'0'0'4097,"0"0"-2297,0 0-164,0 0 140,0 0-180,0 0-980,0 0-84,0 0-167,0 0-105,0 0-12,0 0 88,-3 14 372,3-5 200,-6 1-184,3 1-112,3 5 8,-10-3-48,10 3 36,-9-1-52,6-2-36,-3 3-96,-4-3-108,7 1-64,-3-4-108,3-1-24,-6-1-12,9 0-8,-6-3-56,2 1-44,4-4-48,0 2-28,0-2-20,0 0-12,-3 0-168,3-2-52,0 2-92,0 0-100,0-2-112,0 0-96,0 0-172,0 2-16,0-2-16,0 0-1036,3-2-4081,-3 0-1648</inkml:trace>
  <inkml:trace contextRef="#ctx0" brushRef="#br0">20192 4396 4208,'0'0'2241,"0"0"-541,0 0-116,0 0 144,0 0-356,0 0-216,0 0-192,0 0-460,0 0-40,0 0 69,-10-10-25,10 10-84,-3 0-28,3 2-60,-6 0-4,3 4 40,-3-1 32,-4 3 12,7-2 12,-3 4 24,-6-2-48,6 0-88,2-1-24,1-1-72,-3 1-76,3 0-36,-3-4-20,3 1-40,3-2 0,0 0 36,-6 0-24,6-1 0,0-1-52,0 3-4,0-3 0,0 0-4,0 0 0,0 0-4,0 0-4,0 0-4,0-4-84,0 2-108,6 0-136,-3-4-52,-3 3-8,6-4-88,-3 4-24,3-5-52,-3 0 120,1 2-24,2-2-36,-3 1-16,6 0 172,-9-3 148,9 2 200,-9 0 0,7 2 148,-4 3 40,3-3 24,-3 2 24,-3 2-64,6-2 160,-3 2 28,-3 2-40,0-2 184,3 2-148,-3-1-148,7 1-124,-7 0-76,0 0-4,3 1 8,3 1 36,-6 2-36,3 0 60,3 0 64,-3 2-28,-3 1 52,7-3 68,-7 2-8,3-1 36,-3 1-24,6 1-12,-6-4 44,3 3 40,3-2 24,-3 2-12,-3-5-88,3 6-36,4-6-32,-7 5-40,9-4-36,-9 0-76,3 1-8,3 2-48,-3-5-24,-3 1-36,0 1-16,0 1-20,0-1-48,0-2-76,0 1-96,0-1-252,0 0-88,0 2-64,0-2 32,0 2-160,-3-2-1188,-3 0-4289,3 0-2384</inkml:trace>
  <inkml:trace contextRef="#ctx0" brushRef="#br0">20850 4803 6673,'0'0'4144,"0"0"-2692,0 0-636,0 0-112,0 0 284,0 0-272,0 0 116,0 0 105,9 33 351,-9-21-356,10 1-184,-7 1-28,6 3 8,-3 1-60,3-3-96,-5 0-140,5 1-92,-3 0-64,-3-5-92,0 0-52,3 1 24,-6-4-12,4-1-12,2 1 16,-3 0-40,-3-4 0,0 2-36,0-5 12,0 1-12,0 2-64,0-2 40,0 0-44,0-2-4,0 2 4,0-2 0,0 2 0,0-2 8,0 0 84,0 0 48,0 0 12,6-2 4,-6-2 44,0 1 0,3-3-144,-3-4-60,6 0-120,4-3 12,-7-2-12,6-3 0,0-1-100,4-3-20,-4 1 36,0 2 0,7-3 108,-13 5 96,6 2 48,1 3 24,-1 2 24,-6 2-36,-3 3-60,6 1 48,-6 0 0,3 3 0,-3 1-48,0-2-8,0 2-64,0 0-12,0 0-12,0 0-36,0 0 12,0 0-28,0 0 16,0 0 12,0-3 12,0 3-24,0-2-24,0 1-4,0-1 4,0-2 12,7 0-12,-7 0 8,0 0-8,3 3 0,-3-4 60,0 3 20,0 2 28,0-1-12,0 1-36,0 0-36,0 0-64,0 0-96,0 0-252,0 0-64,0 1 72,0 1 204,0 3-24,0-4-196,-3 5-320,3-4-668,-7 2-829,7 2-1503,0-6-652,-3 3-1393,16-33 5917</inkml:trace>
  <inkml:trace contextRef="#ctx0" brushRef="#br0">20847 4676 560,'0'0'4824,"0"0"-3171,0 0-913,0 0-116,0 0 36,0 0-64,0 0-180,0 0-16,0 0 180,0 0 152,0 0 36,-16-16 64,16 15 20,0 1 44,0 0-444,0-2 204,0 2 109,0 0 327,0 0 4,0 0-336,0-2-200,0 2-72,0 0-96,0-3-152,7 3-116,-4 0-16,6 0 76,0 0 32,1 0 28,2 0-4,3 3-8,-2-1-16,-4 0-12,10-2-20,-7 0 8,4 0-24,-4 1-32,-3-1-64,10 0-12,-10 0-12,4-1-44,-4 1-4,0-2 0,1 0-8,-1-1-40,-6 2 36,6-1 8,-2 2 4,-4-2 8,3-2 4,-6 4 0,3-2 0,-3 2-12,0 0 0,0 0-48,0 0-12,0 0-24,0 0-28,0 0-44,0 0-12,0 0 0,0 0-4,0 0 4,0 0 12,0 0 44,0 0 100,0 0 0,0 0 12,0 0 12,0 0 64,0 0 20,0 0 12,0 0 24,0 0 24,0 0 16,0 0 20,0 0-24,0 0-8,0 0-16,0 0-48,0 0-48,0-2-40,0 2-8,0-1-8,-3-2-64,3 3 0,-6-3 24,3 3 48,-4-7 44,4 4 64,-3 1-36,3-6-64,-6 1 40,-1-1-36,4 0-8,3 0 4,-6-2 64,6 3-72,-4 0-4,4-1-68,3 0 72,-6 2 0,6 2-4,0 0-116,0 2-24,0 0-88,0 2-68,6 0-160,-6 0-144,3 0-268,-3 0-140,7 2 60,-7 0-1116,3 4-449,-3-4-3415,0 4-1689</inkml:trace>
  <inkml:trace contextRef="#ctx0" brushRef="#br2">15519 6155 1512,'0'0'10333,"0"0"-7705,0 0-1820,0 0-368,0 0 24,0 0 65,0 0 31,0 0 148,0 0-176,0 0-176,0-27-36,0 25-12,0 0-40,0 2 48,0 0-20,0-2 20,0 2 0,-3 0-48,3 0-84,0 0-88,0 0-96,0 0-60,0 2-48,0 2-112,0 4 220,0 1 36,0 3 60,0 1-88,0 4 0,0 1 68,3 4 68,-3-2 12,6 0 64,-3 1 0,3-1-52,-2-1 28,5-3-76,0-2 0,0 0-24,1-4 16,-1 0-104,0-3 52,1-3-48,2 0 60,-3-2 24,4-2-12,-4 0 76,0-4-64,1 0 12,-1 1-36,0-3-12,4-2-48,-7 0 60,3-2-24,0 1 0,-5-1 4,2 0 8,-3 1-48,6-5 60,-9 3-24,0 1 24,3-1-12,3 1-12,-6 0 0,0 4-36,0 0 36,0 4 12,0 1-60,0-1-48,0 2-84,0 0-96,0 3-40,0 4-68,4 0 336,5 5 68,-9 3-68,6 2-60,3 3-88,1-1 40,-7 0 24,6-1 0,0-5 12,4 3 60,2-7-132,-5 1 144,-4-4 12,3-4 168,0-1-48,1-1 136,-1-3 68,0-5-32,1-3-100,-1-5-96,0 0-24,0-1 0,-5-2-36,5 0-48,-3-7-4,-3 5-4,3-6-52,-6 4-84,4 0 12,-4 0 48,0 3 84,6 3 4,-6 4 44,0 1-48,0 2 0,0 5-4,-6-1 4,6 0 0,0 2-4,0 2-56,-4 0-84,4 0-136,0 2-32,0 0-16,0 0-36,0 0 52,0 0-16,0 0-112,0 0-92,0 0-16,0 0 60,0 0-112,0 0-272,0 0-928,0 0-2109,0 0-1951,0-2-1225</inkml:trace>
  <inkml:trace contextRef="#ctx0" brushRef="#br2">16173 6041 6473,'0'0'4732,"0"0"-3036,0 0-680,0 0-52,0 0-560,0 0 260,0 0 93,0 0-9,0 0 412,0 0-348,-6 35-52,3-18-128,3 4 220,-3 4 12,-3 4-44,6 0 52,-4 2-244,-2-2-196,6 0-192,-3-2-24,3-2-32,0-6-40,0-1 12,0-2-24,0-5 12,0-2 12,3-1-84,-3-2 12,0-2 24,0-2 0,0-2 48,6 2 13,-6-2 23,0-2 160,4-2-4,2-2-96,-3-4-108,0-1-136,6-5-8,1 3-4,-4-2-44,3 2-36,-6 0 0,3 5-36,-3 3 48,4-1-24,-4 3-24,-3-2-24,0 4-76,3 1-20,3 1-25,-6 4 97,3-2 144,3 5 24,-3 2 192,4-1-60,-4 3 1,3 0-85,-3-3 72,6 1 60,-2 0-68,-4-3-28,6-1-12,0 0-60,-6 2-4,7-5 40,-4 1-48,-3-2-4,3 0-8,-3 0-72,-3-2-196,6 0-104,-2 0-73,-4-4-71,0-2-244,3-2-684,3-1-980,-6-3 424,0-1-3089,0 4-5792</inkml:trace>
  <inkml:trace contextRef="#ctx0" brushRef="#br2">16381 6327 10245,'0'0'2684,"0"0"-1792,0 0-92,0 0 8,0 0 561,0 0 651,31 29-672,-22-28-508,7-1-160,-7 0 36,0 0-84,1 0-100,-4-1-108,0-3-88,6 0-48,-5 0-80,-4-2-40,-3 0-24,6 1-12,-6-1-48,0-2-72,0 3-12,0-3 0,-6 0-108,3 0-84,-4 0 36,-2 3 20,0 1-20,6 2-96,-7 0-36,1 2 20,0 2 64,6 4 12,-3-1-4,-7 5 196,13 2 156,-6 1 16,3 3-4,3-3-36,0 3 52,0-1-4,3-3-84,3 2-96,-3-3-4,7-1-36,-10-1 36,9-3 4,-3-1-8,-3 0-88,6-2 0,-2-3-28,-4 0-116,6 0-136,0-1-216,-6-7-220,4 2-296,-4-1-124,3-1-1548,-6 0-5705,3-6 200</inkml:trace>
  <inkml:trace contextRef="#ctx0" brushRef="#br2">16598 6357 10125,'0'0'4260,"0"0"-3440,0 0-468,0 0 328,0 0 1989,28 14-773,-22-10-872,-3 2-380,6-3-16,-9 5 60,10-2-120,-7 0-172,3 0-80,-3 0-88,6-3-12,-9-1-60,7 4-12,-7-6-32,3 2 8,-3 0 12,0 0 0,0-2 24,0 0 24,6 0 276,-6 0 109,0-2 87,0-2-148,0-4-300,0-1-84,0-1-24,0-1-12,0-5 0,0 2-76,0 1 52,0-3 0,0 5 36,0 0-36,-6-2 12,6 4-68,0 4 44,0-1-40,0-1 40,0 4-48,0 1 0,0-2-72,0 2-36,6 2-36,-6-2 24,3 2-24,6 0 24,-2 0 48,-4 2-12,6-2 72,0 2-60,-6 2-24,7-2 84,-4-2-60,3 2-24,-6-2-144,3 1-24,-2-1-72,-1 0-40,3 3-81,-6-3-131,0 0-184,0-4-372,0 2-912,0-4-84,0 2-5073,0-2-5164</inkml:trace>
  <inkml:trace contextRef="#ctx0" brushRef="#br2">16830 6284 4092,'0'0'9949,"0"0"-8133,0 0-1372,0 0-43,0 0 235,0 0 1608,0 0-740,28 8-560,-24-8-324,5 0-136,0 2-48,0-2-52,-5 1-68,2-1-52,3 0-48,-6 0-56,6 0-100,-9 0-56,7-1 8,-4 1 48,-3-2-48,6 2 36,-6-2-48,0-2-52,3 0-80,-3 0-64,0-1-20,-3-3 0,3 0 36,-6 0 8,3-1 16,-4 1 36,-2 0 36,6 3 80,-6-1 4,-1 2-8,7 2-136,-3 2-52,-3 0 76,6 4 48,-3 2 72,-7-1 4,7 7 152,3 1 36,-7 1 52,10 1-16,-3 3-8,3 1-64,0 3-48,0-5-96,3 1 36,-3-4 12,10 2 72,-7-6 12,3-1 52,7-1-28,-4 0 24,0-5-36,0 4-24,1-6 0,-7-1-12,6 0 52,0 0-40,-2-3-48,-4-2-84,3 4-220,-3-5-192,-3 2-140,0-2-220,0 3-160,0-4-336,0 6 28,-3-1-464,-3-2-4753,-4 4-4272</inkml:trace>
  <inkml:trace contextRef="#ctx0" brushRef="#br2">17900 6063 888,'0'0'2764,"0"0"-1280,0 0-727,0 0 323,0 0 376,0 0 4,0 0-104,0 0-176,0 0-144,-31 0-172,31-3-344,0 3-156,-3-2 76,3 2 112,0 0 17,0 0-61,0 0 12,0-1-96,0 1-104,0 0 0,0 0-124,0 0-156,0 0-40,3 0-116,-3-2 116,10 2 172,-7 0 48,6 0 124,6 0 72,-5 0 240,2 0 76,10-3-124,-4 3-76,1-2-60,0 2-96,2-1-100,-2 1-124,0 0-152,-1 0-8,1-2-76,-7 2-12,-3-2-12,4 0 48,-4 2-24,0-2 12,1 0 8,-4 2 56,-3-2 0,-3 2 8,3-4 48,-3 4 4,6-2 44,-6 0-12,0 1-84,0-4-56,0 2-16,-6-1 0,6 0-40,-3-2 28,3 2-84,0-2 24,-3 3 20,-3-5 28,6 2-12,-3 2-12,-4-3 8,4 3 16,-3-2 88,-3 2 0,9 0-52,-13 2-72,13-4 8,-9 5 52,9 1 0,-3-2-16,3 2-20,0-2-48,0 2-64,0 0-60,-6 0-72,6 0 20,0 0-20,0 0-140,0 0-184,0 0-436,0 0-765,6 2-999,-6 0-1756,0 1-165</inkml:trace>
  <inkml:trace contextRef="#ctx0" brushRef="#br2">17879 6205 10213,'0'0'2624,"0"0"-1644,0 0-448,0 0-124,0 0 120,0 0 212,0 0 53,0 0 51,0 0-224,0 0-236,0 0-128,0-4-32,0 4 8,3 0 24,-3 0-48,0 0-84,0 2-16,6 0 52,-6 4 108,3 3 280,3 3 124,-3 3-164,3 3-96,4-1-48,-1 4 20,-6 1 40,6-1-60,4 0-28,2 1-96,-5-3-92,2-3-4,-3-2-36,1 0 36,2-2-84,-6-3-52,-3 1-8,7-2 0,-4 0 8,-3-2 4,-3-1 0,3 1 0,3-4 36,-6 1-40,0 2 0,0-4 4,0-1-4,0 0-4,0 2 4,0-2 4,0 0 0,0 0 0,0 0 60,0 0 24,0 0 36,0-2 16,3-1-88,-3-9-60,7 0-180,-7-5-64,9-4 76,-6-4-72,3-2-120,3-2-52,-5-2-20,5 0 104,0 4 100,-6 0 44,3 8 184,7 1 8,-13 3 4,6 3 0,-3 3 0,3 1 36,-6 0 4,3 4-4,-3-2-36,7 5 36,-7-1 0,0-1-36,0 2-4,0 1-8,0 0-8,0 0-4,0 0-36,0 0 36,0 0 4,0 0-4,0 0-28,0 0 40,0 0 48,3-2-36,-3 2 48,0-2-48,0 2 36,0 0-36,0-2 36,0 0-36,0 2 60,0-2-24,0 2 12,0 0 24,0 0-8,0 0-28,0 0-48,-3 0-56,3 0-56,-7 0-56,-2 0-12,6 0 48,-12 0 8,2 2 4,4 2 36,-4-2 24,-2 1 48,-4 2 12,7-4 8,-7 3 64,10 0 12,-10-4 12,10 4-48,3-4-44,-3 4 4,-1-4-4,4 0-4,3 0-4,-3 0 0,6 2 0,-3-2-8,-3 0-48,6 0 12,0 0 0,0 0-24,0-2-156,0 2 8,0 0 40,0-2-28,0 0 16,0 0-16,0 2-24,0 0-8,0-2-16,0 2-72,0 0 8,0 0-132,0 0-148,0 0-124,-4 0-228,4 0-316,0 2-521,0-2-359,0 2-776,0-2-1032,0 0-241,4-2 2701</inkml:trace>
  <inkml:trace contextRef="#ctx0" brushRef="#br2">18173 6435 1240,'0'0'5977,"0"0"-3577,0 0-1252,0 0 48,0 0-8,0 0-44,0 0-332,0 0-72,9 32 29,-6-21-21,7 0 132,-10-1-56,0-1-332,6 1-88,-6-1-100,3 1-12,-3-2-8,6 0-4,-6-5-12,0 3 72,3-4 12,-3 0-52,0 0-20,0 0-136,0-2 184,0 0 48,0 0 120,0 0 80,0 0 16,0-2-88,0-2-116,0-4-196,0-1-184,0-3-8,7-3-44,-7-3 40,3 1-76,-3-1-16,6-1 48,-3 4-24,-3 0 64,0-1-56,3 5 4,3-3 48,-6 4-60,3 0 60,4 3-60,-7 1 12,3 0 48,3 0-60,-3 3-24,-3 1-36,6-3-12,-3 4-48,-3 1-28,7 0-56,-4 1-12,3 6 44,-3-1 88,-3 2 96,3 1 52,3 2-76,-6 1 80,0 2-56,3-3 56,-3-1 4,0 1 8,0-3 76,-3 0-12,3 0 48,0-5 24,-6 3 4,3-4 56,3 0 0,-3 2 60,-3-4-92,6 2-40,-3-2-60,-4 0-12,4 0 0,-3 0-60,6 0 0,0-2-132,-3 0-36,-3 0-52,6 0-20,-3 0-108,3 2-220,0-2-148,0-2-92,0 1-128,0-2-140,0 2-1136,3-1-3145,-3 0-1403</inkml:trace>
  <inkml:trace contextRef="#ctx0" brushRef="#br2">18449 6275 4892,'0'0'3085,"0"0"-909,0 0-936,0 0-152,0 0 24,0 0-96,0 0-360,0 0-392,0 0 88,0 0-40,-3-4-83,6 4-117,-3 0 28,6 2 108,4-2 176,-1 2 616,-6-2-68,16 1-312,-7 1-84,3 1 32,-2-3 12,-1 0-88,7 0-108,-4 0-120,-2 0-124,-4 0-96,0 0-84,4 0-8,-4-3-88,0 3 0,1-2 12,-4 2 0,-3 0-52,6-1-32,-9 1 0,0 0-40,3 0-44,-3 0-116,0 0-32,0 0-48,-3 0-80,3 1-132,0 1-100,-9 1-600,9-2-1045,-3 3-1511,-3 0-492,6-2-1037</inkml:trace>
  <inkml:trace contextRef="#ctx0" brushRef="#br2">18505 6404 7685,'0'0'2988,"0"0"-1484,0 0-340,0 0 232,0 0-752,0 0 228,0 0-23,0 0 55,0 0-188,0 0-260,0 0-124,9-6-40,-9 6 16,0 0-28,3 0-12,-3 2-48,6-2 24,-6 2-40,4 0-8,2 2 12,-3-2-4,0-2-8,3 0-4,3 1-20,1-1 20,-7 0-36,6 0 4,0-1-40,1-1-12,-1 0-12,0 0-8,4 0-88,-7 0 0,-3 2-160,3 0-8,-3 0-52,4 0-8,-4 0-40,-3 0-72,0 0-36,6 0-340,-6 0-272,0 0 204,0 0-500,0 2-1645,0 0-2859,-6 2-361,3-4 3133</inkml:trace>
  <inkml:trace contextRef="#ctx0" brushRef="#br2">19317 6224 5501,'0'0'4272,"0"0"-2620,0 0-716,0 0-128,0 0 220,0 0 48,0 0-624,0 0 192,0 0-83,0 0-149,-15-15-128,12 11 28,-4 2-128,4 0-24,-6 1-24,3-4 24,3 3 0,-7 1-24,1 1-76,0-2-56,0 2 4,-4 0-8,1 0-72,2 3-40,-5-1 28,6 4 84,-4-2 24,-2 4 100,9-1-116,-1 1 0,4 0 52,-3 2-48,6-1 32,0 1-44,0 0 0,6-1 16,4 1-12,-4-2 4,9-1 52,-2-3 24,2 0-8,4-2-4,-7-2-20,7-2 8,-1-4-52,-5-2 0,5-1 4,-5-1 44,2 1-56,-2-3-48,-4 0 40,0 1-4,-9-1-60,10 3-28,-7 1 16,-3-2 80,0 2-60,-3 5-20,-4-3 20,4 0 56,-3 2-52,3 4 12,-6 0-52,6 0-48,-4 0 12,4 6 136,-6 0 140,3 3 96,3 3-80,-4 1 80,7 3-16,0 3-48,0 1-72,0-1 20,0 4 28,7-2 60,-4 3 36,3-5 84,3 0 40,-6-3-40,7-1-24,-7-1-40,3-3-92,3 0-88,-9 1-24,10-2 60,-7 0 28,-3-1-88,0 1 36,0-1-88,0 1 40,0 0-48,-3-1 0,-7 1 0,10-1 4,-9-1 8,0 0 64,6 0-16,-4 0 0,-2-5 84,0 3 24,-1-4-32,-2 0 8,3 0-60,6-2-84,-7 0 0,1-2-108,3-2-60,3-2-76,-3 3-8,6-5-160,0 0-112,0 0-108,6-3-244,3 1 68,3-4-900,-2 1-2977,-1 5-2455,10-9 1007</inkml:trace>
  <inkml:trace contextRef="#ctx0" brushRef="#br2">19478 6273 6249,'0'0'2300,"0"0"-1120,0 0 236,0 0 228,7 29-344,-7-18-212,3 3-500,-3-1 321,6 1-41,-6-3-48,3 1-280,-3-3-184,6-1 0,-6 0 36,3-2 24,-3-4 0,7-1-40,-7-1 24,0 0 12,0 0 136,3 0 104,-3-1 84,0-7-96,0 3-240,0-6-220,0 0-48,0-1-60,0-3-64,0 3 4,0-3 36,0 2-40,0-1-8,-3 1-84,3-1 36,-7 1 0,7-1-12,-3 2-24,3 1-24,-6-1 24,6 0 24,0 3 12,0 1 48,0 2 0,0 1 0,0-1 8,0 4 0,6-2-8,-6 2-60,3 0-52,-3 0-20,7 2-36,-4 0 12,6 0-12,-9 2 32,12 2-8,-2 0 24,-4-1 36,6 3 36,-2 0-24,-1-2-40,0 2 4,-6-2 12,7 0-12,-1-1-64,-3-1-44,-3 0-184,-3 1-132,6-2-104,-6-1 4,4 0-200,-4 0-520,0 0-1345,0 0-2499,0 0-1429</inkml:trace>
  <inkml:trace contextRef="#ctx0" brushRef="#br2">19779 6238 11521,'0'0'2248,"0"0"-1916,0 0-280,0 0 908,0 0-308,-31-6 581,22 10 559,0 0-908,-1 2-564,-5 2-172,2 1 96,10 3-12,-6-3 24,3 5 0,3-3-16,-3 1-104,6-1-132,0 0-4,6-4 0,-3-1 0,3 0 180,3-5-20,-2 1 36,2-2-40,6-2-48,-5-4-36,-1-1-24,3 0-44,-2-1-4,-1-5-4,-6 4-4,6-2-4,-2 1 0,-4 0-132,3-1 0,-6-1-4,0 2 40,0 2 36,0-1 60,0 5 12,-6-2 4,6 4-4,-3 2 4,-4 0-8,4 2 8,-6 6 56,0 3 184,9 3 144,-10-1-52,7 3 64,3 2-12,-6-3-208,6-2-180,6 1 0,-3-2-8,7-5-4,-7 1-84,3-4-84,6 2-100,-5-4-60,2-2-84,-6 0-120,3 0-52,3-6-108,-9 2 56,4-2-396,-4 2-1677,3-3-3103,3 1-209</inkml:trace>
  <inkml:trace contextRef="#ctx0" brushRef="#br2">19956 6265 980,'0'0'12549,"0"0"-10313,0 0-1379,0 0-445,0 0 496,0 0 692,0 0-548,0 0-580,0 0-472,0 0-84,-28 8 84,19-5 116,-1 5 88,1 2 16,-3-1-40,2 4-68,7-2-28,-6 0 36,3 1-56,6-3-4,0 2-60,0-4 0,0-1 0,6 0 0,-3-3 104,3-1 16,-3-2 52,7 0-40,2-3 24,-3-4-20,-2-2-40,5-1-84,-3-3 0,1-1-8,-1-3 8,3-1-12,-2-1-56,-1 0 52,0 1-44,-3-2 36,-2-4-48,5 5 8,-9-2 40,3-1 12,3 3-8,-6 3-40,0 3 48,0 4 36,0 1 136,-6 0-28,3 6-48,3 0 36,0 2-20,-6 0-112,3 2-36,-1 6 36,-2 3 36,3 1 120,-3 3 132,3 4 64,3 3 168,0-1-112,0 0 12,0 3-152,3-3-124,3-2-24,-3 3 12,7-5-88,-10-2-40,9 1-4,-6-5 0,6 1-48,-9-2 0,6-2 36,-2-3-132,-4 1-124,6-4-104,-6-1-84,0-1-88,0 0-84,0 0-96,0-3-416,0-3-308,0-4-2552,0 2-7298</inkml:trace>
  <inkml:trace contextRef="#ctx0" brushRef="#br2">20105 6165 14585,'0'0'2277,"0"0"-245,0 0-1528,0 0 60,0-32 460,6 25 8,-6 1-412,3-2-364,3 5-256,-6-2-340,3 4-184,-3 1-144,0 0-232,4 0-176,2 3-776,-6 3-3709,0-4-1300</inkml:trace>
  <inkml:trace contextRef="#ctx0" brushRef="#br2">20114 6292 12165,'0'0'2432,"0"0"-1672,0 0-232,0 0 601,0 0 1119,13 29-1000,-7-21-600,-3-1-284,6 0-144,-9-2-208,9 1-12,-9-3-72,0 3-72,0-4-100,7 0-108,-7 1-576,0-3 20,0 0-276,-7 0-1857,7-3-6171</inkml:trace>
  <inkml:trace contextRef="#ctx0" brushRef="#br2">20260 6282 11657,'0'0'2948,"0"0"-2180,0 0-440,0 0 453,0 0 1143,0 0-376,31 0-708,-25 2-424,3 0-208,-2 0-40,-1 0 16,6 0-108,-6-2-76,-3 0-12,7 0 0,-4 0-36,-3 0 36,-3 0-52,6 0 16,-6-4-84,0-2-28,0 2-92,0-1-16,-6-3 96,3 0 64,-6 0 104,-1 0 8,4 3 52,-6-1 28,2 3 64,7-2 44,-3 5-80,3 0-112,3 5-132,-6-2 132,6 5 196,0 1 96,-3 1-48,3 1-16,0 3 16,3-2-76,-3 2-56,6-1-112,-3-2-100,-3 1-20,9-2-60,-9-2-148,10-3-76,-7 1-128,6-4-216,-3 0-20,4-2-356,-1-2-1597,-6 0-4543,3-6-841</inkml:trace>
  <inkml:trace contextRef="#ctx0" brushRef="#br2">20427 6294 9957,'0'0'2596,"0"0"-1332,0 0-100,0 0-496,0 0 553,-9 27 611,9-21-656,0-3-516,0 3-244,6-2-76,-6 0 76,3-2 68,0 0-36,4 0-108,-7-2-52,9 0-32,-6 0-28,3-2 0,-3 0-20,3-4-4,-2 2-60,2-2-48,3-2 24,-6 3-72,-3-1-48,9-2-88,-5 3-44,2-1 48,-6 4-48,9 0 24,-6 2-120,-3 0-52,0 0 40,6 4 236,-6-2 0,4 4 4,-4-3-60,6 3-28,-3-2-8,3 0-36,-3 0-48,3 0-88,-3 0-324,7-4-212,-7 0-84,6 0-16,0 0-984,1-2-2777,-1-3-1255,0 4 811</inkml:trace>
  <inkml:trace contextRef="#ctx0" brushRef="#br2">20709 6228 13313,'0'0'2920,"0"0"-1051,0 0-625,0 0-60,0 0-160,0 0-260,0 0-268,0 0-384,0 0 68,0 0 84,0 0 40,13 13 12,-4-8-28,4-4-48,5 1-60,-9 0-144,7-2-36,-10 0-120,3 0-12,1-2-84,-1 0-172,-3 2-228,-3-3-144,-3-1-188,0 2-124,0-2-260,-3 2-2709,-3 0-4135,-6 0 1243</inkml:trace>
  <inkml:trace contextRef="#ctx0" brushRef="#br2">20762 6058 10937,'0'0'2716,"0"0"-2500,0 0 340,-12 27 416,2-13 961,10-1 531,0 1-964,0 1-284,0 3-212,0 1-328,0 0-220,0 1-104,0-1-52,0-4 12,0 1-56,0-1-124,0-2-120,0 1-12,0-4-48,0 0-12,0-1-28,0-1-20,0 0-24,0-5-48,0 2-180,0-2-64,0-3-140,0 2-152,0-2-216,0 0-328,0 0 296,0-2-596,0 0-4481,4-5-5560</inkml:trace>
  <inkml:trace contextRef="#ctx0" brushRef="#br2">21367 6211 6169,'0'0'2692,"0"0"-1012,0 0-456,0 0 312,0 0-168,0 0-548,0 0 77,0 0-173,0 0-240,0 0-164,-10 0 16,1 2 20,9 5 136,-9 3 136,6 1-68,-7 3-72,4-1-48,-3 3-124,9 2-72,-3-3-88,-3 0-32,6-1-16,6-1-96,-3-1 72,3-2-24,-3-2 0,7-3 0,-1 1 4,0-6 20,0 0 84,4 0-20,-7-3-16,3-3-24,1-4 0,-7 0-96,3-2 48,-3-1-8,0 2-52,3-5-132,-6-1-36,0 1-40,0 1-20,0-2 108,-9 1-28,9 2 52,-9 1 96,-1 3-4,7 2-72,-6 5-108,0-1-20,-7 4-76,7 0 60,3 4 4,-4-1 8,1 5-60,3 0 60,-6 0-60,12 3-16,0-1-44,0-1-372,0 1-736,3 0-945,6-1-1627,-3-3-788,3-2-1409</inkml:trace>
  <inkml:trace contextRef="#ctx0" brushRef="#br2">21602 6271 11117,'0'0'3232,"0"0"-2144,0 0-976,0 0 328,0 0 425,0 0 575,0 32-356,0-22-484,0 2-184,0 1-112,0-1-60,0 1-24,0-1 48,0-1 12,0 0 20,0-4-80,0 0-40,0 0-8,0-4 32,0 0 40,0-3-52,0 0 112,0 0 180,0 0 128,0-5-80,0 2-304,4-5-228,2-2-12,-3-2-72,-3-1 36,6-3-24,-3 2-48,3-7-24,-3 4-28,-3-2 40,7-2-12,-7 2-12,3-5 36,-3 3-48,0 2 44,0 2 116,0-1 8,0 1 48,6 5 88,-6 3 56,0 1 0,0 0-84,0 4-100,0 0 4,3 3 72,-3-1-84,0 2-60,3 0-72,3 0-48,-3 2 72,7 1-12,-4 3 60,3 2 44,1 2-80,-7-1-60,6 1 48,-6 1 12,3 3-12,-3-3-16,4 1 64,-4 0 0,-3-2 60,0-5 0,0 3 12,0-1-12,-3 0 60,-7-4 112,4 3-16,3-4-36,-6 0-12,6 2 24,-7-2-44,1-1-40,3-1 0,3 0-48,-7 2-4,10-2-56,-6 0-40,6 0-68,-3 0-72,3 0-88,0 0-120,0 2-168,0-2-176,0 3-36,3-3-196,3 0-888,-6 0-3169,3 0-2684</inkml:trace>
  <inkml:trace contextRef="#ctx0" brushRef="#br2">21810 6234 13253,'0'0'1964,"0"0"-1624,0 0-252,0 0 240,0 0 365,40-4 1155,-30 2-376,5 1-776,-2-2-476,-4-1-208,0 3 36,4-1-44,-7-2-4,-3 2-8,3-2-4,-3 0-84,-3 2 88,0-4 0,0 3-104,-3-3-32,-3 2 8,-3 0-48,-4 0 40,4 2-40,0 0 12,-1 2 48,1 0 124,0 4 0,-1 4 100,1 0 20,6 2 64,-3 1-60,3 0 8,3 3-56,0-1-76,3 1-4,3-1-84,-3 1-56,6-2-52,1-3 24,-4-1-48,6 2-188,-2-7 4,-1 3-312,0-6-736,4 2-2329,-7-2-2115,3-2-761</inkml:trace>
  <inkml:trace contextRef="#ctx0" brushRef="#br2" timeOffset="0.99">22002 6308 8613,'0'0'1992,"0"0"-1272,0 0 336,0 0 740,22 27-532,-13-24-420,-5 3 41,5-2 59,-3 2-352,-3-4-248,-3-1 60,6 4 184,-6-5 180,0 1-36,0-1 140,0 0 60,0-1-48,3-4-184,-3 0-508,0-1-84,0-2 60,0 0 24,0 0-96,0 2-36,0-5-48,0 1 48,0-1-52,7 2-8,-7-3-4,0-2 0,0 3 4,0-3-4,0 3-4,0-1-40,3 3 48,-3-1 0,0 2 4,0 0-4,0 5-12,3-3-36,-3 4 40,0 0 0,6 0-4,-6 0-48,0 2-60,3 0-60,6 0 36,-9 2 48,10 2 36,-4-2-12,-3 4-24,3-3-4,4-1 28,-7 4 12,0-4-24,3 2-72,3 0-108,-9-4-196,3 2-96,-3-1-136,7 2-156,-7-3-4,0 2-260,0-2-688,0 0-2125,0 0-2223,-7 0-417</inkml:trace>
  <inkml:trace contextRef="#ctx0" brushRef="#br2" timeOffset="0.99">22281 6205 10949,'0'0'2676,"0"0"-2016,0 0-228,0 0 336,0 0 28,-24-4 1009,17 4 87,-2 0-964,6 4-552,-6 2-168,3-3 36,-7 3-16,13 2 40,-6 2-36,3-2-52,3 0-120,0 1-48,0-1 0,9-1 160,-6-1-28,7 0-72,-1-2-60,0 0 48,7-2-56,-13-2-4,9 0 0,-3-2-8,7-2-40,-13 2 48,6-4 4,-2 2 104,-4 0-24,-3 1-72,3-4 36,-3 4 12,0-3-60,0 2-64,0 3 52,0-2-36,0 1-60,0 2-84,-3 2-16,3 2 208,-3 0 24,-4 4 112,7 0-128,-3-1-4,3 1 92,0 0 12,3-3-104,4 3 0,-4-2 8,-3-1 24,9 2-36,0-4-264,-6 1-124,7-2-184,-1 3-204,0-4-136,-2-1 152,-1 0-692,0 0-3493,6-1-3660</inkml:trace>
  <inkml:trace contextRef="#ctx0" brushRef="#br2" timeOffset="0.99">22455 6112 9381,'0'0'4616,"0"0"-3960,0 0-592,0 0 440,0 0 52,0 0 449,0 0 507,0 0-84,0 27-684,13-19-292,-7 0-16,6 0 112,-3-3 84,4 3-112,5 0-156,-2-2-208,3-1-84,-7 1-72,10-2-4,-7 0-116,-2-2-184,5 0-84,-5-1-72,2 2-388,-3-3-284,1 0 140,2 0-548,-2 0-1013,-4 0-1867,7 0 2028,-13 0 1728,6 0 576,0 0 88,-6 0 368,-3-3 912,0 3 736,0-1 68,0 1-160,0 0-1116,0-2 181,0 2 715,0 0-208,-9 0-864,6-2-340,-3 2-96,3 0-28,0 0 28,-7 2-76,4 4-56,-3-3-64,6 4 0,-4 0 84,4 3-24,-3-3-52,3 1 52,3 0-12,0 0 36,0-1-32,3 1 32,3-3 0,-3 2 0,4-6 0,2 4 28,0-4-36,1-1-76,-7 0-172,6-1-32,3-4-16,-2 2 16,-1-3-4,0-2 52,1 3 48,-7-3-76,3-2-36,-3 1-84,6-1 0,-9-2-24,0 2 108,0 1 220,-9 1 72,6 0 296,-6 3-28,6-1-36,-13 4-84,7 0-112,-1 0 40,-2 2 56,3 2-32,6 0-64,-7 0-16,4 2-92,3-2-60,-3 1-60,6 2-4,0-2-44,0-1-100,0 4-96,0-4-148,6 2-160,-6-2 160,9-1-288,-6-1-784,7 0-2273,-10 0-2543,9 0-461</inkml:trace>
  <inkml:trace contextRef="#ctx0" brushRef="#br2" timeOffset="0.99">22554 6031 680,'0'0'13533,"0"0"-11437,0 0-1583,0 0-177,0 0 632,0 0 1048,0 0-496,0 0-512,0 0-500,0 0-436,0 0-72,0-9 0,0 15 108,7 3 268,-7 3 144,0 5-88,0 1-104,0 1-172,0 0-36,0 0 12,0 3-12,0-3 0,0 0 36,-7-1 28,7 1-88,0-3-28,0-3-68,0 2-4,0-5-68,0 0-12,0-3-124,0-3-92,7 0-96,-7-2-124,0-2 16,0 0 128,0-6 72,0 1-552,0-8-808,0 0 232,-7-4-1360,4 7-3205,-3-13-2876</inkml:trace>
  <inkml:trace contextRef="#ctx0" brushRef="#br2" timeOffset="0.99">22923 6263 11297,'0'0'2760,"0"0"-2048,0 0-120,0 0-264,0 0 489,0 0 539,0 0 332,0 0-968,0 0-424,0 0-80,3 18 64,-3-15-12,0 3 24,0-4-60,0 4-36,4-2-136,-4-4-12,6 3 24,-6 0 60,0-3 64,0 0 8,0 0 28,0 0 80,0 0 28,3-3-40,3 0-92,-3-1-100,-3-2-96,6 0 96,-3 1-12,-3-3-32,0 0-64,7-2-60,-7-1 48,3-1-96,-3 0 36,6 3 12,-6-1 52,3 1-52,3-1 60,-6 2 8,3 0 0,-3 5-4,0-3 44,10 4-36,-10-2-4,0 0-4,9 4-4,-9-2-48,3 0 36,6 0-60,-9 2 12,7 0 12,-4 0-40,3 0 16,-3 0-48,3 2 36,-3 0-12,3 0 24,-2 0 24,-1 0-16,3 2-20,3-2-12,-6-2-36,3 2 12,-2-1-88,2 2-168,-3-3-120,3 2-136,-6-2-100,0 0 120,0 0-392,0 0-1601,0-2-3811,0-2-713</inkml:trace>
  <inkml:trace contextRef="#ctx0" brushRef="#br2" timeOffset="0.99">18576 6863 1004,'0'0'6353,"0"0"-4329,0 0-1248,0 0-128,0 0 368,0 0 184,0 0 48,0 0-388,0 0-144,0 0 153,0 0-185,0-11 120,0 9-40,0 2-148,0 0-140,-3-2-84,-3 2-124,3 0-120,-7 4-64,1-1-36,0 5 24,0 4 76,-4 1 24,7 5 8,-3-1-72,-1 3-20,7-3-88,3 0 0,3-4-64,7 1 64,-1-4-4,0 0 0,7-3 0,-4-3-4,7-4 0,-1 0-76,-5-2-12,5-4 0,1-1-28,0-5 4,-7 1 60,-3-1 60,4-2 0,-7 3 8,-3-2 52,3-1-12,-6 4-44,0-4-4,-9 1-60,3 2 60,-7-1 8,4 0 136,0 3 28,-4 1-112,-2 4 0,2-2-60,-2 6-72,2 0-36,1 5-88,3 0 24,-10 3 16,10 0-40,0 0-36,5-3-60,-2 3-76,3-1-84,3 1-212,0-2-660,0 0-645,3 0-503,7-3-1404,-4 2-645</inkml:trace>
  <inkml:trace contextRef="#ctx0" brushRef="#br2" timeOffset="0.99">18762 6956 8505,'0'0'2404,"0"0"-1324,0 0-120,0 29 240,0-19-116,0-1-644,0-1 144,0 0 13,0-3-49,6 1-76,-6-4-4,0 0 52,4 1 92,-4-3 160,0 0-4,6-3-48,-6-1-116,3-2-192,-3-1-96,9-3-100,-9 0-32,0 1-4,9-3 0,-9 1 16,4-3-64,5 3-16,-9-3-112,6 2-8,-3 3 4,3 1 0,-6 0-8,3 3 4,4 1-44,-4 2 0,-3 0-36,0 2-16,3 0 28,3 2 72,-3 0 56,3 4 20,-3 2-4,7-1-60,-10 3 72,9 0-36,-3 1-48,4-1 4,-1-3 52,-6 1 4,6 0-48,4-3-12,-4 1 0,0-4-72,-3 4-48,4-4-72,-7 0-100,-3-2-276,3 1-208,3-1-280,-6 0-52,0 0-80,-6 0-2973,3-3-6012</inkml:trace>
  <inkml:trace contextRef="#ctx0" brushRef="#br2" timeOffset="0.99">19485 6896 5929,'0'0'2248,"0"0"-640,0 0-256,0 0 88,0 0 12,0 0-564,0 0-20,-7-27 37,7 24-133,-9-2-56,6 4-308,-6-5-172,-1 4-52,-2 2 36,-3 0-24,2 0 0,-5 6-24,5-3 0,-2 5 60,-4 2 72,7 1 148,-1 3 96,4-3-100,0 5-84,2-3-132,7 3-40,-3 1 4,3-1-4,3-1-60,4 2-60,-4-1-68,12-3 0,-5 1 0,2-4-4,7-2-8,-7-1-4,7-3-48,-1 0-24,-5-4-48,5 0-64,-2-2-8,-4-2-16,0 1-68,-2-2-152,-4-1-80,3 3-52,-9-1-40,3-2-12,-3 4-644,0-2-1657,0 2-2587,-3 1 675</inkml:trace>
  <inkml:trace contextRef="#ctx0" brushRef="#br2" timeOffset="0.99">19665 6962 13165,'0'0'2444,"0"0"-1351,0 0-857,0 0-12,0 0 76,0 0 588,0 0 416,0 0-520,-13 33-432,13-22-192,-9 3-64,9-1-8,0 1 8,0-2-48,0-3 36,3 1-80,3-4 0,7-1 12,-4-1 80,0-4 12,4 0-36,2-1-72,-3-5-36,4-2-96,-7 0-40,4 0-8,-10-2-40,3 1 12,3-1 76,-6-1 20,-3 0-20,0-2-104,0 2-44,-12 1 136,6 1 144,0-1 172,-4 2 72,1 1 88,-7 3-52,4 0-244,3 4-36,-4 0-184,-2 4 16,6 0 108,-4 0-4,4-1-132,9 3-232,-6-2 0,6 2 60,0-2-288,6 2-572,-3-5-933,6 1-1923,1-2-848</inkml:trace>
  <inkml:trace contextRef="#ctx0" brushRef="#br2" timeOffset="0.99">19897 7004 11941,'0'0'2560,"0"0"-1964,0 0-496,0 0 288,0 0 372,0 29 125,0-21-57,0-2-320,3-1-336,-3 3-84,0-2-4,6-2-20,-3 2-16,-3-4 100,7-2 108,-7 0 196,3 0 136,3-6-16,-3 0-168,6-1-100,-9-3 36,10-4 120,-10 3 120,9-1-24,-6-2-168,6 1-88,-9-2-84,7 3-96,-4-2-72,6 5-36,-9-1 88,6 5-40,-3 0-52,3 2-8,-6-1-12,4 2-60,-4 2-52,0 0-56,3 0 24,3 3 144,-6 2-72,0-2 76,3 3-52,6 2-12,-9 0-36,6-3 8,-2 1-8,2 0-12,-3-2-96,3-1-16,-3 0-140,3-1-128,-2 0-92,-4-2-200,3 0 60,3 0-196,-6 0-516,0 0-1081,0 0-2115,0 0-616</inkml:trace>
  <inkml:trace contextRef="#ctx0" brushRef="#br2" timeOffset="0.99">20241 6807 9321,'0'0'6488,"0"0"-4475,0 0-1617,0 0-88,-28-3 492,16 3 276,3 2-212,-1-1-340,7 1-320,-6 4-192,3 2-12,3-3 12,-4 3 64,4 0-64,-3 0-12,6 1-44,0-1-80,0 2 4,0-1 72,0-1-28,9 2 76,-9-2 4,10 0 60,-4-3 20,3 1-12,-6 4-24,7-4-44,-1-1 4,0 1-8,-6 2-8,4-5-100,-4 3-12,3 2 44,-6-4-8,0 2 72,0-1 12,-6-1 60,3 4 52,-4-4 32,4 2-72,-6-1 0,0 1-72,-1 0-4,7-4-68,-3 4 0,3-4-36,-6 0-76,9-1-20,-7 4-64,7-5-12,0 0-124,0 0-60,0 2 36,0-2 20,0 0-244,0 0-560,0-2-1641,7-3-3915,-4 0-669</inkml:trace>
  <inkml:trace contextRef="#ctx0" brushRef="#br2" timeOffset="0.99">20319 6896 13789,'0'0'2564,"0"0"-331,0 0-1753,0 0-260,0 0 172,0 0 184,0 0 216,0 0-48,0 0-212,31 18-96,-16-17-120,1-1-88,2 0 4,1-1-40,0-1-156,-7-2-36,3 2-180,-5 0-148,-1-2-168,-6 2-328,6 0-196,-5 1 140,2-4-492,-3 3-3677,3 2-4576</inkml:trace>
  <inkml:trace contextRef="#ctx0" brushRef="#br2" timeOffset="0.99">20387 6759 11429,'0'0'3028,"0"0"-2032,0 0-884,0 0 216,0 0 365,0 0 699,0 0 344,0 0-700,0 0-388,-9 29-164,9-19-12,0 1 12,0 3 60,0-3 12,0 5 12,0-5-132,0 5-88,0 0-12,3-3-144,6 3 28,-9-2-16,0 0-48,6 2-84,-6-5-12,3 1-60,-3-1-12,7 0-36,-7-4-24,0-1-36,0 1-72,3-3-36,-3 0-40,0-2-92,0-2-132,0 0-136,0 0-48,0 0-196,-3 0-376,-4-2 224,7-4-952,-3 3-6021,-3-7-2152</inkml:trace>
  <inkml:trace contextRef="#ctx0" brushRef="#br2" timeOffset="0.99">20601 6917 11129,'0'0'4280,"0"0"-2723,0 0-329,0 0-204,0 0-216,0 0-296,-28-9-108,19 9-76,-1 1-132,7 4-136,-6-2-52,3 3 52,3 4 36,-3-2-44,2 1 44,4 1 48,0 0-56,0-3 8,4 1-88,2 0 88,-3-3-12,3 1-24,3-2 40,-6 0 68,7-2-60,-1-2-8,-6 0 32,6 0 36,-2 0-24,2-2-8,-6-4-16,3 4 12,-3-4-36,-3 5 24,3-3-8,-3 0 8,7 2 0,-7 0-72,0 1-40,0-2 36,0 3-44,0 0-4,0 0-80,0 0-96,0 0-88,0 3 4,0 0 96,0-1 32,0 6 88,0-5-12,0 1-72,0 4 128,0-6-8,9 4-108,-6-4-64,6 0-20,-2-2-160,2 0-256,0 0-268,-6 0 128,7-2-600,-1-2-3041,-6 2-3539,6-3 1751</inkml:trace>
  <inkml:trace contextRef="#ctx0" brushRef="#br2" timeOffset="0.99">20750 6997 9129,'0'0'3184,"0"0"-1936,0 0-432,0 0 52,0 0 281,0 0 295,-6 25 180,6-22-780,6 2-464,-6-2-196,0-1 20,0 1 4,0 0-72,3-3-16,-3 0 12,0 2-20,0-2 8,6 0 88,-6 0 204,0-2 96,0 0-120,3-4-196,-3 3-108,0-3 12,0-4 24,0 2-20,0-1-4,6-1-24,-6-1 24,0-3-32,3 1-64,4-1-132,-7 2 12,3 1-64,3 3 184,-3 2-4,-3 3-40,0 1-52,3-1-12,3 3-36,-6 0 68,3 0 76,4 0 168,-7 5 36,9-4 28,-6 3-100,3 2 24,-3 2-24,4 0-48,-4 1-44,3 1-40,-3-2-168,-3 1-96,6-1 8,-3-3 100,-3 1-84,3 2-184,4-6-84,-7 1 36,0 0-64,3-1-120,6-2-4,-9 0 96,0-2-440,6-2-1861,-3 0-4895,3-4-249</inkml:trace>
  <inkml:trace contextRef="#ctx0" brushRef="#br2" timeOffset="0.99">20948 6888 13549,'0'0'4889,"0"0"-2901,0 0-1076,0 0-12,0 0 200,0 0-288,0 0-212,0 0-236,0 0-364,0 0 12,0 0-12,25-1 156,-22 2-72,16-1-84,-7 0-72,-6 0 60,7 0-180,-4 0-60,-6 0-340,3 0-156,-6 0-196,3 0-368,-3 0 128,-3-1-1724,3-1-7389</inkml:trace>
  <inkml:trace contextRef="#ctx0" brushRef="#br2" timeOffset="0.99">21044 6726 12837,'0'0'3128,"0"0"-1543,0 0-1421,0 0 144,-31 33 604,25-21 816,-3 2-340,6 1-288,-3 0-340,2 4-288,4-1-100,0-1-104,4 1-52,5-3-60,-9-2 36,6 3 12,-3-4 16,3 1-184,-3-1-36,-3-3-84,7 1 0,-7-2-52,3-3-8,-3 1 12,0-1-168,0-2-148,0-1-80,0 0-112,0 0-208,0-2-424,-3 0 200,-4 0-264,7-6-2737,-3 4-4835</inkml:trace>
  <inkml:trace contextRef="#ctx0" brushRef="#br2" timeOffset="0.99">21692 6825 11265,'0'0'3028,"0"0"-1752,0 0-1036,0 0 136,0 0 205,0 0 671,7 36 200,-4-22-556,-3 1-324,6 3-160,-6-1-108,0 1-24,3-3-36,-3-2 20,0 1-8,9-4-36,-9-2-28,0-3 0,3 1 4,-3-4-40,7 2 60,-7-4 64,0 2 200,3-2 28,-3 0-52,0 0-8,0 0 8,0-2-48,0-2-156,0 0-156,0-4-96,0 1-12,0-5-48,0-2-48,0 1-60,0-4-24,6-4-60,-6-3-12,3-1-36,-3 0 8,0-4-32,0 2 60,0 0 160,0 0 104,0 8 60,0-1 108,0 3 36,0 6-84,0 1-36,0 2-36,0 2-36,6 3 0,-6-2-12,0 4-12,3 1-120,-3 0-60,6 0 0,-2 0 60,2 1 72,-3 4-12,6-2-28,4 3-56,-4 2-12,-3-1 72,3 4-12,1-2 48,-7 2 12,0-1 0,3 1-16,3 3-8,-6-2 72,-3-3 0,0 3 0,7 2 0,-7-5 4,0 1 44,-7-1 16,7-1 8,0 2 24,-9-4-24,6-1 84,-3 1-12,3-2 12,0 0-32,-4-2-4,-2 0-12,6-2 0,-3 1-100,6-1-8,-9 0-216,9-1-88,-10-1-44,7 0-16,3-2-68,0 2-172,-6 0-404,6-1 84,0-2-504,6 2-1640,-6-1-3493,3 2-768</inkml:trace>
  <inkml:trace contextRef="#ctx0" brushRef="#br2" timeOffset="0.99">21993 6831 8493,'0'0'3112,"0"0"-2972,0 0-48,0 0 828,0 0 256,0 0-152,0 0-520,19 24 100,-16-19-151,-3-4-201,9 1-116,-9 3 24,3-4 40,7-1 48,-10 0 88,0 0 244,0 0 60,0 0-52,0 0 172,0 0 128,0 0-144,0-3-284,0-2-160,0 2-68,0-3-52,0 0-84,0-1-24,0 1-64,0-4-8,0 0-8,0 1-72,6-1 80,-6-2 4,3 2 0,-3 1-4,0-1 48,0 2 16,0 3-52,0-1 0,0 3-4,0-2-8,0 4-4,0-1-72,0 2-32,6-3-120,-6 3-64,3 0 52,6 0 80,-2 0 52,-4 3 24,6 0 36,3-3 40,-2 5-52,-4-2 44,3-1-44,1 2 48,-4-2-120,0 0-88,3-1 4,-9 1-164,10 1-132,-7-3-60,-3 2 8,0-2-236,0 1-736,-3-1-561,-7 0-283,10 2-1576,-9-2-645</inkml:trace>
  <inkml:trace contextRef="#ctx0" brushRef="#br2" timeOffset="0.99">22201 6788 8161,'0'0'4780,"0"0"-3696,0 0-756,0 0 520,40 8-68,-24-8 585,-10 0 571,9 0-1028,-5 0-604,2-2-256,-3-2-36,1 2 52,-1 0 4,0-2-68,-6 1-12,7-2-60,-10 2-28,0 1 16,0-4-236,0 4-180,0-4-4,-3 3 148,-4-4-24,-2 6 8,0-1 48,3 2 164,-4 0 72,1 2 80,0 1 8,-1 3 12,1 2 76,0 0 36,6 3 100,-4-1 136,4 4-40,-3-3-76,6-1 4,0-1-64,0 1-12,6-2-24,4 0-28,-7-5 52,0 3-84,6-2-40,0-2-44,-2 0 0,2 0-4,0-2-112,-6 2-216,7-1-176,-10 2 136,9-3-104,-9 0-232,3 0-637,3 0-979,-3 0-1832,-3 0-637</inkml:trace>
  <inkml:trace contextRef="#ctx0" brushRef="#br2" timeOffset="0.99">22595 6709 10769,'0'0'2868,"0"0"-1928,0 0-724,0 0 352,0 0-180,0 0 80,-31 0 69,18 6-37,4-3-204,-7 4-172,7 0-36,-3-1 72,9 0 140,-7 2-104,4-2-48,3-1-60,3 1-88,-6-3-4,6 5-12,0-3-8,0-2 24,6 1 8,-6 0 104,3 0-36,6 0-4,-2-1 12,-4-1 4,0 2-84,3-2 0,6 2 52,-12 2-56,10-4-72,-4 4 12,-3-3-28,3 3-72,-6-4-24,3 4 12,-3-4 96,0 4-24,0-4 100,0-1 100,0-1 24,-3 2 124,3-2-4,-6 3 4,3-1-64,-6-2-100,2 1-84,4-1-4,-6 0-120,3 0-20,3 0-128,0 2-108,-4-2 56,7 0-108,0 0-212,0 0-625,0 0-1439,7 0-2828,-4-2-757</inkml:trace>
  <inkml:trace contextRef="#ctx0" brushRef="#br2" timeOffset="0.99">22753 6701 9805,'0'0'4664,"0"0"-4476,0 0 92,0 0-280,-31 0 640,21 4-124,1 0 237,0 2 19,0-3-92,5 5-420,-5-2-40,6 0-20,-3 0 44,3 0-48,-3-3-60,6 3-28,0-2-44,0 2-56,0-3 40,0 2 12,0-2 28,0 2-4,6-2-24,-3 1-56,-3 2 60,6-3-56,-3 3 64,3-1-12,-3 0-8,1 1-40,2-2 36,3 3-48,-9-1 0,9 0-112,-6 0 40,-3 0 64,7-1-104,-7 1 52,0-2 0,0 2 48,0-3 12,0 2 60,-7-2 40,7 2 32,-9-4-20,6 3-16,-6 0-36,3-2 16,2 0-64,1 2-12,-3-2-4,3-1-144,-3-1-48,3 0-72,3 0-148,0 0-236,0 2 148,0-2-164,0 0-512,3-2-2829,3 2-3864</inkml:trace>
  <inkml:trace contextRef="#ctx0" brushRef="#br2" timeOffset="0.99">22830 6809 11925,'0'0'4372,"0"0"-2975,0 0-1089,0 0-220,0 0 304,0 0 76,0 0-112,0 0-356,0 0-208,0 0 208,0 14 100,0-4 156,0-1 16,7 1 44,-7-1-60,3-1-36,3 0-12,-3 0-48,3-5 48,-3 4-28,3-6-20,-2 3-4,5-4 4,-6 0 8,6 0 4,-3 0-4,-2-4-12,2 3 16,-3-6-100,3 4 24,-3-3-48,-3-2-48,6 0-92,-6 3-100,3-5-64,-3 1-60,0-3 12,0 2-96,4 0 36,2-1 8,-6-3-56,0 3 92,3 1 64,3-1 96,-3 1-136,-3 1 64,0 3 120,6-1 112,-6 6 0,0-1-48,0 2-64,0 0 24,0 2-84,0-1-172,0 7 108,0 0 100,-6 2-276,6-1-965,0 3-1639,0-5-2860,-3 6-1041</inkml:trace>
  <inkml:trace contextRef="#ctx0" brushRef="#br2" timeOffset="0.99">23075 6869 4304,'0'0'4509,"0"0"-2893,0 0-392,0 0 84,0 0 268,0 0-656,0 0 49,0 27 15,0-23 268,0 0-392,0-2-324,6-2-72,-6 2 24,4-2 132,-4 1 36,0-1-60,6 0-128,-6 0-104,0-1-72,3-1-76,-3 0-96,0-2-48,6 0-72,-6-2-4,0 3-4,0-5-40,3 2-12,-3 1 0,0-3 48,6 0 8,-6-2-92,3 1 88,-3-3-64,0 3 72,4-2-44,2 4 40,-6-1 4,3 2-12,3 5-48,-6-1 0,3-3-24,-3 5-72,0 0-24,9 0-4,-9 0 28,7 0 48,2 2 12,-6 1-16,3 0 40,-3-1-12,7 2-12,-10-2-28,9 2 52,-6 2 0,3-3-12,-3 2 24,-3-2-52,10 3 40,-4-4 24,-3 4 48,3-2 4,-3 0 8,7-1 36,-1-1-36,3 2 64,-5-2 44,2 0 0,0 0 0,0 0 16,-5 0 20,-1-2 12,3 0 16,-3 0 8,6 0-20,-9 0-16,6 0-24,-2-4-24,-4 0-96,6 2-12,-3-4-140,3 0-4,-6 1-28,3-3-68,3-1-136,-6 1 196,3-2-4,-3 1 76,0-1 96,0 0 12,0 3 48,0-1 172,0 4 20,0 0 76,0 2-124,0 2-192,0 0-12,0 0-120,0 2-84,-3 4 216,-3 4 120,3-1 36,-3 4 0,-3 1-44,5 2-100,-2-5 132,6 5-36,0-5-24,0 2 36,0 0-8,0-6 68,6 3 36,-2-5-60,2 1-72,3-2-12,-6 0 28,6-2-28,-5 0-72,2-1-144,3 2-252,-6-3-208,-3 0-132,6 0-76,-6 0-232,0-3 92,0 2-668,0-1-4261,0 0-4008</inkml:trace>
  <inkml:trace contextRef="#ctx0" brushRef="#br2" timeOffset="0.99">19292 7345 6445,'0'0'2504,"0"0"-796,0 0-780,0 0 340,0 0 232,0 0-616,0 0 313,0 0-25,0-26-60,-9 22-560,0 2-328,3 0-116,-10 2-8,4 0 20,-4 2-60,4 4 40,-7-2-4,7 2-44,-4 0-40,4-1-12,3 3 0,9-2-88,-3-1 28,-4 3-88,7 2-72,7 2 88,-4-1-28,6 1 12,0-1-36,4 3-12,2-3 48,-2-1 12,-4 4 84,3-5 4,-2 1 44,-1 0-8,0-1-36,-3-1 36,-6 0 12,3 0 64,-3-3 60,-3 3 48,-3-2 0,3-1 124,-6 1 8,3 0-20,-7 0-52,4 0-84,-4-3-88,4 3-60,-6 0-8,2-2 8,4-1 0,0 2 0,-1-3-8,1-2-64,0 1-4,6-1-56,-7 0-212,10 0-148,0 0 88,0 0-128,0 0-384,10-1-1485,-7-1-2875,6-3 347</inkml:trace>
  <inkml:trace contextRef="#ctx0" brushRef="#br2" timeOffset="0.99">19367 7450 8765,'0'0'2608,"0"0"-1696,0 0-796,0 0 420,0 0 548,0 0-72,0 0-548,0 0 228,0 0 13,0 0-85,0 27-24,3-19 20,3 2-100,-6-1-24,3 1-76,3-1-28,-2 4-108,5-6-108,0 3-24,-6-5 32,7 1-32,-1 0-28,0-2-24,-3-2-20,4 2 8,-7-4 24,6 0 4,0 0 68,-6-4-24,4 2 4,-4-2-16,3-2-24,-3 0-20,-3 1-40,6-5-60,-3 1-8,-3-3-64,7 0-4,-7 1-44,0-5 36,3 1-48,-3 3 68,0-4 0,0 5 64,0 0 0,0 1-4,0 2 4,0 2 4,0 1-4,0 1 0,0 2-48,0 0-24,0 2 0,0 0-12,0 0-88,0 0-108,0 0-84,0 0-72,0 0-128,0 0-60,0 4 96,0-3-208,0 4-716,0-2-965,0 2-1791,0-2-168,0-3-889,0-21 4601</inkml:trace>
  <inkml:trace contextRef="#ctx0" brushRef="#br2" timeOffset="0.99">19692 7516 9549,'0'0'2912,"0"0"-2160,0 0-152,0 0 452,0 0-232,0 0 173,0 0-97,0 0 92,0 0-384,0 0-272,0 0-100,19 21-24,-19-21 12,0 0 12,3 0 12,-3 0 84,6-1-24,-3-4 0,-3 2 12,0-3-36,0 2-16,0-4-56,0 0-4,7 1-20,-7-3 8,0 0 4,0 1 8,3-1-12,-3 1 40,0-1 20,0 2-144,0-1-108,6 1-120,-6-2 12,0 4 48,3 1-88,-3-3 4,0 2-12,6 2-60,-3-2-28,-3 3 40,7-2 44,-4 4 52,0-1-36,3 0-4,-6 2 28,9 0-12,-6 0-28,-3 0-80,0 0-28,7 2 60,-7 0-144,0-1-220,0 4 20,0-4-320,0 3-768,0 2-1377,0-4-2347,-7 4 159</inkml:trace>
  <inkml:trace contextRef="#ctx0" brushRef="#br2" timeOffset="0.99">19888 7420 13013,'0'0'1184,"0"0"1065,0 0-1541,0 0-312,0 0 1000,0 0-20,0 0-256,37-2-320,-28 2-232,4 0-132,-4 0-60,3 0-40,4 2-32,-4-2-52,-2 0-60,-1 0-192,3 0 0,-2 0-96,-1 0-36,-3 0-48,-3-2-160,3 2-300,-2 0-108,-4 0-128,0 0-156,0-2 80,0 2-1304,0-3-5565,0 2-1596</inkml:trace>
  <inkml:trace contextRef="#ctx0" brushRef="#br2" timeOffset="0.99">20111 7305 9233,'0'0'4572,"0"0"-3332,0 0-772,0 0-132,-15-28 172,11 24 601,-5-2 555,0 4-1024,-4 0-640,4 2-28,-6 0 28,5 4 172,-2-1-28,3 4 16,-1 0 48,1 1 12,6 2 12,-6-1 24,2 3 24,7 2 60,-3-3-24,-3 3-88,3-1 40,3-2-88,0 5-8,0-5-28,3 3-24,3-2 0,-3-3-8,-3 1 32,0 0 0,7-1-36,-7-1-60,0 0-48,0 1 0,0-1 4,0-2-4,0 0-48,0 1 0,0-2-48,0-2-72,0 3-52,0-2-252,0-4-156,0 2-124,0 2-296,0-4 44,-7 0-536,7 0-2449,0 0-2275,0-6-941</inkml:trace>
  <inkml:trace contextRef="#ctx0" brushRef="#br2" timeOffset="0.99">20173 7460 5745,'0'0'4440,"0"0"-3436,0 0-720,0 0 616,0 0 872,0 0-712,0 0-268,0 0 73,0 0 143,0 0 88,0 0-528,0-12-372,-3 12-124,-3 0 88,3 0 48,-4 0 24,-2 0-12,6 2-40,-6 2-8,-1 0-60,7 2-40,-3-2 60,3 3 88,-3-1-28,6 2-32,0-4-88,-3 4 0,3-2-60,3-1 48,-3 1-56,6-2-8,-3 2 0,6-5 4,-5-1-4,5 0-72,0 0-32,0 0-12,-2-3 32,2-3 28,0 2 52,-6-2-52,7 0 60,-7 3 4,3-3 4,3 2 100,-6-2 28,-3 4-124,0-1-12,0-2-4,0 4-300,0-1 72,0 2 124,0 0 104,0 0-108,0 0-92,0 2 180,-3 1 24,-6 3 364,9 4 48,-6-2 12,3 1-108,3-1-48,0 0 72,0 0 120,0-1-184,9-1-200,-9 2-76,12-5-192,-5 3-52,2-2-164,-6-2-236,6 0-292,1-2-184,-7-2-204,3-2-3609,3-1-7332</inkml:trace>
  <inkml:trace contextRef="#ctx0" brushRef="#br2" timeOffset="0.99">20396 7413 12057,'0'0'2828,"0"0"-2084,0 0-492,0 0 377,0 0 1087,0 0 160,0 0-884,0 0-604,0 0-208,0 0 28,-6-17 0,6 15-40,-3 2-36,-6 0 16,9 0-148,-10 0-12,10 5 12,-3-2 48,-6 7 156,3-2 52,3 1-16,-4 1-32,4-1-4,-3 3-72,6 0-36,0-3 64,0 1-4,0 0-24,0-3-24,0 1 12,6-4 12,-3 2 52,4-3-64,-4-1-36,3 3 12,-3-4-52,3-1-44,-3 0-72,-3 2-240,3-2-64,4 0-80,-7 0-164,9 0-128,-6-2-172,3 1-140,-3-1 32,7-3-1028,-4 5-3925,-3-1-1372</inkml:trace>
  <inkml:trace contextRef="#ctx0" brushRef="#br2" timeOffset="0.99">20517 7495 12329,'0'0'2656,"0"0"-1724,0 0-616,0 0 85,0 0 483,25-8 1040,-16 6-956,-6 0-456,7 0-280,2-2-16,-3 2 16,1 1 24,-1-1-48,-3-2-52,-3 0-12,0 2-44,4-4-4,-7 4-12,0-4-80,0 3 128,0-3-48,0-2-76,-7 3 4,4-1 56,0-2-68,-6 0-72,3 4-16,3-2-32,-7 5 112,4 1 4,3 0-80,-6 0 0,9 0 84,-10 3 0,10 1 84,-3 2 12,-3 1-12,3 1 52,-3 0 44,3 2-24,3-1 12,-6 1-8,6 0-4,0-3-72,0 1-36,0 0-36,6 0 136,-3-5-56,3 3-92,-3-4-136,3 2 16,-3 0-108,1-2-136,2-2-132,-6 0-120,9 0-136,-6 0-140,-3 0 172,0 0-276,0 0-972,6 0-1057,-6 2-1127,0-2 1520,0 0-1445,0 0 1153</inkml:trace>
  <inkml:trace contextRef="#ctx0" brushRef="#br2" timeOffset="0.99">20613 7502 3268,'0'0'5377,"0"0"-337,0 0-5000,0 0 36,0 0 112,0 0 168,0 0-356,0 0-24,0 0-152,0 0-68,0 0-72,-21-25-16,14 25 100,7-2 44,0 2 8,0 0 52,0-1 128,0 1 0,0-2 116,0 2 36,0-3 92,0 2-40,0-1 0,0 2 100,0-2 0,7 0 76,-7-2 104,0 2-20,0 2-300,0-2 76,0 1 72,0-2-7,0 1-29,0 2-92,0 0-44,0 0-52,0-1-40,0 1-40,0 0 0,0 0 56,-7 0 8,7 0 28,0 0 24,0 0 0,0 0 36,0 0 164,0 0 168,0 0 76,0 0-176,0 0-124,0 0-60,0 0-36,0 0-104,7 0-68,-7 0-156,3 0 156,3 0 52,-3 0 8,6 0-48,-6 0 88,7 0-28,-1 0 0,-3 0 16,4 0-40,-1-4 0,-6 1 12,6 2 28,-6-3 8,4-2 12,2 4 28,-6-4-52,6 3 0,-9-3-8,6 2-4,-2-2 0,-4 0 0,6 4 16,-6-3-40,0 1-44,3 2 40,-3-4-44,0 4-8,0-1-104,-3-2-8,-3 2-48,6-2-16,-10 4 24,10-3-8,-9-2 32,-3 4 64,2-2 72,7 0 0,-12 4 96,5-1 28,1 1 156,-3 0-112,2 0-32,7 1-28,-6 3-24,3 2-32,-4 2-44,7 1 88,-3 1 48,6 6 4,-3-3-28,-3 3 24,3-1-56,3 0-76,0-1 72,3-1-76,3-1 4,-3-2 48,-3-1-56,6-1 56,4-2-12,-7 0 24,3-3 4,-3 2 8,3-4 12,-3-1-12,7 0-12,-7 0-60,6 0 36,-3 0-44,4 0-4,-1-1-60,-6-1 0,6-1-36,1 1-96,-7 2-244,6 0-160,0 0-156,-9 0-236,6 0 116,-2 0-952,-4 0-5949,0 0-1660</inkml:trace>
  <inkml:trace contextRef="#ctx0" brushRef="#br2" timeOffset="0.99">18077 7945 3464,'0'0'2957,"0"0"-849,0 0-516,0 0 108,0 27-256,0-16-288,0 1-56,6 1-648,-3 3 325,-3 1 171,6 1-144,-2 3 20,2 2 68,-3 2-24,3 2-188,-6 2-148,3 2 100,-3 0 56,3 2-48,-3 1-84,6 1-112,-6 2-48,0-2-80,0-5 32,0 3-48,0-6-156,-6 1-12,6-8 12,-3 4-64,3-7-80,0-2-4,0 1-4,0-5-52,0 2-24,0-4-60,0-4 0,0 1-12,0 1-96,0-6-72,0-1-40,0 2-32,0-2-28,3-2-32,3-4-412,-6 1-696,0-3-32,4-1-996,2 1-4437,-6-6-1556</inkml:trace>
  <inkml:trace contextRef="#ctx0" brushRef="#br2" timeOffset="0.99">18136 8269 9117,'0'0'3136,"0"0"-1644,0 0-744,0 0-64,0 0-448,0 0 356,0 0 213,0 0-97,-13-27-100,13 23-276,-6 0-72,3 2-112,3 1 24,-3-4-76,3 3-8,-6 1 12,3-1-52,3 2-36,-6-4 32,2 4-44,-2-2 0,-3 2-8,9 0-64,-12 0 20,2 0 44,1 0-52,0 2-12,-1 4-52,-2 0 48,-7 1 72,7 1 4,-4 4 12,7-1-12,-9-1 4,5 1 96,4 3 120,0-3-36,-1 5-48,7-5 12,-3 5 0,-3-1 120,6 1-36,3-2 0,3-1-100,6 1-8,-3-1 32,3-4 4,1 3 96,2 0-28,7-4-92,-1-1 56,1 1-20,-4-2 20,10-5 16,-3 4-76,0-5-48,6 0 40,-7-5-28,7-2-24,-3 1-12,-3-2 0,-4 1-52,1-1 0,-7 0-4,-2 3 0,2-3-4,-3 0 48,1 0 12,-4-1 16,-3 1-28,-3-2 12,0 1-48,0-3-12,0-2-52,0 1 4,0-1-40,-9 1-56,6-3-48,-7 1-100,4 2 16,-6-5-76,2 2-76,1-1-68,0 2-52,-4 0 72,-2-1 120,2 4 0,4 3 12,0-1 184,-1 4 0,1 4 156,0 1 0,-4 1-4,4 3-40,0 3 36,-4 0-76,-2 6 80,3 1 4,-7 3-4,7-3 0,-4 4-92,4-1 16,2-1-140,1-1-544,6-1-277,-3-1-27,6-3-116,0 1-636,6-2-764,-3-5-552,-3 0-1593</inkml:trace>
  <inkml:trace contextRef="#ctx0" brushRef="#br2" timeOffset="0.99">17937 8719 5336,'0'0'4065,"0"0"-1965,0 0-484,0 0-144,0 0-688,0 0 20,0 0 13,0 0-149,0 0 0,0 0-184,0 0-92,13-18 12,-4 15 72,-3-1 40,7 0-4,-4 0-16,0 2 40,13 0 68,-6 1 0,-1-2-96,4 1-36,5 0-76,-2 1-92,0-4-52,-4 4-12,1-1 0,9 0-80,-9-2-56,-4 2-104,4 2-84,-1-2-16,-8 1-32,-1 1 36,0 0 12,1 0-12,-10 0-12,3 0-36,3 0-36,-6 0-12,0 0-52,0 0-32,0 0-40,0 0-44,-6 0-28,3 1-96,3 1-304,-10-2-196,4 2-176,3 0-1216,0 0-4153,-3-2-1960</inkml:trace>
  <inkml:trace contextRef="#ctx0" brushRef="#br2" timeOffset="0.99">17965 7999 3436,'0'0'5101,"0"0"-2917,0 0-820,0 0-416,0 0-72,0 0 12,22-8-32,-13 8-504,1-2 329,2 2-9,4 0 156,-4 0 60,7-2-164,-7 1-184,3-2-92,-2-1-128,-4 4-56,0-1-80,4-4-76,-7 4-96,3 1-12,-6-2-4,4 2-80,-4 0 0,3-2-36,-3 2-28,-3 0-36,0-3 4,0 3-112,3-1-200,3 1-132,-6 0 120,0 0-24,0-2-252,0 2-821,0 0-1243,0 0-1752,0 0-249</inkml:trace>
  <inkml:trace contextRef="#ctx0" brushRef="#br2" timeOffset="0.99">17975 7978 5136,'0'0'3317,"0"0"-1105,0 0-988,0 0-292,0 0-12,0 0-32,0 0-196,0 0-428,0 0 0,0 0 88,0 0 5,0-6-33,0 6 12,0 0 36,0 0 320,0 0 196,0 0-264,0 0-208,0 0-136,3-2-108,-3 2-52,6-2-8,-3 2 8,6-4-8,1 2 44,2 0 28,-3-2-16,10 0-32,-7 3-16,7-4 0,-4 4-20,4 1-4,-7-2-36,1 0 0,5 2 12,-2 0-72,-4-4 0,1 4-4,-4-2-8,0 2-48,1 0-48,-4-2 0,-3 2 8,0-2-20,3 2-88,-6 0-156,0 0-196,0 0-124,0 0 60,0 0 120,0 0-196,0 2-492,0 0-1005,-6 0-1827,6 2-1260</inkml:trace>
  <inkml:trace contextRef="#ctx0" brushRef="#br2" timeOffset="0.99">18567 8339 4224,'0'0'2033,"0"0"-485,0 0-380,0 0 60,0 0 124,0 0-248,0 0-160,0 0-132,0 0-92,0 0-292,0 0-152,-13-12 156,13 10 105,0 0-13,0 2-80,0-2-84,4 2-136,5-1-76,-9-4-28,9 5-8,0-2 36,1 1 112,8 1 56,-5-2 52,2 2 24,4 0-88,-7 0-144,1 0-156,-4 2 4,0-1 0,1-1-8,-1 0-8,0 2-40,-6-2-36,7 2-52,-10-2-48,6 3 0,-6-3-220,3 0-148,-3 0 124,0 0-80,0 0-248,0 0-797,0-3-1127,0 3-1936,0-2-289</inkml:trace>
  <inkml:trace contextRef="#ctx0" brushRef="#br2" timeOffset="0.99">18623 8441 2692,'0'0'8453,"0"0"-5841,0 0-1396,0 0-612,0 0-352,0 0 369,0 0 51,31-10 120,-22 8 196,0-4-436,10 5-244,-7-6-40,4 6 12,-4-3-72,-2 2-208,-1 0-60,-6 2-220,6 0-64,-3 4-36,-2-2 48,-4 0-72,6 4-100,-6-3-316,0 3-581,0 0-987,0 0-2200,0 0-1393,0-3 2945</inkml:trace>
  <inkml:trace contextRef="#ctx0" brushRef="#br2" timeOffset="0.99">20263 8232 2616,'0'0'2256,"0"0"-119,0 0-125,0 0-88,0 0-164,0 0-348,0 0-248,9 27-104,-9-15 121,0 2 303,0 1-552,0 2-176,0 0-112,-3 5-96,-3-3 24,3-1-100,3-1-100,0-5-8,0 1-24,0-1-28,0-4-24,0-1-56,0-1-64,0 0 0,0-3-24,0-1 12,0 1 24,0-2 0,0-1 4,0 0-28,-6 0 0,6 0 0,0 0-36,0 0 0,0 0 12,0 0 0,0 0 24,0 0 37,0-4-37,0-1-60,0-3-96,0-3-84,0-5-24,0-1-13,6-4-23,-6-3 60,0-3 12,0 0-48,0 0 36,0-2-72,0 0 84,0 4-60,0 0 12,0 6 12,-6 1 0,6 3-24,0 3 44,0 1 88,0 1 0,6 2-4,-6 1 0,0 0-8,0 2 0,0-1 4,0 4-4,0-4-48,0 5 60,0-1 0,0 0-4,0-1-4,3 2 0,-3-1-40,0 2-24,6-2-24,-3 2-48,-3 0-24,10 0 60,-4 2 12,-3 0-12,6 4-16,-3-1 4,-3 3 60,7 0 52,-1 1-40,-6 1 0,3 2 44,4-1 4,-7 1-4,3 3-56,-3-3 0,3 2 48,-6-1-108,3-4 36,-3 1 12,0-2 20,0 0 52,0-2 72,0-1 24,0 1 24,-3-4 12,-3 4 12,3-3 12,-6 4-32,-1-4-52,4 3 24,-6-2-24,2 0-64,7 0-8,-6 0-4,3-1-56,3-1-72,-3 0-52,6 0-80,-4-2-72,4 2-148,0-2-132,0 0-244,4 0-124,2-4-76,-3 0-920,6-2-4161,-3 3-1556</inkml:trace>
  <inkml:trace contextRef="#ctx0" brushRef="#br2" timeOffset="0.99">20542 8197 11941,'0'0'2752,"0"0"-1164,0 0-987,0 0-93,-37 8 656,31-4-204,2 0-448,-2 0-144,3 2-76,3-3-72,0 5-12,0 0 8,0 0 4,0 0-112,0-5 28,9 5-16,-9-2-24,10-2-20,2 2-72,-6-5 0,4 1-4,-1 0-44,0-2-8,-6 0-68,7-2 48,2 0-76,-12 1-80,6-5 32,-3 0 76,4 0-40,-7-2 0,0 0 16,0-1 20,-7-1 16,4 1 96,-3-1-124,3 1 40,-6 1 96,-1 0 96,7 4 136,-6 0-232,3 2-12,3 2-96,-3 0 96,2 0-136,4 0-268,0 0 36,0 0-88,0 2-344,4 2-604,2 0-813,3-2-1967,-6 0-881</inkml:trace>
  <inkml:trace contextRef="#ctx0" brushRef="#br2" timeOffset="0.99">20694 8190 12553,'0'0'2428,"0"0"-1432,0 0-567,0 0 35,0 0 144,0 0 320,0 0 140,0 0-112,34 7-200,-22-5-172,7-2-100,-7 0 12,7 3 60,0-3-24,-1 0-120,-5 0-208,2 0-204,-9 0-36,10 0-60,-13 0-96,6 0-100,1-3-276,-4 1-340,-3 2-340,3-1 0,-6 1-2497,3-6-7368</inkml:trace>
  <inkml:trace contextRef="#ctx0" brushRef="#br2" timeOffset="0.99">20802 8005 8777,'0'0'2276,"0"0"-1480,0 0 76,0 0 644,0 0-492,0 0 20,0 0 29,0 0 311,0 0-376,-15 32-228,15-20-180,0 0-16,3 3 32,-3 0 28,3 2 20,3 1-84,-3 1-220,4 3-80,-7-3-64,3-1-24,-3 1 0,6-2-36,-6 1 12,0-1-20,0-2-76,-6 1-24,6-5-44,-3 1-4,3-2-8,0-2-64,0-3-12,0 1-16,0-3-188,0 0-120,0-1-124,0-2-44,0 0-4,0-2-40,0-4-556,0-2-272,0-5-2845,0 3-5039,-7-10 2775</inkml:trace>
  <inkml:trace contextRef="#ctx0" brushRef="#br2" timeOffset="0.99">20917 8242 8401,'0'0'6248,"0"0"-5012,0 0-948,0 0 29,0 0 143,0 0 248,28 4 920,-19-4-572,4 0-400,-4-2-240,4 0-52,5 0-12,-12 0-88,4-2-80,-1 2-88,-6-4-24,-3 4-64,0-1-8,3-1-8,-3 0-100,-3-2-172,0 3-8,-3-4 56,-4 2 84,1 1 64,0 0 24,-4 0-48,1 4-4,3 0 104,3 4-32,-4 0 40,7 4 208,-3 1-88,-3 1 52,5-1-4,4 3 12,0 0-176,0-1-4,0-1 60,0 0-12,10-1 36,-7-1-84,3 0-8,3-2-112,-5-3-52,5 1-68,-3 0-148,-3-4-148,6 0-148,1 0 48,-7 0-224,6 0-1853,-9 0-4891,6-1-389</inkml:trace>
  <inkml:trace contextRef="#ctx0" brushRef="#br2" timeOffset="0.99">21103 8307 5929,'0'0'2780,"0"0"-1408,0 0-20,0 0 648,0 0-356,0 0-876,0 0 301,0 0 567,0 0-324,0 0-516,22 16-296,-16-16 72,-6 2 92,3-2-56,3 0-124,-6 0-40,0 0-8,4-2-52,-4 2-68,0-3-100,6-4-24,-6 4-48,0-3-24,0 0-60,3-2-48,-3 1-12,0-1-80,6 0-16,-6 0 12,3 0-12,-3 5 12,0-3 0,0 6-36,3-2-60,3 2-76,-6 0 28,4 2 72,5 0 96,-9 2 60,9 1 4,-3 1 80,4 0 48,-7 0-24,6 2-24,0-2 16,1-3-100,-7 3-52,6-4-56,-3 0-36,4 2-72,-10-2-280,3 0-168,-3-2-112,6 0-316,-6 0 168,0 0-452,0 0-2597,0-2-4431,-6-2 1831</inkml:trace>
  <inkml:trace contextRef="#ctx0" brushRef="#br2" timeOffset="0.99">21261 8199 10317,'0'0'2532,"0"0"-1680,0 0-12,0 0 56,0 0 173,0 0 683,0 0 212,0 0-844,0 0-352,0 0-8,0 0 4,22 16-160,-13-14-136,1-2-80,5 0-16,-6 0-108,4 0-92,-4 0-100,0 0-60,4 0-12,2 0-48,-5-2-76,2 2-68,-3 0-48,4-2-48,-7 0-184,3 2-152,1-2-200,-1 0-328,-6 0-172,6 2-340,4 0-2941,-13-1-3283,9 1 1347</inkml:trace>
  <inkml:trace contextRef="#ctx0" brushRef="#br2" timeOffset="0.99">21370 8064 13133,'0'0'2608,"0"0"-1167,0 0-857,0 0 160,0 0 420,0 0-136,0 0-152,0 0-208,0 0-136,0 0-96,0 0-36,0 24 0,0-15 92,0 2-116,0 5-40,0 0 48,-3 1 52,3 1-148,-6 1-132,6 0 12,0-1-24,0 1-60,0-4 24,0 0 0,6-1-96,-3-2-4,-3 2-8,6-5-60,-3-1-24,-3-3-24,6 1-204,-6-4-96,3 0-112,-3-2-32,0 0 44,0-2-8,0-6-548,-3-1-708,-3-1 76,3-3-2629,-3-1-2255,-3 3-301</inkml:trace>
  <inkml:trace contextRef="#ctx0" brushRef="#br2" timeOffset="0.99">21584 8211 7809,'0'0'7484,"0"0"-4883,0 0-997,0 0-580,0 0-184,0 0-328,0 0 72,0 0 308,0 0-176,0 31-332,0-22-264,0 5-120,0-4 0,0 1-84,0-1-72,0-2 12,0 0-124,0 0-236,0-5-104,3-1-56,-3 2-104,6-4-96,-6 0 108,0-6-472,0 0-3065,3 1-3739,3-9 1831</inkml:trace>
  <inkml:trace contextRef="#ctx0" brushRef="#br2" timeOffset="0.99">21615 8062 13773,'0'0'2917,"0"0"-297,0 0-1040,0 0-112,0 0-548,0 0-472,-3-27-232,3 27-140,0 0-76,0 0-244,0 0-228,0 0-240,0 2-176,-6 4 148,6-2-52,-4 2-360,4 2-1781,0-2-5027,-6-3-125</inkml:trace>
  <inkml:trace contextRef="#ctx0" brushRef="#br2" timeOffset="0.99">21739 8199 7921,'0'0'2616,"0"0"-1472,0 0-232,0 0 324,0 0 168,0 0-648,0 0 385,0 0 983,0 0-728,0 0-448,-31 16-280,22-14-76,2 2-72,-2 1-180,6 1-124,-3 2-68,3-2-40,-4 1-12,4 1-96,3 2 4,0-2 0,3-1 4,4 1 44,-4-2-52,3 0 0,3-2 4,1-1 44,-7-3 12,6 2-48,0-2-8,-6-2 4,7 1 0,-1-5-4,0 2-4,-3-2 0,4-2 8,-7 5 40,-3-3 48,3 0-24,3 2-24,-6 0 4,0 0-40,0 2-12,0 2-88,0 0-92,0 0-60,0 4-48,0 2 288,0 2 72,-6 1-24,3 1 12,3 0-56,0-1 44,0 1-8,0-1-40,3-1-4,3 0 4,-6-2 0,13-2-84,-13 2-60,9-5-220,-3-1-84,-3 0-180,6-1-268,-2-7-336,-4 0-152,-3-2-4445,3 3-2011</inkml:trace>
  <inkml:trace contextRef="#ctx0" brushRef="#br2" timeOffset="0.99">21937 7929 14513,'0'0'2789,"0"0"-2141,0 0-120,-3 31 396,-3-19 200,6 3-40,0 1 20,0-1-160,0 2-280,0 2-208,6 1-152,-6 1 8,3-1 48,4-1 100,-4 0-100,-3 0-72,6 1-108,-3-5-48,-3 2-36,0-3-92,3-1-4,3-3 0,-6 0-4,0-2 4,0-1-12,0-3-96,0 0-12,3-2-96,-3 0-228,0-2-24,0 2-88,0-2-48,0 0-116,-3 0-296,3-2-464,0 0 128,-6 0-3441,3-6-7900</inkml:trace>
  <inkml:trace contextRef="#ctx0" brushRef="#br2" timeOffset="0.99">19454 8196 6713,'0'0'2504,"0"0"-1080,0 0-512,0 0 24,0 0 12,6-35 28,-6 29-268,6 0-28,-6 0 37,0 3-69,0-3-52,-6 4-152,3 0-208,0-2-224,-4 2-12,-2 0 0,0 2 8,-4 0 0,-5 0 56,9 2-52,-10 4 36,7-2 16,-7 4-52,0-1 48,7-1 52,-4 2 60,-2-1 24,12 1-12,-10 2 24,13-1 0,-6-1-36,3 2-12,6 1-40,0 1-32,0 0 32,6-1 28,-3 3 60,12-3-4,-5-1 28,2 0-96,0-1 32,4-1-96,3 0-24,-7-5 4,7 2-48,-7-5 8,3 0 0,-2 0-4,5-6-8,-5-2-100,2-2 4,-2 2 0,-4-3 36,3 1-4,-5 1 52,-4-3-84,3 0 12,-3 1-16,-3 1 40,0-1 56,-3 1 4,-3 3 0,3-1 100,-4 0-88,4 4 96,-6 0-36,9 2-12,-6 0-60,3 2-4,3 0-8,-3 0 4,3 0 4,0 0-44,-7 2-12,7-2 52,0 6 8,0-2 4,0 2 56,0-1-56,0 1 68,0 4 40,7-2-4,-7 1-96,3 1 60,-3-1-64,3 1 44,3 0-40,-6 4 36,3-3-36,3 0-8,-3 5 56,-3-5 60,0 5-8,7 0-28,-7-5-36,3 5 48,-3-3-84,0 3 48,6-1 28,-6-3-28,0 3 12,0-2-72,0 3 4,0-3 44,0 1-8,0-3-40,0 3-12,-6-2 12,6-3 0,-3 1 12,-4-1 36,7-1 36,-9-2 28,6-2-16,-3 2 12,3-2 84,0-3-8,-4 4-76,-2-4-48,6 1-60,-3 2-8,3-4-64,-3 2-36,2-2-124,-5 2-20,9-2-64,-6 0-72,3-2-48,3 0-76,0-2-72,0 1-72,0-5-156,0 0-1124,0-2-1129,3 1-1331,3 1 248,3-3-1617</inkml:trace>
  <inkml:trace contextRef="#ctx0" brushRef="#br2" timeOffset="0.99">19643 8265 7717,'0'0'4104,"0"0"-2712,0 0-640,0 0 476,0 0-488,0 0 265,0 0 359,0 0-488,0 0-484,0 0-252,0 0-140,-9-21-160,9 25 160,3-1 72,3-1 172,-6 4 28,3 2-4,3-2 12,7 0-36,-7 0-36,3-3-64,0 3-84,-6-4 28,7 0 8,-1-2 24,3 0-8,-5-2-16,2 0-24,0-4 0,-6 1 4,4-1-64,-4 0 0,-3-2 36,3 3-44,3-5-4,-6 2-12,0 0 4,-9 0-4,9-1-76,-3-1 80,-7 2-4,4 1 4,-3 1-64,-1 0-12,-2 4-48,6-2 8,-3 4 4,5 3 36,-5 0 84,6 3 0,-6 4 156,3 1 64,2 1-16,-5 5 4,9 0-52,0 3 40,0 1 20,0-1 16,0 1-64,0-4-156,3 0-12,7-3-12,-4 0-60,-3-5 60,6-1-72,0-5-16,-5 4 88,5-7 8,0 0-44,0 0-72,1-4-160,-1 0-120,-3-2-132,4 0-64,-7-1-124,6-1 60,-6 0-448,6 0-1813,-9 1-3455,7 1 167,-4-4 3321</inkml:trace>
  <inkml:trace contextRef="#ctx0" brushRef="#br2" timeOffset="0.99">19919 8259 12345,'0'0'2328,"0"0"-1004,0 0-879,0 0 63,0 0 476,0 0 836,0 0-808,-28-11-536,25 11-232,-7 3-112,10 4-20,-3 0 44,-3 3 136,3 1 96,-3 1-24,6 2-208,0-3-48,0 0-48,6 3-56,-3-2-4,3-5 48,1 1 0,-1-2 64,6-2-4,-3-2 0,1-1-24,-1-1 72,0-1-20,1-3-52,-1-2 12,3-4-24,-2 3-64,-4-3-8,-3 0-60,3-1 0,-3-3-24,-3 1-24,0-3-136,0 3-8,-3-2 8,-3 1 28,3 2 48,-6 3 152,2 1 8,-5 6-4,3 0-108,-1 2-60,-2 4 84,3 2 44,-7 2 40,4 1 0,2 1-84,7 1-196,-3-1-156,6 0-52,0-1-144,0 1-104,0-1-516,6-1-1493,-3-2-3163,-3-4-725,10-2 3585</inkml:trace>
  <inkml:trace contextRef="#ctx0" brushRef="#br2" timeOffset="0.99">22247 8163 7161,'0'0'2696,"0"0"-1344,0 0-424,0 0 160,0 0 144,-24-6-552,20 6 24,-5 0 65,9-2 15,0 2 232,0-2-168,0 2-320,0-2-212,0 2-156,13-2-96,-7-2 44,3 2 88,3-1 48,7-1-12,0 2-76,2 0-32,-2 0-16,3-2 24,-4 4-8,1-2-52,3 2-72,-4 0-48,1 0-12,-1 0-40,-5 0-32,-4-2-40,7 2-8,-13 0-76,6 0-256,-9 0-176,0 0 124,0 0 48,0 0-136,0 0-480,-9 0-769,6 0-1335,-4 0-1156,-2 0 15,0 0 1473</inkml:trace>
  <inkml:trace contextRef="#ctx0" brushRef="#br2" timeOffset="0.99">22281 8226 11553,'0'0'3000,"0"0"-1464,0 0-683,0 0 43,0 0 264,25 8-268,-12-6-180,-1 0-128,7 0-88,-1 0-68,1-2-76,3 0-124,-7 0-20,-2 0-64,5 0-132,-5-2-12,-4 0-92,0 2-80,0-2-68,-2 2-196,-4-2-100,-3 2-108,0 0-76,0 0 156,-3 0-84,3 0-500,-7-2-1469,4 2-3083,-3 0-813,3-6 3489</inkml:trace>
  <inkml:trace contextRef="#ctx0" brushRef="#br2" timeOffset="0.99">23016 8061 6553,'0'0'2712,"0"0"-776,0 0-472,0 0 64,0 0-416,0 0-164,0 0 185,0 0 351,0 0-648,0 0-448,0 0-192,-31-20-12,19 20 48,-4 4 24,-5 0-12,-1 1 48,-3 3 12,7 2-100,2-1-116,1 4-4,5-2 36,-2-1 12,3-1-8,6 1-100,3-1-24,0 1-12,3 2-44,0-1 56,6-1 12,7-2 60,-4 0-60,3-3-8,-2-1-4,-1 0 4,4-4-4,-4 0 72,1 0-12,5-2 24,-9-4 4,1-2 8,5 3-24,-9-5 36,4 2 24,-4-1-72,6-1 52,-12 2 20,7 1-48,-7-1 12,0 0-24,0 4-12,0-2-60,0 3-48,0-2 40,-7 4-64,7 1-72,0 0-48,0 0-64,-3 4-56,-3 1 104,3 3 208,3 2 0,-6 1 0,6 1 48,-3 1 60,3-1 52,0 2-52,0 1-12,0-2-24,3 1-60,-3-1-4,6 1 0,-6-2 104,0-1-4,0 1 0,3 1-48,-3-1 12,0 3-60,0-1 84,-3-1-92,3 3 68,-6-3-8,3 1-60,3-2 8,-10-1-4,10 1-8,-3-5-4,-3 1-36,3 0 40,3-4 12,-6 0 72,3-3 12,-4 1 36,7 1 36,-3-3 60,-3 0 28,6 0-256,-3-5-184,-6 4-216,9-5-168,0 2-144,0-2-196,0 1-332,0-3 104,0-2-2961,9 4-1515,-6-5-3329</inkml:trace>
  <inkml:trace contextRef="#ctx0" brushRef="#br2" timeOffset="0.99">23286 7827 1604,'0'0'3052,"0"0"-1387,0 0-961,0 0-300,0 0-4,0 0 96,0 0 124,0 0 172,0 0 228,0 0 176,-18 0-72,18 0-80,-7 0-96,7 0-568,0-2 236,0 2 149,-9 0 303,6-2 92,3 2-376,0 0-232,-6-2-64,6 0-4,-3 2-44,3 0-136,0 0-232,3 0-72,3 0-172,3 0 84,1 0 88,2-2 108,7 2-20,2-2-16,4-2-12,-9 2 0,2 1 12,1 1 16,-1-2-28,-8 2 36,2 0-84,4 0 72,-7 0-72,0 0 48,-6 0 12,7 0-8,-7 0-52,3 2 0,-3-2 48,-3 0 0,0 0-48,6 0 32,-6 0-44,0 0-12,0 0-60,0 0-24,0 0-64,0 0-56,0 0-40,0 1-20,0-1 92,0 2 176,0 2-4,0-2 12,-6 0 4,6 2 56,0 0-48,0 0-4,0 0 0,0-1 4,0 5 36,0 0 4,-3 1-40,-3 1 36,6 4 48,-3-1 48,3 4 16,-10 1-40,7-1 0,-6 3 64,3-3-52,-4 0 12,1-1 12,-3-3 28,-1 1-16,4-2-24,0-1 112,-7 1 164,7-1-44,6-3-136,-7 0-120,7 2-108,-3-5-12,6 3-84,-3 0 12,3-2 24,0 1 0,0-1 40,0 2-88,0-2-12,0-3 8,0 3 92,3-2-52,-3-2 52,0 0 8,0 0 84,0-2-8,0 0 20,0 0 0,0 0-12,0 0-12,0 0-72,0 0-4,0 2-104,0-2 48,0 1 52,0-1-52,6 2 48,-6 1-36,0-1-16,0-1 56,0 1-52,0 0 52,0 0-4,0 0 4,0-2 8,0 0 12,0 2 112,0-2 8,0 0 48,0 0 24,0 0 0,0 0-24,0 0-20,0 0-40,0 0-12,0 0-36,0 0-24,0 0-48,0 0-4,0 0-44,0 0-24,0 0-12,0 0 12,3 0 0,-3 0-4,0 0-20,0 0-36,0 0 72,10 0 60,-7 0 120,6 0 24,7 0 4,-7 0-28,3 0-36,1 0 0,5 0-72,-2-2 48,-4 0-52,7-2 40,-7 2-36,4 2-8,-7-1 8,-6-1-4,6-1-8,-5 3-48,2 0 0,-6 0-12,0 0 48,0 0-60,0 0-48,0 0-24,0 0-64,0 0-92,-6 0-132,2 3-64,4 0-144,-9-3-120,9 4-124,-3-2-272,-3 2-40,6-4-1244,-3 0-4449,3 0-1472,31-16 6249</inkml:trace>
  <inkml:trace contextRef="#ctx0" brushRef="#br2" timeOffset="0.99">18096 9096 256,'0'0'1228,"0"0"-368,0 0-312,0 0-236,0 0-180,0 0-68,0 0-56,0 0 4,0 0 0,0 0-4,6-14 44,-6 12 104,0 2 168,0 0 16,0-2-40,0 2-116,0-2-28,0 0 144,-6 2 65,6-2-1,0 2-196,0 0-12,-4-2-116,4 2-40,0-1-80,0 1-8,-6 0 88,6-3 0,0 3-52,0-2-16,0 2-36,0 0 28,0 0 76,0-1 4,0 1 72,0 0 132,0-2 392,0 0 296,0 2 132,0-3-20,0 2-76,0 1-72,0 0 52,0 0-56,0 0-116,0 0-32,0 0-64,0 0-444,0 0 216,0 0-24,0 0-43,0 0 63,0 0 8,0 0 100,0 0-12,0 0-128,0 0-96,0 0-124,0 0-160,6 0-72,-2 0 72,2-2 0,3 2 96,-6-2 52,10 2 12,2-2-28,-3 0-56,4 0 80,-4 2 28,7-2-48,-7 2-28,4-1-32,-4 1-4,7-3 0,-10 1-24,4 0 40,-4 2-76,0-1 36,1 1-44,-1 0 44,-6-2 0,3 2-36,-6 0 0,0 0 40,3 0 20,-3 0 12,0 0 0,0 0-36,0 0-48,0 0-76,0 0-8,0 0 12,0 0 0,0 2 8,6-2 52,-6 0-48,0 1 56,0-1-8,4 0-36,-4 2 40,0-2 4,0 2 4,0-2 12,6 0 36,-6 0 0,0 0 36,0 0 4,0 0-16,0 0 36,0 0-20,0 0 8,0 0-48,0 0 0,0 0-44,0 0-4,0 0 0,0 0-4,0 0-8,0 0-60,0 0 12,0 0 0,0 0-16,0 3 16,0-3 48,0 0 4,0 0 8,0 0 4,0 0 92,0 0 4,0 0-4,0 0 0,0 0-32,0 0-16,0 0 12,0 0-12,0 0-40,0 0 40,0 0-36,0 0 0,0 0-4,0 0-8,0 0-12,0 0-60,0 0 0,0 0 12,0 0-28,0 0 28,0 0 0,0 0 12,0 0 36,0 0-36,0 0 40,0 0 0,0 0-4,0 0-40,0 0 4,0 0 0,0 0-24,0 0-40,0 0-8,0 3-52,-6-1 172,6 6 64,-4 0 20,-2 3 12,-3 5-48,0 1-40,6 2 104,-7 0-100,1 5 84,0-3-8,-1 2 32,1-2 0,6 3-72,-6-7 76,2-2-76,4 1 72,3-5 64,-9-1-88,9 2 84,0-2-8,-3-1-4,-3 1-72,6-1-32,-3 1-16,3 0-40,-7-3 60,4 3-68,3-2-4,-6 0 4,6 1 0,0-1 4,-3-3 44,3 3-48,0-2 0,0-2 0,-6 2 4,6-4 4,0-1 64,0 4 12,0-5-12,0 0 16,0 0-4,0 0 12,0 0 0,0 0 0,0 0-12,0 0-36,0 0-44,0 0-4,0 0-12,0 0-60,0 0 12,0 0 12,0 0 36,0 0-48,0 0 60,0 0 0,0 0 60,0 0 24,0 0 0,0 0 16,0 0-16,0 0-24,0 0-56,0 0-4,0 0-4,6 0-44,-3 0 8,3 0 40,4 0 96,-1-3 12,-3 1-12,10 1-36,-4 1 12,7 0 96,-10-2 52,10 2 140,-7 0-120,3-2-124,-5 2-116,2 0-4,-3-2-4,-5 0-52,5 2 48,-3 0 0,-3 0-48,-3 0 12,6 0 0,-6 0 0,0-2 36,0 2 0,0 0-48,0 0-132,0 0-64,0 0-32,0 0-24,0 0-52,0-2-144,0 2-240,0-4-368,0 2 44,-6 2-400,6-2-1353,0 1-2807,0-2 251,6 17 345</inkml:trace>
  <inkml:trace contextRef="#ctx0" brushRef="#br2" timeOffset="0.99">18768 9182 3980,'0'0'1773,"0"0"-625,0 0-604,0 0 156,0 0 272,0 0 260,0 0-72,0 0-72,0 0-272,0 0-116,0 0-16,-24-2-52,24 0-344,0 2 292,0 0 21,0 0-81,0 0-72,0 0 20,0 0-72,0 0-40,6 0-24,-6-1-36,3 1-40,3 0-48,-3-5-12,3 5-64,-2-1-56,2 1-68,-3-2-4,6 0 44,-6 0-48,7 2 0,-1-2-12,0 2 0,0-2 0,1 0-36,-1 1 48,3-2 8,4 1-8,-4 2-52,-2-2-20,-1 1-24,0-2 8,1 1-56,-7 2-64,3 0 0,-6 0 24,0 0 36,0 0 48,0 0-48,0 0-172,-6 0 64,6 0-92,-10 5-256,7-5-392,-6 1-857,9-1-1091,-3 0-128,-3 0-1389</inkml:trace>
  <inkml:trace contextRef="#ctx0" brushRef="#br2" timeOffset="0.99">18778 9269 7525,'0'0'3300,"0"0"-1272,0 0-984,0 0-132,0 0-332,0 0 60,0 0 141,0 0-9,0 0 128,25 21-260,-10-21-136,-6 0-28,4 0 88,-1-2-28,4 1-52,-7-4-144,3 4-108,-2-3-124,-4 2-108,-3 0-52,-3 0-56,3 2-76,3 0-8,-6 0-64,0 0-216,0 0-396,0 0 60,0 0-88,-6 0-952,3 0-4345,3 0-2880</inkml:trace>
  <inkml:trace contextRef="#ctx0" brushRef="#br2" timeOffset="0.99">19457 8993 4744,'0'0'4397,"0"0"-2085,0 0-956,0 0-424,0 0-8,0 0-164,0 0-84,0 0 189,0 0 203,0 0-116,9 25-256,0-11-20,-6-1 176,-3 5-100,0 2-24,7 2-88,-7 1-108,3 0-132,-3-2-136,6 3-24,-6-5-68,0 0-28,0-3 24,0-3-36,3 1-48,-3-4 24,0-3 0,0-1-12,0 0-36,0-4-8,6 2 8,-6-2 0,0-2 12,0 0 24,0 0-12,0 0 48,0 0-24,0 0 24,0 0-72,3-2-48,-3-2-8,7-4 0,-4 2 8,6-6 0,0 1-12,-6 0-4,7-3-56,-1 2 12,-3 1-12,-3 1 48,3 1-84,-2 3-12,-1 0 24,3 2-24,-6 2 12,3-2-12,6 2-28,-9 2-8,7 0-24,-4 0 12,3 2 12,-3 2 96,3 0 40,3 4-52,-5-2 48,5 3-36,-6-3 48,3 6-4,3-4-40,-5-1 40,2 0 0,-3 1 4,3-2 0,-3-2 60,-3 2-12,6-4-40,-6 0 36,3-1-44,-3-1-12,0 3 4,0-3-4,0 0-36,0 0 0,0 0-132,0 0-112,0 0-152,0-3-148,0 2-292,0-5-744,0 0-180,0 0-5141,0-4-2248</inkml:trace>
  <inkml:trace contextRef="#ctx0" brushRef="#br2" timeOffset="0.99">19789 9190 7433,'0'0'2812,"0"0"-1460,0 0-568,0 0 400,0 0 340,0 0-884,0 0 105,0 0-97,0 0-200,0 0-152,0 0 136,-7 0 196,14 2 120,-4 0-72,3 2-104,-3-3-48,6 1-88,-3 1-36,1-1 0,8-2-36,-6 0-88,1 0-92,-1 0-76,-6 0-60,6 0-48,-9-2-8,10-1-36,-10 0 44,3 3 12,3-2 48,-6-2 0,3 0-12,-3 2-48,0-4-48,-3 3-24,-3-3-12,3 2-60,-3 0-16,2 0 16,1 0 48,-6 2 12,0 0-64,-1 2-32,1 0-52,0 2 16,0 0 32,-1 4 76,1 0 60,6 1 40,-3 1-64,3 2-16,3 2 88,-7-1 148,7 0 84,0-1-52,0 0-84,0 2 40,7-4-4,-4-1 0,3-1 12,-3 0 40,6-4 44,-3-1-20,-2-1-52,5 0-48,3 0-36,-6 0-36,4-1-36,-1-4-84,0 2-96,-6 1-172,7-2-120,-7 2-96,6 0-196,-3 0-176,-3 1 124,-3-2-488,7 3-2845,-4-2-3171,3 1 403</inkml:trace>
  <inkml:trace contextRef="#ctx0" brushRef="#br2" timeOffset="0.99">20043 9194 14113,'0'0'2533,"0"0"191,0 0-1588,0 0-416,0 0-88,0 0-112,0 0-132,0 0-60,0 0-12,0 0-88,12 10-48,-6-7-112,-2 3-68,-4-2-72,0 2-24,3-4-12,3-1-160,-6 4-300,0-5-120,0 0-16,0 2-140,0-2 124,0 0-260,0-2-1428,0-3-5557,0 2-440</inkml:trace>
  <inkml:trace contextRef="#ctx0" brushRef="#br2" timeOffset="0.99">20068 9008 13013,'0'0'2120,"0"0"-847,0 0-537,0 0-152,0 0 636,0 0-432,0 0-716,0 0-72,0 0-528,0 0-124,0 0 72,6-17-248,-6 17-1309,3 2-3475,3 2-1369</inkml:trace>
  <inkml:trace contextRef="#ctx0" brushRef="#br2" timeOffset="0.99">20241 9128 2612,'0'0'9897,"0"0"-7709,0 0-1408,0 0-328,0 0 169,0 0 483,0 0 588,0 0-712,0 0-556,0 0-372,-28 31-52,19-21-4,6 1 4,3 1 8,0 2 52,0-5-60,0 2-12,0-1-40,0-2-8,3 1 12,6-2 48,-9-6 0,7 4 40,-7-4 132,3 1-4,-3-2 76,6 0 36,-3-2-12,-3-2 24,6 2-76,-3-4-68,-3 3-76,0-5 0,3 4-72,4-2-4,-7 3-56,0-3 0,0 0 12,0 4-4,0 0 4,0 0-12,0-2-36,0 4 24,0 0-36,0 0-28,0 0-20,0 0-52,-7 0-12,4 0 28,3 4 32,0 0 28,0-2 32,-3 5 96,3 0 4,-6 0 88,6-1 80,0 3 16,0 2 12,0-2 20,0 3 112,0-1-60,0-1-76,0 4-56,0-1-52,0 1-36,0-1-4,0-2-44,0 3-60,0-4 52,0-1-4,-3 1 8,3-2 4,-6 1 48,3-3 0,-4-1 0,7 2 12,-9-1-12,6-3-32,3 3-8,-9-2-8,9 0-76,-7 0 16,4-1-36,3 1-24,-3-2-124,3-2-132,0 2-108,0-2-140,0 0-144,0 0 108,0-2-76,0-4-1076,3 3-6577,-3-13-16</inkml:trace>
  <inkml:trace contextRef="#ctx0" brushRef="#br2" timeOffset="0.99">20415 8918 5156,'0'0'4561,"0"0"-3077,0 0-636,0 0 852,0 0-80,0 0-700,0 0 89,0 30 315,0-20-340,-6 4-248,6 2-32,-3 3 64,3 2-52,-7 2-4,4 4-84,-3-1-156,3 1-124,-6-3-80,9 1-52,0-4-24,0-3-72,0-1-60,0-1 0,0-7-12,0 1 24,3 0 12,3-4-8,-3-5-4,-3 1 0,6 2 0,-6-4 48,3 0 24,4 0 12,-4-6 12,6 3 0,-3-3-60,-3-2-48,7-2-60,-7 4 0,6 1-84,0-3-24,-9 2 0,6 4-36,-2 1-24,2-1 0,-3-1-12,-3 3 12,6 0-16,-3 3 64,-3 0 60,9-1 52,-9 2 8,10 0 8,-10 2 52,12-3-52,-12 4 40,10-6 0,-4 5-40,3-4-8,-6 0-96,6 0-84,-9 0-312,10 0-100,-10-2-216,0 0-584,3 0-80,3-4-748,-6 2-7185,0-6 412</inkml:trace>
  <inkml:trace contextRef="#ctx0" brushRef="#br2" timeOffset="0.99">20604 9136 14585,'0'0'5733,"0"0"-4625,0 0-732,0 0-12,0 0-36,0 0-112,0 0 124,31 0 144,-22 0 156,10-2-292,0 0-132,2 1-44,-2-4-16,-1 3 0,4 1 48,-3-5-180,-10 4-24,3 0-324,-5-1-40,2 2-56,-6 1-268,-3 0-148,0 0-204,0 0-104,-12 0-312,12 0-4837,-10 0-4444</inkml:trace>
  <inkml:trace contextRef="#ctx0" brushRef="#br2" timeOffset="0.99">20703 8954 12793,'0'0'4217,"0"0"-2077,0 0-2140,0 0 96,0 0 568,0 0 288,0 0-4,0 0-356,0 0-336,0 0-160,0 0-48,10 8 24,-10-4-8,6 4 56,-6 1 96,0 5 52,0 1 128,-6 2-128,6 5-64,-4-1-36,-2-2-60,6 7 28,-3-5-52,-3 2 0,6-2-76,0-2-8,0-3-12,0 0-60,0-5 24,0 0-52,6-3-44,-6 0 12,3-4-24,-3 0-48,0-2-100,0-2-104,0 0-112,0 0-112,0 0-108,0-4-208,0-2-216,-3 2-3505,-3-8-6952</inkml:trace>
  <inkml:trace contextRef="#ctx0" brushRef="#br2" timeOffset="0.99">21326 9145 704,'0'0'4216,"0"0"-1871,0 0-465,0 0-148,0 0 116,0 0-220,0-28-732,0 26 128,0-3 197,0 4 459,-6-1-592,3 2-440,-3 0-260,-6 2-96,2 2 12,1 1-12,-3 3-52,2 4 40,1 1-36,0-1-52,-1 3-72,10-3-36,0 4 28,0-5-28,3-2-24,7-1-56,-1 2 44,7-6-44,-4 0 56,7-4-52,-7 0-8,7-6-4,-10 0-56,9-1 60,-5-3 56,-7 0 16,3-2-24,-6 1 24,4 1-24,-4 1 16,-3-3 8,0 3-72,0-5 0,-3 4-160,-4-1 4,-2 1 72,6 1 76,-6 1-76,-1 2-12,-5 0-64,9 4-104,-4 2-52,1 0-48,-6 4 28,12 0-4,-7 4-112,4-2-204,3-1-4,3 3-432,3-2-1112,3 2-2729,4-5 421,-10 2-1373</inkml:trace>
  <inkml:trace contextRef="#ctx0" brushRef="#br2" timeOffset="0.99">21711 8900 11957,'0'0'2992,"0"0"-2188,0 0-364,-3-27 241,-6 19 767,2-1-44,-2-1-512,0 2-296,-1 1-84,1 1-148,3 2-172,-3 4-192,-1 0-108,-5 4 12,6 2 20,-1 6 76,7-1 52,-6 5 140,9 1-24,-3 2 16,3 2-64,0 3 64,0-1-16,3 0-24,0 0 64,3 0-4,-6-3-60,9-1-60,-9-2 0,0-1 52,4-3-4,-4 3 12,0-5-12,0 3-36,0-3 24,-4-1-8,4-1-28,-6 1-84,3-2 0,3 1-84,0-2-52,0-4-176,0 3-196,0-4-204,0 0-124,0 0-392,0 0 32,0-2-488,0 0-4061,0-8-4168</inkml:trace>
  <inkml:trace contextRef="#ctx0" brushRef="#br2" timeOffset="0.99">21525 9078 716,'0'0'12189,"0"0"-9957,0 0-1452,0 0-324,0 0 257,0 0 1251,0 0-664,0 0-620,0 0-340,0 0 52,0 0 140,37-8 160,-24 7-160,-1 1-124,3-5-56,-2 5-76,2-1-60,-5 1-104,-1 0-100,-6 0-12,6 0-136,1 0-44,-7 0-72,-3 0-48,0 0-88,0 1-240,0-1-184,0 0-244,0 0 104,0 0-360,0 0-2633,0 0-5067</inkml:trace>
  <inkml:trace contextRef="#ctx0" brushRef="#br2" timeOffset="0.99">22105 9086 10497,'0'0'3840,"0"0"-2844,0 0-328,0 0-139,0 0 7,0 0 72,0 0 148,0 0 20,0 0 44,31-3 24,-16 3-32,4-1-120,-7 1-180,7 0-140,-7 0-104,4 0-112,2-2-72,-8 2-44,2 0-40,0 0-120,-5 0-48,2 0-64,-6 0-44,6 0-64,-2 0-252,-4-2-176,-3 0-256,9-2 144,-9 2-896,3-4-5385,6-2-2692</inkml:trace>
  <inkml:trace contextRef="#ctx0" brushRef="#br2" timeOffset="0.99">22182 8910 1488,'0'0'7501,"0"0"-4689,0 0-1480,0 0-760,0 0-12,0 0 100,0 0-284,0 0-124,0 0-40,0 0-60,0 0-144,6-6 80,-2 12 116,-4 2 237,0 1 391,6 7 268,-6-1-176,0 5-180,3 1 100,-3 2-20,0 0-180,0 1-172,0-3-124,0-1-152,0 2 44,0-3-68,0-3-28,0-1-96,0-1-36,0-4-12,0-1-4,0-3-104,0-1-76,0 0-68,0-3-88,0-2-108,0 1-72,0-1-24,-3-1-136,3-6-320,0 2-572,-6-3-3777,6 1-1843,-4-7 1183</inkml:trace>
  <inkml:trace contextRef="#ctx0" brushRef="#br2" timeOffset="0.99">22418 8879 8269,'0'0'2200,"0"0"-1700,0 0-36,0 0 640,0 0 44,0 0-272,0 0-220,0 0-264,0 0-332,0 0 92,9-12 112,-9 17 93,6-2 139,-6 5 288,0 1 584,0 3-336,0 3-144,0 5-36,0 5-88,0 0-76,-6 1-84,6 1-60,0-5-72,-3 2-112,3-3-36,0-4-44,0 1-124,0-3-60,3-3-48,-3-3-36,0 1 96,6-4-24,-6-3-36,0 2-36,4-3 72,-4-1 0,0-1 36,0 0 24,0-1 12,9-4 60,-9 0-35,9-1-125,-6-4-56,7-1-72,-4 1 12,3-4-37,-6 5-23,6 1-12,-2 0-12,-4 5-48,-3-4-12,3 7-24,3 0-60,-6 0-16,0 3 76,0 1 228,3 3 60,3 1 0,-3 2 24,-3-1-84,0 1 8,7-2 64,-4 1-72,3-1 72,-3-4 28,3 2-28,4-3 12,-7 2-12,6-3-72,-9-1-48,12-1-96,-12 0-220,10 0-68,-10 0-52,6 0-68,-6 0-284,3 0-520,-3-1 164,6-4-620,-6 2-3849,0-3-3384</inkml:trace>
  <inkml:trace contextRef="#ctx0" brushRef="#br2" timeOffset="0.99">22660 9138 6385,'0'0'2156,"0"0"-1508,0 0-172,0 0 868,0 0 544,0 0-300,0 0-792,25-12-56,-19 12 53,-3-2 187,3 2 120,3 0-644,-6 0-296,4 0 8,-4 0 80,-3 2-52,6-2-88,-3 2-36,3 1-20,-3-2-4,-3-1 0,7 0 36,-7 0 16,3 0 44,-3 0 64,0-1 24,0-4-24,3 3-52,-3-4-72,6 3-20,-6-3-56,0-2 32,0 3-40,0-1-112,-9-2-20,9 2 0,-3 0 56,-4 0-32,4 3 108,-3-3-108,3 6 8,-3-2 40,3 2 12,-4 0 0,4 2 48,-6 2-64,9 0 16,-6 2 48,3 1 160,3 3 60,-6 1-16,2 1-56,4 2 32,-3-1 4,3 2-16,-6-1-44,6-1-16,0-1-24,0 2 64,0-5-28,0-3-12,0 1-12,6 0 16,-3-4 8,1 1 0,5-2 24,0-2-20,7 0-52,-7 0-72,3 0-60,-2 0-100,-1-2-240,3 2-48,-2-1-108,-4-2-88,-3 3-172,3-2 32,-6 2-284,0 0-1537,0 0-4811,0 0-1005</inkml:trace>
  <inkml:trace contextRef="#ctx0" brushRef="#br2" timeOffset="0.99">23388 8981 4680,'0'0'2865,"0"0"-945,0 0-876,0 0-76,0 0 416,0 0-72,0 0-252,0 0-680,0 0 56,0 0-67,0 0-69,-3-11-52,-3 11-20,3 0-8,-6 0 204,3 2 376,-1 0-36,-2-2-152,0 4-60,-7-1 8,4-1-16,-1 4-68,-5 2-148,2 0-52,4 2-44,-4-1-4,10 1 4,0 1-28,3 3-12,-3-1-20,6-2-40,6 5-36,3-2 0,-3-1-12,10-3 24,3 1-12,-7-3-36,7 0-12,-1-6-40,-5 2-4,2-2-4,-3-2 0,-2 0 0,-1-2-84,-6 0-132,3 0 48,-3 0 12,-3 2 60,0-2-40,0 2-104,0-3-64,-3 0-168,3 1-132,-6-1-100,6-2-196,-3 2 116,-6-1-604,9 0-2921,0 2-2267,0-4-1013</inkml:trace>
  <inkml:trace contextRef="#ctx0" brushRef="#br2" timeOffset="0.99">23624 9064 11909,'0'0'2676,"0"0"-1404,0 0-852,0 0 81,0 0 1355,-25-13-124,19 11-552,-3 0-512,6 2-376,-7 0-288,4 4-4,3-2 0,-6 4 12,9-1-8,-6 3 56,2 2 24,4 1 48,0 3 4,0-3-40,4 2 12,2-2 0,3-2-36,-6 1 52,6-4 8,1-2 0,-1 2-24,0-6 12,1 0-8,2 0 32,-6-5 48,4 4-24,-7-7-24,6 3-20,-3-3-76,-3 0-36,-3-2-12,0 1-24,3-4-64,-3 2-8,0 0-96,-3-3-72,3 3 108,-3 1 108,-6 2-16,3 0 4,-4 5-36,7 1-36,-3-1-60,-6 3-88,5 3-20,4 0-52,-6 4-36,6-4-100,3 5-336,-6 0 4,6-3-456,0 1-1261,0 2-2763,6-6-56</inkml:trace>
  <inkml:trace contextRef="#ctx0" brushRef="#br2" timeOffset="0.99">23767 9151 11745,'0'0'2692,"0"0"-2084,0 0-28,0 0-28,0 0 697,0 0 627,0 0-796,0 0-568,0 0-172,0 0 0,21 20 60,-21-20 196,4 0 116,2-2-72,-6-2-120,0 0-132,9-2-76,-6 1-108,-3-3 0,0 0 0,6-2-32,-3 1-76,4-1-24,-7 1-68,3-4-4,3 2-108,-3 2 108,3 1-8,-3 4 0,-3-2-40,0 3-64,10 0 4,-10 1-36,3 2 0,3 0 36,-3 0 72,3 5 36,-3-2 84,4 3-24,-4 2 24,6 2-72,-3-1 0,-3 3 60,-3-3-72,10 1 0,-10-1-12,9-1-72,-6 0 0,-3-2-36,6-2 0,-3 2-48,-3-5-220,0 1-104,6-2-112,-6 0-88,4 0-120,-4-2-392,6-5 8,-6 1-2685,3 0-5031,-3-6 2083</inkml:trace>
  <inkml:trace contextRef="#ctx0" brushRef="#br2" timeOffset="0.99">24173 8974 13537,'0'0'2400,"0"0"-1443,0 0-449,0 0 780,-25-12 392,16 10-524,-1 0-500,1 0-376,3 2-184,-6 2-84,2 0 60,1 2 12,0 0-24,6 2 0,-4-2-60,4 1-4,-3 3-56,6 0 56,0 0 4,0 0 0,0 1-44,6 1-4,-3-1 36,4 1-48,-4 0 56,6-1 0,0 1-4,1-2-40,-7 1 48,6-1 12,0 0 84,1 0-84,-4-3-12,-3 1-12,3-2-60,-3 2-12,-3-5-4,0 4 36,0-4 52,-3 1 148,-3 3 80,3-2-32,-7 1-88,1 0-96,0-1-8,-7 2-4,7-2-8,3 2-100,-3-2-76,2-1-56,4 0-52,-3-2-84,6 2-100,0 0-120,0-2-88,0 0 136,0 0-44,0 0-308,0 0-1281,0-2-4787,6-4-1817</inkml:trace>
  <inkml:trace contextRef="#ctx0" brushRef="#br2" timeOffset="0.99">24350 8862 10637,'0'0'2908,"0"0"-1932,0 0-392,0 0-196,0 0 432,0 0 241,0 0 239,0 0-588,0 0-344,0 0 0,0 0 156,-19 27 144,19-19 12,0 3-108,6 0-52,-6 3-36,0 0-24,0 1 80,3 1-56,-3 1-76,7 0-132,-7 0 40,3 1-28,-3-1-24,0 1-144,0-3-60,6-2-56,-6 1-4,3-2-72,-3-3-24,0 1 24,0-4 12,0-2-36,6 2-144,-6-6-184,0 1-56,0-1-76,0 0-8,0-1-100,0-1-280,0-6-732,0-2-800,0 3-8389,-6-9 3360</inkml:trace>
  <inkml:trace contextRef="#ctx0" brushRef="#br2" timeOffset="0.99">24257 9035 1592,'0'0'13153,"0"0"-8072,0 0-4065,0 0-532,0 0 308,0 0 416,0 0-156,0 0-268,0 0-388,0 0-336,0 0-12,21-17 96,-2 17-20,0-2-16,-7 1-12,10 1-24,-7-3-32,4 3-40,-7 0-120,-3-2-60,4 2-100,-7 0-92,3 0-160,-6 0-104,7 0-92,-4 2-140,-3 1-312,-3-3 72,3 0-868,3 0-5549,-6 0-2460</inkml:trace>
  <inkml:trace contextRef="#ctx0" brushRef="#br2" timeOffset="0.99">24635 9020 10981,'0'0'4036,"0"0"-3408,0 0-76,0 0 401,0 0 1479,0 0-980,0 0-708,0 0-380,0 0-196,-25-12-60,16 12 40,-1 2 8,1 3 4,-3-2-40,2 3-12,1-2 12,3 3-12,-3 1 4,-4 0 44,13 2-12,-9-2 12,9 1-68,-3-1-28,3-1 0,0 1-12,0 0 12,3 0-12,0-1 0,3-3-40,7 2 52,-4-4-48,-3 0 36,3 0-36,1-2 48,-7 0 24,6-4 36,0 2 28,-5-1-28,5-2 36,-9-1-24,6 3-24,-6-4 0,3 4-48,-3-3-60,0 2 0,6 3-8,-6-4-40,0 5-12,0 0-48,0 0-72,0 0-120,0 2-52,-6 2 64,6 0 188,0 4 92,0 0-44,-3-1-60,3 1 100,0-2-48,3 1-48,3 1-36,-6-8-23470,4 6 47072,2-2-23690,-3 2-168,6-4-216,0-2-392,1 0-104,-7 0-1088,6 0-5493,-3-8-2204</inkml:trace>
  <inkml:trace contextRef="#ctx0" brushRef="#br2" timeOffset="0.99">24700 9115 8597,'0'0'2532,"0"0"-2260,0 0 380,0 0 1456,0 0-948,0 0-164,0 0 5,22 29 479,-16-23-632,-3-3-260,3 5-16,-3-4 76,4 2-152,-4 0-180,3-3-132,-3 3-88,-3-2-24,3-4 24,3 2 0,-6 0 52,0-2 44,0 0 76,0 0 152,0-2 76,0-2-136,0-2-240,0 1-120,3-1 0,-3-4-8,7 2 4,-4-1 8,-3-1-4,0-1 4,6 1 4,-3 1 68,-3-2-76,6 4-72,-6 1-16,3-2 84,3 5-8,-6-2-60,4 4 12,-4-1-12,6 2-24,-6 0 0,0 0-24,0 0 48,3 0 72,-3 0 0,0 2 8,3 4 52,3-3-12,-6 3 12,3 2 24,7 2 36,-10-1-60,9 1-60,-3-1 4,3 1 4,1 0 64,-7-1 48,6-1-60,3 0-60,-2-5-76,-1 3 4,0-4-12,1-2-240,-4 0-172,-3 0-48,0-6-72,3 1-232,-6-3-408,3-2 216,-3 1-1316,0-5-3893,-3 4-720</inkml:trace>
  <inkml:trace contextRef="#ctx0" brushRef="#br2" timeOffset="0.99">25050 8864 9985,'0'0'5016,"0"0"-3768,0 0-1240,0 0 429,0 0 211,0 0 1240,-6 28-468,6-14-400,0-1-168,0 5-212,-3 1-48,3 0-12,-6 3-96,3-1-76,3-2-84,-6 3-84,2-5-32,-2 0-100,3-1-48,3-1 12,0-3-64,0-1-8,0 0 0,0-4-4,0 0-68,0-1-36,0-2-48,0 0-52,0-2-44,0 0-72,0-2-64,0 0-92,0-2-112,0-1-424,3-4-820,-3 0-304,0 1-7317,0-6 296</inkml:trace>
  <inkml:trace contextRef="#ctx0" brushRef="#br2" timeOffset="0.99">24898 9035 13625,'0'0'5777,"0"0"-4285,0 0-992,0 0-320,0 0 416,38 0 688,-20 0-104,1 0-264,3 2-264,-1 0-184,4 1-84,-3-3 1,0 1 3,2-1-28,-11 0-360,8-1-36,-11 1-144,-1-3-64,-3 1-92,-6 2-109,0-2-95,0 2-148,0-1-264,-9-1-652,3-2-360,-7 4-580,4-2-5329,-10 0-2140</inkml:trace>
  <inkml:trace contextRef="#ctx0" brushRef="#br2" timeOffset="0.99">19615 9758 64,'0'0'7469,"0"0"-5381,0 0-1444,0 0-100,0 0 664,0 0 212,0 0-204,0 0-608,0 0 80,0 0-43,0 0 3,-3-18 184,3 18-20,0 0-160,0 0-224,0 0-428,0 6 84,0 2-48,0 5 416,-6 5 328,6 5-88,-3 0-304,-4 4-84,7 0-148,0-2-32,-3-4 44,3 1-72,-6-5 12,6-4-44,0-1 8,6-3 0,-6-3 12,3 1-24,-3-6 60,0 1 24,0-2 40,0-2 68,7-4 48,-4 1 16,-3-7-88,6 0-72,-3-3 12,-3 0-36,0-3 28,0 1-16,0-2-56,0-3-80,0 1-16,0-4 8,0 2-168,0-2 44,0 1-20,0 2 48,0-2-12,0 3-24,0-2 12,0 3-48,0 1 60,6 2 36,-6-1 24,3 5 36,-3 1 12,6 2 4,-6 5-4,4 1-40,-4 2-44,3 0-72,3 2-72,-6 0 24,9 4 200,-6 2-56,7 4-28,-4-1 16,3 2-24,0-1 36,-6 4-24,7-3 12,-1 3-24,3-2-4,-5-3 4,-4 1-12,3-2 48,-3 0 60,-3-5 0,0 5 84,0-5-12,0 3 36,0 1 40,-3-2 20,-6 1-48,2 0-24,-2-1-36,0 1-52,0-2 56,5 0-52,-5 0 28,0 0-40,0 0-12,-1-3-88,7 1 16,-6 1-12,3-2-12,3 1-60,-1-2-88,-2 0-68,6 0-52,-3 0-96,3 0-368,0 0 48,0 0-248,-6 0-560,6 0-1045,0 2-2031,0-2 196,0 3-905</inkml:trace>
  <inkml:trace contextRef="#ctx0" brushRef="#br2" timeOffset="0.99">19866 9858 5348,'0'0'2449,"0"0"-1373,0 0-648,0 0 244,0 0 644,0 0 108,0 0-124,0 0-328,0 0-556,3 27 152,-3-19 73,0 0-17,0-2 84,0-1-168,0-1-204,0 0-68,0-3 40,0-1 60,0 2 60,0 1 60,0-3 36,0 0-12,0 0-76,0 0-72,0 0-52,0 0-56,0-3-28,6 1-20,-6 1-76,0-3-48,0-2-12,0-2 0,3-1 12,-3 1 4,0-3-88,0-5-4,4 5 4,2-5 12,-6 0 0,0 3 0,3-3-8,3 5-4,-3 1 4,-3 1 0,0-1 0,0 4 0,6-2 8,-3 5-4,-3-3-8,0 4-60,0 0-12,7-2-52,-7 4-20,3-2-108,-3 2-28,6 0 40,-3 2 32,6 2 28,-6 0 8,4-3 16,2 4-12,0-2 8,-6 2 16,7-4 20,-4 1 64,3 0-36,-6 0-100,-3-2-96,6 2-60,-6-2-100,0 0 48,0 0-184,0 0-276,0 0-860,-6 0-2817,6-4-275,-3 2-2009</inkml:trace>
  <inkml:trace contextRef="#ctx0" brushRef="#br2" timeOffset="0.99">20074 9783 7069,'0'0'2540,"0"0"-1736,0 0-804,0 0 384,0 0 712,0 0 476,0 0-328,0 0-488,0 0-544,0 0 28,0 0 76,-6 2 49,12-2 83,-6 0 60,0 0 188,0 0-116,0 0-164,0 0-84,0 0-40,0 0-8,3 0-64,3 0-124,-3 0-96,3 0-8,4 0 8,2 0 48,-3 0 124,10 0 60,-7 0-76,4 0-20,-4 0 20,-2 0-44,-1 0-100,3 0-4,-5 0-4,-4 0 56,-3 0 72,6 0 40,-6 0 12,0-2-4,0 0-36,0-2-108,-6 2-36,6-1-132,-3-2-12,-4 3 60,-2-4 32,6 5-44,-6-1-36,-1-3-40,7 4 4,-6-1 8,0-2-72,2 2 28,-5 0-16,3 2 36,-1 0 60,7 0 76,-6 0-24,9 0-28,-6 0-8,6 2-28,-3 4 4,3-3 80,0 4 52,0 0 184,3 1 72,-3 2 16,6-1-28,-6 3-12,3-3 36,3 5-28,-6-4-104,3 0-128,1-1 100,2-3 16,3-1-16,-6 2-12,6-4-84,-2 1-4,-4-2-8,3 0 0,-3-2 0,3 0 0,-3 0-48,0 0-36,4 0-64,-7 0-56,9 0-124,-9 0-76,3 0-84,3 0-100,-3 0 76,-3 0-192,0 0-532,0 0-3005,0 0-1319,0-2-1845</inkml:trace>
  <inkml:trace contextRef="#ctx0" brushRef="#br2" timeOffset="0.99">20390 9715 7081,'0'0'2800,"0"0"-1264,0 0-920,0 0 408,0 0 704,0 0-772,0 0 277,0 0 831,0 0-644,0 0-480,0-5-384,0 5-192,-9 0-60,6 0-136,-7 1-112,1 1-56,0 2-60,-1 2-12,1-2-12,0 0 12,6 2-24,-7-3 8,10 3-56,-3-2-12,3 4 8,0-2 72,0-1 72,0 1 4,3 2-12,-3-5-48,10 5 52,-7-2-68,6-2-8,0 2 0,-2-3-12,2 3 32,-6-4 60,6 4 4,-6-2 12,4 0-12,-4-2 0,3 0-72,-3 1 24,-3 0 48,0 0 12,0-1 172,-3 2 44,-6-2 4,9 2-36,-10 0-100,7-1-96,-3 4 0,-3-6-120,6 5-28,-7-2-20,4 2-52,-6-3-36,6 4-180,2-6-88,1 1-64,3 2 184,-6-2-140,6-2-268,0 0-793,0 0-1379,6-2-1868,-3-4-2137</inkml:trace>
  <inkml:trace contextRef="#ctx0" brushRef="#br2" timeOffset="0.99">20567 9690 11129,'0'0'4312,"0"0"-2843,0 0-933,0 0-264,-31 2 136,22 0 428,-1 0 24,1 4-236,6-3-272,-7 2-180,1-2-76,9 3-8,-3-2 8,-3 2 12,6-3-20,-3 3-16,3-2-68,0 0 0,0 1 56,0 2 0,3-1-56,3-3-4,-6 3 44,3-1-44,6 2-8,-9-1 4,10-1-8,-1 1-48,-6 0 60,7-1-8,-4 1 8,-3 2-108,3-2-64,-3 0 28,-3 0 72,6-1 24,-6 1 48,0-4 76,-6 4 56,3-4 88,-3 4-40,3-3-8,-3-1-88,-4 2-12,7 0-64,-6 0-8,-1 0-84,1-1-60,6 2-64,-3-2-84,-3 1-232,5-2-148,4 0-172,-6 2 156,6-2-440,0-2-3213,0 0-1075,6 0-1777</inkml:trace>
  <inkml:trace contextRef="#ctx0" brushRef="#br2" timeOffset="0.99">20654 9788 10665,'0'0'4308,"0"0"-3452,0 0-175,0 0-9,0 0 1000,0 0-436,0 0-500,0 0-484,0 0-252,0 0 0,0 8 176,6-2 140,-6 2 12,0 0 12,0 1-72,3-1-148,-3 2-108,6-1-12,-3-1 0,7-1 0,-7-1 60,6 0-12,0-2 24,1-2 16,5 0-16,-12-2 0,10 0-12,-4-4 12,6-1-12,-5-1 0,-1-2 24,-6 0-72,6-2 64,-6 1-20,4-1-56,-7 0-12,9-1-72,-9-3-4,0 5-16,0-3 104,0 3 48,-6 1 100,3 0-76,3 0-72,-7 5-56,4-2-32,3 4 28,-6-1-84,3 0-72,3-1-40,0 2-36,0 1-32,0 0-40,0 0-76,0 0-48,0 0-60,0 0 84,0 0 96,0-2-100,0 0-296,9 0-712,-9 0-553,0 0-875,3 2 12,4 0-1813</inkml:trace>
  <inkml:trace contextRef="#ctx0" brushRef="#br2" timeOffset="0.99">20926 9796 9733,'0'0'3276,"0"0"-3008,0 0 116,0 0-384,0 0 1088,0 0-380,0 0-104,10 33-51,-7-27-77,-3-1-144,6 2 4,-6-4 172,3 3 8,-3-4 88,0 0 132,6 0 8,-6-2-136,0 0-76,0 0-8,0 0 44,0 0 60,0 0 12,0-4-60,0 2-256,0-4-156,0 1-24,0-1 0,0-2 4,0-2-40,0 2-12,0-1-12,0-1-24,0 1-48,0-1-12,-6 0 4,6 1-4,0 3-4,-3-2-8,3 4-48,0-2 56,0 3-4,0 1-4,0-2-72,0 2-12,0 0-64,3-2-44,-3 2-48,6 2 24,4-2 48,-7 1 36,3 1 20,-3 0 16,6 0 12,4 0 0,-7 0-12,-3 0-24,6 0-16,-2 0-92,-4 1-84,3-1-52,-6 0-84,0 2-88,0-2-384,0 0 40,0 0-468,0 2-1209,-6 2-2491,3-2 24,-4 0-1145</inkml:trace>
  <inkml:trace contextRef="#ctx0" brushRef="#br2" timeOffset="0.99">21140 9759 9565,'0'0'5392,"0"0"-4172,0 0-655,0 0-177,0 0 120,0 0 248,0 0-116,0 0-76,0 0-76,25 8-72,-9-6-48,-7-2 8,0 3 48,4-2 40,-4-1-4,0 0-60,1 0-160,-1-1-96,-6-2-44,3 1-16,-3 0 0,-3-2-24,7 1 0,-7 1-60,0-4-60,0 4 12,0-4-36,0 2-24,-7-2 8,4 3-20,-3-3 0,6 0 24,-9 2-48,-1 2-16,7 1 28,-6-1 48,9 2-28,-3 2-32,-6 1 96,2 5 48,4 0 132,-6 1 4,3 1-4,3 1-24,-7 3-12,10-2 76,-6 2-52,3-1-72,3-4-40,0 1 4,0-2-4,9 0 40,-9-5 24,10 3 24,-7-4 28,6-2-4,0 2-24,1-2-96,-1 0-52,0-2-68,1 0-112,-1 0-104,-6-2-136,3 2-184,-3 2-172,4 0-196,-7 0 116,0 0-1344,0 0-5665,-7 6-772</inkml:trace>
  <inkml:trace contextRef="#ctx0" brushRef="#br2" timeOffset="0.99">22691 9528 13477,'0'0'3121,"0"0"-1681,9-33-860,-9 22 136,0-3 396,0 1-148,-6 3-200,3-2-280,-7 8-400,10-2-84,-9 3-144,0 1-40,0 2 52,-1 0 36,-2 4 24,3 2-76,5 3 40,-2 1 108,-3 1 100,6 5 72,-3-3-16,-4 4 40,10 1 44,-3-1-20,-6 2 44,9 3 16,0-1-52,-6-2 0,6 2 52,-3 1-52,3-4-24,0 1-8,0-4-40,0 0-72,0-1-72,0-2-12,3-1-12,3-3-60,-6 0-12,0-2 24,0-3 12,0-1-184,0 1-44,0-2-64,0-1-116,0 0-148,0 0-52,0-1-84,0-2-236,-6-1 0,3-2-2016,3 3-6545,0-7 2496</inkml:trace>
  <inkml:trace contextRef="#ctx0" brushRef="#br2" timeOffset="0.99">22483 9640 14233,'0'0'4337,"0"0"-3441,0 0-464,0 0 360,0 0 400,0 0-260,0 0-364,0 0-396,0 0-172,0 0 0,0 0 104,31-2 16,-19 4-12,4 0 40,-4 2 56,1-2 12,5-1-84,-2-1-48,-4 0-72,-2 0-12,2 0 0,3 0-72,-5-1-48,-7-1-60,3-2-196,-3 4-156,3-2-96,-6 0-124,0 2-232,0-4-112,0 2-772,0 0-5237,-6 0-1928</inkml:trace>
  <inkml:trace contextRef="#ctx0" brushRef="#br2" timeOffset="0.99">22849 9684 10001,'0'0'3060,"0"0"-2040,0 0-388,0 0 12,0 0 489,0 0 999,0 0-292,0 0-648,0 0-608,0 0-304,6-11-148,-15 7-124,3 4 52,-4-2 112,-2 2-52,3 0-120,-1 0-60,1 3-88,0 3 4,6 1 92,-4-2 52,-5 3 8,12-1 4,-6 1-12,3 0-64,3 0 4,0-3-16,0 3-20,3-2 24,3-1 0,-3 2 68,6-6-4,-9 5 8,10-4-4,-4-2-4,3 0-40,-6 0 0,7 0 36,-1-3 8,3-3 4,-5 2 4,2-2 104,0-2-24,0 3 60,-5-1-32,-1-2-28,3 0 12,-6 5 36,3-4 40,-3 6 32,0-1 28,0 2-108,0 0-124,0 0-292,-3 2-108,3-1 136,0 6 156,-9 0 108,9-1 84,0 2 0,0-1-84,0-1-48,0 0-84,0 0 20,0-4 16,3 1-48,3 1-64,-3-2-120,6-2-232,-9 0-292,10 0 128,-10 0-432,0 0-3665,6-3-4280</inkml:trace>
  <inkml:trace contextRef="#ctx0" brushRef="#br2" timeOffset="0.99">23143 9615 12881,'0'0'2184,"0"0"-1580,0 0-476,-31-2 340,22 2 593,0 0 1267,0 2-740,-1-1-580,1 4-404,6-4-276,-6 5-48,5 0-52,-2 2-12,3-1 28,-3 5-4,3 2-12,3-3-8,0 3-88,0-3-24,0 1-12,0 0 0,0-1-36,3-1 0,3-1-12,-3 1 0,3-2-36,-2 0 48,-4-5-56,9 3 4,-6-2 4,6 0-12,-3-2-4,-2 0-128,5-2-108,0 0-196,0-4-164,1 0-188,2-1-140,-3-2-484,1 0-52,-1-1-4413,-3-2-7032</inkml:trace>
  <inkml:trace contextRef="#ctx0" brushRef="#br2" timeOffset="0.99">23230 9702 10725,'0'0'4024,"0"0"-3368,0 0-552,0 0 184,0 0 529,31-2 1167,-21 2-412,-1 0-780,0 0-380,1 0-20,-7-3 68,3 2 0,6-1-120,-12 0-88,6-2-32,-2 2-76,-4 0-60,0 1 0,0-6-84,0 6-60,-4-5-72,-2-2-12,6 3 20,-12-2 52,3 0 24,5 3-48,-5-2 0,3 2 84,-3 0 4,6 2-88,-4 2 8,7 0-32,-9 0 24,6 6 96,-3-2 4,3 4 140,-7 0-48,10 1-20,-3 1 32,-3-1 12,3 3-24,-3 2-36,6-5-56,0 1 4,0 0 40,0-3-48,0 1 4,6-4 44,3 4 60,-6-5-36,0 1 24,7-2-36,-4 3-60,6-4 0,-2-1-84,-4 2-48,3-2-100,-6 0-8,3 0 8,-2 0-68,-1 0-196,3 0-188,-6 2-180,0-2 60,0 0-352,0 0-3521,0 0-2955</inkml:trace>
  <inkml:trace contextRef="#ctx0" brushRef="#br2" timeOffset="0.99">21788 9627 6249,'0'0'5260,"0"0"-2568,0 0-1580,0 0-164,0 0 1,0 0 471,-31-6-596,22 9-396,0 3-192,-10 2-80,10 0-44,0 2-68,-1-1-44,1-1-4,6 2 4,-3-3 0,6 3-108,0-2-4,0 1 0,0 1 28,6-5 12,3 3 8,-6 0 60,7 0 4,-1-3 8,0 1-4,1 0 0,-7-2-4,6 2 0,-3-3 12,-3 3-12,3-4 0,-2 4-64,-4-2-20,0 0 84,0 0 36,0-3 100,-4 5 44,-2-4-44,3 4 12,-3-4-4,-3 2-20,-1-2-16,7 0-20,-6 0-88,6-2-64,-6 1-44,-1-1-124,4 2-36,-3 1-28,6-3-108,-7 0-160,10 2 172,0-2-176,0 0-252,0 1-1265,0-1-2867,0 0 380</inkml:trace>
  <inkml:trace contextRef="#ctx0" brushRef="#br2" timeOffset="0.99">21925 9692 7445,'0'0'5616,"0"0"-4484,0 0-1080,0 0-52,0 0 872,0 0-432,0 0 148,0 0-31,0 0-57,0 0-116,0 0 172,9 18 60,-6-13-76,4 3-96,2 0-4,-6-1-112,0 1-8,3 0-16,7-1 24,-7 1-36,-3-2-100,6 0-32,1-1-16,-1 0-24,0-2 28,-6-3-28,7 0 12,-1 0 4,-3 0 20,-3-2 12,3 1-24,-3-5-8,4 2-40,-7-4-96,3 0-4,-3 1-44,0-1-60,0-2-52,0 1-56,0-3-52,0 1 16,0-1-16,0 2 76,-3 0 32,-4 1 64,7 1 88,-3 0-52,3 5 60,0-2-8,-6 4-92,6-1 16,0 0 12,0 2-36,0 0-100,0 0-184,0 0-144,0 0 24,6 0 68,-6 0-44,3 0-192,4 0-436,-4 0-389,-3 0-855,0 0-476,3 2-1268,3-2-1309</inkml:trace>
  <inkml:trace contextRef="#ctx0" brushRef="#br2" timeOffset="0.99">22223 9788 9501,'0'0'2400,"0"0"-2268,0 0-124,0 0 716,0 0 952,0 0-792,0 0-228,0 0 37,0 0 15,0 0 220,24 16-152,-21-16-188,4-2-36,-7 0 96,3-2 116,-3 2-84,0-1-84,3-3-16,-3 2-48,6-2-4,-6-2-32,0 2-100,0-1-12,0-1-128,0 0-76,0 1-132,0-3-40,0 2-8,0-2-72,0 3-36,0-3 36,0 0-12,3 3-36,-3-1-4,0 3-20,6-3-24,-3 2 36,-3 2 48,0-2 0,7 4-36,-7 0-36,3 2-4,3-1 52,-3-2 24,3 3-24,-3 0-12,4 0-36,-4 4 20,-3-2-32,3 0-72,3-2-76,-6 4-180,0-2-84,3 0-172,3 0-152,-3-1-48,-3 2-748,0-1-2877,7-2-1535,-4 0-1073</inkml:trace>
  <inkml:trace contextRef="#ctx0" brushRef="#br2" timeOffset="0.99">23798 9638 6401,'0'0'2740,"0"0"-1112,0 0-432,0 0 32,0 0-20,0 0-324,0 0-168,0 0 101,0 0 115,0 0 304,3-19-416,-3 19-292,0 0-236,0 0-244,6 0-48,-6 3 0,0 5 96,3 2 272,-3 1 264,0 5-52,0 1-204,6 1-156,-6-3 20,0 0-36,0 1-44,0-3-64,0 1-12,0-4 24,3-1-36,-3-1 76,0-2-28,0-2 24,0-3 0,0 4 36,0-5 52,0 0 92,0 0 120,0 0 136,0 0 20,0-3-107,-3 0-169,3-3-228,-6-1-48,6-6-44,0 2-4,0-6-60,0-1 0,0 1-24,-3-4-108,3-3-37,0 2-23,-6-2 12,3-1 12,3 4 12,0 0 84,-6 3 24,2 1 24,4 1 20,-6 1 52,3 1-72,3 3 76,-3-1 4,3 1 0,0 3 4,0-2 0,0 2 0,0 3 0,3-3-48,0 2-24,3 0-72,4 3-36,2-1 24,-3 0 60,7 4 0,-7 0 0,4 0-52,-1 4 16,-6 0 0,4 2 48,2-1-24,-3 3 48,-6 0 48,7 1-36,-1-1 48,-3 0 8,-3 0 0,3 1-4,-2-1 0,-4-1 68,6 1-68,-6 2 4,0-3 52,0 3 24,-6 2-12,2-2 0,-2-1-60,3 1 96,-3 0-24,-6-1-8,2-1-16,7 0 12,-6 0 12,3-3 12,-4 3 24,7-5 12,-3 2 0,-6-4 0,12 1-60,-10-2 24,7 3-36,3-3 4,-6 0-56,3 0-8,3 0-76,-6 0-68,6-3-132,0 3-24,0 0-76,-3 0-44,3-2-124,0 2-156,0 0-512,3 0 152,3 0-664,-6-1-2641,3-1-3075,6-2 155</inkml:trace>
  <inkml:trace contextRef="#ctx0" brushRef="#br2" timeOffset="0.99">24064 9783 3220,'0'0'2753,"0"0"-493,0 0 108,0 0 200,0 0-792,0 0-684,0 0 137,0 0 955,0 0-740,0 0-316,0 0-376,0 0-196,0 0-168,0 0-224,0 0-164,0 0-120,0 0-48,0 0-12,0 0-16,0 0-80,7 2 116,-7-2 52,3 0 24,3 1-136,-3-1-44,-3 0 96,3 0 168,3 0 160,-6 0 20,0-1 16,0 1-4,0 0-36,0 0 4,-6 0-28,3-2-132,3 2-8,-3 0-52,-3 0-24,3 0-52,3 0-104,0 0-184,0 0-124,0 0-304,0 2 24,0-2-32,0 0-696,3 0-3061,3 0-1319,-3 0-1029</inkml:trace>
  <inkml:trace contextRef="#ctx0" brushRef="#br0" timeOffset="0.99">13897 4713 80,'0'0'5188,"0"0"-3003,0 0-861,0 0-340,0 0 308,0 0 96,0 0-192,0 0-92,0 0-220,-15 27-608,5-18 317,10 7 79,-12-1 72,6 7 208,3-1-116,-7 4-140,1 4-112,6-1-120,-3 4-136,3-3-48,-3 1-76,6-3-156,0-2-40,0-1 4,0-5 48,0-3 52,6-3-40,-3-2-72,3 3-80,-6-6 76,3 2-96,3-3-32,-3-1 0,-3 2-220,4-2-24,2-3-212,-6 3-252,3-4-204,3 0 156,-6-1-652,0 2-1645,0-3-2015,0 0-1049</inkml:trace>
  <inkml:trace contextRef="#ctx0" brushRef="#br0" timeOffset="0.99">14015 4788 10985,'0'0'2688,"0"0"-1736,0 0-700,0 0 176,0 0 100,0 0-276,0 0 177,0 0-17,0 0-100,0 0-128,-6 0-120,6 0-52,0 0 36,0 0 16,0 0-4,0 0 16,0 0 72,0 0 76,0 0-4,0 0-20,0 0-28,0 0 0,0 0 72,0 0 52,0-2 48,6 2-148,-6-2-196,3 0-96,6-2 96,-5 1 116,5-2 200,6 2-168,-5-2-76,-1 2 28,0 1-60,-6 2-40,7 0-52,-10 0 52,9 0 36,-9 0-32,3 2-4,6 0 8,-9-1 40,0 2-48,7-1 0,-7-1 64,0 1-16,3 1 40,-3-1-4,0-2-36,0 0-36,6 1 76,-6-1 8,0 0-24,0 0-12,3 0-60,-3 0-4,0 2-4,6-2-52,-6 2 52,0-2 8,3 2 0,-3-2-52,0 2 44,0-2-88,3 2 84,4 1 12,-7 2 48,0-4-48,0 6-72,0-2 72,0 1 144,0 2 16,0 0-100,0-1-60,0-1-4,0 2 0,0-1 4,0 1 24,0 0-20,0-4-4,0 3 48,0 0 36,0-4 40,0 3-16,0-2 36,0 3 136,-7 0 36,4-2-28,3 1-140,-3 4-28,-3-3-12,3 1-36,-3 2 12,3-1-72,-4 1 32,-2 0-44,6 1 0,-6-3-12,2 1 12,4 1 0,0-2-4,-3 0 4,3 1 4,3-3 56,-6 0-48,6 0 48,-3 0 36,3-3 0,0-1 0,-7 2 0,7-2 28,0-2 32,0 0 24,0 0-72,0 2-36,0-2-24,0 0 0,0 0-44,0 0-4,0 0-4,0 0-4,0 0 4,0 0-4,0 0 0,0 0 0,0 0 4,0 0 4,0 0 4,0 0 4,0 0 4,0 0 36,0 0-40,0 0 4,0 0 40,0 0-4,0 0 12,0 0 36,0 0 12,0 0-12,0 0-12,0 0-24,0 0-48,0 0 0,0-2-12,0 2 0,7 0-108,-7-2-36,3 0 0,3-2 60,-3 3 84,6-4 0,1 2 8,-1 3-8,0-2 0,1-2-60,-1 4 12,0 0 48,-6 0 4,7 0 0,-1 0 8,3 0-12,-2 2 4,-1 0 4,0-2 0,-6 0 88,7 0 24,-1 0-72,0 0-36,1 0 0,-4 0-12,-3 0-4,3 0-68,-3 0 60,3 0-36,-6 0 36,3 0-48,-3 2 52,0-2-4,0 0 4,0 0-4,0 0 4,0 0 4,0 0-4,0 0-40,0 0 40,0 0 0,0 0 8,0 0-8,0 0 0,0 0 0,0 0 0,0 0 4,0 0 0,0 0-4,0 0-52,0 0 12,0 0-96,0-2-108,0 2-52,0 0-8,0-2-76,0 0-96,-3 2-120,3 0-296,0 0-344,0 0 40,-6-2-1745,6 2-4743,0-4-457,9 16 8141</inkml:trace>
  <inkml:trace contextRef="#ctx0" brushRef="#br0" timeOffset="0.99">14369 4684 5957,'0'0'2148,"0"0"-880,0 0-64,0 0 28,0 0 24,0 0-340,0 0-216,0 0-184,0 0-76,0 0 0,0 13-352,3-7 217,3-2 31,-6 2 64,9 1 84,-6 1 184,7 4 20,-1-3-220,3 7-128,-6-3-20,4 4 8,-1 3-120,-6 1 12,6-1 0,-5-1-28,2 0-56,-6 0 168,3-1-12,-3-1 108,6-1 24,-6-3-124,0 3-108,-9-1-32,9 0 32,-6-1-84,2-1-16,4 1-88,-9-1-4,9-1 8,-3-2-8,-3 1-80,3-3-16,-3 2 24,6-4-72,-4-1-40,4 1 4,-6 2-60,6-6-64,0 1-144,0 2-64,0-4-132,0-1-84,0 2-144,0-2 100,0 0-392,0 0-1193,0 0-2411,0-2-945</inkml:trace>
  <inkml:trace contextRef="#ctx0" brushRef="#br0" timeOffset="0.99">15751 4765 6717,'0'0'3228,"0"0"-1268,0 0-872,0 0-68,0 0 144,0 0-560,0 0 189,0 0 39,0 0 160,0 0-120,0 23-148,4-16 56,-4 3 60,6 4-124,-3-3-156,-3 7-92,0-1-56,6 1-12,-3-1-100,6 1-60,-2-5 4,-4 2-88,6-3-24,0-1 0,-6-3-60,7 0-24,-4-2 48,-3-4 0,-3 1-24,6 0 12,-6-2 4,0-1-4,3 0 0,-3 0 36,0 0 36,0 0 60,0 0 120,0 0-24,0 0-71,0-1-37,0-2-120,0 0-72,0 1-12,0-4-60,0 2-24,7-4-48,-7-1-12,3-3 35,6-1-11,-6-5-12,3-1 36,7-5 12,-7 3 80,-3-4-104,6 4-12,-3-2 12,-2 3 16,2 5 92,-3 2 12,-3 3-4,0 4-8,0 2 0,0 0 0,0 1 0,0 3-4,0-2-56,0 2-36,0 0-84,0 0-112,0 0-104,0 0-60,0 0-52,0 0-120,0 2-144,-3-2-248,3 1-328,0 1 420,0 2-2400,-6-4 2847,6 2-563,0-2-1836,-4 2-1024,4-2-805,13-13 1337</inkml:trace>
  <inkml:trace contextRef="#ctx0" brushRef="#br0" timeOffset="0.99">15603 4869 6745,'0'0'2336,"0"0"-1032,0 0-312,0 0 88,0 0 56,0 0-224,0 0-204,0 0-180,0 0-404,0 0 204,-7-5 53,7 5-9,-3-5-48,3 5-40,-6-2-48,3 2 24,-3-1-36,6 1-4,-13 0-68,4 0-44,0 1-108,0 1-68,-1 6-20,1-2 4,-10 2 84,7 2 56,3 1 56,-4-2 36,4 3 60,0-3 60,2 1-96,4-2-156,3 0-4,0 0-20,3-5 8,4 3 0,2 0 60,0-4 24,0 1 76,1-3-60,2 0 8,-2 0-24,2-3-32,-3-3 56,7 1-8,-13-3-16,9-4 12,-2 0-32,-1-1-60,-3-1 8,3 1 72,-6-3-76,4-1-4,-4 0-4,-3-1-84,6 1-16,-6-3 4,3 3-76,-3-2-24,0 0 64,0 3-52,0 0 184,0 3 204,0 4-72,0 3-32,0 2 8,0 2 52,0 2-160,0 0-236,0 2-228,0 6 464,0 1 148,0 3 240,0 5-156,0 1 48,0 1-12,0 2-24,3 1-36,3-3-124,-6-2-12,0-1 16,3-3 20,-3 3 24,0-5-8,7-3 44,-7 1-84,0-1 16,0-2-52,0 0-48,0-2-8,0 0-4,0-3-100,0-1-44,0 2-172,0-2-72,0 0-124,0 0-160,0 0-160,0 0 220,0 0-292,0-2-1333,3 1-3079,-3-3-689</inkml:trace>
  <inkml:trace contextRef="#ctx0" brushRef="#br0" timeOffset="0.99">15686 4622 3676,'0'0'2685,"0"0"-789,0 0-380,0 0 72,0 0 16,0 0-268,0 0-188,0 0-648,0 0 209,0 0 35,0 0 60,-12-17-24,12 15-216,0 0-184,0-1-88,3 2-12,3-1-24,-6 2 0,10-2-24,-7-2-36,6 2-64,0 0-12,7 1 4,-4-2 56,1 1-44,5 0-64,-2 1 24,-1-1 0,4-2-20,-4 2-28,-2 0 0,-1-2-44,4 2-4,-7 0-72,0 1-4,0-2 16,-5 1-36,2 0 24,-3 2 24,0 0 48,3-1 4,-6 1 44,0 0-36,0 0-4,0 0 0,0 0-8,0 0 0,0 0-8,0 0-4,0 0-72,0 0 24,0 0-16,0 0 16,0 0 0,0 0 52,-6 0 8,6 0 132,-3 0 88,3 0 36,0 0-100,-3-5-72,3 2-72,-6-2-12,2 2 0,4-5-12,-6 5-108,3-5 24,-3 0 44,3-2-44,-3 3-48,6-1 0,-10 0 68,7 4-8,3 1 0,0-2-52,-6 4 40,3-1 0,3 2 12,0 0-52,0 0-108,0 0-168,0 0-164,0 0-132,0 0 16,0 0 288,0 2-240,0-2-340,0 1-553,0 1-979,0 3-768,0-4-1709</inkml:trace>
  <inkml:trace contextRef="#ctx0" brushRef="#br0" timeOffset="0.99">24219 4280 1292,'0'0'1420,"0"0"-508,0 0-168,0 0 40,0 0-119,0 0-249,0 0-156,0 0-28,0 0-124,0 0-96,0-16 28,0 15 52,0-1-40,4 0-40,-4-2 40,0 2-36,6 0 164,-6-2 196,0 0-88,0 3 256,0-2-76,0 1 8,0 2-188,0-1-120,0 1-68,0 0-8,0-2-16,0 2 28,0 0 0,0 0 12,0 0 0,0-2 104,0 2-28,0-2-12,0 0 104,0 2 0,0-2-40,0 2-28,0-2-76,0-2 144,0 4 48,0-2 24,0 0 0,0 2 40,0 0-28,0-1-80,0 1-72,0 0-28,0 0-48,0 0-28,0 0-24,0 0-36,0 0-52,0 0-8,0 0-68,0 0-36,0 0 24,0 0-4,0 0-32,0 1 124,0-1 52,0 4 124,0 0 12,0 0 0,0 2-76,0 2 228,0 0 89,0-1-17,0 2-24,0 3 108,0-2-52,0 1-124,3 3 0,-3-2-72,0-3 32,0 3-8,0-3-40,0 3-48,6-2-40,-6-1 16,3 1 24,-3-2-16,0 2 28,0-1 72,0 1-36,6-1 36,-6 3-16,0-3-8,0 3-40,3 0-20,-3-3-28,0 3-32,0-3-4,0 4 0,0-2-36,0-2 0,0 1 40,0 1-112,0-1 84,0 2-12,0-2-80,0-1 8,7 1 48,-7 0 12,0-1 36,0-1-12,0 2-44,3-3 32,-3 1 36,0 0-24,0-1-12,0-1-12,0 2-12,0 2 0,0-3 0,0 1 12,0-1-68,0 1 48,0 0-4,0 0-48,0 0 4,0 0-4,0-1-12,0-1-64,0 1 64,0 1 0,0 0-40,0-3 52,0 2 48,0 0 16,0-1-56,0 0 64,0 0-12,0 2 0,6-3-56,-6 1 8,0 2-4,0 1-8,0-2-4,0 0-4,0 0-4,0-1-36,0 4 36,0-2 0,0-2-48,0-1 48,0 3-48,-6 0 48,6-2-36,0-1 44,0 3 4,0-2 0,0-1 0,0 2 4,0 0 40,0-3-44,0 2-8,0 0 8,0-1-4,0 1 4,0 0-4,0 0 4,0 0-4,0-1 4,0 1-8,0 2 4,0-4-8,0 2-84,0 2 84,0-5-48,6 3 48,-6-2 0,0 0-36,0-2-24,0 1 12,0 2-72,0-4-148,0 1-116,0 2-52,0-2-96,-6 0-172,3 0-268,-4 2-164,4-4 52,-6 0-1149,3 0-2767,-7 0-780,7-2 679</inkml:trace>
  <inkml:trace contextRef="#ctx0" brushRef="#br3" timeOffset="0.99">5246 5465 4456,'0'0'2577,"0"0"-577,0 0-448,0 0-24,0 0-272,0 0-240,0 0-160,0 0-488,0 0 120,0 0-7,10-24-33,-10 19-112,3 2-76,3-3 36,-6 2 28,0-2 32,0 5-24,0-6-48,-6 6-64,3-1-172,-4 0-48,4 0-172,-6 2-48,-3 2 12,-7 2-24,4 2 96,-1-1 60,-3 5 68,1-3 8,-4 3 8,-3 0 104,4-1-64,8 1-36,-5-2-4,-1 1-4,10-1-4,-1 0-12,1 0-136,6 1 76,-3-1 72,6 2 0,-3 1 136,3 1-28,0 1 80,3 1 20,-3 0-12,6 1-72,-3 0 60,3 1-40,-3 1-44,-3-1 60,3 1 48,4-4 108,-7 3-48,0 0-96,0-1 36,0 0-16,0 3 4,0-3-88,0-1-24,-7 1-20,4-3 8,3 2-72,0-3-36,0-2 28,-3-1-116,3 2-56,0-2-40,-6-5 12,6 3-48,0-4-156,0 0-236,-3 0 120,3-2-160,0 0-352,0-2-1645,0-2-3271,0 0-1697</inkml:trace>
  <inkml:trace contextRef="#ctx0" brushRef="#br3" timeOffset="0.99">4915 5761 12029,'0'0'2752,"0"0"-1796,0 0-644,0 0 45,0 0 219,0 0 960,0 0-468,0 0-616,0 0-452,0 0 0,0 0 60,15-10 136,-6 10 0,-6 0-24,7 0 48,-1 0-100,3 0-120,-2 0 0,-1 2 0,0 0-4,1 0-4,-1 0-64,3-2-40,-2 0 4,-1 0-100,0 0-292,1 0-432,-1 0 108,-6 0-540,6 0-3577,-9 0-691,0 0-665</inkml:trace>
  <inkml:trace contextRef="#ctx0" brushRef="#br3" timeOffset="0.99">5178 5825 8625,'0'0'2420,"0"0"-1752,0 0-348,0 0 652,0 0 580,19 31-632,-19-26-416,9 1 137,-9-2 95,9 2 192,-6-3-200,4 2-248,-4-4-128,-3 1 4,6 3 108,-6-5 156,0 0-48,3 0-4,-3 0-20,0 0 32,0-5-12,0 2-76,6-5-128,-6 0-148,0 0-60,3 0-48,-3-1 24,0 1-60,0 1-72,0-3 0,0 0-4,0 0-4,0 1-4,3-1-68,4 2 80,-7-1 0,0 3-72,0-1 64,0-1-40,3 0-24,3 4 60,-6-2-48,0 3-60,3-3-24,3 6-48,-6-2-40,3 0-20,4 2 48,-4 0 8,3 0 16,-3 2-36,6 0 84,-6-1 56,4 4-8,2-2-60,3-1-184,-2 2-60,-1-4-60,0 2-160,0-2-132,-5 0-80,2 2-604,3-2-1689,-6 0-3431,-3 0-1237</inkml:trace>
  <inkml:trace contextRef="#ctx0" brushRef="#br3" timeOffset="0.99">5473 5777 12881,'0'0'2360,"0"0"-1628,0 0-632,0 0 305,-13 27 95,13-18 456,0 1-44,0-1-448,0 1-304,0 0-148,3 1 88,4-3 12,-4 1-52,3-1 36,3-2-32,-6 0-20,7-2-40,-1-2-4,3-2 0,-2 0 0,5-2-60,-12-6-40,10 5 28,2-5 20,-6 0 44,1-2 4,-7 2-68,6-1 12,-9-1 20,0 2 40,3-1 68,-3-1-64,-3 1 76,3-1 32,-3 2 108,-6 0 48,-1-1 36,1 3-36,0 2 4,0 0-56,-4 0-156,4 4-60,0 0-168,-1 0-4,1 0-60,0 4-24,-1 0-72,10 0-124,-3 2-52,3 0 12,0-1-248,0 1-624,0 4-1717,0-4-1831,0-3-1757</inkml:trace>
  <inkml:trace contextRef="#ctx0" brushRef="#br3" timeOffset="0.99">5727 5809 3892,'0'0'7209,"0"0"-5901,0 0-744,0 0 312,3 31 544,3-23-732,-6 2 121,0-1 95,0-1 124,0 0-524,3-3-272,-3 3-60,0-2 24,7-4-60,-7 0 96,0-2 96,0 0 344,0 0 240,0-2-100,0 0-280,3-6-244,3 0-120,-3-1-32,3-1 32,-3-1-36,3-1 36,-2 0-36,2 1-84,-3-1-44,3 0 44,-3 3-36,0-1 36,3 1 16,-6 3-52,10 0 0,-10 2 36,0 2-36,3 1-4,-3-1-8,6 2-108,-6 0-88,0 0-32,3 2 112,3 1 112,-3 3 4,4 0 0,-4-1-96,3 3 84,-3 0 8,6 2-44,1-2 44,-7-3-44,6 1 48,0 0-12,-2-4 4,2 4-52,-6-4 44,0-1-32,3-1 36,4 2-48,-10-2 16,3 0 44,3 0 84,-3-2 40,-3 1 20,6-4 36,-3 2-48,-3-3-24,7 2-96,-7-4-4,3 2-8,3 1-44,-6-3-64,3 0-108,0-1-12,3 1 8,-6 2 52,10 2 48,-10 1 60,0 0-52,3 3-8,3 0-24,-6 3 144,9 0 0,-6 1 264,3 2 28,-2 2-16,2 1-44,-3 1-40,6-1-36,-6 1-12,3 2-36,4-2-44,-1-3 20,0-1-24,1 2 36,-7-5-84,6 3 36,-9-4-48,9 0 0,-9 1 0,10-3-4,-10 0-164,0 0-112,0 0-140,3-5-172,-3 2-268,6-3-460,-6 0-96,0 0-3069,-6-2-7352</inkml:trace>
  <inkml:trace contextRef="#ctx0" brushRef="#br3" timeOffset="0.99">6775 5546 6645,'0'0'3112,"0"0"-564,0 0-1332,0 0-380,0 0 0,0 0-548,0 0 364,0 0-35,0 0-141,0 0-168,0 0-148,0-7-160,0 7-112,0 2 36,0 0 76,3 4 88,3 4 208,-6-1 112,10 4 124,-7 3 44,3 3-100,3 0-32,0 3-32,-5-1-32,5 2-40,0 0-148,1-4-44,-7 1-76,6-1-64,-3-2 148,3-1-32,-5-2 20,2-3-24,-6-1 40,3-1-28,-3-1 40,3-4 8,3 2 0,-6-4 16,0 4-4,0-5-36,0 1-12,3 3-32,-3-4-40,0 1-60,0 0 0,6 2 36,-6-2-48,0-2-4,0 0-8,0 2 0,0-2 0,0 1 8,0-1 4,0 0 72,0 0 60,0-1-48,0-1 96,10-8-132,-7 1-48,6-9-120,0 1 120,1-4-8,-1-3 8,0 1-60,1-2-60,-1 0-72,0 2 36,1 2-16,-7 0 16,6 3 60,-6 3 92,3-1-8,-3 5 0,7 1 4,-10 0 8,6 1 4,-6 1 0,3 2 80,-3 1-72,0-2 60,6 4-12,-6-1-60,0 2 0,0-2-48,3 0-12,-3 2-12,0-2-24,0 0-16,0 3-68,6-4-36,-6 4-64,0-1 52,0 2 56,0 0 76,0 0-12,0 0-4,0 0-20,0 0-76,0 0 64,0 0 84,0 0 60,-6 0 60,6 0-12,-3 0-36,-3 2 0,3-1 96,-3 2-32,-4-1-16,7-2 36,-6 0-24,0 0-20,-4 0-4,4-2 24,-10-1-12,4 3-56,2-1-4,-5-1 0,-1 2-8,4 0-4,-1 0 4,4 0 0,-7 0-4,10 0-48,-4 0 12,4-2 48,3 2 12,-3 0 48,9 0-60,-3-2 0,-4 0-48,4 2 40,3 0-40,0 0 44,0-2-8,0 2-96,0 0-36,0 0-28,0 0 4,0 0 8,-6 0 4,6 0-64,0 0 60,0 2 4,0-2-88,0 0-16,0 0-32,0 0-100,0 0-100,0 2-160,0 0-276,0-2-437,6 2-439,-6-2-596,0 2-352,0-1-1329,-6-12-847</inkml:trace>
  <inkml:trace contextRef="#ctx0" brushRef="#br3" timeOffset="0.99">6787 5398 5088,'0'0'2513,"0"0"-777,0 0-388,0 0 92,0 0 0,0 0-184,0 0-484,0 0-336,0 0 121,0 0 39,-3-2 176,3 2 52,0 0-320,0 0-232,0 0-100,3-2-28,7 0-8,-4 0-12,3 0-28,0 1-12,4-2-20,6 1-52,-1 1 48,1 1 24,-7 0 40,7 0-40,-7 0-76,4 1-4,-4-1 4,-3 2-4,1 2 0,-7-2-4,6-2-12,-3 2 12,-6 0 60,3 0 52,-3-2 20,0 0-20,0 0 20,0 0 4,0 0 20,0 0 64,0 0 168,0 0-36,0 0-112,0 0-44,0 0-88,0-4-68,0 2-40,0 0 0,0-4-60,0 3-48,0-5-28,0 4-8,0-2 12,0 0 48,-3 3 32,3-3 4,-6 0 36,6 2-48,-3 1 12,-3-3 36,3 4-72,-4-3-12,4 2 32,3 1 4,-9-2 52,9 2-40,-6 2-36,3-2 12,3 2 8,0-1-32,-3 1 12,3 0-52,0 0-32,0 0-64,0 0 0,-7-3 12,7 3 12,0 0 12,0 0-12,0 0 40,0 0-68,0 0-56,0 0-104,0 0-144,0 0-192,0 0-513,0 0-875,0 3-552,0 0-80,0-1-224,0 0-2225,0-12 4649</inkml:trace>
  <inkml:trace contextRef="#ctx0" brushRef="#br3" timeOffset="0.99">7206 5688 5685,'0'0'2212,"0"0"-644,0 0-108,0 25 92,0-14 132,0 1-496,0 3-700,0-3 233,3 0-25,3-3 36,-6 1-80,0-2-160,3-3-72,4 1-16,-7-4-12,3 2 8,-3-2-20,0-2-52,0 0 24,0 0 168,0 0 184,0 0-28,0-4-60,0 0-108,0-4-208,0 0-132,0-3-100,0 0-68,-3-3-12,3 1-60,0-3-12,0-1-60,0-1-36,3-1-52,-3 0 64,0 0 0,0-3 0,0 3-28,0 1 16,0-1-24,0 3 20,0 3 52,0-2 132,0 3-8,0 3 16,0 1-8,0-2 12,0 2 48,0 2-12,6 3-44,-6-1-4,3 0-72,-3 2-48,6 0-36,-3 0-28,3 0 28,-2 2-12,5 0 20,-6 0 16,3 4 12,7-2 20,-7 2 20,3 2 80,-6 0 0,7 1-8,-1 1 0,0 0 4,-6 1 4,7 3 60,-4 0 16,-3-1-16,6 3 0,-9-3-12,6 2 0,-3 0 24,-3-2-60,0-1 60,0-1-20,0 1-4,0-2 12,0 1 0,0-1 0,-3-2 48,-3-1 16,3 1 8,-3-2 36,3 0-24,-7 0 28,1-2-16,0 0-12,0 0-24,-4-2-32,-2 0-28,2 0-60,-2 0-48,2 0-52,1 0-20,3 0-48,-7 0 0,13 0 20,-6 0-20,6 2-48,3-2-100,0 1-144,0 1-172,0 2-196,3-2-88,6 0-520,0 4-1297,1-6-2987,2 0-1945</inkml:trace>
  <inkml:trace contextRef="#ctx0" brushRef="#br3" timeOffset="0.99">9640 5672 7021,'0'0'2816,"0"0"-1540,0 0-520,0 0 384,0 0 72,0-25-280,0 19-440,-3 0-240,3 5 64,0-6-51,-3 4-117,3 1-108,-6 0-40,3-2 0,-7 4 8,4-2 116,-3 2-64,6 0 40,-7 0 12,1 0 40,0 2 32,6 2 28,-7 0 124,4 4 84,-3-3 84,-1 3-88,1 1-36,6 5-72,-6-4-4,9 6-48,-3-5-84,3 0-76,0 3-8,3-2-76,0-3-4,6 1-4,0-1 0,7-1 44,3-2 36,-7-4-20,10 0-16,-7-2-48,4-2-136,-7-6 4,7 0 132,-1-1 76,-5-1 20,-1-3 64,4-1-12,-7 1 8,0-1-60,-6-1-36,4 1 16,-7-3-76,0 1 0,0 3-8,0-2-104,-7-1 100,-2 4 0,6 3 0,-6-1 4,-7 4 8,4 3 112,3-2-100,-4 4-12,-5 1-48,-1 1-12,7 4 12,-4-2-12,4 3-24,-7 2-4,10-3-68,6 1-64,-4 2-180,7 0-40,0-3 24,0 3-176,0 0 152,7-2-92,-4-1-88,6 2-460,0-4-737,4 1-1195,-7-2-1440,-3 0-1541</inkml:trace>
  <inkml:trace contextRef="#ctx0" brushRef="#br3" timeOffset="0.99">9674 5361 3968,'0'0'2009,"0"0"-709,0 0-496,0 0 0,0 0 12,0 0-80,0 0-64,0 0-68,0 0-16,0 0 0,0 0 76,-15 8-64,12-4 8,3 2 20,0-1-276,0 1 24,0 4 93,0-1 15,-7 5 88,7-1 220,0 5-40,0 1-68,0 3-72,0-1-76,0 4-72,0-2-124,0 2 36,0 2 0,0 0-36,0-2-40,0 1-8,0-4-88,-3 4 12,3-1-140,0-4-28,0 4-36,0-4 48,-6 1-56,3-1-4,3-4 0,0 1-4,-3-5-56,-3 1 12,3-5-4,3 1 4,0-2-48,-7-5-192,7 3-196,0-4-96,0-2-88,0 0 48,0-2-112,7-4-52,-7-3-1336,3 1-6177,3-3-804</inkml:trace>
  <inkml:trace contextRef="#ctx0" brushRef="#br3" timeOffset="0.99">9507 5966 2704,'0'0'6877,"0"0"-4225,0 0-1588,0 0-188,0 0 284,0 0-428,0 0 357,0 0 691,0 0-784,0 0-640,0 0-356,3-8 0,6 6 208,10-2 172,-7 0 56,7 0 208,-1 1-84,1-1-136,0 0-28,-4 2 184,4 0-84,-1 2-256,-2-2-240,-10 2-44,9 0-28,-5 0-12,-7 2-12,6 0 0,-3-2 12,-3 0 0,4 2 24,-7-2-28,3 1 16,-3-1-60,0 0 36,3 0-12,3 0-100,-6 0-212,0 0-116,0 0-104,0 0-188,0 0-4,0 0-576,0-1-3761,0-1-2896</inkml:trace>
  <inkml:trace contextRef="#ctx0" brushRef="#br3" timeOffset="0.99">9578 5367 552,'0'0'2532,"0"0"-788,0 0-507,0 0-53,0 0 0,0 0-96,0 0-68,0 0-4,0 0 0,0 0-48,-22-2-128,22 0-96,-6 2-316,6-2 24,-3 2 93,3-1 87,0 1-48,0 0-4,0 0-244,0 0-152,0 0-60,0 0-40,3-3-72,3 3 64,-3 0 44,4 0 140,-1 0 120,0 0 72,3 0 84,4 0-36,2 0-88,-5 0-84,2 0-76,-3-2-68,10 1-40,-7-1-24,7-4-44,-7 4-68,7-2-4,-4 0-4,-2 4-88,-1-3 4,4 3-24,-13-3-36,6 1-28,-3 2 16,-3 0 48,4 0 44,-4 0-8,-3 0-60,0 0-52,0 0-20,0 0-16,0 0-48,0 0-112,0 2-144,0 1 36,-3-3-76,3 1-376,-7 1-1181,7-2-2599,-3 2-784</inkml:trace>
  <inkml:trace contextRef="#ctx0" brushRef="#br3" timeOffset="0.99">9314 5894 1528,'0'0'3036,"0"0"-1147,0 0-757,0 0-4,0 0 116,0 0-124,0 0-64,0 0-124,0 0-244,0 0-92,0 0 24,0-15-40,0 13-440,-3 2 248,3 0-19,0 0-61,0 0-56,0 0-28,0 0-64,0 0-48,0 0-64,-6 2-32,6 2 92,0 1 104,-3 3 84,3 2 112,-6 4 72,6-3-88,0 0 12,-3 3-24,-3-2-36,2-3-52,4 1-36,0-1-40,-6-1-8,6-2-48,-3-2-28,3 2-24,0-4-8,0-2 8,0 0 48,0 0 28,0 0 92,0-2 28,9-4-88,-9-2-104,10-2-100,-7-1 60,3 0 0,-3-5-4,3 2-68,-3-1-12,4-2-84,-7-1-88,3 1 52,3 1 72,-3 3-48,-3-1 24,3 5 76,3-1 4,-6 4 4,3 1 0,4 0 4,-7 3-4,0 1-8,0-1-68,0 2-44,3 0-24,-3 0-52,6 0-20,-6 2 8,0-1 88,3 6 48,-3-4 60,6 3 0,-6 2 0,3 0 4,-3-3-4,0 3-76,7 0 76,-7 0-48,0 0 48,0-3 4,3 1 8,-3 0 4,0-1 4,0 1 4,0-2-4,0 2 40,0-3 0,0 2 40,-3-4-16,3 3 36,-7 0 4,7-4-16,-3 2 12,-3 0 12,3-2-20,3 4-40,-9-4-52,2 2-4,4-2 0,-3 0-4,3 0-8,0 0-100,-3 0-88,3 0 16,3 0-4,-7 0-36,7 0-20,0 0-64,0 0-64,0 0-68,0 0 32,0 0-64,0 0-144,7 0-288,-4 0-949,3 0-2015,-3-2-352,-3 0-2105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3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1708 0 0,'-5'26'7667'0'0,"0"8"-5569"0"0,10 45 432 0 0,5-19-2020 0 0,0 8-8 0 0,-10-66-482 0 0,1 1 0 0 0,-1-1-1 0 0,1 0 1 0 0,0 1 0 0 0,0-1 0 0 0,0 0 0 0 0,0 1 0 0 0,1-1 0 0 0,-1 0 0 0 0,0 0 0 0 0,1 0 0 0 0,0 0 0 0 0,2 2 0 0 0,2 3 253 0 0,6 6-38 0 0,-10-12-224 0 0,0 1 0 0 0,0 0 0 0 0,0 0 0 0 0,0 0 0 0 0,0 0-1 0 0,-1 0 1 0 0,1 1 0 0 0,-1-1 0 0 0,1 0 0 0 0,-1 1 0 0 0,0-1-1 0 0,0 1 1 0 0,2 5 0 0 0,12 52 256 0 0,0-28-209 0 0,5-4 217 0 0,-17-25-273 0 0,0-1-1 0 0,0 1 0 0 0,0 0 1 0 0,1-1-1 0 0,0 0 1 0 0,-1 0-1 0 0,1 0 0 0 0,0 0 1 0 0,0-1-1 0 0,6 2 1 0 0,-9-2-4 0 0,-1 0 1 0 0,1 0 0 0 0,0 0 0 0 0,0-1 0 0 0,0 1 0 0 0,0 0 0 0 0,0-1-1 0 0,0 1 1 0 0,0-1 0 0 0,1 1 0 0 0,-1-1 0 0 0,0 0 0 0 0,0 1 0 0 0,0-1-1 0 0,0 0 1 0 0,0 0 0 0 0,1 0 0 0 0,-1 0 0 0 0,0 0 0 0 0,0 0 0 0 0,0 0 0 0 0,1 0-1 0 0,0-1 1 0 0,-1 1-2 0 0,1 0-1 0 0,-1 0 1 0 0,0-1-1 0 0,0 1 1 0 0,0 0-1 0 0,0 0 1 0 0,0 0-1 0 0,0 1 1 0 0,0-1-1 0 0,0 0 1 0 0,0 0-1 0 0,0 0 1 0 0,0 1-1 0 0,0-1 1 0 0,0 1-1 0 0,0-1 1 0 0,0 1-1 0 0,0-1 1 0 0,0 1-1 0 0,1 0 1 0 0,32 16-218 0 0,-33-17 159 0 0,8 8-397 0 0,5-5 459 0 0,-3 3-34 0 0,-6-5 34 0 0,0 0 0 0 0,-1 0 0 0 0,1 0 0 0 0,0 0 1 0 0,0-1-1 0 0,0 0 0 0 0,7-1 0 0 0,2 1 0 0 0,-13 0 3 0 0,0 0 1 0 0,2 0-4 0 0,0 0-9 0 0,1 0 1 0 0,-1 0 0 0 0,0-1-1 0 0,1 1 1 0 0,-1-1-1 0 0,0 0 1 0 0,1 0 0 0 0,-1 0-1 0 0,0 0 1 0 0,4-3-1 0 0,3 0-86 0 0,-9 3 74 0 0,35-11-248 0 0,-13-1 190 0 0,27-21-161 0 0,-34 10 260 0 0,-15 22-36 0 0,-1 0 1 0 0,1 1-1 0 0,0-1 1 0 0,0 1-1 0 0,0-1 1 0 0,0 1-1 0 0,0-1 0 0 0,0 1 1 0 0,0-1-1 0 0,0 1 1 0 0,1 0-1 0 0,-1 0 0 0 0,0 0 1 0 0,1 0-1 0 0,1-2 1 0 0,-1 2 19 0 0,1-1-1 0 0,-1 1 1 0 0,0-1 0 0 0,0 0 0 0 0,-1 0 0 0 0,1 0 0 0 0,0 0 0 0 0,-1 0 0 0 0,1 0 0 0 0,-1 0 0 0 0,0-1 0 0 0,1 1-1 0 0,-1-1 1 0 0,1-2 0 0 0,12-19-568 0 0,-1 10 277 0 0,-11 12 269 0 0,-1 0 0 0 0,1 0 0 0 0,-1 0-1 0 0,1 1 1 0 0,0-1 0 0 0,-1 0 0 0 0,1 1 0 0 0,0 0 0 0 0,0-1 0 0 0,0 1 0 0 0,0 0 0 0 0,4-2 0 0 0,-5 3 8 0 0,1-1 1 0 0,-1 0 0 0 0,0 0 0 0 0,0 0-1 0 0,0 0 1 0 0,0 0 0 0 0,0 0 0 0 0,0 0-1 0 0,0 0 1 0 0,-1 0 0 0 0,1 0 0 0 0,0 0-1 0 0,-1-1 1 0 0,1 1 0 0 0,0 0 0 0 0,-1 0-1 0 0,0-1 1 0 0,1 1 0 0 0,-1 0 0 0 0,0-1-1 0 0,1 1 1 0 0,-1-1 0 0 0,0 1 0 0 0,0 0-1 0 0,0-1 1 0 0,-1-1 0 0 0,1 1-81 0 0,0-1 1 0 0,0 1 0 0 0,1-1 0 0 0,-1 1-1 0 0,0-1 1 0 0,1 1 0 0 0,0 0-1 0 0,0-1 1 0 0,-1 1 0 0 0,1 0-1 0 0,0-1 1 0 0,2-1 0 0 0,9-41 135 0 0,-10 41-243 0 0,0-1 0 0 0,0 1 0 0 0,0-1 0 0 0,0 0 0 0 0,-1 0 0 0 0,0 0 1 0 0,0 0-1 0 0,-1 0 0 0 0,1-7 0 0 0,9-14 1093 0 0,-10-38-7509 0 0,-4 66 9718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3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25 10341 0 0,'0'0'4719'0'0,"-7"-3"-2873"0"0,-74-18 3600 0 0,107 33-4500 0 0,0 2 0 0 0,36 25 0 0 0,-52-32-818 0 0,1 1 0 0 0,-1 0 0 0 0,0 1-1 0 0,-1 1 1 0 0,0-1 0 0 0,-1 1 0 0 0,0 1-1 0 0,9 14 1 0 0,-16-23-116 0 0,0 0-1 0 0,0 1 1 0 0,0-1-1 0 0,0 1 1 0 0,0-1 0 0 0,0 1-1 0 0,-1 0 1 0 0,1-1 0 0 0,-1 1-1 0 0,0-1 1 0 0,0 1-1 0 0,0 0 1 0 0,0-1 0 0 0,0 1-1 0 0,0 0 1 0 0,-1-1-1 0 0,1 1 1 0 0,-1-1 0 0 0,0 1-1 0 0,0-1 1 0 0,0 1-1 0 0,0-1 1 0 0,0 1 0 0 0,-1-1-1 0 0,-2 4 1 0 0,-4 3 29 0 0,1-1 0 0 0,-2-1 1 0 0,1 1-1 0 0,-1-1 0 0 0,-10 6 0 0 0,-18 15 93 0 0,23-14 99 0 0,0 0-1 0 0,-17 24 1 0 0,27-33-368 0 0,0 0 0 0 0,1 1 0 0 0,0-1 0 0 0,0 1 0 0 0,1 0 0 0 0,-1-1-1 0 0,1 1 1 0 0,1 0 0 0 0,-1 1 0 0 0,1-1 0 0 0,-1 12 0 0 0,7-45-7682 0 0,-5 12 3732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4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 14519 0 0,'0'0'4594'0'0,"-7"3"-3917"0"0,1 0-480 0 0,1 0-1 0 0,0 1 0 0 0,0 0 1 0 0,0 0-1 0 0,0 0 0 0 0,0 1 0 0 0,1-1 1 0 0,0 1-1 0 0,0 0 0 0 0,0 0 0 0 0,1 0 1 0 0,0 1-1 0 0,0-1 0 0 0,0 1 1 0 0,0 0-1 0 0,1 0 0 0 0,0 0 0 0 0,0 0 1 0 0,1 0-1 0 0,-2 11 0 0 0,2-9-34 0 0,0 0 0 0 0,1 0 0 0 0,-1 0 0 0 0,1 0-1 0 0,1 0 1 0 0,0 0 0 0 0,0 0 0 0 0,0 0 0 0 0,4 9-1 0 0,-3-13-89 0 0,0 0-1 0 0,0 0 0 0 0,0 0 0 0 0,1 0 0 0 0,-1 0 1 0 0,1 0-1 0 0,0 0 0 0 0,1-1 0 0 0,-1 0 1 0 0,0 0-1 0 0,1 0 0 0 0,0 0 0 0 0,0 0 0 0 0,0 0 1 0 0,0-1-1 0 0,0 0 0 0 0,7 3 0 0 0,1-1-24 0 0,0 0 0 0 0,0 0 0 0 0,0-1 0 0 0,1 0 0 0 0,-1-2 0 0 0,1 1 0 0 0,-1-1 0 0 0,1-1 0 0 0,0 0 0 0 0,-1-1 0 0 0,1 0 0 0 0,-1-1 0 0 0,1-1 0 0 0,23-7 0 0 0,-29 7-63 0 0,-1 0-1 0 0,1 0 0 0 0,-1 0 1 0 0,1-1-1 0 0,-1 0 1 0 0,0 0-1 0 0,-1 0 0 0 0,1-1 1 0 0,-1 0-1 0 0,0 0 1 0 0,0-1-1 0 0,0 1 0 0 0,-1-1 1 0 0,0 0-1 0 0,0 0 1 0 0,0-1-1 0 0,-1 1 0 0 0,0-1 1 0 0,0 0-1 0 0,-1 0 1 0 0,1 0-1 0 0,-2 0 0 0 0,1 0 1 0 0,-1 0-1 0 0,0 0 1 0 0,0 0-1 0 0,-1-9 0 0 0,0 11-31 0 0,0 0-1 0 0,-1 0 0 0 0,1 0 0 0 0,-1-1 0 0 0,0 1 0 0 0,0 1 0 0 0,-1-1 0 0 0,1 0 1 0 0,-1 0-1 0 0,0 0 0 0 0,0 1 0 0 0,-1-1 0 0 0,1 1 0 0 0,-1 0 0 0 0,0 0 0 0 0,0 0 1 0 0,-1 0-1 0 0,1 0 0 0 0,-6-4 0 0 0,3 4 23 0 0,-1 0-1 0 0,0 0 1 0 0,0 0-1 0 0,0 1 1 0 0,0 0 0 0 0,0 0-1 0 0,-1 1 1 0 0,0 0-1 0 0,1 0 1 0 0,-1 1 0 0 0,0 0-1 0 0,-9 0 1 0 0,4 0 64 0 0,0 2 0 0 0,0 0 0 0 0,0 1 1 0 0,0 0-1 0 0,0 0 0 0 0,0 2 0 0 0,1 0 0 0 0,-18 7 0 0 0,22-7-191 0 0,0 0 0 0 0,0 0 0 0 0,1 1-1 0 0,-1 0 1 0 0,1 1 0 0 0,0 0 0 0 0,-7 7-1 0 0,10-9-339 0 0,1 0 0 0 0,-1 1 0 0 0,1-1-1 0 0,0 1 1 0 0,1 0 0 0 0,-1 0-1 0 0,-2 7 1 0 0,3 1-3778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50 12390 0 0,'0'0'2833'0'0,"-15"-40"-1264"0"0,9 35-401 0 0,1 3-447 0 0,5 0-289 0 0,0 9-544 0 0,-5 4-401 0 0,0 3-1423 0 0,5 3-2498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7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12038 0 0,'0'0'10826'0'0,"-1"3"-10586"0"0,-5 10-87 0 0,1 1 0 0 0,0 0 0 0 0,1 1 0 0 0,1-1 0 0 0,0 1 0 0 0,1-1 0 0 0,1 1 0 0 0,0 17 0 0 0,1-31-213 0 0,0-1 0 0 0,0 0 0 0 0,-1 1 0 0 0,1-1 0 0 0,0 1 0 0 0,0-1 0 0 0,0 0 0 0 0,0 1 0 0 0,0-1 0 0 0,0 0 0 0 0,0 1 0 0 0,0-1 0 0 0,0 1 1 0 0,0-1-1 0 0,0 0 0 0 0,0 1 0 0 0,0-1 0 0 0,0 0 0 0 0,0 1 0 0 0,0-1 0 0 0,0 1 0 0 0,1-1 0 0 0,-1 0 0 0 0,0 1 0 0 0,0-1 0 0 0,0 0 0 0 0,1 1 1 0 0,-1-1-1 0 0,0 0 0 0 0,0 0 0 0 0,1 1 0 0 0,-1-1 0 0 0,0 0 0 0 0,1 0 0 0 0,-1 1 0 0 0,0-1 0 0 0,1 0 0 0 0,-1 0 0 0 0,0 0 0 0 0,1 0 0 0 0,-1 1 0 0 0,0-1 1 0 0,1 0-1 0 0,-1 0 0 0 0,0 0 0 0 0,1 0 0 0 0,-1 0 0 0 0,1 0 0 0 0,0 0 0 0 0,12-16-4400 0 0,-4-7 738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8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12502 0 0,'0'0'5784'0'0,"7"2"-4402"0"0,-6-2-1302 0 0,1 1-1 0 0,0 0 1 0 0,0-1 0 0 0,0 0 0 0 0,1 1 0 0 0,-1-1 0 0 0,0 0 0 0 0,0 0 0 0 0,0 0 0 0 0,0-1-1 0 0,0 1 1 0 0,0 0 0 0 0,0-1 0 0 0,0 1 0 0 0,0-1 0 0 0,0 0 0 0 0,0 1 0 0 0,-1-1 0 0 0,3-1-1 0 0,1-2 73 0 0,-1 1-1 0 0,0-1 1 0 0,1 0-1 0 0,-2 0 1 0 0,1-1-1 0 0,0 1 1 0 0,4-8-1 0 0,23-24 43 0 0,-30 35-199 0 0,-1 1 0 0 0,1-1 0 0 0,-1 1 1 0 0,1-1-1 0 0,-1 0 0 0 0,1 1 0 0 0,0 0 0 0 0,-1-1 0 0 0,1 1 0 0 0,0-1 0 0 0,-1 1 0 0 0,1 0 0 0 0,0-1 1 0 0,0 1-1 0 0,-1 0 0 0 0,1 0 0 0 0,0 0 0 0 0,0-1 0 0 0,-1 1 0 0 0,1 0 0 0 0,0 0 0 0 0,0 0 1 0 0,0 0-1 0 0,-1 0 0 0 0,1 1 0 0 0,0-1 0 0 0,0 0 0 0 0,-1 0 0 0 0,1 0 0 0 0,0 1 0 0 0,0-1 0 0 0,-1 0 1 0 0,1 1-1 0 0,0-1 0 0 0,-1 1 0 0 0,1-1 0 0 0,0 1 0 0 0,-1-1 0 0 0,1 1 0 0 0,-1-1 0 0 0,1 1 0 0 0,-1-1 1 0 0,1 1-1 0 0,-1 0 0 0 0,1-1 0 0 0,-1 1 0 0 0,0 0 0 0 0,1 0 0 0 0,-1 0 0 0 0,6 13 86 0 0,0 0 1 0 0,0-1-1 0 0,1 0 0 0 0,1 0 0 0 0,0 0 0 0 0,1-1 0 0 0,1-1 0 0 0,-1 0 1 0 0,2 0-1 0 0,-1-1 0 0 0,13 10 0 0 0,-19-16-613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8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5058 0 0,'0'0'9813'0'0,"0"6"-9077"0"0,-4 194 6924 0 0,-16 4-5761 0 0,19-184-1839 0 0,2-18-89 0 0,-1 1 0 0 0,1 0 0 0 0,-1 0-1 0 0,0 0 1 0 0,0-1 0 0 0,0 1-1 0 0,-1 0 1 0 0,1 0 0 0 0,-1-1 0 0 0,1 1-1 0 0,-1 0 1 0 0,0-1 0 0 0,0 1-1 0 0,0 0 1 0 0,0-1 0 0 0,-1 0 0 0 0,1 1-1 0 0,-3 2 1 0 0,-6-45-9864 0 0,5 17 2415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8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13014 0 0,'0'0'7812'0'0,"42"21"-6468"0"0,-21-21-720 0 0,10 0 1 0 0,-5 0-113 0 0,0-9-384 0 0,6-1-96 0 0,-6 1-32 0 0,-5 0-384 0 0,-6-3-368 0 0,1 2-465 0 0,-6-1-848 0 0,-4-3-928 0 0,-6-3-1970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19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7043 0 0,'0'0'10410'0'0,"2"8"-9684"0"0,0 15-85 0 0,-1-1-1 0 0,-1 1 1 0 0,-1-1 0 0 0,-1 0-1 0 0,-7 35 1 0 0,-4 48 1536 0 0,13-102-2131 0 0,-2 38 639 0 0,4 54 1 0 0,-1-84-626 0 0,0 0 0 0 0,1-1 0 0 0,0 1 0 0 0,1 0 1 0 0,0-1-1 0 0,1 0 0 0 0,0 0 0 0 0,0 0 0 0 0,1 0 1 0 0,8 11-1 0 0,-13-21-61 0 0,0 0 1 0 0,0 0-1 0 0,0 0 1 0 0,0 1-1 0 0,0-1 1 0 0,0 0-1 0 0,1 0 1 0 0,-1 0-1 0 0,0 0 1 0 0,0 0-1 0 0,0 0 1 0 0,0 0-1 0 0,0 0 1 0 0,0 1-1 0 0,0-1 1 0 0,1 0-1 0 0,-1 0 1 0 0,0 0-1 0 0,0 0 1 0 0,0 0-1 0 0,0 0 1 0 0,0 0-1 0 0,0 0 1 0 0,1 0-1 0 0,-1 0 1 0 0,0 0-1 0 0,0 0 1 0 0,0 0-1 0 0,0 0 1 0 0,0 0-1 0 0,1 0 1 0 0,-1 0-1 0 0,0 0 1 0 0,0 0-1 0 0,0 0 1 0 0,0 0-1 0 0,0 0 1 0 0,1 0-1 0 0,-1 0 1 0 0,0-1-1 0 0,0 1 1 0 0,0 0-1 0 0,0 0 1 0 0,0 0-1 0 0,0 0 1 0 0,0 0-1 0 0,1 0 1 0 0,-1 0-1 0 0,0 0 1 0 0,0-1-1 0 0,0 1 1 0 0,0 0-1 0 0,0 0 1 0 0,0 0-1 0 0,5-13-112 0 0,-1-16-309 0 0,5-22-1158 0 0,-9 50 1539 0 0,0-1 0 0 0,1 0 0 0 0,-1 1 1 0 0,1-1-1 0 0,-1 0 0 0 0,1 1 0 0 0,0-1 0 0 0,0 1 0 0 0,0-1 1 0 0,0 1-1 0 0,0-1 0 0 0,0 1 0 0 0,0 0 0 0 0,0 0 1 0 0,1-1-1 0 0,-1 1 0 0 0,0 0 0 0 0,1 0 0 0 0,-1 0 0 0 0,1 0 1 0 0,-1 1-1 0 0,1-1 0 0 0,-1 0 0 0 0,1 1 0 0 0,3-2 1 0 0,-4 3 59 0 0,1 0 0 0 0,0 0 0 0 0,-1 0 0 0 0,1 1 0 0 0,-1-1 0 0 0,1 0 0 0 0,-1 1 0 0 0,1-1 1 0 0,-1 1-1 0 0,0-1 0 0 0,0 1 0 0 0,0-1 0 0 0,0 1 0 0 0,0 0 0 0 0,0 0 0 0 0,0-1 0 0 0,-1 1 1 0 0,1 0-1 0 0,-1 0 0 0 0,1 0 0 0 0,-1 0 0 0 0,0 0 0 0 0,1 3 0 0 0,2 8 195 0 0,-1-8-183 0 0,1 0-1 0 0,-1-1 1 0 0,1 1 0 0 0,-1-1-1 0 0,1 1 1 0 0,1-1 0 0 0,-1 0-1 0 0,0 0 1 0 0,1-1 0 0 0,0 1 0 0 0,0-1-1 0 0,0 0 1 0 0,0 0 0 0 0,1 0-1 0 0,-1 0 1 0 0,1-1 0 0 0,0 0 0 0 0,-1 0-1 0 0,11 3 1 0 0,-7-4-32 0 0,1 1-1 0 0,-1-1 1 0 0,1-1-1 0 0,-1 0 1 0 0,0 0 0 0 0,1 0-1 0 0,-1-1 1 0 0,1-1 0 0 0,-1 1-1 0 0,0-1 1 0 0,15-6-1 0 0,-19 6-31 0 0,1 0 0 0 0,-1-1 0 0 0,0 1 0 0 0,0-1 0 0 0,0 0 1 0 0,0 0-1 0 0,0-1 0 0 0,-1 1 0 0 0,1-1 0 0 0,-1 0 0 0 0,0 0 0 0 0,0 0 0 0 0,0 0 0 0 0,-1 0 0 0 0,0-1 0 0 0,3-6 0 0 0,-3 8 14 0 0,-1 0 0 0 0,0 0 1 0 0,-1 1-1 0 0,1-1 1 0 0,0 0-1 0 0,-1 0 1 0 0,0 0-1 0 0,1 0 0 0 0,-1 0 1 0 0,0 0-1 0 0,-1 0 1 0 0,1 0-1 0 0,0 0 1 0 0,-1 0-1 0 0,0 0 1 0 0,0 0-1 0 0,0 1 0 0 0,0-1 1 0 0,0 0-1 0 0,0 0 1 0 0,-1 1-1 0 0,1-1 1 0 0,-1 1-1 0 0,0-1 0 0 0,1 1 1 0 0,-1 0-1 0 0,0 0 1 0 0,-1 0-1 0 0,-1-2 1 0 0,3 3 25 0 0,-1 0 0 0 0,1 1 1 0 0,0-1-1 0 0,0 1 1 0 0,0-1-1 0 0,-1 1 0 0 0,1 0 1 0 0,0-1-1 0 0,0 1 0 0 0,-1 0 1 0 0,1 0-1 0 0,0 0 1 0 0,0 0-1 0 0,-1 0 0 0 0,1 0 1 0 0,0 0-1 0 0,-1 1 1 0 0,1-1-1 0 0,0 0 0 0 0,0 1 1 0 0,0-1-1 0 0,-1 1 0 0 0,1-1 1 0 0,0 1-1 0 0,0 0 1 0 0,0-1-1 0 0,0 1 0 0 0,0 0 1 0 0,0 0-1 0 0,0 0 1 0 0,0 0-1 0 0,0 0 0 0 0,0 0 1 0 0,1 0-1 0 0,-1 0 0 0 0,0 0 1 0 0,1 0-1 0 0,-1 0 1 0 0,1 0-1 0 0,-1 0 0 0 0,0 2 1 0 0,-20 52 458 0 0,18-47-371 0 0,1 1 1 0 0,1-1-1 0 0,-1 1 1 0 0,1 0-1 0 0,1-1 0 0 0,0 1 1 0 0,0 0-1 0 0,3 14 0 0 0,-2-19-96 0 0,0-1-1 0 0,0 0 0 0 0,0 1 0 0 0,0-1 0 0 0,1 0 0 0 0,0 0 0 0 0,-1 0 0 0 0,1 0 0 0 0,0 0 1 0 0,1-1-1 0 0,-1 1 0 0 0,0 0 0 0 0,1-1 0 0 0,-1 0 0 0 0,1 0 0 0 0,0 0 0 0 0,0 0 0 0 0,0 0 0 0 0,0 0 1 0 0,0-1-1 0 0,0 1 0 0 0,0-1 0 0 0,1 0 0 0 0,4 1 0 0 0,46 7-562 0 0,-21-13-4832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0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46 591 7523 0 0,'0'0'8087'0'0,"-1"6"-7175"0"0,-44 126 5915 0 0,64-194-5496 0 0,19-108-1 0 0,-30 117-1590 0 0,3 1-1 0 0,2 0 1 0 0,3 1-1 0 0,23-53 0 0 0,-39 103 255 0 0,1-1-1 0 0,-1 1 0 0 0,0 0 0 0 0,1 0 0 0 0,-1 0 1 0 0,1 0-1 0 0,0 0 0 0 0,-1 0 0 0 0,1 0 1 0 0,0 0-1 0 0,0 0 0 0 0,0 0 0 0 0,-1 0 1 0 0,1 0-1 0 0,0 1 0 0 0,0-1 0 0 0,0 0 0 0 0,0 1 1 0 0,0-1-1 0 0,1 1 0 0 0,-1-1 0 0 0,0 1 1 0 0,2-1-1 0 0,-2 1-1 0 0,0 1-1 0 0,0-1 1 0 0,0 1 0 0 0,0-1-1 0 0,0 1 1 0 0,0-1 0 0 0,0 1-1 0 0,0 0 1 0 0,-1-1-1 0 0,1 1 1 0 0,0 0 0 0 0,0 0-1 0 0,-1-1 1 0 0,1 1 0 0 0,0 0-1 0 0,-1 0 1 0 0,1 0 0 0 0,-1 0-1 0 0,1 0 1 0 0,0 1 0 0 0,19 63-129 0 0,-19-60 160 0 0,17 102 85 0 0,-13-67 27 0 0,19 71 0 0 0,-20-99-113 0 0,0-1-1 0 0,1 1 1 0 0,0-1-1 0 0,0 0 1 0 0,1-1-1 0 0,1 1 0 0 0,0-1 1 0 0,0-1-1 0 0,1 1 1 0 0,12 11-1 0 0,-18-19-19 0 0,-1-1 0 0 0,1 1 0 0 0,-1-1 0 0 0,1 1 0 0 0,0-1 0 0 0,0 0 0 0 0,0 0 0 0 0,0 1 0 0 0,0-1 1 0 0,0-1-1 0 0,0 1 0 0 0,0 0 0 0 0,0-1 0 0 0,0 1 0 0 0,0-1 0 0 0,0 1 0 0 0,1-1 0 0 0,-1 0 0 0 0,0 0 0 0 0,4 0 0 0 0,-4-1 12 0 0,0 0 0 0 0,0 0 0 0 0,0 0 0 0 0,0 0 0 0 0,0 0-1 0 0,-1 0 1 0 0,1-1 0 0 0,0 1 0 0 0,-1-1 0 0 0,1 1 0 0 0,-1-1 0 0 0,1 0 0 0 0,-1 1 0 0 0,0-1-1 0 0,1 0 1 0 0,0-4 0 0 0,5-8 17 0 0,-2 0-1 0 0,0-1 1 0 0,-1 0-1 0 0,4-24 1 0 0,-6 28-137 0 0,11-78-340 0 0,-4 0 1 0 0,-5-149-1 0 0,-4 168 534 0 0,0 68-89 0 0,0 1-1 0 0,0 0 1 0 0,0-1 0 0 0,0 1 0 0 0,0-1-1 0 0,0 1 1 0 0,-1 0 0 0 0,1-1 0 0 0,0 1-1 0 0,-1-1 1 0 0,1 1 0 0 0,-1 0 0 0 0,1 0-1 0 0,-1-1 1 0 0,0 1 0 0 0,1 0 0 0 0,-1 0-1 0 0,0 0 1 0 0,0 0 0 0 0,-2-2 0 0 0,2 2-21 0 0,0 1 1 0 0,0-1 0 0 0,0 1-1 0 0,0 0 1 0 0,0 0 0 0 0,0-1-1 0 0,-1 1 1 0 0,1 0 0 0 0,0 0-1 0 0,0 0 1 0 0,0 0 0 0 0,0 0-1 0 0,-1 0 1 0 0,1 1 0 0 0,0-1-1 0 0,0 0 1 0 0,0 0 0 0 0,0 1-1 0 0,-2 0 1 0 0,-2 1-175 0 0,1 1 0 0 0,-1-1 0 0 0,1 1 0 0 0,0 0 0 0 0,0 0 0 0 0,0 1 0 0 0,0-1 0 0 0,0 1 0 0 0,1 0 0 0 0,-4 5 0 0 0,2 0-1277 0 0,0 1 0 0 0,1 0 1 0 0,1 0-1 0 0,-5 18 0 0 0,6-7-2849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13814 0 0,'0'0'1428'0'0,"-3"8"-823"0"0,1-2-151 0 0,0 0 0 0 0,0 1 0 0 0,1 0 0 0 0,0-1 0 0 0,0 1 0 0 0,0 12 0 0 0,1-16-354 0 0,0-1 0 0 0,1 0-1 0 0,-1 1 1 0 0,0-1 0 0 0,1 0 0 0 0,0 0 0 0 0,-1 0 0 0 0,1 1 0 0 0,0-1-1 0 0,0 0 1 0 0,0 0 0 0 0,0 0 0 0 0,1 0 0 0 0,-1-1 0 0 0,0 1-1 0 0,1 0 1 0 0,-1 0 0 0 0,1-1 0 0 0,0 1 0 0 0,0-1 0 0 0,-1 1 0 0 0,1-1-1 0 0,0 0 1 0 0,0 0 0 0 0,0 0 0 0 0,0 0 0 0 0,4 1 0 0 0,-5-2-83 0 0,36 9 477 0 0,-36-9-488 0 0,0 0 0 0 0,0 0 0 0 0,-1 0 0 0 0,1 0 0 0 0,0 0 0 0 0,0 0-1 0 0,-1 0 1 0 0,1-1 0 0 0,0 1 0 0 0,0 0 0 0 0,-1 0 0 0 0,1-1 0 0 0,0 1 0 0 0,-1 0-1 0 0,1-1 1 0 0,0 1 0 0 0,-1-1 0 0 0,1 1 0 0 0,-1 0 0 0 0,1-1 0 0 0,0 0 0 0 0,-1 1-1 0 0,1-1 1 0 0,-1 1 0 0 0,0-1 0 0 0,1 0 0 0 0,-1 1 0 0 0,1-1 0 0 0,-1 0-1 0 0,0 1 1 0 0,0-1 0 0 0,1 0 0 0 0,-1 1 0 0 0,0-1 0 0 0,0 0 0 0 0,0 0 0 0 0,0 1-1 0 0,0-1 1 0 0,0 0 0 0 0,0-1 0 0 0,-1 0-24 0 0,1 1 0 0 0,-1-1 0 0 0,0 1 0 0 0,0-1 0 0 0,0 1 0 0 0,0-1 0 0 0,0 1 0 0 0,0-1 0 0 0,0 1 0 0 0,0 0 0 0 0,-1 0 0 0 0,1 0 0 0 0,0 0 0 0 0,-1-1 0 0 0,1 2 0 0 0,-1-1 0 0 0,1 0 0 0 0,-1 0 0 0 0,0 0 0 0 0,1 1 0 0 0,-1-1 0 0 0,0 1 0 0 0,1-1 0 0 0,-1 1 0 0 0,-3 0 0 0 0,-47-8-157 0 0,27 9 270 0 0,11 2-343 0 0,14-3 218 0 0,0 0 0 0 0,0 0 0 0 0,0 1 1 0 0,-1-1-1 0 0,1 0 0 0 0,0 0 0 0 0,0 0 0 0 0,0 0 0 0 0,0 0 0 0 0,0 0 0 0 0,-1 1 0 0 0,1-1 0 0 0,0 0 0 0 0,0 0 0 0 0,0 0 0 0 0,0 0 0 0 0,0 0 0 0 0,0 1 0 0 0,0-1 0 0 0,0 0 0 0 0,0 0 1 0 0,0 0-1 0 0,0 0 0 0 0,0 1 0 0 0,0-1 0 0 0,0 0 0 0 0,0 0 0 0 0,0 0 0 0 0,0 1 0 0 0,0-1 0 0 0,0 0 0 0 0,0 0 0 0 0,0 0 0 0 0,0 0 0 0 0,0 1 0 0 0,0-1 0 0 0,0 0 0 0 0,0 0 0 0 0,0 0 1 0 0,0 0-1 0 0,0 1 0 0 0,0-1 0 0 0,1 0 0 0 0,-1 0 0 0 0,0 0 0 0 0,0 0 0 0 0,0 1 0 0 0,2 0-255 0 0,-1-1 1 0 0,1 1-1 0 0,-1 0 0 0 0,0 0 0 0 0,1-1 1 0 0,0 1-1 0 0,-1-1 0 0 0,1 1 0 0 0,-1-1 1 0 0,1 0-1 0 0,-1 0 0 0 0,1 1 0 0 0,0-1 1 0 0,-1 0-1 0 0,4-1 0 0 0,-4 1-28 0 0,16 0-4225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4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696 328 560 0 0,'0'-9'11549'0'0,"0"-27"-10139"0"0,-5-20-1515 0 0,5 53 144 0 0,-1 0 1 0 0,0 1-1 0 0,0-1 0 0 0,0 1 0 0 0,0 0 1 0 0,0-1-1 0 0,0 1 0 0 0,-1 0 1 0 0,1-1-1 0 0,-1 1 0 0 0,1 0 1 0 0,-1 0-1 0 0,-2-2 0 0 0,2 3-37 0 0,0-1-1 0 0,0-1 1 0 0,0 1-1 0 0,0 0 1 0 0,1 0-1 0 0,-1-1 0 0 0,1 1 1 0 0,0-1-1 0 0,-1 1 1 0 0,1-1-1 0 0,0 1 1 0 0,1-1-1 0 0,-2-4 1 0 0,-13-35-99 0 0,14 40 97 0 0,1 0 0 0 0,-1 0 0 0 0,0 0 0 0 0,0 0 0 0 0,0 0 0 0 0,-1 1 0 0 0,1-1-1 0 0,0 0 1 0 0,-1 1 0 0 0,1-1 0 0 0,-1 1 0 0 0,1-1 0 0 0,-1 1 0 0 0,0 0 0 0 0,0-1 0 0 0,0 1 0 0 0,-2-1 0 0 0,2 1-10 0 0,1 0 0 0 0,-1 0 0 0 0,0 0 0 0 0,1 0 0 0 0,-1 0 0 0 0,1 0 0 0 0,0 0 0 0 0,-1-1 0 0 0,1 1 0 0 0,0-1 0 0 0,0 1 0 0 0,-1-1 0 0 0,1 1 0 0 0,1-1 0 0 0,-1 0 0 0 0,-1-1 0 0 0,-33-24-299 0 0,30 23 272 0 0,-1 0-1 0 0,1 1 1 0 0,-1 0 0 0 0,0 0-1 0 0,0 0 1 0 0,0 1 0 0 0,0 0-1 0 0,0 0 1 0 0,0 0 0 0 0,-1 1-1 0 0,1 0 1 0 0,-1 0 0 0 0,1 1-1 0 0,-1 0 1 0 0,1 0 0 0 0,-8 1-1 0 0,-109 23-121 0 0,111-21 122 0 0,1 1-1 0 0,-1 0 1 0 0,1 0 0 0 0,0 2 0 0 0,-12 7-1 0 0,6 13-239 0 0,16-23 292 0 0,-1 0 0 0 0,1 0 0 0 0,-1 0-1 0 0,0 0 1 0 0,0 0 0 0 0,0 0 0 0 0,0 0 0 0 0,-3 2-1 0 0,-8 8 70 0 0,-14 7-2 0 0,23-18-152 0 0,1 0-1 0 0,-1 1 1 0 0,0-1-1 0 0,0 1 1 0 0,1 0-1 0 0,0 0 1 0 0,-1 1-1 0 0,1-1 1 0 0,0 1-1 0 0,1-1 1 0 0,-5 7-1 0 0,-27 57 396 0 0,27-50-265 0 0,-1-1 0 0 0,-1 0 0 0 0,-10 15-1 0 0,8-19-193 0 0,-11 13-1205 0 0,16-13-5902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1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10837 0 0,'0'0'4466'0'0,"5"6"-3105"0"0,20 20 767 0 0,-24-26-2054 0 0,-1 1-1 0 0,1-1 0 0 0,-1 0 1 0 0,1 0-1 0 0,0 1 0 0 0,-1-1 1 0 0,1 0-1 0 0,-1 0 0 0 0,1 0 0 0 0,0 0 1 0 0,-1 0-1 0 0,1 1 0 0 0,-1-1 1 0 0,1 0-1 0 0,0-1 0 0 0,-1 1 1 0 0,1 0-1 0 0,-1 0 0 0 0,1 0 1 0 0,-1 0-1 0 0,1 0 0 0 0,0-1 1 0 0,-1 1-1 0 0,2-1 0 0 0,-1 0-27 0 0,0 0 0 0 0,0 0-1 0 0,0 0 1 0 0,0-1 0 0 0,0 1 0 0 0,-1 0-1 0 0,1-1 1 0 0,0 1 0 0 0,-1-1-1 0 0,1 1 1 0 0,-1-1 0 0 0,1 1 0 0 0,-1-1-1 0 0,1-2 1 0 0,4-39 171 0 0,-5 32-49 0 0,1-1 1 0 0,1 0-1 0 0,0 1 1 0 0,0-1 0 0 0,7-16-1 0 0,-8 25-154 0 0,0 1 0 0 0,0 0 0 0 0,0 0 0 0 0,1 0 0 0 0,-1 0-1 0 0,1 0 1 0 0,-1 0 0 0 0,1 0 0 0 0,0 0 0 0 0,0 1 0 0 0,0-1 0 0 0,0 0 0 0 0,0 1 0 0 0,0 0 0 0 0,0 0-1 0 0,0-1 1 0 0,0 1 0 0 0,1 0 0 0 0,-1 1 0 0 0,0-1 0 0 0,1 0 0 0 0,-1 1 0 0 0,1-1 0 0 0,-1 1 0 0 0,1 0-1 0 0,-1 0 1 0 0,1 0 0 0 0,-1 0 0 0 0,1 0 0 0 0,-1 0 0 0 0,3 1 0 0 0,-3 0-98 0 0,-1-1 0 0 0,0 0-1 0 0,0 1 1 0 0,0-1 0 0 0,0 1 0 0 0,1 0 0 0 0,-1-1 0 0 0,0 1 0 0 0,0 0-1 0 0,0-1 1 0 0,0 1 0 0 0,0 0 0 0 0,-1 0 0 0 0,1 0 0 0 0,0 0-1 0 0,0 0 1 0 0,-1 0 0 0 0,2 2 0 0 0,11 9-5296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1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13254 0 0,'0'0'1094'0'0,"-5"6"61"0"0,-2 5-563 0 0,0 1 0 0 0,1 0 0 0 0,0 0 1 0 0,1 0-1 0 0,0 1 0 0 0,1 0 0 0 0,-5 26 0 0 0,1 6 493 0 0,-3 52 0 0 0,10-78-992 0 0,0 0-1 0 0,2 0 1 0 0,0 0-1 0 0,1 0 1 0 0,5 22-1 0 0,-5-30-593 0 0,-16-24-7767 0 0,13 13 8196 0 0,-6-16-5152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2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15255 0 0,'0'0'1889'0'0,"37"9"16"0"0,-11-9-737 0 0,0 0-688 0 0,5 0-271 0 0,0 0-113 0 0,1 0-96 0 0,-6-4-128 0 0,-5-1-1185 0 0,-6-2-1873 0 0,-4-3-3280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2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 8340 0 0,'0'0'8500'0'0,"13"-5"-7735"0"0,-11 12-603 0 0,-1 0 0 0 0,-1 0 0 0 0,1 0-1 0 0,-1 0 1 0 0,0 0 0 0 0,0 0 0 0 0,-3 11-1 0 0,-4 27 669 0 0,-1-5-454 0 0,1 1-1 0 0,3-1 1 0 0,1 1 0 0 0,3 0 0 0 0,4 47-1 0 0,-4-87-355 0 0,0 1-1 0 0,0-1 0 0 0,0 0 1 0 0,0 0-1 0 0,1 0 1 0 0,-1 0-1 0 0,0 0 0 0 0,1 0 1 0 0,-1 0-1 0 0,1 0 0 0 0,-1 0 1 0 0,1 0-1 0 0,-1 0 0 0 0,1 0 1 0 0,0 0-1 0 0,-1 0 0 0 0,1 0 1 0 0,0 0-1 0 0,0-1 1 0 0,0 1-1 0 0,0 0 0 0 0,0-1 1 0 0,0 1-1 0 0,0 0 0 0 0,0-1 1 0 0,0 1-1 0 0,1 0 0 0 0,-1-2 3 0 0,0 1 0 0 0,0 0 1 0 0,0 0-1 0 0,0 0 0 0 0,0-1 0 0 0,0 1 0 0 0,-1 0 0 0 0,1-1 0 0 0,0 1 0 0 0,0-1 0 0 0,0 1 0 0 0,0-1 0 0 0,-1 1 0 0 0,1-1 0 0 0,0 0 0 0 0,-1 1 0 0 0,1-1 0 0 0,0 0 0 0 0,-1 0 1 0 0,1 1-1 0 0,-1-1 0 0 0,1 0 0 0 0,-1 0 0 0 0,0 0 0 0 0,1 1 0 0 0,-1-1 0 0 0,0 0 0 0 0,1 0 0 0 0,-1 0 0 0 0,0 0 0 0 0,0 0 0 0 0,0-2 0 0 0,4-73-451 0 0,0 71 187 0 0,4 11 40 0 0,6 14 120 0 0,-10-13 101 0 0,-1-1 1 0 0,1 1-1 0 0,0-1 0 0 0,0 1 1 0 0,0-1-1 0 0,1 0 0 0 0,0-1 0 0 0,0 1 1 0 0,1-1-1 0 0,-1 0 0 0 0,1-1 1 0 0,0 1-1 0 0,1-1 0 0 0,-1 0 0 0 0,1-1 1 0 0,0 0-1 0 0,-1 0 0 0 0,1 0 0 0 0,1-1 1 0 0,-1 1-1 0 0,0-2 0 0 0,1 1 1 0 0,-1-1-1 0 0,0 0 0 0 0,1-1 0 0 0,-1 0 1 0 0,1 0-1 0 0,-1-1 0 0 0,1 0 1 0 0,14-3-1 0 0,-18 2-66 0 0,0 1-1 0 0,0-1 1 0 0,0 0 0 0 0,0 0 0 0 0,-1 0 0 0 0,1-1-1 0 0,-1 1 1 0 0,1-1 0 0 0,-1 0 0 0 0,0 0 0 0 0,0 0-1 0 0,0 0 1 0 0,-1-1 0 0 0,1 1 0 0 0,-1-1 0 0 0,1 0-1 0 0,-1 1 1 0 0,0-1 0 0 0,-1 0 0 0 0,1 0 0 0 0,-1 0-1 0 0,0-1 1 0 0,2-6 0 0 0,0-11-474 0 0,0 0 0 0 0,-1 0 1 0 0,-1-30-1 0 0,-1 46 482 0 0,0 6 37 0 0,0 0 1 0 0,1 0-1 0 0,-1-1 1 0 0,0 1-1 0 0,0 0 0 0 0,0-1 1 0 0,0 1-1 0 0,0 0 1 0 0,0 0-1 0 0,0-1 0 0 0,0 1 1 0 0,0 0-1 0 0,0 0 1 0 0,0-1-1 0 0,0 1 0 0 0,0 0 1 0 0,0-1-1 0 0,-1 1 0 0 0,1 0 1 0 0,0 0-1 0 0,0-1 1 0 0,0 1-1 0 0,0 0 0 0 0,0 0 1 0 0,0 0-1 0 0,-1-1 1 0 0,1 1-1 0 0,0 0 0 0 0,0 0 1 0 0,0 0-1 0 0,-1-1 1 0 0,1 1-1 0 0,0 0 0 0 0,0 0 1 0 0,-1 0-1 0 0,1 0 1 0 0,0 0-1 0 0,0-1 0 0 0,-1 1 1 0 0,1 0-1 0 0,0 0 1 0 0,0 0-1 0 0,-1 0 0 0 0,1 0 1 0 0,-1 0-1 0 0,-11 10 45 0 0,-11 21 327 0 0,17-17-32 0 0,0 1 0 0 0,1 0 0 0 0,1 0 1 0 0,0 0-1 0 0,1 1 0 0 0,-2 27 0 0 0,4-38-355 0 0,0-1 0 0 0,1 1 0 0 0,0 0 0 0 0,0 0 0 0 0,0-1 0 0 0,1 1 0 0 0,0 0 0 0 0,0-1 0 0 0,0 1 0 0 0,0 0 0 0 0,1-1 0 0 0,-1 1 0 0 0,1-1 0 0 0,0 0 0 0 0,1 0 0 0 0,-1 0 0 0 0,1 0 0 0 0,0 0 0 0 0,0 0 0 0 0,0 0 0 0 0,0-1 0 0 0,1 0 0 0 0,-1 0-1 0 0,1 0 1 0 0,0 0 0 0 0,4 2 0 0 0,-7-4-108 0 0,-1-1-1 0 0,0 0 0 0 0,0 0 0 0 0,0 0 0 0 0,1 0 0 0 0,-1 0 0 0 0,0 0 1 0 0,0 0-1 0 0,0 0 0 0 0,1-1 0 0 0,-1 1 0 0 0,0 0 0 0 0,0 0 1 0 0,0 0-1 0 0,1 0 0 0 0,-1 0 0 0 0,0 0 0 0 0,0 0 0 0 0,0 0 1 0 0,1 0-1 0 0,-1-1 0 0 0,0 1 0 0 0,0 0 0 0 0,0 0 0 0 0,0 0 0 0 0,0 0 1 0 0,1-1-1 0 0,-1 1 0 0 0,0 0 0 0 0,0 0 0 0 0,0 0 0 0 0,0 0 1 0 0,0-1-1 0 0,0 1 0 0 0,0 0 0 0 0,0 0 0 0 0,0-1 0 0 0,0 1 1 0 0,0 0-1 0 0,0 0 0 0 0,0 0 0 0 0,0-1 0 0 0,0 1 0 0 0,0 0 0 0 0,0 0 1 0 0,0 0-1 0 0,0-1 0 0 0,0 1 0 0 0,0 0 0 0 0,0 0 0 0 0,0 0 1 0 0,0-1-1 0 0,0 1 0 0 0,0 0 0 0 0,-1 0 0 0 0,1 0 0 0 0,0 0 1 0 0,0-1-1 0 0,0 1 0 0 0,0 0 0 0 0,0 0 0 0 0,-1 0 0 0 0,1 0 0 0 0,0-1 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9204 0 0,'0'0'6769'0'0,"0"4"-6028"0"0,0 14 203 0 0,1 1 0 0 0,1-1 0 0 0,0 0 0 0 0,8 26 0 0 0,-10-43-918 0 0,0-1 0 0 0,0 0 0 0 0,0 1 0 0 0,0-1 0 0 0,0 0 0 0 0,0 1 0 0 0,0-1 0 0 0,1 0 0 0 0,-1 1 0 0 0,0-1 1 0 0,0 0-1 0 0,0 0 0 0 0,0 1 0 0 0,1-1 0 0 0,-1 0 0 0 0,0 1 0 0 0,0-1 0 0 0,0 0 0 0 0,1 0 0 0 0,-1 0 0 0 0,0 1 0 0 0,1-1 0 0 0,-1 0 0 0 0,0 0 0 0 0,0 0 0 0 0,1 0 1 0 0,-1 1-1 0 0,0-1 0 0 0,1 0 0 0 0,-1 0 0 0 0,0 0 0 0 0,1 0 0 0 0,-1 0 0 0 0,0 0 0 0 0,1 0 0 0 0,-1 0 0 0 0,0 0 0 0 0,1 0 0 0 0,-1 0 0 0 0,0 0 0 0 0,1 0 0 0 0,-1 0 1 0 0,0 0-1 0 0,1 0 0 0 0,-1-1 0 0 0,0 1 0 0 0,0 0 0 0 0,1 0 0 0 0,-1 0 0 0 0,0 0 0 0 0,1-1 0 0 0,-1 1 0 0 0,0 0 0 0 0,0 0 0 0 0,1-1 0 0 0,-1 1 0 0 0,0 0 1 0 0,0 0-1 0 0,0-1 0 0 0,0 1 0 0 0,1 0 0 0 0,-1-1 0 0 0,0 1 0 0 0,0 0 0 0 0,0 0 0 0 0,0-1 0 0 0,0 1 0 0 0,0 0 0 0 0,0-1 0 0 0,11-26 879 0 0,-9 4-829 0 0,-2 1-1 0 0,-3-41 0 0 0,0-1-114 0 0,3 61 7 0 0,1 0 0 0 0,0 1-1 0 0,0-1 1 0 0,0 1 0 0 0,1-1 0 0 0,-1 1 0 0 0,0-1 0 0 0,1 1 0 0 0,0 0-1 0 0,-1 0 1 0 0,1 0 0 0 0,0 0 0 0 0,0 0 0 0 0,4-3 0 0 0,38-28-645 0 0,-35 26 603 0 0,62-51-2300 0 0,-78 76-5766 0 0,0-7 3397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4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3153 0 0,'0'0'9594'0'0,"4"6"-7934"0"0,-1 3-1121 0 0,17 32 2768 0 0,-19-39-3083 0 0,0-1 0 0 0,0 1 0 0 0,0 0 1 0 0,0-1-1 0 0,0 1 0 0 0,0-1 0 0 0,0 1 0 0 0,1-1 0 0 0,-1 1 0 0 0,1-1 1 0 0,-1 0-1 0 0,1 0 0 0 0,-1 0 0 0 0,1 0 0 0 0,0 0 0 0 0,-1 0 0 0 0,1 0 0 0 0,0-1 1 0 0,3 2-1 0 0,-1-7-84 0 0,-1-1 1 0 0,1 1 0 0 0,-1-1-1 0 0,0 0 1 0 0,-1 0 0 0 0,5-11 0 0 0,-2 4-62 0 0,-1 2-109 0 0,1 0-1 0 0,0 1 0 0 0,1 0 1 0 0,0 0-1 0 0,0 1 0 0 0,1-1 0 0 0,1 1 1 0 0,-1 1-1 0 0,17-15 0 0 0,-23 22 36 0 0,1 1 0 0 0,-1-1-1 0 0,0 1 1 0 0,1-1-1 0 0,-1 1 1 0 0,0 0-1 0 0,1-1 1 0 0,-1 1-1 0 0,0 0 1 0 0,1 0-1 0 0,-1 0 1 0 0,0 0 0 0 0,1 0-1 0 0,-1 0 1 0 0,0 1-1 0 0,1-1 1 0 0,-1 0-1 0 0,0 1 1 0 0,1-1-1 0 0,-1 1 1 0 0,0-1-1 0 0,0 1 1 0 0,1 0 0 0 0,-1-1-1 0 0,0 1 1 0 0,0 0-1 0 0,0 0 1 0 0,0 0-1 0 0,0 0 1 0 0,0 0-1 0 0,1 1 1 0 0,27 42 563 0 0,-15-21-97 0 0,-11-19-528 0 0,3 5 266 0 0,1-1 0 0 0,0 0 0 0 0,0-1 0 0 0,12 10 0 0 0,-16-15-419 0 0,0 0 0 0 0,0 0 0 0 0,1 0 0 0 0,-1-1 0 0 0,0 1 1 0 0,1-1-1 0 0,-1 0 0 0 0,1 0 0 0 0,-1 0 0 0 0,1-1 0 0 0,0 1 0 0 0,-1-1 1 0 0,1 0-1 0 0,-1 0 0 0 0,1 0 0 0 0,6-1 0 0 0,-5-2-2895 0 0,-4-5-1481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8084 0 0,'0'0'4682'0'0,"1"6"-3860"0"0,3 11 194 0 0,-2 0 1 0 0,0 0 0 0 0,-1 0 0 0 0,0 0 0 0 0,-4 32 0 0 0,-20 97 2415 0 0,6-48-2649 0 0,12-60-32 0 0,0 44 0 0 0,5-82-684 0 0,6-17 389 0 0,13-23-535 0 0,-9 19-131 0 0,0 1 1 0 0,2-1-1 0 0,26-34 0 0 0,-38 53 203 0 0,1 1-1 0 0,0 0 0 0 0,0 0 1 0 0,0 0-1 0 0,0 0 1 0 0,0 0-1 0 0,0 0 0 0 0,0 0 1 0 0,0 0-1 0 0,0 0 0 0 0,0 1 1 0 0,0-1-1 0 0,1 0 0 0 0,-1 1 1 0 0,0-1-1 0 0,1 1 0 0 0,-1-1 1 0 0,0 1-1 0 0,1-1 0 0 0,-1 1 1 0 0,0 0-1 0 0,1 0 0 0 0,-1 0 1 0 0,1 0-1 0 0,-1 0 1 0 0,0 0-1 0 0,1 0 0 0 0,-1 1 1 0 0,1-1-1 0 0,-1 0 0 0 0,0 1 1 0 0,1-1-1 0 0,-1 1 0 0 0,0-1 1 0 0,0 1-1 0 0,1 0 0 0 0,-1-1 1 0 0,0 1-1 0 0,0 0 0 0 0,0 0 1 0 0,0 0-1 0 0,2 2 1 0 0,4 6-12 0 0,0-1 0 0 0,-1 2 0 0 0,0-1 1 0 0,9 19-1 0 0,4 4 81 0 0,-15-27-46 0 0,0-1-1 0 0,0 0 1 0 0,0 0-1 0 0,1 0 1 0 0,0 0-1 0 0,0-1 1 0 0,0 0-1 0 0,8 4 1 0 0,10 6-348 0 0,-14 3-2619 0 0,-6-7-2600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5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86 4322 0 0,'0'0'13190'0'0,"7"-2"-12310"0"0,31-17 741 0 0,-37 18-1590 0 0,0 0-1 0 0,0-1 1 0 0,1 1 0 0 0,-1 0-1 0 0,0 0 1 0 0,0-1 0 0 0,0 1-1 0 0,0-1 1 0 0,-1 1 0 0 0,1-1-1 0 0,0 1 1 0 0,0-1 0 0 0,-1 1 0 0 0,1-1-1 0 0,-1 0 1 0 0,0 1 0 0 0,1-1-1 0 0,-1 0 1 0 0,0 1 0 0 0,0-1-1 0 0,0 0 1 0 0,0 1 0 0 0,0-1-1 0 0,-1 0 1 0 0,1 1 0 0 0,0-1 0 0 0,-1 0-1 0 0,0-2 1 0 0,0 3-32 0 0,0-1 0 0 0,-1 1 0 0 0,1 0 0 0 0,0-1 0 0 0,-1 1 1 0 0,1 0-1 0 0,-1 0 0 0 0,1 0 0 0 0,-1 0 0 0 0,1 0 0 0 0,-1 1 0 0 0,0-1 0 0 0,1 0 0 0 0,-1 1 0 0 0,0-1 1 0 0,0 1-1 0 0,1-1 0 0 0,-1 1 0 0 0,0 0 0 0 0,0 0 0 0 0,0 0 0 0 0,1 0 0 0 0,-1 0 0 0 0,0 0 0 0 0,-3 1 1 0 0,2 0 0 0 0,-1-1 0 0 0,1 0 1 0 0,0 1-1 0 0,0 0 0 0 0,0-1 0 0 0,-1 1 1 0 0,1 0-1 0 0,0 1 0 0 0,0-1 1 0 0,1 1-1 0 0,-1-1 0 0 0,0 1 1 0 0,0 0-1 0 0,-2 2 0 0 0,2 0 40 0 0,1 0-1 0 0,0 0 1 0 0,0 0-1 0 0,0 1 1 0 0,0-1-1 0 0,1 0 1 0 0,0 1-1 0 0,0-1 1 0 0,0 1-1 0 0,0-1 1 0 0,1 1 0 0 0,-1-1-1 0 0,1 1 1 0 0,0-1-1 0 0,1 1 1 0 0,-1 0-1 0 0,1-1 1 0 0,0 1-1 0 0,0-1 1 0 0,0 1-1 0 0,1-1 1 0 0,2 6-1 0 0,-1-4-108 0 0,0 0-1 0 0,1 1 0 0 0,0-1 0 0 0,0 0 1 0 0,0-1-1 0 0,5 6 0 0 0,-4-6-478 0 0,-1-1 0 0 0,1 0 0 0 0,0 0 0 0 0,0 0 0 0 0,0-1 0 0 0,11 6 0 0 0,-12-9-1789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0 140 8500 0 0,'0'0'8060'0'0,"5"-5"-6791"0"0,4-6-498 0 0,2 0-1 0 0,-1 1 1 0 0,1 0-1 0 0,19-12 1 0 0,-23 17-614 0 0,-1 1 0 0 0,1 0 1 0 0,0 0-1 0 0,1 1 1 0 0,-1-1-1 0 0,0 2 1 0 0,1-1-1 0 0,0 1 1 0 0,-1 0-1 0 0,16-1 0 0 0,-23 3-149 0 0,1 1-1 0 0,0 0 0 0 0,-1-1 1 0 0,1 1-1 0 0,0 0 0 0 0,-1 0 0 0 0,1-1 1 0 0,-1 1-1 0 0,1 0 0 0 0,-1 0 1 0 0,0 0-1 0 0,1 0 0 0 0,-1-1 0 0 0,0 1 1 0 0,0 0-1 0 0,1 0 0 0 0,-1 0 1 0 0,0 0-1 0 0,0 0 0 0 0,0 0 0 0 0,0 0 1 0 0,0 0-1 0 0,-1 1 0 0 0,1 33 105 0 0,0-28-121 0 0,0-7 10 0 0,0 1 0 0 0,0-1 1 0 0,0 0-1 0 0,0 0 0 0 0,0 1 0 0 0,0-1 1 0 0,0 0-1 0 0,0 0 0 0 0,0 0 0 0 0,0 1 0 0 0,0-1 1 0 0,0 0-1 0 0,0 0 0 0 0,0 1 0 0 0,0-1 1 0 0,0 0-1 0 0,0 0 0 0 0,0 0 0 0 0,0 1 1 0 0,0-1-1 0 0,1 0 0 0 0,-1 0 0 0 0,0 0 1 0 0,0 0-1 0 0,0 1 0 0 0,0-1 0 0 0,1 0 1 0 0,-1 0-1 0 0,0 0 0 0 0,0 0 0 0 0,0 0 0 0 0,1 0 1 0 0,-1 1-1 0 0,0-1 0 0 0,0 0 0 0 0,0 0 1 0 0,1 0-1 0 0,-1 0 0 0 0,0 0 0 0 0,0 0 1 0 0,1 0-1 0 0,-1 0 0 0 0,0 0 0 0 0,0 0 1 0 0,0 0-1 0 0,1 0 0 0 0,14-8-47 0 0,11-15-1 0 0,-14 10 75 0 0,33-30-41 0 0,-43 41 0 0 0,0 0 0 0 0,1 0 0 0 0,-1 1 0 0 0,1-1 0 0 0,-1 1 0 0 0,1-1 0 0 0,-1 1 0 0 0,1 0 0 0 0,0 0 0 0 0,0 0 0 0 0,-1 1 0 0 0,1-1 0 0 0,0 1 0 0 0,0-1 0 0 0,0 1 0 0 0,0 0 0 0 0,4 0 0 0 0,-5 1 22 0 0,0 0 0 0 0,-1 0-1 0 0,1 0 1 0 0,-1 0 0 0 0,1 1-1 0 0,-1-1 1 0 0,1 0 0 0 0,-1 1-1 0 0,0-1 1 0 0,1 1 0 0 0,-1-1-1 0 0,0 1 1 0 0,0-1 0 0 0,0 1-1 0 0,0 0 1 0 0,1 3 0 0 0,13 37 604 0 0,-11-30-373 0 0,-1-4-97 0 0,0 0 0 0 0,0 0 0 0 0,1 0 0 0 0,0-1 0 0 0,6 8 0 0 0,-9-14-282 0 0,0 1-1 0 0,0-1 0 0 0,0 1 0 0 0,0-1 1 0 0,0 0-1 0 0,1 1 0 0 0,-1-1 1 0 0,0 0-1 0 0,1 0 0 0 0,-1 0 1 0 0,1 0-1 0 0,-1 0 0 0 0,1 0 0 0 0,0-1 1 0 0,-1 1-1 0 0,1 0 0 0 0,0-1 1 0 0,-1 1-1 0 0,1-1 0 0 0,0 0 0 0 0,0 0 1 0 0,-1 1-1 0 0,1-1 0 0 0,0 0 1 0 0,0 0-1 0 0,0-1 0 0 0,-1 1 0 0 0,1 0 1 0 0,0-1-1 0 0,0 1 0 0 0,1-1 1 0 0,12-9-3815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6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0 240 16392 0 0,'0'0'2160'0'0,"31"42"-159"0"0,-20-30-720 0 0,-1-3 112 0 0,-5-4-721 0 0,-5 0-624 0 0,0-3-16 0 0,6-2-544 0 0,-6-7-2850 0 0,0-5-1280 0 0</inkml:trace>
  <inkml:trace contextRef="#ctx0" brushRef="#br0" timeOffset="1">42 7 17512 0 0,'0'0'1137'0'0,"10"-7"-1874"0"0,-20 14-1424 0 0,-1 0-3874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5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30 105 144 0 0,'-3'-3'8089'0'0,"-4"-2"-2506"0"0,5 62-3474 0 0,0-39-1816 0 0,2-1-1 0 0,0 1 1 0 0,0 0 0 0 0,2 0-1 0 0,4 23 1 0 0,-5-21-129 0 0,-1-12-1 0 0,0-11 280 0 0,-10-45-373 0 0,-5-110-1313 0 0,15 155 1208 0 0,0 0 0 0 0,1 0 0 0 0,-1 0 0 0 0,1 0 0 0 0,-1 0-1 0 0,1 0 1 0 0,0 0 0 0 0,0 0 0 0 0,0 0 0 0 0,1 0 0 0 0,-1 1 0 0 0,1-1 0 0 0,0 0-1 0 0,-1 1 1 0 0,1-1 0 0 0,0 1 0 0 0,4-4 0 0 0,-1 2 34 0 0,1 0 0 0 0,-1 0 1 0 0,1 1-1 0 0,0 0 0 0 0,0 0 0 0 0,0 0 1 0 0,12-4-1 0 0,3 2-333 0 0,0 1 0 0 0,0 0 0 0 0,0 2-1 0 0,32 0 1 0 0,-52 2 70 0 0,-8 2-3947 0 0,7-2 4039 0 0,0 0 1 0 0,-1 0-1 0 0,1 0 1 0 0,0 0-1 0 0,-1 0 1 0 0,1 0 0 0 0,0 0-1 0 0,-1 0 1 0 0,1 0-1 0 0,0 0 1 0 0,-1 0 0 0 0,1 0-1 0 0,0 0 1 0 0,0 1-1 0 0,-1-1 1 0 0,1 0 0 0 0,0 0-1 0 0,0 0 1 0 0,-1 1-1 0 0,1-1 1 0 0,0 0 0 0 0,0 0-1 0 0,0 1 1 0 0,-1-1-1 0 0,1 0 1 0 0,0 0-1 0 0,0 1 1 0 0,0-1 0 0 0,0 0-1 0 0,-1 0 1 0 0,1 1-1 0 0,0-1 1 0 0,0 0 0 0 0,0 1-1 0 0,0-1 1 0 0,0 0-1 0 0,0 1 1 0 0,0-1 0 0 0,0 0-1 0 0,0 1 1 0 0,0-1-1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7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0 5603 0 0,'0'0'6309'0'0,"-8"0"-4657"0"0,-6 1-619 0 0,-1 0 1 0 0,1 1-1 0 0,-20 5 1 0 0,30-7-903 0 0,0 1 0 0 0,0 0 0 0 0,0 0-1 0 0,0 1 1 0 0,0-1 0 0 0,0 1 0 0 0,1 0 0 0 0,-1 0 0 0 0,1 0 0 0 0,-1 0 0 0 0,1 1 0 0 0,0-1 0 0 0,0 1-1 0 0,0 0 1 0 0,0 0 0 0 0,0 0 0 0 0,1 0 0 0 0,-1 0 0 0 0,1 1 0 0 0,-2 3 0 0 0,4-6-130 0 0,0 0-1 0 0,0 0 1 0 0,0 1 0 0 0,0-1 0 0 0,0 0 0 0 0,0 0-1 0 0,1 0 1 0 0,-1 0 0 0 0,0 0 0 0 0,1 1 0 0 0,-1-1-1 0 0,0 0 1 0 0,1 0 0 0 0,0 0 0 0 0,-1 0 0 0 0,1 0-1 0 0,-1 0 1 0 0,1 0 0 0 0,0-1 0 0 0,0 1 0 0 0,0 0-1 0 0,-1 0 1 0 0,1 0 0 0 0,0-1 0 0 0,0 1 0 0 0,0-1-1 0 0,0 1 1 0 0,2 0 0 0 0,39 20-58 0 0,-19-11-77 0 0,-21-9 109 0 0,0 0 0 0 0,0 0 0 0 0,0 1 0 0 0,-1-1 0 0 0,1 0 0 0 0,0 0 0 0 0,-1 1 0 0 0,1-1 0 0 0,-1 1 0 0 0,1 0 0 0 0,-1-1 0 0 0,0 1 0 0 0,0 0 0 0 0,1 0 0 0 0,-1 0 0 0 0,-1 0 0 0 0,1 0 0 0 0,0 0 0 0 0,0 0 0 0 0,0 4 0 0 0,-1-4 31 0 0,-1 0 1 0 0,0 1-1 0 0,1-1 1 0 0,-1 0 0 0 0,0 0-1 0 0,0 1 1 0 0,0-1-1 0 0,0 0 1 0 0,-1 0-1 0 0,1 0 1 0 0,-1 0-1 0 0,1 0 1 0 0,-1-1 0 0 0,0 1-1 0 0,1 0 1 0 0,-1-1-1 0 0,0 1 1 0 0,-4 2-1 0 0,-24 15 20 0 0,-38 19-1 0 0,98-59-6398 0 0,-14 6-1164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8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1 360 5202 0 0,'2'7'8177'0'0,"21"167"-242"0"0,-19-159-6586 0 0,-5-26 492 0 0,-1-18-1616 0 0,4-4-216 0 0,2 0 0 0 0,2 0 0 0 0,12-43 0 0 0,-5 20-13 0 0,-10 43 15 0 0,4-21 28 0 0,1 1 0 0 0,1 0 0 0 0,2 0-1 0 0,29-60 1 0 0,-38 89-53 0 0,0 1 1 0 0,0 0-1 0 0,0-1 1 0 0,1 1-1 0 0,0 0 0 0 0,-1 0 1 0 0,1 0-1 0 0,0 1 0 0 0,1-1 1 0 0,-1 1-1 0 0,0-1 0 0 0,1 1 1 0 0,-1 0-1 0 0,1 0 1 0 0,5-1-1 0 0,-7 2-1 0 0,0 1 0 0 0,-1 0 1 0 0,1 0-1 0 0,0 0 0 0 0,-1 0 0 0 0,1 0 1 0 0,0 1-1 0 0,0-1 0 0 0,-1 1 0 0 0,1-1 1 0 0,-1 1-1 0 0,1-1 0 0 0,0 1 0 0 0,-1 0 1 0 0,1 0-1 0 0,-1 0 0 0 0,1 0 0 0 0,-1 0 0 0 0,0 0 1 0 0,1 0-1 0 0,-1 0 0 0 0,0 0 0 0 0,0 1 1 0 0,0-1-1 0 0,0 0 0 0 0,0 1 0 0 0,0-1 1 0 0,0 1-1 0 0,0-1 0 0 0,-1 1 0 0 0,1 0 1 0 0,-1-1-1 0 0,1 1 0 0 0,-1 0 0 0 0,1-1 1 0 0,-1 1-1 0 0,0 2 0 0 0,3 7-62 0 0,0 0 0 0 0,-1 0 0 0 0,0 0 1 0 0,-1 1-1 0 0,0-1 0 0 0,-1 0 0 0 0,-1 1 0 0 0,1-1 0 0 0,-2 1 0 0 0,-3 15 0 0 0,3-21 35 0 0,0 1-1 0 0,-1 0 1 0 0,0-1-1 0 0,0 1 1 0 0,-1-1-1 0 0,1 0 1 0 0,-1 0-1 0 0,-1 0 1 0 0,1-1-1 0 0,-1 1 0 0 0,0-1 1 0 0,0 0-1 0 0,-1 0 1 0 0,1-1-1 0 0,-1 0 1 0 0,0 0-1 0 0,-10 5 1 0 0,6-3 2 0 0,7-4-49 0 0,0-1 1 0 0,0 1-1 0 0,0 0 1 0 0,0-1 0 0 0,0 0-1 0 0,0 1 1 0 0,0-1-1 0 0,0-1 1 0 0,-1 1 0 0 0,1 0-1 0 0,0-1 1 0 0,-1 1 0 0 0,1-1-1 0 0,-6-1 1 0 0,9 1-39 0 0,-1 0 1 0 0,1 0-1 0 0,0 0 1 0 0,-1 0-1 0 0,1 0 1 0 0,0 0-1 0 0,0-1 1 0 0,-1 1-1 0 0,1 0 1 0 0,0 0 0 0 0,0 0-1 0 0,-1-1 1 0 0,1 1-1 0 0,0 0 1 0 0,0 0-1 0 0,0-1 1 0 0,-1 1-1 0 0,1 0 1 0 0,0-1-1 0 0,0 1 1 0 0,0 0-1 0 0,0 0 1 0 0,0-1-1 0 0,-1 1 1 0 0,1 0-1 0 0,0-1 1 0 0,0 1-1 0 0,0 0 1 0 0,0-1 0 0 0,0 1-1 0 0,0 0 1 0 0,0-1-1 0 0,0 1 1 0 0,0 0-1 0 0,0-1 1 0 0,1 1-1 0 0,-1-11-4718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8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15719 0 0,'0'0'1438'0'0,"0"8"-851"0"0,1 23 580 0 0,-2-1 0 0 0,-2 1-1 0 0,0-1 1 0 0,-2 1 0 0 0,-14 46-1 0 0,-10 62-720 0 0,28-131-436 0 0,1 23 148 0 0,0-30-163 0 0,1 0 0 0 0,-1-1 0 0 0,1 1 0 0 0,0-1 0 0 0,-1 1 0 0 0,1 0 0 0 0,0-1 1 0 0,0 1-1 0 0,-1-1 0 0 0,1 0 0 0 0,0 1 0 0 0,0-1 0 0 0,0 0 0 0 0,-1 1 0 0 0,1-1 0 0 0,0 0 0 0 0,0 0 0 0 0,0 0 0 0 0,0 1 0 0 0,0-1 0 0 0,0 0 0 0 0,0 0 1 0 0,-1-1-1 0 0,1 1 0 0 0,0 0 0 0 0,0 0 0 0 0,0 0 0 0 0,0 0 0 0 0,0-1 0 0 0,-1 1 0 0 0,1 0 0 0 0,0-1 0 0 0,1 0 0 0 0,5-2-124 0 0,-1-1 0 0 0,0 0 1 0 0,0 0-1 0 0,0 0 0 0 0,0 0 0 0 0,-1-1 0 0 0,0 0 0 0 0,10-11 0 0 0,12-12-50 0 0,-11 13-7 0 0,-10 10 279 0 0,0-1 0 0 0,0 1 1 0 0,0 0-1 0 0,0 0 0 0 0,1 1 0 0 0,10-6 0 0 0,-16 10-61 0 0,0-1 0 0 0,0 1 0 0 0,0 0-1 0 0,0 0 1 0 0,0-1 0 0 0,1 1 0 0 0,-1 0 0 0 0,0 0-1 0 0,0 0 1 0 0,0 0 0 0 0,0 0 0 0 0,1 0 0 0 0,-1 1-1 0 0,0-1 1 0 0,0 0 0 0 0,0 1 0 0 0,0-1 0 0 0,0 0-1 0 0,2 2 1 0 0,-1-1 12 0 0,0 1-1 0 0,-1 0 1 0 0,1-1 0 0 0,-1 1-1 0 0,1 0 1 0 0,-1 0-1 0 0,0 0 1 0 0,1 0 0 0 0,-1 0-1 0 0,0 0 1 0 0,-1 0-1 0 0,1 0 1 0 0,1 5 0 0 0,0 1-11 0 0,-1-1 1 0 0,0 1 0 0 0,-1 0 0 0 0,1 0 0 0 0,-2 11-1 0 0,0-12-119 0 0,1 1-1 0 0,0-1 0 0 0,0 1 1 0 0,1 0-1 0 0,3 12 0 0 0,-4-19-199 0 0,1 0-1 0 0,0-1 0 0 0,-1 1 1 0 0,1 0-1 0 0,0-1 0 0 0,0 1 1 0 0,-1-1-1 0 0,1 1 0 0 0,0-1 1 0 0,0 0-1 0 0,0 1 1 0 0,-1-1-1 0 0,1 0 0 0 0,0 1 1 0 0,0-1-1 0 0,0 0 0 0 0,0 0 1 0 0,0 0-1 0 0,0 0 0 0 0,0 0 1 0 0,0 0-1 0 0,0 0 0 0 0,-1 0 1 0 0,1 0-1 0 0,0 0 1 0 0,0-1-1 0 0,0 1 0 0 0,0 0 1 0 0,0-1-1 0 0,0 1 0 0 0,-1 0 1 0 0,1-1-1 0 0,1-1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8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15 110 10789 0 0,'0'0'6718'0'0,"7"3"-4851"0"0,-3-2-1777 0 0,0 0 0 0 0,0 0 0 0 0,0-1 0 0 0,0 1 0 0 0,0-1 0 0 0,-1 0 0 0 0,1 0 1 0 0,0 0-1 0 0,0 0 0 0 0,0-1 0 0 0,0 1 0 0 0,0-1 0 0 0,0 0 0 0 0,0-1 0 0 0,0 1 0 0 0,-1 0 0 0 0,1-1 0 0 0,-1 0 0 0 0,1 0 0 0 0,-1 0 0 0 0,1 0 0 0 0,-1-1 0 0 0,0 1 0 0 0,0-1 0 0 0,-1 0 0 0 0,1 0 0 0 0,0 0 0 0 0,-1 0 0 0 0,0 0 0 0 0,1-1 1 0 0,1-5-1 0 0,-3 8-90 0 0,0 0 0 0 0,0-1 1 0 0,0 1-1 0 0,0 0 0 0 0,-1-1 1 0 0,1 1-1 0 0,-1-1 0 0 0,1 0 1 0 0,-1 1-1 0 0,1-1 0 0 0,-1 1 1 0 0,0-1-1 0 0,0 0 0 0 0,0 1 1 0 0,0-1-1 0 0,0 1 0 0 0,0-1 1 0 0,0 0-1 0 0,-1 1 0 0 0,1-1 1 0 0,0 1-1 0 0,-1-1 0 0 0,1 1 1 0 0,-1-1-1 0 0,0 1 0 0 0,0-1 1 0 0,1 1-1 0 0,-1-1 0 0 0,0 1 1 0 0,0 0-1 0 0,0 0 1 0 0,0-1-1 0 0,-1 1 0 0 0,1 0 1 0 0,0 0-1 0 0,0 0 0 0 0,-1 0 1 0 0,1 0-1 0 0,0 1 0 0 0,-1-1 1 0 0,1 0-1 0 0,-1 1 0 0 0,-2-2 1 0 0,1 1-6 0 0,0 0 0 0 0,0 1 0 0 0,-1-1 0 0 0,1 0 0 0 0,0 1 0 0 0,-1 0 0 0 0,1 0 0 0 0,0 0 0 0 0,-1 0 0 0 0,1 1 0 0 0,0-1 0 0 0,-1 1 1 0 0,1 0-1 0 0,0-1 0 0 0,0 2 0 0 0,-1-1 0 0 0,1 0 0 0 0,0 1 0 0 0,0-1 0 0 0,1 1 0 0 0,-5 2 0 0 0,4 0 73 0 0,-1 0-1 0 0,0-1 1 0 0,1 1 0 0 0,0 1-1 0 0,0-1 1 0 0,0 0 0 0 0,1 1-1 0 0,-1-1 1 0 0,1 1 0 0 0,0 0-1 0 0,0-1 1 0 0,1 1 0 0 0,-1 0-1 0 0,1 0 1 0 0,0 0 0 0 0,1 1-1 0 0,-1-1 1 0 0,1 0 0 0 0,0 0-1 0 0,1 7 1 0 0,0-8-119 0 0,-1 0-1 0 0,1 0 1 0 0,1-1 0 0 0,-1 1-1 0 0,0 0 1 0 0,1-1 0 0 0,0 0 0 0 0,0 1-1 0 0,0-1 1 0 0,0 0 0 0 0,0 0-1 0 0,1 0 1 0 0,-1 0 0 0 0,1 0-1 0 0,0-1 1 0 0,0 1 0 0 0,0-1-1 0 0,0 0 1 0 0,0 1 0 0 0,0-2-1 0 0,1 1 1 0 0,-1 0 0 0 0,1-1-1 0 0,0 1 1 0 0,-1-1 0 0 0,1 0-1 0 0,7 1 1 0 0,41 0-5082 0 0,-26-6-659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29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13734 0 0,'0'0'1481'0'0,"3"6"-80"0"0,25 71 4137 0 0,-31-119-2816 0 0,2 19-2726 0 0,2 0 0 0 0,1 0-1 0 0,0 0 1 0 0,2 0 0 0 0,7-25 0 0 0,-8 43 2 0 0,-1-1-1 0 0,1 1 0 0 0,0 0 0 0 0,0 0 1 0 0,0 1-1 0 0,1-1 0 0 0,0 1 0 0 0,-1-1 1 0 0,2 1-1 0 0,7-6 0 0 0,-10 9-1 0 0,0 0 0 0 0,0 0-1 0 0,-1 0 1 0 0,1 0 0 0 0,0 0 0 0 0,0 1 0 0 0,0-1-1 0 0,0 1 1 0 0,0-1 0 0 0,0 1 0 0 0,0 0 0 0 0,0 0 0 0 0,0 0-1 0 0,0 0 1 0 0,0 0 0 0 0,0 0 0 0 0,0 0 0 0 0,0 1-1 0 0,0-1 1 0 0,0 1 0 0 0,-1-1 0 0 0,1 1 0 0 0,0 0-1 0 0,0 0 1 0 0,0 0 0 0 0,-1 0 0 0 0,1 0 0 0 0,0 0-1 0 0,-1 1 1 0 0,1-1 0 0 0,-1 0 0 0 0,0 1 0 0 0,1-1-1 0 0,-1 1 1 0 0,2 2 0 0 0,3 2-33 0 0,0 0-1 0 0,1-1 1 0 0,0 1-1 0 0,1-1 1 0 0,-1-1-1 0 0,1 1 1 0 0,13 5 0 0 0,10 0-3434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30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166 155 14407 0 0,'0'0'4145'0'0,"1"-4"-2832"0"0,2-4-654 0 0,0 10 170 0 0,-2-1-774 0 0,0 0-1 0 0,0 0 1 0 0,-1 0 0 0 0,1 0 0 0 0,0 0 0 0 0,0 0 0 0 0,1-1 0 0 0,-1 1 0 0 0,0 0-1 0 0,0-1 1 0 0,0 1 0 0 0,0 0 0 0 0,1-1 0 0 0,-1 0 0 0 0,0 1 0 0 0,0-1 0 0 0,1 0 0 0 0,-1 0-1 0 0,0 1 1 0 0,1-1 0 0 0,-1 0 0 0 0,0 0 0 0 0,1 0 0 0 0,-1-1 0 0 0,0 1 0 0 0,3-1-1 0 0,-1 1-43 0 0,0-1-1 0 0,0 0 0 0 0,-1 0 0 0 0,1 0 0 0 0,0 0 0 0 0,0 0 0 0 0,-1 0 0 0 0,1-1 0 0 0,-1 0 1 0 0,1 1-1 0 0,-1-1 0 0 0,0 0 0 0 0,0 0 0 0 0,0 0 0 0 0,0 0 0 0 0,0 0 0 0 0,0-1 1 0 0,0 1-1 0 0,2-5 0 0 0,-3 5-10 0 0,-1 0 0 0 0,1 0 0 0 0,0 0 0 0 0,-1 1 0 0 0,0-1 0 0 0,1 0 0 0 0,-1 0 0 0 0,0 0 0 0 0,0 0 0 0 0,0 0 0 0 0,0 0 0 0 0,0 0 0 0 0,0 0 0 0 0,-1 0 0 0 0,1 0 0 0 0,-1 0 0 0 0,1 0 0 0 0,-1 1 0 0 0,0-1 0 0 0,0 0 0 0 0,0 0 0 0 0,0 1 0 0 0,0-1 0 0 0,0 0 0 0 0,0 1 0 0 0,0-1 0 0 0,-1 1 0 0 0,-2-3 0 0 0,-5-4-67 0 0,0 0 0 0 0,-1 1 0 0 0,0 0 0 0 0,0 1 0 0 0,-1 0 0 0 0,0 0 0 0 0,-13-4 1 0 0,21 9 62 0 0,0 0 0 0 0,0 0 0 0 0,0 0 0 0 0,0 0 0 0 0,0 1 0 0 0,0-1 0 0 0,-1 1 0 0 0,1 0 0 0 0,0 0 0 0 0,0 0 0 0 0,-1 0 0 0 0,1 1 0 0 0,0-1 0 0 0,0 1 0 0 0,0 0 1 0 0,0 0-1 0 0,0 0 0 0 0,0 0 0 0 0,0 0 0 0 0,0 1 0 0 0,0-1 0 0 0,0 1 0 0 0,1 0 0 0 0,-1 0 0 0 0,0 0 0 0 0,1 0 0 0 0,0 0 0 0 0,-1 1 0 0 0,1-1 0 0 0,0 1 1 0 0,-1 2-1 0 0,-6 10 213 0 0,1 0 1 0 0,1 0-1 0 0,1 1 1 0 0,0 0-1 0 0,-7 33 1 0 0,10-40-123 0 0,2 0 0 0 0,-1 1 0 0 0,1-1 0 0 0,1 0 0 0 0,0 1 0 0 0,0-1 0 0 0,1 1 0 0 0,0-1 0 0 0,1 0 0 0 0,-1 0-1 0 0,2 1 1 0 0,4 10 0 0 0,-4-15-64 0 0,0-1 0 0 0,0 0 0 0 0,1 0-1 0 0,0 0 1 0 0,-1 0 0 0 0,1-1 0 0 0,1 0-1 0 0,-1 0 1 0 0,0 0 0 0 0,1 0 0 0 0,0 0-1 0 0,-1-1 1 0 0,1 0 0 0 0,0 0 0 0 0,0 0-1 0 0,1-1 1 0 0,-1 0 0 0 0,0 0 0 0 0,0 0-1 0 0,1 0 1 0 0,5-1 0 0 0,3 1-527 0 0,0-1 0 0 0,0 0 1 0 0,0-1-1 0 0,0 0 0 0 0,-1-1 0 0 0,1-1 0 0 0,13-4 1 0 0,-22 6-101 0 0,0-1 1 0 0,0 1-1 0 0,-1-1 1 0 0,1-1-1 0 0,-1 1 1 0 0,1-1-1 0 0,-1 1 1 0 0,0-1-1 0 0,6-6 1 0 0,2-9-5760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31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16920 0 0,'0'0'9588'0'0,"0"-7"-9044"0"0,6 7-1920 0 0,4 0-1201 0 0,0-7-865 0 0,6-7-1392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38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40 479 11157 0 0,'0'0'3367'0'0,"1"6"-2020"0"0,0 8-174 0 0,0 0-1 0 0,-1-1 1 0 0,0 1-1 0 0,-4 21 1 0 0,-14 58 1087 0 0,11-62-2022 0 0,-2-2 38 0 0,4-15 679 0 0,13-29 61 0 0,10-36-1013 0 0,-2 0-1 0 0,-2-2 1 0 0,-2 0 0 0 0,8-94 0 0 0,-10 73-231 0 0,-4 59-14 0 0,1 31-25 0 0,4 48 166 0 0,-9-52 295 0 0,6 42 36 0 0,-4-22-228 0 0,2 0 0 0 0,0 0 0 0 0,22 59 0 0 0,-28-90 1 0 0,1 0 0 0 0,-1 0 0 0 0,0 1 0 0 0,1-1 0 0 0,-1 0 0 0 0,1 0 0 0 0,-1 0 0 0 0,1 0 0 0 0,0 0 0 0 0,-1 0 0 0 0,1 0 0 0 0,0 0 0 0 0,0 0 0 0 0,-1 0 0 0 0,1-1 0 0 0,0 1 0 0 0,0 0 0 0 0,0 0 0 0 0,0-1 0 0 0,0 1 0 0 0,0-1 0 0 0,0 1 0 0 0,0-1 0 0 0,1 1 0 0 0,-1-1 0 0 0,0 0 0 0 0,0 1 0 0 0,2-1 0 0 0,-1-1 10 0 0,-1 1 1 0 0,1-1-1 0 0,-1 0 1 0 0,1 0-1 0 0,-1 0 1 0 0,1 0-1 0 0,-1 0 1 0 0,1-1-1 0 0,-1 1 1 0 0,0 0-1 0 0,0 0 1 0 0,0-1 0 0 0,0 1-1 0 0,0-1 1 0 0,0 1-1 0 0,1-3 1 0 0,5-9 28 0 0,-2 1 1 0 0,1-1 0 0 0,5-22 0 0 0,3-25-423 0 0,-3 0 0 0 0,-2-1 1 0 0,-2-1-1 0 0,-4 1 0 0 0,-6-91 0 0 0,-11 72-871 0 0,10 73 247 0 0,4 7 768 0 0,-1 0-1 0 0,1 0 1 0 0,0 0 0 0 0,-1 0 0 0 0,1 0 0 0 0,0 0-1 0 0,-1 0 1 0 0,1 1 0 0 0,0-1 0 0 0,-1 0 0 0 0,1 0 0 0 0,0 1-1 0 0,-2 0-1180 0 0,2-1 1181 0 0,0 1 0 0 0,0-1 0 0 0,0 0 0 0 0,0 1-1 0 0,-1-1 1 0 0,1 0 0 0 0,0 1 0 0 0,0-1 0 0 0,0 0-1 0 0,0 1 1 0 0,0-1 0 0 0,0 1 0 0 0,0-1 0 0 0,0 0 0 0 0,0 1-1 0 0,0 8-4173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39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11125 0 0,'0'0'1737'0'0,"0"6"-1009"0"0,-5 38 2015 0 0,3-28-1674 0 0,0 0-1 0 0,1 0 0 0 0,1 28 0 0 0,0-41-1000 0 0,0 0-1 0 0,0 0 0 0 0,1 0 1 0 0,0 0-1 0 0,-1 0 0 0 0,1 0 1 0 0,0-1-1 0 0,0 1 0 0 0,1 0 1 0 0,-1 0-1 0 0,0-1 0 0 0,1 1 1 0 0,0-1-1 0 0,-1 1 0 0 0,1-1 1 0 0,0 0-1 0 0,0 0 0 0 0,1 0 1 0 0,-1 0-1 0 0,0 0 0 0 0,1 0 1 0 0,-1 0-1 0 0,1-1 0 0 0,-1 1 1 0 0,6 1-1 0 0,-6-3-31 0 0,0 0 0 0 0,0 1 0 0 0,0-1 0 0 0,1 0 0 0 0,-1 0-1 0 0,0-1 1 0 0,0 1 0 0 0,0 0 0 0 0,0-1 0 0 0,1 1 0 0 0,-1-1 0 0 0,0 0 0 0 0,0 0 0 0 0,0 1 0 0 0,0-2 0 0 0,0 1 0 0 0,-1 0 0 0 0,1 0 0 0 0,0 0-1 0 0,0-1 1 0 0,-1 1 0 0 0,1-1 0 0 0,-1 1 0 0 0,1-1 0 0 0,-1 0 0 0 0,0 0 0 0 0,1 1 0 0 0,-1-1 0 0 0,0 0 0 0 0,0 0 0 0 0,-1 0 0 0 0,1 0 0 0 0,0 0-1 0 0,0-4 1 0 0,1 1-43 0 0,0 0 0 0 0,0-1 0 0 0,-1 1-1 0 0,1-1 1 0 0,-1 1 0 0 0,-1-1 0 0 0,1 1-1 0 0,-1-1 1 0 0,0 0 0 0 0,0 1 0 0 0,0-1-1 0 0,-2-7 1 0 0,1 11-13 0 0,0 0-1 0 0,0 0 1 0 0,-1 0-1 0 0,1 1 1 0 0,0-1-1 0 0,-1 0 1 0 0,1 1 0 0 0,-1-1-1 0 0,1 1 1 0 0,-1 0-1 0 0,0-1 1 0 0,1 1-1 0 0,-1 0 1 0 0,0 0-1 0 0,0 0 1 0 0,0 0 0 0 0,0 0-1 0 0,0 1 1 0 0,0-1-1 0 0,0 1 1 0 0,0-1-1 0 0,0 1 1 0 0,0 0 0 0 0,0 0-1 0 0,0-1 1 0 0,-3 2-1 0 0,3-1-34 0 0,1 0 0 0 0,-1 0 0 0 0,1 0 0 0 0,-1 0 0 0 0,0 0-1 0 0,1 1 1 0 0,-1-1 0 0 0,1 0 0 0 0,0 1 0 0 0,-1-1 0 0 0,1 1 0 0 0,-1 0 0 0 0,1 0 0 0 0,0-1-1 0 0,-1 1 1 0 0,1 0 0 0 0,0 0 0 0 0,0 0 0 0 0,0 0 0 0 0,0 0 0 0 0,0 0 0 0 0,0 1-1 0 0,0-1 1 0 0,0 0 0 0 0,0 1 0 0 0,0-1 0 0 0,1 0 0 0 0,-1 1 0 0 0,1-1 0 0 0,-1 1-1 0 0,1-1 1 0 0,-1 1 0 0 0,1-1 0 0 0,0 3 0 0 0,0-3-52 0 0,0-1-1 0 0,0 0 1 0 0,0 1 0 0 0,0-1 0 0 0,0 0-1 0 0,0 1 1 0 0,0-1 0 0 0,0 0 0 0 0,0 1-1 0 0,1-1 1 0 0,-1 0 0 0 0,0 0 0 0 0,0 1 0 0 0,0-1-1 0 0,0 0 1 0 0,1 0 0 0 0,-1 1 0 0 0,0-1-1 0 0,0 0 1 0 0,1 0 0 0 0,-1 1 0 0 0,0-1-1 0 0,0 0 1 0 0,1 0 0 0 0,-1 0 0 0 0,0 0-1 0 0,1 0 1 0 0,-1 0 0 0 0,0 1 0 0 0,1-1-1 0 0,-1 0 1 0 0,0 0 0 0 0,1 0 0 0 0,-1 0-1 0 0,0 0 1 0 0,1 0 0 0 0,-1 0 0 0 0,7 0-4192 0 0,4 0-4044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39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12310 0 0,'0'0'2422'0'0,"1"6"-1744"0"0,23 58 4089 0 0,-25-69-4538 0 0,0 0 0 0 0,1 0 0 0 0,-1 0 0 0 0,1 0 0 0 0,1-1 0 0 0,-1 1 0 0 0,1 0 0 0 0,-1 0 0 0 0,2 0 0 0 0,-1 0 0 0 0,0 0 0 0 0,1 0 0 0 0,0 0 0 0 0,0 1 0 0 0,4-7 0 0 0,-4 6-258 0 0,1-1-1 0 0,0 1 0 0 0,0 0 0 0 0,0-1 0 0 0,0 1 0 0 0,1 1 0 0 0,0-1 0 0 0,0 1 0 0 0,0-1 0 0 0,1 1 0 0 0,-1 0 0 0 0,1 1 0 0 0,0-1 1 0 0,0 1-1 0 0,8-4 0 0 0,-13 7-17 0 0,1-1 1 0 0,0 1-1 0 0,-1 0 1 0 0,1 0 0 0 0,-1 0-1 0 0,1-1 1 0 0,-1 1-1 0 0,1 0 1 0 0,0 0 0 0 0,-1 0-1 0 0,1 0 1 0 0,0 0-1 0 0,-1 0 1 0 0,1 0 0 0 0,-1 0-1 0 0,1 0 1 0 0,0 0-1 0 0,-1 0 1 0 0,1 1 0 0 0,-1-1-1 0 0,1 0 1 0 0,0 0-1 0 0,-1 1 1 0 0,1-1 0 0 0,-1 0-1 0 0,1 1 1 0 0,-1-1-1 0 0,1 1 1 0 0,2 12-5241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5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57 288 0 0,'-2'-7'11434'0'0,"4"5"-11268"0"0,-1 2-91 0 0,-1 1 0 0 0,1-1 0 0 0,0 1 0 0 0,-1-1 1 0 0,1 1-1 0 0,0-1 0 0 0,-1 1 0 0 0,1-1 0 0 0,0 1 0 0 0,-1 0 0 0 0,1-1 0 0 0,-1 1 0 0 0,1 0 0 0 0,-1 0 0 0 0,0-1 0 0 0,1 1 0 0 0,-1 0 0 0 0,0 0 0 0 0,1-1 0 0 0,-1 1 0 0 0,0 0 0 0 0,0 0 0 0 0,0 0 0 0 0,0 0 0 0 0,0-1 0 0 0,0 1 0 0 0,0 0 0 0 0,0 0 0 0 0,0 0 0 0 0,0 0 0 0 0,-1 1 0 0 0,-2 40 438 0 0,1-25-411 0 0,2-17 146 0 0,1-34-149 0 0,1 23-131 0 0,1 1 0 0 0,-2-1 0 0 0,1 0 0 0 0,-1-20 0 0 0,-1 30-69 0 0,32 8 228 0 0,-1-25-1206 0 0,-24 8-7187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3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10565 0 0,'0'0'5490'0'0,"2"6"-4268"0"0,1 3-756 0 0,0 1-1 0 0,-1-1 1 0 0,0 0 0 0 0,-1 1-1 0 0,0-1 1 0 0,0 1-1 0 0,-2 16 1 0 0,-12 74 1764 0 0,1-14-1670 0 0,5-27-204 0 0,4-23-4329 0 0,2-88-4818 0 0,-3 27 1777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0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15095 0 0,'0'0'2422'0'0,"6"3"-1194"0"0,3 0-879 0 0,0 0 1 0 0,-1-1 0 0 0,1 0-1 0 0,0 0 1 0 0,1-1 0 0 0,-1 0-1 0 0,0-1 1 0 0,0 1 0 0 0,0-2-1 0 0,1 0 1 0 0,-1 0 0 0 0,12-3-1 0 0,-12 1-362 0 0,0 0-1 0 0,0 0 0 0 0,0-1 1 0 0,-1-1-1 0 0,1 0 1 0 0,-1 0-1 0 0,0 0 1 0 0,0-1-1 0 0,-1 0 0 0 0,0-1 1 0 0,0 1-1 0 0,0-1 1 0 0,-1-1-1 0 0,0 1 0 0 0,-1-1 1 0 0,1 0-1 0 0,-2 0 1 0 0,1-1-1 0 0,4-11 1 0 0,15-69-1310 0 0,-23 83 1296 0 0,-26 125 1261 0 0,14-72-741 0 0,1 0 0 0 0,3 1 0 0 0,-2 55 0 0 0,9-101-490 0 0,0 0 0 0 0,0 0-1 0 0,0 0 1 0 0,0 0 0 0 0,1 0-1 0 0,-1 0 1 0 0,1 0 0 0 0,-1 0-1 0 0,1-1 1 0 0,-1 1 0 0 0,1 0-1 0 0,0 0 1 0 0,0 0 0 0 0,0-1-1 0 0,0 1 1 0 0,0 0 0 0 0,0-1-1 0 0,1 1 1 0 0,-1-1 0 0 0,0 1-1 0 0,1-1 1 0 0,-1 0 0 0 0,1 0-1 0 0,0 1 1 0 0,-1-1 0 0 0,1 0-1 0 0,0 0 1 0 0,0-1 0 0 0,3 2-1 0 0,-2-1 0 0 0,-1-1 0 0 0,1 0 0 0 0,-1 1 0 0 0,1-1 0 0 0,-1-1-1 0 0,1 1 1 0 0,-1 0 0 0 0,1 0 0 0 0,-1-1 0 0 0,1 0 0 0 0,-1 1 0 0 0,1-1-1 0 0,-1 0 1 0 0,1 0 0 0 0,-1 0 0 0 0,0 0 0 0 0,0-1 0 0 0,0 1 0 0 0,0-1 0 0 0,0 1-1 0 0,0-1 1 0 0,3-3 0 0 0,-3 3-5 0 0,4-4-24 0 0,0 1 1 0 0,-1-1 0 0 0,0-1 0 0 0,0 1 0 0 0,0-1 0 0 0,-1 0-1 0 0,0 0 1 0 0,0 0 0 0 0,-1 0 0 0 0,0-1 0 0 0,2-8 0 0 0,-5 15 28 0 0,0 1 0 0 0,0-1 0 0 0,0 1 0 0 0,0-1 0 0 0,0 0 0 0 0,0 1 1 0 0,1-1-1 0 0,-1 0 0 0 0,0 1 0 0 0,0-1 0 0 0,0 1 0 0 0,1-1 0 0 0,-1 0 1 0 0,0 1-1 0 0,1-1 0 0 0,-1 1 0 0 0,0-1 0 0 0,1 1 0 0 0,-1-1 0 0 0,1 1 1 0 0,-1-1-1 0 0,1 1 0 0 0,-1 0 0 0 0,1-1 0 0 0,-1 1 0 0 0,1 0 0 0 0,-1-1 1 0 0,1 1-1 0 0,-1 0 0 0 0,2-1 0 0 0,13 13 163 0 0,2 4 47 0 0,-10-12-187 0 0,0 1 0 0 0,0-1 1 0 0,0 0-1 0 0,1-1 0 0 0,0 0 1 0 0,-1 0-1 0 0,1-1 0 0 0,0 0 1 0 0,0 0-1 0 0,1 0 0 0 0,-1-1 1 0 0,0-1-1 0 0,0 0 0 0 0,1 0 1 0 0,12-2-1 0 0,-19 2-29 0 0,-1 0 0 0 0,1 0 0 0 0,0-1-1 0 0,-1 1 1 0 0,1-1 0 0 0,-1 1 0 0 0,1-1 0 0 0,-1 0-1 0 0,0 1 1 0 0,1-1 0 0 0,-1 0 0 0 0,0 0 0 0 0,1 0 0 0 0,-1 0-1 0 0,0 0 1 0 0,0-1 0 0 0,0 1 0 0 0,0 0 0 0 0,0 0 0 0 0,0-1-1 0 0,0 1 1 0 0,0 0 0 0 0,-1-1 0 0 0,1 1 0 0 0,0-1 0 0 0,-1 1-1 0 0,1-1 1 0 0,-1 0 0 0 0,0 1 0 0 0,0-1 0 0 0,1 1 0 0 0,-1-1-1 0 0,0 0 1 0 0,0 1 0 0 0,0-1 0 0 0,-1 1 0 0 0,1-1 0 0 0,0 0-1 0 0,-2-2 1 0 0,1-1-20 0 0,0 1 0 0 0,-1-1 0 0 0,1 1 0 0 0,-1 0 0 0 0,0 0 0 0 0,-1 0-1 0 0,1 0 1 0 0,-1 0 0 0 0,0 0 0 0 0,0 0 0 0 0,0 1 0 0 0,-5-5 0 0 0,7 8 17 0 0,1 0 0 0 0,0 0 0 0 0,0-1 0 0 0,-1 1 0 0 0,1 0 0 0 0,0 0 0 0 0,-1 0 0 0 0,1 0 0 0 0,0 0 0 0 0,-1 0 0 0 0,1 0 0 0 0,0 0 0 0 0,-1 0 0 0 0,1 0 1 0 0,0 0-1 0 0,-1 0 0 0 0,1 0 0 0 0,0 0 0 0 0,-1 0 0 0 0,1 0 0 0 0,0 0 0 0 0,-1 1 0 0 0,1-1 0 0 0,0 0 0 0 0,0 0 0 0 0,-1 0 0 0 0,1 0 0 0 0,0 1 0 0 0,0-1 0 0 0,-1 0 0 0 0,1 0 0 0 0,0 1 0 0 0,0-1 0 0 0,-1 0 0 0 0,1 0 0 0 0,0 1 1 0 0,0-1-1 0 0,0 0 0 0 0,0 1 0 0 0,-1-1 0 0 0,-8 24-57 0 0,-5 39 168 0 0,11-49-121 0 0,-1 4-3 0 0,2-13 10 0 0,1 1 0 0 0,-1 0 0 0 0,1 0 1 0 0,0 0-1 0 0,1 1 0 0 0,-1-1 0 0 0,1 0 1 0 0,0 0-1 0 0,1 0 0 0 0,1 7 0 0 0,-1-12-87 0 0,-1 0 0 0 0,1 0 0 0 0,0 0-1 0 0,0 0 1 0 0,0-1 0 0 0,0 1 0 0 0,0 0-1 0 0,0-1 1 0 0,0 1 0 0 0,0-1 0 0 0,0 1-1 0 0,0-1 1 0 0,1 0 0 0 0,-1 1 0 0 0,0-1-1 0 0,0 0 1 0 0,0 0 0 0 0,1 0 0 0 0,-1 0-1 0 0,0 0 1 0 0,0 0 0 0 0,0 0 0 0 0,0 0-1 0 0,1 0 1 0 0,-1-1 0 0 0,1 1 0 0 0,35-10-4097 0 0,-11-5-200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1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14118 0 0,'0'0'1382'0'0,"0"5"-432"0"0,0-3-868 0 0,3 43 3291 0 0,-3-43-3249 0 0,1-1 1 0 0,-1 0-1 0 0,0 1 0 0 0,0-1 1 0 0,0 1-1 0 0,1-1 0 0 0,-1 0 1 0 0,1 1-1 0 0,-1-1 0 0 0,1 0 1 0 0,0 0-1 0 0,-1 1 0 0 0,1-1 1 0 0,0 0-1 0 0,0 0 0 0 0,0 0 1 0 0,0 0-1 0 0,0 0 0 0 0,0 0 1 0 0,0 0-1 0 0,0 0 0 0 0,0 0 1 0 0,0-1-1 0 0,1 1 0 0 0,-1 0 1 0 0,0-1-1 0 0,1 1 0 0 0,-1-1 1 0 0,2 1-1 0 0,-2-1-95 0 0,0 0 1 0 0,0 0-1 0 0,0-1 1 0 0,0 1-1 0 0,0 0 1 0 0,-1-1-1 0 0,1 1 1 0 0,0-1-1 0 0,0 1 1 0 0,-1-1-1 0 0,1 1 1 0 0,0-1-1 0 0,0 1 1 0 0,-1-1-1 0 0,1 0 1 0 0,-1 1-1 0 0,1-1 0 0 0,0 0 1 0 0,-1 1-1 0 0,0-1 1 0 0,1 0-1 0 0,-1 0 1 0 0,1 0-1 0 0,-1 1 1 0 0,0-1-1 0 0,0 0 1 0 0,1 0-1 0 0,-1 0 1 0 0,0 0-1 0 0,0 0 1 0 0,0 0-1 0 0,0-1 1 0 0,0-35 174 0 0,0 28-98 0 0,-9-45 43 0 0,7 47-138 0 0,0 1-1 0 0,1-1 1 0 0,-1 0-1 0 0,1 0 0 0 0,1 0 1 0 0,0 0-1 0 0,0 1 1 0 0,0-1-1 0 0,2-11 1 0 0,-1 16-45 0 0,0-1 1 0 0,1 1-1 0 0,-1 0 1 0 0,1 0-1 0 0,-1 0 1 0 0,1 0 0 0 0,0 0-1 0 0,0 0 1 0 0,0 1-1 0 0,0-1 1 0 0,0 0-1 0 0,0 1 1 0 0,0 0 0 0 0,1-1-1 0 0,-1 1 1 0 0,0 0-1 0 0,1 0 1 0 0,-1 0-1 0 0,1 1 1 0 0,-1-1 0 0 0,4 0-1 0 0,56-6-2176 0 0,-37 7-404 0 0,11-2-6305 0 0,-19 0-13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1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19 138 13878 0 0,'0'0'1126'0'0,"-2"9"165"0"0,-1 0-1086 0 0,-9 43 2270 0 0,12-50-2307 0 0,-1 1-1 0 0,1 0 1 0 0,-1 0-1 0 0,1 0 1 0 0,0-1-1 0 0,0 1 1 0 0,0 0-1 0 0,1 0 1 0 0,-1-1-1 0 0,1 1 1 0 0,-1 0-1 0 0,1 0 1 0 0,0-1-1 0 0,0 1 1 0 0,2 3-1 0 0,-2-5-131 0 0,-1 0-1 0 0,1-1 0 0 0,0 1 1 0 0,-1-1-1 0 0,1 1 0 0 0,0-1 1 0 0,0 1-1 0 0,0-1 0 0 0,-1 0 1 0 0,1 1-1 0 0,0-1 0 0 0,0 0 0 0 0,0 1 1 0 0,0-1-1 0 0,0 0 0 0 0,-1 0 1 0 0,1 0-1 0 0,0 0 0 0 0,0 0 1 0 0,0 0-1 0 0,0 0 0 0 0,0 0 1 0 0,0 0-1 0 0,-1-1 0 0 0,1 1 1 0 0,0 0-1 0 0,0-1 0 0 0,0 1 1 0 0,0 0-1 0 0,-1-1 0 0 0,1 1 1 0 0,0-1-1 0 0,0 1 0 0 0,-1-1 1 0 0,1 1-1 0 0,0-1 0 0 0,-1 0 1 0 0,1 1-1 0 0,-1-1 0 0 0,1 0 1 0 0,-1 0-1 0 0,1 1 0 0 0,-1-1 1 0 0,1 0-1 0 0,-1 0 0 0 0,0 0 1 0 0,1-1-1 0 0,18-40 43 0 0,-13 23-99 0 0,0-1 0 0 0,1 1-1 0 0,1 1 1 0 0,1-1 0 0 0,1 1-1 0 0,0 1 1 0 0,1 0 0 0 0,25-29-1 0 0,-35 45 14 0 0,0 0 0 0 0,0 0 1 0 0,0 0-1 0 0,0 0 0 0 0,0 1 0 0 0,0-1 0 0 0,1 0 0 0 0,-1 1 0 0 0,0-1 0 0 0,0 1 0 0 0,0-1 0 0 0,1 1 0 0 0,-1-1 0 0 0,0 1 1 0 0,0 0-1 0 0,1 0 0 0 0,-1 0 0 0 0,0 0 0 0 0,1 0 0 0 0,-1 0 0 0 0,0 0 0 0 0,0 0 0 0 0,1 0 0 0 0,-1 0 0 0 0,0 1 0 0 0,0-1 1 0 0,1 0-1 0 0,-1 1 0 0 0,0-1 0 0 0,0 1 0 0 0,0 0 0 0 0,1-1 0 0 0,-1 1 0 0 0,0 0 0 0 0,0 0 0 0 0,0 0 0 0 0,0 0 1 0 0,-1-1-1 0 0,1 1 0 0 0,1 2 0 0 0,5 6 110 0 0,-1 1 1 0 0,0-1-1 0 0,-1 1 1 0 0,5 13 0 0 0,7 10 154 0 0,-13-28-242 0 0,1 1 1 0 0,0-1-1 0 0,0 0 0 0 0,0 0 1 0 0,11 7-1 0 0,5 6-3359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3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49 5442 0 0,'0'0'6387'0'0,"-2"-6"-4698"0"0,1 6-1648 0 0,-1-4 491 0 0,0 1-1 0 0,1-1 0 0 0,-1 0 1 0 0,1-1-1 0 0,0 1 1 0 0,0 0-1 0 0,0 0 0 0 0,-1-7 1 0 0,28 54 2266 0 0,-16-11-2163 0 0,-2 0 0 0 0,0 1 0 0 0,-2 0 0 0 0,2 65 0 0 0,-7-84-624 0 0,11 73 269 0 0,-12-86-59 0 0,5-44 9 0 0,1 17-545 0 0,-5 19 263 0 0,0-1 0 0 0,0 1-1 0 0,1-1 1 0 0,0 1 0 0 0,1-1 0 0 0,0 1 0 0 0,0 0-1 0 0,0 0 1 0 0,1 0 0 0 0,0 1 0 0 0,0 0-1 0 0,1-1 1 0 0,6-6 0 0 0,-10 12 52 0 0,0 1-1 0 0,0-1 1 0 0,0 0 0 0 0,0 1-1 0 0,0-1 1 0 0,0 1-1 0 0,1-1 1 0 0,-1 1 0 0 0,0-1-1 0 0,0 1 1 0 0,0 0 0 0 0,1 0-1 0 0,-1-1 1 0 0,0 1 0 0 0,0 0-1 0 0,1 0 1 0 0,-1 0-1 0 0,0 0 1 0 0,0 1 0 0 0,1-1-1 0 0,-1 0 1 0 0,0 0 0 0 0,0 1-1 0 0,0-1 1 0 0,1 1 0 0 0,-1-1-1 0 0,0 1 1 0 0,0 0 0 0 0,0-1-1 0 0,0 1 1 0 0,0 0-1 0 0,0 0 1 0 0,0-1 0 0 0,0 1-1 0 0,0 0 1 0 0,0 1 0 0 0,5 6 81 0 0,0 0 0 0 0,-1 0 1 0 0,0 0-1 0 0,5 11 0 0 0,9 14 198 0 0,-17-31-274 0 0,-1-1-1 0 0,1 0 0 0 0,0 1 0 0 0,0-1 1 0 0,-1 0-1 0 0,1 0 0 0 0,0 0 1 0 0,0 0-1 0 0,0 0 0 0 0,0-1 0 0 0,0 1 1 0 0,1-1-1 0 0,-1 1 0 0 0,0-1 1 0 0,0 0-1 0 0,0 1 0 0 0,0-1 0 0 0,1 0 1 0 0,-1-1-1 0 0,0 1 0 0 0,0 0 1 0 0,0-1-1 0 0,0 1 0 0 0,0-1 0 0 0,0 1 1 0 0,0-1-1 0 0,0 0 0 0 0,0 0 1 0 0,0 0-1 0 0,0 0 0 0 0,0 0 0 0 0,0-1 1 0 0,-1 1-1 0 0,1 0 0 0 0,1-3 0 0 0,11-7-20 0 0,-1-1-1 0 0,0-1 1 0 0,15-18-1 0 0,-14 14 1 0 0,-12 15 6 0 0,0 1-1 0 0,-1-1 0 0 0,1 0 0 0 0,0 0 0 0 0,-1 0 0 0 0,1 0 0 0 0,-1 0 1 0 0,0 0-1 0 0,0 0 0 0 0,0-1 0 0 0,0 1 0 0 0,0 0 0 0 0,0-1 1 0 0,0 1-1 0 0,-1-1 0 0 0,1 1 0 0 0,-1-1 0 0 0,0-4 0 0 0,0 6-1 0 0,-1 0 0 0 0,0-1 0 0 0,0 1 0 0 0,0 0 0 0 0,0 0 0 0 0,0 0 0 0 0,0 0 0 0 0,0 0 0 0 0,0 0 0 0 0,0 0 0 0 0,-1 0 0 0 0,1 0-1 0 0,0 0 1 0 0,0 0 0 0 0,-1 1 0 0 0,1-1 0 0 0,-1 1 0 0 0,1-1 0 0 0,-1 1 0 0 0,1 0 0 0 0,-1-1 0 0 0,1 1 0 0 0,-1 0 0 0 0,1 0-1 0 0,-1 0 1 0 0,1 0 0 0 0,-1 0 0 0 0,1 0 0 0 0,-2 1 0 0 0,1-1 10 0 0,0 1 0 0 0,0-1 1 0 0,0 1-1 0 0,1-1 0 0 0,-1 1 0 0 0,0 0 0 0 0,1 0 0 0 0,-1 0 0 0 0,0 0 1 0 0,1 0-1 0 0,-1 0 0 0 0,1 0 0 0 0,0 1 0 0 0,-1-1 0 0 0,1 0 1 0 0,0 1-1 0 0,0-1 0 0 0,0 1 0 0 0,0 0 0 0 0,0-1 0 0 0,0 1 1 0 0,0 0-1 0 0,0-1 0 0 0,1 1 0 0 0,-1 0 0 0 0,1 0 0 0 0,-1 0 0 0 0,1-1 1 0 0,0 1-1 0 0,0 0 0 0 0,0 0 0 0 0,0 0 0 0 0,0 3 0 0 0,0 0 20 0 0,0-1-1 0 0,0 1 1 0 0,0 0-1 0 0,0-1 1 0 0,1 1-1 0 0,0 0 0 0 0,0-1 1 0 0,0 1-1 0 0,0-1 1 0 0,1 1-1 0 0,0-1 1 0 0,0 0-1 0 0,3 5 0 0 0,-3-7-45 0 0,0 1 0 0 0,1-1 0 0 0,-1 0 0 0 0,1 0 0 0 0,0 0 0 0 0,-1 0 0 0 0,1 0 0 0 0,0 0 0 0 0,0-1 0 0 0,0 0 0 0 0,0 1 0 0 0,1-1 0 0 0,-1 0 0 0 0,0-1 0 0 0,0 1 0 0 0,1 0 0 0 0,-1-1 0 0 0,0 0 0 0 0,1 0 0 0 0,-1 0 0 0 0,1 0 0 0 0,-1 0 0 0 0,0-1-1 0 0,0 0 1 0 0,1 1 0 0 0,-1-1 0 0 0,0 0 0 0 0,4-2 0 0 0,19-17-2551 0 0,-10-10-3401 0 0,-10 11 76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3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8 190 10549 0 0,'-1'5'4919'0'0,"-1"6"-4283"0"0,1-7-166 0 0,0 1 0 0 0,0-1-1 0 0,0 0 1 0 0,1 0 0 0 0,-1 0-1 0 0,1 0 1 0 0,1 6 0 0 0,-1-9-417 0 0,0 0 1 0 0,1-1-1 0 0,-1 1 1 0 0,0 0 0 0 0,1 0-1 0 0,-1 0 1 0 0,1 0-1 0 0,-1-1 1 0 0,1 1-1 0 0,0 0 1 0 0,-1-1 0 0 0,1 1-1 0 0,0 0 1 0 0,-1-1-1 0 0,1 1 1 0 0,0-1-1 0 0,0 1 1 0 0,0-1-1 0 0,-1 1 1 0 0,1-1 0 0 0,0 0-1 0 0,0 0 1 0 0,0 1-1 0 0,0-1 1 0 0,0 0-1 0 0,0 0 1 0 0,0 0 0 0 0,0 0-1 0 0,0 0 1 0 0,0 0-1 0 0,-1 0 1 0 0,1 0-1 0 0,0 0 1 0 0,0 0 0 0 0,0 0-1 0 0,0-1 1 0 0,0 1-1 0 0,0 0 1 0 0,0-1-1 0 0,-1 1 1 0 0,3-1-1 0 0,2-2-9 0 0,0 1 0 0 0,0-1 0 0 0,0 0 0 0 0,0-1 0 0 0,0 1 0 0 0,-1-1 0 0 0,1 0 0 0 0,-1 0 0 0 0,0 0 0 0 0,0 0-1 0 0,0-1 1 0 0,-1 0 0 0 0,0 0 0 0 0,4-7 0 0 0,24-27 423 0 0,-29 39-354 0 0,0 1 0 0 0,0 0-1 0 0,-1 0 1 0 0,1-1 0 0 0,0 1-1 0 0,0 0 1 0 0,0 0 0 0 0,-1 1-1 0 0,1-1 1 0 0,0 0 0 0 0,-1 1 0 0 0,1-1-1 0 0,-1 1 1 0 0,2 1 0 0 0,13 11 42 0 0,-15-13-150 0 0,1 0-1 0 0,-1 0 0 0 0,1 0 0 0 0,-1 0 0 0 0,1-1 1 0 0,-1 1-1 0 0,1 0 0 0 0,-1-1 0 0 0,1 1 0 0 0,0-1 0 0 0,-1 0 1 0 0,1 1-1 0 0,0-1 0 0 0,-1 0 0 0 0,1 0 0 0 0,0 0 0 0 0,-1 0 1 0 0,1 0-1 0 0,0-1 0 0 0,-1 1 0 0 0,1 0 0 0 0,0-1 0 0 0,-1 1 1 0 0,1-1-1 0 0,-1 0 0 0 0,1 1 0 0 0,-1-1 0 0 0,1 0 1 0 0,-1 0-1 0 0,1 0 0 0 0,-1 0 0 0 0,0 0 0 0 0,2-3 0 0 0,0 1-59 0 0,-1 0 0 0 0,0-1-1 0 0,0 1 1 0 0,-1-1 0 0 0,1 1 0 0 0,-1-1-1 0 0,0 0 1 0 0,1 0 0 0 0,-2 1-1 0 0,1-1 1 0 0,0 0 0 0 0,-1 0 0 0 0,0-5-1 0 0,5-16-129 0 0,-5 25 183 0 0,0-1 0 0 0,0 1-1 0 0,1-1 1 0 0,-1 1 0 0 0,0 0 0 0 0,1-1-1 0 0,-1 1 1 0 0,1-1 0 0 0,-1 1 0 0 0,0 0-1 0 0,1 0 1 0 0,-1-1 0 0 0,1 1-1 0 0,-1 0 1 0 0,1 0 0 0 0,-1-1 0 0 0,1 1-1 0 0,-1 0 1 0 0,1 0 0 0 0,-1 0 0 0 0,1 0-1 0 0,-1 0 1 0 0,1 0 0 0 0,-1 0 0 0 0,1 0-1 0 0,4 1 59 0 0,-1 0-1 0 0,1 1 1 0 0,-1 0-1 0 0,0 0 1 0 0,0 0-1 0 0,0 0 1 0 0,6 5-1 0 0,-7-6-12 0 0,5 5-30 0 0,1-1-1 0 0,-1-1 1 0 0,1 0 0 0 0,0 0-1 0 0,1-1 1 0 0,-1 0 0 0 0,1 0 0 0 0,0-1-1 0 0,-1-1 1 0 0,15 2 0 0 0,-18-3-22 0 0,1-1 0 0 0,0 1 1 0 0,-1-1-1 0 0,1 0 0 0 0,-1-1 1 0 0,1 1-1 0 0,-1-1 0 0 0,0-1 0 0 0,0 1 1 0 0,0-1-1 0 0,0 0 0 0 0,0 0 1 0 0,0-1-1 0 0,-1 0 0 0 0,0 0 1 0 0,9-8-1 0 0,-11 9-11 0 0,0 0-1 0 0,-1-1 1 0 0,0 1 0 0 0,0 0 0 0 0,0-1 0 0 0,0 1-1 0 0,0-1 1 0 0,-1 0 0 0 0,0 0 0 0 0,0 1-1 0 0,0-1 1 0 0,0 0 0 0 0,0 0 0 0 0,-1 0-1 0 0,0 0 1 0 0,0-6 0 0 0,0 9 16 0 0,0-1 0 0 0,0 1 0 0 0,0-1-1 0 0,0 1 1 0 0,-1-1 0 0 0,1 0 0 0 0,-1 1 0 0 0,1-1 0 0 0,-1 1 0 0 0,1 0 0 0 0,-1-1 0 0 0,0 1 0 0 0,0-1 0 0 0,0 1-1 0 0,0 0 1 0 0,0 0 0 0 0,0 0 0 0 0,0-1 0 0 0,0 1 0 0 0,0 0 0 0 0,-1 0 0 0 0,1 1 0 0 0,0-1 0 0 0,-1 0-1 0 0,1 0 1 0 0,-1 1 0 0 0,1-1 0 0 0,0 0 0 0 0,-1 1 0 0 0,0 0 0 0 0,1-1 0 0 0,-1 1 0 0 0,1 0 0 0 0,-1 0 0 0 0,1 0-1 0 0,-1 0 1 0 0,0 0 0 0 0,1 0 0 0 0,-1 0 0 0 0,1 0 0 0 0,-1 1 0 0 0,-1 0 0 0 0,1-1 13 0 0,-1 1 0 0 0,1 0 1 0 0,-1 0-1 0 0,1 0 1 0 0,0 1-1 0 0,0-1 0 0 0,-1 0 1 0 0,1 1-1 0 0,0 0 0 0 0,0-1 1 0 0,1 1-1 0 0,-1 0 0 0 0,0 0 1 0 0,0 0-1 0 0,1 0 1 0 0,0 0-1 0 0,-1 0 0 0 0,1 1 1 0 0,0-1-1 0 0,0 0 0 0 0,0 1 1 0 0,0-1-1 0 0,0 1 0 0 0,1-1 1 0 0,-1 1-1 0 0,1-1 1 0 0,0 1-1 0 0,-1-1 0 0 0,1 1 1 0 0,1 4-1 0 0,-1-4-56 0 0,0 1 1 0 0,0-1-1 0 0,0 0 1 0 0,1 0-1 0 0,-1 0 1 0 0,1 0-1 0 0,0 0 0 0 0,0 0 1 0 0,0 0-1 0 0,0 0 1 0 0,0 0-1 0 0,1 0 1 0 0,0 0-1 0 0,-1-1 1 0 0,1 1-1 0 0,0-1 0 0 0,0 1 1 0 0,0-1-1 0 0,1 0 1 0 0,-1 0-1 0 0,0 1 1 0 0,1-2-1 0 0,-1 1 0 0 0,1 0 1 0 0,4 2-1 0 0,24 3-3273 0 0,-10-8-4514 0 0,-10-3 1041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4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4 20762 0 0,'0'0'1061'0'0,"-7"-2"-893"0"0,2 1-29 0 0,-1 1 0 0 0,0 0 0 0 0,0 0-1 0 0,0 0 1 0 0,0 0 0 0 0,0 1 0 0 0,0 0-1 0 0,0 0 1 0 0,1 1 0 0 0,-1 0-1 0 0,0 0 1 0 0,1 0 0 0 0,-1 1 0 0 0,1-1-1 0 0,0 1 1 0 0,0 1 0 0 0,0-1 0 0 0,-7 7-1 0 0,8-7-124 0 0,0 0 0 0 0,0 1 0 0 0,1-1 0 0 0,0 1 0 0 0,0-1-1 0 0,0 1 1 0 0,0 0 0 0 0,0 0 0 0 0,1 1 0 0 0,-1-1 0 0 0,-1 5 0 0 0,4-8-59 0 0,-1 1 1 0 0,1 0-1 0 0,-1-1 1 0 0,1 1 0 0 0,0-1-1 0 0,0 1 1 0 0,0 0 0 0 0,0-1-1 0 0,0 1 1 0 0,0 0-1 0 0,0-1 1 0 0,0 1 0 0 0,0 0-1 0 0,1-1 1 0 0,-1 1 0 0 0,1 0-1 0 0,0-1 1 0 0,-1 1 0 0 0,1-1-1 0 0,0 1 1 0 0,0-1-1 0 0,0 0 1 0 0,0 1 0 0 0,0-1-1 0 0,0 0 1 0 0,0 0 0 0 0,0 1-1 0 0,0-1 1 0 0,1 0 0 0 0,-1 0-1 0 0,0 0 1 0 0,1 0-1 0 0,-1-1 1 0 0,1 1 0 0 0,-1 0-1 0 0,3 0 1 0 0,24 6-499 0 0,-22-7 553 0 0,-1 1 1 0 0,0 0 0 0 0,1 1 0 0 0,-1-1 0 0 0,0 1 0 0 0,0 0 0 0 0,5 3 0 0 0,-12-3 11 0 0,-1 1 0 0 0,1-1 0 0 0,-1 0 0 0 0,0 0 0 0 0,1-1 0 0 0,-1 1 0 0 0,0-1 0 0 0,0 1 0 0 0,0-1 0 0 0,0 0 0 0 0,-7 1 0 0 0,4 1-62 0 0,5-3 91 0 0,-18 10-664 0 0,17-7-1676 0 0,14-3-2037 0 0,-2-2-1524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0 182 2865 0 0,'2'5'11972'0'0,"7"23"-9761"0"0,-11 32 1045 0 0,1-26-1958 0 0,4 61 1 0 0,7-63 166 0 0,-7-34-128 0 0,-5-19-921 0 0,-6-43-640 0 0,2 0 1 0 0,4 0-1 0 0,7-99 1 0 0,-4 160 215 0 0,-1-1 0 0 0,0 1 0 0 0,1 0-1 0 0,0-1 1 0 0,-1 1 0 0 0,1 0 0 0 0,1 0 0 0 0,-1 0 0 0 0,0 0 0 0 0,1 0 0 0 0,-1 0 0 0 0,4-4-1 0 0,-4 6-4 0 0,0 0 0 0 0,0 0 0 0 0,0 0-1 0 0,1 0 1 0 0,-1 0 0 0 0,0 0-1 0 0,1 0 1 0 0,-1 0 0 0 0,1 1 0 0 0,-1-1-1 0 0,0 1 1 0 0,1-1 0 0 0,0 1-1 0 0,-1-1 1 0 0,1 1 0 0 0,-1 0 0 0 0,1 0-1 0 0,-1 0 1 0 0,3 0 0 0 0,1 1 6 0 0,0 0 0 0 0,-1 0 1 0 0,1 1-1 0 0,0-1 0 0 0,-1 1 1 0 0,1 0-1 0 0,-1 1 1 0 0,0-1-1 0 0,0 1 0 0 0,0 0 1 0 0,0 0-1 0 0,0 0 0 0 0,-1 1 1 0 0,1-1-1 0 0,5 8 0 0 0,-3-3 11 0 0,0 0 1 0 0,0 1-1 0 0,0 0 0 0 0,-1 0 0 0 0,-1 0 0 0 0,1 0 0 0 0,4 19 0 0 0,-8-26-7 0 0,0 0 0 0 0,-1 0 1 0 0,1 0-1 0 0,-1 1 0 0 0,0-1 0 0 0,0 0 0 0 0,0 0 0 0 0,0 0 0 0 0,0 1 0 0 0,0-1 0 0 0,-1 0 0 0 0,1 0 0 0 0,-1 0 0 0 0,1 1 0 0 0,-1-1 0 0 0,0 0 0 0 0,0 0 0 0 0,0 0 0 0 0,0 0 0 0 0,0-1 0 0 0,0 1 0 0 0,0 0 0 0 0,-1 0 0 0 0,1-1 1 0 0,-1 1-1 0 0,0 0 0 0 0,1-1 0 0 0,-1 0 0 0 0,0 1 0 0 0,0-1 0 0 0,1 0 0 0 0,-1 0 0 0 0,0 0 0 0 0,0 0 0 0 0,-1 0 0 0 0,1-1 0 0 0,0 1 0 0 0,0 0 0 0 0,0-1 0 0 0,-5 1 0 0 0,-1 0 16 0 0,0 0 0 0 0,0 0 0 0 0,0-1-1 0 0,0 1 1 0 0,0-2 0 0 0,-13-1 0 0 0,20 2-93 0 0,0 0 1 0 0,0-1-1 0 0,0 1 1 0 0,0 0-1 0 0,0 0 1 0 0,0-1 0 0 0,0 1-1 0 0,0-1 1 0 0,0 1-1 0 0,1-1 1 0 0,-1 1-1 0 0,0-1 1 0 0,0 1-1 0 0,0-1 1 0 0,1 0-1 0 0,-1 0 1 0 0,0 1-1 0 0,1-1 1 0 0,-1 0-1 0 0,1 0 1 0 0,-1 0 0 0 0,1 1-1 0 0,-1-3 1 0 0,1 2-265 0 0,0-1 1 0 0,0 0 0 0 0,0 1 0 0 0,1-1 0 0 0,-1 0 0 0 0,0 0 0 0 0,1 1 0 0 0,0-1-1 0 0,-1 1 1 0 0,1-1 0 0 0,0 0 0 0 0,0 1 0 0 0,0-1 0 0 0,0 1 0 0 0,0 0 0 0 0,0-1-1 0 0,0 1 1 0 0,2-2 0 0 0,13-15-6038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6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16904 0 0,'0'0'560'0'0,"2"7"264"0"0,15 103 2568 0 0,-14-79-2897 0 0,1 0 0 0 0,2 0 0 0 0,0-1 0 0 0,20 50 0 0 0,-26-78-479 0 0,1 0-1 0 0,0 0 1 0 0,0 0-1 0 0,0-1 1 0 0,0 1-1 0 0,1 0 0 0 0,-1-1 1 0 0,0 1-1 0 0,1-1 1 0 0,-1 1-1 0 0,1-1 1 0 0,-1 0-1 0 0,1 0 1 0 0,0 1-1 0 0,-1-1 1 0 0,3 1-1 0 0,8-6 175 0 0,-8-15-261 0 0,-9-54-1511 0 0,37 90 904 0 0,-14-12 1029 0 0,0-1 0 0 0,-1-1 0 0 0,1 0 0 0 0,1-1 0 0 0,35-1 0 0 0,92-12 125 0 0,-144 11-495 0 0,0 0-1 0 0,-1 0 1 0 0,1 0-1 0 0,0-1 0 0 0,0 1 1 0 0,0 0-1 0 0,-1-1 1 0 0,1 1-1 0 0,0-1 0 0 0,-1 0 1 0 0,1 1-1 0 0,0-1 1 0 0,-1 0-1 0 0,1 0 0 0 0,-1 0 1 0 0,1 0-1 0 0,-1 0 1 0 0,0-1-1 0 0,1 1 0 0 0,-1 0 1 0 0,0-1-1 0 0,0 1 1 0 0,0-1-1 0 0,0 1 0 0 0,0-1 1 0 0,0 1-1 0 0,1-4 1 0 0,-2 3-7 0 0,0 0 0 0 0,0 0 1 0 0,-1 0-1 0 0,1-1 1 0 0,-1 1-1 0 0,1 0 0 0 0,-1 0 1 0 0,0 0-1 0 0,0 0 1 0 0,1 0-1 0 0,-1 0 0 0 0,-1 0 1 0 0,1 1-1 0 0,0-1 1 0 0,0 0-1 0 0,-1 0 0 0 0,1 1 1 0 0,-1-1-1 0 0,1 1 1 0 0,-1-1-1 0 0,0 1 0 0 0,0 0 1 0 0,-2-2-1 0 0,-2-1-5 0 0,0 0 0 0 0,0 1 0 0 0,0 0 0 0 0,0 0 0 0 0,0 0 1 0 0,-1 0-1 0 0,-12-2 0 0 0,17 5 42 0 0,0-1 0 0 0,1 1 0 0 0,-1 0 1 0 0,0 0-1 0 0,0 0 0 0 0,0 0 0 0 0,1 0 1 0 0,-1 0-1 0 0,0 1 0 0 0,0-1 0 0 0,0 0 1 0 0,1 1-1 0 0,-1 0 0 0 0,0-1 0 0 0,1 1 1 0 0,-1 0-1 0 0,1 0 0 0 0,-1 0 0 0 0,1 0 1 0 0,-1 0-1 0 0,1 0 0 0 0,0 0 0 0 0,-1 1 1 0 0,1-1-1 0 0,0 0 0 0 0,0 1 0 0 0,0-1 1 0 0,0 1-1 0 0,0-1 0 0 0,0 1 0 0 0,0 0 1 0 0,1-1-1 0 0,-1 1 0 0 0,1 0 0 0 0,-1 2 1 0 0,0 0 16 0 0,0-1-1 0 0,0 1 1 0 0,1 0 0 0 0,-1 0 0 0 0,1 0 0 0 0,0 0 0 0 0,1-1 0 0 0,-1 1 0 0 0,0 0 0 0 0,1 0 0 0 0,0 0 0 0 0,0-1 0 0 0,0 1 0 0 0,1 0 0 0 0,-1-1 0 0 0,1 1 0 0 0,0-1-1 0 0,0 0 1 0 0,0 1 0 0 0,0-1 0 0 0,0 0 0 0 0,1 0 0 0 0,-1-1 0 0 0,1 1 0 0 0,0 0 0 0 0,0-1 0 0 0,0 0 0 0 0,0 1 0 0 0,1-1 0 0 0,-1 0 0 0 0,0-1 0 0 0,1 1 0 0 0,-1-1-1 0 0,7 2 1 0 0,-4 0-54 0 0,1-1-1 0 0,-1 0 0 0 0,1 0 0 0 0,-1-1 1 0 0,1 0-1 0 0,0 0 0 0 0,0 0 0 0 0,-1-1 1 0 0,1 0-1 0 0,0-1 0 0 0,0 1 0 0 0,0-1 1 0 0,-1-1-1 0 0,1 1 0 0 0,-1-1 0 0 0,1 0 1 0 0,-1-1-1 0 0,0 1 0 0 0,9-6 0 0 0,1-5-212 0 0,-1-2 0 0 0,-1 0 0 0 0,0 0-1 0 0,-1-1 1 0 0,16-25 0 0 0,20-24 1621 0 0,-48 64-1349 0 0,0 0-1 0 0,0 0 1 0 0,0 0 0 0 0,0 0 0 0 0,0 0-1 0 0,0 0 1 0 0,1 0 0 0 0,-1 0-1 0 0,0 0 1 0 0,1 1 0 0 0,-1-1-1 0 0,0 0 1 0 0,1 1 0 0 0,-1-1 0 0 0,1 1-1 0 0,-1 0 1 0 0,1-1 0 0 0,-1 1-1 0 0,1 0 1 0 0,0 0 0 0 0,-1 0-1 0 0,1 0 1 0 0,-1 0 0 0 0,1 1-1 0 0,-1-1 1 0 0,1 0 0 0 0,-1 1 0 0 0,1-1-1 0 0,-1 1 1 0 0,1-1 0 0 0,-1 1-1 0 0,0 0 1 0 0,3 1 0 0 0,5 4-17 0 0,-1 1 0 0 0,0 0 0 0 0,-1 0 1 0 0,10 12-1 0 0,23 18 133 0 0,-37-35-137 0 0,0 0 0 0 0,0-1 0 0 0,0 0 1 0 0,1 0-1 0 0,-1 0 0 0 0,1 0 0 0 0,-1-1 0 0 0,0 1 0 0 0,1-1 0 0 0,-1 0 1 0 0,1 0-1 0 0,-1 0 0 0 0,1 0 0 0 0,-1 0 0 0 0,1-1 0 0 0,-1 0 0 0 0,7-2 1 0 0,-4 1-2 0 0,1-2 1 0 0,-1 1 0 0 0,0-1 0 0 0,0 0 0 0 0,0 0 0 0 0,0 0 0 0 0,-1-1-1 0 0,7-7 1 0 0,0-2-105 0 0,0 0 0 0 0,-1-1-1 0 0,-1-1 1 0 0,0 1 0 0 0,14-35-1 0 0,-22 45 55 0 0,0 0-1 0 0,0 0 0 0 0,-1-1 1 0 0,0 1-1 0 0,0 0 0 0 0,0-1 1 0 0,-1 1-1 0 0,1-1 0 0 0,-2-8 1 0 0,1 13 32 0 0,0 0 0 0 0,-1-1 0 0 0,1 1 1 0 0,0 0-1 0 0,-1-1 0 0 0,1 1 1 0 0,-1 0-1 0 0,0 0 0 0 0,1 0 0 0 0,-1 0 1 0 0,0-1-1 0 0,0 1 0 0 0,0 0 1 0 0,0 0-1 0 0,0 0 0 0 0,0 1 0 0 0,0-1 1 0 0,0 0-1 0 0,0 0 0 0 0,0 0 0 0 0,0 1 1 0 0,-1-1-1 0 0,1 1 0 0 0,0-1 1 0 0,0 1-1 0 0,-1-1 0 0 0,1 1 0 0 0,0 0 1 0 0,-1 0-1 0 0,1-1 0 0 0,0 1 1 0 0,-1 0-1 0 0,1 0 0 0 0,0 1 0 0 0,-1-1 1 0 0,1 0-1 0 0,0 0 0 0 0,-1 0 0 0 0,1 1 1 0 0,0-1-1 0 0,-1 1 0 0 0,-1 0 1 0 0,-5 2 25 0 0,1-1 1 0 0,-1 1 0 0 0,1 0-1 0 0,-1 1 1 0 0,1 0 0 0 0,0 0-1 0 0,0 0 1 0 0,0 1 0 0 0,1 0-1 0 0,0 0 1 0 0,0 1 0 0 0,0 0-1 0 0,1 0 1 0 0,0 0 0 0 0,0 1-1 0 0,0 0 1 0 0,1 0 0 0 0,0 0-1 0 0,0 0 1 0 0,1 1 0 0 0,0-1-1 0 0,0 1 1 0 0,1 0 0 0 0,0 0-1 0 0,0 0 1 0 0,-1 16 0 0 0,3-22-13 0 0,0 1 0 0 0,1 0 0 0 0,-1 0 0 0 0,1-1 0 0 0,-1 1 0 0 0,1 0 0 0 0,0-1 1 0 0,0 1-1 0 0,0 0 0 0 0,0-1 0 0 0,0 1 0 0 0,1-1 0 0 0,-1 0 0 0 0,1 1 0 0 0,-1-1 1 0 0,1 0-1 0 0,0 0 0 0 0,0 0 0 0 0,3 2 0 0 0,-1-1-21 0 0,1 0-1 0 0,0 0 1 0 0,0 0-1 0 0,0-1 1 0 0,0 0-1 0 0,0 0 1 0 0,0 0 0 0 0,1 0-1 0 0,6 0 1 0 0,-2 0-309 0 0,0-1 0 0 0,1 0 0 0 0,-1-1 0 0 0,0 0 0 0 0,0 0 0 0 0,0-1 0 0 0,0-1 1 0 0,0 1-1 0 0,0-2 0 0 0,14-4 0 0 0,-22 7 96 0 0,-1-1 0 0 0,0 0-1 0 0,1 1 1 0 0,-1-1 0 0 0,0 0 0 0 0,0 0 0 0 0,0 1 0 0 0,1-1 0 0 0,-1 0-1 0 0,0 0 1 0 0,0 0 0 0 0,0-1 0 0 0,-1 1 0 0 0,1 0 0 0 0,0 0-1 0 0,0 0 1 0 0,0-1 0 0 0,-1 1 0 0 0,1 0 0 0 0,0-3 0 0 0,0-10-4704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17896 0 0,'0'0'4850'0'0,"31"-7"-3233"0"0,-31 0-608 0 0,5 5-721 0 0,1-1-224 0 0,-6 1-128 0 0,0 0-913 0 0,0-8-4161 0 0,-6 3-417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5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21 101 1396 0 0,'-4'41'5978'0'0,"-6"16"-1548"0"0,9-48-2360 0 0,-2-40-1930 0 0,2 27-163 0 0,1-1 1 0 0,-1 1-1 0 0,1 0 1 0 0,-1 0-1 0 0,1-1 1 0 0,1 1 0 0 0,-1 0-1 0 0,1 0 1 0 0,-1-1-1 0 0,1 1 1 0 0,0 0 0 0 0,1 0-1 0 0,-1 0 1 0 0,3-5-1 0 0,9-19-48 0 0,-12 25 42 0 0,0-1 0 0 0,0 1 1 0 0,0 0-1 0 0,0-1 0 0 0,1 1 0 0 0,0 0 0 0 0,-1 0 0 0 0,1 0 0 0 0,0 0 0 0 0,1 0 0 0 0,-1 0 0 0 0,0 1 1 0 0,1-1-1 0 0,0 1 0 0 0,-1-1 0 0 0,1 1 0 0 0,0 0 0 0 0,0 0 0 0 0,0 1 0 0 0,1-1 0 0 0,3-1 1 0 0,16-1 201 0 0,25-7-185 0 0,-40 9-285 0 0,3-1 717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3T06:14:48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48 17640 0 0,'0'0'1459'0'0,"-7"1"-872"0"0,-1 0-261 0 0,-13 1-313 0 0,0-1 3221 0 0,41-37-3098 0 0,-20 36-121 0 0,0-1 0 0 0,0 1 0 0 0,0-1 0 0 0,0 1 0 0 0,0-1 0 0 0,0 0 0 0 0,0 1 0 0 0,0-1 1 0 0,0 1-1 0 0,0-1 0 0 0,0 1 0 0 0,0-1 0 0 0,0 1 0 0 0,-1-1 0 0 0,1 1 0 0 0,0-1 0 0 0,0 1 0 0 0,-1-1 0 0 0,1 1 1 0 0,0-1-1 0 0,-1 1 0 0 0,1-1 0 0 0,0 1 0 0 0,-1-1 0 0 0,1 1 0 0 0,-1 0 0 0 0,1-1 0 0 0,0 1 0 0 0,-1 0 0 0 0,1-1 1 0 0,-1 1-1 0 0,1 0 0 0 0,-1 0 0 0 0,0 0 0 0 0,1-1 0 0 0,-1 1 0 0 0,1 0 0 0 0,-1 0 0 0 0,1 0 0 0 0,-1 0 0 0 0,1 0 1 0 0,-1 0-1 0 0,0 0 0 0 0,1 0 0 0 0,-1 0 0 0 0,1 0 0 0 0,-1 0 0 0 0,1 1 0 0 0,-1-1 0 0 0,1 0 0 0 0,-1 0 0 0 0,1 0 1 0 0,-1 1-1 0 0,1-1 0 0 0,-2 1 0 0 0,0-1 4 0 0,-1 1-1 0 0,0 0 1 0 0,0 0 0 0 0,1 0-1 0 0,-1 0 1 0 0,0 0 0 0 0,1 0 0 0 0,-1 1-1 0 0,1-1 1 0 0,0 1 0 0 0,-5 3 0 0 0,7-4-33 0 0,-1 0 1 0 0,0 0-1 0 0,0 0 1 0 0,1 0-1 0 0,-1 0 1 0 0,0-1-1 0 0,1 1 1 0 0,-1 1-1 0 0,1-1 1 0 0,-1 0-1 0 0,1 0 1 0 0,0 0-1 0 0,-1 0 1 0 0,1 0-1 0 0,0 0 1 0 0,0 0 0 0 0,0 0-1 0 0,0 1 1 0 0,0-1-1 0 0,0 0 1 0 0,0 0-1 0 0,0 0 1 0 0,0 0-1 0 0,1 0 1 0 0,-1 0-1 0 0,0 0 1 0 0,1 1-1 0 0,-1-1 1 0 0,1 0-1 0 0,-1 0 1 0 0,1 0-1 0 0,1 1 1 0 0,-1-1-213 0 0,0-1 0 0 0,0 1 1 0 0,1 0-1 0 0,-1-1 0 0 0,0 1 0 0 0,1-1 1 0 0,-1 1-1 0 0,0-1 0 0 0,1 1 0 0 0,-1-1 0 0 0,1 0 1 0 0,-1 0-1 0 0,1 0 0 0 0,-1 0 0 0 0,1 0 0 0 0,-1 0 1 0 0,1 0-1 0 0,-1-1 0 0 0,0 1 0 0 0,1 0 1 0 0,-1-1-1 0 0,1 1 0 0 0,-1-1 0 0 0,0 0 0 0 0,3-1 1 0 0,17-14-5087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6:16:29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1 325 24575,'3'-62'0,"17"-96"0,-16 129 0,-3 24 0,0 0 0,0 0 0,0 0 0,1 0 0,0 0 0,0 0 0,0 1 0,0-1 0,1 1 0,-1-1 0,6-5 0,-7 9 0,1 0 0,-1 0 0,1-1 0,-1 1 0,1 0 0,0 0 0,-1 1 0,1-1 0,0 0 0,0 0 0,-1 1 0,1-1 0,0 1 0,0 0 0,0-1 0,0 1 0,0 0 0,0 0 0,-1 0 0,1 0 0,0 1 0,0-1 0,0 0 0,0 1 0,0 0 0,-1-1 0,1 1 0,0 0 0,0 0 0,-1 0 0,1 0 0,2 2 0,-1-1 0,7 4 0,0 0 0,0 1 0,-1 0 0,16 16 0,-23-20 0,1 1 0,-1-1 0,0 1 0,0-1 0,0 1 0,0 0 0,-1 0 0,1 0 0,-1 0 0,0 0 0,-1 0 0,1 0 0,0 0 0,-1 0 0,0 0 0,0 0 0,-1 6 0,-8 100-1365,9-89-5461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48:07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24575,'-5'5'0,"-1"6"0,-5 5 0,0 6 0,-3 3 0,-4 2 0,1 2 0,-1 0 0,-2-6 0,2 0 0,4-1 0,0-3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48:09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24575,'0'5'0,"5"1"0,1 5 0,4 0 0,2 3 0,2 4 0,-1 3 0,2-1 0,3 0 0,4 1 0,2 3 0,2 1 0,1-4 0,-4-5-8191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48:16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0 24575,'-7'0'0,"0"1"0,0-1 0,0 1 0,0 1 0,0-1 0,0 1 0,1 0 0,-1 1 0,1 0 0,-1 0 0,1 0 0,0 1 0,0 0 0,0 0 0,1 0 0,0 1 0,-1 0 0,-6 9 0,-4 6 0,2 1 0,1 1 0,-21 45 0,-11 19 0,39-79-100,4-5-6,-1 1 1,1-1 0,0 1-1,1-1 1,-1 1-1,0 0 1,1 0 0,-1 0-1,1 0 1,0 0-1,-1 6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48:17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24575,'0'5'0,"4"6"0,7 1 0,6 4 0,4 3 0,4 3 0,3 3 0,0 2 0,1 1 0,0 0 0,-1 0 0,-4-4-8191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33:33.604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10549 6511 784,'0'0'6771,"0"0"-4754,0 0-1072,0 0 576,4 26-193,-4-23 17,3-3-305,-1 0-207,1 0-113,2 0-96,2-4-128,0-6-143,5-5-17,2-4 0,3-4-240,4-9-48,3-3-32,3-6 0,0-2-32,5-6 96,-2 2 16,2 2 96,-5 0 144,-4 6 48,-1 1 273,-5 5-129,2 0 96,0 1 1,2-4-241,3-1-320,6 0 144,2-5 96,1-6-208,4-3-128,-2-1 16,0 0 0,3 1 16,-6 1 96,-1 3-32,-2 6-16,-3 3-176,4 1 80,0 0 16,3 1 16,3 2 32,2-2-16,1 3 48,-4-1 0,-1-4 16,-5 5-16,-2-4-48,-7 4-16,-2 0 48,-2 0-16,-2 3 0,-1 4 48,0 0-32,-1 0-112,3 0-16,1 3 64,3-1 16,0 1-32,5-3 16,0 2 32,-2 0-16,-1 1-32,1 1 80,-1 3-16,-2-4 32,-1-2-64,1 2 48,-1 0-16,1-3 0,3-2 0,-1 2-16,1 2 64,2 0-64,-2 2 48,-4 3-64,1 5 80,-4 2-32,0-2-64,-3 6-16,-3-3-64,2 4 64,0-1 0,1 1 48,-3-1-32,2-1 32,2 0-16,-2-2-16,1 3 32,-2-3 16,0 0-48,-4 3 16,-1 1 0,1 3-32,-4 1 0,-2 2-320,0 1-144,0 0 47,0 0-31,-2 1-352,-4 2-625,1 1-464,1 1-2001,2-3-3953</inkml:trace>
  <inkml:trace contextRef="#ctx0" brushRef="#br1">27725 8070 6643,'0'0'3442,"0"0"-2082,0 0-95,0 0 191,0 0 1,0 0-256,0 11-433,0-11-256,2-2-160,3-7-191,2 3-33,3-10-48,3-5-32,3-6-32,6-11 16,5-8-48,5-4 32,1-4 32,4 1 160,-5-2 48,0 7-16,-2 3-64,-1-1-128,2 3 16,-2-2 112,4-3-64,4-3-80,6-3-32,1-6 32,9-7 16,4-1 16,4-5-16,1 2 112,0 4-240,-1 0-96,-1 7 48,-3 6 96,-1 5 80,1 2-16,0 4-16,1 0 32,-1 2 0,5 0 48,-2-2-144,-1 0-464,-1-2 208,-3 2-32,-5-2 48,-7 4-48,-5 5 127,-12 3 49,-4 7 64,-10 9-48,-4 9-112,-8 3-912,0 5-1826,-11 6-2128</inkml:trace>
  <inkml:trace contextRef="#ctx0" brushRef="#br1">28163 6660 7443,'0'0'3218,"0"0"-1665,0 0-1217,0 0-208,-35 0 0,27-2-48,-3 2 16,3-5 16,-5 3 496,2-2-31,-2 2-81,1-2 48,0 4-192,-2-5-272,3 5 112,-2-4 96,4 4-176,1-2-63,-1 2-17,-1-2-32,-2 2 16,0-2 0,-4 2-32,-3 0 32,-2 0-16,-9 2 16,3 2-16,-2 0-48,-3 1 80,2-3-96,-2 2 80,3-1-32,1-2 32,-1-1 0,0 2 32,1 0 16,-1 1-16,-1-1 48,0 3 0,1-1 112,2 1-32,-3 5-64,3-1-48,2-3-32,2 2 16,-2 3-16,7-3-64,-7-1 32,7 1 32,-1-1-48,0 0 96,6 1 0,-4-4 80,0 3 16,1-1-80,1 1 16,1 2-32,4-2-16,1 3-80,-1 0 48,5 1-80,1 2 96,-1-2-80,0 4 48,3-2 16,-1 0-32,0 2 16,2 0 32,-2-3-32,1 3-32,0 2 48,-1-3-32,3 3 32,0 0-32,0 2 16,0-1 32,0 1-16,0 1 33,5-1 15,-3 2-16,1 1 16,-2 0 160,2 1-112,0-1 0,-1 3-32,1-2-16,1-1-80,0 2 48,4-3 0,2-1-32,2-3 32,0 1-64,2-4 64,3-1 32,-1 0 32,0-1 16,4 0 0,-3-2 0,2 1-64,5 0 80,-5 0-128,5-3 64,-2 3-32,-1-1 16,4 2-48,-1-4 0,0 3-32,1-1-16,1 2 64,-2 0-48,6-3 48,0 0-48,2-1 48,0-1 1,1 0 63,1-1 16,2 0 64,-3-2-64,3 1-48,2-4 0,-2 3-32,1-1 32,0-1-32,-1 0-48,2 1-48,-1 1 16,-5-2 48,4 0-16,3 2 0,-4-4 16,1 4-16,-2-4 32,1 3 16,1-3-16,-2 0 32,0 0-48,-2 2 16,4 0 16,-5-2 0,0 3 0,0-1-160,1-2 144,-2 3-96,2-3 80,-1 3 0,0-3 0,3 0 0,-3 0-32,1 0 64,0 0-16,2 0 16,-3 0-32,0 0 16,0 0 48,0 0 16,-3 0-16,1 0-16,0 0 0,2 0-32,0 0-32,0-3-32,-1 0 64,1-2-64,6 1 48,-6-3-48,5 1 96,-3 0-64,-3-1 48,5 0-32,-8 4 16,5-4-16,-2 1 0,-6 0 16,6 1 16,-4-2-16,1 5-16,-2-4 16,2 0-16,-1 3-16,1-4-32,0 3 16,-2 0 16,1 0-64,-2 0 96,1-1-32,-1 1 0,-4 0 16,3 2 0,-4-3 16,2 0-32,-2 4 48,0-6-32,2 6 16,-2-2-32,0-1 48,0-1-48,3 1 48,-3-1-64,-1 2 32,-2-2 16,0 1-16,1 1 48,-3-1-80,-2 0 80,0 2-64,1-3 32,-2 1-32,2 0 48,0-2-48,-1-1-32,3-2 32,1 5 0,-4-4 16,3 1-32,1 0 16,-4 1-16,1 2 32,-4-2 0,0 1-16,-2 1 16,1-3 16,-1 3 16,1-4-48,-2 4 16,1-3-16,0-2 16,1 3 0,2-5 0,-5 5-32,1-3 0,-4 0 32,2-1-48,0 1 80,0 1-32,-4-4 16,0 0-32,0-2 32,0 2-48,0-3 16,0 0 48,0-3-80,-1 4 48,-2-5-64,-1-3 32,3 3-32,-2-3 64,1 1 0,2-3 16,0 2 0,0 1-64,-2-3 0,-1 3-16,3 2 64,-5-3-48,1 5 64,-3-2-48,-2 3 16,-4 1-64,-4-2 16,-2 1 16,1 4 16,-4-5 0,-1 2-17,0 2 49,-3-2 0,3 1 33,-2-3 15,1 2-48,-1 1-32,0-2 32,-1 1 16,2 1-16,-5 0 32,-2 2-48,3 1 32,-3 2-64,-3-2 64,3 3 0,-5 1-16,3-1-16,0 2 48,-2-1-32,0-2 48,0 3-32,0 2-16,-2-1 80,2 3-64,-3 0-64,3 0 32,3-2-16,-6 4 0,6-4 32,-4 1 0,-1 1-16,5 0 64,-4-3-112,-1 3 144,0-2-112,0 0 96,1 1-48,1 2-16,0-2 64,-4 1-32,3 2 16,-2 0-112,2 0 96,-2 0-96,-1 2 32,4 1 32,-1-2 0,1 2-16,-1 0 0,2-2 48,0-1-32,3 0 48,0 0-48,2 0 96,3 0-80,-2 0 32,4 3-16,1-2 16,-1 1-64,0 3-48,-1-3 48,1 3-32,0-1 64,1 0-96,-4 0 96,3 3-16,-2-5 0,0 3 0,2-2-16,-2 1 16,0-1 16,5 1-16,-5 3 0,9-2 32,-5 2-64,6 0 64,-3 1-48,3-1 32,3 2-32,-5-3 48,4-2-32,1 1-16,1-3 32,-4 2-64,5-4-80,1 0-129,5 0-47,-1 0 16,3 0 160,0 0 96,3 0-80,0 0-752,0 0-865,0 4-928,6 3-865,0 2 225</inkml:trace>
  <inkml:trace contextRef="#ctx0" brushRef="#br1">19816 14176 7347,'0'0'-192,"0"0"1969,0 0 768,-13-31-848,6 22-144,-2 4 144,2-4-561,0 0-31,-6 3-97,0-4-160,-1 3-271,-2 0-161,-3-2-208,-4 3-80,3 2-64,-4-3-32,-2 2 0,3 4 16,-6-3 0,5 2 144,-1 2 80,1-3 64,1 3 33,0 0-97,-3 0-32,2 3-160,-2 1 48,-3 2 32,0 3 16,2-1 16,-3 3-112,-2-1 32,2 6-16,-2-3 32,0 1-48,-3 2 16,3 1 49,-4 0 47,-1 0 192,2 2-208,0 1-80,-1 0-128,0 1 96,5 1-48,0-3 48,1 2-48,2 4 32,2-4 0,2 0-16,0-2 64,2 3-64,-2 0-16,5-1-48,-2 1 48,2-1-16,4 4 32,-5-1-48,8 2 32,-3 0 16,0 2 32,2 0-16,-2-2-32,3 1 48,0-1-64,0 0 48,2 0-48,-2 0 64,0 2-64,1-1 32,3 2-32,-4-2-16,6 1 64,-1 0 0,0-2 0,2 3-112,-1-4 32,1 1-32,1 0 48,-1 1-32,1-1 32,-2 2 32,5-2-16,-5 0 32,6 0-16,-2-1 64,0-1-80,2-3 0,0 3 16,0 0 32,2-3-32,0 3 16,4-2-16,-2 1 48,1 3 0,-1-2-80,-1 1 112,1 1-48,1 0-15,-2 2-98,0-2 1,-1 0 16,1 1 48,1-1 16,-1 2-16,-2-2 64,5 2-48,-4-2 113,2 0-1,2-3-48,-5 1-16,4 2 0,1-3 0,-1 1-16,2 0 0,-3 2-48,5-3 96,-2 0-64,1 1 0,2-1 48,-1 2-128,0-4 80,1 0-32,-1 1-64,3-1 80,0 1 32,1 2-64,0-3 0,0 3 48,1 0-16,-2-2-16,3 1 64,-2-1-48,2-1 32,2 0 0,0-1-80,-1 1 96,0-1-48,1 1 0,3-1 0,-3 0 16,-1 0 0,3-1 16,1-2-32,-1 3 80,0-3-80,2 0 64,2-2 0,1 0 16,0 1 48,3-4-80,3 0 0,-6-3-48,6 1 32,-1-2 16,4 0-256,-3 2 208,4-5-96,1 0 48,2 1 16,1 0 0,3-3 64,-4 1-16,4-2 48,-1 3-96,-4-3 112,6 2-80,-4-2 64,-1 0-48,2 0 16,-4 1 0,4-1-176,-1-2 96,2 0-48,-1 0 80,0 0-16,2-5 48,2 1-80,-3-2 128,3-1-80,0 3 32,0-1 64,-3-1-80,3 0 80,-2-1-31,-1 1-130,1-1-31,-1-1 80,2-3-16,1 0 32,0-1 0,0-1 32,2-3-16,0 1-32,1 1 32,-2-4-32,-1 1 80,0 0-64,-1 2 113,-2-1-306,1-3 113,0 2 32,-1-2 32,-2 0-32,5 0 32,-2-3 32,2 0-16,-3 1 64,3-3-32,-3-2 16,3 0 16,-2 1 48,0-1-31,-2 3-162,-4-3 33,0 1 32,3 2 16,-6-2-16,3-1 64,0-4-48,-2 1 80,-3-2-208,4-2 112,-2 1-64,-2-1 64,2 2 16,-4-2 0,3-1 64,-1 2-80,-5-3 80,1 1 0,-2-1-128,0 1 32,-5 0 0,-2-1 48,2 1-16,-8-1 48,4 3 0,-3-2 32,-2 0-304,0-3 160,-1 4 16,-2-1 32,3 1-32,-3 0 48,1-2 16,-2 0-16,-1-1 32,-3 2 0,3-3 16,-5 3-16,0 1 16,0-1-16,0 2 48,0 0-48,-5-3 49,1 3-226,1 0 81,-2-2-16,1 3 32,-4-1 48,1 2-32,0 0 32,-5-1-32,0 4 64,0-3-16,-2 1 16,-3 3 16,1-3-48,-3 3 96,4 0-80,-4 2-16,2 1 64,1 0-32,0-1 33,-2 0 15,-1 1-144,2 1-97,-4-2 129,2 3-128,-3-1 128,-2 0-16,0 3 32,-2-2-48,3 2 96,-4 1-64,1-1 32,2 2 0,-5-3 0,6 3 64,-4 0-64,3-2 48,0 0-32,0 1-16,-2-1 32,3 1 32,-4 1-32,3 2 32,-3 0 0,2 0-64,-1 3 80,-1 1-128,1-2 0,1 2 0,-2 1 16,-2 0 0,2 2 16,-1 1 48,-3 1-64,-3 0 16,0 2-16,4 1 96,-7-1-48,5 1 0,-3 2-32,3-2 64,1 1 0,-3 1-32,3 1 16,0 0-32,-1 0 97,5 0-242,-3 0 81,0 0 32,1 1-16,2 1 16,-4 1 16,3 1 16,0 0-64,-2-1 96,-1-1-64,3 1 80,-1 2-32,0-3 16,4 2-16,1-1 16,-1-1-16,4 0-16,-1 2 32,2-2-32,0 0 48,1 3-48,-1-3 0,6 1-64,-5-1 0,2 2 16,1 0 16,1-2 48,-4 0-32,2 0 32,1-2-96,-3 5 112,3-5-32,-2 5 0,-1-3 0,0-1 16,2 4-64,-2-1 48,1 0 16,0 3-16,-1-1 32,0 0-64,0 1 64,0-1-48,2 1 0,-4-2 32,2 1 32,0 0-48,0-2 16,-1 1 16,6 0-64,-3-2 112,1 1-96,1 1 32,1-1-16,0 3 16,-1-4-80,1 4 48,-3-2-16,4 1-16,0 1 48,-1-3-48,2 0 80,0 1-64,1-2 32,0 0-32,2-2 64,-1 2-48,3 0 32,1-2 0,0 2-64,-1-3 64,1 2-16,5-2 16,-2 2-32,2-2 16,1 0 0,0 0 0,0 0 0,0 0-16,0 0 0,0 0-16,0 0 32,0 0-16,0 0-16,0 0-64,0 0-16,0 0-80,0 0-80,-3 0-112,3 0-192,-3 0-97,3 0-431,0 0-145,-2 0-176,-1 0 129,3 0 447,0 0-143,0 0-433,0 0-159,0 0-385,0 0-496,0 2-2081</inkml:trace>
  <inkml:trace contextRef="#ctx0" brushRef="#br0">24937 14029 4514,'0'0'10261,"0"0"-7604,0 0-1408,0 0-481,-3 41 336,1-8 449,2 7 48,-2 6-16,2-1-577,0-5-432,0-3-208,2-7-239,0-8-65,1-6-64,-2-6 16,5-7-80,-4-3-721,3-10-832,-5-7-1040,0-9-1601,0-7-6675</inkml:trace>
  <inkml:trace contextRef="#ctx0" brushRef="#br0">24895 13651 15783,'0'0'3714,"0"0"-2914,0 0-496,0 0-240,0 0-80,0 0-464,32-4-1617,-27 12-3441</inkml:trace>
  <inkml:trace contextRef="#ctx0" brushRef="#br0">25123 14225 9428,'0'0'5219,"0"0"-3603,0 0-591,0 0 159,0 0 17,0 0-609,33-28-224,-24 17-207,-2-4-81,1 0 32,2 0-32,-4 0 16,0 2-48,2 3-48,-7 3 32,3 4 240,2 3-192,-1 10-64,0 6 48,-2 6 752,2 6 337,3 0-209,-2 0-111,-1-5-433,1-4-160,1-3-144,2-10 0,1-3-32,-3-3-64,0-5-272,1-8-1185,-3-4-1120,-5-6-2257,0-1-8484</inkml:trace>
  <inkml:trace contextRef="#ctx0" brushRef="#br0">25419 14169 13286,'0'0'3986,"0"0"-2529,29-6 736,-15-5-513,-2 0-655,1-1-689,-2-2-240,-5 2-96,1 2-16,-7 2 64,0 1-48,0 3-64,-11 4-96,-2 0 80,-5 14 16,-2 2 16,1 9 64,1 4 320,4 2 624,3 1-239,7-5-497,4-3-96,4-7-64,10-8 0,-1-7-96,3-2-272,3-7-1153,0-5-816,0-3-304,-8-4-2177</inkml:trace>
  <inkml:trace contextRef="#ctx0" brushRef="#br0">25579 14315 15479,'0'0'4242,"0"0"-3089,0 0 351,0 0 369,0 0-400,32 17-753,-26-17-256,-1 0-112,1-2-143,-1-4 79,-2-3-48,1-3-192,-3-4-16,5-4 64,-6 0 64,5-6-80,-3 1-80,1-2 0,0 6 16,-2 2 16,1 5-32,1 6 48,-3 4-112,0 1 112,2 3-48,1 0 0,-1 4-64,4 3 112,-5 1-32,6 2-16,2-3-128,4-2-1169,0-3-1152,0-2-1216,-1-4-3331</inkml:trace>
  <inkml:trace contextRef="#ctx0" brushRef="#br0">25962 13862 14455,'0'0'3185,"0"0"-1712,-6 40 928,3-12 48,0 9-560,1 6-368,-3 2-353,2 3-352,1-3-351,2-7-257,-1-3-128,1-8 16,0-5-48,0-5 0,0-4-16,1-2-32,-1-7 48,2 0-272,-2-4-705,0-1-735,0-9-401,0-5-2001,-6-4-3650</inkml:trace>
  <inkml:trace contextRef="#ctx0" brushRef="#br0">25759 14150 18745,'0'0'3617,"0"0"-3233,0 0-304,0 0 881,43 2 864,-17-2-353,3 0-783,0 0-337,-2 0-240,-2-2-48,-1-3-32,-5 1-16,-4 2-416,-4-2-497,0 0-559,-5 2-1201,1-3-977,-2 0-1392,1 1-8501</inkml:trace>
  <inkml:trace contextRef="#ctx0" brushRef="#br0">26125 14262 3858,'0'0'18552,"0"0"-17431,0 38-993,0-27 16,0 0 160,4-7 240,1-2-128,5-2-384,-1-2-688,-2-9-1185,0-6-1104,-2-7-3746</inkml:trace>
  <inkml:trace contextRef="#ctx0" brushRef="#br0">26158 13978 20601,'0'0'3826,"0"0"-3314,0 0-512,0 0-48,0 0 64,0 0 0,-5 17-16,7-5-768,6 0-1553,-4-4-2081,6-3-7956</inkml:trace>
  <inkml:trace contextRef="#ctx0" brushRef="#br0">26323 14171 23099,'0'0'2529,"0"0"-2433,-22 32-32,17-14 128,4 3 448,1 0 161,0-1-321,1 0-336,11-8-144,6-3 0,0-7 0,1-2-32,0-7-432,0-6 31,-4-1 161,-3-6 112,-5 1 96,-5 0-192,-2 1-352,0 5 160,-4 3 480,-4 1 192,-1 5 656,-1 1-32,4 2-367,0 1-209,2 0-208,2 0-32,2 0-80,0 1 80,0 6-16,0-1 16,0 5-64,2 4 80,2 3 0,-1 1-64,0 2 80,-3 3-64,0-3 48,0 4 0,0-6 16,1-4-32,4-2-16,2-5 16,1-2 32,2-3-48,-4 0 32,5-3-16,-4 0-32,-3 0 16,-3 0-64,3 0-400,-4 1-945,0-1-1488,0 2-801,-8-2-3649</inkml:trace>
  <inkml:trace contextRef="#ctx0" brushRef="#br0">26648 13733 7668,'0'0'8179,"3"38"-5185,-3-5-1410,7 10 978,-3 9-17,1 4-1073,-1-1-527,2-3-401,-2-3-256,-2-8-96,1-4-64,0-10 16,-3-1-48,0-5-112,0-5-32,0-8-688,-3-3-609,0-5-1600,-3-13-1169,0-6-6851</inkml:trace>
  <inkml:trace contextRef="#ctx0" brushRef="#br0">27162 14253 8068,'0'0'3329,"0"0"225,0 0-1457,0 0 48,0 0-288,0 0-481,-35 36-159,29-17-113,1 3-239,5-1-369,6-3-240,12-7-144,1-5-48,4-6 32,2-2-64,-4-13-48,1-3-224,-10-3-496,-4-3-1,-7 1 273,-1-1 64,-9 3-208,-5 1-177,-7 5 337,-1 4 32,-1 5 272,0 6 64,4 0-48,6 2 16,7 8-32,6-5-208,0 2-1713,17-5-2850,4-2-767,8-2-1089</inkml:trace>
  <inkml:trace contextRef="#ctx0" brushRef="#br0">27555 14121 14951,'0'0'4978,"-30"10"-4274,13-5-255,-6 9 1311,4-2-63,0 3-496,1 3-561,7-1-384,-3 0-224,12-3 32,2 2-96,8-1-16,8-2-64,5 2-48,1 0-48,-1-2 32,4 3 192,-6-2 16,-5 3 0,-4-2-64,-4 0 96,-6-2-48,0 0-16,-9-2 16,-5-2 16,-2-4-64,-4 1 64,0-6 0,7 0-48,-4-7-16,4 3-400,7-3-593,-1 0-399,1 3 127,6 1-672,0-4-2449,13-2-6483</inkml:trace>
  <inkml:trace contextRef="#ctx0" brushRef="#br0">27821 14217 16824,'0'0'7011,"0"0"-5907,-37-14-1072,21 14 32,2 0 337,-2 7 95,0 6 48,2 4-288,2 5 0,5 3 337,2 1 47,5 0-224,0 0-208,11-5-128,0-4-32,-1-4 0,4-2-80,-2-5 32,0-1-48,-1-4-656,5-1-641,-5-1-560,8-8-928,-1-7-2561</inkml:trace>
  <inkml:trace contextRef="#ctx0" brushRef="#br0">28047 14314 8900,'0'0'8068,"0"0"-7268,0 0-480,0 0 2049,-5 39-80,5-23-336,0-1-656,3 0-817,4-1-368,-4-7-144,1-2-32,1-3-848,-5-2-1169,0-2-288,0-10-1713,0-4-4034</inkml:trace>
  <inkml:trace contextRef="#ctx0" brushRef="#br0">28094 13963 20649,'0'0'2658,"0"0"-2402,0 0-432,0 0 64,0 0 192,0 0-32,0-18-529,0 23-2560,0-1-3474</inkml:trace>
  <inkml:trace contextRef="#ctx0" brushRef="#br0">28305 13963 6083,'0'0'6371,"0"0"-5587,0 0 1105,0 55 2129,0-16-1169,-6 6-608,0 7 48,-2 1-928,2-1-801,1-6-384,5-8 48,0-8-192,0-6 96,0-8-160,5-6-16,5-6-64,0-4-448,2-4-641,-1-13-800,3-5-1136,-2-9-1921</inkml:trace>
  <inkml:trace contextRef="#ctx0" brushRef="#br0">28513 13864 4514,'0'0'11894,"0"0"-10326,0 0-1040,0 0 1233,0 0 240,-29 57-48,25-15-368,0 7-225,0 5-95,2 6-321,2-2-559,0-6-145,0-5-32,0-6-80,5-7 64,3-6 80,-1-7-192,2-3-144,0-8 0,-2-3-64,1-3-560,-1-4-881,-4-2-1312,-1-9-1649,-2-4-7300</inkml:trace>
  <inkml:trace contextRef="#ctx0" brushRef="#br0">28724 14328 9812,'0'0'3682,"0"0"-977,0 0-1232,0 0 336,-37 13-144,21-3-529,1 4-415,3 2-273,6 0-48,3 0-96,3-2-176,9-6-112,3-1 16,7-5 16,5-2-16,-2-2 48,-1-8-48,-2-6 32,-1 1-64,-9 0-96,1 2-128,-9 5 112,-1 1 48,0 7 16,-1 4 80,-5 11-96,-1 2 48,2 2 128,5 3 96,0-4-160,8-7-80,8-7 16,3-4-368,5-7-1505,-5-12-1617,3-7-3505</inkml:trace>
  <inkml:trace contextRef="#ctx0" brushRef="#br0">28928 14262 3634,'0'0'12870,"0"0"-11142,0 0-351,30 0 544,-4 0 320,3 0-128,4 0-993,2 0-335,2 0-385,-6 0-160,-2 0-240,-2 0 0,-3 0-448,1 0-1025,-4-5-848,1 3-1361,-6-4-3281</inkml:trace>
  <inkml:trace contextRef="#ctx0" brushRef="#br0">29057 13999 7828,'0'0'8211,"0"0"-6402,15 36 144,-12-5 304,1 9-384,-2 8-304,1 3-241,-3 1-383,3-1-225,-3-6-400,2-7-96,-2-9-112,3-10-256,-1-3 144,-2-7-64,0-5 32,0-4-80,0 0-672,0-10-657,0-4-1760,0-10-1281,0-4-4627</inkml:trace>
  <inkml:trace contextRef="#ctx0" brushRef="#br0">29366 14083 22490,'0'0'2786,"0"0"-2770,0 0-176,0 0 143,0 0-31,11 34 32,7-23-1392,1-3-2210,-2-1-4434</inkml:trace>
  <inkml:trace contextRef="#ctx0" brushRef="#br0">29376 14373 18200,'0'0'6835,"-4"45"-6450,4-28-433,5 3 16,3-5 128,6-8-48,-1-4 16,1-3-400,-1-6-1793,-2-10-897,-3-7-2913</inkml:trace>
  <inkml:trace contextRef="#ctx0" brushRef="#br0">29606 14360 22266,'0'0'3890,"0"0"-4002,0 39 0,0-22 208,1 0-32,9 1 272,3-4 176,0-1-464,6-4-32,5-5 0,-5-4-16,5-7-16,-7-5-176,-4-5 144,-1-5 64,-8-4-160,-4 0 16,-4-2-208,-8 3-128,-6 3 112,-7 5 304,1 7 112,0 3 144,5 7-112,0 2-64,14 9-112,5 4-1873,2-2-2065,14 2-3041</inkml:trace>
  <inkml:trace contextRef="#ctx0" brushRef="#br0">29961 14425 23467,'0'0'2977,"0"0"-2817,0 0 128,19-31 513,-10 23-625,6-3 32,-1 1 16,3-4-176,3 2-16,-1 1 0,0 4-64,-3 3 48,-2 4 0,0 9-16,-4 6 80,0 4 0,-6 2 64,3-1-96,-2-1 64,2-6-304,0-2-416,4-7-801,-6-4-1584,-1 0-1009,-2-13-5682</inkml:trace>
  <inkml:trace contextRef="#ctx0" brushRef="#br0">30706 14196 7780,'0'0'2257,"0"0"880,0 0-1056,0 0-496,-39 0-225,32 0 193,1 0-176,3 0-497,3 0-96,3 0-207,15 0-289,7-3-176,12-1 304,6 2 480,8-2-495,-1-1-193,-4 1-80,-6 2-32,-9 0-192,-7-1 16,-7 3-769,-5 0-367,-12 3-145,0 1-432,-7 0-240,-8-2-1024,-5 1-1681,1-3-5715</inkml:trace>
  <inkml:trace contextRef="#ctx0" brushRef="#br0">30776 14271 5571,'0'0'6082,"0"0"-4193,0 0-1152,0 0-401,0 0-240,0 0-96,1-7-817,-1 7-3088,3 0-3123</inkml:trace>
  <inkml:trace contextRef="#ctx0" brushRef="#br0">30706 14279 5154,'0'0'7540,"0"0"-5299,0 0-913,0 0-175,0 0-225,0 0-191,3 27-81,16-25 112,5-2 289,9 0-97,8 0-207,-4-3-97,4-4-224,-5-2-272,-5 3-144,-7 2-16,-8-1-80,-4 5-336,-6-2-544,-6 2-145,0 0-192,-3 0-127,-6 0-977,-2-5-3042</inkml:trace>
  <inkml:trace contextRef="#ctx0" brushRef="#br0">31023 14055 13174,'0'0'3634,"0"0"-2626,0 0-352,0 0 401,0 0 95,22 30-143,-5-15-161,7 4-319,-5 1-225,5 1-80,-5 1-112,-2 1 0,-8-1 0,-6-1 0,-3 3-112,-5 0 0,-8-1 80,-6 2 224,3-4 433,2-4-129,1-2-368,7-4-80,3-3-144,3-6 0,3-2-496,3 0-1089,5-7-880,-4-7-2161,-3-4-7508</inkml:trace>
  <inkml:trace contextRef="#ctx0" brushRef="#br0">31775 14168 7139,'0'0'-1360,"0"0"4353,0 0-2193,0 0-351,0 0 143,0 0 304,-5-7 385,6 7-209,3 9-127,-1 8 143,2 7 1169,-1 4 48,3 6-624,-4 0-496,2-3-417,0-8-448,1-4-160,-3-6 16,-1-8-16,4-5 97,-1-6 111,-2-12 352,-1-6-416,-2-3-208,0-8-32,-2-5-16,-4-2 0,-2 0 32,3-2-224,-1 8 48,6 5 0,0 11 96,0 4-16,3 12 48,8 4-112,8 7 32,5 6 48,8 3 64,1 4 80,4 0-96,1-4 32,-8-3-32,-4-4-16,-2-4-400,-10-2-720,-3-1-593,-10-2-144,-1-2-736,-4-6-1361,-8-5-5090</inkml:trace>
  <inkml:trace contextRef="#ctx0" brushRef="#br0">32297 14120 8516,'0'0'5923,"0"0"-2370,0 0-2128,-40 10-209,15 4 65,-1 7 64,2 5-81,0 5-15,5-1-321,13 0-384,6-6-271,1-7-209,17-7-96,3-5 48,2-5-48,4-7-16,-1-8 48,-2-2 0,-3-4 48,-4-3-48,-4-2 48,-7 2-32,-4 3-96,-2 3 16,-2 6 32,-4 3 32,-5 9-16,3 5 64,-3 11-80,2 6 80,5 4 64,-2 3 32,6-3-128,6-1-96,5-9 0,3 0-176,1-8-705,-1-1-416,0-5-768,-3-2-64,-3 0 385,-1-7-2546,1-3-6691</inkml:trace>
  <inkml:trace contextRef="#ctx0" brushRef="#br0">32512 14330 15959,'0'0'4386,"0"33"-3969,3-21 95,1-1 1056,3-5 49,2-6-512,1-1-497,0-8-256,0-6-96,-4-7 224,1 1-79,-2-3-129,-2-6-144,-3-2 64,0-3 48,-3 1 96,1 0-336,-2 6-32,-2 2 0,1 9 16,4 5 0,1 7 48,0 3 32,0 2-96,0 0 16,0 6-48,1 2 48,10 3 64,0 0-48,3 0-80,5-6-1168,5 1-1170,3-5-1247,0-1-2562,-1 0-2833</inkml:trace>
  <inkml:trace contextRef="#ctx0" brushRef="#br0">32811 14148 9380,'0'0'10757,"0"0"-10261,0 0-880,33 16 512,-16-13 1009,1-3 944,1 0-721,-1-7-815,-4 2-385,-3-2-96,0-2-16,-10 1 16,-1-4-32,-4 2-128,-12-3 16,0 2-80,-3 0 96,-5 7 0,4 4 80,2 7 0,5 12 64,1 9 352,6 6 400,6 4 385,6 0-497,7-2-352,7-6-336,3-4-48,4-7 0,1-4 0,-1-5-224,-3-9-1216,-5-1-1250,-5-4-1952,-9-12-6547</inkml:trace>
  <inkml:trace contextRef="#ctx0" brushRef="#br0">33783 13908 9348,'0'0'2353,"0"0"-1520,0 0-49,-29-34 225,23 24-273,6 4-32,-1 0 1,1 2 31,1 1-64,5 3-48,1 9-239,5 14-161,-5 17 688,0 11 1249,0 8-544,-4 5-833,-1-6-464,-2-7-176,0-9-15,0-11-210,0-11 338,0-6 15,0-2-144,0-6 16,-2-4 0,2-2 192,0-4 240,0-10-384,7-5-112,5-3-16,1-4-31,4 1 63,1 6-64,-2 4-193,0 4 33,0 11-32,-2 0-96,-2 13 64,0 2 0,-3 2 32,-2 1 64,-2 1 64,-2-5-160,-3 0-32,-3-3 112,-4-3 160,-5-3-48,-1-4 48,2-1 16,-2 0 0,0-1 0,2-4 32,3-2 16,-2 3-64,9 0-16,-5 0-96,6 2 48,0 2-80,0-2-240,6 2-209,-1 0 145,6 0-144,-3-3-64,0 3 160,3-2-305,-6 0-239,3-1-481,-2-1-448,-5-2-944,-1 0-1681,0-1-5171</inkml:trace>
  <inkml:trace contextRef="#ctx0" brushRef="#br0">34239 14159 5234,'0'0'8772,"0"0"-6226,0 0-1346,0 0-351,0 0-177,-3-15-336,10 11-192,4-1-112,0 2 0,2-4-32,-5 2-16,3-1 32,-5 2-160,-1-2-240,-5 0 240,0 2 112,-5-1 16,-4 0 48,-1-1-48,-1-1 48,-4 1-48,0 1 64,4 5-48,-4 0 48,3 3-16,0 7-32,3 6 0,1 3 48,1 3 288,7 1 16,0 1-64,4-4-128,4-1-48,4-5-80,0-2 0,5-2-32,-3-4-48,-2-1-496,0-5-1137,-5 0-1712,-1 0-2530,-6 0-768</inkml:trace>
  <inkml:trace contextRef="#ctx0" brushRef="#br0">34466 14137 12134,'0'0'3505,"-45"35"-1680,27-17-96,4-4-401,1 2-447,9-6-529,4-1-256,0 0-32,11-3-48,2-2-64,6-1-784,5-3-1858,1-7-3488</inkml:trace>
  <inkml:trace contextRef="#ctx0" brushRef="#br0">34602 14193 7315,'0'0'8084,"-31"0"-4722,16 3-1794,3-2-223,6 1-289,-1 4-479,-1 4-353,3 0-144,3 3-16,2 0-32,0-1 0,2-1-64,8 0 0,1-7 0,5-1 16,-4-3-48,3 0-80,2-5-48,-4-5 16,-1-1 160,-6-2 0,0 2 16,-2-2 32,-2 5-16,-2 2 32,0 3 80,-2 3 144,-2 0-224,-2 7-16,0 3 48,6 2 192,0 0-112,0 1-112,6-2 16,6-1-48,2-4 0,1-1-16,-1 0-736,4-5-1153,-5 0-1569,0-5-2865</inkml:trace>
  <inkml:trace contextRef="#ctx0" brushRef="#br0">34778 14171 14231,'0'0'4065,"0"0"-2672,-4 37 256,8-20 160,8 0-801,6-4-608,1-2-240,1-5-112,3-4 0,-3-2-80,0-2 112,-5-7-128,-7-1 16,-3-1 0,-2-4 32,-3 0 0,-3-4-32,-6 0-16,0-3-48,-1 1-400,1-1-624,3 5 31,5 2 161,1 2-609,1 6-2017,7 1-4209</inkml:trace>
  <inkml:trace contextRef="#ctx0" brushRef="#br0">35159 14085 4354,'0'0'8532,"0"0"-5363,-35 30-1792,27-21 0,-3-2-209,10 1-448,-5-2-335,6-1-257,6 1-64,1-2-64,5 0 16,2 1 16,3 0-64,-4-2 48,2 4 0,-3 2 0,-2 1-16,-5 3 16,-5 0 32,0 2 80,0 3 160,-10-3-16,2-3-32,-3 2-16,1-6 16,1-4-63,2 0-17,0-4-48,0 0 32,6-7-16,1-2-80,1-7-32,13 1-112,-1-2 80,5 0-16,1 1 0,0 2 64,0 2 0,-2 0 0,1 2-96,-6 0 80,1 2-16,-1 0 176,-3 1-64,0-1-48,-2 1-16,1-2-32,-3-1 16,1 0-48,-1 1 48,-2-2 0,0-2 0,-3 4 0,0-1 32,0 3-64,0 2 64,0 1 32,0 4-64,-3 0-64,-2 3 16,-2 3-16,-2 5 16,-1 4 32,-2 4-32,-2 2 48,1 4 80,6-2 160,1 1 0,0-1 129,6-3-113,8-1-176,9-4-80,1-2 32,7-5 896,-1 1-688,2-5-224,-2 1-80,-7-4-32,-3 2-1216,-7-3-1810,-7 0-2064,-2-4-11926</inkml:trace>
  <inkml:trace contextRef="#ctx0" brushRef="#br0">36640 14043 7523,'0'0'5699,"6"41"-2674,-6-21-1296,0-1-112,0-2-625,0-4-367,0-7-161,0-1-128,0-5-176,0-5 224,3-10 593,0-6-593,-2-8-320,4-7-32,-5-7 0,5-4 64,-5-6 80,2-2 112,1-3-224,0 5-144,3 1 80,0 9-64,0 11 48,0 8 32,-5 9 0,4 10 16,2 5-32,4 3-32,0 10-80,4 2 112,-2 9-64,3 2 112,-2 1-240,-1 3 48,-2 1 96,-10-2-144,5-3-96,-6 0 176,0-4 32,-7-1 64,1-3 80,0-4-80,0-2 64,0-5-240,-4 0-96,1-5 95,-2 1-63,2-3-160,-2 2-688,0-2-1009,-1 0-1025,3 2-1936,-2-2-5587</inkml:trace>
  <inkml:trace contextRef="#ctx0" brushRef="#br0">36133 14470 7091,'0'0'3266,"0"0"-561,0 0-1200,0 0-481,51-28-15,-16 20-129,10-3 353,8 2 111,5 3-271,6 2-49,1-1 65,-2 3 399,3 2-783,-10 0-545,-6 0-96,-7 2-48,-12 0 0,-7 1-304,-12-2-577,-5-1-639,-7 0-289,0 0-32,-9 0-464,-5-1-2737</inkml:trace>
  <inkml:trace contextRef="#ctx0" brushRef="#br0">36548 14827 14951,'0'0'2497,"0"0"-2401,0 0 1009,-1 33 959,8-27-591,-3 0-272,4-4-513,-3 3-416,1-5-96,0 0 96,2 0 32,2-9-15,-2 0-209,-2-1-48,5-6 48,-3 2 128,4-2-64,0 4-144,1-2 0,-1 9 16,4 0 0,-1 5 16,3 5 160,-1 2 128,3 7 176,-7 0-127,5 2-225,-5-3-128,-1-3 0,-4 2-16,2-6-369,-9-2-431,2-2-513,-3-2-399,0 0-65,-3-2-768,-4-7-2946</inkml:trace>
  <inkml:trace contextRef="#ctx0" brushRef="#br0">35968 13936 10085,'0'0'4946,"0"66"-2161,0-15-160,0 14-176,-7 7-576,-3 1-912,1-3-641,-1-7-336,3-7 32,-3-9-32,2-8 48,2-5-16,-2-4-112,4-5-592,3-9-945,-2-3-528,0-9-1281,3-4-2512</inkml:trace>
  <inkml:trace contextRef="#ctx0" brushRef="#br0">36313 14113 9332,'0'0'3922,"0"0"-1201,0 0-304,0 0-736,-37-14-752,18 14-337,-5 0-112,-4 3-32,-1 6 1,0 1-81,7 4-176,6-2-144,7 1 32,9 0 16,4-4-64,17-7-16,8-2 16,7-2-48,2-15 32,4-7-176,1-6-176,-8-2 48,-2-5 176,-9-2 15,-5 3-63,-14-1-176,-5 1-176,-6 1-80,-17 3 47,-5 2 145,-6 6 176,-7 9 176,1 6-16,-3 9 48,5 0 16,3 12 0,8-4-16,8 5-64,8-2-1233,11-1-1744,16-3-8164</inkml:trace>
  <inkml:trace contextRef="#ctx0" brushRef="#br0">36362 14789 5330,'0'0'7892,"0"0"-6035,-41 24-480,20-9 223,-3 6-207,0 1-401,5 1-79,0-4 79,13 1-63,0-4-113,6-8-432,17-4-192,4-4-64,9-9 32,0-8-96,3-6-48,1-5 0,-9-2-16,1-1 16,-13 2-288,-2-2-256,-11 2-112,-7 0 48,-10 2 383,-9 2 113,3 4-16,-8 6 48,0 4 0,2 7 32,3 4-80,7 3 80,5 5-16,4 3 16,9-1-848,1 2-1649,13-5-289,4 0 353,7-2-2193</inkml:trace>
  <inkml:trace contextRef="#ctx0" brushRef="#br0">37139 13721 8836,'0'0'5699,"12"65"-2850,-3-13-96,1 18-160,-1 13-528,0 4-656,-1-1-401,-3-8-527,0-1-337,-4-13-240,-1-10 64,0-9 16,-6-5 48,-1-7-32,1-5 48,0-9-368,0-4-225,6-11-991,0-4-1314,0-8-1360,0-11-6707</inkml:trace>
  <inkml:trace contextRef="#ctx0" brushRef="#br0">37595 14100 1233,'0'0'5602,"0"0"-6402,0 0 4738,0 0-1425,0 0-720,0 0-385,-7-4-447,4 4-209,2 0-320,1 0-96,0 0-176,0 0-80,0 0-32,0 0 0,0 0-64,0-2 16,0 2 0,0 0 0,0 0 81,0-2-81,0 2 80,0 0 208,0-2 96,0 2-112,0 0-64,0 0-16,0-2 0,1 2 16,2 0 48,-3-3 33,1 3-81,-1-1-48,0 1 16,3 0 0,-3 0 0,0 0-48,0 0-48,0 0-48,0 0 16,0 0-48,3 0 48,-1 1 0,3 6-48,6-1 16,8 0 48,6 3 192,5-2 577,4-3-241,1 1-368,-3-3-48,-1 0-160,-8 0-64,-4 2 16,-8 3 0,-5-1 16,-2 3-48,-4 0 0,-4 1 48,-8 1 48,1 0 16,-2-1 48,2-1-112,3-2 48,3-3 0,-1-2-48,1 0 0,2 0-16,3-2 16,0 0-80,0-2 32,0-5-32,0 0-128,0 0 0,3 0 176,0 1 32,-3 1 32,2 4-64,-2-2 64,0 1 0,0 2-32,0-2 32,0 2-48,0 0 48,0-2-16,0 2-16,0 0-32,0 0 16,0 0-16,0 0 0,0 0 0,0 0-16,0 0 48,0-3-32,0 3 80,0 0-48,0-2-32,0 2 0,0-2-209,3 2-655,-3-3-209,3 3-399,-3 0-641,0 0-1329,0 0-2769,0 0 4146</inkml:trace>
  <inkml:trace contextRef="#ctx0" brushRef="#br0">37632 14124 6499,'0'0'5058,"0"0"-3185,0 0-656,0 0-49,0 0-127,0 0-385,-5 0-112,5 0 33,4 0-65,-3-2 32,5 0-16,1-1-128,5 1-79,6 0 15,7-1 160,5 0 721,1 3-369,6 0-96,1 0-175,-2 0-241,-1 4-192,-1 0-64,-5 1-32,-4-3-64,0 0 80,-1-2-96,-5 0 96,0-2-80,-5-3 32,-2-1-64,0-1 48,-5 1-128,-2 0-80,1-1 16,-5 3-161,-1 0 1,0 4 80,0-3 16,0 3-448,0 0-241,-1 3-15,-2 1-321,0 3-928,1-1-1344,-1-2-753,3 1-5283</inkml:trace>
  <inkml:trace contextRef="#ctx0" brushRef="#br0">38130 13930 7427,'0'0'3234,"0"0"-81,0 0-1072,0 0-496,0 0-144,0 0-401,5 6-384,1 3-95,4 4 47,4 2 128,2 2-207,3-1-273,-6 5-176,4 0 16,-4-1-112,-8-1 64,1 3-32,-6-1 32,-6 0-16,-5 3-16,-5-4 0,-4-1 0,0-2 64,1-5-112,-4-1 64,9-4-64,3-5 32,3-2-48,8-2-416,0-9-1089,10-6-1825,1-2-2977</inkml:trace>
  <inkml:trace contextRef="#ctx0" brushRef="#br0">38536 13912 11141,'0'0'3842,"0"0"-1505,0 0-1777,-34-19 385,22 19 175,-1 10-175,-5 7-97,4 11 112,-3 9 81,4 4 31,5 2 33,5 3-209,3-5-319,15-3-257,6-9-272,3-7 0,8-9-176,-2-9 144,7-4-80,-2-10 16,-2-10-80,1-8 48,-6-4 80,-4-5-273,-5-2-63,-4-1-256,-8-4-320,-7 4 63,0 1 497,-12 3 240,-10 6 96,-3 8 80,-9 9-48,-6 9 16,-3 4-16,-3 17 16,0 6 32,6 12 0,5 2 48,5 3-32,14-1-32,6-1-224,10-5-1473,2-8-1136,10-11-2417</inkml:trace>
  <inkml:trace contextRef="#ctx0" brushRef="#br0">39238 14212 16119,'0'0'4306,"0"0"-1104,0 0-1810,0 0-655,0 0-529,0 0-128,36-21-16,-26 9-304,-4 0-2113,-6-5-3154</inkml:trace>
  <inkml:trace contextRef="#ctx0" brushRef="#br0">27236 15356 9812,'0'0'3458,"0"0"-1105,0 0-1152,0 0-49,0 0-111,0 0-241,0-14-240,0 14-256,0 7-95,-3 11-209,2 9 320,-4 12 720,0 8-191,0 4-193,2 4-96,-2-4-400,4-6-16,1-7-64,0-12-16,0-4 80,0-8-80,0-6 64,0-8 225,0-3 303,0-12-208,1-5-256,-1-9-160,5-7 0,-5-7 0,0-7-32,0-3-48,0-3-80,0-3-192,0 6-64,0 2-16,0 7 48,0 10 288,0 8 80,6 12 32,3 7-48,6 7-64,1 10-81,0 14 113,3 10 64,0 10-16,-1 7-16,1 2-48,-8 4 128,4-8-48,0-5 65,-4-9-466,-1-9 145,1-6 144,-3-7 80,2-3 48,-6-3-16,1-5 48,3-2 16,-1 0 32,0-6 96,3-5-111,-2-4-49,6-2-48,-9-2 16,3-6-48,-3-5-48,0-4-64,-4-6 15,-1-8-287,0-4 64,-1-4-224,-6-2-96,-4 2 191,0 0 1,-2 7 224,2 8 224,3 12 64,3 9 16,-1 9 0,6 11 0,0 5-224,0 12-128,7 8-1537,3 6 1505,2 3-3186,2-2-3617</inkml:trace>
  <inkml:trace contextRef="#ctx0" brushRef="#br0">27795 15479 16504,'0'0'3377,"0"0"-2448,0 0 351,-39 38 177,27-14-81,1 4-303,4-1-433,1-1-208,6-2-191,3-5-65,13-6-128,-3-4 112,11-9-96,-5 0 0,5-11 32,-5-5-128,-2 0-32,-4-6 0,-5-2 32,-3-2-160,-5 4-81,-5-2-31,-3 3 160,-5 1 32,-4 7 0,-2 5 96,3 3-48,0 3 0,5 2 0,1 0-144,7 0-865,0 2-863,3 3-930,3-4-1824,3-1-6435</inkml:trace>
  <inkml:trace contextRef="#ctx0" brushRef="#br0">28175 15394 13398,'0'0'3890,"0"0"-3202,0 0 385,0 0 447,0 0-351,-37 35 64,20-7 223,-9 1 17,3 4-433,4-1-63,1-4-577,4-4-304,9-5-16,2-2 48,3-1-48,0-4 0,4-1-48,8-2 32,5-5-64,0 0-16,4-1-368,3-3 208,-3 0-320,1 0-401,-3 0-479,-1-4-833,-7-1-977,-2-2-2384</inkml:trace>
  <inkml:trace contextRef="#ctx0" brushRef="#br0">28448 15304 5491,'0'0'7299,"0"0"-4722,0 0-256,0 0-576,0 0-609,9 31 481,-12-4 64,-3 10 160,-1 2-433,-1 2-223,3-1-209,0-6-255,4-1-401,1-7-304,0-7 48,0-4-112,1-4 48,4-5 32,-3 1-128,3-5-192,-5-2-417,0 0-143,3-7-433,-3-1-1856,0-3-1473,-3 0-4995</inkml:trace>
  <inkml:trace contextRef="#ctx0" brushRef="#br0">28320 15496 11941,'0'0'7956,"0"0"-6771,0 0-1137,0 0 480,0 0 1153,0 0-593,40 6-239,-18 3-241,-1-3-448,1 1-48,-6-1-64,2-2-464,-7-1-641,-1-3-175,0 0-465,-4 0-1136,0-6-1777,0-1-7140</inkml:trace>
  <inkml:trace contextRef="#ctx0" brushRef="#br0">28578 15634 18360,'0'0'2578,"0"0"-2418,0 0 672,0 0-208,11 29 209,-3-22-497,3-1-160,2 0-112,1-3-64,1-3 64,-1 0-16,3-7-64,-4-6-32,-1-2 144,0-4-64,-4-3 80,2-1-80,-9 0 80,2-2 0,-3 6 16,0 2 144,0 6 289,0 5 95,0 4-496,-3 2-128,2 0-80,-5 0 32,4 6-48,-2 3-656,4-1-1201,-6-2-1233,6-1-4145</inkml:trace>
  <inkml:trace contextRef="#ctx0" brushRef="#br0">28924 15605 5330,'0'0'1121,"0"0"-865,-36 15-192,32-13-176,-2-2-944,6 0-433,0 0-1360,7-4 2512,4 0 2450,-4-2 80,-1 1-720,0 0-849,-1 3-800,-4 2 1233,-1 0-641,0 0-544,0 0 832,-4 0-96,2 2 97,-1 3 255,0 0 513,3 1-160,-1 0 303,-2 5 305,3-1-208,0 4-208,0-4-145,0 1-143,4-2-97,-4-3-367,6-3-401,-4-3-64,2 0-48,-1-7 112,0-6-128,1-2-128,-2-7-64,4 0 0,-4-5 32,-2-1-48,0-1 64,0 4-64,0 4-96,0 3 0,2 6 96,1 7 16,3 3 48,0 2-112,0 2 16,7 7-16,-1 2 48,0-1 0,4 1-48,-1-2-432,2-4-176,-3-4-305,-1-1-255,0 0-561,-6-1-512,0-6-880,-4-2-529,-3 0-1264</inkml:trace>
  <inkml:trace contextRef="#ctx0" brushRef="#br0">29248 15563 11477,'0'0'3106,"-7"40"-1201,6-19 63,1-4-127,0-1-688,1-6-353,5-5-176,1-3-287,0-2 239,4-4 32,2-9-352,-4-3-160,1-5 0,-1-1 64,-1-4 225,-1 1-113,-2 2-176,-4 4-64,5 3-80,-4 6 256,3 7 304,-2 3-96,0 9-352,3 8 80,1 3 673,-1 3-241,5-1-416,-1-1-192,-1-4 32,4-4-64,0-4 112,-2-2-16,2-7-96,-7 0-240,2 0-288,0-10-513,-5 0-1328,1-6-720,-3-3-2754</inkml:trace>
  <inkml:trace contextRef="#ctx0" brushRef="#br0">29692 15541 19129,'0'0'4242,"0"0"-3618,-38 2-544,20-2 816,-1 0 81,2 2-513,3 3-208,2-2-112,6 1-112,2 3-16,4 0 16,0-1-48,10-4 32,0 1-80,4-3-144,-1 0-416,5-7-192,-4-4 319,-3 0 97,-3-1 96,0 1 208,-5 3 112,0 1 0,-3 7 272,0 0 224,0 11 1,-3 4-257,0 1 480,3 2-272,0 0-48,3-3-288,8-1-64,0-5-128,5-1-512,-3-6-320,1-2-193,2 0-784,-5-7-1328,2-7-3522</inkml:trace>
  <inkml:trace contextRef="#ctx0" brushRef="#br0">29937 15104 19561,'0'0'2337,"-3"48"-2225,1-8 768,-3 14 1986,4 9-1169,1 3-785,0-3-368,0-5-320,6-9-128,1-8-592,4-9-480,-3-13-881,0-3-848,-4-9 1008,-4-2-2305,0-5-6899</inkml:trace>
  <inkml:trace contextRef="#ctx0" brushRef="#br0">30795 15389 7267,'0'0'7236,"0"45"-4339,0-13-384,0 9-224,0 2-256,0-2-656,0-4-609,1-9-176,4-7-368,1-6-160,-2-7 65,0-6-33,1-2 64,1-12 112,-4-10 32,-2-6-208,0-8-16,0-7 0,-2-6-64,-4-5 80,1-3-432,4 2 64,-5 1 16,5 7 176,1 1 32,0 8 128,0 5-128,1 4 80,5 1 0,0 7 64,0-1-48,3 5-16,-2 1 32,2 4-128,-2 3 112,4 3-112,-2 3 16,3 3-80,4 0 32,2 3-144,2 7 31,4 3 65,6 5-48,-5 5 96,5 7-80,-7 5 128,-7 2-64,2 1 0,-12 0-112,-6-1 80,0-5 160,-6-4 16,-7-2-16,-3-6 48,0-4 32,-4-1 32,-2-5 96,1-4-48,-1-5 16,-1-1-128,3 0-48,4 0-16,4-3-16,4 0 0,7 3-48,1 0-16,1 3-208,12 5 240,6 3 48,5 2 32,5 2 0,-1 2 0,6 2 0,-3 1-16,0-1 80,-6 3 176,-1-6-192,-5 2-112,-6-1 32,-7-1-32,-6-2 32,0 1 16,-6 1 0,-7-2 32,-3-1-16,-3-2 32,-2-1-80,2 0 64,-5-1-128,-1-3 192,4-2-96,-1-2 48,6-2-80,1 0 97,3-2-65,1-8-65,6 3-191,2-5-400,3 0-1041,0 1-544,10-2-512,-1 3-448,6-1-2386</inkml:trace>
  <inkml:trace contextRef="#ctx0" brushRef="#br0">31369 15561 19417,'0'0'1505,"-25"19"-1521,10-4 1104,6 4 529,4 2-177,5-2-463,0-2-305,10-2-448,4-5-144,5-6 32,3-4-48,-3 0-80,0-5-48,-1-9-16,-6-1-352,-5-4 80,-7 0 80,0-3-128,-4 0 160,-11 6-1,2-2 81,-4 6-64,-1 2 176,5 9-256,1 1 48,5 0-80,1 5-513,6 2-1279,6 2-1970,3-5-1073</inkml:trace>
  <inkml:trace contextRef="#ctx0" brushRef="#br0">31623 15610 7459,'0'0'15095,"0"0"-14390,-20 30-849,20-16 848,0 0 849,11-3-481,5 0-384,6-5-495,-1-3-226,3-3 17,3 0 32,-6-11-224,-2-2-256,-2-5 96,-7-3-16,-7-1-256,-3 1 95,0-1 321,0 1 64,-8 3 208,-3 6-32,6 4-128,-1 2 80,-1 6-96,4 0 16,0 1-977,3 5-879,0 1-2002,0 0-2625</inkml:trace>
  <inkml:trace contextRef="#ctx0" brushRef="#br0">31993 15550 11477,'0'0'2914,"0"0"-1906,0 0-432,0 0-31,0 0 207,-27 33 176,23-17 17,3 1-161,-5-1-208,1-3-223,5-4-225,-2-3-32,2-5-16,0-1 48,0 0 64,0-5 48,0-11 48,2-1-240,1-9-48,-1-1 16,1-5 0,0 0 0,2 1-16,1 5-32,0 9 16,7 6 64,0 11-32,0 6 64,6 13 16,-3 8 480,4 6-31,-2-4-337,-5 1-160,4-6-32,-4-7-48,-5-4 16,3-4 32,-5-7-368,-1-2-209,-3 0-303,1-5-160,-2-6-673,-1-6-1297,0-4-1696</inkml:trace>
  <inkml:trace contextRef="#ctx0" brushRef="#br0">32433 15558 13494,'0'0'2273,"-41"3"-1296,17 0 896,-4-2-225,1 4-47,3 1-833,5 1-191,6 1-177,2-2-176,9-1-80,2-1-144,7-1 48,8-2 80,6-1-32,3-4-32,2-7-16,1-4-208,-1-7-288,-2-1 128,-3-5 96,-3-2 160,-7-1 80,-2-1 16,-3 0-32,-6 0-32,0-1 96,-6 7 0,-1 1-64,2 6-80,-2 10 128,2 9 256,4 9-112,1 13-96,0 10 320,0 6 513,1 5-193,7 0-432,1-4-160,-2-2-80,5-10-80,-5-5-32,1-7 32,-4-4-224,1-4-560,-5-3-609,0-2-96,0-2-848,0-5-832,-5-3-4947</inkml:trace>
  <inkml:trace contextRef="#ctx0" brushRef="#br0">32769 15443 10661,'0'0'3185,"0"0"-1872,-38 2 384,24 4-97,-4 5-511,7 4-369,-3 0-111,3 6 207,3 1-432,4 0 336,4 1-63,0-4-129,0-2-288,6-3-48,1-4-64,5-3 144,0-7-32,3 0-79,-3-2-65,3-7-32,-3-2-32,-1-4-48,-2-2 32,-2-3-192,1-1-1,-5 0-143,1-1-48,-1 5 144,-3 2 144,0 4 112,0 5 0,0 4 48,0 2 32,0 4-32,0 7-96,0 3 144,0 5 112,0-2-64,0 2-96,2-4-48,8-2-80,2-5 48,1-3-176,5-5-704,1 0-353,-1-3 193,0-6-1505,-9-1-2770</inkml:trace>
  <inkml:trace contextRef="#ctx0" brushRef="#br0">32651 15587 14199,'0'0'1936,"0"0"-575,0 0 880,12 27-608,-11-18-337,5-2-175,-6-1-353,2 0-272,2-3-143,-1-3-113,1 0-48,1-3-32,1-4 64,-2-5-112,4-2-80,-7-6-16,5 1-16,-4-3-16,-2 1 16,0 3 32,0 1-16,0 6 16,-2 3 0,-4 1 96,5 3-32,1 0 32,-3 4-64,3-2-16,0 2-48,0 0-16,3 0-16,1 0-16,1-3 16,5 1-272,-4 0-48,5-2 32,-3 0 64,4-1-16,-5 1 144,4 2 63,-7-1-15,-1 1 16,-1 2-208,-2 0-80,0 0-48,-2 0 112,-1 0-256,-1 2-385,-2 1-207,1 1-545,4-2-1713,1-2-1104,0 0-6003</inkml:trace>
  <inkml:trace contextRef="#ctx0" brushRef="#br0">32928 15517 13462,'0'0'1633,"0"0"-272,13 36 1152,-7-25-656,0-4-593,0-3-335,-5 0-273,4-1-336,-2-3-64,0 0-128,-3-5 0,2-1-96,-2-5 0,0-2-96,0 0 32,0 1-16,0 1-32,-2 0 16,2 0 48,-3 5 64,0-3-64,3 2 80,0 4-16,0-4 48,0 0-48,0 1 16,6 0 16,3-1-64,1-2-32,2 6 32,-3-4-16,2 2-16,0 1 48,1 0-48,-5 2-80,0-1-80,-2 2 16,0 1-304,-4 0-400,-1 0-209,0 0-832,-5 0-1825,-1 1-1776</inkml:trace>
  <inkml:trace contextRef="#ctx0" brushRef="#br0">33213 15440 16744,'0'0'2209,"0"0"-1105,0 0 1409,0 0-192,0 0-1152,0 0-705,0 25-304,5-7-64,3-3-64,2 2 16,4-4-64,-3-4 0,4-1-96,0-3 0,-2-4 80,-2-1 16,-3 0-336,0 0 176,-1-6-32,-3-2-160,1-5 64,1-3 159,-4 1-239,1 1-80,-1-1 224,0 3 192,1 5 96,-2 4 144,-1 1-16,0 2-176,0 5-128,3 7 128,0 7 48,-1 3 112,3 6 0,0 3-96,1 5-16,7-2-48,-4-1 112,6 2-96,-6-3 16,2 1 0,0-6-16,-2-3 64,-5 0 16,2-5 81,-4 1 79,-2-3 32,-2-2-128,-5-2-48,-5-2-48,-5 0-112,-2-3 32,-2-1-288,-1-3-80,3-3-65,1-1 113,5-1-16,3-7-32,1-6 128,3-5 128,1-5-176,5-3-1,0-2 129,3 1 128,5 4 16,1 3-32,3 7 256,-1 3-16,2 2-15,4 4 255,-4 1-16,5 2-80,1 1 32,5-2-32,-6-1-160,7-1-96,-4 1-48,1-5 0,-2 3-32,-7-3-272,1-1-352,-4-1-192,-4 0-513,-6 0-1008,0 1-2113,-6 1-4834</inkml:trace>
  <inkml:trace contextRef="#ctx0" brushRef="#br0">34402 15184 6531,'0'0'-160,"-6"-37"4370,6 20-2177,-2 4-785,-1 3 641,1 3-464,-3 3-225,4 4-111,-6 5-609,1 14-256,3 10 417,0 14 495,-1 9 273,3 8-289,1 0-207,0-2-593,0-6-288,0-14-64,1-3 16,4-11 80,0-7-48,-3-4 16,2-5-48,-4 1-192,0-7-577,0-2-287,0 0-81,0-6-864,0-5-1680,7-4-3555</inkml:trace>
  <inkml:trace contextRef="#ctx0" brushRef="#br0">34624 15455 10053,'0'0'6899,"0"0"-4498,0 0-1265,0 0 113,0 0-241,-39-11-95,21 26-337,7 5-224,-1 1-32,3 3-63,5-1-129,4-3-96,1-8-32,11-1-48,0-7 64,-1-4 0,4-1 16,2-10-48,-4-2 0,-1-5 32,-6 4 16,0-4-16,-5 4 0,-1 2 16,0 5-32,-1 7 64,-7 3-144,1 10 16,0 9 0,-1 1 112,6 5 48,2-2-16,0-3-64,8-6 0,10-3 0,1-10-80,11-4 16,1-4 0,0-7 48,2-6-16,-4-2 80,-1-1-80,-7 1-16,-3 1-96,-11 5-49,-1 5 177,-6 4 16,-1 4 321,-10 8-209,2 5-16,-1 4 256,-2 5 176,5-3-256,1 3-240,6-5-32,0-1-32,1 0 16,11-5-96,0-4 48,6-6-48,-5-1-32,7-4 80,-1-7-16,-3-2-64,3-4-96,-4 1-48,-3-3-160,-2 5 159,-4 3 177,2 7 80,-1 4-48,-3 0-64,1 15 48,1 4 96,-6 7 112,0 6 96,0 5 1,0 4-177,0 0 0,0-1-16,0-2 64,0-3-48,0-4-128,-6-4-16,0-1 48,-4-4 48,-4-3-16,-4 0 48,-1-4 32,3-1 48,-3-7 176,2-2 16,1-5-176,4 0-32,-1-10-32,7-6-32,0-1 32,1-7-192,5 1-16,0-1 96,11-1-32,1-1 64,7 2 0,5-2 0,1-2-48,9 3-16,0-4-32,-2 2 80,5 1 0,-8 1 48,-4 0-32,-3 4 64,-7 2-64,-3 1 32,-5 1 16,-2 2-64,-4 0 64,-1 2-16,0-1-32,0-2-80,0 3 0,-1 3 48,-4 1 32,-2 2 16,1 5 32,0 2-80,-6 0 32,-2 6 80,3 10-32,-5 6 128,4 5 80,0 5-48,4 5 16,7-3-32,1-1-80,12-7-16,7-7-48,5-6-80,7-9 16,2-4-112,2-11-224,2-4 272,-4-8 128,-2-3-64,-3-4-48,-9-3-384,-1-1-657,-6 3 81,-5 4 335,-6 6 673,-1 8 176,0 7 753,-1 6-225,-6 10-256,-4 6 193,7 6 207,0 4-208,1 0-352,3-2-112,5-3-128,6-4 49,3-4-1,9-4 16,1-4-32,2-4 16,-2-1-64,-3 0-32,1-6 0,-3-3-497,-6 1-447,-5-4-1537,-5 0-1713,-3-1-5475</inkml:trace>
  <inkml:trace contextRef="#ctx0" brushRef="#br0">36049 15315 12102,'0'0'3377,"0"0"-1904,0 0-433,17-30-287,7 19-385,8 1-208,0 3 400,6 2 48,-3 5-207,-5 0-81,-9 13-176,-5 3-112,-10 3-16,-6 4-48,-5 3 96,-9 4-32,-3-2 32,-7 3-32,3-4 16,-6-1 48,6-2 96,2-2 96,2-3 16,4 0-144,5 0-64,3-1 145,5-1-193,0 0-64,0-3 32,5 2-32,0-5 32,-1-3-64,0-2 64,2-3-129,-4-1 65,-2-2 0,0 0 64,0 0 32,0-2-112,0-1-352,-5 0-736,2 0-369,3 2-880,0-4-1585</inkml:trace>
  <inkml:trace contextRef="#ctx0" brushRef="#br0">36127 15900 17288,'0'0'3137,"0"0"-2784,-21 32 15,19-23 656,1-1-272,1-1-495,1-3-209,6-4-48,4 0-80,2-3-177,-1-5-319,-2-3-256,-1-1-1,-4-1 529,0 4 240,-5 2 32,0 3 64,0 2 256,-5 2-15,0 0-257,1 0-16,-1 4-177,0-2-1023,2 1-3106,1-3-9476</inkml:trace>
  <inkml:trace contextRef="#ctx0" brushRef="#br1">26148 17340 1377,'209'-48'432</inkml:trace>
  <inkml:trace contextRef="#ctx0" brushRef="#br0">28009 16360 15687,'0'0'1393,"-37"-11"-1249,7 11-112,-1 4 0,0 8 64,-5 7-32,3-2 128,4 2-16,6-4 0,7 0-144,5-2 32,11 2-176,3 0-32,11 2-208,10 3 304,5 6 112,6 1 32,6 3 224,-1 2 353,1 3-129,-7 1-224,-4-1-176,-6 0-32,-7-4-64,-7-2-32,-7-3 48,-3-3-48,0-4 48,-11-2 96,0-2 48,-4-1-64,-5-6-96,-1 0 16,-1-1 0,-1-4 16,-1-3 33,1 0 63,2-3-64,2-4-32,1-4-16,6 1-128,0-2-112,5-2-257,5 2-719,2-2-721,0 4-2177,2-1-3986</inkml:trace>
  <inkml:trace contextRef="#ctx0" brushRef="#br0">28184 16729 12774,'0'0'4674,"0"0"-3553,0 0-737,46-6 896,-27 4 145,6-5-561,0 1-447,-2-3-193,-2 0-176,1-1 64,-2 3-112,-4 1-48,-4 3-465,-3 3-367,-2 0-753,1 0-1312,-4 1-1153,2 3-2385</inkml:trace>
  <inkml:trace contextRef="#ctx0" brushRef="#br0">28293 16407 14086,'0'0'3762,"0"54"-2145,-4-16-64,0 8-17,4 1-335,-1 0 95,-2-2-287,3-6-305,0-5-416,0-5-144,0-6-64,4-4-64,-4 0 17,4-4-33,-4-1 0,0-4-33,0-3-271,0-1-416,-4-6-609,0 0-479,-3-11-786,-5-4-3056</inkml:trace>
  <inkml:trace contextRef="#ctx0" brushRef="#br0">28535 16760 11429,'0'0'2834,"11"42"-1090,-6-16 129,2 0-320,-1-1-273,-1-5-175,-1 0-193,1-8-415,-1-3-17,-1-3 144,0-3 32,-2-3-159,4-6 127,-5-10-16,0-3-144,0-5-95,0-2 31,0 1-160,0 4-96,0 1-80,0 4-32,-2 8 64,-1 1-48,3 3 32,0 0-64,3 0-16,2 2-48,5 0 16,-4-3 0,6 0-48,1 4-112,-1-4-304,0 1-337,1 0-191,-3-1-257,-1 1-95,-1 1-1,2 2-160,-4 1-768,0 0-880,3 0-465,0 0-2593</inkml:trace>
  <inkml:trace contextRef="#ctx0" brushRef="#br0">28862 16723 11029,'0'0'3570,"0"0"-1922,0 0 657,-12 32-224,0-15-544,-3 1-240,2 4-273,2-1-159,4-1-273,3-4-208,4-1-208,0-4-160,10-5 96,2-6-80,0 0-16,1-6 16,5-7-32,-5-2-16,-2 1 0,-3-2 0,-3 3 0,1 3 16,-4 5-48,-2 3 80,0 2-48,-2 7-112,-4 6 96,1 3 112,4 1 112,-2 2-32,3-5-96,0-2-96,4-3 0,7-6-464,-2-3-720,6 0-513,-2-7-928,0-2-1890,-1-6-3296</inkml:trace>
  <inkml:trace contextRef="#ctx0" brushRef="#br0">29143 16532 17576,'0'0'1873,"0"0"-1713,0 0-16,0 0 608,0 0 401,0 0-321,22 26 49,-19 1 399,2 6 49,-3 6-369,-2-3-127,0 2-225,-2-3-272,-3-3-80,-1-3-128,2-3-128,2-6 64,-3-2-80,3-6 64,2-3-128,0-2-400,0-5-448,0-2-513,0-7-624,7-4-224,-2-6-1809,-4 0-4690</inkml:trace>
  <inkml:trace contextRef="#ctx0" brushRef="#br0">29046 16742 17768,'0'0'3218,"0"0"-2642,0 0 48,0 0-304,0 0 16,48-7 625,-24 7-113,1 3-400,0-1-223,-1 0-177,-3 1-16,-2-3 0,-3 0-737,2 0-1168,-4 0-1168,-3 0-1633,0-5-5011</inkml:trace>
  <inkml:trace contextRef="#ctx0" brushRef="#br0">29337 16805 21562,'0'0'1841,"0"0"-2177,-8 36 352,8-19 160,0-2 496,0-2 609,11 0-481,-1-7-560,1-1-128,5-5 32,3-2 80,-1-8-176,-4-6 32,-3 1-32,2-2-32,-8 2 16,-5 0-128,0 0-112,-10 2-304,-2 2 224,-3 2 224,2 3 48,-5 1 32,6 5 32,1 0-48,-2 0-64,7 7 32,-1-1-32,1 1-32,1 0-881,4-3-623,1-1-625,0-3-1537,0 0-4770</inkml:trace>
  <inkml:trace contextRef="#ctx0" brushRef="#br0">29716 16749 6995,'0'0'-336,"0"0"3522,0 0-801,0 0-32,0 0 16,0 0-288,-16-2-785,2 10-511,-2 1-257,-4 3-16,0 2-128,4-2-144,2 1-176,1-1 0,6-6-31,3 2 15,4-3-64,3-1-65,5 0 81,8-1-16,6-2 32,-4 1 0,7-2-16,-1 0 0,-4 2 33,-3 3-33,-3 1-33,-6 3 33,-5 2-16,-3 1 32,-6 4-48,-6-1 64,-2-1-16,-3 1 33,1-1-49,-1-4 32,-1-3 0,7 0 0,-2-3-48,8-4 0,-1 0-48,6 0-305,0-6-543,6-4-913,-1-2-1392,8-2-1618</inkml:trace>
  <inkml:trace contextRef="#ctx0" brushRef="#br0">29988 16986 16648,'0'0'1392,"-6"37"-1232,4-18 1265,-1-2 192,1-4-225,2-2-175,0-4-481,0-3-400,0-2-111,0-2 143,5-2 128,0-9-176,-1-1-112,3-8 0,-2-4 112,3-4-128,-4-5 17,-2 0-49,1-4-128,-3-2 0,0 5 16,0 4 0,-3 4-32,1 7 48,2 3 80,0 6-32,0 1-80,7 4 80,4 2-80,2 3 0,4 0-16,2 3-32,0 8 48,0 4-144,-1 2 96,-10 3-352,0 0-192,-7-3 255,-1 0 65,-4 0 96,-8-2 96,-2-2 16,-5-2 32,-3-4-32,3-3 16,6-4 80,-5 0-128,9-3 80,4-5-32,0-3-656,5 0-449,5 1-335,8-3-753,-2 0-1505,3 0-3489</inkml:trace>
  <inkml:trace contextRef="#ctx0" brushRef="#br0">30328 16567 10597,'0'0'5474,"0"0"-2928,-7 43-578,5-17-303,2 4-48,0 7-160,0-1-65,0 2-671,0 0-177,0-6-208,0-2-208,-3-5-80,2-4-80,-2-3 64,-1-5-32,-3-4 64,6-3-64,-4-4-16,5-2-48,0 0-16,0-8-160,0-6-112,0 2 128,6-5 80,5 4 80,-2 0 0,3 1 47,-1 5-47,3 0 80,-1 5 0,-1-1 113,0 3-1,0 0 0,0 0-16,-2 7-96,-1 0 16,3 1-48,1 1 32,-4-1 0,3 1-16,-4-5 0,6 1 16,-8-3-16,4-1-16,-3-1 32,-5 0-112,2 0-32,-4 0-225,4 0 1,-4 0-48,0 0-96,0 3 64,0 1 128,3 0 192,-2 3 96,5-1 0,-5 1-33,10-1 65,-7 0-16,3-1 33,1 2-1,1-5 0,0 0 48,-2 1-16,1-3 240,2 0 64,2-5-16,-6-2-48,7-1-64,0-1-208,3-2-16,0-1 32,3 1-32,-3-3 16,2 0-48,-6 1-16,-3 0 0,1-2 48,-8 2 0,-2-2 16,0 2 0,0 0 0,-8 3-64,-1-2 0,-1 6 48,-2 5-32,0 1 0,-1 0-64,1 12 64,0 3-16,-2 4 160,9 5 80,-1-1 97,6 3-1,0-2-32,6-3-112,6-3-112,1-5 0,9-5 0,-1-3 32,6-5-128,1-3 16,-1-9-112,2-4-96,-4-3 16,-1-5 80,-2-3 32,-3 1 0,-4 0 64,-1 2 64,-4 5 48,-4 7-64,-3 2 80,-3 4-48,0 6 64,0 0 32,-5 2-96,1 7 48,-6 3-32,8 4 96,-4 1-112,6 3 0,0-1-32,6-2 0,6-1-16,2 0 16,3-1 16,2-2-32,-1-5 64,1 2-96,3-2 80,-5-4-48,5-1 0,-5-3 32,-1 0 48,3-3-80,0-6 16,0-4-80,-3-3-144,4-4 0,-3-1-48,-3-5 15,1 0 65,-6-2 128,1 2-64,-9 3 0,-1 5 112,0 6 16,-6 5 208,-8 7-112,-4 2-16,0 11 64,1 6 225,3 7 223,2 4-144,5 3-80,7 1-208,0-1-32,7-6-144,6-3 80,7-5-256,-3-4-288,5-6-352,-6-5-97,0-4-47,-3 0-1425,-7-11-1505,0-2-4802</inkml:trace>
  <inkml:trace contextRef="#ctx0" brushRef="#br0">31837 16445 9188,'0'0'6259,"0"0"-4626,13-36-545,1 19-447,2-1-481,8-1 0,1 4 240,4 2 112,-2 8 16,-3 5-79,-2 14-257,-5 10-96,-7 5-48,-2 8 48,-6 4 32,-2 4 16,-8 1-80,-4-3-16,-2-3-16,3-1-32,-7-5 48,4-6 0,-3-2-16,4-4-48,-6-3-32,6-5 16,-4-1 0,5-4 48,0 1-64,4-7 64,5 3-96,1-3-64,2 5-112,0 1 32,0 4 128,0 9 96,0 1 0,0 5 0,-3 0 16,-2 0-529,-1-4-879,2-7-561,3-4-1393,-5-9-2704</inkml:trace>
  <inkml:trace contextRef="#ctx0" brushRef="#br0">31915 17305 12678,'0'0'3681,"-13"32"-2672,10-17-97,-5-1-127,3-4-401,2-4-304,3-3-96,0-3-16,0 0-864,3-11-1362,4-7-4224</inkml:trace>
  <inkml:trace contextRef="#ctx0" brushRef="#br0">33613 16594 8628,'0'0'5106,"0"0"-3409,0 0-1041,0 0 289,0 0-145,0 0 177,-7-14-353,7 13-320,0 1 16,7-2-32,5-1-48,1-3 225,8 4 95,1-5-80,2 1 16,6-3 49,-1 2-241,-2 1-32,-2 2-48,-1-1 16,-5 1-48,-1 4-64,-4 0-64,-1 0-32,-1 0-16,0 4-16,-1 3 64,2 1 16,1 3 80,-2 2 32,4 0 65,2-2-81,1 2 64,0-3-32,-1 4 96,4-2-144,-1-1-48,-1 0 0,-2 1-96,-5 2 112,1 1-96,-1-1 48,-4 2-32,-2-1 32,-1 2-16,0 0 32,-1-1 1,-3 1-49,6 0 0,-1 2-16,0-2 16,1 2-16,-2 0 64,1 0 64,1 0-48,1 0 80,-4 0 48,3 1 0,-7-1-112,4-3 16,-5 4-176,2 0 64,-2-1 16,0 3 0,0 0-48,0 1 32,-2 0-16,-3 1-48,4-1 96,-5 1-48,6-3 16,-5-1 32,3-1 32,2 0 0,-5-3-16,1 3 33,2-2-65,-6-2 96,-2 4-160,3-1 80,-5 2 0,0-1-32,0 1-32,0-1 48,-3 0 0,4 2 0,-1-3-16,0-1-16,0-2 32,4 2-128,-3-5 96,2 2-64,-1-2 80,-2 0-64,-2 2 48,-3-1-16,-3 0 48,3 2-48,-9 0-112,-2 0 112,1-2-64,3 0 16,-3 0 32,0-5 32,6 3-16,-3-6 32,-1 3-16,1-3 16,-3-1-16,-2 0 0,-1-1 32,0-1-32,-3-1 16,2 1-16,-4-2 16,3 0 0,1 0 48,0 0-32,0-2-16,0-1-64,1-4-112,2-2 176,0 1-112,-2-4 64,0 0 16,-2 1 0,4-4 16,-3 1-16,0-4 48,5 1-80,0 0 80,2-3-96,2-1 16,0-3-64,6 0 16,2-1-64,-4 2 160,7 1-48,2-1-32,-1 3-16,2-1 48,2 1 48,0-1-97,5 0 65,-2-1-48,1-2 0,2-2 16,0 0-48,0-2-128,2-2 0,2 0 80,2 1-32,0 0 192,0 3-16,-2 4 32,1 3-48,-1 4 32,2 0 0,-4 4 0,2-2-16,2 3-32,-2-5 48,4-3-80,4 1 64,0-3-80,1-1-32,1 0-48,3 1 96,-2 1 32,0 0 0,-3 2 16,2 1-32,-2 4 32,0-1 16,-3 0-32,3 0 16,2 2 32,1 1-32,4-4 16,0 4-16,3 1-16,-1-1 64,1 3-32,-1-1 48,-2 4-64,0-1 64,3 3-48,-9-1-16,5 3 16,-4 0-16,3 0 80,-5 0-96,2 0 64,0-2-64,1 2 64,2-2-16,-1-2-112,3 3 48,3-6 0,-3 2 48,-1 0-32,1 2 64,-1-2-80,-4 4 96,0 1-128,-1 0 80,-4 0-16,1 0-112,-2 1-49,0 4 49,0-2-16,1 4 80,4-3 128,-5 2-128,3-5 96,0 5-16,2-4-16,-2 3 0,-2-3-16,3-2 0,-1 4-96,-5-4 96,1 3-128,-1-3-48,-1 1-112,-5-1-160,3 0-289,-3 0 129,0 0-48,0 0 240,0 0 112,0 0-113,0 0-271,-3 0-224,3 0-17,-1 0-448,-2 0-1136,2 0-672,-2 0-849</inkml:trace>
  <inkml:trace contextRef="#ctx0" brushRef="#br0">34168 17344 6051,'0'0'6051,"0"0"-4915,0 0-528,0 0 673,0 0-161,0 10-703,-3 11 495,-5 8 721,0 5 48,-8 8-481,2-2-335,1-1 79,0-5-96,2-4-95,3-8-193,2-5-192,2-5-144,4-5-80,0-2-160,4-5 16,12 0 96,6-12-16,2 0-64,3-3 0,1 2 0,2-2-16,-9 4 48,-3 5-208,-10 1-1152,-5 5-1025,-3 0-1009,-7 0-3057</inkml:trace>
  <inkml:trace contextRef="#ctx0" brushRef="#br0">35332 16856 8116,'0'0'2545,"0"0"-704,0 45 368,0-17-96,0-2-721,0 0-271,0-5-721,3-6-256,0-4-96,-2-5-32,-1-2 32,0-1-32,0-3 224,0 0 321,0 0 79,3 0-64,-3-7-16,3-1-175,-3-3-97,0-4-224,2-2-64,3-2 64,-5-5-48,5 0 32,-5 1-32,1-2 16,4 5 0,-2-2 0,0 5-32,-1 2-16,3 4 64,0 6-80,-4 3 16,5 2-80,-4 0 128,5 7-112,0 2 80,3-1-16,-4 1 16,5 1-16,1-1-16,-5-4-176,5-3-497,-6 1-271,2-3-689,-4 0-1184,-4 0-1697,0-3-5411</inkml:trace>
  <inkml:trace contextRef="#ctx0" brushRef="#br0">35677 16858 10469,'0'0'4162,"0"0"-2498,0 0-511,0 0-49,0 0-159,0 0-449,-42 17-32,26-2 49,0 4-113,2 1 176,4-1 0,4-2-352,6-4-112,0-2-48,8-3-15,3-5-1,5-3 16,0-3 16,1-5-16,-4-5-64,-2 1-32,1-2 32,-8 2 16,-1 3-16,-3 0 16,0 5-16,0 2 16,-6 2-16,5 2 16,-5 8-64,2 6 48,4 1 0,0 2-16,0-1 32,3-6-48,4 2 48,0-6-208,0-4-801,4-4-672,3-4-1024,-6-7-2049,2-6-6435</inkml:trace>
  <inkml:trace contextRef="#ctx0" brushRef="#br0">35807 16938 14166,'0'0'4322,"-11"40"-2801,11-22-400,0-2 191,0-4-495,7-2-177,3-6-160,0-4-128,-1 0-48,4-4 385,-8-6-529,6-6-144,-4-1-16,-6 0 64,2-2-64,-3 4 32,0-1 0,0 4 64,0 1-80,0 3 48,-3 1-32,3 0 0,0 2-32,0-1 0,0 2 0,0-2-80,8 2 0,-3-2-192,2 0-96,0 5-113,1-2 1,-3 3-400,-2 0-705,3 3-496,1 1-1008,-1 0-2018,-5 1-3312</inkml:trace>
  <inkml:trace contextRef="#ctx0" brushRef="#br0">36071 16922 15767,'0'0'2337,"0"0"-1408,0 0 687,33-3 417,-21-4-576,-3 0-977,1-1-400,-3-3-16,0 0-64,-2-2-48,-5 0-320,0-1-208,0-2 64,0 1 111,-7 3 177,2 1 96,-2 4 144,2 5 0,-2 2 48,0 13-80,-5 9 128,3 6 193,-2 8 159,3 2-144,0-2-208,6-3-80,2-4-32,2-6-112,6-10-192,3-3-96,6-7-225,1-3-271,1 0 368,-3-8 544,3-6-1233,-5-1-1024,1-2-2993,-9 2-4579</inkml:trace>
  <inkml:trace contextRef="#ctx0" brushRef="#br1">26703 8486 14439,'0'0'2689,"0"0"-2561,0 0-48,0 0 336,0 0 256,-4 15-143,4-15-129,0 0 80,0 0 368,0 0 145,0 0-177,0-6-143,0-3 79,0-2 128,0-1-271,0-5-497,0-3 96,-2-4 16,-4-4-80,2-4-16,-4-7-16,4-4-80,-5-8 48,3-1-32,-3 3-288,2-3 128,4 9 64,-2 5 48,4 1-16,1 7 16,0 1 32,0 2-16,6 2-16,-3-1 48,1 0-64,0 2 64,0-4-64,0-2 16,-1-6-16,2-2 48,2 0-160,0-1-96,1 5 48,1 4 0,1 4 160,-1 9-32,0 2 80,-2 6-64,-1 5 0,0 1-48,2 2-112,2 1-209,3 0-63,7 0 176,3 1 16,4 4 80,7-3 48,-2 3-160,4-1 63,-2-1-47,-5 3-48,-5-5-256,-10 6-337,-4-2-863,-10-2-1410,0 1-2160</inkml:trace>
  <inkml:trace contextRef="#ctx0" brushRef="#br1">6607 3245 3233,'0'0'6339,"0"0"-2465,0 0-2113,0 0-144,0 0-177,0 0-351,3-10-113,-3 10-271,-3 0-129,-11 0-240,-7 1-256,-6 10-64,-13 4 0,-6 7 0,-4 3 16,3 4 16,1-1-32,7-2 80,16-4-64,2 0-48,16-1-48,5-2-48,6 2-32,16-2 16,2 0-160,7-4 0,3-2 80,-3-4 80,-5 0 64,-4 1-97,-11 1-415,-6 0-416,-5 4 143,-9 0 673,-9 0 208,-3-1-16,-1 2 16,1-3 48,2-1 160,5-1 129,1 0-145,9 0-144,4-1-112,4 6 0,12-1 16,3-4 16,2-1 64,5-3-272,1-5-64,-4-2-113,1 0-527,-8-11-1185,0 3-1024,-9-3-1762,0-2 177</inkml:trace>
  <inkml:trace contextRef="#ctx0" brushRef="#br1">6748 3566 6099,'0'0'7763,"0"0"-4753,0 0-1586,0 0-511,0 0-657,-48 5 16,26 10 64,-4 0-32,4 0 64,6 2-143,5-4-161,6 0-48,5-4-16,0-3-80,5 0 96,6-3-32,2-1 96,2-2-112,0 0 0,1-2-32,-4-3 80,-5 3 0,-2 2-32,-2 7-144,-3 7-17,-3 12 321,-6 5 593,2 5-17,-3 2-352,3-2-176,0-2-112,7-13-48,0-2-32,5-12-128,6-5-736,1-4-705,0-12-752,-1-5-2993</inkml:trace>
  <inkml:trace contextRef="#ctx0" brushRef="#br1">6856 3671 10309,'0'0'5410,"0"0"-4273,0 0-593,0 0 625,0 0 95,24 33-560,-13-24-463,-3-3-81,0-2-128,4-4-48,-2 0 272,0-10-32,-1-3-112,-4-4-64,3-5 0,-7 0-128,-1-1 0,0 1-176,0 3-96,-4 2-241,-1 4 369,2 7 224,3 1-64,0 3-16,0 2-880,0 0-2722,0 5-2177</inkml:trace>
  <inkml:trace contextRef="#ctx0" brushRef="#br1">7165 3594 8676,'0'0'7283,"0"0"-5666,0 0-961,-35 7 369,22-1-145,5 3-272,-3 2-271,6 0-241,3-3-16,2-2-80,0 3 16,2-2-48,8-4 16,-3-3-224,5 0-33,-4 0 354,1 0-113,-4 0 32,-3-3 16,1 3 32,-3 0-16,0 0 16,0 0-128,0 3-33,3 9 113,-3-4 16,4 1-16,0 0-1440,7-5-1441,-5-2-1986</inkml:trace>
  <inkml:trace contextRef="#ctx0" brushRef="#br1">7402 3349 2433,'0'0'2833,"0"0"2242,0 0-4275,0 0-448,0 0 385,0 0 191,14 43 401,-14-15 2144,0 8-1824,0 2-352,0 2 255,0 1-223,-2 0-369,-2-8-319,4-4-353,-4-7-80,4-6-144,0-4 0,0-5-64,0-4 48,0-3-512,0 0-257,0-12-303,0-3-1697,0-9-2626,-1-6-5202</inkml:trace>
  <inkml:trace contextRef="#ctx0" brushRef="#br1">7278 3530 7251,'0'0'7796,"0"0"-6580,0 0-159,0 0 896,35 12-80,-16-9-433,5 1-543,3-4-513,-4 0-352,1 0-16,-2 0-512,-1 0-849,-2-4-1248,-1 0-1809,-5 2-2417</inkml:trace>
  <inkml:trace contextRef="#ctx0" brushRef="#br1">7628 3687 14727,'0'0'912,"0"0"-752,0 0 433,20 32-145,-10-28-80,-4-4-304,1 0-1809,-4-4-3665</inkml:trace>
  <inkml:trace contextRef="#ctx0" brushRef="#br1">7663 3459 21162,'0'0'864,"0"0"-1104,0 0-752,0 0 463,0 0 321,0 0-432,7 13-1873,-3-5-785,4 1-5634</inkml:trace>
  <inkml:trace contextRef="#ctx0" brushRef="#br1">7792 3631 10037,'0'0'6835,"0"0"-6883,-15 33-16,10-19 528,2 1 448,3 1 257,0-4-577,3-1-496,2-2 32,5-3-96,2-4 0,1-2 16,-1 0 96,0-8-144,1-3-112,-1-4-304,-3-3 192,0-1-192,-2-2-289,-1-3-223,-4 7 768,-2-2 304,0 8 544,-5 5 65,-7 4-433,0 2-176,2 2-176,-2 8 64,3 1-80,2 0-929,2-4-2048,3-3-2802</inkml:trace>
  <inkml:trace contextRef="#ctx0" brushRef="#br1">7995 3685 11573,'0'0'737,"0"0"-673,0 0 1360,0 0-63,40-2-32,-29-7-369,4 0-208,-3-4-79,-1-1 319,2-4 81,-6 4-401,0-2-160,3 6-336,-8 5-64,2 3 288,1 2-255,1 7-178,-1 5 50,2 2-1,0 0 64,0 1-48,-1-4 16,5 0-64,-6-3-465,3-2-671,-2-6-1153,-1 0-1377,-5-6-3713</inkml:trace>
  <inkml:trace contextRef="#ctx0" brushRef="#br1">8801 3549 7187,'0'0'6323,"0"0"-4722,0 0-144,-29-15 15,18 18-415,-2 5-465,4 7-288,-1 5 112,6 1 49,1 1 79,3 1-96,12-5-224,2-4-112,7-5-48,-2-3 0,1-6-16,0-3 32,-6-9-144,-6-2-176,-3-4 16,-5-1-48,0-2-32,-5-5-240,-1-1-81,-7 4-47,2 4-1089,3 6 16,4 0 1025,3 10 608,1 3-656,5 0-2722,11 0-5442</inkml:trace>
  <inkml:trace contextRef="#ctx0" brushRef="#br1">9248 3317 7107,'0'0'9333,"-51"-21"-8245,25 10-592,3 5 625,3 1-737,3 1-176,7 1-16,6 3-112,2 3-64,2 6-96,0 5 32,6 5 96,7 8 240,0 3 433,0 5 15,1 0-112,-4 4 65,-1 0-65,1 0-208,-7-1-288,-3-3-16,0-5-48,0-4 0,0-5-80,0-4 64,0-5-64,0-6-560,0-2-769,0-4-672,0 0-1024,3-7-1441</inkml:trace>
  <inkml:trace contextRef="#ctx0" brushRef="#br1">9120 3549 6419,'0'0'11365,"0"0"-10645,0 0-1072,0 0 464,43-4 641,-17 8 367,0-1-95,6 1-433,-5 0-464,-3 0-80,-5-2-800,-8 3-993,-6-5-2673,-5 0-5635</inkml:trace>
  <inkml:trace contextRef="#ctx0" brushRef="#br1">9721 3633 7411,'0'0'5091,"0"0"-4995,0 0-432,-10-32 224,10 28 432,0-3 752,2 4 1585,1 3-960,0 5-720,-1 9-113,2 0 577,-4 4-305,0 1-463,0-5-321,0-5-240,0-2 48,0-7 48,5 0 144,2-9 144,5-8-192,2-6-208,6-8-80,-1-1-16,0-4 16,-3 1 0,1 9 1,-2 7-1,-5 9-32,-1 10-49,-2 4-127,-2 13 64,-1 7 112,2 5 160,0 1 64,6 1-176,-5-8-32,5-3 17,0-9 31,3-7 32,-5-4-32,2-3 16,-6-7 0,1-7 32,1-5-48,-1-2 16,0-3-32,1 1 16,-2 0 0,4 7-48,-1 4-32,3 8 0,-2 7-64,-1 10-80,3 12 112,-4 4 0,-1 4 48,0 0 0,2-4 0,-3-4 16,0-7-657,2-4-95,-1-7-64,-3-1-401,2-3-624,0-7-1616,0-4-4387</inkml:trace>
  <inkml:trace contextRef="#ctx0" brushRef="#br1">10387 3537 21834,'0'0'1377,"0"0"-1345,-31 21-96,24-8 64,5 0 128,2 0 0,2-4 416,9-2-192,4-1-160,4-6-96,-2 0-32,-3-7 16,1-8-112,-9 0-80,-3-3-160,-3 1 240,-3 0-80,-8 0 80,-3 2-16,-4 2-224,7 3-657,-2 3-47,7 0-32,4 2-65,2 5-912,4-3-3153,11-4-4050</inkml:trace>
  <inkml:trace contextRef="#ctx0" brushRef="#br1">10637 3431 15735,'0'0'881,"0"0"-897,0 0 208,0 0 304,0 0 752,0 0 177,13 15-448,6-8-129,3-7-176,4 0-191,-1 0-305,2 0-48,-3 0-112,-2-3-353,-6 2-1071,0 1-1297,0 0-2802</inkml:trace>
  <inkml:trace contextRef="#ctx0" brushRef="#br1">10722 3231 5635,'0'0'5202,"0"0"-3249,0 0-1137,0 0 673,0 0 416,0 0-304,0 41-449,1-17 113,5 6-65,-1 4-143,3-2 79,-2 3-415,1-3-145,-4-2-128,-1 1-176,-2-6-192,0-4 32,0 3-96,0-7 32,0-4-32,-2 0-80,-1-4 96,1-2-288,-1-7-528,3 0-705,0-3-272,0-12-1440,5-4-4355,-2-7-3937</inkml:trace>
  <inkml:trace contextRef="#ctx0" brushRef="#br1">10960 3545 13286,'0'0'8084,"0"0"-7588,0 0-416,24 33-64,-16-27 80,-2-4-112,2-2-256,-3-6-913,0-10-2144,-2-3-5299</inkml:trace>
  <inkml:trace contextRef="#ctx0" brushRef="#br1">10998 3289 21914,'0'0'560,"0"0"-976,0 0-176,0 0 448,0 30-481,8-19-79,2 0-849,1-4-3073</inkml:trace>
  <inkml:trace contextRef="#ctx0" brushRef="#br1">11186 3520 7443,'0'0'2498,"0"0"-1762,-11 33 1345,9-22 272,2 0-368,0 0-625,0-5-479,7 3-337,2-4-288,9-5-64,1 0-112,0 0 0,0-9-16,-3-2-80,-4-4-96,-2 0-144,-5 0 160,-5 0 16,-3 0 48,-9 2 0,-5 2 48,1 2 64,-1 6 160,-2 3-208,6 0-32,2 0-16,6 3-80,0 4-624,5-3-865,2 1-464,9-1-816,0-4-1953,5 0-2161</inkml:trace>
  <inkml:trace contextRef="#ctx0" brushRef="#br1">11424 3594 19961,'0'0'1249,"0"0"-1649,0 0 175,0 0 369,0 0-15,40-2-1,-25-6-112,1-5 48,1-2-160,4 0 176,-2-5-80,1 0 16,1 4-16,-2 1 48,-1 6 0,-5 4 544,2 5-48,-3 12-256,-3 2 65,1 8-33,2-3 176,0 3-160,2-3-160,0-3-96,-2-6-32,0-1-48,1-7-256,-2-2-1057,-4-2-1040,-4-10-2385,-3-4-7363</inkml:trace>
  <inkml:trace contextRef="#ctx0" brushRef="#br1">12128 3636 20954,'0'0'816,"0"0"-864,0 0 64,0 0-32,0 0 64,0 0-192,14 26-801,-2-35-2464,0-5-5059</inkml:trace>
  <inkml:trace contextRef="#ctx0" brushRef="#br1">12192 3376 6019,'0'0'17112,"0"0"-16584,-24-34-272,15 27-48,-1 3-128,2 4-16,4 0-176,1 2-576,3 5-1185,0-1-2161,7-2-3906</inkml:trace>
  <inkml:trace contextRef="#ctx0" brushRef="#br0">12257 4078 4738,'0'0'10341,"0"0"-7844,0 0-912,24-34-369,-8 23-575,8-2-529,2 0 0,0 0-96,3 3-16,-5 0 0,-2 7 0,-6 3-16,0 0 0,-5 10-112,-3 7 112,0 7 64,-3 2 576,1 4 176,2 2 17,3-6-145,-3-2-352,5-5-176,-2-6-64,1-5-32,-2-5-80,0-3-704,-7 0-897,3-7-1728,-6-8-3699</inkml:trace>
  <inkml:trace contextRef="#ctx0" brushRef="#br0">12983 3750 6819,'0'0'6771,"0"0"-4546,-32 13-576,11 4 320,-8 9-304,-4 10-401,0 6-303,-1 5 15,9 0-352,14-2-15,11-6-177,11-11-176,19-4 32,8-11 112,7-9-96,6-4-240,-4-13-64,1-6-16,-3-11-16,-9-4 0,-5-6 64,-4-1-80,-11-7-16,-4 0-208,-10 0-144,-2-1-80,-7 1-96,-9 7 207,-7 8 97,-9 7-240,-3 11 224,-3 8 112,3 7 16,4 7 144,6 9 0,3 9 32,7 1 48,6 5-32,6 4-160,3 2-1105,3-2-784,6-2-1024,3-5-1569</inkml:trace>
  <inkml:trace contextRef="#ctx0" brushRef="#br1">12775 9085 9652,'0'0'4659,"4"41"-3123,0-8 1362,-3 5-465,2 10-528,0-4-1,-1 5-975,1-5-577,-3-8-224,0-1-80,0-9-32,0-7 48,0-6-80,0-4 64,0-4-336,0 0-1057,-3-5-768,-5 0-976,2-10-3938</inkml:trace>
  <inkml:trace contextRef="#ctx0" brushRef="#br1">12710 9389 6323,'0'0'8244,"0"0"-5475,0 0-1296,0 0-561,0 0-256,37-10-95,-21 17 463,8 0 33,5-4-385,-3 4-192,0-5-160,-2-2-160,0 0-128,-8-2 16,2-5-448,-9 1-560,1-2-337,-4 1-304,-6-1-464,0-1-1472,0 3-1666,-5-1-3889</inkml:trace>
  <inkml:trace contextRef="#ctx0" brushRef="#br1">14190 9143 9925,'0'0'4674,"0"0"-3378,0 0-143,19 34 1168,-7-9-592,2 0-657,3 5-207,6 0-257,-3 2-336,6-4-112,1-3 384,-3-5-304,0-2-208,-5-4-16,2-2-80,-9-6-608,1-2-272,-7-4-337,-1-3-880,-5-7-2033,-3-6-6739</inkml:trace>
  <inkml:trace contextRef="#ctx0" brushRef="#br1">14591 8990 12566,'0'37'3793,"-1"4"-1872,-2 0 448,0 4-768,-2 0-496,3 0 223,-4-2-383,-2-2-97,-2-3-272,-2-3 49,-4 0-353,1-8-96,-2-1-144,2-5 32,4-4-16,2-3-48,1-6-16,6-1-352,0-5-817,2-2-1024,2-5-576,5-7-1633,5-4-6179</inkml:trace>
  <inkml:trace contextRef="#ctx0" brushRef="#br1">13559 9341 8596,'0'0'6611,"0"0"-4306,0 0-1184,0 0-177,0 0-288,0 0-288,4-12-15,3 15 79,6 2 112,1-1-16,2 0-128,6-1-223,2-3-65,0 0-32,3-4-48,-3-3 0,0-1-48,-2-4-160,-6 5-481,0-3-319,-4 1-353,-2 3-31,-5 2-161,-2 0-1040,-3 1-1585</inkml:trace>
  <inkml:trace contextRef="#ctx0" brushRef="#br1">13853 8711 5907,'0'0'5410,"0"0"-3585,0 0 16,-46-21-288,27 21-641,-8 13-496,3 6-336,-6 11-96,1 7 64,3 6 352,3 6 145,7 7 319,8 2 145,5 0-145,3 3-432,0-8 0,8-1-80,1-7-31,-2-2 111,-4-2 224,0-3-304,-3 1-208,0-1-64,0-1-80,0-5 16,-3-1 32,-2-3-32,0-8-288,-1-1-288,6-12-496,-1-4-641,1-7-1281,-2-14-2368</inkml:trace>
  <inkml:trace contextRef="#ctx0" brushRef="#br1">15385 9462 5779,'0'0'2801,"0"0"-1024,0 0-561,-36 16-159,31-16-385,0 4-112,0-4 305,2 2-17,3-2-48,0 0 81,0 0 191,0 0-239,6 2-353,4-2-112,6 0 320,7 0 593,11 0-337,6 0-79,11 2-65,-1-2 81,0 0 79,-4 0-31,-8 3-545,-9-2-272,-8 2 0,-10-1-96,-3-2-16,-4 2-16,-4-2 16,0 0-96,-4 3-48,-4-2 0,3-1-369,-1 0-431,1 0-577,3 0-336,2-4-720,0-7-4306</inkml:trace>
  <inkml:trace contextRef="#ctx0" brushRef="#br1">15357 9236 8052,'0'0'2913,"0"0"-224,0 0-704,0 0-320,0 0-128,0 0-353,12 0-383,2-2-209,10 0-48,6-1 849,9 3-337,4-4-384,4 4-287,-6 0-241,-4 0-48,-10 0-64,-7 0-16,-5 0 0,-8 0-64,-3 4-176,-4-4-289,0 3-47,-3-3 208,-5 0 48,-2 0-657,1 0-431,-1-4-481,0 0-864,3-1-1729</inkml:trace>
  <inkml:trace contextRef="#ctx0" brushRef="#br1">16406 9053 14070,'0'0'1873,"0"0"-1681,0 0-160,0 0 96,0 0 193,-38-13 367,25 22-208,-3 6-272,-3 4 288,0 11 289,0 2 95,3 9 145,0 2-1,5 0-95,1 2-289,7-4-160,3-2 32,0-5-111,8-2-145,4-4 224,8-6-80,3-1 256,3-6 97,6-4-81,-2 0 64,4-2-351,-4-5-113,2 0-176,-1 1-192,3-4 48,-3-1 16,2 0 48,-2-6-32,3-4-64,-1-8-113,1-8 81,-4-4 0,-1-9 0,-3-3 16,1-9-64,-3-2-176,-8 0-32,-4-1 160,-9 6-96,-6 8 160,-17 6-49,-9 8 49,-14 4-288,-10 10-352,-6 5 256,-3 4-257,-1 3 529,3 3 320,5 5 16,7 3 48,10 4-144,4-4-64,12 2 48,6-4-848,13-3-1073,3-5-1249,12-1-1936,8-3-2609</inkml:trace>
  <inkml:trace contextRef="#ctx0" brushRef="#br1">19396 8537 10533,'0'0'4418,"0"0"-2097,0 0-720,0 0-545,0 0-111,3-26-145,-3 26-352,0 6-240,0 15-224,0 16 144,0 15 1153,4 10 144,0 12-177,1 1-512,-1-5-431,-4-7-369,4-9 128,-4-11 16,0-7 0,0-5-48,0-10-48,0-6 16,0-5-128,0-3-561,0-7-1152,-4 0-624,-2-13-1088,0-4-5443</inkml:trace>
  <inkml:trace contextRef="#ctx0" brushRef="#br1">19108 8545 9748,'0'0'4771,"0"0"-2770,0 0-1025,0 0-336,0 0 49,0 0 223,-6-19-352,12 15-192,7 1-95,1 0 175,10-2 272,6 3 337,12 0 399,13-1-255,9-1-97,2 1-271,4 2-401,-4-1-304,-11-2-32,-8 4-16,-14 0-16,-9 0-64,-11 0 32,-5 0-288,-2 0-272,-6 0-273,-3 0 65,-8 0 288,0 0-881,-2 0-656,-6 0-448,1 0-1216,1 0-2162,4 4-3842</inkml:trace>
  <inkml:trace contextRef="#ctx0" brushRef="#br1">19775 8971 7203,'0'0'-1232,"0"0"3249,0 0-721,-5-30 849,5 23-112,0 3-480,0 0-96,0 2-129,5 0-335,-2 2-193,0 0-160,-2 5-208,3 9 17,-4 5 527,3 5 81,0 3-305,-1-1-48,2 0-192,4 1-143,4-8-161,-1-5-144,3-4 0,2-5 0,0-5 48,1 0-48,1-10 0,-2-2-16,0-7 16,-1-2-96,-3-2 16,-1 0-80,-3-2-272,-3 4-80,-5 4-33,0 2 33,0 6 288,-10 7 128,0 2-48,-2 6 16,4 7 48,2 9 32,1-3 160,5 5-32,5 0-48,7-3-16,2-1-48,6-6 224,-1-1-112,3-7-160,-1-1 96,1-5-48,-4 0 16,1-11 17,-4-6 15,0-5-16,-7-1-32,3-5 0,-5 0-16,-1 0-16,-3 0-32,-2 5 48,0 5 0,-7 3-48,1 7 16,-5-1-16,0 5 0,1 1-32,0 3 64,6 0-81,-4 0-303,6 0-352,2 0-481,0 5-671,0-5-498,5 2-1407,3 0-2610</inkml:trace>
  <inkml:trace contextRef="#ctx0" brushRef="#br1">20328 8928 16984,'0'0'1793,"0"0"-1713,0 0 688,-37 44 401,26-23-97,4-2 273,7 3-337,0-3-432,0-1-304,12-5-31,2-2-145,3-8-16,1-3 0,2 0 16,0-10 16,-1-3-96,0-2 0,-4-2-16,-6-2-64,0-5 16,-6 3-160,-3-1-353,-3 0-47,-3 3 416,-6 5 160,2 0 64,-5 7 0,3 6 224,0 1-160,0 0-80,5 10-112,-2-1 32,6 1-1184,3-5-2034,0-5-4033</inkml:trace>
  <inkml:trace contextRef="#ctx0" brushRef="#br1">21164 8505 9124,'0'0'4898,"-51"6"-2961,22 8-432,-1 8-176,6 4-401,4 6 48,5 1-191,8 3 15,7 3-208,4-5-239,14 3-97,2-4-144,10 0-80,4-6 240,-1-1-192,-1-4-112,0 0 64,-5 4-32,-8 0-32,-8 4 64,-6-2-48,-5 0 16,-2 2-32,-10-5 48,-5-3-112,-3-3 112,0-4 0,-3-4 32,1-4 64,-5-5-48,6-2 80,-1 0-32,1-9-16,5-2-80,2-2 16,9-1-96,4-1-512,1 4-513,0 0-479,6 4-609,2 3-1489,-2 0-752</inkml:trace>
  <inkml:trace contextRef="#ctx0" brushRef="#br1">21444 9069 16247,'0'0'2994,"0"0"-2626,0 0-128,0 0 881,3 36-33,-1-24-31,4 2-433,-1-2-272,7-5-240,1 0-32,0-3 16,0-4-48,1-4 64,-1-4-64,-2-5-32,0 0-80,-10-2-144,3-1-144,-4 1 32,-4-5-192,-3 6 143,-5 2 161,0 0 96,1 5 96,-2 4 16,2 3 48,1 1-32,-3 8-16,4 3-48,2 0 32,3 1-1216,1-2-1570,-2-5-2432</inkml:trace>
  <inkml:trace contextRef="#ctx0" brushRef="#br1">21772 8613 2977,'0'0'8164,"0"0"-4962,0 0-801,0 0-625,0 0-607,0 0-257,23 4 177,-18 16 320,0 8-81,-3 6-159,2 6 79,-4 4 17,0 8-353,-6 1-271,-4 1-417,3-5-48,-5-2-144,5-1 16,5-13 0,-1-4-16,3-10 0,0-5-112,3-6-496,-1-8-785,-2 0-1264,0-15-833,0-7-3425</inkml:trace>
  <inkml:trace contextRef="#ctx0" brushRef="#br1">21923 9057 9284,'0'0'8724,"0"0"-8212,0 0-447,0 0 751,20 31 657,-15-18-257,-2 0-127,1-3-481,4 5-368,2-4-96,-4 0 0,6-4-32,3-3-64,-1-4-16,0 0 0,1-7 48,1-3-288,-4-6 112,1 1-32,-1-1-240,-3-1-64,-5-5 272,1 3-145,-5 0 113,0 0 128,-5 5 0,1-1 352,-4 4 465,1 0-449,1 7-256,-4-3-80,2 7-144,1 0-849,2-2-831,5 0-2114,0-2-5427</inkml:trace>
  <inkml:trace contextRef="#ctx0" brushRef="#br1">22232 8993 16648,'0'0'2817,"0"0"-2289,36-17-288,-11 13 1457,7-2 0,7 0-497,-1-1-591,1 0-481,-3 5-48,-5 0-48,-6 0-512,-3-3-1265,-7 5-480,-2-4-1297,-7 1-2257</inkml:trace>
  <inkml:trace contextRef="#ctx0" brushRef="#br1">22373 8701 8196,'0'0'4066,"0"0"-2370,0 0-335,-6 30 160,3-12-289,0-2-111,1 2-273,0 5-192,2-1 129,0 6-1,0 2-111,0 3 287,2 1-144,0 0-159,1-2-241,0-1-192,-2-4-112,4-6-64,-5-2 16,0-5-112,0-3-16,0-3-512,0-3-513,0-3-303,-6-2-369,0-7-1249,0-4-3649</inkml:trace>
  <inkml:trace contextRef="#ctx0" brushRef="#br1">22629 8751 16424,'0'0'4962,"0"0"-3874,0 0-1248,0 0-240,40-16 48,-22 23-208,-4 3-1377,-3-3-3346</inkml:trace>
  <inkml:trace contextRef="#ctx0" brushRef="#br1">22701 9031 17672,'0'0'4946,"0"0"-4882,17 36 80,-11-24-112,1 0 145,1-2 191,-3-8-352,-5 0-16,0-2-1601,0-9-1665,0-5-3441</inkml:trace>
  <inkml:trace contextRef="#ctx0" brushRef="#br1">22885 9045 14823,'0'0'4898,"0"0"-4050,-6 32-287,5-17 399,1 3-432,0-4 257,7 0-305,5-3-304,5-5-192,4-4-48,2-2 48,6-8-176,-2-5-368,-3-6 207,-5-2 65,-7 0-176,-5-1-336,-7 0-369,-6 3 209,-10 5 207,-3-1 593,-8 8 256,0 3 337,-2 4 831,-1 0 417,6 0 32,8 7-1089,2-1-576,6 2-512,8-3-1153,0-5-1873,3 0-4449</inkml:trace>
  <inkml:trace contextRef="#ctx0" brushRef="#br1">23264 9057 9764,'0'0'2930,"0"0"-1810,0 0-1056,0 0 1537,0 0 480,0 0-288,13 35-160,-6-29-433,-3 1-608,1-2 1,-1-1-33,0-1-288,-4-3-192,0 0 176,0 0 240,0-5 81,0-2-449,0-2-128,0 1 48,0-3-80,0 3 16,0-4 16,0 7 0,3 0-80,-3 1 96,0 4-64,6 0-48,-6 0 96,7 0-32,0 2 64,3-2-48,3 0 16,6-2 16,0-3-16,-1 1-16,1 1 16,5 3 16,-5 0-80,0 5 96,-2 6 48,-1-1 96,0 4-96,-5-1-64,-4-2-16,-1 2 16,-3-4-32,-3-2-176,0 3-577,0-5-703,-2 2-577,-2-7-977,1 0-1984</inkml:trace>
  <inkml:trace contextRef="#ctx0" brushRef="#br1">23788 8903 11877,'0'0'4002,"0"0"-816,-32 13-1666,18-2-287,2 2-321,3-3-447,4 6-305,5-2-80,8 1-128,3 0 112,6-1-80,3 0 48,-1 1-32,0-4-144,-1 2-32,-4-2 48,-2-1-17,-5 2-111,-2 1 112,-5 0 32,-2 0 112,-9 1 16,-2-1-32,-6 2 32,0-2-32,0-2 48,-3-1-48,3-3 48,3-3-16,0-1 32,8-3-16,0 0-48,8-7 32,0 0-128,5-1-1537,6-3-864,5 0-912,-5 0-2674,1 2-896</inkml:trace>
  <inkml:trace contextRef="#ctx0" brushRef="#br1">24069 8794 8724,'0'0'4514,"0"0"-3041,-33-16-577,22 16 737,0 0-256,4 5-369,2 6-352,5-3-192,0 6-127,8-2-161,7-2-224,4-1 16,-2-2 80,3-3-208,-5-2-385,0-2-191,-8 0 320,-6-2 144,-1-2 288,0-1 32,-7-1 0,-5-2-48,-1 1 96,-2 2 0,0 1-48,3 1-16,5 3-48,1 0-32,6 1-112,0 5-2081,0 1-2577,6 0-2146</inkml:trace>
  <inkml:trace contextRef="#ctx0" brushRef="#br1">24068 9195 10917,'0'0'4386,"0"0"-2833,0 0-1521,0 0 960,0 0 145,0 0-593,-15 18 128,23-7-240,3-3-207,1 1-113,-3-1-112,4-4 32,-7 1-48,0-5 80,-6 0-16,0 0 64,0-5 16,-6-2-32,0-3-112,-4 1 64,1 2 64,-2 0-128,4 2 112,-1 3 208,8 2 272,0 2-320,0 5-320,7 2 96,1-1 48,4 1 1,3-1 15,-3-4-16,-3 1-48,-2-5-16,-2 0 0,-2 0 32,-3 0 48,0-7-32,0 2-48,-5-2-32,-2-2 48,4 3-96,-2 2-128,4 1-513,-5-1-511,0 4-1826,0-5-6082</inkml:trace>
  <inkml:trace contextRef="#ctx0" brushRef="#br1">25845 8667 6419,'0'0'6883,"0"-2"-5378,0 2-689,0 0 417,6 0-353,-2 10-464,5 9 289,5 14 783,8 12 113,4 15 576,5 10-352,5 2-817,0-1-383,2-8-225,-7-10-224,-4-12 32,-4-11-272,-4-4 32,-7-9 0,-4-4-304,-4-2-273,-4-9-159,0-2-400,-4-7-81,-6-5-1312,-1-10-3378</inkml:trace>
  <inkml:trace contextRef="#ctx0" brushRef="#br1">26381 8546 7123,'0'0'1553,"0"0"1568,0 0-1440,0 0-432,0 0-593,0 0-96,1 29 705,-5-10 15,1 11-415,-3 4-33,0 7 289,-3 9 127,-1 3 49,1 5-16,-3 3-145,-3-6-432,2 0-223,-2-2-129,-2-8 0,3-2-160,-1-5-32,3-5-272,0-5 32,5-5 16,2-4 48,3-5-64,-3-6-576,5-4-497,0-4-496,0 0-464,5-14-1152,2-6-3634</inkml:trace>
  <inkml:trace contextRef="#ctx0" brushRef="#br1">26566 8976 8804,'0'0'3986,"0"0"-1313,0 0-1472,0 0 47,0 0-95,0 0-369,13-4-16,-4 1 1,6 3-17,-2-2 353,5 2 31,3 0-175,1 0-113,-1 5-320,2-1-16,1-4-127,1 4-145,-1-4-144,-5 0-32,-1 0 16,-7-1-112,3-2 48,-8-1-272,0 1-224,-5 1-65,-1-1-143,0 0-321,0-1-543,0 1 15,0 2-304,-1-2-704,-5 1-2593</inkml:trace>
  <inkml:trace contextRef="#ctx0" brushRef="#br1">26597 9143 6067,'0'0'2961,"0"0"-1008,0 0 768,0 0-176,0 0-720,0 0-624,31 3-17,-24-3 49,6 0-113,6 0 49,3-3-273,6-4-175,3-5-161,-2 5 16,1 0 1,-6 0-225,-2 0-128,-7 6 304,-3 1-400,-3 0-144,-5 0 32,-4 0-48,3 0-16,-3 0-176,0 0-352,-3 0-273,-3 0 65,-4 3-785,-2 2-848,3-5-1457,-1 0-3105</inkml:trace>
  <inkml:trace contextRef="#ctx0" brushRef="#br1">27345 8738 11861,'0'0'2450,"0"0"-1410,0 0-944,-28-19 961,18 16 591,-3 3-383,0 4-401,-4 7-239,-2 7 127,1 5 32,-7 11 145,1 3 159,5 3-95,2 4-529,8-2 160,2 1-240,7-2 49,1-3-161,12-5-96,4-7-80,4 0 96,8-8 48,2-6-32,6-5 32,1-7 16,5 0 64,-3-3-159,0-9-65,-2-2 48,-3-1-48,-3-5-224,-5-5 32,-2-3 32,2-4-65,-6-4 97,1-5-96,-3-4 96,-5 2-32,-2-2 80,-4 4-16,-8 2 32,-3 7 64,-11 6-64,-9 4-16,-7 8-64,-5 2 96,-6 6-352,-2 5-224,0 1 208,1 0 256,4 4-192,1 2-112,6 3 111,5-2-47,4-1 48,5 0-64,8-4 16,1 3-144,4-3-337,4 0-335,0-2-177,0 0-287,0 2-465,6-1-192,0 2 288,-1 0-657,-2 1-6610</inkml:trace>
  <inkml:trace contextRef="#ctx0" brushRef="#br1">29383 8835 7860,'0'0'4306,"0"0"-1073,0 0-1920,0 0 223,-12-19-159,12 16-112,0 2-289,0 1-368,1 0-352,10 7 33,-1 13-49,9 8 288,3 16 1137,1 9-497,5 3-800,1-1-288,-5-3-48,-2-7 16,-6-10 16,1-9-16,-3-5 33,-4-8-97,0-5-17,-7-1-223,3-7-240,-4 0-224,1-4-161,-3-5-559,0-4-481,-3-6-1121,-2-2-2528</inkml:trace>
  <inkml:trace contextRef="#ctx0" brushRef="#br1">29840 8623 6051,'0'0'4770,"0"0"-1825,0 0-880,-3 29-624,0-5-96,-4 10 271,1 13 145,-5 8-112,-2 9 176,0 1-417,-1-3-799,2-9-385,2-5-48,3-14-176,1-6 80,0-7-32,4-7-48,-1-2 0,1-5-32,-4-1-304,2-6-241,0 0-447,1-6-1441,-5-5-945,8-6-3073</inkml:trace>
  <inkml:trace contextRef="#ctx0" brushRef="#br1">30130 8931 5795,'0'0'7715,"0"0"-4962,0 0-1120,0 0-512,0 0-241,0 0-112,11-4-399,-5 1-81,0 3-48,7-5 128,6 3-64,0 2 32,5-5-32,0 5-175,-3 0-33,1 0-48,-1 0-16,-4 0 0,-6 0 0,3 0-144,-8 0 96,0 0 32,-2 0-48,-2 0-80,-2 0-465,0 0-767,0 0-1314,0 0-2672</inkml:trace>
  <inkml:trace contextRef="#ctx0" brushRef="#br1">30130 9099 5442,'0'0'6019,"0"0"-2753,0 0-929,0 0-416,0 0-465,0 0-527,14-5-465,-9 5-160,6 0 48,0 0-208,3 0-32,5 0-112,-1 0 144,2-3-112,0-1 17,-4 2-33,1-3-16,-7 3 0,0-4 0,-4 6-48,0-5-33,-6 3 81,0 0-336,0-1-320,0 3-336,-8 0-705,-2 0-992,-2 0-1361,4 0-3090,-3 5 3587</inkml:trace>
  <inkml:trace contextRef="#ctx0" brushRef="#br1">30828 9026 14215,'0'0'4113,"0"0"-2576,0 0-769,0 0-239,45 2 95,-24-2 609,1 2-545,-1-2-368,1 0-336,-5 0 48,-1 0-48,-3 0-32,-1 0 0,-6 0-352,0 0 16,-6 0-65,1 0-175,-1-7-272,-1 0-801,-5-3-2577</inkml:trace>
  <inkml:trace contextRef="#ctx0" brushRef="#br1">31357 9024 16119,'0'0'2417,"0"0"-2352,0 0 303,32-9 1024,-9 9-63,-3 0-529,7-4-448,0 4-239,-6-6-1,3 2-96,-5-1-80,-2-2-401,-4 1-879,-5 0-865,-5-1-1617,-3 1-5026</inkml:trace>
  <inkml:trace contextRef="#ctx0" brushRef="#br1">31634 8528 5555,'0'0'7667,"0"0"-6867,-17-33-431,3 27 271,-4 1-192,0 5-304,-1 3-128,-3 5 48,3 10 176,0 5 897,5 5 303,2 9-191,6 6 80,-1 8-225,7 5 17,0 0-273,0-3-368,6-3-128,1-7-175,-2-5-1,0-7-16,-2-3 128,0-3-144,-3-1-96,0-2-48,0-5 32,-4 0-64,-1-2 32,-2-4 16,0 0-80,1-3-432,2-2-369,2-3-719,2-3-1266,0-3-2688</inkml:trace>
  <inkml:trace contextRef="#ctx0" brushRef="#br1">31819 9038 9845,'0'0'3809,"-5"52"-1104,-1-24-143,-1-2-481,1 0-817,3-10-511,-1-2 47,4-6-176,0-4-384,0-4-192,0-2 112,0-12 289,0-8-209,0-11-256,0-5 32,0-12-16,0-3 0,0-7-96,0 1-64,0 3 64,4 5-225,-1 6 225,5 10 80,3 8-16,-3 5 16,5 2 48,3 5-32,3 5 0,0 3 32,0 3-96,3 4 96,4 11-64,-4 8 32,-1 7-48,1 6 32,-6 9 64,-4 0-32,-2 4 48,-8-5-80,-2-3 0,-8-4-48,-3-5 16,-7-7-80,-7 1 96,-4-7 0,2-1 0,-3-2 32,1-8-32,3-1 64,6-3 0,7 0 32,2 0-96,5 0 80,6 0-64,3 0 32,8 7-128,8 2 80,5 4 320,8 2 96,1 4-127,4 1 111,2-3 112,-3 2 32,0-4-240,-7-1-96,-8-4-112,-4-1-80,-9-6-16,-3 4 0,-5-2 16,-4-3 16,-3 0 16,-5-2-352,3 0-784,-2-11-865,0-8-1905,3-3-6787</inkml:trace>
  <inkml:trace contextRef="#ctx0" brushRef="#br1">20568 9403 4626,'0'0'12310,"0"0"-10037,-8-37-2065,0 30-112,-4 1 368,-3 5 80,-1 1-223,-5 0-33,-5 13-176,-4 3-144,2 6 128,1-1-96,2 3 128,6 4 256,4 2 160,6 5-16,6 5-95,3 11 255,3 6 192,3 10-143,0-1-49,0 1-224,4-5-272,-1-10-32,-2-10-32,-2-6-63,2-10-98,-3-4 1,3-3 0,-6-1-16,-1-7-240,0-2-256,0-6-224,0-3-369,-4-1-111,0-10-865,3-7-2017,-2 2-2449</inkml:trace>
  <inkml:trace contextRef="#ctx0" brushRef="#br1">20244 9943 10069,'0'0'4546,"0"0"-2705,0 0 255,0 0-175,0 0-688,0 0-129,54 0 305,-25-3 64,8 1-769,-2-3-352,-2 2-80,-2-2-144,-4 1-128,-5 0 32,-6 1-208,-4-1-432,-3 0-560,-3 0-593,-1-1-368,-1-1-1489,-1 0-2609</inkml:trace>
  <inkml:trace contextRef="#ctx0" brushRef="#br1">20662 9971 10485,'0'0'5154,"0"0"-3377,-5 32-400,2-15 511,3 0-287,0 2-112,3-1-289,6 1-623,4-5-305,5-2-112,1-6-224,0-6 144,1 0-64,-1-11 64,-2-3-16,-6-4-48,-3-3 64,-3-1-64,-5 1 0,-5-1-192,-9 3-16,-1 1 16,-4 6 96,0 1 32,0 5 32,0 1 0,5 3 16,2 2-64,2 0-705,6 0 17,-1 0-80,5 0-161,0 0-528,0 0-1056,5-2-416,-1-1-865</inkml:trace>
  <inkml:trace contextRef="#ctx0" brushRef="#br1">20966 9996 6067,'0'0'8628,"0"0"-7828,0 0-704,0 0 1969,0 0 144,0 0-192,3 22-560,-3-14-449,0-1-320,0-3-111,0 0-209,0-4-240,0 0 0,5 0-32,-5-2 80,6-4 208,1-7-224,-1 0-176,0-6 48,-1-3-32,0 1 0,-2-1 48,2 3-144,1 2 112,-4 3-16,3 4-16,-4 6 0,4-1 48,-2 5-48,2 0-32,2 0 32,3 0-32,0 0 96,4 0-64,-1 2-16,0-2-1008,1 0-657,-3 0-464,-3 0-1248,-3-4-3331</inkml:trace>
  <inkml:trace contextRef="#ctx0" brushRef="#br1">21774 9656 6179,'0'0'6627,"0"0"-3826,0 0-976,0 0 80,0 0-288,0 0-609,-5 28-31,19-2 367,5 13 481,0 7-560,5 3-273,0 2-544,0-1-192,-3-7-96,-2-9-80,-2-6-16,-2-7-96,-6-6-32,1-4-144,-6-5-240,-4 1-320,0-7-177,0 0 65,-4-7 16,-4-3-1201,1-12-993,3-4-3249</inkml:trace>
  <inkml:trace contextRef="#ctx0" brushRef="#br1">22199 9540 6467,'0'0'-224,"0"0"5346,0 0-2753,0 0-528,0 0-256,0 0-497,10-7-575,-10 20 271,-6 7 384,-2 5 257,2 12 64,-4 1 144,1 5-417,-2 1-544,0-3-127,4-6-113,-5 1-80,0-5-192,0 0 48,1-4-16,-4 3-80,-2-1 48,1-2-112,1-3 64,3-1-240,5-4 112,3-3-48,4-1-128,0-5-736,4-5-593,6-5-928,-1-2-624,1-11-2434</inkml:trace>
  <inkml:trace contextRef="#ctx0" brushRef="#br1">15132 4539 10805,'0'0'3329,"0"0"-1472,-15-32 432,4 23-768,-5 3-432,-5 6-609,-9 0-208,-2 12-32,0 2-160,-3 5-32,5 3-80,9 1 80,7 3-48,11 4-32,3 3-80,14 8 160,8-1-80,10 5 80,0-1-80,3-4 208,0-1-128,-3-5-96,-2-3 64,-6-4 0,-8 4-16,-5-6 0,-11 1 0,0 0 16,-3-4-48,-10-1 48,-3-2-16,-1-1 64,-4-5-64,2-3 48,0-3-16,-2-5 0,5-2-16,0-2 16,-1-8-16,3 0-16,2-3 0,5 3-352,3-5-272,4 4-753,0 0-992,13-2-2017,1 3-1809</inkml:trace>
  <inkml:trace contextRef="#ctx0" brushRef="#br1">15300 5034 12662,'0'0'1665,"0"0"-1617,0 0 992,35 0 865,-18 0-336,0-3-401,0-5-159,-1 0-289,-5 1-224,0-3-208,-6 1-16,-5-1-159,0 3-17,-10 0-16,-4 2-80,-5 2 128,-2 3-32,-1 0-64,1 10-96,2 2 64,6 7-16,6 2 32,4 3-112,3 1 80,10-4 0,4 1 16,8-6-16,1-4-48,4-5 32,-1-4-449,1-3-767,-5 0-977,-6-6-496,-7-2-1633</inkml:trace>
  <inkml:trace contextRef="#ctx0" brushRef="#br1">15744 4659 8180,'0'0'3842,"-23"48"-97,14-10-671,2 3-497,3 7-928,4 4-129,0-4-319,0-3-913,4-5-64,3-6-112,-2-5 32,-1-6-160,0-1 80,-1-7-32,-3-5-48,0-1 16,-7-2-592,1-7-593,1 0-527,-4-12-1026,-1-7-2768</inkml:trace>
  <inkml:trace contextRef="#ctx0" brushRef="#br1">15567 4959 14919,'0'0'5010,"0"0"-4786,0 0-32,0 0 945,40 20 320,-11-20 255,4-3-591,7-6-641,-5-1-384,-2 1 32,-4 2-64,-10 1-352,-7-1-1633,-10 6-976,-2-4-1089,-9 3-3746</inkml:trace>
  <inkml:trace contextRef="#ctx0" brushRef="#br1">17013 4841 8484,'0'0'1729,"0"0"-929,0 0 897,0 0 192,30 39 176,-22-18-64,0 3-625,-7 7-127,2-6-385,0-2-352,-3-1-223,0-7-113,0-4-16,1-9 112,-1-2 96,3-13 528,0-7-543,2-7-321,0-5-16,-3-7 64,-2-7-32,0 1-16,0-1-64,0-4-273,0 4-95,-2 6 32,2 5 208,0 5-16,0 11 160,0 4 64,0 9-64,0-3 32,3 6-80,5 3-16,4 0 0,5 0 64,0 7-48,2 0 64,2 4-80,1 2-16,-3 1-144,-3 4-16,-6 1 175,-2 2 65,-8 3 49,-4-2-33,-8 1 64,-1-1-32,-6-5 80,-3-2-64,3 0 32,5-7 80,-1-4-80,7-1-32,2-1-64,6-2-240,0 0-945,0 0-928,3-5-2801,0 1-2193</inkml:trace>
  <inkml:trace contextRef="#ctx0" brushRef="#br1">16657 5287 10165,'0'0'1488,"0"0"-879,0 0 1183,0 0 241,0 0 32,0 0-48,20-12-1056,3 10-289,8-1 96,8 3-159,0 0-145,3 0-144,-2 0-224,1 3-32,-3-3-48,-8 0 48,2 0-416,-4 0-416,-5-5-321,-4-2-304,-5-3-639,-2-3-546,-3-2-1375,-4-2-6708</inkml:trace>
  <inkml:trace contextRef="#ctx0" brushRef="#br1">16965 5690 16776,'0'0'1857,"0"0"-1521,0 0 752,-3 31-592,3-29-207,11-2 447,-3-2-64,8-10-432,0-2-160,3-5 16,-3-7-32,3 0 0,0 1 48,1 1-31,0 2-33,-4 7-48,-2 9 416,1 6 144,-1 0-320,-3 15-48,0 6 96,-3 3 80,0 4-303,0-3-17,0-3 0,-2-5-16,0-4-337,-2-4-927,-1-9-497,-3-4-1680,0-12-2466</inkml:trace>
  <inkml:trace contextRef="#ctx0" brushRef="#br1">16798 5623 8164,'0'0'3457,"0"0"-2832,0 0 159,0 0 689,0 0-401,0 0-111,-33 20-113,20-8-304,-5 3-32,-1 2 1,-3 5-1,3 1 160,2-4-144,2 3 289,8-4-369,7-3-176,0-5 32,15-1-208,4-9-64,5 0 32,3-10 48,0-10-112,0-6 32,-5-7-16,-4 0 16,-7-8-16,-7 4 17,-4 0-1,-9 1-97,-8 1-63,-9 6-64,-1-2 16,-1 10-16,-1 6-64,2 4 160,6 8 96,5 3-16,5 11 32,10 4 0,1 2-32,6 5 0,12 1-624,1-1-1409,2-6-1393,1-6-2048</inkml:trace>
  <inkml:trace contextRef="#ctx0" brushRef="#br1">16803 4819 5747,'0'0'5858,"0"0"-3345,0 0-992,-40 11-384,18 0 143,-7 8-223,2 3-449,-1 4 96,6-3-207,5 2 15,13-2-160,4-2-176,15-6-48,9-4 48,4-7-128,8-4 32,-1-9 16,-1-8-112,0-8 96,-8-3-96,-4-5-144,-8 1 0,-7-3-32,-7 2-96,-2 1-64,-13-3-64,-6 3 143,-3 2 49,-7 1-32,-5 5 16,4 10 160,2 3 32,4 7 64,7 4-16,7 0-64,9 4 16,3 7-2481,17-4-2497,0 0 1840</inkml:trace>
  <inkml:trace contextRef="#ctx0" brushRef="#br1">17677 5102 9636,'0'0'3250,"0"0"-1537,0 0-1009,0 0-304,0 0-16,0 0 33,-15-2-241,11 6-48,4-1 32,0 0 64,0 0 32,0-1 0,1 2 256,6-2 49,9 3 127,3-2 0,6 0 65,9 1-161,6-4-192,3 0-144,3 0-96,-3 0-16,-8 0-128,-5 0 48,-9 0-48,-10 0 16,-3 0-272,-5 0-16,-3 0-16,0 0-144,0-4-353,0-2-1696,0-5-1713,-6 0-2513</inkml:trace>
  <inkml:trace contextRef="#ctx0" brushRef="#br1">17986 4952 11429,'0'0'1089,"0"0"-593,0 0 1185,0 0 160,0 0-433,0 0-623,-4 6-161,16 7 320,4 4 49,3-2-273,5 3-320,0 1-144,-5-4-128,3-1-32,-5 2-47,-6-1-33,-3-2 64,-5 0-80,-3 2 96,-3-1-64,-9 0 112,-3 1-16,-1 0 0,1 0-112,3-3 0,3-2-64,5-2 16,4-4-480,1-4-737,10 0-1056,2-9-2273,-1-5-6259</inkml:trace>
  <inkml:trace contextRef="#ctx0" brushRef="#br1">18536 4900 12998,'0'0'1953,"0"0"-512,0 0-417,0 0 193,0 0-225,0 0-192,-24-5-287,13 16-129,-5 9-96,3 4 176,-6 5 192,1 6 1,5 3 95,3 1 112,5-2-239,5-3-129,9-3-288,10-6-96,5-10-48,7-2 128,6-11 0,3-2-96,3-4 32,0-11-64,-3-4 16,-6-3-15,-5-6-33,-5 0-48,-10-6-193,-4-2-127,-6-2-96,-2-2 80,-2 3 144,-9 1 16,-6 5 16,-6 5 176,-5 7-112,-5 9-64,-2 6-1,-4 4 97,2 7 0,2 7-176,4-2 192,5 4-528,8-1-561,8-5-271,8-1-1025,0-5-577,8-4-1520</inkml:trace>
  <inkml:trace contextRef="#ctx0" brushRef="#br1">17599 5099 5955,'0'0'3890,"0"0"-2770,0 0-944,0 0-256,-11 28-1088,12-22-1057,3-2-5139</inkml:trace>
  <inkml:trace contextRef="#ctx0" brushRef="#br1">20337 4886 14086,'0'0'2530,"0"0"-2018,3 45 864,-3-19 305,0 3-528,-6 2-609,5-2-128,-2 0-192,0-10-160,3-2 16,0-1-112,0-10 80,0-2-320,0-4-608,0 0-257,0-8-431,3-10-1874,0-7-3489</inkml:trace>
  <inkml:trace contextRef="#ctx0" brushRef="#br1">20330 4619 9812,'0'0'3826,"0"0"-2353,0 0-1153,0 0-368,0 0-96,4 37-977,4-18-1456,3 0-4770</inkml:trace>
  <inkml:trace contextRef="#ctx0" brushRef="#br1">20557 5038 5907,'0'0'4418,"0"0"-2898,0 0 65,0 0 80,0 0-192,0 0-289,23 22-159,-20-22-337,0 0-256,-2-4 160,-1-3 145,3 1-81,-1-6-240,1 0-224,2-3-80,2-3-80,-3 4 0,4 1-16,-4 2-32,2 4 32,-2 3-96,1 4 32,0 0-16,1 11-32,2 4-32,4 1 160,-2 5 96,3-2-64,0-4-32,-2-5-32,2-1 64,-2-5-32,0-4-16,-3 0-176,-2-4-128,-6-3-288,0-1-449,0-3-591,-6-1-385,-2 1-1489,-3 0-4401</inkml:trace>
  <inkml:trace contextRef="#ctx0" brushRef="#br1">20851 4963 2465,'0'0'13030,"0"0"-11557,0 0-1409,0 0 352,0 0 480,0 0-95,24 0-465,-11 0-64,2-4-80,0-2-144,-2-3 16,-5 0 0,-3 1-48,-5 1 16,0 1-48,-13 1 80,2 1 0,-9 4-96,0 4 16,-2 7 32,3 4-96,1 7 96,5 0 480,7 0 177,6 0-417,8-2-208,8-6-64,3-3-16,3-11-80,-1 0-833,1-4 1,-6-7-1649,0-4-1857,-8 0-4722</inkml:trace>
  <inkml:trace contextRef="#ctx0" brushRef="#br1">21079 5039 15367,'0'0'1265,"0"0"-1217,0 0 1600,0 0-239,0 0-80,0 0-609,22 15-448,-19-12-128,-3-3 16,0 0-16,0 0 305,0 0-97,0-3 16,0-6-192,0-1-80,0-5-16,2-3 16,3 2-48,0-4-32,1 3 32,2 3-112,3 0 32,0 7 32,-4 1-32,2 4 32,-4 2-32,1 0-48,-2 2 16,-3 4 16,2 1-16,0 0-384,-1 1-529,3-4-495,-2-2-1138,-1 3-2208,-1-5-2497</inkml:trace>
  <inkml:trace contextRef="#ctx0" brushRef="#br1">21351 4947 12310,'0'0'3153,"0"0"-2192,0 0 687,0 0 305,0 0-592,0 0-369,-6-9-560,9 9-384,3 0 65,4 2-1,1 0 272,5 1-192,0-1-192,6-2 64,-1 0-64,2 0 16,3 0-144,-2-2-160,-4 2 176,-2 0 96,-5 0-929,-2 0-527,-5 0-898,-6 0-2016,0 0-5810</inkml:trace>
  <inkml:trace contextRef="#ctx0" brushRef="#br1">21437 4695 6707,'0'0'1041,"0"0"2032,0 0-1616,0 0-785,0 0-256,0 0 192,0 3 177,0 0-129,0 4-320,0 2 176,0-3 193,0 3-49,6 5-16,-6 4-111,0 8 463,0 4 241,0 8 47,-3 5-191,-3 3-193,-2 1-592,0-6-240,3 0-16,-1-9 16,1-9-48,5-4 0,0-5 0,0-8-32,0-4-336,0-2-432,0-8-289,0-6-1248,0-8-2209,-3-7-1857</inkml:trace>
  <inkml:trace contextRef="#ctx0" brushRef="#br1">21622 5006 17896,'0'0'5059,"0"0"-5059,3 36-49,0-26 162,-2-1-33,1-6 496,1 0-208,-3-3-336,0-3-720,0-4-449,2-7-880,-2-5-3041,0-3-6291</inkml:trace>
  <inkml:trace contextRef="#ctx0" brushRef="#br1">21641 4784 19321,'0'0'1553,"0"0"-1617,0 0-769,0 0 993,0 0-160,7 36 96,-7-28-304,0-4-3073,-7-1-5363</inkml:trace>
  <inkml:trace contextRef="#ctx0" brushRef="#br1">21859 4979 6835,'0'0'5587,"0"0"-3282,0 0-480,0 0-225,0 0-623,0 0-177,-36-11-128,14 20-351,1 1 31,-1 5-96,2 3-48,7 1 96,3-1-64,10-4-128,0 1-128,12-6 0,2 0 16,3-5 32,2-4-96,4 0 160,-3-6-48,-2-6 0,-1 0-64,-4 1 64,-3 1-32,-3 3 32,-5 2-32,0 5-16,-2 0-48,0 5-64,0 2 64,0 0 32,3 5 32,-1 0-32,4-1-544,0-2-769,1-5-623,1 0-1618,-1-4-3025</inkml:trace>
  <inkml:trace contextRef="#ctx0" brushRef="#br1">22143 4650 7652,'0'0'3569,"0"38"-1200,0-9-544,2 0 144,5 11-352,0-2-257,0 6-15,4-4-145,-5-1-623,-3-3-65,1-3-208,-1-6-208,-2-1-48,-1-5-32,0-3 0,0-5-144,0-5-544,0-1-417,0-7-671,-4 0-1218,0-8-2192</inkml:trace>
  <inkml:trace contextRef="#ctx0" brushRef="#br1">22929 4987 9348,'0'0'3858,"0"0"-1505,0 0-576,0 0-352,18-29-289,-6 23-223,8 0-225,4-4-272,12 4 448,2-2-175,7 3 15,-2 2-368,0 3-160,-8 0-144,-3 3-32,-10 6 64,-8 1-432,-1 0-512,-13-1-273,0-3-303,0-2-545,-6 0-80,-7-4-577,-3 0-1311</inkml:trace>
  <inkml:trace contextRef="#ctx0" brushRef="#br1">23318 4509 7844,'0'0'4450,"11"-32"-2930,-8 17-943,-3-3 495,0 3-160,0 0-239,-3 1 159,-8 1-352,-2 4-47,-6 0-161,-2 7-192,-6 2 0,2 0-80,-4 2-16,2 7 48,0 0-80,0 5 80,6 4-48,2 2 0,3 7 64,8 13 192,2 8 288,6 8 721,0 9-49,8 7 1,-2 6-513,5-7-304,-4-5-96,-1-3 97,0-11 79,1-9-160,-2-7-112,-4-3 0,4-8-128,-2-3-16,-3-7 0,0-5-32,0-1-304,0-9-496,0 0-401,0-11-432,0-4-1280,0-11-2449,-8-3-8116</inkml:trace>
  <inkml:trace contextRef="#ctx0" brushRef="#br1">23493 4494 5779,'0'0'3265,"0"0"-2256,0 0 95,0 0 97,0 0-17,0 0 113,0 0-129,3-15-223,-3 21-417,0 9-224,0 10 272,0 8 1025,0 8 240,0 14-608,6 6 575,-6 4-495,0 2-481,2-7-351,1-5-177,-1-7-144,4-7 16,-1-11-96,3-4 0,0-9-64,-5 0 16,5-4-80,-3-4-464,-5-5-129,3-1-559,-3-3-817,0-5-128,-3-9-992,-4-5-3346</inkml:trace>
  <inkml:trace contextRef="#ctx0" brushRef="#br1">23688 4976 7443,'0'0'1873,"0"0"1089,0 0-737,0 0-369,0 0-687,0 0 64,-12 27-161,12-9 17,0 1 63,0 3-79,12 0-241,0-3-480,5-9-80,2-1-128,2-2-48,1-7-64,-4-5 32,2-6-48,-8-4 16,-5-2-176,-2 0-128,-5-3-128,-5 1 192,-7 4-48,-4 0 0,-6 1 80,-2 7 16,-2 2 80,0 3 48,3 2-16,3 0 48,3 4 0,11 1-81,3-1-783,3-4-897,6 1-928,10-1-2049,-3-1-561</inkml:trace>
  <inkml:trace contextRef="#ctx0" brushRef="#br1">23905 4950 6595,'0'0'8660,"0"0"-7684,0 0-575,0 0 415,0 0 817,0 0-593,-2 12-496,2 6 241,0 5 431,0 3-223,2 0-241,9-4-304,0-3-256,8-8-128,-1-7 1,1-4 15,0 0-80,-1-11-48,-1-2 48,-3-4-433,-7-2 193,-3 0 80,0-3-256,-4 5 64,-4 0 64,0 3 112,-3 7 176,1 2 64,0 5-80,1 5 144,3 5 32,2 9 272,0 0 32,7 3-288,7-3-16,8 2-144,-1-5 16,3-6-48,6-3 64,-6-7-32,1 0 32,-3-4 0,-6-6-48,0-4 64,-8-5-16,-2 0-48,-6-3 32,0-4-112,-6-3-96,-6 3 112,0-3-16,0 5 80,1 5-32,1 5 16,5 4 16,-1 5 0,6 0 0,0 3-16,0-1-32,0 3-768,0-1-209,5 1-207,-4 0-129,2 0-224,-1 0-704,-2 0-1392,0 0-6852</inkml:trace>
  <inkml:trace contextRef="#ctx0" brushRef="#br1">24644 4735 15031,'0'0'1969,"0"0"-1665,0 0 480,0 0-352,0 0-383,0 0-33,10-25-177,-5 21-1759,-2 0-1938,-3 0-5619</inkml:trace>
  <inkml:trace contextRef="#ctx0" brushRef="#br1">24678 5088 21754,'0'0'1905,"0"0"-1713,0 0 48,0 0 96,0 0-336,0 0 32,17-20-624,-10 8-1377,-3-6-2481,-1-5-12630</inkml:trace>
  <inkml:trace contextRef="#ctx0" brushRef="#br1">26203 4554 720,'0'0'3666,"0"0"-5779,0 0 1489,0 0 2481,12-34 448,-12 27-2513,0 1 3153,0 2-592,0 0-1873,0-3 289,-6 2 559,-5 2-63,3-2-401,-5 3-96,-4 2-143,1 0-113,-5 7-224,-4 5-176,1 3-96,0 2 32,5 3-128,3 2 96,8-3-64,8 5 32,11-2 0,14 9 64,10 2 416,4 1 225,7 2-161,-3-1-512,-8-3 48,-3 1-48,-9-6 48,-5-6-48,-12 1 16,-6 0-32,-4-3 80,-11-4 16,-9 0-32,-1 0 48,-9-4 80,0-3 224,1-1-127,-1-3 47,8-4-160,2 0-80,5 0-160,7 0 16,5-4 32,7-3-400,13 3-689,3-4-608,4 3-384,7-1-816,-3-5-1073</inkml:trace>
  <inkml:trace contextRef="#ctx0" brushRef="#br1">26495 5010 11637,'0'0'2177,"10"43"-640,-10-15 544,0 2-448,0 3-481,0-6-415,0-3-49,0-7-288,0-4-256,2-9 112,2-4 16,-1-8 353,2-7 143,-1-9-512,3-7-96,-2-3 240,1-6 273,-5-5-273,-1-3-16,0 3 16,0 0-496,0 1 64,-4 8-16,-1 7-16,1 5 80,-2 4-32,2 5 16,2 3 16,2 5 16,0-1-32,0 3 0,6 3-64,4 2-48,5 0 80,-3 7 0,4 3-32,-1 5-112,-1 4-16,-4 4 112,-3 3 64,-1 3-48,-6 0 128,0 2-32,0-8-16,-4-1-48,-1-5 0,-2-5 48,0-5-64,-1-4 48,2-3-64,0 0 64,0-7-240,0-3-641,2-2-207,1 5-721,3-7-1024,0 3-1089,0 3-3522</inkml:trace>
  <inkml:trace contextRef="#ctx0" brushRef="#br1">26868 4890 8756,'0'0'14519,"0"0"-13607,0 0-832,0 32-32,0-21-48,0-8 112,0-3-80,0 0-32,0-10-1104,0-2-1441,0-6-1713,0-8-5699</inkml:trace>
  <inkml:trace contextRef="#ctx0" brushRef="#br1">26850 4576 18761,'0'0'2065,"0"0"-2001,0 0-273,0 0 290,0 0-114,37 38 66,-28-18-178,0 0-3056,-2-4-6724</inkml:trace>
  <inkml:trace contextRef="#ctx0" brushRef="#br1">27022 4924 14983,'0'0'288,"0"0"-288,8 34 112,-3-30 624,1-1 1313,0-3-304,-1-4-352,2-7-753,-1-3-336,5 0-16,-3-4-16,5 2-192,-4-2-112,1 3 96,1 4-64,2 3 161,1 8 495,-3 0-80,5 7-208,-2 5 321,-1 3-129,6-2-224,-6 0-160,3-2-144,-2-3 48,-9-1-160,3 0-1248,-3-7-1202,-5 0-991,0 0-3042</inkml:trace>
  <inkml:trace contextRef="#ctx0" brushRef="#br1">27784 4821 2305,'0'0'3330,"0"0"-2290,0 0-1664,0 0 2545,0 0 208,0 0-849,-2-15-111,2 13-97,-3 0 81,3 2 79,0 0-143,0 0-321,0 4-560,0 11-192,3 0 481,0 8 511,8 6-352,2-3-192,5-1-79,-4-3-65,5-5-128,-2-7-96,1-3-64,0-7-80,-4 0 160,0-11-64,-1 1-112,-4-8 80,-4-2 16,-3 1 0,-2-2-16,0-3-32,-7 2 32,0 1-80,1 2 0,0 1-224,0 6 80,5 5 160,1 0 64,0 4-112,4 3-881,5 0-79,1 0-65,0 0-496,1 0-928,3-2-832</inkml:trace>
  <inkml:trace contextRef="#ctx0" brushRef="#br1">28102 4967 10917,'0'0'1681,"9"47"-1073,-2-18 1009,-1-2 784,-3-1-912,2 0-465,3-9-256,0 0-239,-2-3-209,1-11 16,-1 1 64,-3-4 96,2-7 81,-2-9 63,-3-6-192,0-1-272,0-5 128,-6-9 48,1-1-79,-6-3-81,4 0-176,-2 2-80,1 4 48,5 3 16,3 9-32,0 1 80,0 8-64,8 2 64,3 5-32,2 2 0,1 5-80,3 0 64,2 6-64,-1 7 32,-7 2 0,2 4-64,-7 3-209,-6-3-143,0-1 192,0 1 112,-6-4 160,-5-2 0,-1-3 48,3 0-16,-2-7-32,0 2 48,4-5-80,3 0 48,2 0-48,-4 0 48,6 0-864,0 0-705,0-5-1472,0-1-2418</inkml:trace>
  <inkml:trace contextRef="#ctx0" brushRef="#br1">28536 4807 18713,'0'0'1584,"0"0"-1472,0 0-272,0 0 448,0 0 689,0 0-81,46 0-127,-19 3-481,-2 1-208,5-4 16,-2 0-64,0 0-16,-4-7-80,1-3-288,-7-2-49,1-6-15,-1-1 144,-5-7-64,-2 1-224,-4-6-17,-2 1-111,-1 2 352,-1 5 208,-3 8 144,0 4 48,0 6 48,0 5-16,0 0-64,0 0 16,0 9 336,0 0 0,-7 4-47,7 1-97,-4 8 192,3 1 48,1 6 48,-6 1 17,6 4-273,0 3-48,0-1-64,0-3 112,0-4-208,0-1 48,6-6 320,-1-3 33,3-5-369,-2-4 0,0-1-64,1-6 0,1-3 16,2 0 0,-4-7 0,2-5-64,2-2-112,-4-6-80,4 3-193,-1 2 129,-1 0-64,-1 4 224,-3 7 96,2 4 16,-6 0-80,2 0 96,-2 9 96,0-1 0,3 3 16,-2 2-48,5-4-16,0 3 0,0-3 48,6-1-48,0-1 16,1-3-32,-2-4 16,3 0-48,-1 0 32,0 0-32,1 0 33,1-4-1,-1 0 0,-3-1-16,7-1-64,-4-3 64,3-1-112,-4-1 80,2 0 16,-3-4-64,-4-4 64,0 1-48,-8-1-161,0-2-79,-1 6 48,-11 1 112,-3 8 48,0 6 32,-4 4 32,3 12 16,1 6 0,2 7 112,3 1 288,5 2 193,5 1-225,5-6-128,9-1-160,5-8-32,5-5-16,5-9-96,1-2-432,0-2-417,-4-11-1552,-7-3-1537,-2-5-5970</inkml:trace>
  <inkml:trace contextRef="#ctx0" brushRef="#br1">28669 4563 16023,'0'0'1969,"0"0"-1857,0 0-208,0 36 624,0-5 1681,0 5-272,4 7-400,-1 3-592,-2-1-465,5-5-272,-6-3-80,2-11-64,2-3 16,-4-5-32,0-7 16,0-3-112,0-4-64,-4-1-640,-1-3-609,-2 0-416,-1-12-672,1-2-1873,1-6-4178</inkml:trace>
  <inkml:trace contextRef="#ctx0" brushRef="#br1">29959 4739 2465,'0'0'11637,"0"0"-9620,0 0-1312,-31-18 287,11 18 209,-3 0-305,-5 4-256,-4 5-111,2 6 191,1 4-112,5 0-112,5 3-127,9 1-33,10-1-112,0-3-160,12-1 64,10-8-128,2-3 112,3-7-96,3 0 32,-1-7 0,-2-7-16,-3-2-208,-2 1 80,-5 1-80,-5 0 176,-4 6-32,-4 4 48,-4 4-16,0 8-208,0 7 128,0 4 112,0 3 32,0 1-64,2-1-528,3-5-657,6-2-512,-3-11-720,3-4-1953,0-4-6659</inkml:trace>
  <inkml:trace contextRef="#ctx0" brushRef="#br1">30166 4721 15991,'0'0'1729,"0"0"-1601,0 0-848,0 0 1184,45-17 673,-15 14-49,-2 0-384,4 3-544,0-5-128,-1 3-16,-4 2-720,-5 0-1777,-9 0-5683</inkml:trace>
  <inkml:trace contextRef="#ctx0" brushRef="#br1">30284 4445 12294,'0'0'4322,"0"0"-3794,-12 44-128,5-9 1585,1 3-288,4 5-257,2 5-479,2-3-289,8-3-432,-1-3-256,-2-5 64,3-8 0,-4-7-416,-2-2 0,-1-5-224,-3-4-305,0-2-543,-7-6-1138,1 0-2560,1-8-4386</inkml:trace>
  <inkml:trace contextRef="#ctx0" brushRef="#br1">30457 4897 15335,'0'0'464,"0"0"-272,0 0 1137,0 0 624,35 11 192,-21-16-1057,-2-3-495,-1-7-321,-5 4 416,8-4-96,-8 0-63,1 0-305,-2 2-128,0 3-64,0 3 0,-2 3 64,3 4 0,-3 0-80,4 0-16,1 4 0,1 3 0,1-1 64,2 0-64,-6 1 64,7 1-80,-7-6 32,0 3-32,-1-5 64,-4 0-80,5 0 64,-2 0 64,1-7-112,2 3 96,2 0-80,3 4-48,7 0 0,-1 0 96,6 4-32,-1 7 48,1 0-32,-2-1-112,-5 3 48,-6-4-384,-3 0-1697,-8-5-1441,0-4-2273</inkml:trace>
  <inkml:trace contextRef="#ctx0" brushRef="#br1">31110 4698 6147,'0'0'6067,"0"0"-4002,0 0-1345,0 0 801,-45 15 255,29-8-47,-3 5-352,3 1-561,2 4-480,1 5-208,6-1 32,7-2-47,3 3 63,9-7-176,4-3 96,6-3-144,-1-4 16,1-5-144,-1-7 15,-3-5 49,-4-6-240,-3-2 304,-3-1-48,-8 2 128,0-3-112,-8 0 96,-5 3 0,-4 0-48,2 4 48,-1 4 0,2 5-16,3 4-96,2 2 64,7 4-208,0 5-176,2 4-465,7 0-703,7-5-2018,3-2-3409</inkml:trace>
  <inkml:trace contextRef="#ctx0" brushRef="#br1">31393 4672 19289,'0'0'1809,"0"0"-1569,0 0-208,-37 8 176,18 5 240,2 0 64,-2 2 81,0 0-465,7 0-48,-1-2-48,13 2-48,0-7-32,3 3-96,7-4 16,6-3 32,-1 0-145,4-1 81,-8 1 0,2 3 144,-4-4 16,-4 6 32,-5 0-32,0-1 16,-2 4 16,-9-5 48,0 5-48,2-4-16,-3-2 48,0 1-80,5-5-128,1-2-736,1 0-849,5-4-1008,0-11-3026</inkml:trace>
  <inkml:trace contextRef="#ctx0" brushRef="#br1">31482 4901 14327,'0'0'1120,"0"35"-960,0-16 1633,3-1-240,2-1 79,-1-5 81,6-1-768,-3-4-353,2-6-128,1-1 176,1-1-143,0-10-145,-3-4-224,5-4-64,-7-2 96,-1-8-112,-5-1 80,0 0-192,0-3 0,-4 4 0,0 1-32,-4 4 64,3 5 16,1 7-16,2 0 16,-1 5 48,3 4 0,0 0 16,0 3-80,12 0-48,1 3 0,0 0 80,4 9 16,0-2 32,-4 6-128,0-2-48,-6-2-160,-4 4-113,-3-3 177,0 0 32,-10 0 128,-4-5 112,-2 3 0,-4 0 64,-2-7-80,5 3-48,3-7-16,5 0-48,5 0-656,4 0-689,4-11-928,10-4-2449,3-4-2930</inkml:trace>
  <inkml:trace contextRef="#ctx0" brushRef="#br1">31824 4524 17976,'0'0'544,"0"0"-592,0 0 0,0 0 433,-11 33 1055,8-7-63,0 5-241,3 3-495,-2 5 143,-1 1-112,1-2-367,2-2-97,0-7-128,0-5 0,0-5 96,0-5-32,0-2 0,2-5-96,1 0-16,-1-7-80,4 0 80,-1 0 0,3-7 0,3-4-272,5 0-208,-2-2 15,-1-2 177,3 1 0,-5 0 176,0 2 128,-6 3-64,1 0 80,-1 5 64,-3 0 112,-2 1-48,0 3-47,6 0-97,-6 0-160,6 7-49,1 2 145,0 1 112,5 4 1,5-2-1,-4 3-64,6-4 0,-6-1 0,2 2 16,0-4-16,-4-4-16,2 3 0,-2-5 16,-2 0-16,1 1-16,3-3 64,-5 0-48,4 0 0,0-5-16,0-2 32,6-3-48,-7-1 16,3-4 0,-2 0-96,2-7 64,-2 3-48,-2-4 112,0-1-32,-6 1-32,1 4 48,-5 0-64,0 5 96,-5 5-144,-7 7 112,-1 2-32,-5 4 0,-1 9 16,2 7 64,1 3 16,2 5 16,4 4 112,5 0-16,5 1 32,0-5-112,11-4 64,4-5-48,4-4 0,3-8 48,2-6 16,2-1-192,-1-6 16,0-7 48,4-7-96,-3 1 96,-1-5-160,0-1 48,-1 1-32,-2 1 48,-2 1-64,-7 1-48,0 6 16,-7-1 80,0 3 80,-5 5-48,-1 0 48,0 3-16,0 3 0,-1 2 32,1 0 16,-6 7-48,6 1 16,-5 3 48,5-1-16,0 6 64,0-4-80,0 4 112,5 0-47,1 0-17,0 1 16,1 2 144,1-2-32,-1 2-176,0-3 16,1-1-32,-2 0 16,7-4 0,-7-1-64,6-5-16,3-3 48,1-2 0,2 0 80,-2 0-64,3-2 0,0-7 16,1 3-48,-1-5 48,-3-2-32,4 0-192,-1-2 32,0-4 16,-1-3 64,-3-4-32,1 0 32,-1 3-96,-5-2 0,-4 6 48,0 0 176,-6 6-96,-6 5 16,-6 6-16,-7 2 16,-5 4-32,0 12 48,-2 3 32,2 4 48,5 5-48,6 2-80,6 4 192,7-1-32,4-5-32,8-5 16,7-1-16,3-6-256,-1-9-593,1 0-527,-1-7-305,1 0-896,-9-8-721,-2-7-3056</inkml:trace>
  <inkml:trace contextRef="#ctx0" brushRef="#br1">33736 4717 7876,'0'0'6194,"0"0"-4225,0 0-1264,0 0 1023,-35-3-351,19 3-593,0 9-399,-5 4 223,2 4-16,0 2-48,3 3 321,2 4-241,8-4-240,6-3-240,0 0-64,12-8-64,4-3-128,6-6 32,-1-2 208,3-10-224,0-6-160,-2 2 208,-6-8 0,-4 3 32,-2 4 48,-8 0 32,-2 4-16,0 4 16,-2 6 64,-4 1 48,1 6-144,-6 4-64,4 8 96,0-1 0,5 0 16,2 0-64,2-4-64,7-2-144,7-7-944,2-1-577,1-3 865,-2 0-1762,-1-9-3040,0-4-4259</inkml:trace>
  <inkml:trace contextRef="#ctx0" brushRef="#br1">33987 4895 20361,'0'0'1969,"0"0"-2321,0 0 160,0 0 800,0 0 1073,0 0-560,33-34-769,-21 15-304,0 1-64,0-1 384,-1 1-48,-3 3-208,-2 5-32,0 3-96,-1 5 256,-3 2-192,3 11-48,1 4 32,-1 0 96,3 4-16,4-2-128,0-1-208,7-6-1344,0-5-1138,5-5-2432,-1-3-5763</inkml:trace>
  <inkml:trace contextRef="#ctx0" brushRef="#br1">34420 4701 20521,'0'0'3282,"0"0"-2386,0 0 385,0 0-609,-38-21-576,15 29-112,3 8 0,-3 3 16,7 7 32,1 2-48,8-2-32,7-1-16,0-5-224,12-5-80,7-7 192,3-6 128,5-2 144,-2-8-48,4-9-96,3-7 64,-7-2 32,-1-7-16,-5 0-16,-1-11-32,-5-3-48,-7-2 144,-1-3-128,-4 3 32,-1 8 112,0 7-80,-6 12 16,-2 11-16,-2 11-96,-4 17-48,3 14 128,-7 10 320,9 11 32,5 0-32,4 3-176,12-8-64,4-5-64,5-9 0,4-9-16,-1-7-160,-8-2-640,-2-8-1169,-6-3-464,-8-4-3394</inkml:trace>
  <inkml:trace contextRef="#ctx0" brushRef="#br1">35296 4706 3201,'0'0'3490,"0"0"-2497,6 33 3072,-6-14-1151,2 4-529,-2 1-448,0-1-433,3-3-543,-1-7-209,-2-3-224,0-3-127,5-5-161,-5-2-96,1-9 144,3-4 16,-3-6-256,-1-4-80,0-3 16,0-2-16,0-2 48,-5-1-32,4 2 16,-4-4-96,0 3-32,3 4-16,-1 3 128,3 6 16,0 4 32,0 7-48,3 1-80,4 5-112,4 0 144,1 0 64,3 6-16,1 0-16,3 6 32,0-2-32,0-3-897,1 4-415,-3-3 127,-6-4-848,1 1-1408,-5-3-1138</inkml:trace>
  <inkml:trace contextRef="#ctx0" brushRef="#br1">35522 4667 12070,'0'0'736,"0"0"-736,0 0 1312,27 5 577,-14-5-368,-2-5-480,-3-2-529,2 1-368,-4 0 0,-3-3-48,-3 3-64,0 0 32,-3-1 16,-3 1 112,-4 6-96,-2 0-128,-3 0-32,2 8-32,-2 9 112,6 4-48,3 7 384,4 5 385,2-3 31,13 0-448,3-2-288,8-9 16,5-8-176,2-4-576,-5-7-497,3-9-832,-9-6-3729</inkml:trace>
  <inkml:trace contextRef="#ctx0" brushRef="#br1">35743 4700 7443,'0'0'2225,"0"0"-352,0 0 48,27 32-688,-20-25-161,-2 0 177,1 0-33,2 2-207,-2 0 47,-5-1-111,3-3-177,2 1-272,-4-2 81,3-2-17,1-2-80,5 0-128,-2-5-48,3-2-48,-1-5 113,2 0 79,-2-3-112,-3 0-160,2-1-128,-3 3 0,-5 3-48,3 1-16,1 7 16,-6 0-16,0 2-64,1 2 0,3 5 64,-1 4 64,2-3 64,2 3-96,3-1 96,3-3 0,0-2-16,1-1-16,2-4-32,-3 0 16,-6 0-16,3-4 0,-5-3-16,-4-2 48,6 3-48,-7-3-16,0 2-32,0 1 32,0 2-32,1 4 16,-1 0-64,5 0-96,0 7 160,3 1-16,0 0 48,3 1-32,0 0 16,3-5 0,1 0-16,-1-1-432,-1-3-832,0 0-1362,4 0-623,-3-7-3058</inkml:trace>
  <inkml:trace contextRef="#ctx0" brushRef="#br1">36326 4698 12694,'0'0'6899,"0"0"-6083,0 0-608,-31 8 1457,22 0-384,4 1-449,0 2-368,5 1-224,0 2-47,5-2 31,8-3-160,0-3 0,6-6-64,0 0 64,3 0-176,-8-8 144,4-3-336,-10-2 79,-3-2 193,-5 0-304,0-2 96,-7 0 0,-6 2 64,-4-1 96,-1 6 16,4 3 48,-3 5 0,5 2 0,5 2-80,2 9-1265,5 0-624,0 2 145,11 0-834,0-3-1888</inkml:trace>
  <inkml:trace contextRef="#ctx0" brushRef="#br1">36541 4701 18024,'0'0'1793,"0"0"-1089,0 0 273,0 0 367,0 0-319,17 31 15,-9-14-175,-2-1-497,5 0-160,3-3 32,-2-2-96,-1-5 96,-1-4-16,0-2-79,-4 0-129,1-4 96,-2-7-64,0 0-48,-5-1 0,2-3-32,1-2 16,0-1-16,-1-1-48,1 1-33,-2 6-175,5 1 0,-5 3 208,4 5 16,1 3-64,-5 0 64,4 0 64,2 0 16,-1 4-32,-5-2 48,4 3-64,1-3 112,-2 3-32,4-1 48,-1 0-16,6-2 16,7 0 0,2-2 0,3 0-16,2 0-48,-1-4 64,1-4-208,-3-4 64,-5-2 32,-5-1 0,-3-2 32,-3-3-32,-6-2 16,-2 3-64,-11 2-32,-7 6 16,-3 7 48,-6 4-16,1 13 32,1 10 32,1 8 32,6 5 160,6 3 144,12-1 1,0-5-113,18-3-64,0-7-64,7-5-32,-1-6 32,1-5-128,2-7-16,-5 0-560,-3 0-625,-7-11-784,-6-4-848,-6-2-2546</inkml:trace>
  <inkml:trace contextRef="#ctx0" brushRef="#br1">37670 4620 832,'0'0'10101,"0"0"-7268,0 0-592,0 0-272,0 0-624,0 0 176,-6-18-561,-7 18-624,2 5-304,-2 3-48,-1 8 0,3-6 48,6 3-48,3-2 32,2-4-144,5-3 208,3-2-48,5-2 16,-2-2 112,2-9-48,-4-6 32,1-4-48,-4-4 0,-1-2-64,-5-1 0,0-2 0,0-1 1,-8 6-33,-2-1 32,-4 3-64,2 5-1,-3 3-287,4 4-48,1 4 176,4 6-48,2 1-432,3 4-641,-2 7-480,0 1-1056,1 6 608,2-3-961</inkml:trace>
  <inkml:trace contextRef="#ctx0" brushRef="#br1">37564 4848 11045,'0'0'1857,"0"0"-1841,0 0-464,0 0 720,31-9 1249,-13 5 575,7-3-511,7-1-576,0 1 127,9 3-63,-1-4-577,3 3-112,-3 0-32,-2 1 160,-6 4-127,-5-1-321,-6 1-64,-4 0-128,-4 0-737,-5 0-1136,3 0-912,-10 0-1489,-1-2-3714</inkml:trace>
  <inkml:trace contextRef="#ctx0" brushRef="#br1">37855 4544 11093,'0'0'1201,"0"0"-177,0 45 1617,3-26-624,0-2-736,-3-2 47,1-6-495,2-3-353,-2-2 96,2-2-15,0-2 207,-1-6 32,1-7-336,-2-1-159,3-11-193,-2-2 0,-2-5 0,0-3 80,-6-1-160,5-5 64,-4-3 0,5 2-64,0 3 48,0 3-304,0 1 160,5 9 32,3 4-48,3 7 48,-2 5 16,3 4 0,2 6-32,3 0-48,1 4 16,-2 8 64,0 6 48,-1 1-64,-1 7 80,-5 0-48,-1 0-16,-6-4 16,1 1 0,-3-6-64,-3 0 80,-7-4-48,-1-2 32,-4-4-32,0-2 0,-3-1-160,1 2-561,4-2-287,0 0-257,6 0-576,3 3-864,1 0-1265,3 5-1985</inkml:trace>
  <inkml:trace contextRef="#ctx0" brushRef="#br1">37730 5119 7924,'0'0'8323,"0"0"-7586,-33-3-449,17 8 1697,-3 3-529,2 6-319,3 0-529,2 1-272,6 1-208,6-2 81,0-2-129,14-6-112,-1-2 128,6-4-32,0 0 80,3-7-128,-5-5 112,-4-1-64,0-7 48,-3 1-80,-7-3 96,-3 1-176,-1-5 128,-6-1-64,-5 1-16,-6 0 32,7 4 16,-3 0-48,2 8 80,1 3-128,5 7-48,4 4 32,-3 0-16,5 4-32,0 2 0,7 1-929,3 1-1088,2-4-816,2-1-2161</inkml:trace>
  <inkml:trace contextRef="#ctx0" brushRef="#br1">37901 5047 5587,'0'0'6691,"0"0"-4738,3 31 432,-2-19-160,3 4-481,2 1-639,2-4-337,0 1-223,2-7-129,1 0 48,3-5 32,-3-2-256,-1-4 16,-2-5-32,3-1-47,-4-4-65,-6-3-16,5 0-16,-1 0-48,-3 0 48,5-1-64,0 6 0,4 2-48,-6 9 32,7 1-32,-2 0 0,0 11 16,1 1 32,0 2-16,-2 2 0,3-3 16,-3 0-32,1-2 16,2-5-48,3-3-609,-1-3-863,-5 0-705,1-9-1441,-8 1-3713</inkml:trace>
  <inkml:trace contextRef="#ctx0" brushRef="#br0">18273 15994 8084,'0'0'2385,"0"0"-1377,0 0 193,0 0-33,0 0-79,0 0-273,3 0 65,-3 3-1,0 2 225,-3 6 143,-5 8-143,0 5-289,-7 4-64,-5 4-223,1 1-257,0-2-16,6-5-96,-2-4-48,6-5-16,3-8-64,4-6-48,2-3-32,5-5-176,7-12-112,4-6-96,3-9-129,4-6 97,-3 0 192,4-3 192,1 4 64,-7 2 64,1 9 0,-1 6 64,-6 5-48,-7 5-48,3 4 0,-5 4-32,0 2 32,-3 0-32,2 2 16,2 7 96,2 2 432,0 0-112,1 0-287,5 1-17,0-3-96,0 1 48,1 0 16,-1-3-80,0 2 32,-3-2-48,1-4-657,-4 2-1200,0-5-2368,-6 0-6228</inkml:trace>
  <inkml:trace contextRef="#ctx0" brushRef="#br1">10542 5050 9796,'0'0'3650,"0"0"-1041,31-8-1776,-15 5-369,7-1 592,4 4-63,2-3-465,0 2-128,-4 1-272,-3 0-128,-6 0-48,-3 1-720,-9 4-497,-1-3-287,-3 2-1202,0-4-879,0 0-4051</inkml:trace>
  <inkml:trace contextRef="#ctx0" brushRef="#br1">9435 5009 5042,'0'0'5811,"0"0"-3698,0 0-512,30 0 592,-14 0-144,8 0-417,3 0-175,0 0-416,5 0-337,-1 0-416,-3 0-160,-6-4-96,2 1-64,-10 0-608,-1-2-321,-6 5-383,-6 0-673,2 0-1393,-3 0-2048,0 0-1922</inkml:trace>
  <inkml:trace contextRef="#ctx0" brushRef="#br1">9446 5221 4002,'0'0'8404,"0"0"-7188,0 0 865,44 0 512,-25 0-816,1 3-576,3-3-241,1 0-239,-5 0-225,4 0-256,-7 0-128,0 0-64,-5 0-16,0 0-272,-2 0-593,-6 0-495,0 0-721,-3 0-1025,0-3-1055,-7 3-2803</inkml:trace>
  <inkml:trace contextRef="#ctx0" brushRef="#br1">8390 4735 6003,'0'0'2945,"0"0"-768,-27-30-656,14 24-97,-4-1-79,-2 3-769,-2 4-208,-1 0-127,2 11-161,4 4-32,-1 6 48,7 9 544,1 7 368,2 11 113,2 9 48,5 7 31,0 1-223,0-5-289,0-5-320,8-7-192,-4-11-128,4-7-48,-4-9-16,-1-2-16,-3 1 16,0-7-208,0 0-256,-3-6-241,-1-3-463,-1-4-961,-2-4-1633,-1-12-2961</inkml:trace>
  <inkml:trace contextRef="#ctx0" brushRef="#br1">8075 5109 6307,'0'0'8932,"0"0"-7139,0 0-1169,50 8 657,-19-8 608,5 5-433,2-3-495,-2-2-273,-5 5-464,-3-4-192,-9 1-16,-6 3-272,-3-3-672,-6 3-721,-4-5-992,0 0-737,-4-7-960</inkml:trace>
  <inkml:trace contextRef="#ctx0" brushRef="#br1">8899 4917 7924,'0'0'4194,"-23"54"-753,7-13-976,-3 6 96,0 1-608,0-1-464,5-2-288,4-12-481,5-6-448,2-9-256,3-6-80,0-2 32,0-7-608,6-3-721,-1 0-480,-1-10-912,-1-5-2818,-2-3-7587</inkml:trace>
  <inkml:trace contextRef="#ctx0" brushRef="#br1">8674 5019 12998,'0'0'3826,"26"46"-1553,-9-15-160,0-3-577,-1 2-703,-3-4-449,1-4-32,-2-6-320,-8-2-16,4-6-32,-3-4 16,-5-1-352,2-3-512,-2-7 175,5-4-943,-4-8-2290,5-7-3810</inkml:trace>
  <inkml:trace contextRef="#ctx0" brushRef="#br1">7381 5102 12342,'0'0'2625,"0"0"-1505,0 0-463,0 0-113,42 4 352,-19 0 385,4 0-497,-2 1-480,4-1-128,-1-2-143,-1 1-17,-6-3-16,-2 0-49,-4 0-687,-6 0-48,-2 0-337,-4 0 1,-3 0-161,0 0 113,-5 0-289,-5 0-1264,3 0-4018,-2 0 4738</inkml:trace>
  <inkml:trace contextRef="#ctx0" brushRef="#br1">7513 4916 5811,'0'0'4274,"0"0"-3410,9 38 497,-4-9 1568,4 8-192,-2 6-960,-2 0-400,-5 1-497,0-2-336,0-7-288,0-8-160,-7-5-80,5-7-48,2-7 48,0-6-160,0-2-832,4-3-1377,1-16-1505,2-2-7187</inkml:trace>
  <inkml:trace contextRef="#ctx0" brushRef="#br1">6255 5450 2385,'0'0'2481,"0"0"-1728,0 0 1808,-2 31 448,4-17-1104,0 10 720,1 9-80,-3 3-816,-5 9-496,-8 5-225,0-1-368,-4-8-31,3 1-65,-1-13-144,3-3-64,2-7-208,4-6 0,0-4-32,2-2-15,2-3-113,2-4 160,0-11 80,2-4-256,5-11-128,8-7 176,-2-8 16,6-4 48,1-3-128,2 0-385,-6-1 241,4 5 16,-6 3 192,-2 9-48,-3 5 16,-1 8 48,-4 3-48,0 6 16,2 3-16,1 4-128,-1 3 48,5 3 80,2 4-32,5 5 64,-4 2-16,-3 2 0,-3 6 16,-3 1 0,-5 3 32,-2 2 16,-9 2 0,-2 1 0,-6-4 32,0 1-16,-3-2 48,1-4-64,4-3 32,-1-5-16,5-2-48,2-6 0,3-2-16,0 1 16,4-5-48,1 2 16,3 3 0,0-1-80,3 2 0,1 5 64,11 1-16,-1 3 64,5 3 64,5-3 80,2 0 16,2 0-112,2-4-16,-2 0-32,-1-3 48,-7-1-32,-2-3 0,-6-1-224,-7 2-720,-5 2-97,0-5-207,-5 3 95,-2-5-575,0 0-2498,-1 0-6211</inkml:trace>
  <inkml:trace contextRef="#ctx0" brushRef="#br1">6211 5245 4690,'0'0'9797,"0"0"-8693,0 0 289,0 0 640,0 0-641,0 0-479,13-15-497,-3 15-256,12-4 272,4 4 353,5-7-241,7 3-176,5-2-160,0-3 96,5 2 369,-5-1-481,-5 4-128,-2-3-64,-10 5 0,-5 1-433,-6 1-399,-8 0-384,-4 0-1058,-3 0-1503,-7-5-1954,-5 3-5474</inkml:trace>
  <inkml:trace contextRef="#ctx0" brushRef="#br1">6735 4342 2257,'0'0'2177,"0"0"-864,0 0-737,0 0-1072,0 0 576,0 0 896,-7-9 689,5 7-320,2 0 623,0-3 386,0 3-161,0-3-353,0 2-287,0-1 144,0-3-481,0 7-591,9-5-369,1 5-144,7 0-80,-1 0 0,4 0-64,-4 0 0,1 2 0,-6 3-16,0 1-176,-7 0-160,-4 1-97,0 4 145,-7 0 224,-2 1 96,-3-1 96,0 0-80,2 0 96,5-2-96,2 1 144,3-3-16,8 1-16,2 3 48,4-4 81,5-1-129,-2-2-128,1 1 80,1-5-64,-6 0 16,-4 0 0,1 0-112,-4 0-593,-6-3-719,0 1-561,-14 0-3010</inkml:trace>
  <inkml:trace contextRef="#ctx0" brushRef="#br1">6531 4421 4194,'0'0'2161,"0"0"2945,0 0-3361,0 0-576,0 0-97,0 0-224,7-8-207,-7 8-305,0 0-144,0 4-64,0 0 64,0 7-32,-3 6-64,1 4 112,-3 8 1217,0 0-401,1 8-399,-3 0 143,2-1-32,-2 3-223,-1-2-81,1-4 64,-1 5 48,0-6-143,-3 1-113,2-2-96,-1-3-16,1-1-144,2-2 48,-1-2 16,4-4 32,-1 3-64,1-3-32,1-4 48,0-2-64,1 0 32,2-2-64,0-4 32,0-3-48,0 0-304,-3-2-576,3-2-273,-1 0-496,-2-2-496,-1-6-2689,1-4-6371</inkml:trace>
  <inkml:trace contextRef="#ctx0" brushRef="#br1">6138 4567 2225,'0'0'6291,"0"0"-2209,0 0-2690,0-28-159,0 21 784,0 1-721,3 0-591,-3 4-225,3-3-128,-3 5-160,2-2-80,-2 0-16,4 2-48,-1 0-32,0 4-16,2 3 32,2 8-16,2 7 193,1 5 735,2 10-208,0 3 177,4 6 207,-1 1-592,1 1 33,-1-3-145,1-4-208,0-5-96,-1-5-32,0-6 48,-3-2-32,0-5-16,-3-3-16,-2-5-32,-2-1 0,-2-2-16,-3-4-32,0 2-224,0-5-256,0 0-432,-3 0-673,1-5-1072,-4-2-1681,2-7-3458</inkml:trace>
  <inkml:trace contextRef="#ctx0" brushRef="#br1">11308 4662 10021,'0'0'2673,"0"0"-2369,8 38 1201,-5-5 1520,0 8-624,-3 11-496,0-1-624,-3 1-481,0-7-416,0-11-272,-2-5-48,5-10 16,-3-5-64,1-2 0,2-6-416,-6-2-832,2-4-1026,0-2-2208,-6-8-11765</inkml:trace>
  <inkml:trace contextRef="#ctx0" brushRef="#br1">11098 5370 8260,'0'0'2913,"0"0"-256,0 0-592,0 0-576,0 0-337,46 8-383,-6-8 239,9 0 145,11-2-417,1-3-208,-5-1-255,-5 0-145,-13 4-128,-7 0-16,-14-1-96,-6 1-881,-6 2-560,-5 0-656,-7 0-176,-7 0-112,-1 0-2801,-2 0 495</inkml:trace>
  <inkml:trace contextRef="#ctx0" brushRef="#br1">11273 5619 6931,'0'0'3586,"0"0"-1329,0 0-688,-32 3-305,18 7-143,-3 2-385,-3 4-32,1 6-127,0-1 79,5 3 48,7 1 97,4-4-193,6-1-224,10-5-64,3-4-32,5 0-160,4-7-32,0-4 0,-2 0 0,4-1-63,-5-11 15,-3 2 0,-6-4-112,-5-1-49,-5-1-63,-3-2 16,-3-3-64,-5 2-16,-5-1 16,-1 2 96,-1 4 0,-2 1 32,1 0 64,-1 5-32,-2 1 0,1-2 64,0 5-64,1 2 80,1 2-16,5 0 32,-2 8-48,6 7 48,1 6 48,6 12 192,0 1 304,10 9-48,3 3-207,1 3-49,-1 1-160,6-4-112,-6 0 80,1-5-128,-1-6 80,-7-6-16,-1-6-32,-5-5 32,0 0-48,-7-6-48,-5-1-96,1-7-16,-2 3-209,5-7-303,0 0-384,5 0-945,3-7-2225,0-4-6419</inkml:trace>
  <inkml:trace contextRef="#ctx0" brushRef="#br1">27616 6987 6163,'0'0'8804,"0"0"-6595,0 0-1889,-3-33 496,1 25 145,-4 4-305,-2-3-144,2 7-224,-4 0-223,-5 0-65,3 7 32,-4 1-64,5 7 96,-5 2-112,8-2 16,-3 4-97,11 3-15,0 1 48,0 1 64,14 2 0,-1 2-16,6-2 48,3 4-48,-1-4 64,-2 0 0,-3-5 0,0-2 64,-8-1-64,0-4 32,-2 2 0,-6-1 16,0-5 0,-11 3 129,-3 0 63,0-1-16,-6-5-48,-2 5-112,3-8-16,1 2-16,-1-3 48,2-2-80,4-1 32,5 0-64,0 0 32,4 0-16,4-4-32,0-4-176,7-1-721,0-2-703,4-2-785,3 3-1313,-3-6-6019</inkml:trace>
  <inkml:trace contextRef="#ctx0" brushRef="#br1">27830 6972 7395,'0'0'769,"0"0"2224,0 0-1472,0 0-705,0 0-304,0 0 65,6 10-129,-6 7 320,0 7 529,2 6 127,-2 7 97,0 5-144,0 2-481,0 1 17,0-5-353,0-3-80,0-7-224,0-4-128,0-8-80,0-4 32,0-2-32,0-5-48,-2 0 32,-1-5-352,0-2-544,3-2-625,-4-8-1056,3-6-2946</inkml:trace>
  <inkml:trace contextRef="#ctx0" brushRef="#br1">27750 7190 5234,'0'0'8692,"0"0"-6979,0 0-880,0 0 319,0 0 145,0 0-513,-17 7-448,24-7-144,5 0-16,5 0 128,1 0 193,7 0-257,1 0-176,1 0-48,0 0-464,-5-2-1073,-1 2-912,-9 0-1633,1 0-4626</inkml:trace>
  <inkml:trace contextRef="#ctx0" brushRef="#br1">28003 7257 9925,'0'0'2529,"0"0"-528,13 33-225,-8-25-671,-2 1-417,2-4-480,1-3-160,-1-2-80,-4-5-1568,-1-6-2450</inkml:trace>
  <inkml:trace contextRef="#ctx0" brushRef="#br1">28035 7023 5731,'0'0'8195,"0"0"-6610,0 0-1121,0 0-128,0 0-143,0 0-145,11 7 0,-6-3-224,0 0-513,2-4-4241</inkml:trace>
  <inkml:trace contextRef="#ctx0" brushRef="#br1">28250 6923 8196,'0'0'2993,"0"0"-16,-11 46-47,9-18-833,2 7-801,0 1-191,0 5 159,0 2-399,2 0-289,3-4-176,-2-2-16,0-6-175,-2-5-97,4-7-16,-5-3-32,2-7-48,3-5 16,-2-4-64,1 0-256,1-16-1361,0-5-1537,-5-4-3249</inkml:trace>
  <inkml:trace contextRef="#ctx0" brushRef="#br1">28428 6863 9316,'0'0'4834,"0"0"-3057,0 0-416,0 0-145,0 0-239,0 0-401,9 11-336,-9 4 721,0 11 191,3 8-111,-3 11-209,0 2-16,0 10 33,-3 1-289,0-6-272,1-8-160,-1-3-96,3-9-48,0-8 64,5-7-48,1-4-16,-5-7 16,5-1-224,-6-5-880,2 0-1233,-2-15-561,0-7-6034</inkml:trace>
  <inkml:trace contextRef="#ctx0" brushRef="#br1">28930 7194 5442,'0'0'7156,"0"0"-5828,0 0-655,-36-13 303,29 13 161,-2-2-289,-1 2-160,-1 0-111,0 5 31,0 2-48,1 9 112,-1-1 1,0 2-145,8-2-128,1 3-224,2-6-64,5-2-80,6-1 16,7-6 32,-1-3-48,2-3-16,2-9-32,-2-2-320,-3-1-16,2-1 128,-9-1 64,2 3 112,-7 2 48,-3 7 48,-1 3-16,0 2 224,0 11-224,-5 8-32,-3 5 480,-3 6 385,5-2-209,1 0-336,3-5-240,2-5-80,7-10-16,2-4-256,7-4-752,-3-9-1121,4-7-1425,0-10-2177</inkml:trace>
  <inkml:trace contextRef="#ctx0" brushRef="#br1">29117 7169 6419,'0'0'7956,"0"0"-6740,0 0 561,0 0 448,0 0-704,0 0-497,21 14-608,-2-21-64,1 0-159,3-4-209,2 3-32,-7-3-737,4 7-495,-6 0-353,-5 1 368,-1 3 145,-6 3 704,-2 10 464,-2 4 128,0 2 976,0 3 273,3-1-385,-1 3-559,9-7-1,-6 0 0,9-6 0,-6-5 144,2-6 65,2 0 63,-2-2-160,-1-7-191,-2-2-129,-3-4 0,4 1-16,-5-2 0,-1 1-192,0 5-16,-2 1-48,3 2 0,-3 7 48,2 0-112,-2 3-16,6 3 32,-5 1 80,4 3-48,5-3 48,-1 1 0,1-4 16,2-1 32,0-1-48,0-2 0,3 0 16,-7 0-48,4-2-32,-2-5 112,0-1-64,-1-1 32,-7-1 0,3 1 0,1 1-16,-6 1 32,1 3-32,-1 4-16,0 0 16,0 4-144,0 6 80,5 4-32,0 1 208,1 0-64,7-2-32,4-5 64,3-2-31,0-6-1,4 0-16,0-8-657,-2-7-959,-3 0-1442,-3-2-671,-4 0-4099</inkml:trace>
  <inkml:trace contextRef="#ctx0" brushRef="#br1">29185 6983 8116,'0'0'6050,"0"0"-3552,5 41 111,1-18-544,-5 6-416,2 0 239,-2 6-783,-1 2-289,0-4-432,0 0-207,0-7-113,3-4-48,-3-3-32,0-9-16,0 2-593,0-10-671,-3-2-1073,2-7-577,-3-10-2896</inkml:trace>
  <inkml:trace contextRef="#ctx0" brushRef="#br1">29832 7180 2433,'0'0'14279,"0"0"-12583,-21 34-79,10-18 176,4 1 144,3-4-320,0 0-625,4 0-240,4-3-383,6-1-65,8-5 32,1-4-192,5 0-112,2-11-32,-2-4-112,0-4-336,-7-3-161,-4 1-175,-6-3-96,-7 3-241,0 3 337,-11 4 480,-5 5 384,-3 2 16,-3 7 240,4 0 96,6 0-128,-1 7-176,7-3-160,6 2 32,0 3-432,9-6-913,7-3-1248,3 0-3281</inkml:trace>
  <inkml:trace contextRef="#ctx0" brushRef="#br1">30248 7092 21338,'0'0'2737,"0"0"-2561,0 0 128,0 0 1105,-39 0-353,23 7-784,-2-2-239,2 7-33,1 3-65,9-1 65,0 2-32,6 1-80,6 0 32,6 0 48,4-1 16,1 1 48,5-1 0,-9-3-48,5 3 32,-6-6 16,-5-1-48,-7 1 48,0-1-32,-10-2-32,-5 1 32,-3-1 16,-1-4-16,-7-2-16,9-1 32,-1 0-64,5 0 48,2 0-656,4-4-96,3-3-529,4 3-480,0-2-80,4 1-496,7-4-1296,-2 6-2354,2-4-1616</inkml:trace>
  <inkml:trace contextRef="#ctx0" brushRef="#br1">30832 9717 272,'0'0'8420,"0"0"-4674,0 0-2050,0 0-127,0 0-288,0 0-305,0 15-207,3-8-193,0 3-48,-3 5 96,0 4 145,0 7 159,0 4-111,0 2-225,0 9 288,0 0 17,-6 1-289,2-2-272,2-3-208,-4 1-160,1-3-16,4-1 16,-5-3 16,5-6 0,-5-2 32,6-6-320,0-1-320,-5-8-433,5-6-352,0-2-95,0 0 31,0-10-560,0-9-2337,0-3-6275</inkml:trace>
  <inkml:trace contextRef="#ctx0" brushRef="#br1">30823 9758 5234,'0'0'1009,"0"0"-577,0 0-848,0 0 624,0 0 544,0 0-432,7-24-288,-5 24-464,-2-2 304,3-2 272,-3 4 385,3 0 367,-3-2 513,0-1 143,0 3-143,0 0-385,0 0-159,0-2-113,1 2-352,-1-2-128,0 2-95,0 0 63,0 0 96,0 0 16,0 4-64,-7 5-48,-5 6 64,0 2 145,-1 2-1,-5 1-80,5-3-16,2-2-176,4-4-48,1-3-16,3-5-64,0 1-48,3-4 0,0 0-96,0-7 0,6-5 32,0-5 0,0-7-256,6-4 48,-3-3 240,5 2 64,0 3-48,-1 0 80,-1 11 48,-3 2 32,1 7-64,-4 6-32,6 4-96,-1 7 64,5 3 176,0 10 272,6 2-111,-1 0-33,1 0-48,-1-4 32,1-1-96,0-3-192,-5-6 48,-5-1-80,-1-3-32,-6-1-960,-5-3-1410,0-4-2768</inkml:trace>
  <inkml:trace contextRef="#ctx0" brushRef="#br1">25000 10781 5442,'0'0'9445,"0"0"-7876,0 0-753,0 0 384,14-26 257,-9 16-32,1-4-65,5 0-463,-4-1-129,-1-3-64,2 3-255,-3-4-273,-5 4-80,0-1-96,0 2 32,-10 1-64,-4 0 16,-7 2 16,-3 7-16,-6 0-80,-2 4 96,-4 0 0,2 11-64,-2 8 112,1 10-48,-1 13 32,5 9 48,6 9 208,4 11 304,9 0-224,8 0-96,4-4-207,12-7-33,7-6-48,2-11 112,3-9-80,2-4 0,-2-8-16,-1-7 0,1-4 0,0-8-96,1-3-465,-7-6-63,1-7-160,0-4-97,0-2 113,-2-3 224,1 3-129,-5 2 17,2 4 176,-3 2-112,-2 7-1681,-4 4-1889,-6-3-2257,0 3 3713</inkml:trace>
  <inkml:trace contextRef="#ctx0" brushRef="#br1">25297 11082 14054,'0'0'2466,"0"0"-2258,0 0 1040,0 0 1041,-20 32-512,15-17-624,5 0-241,0-2-272,3 0-400,11-7-79,2-2-49,6-4-96,-1-4-32,1-6 16,-4-7-80,-2 0-113,-7-3-95,-2 1 48,-7 2-112,0-1 80,-13 4 64,-3 5 112,-3 0 96,-5 9 32,0 0 0,2 0-16,1 9 16,5 0-16,5-4 32,5 2-96,6 0-1089,0-2-1488,6-5-2865,5 0-1810</inkml:trace>
  <inkml:trace contextRef="#ctx0" brushRef="#br1">25513 11112 12246,'0'0'6819,"0"0"-5955,0 0-352,0 0 753,0 0 0,0 0-161,8 20-160,-3-27-511,1-2-193,-1-1-192,3-6-32,2 2 16,-3-1 0,3-2-16,-2 1-32,0 8 48,2 1-48,-1 4 32,-1 3-64,0 10 48,3 7 96,-4 2 240,0 5 256,0-1-288,-1 2-208,-3-6-80,2-2 32,0-5-64,1-5-64,-6-5-672,4-2-769,-3-5-624,2-5-1632,0-9-5684</inkml:trace>
  <inkml:trace contextRef="#ctx0" brushRef="#br1">25884 11003 1713,'0'0'15239,"0"0"-13526,0 0-1585,0 0 1008,0 0 817,0 0-544,-31-2-529,14 11-432,1 5-224,-1-1-80,4 2-96,8-2-32,2-1 16,3 1-64,3 0 16,8 0-64,2-1 0,0 0-192,4-1 32,-3-1 80,-2 4 144,-1-4 16,-8 1 16,2-5-32,-5 5 64,0-3 32,-8-1 16,3 0 64,-8-3 0,-4 0 16,5 0-80,-3-1 33,4-1-113,-2-2-32,8 0-497,-6 0-879,8-2-433,3-7-1649,0-4-4978</inkml:trace>
  <inkml:trace contextRef="#ctx0" brushRef="#br1">26032 10837 7764,'0'0'4498,"0"0"-3858,0 0 448,0 0 1314,0 0-482,0 0-975,8-8-561,-4 8-176,1 8 480,0 5 385,0 2 223,-2 7-111,-2 5 128,3 5-209,-4 5 17,0 2-97,0-3-416,0-1-335,0-3-145,0-6-48,0-4-48,0-8 16,1-1-48,-1-7 0,0-1-224,0-3-225,0-2-383,0 0-305,0-7-879,-1-1-1170,-3-5-1104,4 3-4514</inkml:trace>
  <inkml:trace contextRef="#ctx0" brushRef="#br1">25951 11056 9636,'0'0'5747,"0"0"-3266,0 0-1296,0 0 111,0 0 97,0 0-561,-12-12-303,12 12-209,5 0 192,2 0 192,4 0 1,5 3-209,3-3-240,3 0-112,-1 0-64,1 0-32,-5-3-48,3-4-96,-3 2-432,-3-1-529,-4 4-527,-2 0-33,-2 0-496,-4 2-3106,3 0-5377</inkml:trace>
  <inkml:trace contextRef="#ctx0" brushRef="#br1">26235 11161 18024,'0'0'1169,"0"0"-1121,7 35 16,-2-25 928,2 0 1025,-2-2-624,0-4-689,0 0-160,-4-4 241,3 0 223,0 0-47,-4-6-305,0-2-320,3-4 0,-3 2 32,0-6-207,0 4-65,0-2-144,0 0 64,-3 2-16,2-2 0,-2 2 0,-1 0 0,3 2 64,-2 3 64,3-3 192,0 1-48,0 2-32,0-1-192,4 1 0,4-1-48,-1 4 16,4-3 0,-2 3-48,6 4 32,-4 0-64,3 0 32,-1 0-160,-4 4-144,0 3-385,4-3-223,-4 0-545,0 3-928,3-5-976,-5-2-2754,5 0-7956</inkml:trace>
  <inkml:trace contextRef="#ctx0" brushRef="#br1">26496 11076 6771,'0'0'12214,"0"0"-10357,0 0-1745,-27 30 160,19-15 1024,4-1 65,2 2-321,2 3-511,0-4-193,5 0-192,4-4 96,3-4-32,0-4-128,3-3-32,1 0-32,-4-8 32,1-7-32,-4 0 16,-2-2-64,-5-2 32,1 1-80,-3 3 16,0 3 64,0 5 48,-5 2 496,1 5 49,-2 5-193,1 6 32,4 4 224,-5 4-175,6 2-145,0 1-176,0 1 0,0-1-112,6-3 48,3-4-160,0-4-304,6-6-225,1-5-335,6-2-321,-1-12-1248,-2-5-1200,3-6-3571,-1-1-5009</inkml:trace>
  <inkml:trace contextRef="#ctx0" brushRef="#br1">26758 10794 16872,'0'0'8115,"0"0"-7346,0 0-1217,0 0-657,0 0 641,0 0 176,7-11-433,-7 16-1728,3 1-5186</inkml:trace>
  <inkml:trace contextRef="#ctx0" brushRef="#br1">26768 11089 15847,'0'0'5107,"0"0"-4883,-16 39-160,10-20-16,5 0 656,-3-2 833,4-2-705,0-2-752,5-6-32,1-4-64,0-3-448,1 0-1233,-1-10-1744,-1-3-2498,-4-5-4418</inkml:trace>
  <inkml:trace contextRef="#ctx0" brushRef="#br1">26870 11097 12150,'0'0'1184,"0"0"-1104,20 38 1105,-16-22 1344,4-6-512,-4 4-593,3-4-575,1-3-417,-3-1-48,1-4 321,-1-2-145,1 0-144,0-4-96,-3-5 32,0-2-128,1 1-208,1-9-16,0 0-32,1-6-48,5-1-368,-2 3-240,1-1 144,2 4 448,-3 6 256,1 5 384,-4 3 160,2 6 129,-3 0 31,1 0-304,-1 9-48,1 2-15,1 1-1,-2 3-240,-4 1 16,5 1-96,-1-2-32,-3-1-96,3-1 0,-4-2-80,4-4 16,-2-3-160,2-1-832,0-3-785,-4-5-1569,10-8-3217</inkml:trace>
  <inkml:trace contextRef="#ctx0" brushRef="#br1">27287 10745 11717,'0'0'13671,"0"0"-12327,0 0-1376,0 0-80,0 0 240,0 45 481,-3-13 495,1 4-688,-4 7-400,0 2 16,-1 0-16,1-1 16,0-6-32,1-5-64,3-7-112,-1-7-272,3-4-336,0-6-609,0-9-1504,0-2-1681</inkml:trace>
  <inkml:trace contextRef="#ctx0" brushRef="#br1">27158 10958 17448,'0'0'2945,"28"-12"-2593,-6 8 385,3 2 1840,5-2-432,-2 4-768,-1-4-609,-7-1-432,3 1-128,-7 0-16,-6-1-128,-3-1-112,-7 1-560,0 1-993,-7 0-1936,-3-3-2418,-2 3-9380</inkml:trace>
  <inkml:trace contextRef="#ctx0" brushRef="#br1">27666 10910 10597,'0'0'7715,"0"0"-5378,-38 22-1296,25-12-113,2-1-399,3-2-369,3-4-112,5-3-64,0 0 48,5-1-208,3-8-449,3-2-127,2-2 16,-2-1 335,-3 0 161,-2 3-176,-5 3 64,-1 2 336,0 1 0,0 5 112,0 0-48,-1 0-32,-2 5-96,0 1-2001,1 5-2689,-1 1-5139</inkml:trace>
  <inkml:trace contextRef="#ctx0" brushRef="#br1">27653 11200 11173,'0'0'4322,"0"0"-2241,0 0-384,-32 21-160,32-14-545,0 2-512,0-3-16,7 1-63,4-3-97,-3 3-240,-1-4 16,-3-3-32,2 3 0,-6-3 96,0 0 304,0 0 192,-6-3-95,1-3-321,-9 0-208,3-1-16,1 3 0,2 0 32,0 2-64,5 2 0,3 0-32,0 2-288,11 4-273,-3 1 161,2 1-432,4-2-705,-2-1-608,-2-5-2417,-3 0-6499</inkml:trace>
  <inkml:trace contextRef="#ctx0" brushRef="#br1">29517 10900 6643,'0'0'896,"0"0"4243,0 0-2290,0 0-816,0 0-144,0 0-240,2-7-369,-2 7-255,0 0-273,0 1-192,0 8-192,6 2-111,7 4-49,4 1-16,4 2 176,3-3-288,0 0-48,0-4 16,0-5-16,-10 1 0,0-5-16,-4 1 0,-5-2-32,-4-1 32,-1 2-16,-1 2 0,-14 3 16,-7 5 0,-2 2 32,-1 5 32,-6-1-48,6 1 0,1-4-32,11-4-16,6-2 80,3-6-80,4-3-160,11 0-544,2-5-929,6-9-752,4-3-1345,-4-2-3617</inkml:trace>
  <inkml:trace contextRef="#ctx0" brushRef="#br1">29400 11373 5971,'0'0'6739,"0"0"-4386,0 0-1169,0 0 17,0 0 80,0 0-273,0 0 17,49 8-81,-20-8-144,1-1 353,4-5 47,2 2-47,-4 1-145,3-2 17,-3 5-529,-5 0-256,2 0-112,-10 0-112,-2 0 48,-4 0-48,-5 0-128,-3 0-272,0 0-336,-5 0-257,0 0-191,-5 0-465,-2 0-496,1-7-1168,-1 3-2306,6-4-3265</inkml:trace>
  <inkml:trace contextRef="#ctx0" brushRef="#br1">30141 10906 14759,'0'0'3329,"0"0"-2480,0 0 79,0 0 113,0 0-97,-43-10-240,24 25-159,-1 8-113,1 7 224,1 7 337,1 3 111,4 2-208,5-1-95,3 0-289,5-6-112,7-2-144,10-7-128,2-4 145,2-5-1,8-7-32,1-8-16,8-2 32,5-8-96,-6-6-128,6-5-32,-2-2 0,-6-3 16,-3-2-96,-5 1 48,-8 2-208,-6-3 0,-6 0 144,-7 2 80,0 0 0,-12 2-32,-7-1 48,-2 1-48,-8 1 32,-7 3-80,4 4 64,-6-1-32,3 4 16,3 3-145,2 1-271,6 3-80,8 4 144,1 0 96,8 0-513,7 0-607,0 4-1089,0 0-801,10 0-1616,4 1-3442</inkml:trace>
  <inkml:trace contextRef="#ctx0" brushRef="#br1">28783 10881 8996,'0'0'4802,"0"0"-2609,0 0-1008,0 0-449,0 0 97,0 0-145,3-13-192,-3 11-192,0 2 0,0 0-240,0 0 193,2 9-113,5 10-48,5 10 176,6 12 1088,7 7 97,2 1 64,7-1-497,-2-5-496,-2-9-159,-6-8-193,-5-7-64,-6-4-80,-1-1 16,-6-4-48,-4-6-352,-2 1-529,-5-5 17,-4 0-49,-6 0-799,1-7-289,1-5-1121,2-4-2896,3-1-3267</inkml:trace>
  <inkml:trace contextRef="#ctx0" brushRef="#br1">29191 10790 6019,'0'0'6675,"0"0"-4098,0 0-1264,0 0-129,0 0-239,0 0-289,-3 0-400,-3 9-224,1 3 48,-5 8 80,0 4 224,4 8 593,-1 4 223,-3 8 209,-3 3-80,5 0-449,-7 1-192,3-3-127,-3-9-129,3-2-208,4-5-112,3-10-48,-1-5 16,1-2-96,5-6-96,5-6-817,3-6-671,2-9-817,-1-5-1217,1-8-4002</inkml:trace>
  <inkml:trace contextRef="#ctx0" brushRef="#br1">31189 11084 5186,'0'0'7060,"-5"39"-3939,1-11-1232,-4 4-272,0 1-753,-3-2-576,-2-3-176,2-4-32,0-7-64,1-5-32,5-2-544,-1-8-1281,0-2-2289,2-9-6851</inkml:trace>
  <inkml:trace contextRef="#ctx0" brushRef="#br1">31884 10854 5394,'0'0'4723,"0"0"-1922,0 0-1152,0 0-225,-3 28 401,-2-3 272,-9 6-592,-2 3-401,3 2-207,-5-1-97,4-5-288,1-4-176,4-7-143,2-5-81,6-7 80,1-2 80,0-3-32,0-2 16,0-7 32,0-3 32,4-9-32,3-7-207,-1-9-33,1-4 0,6-2 48,-6-1-321,3 3 81,-2 7-96,-3 8 176,1 7 80,-4 8 16,3 2-16,-5 7 0,3 0-32,0 3 48,2 7-16,1 10-48,4 6 192,1 8 177,5 7 319,-1 2-224,8 1-208,-3-6-64,3-2-208,-3-10-16,0-4 16,2-7 80,-9-7-48,4-5 64,-4-3 32,0-4 0,-1-9 16,-5-3 0,4-6 32,-8-3-80,0-5 48,2-4-96,-3-6 97,-2-2-354,0 1-63,0 2-16,0 5 112,0 5 80,0 6 80,0 6 64,0 5 0,0 5 32,-2 1-80,-1 3 96,1 3-80,-3 0-16,4 3-64,-5-2-593,4 8-543,-1-3-1185,1 1-913,-3-3-3185,5-1-4370</inkml:trace>
  <inkml:trace contextRef="#ctx0" brushRef="#br1">32281 11099 6739,'0'0'6627,"0"0"-3201,0 0-1137,0 0-641,0 28-639,1-22-321,4-4-224,0 1-143,0-2-33,-1-1-80,1 0-16,0-1-176,-3-2 48,-2 0-32,0 0-16,-2 1-48,-3 2 64,-1 0-48,0 0 16,1 0 0,3 5-32,2-4 32,0 1-96,2-2 32,6 0-800,1-3-945,-4-6-2081,0-2-4114</inkml:trace>
  <inkml:trace contextRef="#ctx0" brushRef="#br1">32543 10754 5122,'0'0'369,"0"0"2592,0 0-144,0 0-496,0 0-192,0 0-512,18-19-513,-17 24-431,4 8-161,0 8 208,-3 10 1329,4 7-368,-6 3-272,0 6-337,0-4-223,0-3-129,0-5-144,-3-4-416,0-12-128,3-2-48,-2-6 32,2-5-32,0-4 0,0-2-240,0-8-496,0-6-993,2-5-1232,-2-7-545,0-1-2385,0-1-5090</inkml:trace>
  <inkml:trace contextRef="#ctx0" brushRef="#br1">32567 10965 13270,'0'0'4210,"0"0"-2129,0 0-32,32 30-448,-14-27-433,4-3-271,-1-7-257,4-1-432,-4-6-80,-5-2-160,1-1-224,-7-5-817,0-1-495,-6-3 15,-2-3-640,-2 5-736,0 2-753,0 4 769,-5 3 1600,1 6 1921,0 5 929,-3 0-577,3 2 33,2-1 223,0 3-127,-1 0-385,3 0-192,0 0-31,0 0-33,0 0 144,0 5 353,0 2-81,5 7 369,-5 1 31,2 11-335,-2 4 319,0 7 289,0 6-417,-2 0-223,-3-3-145,5-3-176,0-2-271,0-10-386,0-5 65,0-5 0,0-4 16,5-7-32,-5 0-416,2-4-704,1-2-753,-3-7-976,0-3-1489,0-5-6660</inkml:trace>
  <inkml:trace contextRef="#ctx0" brushRef="#br1">32815 11043 6003,'0'0'6787,"0"0"-4050,0 0-1216,0 0-273,0 0-239,0 0-433,36-7 481,-11-2-17,-4-1-544,2-1-384,-3-1-64,-4-1-80,-1 1 48,-5 4-32,-8 2-176,-2 0 16,0 0 16,-9 3 112,-9 3-336,-2 0-176,0 9 191,-3 3 289,3 6 80,4 1 48,4 0 81,6 0 287,6-2-224,6 1-192,13-5 64,2-5-32,5-1 0,3-7-64,-1 0-144,-3 0-817,-4-5-1552,-6-1-2657,-6-5-4034</inkml:trace>
  <inkml:trace contextRef="#ctx0" brushRef="#br1">33116 11045 8180,'0'0'4226,"0"0"-977,0 0-1200,0 0-80,0 0-752,0 0-401,27 2-16,-23-7-143,3 3-177,1-3-112,-4 1 48,4 4-96,-1-2-144,-2 2-144,-1 0 16,2 0-32,0 0 64,0 2-31,-2-2 31,0 4-96,1-4 128,1 3-80,-4-3 32,2 0 16,-1 0-80,0 0 48,-3 0-32,1-3 32,5-3-80,-6 0 16,5-4-64,-4 2-192,5 0-113,0 1 129,-3 3 240,2 0-32,-2 4 48,5 0 0,-2 0 16,3 1 80,0 6 160,-1-3-176,2 3-64,-3-3 80,5-2-144,-6 0-16,2 1-656,-1-3-544,-3 0-577,2 0-1137,-1-7-3152,-4 3-2675</inkml:trace>
  <inkml:trace contextRef="#ctx0" brushRef="#br1">33482 11072 15703,'0'0'1825,"0"0"-1857,0 0 688,0 0 1681,0 0-976,0 0-1041,19 26-288,-19-22-16,3-1-448,-3-3-769,0 0-1664,0-7-5187</inkml:trace>
  <inkml:trace contextRef="#ctx0" brushRef="#br1">33492 10827 14583,'0'0'4530,"0"0"-4402,0 0-2641,0 0 1344,0 0 1217,0 0-48,24 17-2913,-17-12-7380</inkml:trace>
  <inkml:trace contextRef="#ctx0" brushRef="#br1">33691 10963 17720,'0'0'2369,"0"0"-2225,0 0-48,0 0 785,0 0 79,0 0-624,-3 7-368,1 4 32,-2-3 32,2 7-16,-1-4 48,3 2-192,0 0-80,0-3-48,6-1 160,2 2 32,3-3 96,-6 3-64,3-4 48,-3 4-48,0-3 64,-1 3-32,-4-2 32,0-1 0,0 1-16,-4 0 48,-3-3-64,-1-2 80,1-1-32,3-2 48,-1-1-96,-1 0 32,6-4-816,0-5-2258,0-1-3729,0-6-1729</inkml:trace>
  <inkml:trace contextRef="#ctx0" brushRef="#br1">33868 11156 16552,'0'0'2289,"0"0"-2193,27 33-112,-18-20 448,1-2 1009,-4-5-289,2 1-544,-6-3-384,4-1-15,-6-3 335,1 0 96,2-5-448,-2-8-112,-1 0-32,0-4 0,0-2-32,0-5 48,0 0 48,0-4 353,-4-2 303,3 0-64,1 3 273,0-2-177,0 8-224,0-1-320,1 3-208,3 4-48,2 4 0,1 0 16,-1 3-80,2 5 96,3 3-80,-3 0 64,1 5-64,4 6 16,-3 5-32,-2 0 96,-2 3-112,-4 1-144,-2-1 64,0 0-16,-2-2 192,-4-1-48,1-1 64,-6-5-32,3-1-16,1 0-48,1-5 112,0-2-64,5-2-32,-2 0-768,3 0-721,0-11-1344,3-2-1217,4-6-4802</inkml:trace>
  <inkml:trace contextRef="#ctx0" brushRef="#br1">34131 10758 6419,'0'0'-192,"0"0"7011,0 0-3698,0 0-1296,0 0-320,0 0-32,22 37 255,-19-9-31,-3 4-384,0 5-1,0 4-191,-3-1-401,1-6-352,2-1-160,0-5-192,0-6-32,5-8-32,-3 2 64,3-7-80,-2-3 96,1-2-32,0-2 0,2-2-32,0 0-112,2-2-176,-3-2-128,2-1 176,-1-1 32,-5-1 128,2 1 16,-2-1 144,-1-1-48,6 2 16,-6-6 0,6 2-16,1-3 16,-1-2-32,4 2 80,-2 3-96,3 0-16,-2 7 0,1 1 64,-2 2-32,-3 0 32,3 3 48,-2 3 16,-1 4 16,1-2-64,-4 1 80,3 0-144,1-1 80,-5 1-16,4-3-16,0 5-32,3-2 32,-3-3-48,1 2 32,0-1 48,7-1-48,-6-1 64,3 2-64,-1-3 48,2-2 0,-3-1-16,3-1 16,0 0 16,2 0-32,-2-1-32,1-4-48,0-3-160,0 1 128,0-1-16,-2-3 64,2-2-32,-3 0 96,-1-2-48,0 0-16,-2 0 80,0-3-96,-3 2 16,0 3-32,-2-3 16,-1 8 48,0 0 32,0-1 144,0 7 64,0 0 32,0-1-32,0 3-128,0 0-112,0 0 64,0 3-80,0 4 16,0 0 48,0 7-64,-1 1 48,-5 4 0,4-3 64,-2 2-96,4 1 128,0-1-272,0-3 144,0-2-48,6-3 48,6 1 48,6-4 48,1-3-80,1-1 0,7-3-32,-1 0 16,0-3 64,-3-3-96,0-1 32,-1 1 16,-8-3 16,0 1-32,-5-1-64,3-2-16,-6 3-32,-2-4 96,-2 0-32,4-1 48,-5-5 0,5 2-64,-2-2-96,1 1 32,-1 4 32,1 0 96,-5 4 32,3 6 64,-3-1 16,0 4-96,0 0 96,0 0-64,-3 0-48,-2 1 32,4 5-32,-5 1 0,4-2 16,2-1-16,-4 2-32,4-3 64,0-2-64,0-1 32,-6 0-32,5 0-16,-5-1 32,1-5-208,4 3-160,-5-1 64,0-1 272,0 5-16,2-2 80,-1 2-32,1 0-16,-2 0 16,6 0 48,-4 0-48,4 2 16,0 0 16,0-2-32,0 3 48,0-3-80,0 2 64,0 0-32,0 1 16,0 4-16,-2 2 32,2 1 0,0 4 0,0 1 96,0 1-48,0 0 128,0-3-112,0 0-32,2-4-32,-2-3 0,4-2 16,-4 1-64,0-5 112,0 0-112,0 0 144,0 0-48,0-5-32,0 1-112,0 2 0,0 0-96,0 0 96,0 2-16,0 0 96,0 0-16,0 0-48,0 0 80,0 0-48,0 0 16,0-3 32,0-1-16,6 4-16,-2-5 32,3 2 16,1-1-48,-3-1 64,2 0-96,-1 1 96,0 0-96,1-3 64,-1 3-48,-3-3 32,1-1-16,1 1-16,-2-1 0,0 2-32,-3-1 48,1 2-32,2 1 80,-3 4-32,2-1 0,-2-1 64,6 2-64,-6 0 0,4 0 0,1 0 48,-1 0-48,2 0 64,-1 0-64,-1 0 48,0-3-32,0 3 16,0 0-16,-1 0 0,-2 0-32,2 3-16,0 0 80,-3 4-80,0 4 64,0-3 64,0 8 96,-6-3-32,6-1-16,-1 4 0,1-2-16,0-1-64,0 0-32,1 0 112,5 0-64,-2-2-32,1 0-16,-1-1-48,1-1 16,2 1 16,1-1 16,-1-3 0,2-2 17,-2 1-81,5-5 96,-5 0-64,4 0 48,1-9-32,0-1 0,-4-5-64,5-1-32,-3-5-17,2 0-175,-4-5-64,3-2-48,-2 5 176,-2 1-64,-2 5 192,-1 1 48,-1 6 112,-3 1-64,0 6-32,0 0 16,-3 1-16,-3 2 64,-1 2-96,-5 7 96,0 1-16,-3 3 16,1 2 16,1 0-48,6 3-64,1-4 80,6 2-16,0-1-128,5-3 112,7-1-64,1 0 80,9-3 16,2-1-64,-1-3-80,7 1-16,-4-3 128,-3-2-705,-3 0 1,-9 0-128,0 0-401,-4 0-560,-6-7-944,-1 2-3474,-8-5-3377</inkml:trace>
  <inkml:trace contextRef="#ctx0" brushRef="#br1">34447 11040 5683,'0'0'8804,"0"0"-7044,0 0-911,0 0 880,0 0-97,36-15-287,-24 8-417,1 0-399,-2 1-97,2 0-208,-5-2-144,3 1-64,-5 1-32,-1-3-32,1 2 64,-2-1-112,-1 0-48,-2-1-16,2 0-48,0-1 32,-3-1 48,1-4 64,2 4 16,-3 0 15,0 0 33,0 3 0,0 1 33,-3 3-1,-1 2 32,0 2 0,-4 0 48,3 0 0,-1 9 48,1-1-32,-1 10-32,6 1 48,-5 4 160,4 2 176,-5 6 33,6-3-113,0 0-336,0-2 16,7-7-176,5-1 64,3-5-32,0-5-16,3-4 0,0-2-209,1-2-255,-6 0-336,5-6-81,-12 2-1152,0-7-3457,-5 3-6756</inkml:trace>
  <inkml:trace contextRef="#ctx0" brushRef="#br1">35636 11116 4994,'0'0'8516,"0"0"-6627,0 0-1441,0 0 273,0 0-49,-4-6 144,4 8-336,0 7-303,0 4 159,4 7 704,-4 6 337,0 5-385,3 1-207,0 1-241,-3-5-224,0-1-208,0-5-96,0-3-32,-6-3 32,0-2 16,0-5-128,-3-3-576,5-2-609,-4-4-1120,4-4-3137,4-6-7428</inkml:trace>
  <inkml:trace contextRef="#ctx0" brushRef="#br1">30290 11918 3314,'0'0'6707,"0"0"-3794,0 0-1889,0 0-95,0 0 271,0 0 49,7-15-529,11 7-63,5-1 47,10-4 1009,9 2-1,5-1 161,1 1-336,-1-3-657,2 7-495,-12-5-257,-6 5-64,-6 4-16,-9-1-176,-7 1-561,-3 3-287,-6 0-161,0 0 193,-7 0 192,-4 0-273,0 0-912,-1 3-1616,3 1-2610,-3-1-352</inkml:trace>
  <inkml:trace contextRef="#ctx0" brushRef="#br1">30470 11897 12646,'0'0'3441,"0"0"-1376,0 0-1472,0 0-33,0 0 304,0 0-159,0 14-353,0 6-64,0 8 160,0 6 272,6 7 65,-5 2-65,4-4-288,0 2-96,0-7-176,-4-3 49,3-6-81,0-3-96,-4-8-16,0-3 0,0-4 16,0-5-657,0-2-703,0-7-417,0-7-1761,0-4-5122</inkml:trace>
  <inkml:trace contextRef="#ctx0" brushRef="#br1">30814 11819 11445,'0'0'6531,"-10"45"-4834,7-10-64,3 6 112,0 8 175,0-2-431,0 3-576,3-5-305,4-6-192,-3-5-128,1-6-96,3-9-96,-4-5-80,2-4 80,-5-8-112,5-2 48,-4 0-64,2-10 80,2-8 16,3-3-112,-1-7-80,3-2-48,-2 2-64,3 3-160,-2 5 272,-1 7 0,-3 5 128,0 8-48,0 1 0,0 10 48,-3 4 96,7 2 144,-4 5 48,0-5 0,6-2-240,-6-2 16,7-4-64,-1-7 16,-6 0-48,4-2-128,0 0-384,-5-4-305,-4-1-79,3-2-369,-4 4-303,0-1-177,0 1-1056,-5 1-1793,0 0-2114,-2 0 2418</inkml:trace>
  <inkml:trace contextRef="#ctx0" brushRef="#br1">31144 12091 7395,'0'0'9125,"0"0"-6276,0 0-2289,0 0 513,35 1 175,-22-1-175,-2-4-113,0 0-464,-4-3-336,0 3-128,-5-3 16,-2 1-16,0 1 0,-2 0-48,-11 1-48,1-2-48,-7 5-16,1 1 64,-4 1 32,3 9 64,2 2-80,1 7 32,6 1 32,5 1 192,5 0 0,3-1-127,6-2-17,6-5-96,4-4-49,-1-8-703,4-1-560,-6 0-737,2-8-2482,-6 1-5473</inkml:trace>
  <inkml:trace contextRef="#ctx0" brushRef="#br1">31345 12184 9156,'0'0'6835,"0"0"-4193,0 0-497,0 0-481,0 0-367,6 26-881,-6-26-288,0 0 80,0 0-48,0-6 32,0-4-80,3-3-32,0-5 0,2-2 1,2 1-81,0 2 16,0-2 0,4 8 128,2 0 176,-1 7 240,0 2 16,5 2 1,-1 2-81,3 5 64,3 3 48,-4-1-256,1 6-207,0-4-113,0 2-32,-2-2 0,-4-6-16,-6 2-16,-1-2-481,-6-1-447,0-1-705,-6-3-272,-1 0-544,1 0-1473,-2-5-3729,3-4 223</inkml:trace>
  <inkml:trace contextRef="#ctx0" brushRef="#br1">32392 11878 5122,'0'0'7844,"0"0"-4178,0 0-2050,0 0-783,0 0-289,0 0-48,0 37 241,0-9 95,0 11 112,0 1 81,0 8 63,0-3-95,0-4-49,2-2-336,-2-8-79,3-2-129,-3-8-48,0-4-112,0-3-128,0-7-32,0-2 0,0-5-64,0-2 16,0-11 48,-3-6-176,1-10-144,2-4 48,-2-8 80,-1-4-160,3-7-16,-1-2 80,1 0 96,-3 3 192,0 3-96,3 6 144,0 5-96,0 5 0,0 6 16,0 6-160,0-1 80,6 6-16,0-1 16,4 4-16,4-1 48,0 5-48,9 1 80,3 1-64,-1 1 16,6 4 80,-1 1-32,1 1-32,-7 10 16,-4 4-32,-3 4 0,-4 3 0,-7 2-112,-3 1 96,-3 1 80,-3 2 0,-9 0-80,0 0-32,-4 0 32,0 0-80,-6 0 64,2-2-49,1-3 65,5-4 16,-3-1 0,5-3 16,3-7 32,2 3-16,-1-6-32,4-2 32,-1 0 16,1-1 1,-2 0-82,2 1 65,-4 1-16,4 0 0,0 2-16,-1 1 49,-1-1-33,4 0 0,-3 1 16,5-2-32,0-1 64,0-4-80,0 0 96,0 0-32,0 0 16,5 0 16,0 0 112,-1 0 128,6 0-128,3 0-64,-2 6 48,8 3 80,1 1-64,3 6 64,3 1 16,-1 2 49,-1-1-113,-5 1-48,-1-2-16,-5 0-128,-1-4 48,0 0-112,-7-5 64,2-1 0,2-4-160,-2-2-288,1-1-225,-1 0-239,-2-4-145,3 2-303,-2-3-929,-6 1-497,0-2-3440,0-3-5956</inkml:trace>
  <inkml:trace contextRef="#ctx0" brushRef="#br1">33237 11841 4418,'0'0'8148,"0"0"-5971,0 0-897,0 0 65,0-3-209,0 3-191,0 0-513,3 0-320,-3 0-96,3 0 0,-3 0-16,0 0 64,0 0 112,0 0 32,0 0 241,0 2 319,-6 2-304,0 0-16,-4 7 193,-4 2 15,-5 4-16,-3 4 1,-1 3-113,-1 5-64,0-3-112,5-1-112,0-4-128,4-1-80,6-5-16,-2-5 64,7-3-48,2-5-48,0 2 48,-1-4-32,3 0 64,0 0-80,0 0 48,0 0-16,0 0-16,0 0 0,0 3 0,0-1-16,5 4-48,1 1 80,5 1-16,2 3 48,5 2 64,3-2 81,1 4-49,-1-5-16,1 3 64,-3-1-64,0-5-64,-8 5-80,2-6 80,-1-2-80,-7 0 64,-1-1-80,-1-1 16,-2-2-160,2 0 48,0 0 80,-1 0-32,1-5-16,1 1-192,-1 0-193,3-2-47,-3-1 0,2 2-529,-2 4-383,-2-4-17,-1 5-48,0 0-496,0 0-832,-1 0-977,-4 0-3553</inkml:trace>
  <inkml:trace contextRef="#ctx0" brushRef="#br1">33778 11777 12902,'0'0'3698,"0"0"-2962,-41 7-432,22 6 625,-5 4 527,0 2-479,0 10-257,3 5 96,-4 2 113,12 7 143,-4 0 17,10 0-337,4 0-208,3-3-192,10-2 49,7-9-97,9-3-32,3-4-48,7-12-112,4-5 96,1-5-96,-3-6-16,-1-10-32,1 0-32,-8-6-144,-4 0 32,-2 1 32,-5-1 0,0-2 80,-5 1-80,2-3 128,-5-2-160,-5 1 96,4-4-48,-5-1-64,0 2 0,-5-2 80,0 3 16,-5 3 16,-6 4 48,-9 2-32,0 2 32,-10 6-64,-2 3 48,2 1-112,-2 5 64,1 2 48,6-2-64,1 3-96,5 0-272,-3 0-64,9 0-161,2-2-111,3 2-80,-3 0 159,3 0 225,5 6-464,1 5-401,-1 4-367,3 5-465,0-1 1792,0 3-2224,3-3-4258</inkml:trace>
  <inkml:trace contextRef="#ctx0" brushRef="#br0">20463 15259 5731,'0'0'5554,"0"0"-3857,0 0-833,-36-9 97,24 9-33,-1 0-15,4 0-273,0 4-240,-1 1-192,2 2-112,4-2-16,1 0 0,3-1-32,0-1-112,7-3 32,5 0 32,0 0 32,0-7-32,1-2 0,-4 1 0,0-1 0,-6 1-32,0 1 32,-3 3 64,0 0-16,0 2 16,-6-1-64,0 3 16,0 0-32,0 0 16,-1 0-48,4 5 16,0 1 16,-2 0-32,5 1 64,0-1-16,0-1-48,0-3 0,0 0 0,0 0-80,0-2 16,5 0-96,-5 0 32,3 0 176,0 0-16,-3-2-16,1-2-16,-1-1 16,0-1 16,0 2 16,0-1 16,0 3 0,0 0 32,0 2-64,0-2 96,0 2-96,0 0 16,6 0-64,0 0 32,6 0 48,0 0-32,2 0 16,6 0 96,-1 0 0,2-4 96,1-3 48,2 0-64,-2 1-32,2-1-96,-4 3 0,4 0-32,-5-1 16,-1 5 0,-1 0-48,2 0 48,-6 0-32,5 0 16,-4 0-16,0 0 32,2 0-16,-1 0-16,0 0 16,-2-2 16,-1-2-16,1 0-16,-1 0 65,2-3-65,-3 3-49,4 0 33,2 0 16,0-1 0,-1 3-16,1-1 16,2 1-48,-2 1 80,0-1-32,-4-1 65,5 2 79,-4-2 64,3 0 80,-4-1 64,6 0-112,-6 0-128,3-3-32,-1 3-64,2-2 48,2 2-48,-2-3 112,-4 2 96,6 4 145,-3-4-113,-2 4 0,-1 1-64,6-3-48,-6 1-80,1 0-48,2 2 32,0-2-48,0-1 64,0 1-64,2 0 32,-1-2-16,-1 2 0,1-1-80,-3-1 64,1 2-16,-4 0-32,5 0 96,-5-1-96,2 1 64,0-2-16,-1 2 16,1 0-16,-2-3-16,2 3 16,-2 0-16,-2 0 32,3-2-16,0 2 32,-5 0-48,5-1 16,-2 1-16,0 0 0,1 0 32,1-1-32,0 3 32,0-2-32,0 2 48,0 0-48,-2 0 16,-1 0 16,2 0 0,-1-2 0,0 2-16,2-2 16,-2 1-16,4-2 16,-4 1-32,4 0 32,-1 2-16,-2-3 16,1 3-32,-3 0 48,3 0-48,-5 0 32,1 0-16,-1 0-16,-3-2 48,1 0-32,1 2 0,-5-2 48,4-1-16,-3 0-32,3 0 0,-2 2 0,-2-2-16,6 1 64,-6 0-96,4 2 64,-5-3-32,2 3 16,-2-2 0,0 2-64,0 0-352,-2 0-961,-4 0-1440,-7 0-1985</inkml:trace>
  <inkml:trace contextRef="#ctx0" brushRef="#br0">22339 15878 8804,'0'0'4946,"0"0"-3025,0 0-768,0 0-177,0 0-15,0 0 159,22 22 1,-15-3-273,-1 6-416,-5 1-128,4-3-48,-5-1-47,2-3-113,1-2-32,-3-6-16,0-3-16,2-4 0,-2-1-16,0-3 48,4-7 144,3-6 304,-1-6-384,7-3-144,-2-1 0,6 0 432,-2 1 161,1 3-65,-2 3-272,-1 3-240,-5 1 80,0 2-96,-4 3-16,1-2-224,-5-2-433,3 0-287,-3-2-225,0-2-543,0 3-1058,0 0-543,0 2 319,0 3-3857,0 3 3826</inkml:trace>
  <inkml:trace contextRef="#ctx0" brushRef="#br0">22382 14926 6803,'0'0'2385,"0"0"-1777,0 0-319,0 0 863,0 0 545,0 0-1057,17 29-304,-17-20 193,3-1 15,-1 3-160,-2-2-144,0 2 96,0-2 48,0 1 145,0-1-129,0 1-128,0 2-80,0-2 16,0 1 48,0 0-48,0-1 1,2 0-33,1 0-48,-1 0 16,1-1-64,-3-1 16,0 1-48,0 0-16,0-3 80,0 3-48,0-1 48,0 1-48,0 0-16,0-2-48,0 5 64,-3-4 16,3 5 32,-2-2 64,-1 0-48,3 1 0,0 0 16,0 1 48,0-3-79,0 0-33,0 0-32,-2 0-16,2-1-32,0-1 0,0 1 32,-2 0-32,-1-1 32,3 1 16,0-3-48,0 0 32,0 3 64,0-2-16,0-1-16,0 1 32,0 2 16,0-3-48,3 0 0,-1 3-16,-2-3-32,2 1 0,-2 0 16,3-2-48,-3 2 64,0 0-48,0-1 32,0 2-32,0-1 0,0 1 16,-3 2 16,3-2-32,-2 3 32,2-3-32,-2 0 0,-1 2 0,3 0 0,0-1 32,0-1-32,0 1 16,0 0-16,0-2 32,0 5 16,0-4 16,0 3 32,0-1-16,0 0 32,0 0-32,0 1-48,0 0-64,0-1 64,0 2-48,0-5 16,0 5 16,-1-4-16,1 4 0,0-5 0,0 5 16,0-5-32,0 2 112,0 2-80,1 0 0,-1-2 0,3 1-32,-1-1 16,-2 2 0,2 0 16,-2-3-32,3 3 64,-1-1-48,-2-1 16,0 0 0,0 0 0,0-1-32,0-2 48,0 0-32,0 1 0,0 0 32,0-1-48,0-1 48,0-1-48,-5 0 16,3-2-16,0 0 48,-1-2-48,3 0-128,0 0-304,0-8-288,0-6-417,0-2-848,5-3-1728,-3-6-5219</inkml:trace>
  <inkml:trace contextRef="#ctx0" brushRef="#br0">22847 15985 2801,'0'0'3394,"0"0"784,0 0-2578,0 0-367,0 0 256,0 0 47,3-16-319,-3 16-113,0 4-79,-12 8-177,-3 5-111,-1 9-81,-5 9-96,2 1 65,1 3-97,5 0 128,7-5 112,6-6-351,0-5-321,10-7-144,6-6 96,4-5-80,2-5 96,-1-5-112,1-5-465,-3-6-159,-5 4-352,-4-2-449,-3-3-944,-5 8-1969,-2-3-2177,0 2 384</inkml:trace>
  <inkml:trace contextRef="#ctx0" brushRef="#br0">22647 16011 6355,'0'0'6803,"0"0"-4162,-36 24-1232,26-18 0,4 0-161,0-1-464,6-5-351,6 0-209,7-7-48,10-5-96,2-6 192,6-2-160,3-5-96,0 2 0,-9 4 48,-3 3-48,-7 6 64,-3 3-64,-8 3-48,-2 4 48,-2 0-64,0 4 32,-6 5 64,0 3-32,0 2 0,0 0 16,6-2 16,0-2-32,6-3 0,6-5-16,1-2 48,6-2-64,-2-9-80,5 0-144,-5-4-16,2-3 80,-4 4 16,-4-1-240,-2 3-145,-6 5-303,-3 7-369,-3 0-95,-8 6-1105,-3 7-3378,-4 0-128</inkml:trace>
  <inkml:trace contextRef="#ctx0" brushRef="#br0">22804 15682 6563,'0'0'4290,"-18"35"-1921,4-18-496,3 0-128,-1 0-689,0-4-560,5-5-207,2-3-17,4-5-96,1 0-16,0-5 48,1-7-160,7-5-384,2-2-945,2-7-111,0-2 223,1-1 193,-1 7 575,0 0 337,1 6 144,-7 8 209,2 6 303,-4 2-256,-1 8-160,1 11 304,-1 2 1985,-1 8-736,4-1-544,-2-2-497,4-4-416,-1-5-208,5-7-32,-1-5-16,3-4-48,-2-1-752,-2-1-929,-1-8-1472,-3-4-2850</inkml:trace>
  <inkml:trace contextRef="#ctx0" brushRef="#br0">22359 14928 5475,'0'0'560,"0"0"928,0 0 1314,0 0-1105,0 0-561,-7 4-192,7-4 17,0 0-177,0 0-79,0 0-177,0 0-224,0 0-96,0 0 48,0 0 48,0 0 96,3 0 17,0 0-97,-2-2-64,4 0-80,-5 2-32,5 0 64,-3-1-112,4 1 112,-5 0-32,3-3-96,2 3 16,0 0-31,2 0 79,-1 0 16,4 0 384,0 0-64,3 0-192,-2 0-144,-1 0 16,3 0 0,-6 3-31,2-3 15,-3 1 32,3-1-64,-2 2-32,-2-2 32,1 2-96,1-2 48,1 2-32,-2-2 32,5 0-32,-1 0 64,2-2-32,0 0-16,-2-1 32,3-3-112,-4 2 96,-1 2-64,-2 0 16,4 2-32,-5 0 32,-1 0-32,2 0 32,3 0-32,-1 0 32,3 0-16,-2 0-16,4-3 48,-1 1 0,-5 1-16,5-1 64,-2-1 208,0 2-64,-3-2-16,3 0-95,-5 3-1,1-1 0,1 1-64,1 0-48,-2 0-32,0 0 80,3 0-80,0 0 0,0 0 48,2-3-48,-6 3 48,4 0-32,-2 0 48,-1 0-16,2 0 64,0 0 32,-2-2 0,4 2-96,-4 0 32,2 0-32,0-2-16,4 2 48,-7 0-80,6 0 64,0 0-64,-2 0 80,-1 0-48,3 0-16,1-2 16,-7 2 0,6 0 16,-5 0-32,4 0 64,-4-2-32,2 2 64,-5 0 16,4 0 0,-4 0-80,0-2 16,3 2-32,-6 0 0,2 0 16,-3 0-16,3 0 0,-3-2 16,0 2-32,0 0 0,0 0-96,-3 0 48,0 0-224,-1 0-385,0 0-431,-1 0-497,-1 0-864,0-4-2929</inkml:trace>
  <inkml:trace contextRef="#ctx0" brushRef="#br0">23194 14700 6387,'0'0'7603,"0"0"-5458,0 0-912,0 0 32,0 0-321,0 0-384,-27 32-304,27-23-32,0-3-144,0 4 97,7 0-33,1 2 48,-1 2-96,0-2-16,3 1 16,-3 0-32,-3-2 48,1 2 144,-5-3 240,0 1-160,0 2 145,-5 0 223,-2 2-144,1 0 0,-7 0-175,7 0-209,-5-2-32,7 0-64,0-3-80,-3 0 48,6-4-64,-4-2 16,3 1 16,-1-3-416,3-2-449,-5 0-143,1-2-657,1-9-928,-2-3-3010</inkml:trace>
  <inkml:trace contextRef="#ctx0" brushRef="#br0">22707 14550 11845,'0'0'3202,"-8"35"-1681,5-17 303,-2-6-207,0-1-784,5-2-273,-3-5-160,3-4-208,0 0-64,0-3 160,6-5 224,1-7 161,-1-4-321,7-6-272,-2-4-48,2-4 80,1 4-48,1 3 0,-6 5-144,2 4 32,-3 12 48,0 5 0,-2 2-32,2 15 48,2 2 48,-1 7 0,1 0 352,1 2-272,1-7-160,0-1-64,-1-7 48,0-3 0,-3-3 32,-3-5-96,-2 1-608,0-3-513,-3 0-527,0-9-690,0-2-2912</inkml:trace>
  <inkml:trace contextRef="#ctx0" brushRef="#br0">22734 14231 6467,'0'0'272,"0"0"1313,0 0 128,0 0-753,0 0-208,0 0-79,-5-3-145,1 3-432,-3 3 96,-4 1 96,3 2 160,-2 0 273,0 1 47,3 0-144,-1-2-159,6 0-257,0-3-160,2 1-48,0-3 0,0 0 16,7 0-32,1 0 32,0-5 0,5-2 32,-2 0-32,4-7 32,0 3 0,-4 0 0,-1-1-16,0 2-16,-6 3 48,1 0-80,-1 2 32,0 2-32,-1 3 16,-3 0 0,6 0-48,-4 0 48,3 0 32,1 6-64,-1 1 0,6-1 96,-3 0-64,5 3 16,-2-2-16,3-1-16,-6-2-16,2 0 16,-1-1-592,-6 1-1297,-3-2-1185,0 2-6018</inkml:trace>
  <inkml:trace contextRef="#ctx0" brushRef="#br1">36227 10282 7219,'0'0'4674,"0"0"-832,0 0-1585,0 0-160,0 0-96,0 31-384,11-19-433,8 2-303,0 0-353,7 4-192,1-2-288,0 0-16,-7-1-32,3-5 32,-10 1-16,-1-2-64,-2 0-128,-2-5-16,-7 0 160,-1 2 16,-1 3 32,-10 1 0,-1 4 80,-4 3 128,-1 2 32,-2 1 0,2-1-95,0-1 79,5-3-96,4-3-96,-5-1-64,4-3 0,-1-1-16,5 0 32,0-3-192,4-4-113,1 0-255,0 0-160,0-7-609,1-1-1200,4-5-1265,2-1-2368,-1 2-1682</inkml:trace>
  <inkml:trace contextRef="#ctx0" brushRef="#br1">36661 10379 16488,'0'0'4081,"0"0"-2816,0 0-193,0 0 145,0 0-225,0 0-303,-36 32-321,26-11-16,4 5 192,0 3-63,1 0-225,5-3-144,0-2 0,11-3-112,0-3 64,6-5-96,2-7 16,2-2 32,3-4 64,1 0-48,-2 0 16,-2-9 48,3 2-96,-5-5-48,1 2-32,2-1-160,-3-4-224,-6-2 207,5 2 81,-6-5-64,0-2 0,-8 3 80,1-4 64,-3 0-80,-2 2-48,-2 0 176,-7 6 96,-3 0-16,-6 2 176,-1 5-32,1 1-80,-7 2-64,0 5 0,1 0 0,-1 3-48,0 6 64,1 1-112,-1 1 32,7 4-32,-1 0-64,7 1-624,-2-6-1009,8 1-432,1-6-1457,5-5-3201,0 0-1009</inkml:trace>
  <inkml:trace contextRef="#ctx0" brushRef="#br1">35993 9858 9893,'0'0'4241,"-35"-9"-3760,9 9-465,-2 0-48,-7 9 112,3 5 224,-3 10 208,5 2 657,9 6 47,4 10 401,12 2-689,5 6-223,0 4-193,11 4 80,2 2 129,1-4-273,-4 2-160,-4-5 48,-1-3 208,-5-3-176,0-4-192,-2-6-63,-2-4-81,-3-6-96,-1-6 32,2-5-129,1-4-511,0-5-480,-1-7-337,1 0-560,-1-16-2449,4-1-8052</inkml:trace>
  <inkml:trace contextRef="#ctx0" brushRef="#br1">35727 10372 13782,'0'0'4146,"0"0"-2801,0 0-289,32-1 65,-21 7 464,5 0-353,4 3-464,-1-2-383,2-2-193,2 0-32,-3-1-48,2-1-96,-8-1-16,3-2-304,-8 0-369,1 0-63,-3-5-208,-4 1-209,0 1-512,-3-2-1440,0 1-4387</inkml:trace>
  <inkml:trace contextRef="#ctx0" brushRef="#br1">34968 10765 12614,'0'0'5346,"0"0"-3857,0 0-1121,0 0 320,0 0 449,32-34-577,10 6-400,8-9-80,9-4-192,0-4 224,2 0-16,-4 1-176,-9 4 32,-5 6 48,-12 3-16,-7 10-48,-8 6-80,-6 6-16,-10 5-448,0 4-529,-13 2-864,0 6-1648,-6 4-81,2-2-3745</inkml:trace>
  <inkml:trace contextRef="#ctx0" brushRef="#br1">11142 11218 5907,'0'0'7155,"0"0"-4930,0 0-768,0 34 384,0-15 79,0 7-383,0 3-304,4 4 63,-1 1-415,2 1-177,-2-8-352,2-1-176,-1-6-80,-2-5-16,3-6-64,0-5 0,-2-4-32,1-4 128,-1-14 128,1-8-15,1-10-241,-2-7 16,0-8-32,-3-7-97,0-1-95,-3 1 272,-2 5-64,2 8-16,-1 8-16,4 8 32,-3 13 96,3 5-96,0 5 0,7 6-80,6 0 0,3 4 96,6 6 0,5 5 32,0 2-128,2 4 112,1 0-48,-7 4 32,-2 4-16,-3 1 16,-5 1-80,-6 5 48,-2-2 32,-5 0 0,0 3 16,0-5-16,-9-2 112,1 0-112,-3-7 16,-2-1 48,-1-3 0,1-3-64,-5-4 48,-1 0-32,0-6 0,0 0 48,2-3-80,-4-3 80,6 0-96,-1-7 64,4-4-112,1-4-288,0 0-560,2 0-689,5 2-192,1 4-160,0 5 769,3 4-481,0 0-1408,0 9-1826</inkml:trace>
  <inkml:trace contextRef="#ctx0" brushRef="#br1">11622 11142 13302,'0'0'2385,"0"0"-2321,0 0-64,0 0 32,0 0-96,0 0-1601,24 14-4481</inkml:trace>
  <inkml:trace contextRef="#ctx0" brushRef="#br1">11649 11383 7219,'0'0'14695,"0"0"-14039,0 0-464,0 0 1265,0 0-112,0 0-753,3 21-432,-6-23-176,3-4-576,-5-5-1153,5-6-768,-5-5-2097,0-4-9013</inkml:trace>
  <inkml:trace contextRef="#ctx0" brushRef="#br1">11742 11357 12614,'0'0'6899,"0"0"-6243,0 0-448,3 34 1009,-2-23-225,4 2-335,1-2-321,-2-1-112,5 0-240,3-2 80,-2-2-48,2-1 16,3-3-32,1-2 16,-1 0 16,2 0 0,-6-5 0,4-3-48,-6-3 48,0 1-80,-3-6-48,-5-1 0,-1 2-96,0-1-400,0 2 399,-1 3 129,-5 3 80,1 6 0,4-1-16,1 3 32,0 0-176,0 0-368,6 3-720,1-3-1218,4 0-911,-2 0-4851</inkml:trace>
  <inkml:trace contextRef="#ctx0" brushRef="#br1">12062 11329 8260,'0'0'3121,"0"0"-672,0 0-912,0 0 448,0 0-336,28 2-737,-18-2-352,-2-2-79,-4 2-145,1-2-16,-2 0-32,-3 2-128,0 0-48,0 0 48,-5-4-64,-2 4-192,-1-3 96,5 3-64,-1-1 112,1 1-16,3 0-64,-4 4-96,2 6 112,-1 2 96,0 2 336,3 4 241,0-3-33,-1-3-240,1-1-288,0-3-16,0-3-96,1-5 0,2 0-144,2-9-656,-1-1-801,-1-7-1360,0-4-2114,-3-5-4737</inkml:trace>
  <inkml:trace contextRef="#ctx0" brushRef="#br1">12086 11095 14791,'0'0'6355,"0"0"-5555,0 0-720,0 0-16,0 0 192,0 0-16,0-8-160,0 8-272,0 0-1713,0 3-2801,-2 2-7956</inkml:trace>
  <inkml:trace contextRef="#ctx0" brushRef="#br1">12318 11290 5394,'0'0'8404,"0"0"-7123,0 0-545,-43 23 1105,26-10 192,0 4-512,2 3-337,2 1-111,7-4-257,1 2-352,5-1-336,8-7-48,4-5-32,4-6 0,6-2-16,-1-13-112,4-4-80,-7-6-48,2-1 0,-6-5 192,-5-2-32,-2-1 48,-1-5-48,-4 1-32,-2 1-112,0 3-144,0 8 32,-2 9 256,-4 6 256,5 11 288,-2 4-256,0 16-96,-1 3 561,2 10 63,-1 5-240,3 3-96,0 0-64,0 0 49,0-4 63,0-8 16,0 0-320,5-8-48,-1-6-96,3-4-16,4-7 0,-3-4-240,5-4-960,-2-12-1201,0-3-961,-4-3-3537</inkml:trace>
  <inkml:trace contextRef="#ctx0" brushRef="#br1">12506 11328 12902,'0'0'3441,"32"2"-2064,-13-2 848,-3 0-576,0 0-449,-5 0-287,-3-2-97,0-2-320,-5-3-223,-3-1-129,-5 2-80,-5-3-128,-5 5-32,-1-1-80,2 5-209,-4 0 321,7 11 208,-1 6 32,8 5 17,-1 1 223,5 3 288,0 2-192,7-2-160,2 0-143,4-7-65,1-2-128,2-4 16,0-7-32,0-6-224,0 0-401,-2-6-607,-4-5-801,-4 1-865,-5-4-3873</inkml:trace>
  <inkml:trace contextRef="#ctx0" brushRef="#br1">13044 10983 3057,'0'0'10277,"19"48"-6403,-8-11-1201,-6 8-544,1 2-336,1 3-416,-4-4-657,0-8-320,3-4-224,-1-8-32,-3-6-64,1-7 48,0-6-80,-2 0 32,-1-2-96,0-5 80,3 0 16,-2-5 64,7-3-80,2-3-47,4-3-98,-3-5-47,1 5 112,3 3-32,-4 0 64,-3 5-32,3 3 16,-6 3-80,8 0-16,-7 5 16,2 6 64,3 2 0,-6 2-32,-2-2 32,-3 1-64,0 1 64,0 1-80,-8-3 112,-6-2-16,3-3 16,-7 0 48,-1-3 16,0-3 48,3 0-80,0-2-16,2 0-64,1 0 48,6 0-16,3 0-16,1 0-16,3 0 16,3 0-192,5-2-432,5-2-289,4-3-783,-1-3-673,0-3-2210,3 0-9395</inkml:trace>
  <inkml:trace contextRef="#ctx0" brushRef="#br1">13431 11290 11941,'0'0'3810,"0"0"-1905,0 0-240,0 0-192,0 0-1,0 0-319,0 0-465,0 8-448,3 1-32,1 4-32,-2 0-16,8 0-16,1-1-80,-3-1-15,4 0 15,0-4 16,-1-4-112,1-3 112,1 0-128,0 0 64,-5-8-144,1-3-17,1-4-207,-5 1 16,0-5-144,-2 0-192,0 5-17,-3 1-31,0 4 640,0 4 112,1 5 128,3 5-128,-1 9 208,0 5 593,5 0 223,-2 9-240,1 4-191,4 2-113,-3 3-336,0 2-64,1-5-32,-2 3-32,1-3-32,-1-6-144,-5-4 0,0-3 48,-2-2 64,-2-1 16,-7-4 80,-4 0 32,-1-4 112,-2-3-192,-3 1 64,2-6-96,0-2 32,0 0-16,1-4-80,3-5-96,2-5-464,0-4-465,6 1-15,2-2 335,0 0 369,3 1 432,3 3 80,5 4 0,8-1-64,0 3 16,1-3 337,2 5 159,2 2-112,1-2-64,-1 4 161,1-1-161,-1-3-176,-4 5-112,2-5-144,-7 1-496,0-3-1153,-5-1-736,-7-2-3458</inkml:trace>
  <inkml:trace contextRef="#ctx0" brushRef="#br1">14128 11068 2257,'0'0'3650,"0"0"1136,0 0-1505,0 0-815,0 0-690,0 0-271,36 26-224,-14-2 720,2 8 304,4 4-881,-2 5-607,1 0-369,0 0-256,-6-7-16,-5-3-144,-2-6 80,-6-8-96,1-1-160,-9-6-384,0-6-401,0-4-431,0-1-785,-4-12-913,-4-7-3617,3-8-5602</inkml:trace>
  <inkml:trace contextRef="#ctx0" brushRef="#br1">14545 10857 9925,'0'0'2849,"0"0"80,0 0-1904,0 0-1,-5 48 929,-2-15 112,-2 9-224,-3 9-256,2 6-449,-3 1-400,-2 1-399,0-4-241,3-6-48,0-4-32,1-9 96,-2-6-80,6-8 48,-5-3-32,5-5-16,1-6-80,0-8-432,1 0-641,4-8-1280,1-8-1841,0-3-5490</inkml:trace>
  <inkml:trace contextRef="#ctx0" brushRef="#br1">12947 12798 5667,'0'0'6931,"0"0"-3730,0 0-1296,0 0-400,0 0-177,0 0-271,20-3-257,-8 3-207,5 0 303,1 0 256,4 0-303,-3 0-257,5 0-224,-5 0-208,1 0-96,-6 3 32,0-3-96,-3 0-16,-3 0-288,-3 0-320,-2 0-304,-2 0-417,-1 0-16,0 0-351,0 0-754,-1 0-1984,-4 0-3665,-1 0 6658</inkml:trace>
  <inkml:trace contextRef="#ctx0" brushRef="#br1">12960 12991 5891,'0'0'8211,"0"0"-5073,0 0-1297,0 0-48,0 0-433,43 5-47,-26-10-1,2 3-271,2-3-273,-2 3-15,-2 0-209,1-1-32,-7 3-448,-1 0-32,-6 0-176,1 0-592,-3 0-897,-2 0-1280,0-3-1633,-2-4-7412</inkml:trace>
  <inkml:trace contextRef="#ctx0" brushRef="#br1">14404 12291 14134,'0'0'3858,"0"0"-3281,-21-29 319,6 22-144,1 4-528,-7 3-208,-1 0-80,-3 7-64,-2 3-64,3 6 144,0 3-16,3 5 64,7 2-16,1 4 64,7 0 96,3 4 384,3 1-191,4 1-81,8 5 96,0 0 224,6-2-160,-5 1-79,2-2-161,-6 0 0,-2-5 288,-4 0 224,-3 0-240,0-6 33,-4-1-17,-2-4-128,0-5-224,3-5 0,0 0-144,2-8-416,1-4-1201,-4 0-880,4-11-2561</inkml:trace>
  <inkml:trace contextRef="#ctx0" brushRef="#br1">14080 12744 5298,'0'0'2466,"0"0"1727,0 0-1727,0 0-626,0 0-335,0 0-208,0-3-225,0 0-255,0-1-225,0 4-224,2 0-32,0-2 16,1 0 17,2-1-33,2 1 32,2-2 32,6 2-64,1-2 288,8 0 65,1 1-65,0 1 32,5 2 33,-2 0-177,0 0-96,-3 2-80,-7 1-112,1-2-64,-7 2-128,0-3 48,-5 0-96,-1 0 81,-4 0-49,2-4 16,-4-1-64,0 0-129,0 2-127,0-2-176,0 4-304,-1 1-305,-4 0-704,-1 0-816,5 1-784,-5-1-3426,6 5 2000</inkml:trace>
  <inkml:trace contextRef="#ctx0" brushRef="#br1">13623 12820 7908,'0'0'5074,"0"0"-2993,40-2-1249,-21 0 1922,8 2-834,1 0-831,-2 0-625,-2 0-384,-2 0-32,-6 0-160,-4 0-496,-2 0-305,-5 0-367,-3 0-113,-2 0-63,0 0 463,0-2 33,-5-1-417,-2 1-736,2-2-5186</inkml:trace>
  <inkml:trace contextRef="#ctx0" brushRef="#br1">15167 12433 8212,'0'0'1681,"0"0"207,-2-39-383,2 31 608,0 3 48,0 5-560,2 5-865,8 12-352,3 13-112,5 8 1249,3 10 800,3 3-1184,2-1-817,-2-7-272,-1-8-48,-7-8 48,0-8-48,-5-5-192,-3-6-400,-4-4-225,-4 1-367,0-5-17,0 0 177,-9 0-577,1-7-1617,0-5-1776,-2-6-2161</inkml:trace>
  <inkml:trace contextRef="#ctx0" brushRef="#br1">15480 12263 6931,'0'0'1377,"0"0"2048,-10 48-1232,6-16 321,-1 9 415,-5 8-544,3 4-288,-5 4-464,-2-4-609,4-5-352,1-7-239,1-7-161,5-9-160,-4-9-64,7-1-16,0-8-240,0-4-625,-1-3-527,1 0-417,0-10-544,0-2-2049,0-4-6675</inkml:trace>
  <inkml:trace contextRef="#ctx0" brushRef="#br1">15660 12522 1457,'0'0'13526,"0"0"-9540,0 0-2594,0 0-623,0 0-177,35 12 48,-18-10 1,-1 0-177,3 1-144,-3-3-16,-3 2-208,0-2-32,-7 2-96,1-2-32,-4 3-496,-3-3-241,0 0-223,0 0-705,0 3-912,-3-3-2625,1 0-2946</inkml:trace>
  <inkml:trace contextRef="#ctx0" brushRef="#br1">15654 12706 5426,'0'0'10805,"0"0"-9876,30 6-785,-14-6 1985,4 0-80,-2 0-657,-1 0-703,-2-4-529,-7 2-128,0 0-752,-5-1-1409,-3 1-3138,0 1-8371</inkml:trace>
  <inkml:trace contextRef="#ctx0" brushRef="#br1">16055 12615 5042,'0'0'7588,"0"0"-4387,0 0-1488,0 0-432,0 0-241,0 0-272,-19 19-271,25-16-81,6-3 128,4 0-112,5 0 625,8 0 47,3 0-127,-1-3-417,0 0-272,-3-1-144,-6 4-128,-5 0-48,-6 0-512,-6 0-336,-2 0-209,-3 0-272,-3 4-95,-6-1-401,-3-3-880,0 0-1793,-1 0-3842</inkml:trace>
  <inkml:trace contextRef="#ctx0" brushRef="#br1">16745 12262 9028,'0'0'3634,"0"0"-689,11-32-1552,-11 25 416,0 0 47,-6 2-719,-3 4-385,-7 1-432,-7 1-272,0 11-64,-3 7-32,2 2 48,0 7-16,3 4 64,7 4 1,1 5 207,4 4 352,7-1-32,-1 1-320,3 0-128,0-2-16,3-2 16,-1-3-32,-2-1 1,0 0 31,0-7-80,-7 0 32,1-6-48,0-2 96,-1-3 128,1-7-64,1-1-176,1-7-16,2-1-993,2-3-959,-2-9-1042,-1-5-3585,3-4-3297</inkml:trace>
  <inkml:trace contextRef="#ctx0" brushRef="#br1">16468 12648 6611,'0'0'8628,"0"0"-6099,0 0-976,39 8 640,-24-1-352,1 4-385,0-5-767,2 0-369,1-3-240,-2-3-16,-4 0-48,2-3-432,0-5-1121,-7-3-688,0-3-1441,-3 1-3313,-5-2-1137</inkml:trace>
  <inkml:trace contextRef="#ctx0" brushRef="#br1">16930 12631 13270,'0'0'3714,"0"39"-1809,-5-11-353,-3 6 721,0 0 80,-5-1-896,4-4-721,-4-2-335,5-8-129,0-6-176,5-5-80,3-8 32,0-2-96,0-10 112,0-13-176,6-1-400,0-12 143,4-7 97,0-4-64,1-9-160,3-3 48,-1-1 160,3 0 304,-1 7 80,2 13 16,-5 7 176,-2 12-32,-2 10-48,0 8 0,0 5-64,-2 11-80,4 7 144,-4 7 192,-1 8 81,-2 1-289,2 4-32,-1-1-176,0-3-80,-1-3-224,3-5-289,-1-3 49,-3-3 208,-2-5 288,0-1-32,-10-2 80,-1-2-80,-5-1-48,-3-1-128,0-2 144,1 1 112,1 1 16,4 2 304,5 0 128,0 1-208,5 4-16,3-2 192,0 4-32,0 0-63,5 3-145,-2-1-48,2-3 96,2 3-144,0-5 16,3 1-112,9-4 64,0 0-80,8-3 48,0 1 16,3 0 16,-4-2-32,-1 0-16,-4 2 32,-7-2-112,-5 1-144,-5-3-481,-4-3-767,0-2-1362,-11 0-1520</inkml:trace>
  <inkml:trace contextRef="#ctx0" brushRef="#br1">11985 12270 13030,'0'0'3602,"0"0"-2338,0 0-415,0 0 79,0-3-272,7 13-400,4 9-192,2 14 225,2 8 1407,4 8 17,1 5-688,3-1-465,1-6-288,-2-6-160,-2-5-64,0-9-32,-3-4 16,-3-6-384,-2-5-1041,-2-8-976,-5-4-1585,-4-2-3361,-1-11 1280</inkml:trace>
  <inkml:trace contextRef="#ctx0" brushRef="#br1">12312 12220 8676,'-11'38'6435,"1"7"-4050,0 7 48,-2 2-160,3 3-272,-2-5-1153,-4-1-239,6-9-273,-3-6-288,5-6-64,-1-9 48,6-5-16,2-6-48,0-5-736,0-5-1505,6-9-705,2-8-2624</inkml:trace>
  <inkml:trace contextRef="#ctx0" brushRef="#br1">12065 13010 10245,'0'0'6611,"0"0"-4018,32 0-1713,-2-2 529,1-3 432,7 1-401,-2 2-543,-3 2-529,1 0-384,-9 0 16,-5 6-80,-3 1-32,-5 2-752,-5 0-465,-5-3 32,-2-1-255,0-2-849,-8-3-1153,-3 0-2417,-6-1 2546</inkml:trace>
  <inkml:trace contextRef="#ctx0" brushRef="#br1">12207 13371 11701,'0'0'3794,"0"46"-2273,0-15 304,0 7 47,-1-2-447,-3-2-352,3-1-177,1-7-224,-3-7-400,1-2-111,2-8-1,0-3-96,-5-4 128,0-2-48,1-8 80,-2-10-160,0-9-32,0-8-64,1-8 64,5-4-384,0-5-192,5 2 335,7 2 129,1 5 160,0 8 16,0 3 321,1 10-177,-2 5-128,-3 4-112,2 6-32,3 6-16,-1 1-32,0 1-16,1 10-16,1 4 32,-6 5-32,1 1-65,-4 3 113,0-1 32,-6-1-16,0 0 48,0-3 48,-3-2-48,-6-4 64,-1 2 49,1-2 111,-3-2-144,2-2 0,-2-3-48,3 0-16,3-1 0,0-1-32,3 2 48,3 0-80,0 1 48,0 1-16,9 4 64,-2-2 160,6 4 16,1-2 64,1 1 80,1-3 112,1 1-191,-3-2-65,1-3-96,-1 0-64,-3-6-80,0 3 0,-4-3-560,-3 0-369,-2 0-368,-2 0-303,0-6-1,0-1-1152,0 0-2658,0-2-4833</inkml:trace>
  <inkml:trace contextRef="#ctx0" brushRef="#br0">19443 13850 5859,'0'0'7235,"0"0"-3553,0 0-2242,0 0-927,0 0-289,28 19-128,-4-1 848,7-2-79,5 1-497,-3 2 208,3-3-32,-2-3-192,-7 0-384,-3-5 32,-8-1-32,-5-4 0,-1 1-176,-7-1-368,-3 0-64,-3 6 448,-14 5 208,1 4 64,-6 5 288,3 6 32,-2-3-32,4 0-32,6-5-112,5 0-160,1-6-64,5-2-16,0-2-48,0-3 32,5-5-208,1-3-160,0 0-1073,-1-5-1920,-3-8-4579</inkml:trace>
  <inkml:trace contextRef="#ctx0" brushRef="#br0">21410 14144 6835,'0'0'-320,"0"0"1969,0 0 128,0 0-689,0 0 97,0 0-81,0-7-207,0 5-1,0 1-16,0 1-159,0-2-209,0 2-80,3 0 80,0 0-63,2 0-49,8 0-160,-1 7 32,6 2 720,1 4-15,0 0-337,5 0-208,-6-1-128,-1 0 337,-6-2 47,2-1-80,-7 0-207,-1-4 47,0 2-128,1-2-144,-6-3-32,1-2-112,2 2 0,-2-2 16,2 0-16,0-2 32,4-5-16,-2-3-16,-1 1 0,1-4 0,3-2-32,-4-2 16,3-3 0,-2-3-64,3-3 0,-5-1-64,-3-2 16,3 3-112,-3 3 0,0 6 80,-3 6 128,2 4-32,-5 6-160,6 1-433,-4 0-319,2 1-481,-1 5-832,0 1-2497,3 0-7491</inkml:trace>
  <inkml:trace contextRef="#ctx0" brushRef="#br0">17657 15045 5667,'0'0'1104,"0"0"-1552,0 0 2529,0 0-448,0 0-545,0-7-352,0 5-111,0 2-49,0-2-48,0 2 97,3-2-49,-3 2 32,0-2-112,0 2-64,0 0 49,0 0-97,0 0-176,1 6-128,-1 10-32,3 7 144,-3 9 1217,1 11-145,-1 7-271,0 3-65,0 1-127,0-1-177,-4-3-288,3-5 0,-2-4-112,0-7 48,3-1-64,0-7-63,0-7-81,0-2-64,0-5 16,3-2 0,-3-4-385,0-6-543,0 0-529,0 0 33,0-11-449,-3-4-1441,-4-1-287,2-6-177,1 0-4962,2 1 11573</inkml:trace>
  <inkml:trace contextRef="#ctx0" brushRef="#br0">17630 15496 4354,'0'0'1809,"0"0"-1601,0 0 2225,0 0-1969,8-32-608,-5 26-1168,-2-1-2850,-1-1 3121</inkml:trace>
  <inkml:trace contextRef="#ctx0" brushRef="#br0">17674 15044 6355,'0'0'-176,"0"0"3441,0 0-1040,0 0-1184,0 0-913,0 0-96,-5-22 352,2 22 128,-2 0 113,-1 0-97,-7 11 0,2 4 240,-2 4 369,-3 7 15,5 0-31,-1-3-225,2-1-271,5-7-369,3-5-208,2-3 0,0-7-64,7-2-32,0-10 80,3-6-336,0-5-481,-1-3 161,-2-4-144,0-2-177,-3-1-287,-1 1-209,0 6 144,-1 5 1201,1 6 96,0 5 305,-1 10 511,1 6-432,3 8-160,1 7 320,4 5 2338,8 3-1137,0-2-993,5-3-448,-4-8-144,3-4-64,-3-5 0,-5-5-80,-4-2 0,0 0-352,-11 0-496,0-7-769,0-1-1232,-14-1-2898</inkml:trace>
  <inkml:trace contextRef="#ctx0" brushRef="#br0">17618 14626 6883,'0'0'5251,"-20"36"-3154,4-10-657,2 6 353,-2 0-96,0 0-609,8-4-383,-3-3-193,11-6-144,0-6-96,0-5-112,11-6 0,3-2-32,2-4 32,5-8-112,-1-4-16,-1-1-752,1-3-881,-6 1-1584,-5 2-3090</inkml:trace>
  <inkml:trace contextRef="#ctx0" brushRef="#br0">17449 14621 7988,'0'0'3905,"0"0"-511,0 0-1649,0 0-753,0 0-447,0 0-129,3 9-64,10-9-80,9-5 672,-1-5-559,5-3-305,3-3-48,-8 1-48,-2 1 16,-3 5 32,-8 3-48,-3 3 32,1 3-96,-6 4-225,0 7 161,0 2 176,0 3 0,2-4 16,0 1 48,-1-4-63,7-5-33,0-4 32,0 0 16,6-6-16,-3-3-32,2-4-16,-2-2-64,-2 1-625,1 7-783,-3-2-786,-4 4-1327,-3 5-3058</inkml:trace>
  <inkml:trace contextRef="#ctx0" brushRef="#br0">17595 14254 6099,'0'0'4866,"0"0"-2817,0 0-592,-16 38 335,5-19-351,-2 3-384,-6-1-177,0 3-176,3-4-287,3-4-209,-1-2-48,6-3-144,3-5 64,0-2-64,5-1 0,0-3-48,0-3-32,2-7-48,9-8-257,-3-8-479,5-3-96,1-4 415,-1-1 33,1-1 16,-3 10 0,-1 4 64,-1 5 336,-2 7 80,-1 9 32,-5 0-48,3 13 80,-1 5 128,2-1 1264,-1 6-319,0-2-641,0 0-336,3-6-80,4-5-64,-3-6-80,3 1-592,-3-5-1601,0-5-3058</inkml:trace>
  <inkml:trace contextRef="#ctx0" brushRef="#br0">16940 15421 2945,'0'0'2898,"0"0"511,0 0-1424,0 0-1040,0 0-241,0 0-48,0-6 97,0 6 15,-1 6-112,-4-1-176,-2 2-111,1 2-49,0-1 32,-4 3-96,1 0-48,-1 2-32,-2 2 32,-3-1 64,4 1-47,-6 1 15,5-2 16,0 1 128,3-1-48,3-2-112,2-1-32,1 0-128,3-2-32,0 1 0,3-1 0,7 2 0,-3-3 32,4 1 0,4 0-32,-3 0-16,3-4 32,-3 2-48,2-2-32,-2-1 48,-3 0 0,-1-3-176,-1 5-288,-6-5-272,2-1-241,-3 3 65,0-3-241,0 0-575,0 0-1378,-3-3-6098</inkml:trace>
  <inkml:trace contextRef="#ctx0" brushRef="#br0">17612 15641 6195,'0'0'4322,"0"0"-2641,0 0-913,0 0 240,0 0 337,0 0-192,0 0-417,0-2-240,0 2-176,0 0-96,0-3-32,0 3-80,0 0-63,-2 0-1,-1 0 32,1 0 0,-1 0 32,0 0-96,-4 3 80,6-1-96,-4-2 112,-1 2-16,2-2 32,3 0-48,-5 0 16,-1 0 112,1 0-80,3 0 48,-2 0-16,-3 0 64,4 0-64,-3-2-64,2 2 17,-1 0-17,-2 0-16,3-2-16,-3 2 64,2 0 32,-4 0-64,-1 0-48,5 0-16,-7 0-16,5-3 16,-3 3 0,0 0 0,-2 0 48,2 0-80,2 0 80,-1 0-48,-3 0 112,7-3 16,-4 3-32,2-2-16,2 0-16,-2 2 0,0-3-64,3 3 0,-3 0-48,4 0 32,-3 0-16,-1 0-16,0 0 16,2 0 0,-1 0-32,1 0 64,-1-2-32,-2 0-16,1 0 64,2-1-64,-4 3 32,3-2 16,-2 2-16,-2-1-16,0 1 0,2 0-16,-1 0 16,1 0 32,-1 1-64,2 1 64,-1-2-32,5 0 16,-4 0-16,5 0 16,-3-2-32,1-3 32,0 0-32,-3-2-32,5 3 64,-2 2-64,-3-2 32,1 4-32,0 0 16,-1 0-16,0 0 0,-2 2 48,3 0-16,-3 2 0,2-2 16,2 0 64,1-2-96,-2 3 32,0-3 16,2 0 16,0 0-32,0 0 48,2 0-32,-2 0-64,4 0 112,-4 0-112,3 0 80,-4 0-32,1 0 0,1 0-32,0 0 64,-4 0-32,1 2 0,0 0 0,-1 1-16,2-2 48,1 2-48,0-3 48,-3 0-32,7 0 16,-6 0-32,7 0 64,-3 0-80,3 0 32,-2 0 80,2 0-144,0 0 144,0 0-144,0 0 32,0 0-144,0-3-448,2 3-16,1-1-49,-3-2-191,8-1-289,-5 1-511,0-1-1186,-1-2-1872</inkml:trace>
  <inkml:trace contextRef="#ctx0" brushRef="#br0">17042 15303 9188,'0'0'4818,"0"41"-3249,0-27-464,0-1-161,3-2-384,-3-7-272,0-1-31,1-3-81,4-3-32,-2-5 144,2-7 16,-1-3-256,2-5-16,-2-6 48,1 4-32,0 2-96,0 1 16,-1 6 16,1 6 304,0 6 96,5 4-304,-3 7-64,2 5 144,3 8 401,-2 3 271,2-1-464,-3 0-144,1-6-80,-3-2-128,-1-6-16,-1-1-16,1-6 80,0-1-80,0 0 48,1 0-64,0 0 48,-1-4-80,2 2-592,-3-2-416,-1 4-881,-4 0-1601,0 0-2929</inkml:trace>
  <inkml:trace contextRef="#ctx0" brushRef="#br0">17072 15005 3922,'0'0'2129,"0"0"2449,0 0-2705,0 0-769,0 0-143,-30 19 111,14-6 1,0 2-193,0 5 16,-1-3 49,-2 0-369,6-4-224,2-3-128,6-3-144,0-2 17,5-5-49,0 0 80,0-9-128,5-6-16,5-4-385,-1-7-255,2-2 32,5-2 32,-2 0 223,-2 4 321,0 7 48,1 4 32,-2 5 16,-3 10 64,3 0-128,-2 12 48,-2 2 417,3 6 287,-1-1-144,-1 0 17,1-1-289,-2-3-224,3-4-80,-4-2-16,7-5-545,-7-2-1519,-1-2-2419,1-2-7538</inkml:trace>
  <inkml:trace contextRef="#ctx0" brushRef="#br1">12072 5021 10597,'0'0'3585,"-43"19"-1984,15-2-320,-3 2 111,-1 4-175,3-1-481,10 0-255,3-3-129,13-2 48,3-4-192,10-7-208,11-6 16,6-6 336,8-9-96,2-4-16,-1-11-256,-4-3-16,-2-1-192,-11-3-16,-7 5-144,-12-3-112,-3-1 32,-12 4 351,-9 1 33,-7 5-144,-2 3-176,-3 8 0,0 2-304,3 9 111,4 2 177,9 2 64,2 2-176,12 1-561,6 4-1104,4 0-4162</inkml:trace>
  <inkml:trace contextRef="#ctx0" brushRef="#br1">12327 5005 7555,'0'0'4242,"0"0"-2833,7 32 528,-4-10 384,-3 4-640,0 1-561,0-3-111,-3-2-193,2-3-160,1-8-367,-3-3-177,3-4-112,0-4 80,0 0-112,3-12 304,-2-7-144,2-7-80,5-11-128,-7-4 0,5-6 16,-5-2-128,3-7-48,-3 4 63,-1 0-15,0 7 160,3 4-32,-3 9 32,0 4 32,3 7 0,-1 3 64,0 4-32,0-2-48,4 8 16,1 1 16,-1 3-128,6 1-16,6 3 96,-2 7-80,6 2-288,-1 6 208,1 2 64,2 2 48,-5 3 64,-2 1-16,-6 1 32,-1 4-32,-8-2 48,-2-1-48,0 4 0,-9-6 16,-4 3 48,0-7-80,-7-1 48,1-4-112,0-2 96,0-5 0,0-4-16,6 2 32,2-4 0,3 2-16,4-3-497,-1 0-191,5 4-801,0-1-624,0 0-768,0 2-272,0 2-3426</inkml:trace>
  <inkml:trace contextRef="#ctx0" brushRef="#br1">11902 5457 7427,'0'0'1377,"0"0"1056,0 0-1200,-37 1-113,22 2 161,3-1-193,5 0 49,4-2-209,2 0-159,1 0-257,4 0-176,8 0-80,7 0-64,9-4 368,11-3 353,8 1-209,8-1 81,13-2 15,3-1-320,6-3-272,-3 4-96,-10 1 48,-10 3 305,-12 2-353,-17 0-96,-13 3-561,-12 0-143,-4 3 80,-10-1 224,-5-1-1201,-8 4-1072,1-5-2722,-1 0-5058</inkml:trace>
  <inkml:trace contextRef="#ctx0" brushRef="#br1">11895 5936 5987,'0'0'-48,"0"0"2529,0 0-656,0 0-145,0 0 161,0 0 32,22 0-304,-22 0-465,-3 2-591,-9 8 383,-4 6-128,-4 1-143,4 5-113,-1-1 16,11-1 32,2-1-223,9-9-129,10-3-192,8-5 128,6-2-80,3-9 96,1-10-96,-2-3 0,-3-7-32,-9-2 0,-4-1-32,-7 2-32,-8 0 0,-13 2-208,-9-2 32,-6 4 32,-6 0 112,-1 5 16,1 1-113,4 8 65,3 1 16,8 4 0,10 5-112,2 0-208,7 2-288,0-4-289,8 4-159,9-3-49,-2 3-560,4 0-1120,0 0-2369,-3 0-161</inkml:trace>
  <inkml:trace contextRef="#ctx0" brushRef="#br1">12179 5953 15607,'0'0'1873,"-17"41"-1601,10-22 897,-2 3 63,2-6-543,2-4 63,2-10-64,3-2-272,0-2-224,8-10 81,4-7-81,-1-4-208,6-9 80,2-5-80,3-2 48,5-1 32,-2 1-48,6 5-32,-1 3 96,-5 14-176,0 8 96,-7 9-32,-3 13 96,-5 9 0,-5 8 224,-4 3-48,-1-4-256,0-3 32,0-4-96,0-7-32,3-4-240,0-5-224,-2-4-465,2-2-192,-3 0 145,0-4-577,0-5-1584,0 1-2034,-4-8-1264</inkml:trace>
  <inkml:trace contextRef="#ctx0" brushRef="#br1">11136 8566 12438,'0'0'5298,"0"0"-3457,0 0-448,0 0-225,0 0-239,-2-27-33,2 27-160,2 0-352,3 4-287,6 12-97,0 5 320,8 9 608,0 10-400,0 6-63,2 6-161,1-1-48,-1 1-64,-2-7 16,0-4 0,0-5-64,-3-6-32,-3-6-144,-2-7 128,-3-4-128,-3-4 80,-5-5-416,0-4-448,0 0-449,0-11-768,-2-8-2161,-1-10-4594</inkml:trace>
  <inkml:trace contextRef="#ctx0" brushRef="#br1">11534 8406 6051,'0'0'7123,"3"29"-4850,-3-13 64,0 3-640,0-1-657,0-2-319,-3 6-81,3 4 288,0 6-15,-4 7 63,0 4 17,-4 10-81,0 5-272,0 1 65,-3-3-209,0-3-224,-2-3-192,5-10 48,-3-7-80,3-5-16,0-9 32,3-6-96,2-4-96,3-9-624,0-4-945,0-14-1552,0-5-3715</inkml:trace>
  <inkml:trace contextRef="#ctx0" brushRef="#br1">11731 8165 5491,'0'0'1824,"0"0"2418,0 0-2737,0 0 16,-31-11-129,22 9-223,6 2-353,3-4-175,0 4-113,0-5-208,11 3-96,2-3-144,1 1 16,10 3 64,3-1 384,0 2-175,-2 0-33,-1 6 0,-5 5-112,-9 5-80,-2 6 144,-8 7 401,-3 5 223,-10 4-80,-1-1-319,1 4-257,-5-7-176,6-3 0,0-8-32,5-4 16,2-4-32,3-5-16,2-7 0,0-1-80,0-2-48,7 0 192,3-5 64,5-1-144,1-2 0,3 3-32,2-1 32,1 6-16,-3 0 0,0 0 16,-5 0 32,-2 0-48,-5 6-16,-2 3-48,-5-2-1073,0-1-640,-1-2-1168,-10-2-3490</inkml:trace>
  <inkml:trace contextRef="#ctx0" brushRef="#br1">11176 9524 12534,'0'0'3441,"0"0"-2400,0 0-145,0 0 193,0 0-65,0 0-223,-8 5-337,19-3-304,5 0 320,13 0 641,9-2 303,8 0-335,16 0-305,5-2-304,4-7-16,1 1 497,-8-1-417,-4 1-320,-12 1-128,-12 1-96,-10 3-112,-9 2 128,-5-1-64,-5 2 16,-3 0-80,-1 0-480,-1 0-240,-2 0-337,0 0-688,-2 2-208,-3-1-320,-1-1-2209,-2 0-3730</inkml:trace>
  <inkml:trace contextRef="#ctx0" brushRef="#br1">11324 9917 10293,'-2'30'4194,"-4"9"-1249,-2 11-656,-3 5 160,3 7-784,0 1-224,1-7-65,6-11-447,-2-8-385,3-9-240,0-9-176,0-6-64,3-7 0,-2-4-80,-1-2 160,0-4-48,0-11 64,0-6-112,-1-10-128,1-7-32,0-10-160,0-6-192,0-4 16,1-4-129,4 2-383,2 0 704,0 6 208,3 5 96,0 9 16,-1 9 16,1 7-256,1 5 144,2 4 80,-2 11-64,1 1 48,6 6-80,-5 9 64,3 8-32,3 6 64,0 6-16,-3 0 96,-5 2-176,2-1-16,-9-4 48,-2 0-48,-2-3 48,0-3 16,-10-4 48,-2 0 0,-4-4 32,0-1-16,-3-4 80,0-1-80,3-5-16,0 0 0,5-2-48,1 1 0,4 1 32,1 1-32,5 2-32,0 0 16,0 7 0,8 1 16,8-3 64,0 5 96,5-3 16,4 0-144,0-2 32,1-2-32,-4-3 192,-1-1 241,-4-2-145,-2 1-288,-8-1 0,2 0-16,-9 2-80,0 1 16,0-1-16,0 3-80,0 0-48,-2-1-369,-1 1-287,0-3-1057,2-1-624,1-5-1681,-3-2-5346</inkml:trace>
  <inkml:trace contextRef="#ctx0" brushRef="#br0">20687 14793 8500,'0'0'3682,"-10"32"-1137,6-11-1009,1 5 33,-2 0-288,5-1-625,-1-5-272,1-5-144,0-2 80,0-6-79,0-3-145,0 1-48,0-5-32,0 0 80,0 0 48,-6-3-80,5-3 0,-4-4 160,5-9 96,-6-2-256,6-4-32,0-7-32,0-5 48,6-2-48,0-3 64,6-4-64,3 3 80,0 4-240,-3 3 96,6 6 0,-4 4 16,-3 9 48,3 1 16,-1 6-16,5 6-32,-4 1 16,5 3-48,3 3-272,-1 8 0,-2 4 32,3 4 15,-9 2-111,2 3 192,-6 2 176,-6 2 32,-3-2-32,0-3 48,-9-1 16,-9-1 32,2-4-32,-6-3 0,-6-2-32,1-5 16,-1-1-32,1-2 48,0-2 0,10-2 48,-1 0-16,6 0-16,5 0 48,7 2 64,0-2 33,6 5-209,10 2 64,5 1 112,6 5 352,2 2-32,4 2-16,-2 3 129,-3-1-193,-1 0-272,-5-4-176,-6-2 80,-4-4-48,-3-1 32,-3-1-32,-4-3-176,-2-1-417,0-2-367,-8-1-433,-1-1-1968,-3-9-4259</inkml:trace>
  <inkml:trace contextRef="#ctx0" brushRef="#br0">21291 16226 11189,'0'0'5971,"0"0"-4418,0 0-1297,7-2 304,-6-1 176,2 3-143,0 0-449,-1 0-80,-2 0-32,0 0 0,0 7 48,0 5-32,-8 6 720,-1 5 497,-7 6-881,-3 4-240,-5 1 112,2-1 96,1 0 80,-1-3 1,6-4-257,1-5 0,7-5-48,4-6-16,1-3-112,3-2 16,0-5-48,6 0-16,0 0-80,7 0-112,-4-3 288,3-1-64,2 1 16,0 1 0,4 2 16,-5 0-16,5 0-16,-6 5 16,1-1-16,-6-1-112,1 2-353,-1 0 33,-6-1-176,3 1-112,-4-3-1,0-1-47,0 2-513,-4-1-944,3 0-1232,-2-2-1858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35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12857 20284 11125,'0'0'3442,"0"0"-1650,0 0-79,0 0-432,36 6-273,-15-5 97,4-1-81,8 0-79,5 0 127,4-1 433,5-2-481,-3 2-415,2 1-193,1 0-16,-3 1-176,4 3-64,-2-2 48,1 2 96,2 0 161,0-1-209,4 2-160,-2-4-176,5 2 80,-1-1 0,2-2 32,4 1 48,-4 1-48,-2 0 80,1 2 16,-4-1 16,-2 3-352,-3 0 192,-2 2-16,0-2 16,-2 2 0,-1-2 16,0-1 48,-1 1-16,1-3-48,-4 1 32,1-2 48,-1 1 0,0-2-256,-6 3 112,5-4 32,-1 0 0,3 0 16,4 0 80,-1 0-96,0-5 112,6-1-16,-2 0 16,-1-2 48,-3 2-32,3 1-16,-4 1-288,-1-2 128,-1 2 16,-3 0 80,0 1-80,-2 1-32,1-1 32,-6 0 80,-2 3-128,-6-3 48,-7 3-64,-8 0-481,-6 0-431,-2 0-785,-13 0-1120,-3 0-97,-9-6-3953</inkml:trace>
  <inkml:trace contextRef="#ctx0" brushRef="#br0">24475 21959 7844,'0'0'3777,"0"0"-1328,0 0-1184,0 0-208,0 0 175,2-2-143,-2 2-97,-2 0-240,-2 2-207,1-2 15,-1 2 16,0-2-16,-3 2-207,1-2-81,0 0-128,-5 0 48,0 0-112,1 0 32,-2 0 32,-2 0-80,0 0 16,-1 0 0,0 0 112,0 0-48,0 0-80,-2 0 80,2 0-16,0 4-48,2-4-48,1 2 0,-1-2-16,2 1 81,3-1-33,-4 0 48,5 0-48,-4 0 64,1 0-64,3 0-48,-4 0 32,0 0-32,1 2 32,0 1 0,-4-2 0,1 3-48,2 0 16,1 2-32,-1-3 64,1 2-48,3-4 0,-3 3-16,3-2 32,-1 0-16,1 0-16,1-2 32,-2 0 0,-1 0-32,3 0 32,-3 0 0,2 0-16,0 0 16,0 0-16,-1 0 0,-1 0-32,1 0 48,-1 0-48,1 0 16,-1 0 32,-3 0-48,1 4 48,0-4-16,-1 3 16,2 0 0,-1-2-32,3 1 48,-1 0-48,-1 0 0,1 2 32,1-2 0,-1 0 0,2-2-16,1 2 0,1 0 0,-4-1 32,0 2-64,0 0 32,1-1 0,-2 2 32,-1 0-64,1 0 64,-2-1-48,2 0 32,-1 0 0,0-3-32,0 3 80,4-2-80,-4-1 32,2 4-16,2-2 32,0 0-48,-3 2 32,3 1-16,-2 1-16,0 0 32,3 0 16,-5 2 0,5-3 0,0 1-16,0 0-16,1 0-16,-1-3-16,0 1 16,1 3-16,0-1 0,-3 0 64,2 2-96,-1 0 64,-1 2-16,-1-2 16,-2 2-48,5 2 48,-5-2 0,6 1-16,-5-2 16,6 3 0,-2-2 32,3 1-80,-3 1 80,4 0-64,-1-1 64,3 1-16,-3 0 32,1 2-32,2 0 0,0-2 64,0 2-112,0 0 128,0-1-128,0 0 80,5 1-48,-5-1 48,5 3 16,-3-3-32,2 3 48,2-3 16,-6 3 32,5-2-96,-3 3 32,1 1 16,-1 1-16,-2-1-32,0 1 32,2-1-32,-2 0 48,0 1-128,0-2 0,0 3 32,0-1 0,0 0-16,0 1 48,0 0-16,0 0 0,0 0 80,3 0-96,-3 1 32,0-2 48,5 0-16,-5 1 80,0 1-63,0 0 47,2 0-64,-2 0 0,0-2 48,0 4-80,0-2 48,0-2-64,0 1 48,0 0 0,0 0-16,0-3 16,0 1-96,0 0 0,0-2 16,0 3 0,0-1 16,0-1-32,0 1 48,0 2 0,0-3 0,0 4 32,-2-2-32,2 1 0,0-3-16,0 2 16,0-2 16,0 2 0,2-2 32,-2 3-64,3-3 48,-1 4-16,-2-1 0,2 0-16,-2 2 32,0 1 48,0-2-48,0 0 16,0 2-16,0-2 16,0 0-128,0-1 32,2 0 0,-2 0 48,0 0-16,2 2-32,1-1 48,-2-2 0,1 1 32,1-2-32,1 2 32,-2-1-48,3-4 48,-4 3-16,3-1 16,1 0-16,-3-2 16,1 1 48,1-1-80,-1-2 64,2 1-64,-3-1 16,2-1-16,-1 1 48,0-2-32,1 1-32,-1-1 80,0-1-80,1 0 64,-2 2-48,3-3 48,-2-1-64,1-1-16,1-1 0,0 0 0,0-2 64,2 2-48,-1-4 16,0 4 16,3-3 48,-1 3-80,1-3 16,1 3 32,0-1 0,-3 1 16,7 0 48,-4 0-32,4 0 16,0-1 32,1 1-112,2 0 32,4-1-16,0 1 48,2-3-16,-1 2 64,2-1-16,0 2 0,-1 0-32,0-1-32,0 3 16,3-2-48,-2 0 64,1 2-48,-2-2 65,1 1-97,0-2 80,-2 3-32,5-4-160,-5 2 111,6-2-47,3-1 80,-1 0-80,3 0 80,0 0 145,3-2-33,0-1 96,-2 4-112,2-1-32,-2 0-32,4 0 0,-5 1-16,1 1 96,0-2-112,0 1-96,0-3-32,1 4 80,-2-4-16,1 4 48,3-1-48,-4-3 64,5 3 0,2-2 16,-5-1 16,4 2-16,2-1 16,-1-2 0,1 1 32,-2-1 0,3 5-272,-1-5 128,-2 1 16,4 1 16,0 0 0,-1-2 80,3 0-48,3 0 48,-5 0 16,2 0 0,3 0 32,-4 0-48,1 0-192,-1 0 32,1 0 80,0-2-32,2 2 64,0-2 32,-1 1-16,4-1 48,-4-1-16,0 3 64,2-1-32,2-1-160,1-2-48,-1 2 96,0 0-16,3-1 16,-2 0 48,4 2 32,-4-4 0,4 4 16,-5-1 96,4-1-224,-5 2-32,1-1 0,4-2 32,-1 3 48,0-2 64,2 1-16,-2 1 32,3-3 0,0-1 80,-1 4-224,5-5-64,-5 2 112,6 1-32,-2-1 80,1 0 16,-4 0 32,2 0 0,-1 4 112,-1-1-288,-1-2-16,4 3 96,-3-2-16,2 1 48,-1-2 48,1 1 16,0 1 16,-1-1 32,3-2-160,0 2-96,-2-1 96,1 0 16,0 1 48,1 1 0,-1-2 64,-3 3-16,-2 0 64,-3 0-304,0 0 112,-3 0-16,2 0 48,-2 0 16,1 3-16,3-3 112,-1 0-48,1 0 80,-2 0-32,-1 0 16,0 0-320,1 0 144,-7 0 48,-3 0-32,-3 0 112,-2 0-48,-3 0 48,-2-3-32,2 1 32,-1-1-48,-2 1 48,-2-2 0,-1-2 0,0 3 32,-1-3-208,-3 2 64,-1-2 16,-2 2 32,0-2 16,-2 3 0,0-2 0,-5 0-48,4 1 80,-3 1-32,0-2 32,-1-1-32,-1 3 16,0-3 0,-6 3-16,6-2 32,-5-1-32,0 3 16,-1 0 0,1-3 0,-3 0-32,1 0 64,1 1-64,0-3 96,0-1-80,0-2 16,1-1 0,0-1 0,1-2 0,2-3-128,-4 0 80,0-4-32,1 3 80,-1-2-48,1 0 32,-4-2-48,2 0 64,1-2 0,-4 2-48,3-2 48,-1-1 0,0-3 16,-2 0 0,-1 0 0,0-2 0,0 4-16,0-2 48,0 1 0,0-3-32,-1 2 64,-5-1-208,6-3 0,-5 1 64,0 0-64,4 1 112,-4-2-32,3 0 16,-1-2 32,0 1 16,0-1 0,3 1 16,-1 0 0,-2-1-16,3 2 32,0-1 0,0-1 0,0 1-208,0-3 48,0 2 16,0 1 64,0 0-16,0-1-32,0 1 160,0-1-112,3-2 64,-3 3-48,0 2 80,0-1-32,0 3 0,-3-1-16,-4 2 32,2 0-176,-7 4 16,2 1 48,-1-1-16,-1 2 16,2 1 32,-1 1 16,-1 2-32,1 0 64,1-1-48,-2 1 32,1 2 16,1-1-32,-6 1 32,4 2-16,2-2 16,-8 3-32,5 1 16,-2 0 0,0 3 0,3-2 48,-4 3-80,6 1 48,-2-2-16,-2 3 16,1 0 0,-1 1-16,-3-2-32,-1 2 64,1 0-32,-5 3-128,2-1 80,-1-2-48,-3 5 80,3-4-48,-3 1 80,2 1-96,0-1 80,-4-2-32,2 2 32,-1 2-16,-3-2 32,1 1-32,-3 1-16,-2-2 48,-1 2-32,-1 0 32,1 2 32,-6-2 0,1 0 16,0 2-272,-1 0 112,3 0 0,-3 0 96,1-2-80,2 1 128,0-2-80,0 2 16,-1-1 16,4 0 32,-4 0 0,2 0 0,-3 2 48,5 0-64,-4-2-80,1 2-64,0 0 80,1 0 0,2 0 16,-2 0-32,1 0 96,0 0-64,3 0 16,-2-2 48,3 0-48,-1 0 80,1 1-64,0-2 32,-1 1-16,0 1 48,-1-1-256,2 2 128,-4 0-16,2 0 32,-1 0 64,2 0-128,0 0 128,0-2-32,-1 0 48,3 2-16,-4-4-32,2 4 32,-1-2 0,-3 0 32,1 0-48,2 2 64,-2 0-192,1-1 64,0 1-16,0 0 16,0-3 32,1 3 0,0-2 32,1 2-48,-3 0 80,1-1-64,-1 1 64,3 0-32,-4 0 48,1 0-32,-1 0 64,4 0-64,-4 1-128,3-1 16,-1 0 0,1 2 96,-1-2-64,-1 0 16,3 0 64,-3 0-32,1 3 16,2-3 0,-3 0 16,2 1 0,1-1 16,0 0-16,2 0 64,-2 2-80,4-2-96,-1 0 0,0 2 48,0-2-32,0 0 64,-1 0 0,2 0-32,-4 2 32,2-2-16,-1 2 48,0-2 0,2 0-32,0 0 32,1 0-16,0 0 32,0 0 16,4 0-16,-6 0-32,5 0 64,0 0-240,-1 0 112,1 0-32,1-2 64,1 0-16,1-2 32,-1 3-32,5-4 48,-1 1-16,-2 1-32,3-1 32,0 0 16,-2 2 16,0-2-64,2 2 64,-2 1-16,2-2-16,0 0 32,0 3-32,0-2 32,1 0-32,-1 0 64,3-2-80,-3 4 64,0-4-48,0 4 16,-1-2 32,-3 2-128,0 0 48,0 0-80,-1 0 112,-1 0-32,2 0 32,0 0 0,1 0-32,-1 0 16,2 0 48,-2 0-32,1 0 16,1 0-16,0-1-16,0-2 64,-1 2-32,2-1 0,-2 0-16,3 0 32,-2 2 16,0-2-64,1 0 32,1 0 0,0-2 48,3 4-80,-1-4 64,0 2 0,0-1-96,0-1-32,2 2 64,-2 0-48,2 0 48,1-2 32,-1 4-48,0-1 64,2-2-48,-1 3 32,0-2-64,-3 2 64,4-1-16,-1 1 16,1 0-16,-1 0-64,0 0 112,3-2-48,-1 2 16,1-2-16,1 0 32,-2 2-32,4-2 0,-2 0 32,-1 0-32,4 2 16,-5-2-48,0 2 48,1-2-64,-1 2 112,-1 0-112,0 0 48,0 0 48,3 0-64,-3 0 48,3 0-32,-3 0 16,0 2-32,3-2 32,-1 0-32,-2 2 80,4-2-80,-3 0 16,2 0 16,0 0-32,-1 0 32,1 0 16,-1 0-16,1 0-48,-2 0 64,-1 0-32,0 0-48,-1 0 48,2 0-32,-2 0 16,1 0-48,-2 2 64,2-2-16,2 0 32,-1 0-32,-1 0 32,5 0-32,-5 0 0,3 0 16,0 0 16,1 0-16,-2 0 0,3 0 16,-3 0-48,4 0 64,0 0-96,1 0 80,1 0-16,1 0 16,2 0-32,-2 0 32,0 0-16,2 0 0,0 0 0,0 0-96,0 0 16,0 0-112,0 0 16,0 0-16,0 0-65,0 0-79,-1 0-224,1 2-608,-5 0-753,0-2-657,1 4-511,-2-4-2914</inkml:trace>
  <inkml:trace contextRef="#ctx0" brushRef="#br0">31674 25958 6179,'0'0'32,"0"0"1328,0 0 769,0 0-864,0 0-257,0 0-223,11-8-97,-6 6-240,6 0 81,1-1 319,4 1 625,6 0 368,-1-2-737,2 2-512,0 0-47,-2 0-193,1 2-160,0 0-96,-6 2-32,7 2 48,-5 2-80,2-3 32,-1 1-32,0 0 16,-2-4-16,-1 0 48,4 0-32,-1 0 16,-2-4 32,0-3 176,4 1-128,-4 0 48,0 0-112,-1 3-48,-1 1 16,-3 0-48,-2 2 49,2 0-49,-1 0-16,-3 2 16,6 1 16,-3-1 0,0 2-48,1-2 80,4-2-48,-5 2 16,1-2 32,-1 0-32,-1 0 64,1 0 112,-1 0-32,1 0-16,-5-2-80,6 2-80,-2 0 48,2 0-32,2 0 32,1 0-32,2 0 16,0 0-16,1 0 16,-1 0 32,0 0 32,-3 2-16,-1 0-64,2-2 48,-2 2-48,-3-2 32,-1 2-16,1-2-16,0 0 0,-3 2-64,2 0 96,-1-2-48,1 2 16,1-2 0,0 1-32,4-1 64,0 2-16,3-2-16,1 0 112,3 2 16,-4 0 0,4-2-16,-1 2-80,-1 0 32,-3-2-32,-4 2-16,-6 0-32,0 0 16,-1-2 0,-5 2-16,0-2 0,0 0-192,0 0-272,0 2-336,-5-2-1,1 0-511,-2 0-1106,-1 0-1343,3 0-2530</inkml:trace>
  <inkml:trace contextRef="#ctx0" brushRef="#br0">30010 26080 6883,'0'0'1633,"0"0"336,0 0-801,0 0-143,0 0 191,0 0 17,4-5-321,1 3-239,-4 2-193,3-1-112,3 1-112,3 0 128,1 0 497,4 0 31,3 0-127,-2 0-81,6 0-240,-3 0-48,5 0 16,0 0 17,7 0-113,3-3 192,4 0 64,2-5 401,2 0-353,3 1-544,-1-1 0,-2 2-32,-3 0 0,-5 2-64,-3 1-48,-1 1-32,-3 2 64,-4 0 48,0-2-80,-2 2 64,3 0 32,1-2-32,-3 2 64,1-2 0,-2 0 32,-1 0 0,-2-2 48,0 2 49,-3 0 15,2 0-80,-5 1 32,6-2-128,-1 2 0,2 1 0,-2-2 0,5-1-32,-7 3 0,8 0 16,-4 0-96,1 0 64,-3 0-48,-1 0 64,-3 0 0,1 0-48,0 0 48,-2 0-16,0 0 16,-1 0 16,1 0-48,-1-1 32,1-1 64,3 0-48,-3 0 80,5 0-48,1 0 0,1 0 16,-2 1 32,5 1 0,-7-3-32,3 3-16,-1 0 0,-2 0 48,0 0-96,-1 0 32,2 0 0,-3-1 0,4 1-32,0-2 80,-3 0-48,4 2 0,-3 0 16,-3-2-80,3 2 16,-4-2-32,-1 2 0,-1 0 16,-1 0 16,3 0-16,-5-2 16,1 2 16,0 0-48,-4 0 32,1 0-16,-4 0 0,0 0-64,0 0 32,0 0-176,0 0-128,-5 0-192,-4 0-401,-1 0-847,-4 0-1170,-3-4-1312,3-2-4642</inkml:trace>
  <inkml:trace contextRef="#ctx0" brushRef="#br0">34479 26201 6003,'0'0'4066,"0"0"-2290,0 0-847,0 0-129,0 0-47,0 0-1,8 3 977,-4 0-17,1 1-1023,1 0-257,4-1 304,0 0 97,4-1-177,0-2-144,3 0 65,5-2-17,0-2-80,-3 0-16,2 0-112,0 0-64,0 3-63,3-2 111,-1 3-96,3-1-16,6-1-64,-2-1 32,4 2 176,-2-3 48,-1 0-319,-2 0-210,-3-2 97,-4 1 48,-1 1 49,2-2 63,-7 3 64,1-1-80,-1-1-80,1 2 32,-1 1-32,1-2 48,0 2-16,3 0 0,-1 1-64,2 1 112,-4 0-32,-2 0-16,2 0 16,-1 0-64,-2 0 80,1 0-112,5 0 80,1 0 16,0 0 64,4-3-48,-3 3 96,1 0-192,-2 0 17,-4 0-17,3 0-48,-6 0 32,4 0 32,-1 0-64,-3 0 80,3 0-64,4 0 16,-4-1 0,-1-1 16,-1-1-16,2 0-16,0-1 16,-1 0 16,4 2 0,-1-2-16,-2 3 0,0-1 32,-1-1-16,-1 3-16,2-1 16,-5 1 0,5 0 16,-1 0-32,1 0 48,-5 0-32,2 0 0,3-2 32,0 0-48,0 2-144,-3-2 144,1 1-80,4-2 48,-4 1 48,-1 2-48,2 0 48,-1 0-48,-3 0 32,5 0 0,-1 0 32,1 0-32,-2 0-48,2 0 112,-5 0-128,5 0 112,-1 0-32,-4 0 0,3 0-16,-3 0 16,4-1-16,-4-2-16,1 2 48,1 1-48,-4-2 32,-2 2-48,1-3 48,2 2 0,-1 1 0,-3 0-16,3-2 16,1 2-16,-1 0 32,2-2-32,0 2 16,0-2 0,2 2-32,-2 0 64,1-1-48,1 1-64,-4 0 32,-3 0 0,0 0-16,0 0 80,-5 0-32,-2-3-16,1 3 48,-1 0-48,0 0 32,0 0-32,3 0 32,-1 0-48,-2 0-97,5-2-175,-5 2-256,4 0-144,-2 0-81,3 0-79,-4-1-321,4 1-111,-5-3 47,0 2-768,-9-5-2625,-2-2-5538</inkml:trace>
  <inkml:trace contextRef="#ctx0" brushRef="#br0">24323 29288 4562,'0'0'2305,"0"0"3506,0 0-4002,0 0-865,0 0-352,0-3-111,6 3-33,1 0-144,0 0 816,5 3-447,-2-1-145,6 1-64,-2-3 16,3 3 1,1-3 31,-1 0-128,4 0-64,-2-5-64,2 4-64,-1-4 97,1 5 255,-3-1-224,2 1-192,0 0-16,-4 4-160,1 4 64,0-1 0,-2 0 16,2 5-32,-4 2-32,0-1 48,-1 0 0,0 4 16,-2-1 160,-1-3 224,1 3-112,-1-1 161,-4 0-161,2-1-112,0 3-16,-4-1 0,2 1-16,-3 0-32,1 1-16,-1 0-64,0 0 0,1 1 32,-2 0-32,2 3-32,-2-4 64,-1 2 16,0-1 32,0 2 33,0-2-65,0 0 144,0-2-16,0 5 48,0-5-144,0 0-128,0 0 16,0 1 32,0 1-32,0-2-16,0 0 16,0 1-16,-1-1 0,-2 0 16,3-1 0,-1 1 0,-2-2 16,3 1-16,-2-3 0,0 3 0,-1-1-64,1-1 96,0 1-64,-1-1 32,-2 0 0,0 0 32,-2 1-16,4 0-16,-6 1 0,4-1-32,-2-1 80,0 1-96,0 0 96,2-2-48,-2 1 16,2-1-48,-3-1 80,4 1-48,-3-2-16,1 1-32,-1-2-16,3 1 32,-3-1-16,1-1 32,0 1-32,1 0 32,-2-3 16,0 3-32,-1-2 16,-1-1 32,2 1-32,-1 1 0,-1-1 32,1 2-80,1-3 112,0 1-64,0 0 16,0-1-32,1-1 32,-1 0-16,1-2 16,0 2 0,1 0-48,-3-1 48,-2 1-16,0-2 48,0 2-96,-2-3 16,-2 3 0,2-2 16,-5 0-16,2-1-32,-3 0 48,4-3-96,-3 1 144,2-1-48,-1 0 16,1 0-16,-2 0 32,3 0-16,1 0 16,-1 0-32,0 0 16,4 0 32,-1 0-32,0 0 32,1-1-48,2-5 64,-3 2-64,2 0 16,-1-2 16,1 0-16,-1 1 16,-1 1-16,0 0 64,-1 0-64,-2 1 16,2-1 48,0 0-16,-5 0-16,6 0-16,-6-1 48,6-1-64,-4-2 48,-2 0-80,1 1 80,-2-1-16,-2-2-48,3 3 112,-4 1 16,4-2-48,-5 3 32,5-1 1,-1 0-49,-2 0-16,3 1 16,1-4-16,0 2-64,1 0 48,2-3 16,1 2 16,-1-1-32,3-1 0,0-2 32,0 3-32,-1-1 32,3 3-64,-1-3 16,1 3-32,-1-2 16,4 2-16,-1 1 16,1-1-16,2-1 48,0 2 0,3-3-96,0 1 80,0-1-32,0-2 16,0 0 32,6-1-32,-1 0 0,1-2 32,-1-1-64,2-2 48,-2 0 0,0 0 0,-3 0-16,3 0-16,-1 2 0,-2-2-81,-2 1 1,3-1 80,-3 4 16,1-3 48,1-1-80,-2 1 80,3-3-48,-1 2 32,2-2-16,1 2 64,-1-2-64,0 3 32,0 0-32,-1 3 48,3 0-16,-2-1-128,0 3 80,3-2-48,-1 0 16,1-1 16,-1-1 0,2-3 0,1 1-48,-1-1 16,1 4 48,1-2 32,1 0-48,-1 3 0,0 0 48,0-1 0,-2 1-16,1 2-128,-1-3-64,2-1 64,-4 1 32,2-1 0,-2 0 0,3-1 32,-3 0 64,5-1-48,-1 2 64,1-2 0,2 2 32,1-1-48,3 3 48,-3 0-16,-1 3 16,1 0-16,1 4-176,-1 3 128,-2-1-48,3 4 0,-2 0 0,4 0 32,-2 0 16,2 0-16,0 0 48,-1 0-32,1-2 0,0 0 32,-2 0 0,1 2-16,-4 0 16,2 0-32,-4 0 32,0 0-32,1 0 16,-1 0 16,1 0-32,-2 4 32,2-2-32,-1-1 32,1-1 0,0 3-48,-2-2 80,-1 4-96,-2-4 96,1 5-80,-3-2 48,4 2-16,-3 0 0,0 1-48,5 0 80,-3-1-16,5 0-64,0-2 112,2 0-64,0-1 32,1 0-48,0-3 48,0 0-16,-1 0-112,0 0-320,-6 0-113,1 0-287,-5 0-353,-4 0-79,0 2-513,-2-1-512,-7 5-2289</inkml:trace>
  <inkml:trace contextRef="#ctx0" brushRef="#br0">19960 33339 5827,'0'0'5074,"0"0"-2273,0 0-816,0 0 240,0 0 96,0 0-368,0-5-112,0-2-272,3-3-465,-1-3-287,0-4-529,1-4-112,0-3-144,6 0 0,-3-5 32,0-4-16,3 1 0,-3 0 16,1-3-224,-1 0 96,-3 1 80,-2 1-48,2-2 96,-2 1 144,-1-3 48,3-1-192,1-2-64,3-3 32,1 0 48,-2-2-48,0 1 48,1 0-48,-4 2-144,1 3 80,-4 1-32,1 4 16,2-3 64,0 3-32,-2-1 64,-1-2-48,5 3 48,-4-3-48,4-1 96,0 1-48,0 0 64,0-1-128,-1 1-112,1 0 64,-2 5 16,-1-2 32,1 0-32,-1 0 112,-2-1-112,0 1 80,0-1-80,0 1-32,0 2 48,0-1-48,0 0 64,0 4 32,0-1 80,0 3-272,2 0 144,-2 2-32,0 0 32,0 0 48,0 2 0,0 0-32,0 0 32,0-4 16,0 0 16,0 1-32,0-3-16,0 1 16,0 0 16,0 4 32,0-2-64,0 1 80,0 1-64,0-4 0,2 0 48,1-1-256,-1 0 192,2-1-112,0 0 96,3-2-16,0 4-16,-2-4 32,1 2 32,0 1-16,-1 1 32,1 1-48,-6 2 48,3 2 16,0 2-16,-3 2 0,0-1-16,0 0 16,0 0 32,5-3-48,-3 2 32,1-2-208,-2-2 96,2 2 0,-1 0 64,0 0-80,-2 0 96,3 0-64,-3 2 80,0-2-32,0 2 0,0 0 0,1-1-16,-1 1 16,5-2-48,-3 3 80,2-2-112,1 4 48,0-2-16,0 6 48,-1-1-16,3 1 0,-3 1 48,0 0-48,0-1 48,1-1-32,-4-2 0,3 0-80,-1 1-112,-1-1-80,-2 0 96,0 1-33,0 3-159,0 0 208,0-1-48,0 4 0,0 0-48,0 1 192,0 1 0,0 1 16,0 1 16,0 6 16,0-2 32,0 0-112,0 2-112,0 0-209,0 0 1,0 0 16,0 0-16,0 4 240,0 2 112,-5 5 48,-5 5 32,-4 7 0,-5 9 16,-8 9 384,-4 9 176,-4 3-15,-3 3-177,4-1-304,0-4-48,4-10-48,12-6 112,1-8 32,7-10-64,3-3 0,7-9-32,0-1-64,0-4-64,10-5 0,4-11 112,6-7-16,3-6-240,4-12-48,4-2-48,-2-6 79,4-5 17,-4-1-320,-2 6-288,-3 5-49,-5 5 241,-2 8 448,-3 8 176,-7 12 16,0 5 48,0 6-48,-4 2 80,4 10-64,0 5 80,1 4 208,4 4 208,2 2-255,1 0-97,4-2-64,3-8 16,-1 0-112,0-5 32,-1-5 0,-6 1-48,-4-2-352,-3 0-993,-7-3-2001,0 2-3473</inkml:trace>
  <inkml:trace contextRef="#ctx0" brushRef="#br0">24804 30617 9492,'0'0'3474,"0"0"-2530,0 0-31,0 0 431,0 0-175,0 0-369,19-14-111,-14 13-65,-1-2 16,1 2 81,-2-1-209,6 2-64,1-4-80,0 4 112,8-2 49,-2-2-145,2 3-96,-1 1 0,3-3-80,-1 3-80,-2 0 128,0 0 641,-3 0-321,1 0-480,1 0-48,-1 3 64,-1-2-48,0 1-48,0 0 32,3-2 0,-2 0-16,2 0 48,-1 0 144,-2 0 32,-1 0 81,-1 0-1,2 0-112,-4 0-112,1 0 64,-2 2-160,-1 0 64,0 0-80,-1 4 32,-1-5-32,0 5 16,-1-2-16,2 0 48,-2 1-48,2 1 0,-2-2 16,2 2-48,0 1 96,3-1-80,1 2 144,0 0 144,-1 1-176,2 1 80,0 2-32,-1-1-80,4 2-15,-3 0 207,4-1-160,0 2-16,-3-3-16,2 1 0,-2-3-128,-2 2 64,-1 1-32,-3-2-32,-3 1 80,-1 1-32,3 0 64,-5 1-64,4-3 0,1 3 0,-1-2 48,0 1-64,2-1 80,0 1-32,2-1-64,-1 0 80,0 0-32,-1 0-16,-1-2 32,0 3-16,3-2 32,2 1-16,-5-1-16,4 2 64,0-1-80,-3-2 32,4 2 48,-5 1-64,4-1-16,-5 3 80,2 1-32,-2-4-48,-1 1 48,-2 2-16,3 0-32,-4 1 48,1-1-16,0 1 16,0-1-16,3 0 32,0-2-32,0 2-16,0-3 48,1 2-32,-1-1-112,0 1 64,-2-2 32,1 5-64,1-3 80,0 3-48,0-1 32,1 0-16,0 2 16,-3-1-32,1 2 32,3-1 16,-4 2-16,2-2 32,0 1-32,-1-3 16,-3 2-16,-1 1 32,0-4-64,0 4 80,0-3-32,0 2-16,0-1 32,-1 1-48,-1 0 48,2-1 0,0 1-32,0 0 32,0 1-16,0-1 32,0-2-16,0 2-16,0 0 16,0 1-128,0-2 64,0 1 0,0 0-32,0-2 96,0 2-80,-2-1 64,2 1 16,-3 0 16,3-1-32,-2 1-16,2-2 64,-5 1-80,5-1 48,-6 0-48,2 1 64,3-1-48,-5 0-32,3-1 64,0 0-32,-3 3 48,4-5-64,-1 2 48,-1 1-32,1-1 16,0 0 0,-4 0 0,3 1 32,1-1-80,-4 0 64,3-1 0,-2 0 16,-1 1-80,0-1 48,2 1-48,0-3-16,-4 3-16,3-2 32,-1 1 0,1-2 16,0 3 16,0-1-16,-4 1 0,3-1 0,2-1 48,-4 1-32,3 1-32,0-1 32,-3-2 0,3 3 32,-1 0-48,-1-1 64,-1-2-80,1 2 32,0 1 16,-1-2-32,1 1 32,-3-2 16,2 1-16,-1 2 0,-1-3 16,3-2-64,-3 3 80,-1-2-48,2 1 16,0-1 48,-2-1-48,0 1-16,0 0 32,-2-1 32,2 1-64,-3-1 32,3 0-16,-4 3 32,1-2-32,1 0-48,-2-1-16,1-1 32,0 1 0,1-1-48,-1 0 32,3-1-32,-4 1 80,4-2-64,-4 2 16,2-1 16,0 3 16,-2-2-32,1 1 48,-2 0-16,-1 1 0,2 2-32,-1-2 32,0 1 48,-3-2-48,3 1-32,0 2 64,0-3 0,0 0-32,2 2 32,-2-2-16,1 0 0,-1-1 16,0 0-48,-1-1 64,1 1-48,0-2 64,0 0-80,2-1-48,-2-1 32,3 1-16,-3-5 16,0 5 16,3-4 32,-1 4-48,-2-4 48,3 4-48,-2-4 64,-1 1-48,0 1 32,2-3-16,-2 3 0,1-1-16,-4-2 0,3 1 80,-1 2-96,1-1 80,-1-1-48,-2 1 32,2 1-32,-3-3 16,1 3 0,-1 0 32,-3-3-32,3 3 0,-3-1 48,2-1-32,-2 2-96,2-3 32,-2 0-32,3 0 32,2 0 16,-3 0 16,1-4-64,3 2 96,-3-1-48,-1 0 32,0 0 16,1-2-32,0 4 0,-3-4-16,2-1 64,-1 3-80,2 0 80,-4-3-16,3 0 16,-1 1-48,2-1 16,-3 0 32,3-2 0,-3 2-32,3-2-80,-2 1-16,1 2 64,-1-4-16,-1 0-32,0 1 80,1 0-48,0 1 80,0-1-64,-1-1 48,0 1-16,-1-1 0,1 1 16,3-2-32,-1 3 64,0-3-80,0 0 48,4 1-16,-4-3 64,3 3-64,-3-1 48,3-2-48,-3 3 48,1-2-144,1 1 16,-2-2 48,3-1-16,-3 2 80,5-3-128,-1 0-16,-2-1 48,4 1 32,-4 1 16,3-3-32,-1 3 32,0-2-32,2 2 64,-3 0-80,2-2 64,3 1 16,-1-2-16,0 3-16,1-4 0,0 1 32,0-1-32,4 0 80,0-3-112,1 1 96,1-2-64,-3 0 48,6 0-64,-5 0 64,3-2 0,4 0-80,-1 0 128,-1 0-112,3-3 64,-1 2-16,3 1-48,0-2-112,0 2 32,-1 0 48,-1 0 16,2 1 16,-2 2 0,0-1-16,-1-1 64,3 1-32,0-1-32,0-1 48,0 0 0,0 0 0,0-3 0,3 3-32,1 0 32,-1 0 32,2 3 0,1-3-64,-3 1 32,0-1 64,2 0-64,1 0-80,0-2 16,-1 1-32,2-2 0,-1 1 48,0 2-80,3-2 112,-3 2-32,3-2 0,0 2 32,1-1-16,-1-2 80,3 2-80,-2-1 48,4-3-16,1 4 16,2-1-32,-3-2 32,3 2 0,3-2 0,-1 3 32,-2-4-32,0 4-160,3-4 64,-3 4 32,1 2 0,2-1 48,2-1-80,-2 1 128,4 1-96,2-1 112,1 0-80,1 0 80,-1 3-32,2-3-160,-1 1 96,1 1-64,0 2 80,2 0-16,-4 0 16,3 2 0,-2 1 0,0-1 32,-1 1 0,1-1 48,2 2-64,-4 0-32,5-3-64,0 5 96,-2-1-32,-2 1 32,1 0 32,3 3-240,-6 0 160,5 1-80,-3 1 80,2-2 16,-2 3 0,-1 0 16,2 1 32,-1-2-48,-2 2 32,3 0-16,-3 0 48,3 1-48,0-1 32,-2 0 0,-1 5-16,0-4 32,-2 5 16,1 0-32,0 0-160,-3 0 80,1 0 16,2 5 0,-2-4 16,4 3-64,-4-2 128,7 0-80,-6 0 64,4 0-64,-1 0 64,1 0-16,-3-1 0,7-1 0,-2 3 0,-1-2 32,-1-1-48,4 2 112,-6 2-96,1 0 0,-3 0-16,-1 1-96,0 1 32,-3 2 64,1-2-16,0 1-64,-2 1 112,0 0-64,2-1 48,-3 1-16,-1 0 16,1 2 0,0-3-16,-2 1 32,2 1-16,-1-1 0,-2 0-32,1 1 64,0 1-16,0-3-16,0-1 0,2 0 48,0-1-80,2 0 64,-2-1-32,-2-1-16,0 1 48,-2 0-64,-2-1 16,-3 3-32,-2-2 32,-2 4 0,1-3-112,0 1 64,-4 0-48,1 0 64,0-2-64,1 2 80,-3-2-128,2-1 48,-2 1-80,2-2-144,-2 0-145,0 2-111,0-4-641,-2 0-703,-7 0-1138,3-4-3857</inkml:trace>
  <inkml:trace contextRef="#ctx0" brushRef="#br0">21804 33241 13414,'0'0'5251,"0"0"-4435,0 0 240,27-3 337,-13 0-48,0-2-321,5 0 1,3-1-193,6 3-144,1-1-272,6 2-47,3 0 31,3 2-16,2-1 176,3 1-64,2 0-175,-3 0-257,4 1 96,-4 3 112,4 0-128,-4-1-16,3-1 128,2 1-96,1-3-48,1 0 16,1 0 0,0 0 80,5 0-416,-1 0 224,3 0-80,1 0 112,4 0 0,-3 0 128,1 1-47,-1 1 31,0 2-144,-1-2-176,1 2 144,2-3-17,1 3 98,-2-2-1,1 2 16,-3-2 48,4 1-32,1-2-304,0 1 112,5-2 80,-1 0-32,0 0 192,2 0-80,1-2 176,0 1-224,-1-2-96,0 0 32,0-2 0,1 4 144,-1-3 0,-1-2 48,-3 2-144,0 1-160,-2-2 64,0 4 80,0-1 16,-1-1 80,-4 2-16,1-1 48,-3 2-64,1-2-256,1 1 176,-2-2-32,0 0 80,1-2 32,-1 2 0,4 0 48,0-3 64,2 3-224,1 0-96,0-2 128,1 4-32,2-4 128,-2 4 0,0-1 16,-1-1 80,-4 3-256,3-3-32,-5 1 48,2 1 64,1-2 0,-1 1 96,-2 1 16,-2-1 48,2-2-224,-2 2-64,-3-1 64,2 3 64,-1 0-32,-1 0 80,1-3 32,-4 3 32,0 0 32,-3 0-64,3 0-224,-2 3 48,1-3 64,2 0-48,5 0 112,-1 0 0,4 0 48,-4 0 64,1 0 16,-5 0-144,-5-3-176,-5 1 128,-9 2-48,-3-1 96,-12 1 32,-4 0-32,-9 0 16,-1 0-272,-5 0-97,0 0-15,0 0 224,0 0-112,0 0 16,0 0 0,0 0-64,0 0-32,-3 0-65,1 0-127,-2-3-288,2 1-721,-7 1-2017,1-4-1840</inkml:trace>
  <inkml:trace contextRef="#ctx0" brushRef="#br0">23265 34347 2417,'0'0'9300,"0"0"-5922,0 0-1681,0 0-593,0 0-31,0 0-177,31-17-160,-14 13 129,6 2-1,4 0-15,7 1-113,5 1-128,3-3-240,9 3-160,-1-2 33,5-2 239,1 1 384,-1-1-624,0 0-48,1 1-160,-4 0 161,-4 3-49,-2 0-64,-3 0 96,1 0 16,-6 0-64,-2 3-80,-2-2 0,-2 1-32,0 0 80,-1-2-80,0 0 80,1 0-224,-1 0 80,2-2 48,1-1 0,4 0 128,-4 2 16,3 1-32,-2 0-48,0 0 16,-3 0-48,-2 4 16,-1-1-32,-1 1 0,0 2 48,-3-5-32,3 2 32,-1-3-208,4 0 80,-1 0 0,3-4 48,1-2 0,4-1 32,-5 1 0,1 0-32,-3 2 48,0 2-16,-4 2 32,-1 0-48,0 0 16,-1 0 32,-4 0-32,1 4-16,-5-2-96,0 1 32,-6 2-128,-3-4 48,-2 2-64,-3-3 16,-3 0-80,0 1 0,-3-1 63,-3 0-63,-2 0-592,1-1-417,0-5-111,2 0-737,3-4-2145,2 0-4834</inkml:trace>
  <inkml:trace contextRef="#ctx0" brushRef="#br0">41261 31297 12566,'0'0'3809,"0"0"-1936,-37-7-368,23 11-288,-6 9-593,-1 9-352,-1 8 112,4 3 369,1 5 175,6 1 32,11-3-447,1-1-257,15-8-224,7-4-16,5-9 32,3-5-80,3-9 64,1-9-112,-1-8-400,0-3 287,-5-6 81,-2 0 80,-6-1 16,-4-2 16,-5 4-16,-3 2-544,-7 0-288,-2 1-273,0 4 129,-11-1-161,-3 3-31,-6 0 431,-2 2 305,-5 2 112,-2 1-320,1 3 272,2 0 400,0 4 144,8 2-16,2 2-96,6 0-64,1 2-929,6 2-2961,-2 1-5170</inkml:trace>
  <inkml:trace contextRef="#ctx0" brushRef="#br0">41383 30978 5955,'0'0'16,"0"0"4626,0 0-1489,-24 38-1264,19-23-192,0 7-80,2 4-337,0 9-239,2 8-81,-2 8 593,1 12-32,-3 4-497,0 1-15,-6 4-225,0-3-720,-4-8-208,0-7 144,1-6-32,1-8 48,-1-5-16,4-6-48,3-6-528,2-6-449,0-7-704,5-8-720,0-7-2497</inkml:trace>
  <inkml:trace contextRef="#ctx0" brushRef="#br0">42108 31203 6387,'0'0'6403,"0"0"-3954,0 0-1216,0 0-193,0 0-160,7-26 145,-3 23-1,-1 3-255,-1 0-305,-1 3-48,-1 8 160,0 9 209,0 9 367,-3 7-143,-6 10-289,-1 5 112,-2 1 97,2 0-353,4-5-592,0-7-96,3-10 160,3-7-96,0-4 96,0-5-16,0-8 0,3-2 0,-2-4 48,5-4 80,4-6-16,2-6-48,3 3-96,2-4 32,-1 4-16,7 3-48,-2 3 32,0 2-16,-2 4-112,-2 1-112,-3 0-48,-1 1-416,-2 4-401,-1 0-688,-9-1-288,1 0-160,-2-4-2993,-2 0-8324</inkml:trace>
  <inkml:trace contextRef="#ctx0" brushRef="#br0">42432 31515 16728,'0'0'3617,"0"0"-3249,0 0 49,0 0 1263,-21 30-191,16-20-737,5 3-383,0-5-241,10 0-112,2-7-16,4-1 0,-4-5-64,3-7-256,-4-1 79,-6-2 49,0-3 16,-5 3 16,0 0 80,-6 1 16,-7 2 64,-2 5 32,-2 5 0,3 2-48,-2 0-128,5 2 0,5 5-880,4 1-1121,2-2-3442,7-2-8179</inkml:trace>
  <inkml:trace contextRef="#ctx0" brushRef="#br0">42619 31505 20297,'0'0'2049,"0"0"-2033,0 0 673,0 0 703,0 0-319,27 30-577,-19-24-96,5 0-144,0-2-96,-2-2-160,-3-2 32,1 0-16,-4 0-16,0-4-48,0 0 0,-1 0 16,-2 1 16,4-3 32,0 0 32,0 2-176,4 0-112,1 4 160,-1 0 64,1 6-16,-3 8 48,-1 1-48,-4 2 48,2 0-48,1-1 32,-1-5-16,0-1 48,2-7-32,3-3 16,1-5 32,0-9-32,2-4 48,0-8-32,-1-3 16,0-5-64,0-2 16,-2-1 16,1 3-96,-5 5-112,1 6 96,-4 7 112,-3 10 0,-6 6-96,-5 0-32,0 10-80,-5 2-833,6 3-896,-2-2-1776,-2-1-5091</inkml:trace>
  <inkml:trace contextRef="#ctx0" brushRef="#br0">43517 31171 7075,'0'0'6259,"0"0"-5314,0 0 239,0 0 449,0 0-449,-11-14-239,5 28-321,0 12 112,0 15 705,-1 7 656,3 6-288,-1 1-817,5-3-511,0-5-257,0-13-112,0-7-32,2-8-16,3-3-16,2-9-672,-2-5-1073,0-2-912,-1-9-1185,1-9-5282</inkml:trace>
  <inkml:trace contextRef="#ctx0" brushRef="#br0">43752 31447 14903,'0'0'3505,"0"0"-2336,0 0 272,-28 25-113,13-15-271,4 0-369,1 1-480,3-3-64,2-1-112,5 1-16,5-4-64,4-2 16,4-2-32,-1 0-48,4-8-96,0 1 32,-5-3 64,0 2 80,-3 3 16,-4 3 16,-4 2 48,0 2-96,0 9 16,0 2 176,0 1 256,3 3-208,1-4-128,5-5-128,2-8-528,3 0-1393,1-12-2657,-1-6-11365</inkml:trace>
  <inkml:trace contextRef="#ctx0" brushRef="#br0">43952 31422 16311,'0'0'3554,"0"0"-2706,38 13 497,-14-7 816,1 0-912,3-2-929,-1-4-400,5 0-240,-4 0-1617,0 0-448,-1-7-5139</inkml:trace>
  <inkml:trace contextRef="#ctx0" brushRef="#br0">44046 31203 16952,'0'0'2817,"0"0"-2001,4 31 961,1-11-16,-5 4-368,0 5-401,0 6-288,0 1-63,-5 3-129,-1-3-80,0-3-112,2-4-160,-1-6-160,3-6 64,-1-4-96,1-5-208,2-4-448,0-4-609,0-4-607,0-10-1394,0-3-2529,2-6-10180</inkml:trace>
  <inkml:trace contextRef="#ctx0" brushRef="#br0">44341 31497 22346,'0'0'3634,"0"0"-3538,0 0-112,-5 27 112,10-27 16,2 0-64,3-9-912,0-5-2514,-2-3-1008,1-4-608,-7-7-3970</inkml:trace>
  <inkml:trace contextRef="#ctx0" brushRef="#br0">44358 31191 17320,'0'0'3554,"0"0"-3074,0 0-464,0 0 0,0 0-48,0 0-240,10 20-513,1-17-2432,-1 3-4211</inkml:trace>
  <inkml:trace contextRef="#ctx0" brushRef="#br0">44649 31125 6019,'0'0'5858,"0"0"-4337,0 29-865,-5-4 2674,4 10-337,-5 5-1040,5 2-256,-1-2-48,2-6-737,0-5-448,0-7-256,0-8-95,0 0-1,2-6-16,-1-4 0,-1 0-80,0-3 48,0 2-80,-1 2 16,-3 1-368,-1 3 111,1 3 161,3 2-240,-4-1-240,0 0-16,4-1-1601,1-4-368,0-2-1377,0-6-3266,0 0 930</inkml:trace>
  <inkml:trace contextRef="#ctx0" brushRef="#br0">44578 31366 12486,'0'0'3809,"0"0"-1568,0 0-1664,0 0 415,27 12 753,-10-8-224,2-4-385,1 0-672,1 0-320,1 0-127,0-4-34,-5 1-799,-2-2-865,0 4-976,-1-2-3490,-4 0-4738</inkml:trace>
  <inkml:trace contextRef="#ctx0" brushRef="#br0">44831 31421 14086,'0'0'8372,"0"0"-7075,-10 36-977,10-21 833,5-1-225,5-5-144,6 1-127,1-6-385,4-4-192,2 0-48,-4-6 0,1-5-32,-4-3-416,-6-1-161,0-1 225,-8-1-416,-2 2-321,0 1 481,-6 2 496,-3 5 96,2 1-48,2 2-32,0 4-624,3 0-1057,2 0-1553,0 0-2576,7 0-3763</inkml:trace>
  <inkml:trace contextRef="#ctx0" brushRef="#br0">45117 31440 17720,'0'0'5010,"0"0"-4801,0 0 31,-29 19 1777,14-12-561,4 5-1072,0-2-304,7 1-96,4-1 32,4-4-32,12-3 16,1-3-176,4-1-192,2-9 192,4-5-144,-5-3-64,2-5 112,-3-2 208,-1-6 32,-3-3 32,-5-4 32,-2-2-16,-3 1 64,-2 6 128,-5 7 192,-5 9 448,-7 9-79,-1 8-577,-2 9-144,-2 8 224,1 11 480,2 2-224,6 6-303,4-1-145,-1-1-64,5-3 16,0-2 0,0-4-64,5-4 112,-1-2-80,-3-4 64,4-1-48,-3-2 16,4-3-48,0-3 48,3-2-64,6-3 64,4-1-48,5 0 16,3-3-16,3-7-48,2-1-208,-3-5-65,-2-1 161,-4-2 112,-2-5 96,-4 1-64,-1 0 96,-5-1-96,-1 5 48,-8-1-32,-2 9 112,-5 3 16,-8 4-80,-1 4 32,-5 8-32,-4 6 0,5 4 1,-1 5 31,3 3-16,4 0 16,6 1-64,1-2 16,5-1 48,0-3-32,3-4 0,5-4-48,8-3 0,1-1-96,5-5-161,2-4-143,2 0 240,-1-4-240,-1-7 112,-1-4 272,-2-5 16,1-3 32,-6 0 16,2-4-64,-3 4-48,-3 2 16,-5 6 240,-3 4 544,1 5-176,-5 6-383,0 0-33,-5 7-112,1 6 112,-3 7 160,2 1-48,0 4-192,5 2 16,0-4 32,9-2-96,1-3 16,2-7-48,4-4-240,-1-5-833,-1-2-1760,-3-9-2674,0-6-15046</inkml:trace>
  <inkml:trace contextRef="#ctx0" brushRef="#br0">45672 31570 2817,'0'0'3090,"0"0"-3186,0 0 560,0 0 2609,0 0-1520,0 0-529,-15-3-207,8 3 287,3 0-31,-2 0-113,0 0 161,-3 0-241,2 0-320,0 0-95,3 0-65,3 0 0,-4 0-176,5 0-112,-1 0-80,-2 0 0,1 0-16,0 0-16,-2 0 16,-1 0-32,1 0 16,-3 0-16,2 0 0,0 1 32,-2 1-32,2-2 0,0 2 16,3 0 48,0-2-96,2 2 64,4-2-48,2 0 64,10 0 32,5 0 432,1 0 545,7 0-177,-2-2 17,1 0-145,-2 0-240,-4-1-48,-5 3-79,-5-3-289,-2 3-32,-5-2-32,-5 2-641,0 0-1055,-5-1-1378,-5-5-4929</inkml:trace>
  <inkml:trace contextRef="#ctx0" brushRef="#br0">27756 31941 13142,'0'0'3634,"0"0"-2738,0 0 161,0 0 255,-4-5-303,4-4-513,0-6-192,0-5-128,0-5-96,1-1-64,-1-6 16,0 2 0,0-3-16,0 4-16,0-2 0,0-2 16,-3 0-48,-2-2 64,-1-1 48,0-1 80,-1-1 96,0-4 145,2-4-33,0 0-80,1-2-144,2 0-176,2 4-16,0 6 16,0 1 16,0 9 48,0 1-32,0 5 0,2 2 48,0 0-64,0 3 32,0-2 16,1 0-16,0-3 32,2 1 16,-1-2-64,1-3 48,-5 1-48,2-4-16,-2 2-64,0 2 16,0 2 16,0 2 0,0 2 48,0 3-32,-2 1 64,-1-1-48,-1 2 48,-1-4-64,3 1 48,-1-3 0,0 0-16,3-3 16,0-3-16,0 3 16,0 1-32,4-1 16,0 1 0,1 5 32,-1 1-16,-1-1 16,-3 6-64,0-2 80,0-1 0,0 3-64,0-3-32,0 1 16,0 0 16,-5 1-32,3-2 16,-3 0-48,3 2 64,-1-2 32,0 5-32,1-5 32,-2 5-80,2-2 112,-1 5-64,1-5 48,2 5-48,-1 0 16,1 1 0,0-1-48,0 6 32,0-6 0,0 6 0,0-3-96,0 3 96,0 0-48,0 0 0,0 0-32,1 0-160,-1 0 63,0 0 113,0 0 16,0 0-128,0 0 64,0 0-16,0 0 64,0 0 32,0 0 32,0 3-32,0 0 64,-4 0-16,-2 8 0,-1 1 32,-4 2-48,-3 7 64,-5 4 32,-3 6 224,-4 4 48,-1-1 113,-1-2-97,4-1-112,5-8-240,5-8 0,5-4 0,5-5-48,4-6 64,3 0-80,7-7-32,7-6-384,-1-10-209,8-6-415,2-5-209,-3-6-191,1-3 47,-3-1 96,-2 2-127,-2 4 735,-5 4 673,0 8 128,-2 9 16,-3 3 401,-3 8 463,-2 6-48,-2 6-271,0 8 15,0 3 657,0 2-65,0 5-447,4-4-305,7 0-32,8-2-48,5-4 32,4-3 17,1-2-241,6-4 0,-4-4-128,-3-1-48,-3 0 0,-9 0-256,-8 0-513,-6 5-591,-2 1-993,-12 0-833,-7 6-2608,-8 4-3587</inkml:trace>
  <inkml:trace contextRef="#ctx0" brushRef="#br0">13056 19401 14231,'0'0'3569,"0"0"-1840,0 0-336,6-28-385,-6 23 193,-2-2-593,-7 1-144,-1 0-192,-3 4-240,-5 2 48,-6 0-16,-7 9 32,-5 8-32,-2 7-192,-3 6 80,3 7 128,6 3 433,7 1 95,9-1-144,8 0-288,8-6 48,8-1-128,9-4 32,4-6-48,2-6-80,2-3-48,-1-7-144,-2-5 80,-2-2-160,-2-3 0,-11-3 0,-4-4-64,-3 2 64,-10 2 15,-12 5-303,-4 1 64,-3 7 400,-6 9 112,1 9 512,5 5 64,5 5 209,7 3 191,6-1-399,11-3-481,9-4-32,8-6-48,4-2-64,5-8 48,2-4-16,0-6 16,-4-4-160,-7 0-145,2-2-303,-9-4-400,-6 3-257,-4-2 97,0 1-225,-4 3-592,-6-5-800,5 2-1729,-2 1-2481</inkml:trace>
  <inkml:trace contextRef="#ctx0" brushRef="#br0">13118 19874 15991,'0'0'2930,"0"0"-2002,0 0-544,34-27-80,-20 18 209,3 1-49,-1 1-112,-2 5-144,-1 2-32,-3 6-16,-3 8-48,-3 6 112,-4 5 433,0 2-17,0-1-160,3 2-48,1-5 49,2-5-257,5-1-128,-1-6-48,4-2-16,1-5-48,-3 0-304,0-4-497,-1-4-479,-5-3-721,-1-9-1841,-3 1-4834</inkml:trace>
  <inkml:trace contextRef="#ctx0" brushRef="#br0">13386 19755 11717,'0'0'3762,"0"0"-1777,-28 37 0,15-18-128,-1 4-545,-4 0 609,1 6-704,0-5-417,-2 2-176,6-6-255,2 2-177,4-7-160,0-1-64,4-5 0,2-3 0,1 0-433,0-3-159,0-3-320,1 0-337,2 0-496,1-3-1008,0-5-1649,-1-1-4402</inkml:trace>
  <inkml:trace contextRef="#ctx0" brushRef="#br0">13442 19949 7427,'0'0'9317,"-7"39"-6996,0-16-384,-1-3-129,4 2-591,-1-9-417,5-3-175,0-4-321,0-6-96,5 0 16,4-11 64,1-5-208,4-6-32,0-4-80,3-5 128,0 0-64,0 2 16,0 5-112,0 2 112,-2 9-16,-2 6-48,-2 7 0,-3 1 192,-4 12-16,-2 7 401,-2 6 335,0 6-240,0-2-335,-2 1-225,2-3-80,0-6-48,0-4-65,0-10-143,5-2-208,-4-6-352,2-1-385,-1-9-463,-2-5-1138,0-5-1552,-6-5-3825</inkml:trace>
  <inkml:trace contextRef="#ctx0" brushRef="#br0">13507 19982 16840,'0'0'2193,"0"0"-689,0 0-175,0 0 16,0 0-289,39-8-31,-22 1-545,1 1-432,-1-2-32,0 0-720,-3 1-2658,3-1-3793</inkml:trace>
  <inkml:trace contextRef="#ctx0" brushRef="#br0">13800 20020 22058,'0'0'2145,"0"0"-2225,10 31 256,-3-20 160,0-5 465,0 0 271,0-6-480,3 0-416,-1-3-79,-1-8 15,1-4-64,0-2-160,-5-4-353,0-2-31,-1 1 272,-3 2 80,0 2 32,1 4 176,2 5 0,-3 4 128,0 2 224,0 3 48,2 0-255,-1 4-161,2 4-64,1 3 32,0 5 240,2 1-176,1 1-64,0-3 16,0 0-64,-1-4 48,0-3 0,-1-2-64,-1-2-48,-4-2-48,1-2-193,1 0 241,-2-6 112,5-2 16,-3-3-32,6-1 48,-1-1 16,0 0 113,0-1-1,5-1-112,-4 1-16,3 2-48,-3 1 0,1 2-48,-1 3 32,-2 4 16,1 2-64,-1 0-32,3 5 32,-3 5 32,5 3-16,-2 3 48,3 0-81,-2 1 81,0-2 16,0 1-16,1-4-48,2-3 64,-2-4-16,1-2-256,-4-3-1568,1-5-1874,-4-4-7539</inkml:trace>
  <inkml:trace contextRef="#ctx0" brushRef="#br0">14328 20062 19513,'0'0'592,"2"35"-512,3-16 881,-4 0 479,3-1 1442,3-1-1586,-2-2-463,3-1-257,0-5-368,-2-3 48,5-3-112,0-3-48,-2-3-16,1-8-16,-1-4-32,-3-2-48,-2-3 32,-4-6-144,0-2-16,-8-7 0,0-1 80,-3-2 16,2-7 112,1 3-16,3 2 176,1 3 192,2 7-320,2 3 49,0 4-194,6 6 49,0 4-16,5 1 48,0 6-15,2 4-17,2 2-17,0 2 34,0 10 47,-4 1-80,-1 4-16,-2 5-17,-2-1 82,-6 3-17,3-1 64,-3 0-64,2-1 80,-2-2-176,-2-3-32,-1 1 112,-11-3-97,1 1 65,-4-5-16,0-1 16,1-2 16,2-5 0,1-1-80,7-2-144,0-3-432,6-5-945,0-4-1616,6-5-1169,3 2-5571</inkml:trace>
  <inkml:trace contextRef="#ctx0" brushRef="#br0">14743 19470 13190,'0'0'3490,"-4"30"-1601,-4-1 223,-1 7-351,1 12-96,-3 8 272,3 3-64,1 1-753,5-4-511,0-8-337,2-8-384,0-7 48,4-10 16,1-6 64,-1-2-32,-3-5 64,2-3-80,-1-2 16,-2-4-160,2-1-225,1-4-319,-2-7-673,-1-6-1872,0-6-2578</inkml:trace>
  <inkml:trace contextRef="#ctx0" brushRef="#br0">14837 19932 20713,'0'0'1265,"34"-4"-1153,-12 0 32,1-1 1697,1-1-160,-2 0-321,-4-2-559,-2 2-545,-4-1-112,-2-1-48,-1 0-32,-4-1-48,-3-1 32,-2-3-80,0-1-48,-5 1-128,-6 0-32,1 5-48,-2 2 32,-5 6 176,0 2 64,0 12 48,1 3 32,3 6 160,4 1 224,8 2 16,1 0-272,10-3-80,9-1-80,1-5-32,5-4 0,3-5-128,0-4-48,-3-4-384,1 0-337,-7-4-783,-4-5-353,-6 1-1409,-6-6-3329</inkml:trace>
  <inkml:trace contextRef="#ctx0" brushRef="#br0">17354 19947 10037,'0'0'6371,"0"0"-4146,0 0-1105,0 0 209,0 0 127,36 3-127,-19 0 176,5 1-513,1 2-160,1 0-143,1-1-321,-1 1-272,-5-4-64,-2 2-48,-1-4-256,-4 0-464,-6 0-881,1-2-784,-7-4-833,0-1-1648,0 1-5251</inkml:trace>
  <inkml:trace contextRef="#ctx0" brushRef="#br0">17608 19528 12742,'0'0'4066,"0"0"-3650,-10-37-16,1 29 496,-6-1-127,2 3-177,-6 3-352,4 3-304,0 0 192,-2 6-96,1 6 32,2 5-16,1 6 256,3 8 145,3 8 479,3 8 97,4 9 319,0 3-271,0 7-113,4-5-448,3-3-336,-3-8 0,1-6-192,1-8 48,-4-5 17,-2-6-1,0-2-32,0-4 16,0-3 0,-4-5 0,-3-3-321,1-2-479,-1-6-689,1 0-832,-2-10-1168,1-5-3218</inkml:trace>
  <inkml:trace contextRef="#ctx0" brushRef="#br0">17856 19914 14439,'0'0'3425,"0"0"-1920,32-9 448,-18 6-176,4 3-465,-1 0-319,-3 0-417,0 0-352,-4 0-224,-1 0 0,-2 0-112,-3 0-768,-3 3-737,-1 0-464,0 0-528,0 0-1137,-3-1-2161</inkml:trace>
  <inkml:trace contextRef="#ctx0" brushRef="#br0">17890 20028 9780,'0'0'4835,"0"0"-2882,0 0-33,0 0-143,0 0-16,29 10-272,-18-10-113,4 0-463,0 0-289,-2 0-240,-3 0-96,2 0 33,-6 0-113,-1 0-176,-2-1-64,0 1 80,-3-3-48,0 3-16,0 0-16,0 0 16,0 0-16,3 0 16,-3 0 16,0 0-16,0 0 16,0 0-32,0 0 48,0 0-32,0 0 32,0 0-16,0 0 32,0 0-48,0 0 16,0 0-48,0 0 48,0 3-32,0-3-32,0 1 32,0-1-161,0 0 33,0 0 32,0 0 48,0 0 64,0 0 64,0 0 48,0 0-80,0 0 80,0 0-16,0 0 64,0 0-160,-3 0 0,3 2-16,0-2 32,0 0-144,0 0-320,-3 0-688,0 0-529,3 0-624,-4-3-1505,0-3-4402</inkml:trace>
  <inkml:trace contextRef="#ctx0" brushRef="#br0">20335 20015 17032,'0'0'2689,"0"0"-1232,0 33 448,0-26-737,0-3-800,0-2-224,0-2-64,4 0-48,0-7-576,-1-5-1073,-1-3-1520,0-7-2161</inkml:trace>
  <inkml:trace contextRef="#ctx0" brushRef="#br0">20348 19720 15799,'0'0'3298,"0"0"-2226,0 0-287,0 0-225,0 0-192,0 0-160,17-6-176,-6 13-48,-1 3-1008,2 0-2562,-1-1-6194</inkml:trace>
  <inkml:trace contextRef="#ctx0" brushRef="#br0">20536 20075 12150,'0'0'4434,"0"0"-3026,0 0-207,0 0-753,21-45 144,-10 26 433,1-4 111,1 2-624,1 0-319,2 3 95,-1 7 64,-2 4 48,-1 4-48,-1 3-128,-1 8 16,-1 4-96,-1 3 33,1 0-17,-2 2-128,1-3-32,-4-1-32,0-3-337,2-4-351,-6 1-272,0-5-385,0 1-560,0-3-1056,-3-3-1265</inkml:trace>
  <inkml:trace contextRef="#ctx0" brushRef="#br0">20987 19921 17528,'0'0'2065,"0"0"-1697,-39 2 1073,25 3 160,-3 3-273,3 3-399,4 3-369,2 1-256,6 1-192,2-1-16,6 1 16,5-3-64,6-2 32,2-1-64,4-4 64,-1-4-96,0-2-64,0 0-160,-5-2-192,0-8-64,-3 3 191,-4-5 81,-2-5-144,-2 0-128,-1-5-64,-3 1 240,-2 2 336,-2 0 16,-3 4 80,-7 3 496,1 2 240,0 3-287,-3 5-321,1 0-176,-2 2-80,3 0-16,3 0-128,1 0-593,3 2-559,5-2-1554,0 0-3809</inkml:trace>
  <inkml:trace contextRef="#ctx0" brushRef="#br0">21076 19610 10085,'0'0'2705,"0"0"-1072,0 0-529,0 0-560,0 0-191,0 0 287,-4 19 544,1-2-95,2 6-81,-2 12 257,0 4 80,-4 4 351,-2 8-127,-2 2-977,0-1-272,-5 0-111,1 0 143,3-6 32,-2-6-240,4-4-96,0-6 32,10-10-160,-3-3-304,3-3-417,0-6-127,3-7-657,2-1-496,0-3-1296,-4-11-4435</inkml:trace>
  <inkml:trace contextRef="#ctx0" brushRef="#br0">18637 19722 8932,'0'0'5267,"0"0"-3683,0 0-79,0 0-208,0 0-177,16-26-208,2 14-319,-2 2-369,3 0-80,0 1 224,1 4-208,-3 2-112,-3 3-32,-4 4 16,2 6-64,-3 7 32,-3 8 16,-2 2 64,-2 8-16,-2 1 48,0 2-96,0-1-96,0-3 80,0-5-16,-4-2 16,2-6 32,-3-4-48,4-3 32,-3-2 16,-1-4 0,-2 1-32,2-2 64,-2 0-96,-3-2 48,3-1-32,-3-1 16,5-3-112,0 0 80,1 0-96,2 0 32,2-3-48,0-1-80,0-1 128,6 2 48,0-1 48,1 3 0,1-2 96,1 1 208,2 1 112,-1 1 129,1 0 79,4 0-240,-5 0-128,3 1 0,1 1-96,-4 2-48,-2 0-144,2-2 64,-7 2-16,4-2-16,-5-2 16,0 1-48,1-1 32,-3 0 32,1 0 16,1-1 16,1-4-96,-2 0-256,4 2-368,-3-2-433,2 0-863,0 0-1570,-4 2-2337</inkml:trace>
  <inkml:trace contextRef="#ctx0" brushRef="#br0">19178 20009 12726,'0'0'3633,"0"0"-1856,0 0-96,0 0 320,0 0-448,30 0-481,-16 3-207,7-1-161,-4-2 0,5 0-192,-1 0-287,-4 0-113,0 0-96,-3 0 16,-7 0-32,0 0-32,0 0-80,-4 0 48,3-2 16,-2-1-65,-2 0 65,0 0 32,-2-2 32,0-1-64,0 0 96,-2-3-128,-4-2-48,-3-5-80,-2-3-32,1-2-64,-4-4-240,2-2-161,2-2 49,-2 0 544,7 1 144,0-1 48,5 6 80,0 2-16,0 4-64,6 3 0,5 5-16,2-1-32,5 6 16,5 2 96,0 2 177,4 0-209,4 2-80,-2 6-64,-3 1 32,-1 1 0,-4 2 16,-1 1 16,-3-2-16,-5 3 32,-1-1-48,-2-1 64,-5 1-64,-4 1 16,0 0-16,-1 1-32,-9-1-16,3-2 96,-3 4 80,3-3-32,1 0 80,0 1 0,4 0 48,-1-1 0,3-2-32,3 3 32,4-2 49,0-3-81,7-4 176,-1 1-192,-1-3-48,1-1-32,2-2-112,-5 0 64,1-2-112,-2-2 16,4-1-80,-1 2-64,-2 1-128,4 2 48,-4 0-1,1 0-415,-5 8-272,-3 0-1105,-3 1-1473,-5-3-3889</inkml:trace>
  <inkml:trace contextRef="#ctx0" brushRef="#br0">20074 19801 14791,'0'0'3153,"-44"8"-2032,21 1 47,1 2-399,3-1-337,9 2-224,3-1-144,7 1-32,11-1-64,6 3 64,8-3-32,6 3 16,-1-3-16,-1 2 0,-4 1 16,-3-4 0,-7 3-16,-7 0 0,-5 1 32,-3-1-64,-10-1 80,0-1-16,-6 1 0,0-5 0,-1 2-32,0-4 48,1-3-48,3-1 80,-1 2-96,2-3 0,4 0 0,-1 0-192,4 0-176,0-3-192,2-2-449,3-3-1056,0-2-2641</inkml:trace>
  <inkml:trace contextRef="#ctx0" brushRef="#br0">23254 19944 6243,'0'0'4386,"0"0"-2049,0 0-736,0 0 320,0 0-401,37-11-287,-27 11-209,9 0 385,0 0-144,4 0-305,-2 0-272,2 0-368,-4 1-128,-5-1-111,-1 4-81,-3 0-16,-6-2-897,1 1-672,-5 0-303,0-2-962,-2-1-2048,-5 0-8132</inkml:trace>
  <inkml:trace contextRef="#ctx0" brushRef="#br0">23260 20132 13494,'0'0'6579,"0"0"-5602,0 0-1025,43 9 208,-16-9 720,5-2 273,1-2-577,-3-1-416,-6 1-112,-4 2-320,-7-2-2882,-12 0-3249</inkml:trace>
  <inkml:trace contextRef="#ctx0" brushRef="#br0">22887 20078 9380,'0'0'3506,"0"0"-865,0 0-2241,7-33 465,-7 30 447,0-1-255,-7 4-321,-3 0-256,-6 0-112,-3 7 49,0 7 111,-3 1-32,0 2-144,6 3-160,8 1 33,6 0-81,4 0-96,13-4-32,6-1 0,6-4 32,6-5-64,-3-3-112,5-4-289,-6-6-47,0-5 0,-3-5 368,-5-1 112,-5-4 0,-4-1-32,-6-1 128,-1-1 32,-5-1-32,-5 2 128,-8 2-80,-3 4 16,-6 5 64,-8 6-208,-4 6-96,-4 6-48,0 6-64,4 1-368,2 2-496,8-2-1490,10-1-1872,7-4-2353</inkml:trace>
  <inkml:trace contextRef="#ctx0" brushRef="#br0">22971 19650 1809,'0'0'6019,"0"43"-2450,-5-15 113,-4 9-1105,3 5-800,0 10-432,-1 1-97,2 7-47,0 2-321,0 2-336,1 0-160,1-5-207,3-7-81,0-8 80,0-9-256,0-6 16,0-8-241,0-5-415,0-5-656,0-5-497,-3-6-833,1-6-3713</inkml:trace>
  <inkml:trace contextRef="#ctx0" brushRef="#br0">23961 19806 14391,'0'0'3761,"0"0"-2016,0 0-576,30-9-305,-6 9-432,1 0 80,3 6-143,-1 3-289,-1 2-96,-9 1-48,-7 1-16,-5 2-32,-5 0-337,-5 0 81,-9 1 144,-5 3 160,-5-2 112,-1-1-48,-1-1 16,7-4 0,2 1 48,7-3 304,7 1-80,3 0-224,11-1-96,3 1 144,8 1-31,-3 1-17,1-2-16,1 1-16,-4-1-16,1 1-80,-8 1 80,0-3-16,-1 3 16,-6-1-80,-3 3 96,0-2-64,-6 1-16,-5 1 112,-3 0-16,-5-2 0,2 2-16,-3-7 64,3 0-48,5-1-16,1-3-48,5-3 16,4 0-16,2-6-433,2-4-1439,4-7-2771,5-2-6722</inkml:trace>
  <inkml:trace contextRef="#ctx0" brushRef="#br0">24418 19945 18777,'0'0'1792,"0"0"-1616,-41 12-95,26 9 591,2 6 897,5 5-129,2 3-79,6 0-577,1-5-576,10-1-80,8-6-80,3-8 80,2-5-96,0-6 0,0-4-16,-2 0 32,-5-12-15,-5-1-17,-3-6-16,-6-2-193,-3-5-79,0-2-32,-10-1-48,0-1 128,-4 1 112,-2 0 80,3 8 16,3 1-64,1 7-368,2 3-657,5 3-528,2 1-976,0 0-1217,2 0-3393</inkml:trace>
  <inkml:trace contextRef="#ctx0" brushRef="#br0">24670 19673 6371,'0'0'80,"0"0"4690,0 0-1889,0 0-864,0 0-320,0 0-528,-3-11-257,-5 27 33,-2 6 255,4 7 241,1 2-33,5-1-527,0 1-385,0-5-256,10-6-288,2-3 80,1-8-48,2-3 64,2-6 80,0-3-96,-3-11 32,-2-4-16,-1-5-128,-5-3-160,-4-6-400,-2-1-513,0-2-255,-7 5 79,-3 3 609,-4 10 448,0 5 272,-3 10 32,-2 2-16,0 14 48,1 5 80,1 4-48,6 3-16,4 2-368,4-5-1969,3-5-3010</inkml:trace>
  <inkml:trace contextRef="#ctx0" brushRef="#br0">25920 19920 5843,'0'0'8452,"0"0"-6099,-30-4-1921,10 8-112,-2 5-48,-2 2 32,-1 3 0,2 0-208,6-2-96,3 2 0,7-2-16,4-1 16,3-2-48,14 2 0,6 1 16,4-1 112,8 1-32,3 0 64,-1 4 81,-2 2 255,-6-1-96,-3 3 32,-10 0-128,-6-1-64,-7-2-160,0-2-16,-10 0 224,-6-1 193,-4-1-177,1-3-80,-3-1-176,-2-3 96,2-2-96,1-4 32,0 0 0,1-2-96,6-3-352,-1-4-305,3 2 113,8-3-96,4 1-65,0-1-1151,9 0-1074,3 1-1584</inkml:trace>
  <inkml:trace contextRef="#ctx0" brushRef="#br0">26232 20167 16840,'0'0'3009,"-4"28"-2177,1-14 369,-4-1-305,3-1-639,0-6-113,2-5-128,2-1-16,0-6-305,0-11-1279,0-6-3154</inkml:trace>
  <inkml:trace contextRef="#ctx0" brushRef="#br0">26244 19799 8900,'0'0'5859,"0"0"-4947,0 0 129,-9 32-65,9-11-720,0-2-192,4 4-432,6-1-2257,4-7-3698</inkml:trace>
  <inkml:trace contextRef="#ctx0" brushRef="#br0">26431 20249 12822,'0'0'448,"0"0"753,17 29 832,-11-29 96,3-4-369,0-9-719,4-4-529,-1-1-336,-2-3 240,4 2-15,-2 2-241,-1 1-80,-3 7-80,3 5 64,-5 4-80,5 1 32,-1 11 112,0 2 304,0 1-80,1 1-208,-1-3-112,-2-2-80,-1-5-192,-2-2-1025,-3-4-751,-2 0-2226,0-4-5123</inkml:trace>
  <inkml:trace contextRef="#ctx0" brushRef="#br0">26992 20089 14503,'0'0'1472,"0"0"-1088,-38-23 609,18 20-209,0 1 49,4 2-17,-6 2-192,6 12-175,3 1-145,-1 2-48,8 4 176,5 2 128,1-4 49,7 1-401,10-7-16,-1 0 32,6-3-80,-1-4-96,1-2-80,-5-4 48,5 0-96,-6-8-208,-2-4 0,-3-1 256,0-3 16,-3-1-64,-2-6-97,-3 0-111,-3 0 48,0 0 32,-7 4 176,-5 4 16,-4 6 0,-2 4 48,-6 5 32,-1 0-80,1 6 48,4 2-192,3 0-1137,7-2-880,5-5-1616,5-1-5379</inkml:trace>
  <inkml:trace contextRef="#ctx0" brushRef="#br0">26958 19820 10597,'0'0'3489,"0"0"-1280,0 0-656,0 0-720,0 0 47,-10 38 513,4-8 63,1 11-175,-5 10 31,0 3-63,0 6-241,-1-1-239,3-1-305,-1-8-384,6-8 48,3-7-80,0-5 32,5-7-64,2-4-48,-3-5-16,0-6-16,-2-1-880,0-5-401,-2-2-912,0-2-304,0-10-769,-4-5-4929</inkml:trace>
  <inkml:trace contextRef="#ctx0" brushRef="#br0">27239 20083 13174,'0'0'3586,"0"0"-1505,0 0-112,38 12-449,-19-12-399,5 0-401,0-6-496,-3 0-160,-3-1-64,-1 3-272,-3-1-976,-7 4-833,-6 1-897,-1 0-1712,-4 1-6691</inkml:trace>
  <inkml:trace contextRef="#ctx0" brushRef="#br0">27272 20225 17256,'0'0'2785,"0"0"-2833,0 0 128,28 6 993,-12-4 175,1-2-527,2 0-289,-2 0-320,-4-2-96,-1-1-320,-7 3-1345,-5 0-2529,0-3-6643</inkml:trace>
  <inkml:trace contextRef="#ctx0" brushRef="#br0">27827 19752 12566,'0'0'2641,"0"0"-1456,0 0 287,0 0-431,0 0-449,0 0-288,12 18 128,-7 5 929,-3 2 336,2 4-673,-1-5-656,0-1-288,0-1 32,-1-7-144,0 0 80,-2-4-208,0 0-1184,0-5-721,0-1-1073,0-4-2112,0-1-7252</inkml:trace>
  <inkml:trace contextRef="#ctx0" brushRef="#br0">28036 19904 7091,'0'0'2689,"0"0"-1680,0 0 143,0 0 1009,0 0 305,11 44-321,-11-18-273,-9 9 1,-2 5-128,-1 0-240,-8 3-497,3-5-496,4-3-399,1-8 63,3-6-128,3-4-80,6-6 0,0-2-385,0-4-1023,0-5-1185,0-2-993,4-7-3409</inkml:trace>
  <inkml:trace contextRef="#ctx0" brushRef="#br0">28059 20192 12934,'0'0'1857,"0"0"-1601,0 0 400,0 0 673,27-14-33,-15 12-271,-1-2-49,4 2-239,-4 1-33,7-1 112,-5-2-15,4 2-81,-4 0-112,2 2-31,-2 0 63,-2 0-112,-4 8-320,3-3-112,-5 5-16,0 0 0,-3-1-64,0 2 32,-2-1-48,0 2 16,-2-2-32,-3-1 64,-1 1 32,0-1-32,-1 0 80,2 1-63,0 0-17,5-1-112,0 1 96,0-3-16,10 2 0,3-6 128,8 1 32,5-4-64,3 0-16,-2-2 0,1-3-80,-6-4 80,-1 3-64,-10 0-208,1 0-496,-6 0-545,-6-2-1088,0 0-977,-12-1-3921</inkml:trace>
  <inkml:trace contextRef="#ctx0" brushRef="#br0">18627 21120 12102,'0'0'2929,"0"0"-912,0 0 416,0 0-448,0 0-384,0 0-545,9 0-320,-1 2-239,2-2 63,7 0 176,1 0-79,2 0-385,2 0-32,-1 0 80,-4 0 16,0 0-304,-5 0 16,-3 0-112,-6 0-160,0 0-801,-3 0-607,0 4-577,-5-2 32,-3 1-1713,-1 0-4130</inkml:trace>
  <inkml:trace contextRef="#ctx0" brushRef="#br0">18637 21273 13302,'0'0'4130,"0"0"-3346,0 0 17,0 0 831,0 0 81,0 0-304,24 6-289,-9-6-255,-2 0-321,2 0-112,0 0-128,-3 0-64,2 0-159,-4 0-65,1 0-32,-5 0-16,1 0-609,-6 2-1296,-1-2-1392,0 0-3330</inkml:trace>
  <inkml:trace contextRef="#ctx0" brushRef="#br0">18076 20893 11813,'0'0'4322,"0"0"-2193,0 0-656,-11-3 16,9 3 47,2 12-399,0 7-513,0 10 257,0 12 383,7 7-223,7 10-529,1-1-128,2-1-128,0-4-128,2-6-80,-2-8 16,-2-7-16,-2-8 48,-1-5-224,-2-7-448,-3-3-464,-2-7-801,0-1-1361,-5-6-1104,0-7-3569</inkml:trace>
  <inkml:trace contextRef="#ctx0" brushRef="#br0">18354 20813 10437,'0'0'2529,"0"0"-1537,0 0 609,0 29 48,2-12-337,5 4 65,-7 8 224,2 7-160,-2 4 191,0 11-175,-9 1-497,-1 1-95,-2-1-417,-4-2-256,-1-7-64,0-4 0,2-6-80,4-6 64,-1-6-96,3-4-304,5-8-208,2-3-320,2-6-833,2-1-1441,6-13-1248,1-7-4786</inkml:trace>
  <inkml:trace contextRef="#ctx0" brushRef="#br0">19145 20985 7363,'0'0'3026,"0"0"864,0 0-1553,0 0-593,13-27-175,-11 27-400,3 0-177,-5 3-400,1 14-143,-1 4 575,-1 7 433,-8 5-337,1 1-335,-3-1-289,1-2-128,4-8-48,2-5 16,2-1-160,2-6-64,6-5-64,5 0 64,6-6-15,0 0-1,4 0-96,3-6-48,1 0 64,1 0-48,-2 1-16,-3-1 64,-4 4-16,-5-1 0,-1 3-321,-6 0-319,0 0-464,-5 0-417,0 0-544,0 0 288,0 0-640,-4-3-2273,4-6-4194</inkml:trace>
  <inkml:trace contextRef="#ctx0" brushRef="#br0">19410 20979 9380,'0'0'3842,"0"0"-2529,0 0 383,0 0-79,0 0-560,-11 29 15,11-1 497,2 6 320,0 6 32,1 2-513,3 2-95,-5-4-497,2-3-288,-3-7-111,2-5-177,-2-5-96,2-5-144,-2-6 80,2-1-80,-2-4-16,2-2-336,-2-2-785,0-3-720,0-12-1296,0-2-1841,0-6-7828</inkml:trace>
  <inkml:trace contextRef="#ctx0" brushRef="#br0">19823 21304 6691,'0'0'16,"0"0"2849,0 0-1200,-9 33-352,7-27 207,2 0 97,-3-2-48,3 0-96,0-2-177,0-1-95,0 2-225,0-3-304,0 0-223,0 0 63,0 0 96,5-6 81,1-4-129,0-3-128,1-2-368,2-5 16,2 1 48,-3-2 0,3 3-80,-3 1 48,1 4 144,-1 6-32,-3 1-48,0 6-47,2 0-49,3 9-48,-4 5 112,2 1 160,0 4-96,-1-4-128,-1 1-16,0-5 0,-1-4-48,-1-1 32,1-3-16,-4-3 64,3 0 0,1-4-32,-1-6 64,0-2-128,0-2 48,3-6-80,0 1 48,-1-2-48,2 3-224,-2 5-64,4 3 224,-5 7 64,7 3 0,-4 6-16,2 7 48,2 6 288,-2 2 224,3 1-64,-2-4-80,-1 0-144,1-7-160,-3-1 65,-2-4-81,0-5-32,-6 1-48,0 1-433,0-3-271,0 0-240,-3 0-497,0-5-1024,-1-2 112,2-4-1265,2-5-6883</inkml:trace>
  <inkml:trace contextRef="#ctx0" brushRef="#br0">20469 20996 5683,'0'0'6691,"0"0"-3458,0 0-1920,0 0 143,0 0-399,0 0-385,10-21-240,-10 38-111,0 8 335,0 12 1073,-8 9 528,-6 7-801,-2 7-319,-4 0-225,2-5-223,-2-7-145,6-6-208,-2-8-352,5-8-48,3-5 16,2-4 16,3-5-16,-1-3-336,4-5-401,0-4-591,0 0-897,7-10-705,-1-3-1392,2-6-5762</inkml:trace>
  <inkml:trace contextRef="#ctx0" brushRef="#br0">20711 21286 4658,'0'0'14183,"0"0"-11526,0 0-1633,0 0 433,0 0-272,0 0-369,-38 10-400,21 3-192,-4 0-16,3 4 208,2-1-31,-1 1-129,6-2-80,3-1-112,4-3-48,4 1-128,0-1 112,7-3-16,7 1 16,5-3-16,0 2 16,5-2 16,-2 0 16,-2-1 32,-3 3-64,-3 0 64,-3 1-128,-4 1 16,-3 1 32,-4 3 48,0-1-16,-7 1 48,-8 0 0,1-3 0,-3 1 32,0-4-176,0-2 128,2 0-32,1-3-32,4-3 0,0 0 48,3-3-176,0-3-384,2 5-321,0-5-527,3 2-593,-2 1-752,2-2-1954,2 0-4737</inkml:trace>
  <inkml:trace contextRef="#ctx0" brushRef="#br0">22881 21520 5491,'0'0'6226,"0"0"-3969,0 0-560,0 0-304,0 0-241,-4-12 1,4 12-305,0 0-336,1 0-223,8 0-81,3 0 0,5 0 96,7 2 288,8 0 337,6-2-193,3 0-208,6 0 97,-3-2-321,-5 0-192,-1 0 0,-5 2-48,-4 0-144,-3 0 96,-7 0-80,-4 0 64,0 0-48,-9 0 64,0 0-32,-1 0 16,-5 2 32,0-2-48,0 0 64,0 0-48,0 0 48,0 0-48,-1 0 48,-4-5-64,0-1 32,-1-4-32,-2-1 0,1-5-128,-4 1-80,1-2 128,-1-3-65,0 0-79,-1-3 64,0-1-64,1-1 80,2 0 176,1 2-16,1-2 16,3 4-16,2 1 16,2 2 16,0-1-64,0 3 80,3 1-64,7 1 80,-2 1-64,7 2 0,-3-1 0,5 1-96,3 3 96,1 3-64,2 2 80,-2 3-48,3 0 64,-1 3-32,3 4 16,-5 3 48,2-3-16,-5 5-32,2-1 80,-5 2 16,3 1-48,-5-1 16,1 3-48,-4 1 48,-3 2-48,0 1 48,-2-1-48,1 2-16,-2-1 32,-4 3 177,2-1 127,-2-1-240,0 0-32,0-2-64,-2-2 0,-2 1 0,0-1 64,-3-2-80,3-1 48,-2 0 64,-1-3-16,0-4 112,4 1 32,1-2-32,0-1-176,-1-2 48,3 0-64,0 1 0,0 0-16,0 2-16,0-3 80,5 6-80,-3-4 112,4 1-48,2-3-48,3 2 96,5-4 97,1-1 255,5 0-32,2 0 32,2 0 0,1 0-111,-3 0-81,2 0-240,-7 3-32,-2 0 64,-4-1-112,-2 1 112,-5 3-96,-2-1 32,-2-1-32,-2-1-369,0 2-159,-6 0-576,1-1-833,-2-2-1409,3-2-1952</inkml:trace>
  <inkml:trace contextRef="#ctx0" brushRef="#br0">24100 21336 5603,'0'0'4145,"0"0"-1952,0 0-1120,0 0-97,0 0 33,0 0 47,-7-8 97,7 8-129,0 0-207,5 0-321,3 0 16,5 0-64,2 3 81,4 0 847,4 0-319,1 1-369,1 0-144,-1-2 145,-3-1-145,0 2-32,-4-3-352,-1 2-176,-4-2 16,-1 0-32,-2 0 16,-5 0-464,0 1-448,-4-1-545,0 3-144,-2-1-336,-3-1-1248,1 4-2738</inkml:trace>
  <inkml:trace contextRef="#ctx0" brushRef="#br0">24119 21506 7139,'0'0'11830,"0"0"-10086,0 0-1744,29 6 193,-7-6 1503,0 0-31,1-2-736,-1-2-449,-3 2-272,-2-2-128,-5 2-48,-3 2-64,-6 0 16,3 0-368,-6 0-529,0 0-799,-6 2-1186,-6 1-2784</inkml:trace>
  <inkml:trace contextRef="#ctx0" brushRef="#br0">24809 21194 5939,'0'0'5970,"0"0"-4561,0 0-625,0 0 385,0 0 144,0 0-33,-18-12-223,18 12-225,0 0-256,6-1-47,6 1-289,9 0-112,7 6-144,6 3 160,3 3-32,1-1-32,-4 3 240,-4-2-288,-5-1-16,-4-2 0,-4-1 16,-6-2-32,-2-3-96,-2 0 0,-3-2 96,-1-1 16,-3 0 0,1 0 64,-1-1-80,3-4 48,-3 4 64,1-4 80,-1 5-96,0-1-32,0 1-48,0 0-32,0 0 16,0 0-32,0 0 48,0 0-32,2 0 16,-2 4 16,0 1-16,0 4 0,0 2 32,0 6 0,0 6 352,-6 3 225,0 6-1,-6 0-240,2 0-112,-1-3 16,1-2 97,3-4-97,1-4-64,2-5-64,2-5-80,0-1-80,-1-6 64,3 0-96,0-2-176,3 0-1025,-1-6-944,0-3-1745,-2-3-4834</inkml:trace>
  <inkml:trace contextRef="#ctx0" brushRef="#br0">25334 21489 9556,'0'0'2113,"0"0"577,0 0-641,0 0-1,0 0-207,0 0-432,-3 27-385,6-25-383,0 0-97,4 0-384,0-2-128,0 0-16,-4 0-1473,1-2-1344,-4-8-2898</inkml:trace>
  <inkml:trace contextRef="#ctx0" brushRef="#br0">25553 21222 5619,'0'0'7507,"26"-14"-4850,-7 5-1280,3 4 304,2 2-529,-2 0-271,1 3-161,-6 8-304,-2 7-208,-8 5-64,-2 5-64,-5 5 96,-5 3 128,-4 2 17,-4-3-65,0 1-96,3-5-64,-1-1-16,0-6-16,4-4 16,4-3-16,-1-5 64,1-3-16,3-4 96,0 0 64,0-2-16,5-2 17,4-6-209,1 1 16,3-1-112,-1 3 32,4-1-48,-4 3 80,5 3-48,-3 0-16,0 6 96,-1 2-64,1 0 48,-3-1 0,0-1-32,-4 0-16,-1 0 16,-2-3-176,-4 0-673,2-2-607,-2-1-401,0 0-752,0-4-1329,0-5-3634</inkml:trace>
  <inkml:trace contextRef="#ctx0" brushRef="#br0">26151 21279 5635,'0'0'2913,"0"0"-1873,0 0-543,0 0 831,0 0 561,0 0-720,-17-22-225,17 16 193,-6-3-49,0 3 17,-3-2-145,-4 1-304,1-1-111,-2 5-225,-6-3-112,1 6-48,-3 0-160,4 0 16,-2 6-16,8 3 16,-2 3-32,8 2 0,5 3 32,1 0-32,5 4 64,6-2 176,2-1 144,6-6-160,0-1-96,2-8-64,1-3 48,0 0-48,-6-8-32,1-4 32,-4 0-48,-2-2 48,-5-1-48,-4-2 16,-2 3-32,0 0-16,0 5-32,-5 3 48,5 4 16,-3 2 0,0 10-144,-1 8 96,2 8 80,-3 5 208,1 5 337,-2 4 255,2-1-16,1-5-223,-2-2-257,3-6-224,2-5-48,-3-6 16,3-5-80,0-5 32,0-3-256,0-2-801,0-3-751,3-9-689,0-7-3570</inkml:trace>
  <inkml:trace contextRef="#ctx0" brushRef="#br0">26310 21273 8292,'0'0'6691,"0"0"-3474,0 0-1808,33-23-417,-17 18 1,1 0-209,0 1 33,0 1-241,-4 1-128,0 2-128,-5 0-32,1 0-96,-5 2-112,-3 5-47,2 3-17,-3 5 16,0 5 48,-7 3 192,-1 1 16,-2 4-96,-1-2-112,2 2 96,1-2-96,-1-2 16,3-2-48,0-3-32,1-4 48,1-3-64,2-3 80,0-3-64,-2-4 16,4-2 48,0-2-16,0-7 64,6-1-160,5-2-128,1 2-32,5 3 48,3 5 64,-3 2 96,-1 3-32,1 7 0,-4 4 176,2 0 64,-2 1 32,-2-4-32,0 1-95,-3-3-129,-2-3 48,-3-2-561,-1-4-863,-2 0-977,0-6-673,-2-5-4353</inkml:trace>
  <inkml:trace contextRef="#ctx0" brushRef="#br0">26851 21312 7684,'0'0'2609,"0"0"-464,0 0-1057,0 0 305,0 0 304,0 0-385,37 27-15,-25-18-161,5 5-255,0 4-33,0-1 49,-3 3-97,1-3 96,1 1-271,-4 0-241,0-3-192,-2-2-96,1 1-48,0-4 0,-5-1-48,2-3-464,1 0-705,-4-6-752,-2 0-1120,-3-6-3362</inkml:trace>
  <inkml:trace contextRef="#ctx0" brushRef="#br0">27081 21276 11093,'0'0'3314,"-21"46"-1458,7-15 626,0 5-113,-1 4-352,-2-1-465,4-1-367,-2-5-417,8-4-240,-4-6-127,5-8-321,3-4-16,0-5-112,3-3-625,0-3-751,6-11-849,0-6-1617,0-7-5250</inkml:trace>
  <inkml:trace contextRef="#ctx0" brushRef="#br0">27324 21306 5827,'0'0'10500,"-3"35"-7570,0-10 175,-4 3-159,2-2-1074,-5-1-751,6-4-689,1-4-224,3-6-160,0-1 0,0-4-96,0-2-736,6-4-785,-1-2-1296,-2-6-1073,0-3-4626</inkml:trace>
  <inkml:trace contextRef="#ctx0" brushRef="#br0">27505 21337 6227,'0'0'10485,"0"0"-9621,0 0-624,0 0 1249,-7 28 448,4-11-16,-1 3-225,4 6-655,0-3-97,4 0-319,4-3-257,3-2-192,7-7-192,0-7 112,6-4-112,-1 0 32,0-5-64,-2-7-112,-5-4-144,-4-1-161,-7 0-255,-5-3-48,0-3-401,-13 1-191,-1 1 559,-3 1 545,-4 5 272,4 4 32,0 5 240,2 2-16,3 4-224,1 0-48,3 2-96,1 3-96,0 1-624,4-1-1153,-1-2-2385,-1-3-4786</inkml:trace>
  <inkml:trace contextRef="#ctx0" brushRef="#br0">27763 21188 6419,'0'0'3506,"0"0"-1826,0 0-671,0 0 175,0 0 321,0 0 144,16-8-209,-11 8-255,4 0-97,4 0 257,3-1-160,1-2-225,0 1-64,4-2-447,-4 3-225,-5-1-176,-3 0-16,-3 0-704,-6 2-625,0 0-576,0 0-928,-5-4-1409,0 0-4130</inkml:trace>
  <inkml:trace contextRef="#ctx0" brushRef="#br0">28179 20998 12198,'0'0'5426,"0"0"-3137,0 0-944,0 0-129,-35 2-271,26 3-321,-1 1-208,6 2-224,3-2-32,1 3-144,0-1 32,7-2 0,4 3-32,4 1 0,-2 0 0,4-1 0,-3 2 16,-3-1-16,0 6-80,-5-3 64,-1 0-32,-5 3-16,0-2 16,-9-1 48,-1-2-64,-1 1 48,-4-5-16,5 1 16,-6-2 32,6-4-48,-1-2 48,5 0-144,1 0-640,3-8-625,2 0-335,0-4-1186,5-1-3105,0-2-3569</inkml:trace>
  <inkml:trace contextRef="#ctx0" brushRef="#br0">28170 20952 12102,'0'0'5154,"0"0"-2865,0 0-480,38 9-160,-16-9-81,1 0-351,3-4-577,-3-1-368,1-3-208,-4 1 0,-8-2-80,0 4-1088,-5-3-1473,-5 2-641,-2 1-2881,-2-1-7059</inkml:trace>
  <inkml:trace contextRef="#ctx0" brushRef="#br0">28705 21190 10117,'0'0'3009,"0"0"-2209,-7-29 369,3 23 63,-3 4-383,-5 2-273,-3 14-272,-6 11 112,-9 11 465,-6 12 319,-2 7-111,-1 5-177,4 0-447,1-8-145,7-9-320,11-9 80,0-6-80,8-10 16,1-4-785,5-5-639,2-9-1265,0 0-2178,7-14-5778</inkml:trace>
  <inkml:trace contextRef="#ctx0" brushRef="#br0">28609 21637 4754,'0'0'1697,"0"0"-2081,0 0 592,0 0 2097,0 0-592,0 0-433,-2-11-63,0 8-577,0 3 465,-1-2 111,1 1-383,2 1-385,0 0-256,0 0-96,0 0-48,0 0-64,0 0 32,0 0 0,0 0 16,0 0-32,0 0 16,0 0 0,0 0 0,0 0 80,0 0-16,0 0 32,0 0 96,0 0 48,0 0 48,0 0 17,0 0-177,0 0-80,0-3 32,2 3-80,1-2-16,-1 1 80,2 1 144,-4-2 64,0 2 112,0 0 0,0 0-111,0 0-49,0 0-16,0 0-64,0 0-64,0 0-48,0 0-16,0 0 0,0 0 0,0 0 16,-4 0 0,-3 0 16,-5 3-48,-3 5-16,-2 1 32,0-3-16,4 5 64,0-2-64,6 0 0,7 1-32,0 2 32,12-1-48,0 1 0,9-6-32,1 5 32,0-4 0,0-1-32,-5 0 64,-3-2-16,-2 2 16,-6 0-16,-6-1 0,-1 3 32,-10-1 80,-6 4 0,-4-1 288,-3 2 241,-1-1-65,1 1-16,1-2-112,5-3-192,6-1-192,0-2-16,9-3-16,3-1-896,0-4-1009,6-5-2465,3-8-11125</inkml:trace>
  <inkml:trace contextRef="#ctx0" brushRef="#br0">29236 21314 7539,'0'0'-1456,"0"0"5810,0 0-2129,-5 0-993,5 0 545,-1-2 0,-2 2-144,3 0-497,0 0-367,0-3-321,0 2-176,9-1-192,3-4-32,10 3 208,4-3 48,3 0 128,8 2 113,-4 4 159,1 0 224,-6 0-399,-4 4-465,-4 0-48,-8 2 0,-2-1-32,-3-2 48,-3 0-80,-4-3-32,0 2-96,0-2 128,0 0-16,-7 0-545,3 0-431,3 0 95,-4 0-207,3 0-1009,-2 0-1873,-1 0-2849</inkml:trace>
  <inkml:trace contextRef="#ctx0" brushRef="#br0">29302 21467 7363,'0'0'2930,"0"0"-1282,0 0-1183,0 0 143,0 0 609,0 0 255,-3 4-271,3-4-225,0 0-15,3 0-49,8 0 241,-1 0-17,7 0-256,0-4-223,5 1 47,-1 0-48,-2 0-79,0 0-193,-4 3 224,-1 0-48,-7 0-544,-3 0-16,-4 3-336,0 0-512,-4 3-481,-3-2-768,-3-2-1728,-1-2-4195</inkml:trace>
  <inkml:trace contextRef="#ctx0" brushRef="#br0">30578 21171 5731,'0'0'5522,"0"0"-2512,0 0-1218,0 0-591,0 0-257,0 0-319,11-1-273,-11 17 272,0 4 641,0 9 527,0 4-367,0 1-432,-2 1-417,-2-3-224,2-3-80,-1-6-128,3-3-128,0-6 48,0-4-96,0-4-160,0-2-512,0-4-625,0-2-592,3-7-304,-1-7-2609,2-3-6307</inkml:trace>
  <inkml:trace contextRef="#ctx0" brushRef="#br0">30723 21194 7844,'0'0'3537,"0"0"-2288,0 0 303,0 0 850,-2 43-113,0-17-449,-2 8-159,2-2-144,-1 1-481,3-3-559,0-7-337,0-3-112,0-9 32,0-2-96,0-5-64,3-2-545,-3-2-463,0-2-193,0-5-559,-3-4-1986,-1-3-2305,-3-4-1168</inkml:trace>
  <inkml:trace contextRef="#ctx0" brushRef="#br0">30524 21208 5587,'0'0'6755,"0"0"-3970,0 0-1280,0 0-209,0 0-159,0 0-369,11-9-384,0 3-192,0 0 0,4-4 33,-4 1-17,4-2-112,-3-1 48,-3 2-32,0 1 96,-8 0-64,3 4-80,-4 1-32,0 4-16,0 0 16,0 3-64,0 6-16,0 5 32,0 4 128,6 1 304,-1 1 273,2-3-33,5-3-64,2-7 32,3-3 65,-1-4-161,6-6-272,0-5-96,-4-2-112,-1-1 0,-2 1-48,-5 3 32,-3 2-176,-4 7-912,-3 1-513,-7 1-304,-6 9-400,-2-1-1777,-3 5-1873,-2-2-960</inkml:trace>
  <inkml:trace contextRef="#ctx0" brushRef="#br0">30045 21146 6803,'0'0'4018,"0"0"-1057,0 0-1168,0 0-464,0 0-225,11-24-271,0 16-273,0-1-336,1-2-80,2 2-80,4 0 144,-3-1 336,2 4-159,-2 0-81,0 3-112,-2 0-80,-1 3-64,-3 0-32,-1 0 0,-1 9-16,2 0 16,-3 2 16,0 3 80,0 1 32,1 2-64,0 1-16,-3 1 224,-1-2 112,0 3-79,-3-1 15,0 0-48,0-2-80,-6 3-32,-2 0-64,-2 0-80,0 1 0,0 0-16,1-2 16,-1 0-32,-2-2 16,4 1-16,0-4 0,-2-1-16,3-3-160,-3-1-32,4-1 128,0-5 48,1 1-64,2-2-32,-1-2-80,1 0 96,1 0 32,0-2 32,2-4 0,0-1 16,0-3-16,0 0 16,0-1 32,0 2-32,2-1 48,0 3-64,3-2 80,-3 4-48,1 1 48,4 0 0,3 3-32,-5-2 32,4 2-32,1 1 64,-1 0-32,4 1-16,-3 5-16,5 2 80,-4 0-16,1 1 32,3 3-16,-3-3 48,-1-1 192,1-1-48,-2-2 176,-1-2 17,-2-1-129,-2 0-208,-2-2-64,-1 0-48,0-2-32,-2-2 48,0 0-304,0 1-641,0-3-559,0 2-353,0 0-1089,0 1-2400,0-1-4483</inkml:trace>
  <inkml:trace contextRef="#ctx0" brushRef="#br0">31189 21363 8612,'0'0'5314,"0"0"-3809,22 32 368,-17-15 160,1 0-576,-4 0-417,2-2-112,1-1-367,-4-5-225,2-3-224,-1-2 0,-2-3-32,0-1 16,0 0 0,0-3 656,0-7-79,0-1-273,0-5-176,0-1 128,0-2-224,-5 0-64,1 0-32,1-2-64,-2 4 0,0-1 48,4 2 0,1 4-16,0 0 0,0 0 16,1 5-16,6-1 16,2 2-48,2 3 80,-1-1-80,2 2 96,2-1-32,-2 3 0,0 0-16,-1 0-16,0 0 32,-5 3-96,1 0-336,-1 0-608,-1 2-657,-3-1-336,0 0-1008,0-3-2450,1 2-5810</inkml:trace>
  <inkml:trace contextRef="#ctx0" brushRef="#br0">31508 21309 14295,'0'0'3233,"0"0"-2048,-37 9-673,24-4 960,-2 1-47,5 2-560,3-1-385,3 3-112,1-2-208,3 2 144,7-5-128,3 3-96,2-4 16,-2-1-48,2 0-80,-7-3 0,2 0 16,-3 0-16,1 0-160,-5 0 32,1-4 32,1-1 112,0 0-16,-2-1-48,0 3-32,3 0 64,-3 3 96,4 0-112,-4 6-16,5 4 128,0 1 272,2 2-176,0 1-96,1-2-64,-2-1-656,0-5-1313,1-3-1265,2-3-1408,-3-3-4914</inkml:trace>
  <inkml:trace contextRef="#ctx0" brushRef="#br0">31744 21333 10805,'0'0'8884,"0"0"-8324,0 0-416,0 0 1185,0 0 544,0 0-529,0 0-495,-34 13-497,21-3-32,0 0 0,2-1 128,5 2-335,4 1-97,2-4 0,0 0 0,8-3 16,3-5-80,2 0 48,2-7-209,0-5-127,0-3 0,-1-4 96,1-4-128,1 0 208,-4-2-64,1-2-209,2-2 97,-7-2-80,1 0 192,-4 0 112,-1 5 128,-4 3 16,0 6 0,-4 5 96,-5 9 256,1 3-128,-3 6 113,2 11 399,1 6 128,5 6 49,1 5-129,2 2-256,5-1-272,3-3-79,1-6-113,-1-2-16,0-5-16,-1-3-32,-2-5 0,-4-1-48,2-2 80,-3-3-112,0 1-112,0-4-353,-3 2-255,3-4-705,0 0-1216,4 0-928,3-8-3923</inkml:trace>
  <inkml:trace contextRef="#ctx0" brushRef="#br0">32002 21341 22346,'0'0'1009,"0"0"-1906,0 0 753,0 0 176,0 0-16,0 0-1136,12 5-1762,-6-13-5009</inkml:trace>
  <inkml:trace contextRef="#ctx0" brushRef="#br0">32014 21131 20810,'0'0'2177,"0"0"-2017,0 0-433,0 0 65,0 0-112,0 0-816,28 10-1473,-23-5-2722</inkml:trace>
  <inkml:trace contextRef="#ctx0" brushRef="#br0">32140 21295 11733,'0'0'6115,"0"0"-5443,0 0-463,-16 36 1167,10-23-271,6 1-417,0-3-112,0 1-384,0-2-160,11-6-16,0-3 64,5-1-144,-4-5 64,1-3-64,-3-3-48,-1 1 112,-3 0-16,-3 2 32,-3 2 32,0 5 337,0 1 271,-3 0 48,-1 4-96,2 1 1,-3 3 31,5 0-400,0-1-192,5-1-64,1-4-128,5-2-1121,-5 0-1184,4-4-1617,-4-6-5234</inkml:trace>
  <inkml:trace contextRef="#ctx0" brushRef="#br0">32305 21381 15095,'0'0'800,"0"0"-736,0 0 208,0 0 1777,22 2-224,-11-10-624,0-4-689,1 1-96,-2-4 353,-2-2 351,1-3-384,-3 1-255,0 4-305,3 1 416,-7 5 144,1 6 145,-3 3-545,4 9-336,-4 4 32,0 4 464,0 4-16,0 0-384,0-1-16,3-5-64,6-5-592,2-7-544,4-3-1025,5-6-1569,-3-5-3842</inkml:trace>
  <inkml:trace contextRef="#ctx0" brushRef="#br0">32695 21176 22074,'0'0'2993,"0"0"-2432,0 0-289,0 0-80,0 0 208,0 0 272,-27 15-207,22-6-337,-7 1-96,7 0-32,-2-1 48,0-1-32,1 0 16,5-1-16,1 1-16,0-2 32,5 0 16,11-1 32,1 1-48,2-3-16,1 3-48,4 0 32,-5 2 16,-2 1-16,-6 1 32,-6 3-48,-5 3 64,-9-1 32,-5 1 448,-4-1-128,-1-1-240,2-5-112,0 0 16,8-3-48,2-2-48,3-2-416,4-2-576,0 0-289,0-3-752,3-6-1424,-3 0-2898</inkml:trace>
  <inkml:trace contextRef="#ctx0" brushRef="#br0">21531 22582 6531,'0'0'4258,"0"0"-1089,0 0-1344,0 0-400,0 0-321,0 0 17,28-17-225,-13 11-159,7-4 95,-1 2 16,5 3-431,-1-1 15,3 0 16,-1 4-112,-1 0-112,0 0 64,-1 0-144,-4 2-80,-1 0-48,-1-1 17,-2-2-17,-4 1 16,2-2-16,-5-1 48,2 1-64,-5-1 48,2-1-32,-3 0-32,-2 3 32,1 2-48,-3-1 64,-2 2-48,0 0 64,0 0-32,0 6-32,-2 3 16,0 8 16,-1 9 48,2 8 112,-2 8 352,3 6 128,0 2 65,0 2-49,0-4-304,3-6 0,-2-7-48,-1-6-112,3-4 1,1-7-65,-4-4-112,0-3 16,3-2-16,-3-6-16,2-3-32,2 0 0,0-3-32,4-8-96,-2-1-145,5-5-31,-5-6 160,4 0-160,-4 0 112,0-1 112,1 1-48,-3 1-128,-2 5 64,1 6 208,-2 2 0,-1 3 0,3 4-16,-3 2 64,1 2-80,-1 5-16,0 5 16,0-1 112,5 5-48,-1-1 0,1-1 16,3-1-32,1-3 32,-2-1 16,5-1 0,-4-2 64,0-3 32,3 1 80,-2-2 16,-1-2-160,3 2 0,-3-2-48,1 2-32,1-1 0,0 2-32,4-3 48,0 0-48,0 0 32,1 0-64,-3-4 64,2-2-16,-2-4 16,-4-1-16,1-2-32,-4-3 16,0-1-32,-5-2 48,0 2-16,0 1-32,0 3 80,-7 1 0,-3 5-64,0 3 16,-2 4 0,-2 0-16,4 2 32,-1 7-16,2 3 16,4 4-16,2 1 48,0 3-32,3 2 16,0-1 48,6-2-48,2 0 32,-2-3-48,3-5 16,-3-1 16,3-2 16,-1-5-64,1-3 80,3 0-48,2 0-16,3-8-16,1 1-16,2-4 32,-1 3-32,-2-2-32,0 0 64,-3 3 16,0-3-32,-4-2 48,0 1-48,2-2-48,-3-1 96,-3-1-96,0 2 48,-1-1-48,-2 5 48,0 1 16,1 0 16,-2 4-16,0 2 16,2 1-16,0 1-32,1 0 32,0 0-48,-1 3 48,-1 7-32,2 1 48,-3 5 32,2 1-48,-4 0 64,3 2 0,-3-1 0,2-1-80,-1-4 80,3-2-80,2-5 64,0 0-16,-1-4 0,1-2-48,0 0 64,2-5-32,-1-4-16,1-2 16,-2-1-16,3-2 32,-3-4-80,5-1 64,-2 0-32,-1-3-80,2 5-144,0 4 64,-3 1 144,0 7-48,0 5 128,-3 0-144,2 10 96,-2 3 80,1 4 208,0 2 0,0 2 1,0 1-33,2-5-96,1-4-80,0-1-16,2-5-16,4-3-80,-6-4 0,4 0-512,-7 0-577,1-4-608,-3-2-1040,-3-1-401,-7-1-3569,-3-3-6451</inkml:trace>
  <inkml:trace contextRef="#ctx0" brushRef="#br0">21711 22635 5202,'0'0'673,"0"0"-337,0 0 2129,0-29-2209,0 28-208,-2-2 0,-1 2 32,3 1 80,0-2 497,0 2-289,0-3-192,0 2 32,0-1 144,0 0 224,0 0 1,0 1 63,0-2 128,0 1-240,0 1 721,0-2 16,0 2-17,0-1-79,0 0-209,0 0-159,0 0-113,0 2-64,0-2-32,0 2-223,0 6-193,-1 9-176,-2 10 32,-1 13 400,2 7 880,-2 6-271,2-1-673,-3-2-208,5-8 0,0-9-64,0-5 96,0-9-80,0-5-96,5-1-16,-3-8-112,2-3-1072,-2-2-977,1-7-288,-3-6-1681,0-7-3730</inkml:trace>
  <inkml:trace contextRef="#ctx0" brushRef="#br0">24222 22706 5571,'0'0'1312,"0"0"3202,0 0-1921,0 0-191,0 0-65,0 0-337,6-2-207,1 2-592,1 0-209,1 2-31,3 0-81,1 0-224,5 0-159,-1-1-145,0-1-272,0 0 32,-3 0-16,1 0-48,-4-1-48,-1-1 32,0 0-32,-6 2 32,-1-2 0,0 2-80,-3 0-96,0 0-288,0 0-321,0 0-223,-4 0-769,0 0-720,-1 4-832,1-2-2578,0-2-4178</inkml:trace>
  <inkml:trace contextRef="#ctx0" brushRef="#br0">24209 22882 7748,'0'0'3441,"0"0"-896,0 0-912,0 0 352,0 0 160,0 0-592,-16 9-433,16-9-271,0 0-385,4 0-176,3 0-96,4 0 112,4 0 208,2-3-159,-1 1-65,6 1 144,-3 1 160,3 0 497,-1 0-225,-4 0-688,-2 0-112,0 0-32,-4 1 32,-4 1-48,-1-2-32,-2 0 64,-2 0-80,-2 0 16,0 0-16,0 0-32,0 0-48,0 0-144,-5 0-240,5 0-321,-1 3-527,-2-3-673,0 0-128,3 0-753,-3-3-2384,1-5-5459</inkml:trace>
  <inkml:trace contextRef="#ctx0" brushRef="#br0">23649 22700 9028,'0'0'5635,"0"41"-3122,0-11 208,0 4-208,-2 6-784,-1-6-336,3-2-577,0-6-272,0-6-208,0-6-79,0-7-81,0-3-32,0-4 80,0 0 288,-1-9 272,1-7-575,-3-3-145,1-8-48,1-4-64,-3-7 48,4-8-32,0-5 16,0-5 48,0-3-16,4-4-161,-1 4-79,4 8-128,-3 6 48,5 9 176,-5 7 96,0 10 0,3 6 16,-3 1 16,3 6 16,3 5 32,3 1-16,4 0-48,2 3-48,2 9 48,4 5-16,-1 6 0,0 6 64,-6 6-32,-2-1 64,-8 2-16,-4 0 80,-4 1-192,-4 0-32,-8-5 16,-5 1 0,-5-3 16,0-3 64,0-5 16,-2-5 32,3-4 0,1-3-32,6-4 80,5-4-80,3-1-16,4-1-16,2 2 16,3 2-64,8 4 32,2 1 80,4 2 80,2 6 112,0 0 16,0 0 0,3 1-144,-3-4 65,1 0-33,-3-5-96,-1 0-32,0-2 32,-4-3-48,-4-2-32,1-1-225,-4-1-191,-1 0-112,-3 0-400,-1 0-401,0 0-976,0-3-801,-1-3-2768,-3 1-6612</inkml:trace>
  <inkml:trace contextRef="#ctx0" brushRef="#br0">25724 22390 6915,'0'0'8804,"0"0"-8388,0 0-208,2-27 1233,-2 27 176,0 4-673,0 11-784,-2 12 32,-6 11 1329,-3 12 400,-2 8-176,-2 1-689,-1 1-447,4-6-321,2-8-112,3-9-96,3-8 32,4-6-128,0-6 64,0-5-128,0-2-144,4-6-833,-2-4-1152,3 0-912,-5-10-2450</inkml:trace>
  <inkml:trace contextRef="#ctx0" brushRef="#br0">25342 23141 18601,'0'0'2064,"0"0"-1935,0 0 399,47 0 928,-13-2-207,7-3-16,7 1 399,0-2-543,-2 3-273,-8 0-240,-1 1-351,-12 1-129,-3 1-80,-7 0-192,-6 0-209,-2 0 49,-4 0-128,-3 1 128,0 4-320,0-2-241,0 0-560,-3 0-816,-2-3-1632,0 0-4195</inkml:trace>
  <inkml:trace contextRef="#ctx0" brushRef="#br0">24912 22743 6275,'0'0'2769,"0"0"337,0 0-929,0 0-209,0 0-255,0 0-864,19-6-177,-2 6 80,4 0 449,6 2 272,0 2-577,-2 1-240,-1-1-352,-2 2-288,-8-2 0,-4 0-224,0-1-400,-5 2-320,-3-5-241,-2 1-432,0-1-640,-2 0-400,-3 0-897,0-4-6498</inkml:trace>
  <inkml:trace contextRef="#ctx0" brushRef="#br0">25442 22463 12102,'0'0'4610,"0"0"-2369,0 0-1281,27 0-480,-13 17-31,1 9 815,-1 7 641,3 7-544,-3 5-513,-1-1-400,-2-4-96,-4-3-144,-2-8-79,1-5-49,-2-6-64,1-7 16,-3-1-241,-2-7-271,0 0-224,0-3-256,0-4-193,0-6-1008,0-5-1713,0-5-4530</inkml:trace>
  <inkml:trace contextRef="#ctx0" brushRef="#br0">26245 22877 6659,'0'0'2017,"0"0"848,0 0-1200,0 0-528,0 0-145,0 0-112,-6 0-31,6 0-49,0 0-240,0 0 145,0 0 15,0-2-176,0 2-175,0 0-113,0-2 64,0 2-48,3 0-80,-1 0-16,-2-2-16,1 2-32,3 0-32,2-2 32,2 2 48,2 0-16,4 0 1,0 0 543,4 0 272,-1 2-479,1-2-177,-5 2-32,2-2-144,-4 0-80,-5 0 0,-2 0-48,1 0 0,-3 0 16,-2 0-64,0 0 64,0 0-32,2 0 16,-2 0-16,0 0-80,3 0-144,-3 0-128,0 0-81,0 0-191,0 0-240,0 0-401,0 0-448,0 2-1184,0-2-1889,0 2-4194</inkml:trace>
  <inkml:trace contextRef="#ctx0" brushRef="#br0">26290 23030 13334,'0'0'4354,"0"0"-2529,0 0-432,0 0 15,0 0-447,0 0-705,20-4-144,-4 1 160,8-2 288,2-1-112,1-3-223,-3 6-33,0-2-96,-6 5-64,-5-3 0,1 3-48,-8 0 80,-1 0-80,-5 3 0,0 2-176,0 1-545,-4 0-175,-2 0-225,1-3-351,-2-1-545,-3-1-1169,4-1-2752,-2 0-161</inkml:trace>
  <inkml:trace contextRef="#ctx0" brushRef="#br0">26927 22885 5426,'0'0'10389,"0"0"-7363,0 0-1250,0 0-239,0 0-480,0 0-593,32-6-304,-10 7 352,6 4 289,3-2-609,-2 0-96,-3 0-48,-5-1-48,-4-1 0,-4 2-769,-8-1-655,1-1-193,-6 1-816,0-2-961,-9 0-976,1 0-4882</inkml:trace>
  <inkml:trace contextRef="#ctx0" brushRef="#br0">27504 22573 8212,'0'0'3489,"0"0"-751,0 0-2002,0 0-480,0 0 528,0 0 241,-12 11-241,7 0-207,-4 7-65,-1 8 208,-3 6 225,1 7 159,-2 7-47,4 3-225,1 2-160,9-5-272,0-4 17,5-8-65,8-7-192,3-6-64,6-7-144,-1-7-16,2-7 16,1-1-16,-3-9-256,0-6 111,-5-1-47,-4-2-304,-6 2 16,-2-2 80,-4 2 192,-4 3 240,-6 2 64,-3 7 80,-3 1 112,-4 4-48,1 0-80,0 7-64,4 1-16,2 1 32,5 2-64,-1-4 32,7-1-160,2-5-1201,0-1-800,4 0-1056,3-7-2594,-2-5-2545</inkml:trace>
  <inkml:trace contextRef="#ctx0" brushRef="#br0">27836 22596 7267,'0'0'6355,"0"0"-4290,0 0-192,0 0 128,0 0-752,0 0-369,3 0-608,-3 19 64,-7 4 641,4 2-1,-1 1-320,-1-4-191,2-4-113,3-6-64,0-1 0,0-8-112,0 0-48,0-3-112,1 0 48,6 0-16,0-6 16,5-2-32,-1-1-16,0 3-16,1 0-16,4 0 16,-4 4-96,3 2-272,-4 0-288,1 0-209,-2 6-479,-3-1-353,-3 1-384,2-3-320,-6 2-1921,0-5-6771</inkml:trace>
  <inkml:trace contextRef="#ctx0" brushRef="#br0">27982 22557 10533,'0'0'4578,"0"33"-2209,0-6 768,0 8-687,0 2-482,0 3-591,3-2-432,0-7-353,4-3-432,3-5-112,-5-5 16,2-4-16,-1-2-96,-2-3-576,0-1-353,-4-2-704,0-2-368,0-3-352,0-1-1745,0-1-3633</inkml:trace>
  <inkml:trace contextRef="#ctx0" brushRef="#br0">28474 22927 9812,'0'0'4178,"0"0"-1104,0 0-1634,0 0-143,0 0-176,27 10-17,-9-16 65,7-9-417,3-4-448,0-8-256,-5-4-16,2-1-96,-2-3 32,-8-3-16,-3-1 16,-3-1 64,-6 2 0,-3 4 0,0 5 0,-12 6 16,2 7-32,-7 8 32,-2 7-48,0 1 32,-3 1-16,0 7 48,5 4-16,1 1 16,4 8 0,5 7-32,0 3 128,5 10 369,-1 7 63,3 1-32,0 3 0,0-4-127,3-2-273,-3-7-32,2-5-32,-2-7 0,2-6-240,-2-4 80,0-5 64,0-2-64,-2-6 32,2-2 16,-2-2-16,2-6-96,0-8-161,2-1-175,5-7 96,3-2 0,3-5-96,-1 2 80,5 1-193,-4 0 385,2 3 176,-2 4 16,-2 6 16,0-1 160,-1 6 32,-1 2 80,1 0-63,-3 1-113,3 5-96,-4 0-16,0 2 16,-3 7-32,-1 2 48,-2 4-32,0 0 32,0 2-32,-5 3 0,2-3 16,-4-2 16,0 1 32,2-4-64,-2-4 32,2 1-16,1-6 16,3 0-48,-4-3 32,5 0 32,-2 0 0,0-3-32,2 1-16,0 1-16,0 1 16,0 0 48,0 0-80,0 1 32,0 4 48,0 2 0,4 0 16,2 3 48,1-3 112,4 4-32,2-4 64,-1 1-208,0 0 48,0-1-80,-2-2 16,1 1-16,-1-1-32,0-2 0,0 0-176,-2 0-352,2-3-272,-3 2-337,-3-2-592,-4 0-1312,0 0-3058,-1 0-5410</inkml:trace>
  <inkml:trace contextRef="#ctx0" brushRef="#br0">28901 23001 7972,'0'0'11749,"0"0"-10885,0 0-768,-11 29 1249,11-24-128,0 0-177,3-4-175,4-1-369,0-1-256,3-7 128,2-1 128,-2-7-272,0-2-96,2 1 0,-1-6 513,-1 0-417,-1 5-96,-3 0-128,1 7 80,-3 1 208,-2 7 112,-1 0-224,4 3-96,-3 6-32,5 4-64,-3 1 160,5 5-47,-3 1 15,0 0-16,5-2-32,-1-1 16,1-5 0,0 2-96,0-5 32,-3-6-16,0 0-32,4 0 96,-7 0-64,6-11 16,1-1-32,-5-5 48,4 0-96,0-1 16,2 1-16,-3 6-16,2 4 64,0 5-48,-1 2 96,0 11 0,1 3 144,-2 3 128,3 1-32,2-1-48,-2-2-96,1-1-144,-3-8-48,2-1 80,-3-5-416,0 0-464,-4-2-801,-6-7-1473,0 0-2000,-6-5-8116</inkml:trace>
  <inkml:trace contextRef="#ctx0" brushRef="#br0">25376 23710 11733,'0'0'6868,"0"0"-5876,0 0-432,0 0 1089,0 0-416,0 0-593,0 9-112,16-9 320,0 0 65,4-4-161,4-4-47,0 0-97,2 1-240,0 1 32,-4 0 64,-2 5-240,-1-2-159,-3 3-1,-4 0-96,-4 3-241,1-2-527,-4 3-785,-5-4-1216,1 0-897,-1-4-4225</inkml:trace>
  <inkml:trace contextRef="#ctx0" brushRef="#br0">25591 23442 5603,'0'0'-16,"0"0"5186,0 0-2705,0 0-80,0 0 272,0 0-1056,-21-23-368,1 23-81,-8 9-31,2 4-17,-1 2-15,3 6-289,4 2-240,6 2 65,7 0-113,7 2-256,0-3-256,9-1-48,1 3 16,2-3-16,2 0 80,-5 0-48,-3-2-16,-1 2 48,-5 0-16,-5-2-64,-7 0-16,2-4 0,-1-1-112,1-3 0,0-3-481,3-4-831,0-6-1154,4-5-1183,1-8-4755</inkml:trace>
  <inkml:trace contextRef="#ctx0" brushRef="#br0">26830 23662 16151,'0'0'2786,"0"0"-1890,0 0 433,-12-9-353,17-1-95,11-3-625,6-7-176,2-1-96,4-4 0,2 2-16,-7 2 0,0 2 48,-12 7-176,-1 3-49,-5 5 113,-5 4 0,0 6-64,0 5 144,-2 7 48,-1 0 32,0 5 160,3-3 49,0-1-65,8-3-112,5-7 32,2-4-32,5-2-16,1-3-32,-1-6-16,1-4-16,-4-1 16,0-1-16,-7 1-176,-1 1-384,-6 4-657,0 0-496,-3 5-1024,0-1-1313,-4 2-4482</inkml:trace>
  <inkml:trace contextRef="#ctx0" brushRef="#br0">28610 23809 5507,'0'0'352,"0"0"4050,0 0-1745,0 0-688,0 0-272,0 0-337,2-10-383,-4 14-177,-1 0-240,1 1-128,2-1 145,0 2-17,0-4-176,0 0-64,0-2 81,5-4 383,3-6-48,3-3-176,-1-4-159,1-2-161,-1-1 16,1 3-144,-5 2-32,1 1-16,-3 7-80,1 1 128,-4 6-16,3 4-64,2 5-48,0 3 64,0 2 112,5-3-176,-1 1 48,0-5-16,2-1 16,-1-6-80,-1 0 64,1 0-16,-3-6 64,1-4-48,-3 1 48,0-5-32,-1 1 16,0-2-32,-4 1-16,1 3-64,2 3 32,1 4 32,0 4-48,0 4 48,2 8-64,3 1 112,1 5-48,0-1 96,0 0-160,-3-4-16,0-1 80,1-2-48,-1-5 64,-2-1-64,-6-4-672,5 0-593,0 0-416,-3-9-816,3-3-3089</inkml:trace>
  <inkml:trace contextRef="#ctx0" brushRef="#br0">29111 23743 16103,'0'0'4498,"0"0"-3825,0 32 655,0-25-431,0 0-625,1-4 64,3-3 80,-1 0-368,1-4-192,1-6-1473,0-7-1552,-5-8-3954</inkml:trace>
  <inkml:trace contextRef="#ctx0" brushRef="#br0">29104 23469 14903,'0'0'4450,"0"0"-3666,0 0-576,0 0-192,0 0 48,2 35 32,8-25-176,4-3-1008,0-3-3314</inkml:trace>
  <inkml:trace contextRef="#ctx0" brushRef="#br0">27508 23658 11253,'0'0'5347,"0"0"-2786,0 0-1169,30-2-255,-18 0-529,4-2-224,0 1-256,0 0-64,-4 2-64,1-1-672,-2 2-1041,-3-2-1584,-2-2-2962</inkml:trace>
  <inkml:trace contextRef="#ctx0" brushRef="#br0">27855 23508 9140,'0'0'5555,"0"0"-3570,25-8-1073,-7 8-176,2 0 1,2 0 703,-1 4-831,-1 2-193,-6-1-64,-3 1-112,-5 4-128,-6-1-96,0 2 80,-10 1 16,-3-1 32,-3 1 64,-4-2 33,0 0-81,0-1-64,5-4-32,1 1-32,9-2 0,5 2-80,0-2 80,5 2-48,9 0 32,1 3 0,2 1 16,0-1 0,-3 1 16,3 3-16,-6-3-16,-1 2 16,0-5-64,-3 3 16,-4-3 16,-3 1 0,0-2 0,0 2 16,-8-1 48,-4 1-48,-4-1 64,1-1-112,0 2 80,2-4-64,1 0 32,6-1-48,2 0 64,1-3-368,3 0-721,8-5-672,5-4-2112,2-6-3715</inkml:trace>
  <inkml:trace contextRef="#ctx0" brushRef="#br0">28225 23577 13526,'0'0'3522,"0"0"-2738,0 0 721,0 0-225,0 0-271,0 0-369,-29-23-192,20 23-288,4 3-95,-2 1-49,2 4-16,5 0 0,3-1 0,6 3 32,3-1-32,3 3 64,1-1-16,1 3 0,-3-1-32,-1 3 0,-1 1-48,-3-1 64,-2-1 0,-6-2-64,-1 0 0,0-3-16,-1 0 80,-8-1-32,1-3 48,-3-2-48,1 0 32,0-4 16,3 0-16,0 0 0,0 0-16,4-4 0,3-2-64,0-1-208,0-3-449,0 2-543,5-1-1217,1 1-1761,-3-3-2690,0 1-399</inkml:trace>
  <inkml:trace contextRef="#ctx0" brushRef="#br0">28264 23557 10085,'0'0'4049,"0"0"-1824,0 0-1776,0 0-161,0 0 912,0 0 97,17-7-433,-10 7-399,2-2-113,1 0-96,2 0 176,4 0-160,-1 0-224,-1-4 0,2 5-96,0-4 96,-2 2-208,0-2-608,-1 0-817,1-2-944,-3 1-1185,-5 1-1792</inkml:trace>
  <inkml:trace contextRef="#ctx0" brushRef="#br0">29421 23437 11749,'0'0'2770,"0"0"-2082,0 48 1889,0-13 352,-2 8-976,-2 6-368,3 0-368,-4 0-289,3-6-400,-1-6-544,2-6-32,1-8 64,0-2-32,0-7 80,4-7-112,0-6 48,0-1-784,0-11-1153,-2-8-1697,1-6-4817</inkml:trace>
  <inkml:trace contextRef="#ctx0" brushRef="#br0">29473 23769 12262,'0'0'3745,"0"0"-2704,32-2 47,-18-1 1137,3 0-464,3-1-384,-3-2-529,-1 1-416,-2-3-384,-1 0 80,-6-1-80,0-1 0,-3-1 0,-4-2 1,0-2-98,-8 2-31,-5 6 0,1 1-80,-7 6 128,2 6-16,-1 9 16,1 5 64,6 4 32,5 1 64,5 2-16,1-3-16,1-1-80,10-1 1,1-7-34,5-5 66,1-5-65,0-2-305,-1-3-783,0-6-673,0-3-928,-7-8-2610</inkml:trace>
  <inkml:trace contextRef="#ctx0" brushRef="#br0">29877 23623 10021,'0'0'9156,"0"0"-8420,10-34-608,-9 26 272,-1 4 513,0-1 623,0 2-175,-6 1-657,-6 2-479,-4 5-209,-2 4 128,2 2-128,-1 3 96,4 1-80,5-1-48,5 3 16,3-2 48,3 2-32,5-1 16,5-1 32,4 0-48,-2 1-64,-1-3 144,2 1 304,-4 0-272,-1-2-112,-5 2 208,-1-3-128,-3 1-48,-2-1 0,0-1 0,-2 0-16,0-3-16,-3-1 16,1 0-32,0 0 32,-3-5-16,1 3-16,0-2-32,-5-2 32,0 0-16,0 0 16,4-2-112,-3-2-128,2-2-400,4 1-609,-1-1-592,5-3-1184,0-1-3458</inkml:trace>
  <inkml:trace contextRef="#ctx0" brushRef="#br0">36754 24381 13750,'0'0'3954,"0"0"-2385,0 0 176,0 0-561,0 0-383,0 0-577,31-12-96,-14 12-48,5 0-64,0 0 0,-1 0 32,-2 0-80,-2-5 48,-2 2 0,-9 1-32,1 2-80,-4 0 0,-2 8-208,-1 7-17,0 7 321,0 4-48,0 1 144,5 3-96,1-2 16,0-7-1264,3-6-705,0-6-1617,-6-7-3905</inkml:trace>
  <inkml:trace contextRef="#ctx0" brushRef="#br0">37640 23860 12118,'0'0'3153,"0"0"-2257,0 0 65,14 53 1280,-9-10 16,1 8-464,-6 11-449,5 1-271,-5-4-769,0-5-384,0-11 80,1-8 32,-1-9 0,3-5 0,-2-8-16,-1-1-704,0-7-753,0-1-848,-4-4-784,-2-7-2482</inkml:trace>
  <inkml:trace contextRef="#ctx0" brushRef="#br0">37521 24174 13286,'0'0'2881,"0"0"-1856,33 2 335,-10-2 625,7-8-464,4 1-544,0-5-273,4-1-480,-4 2-224,-2 1-32,-5 4-384,-4 0-1761,-4 2-2097,-5-1-3170</inkml:trace>
  <inkml:trace contextRef="#ctx0" brushRef="#br0">37991 24195 17704,'0'0'1553,"0"0"-897,3 31 289,2-26-705,1-2 0,0-3-256,4-6-512,-4-8-1714,0-5-2752</inkml:trace>
  <inkml:trace contextRef="#ctx0" brushRef="#br0">38021 23840 13078,'0'0'1377,"0"0"-1265,-11 27 192,11-10-192,6 1-80,3-3-1361,1 1-4465</inkml:trace>
  <inkml:trace contextRef="#ctx0" brushRef="#br0">38167 24236 13398,'0'0'1489,"0"0"-433,0 0 961,31-14-608,-26 3-225,6 1-559,-5 0 47,3 1-144,-4 3 33,-2-2-177,1 5-64,-1-1-144,0 0 16,-2-2 96,3 0 48,-4 0-112,6-1-96,-6 1-16,0-1-47,6 1-33,-5 1-16,4 2-32,0 3-65,-4 0 17,5 10 16,2 1 32,-1 2 321,4 2-145,-3-2-96,6-2-16,-4-1 0,2-4-16,-1-5 16,0-1 0,0 0 0,-5-4 16,0-3-32,-1-3 32,-3 1-16,1-5 48,-2 1-96,3-3 32,1 3-32,-1 0 16,3 3-240,-1 4 48,0 5 96,0 1-96,3 7 144,-4 5 0,7 1 0,-1 2 48,-3 1 80,3-1 80,-1 0 16,1-3-128,2-2-16,0-3 16,-1-5 0,4-2 32,0-2-48,-3-5 16,4-5-16,-2-3 0,1-3-32,1 0-16,-5-4-128,1 1-192,-2-2 48,-4 2 80,-7 2 32,0 3-64,-4 5-1,-6 3 81,-7 8 64,0 2 32,-4 13 32,2 4 64,4 8 320,3 2 145,12 4-161,0-4-224,17-1-64,4-5-64,4-4 80,5-5 32,-2-5-32,0-5-64,-7-2-1040,-9-2-993,-2-2-1073,-10-8-3585</inkml:trace>
  <inkml:trace contextRef="#ctx0" brushRef="#br0">39270 24050 10005,'0'0'6322,"0"0"-5329,29 25 912,-5-16 416,7-1-480,7-2-593,1-2-591,0-1-545,-2 0-64,-3-3-32,-11 0 16,-2 0-112,-5 0-545,-8-3 113,-4 1 288,-4 2 112,-2 0-48,-8 2 144,-1 6 16,0 4 368,2 1 128,6 4 1,3 2-129,6 2-128,11-2 528,4-2-320,2-5-352,4-4-64,-3-8 80,-2 0-48,-3-11 33,-4-3-49,-4-4-353,-8 0-95,-3-4-32,-1 2 64,-12-3 80,-7 1 16,1 1 112,-5 4 112,-3 5-177,4 5 97,-3 7-96,3 0-576,7 4 64,-1 5 159,0 1-543,7 1-1281,3 1-2530,2-2-8451</inkml:trace>
  <inkml:trace contextRef="#ctx0" brushRef="#br0">39321 23783 9284,'0'0'4178,"0"0"-1873,0 32-640,0 1 944,5 12 176,1 10-512,-1 3-800,5 1-272,2-5-385,-1-8-800,-1-10-48,2-9-32,-7-4 32,0-6-80,-3-5-416,-2-4-337,0-5-495,-4-3-321,-4-8-560,-1-10-1937,-4-6-9556</inkml:trace>
  <inkml:trace contextRef="#ctx0" brushRef="#br0">36349 25117 13142,'0'0'3378,"0"0"-2242,0 0 369,0 0-257,-21 18-159,26-34 175,11-9-543,15-12-593,7-10-160,11-15-16,9-7 16,3 0 112,0-2-32,-6 4 80,-2 6-384,-7 9-112,-5 7-609,-6 13-464,-13 7-655,-6 10 127,-10 9-2001</inkml:trace>
  <inkml:trace contextRef="#ctx0" brushRef="#br0">38065 24595 5811,'0'0'5026,"0"0"-3361,-38-9-337,21 9 321,-10 0 64,-2 8-304,-2 4-225,-3 5 1,3 3-241,3 1-112,4 2-239,12 0-81,8 0-240,4-1-176,8-3 0,10-2 16,6-5-112,4-5-80,-1-3 192,1-4-144,-3 0-704,-1-5-545,-3-3-1232,-4-4-2609,-7-2-6868</inkml:trace>
  <inkml:trace contextRef="#ctx0" brushRef="#br0">38213 24689 10517,'0'0'4450,"0"0"-1969,0 0-1136,0 0 47,0 0-639,-38 17-97,23-1-272,7-1-96,-1 0 16,9-1-144,0-2-80,11-7-96,4-3 96,1-2-112,0-5 257,1-6-177,-5-3 0,-2-4-64,-4-1 48,-5 1-48,-1 0-241,0 2-175,-6 1-128,0 4 160,-3 3 64,1 4-241,3 2-287,-1 2-337,1 0-543,5 0-1490,0 2-2721</inkml:trace>
  <inkml:trace contextRef="#ctx0" brushRef="#br0">38339 24723 11221,'0'0'768,"0"0"-463,0 0 1151,0 0 721,29 16-352,-22-16-304,2 0-241,1-6-495,-1-1 111,-1-1-175,3-1-33,-5 0-432,-1 1-80,1-1-64,-1 3 208,0 1-176,-5-1-112,6 4 0,-1 1-112,1 1 48,1 0-48,3 3 80,-5 7 0,7-3-32,-7 5 32,4-2-16,-2-1 16,1-1-16,-2-4 32,2-2-32,-3-2 64,1 0-48,0-5 32,-2 0-96,3-3-80,-7-2 32,5 2-32,-5-1-144,0 3-32,1 1 144,4 3 128,0 2-16,-1 0-48,4 4 80,3 4-64,4 3 79,4 2 17,0 1 33,0-1-33,2 3 0,-5-5 48,-2 3-48,0-3 16,-6 1-64,-2 3 32,1-1 0,-3 3 32,0 1 272,0 0 224,1 1-144,0-2 16,0-1 16,1 0-15,0-7-33,1-4-192,3-2 96,-5-3 176,0-4-32,3-8-128,1-5-192,-3-2-64,-1-6-32,-2-4 16,-1-2-16,-2-4 64,0 1-32,-2-2 17,-1 1-1,-4 2 32,3 3 0,-2 6-32,2 1 48,-1 5-224,3 4 64,-1 6 32,1 2 48,2 1 0,0 5 0,0 0-16,5 5-49,2 4 33,3 5 16,1 3 48,1 0-48,1 4 80,0-1-48,-2 2-128,-5-1 48,-1-1 16,1-3 0,-6 2 0,0-4 32,0 0 32,0-1-16,0-5-16,-3 1 48,0-6-496,3-2 96,0-2-272,-4 0-1,4-8-559,0-1-881,0-7-688,0-3-1697,0 0-6435</inkml:trace>
  <inkml:trace contextRef="#ctx0" brushRef="#br0">39036 24519 5507,'0'0'6466,"0"0"-3696,0 0-1362,0 0-367,0 0 271,8 26 241,-2-3 432,-6 6 144,0 2-640,4 1-257,-1 1-335,4-3-481,1-2-192,3-7-16,-1-2-80,-1-7-32,2-3-32,-3-6 16,2-3-32,0-1 0,-3-10 16,3-3 0,-3-6-48,0 0-224,0 0-96,-3 3 160,0 4 144,1 3 0,-3 3 0,2 5 32,1 2-112,-2 0-32,4 0 48,1 3 112,5 3-80,0 0 64,3-1 80,2-2-48,-2-1-32,-1-2-16,-1 0-48,-4-6 48,-1-1 48,-2-3-48,-5-2 32,-2 0-64,0 0 0,-9 0-304,-1 2-160,-6 6 112,1 2 240,1 2 64,-2 11 64,5 6-16,6 3-33,3 3 1,4 2 177,9 0-65,6-2 64,4-2-16,7-7-96,-3-5 0,0-5 16,2-2-48,-9-2-96,0-2-465,-8-5-527,-6-1-897,-4-4-320,-6-2-1825,-7 0-5138</inkml:trace>
  <inkml:trace contextRef="#ctx0" brushRef="#br0">39534 24670 4466,'0'0'17928,"0"0"-17367,23 30-786,-6-18 305,4-2 513,5-3 735,-1-4 225,1-3-993,-3 0-352,1-6-32,-3-4-15,0 0-81,-1-3-80,-1-3 112,-2-1-112,0-2 32,-4-2-64,-1 1-16,-6 0-80,-2 3-353,-4 5 113,-17 9 176,1 3 192,-11 12 32,-1 10 256,1 7 192,5 7 17,6 3 111,10-2-144,6-2-320,10-4-48,10-6 16,6-7 288,1-7-127,1-7-193,2-2-128,-5-2-433,-1-2-815,-9-8-1009,-6-6-1985,-9-1-4450</inkml:trace>
  <inkml:trace contextRef="#ctx0" brushRef="#br0">39612 24531 9828,'0'0'6483,"13"-28"-6290,-11 19 879,0 6 961,-2 3-816,0 0-465,0 9-368,0 8 320,-2 6 657,2 8 336,0 3-561,0 4-319,0-1-417,6-3-304,0-3-64,-1-2 0,0-6 0,2-2 32,-6-7-112,2-3-96,-2-5-977,-1-5-912,0-2-768,-5-11-977,-7-10-6690</inkml:trace>
  <inkml:trace contextRef="#ctx0" brushRef="#br0">38106 25189 5843,'0'0'6499,"0"0"-4915,0 0-175,0 0 224,-44-16-257,26 16-623,-4 5 79,-4 6 81,4 1-145,2 2 176,2 1-415,12 2-273,2-3-128,4 0-80,14-2-48,3-6 16,4-6-48,2 0 160,-2-9-48,2-2 16,-6-4-64,-1-2 32,-4 0-16,-6 0 16,-1 5-16,-5 0 16,0 2-64,0 6 32,-5 4-48,-1 4-16,2 12 0,2 5 272,2 5 384,0 3-207,2-1-305,8-6-64,5-4-96,-5-7-288,6-5-673,-4-6-976,-1 0-1104,-5-10-2242</inkml:trace>
  <inkml:trace contextRef="#ctx0" brushRef="#br0">38578 25060 8948,'0'0'4530,"0"0"-2225,0 0-848,0 0 32,0 0 159,10 36 353,-10-6 528,0 11-576,-6 3-400,2 2-833,-1-2-432,-2-7-159,7-7-49,0-7 16,0-5-16,0-7-48,0-4-48,5-2-96,-3-5-897,-2-2-1024,0-8-864,0-7-1761,0-6-4867</inkml:trace>
  <inkml:trace contextRef="#ctx0" brushRef="#br0">38749 25290 10437,'0'0'9492,"0"0"-8884,-17 27-287,5-10 1455,-3 0-223,7 2-208,2 1-273,6-1-656,2-1-240,15-4-31,5-5 63,2-3-112,7-6 64,-4 0-256,1-12-16,-5 1 64,-6-6-112,-2 0-257,-10-4-143,-4-4-272,-1 2 111,-10-2 49,-7 2 560,-2 4 128,-5 5 48,-1 5 128,-1 7-96,7 2 32,5 0-128,2 4-16,7 2-64,5 1-976,11-1-1025,5-4-1009,3 0-5041</inkml:trace>
  <inkml:trace contextRef="#ctx0" brushRef="#br0">39061 25286 18585,'0'0'2449,"0"0"-2257,0 0 304,0 0 480,-26 29-111,18-16 463,2 4-271,3 1-369,3-1-320,9 0-80,8-5-111,0-3-97,6-5-32,-2-4-16,2 0 16,-8-8 16,-1-2-64,-5-4-112,-4-6-48,1-3-257,-6-2-447,-3 1 144,-5 1-129,-3 1 273,-1 7 464,-2 5 48,-1 4 16,1 6 32,-2 4-64,5 4 32,-3 2-176,4 3-497,0 1-479,5-4-1377,3-1-2113,2-1-3698</inkml:trace>
  <inkml:trace contextRef="#ctx0" brushRef="#br0">39261 25430 11317,'0'0'10581,"3"40"-10293,-3-20-144,1-2 448,4-1 305,0-6 159,1-5-47,0-3-145,0-3-512,0-4 129,5-7-49,-1-6-336,-3-3-64,3-3-112,-5-6 128,0-3-80,2-5 64,-2-1-64,0-2 64,1-1-16,-3 3 0,-1 3 0,-1 7-80,3 6-96,-4 7 64,0 6 32,3 5 16,-1 4 32,0 0-64,3 4-16,-4 3 64,3 3 48,3-1 16,2 5-16,-1-3-80,2 3 0,0-1 32,-2 1 0,1 1 32,-3-2 0,0 3-48,-2-1 64,1 0-16,-3-1-16,-2 1 16,0-4 0,-11 1-129,-1-2 145,-8-3-48,1 1 80,-4-4-16,2 0 17,4 0-17,1-2 0,8-1-16,1-1-417,7 0-527,0 0-209,7 0-960,6-3-1232,-2-5-2690</inkml:trace>
  <inkml:trace contextRef="#ctx0" brushRef="#br0">39650 25381 24171,'0'0'1777,"0"0"-1953,0 0 208,0 0 32,0 0-96,0 0-576,4 10-1169,-14-11-2529,0-9-10805</inkml:trace>
  <inkml:trace contextRef="#ctx0" brushRef="#br0">17041 25531 10597,'0'0'4002,"-6"-37"-3282,3 24 288,-1 3 721,4 5-784,0 5-65,0 0-80,0 13-527,0 12-49,2 10 896,-2 7 865,0 8-400,0 4-625,-2-2-768,2-11-64,0-6-96,0-8 97,0-8-33,4-7 96,-1-6 112,0-6 0,0-3 16,1-12 288,-2-10-304,-2-6-272,0-9 1,0-8 47,0-5-16,-2-7-96,-5 0 0,4-1-481,-4 3 17,3 3 240,-1 3 176,0 8 64,2 2 32,0 5 32,3 6-32,0 5 48,0 3-64,5 6 80,3 1-80,6 4 0,3 5-160,4 5 32,1 2-48,6 2-288,0 11 111,2 5 225,0 6 128,-4 7-128,-2 6 96,-3-1-48,-7 3 32,-3-1 80,-5-4-32,-6-1 16,0-4 32,-11-5-32,-1 2 16,-5-3 32,-5-2-16,1-4 0,0-2-16,1-1 80,1-3-96,2-3 16,3-1 33,1-1-82,2 0 66,5-4-49,2 0 0,1-2-193,3 0-1199,7 0-1169,3-8-737,0-1-2433</inkml:trace>
  <inkml:trace contextRef="#ctx0" brushRef="#br0">17555 25617 6883,'0'0'3810,"0"0"-3602,0 0-144,0 0 192,0 0 1121,-25 2 256,22-2-193,3 0-367,0 0-33,6 0-111,2 0-97,10 0-128,2 0 145,3 0 335,2-4-207,3 2-177,0 0-432,-3 0-160,-4 1-208,-4 1 48,-4 0-32,-4 0-16,-3 0-16,-4 0-160,-2 1-160,0 1-64,0 0-48,-6 0-257,2 0-671,-3 0-1041,4-2-1265,-1 0-2833</inkml:trace>
  <inkml:trace contextRef="#ctx0" brushRef="#br0">17576 25773 6099,'0'0'4338,"0"0"-3122,0 0 97,0 0 352,0 0 144,0 0-1,-8 9-303,8-7-352,0-2-177,4 0-384,3 0-63,3 0 303,3 0-160,2 0-272,2 0-175,2 0-33,-4 0-144,4 0-16,-5 2-16,3 2 480,-3 2-480,-4-2 16,-3-1-48,0 1 48,-4 0 0,0-2-48,-3-2 48,2 0 32,-2 0 0,0 0 16,0 0 80,0 0-64,0 0-48,0 0 0,0 0 64,0-2-16,0 2 80,0 0-80,0 0 0,0 0-16,0 0-96,0 0 80,0 0-47,0 0 79,0 0-64,0 0 48,0 0 0,0 0 80,0 0 48,0-2-64,0 2 0,0 0 16,0-2 32,0 2-80,0-2 48,0 0 48,0 0-96,2 2-96,0-1 0,-2-3 32,0 2-48,2-1 32,-2 2-32,0-1 0,3 0 0,-3 2 16,0-2 0,0 0 0,0 2 16,1-2-48,-1 0 16,0 1 16,0 1-16,0-3-16,0 3 32,0 0-32,0-1 16,0 1-16,0 0-16,0 0 32,0 0-624,2 0-432,-2 0-657,0 0-1136,0-5-913,0 0-3153</inkml:trace>
  <inkml:trace contextRef="#ctx0" brushRef="#br0">18281 25677 10677,'0'0'2881,"0"42"-1296,0-10 1184,0 7-368,0 2-448,0-1-848,3-5-17,6-7-464,-3-9-159,3-7-161,3-11-128,2-2 32,-1-15 64,-1-8 0,1-9-160,-5-8-64,-3-2-48,-5-5 48,0-4-32,-6-4 32,-8 3 16,0-4-80,0 5-432,0 3-112,1 5 272,1 8 16,-2 7-48,8 4 336,0 8 16,4 3 0,-1 5 16,3 3-48,0 2 80,9 2-128,1 0 64,7 2-64,3 0 0,5 4 16,3 6-129,2 1-383,2 5 48,-1 2 160,-4 8 176,-2 0 128,-3 5 48,-8 4 0,-4-1 80,-7 3-80,-3-5 32,-9-1-16,-2-8-32,-5-4-16,-6-3 0,3-9 0,-5-1-48,4-5 112,-1-1-96,4 0 32,-1-3-144,7-1-721,5 0-559,2 2-369,4 2-176,7 0-2113,3 0-544</inkml:trace>
  <inkml:trace contextRef="#ctx0" brushRef="#br0">18617 25760 13574,'0'0'5523,"0"0"-5219,0 0-368,30 14 64,-13-11 368,4-3 464,0 0 721,1-8-464,-1-1-577,-1-3-112,-8 1-96,-3-1-128,-7 1-176,-2-1 48,-6 2 16,-9 3-32,-4-1-32,-3 6 32,3 2 0,-4 4-48,1 11-16,5 5 48,4 5-96,7 3 176,6 1 48,2 0 0,13-6-80,6-4 1,7-7-65,4-7 32,2-5-289,-3 0-559,0-7-1169,-3-4-1504,-10-5-3219</inkml:trace>
  <inkml:trace contextRef="#ctx0" brushRef="#br0">18891 25739 14903,'0'0'832,"0"0"-720,34 23 96,-17-14 737,-3 0 704,-2 1 159,0 0-655,-4-1-513,-2 1-112,1-3 161,-3 1-337,-2-4-144,-2-2-16,0 0 64,2-2 32,-2-2 305,0-6 223,2-1-512,0-8-192,-2-3 64,0-1 48,3-2-96,-1 2-96,-2 2 64,1 4 129,3 5-97,-4 2-64,6 3 0,-2 0-96,6 5 96,-1-1-48,3 1-16,2 0-32,0 0 16,1 1-1025,2 2-1056,3-3-704,-3 0-1633,0-3-2993</inkml:trace>
  <inkml:trace contextRef="#ctx0" brushRef="#br0">19269 25479 20025,'0'0'2577,"0"0"-1296,0 0-993,0 0-144,0 0-64,0 0-16,24 40-64,-10-23-1008,5-3-2434,-3-2-5666</inkml:trace>
  <inkml:trace contextRef="#ctx0" brushRef="#br0">19271 25711 17064,'0'0'2017,"0"35"-1457,0-16 304,2-1-431,5-4-225,-4-3 560,4-5-480,2-5-224,-4-1-160,3-7-1184,-4-9-1522,-2-7-3953</inkml:trace>
  <inkml:trace contextRef="#ctx0" brushRef="#br0">19478 25715 21146,'0'0'4738,"0"0"-3778,0 0-752,-21 35 16,21-23-159,6-3 47,5-1-48,4-4 0,2-2-48,2-2-112,-4 0-289,-1-6-255,-2-2 48,-9 0-385,-3-1 209,-3-1 144,-11 0 192,-3 1 320,-2-1 80,2 3-49,4 1 17,2 2 96,8 0-80,3 2-672,6 1-3426,5-3-4178</inkml:trace>
  <inkml:trace contextRef="#ctx0" brushRef="#br0">19672 25594 11765,'0'0'3730,"0"0"-4850,0 0-801,0 0 880,0 0 1057,0 0 1249,-13-12 720,13 12-609,3 0 65,-2 0 432,-1 0-32,0 0-465,0 0-735,-4 5-433,-4 2-80,-3 4 16,0 1-16,-4 4-112,1-1 112,-1 2 96,2 0-128,2 3 80,2 1 144,2-2-80,7 1 65,0-2-241,9-2 16,5-4-32,1-6-32,3-5 64,5-2-48,-5-11-224,2-7-209,-6-7-31,1-4 160,-1-6 192,-4-4-32,-3-6 64,3-3-16,-3 0-320,0-2-160,3-1-257,-5 6 225,2 6 464,-3 8 144,-2 9 16,-2 9 672,0 14 33,-2 14-593,-9 21-128,-1 12 48,-3 17 1568,0 5-511,4 1-321,8-4-399,3-6-273,0-15-256,10-8 80,0-10-16,1-7-641,-1-6-447,0-6-145,-5-8-1760,-5-4-7700</inkml:trace>
  <inkml:trace contextRef="#ctx0" brushRef="#br0">20594 25330 16920,'-27'0'2017,"-4"4"-1505,-2 6 368,1 7 289,6 0-289,5 4-31,11 4-177,3 4-288,7 3-144,4 2-48,6 1 32,4-2-80,5-3 81,-6-2-273,4-5 112,-4 0-32,-5-3 240,-1 3-112,-4 0-80,-3-1-64,0 1 16,-1-4-48,-4-3 16,1-3 16,0-3-288,1-4-881,3-6-1104,-1-5-1489,-1-10-3569</inkml:trace>
  <inkml:trace contextRef="#ctx0" brushRef="#br0">20428 25642 19273,'0'0'3537,"0"0"-3280,45 6-321,-20-3 144,3-2 192,0-1 752,-5 0-15,-4 0-833,-2 0-176,-7 0-1169,-6 0-1264,-4-1-2689</inkml:trace>
  <inkml:trace contextRef="#ctx0" brushRef="#br0">20145 25660 11909,'0'0'3202,"0"0"-2802,0 0-32,-43 27 1569,24-8-464,5 2-241,-2 2 289,9 2-416,7-4-209,0-2-464,14-8-320,3-5-80,4-6 48,2-9 0,1-6-48,-5-7-80,-2-1-208,-6-1-112,-7-3 16,-4 4-32,0 1-289,-8 3-127,-2 4 336,-1 3-208,0 7 31,2 2 305,7 3 112,2 0-961,9 0-2384,10 0-3202</inkml:trace>
  <inkml:trace contextRef="#ctx0" brushRef="#br0">21131 25640 4482,'0'0'6003,"0"0"-6643,0 0 223,28 0 561,-19-5 577,-5 2 863,3 0 657,-6 0 49,-1 1 31,0 2-401,-1 2-719,-8 6-465,2 1-143,-1 5-65,2-1-256,6 0-160,0-1-96,10-4 32,3-5-32,6 0-32,3-3-336,-3-8-176,-2-4-177,-4 1 81,-2-4 272,-8 1 128,-3-1-176,0-2-49,-8 3 81,-3 0 96,-1 3 48,-1 4 224,-1 2 16,4 5 80,-1 0-64,3 5 32,-1 1-64,6 0 0,-1-3 48,4 0-48,7 0-144,4-3-1281,2-3-720,4-6-2337</inkml:trace>
  <inkml:trace contextRef="#ctx0" brushRef="#br0">21526 25497 18072,'0'0'1745,"0"0"-1265,-32 12-336,10-2 705,5-1-273,-4 5-144,4-2-176,3 0-128,2 2-64,10 0-32,2-2-16,5-1-48,7-2 0,5-1 0,1 1-160,2 0 112,2-2 80,-5-1-16,1 1-16,-8 1-128,-3 0-256,-5-1 96,-4-1 48,-9-1 240,-6 0-16,-2-4 96,-3 2-48,0-3 48,5 0-64,5 0 32,3 0-288,9-4-401,3-2-959,8 0-1426,6-1-1360</inkml:trace>
  <inkml:trace contextRef="#ctx0" brushRef="#br0">21741 25551 15767,'0'0'5715,"0"0"-4675,0 0-944,-33-5-96,23 13 128,0 3 0,-1 1 1025,3 3-161,3 2-335,1-2-305,2 1-272,2-3-80,0-1-16,6-2 96,4-3-128,0-1 128,4-2-64,3-3 48,0-1-48,2 0-384,-2 0-432,-3-1-385,-1-3-128,-6-2-511,0-1-898,-3-3-1376,0 2-1952</inkml:trace>
  <inkml:trace contextRef="#ctx0" brushRef="#br0">21917 25635 18665,'0'0'3921,"0"0"-3520,3 34-273,-3-23 272,0 1-272,0-5-80,2-1-16,0-5 0,3-1-881,-3 0-1840,1-7-2033,1-9-9156</inkml:trace>
  <inkml:trace contextRef="#ctx0" brushRef="#br0">21955 25394 21338,'0'0'992,"0"0"-1040,0 0-240,0 0-384,0 0-65,0 0-79,29-3-1585,-19 0-4178</inkml:trace>
  <inkml:trace contextRef="#ctx0" brushRef="#br0">22148 25339 12022,'0'0'2000,"0"0"-1840,0 0 113,-1 41 2240,-4-12-16,0 6-304,-3 7-240,2 0-176,3 1-833,-1-5-432,2-4-336,2-7-192,2-5-32,2-8 80,5 0-48,-1-5 0,2-4-384,-3-4-944,0-1-673,-1-13-1009,1-4-3361</inkml:trace>
  <inkml:trace contextRef="#ctx0" brushRef="#br0">22342 25265 10021,'0'0'3681,"0"0"-1744,0 0-1168,0 40 1552,0-14 240,-4 8-528,-2 6-369,-1 5-47,0 1-656,3 0-129,0-5-384,4-1-160,0-6-272,0-5 0,4-6-16,3-4 0,4-4-16,-1-2-32,3-5-368,-2-6-993,-1-2-1792,-3-11-1121</inkml:trace>
  <inkml:trace contextRef="#ctx0" brushRef="#br0">22470 25617 11541,'0'0'2561,"0"0"-1344,0 0 656,0 0-208,0 0-353,-27-11 17,15 20-65,4 0-415,-1 2-241,3 1 96,2 1-271,2-1-257,2-2-144,2-3-64,6-3 32,8-2 32,-1-2-64,3 0-561,-1-3-79,0-6 272,-4 2-64,-2 1 112,-3 2 256,-8 3 112,0 1-16,0 1 80,-8 8 432,1-1 288,1 4-224,2-2-400,1 0-111,3-1-33,0-1-48,7-2-289,-1-5-959,4-1-993,0 0-1233,2-10-2961</inkml:trace>
  <inkml:trace contextRef="#ctx0" brushRef="#br0">22647 25571 14775,'0'0'3057,"0"0"-2337,0 0-415,0 0 911,0 0 369,0 0-304,12 7-193,2-2-160,6 1-207,7-1-369,-2-4-112,5-1-160,-4 0 32,3 0-240,-6 0-192,-1 0-833,-7 0-655,-3 0-754,-1 0-2144,-6 5-3217</inkml:trace>
  <inkml:trace contextRef="#ctx0" brushRef="#br0">22748 25423 16856,'0'0'992,"0"0"-848,0 0 673,0 0 367,0 0-448,0 0 113,1 17-49,3 3 33,-4 4 319,2 6-223,1 5-353,-1-1-208,-2 0-128,4-2-160,-4-1-80,0-6-48,2-2 64,1-6-32,-3-1 32,1-7-32,-1-5-448,0-3-689,0-1-159,0-5-17,-1-9-2128,-4-4-5267</inkml:trace>
  <inkml:trace contextRef="#ctx0" brushRef="#br0">22939 25676 16872,'0'0'3265,"0"0"-2945,0 0-304,25 30 64,-17-24-128,1-3-320,0-3-928,-7 0-2850</inkml:trace>
  <inkml:trace contextRef="#ctx0" brushRef="#br0">22971 25450 24107,'0'0'1089,"0"0"-1170,0 0-959,0 0 368,29 17-1025,-26-10 16,-3-2-688,0-4-4050</inkml:trace>
  <inkml:trace contextRef="#ctx0" brushRef="#br0">23122 25720 17576,'0'0'3009,"0"0"-2720,0 0-97,0 0 256,0 0-272,20 25-112,-10-25 32,3 0-80,-1-6 16,1 1-304,-4-5-272,-4 1-257,-4-3-239,-1-2 384,-6 3 511,-5 2-47,-4-1 224,2 3 257,-5 1 1183,8 6 129,-2 0-913,3 1-576,5 9-128,4-1-208,0 1-1489,6-3-2705</inkml:trace>
  <inkml:trace contextRef="#ctx0" brushRef="#br0">23313 25701 17960,'0'0'625,"0"0"-1154,0 0 417,0 0 464,31 8 321,-20-8 895,-1-6-383,3 0-481,0-2 17,-1-1 495,3-1-367,2 0-257,-4 3-464,2 1-48,-2 2-80,-2 4 368,-3 3-288,-2 4-64,0 3 64,1 2 48,2-1-96,-3 0-16,0-2-16,4 0-208,0-4-1056,-2-3-1106,1-2-1023,0-2-2610</inkml:trace>
  <inkml:trace contextRef="#ctx0" brushRef="#br0">23882 25652 5763,'0'0'3665,"0"0"-1536,0 0-192,0 0 48,0 0-208,0 0-448,42-18-321,-18 16-48,1 2 33,3 0 79,-2 0-543,-3 0-337,-1 2-192,-5-1 0,-5 1-208,-1 1-433,-7-2-463,1 1-833,-5-2-1681,-3 0-1600</inkml:trace>
  <inkml:trace contextRef="#ctx0" brushRef="#br0">23948 25812 16295,'0'0'3266,"0"0"-2738,35 8-176,-15-6 1457,8 0 240,1-1-1168,0 1-673,-3-2-224,-6 3-32,-1 0-1009,-9 1-896,-3-2-1889,-7 0-3441</inkml:trace>
  <inkml:trace contextRef="#ctx0" brushRef="#br0">25345 25648 13302,'0'0'2065,"0"0"-816,0 0 527,0 0-255,0 0-512,0 0 111,24 27-111,-24-8-209,0 2-144,0 2-128,0-4-47,-3 1-273,3-6-96,0 0-80,0-5-32,0 0-16,0-4-496,0-3-753,3-2-736,4-2-1040,-3-9-2850</inkml:trace>
  <inkml:trace contextRef="#ctx0" brushRef="#br0">25518 25648 7972,'0'0'7747,"0"0"-6866,0 0-737,0 0 1104,0 0 113,9 37-161,-4-24-207,-4 3-81,3 1-191,1 0-241,1-2-240,-4 0-176,1-2 0,-2 1-112,-1-2-16,2-3-768,0 1-113,-2-3-480,0 4-575,0-8-1218,3 0-2048,-3-3-3570</inkml:trace>
  <inkml:trace contextRef="#ctx0" brushRef="#br0">25268 25717 13686,'0'0'1937,"0"0"-1601,0 0-144,0 0 977,0 0-305,0 0-303,0 0-257,15-15-304,-2 9 16,4 1 48,1-1 0,0-2 32,-1 2 272,0 0 0,-3 0-32,-4 3-32,-1-1-79,-3 2-81,-1 0-16,-3 0-48,2 2-64,-4 0 0,2 0-32,2 4-16,5 2 48,0 0-32,5 1 64,2 1-48,2-4 112,2 0-112,3-3 0,-3-1 16,1 0 16,-4-4-16,1-3-32,-5 1 32,2-1-192,-3-1-417,-7 2-511,-2 2-1121,-3 2-1841,-3 2-1456,-7 0-721</inkml:trace>
  <inkml:trace contextRef="#ctx0" brushRef="#br0">25832 25696 6739,'0'0'1137,"0"0"896,0 0-929,0 0 1,0 0 479,-4-23 65,4 23-144,-3-2-305,3 2-207,0 0-273,0 8-304,0 4 32,0 2 433,3 3-49,-2 5-239,2-1-113,-1-2-240,0-2-144,1-1-16,-3-5-64,3-3 32,0-2 16,-3-5 64,1-1 16,-1 0 272,0-1 369,0-5-305,0-5-352,0-3-144,0-1 80,0-7-32,-1-1 16,-2-1-32,0-4 48,0 0-128,1-1 0,0 2-32,-1 4 48,2 0 48,1 6-32,0 0 64,0 4-80,0 1 64,0 1-16,4-1 16,3 1-32,0-1 0,3-2-16,2-1 16,-2 1 16,3 1-16,-2 2 0,-1 1 16,-1 3 16,0 1-48,-1 3-80,1 3 32,-1 0 64,-2 3-96,1 4 80,2 3 48,-3 2-32,-1-1 32,0 4-32,-5 0 48,2 3-80,-2 1 96,-4 2-64,-4 2 16,-3 2 80,-4-2-96,2 0 48,1-4-80,-1-1-16,2-3 0,3-4 32,-3-1 48,5-4 16,1-4-16,0-2 32,2 0 0,1 0-48,2-4 64,2 0-48,5 0 0,1 2-32,2 2 32,3 0 32,2 5 32,2 2 16,0 4 16,-2 2 176,2-1-128,-1 4 0,-6-5-64,1 2-160,-3-3 48,-1 0 0,-4-3-16,0-1-480,-2-2-481,-1-2-639,0-2-705,0 0-1345,0-6-4450</inkml:trace>
  <inkml:trace contextRef="#ctx0" brushRef="#br0">26305 25323 5843,'0'0'256,"0"0"3009,0 0-2640,0-29-33,0 23 224,0 1-272,0 2-207,0-1-65,0 0-96,0 3 48,0 1 192,2 0 224,1 1-287,0 10-145,1 11-64,1 11 1120,1 10 1249,-1 11-864,0 9-512,4 6 111,-4-1 145,1-5-737,-2-3-288,-4-3-304,0-5-96,-7-1 48,-5 1 48,-1 0 337,-1-1-113,-2-4 48,4-2 160,2-8-192,4-5-112,2-6-112,4-9-112,0-3-96,4-11-512,5-3-865,0 0-624,1-9-928,-3-8-3826</inkml:trace>
  <inkml:trace contextRef="#ctx0" brushRef="#br0">24559 25341 5955,'0'0'5170,"0"0"-3201,0 0-848,0 0-241,0 0-320,0 0-112,0 21-111,0 6 255,-2 11 400,-3 14 433,1 13 112,1 10 15,-4 4-127,4 3-433,-2-3-319,-2-9-625,-2-6 64,4-8 64,-7-7-48,4-6-32,0-7-32,-4-3 16,2-5-16,2-5-64,1-5-112,0-4-464,4-7-385,3 0-159,0-2-209,2-1-560,4-3-160,3 1 32,1-2-1248,-2 0-3442</inkml:trace>
  <inkml:trace contextRef="#ctx0" brushRef="#br0">24781 25573 9828,'0'0'2274,"0"0"447,0 0-928,0 0-1,0 0-767,18-29-545,0 21-96,-1-1 81,3 1 63,-2 1 48,-1 2-112,-2 2-80,1 1-79,-4 2-97,-2 0-64,-1 10-112,0 1-48,-4 8 96,-1 2 144,-3 6-32,-1 2 112,0 2 80,-4 0-352,-2-1 16,-3-1-32,0-4 80,4 0-64,-5-6 32,4-2-32,0-3 0,1-5-32,4-4 32,-4 0-16,5-4-32,0-1 32,0 0-32,0-6 0,0-2-160,0-4-112,3-2 112,5-1 48,-2 1 48,5 3 80,-1 2-16,3 3-64,2 2 128,2 4-48,-1 0 128,3 7 80,1 3 48,-3 2-144,1-1-48,-1-1-32,-2-2 0,-5-2-16,-3-3-48,0-1 80,-5-2-16,-2 0 16,0 0-32,0-2-240,0-1-528,0-3-433,0-2-383,5 0-1057,2 1-2034,3-3-3456</inkml:trace>
  <inkml:trace contextRef="#ctx0" brushRef="#br0">26763 25667 1617,'0'0'1697,"0"0"-849,0 0-144,0 0 81,0 0 127,0 0-1600,0-1 1008,0 1-224,0 0-16,0 0 48,0-3 32,0 3 64,1 0-416,-1 0 864,0 0-95,0 0-401,0-2 64,0 2 224,0 0 224,0 0 49,0 0-193,0 0-272,0 0-64,0 0 16,0 0 240,0 0 225,0 0 111,0 0-96,0 0 33,0 0 31,0 0 97,0 0-209,0 0-96,0 0 0,0 0-31,0 0-145,0 0-112,0 0-160,0 0-48,5 0 32,0 0 32,0 0 48,8 2 144,2 1 193,5-2 607,5 1-79,2 0-209,-3 0-256,2-2-160,-2 2-111,-5-2-161,-2 2-48,-6-2-48,-3 0 0,0 0-16,-3 0 0,-3 0 0,-2 0-32,2 0 0,-2 0 16,0 0-112,0 0-96,0 0-113,0 0-63,0 0-176,0 0-352,-2 2-161,-3-2-319,1 2-1106,-2 0-1840,-2-2-4978</inkml:trace>
  <inkml:trace contextRef="#ctx0" brushRef="#br0">26855 25792 10677,'0'0'1681,"0"0"-81,0 0-1151,0 0 831,0 0 257,0 0-241,34 7 1,-17-7-320,0 0-369,2 0-80,0 0-160,0 0-176,-5-1-128,3-1-16,-5-2-32,-3 2 32,-6-2-144,2 4-320,-3-1-528,-2 1-529,0 0-416,-4 0-1152,-1 0-2546,-5 0-1280</inkml:trace>
  <inkml:trace contextRef="#ctx0" brushRef="#br0">28214 25597 6147,'0'0'864,"0"0"369,0 0-33,0 0 753,0 0-16,0 0-528,22 9-369,-15 5 1153,-2 7-320,-5 4-208,0 4-321,0 0 145,0-1-272,0-2-641,-2-3-400,-1-4-48,3-4-112,0-2-16,0-1 32,5-6-48,-5-1-288,0-1-544,2-2-353,-2-2-336,0 0-800,3-6-1456,-3-5-4419</inkml:trace>
  <inkml:trace contextRef="#ctx0" brushRef="#br0">28440 25612 15847,'0'0'1985,"0"0"-1761,0 0 176,0 34 849,0-11 528,0 1-208,-2 3-321,-1 0-191,3-2-753,0-2-80,0-6-224,0-2 48,5-3-48,-1-3-304,-3-3-433,3-2-319,-1-4-433,-3 0-592,0 0-1232,0-6-2946,0 1-3089</inkml:trace>
  <inkml:trace contextRef="#ctx0" brushRef="#br0">28171 25632 7507,'0'0'1169,"0"0"768,0 0-689,-27 11 17,27-8-160,0-2-577,0 1-304,0-2-96,6 0 32,-1 0 320,3-3 177,0-3 79,4-4-208,-2-2 48,2 0 193,2 1 111,-2-1-272,0 3-191,4 1 95,-4 2 80,-1 3-32,2 3-111,0 0-113,2 0 0,-2 3 16,4 3-160,-2 2 16,-1 1-208,1 2 80,2 1-64,-1-3 16,-2 0 32,4-3-64,-1-1 80,1 0-32,2-5 32,-3 0 144,0 0-47,-6 0-145,-1-5 0,-1 0-144,-6-1-897,0-1-1328,-3-1-2113,-3-1-6035</inkml:trace>
  <inkml:trace contextRef="#ctx0" brushRef="#br0">27679 25503 5218,'0'0'1073,"0"0"-1105,0 0 3249,0 0-1552,0 0-416,-25-6-193,20 5-47,1-1 47,2-1-79,2 2-225,0-1 144,0 0-127,2-4-385,8 0-336,6-3 16,3-1-96,5-1 80,-1-1 80,0 3 256,-2 1 16,-4 8-144,-1 0-31,-5 4-225,-6 8 64,2 7 48,-5 5 384,-2 7 352,0 7 305,-7 7-241,1-1-416,-5-1-127,1-6-241,-1-4 32,-2-6-304,1-6 144,-1-2-16,-2-1 16,0-3-16,-1-2 32,-1-1-48,0-2 32,0-3 48,7-3-112,-1-2 48,6-2-96,0-4-1,5-5-367,7-3-192,3-2 272,4 3 272,3-1 96,5 3-32,-5 1 96,0 2-48,0 5 64,1-2 160,-1 3 176,-3 0-288,3 6 112,0 4 128,3 0 0,-4 1-192,1-1-160,-3-1 32,0-3-32,-3-1 32,-6-2-32,0-2-96,-2-1-416,0 0-368,-3 0-193,0-5-431,0-3-866,-3-2-799,0 1-1649,3-3-4546</inkml:trace>
  <inkml:trace contextRef="#ctx0" brushRef="#br0">29160 25766 5507,'0'0'5922,"0"0"-4001,0 0-624,0 0 63,-7-8 81,7 8 0,7-3-577,8 0-208,2 2 113,7-3-113,7 2 641,2 0-129,1 0-384,3 0-351,-4 1-193,-5-2-160,-1 3-48,-10 0-16,-1 0-368,-5 3-609,-10-2-367,-1 3-481,0 0-208,-4 0-432,-4 1-833,-1 0-431,1 0-2754,2 1 5362</inkml:trace>
  <inkml:trace contextRef="#ctx0" brushRef="#br0">29246 25971 6051,'0'0'5362,"0"0"-3457,0 0-464,0 0 175,0 0-47,0 0-112,-22 22-273,22-22-191,5 0-321,5-3-112,4 2-47,6-1 31,3-2 368,3 2-143,3 2-385,-1-2-96,-2 2-176,-3 0-96,-3 2 16,-8 4-1120,0 1-833,-8-1-737,-3 0-1968,-1-4-4962</inkml:trace>
  <inkml:trace contextRef="#ctx0" brushRef="#br0">30021 25572 2465,'0'0'2721,"0"0"-1440,0 0-897,0 0-1120,0 0 848,0-1 1280,0 1-239,0 0-833,0 0-192,0 0 304,0-2 1,0 2-33,0 0-96,0 0 32,0 0-48,0-3 96,0 3 65,0 0-161,0 0-16,0 0 80,0 0 208,0 0 161,0-1-33,0 1-48,0-2 145,0-1 47,0 3-80,0-1-143,0-1-113,0 2-32,0-2-160,0 2-96,0-1-96,3 1 96,-2-3-224,1 1 0,3-1-16,4-3 32,-3-2 16,5 1-16,-3-1 0,3-2-48,-1 0 80,-1 4 80,-3-1 129,0 3 79,0 1-16,-1 0-16,0 2-192,-4 1-48,4 0-48,1 4 16,0 7-16,4 6 0,0 4 48,-1 8 512,-1 4 33,3 3-385,-6 0-48,2-1 272,-3-4-240,-1-2-96,-3-6-64,0-6 32,0-2 48,-3-3-48,-5-1 16,0-3 0,-3-1-48,0-3 16,-4-2-48,2-2-160,1 0-144,-1-3 64,0-5-272,5-2-65,-1 1-79,4 1-64,4-1 560,1 3 80,4 0-80,4 4 96,8 0-48,1 2 160,1 0 64,4 0 208,-1 4 64,-1 2 48,-3 0-48,-3-3 49,1 3-177,-4-2-48,-3 1-48,-1 1-16,0-2 16,-2 0 0,4 0-64,-2-2-64,1 0 16,1-2-32,-4 0 64,2 0-80,0 0 0,-1-2-336,-3 0-192,-3 0-193,0 2-399,0-2-257,-5-2-1312,1 0-1745,2-2-5058</inkml:trace>
  <inkml:trace contextRef="#ctx0" brushRef="#br0">30543 25595 4274,'0'0'6291,"0"0"-3026,0 0-1584,0 0-720,0 0-145,0 0 32,30-24-95,-15 16-161,2 0-128,5-1-176,-5-1 176,0 2 129,-4 5-145,-2-2-208,-4 5-112,-2 0-16,1 0-80,-2 5 0,5 2 80,1 3 272,4-1 161,3 3-145,2-1-272,2-2-64,0 0 64,0-4 192,-4 1 32,-1-3-192,-6 2-48,-1-1-96,-1-2 0,4-2-32,-7 0 32,1 0-416,5-2-496,-6-2-369,1-1-1168,-6-4-1569,0 0-6803</inkml:trace>
  <inkml:trace contextRef="#ctx0" brushRef="#br0">30627 25606 12166,'0'0'3009,"3"28"-976,0-5 496,1 3-912,0 6-641,-1-4-143,0-1-209,1-4-160,-1-4-304,0-6-48,-2-1-80,-1-4-32,0-2 0,0-1-176,-4-3-432,1 0-417,2-2-223,1-2-385,0-9-1808,1-6-4691</inkml:trace>
  <inkml:trace contextRef="#ctx0" brushRef="#br0">30762 25618 8036,'0'0'5986,"0"0"-4321,5 34-80,-3-11 768,1 3-640,-2 5-417,-1-2-431,3-3-369,-1-1-352,-1-6-80,4-3-48,-5-5-16,2-1-384,1-4-272,-3-3-289,0-3-383,0 0-401,0-3-816,-5-7-2530,0-2-5233</inkml:trace>
  <inkml:trace contextRef="#ctx0" brushRef="#br0">31828 25693 4930,'0'0'4034,"0"0"-3490,0 0 1329,-22-27-912,14 21-97,-1-1-176,-1 1 1,-2-1-273,2 1-112,-2 2-16,-2 3 80,2-2 145,-6 3-97,2 8-288,-6 5-80,3 5-16,0 3 464,4 4 577,4-2-1,7-2-368,4-2-544,9-4-64,10-7-112,5-4 241,1-4-81,3-8 48,-1-7-160,-1-5-16,0-4 64,-7-4-96,-5 0-208,-1-3-128,-4-1-113,-1-3-159,-4 1-176,1-3 191,-5 2-239,0 1-241,0 5-207,0 6 992,0 6 304,0 5 64,0 9 368,0 3 753,0 6-1105,0 9-48,-2 6 432,-2 6 848,1 5-79,0 5-449,0 0 209,1-2-209,2 0-272,0-4-400,0-4-112,0-3-16,2-2 0,2-3-80,1-5-736,1-5-881,3-4-1120,-3-5-2209</inkml:trace>
  <inkml:trace contextRef="#ctx0" brushRef="#br0">32077 25640 9828,'0'0'5219,"0"0"-2994,0 0-784,-29-6-913,12 9 224,-1 7 113,3 2-337,2-1-32,4 2-144,9-1-112,0-1-192,3-2 32,6-2-80,3-3 128,3-4-32,1 0-48,-2-6 49,3-3-17,-2-3-32,-3-1-32,-3 2 64,-3 1-176,-2 2 112,-4 3 16,0 2 32,-2 3-48,-3 0 0,-2 4-48,2 2 80,3 4 192,2-1-128,0 1-80,7-5-48,3 1 32,1-2-32,4-2 80,-4-2-48,1 0 16,-2 0-32,-3 0 16,-2 0 16,0 0 0,-4 0 0,1 0-32,-2 0 48,3 0 16,-3-4-48,1 0 16,4-1-32,0-1 16,0-4-32,0 3 32,0-2-32,2 2 16,-2 1 16,-3 5 0,0-2-32,0 3 0,1 0-48,-1 6 48,-1 4 80,-1 3 224,3 1 144,-2 1-272,-1 0-96,0-3-80,0-1 48,0-3-16,3-4 0,-1 0 16,-2-4-48,5 0 64,-1 0 33,-1 0-17,2-4-32,1-2 16,0 2-48,-1 1 0,1-1-64,0 2-49,-6-1-127,5 3-32,2 0 64,-1-1-32,0 1 48,3-4 16,-3 0 32,3-1 80,-3-4 48,-1 0 48,1 0-64,0-1 64,-1 1-32,-4 0 32,3 2 0,-4 0-64,3 2 64,0 1-32,-3 2-16,1 1 0,-1 1 0,0 0-48,0 0 48,0 0-48,0 0 32,0 0-16,0 1 48,0 4 32,0-2-64,0 3 80,0 0-64,4 2 32,-1 4-64,0 2 64,3 6 32,-2 3 96,-2 6 48,-2 3 64,2 2 32,-2 1 80,0 0 32,0-5-95,-2-1-1,-4-6-32,0 0-80,-5-6-160,0-1 80,0-3-96,-4-5 0,4-2 16,-1-6-96,1 0-96,5-8 48,1-6-32,0-3-208,5-4-193,0-2-143,5-2 160,6 2 176,0-2 256,1 2 96,3 4 0,1 0-16,-2 1 0,3 5 80,0 0-32,-2 3 32,2-2 96,-2 5 32,0-1-128,0 2 0,-2-1-16,-2 1-32,0 0 0,-4 1-32,3-3 32,-9 2-320,3 1-128,-4 1-705,-4 2-688,-7 2-832,-1 0-1665,-5 0-3874</inkml:trace>
  <inkml:trace contextRef="#ctx0" brushRef="#br0">33362 25858 7059,'0'0'6163,"0"0"-4258,0 0-961,0 0 177,28-7-1,-11 3-31,5 2-65,5 0-191,1-2-177,1 2 48,3 2 161,-6 0-481,-3 0-224,-1 0-160,-3 0 48,-5 0-32,2 2 0,-8 0-80,1 0-432,-1 0-64,-4-2-97,0 2-319,-4-2-721,0 0-1488,0 0-1714,-4 0-5553</inkml:trace>
  <inkml:trace contextRef="#ctx0" brushRef="#br0">33479 25966 15623,'0'0'1857,"0"0"-1921,0 0 576,27 9 1457,-10-7-576,5-2-417,1 0-416,3 0-303,-3 0-81,3 0 80,-3 0-208,-3-2-96,-3 2-769,-5 0-623,-1-2-993,-8 0-2914,-3-2-6482</inkml:trace>
  <inkml:trace contextRef="#ctx0" brushRef="#br0">34886 25749 3586,'0'0'3521,"0"0"-4689,0 0 2784,0 0 305,0 0-464,5-23 144,-5 17 224,0-2-209,0 1-271,0-3-433,0 1-15,-5-2-257,-2 1-368,-2 0 0,-3 2-16,-3 2 65,-3 2-241,-3 4-64,-2 0-80,0 3 64,0 6-32,-1 7 48,2 1 16,5 2 48,5 0 544,10 0 176,2-3-368,14-3-303,7-7 95,12-6 144,3-2-144,2-9-176,1-9 96,-3-5-304,-3-3-96,-9-3-96,-4-3-193,-8-3 65,-5 0 16,-3-1-224,-4-2 63,-4 0-239,-3 1-128,-1 3 47,-1 8 577,4 2 384,-5 11 192,3 4 368,4 8-79,0 3-209,2 0-128,1 9-112,1 8-32,8 3 32,5 7 848,-4 7 113,-2 5 255,1 5-271,-5 4 63,-4-2-95,-2 0-641,-6-3-128,-1-7 0,1-3 64,-1-7-192,4-6-96,3-7-16,2-8-272,0-3-913,12-4-479,-7-13-850,6-8-3761</inkml:trace>
  <inkml:trace contextRef="#ctx0" brushRef="#br0">35189 25588 8532,'0'0'4626,"0"0"-2273,0 0-384,0 0-128,0 0-272,0 0-529,-23 7-640,8 7-48,-3 7 385,-2 1 31,7 1 0,1-1-63,5-3-129,7-3-368,3-5-96,6-3-32,5-4-80,1-4 128,4 0-64,2-10 0,1-3-16,-3-4 16,-4-3-32,-5 1 48,-1 2-192,-7 1-96,-2 3 96,0 6 32,-4 1 80,-4 6 0,-1 0-32,-1 3 32,1 6 16,0 2 32,3 2 0,4 3 64,2-2-32,0 0 48,2 1-64,6-3-64,1-2 0,4-3 16,0-3 64,-3-2 16,2-2 17,-1 0-1,0-6-32,-2-3-48,-1-1 16,3-3-32,-3-1 0,3-3-48,0 4-321,-4 0 81,5 2 80,-7 4 160,-4 3 0,-1 3 32,0 1-16,0 0 48,0 1-80,-6 4 16,4 1 64,-1 0 16,2 0-48,1 0-80,0-2-96,6-1 0,6-3-64,4 0-192,-1-3 240,-1-3-32,6-4 192,-6-2-16,0 1-17,-2-2-79,-2-3-112,-3 4 16,2-2-32,-8 4-48,4 2 176,-3 3 144,1 2 32,-3 3-32,0 6-80,0 5 48,0 6 480,-5 3 128,5 3-176,0 0-287,0 3-33,0-2-16,6-1-48,-2 2-48,3-2-16,-1 2 0,1 0 32,-3 2 64,3 2-96,-3-2 144,1 2 304,-3-3-48,-2 1-224,0-4-64,-2-2-16,-5-1-48,-3-5-48,-1-6-144,-1-1 96,-3-6 32,3-2 80,-3-5-16,3-9 0,0-7-112,7-2-224,0-8-209,3 0-239,2-1 112,0 3 432,2 2 368,4 4-112,5 4 64,-1 5 208,4 1 64,3 3-64,1 0 208,2 3-31,2 0-145,1 1 0,0 0-192,-1 0-32,-1 1-64,-2-1 0,-2-2-48,-2 0 32,-3 1-64,2-3-256,-4-1-224,-1 1-225,-4 2-495,-4 1-801,-1 3-272,-4 4-1201,-10 0-2945,-3 0 3762</inkml:trace>
  <inkml:trace contextRef="#ctx0" brushRef="#br0">25028 26044 6819,'0'0'-560,"0"0"1744,0 0-927,0 0-177,-30 11 400,26-7-16,2-4-208,0 0 112,-1 0 657,3 0 239,0 0 17,0 0-81,0-3 257,5 0-80,4-3-97,5 0-95,6 1-65,4-4 17,7 2-33,5 2-175,1-3-33,1 4-63,2 0-209,-2 2-112,1 2-112,-1 0-336,0 0-48,-3 4 0,-1 2-48,1-3 48,-6 2 16,2-4-16,-3-1 32,0 0-32,0 0 64,-1-1-15,6-5-1,-4 0 0,5 0 96,-1 0 80,-3 0 16,-2 2-224,-6 3-16,-5-1 16,-1 2-64,-6 0 16,-4 0-160,0 0-192,-1 0-129,-5 2-79,0-2-144,0 1-49,-11-1-575,0 0-1345,-3 0-1617,-3-1-3986</inkml:trace>
  <inkml:trace contextRef="#ctx0" brushRef="#br0">25307 26299 6099,'0'0'-208,"0"0"288,0 0 1825,0 0 144,0 0-1,0 0 129,0-5-176,0 5-288,4 8-448,-2 4 175,8 2-63,0 9 192,2 3-529,6 3 1,2-3-225,-3-2-656,4-3-64,-4-4-64,-2-4-16,-3-1-352,-1-5-288,-6-1-241,-2-2-191,0 0 224,-3-2-97,0-1-303,-3-1-625,0 0-1297,-2-9-2272,0-2-3618</inkml:trace>
  <inkml:trace contextRef="#ctx0" brushRef="#br0">25570 26219 11973,'0'0'1249,"0"0"-593,0 0 881,0 0-320,0 0-145,0 0-95,-2-24-353,2 28-480,0 7-64,0 7 432,0 5 609,-3 3-289,-1 7-16,-3 3 65,1 3 79,-3-1-223,-1 0-529,-1-5-128,3-4 0,-4-6 0,7-6 144,0-5-16,4-5-144,1-3-32,0-4-80,0 0-768,6-8-769,-1-5-752,-2-3-2481,1-4-8532</inkml:trace>
  <inkml:trace contextRef="#ctx0" brushRef="#br0">28198 26443 7219,'0'0'5923,"0"0"-3442,0 0-944,0 0-289,0 0-159,0 0-609,-15-10-112,2 10-192,-2 4-64,-3 1-96,-2 2 16,1-1-16,-2 1 241,4-1 95,4 2 144,5-2-112,-1-1-192,7 3-128,2 2 0,0 3 16,2 5 192,7 6 241,-3 7-17,3 6 0,-3 3 80,-2 2-255,-4 0-161,0-2 0,-4-3-256,-5-7-128,3-7 112,-5-2 15,5-7 65,-3-5-128,2-3-240,1-6-368,2 0-689,1-11-1328,-1-5-2978</inkml:trace>
  <inkml:trace contextRef="#ctx0" brushRef="#br0">27915 26711 9460,'0'0'5907,"0"0"-4418,0 0-177,0 0 369,0 0-512,0 0-449,8 5-112,11-5 353,5 0 207,5-5-175,2 0-385,-2 1-48,4-1-160,-4-1-176,-1 0-31,0 0-97,-3 2-48,-3 0-32,-3 1 64,-4 0-96,-6 3-64,-6 0-417,-3 0-447,-2 3-257,-8 3 209,-2-3-849,0-1-1729,2-2-3361</inkml:trace>
  <inkml:trace contextRef="#ctx0" brushRef="#br0">27797 26169 6243,'0'0'-144,"0"0"1488,0 0 305,0 0-384,0 0-113,0 0-47,13-10-97,-8 9 161,1 1-257,2 0-111,5 0 15,8 0 336,7 0 225,9 0-208,10 0-113,6 0-224,7 0-191,1 0-401,1 1-128,-2 5 368,-5 0 1105,-1 1-977,-10-1-576,-3-2-48,-7 0 32,-9-4-16,-4 0-48,-5 0 0,-11 0-352,0-6 0,-5-2-176,0 1-417,-5-1-560,-2 3-576,-4 1-864,-2 2-2770,1 2-5938</inkml:trace>
  <inkml:trace contextRef="#ctx0" brushRef="#br0">29986 26424 6595,'0'0'2193,"0"0"928,0 0-1200,0 0-240,19-27-448,-5 15-721,-2 2-256,5-1 560,-3-1 225,3 5-129,-3 5-143,-6 2-385,4 2-272,-7 10 16,0 3 336,1 4 32,-4 0-143,1 3-161,-2-2-96,1-2-16,-2-1-64,2-6 32,-2 1-64,3-4 48,-1-1 0,-2-2-64,0 0 64,0-1-48,-5 0 32,0 1-96,-4 0 16,2 0 0,-3-1 32,3 0-64,-1 0 32,1-1 32,0 1-32,4 0 48,-1 0 16,-1 0-33,0 1 33,1 1-32,3 0 64,-4 2-32,1-3-32,2 3 0,-3 0 80,4 0-112,-4-1 80,3-1-32,0 0 16,2-5 0,0 2 0,-2-2 16,2-1-32,0 0 16,0 0-16,0 0 32,0 0-32,2 0 177,2-4-97,-1-1 0,0 1-32,4-1 96,-3 0-48,6 1-64,-3 3 32,3-1-48,1 2 96,2 0 48,4 2 16,2 2 80,1 2 80,1-1-16,0 1-64,1-3-96,-7 1-96,2 1-15,-6-4-49,-3-1 48,-4 2-16,1-2 0,-5 0 16,0 0-32,0 2 32,0-2-16,0 2 0,5-2-32,0 0 64,1 0-32,0 0 32,4 0-64,-3 0 32,-2 0 0,0-4-353,-4 2-159,-1 1-320,0-2 128,0 0 47,-6 0 113,1 2-64,-1 1-225,2-2-239,0 2 127,0 0-431,2 0-1057,-1 0-80,-1 0-1777,2 0-465</inkml:trace>
  <inkml:trace contextRef="#ctx0" brushRef="#br0">31113 26372 9572,'0'0'3778,"0"0"-2305,0 0-625,0 0 401,0 0 127,6 31-271,-1-10 223,0 2-31,-4 4-64,-1 0-321,0-3-352,0 1-192,0-4-239,-4-3-1,2-3-128,-3-3 0,5-3-176,0-3-401,-3 0-543,3-4-529,0-2-768,0-6-849,3-11-2448,0-6-4419</inkml:trace>
  <inkml:trace contextRef="#ctx0" brushRef="#br0">31237 26374 10069,'0'0'6371,"0"0"-4947,0 0-159,4 30 287,1-14-463,-5 3-65,5 0-223,-5 3-321,5-1-176,-3-2-64,3-2-112,0-1-64,-4-3-32,2-3-16,-2-3-256,-1-1-656,0-5-481,0-1-496,0-1-1136,-5-9-4130</inkml:trace>
  <inkml:trace contextRef="#ctx0" brushRef="#br0" timeOffset="0.99">31046 26407 9060,'0'0'4290,"0"0"-2657,0 0-625,0 0-111,0 0-65,0 0 129,10-22-161,-3 12-272,-1 1-128,5 0-128,-3-3 113,3 2-17,-1 3-144,3-1-128,1 3 80,-2 2-16,2 3 96,-1 4 176,2 6 225,0 2 79,0 1-32,-1 0-63,3-2-225,0-2-96,-1-4-96,1-5-32,-2 0-64,2-2-48,-6-4-16,0-1-48,-5-3 16,2 1-64,-4-1-160,1 0-416,0 1-593,-4 1-559,3 2 63,-4 5-224,0 1-592,0 0-1537,-5 5-3409,-5 5 3297</inkml:trace>
  <inkml:trace contextRef="#ctx0" brushRef="#br0" timeOffset="0.99">31602 26322 6579,'0'0'-464,"0"0"5202,0 0-2193,0 0-496,0 0-64,0 0-400,2-19-385,-2 17-303,-2 0-353,-3 2-368,-5 0-80,-2 7-32,-5 3-32,1 2-64,-3 1 16,2 3-48,4-1-32,2-3-16,6-1 80,5 1-48,0-3 16,5 1-32,8-1 48,7 3 112,-1-1-48,1 1 48,1-1-16,1 3 160,-5-2-192,-6 1 32,-3 2-16,-6-2-48,-2 3 32,0-1 64,-10-1 0,-2-1-16,-4 0-32,-6-3-48,5 0 32,-4-5-32,0 1 0,4 0-16,2-2 16,2-2 0,5-1-16,-1-1 48,8 0-32,-2 0-64,3 0-288,4-7-753,7 0-1392,1-5-912,-1-2-1986,5 1-1152</inkml:trace>
  <inkml:trace contextRef="#ctx0" brushRef="#br0" timeOffset="0.99">31823 26539 15239,'0'0'4034,"0"0"-2465,-22 38-81,19-26-287,0-1-705,2-5-352,1-2-176,0 0 32,0-1-656,0-3-673,0 0-864,0-1-1344,0-11-2322</inkml:trace>
  <inkml:trace contextRef="#ctx0" brushRef="#br0" timeOffset="0.99">31818 26265 8292,'0'0'7123,"10"-31"-6371,-6 21-335,0 6 591,0 4-544,1 0-384,-4 6-160,2 5-960,-1 5-1297,-2 1-1409,0 5-5650</inkml:trace>
  <inkml:trace contextRef="#ctx0" brushRef="#br0" timeOffset="0.99">32010 26604 8676,'0'0'3346,"0"0"-449,0 0-1184,0 0-129,16-28-367,-15 18-673,6-2-112,0 1-208,1-1-160,-3 5-32,1 1-16,-1 2-16,-2 4-16,1 0 0,1 6 32,1 5 49,-2 1 383,3 1 128,2 1-240,-4-5-160,7 1-48,-2-6 96,-1-3-64,4-1-144,-6 0 16,3-1-128,-4-5-688,-4 0-641,-2-2-1264,0-1-2945</inkml:trace>
  <inkml:trace contextRef="#ctx0" brushRef="#br0" timeOffset="0.99">32337 26458 7363,'0'0'2417,"0"0"593,0 0-1714,0 0 305,0 0 144,0 0-400,-11-25-209,3 25-287,-3 2-369,0 10-336,-4 3-96,2 7 80,2 2 448,-1 5 64,3-2-143,8-1-49,1-2-128,5-5-224,7-6-96,4-5 32,7-4-64,-2-4 192,1-6-112,5-3 0,-5-7-192,-2-1 32,-5-3 96,-5 1-80,-5 1-336,-5-2 176,0 5 192,-6 1 48,-8 5-16,2 3 80,-7 4 16,-1 2-80,3 2-32,5 4-16,1 0-801,2 0-543,8-3-1554,1-3-3297,0-6-5362</inkml:trace>
  <inkml:trace contextRef="#ctx0" brushRef="#br0" timeOffset="0.99">32329 26174 3442,'0'0'2225,"0"0"3905,0 0-4145,25 38 48,-12-9 496,2 6-512,-2 5-720,-7 6-385,-1 4-111,-5 4-161,-10-2 112,-3-3-207,-2 0-49,-2-7-208,5-5-304,2-7 16,1-7 32,4-4-48,3-5-16,2-7-64,2-3-320,5-4-817,1 0-288,1-6-415,-3-5-1474,0-3-4626</inkml:trace>
  <inkml:trace contextRef="#ctx0" brushRef="#br0" timeOffset="0.99">30701 26408 5234,'0'0'609,"0"0"-1026,0 0 1170,0 0 2016,0 0 224,0 0-2576,-28-23 303,17 20 721,5 0-305,-1-1 145,3 2-65,-1-2-95,5 0-385,0-2-64,9-1-79,4-3-385,4-2-224,6-1 32,3 0 64,-5 2-64,2 2 32,-6 6 80,-1 3-64,-5 2 16,-6 11 32,-2 7 160,-3 6 577,-3 7 271,-2 3-464,-4 2-223,2-1-177,-1-2-112,1-7-64,5-5-16,-3-5 48,5-5-48,0-3-48,-3-5-48,0-1 48,2 0-16,-2-4 16,1 0 16,-3 0 32,0 0-144,-2 0-176,2-4 0,4-3-96,-2-1-193,3-2-175,4 1 192,3-1 304,3 2 48,1 3 96,0 3 80,2 2-16,0 0 32,-1 5 48,0 5 80,0 3 64,3 1-32,-4-1-16,0-1-128,0-2-16,3-3-16,-4-3 48,1-2 16,0-2 0,-5 0 48,2 0-128,-5-6 112,1 0-160,-4 1-224,0-3-336,0 0-529,0 3-960,-2-3-2417,-3 2-3089</inkml:trace>
  <inkml:trace contextRef="#ctx0" brushRef="#br0" timeOffset="0.99">34573 26529 9492,'0'0'3842,"0"0"-1121,0 0-1344,0 0-240,0 0-97,-9-5-160,9 2-431,3 0-209,0-2-96,1-1 32,6 0 96,-5-3 64,7 0-48,0-2-192,3-3-96,1 0 32,4 1-16,-1 2 16,0 0 96,-2 4 48,-1 3 1,-6 2-129,0 2-32,1 2 16,-6 6-16,0 6 16,0 3 352,0 4 64,-1 5-16,-2 5-208,-1 1-128,4 5 16,0 1 177,-4 1-1,5-4-160,-6-5 96,4-3-48,-3-6-176,-1-2 64,0-5-64,-1-1 16,-6-1-48,-2-1 32,-2 1 0,0-2-32,-6-1 16,3-1-144,-1-5-160,1 1-225,-2-2 113,5-2-32,5 0 96,0-2 256,6-3 16,0-1-64,6-4 128,4 1 32,3-2 0,4-4 0,5 4 64,2 0 288,-1 1 80,2 2-32,1 6-16,-6 2-159,3 2-65,-4 10 0,-2 5 64,-2 3 48,0 3-80,-4-3 0,1 2-96,-6-5-16,3-4 32,-4-3-128,1-5 80,-5 0-48,4-5 16,-5 0-32,0-5-192,0-4-464,0-3-1217,0-1-48,-2-4-1248,-2 1-2322</inkml:trace>
  <inkml:trace contextRef="#ctx0" brushRef="#br0" timeOffset="0.99">35472 26501 10885,'0'0'5042,"0"0"-3249,-35-6-1441,14 12 177,-2 5-113,0 0 16,1 4 64,5 0-176,4 2-256,7 3 32,6 0-96,2-2 128,10 1-160,5 3 112,4-4-32,2 2 65,0-5-65,-2 1 96,-1-3-224,-8-2 176,-1 1-32,-7-2-80,-4 2 176,0-3 80,-6 2 32,-8-1 32,4 0 128,-9-3-80,0 1-175,-3-3-81,4-2-32,-4-1-80,5-2-16,2 0 48,4 0-64,3-2 16,4-1-65,-1 2-95,5-3-144,0 1-544,5-2-1425,1-1-1105,0-1-928,1-1-5922</inkml:trace>
  <inkml:trace contextRef="#ctx0" brushRef="#br0" timeOffset="0.99">35667 26696 13510,'0'0'3170,"0"0"-1105,3 34 176,-7-19-1073,0 1-896,-1-1-240,-1-3-16,3-3-48,1-1-672,-2-2-753,2-4-1072,2-2-896,-4-5-49,4-7-7379</inkml:trace>
  <inkml:trace contextRef="#ctx0" brushRef="#br0" timeOffset="0.99">35672 26527 9156,'0'0'1777,"19"-38"-769,-10 27 1057,-4 2-144,-2 7-336,-3 1-512,0 1-801,-3 3-224,-2 6-16,-4-1-192,2 4-1057,4-3-1168,-4 2-1617,5-2-6259</inkml:trace>
  <inkml:trace contextRef="#ctx0" brushRef="#br0" timeOffset="0.99">35821 26762 11045,'0'0'3170,"9"29"-1682,-7-19 225,-2 0 144,1-2-769,3-5-415,-3-1-129,4-2-320,0-2-16,1-6-16,0-3-16,2-2-16,0-3-16,-3-2 80,2 1-31,-2 4-113,0 0-112,1 5 608,0 2 96,5 4-400,-1 2 16,1 2 257,0 8 63,1 0-176,-2 3-240,-5-1-128,2 0 16,-2-1-144,-1-4 32,0-2-624,-1-2-689,2-3-512,-5 0-848,3-8-2225</inkml:trace>
  <inkml:trace contextRef="#ctx0" brushRef="#br0" timeOffset="0.99">36217 26659 6611,'0'0'11253,"0"0"-10308,0 0-1,0 0 897,0 0-897,-33-2-479,22 15 47,-2 4 0,3 5 176,5-1 33,3 2-321,2-2-176,7-2-192,7-4 0,6-3-48,-3-4 48,6-6-64,-2-2-176,2-4 48,3-8 160,-4-1-160,-3-4 64,-5-2 96,0-2-176,-6-3-481,-8 1-175,0-1 144,0 2 303,-8 4 305,-6 3 48,-2 7 256,-1 2 49,-3 6-193,1 0-48,2 6-48,2 0 80,1 6-64,0 0 32,4 1-96,4-2-1009,1-5-1952,5-2-3682</inkml:trace>
  <inkml:trace contextRef="#ctx0" brushRef="#br0" timeOffset="0.99">36347 26377 6147,'0'0'4370,"0"0"-2257,0 0-689,0 0 177,2 41 832,-4-21-864,0 6-529,1 2 49,-4 4-17,1 5 305,2 3-144,-3 3-433,1-1-176,1-2-63,-2 1-193,-1-3-352,-1-4-112,0-1 16,0-4 80,4-1-64,0-3-32,-1-4-96,4-1-129,0-5-271,0-4-288,0-1-449,0-6-720,0-4-1440,0 0-3411</inkml:trace>
  <inkml:trace contextRef="#ctx0" brushRef="#br0" timeOffset="0.99">38078 26426 3410,'0'0'2753,"0"0"-3089,0 0 4434,10-29-2066,-7 19-383,-1-1 368,-2 2-272,0-1-544,0 3-225,0-4 224,-5 4-175,-5-1-257,-2 2-159,-10 4-161,-1 2-96,-5 0-224,-4 6-32,-5 8-128,1 3 128,0 4-96,1 2 48,3 2 32,10-2-32,6 0-48,10 0-16,6-4 16,11 1-64,5-3 112,6-4-16,0-3-48,1-4-48,-6-5-64,-2-1 80,-4 0-32,-11 0 64,0 2-320,-11 4 256,-6 3 64,-7 8 32,-3 1-16,-4 5 16,4 6 0,1 4 48,8 1 192,2 2-80,10-1 96,6-6-176,17-4-32,4-8 0,12-9-16,0-8 112,5-6 0,2-10-224,-7-3 48,-6-2 16,-3 0-32,-7 2-416,-8 2-592,-7 4-193,-2 1-432,-6 6 17,-2 2-193,-8 4-832,1 4-625,3 5-2224,0 1 2688</inkml:trace>
  <inkml:trace contextRef="#ctx0" brushRef="#br0" timeOffset="0.99">38044 26473 1377,'0'-7'1056,"0"7"-784,0-1-384,0 1 64,2-3 96,1 2 160,-3-1 0,3-2-48,-1-1-464</inkml:trace>
  <inkml:trace contextRef="#ctx0" brushRef="#br0" timeOffset="0.99">38044 26473 928</inkml:trace>
  <inkml:trace contextRef="#ctx0" brushRef="#br0" timeOffset="0.99">38182 26796 16840,'0'0'3425,"0"0"-3137,0 0 401,0 0 111,0 0-704,0 27-64,0-25 80,0 0-496,0-2-1217,-1 0-1392,1-6-2914</inkml:trace>
  <inkml:trace contextRef="#ctx0" brushRef="#br0" timeOffset="0.99">38494 26625 8420,'0'0'9092,"0"0"-7315,0 0-609,0 0 97,0 0-225,-39-25-143,20 27-497,0 8-144,-3 1-80,6 3-48,-1 3-48,7-1 176,9 1-176,1-4-80,5 1 0,9-7-32,6-5 32,2-2 32,4-3-32,-4-9 48,2-2-64,-2-3-144,-6 2 64,-6 0-224,-3-1 192,-3 4 16,-4 5 0,0 1 32,-4 5 16,-5 1-16,1 6-32,-3 8 80,5 9-16,2 6 32,1 4 48,3 3 32,7 2-48,5 1-32,3-3 80,0 1-16,3-5 512,-1 1-368,-3 0 369,-4-5-17,0 1-144,-10-3-96,0-6-176,-5 1-96,-7-5-16,-2-1-32,-3-6 32,-2-1 0,2-4 0,-4-4 32,4 0-48,0-10 32,0-5 0,3-6-240,2-3-96,6-4 32,-3-2-96,7 1-112,2 0 303,6 2 65,5 4 32,5 0-32,1 4 64,5 2 64,1 4 48,-1 1-16,-1 2 32,-4 4 0,-2 5-128,-3 1-16,-6 0-2529,-5 0-1169,4-3-4898</inkml:trace>
  <inkml:trace contextRef="#ctx0" brushRef="#br0" timeOffset="0.99">38764 26853 23323,'0'0'2593,"0"0"-2577,0 0 448,0 0 32,0 0-320,0 0-224,5 10-1200,-5-17-3218,0-5-8084</inkml:trace>
  <inkml:trace contextRef="#ctx0" brushRef="#br0" timeOffset="0.99">39904 26498 11429,'0'0'801,"0"0"-673,0 0 1088,-28 9 689,22-1-288,5-2-128,-4 2-353,5-1-384,0-2-143,1 1 239,9-1 0,1-4-319,6-1 239,5 0 112,4-3-303,3-6-81,4 0 48,-6 1-96,1 2-272,-1 1-160,-10 1 0,-5 4-128,-3-2-384,-3 2-576,-6 0-337,0 0-208,0 0-256,-12 2-1104,2 1-2914</inkml:trace>
  <inkml:trace contextRef="#ctx0" brushRef="#br0" timeOffset="0.99">39904 26722 17096,'0'0'2913,"0"0"-2865,0 0 288,28 4 705,-11-4 143,2-2-191,3-2-305,-4 0-416,0 3-192,-4-1-80,-3 2 0,0 0-720,-7 0-881,-2 0-576,-2 0-1408,-2-3-2530,-7 0-2689</inkml:trace>
  <inkml:trace contextRef="#ctx0" brushRef="#br0" timeOffset="0.99">39567 26489 10917,'0'0'1793,"0"0"-208,-33-6 367,22 6-127,-6 0-448,1 9-321,-1 5-127,1 4 111,-1 10 209,7 1-145,-1 3-447,8-1-401,3-2 16,9-5-208,10-6-16,6-9-48,6-7 16,3-4 32,-1-13-48,0-4 96,-6-4-48,-5 0 32,-5-3-16,-11 0-32,-6-1-224,0 3-16,-9-2-32,-4 1 128,-4 7-112,0 1 96,-4 6 80,2 8-193,0 3-207,0 0 16,4 8 0,-1 1-561,10-1-367,0-2-1249,4-3-2898</inkml:trace>
  <inkml:trace contextRef="#ctx0" brushRef="#br0" timeOffset="0.99">39605 26199 7011,'0'0'5731,"0"0"-3426,0 27-1121,0 4 833,7 9 801,2 9-657,-5 13-160,0 2-529,-1-4-495,-3 0-449,-7-5-352,-3-6-304,-4-7 128,0-8 0,-1-3 64,5-6-16,-2-5-32,7-7-48,5-6 48,0-3-960,5-4-1265,7-10-289,0-7-2032,3-6-10533</inkml:trace>
  <inkml:trace contextRef="#ctx0" brushRef="#br0" timeOffset="0.99">40447 26355 5122,'0'0'6099,"0"0"-4370,0 0-609,-17-31 545,23 20-32,5-1-208,13-2-385,8 5-320,5 1 113,1 7 207,-4 1 161,-2 9-241,-11 8-720,-8 3-208,-7 1 32,-6 2 32,-6 0-128,-10-2 96,-1 0 0,-5 0-31,-2-4 15,-1-3-32,-2-5 0,7-1 48,1-5-16,7-3-32,7 0 32,5-3-64,8-3-160,13 1-65,10-1 161,7 2 16,1 4 48,0 6 32,-6 5 16,-6 7-48,-10 0 48,-6 4-48,-10-4-640,-1 0 256,-8-2 288,-7-3 112,-6-3 0,-2-1 16,-4-3 48,0-1 48,-1-2-32,1-3-32,4 0-32,3 0 0,7-4 32,2 0-144,10 1-977,1-2-1232,1 1-1184,8-2-2066</inkml:trace>
  <inkml:trace contextRef="#ctx0" brushRef="#br0" timeOffset="0.99">40940 26368 13830,'0'0'1825,"0"0"-1585,0 0 1169,0 0 576,0 0-577,0 0-511,-30 5-417,24 13 272,0 11 321,0 6 63,1 3-255,5-1-289,0-2-304,11-7-208,0-7-96,3-7 32,3-8-128,0-6 80,0 0 48,0-15-224,-2-4 96,-2-4 16,-7-6 48,0-3-240,-6-2-160,0-1-145,-6 2-191,-5 6 400,-1 4 384,-4 9 16,-3 5 16,0 9 32,2 3-32,1 8-48,5 4 64,5 0-128,6 3 0,0-2-1841,11-5-1857,1-5-3665</inkml:trace>
  <inkml:trace contextRef="#ctx0" brushRef="#br0" timeOffset="0.99">41178 26158 7491,'0'0'2834,"0"0"31,0 0-1024,0 0 32,-36 11-241,23 2-383,2 5-112,-1 0-193,3 2 112,3 0-175,6-2-177,0-4-272,6-3-95,9-7-193,2-2-64,6-2 16,-2-8-176,-3-4 208,2-5-128,-8-1-160,-2-4-128,-3 1-193,-7 0 49,0 0 32,-1 3 80,-10 4 208,-6 2 64,0 4-48,-4 6 64,4 2 48,-4 5-64,7 2 64,4 3-64,5 1 48,5 1-80,0 1 0,11-2-1025,0 1-880,1-2-960,-3-7-1665</inkml:trace>
  <inkml:trace contextRef="#ctx0" brushRef="#br0" timeOffset="0.99">41891 26368 5010,'0'0'993,"29"-19"-801,-17 10 64,-1 4 16,-5-1-720,1 3 1104,-4-1 1377,-3-2-112,0 2 256,-5 1-496,-3 0-577,-6 1 65,2 2-81,-7 2-351,0 8-305,-3 0-192,1 4-144,2 2-80,4 1 0,5 2-32,5 1 16,5-1 0,10-1-64,6 0 96,7 1-16,-2-1 16,5-4 0,-2 3-32,-8-2-48,1 0 112,-8-2-16,-2 1-48,-7 1 0,-5-4 64,-6 1-16,0-1 0,-11-2 176,5-3 384,-4-3-15,1-1-113,6-2-304,-2-2-80,5-6-96,5-2 0,6-1-192,0-3-928,2-3-657,8 0-1105,4-4-2160,-1 1-6019</inkml:trace>
  <inkml:trace contextRef="#ctx0" brushRef="#br0" timeOffset="0.99">42114 26536 16103,'0'0'2369,"0"0"-2032,3 29-145,-3-24 240,2-2-256,3-3 112,2-12-256,-2-5-2961,0-9-3762</inkml:trace>
  <inkml:trace contextRef="#ctx0" brushRef="#br0" timeOffset="0.99">42151 26172 9748,'0'0'2177,"14"42"-1936,-4-19-193,1 0-929</inkml:trace>
  <inkml:trace contextRef="#ctx0" brushRef="#br0" timeOffset="0.99">42273 26561 17720,'0'0'1313,"0"0"-1281,0 0 192,0 0 1377,0 0-449,0 0-400,27-26-463,-15 9-113,-1 5 112,4 1-96,-4 0-112,-3 5-64,2 0-16,1 6 176,-1 0-96,1 6 64,1 2 208,0 4-32,2 2 353,2 1-449,1-4-144,-2 1-64,-1-4 48,0-5-208,-6-3-977,-2 0-1376,-1-9-3362</inkml:trace>
  <inkml:trace contextRef="#ctx0" brushRef="#br0" timeOffset="0.99">42691 26501 13702,'0'0'3810,"0"0"-2529,-29 28 575,16-16-159,2-1-608,4 1-353,1 0-112,6 0-448,6-2-96,11-3 17,4-2-17,1-5-193,4 0 146,-3-11-82,0-1-127,-6-6 16,-7 1 144,-4-3 48,-4 3-80,-2-3-64,-11 3 32,-3 0-64,-3 5 48,-4 6 32,-1 4 16,0 2-128,5 2-16,1 4-144,10 3-208,3-3-705,3-4-1937,9-2-2928</inkml:trace>
  <inkml:trace contextRef="#ctx0" brushRef="#br0" timeOffset="0.99">42770 26180 5955,'0'0'6819,"0"0"-4674,-30 38-80,26-15-48,4 10-353,0 9 49,0 5-208,4 8-256,2 2-193,0-2-480,-2-3-352,-4-6-112,0-5-16,0-7 0,-4-5 17,-2-5-49,0-4-80,-2-5-32,0-3 16,3-2 0,-1-4-721,1-6-655,5-3-641,0-10-1201,0-6-4529</inkml:trace>
  <inkml:trace contextRef="#ctx0" brushRef="#br0" timeOffset="0.99">42965 26426 10805,'0'0'4434,"0"0"-1985,31 0-32,-14 3-368,2-3-720,1 0-481,-2 0-464,-1 0-368,0 0-64,-7 0-320,1 0-1105,-10 0-752,1 0-1440,-2 0-2786</inkml:trace>
  <inkml:trace contextRef="#ctx0" brushRef="#br0" timeOffset="0.99">43001 26575 14919,'0'0'2209,"0"0"-2017,0 0 384,38 3 497,-19-6-577,0-5-112,1 2 80,-6 0-432,0-2-1857,-4 2-3217</inkml:trace>
  <inkml:trace contextRef="#ctx0" brushRef="#br0" timeOffset="0.99">43368 26189 14599,'0'0'2225,"0"0"-1313,0 0 1009,-17 29-224,12-8-337,0 6-447,4 4-209,1 1-304,-3-1-320,1-5 0,2-3-176,0-6-816,0-8-673,0-6-832,0-3-2817</inkml:trace>
  <inkml:trace contextRef="#ctx0" brushRef="#br0" timeOffset="0.99">43474 26358 12678,'0'0'4226,"-5"25"-3858,-2-4 464,0 6 1761,-3 8-896,-1 3-352,-5 2-561,4 0-352,-1 3 33,0-6-369,6-4 64,2-6-112,0-6-16,5-5-368,0-7-993,0-3-1040,0-6-1937,0 0-10405</inkml:trace>
  <inkml:trace contextRef="#ctx0" brushRef="#br0" timeOffset="0.99">43467 26692 18569,'0'0'3441,"37"-19"-3281,-19 10 528,3 4 1746,2-1-1202,-7 4-287,0 1-273,-10 1-432,-2 1-80,-4 7-96,0 2 16,-9 1-16,-3 5 64,-1-2-48,0 4-16,1-2-48,1-1 0,5-2-96,1-1 48,5-3 16,0 1-16,6-6 80,7 0-48,7-4 64,1 0-16,5-3 16,-2-2-320,0-2-448,-3-1-1105,-5-1-1296,-5 2-1201,-7 2-3154</inkml:trace>
  <inkml:trace contextRef="#ctx0" brushRef="#br0" timeOffset="0.99">22900 33074 6483,'0'0'4754,"0"0"-2225,0 0-656,-24 3-288,11 14-176,-6 12 111,-5 9 209,-5 10-320,-4 6-529,-10 3-320,-1 1 33,-1-4-129,-4-5-416,2-6-16,3-7-32,3-6 0,9-6 32,8-9-64,8-5-304,5-5-64,6-3-465,4-2-864,1 0-1008,1-2-1889,9-5-6883</inkml:trace>
  <inkml:trace contextRef="#ctx0" brushRef="#br0" timeOffset="0.99">31189 21657 8532,'0'0'1489,"0"0"-737,0 0-688,0 0 768,0 0 1025,0 0-336,-12 13-321,17-11-79,1 2 160,6-2 175,4-2-159,7 0-129,4 0 1,11-4 15,12 0-47,5 0-1,11 3 129,10 1-513,4 0-656,6 0 48,1 0 65,1 1-81,-6 2 240,-7-3-32,-12 0-432,-5-4 64,-11-6 64,-7-3-48,-3 0 16,-9-3-384,-9 4-385,-5 1-95,-4 4 272,-9 4 160,-1 3-337,-5 3-239,-7 6-81,1 2-319,-1 3 271,-1 1 81,5 2-1041,-1-3-2241,2-3-6948</inkml:trace>
  <inkml:trace contextRef="#ctx0" brushRef="#br0" timeOffset="0.99">31736 22050 6387,'0'0'-480,"0"0"5698,0 0-2625,0 0-944,0 0 224,0 0-512,-43-20-449,17 20-64,-6 9 161,-3 5-65,3 0-31,-1 4 31,7-1-144,9 0-143,7-2-161,10-3-144,6-2-288,12-4-16,5-5-48,5-1 16,5-10-80,0-4 48,-4-6-320,-2-5-96,-1 1 304,-4-5 112,-5 1 80,-6-6-16,-6 4-48,-2-3-112,-3 2 32,0 3 0,0 3-64,0 5 48,0 7 48,-3 9 80,-1 4 0,3 14-48,-4 11 128,5 9 512,-2 8 464,2 4-303,2 0-113,3-4-48,0-5-656,2-10 0,0-7 32,-4-3-32,0-9 48,0 1-48,-3-9-512,0 0-801,0-6-575,0-8-1762,0-5-3714,-3-2-5409</inkml:trace>
  <inkml:trace contextRef="#ctx0" brushRef="#br0" timeOffset="0.99">32026 21984 12806,'0'0'6659,"0"0"-6051,0 0 0,0 0 1441,0 0-272,0 0-768,-18-14-369,4 14-208,-1 6 144,1 5 241,-3 3-1,3 1-352,7 2-256,0 0-15,7-2-81,0-1-96,7-3 16,3-2 16,2-4 0,1-5 0,0 0 32,2-2-128,-2-7 80,-2-3-64,-4 1 64,3-3-16,-4-1-48,-1 1 96,-5 0-32,1 5-16,-1 1-80,0 5 80,0 3-48,0 0 64,0 5-80,-1 4 112,-2 0 16,1 0 48,2 2-16,0 1-64,2-1 192,7-3-112,-1 1-96,5-6-48,4-1 0,-1-2 48,6-2-16,-3-6-64,1-4-32,-4 1-112,-4-1-64,-2 0 48,-8 1 112,-2 5 0,0 1 32,-11 5 64,3 0-16,-2 5 96,0 1 64,4 5-80,5-2-80,1-1-16,1 1 48,10-3-80,1-3 64,8-3 0,-3 0 16,2-1 0,1-4 0,-4-4 32,0 1-48,-2-4 16,-1 1-80,2-4 32,-4 4-32,-4 0-32,0 2 32,-2 3 16,-4 3 48,3 1 0,-4 2 0,0 0-16,0 0 16,0 5-96,0 1 64,0 8 32,0 1 48,0 5-32,0 5 0,0-1-80,6 5 16,-5 2-16,6 1 15,-3 1 98,-2 2-114,-2-3 81,0-1 33,-6 0-1,-2-2 32,-3-4 0,-1-1-64,0-4 16,-2-3 16,2-4-48,0-3 80,-1-4-80,0-5 0,2-1-32,0-7 0,5-7-224,0-3-257,1-2-303,5-2-353,0-2-175,5 2 335,1 2 977,3 1 48,2 4 192,2 0 401,4 0 143,4 1-128,2-3 49,4 1-161,4 0-112,-1-1-112,0 1-176,0-1-16,-2-1-16,-6 0-112,0 2-352,-6 0-192,-5-2-689,-5 8-720,-6 1-928,0 5-1345,-12 0-4434</inkml:trace>
  <inkml:trace contextRef="#ctx0" brushRef="#br0" timeOffset="0.99">40111 27624 5875,'0'0'160,"-10"-25"240,6 14-768,1-1 2721,0 3-945,1 0-703,0 1 319,-1 0 65,3 2 127,0 3-31,0-1 224,0 4-145,0 6-672,0 11-448,0 12 833,0 11 1088,-1 8-432,1 8-369,-3-3-319,3-3-705,0-8 16,0-7 0,0-10-96,0-7-32,0-6 0,0-6 176,0-2-288,0-4 80,0 0 64,-3-10 177,-2-5-273,0-6-16,-1-6-128,6-8 16,-5-5 48,5-8-65,0-6 33,0-7-16,3-2 0,4-3-160,-1 3 0,2 5 208,6 9-48,-2 9-80,0 7 32,3 9 96,1 4-48,-1 9 64,-1 5-48,6 3 0,-6 3-48,1 12-112,1 4 0,-2 5 48,-1 5 192,-2 8-16,-3 1 32,-1 4 32,-6-2 16,-1-2-64,0-1-144,-6-5 48,-4-3 32,-6 0 16,-1-6 0,1-3 48,-1-1 0,0-6 0,1-5-32,2-3 32,0-2 16,9 0-48,0-7-16,5-2-528,0 2-1137,6 0-384,5-2-256,-2 6-1601,-1-2-3073</inkml:trace>
  <inkml:trace contextRef="#ctx0" brushRef="#br0" timeOffset="0.99">40385 27786 5266,'0'0'1105,"0"0"-1185,0 0 1056,0 0-223,0 0-1,0 0 176,-24-6 225,21 6 64,0 0 31,1 0 65,2 0-129,0 0-159,0 0 175,6 0-143,7 0-321,5-2-16,0 0 529,9-2-305,-3-2-463,2-1-273,-4-1-80,-6 0-48,-5 3-80,-2-1 16,-6 2-64,-3-2-96,-3 0-80,-6 1 64,-6-1 48,-2 0-1,0 3-15,-4 0 96,2 3 16,-1 0 16,6 6 64,-1 6-128,4 3 128,6 2 64,4 2 65,1 3-49,1 1 160,10-2 64,0-2-128,1-4-176,3-5 16,1-2-128,-4-8-112,4 0-560,-6-2-369,-2-8-1104,1-3-1809,-4-3-2545</inkml:trace>
  <inkml:trace contextRef="#ctx0" brushRef="#br0" timeOffset="0.99">40606 27794 15223,'0'0'2161,"11"26"-880,-6-11-1,0-1-576,0-5 225,2 1-113,-2-4-384,-5-2-368,3-2 17,0 0 191,-3-2-32,0 0 64,0 0 192,0-6-64,0-2 17,0-2 47,0-1-160,0-2-64,0-3-96,0-1 0,0 0 32,1-2-64,3-1-112,2 1 0,-1 2 0,0 1-32,2 5 0,-2 2 16,0 1 0,1 6-16,0 2-32,3 0 16,-5 2-32,0 3 16,0 1 64,1 2-96,-3-2-80,2 0-432,-4-4-240,5 2-513,-5-4-656,6 0-1376,-1-4-3731</inkml:trace>
  <inkml:trace contextRef="#ctx0" brushRef="#br0" timeOffset="0.99">40886 27492 17880,'0'0'5010,"0"0"-4737,-6 32-369,7-18 80,5 1-64,4-1-353,1-6-1007,-1-4-4371</inkml:trace>
  <inkml:trace contextRef="#ctx0" brushRef="#br0" timeOffset="0.99">40898 27788 20393,'0'0'2513,"3"27"-2288,-3-16-65,0-2 256,2-3-368,3-6 80,-2 0-352,0-9-545,1-5-2224,-2-5-5171</inkml:trace>
  <inkml:trace contextRef="#ctx0" brushRef="#br0" timeOffset="0.99">41054 27745 16311,'0'0'3250,"-4"29"-3042,0-15-96,1 3 865,3 0 127,3-4 209,3-3-225,7 0-704,1-7-256,7 1-48,-4-4-32,1 0-48,-2-5 16,-4-1 16,-3-4 0,-8-1-32,-1-1-64,0 1-32,-10-1-208,-5 1 0,1 3 224,-6 3 96,2 0 32,1 4 0,7 1 0,3 0-80,3 0 48,4 0-864,0 0-1473,9 0-1873,2 0-2833</inkml:trace>
  <inkml:trace contextRef="#ctx0" brushRef="#br0" timeOffset="0.99">41295 27780 21098,'0'0'2561,"0"0"-2433,0 0 224,-29 23 592,22-15-239,3 1-65,1 1-368,3-1-176,4-1-64,7 0 16,3-5-48,4 0-240,-1-3-240,-2 0 48,0-8 144,-4-1 240,-3-7 32,-1 0-16,-3-5-225,1-4-399,-5-3 64,0-5 64,0-5 256,-5-2 176,1 1 63,-3 7 33,7 5 65,-5 10 239,5 11 944,0 7-623,-6 21-609,6 7 320,-1 7 1008,-2 6-303,3 2-545,0-2-144,4-7-304,6-6 48,-2-6-192,1-8-544,-3-4-817,-4-7-1344,-2-4-1473,0-1-6659</inkml:trace>
  <inkml:trace contextRef="#ctx0" brushRef="#br0" timeOffset="0.99">41840 27675 8932,'0'0'1089,"0"0"63,0 0-640,0 0 337,0 0 655,0 0 49,-22 18 96,30-18-577,5 0-31,5-5-49,9-3 417,2-3-433,8 1 97,-3-2-1,-2 5-479,-4 0-641,-7 3-16,-4 2-225,-6 2-527,-3 0-256,-4 3-145,-4 3-352,0 2 545,-7 1-305,2 1-624,-6-3-528,0 2-336,-1-2-5699</inkml:trace>
  <inkml:trace contextRef="#ctx0" brushRef="#br0" timeOffset="0.99">41911 27835 9925,'0'0'6547,"0"0"-5491,0 0-720,0 0 865,0 0-97,0 0-319,5 10 255,15-10-192,4 0-415,1-1-129,0-5 128,3 3 32,-1 0-208,-10 1-96,4 2-128,-9 0-80,-4 0-160,-1 0-656,-5 0-353,-2 0-399,0 0-673,-7 0-689,-1-4-4833</inkml:trace>
  <inkml:trace contextRef="#ctx0" brushRef="#br0" timeOffset="0.99">42616 27515 6499,'0'0'752,"0"0"4035,0 0-1842,0 0-736,0 0-528,0 0-673,11 21 337,-6 4 255,-4 10 17,2 3-368,-2 4-337,4 1-336,-3-7-303,3-5-193,-5-5-16,5-6-64,-5-5 0,0-4-256,0-1-113,0-4-207,-3-4-224,1-2-753,2-2-496,-2-10-944,2-3-3282</inkml:trace>
  <inkml:trace contextRef="#ctx0" brushRef="#br0" timeOffset="0.99">43331 27686 9540,'0'0'5203,"0"0"-3394,-34-25 79,14 20-223,-1 1-608,-3 2-353,-4 2 192,6 3-175,-4 7-273,3 3 32,6 3 48,4-1-47,9 3-1,4-1-192,7-4-112,14-2-64,1-3-96,6-6 0,2-2-16,0-8 32,-2-3-112,0-8-192,-7-3 64,-3-1 0,-3-5 80,-3-3 16,-7-4 176,-2 1-80,-3-2 96,0 1-80,-4 5-384,0 3-65,-2 9 385,6 5-32,-6 8 192,6 5 80,-1 5-128,-2 10-64,3 11 112,0 8 609,0 6-17,0 9 112,0-3-159,4-3-305,2-4-176,-6-11-96,0-5 0,3-7-16,-3-7 0,0-3-16,0-2 0,0-4-32,-3 0-48,3-4-400,-6-5-945,6-3-992,0-2-704,0-1-2402</inkml:trace>
  <inkml:trace contextRef="#ctx0" brushRef="#br0" timeOffset="0.99">43561 27667 6355,'0'0'2641,"0"0"-784,0 0-368,0 0 79,0 0 369,0 0-48,6-4-416,-5 4-65,2-2-111,-3 2-96,0-2-65,0 0-207,0 2-337,-4-1-112,-8 1-160,1 0-80,-5 7-128,-1 6 96,-5 3 321,3 5-65,2 2 80,4 0-160,2 0-80,10-2-127,1-4-81,4-5-64,9-5 16,5-5-16,-2-2-32,6-9 80,-3-5-128,-2-5-64,-3 0 64,-4-4-16,-4 4 16,-2 0-129,-4 3 193,0 5-80,0 3 96,-7 3 0,4 2 0,-4 3-16,2 0-64,0 8 48,5 0 0,0 3 32,0 2-32,3 1 48,1 4-16,0-4 33,2 2-49,0 0 160,-2-3-96,-3-4-48,5-1-48,-3-2 16,4-4 0,-2-2-16,7 0 16,2-8 0,2-4-32,1 1-32,-3-2-64,2-1 64,-4-1 47,-3 4-31,-2-1 80,-7 2 1,0 3-17,0-1 16,-5 2-32,3-1 32,-2 1-16,-1 0 16,4 0-48,1 2 16,0 1-209,0 3-79,0 0 80,0 6-16,0 5 208,-3 2 0,3 4 32,0 1 0,3-1-32,3 0 16,5-3-144,1-5-368,3-3-64,1-2 207,0-4 1,1-4 96,0-3 192,-5-7 32,1 0 0,-2-1 48,-3 0 0,-3-1-32,1 3 48,-3-1-16,-1 5 48,-2 1-16,0 2 112,0 5-32,1 1-48,2 0-80,1 0-32,0 4 64,2 3-16,3 3 0,0 2-48,-1 1 80,4 2-16,-7 4 16,1 4-16,1 0 128,-3 6 0,-2 2 0,1-1 48,-3 1-95,0 0 95,0-2 0,0-1-112,-5-2-128,1-2 32,-4-1 32,1-1-32,-2-3 32,-2-6-16,1-2 32,-2-3-80,1-6 128,0-2-96,0-2 64,3-9-96,-1-5-192,1-3-97,1-2-95,1-3-608,5 1-785,-4 1 656,5 3 209,-2 4 880,2 3 176,0 2 160,7 0 80,0 1 193,8-2-193,5-5 112,5 1 80,2-2-112,0-2 0,2-1-15,3-1-49,-5 4-160,0 0-48,-8 3 80,0 3-128,-11 1-32,1 7-112,-7-2 16,-2 4-384,0 1-561,-7 0-479,2 0-289,-2 0-1905,-2 1-6530</inkml:trace>
  <inkml:trace contextRef="#ctx0" brushRef="#br0" timeOffset="0.99">19112 27775 5202,'0'0'9589,"6"37"-8021,-3 6 561,-3 17 865,0 12-545,0 5-1425,0-5-543,0-6-241,0-8-128,4-15-64,0-6 32,3-12-624,-4-7-785,2-7 112,-3-5-271,1-4-993,-3-2-1873,0-10-2994</inkml:trace>
  <inkml:trace contextRef="#ctx0" brushRef="#br0" timeOffset="0.99">18867 27870 7155,'0'0'5011,"0"0"-2498,-34-19-1393,26 12-63,1 1-113,4-2 385,3 2-321,10-1-528,9-1-352,8-2-63,8-1 15,7 1 176,3-3 32,3 1 256,2 1-48,-2-2-256,-7 3-144,0-1-16,-8-1-128,-2 2-352,-7-3-240,-7 3-497,-2 0-367,-8 3-97,-2 1-624,-5 5-32,0 1-1937,-2 5-1889</inkml:trace>
  <inkml:trace contextRef="#ctx0" brushRef="#br0" timeOffset="0.99">19375 27991 7331,'0'0'10341,"-10"48"-8548,10-23-128,0 0-65,7-2-831,3-5-465,6-3 16,1-7-128,2-5-144,0-3 0,-2-8 16,-2-4 16,-3-8-96,-1 0-288,-5-3-80,-5 0 0,-1-1-16,-4 2-1,-7 2 49,2 3 144,-7 1 192,0 6 0,-1 1 16,0 3 16,1 4-16,0 0-32,5 0-128,4 2-1025,0 0-1392,7 0-2049,0 0-4434</inkml:trace>
  <inkml:trace contextRef="#ctx0" brushRef="#br0" timeOffset="0.99">19632 28096 18825,'0'0'1232,"-3"45"-976,3-21 1505,0-4-336,3-3-577,6-3 209,-3-8-65,3-6-384,-1 0-63,-2-5 79,6-7-208,-5-5-240,0-6-48,0-6-80,-5-2 128,-1-6 64,-1-4-31,0 1-65,-3-3-96,-4 0 16,0 3 32,2 3-208,-2 7-64,0 5 128,4 5 16,0 9 48,1 2-32,2 6 32,0 2-16,5 1-32,5 1-81,2 5 65,4 8 64,1-1-16,0 4 32,0 2-208,0 3 144,-2-1 32,-4 2 16,-1-6 0,-5 2 48,-1-1-64,-4-1-64,-2-4 48,-7-1-32,-4 1 80,-5 1-48,0-5 32,-3 5-32,4-5-112,0-1-512,3 0-400,7-3-193,4 1-896,3-6-1169,0 0-3297</inkml:trace>
  <inkml:trace contextRef="#ctx0" brushRef="#br0" timeOffset="0.99">20116 27751 3233,'0'0'8484,"0"0"-6115,0 0-1120,0 0 352,0 0-449,0 0-736,28 29 353,-7 9 1568,3 2-512,1 1-433,0-2-831,-3-11-161,-6-5-64,1-6-176,-6-5-80,-5-3 0,1-1-96,-2-5 32,-3 2 0,-2-5 16,0 0 16,0-6 80,0-10-32,3-2-64,2-13-32,0-8-272,1-8-32,2-7-336,1-1-177,1-3 257,-1 2 112,-1 8 128,3 12 80,-6 9-145,0 14-15,-5 9-240,0 8-1329,0 9-1312,0 4-1794,0 5 1105,0-2-400</inkml:trace>
  <inkml:trace contextRef="#ctx0" brushRef="#br0" timeOffset="0.99">20510 27902 7748,'0'0'4113,"0"0"-1615,0 26-802,0-20-95,0-1-801,0-2-527,3 0-257,-2-3 0,2 0-369,-1 0-1407,-1-5-2162,-1-2-6051</inkml:trace>
  <inkml:trace contextRef="#ctx0" brushRef="#br0" timeOffset="0.99">20503 27660 14615,'0'0'1873,"0"0"-1633,-5-27 192,5 27 96,0 0-400,2 0-112,1 8-448,2 1-1665,1 7-1937,-3-1-4690</inkml:trace>
  <inkml:trace contextRef="#ctx0" brushRef="#br0" timeOffset="0.99">20655 27848 14871,'0'0'2689,"0"0"-2113,0 0 65,24-32 383,-18 18-31,0 1-465,-2 1-320,-1 1-192,-3 1 64,0 1-48,-8 3-16,-1 0 16,-3 4-16,2 2 16,-3 6-48,2 5 16,6 9-16,0 3 112,5 0 48,3 2-32,7-4-48,4-2-48,3-6-544,4-7-993,0-4-560,0-2-1072,0-8-449,0-4-768,-4-2 4002,0-2 784,-6 0-304,-3-1 545,-1 4 783,-4 0 609,-3 3 144,0 3 977,0 3-305,-3 4-720,-1 0-272,-1 7-673,5 3-479,0 3-353,9 1-224,1-5-48,6 1-32,-1-3-80,2-1 48,-3-4-64,1 0 48,-5-2-32,2 0 0,-6 0 32,-1 0-32,-4-2 16,3 0 0,-1-4-16,1 0-16,3-1-48,1 1-448,4-1 79,-1 1 369,0 2 80,2 0 0,-2 4 0,-2-2-16,-4 1 16,0-2 48,-3 0-48,0-1 128,-2-2 81,2-1-81,1-7-128,-1-1-16,2-2 16,-2-7-16,2-1-96,1-3-225,-2-3-15,1 0 0,-1 4 48,1 4-112,-4 10 32,0 7 320,0 6-49,-4 12-1663,-4 5-1586,-5 4-1824</inkml:trace>
  <inkml:trace contextRef="#ctx0" brushRef="#br0" timeOffset="0.99">19082 29241 12662,'0'0'3217,"0"0"-2208,0 0-209,0 0 305,0 0-33,0 0-192,-2-8-303,-5 8-193,-1 3 16,-8 8 96,2 8 193,-1 4 47,1 2-32,4 0-79,6 1-225,4-8-80,4-5-288,10-7 32,0-6-96,6-6-48,-1-14-240,0-3-144,-3-8 79,1-2 33,-7-3 240,-4-1 64,-4-1 64,-2-2-16,0 2-16,-5-1-160,-2 6-48,4 10 256,-1 8 128,0 7 464,1 8-384,0 20-272,3 9 144,0 11 737,0 7 207,0 8-127,0-4-449,6-5-304,-1-9-96,5-13-16,-2-6-16,1-11-384,-1-7-784,2-3-657,1-13-1121,-4-5-2720</inkml:trace>
  <inkml:trace contextRef="#ctx0" brushRef="#br0" timeOffset="0.99">19280 29249 12150,'0'0'6915,"0"29"-5138,0-20-209,0-3-335,0 0-561,0-4-544,2-2-80,2 0-688,-4-8-593,3-1-303,-1-7-1330,-2-2-3457</inkml:trace>
  <inkml:trace contextRef="#ctx0" brushRef="#br0" timeOffset="0.99">19286 29015 14999,'0'0'6259,"0"0"-5315,0 0-896,0 0 0,0 0-80,0 0 32,-2 4-112,7 3-1136,1-1-1378,2 2-2368,1 0-8292</inkml:trace>
  <inkml:trace contextRef="#ctx0" brushRef="#br0" timeOffset="0.99">19397 29262 17688,'0'0'1617,"15"31"-1441,-6-16 592,-2-3 513,3-6-65,0-2 65,-2-4-144,-2 0-353,4-2-224,-6-8-96,-1-1-176,-2-1-111,-1-1-65,0-1 0,-1 0 432,-6 1 96,2-1-160,0 1-111,2 2-209,0-1-96,3 2-48,-1 2 0,1-2 0,0 2 0,0 0 16,1-1-48,5 3-32,-3-2 16,4 5 80,1-3-80,-2 2-16,3 2-48,-1 0-112,1 0-97,1 2-399,-3 0-544,2-2-481,-1 0-720,-1 2-1121,-4-4-4018,1 2-4193</inkml:trace>
  <inkml:trace contextRef="#ctx0" brushRef="#br0" timeOffset="0.99">19601 29168 13574,'0'0'3250,"0"0"-1922,0 0 593,36 12-208,-19-12-384,-1 0-81,-1-6-223,-1-1-369,-1-3-432,-2-2 48,-3 1-48,-3-2-96,-3 1 0,-2-2 112,-2 3 33,-7 1 111,-2 4 144,-3 5-64,0 2-304,0 11-176,5 8-16,1 2 0,5 3 96,3 2-96,5-4 64,4-2 0,5-6-224,-1-1-288,2-8-112,-2-5-305,0-1-735,-4 0-721,-6-7-881,-3 1-2240,0-3-7749</inkml:trace>
  <inkml:trace contextRef="#ctx0" brushRef="#br0" timeOffset="0.99">19923 29043 7812,'0'0'816,"0"0"2209,0 0-2400,0 0-225,0-27 784,-3 21 337,1-2-416,1 3-97,-6-1-96,3 4 193,-7 2-257,2 0-127,-5 12-97,4 3-80,0 6 257,-1 4 127,8 2-352,0-2-384,3-2-80,6-2-16,5-6-128,2-5 48,1 0-16,2-7 16,-1 0-32,-1-3-160,1 0-304,-1-4-256,-4-4-177,3-4-495,-2-1-497,-1-5-2257,1-3-7940</inkml:trace>
  <inkml:trace contextRef="#ctx0" brushRef="#br0" timeOffset="0.99">20167 28778 3586,'0'0'7091,"0"-38"-4194,0 23-1424,0 3 624,3 8 320,-1 6-1040,-2 18-1089,2 12 448,0 11 1729,-2 6-272,0 6-928,0-1-673,0-4-544,0-10-64,0-9-16,-2-8-32,0-5 64,2-7 16,-2-4-32,-1-1-96,1-6-336,-2 0-337,3-3-463,-4-7-1201,3-4-497,-1-1-2880</inkml:trace>
  <inkml:trace contextRef="#ctx0" brushRef="#br0" timeOffset="0.99">20085 28968 9348,'0'0'8596,"0"0"-6211,0 0-1040,0 0-273,0 0-207,34-13-65,-15 9-15,3-2-353,-4 0-352,3-1-32,-1-1-769,-2 2-639,-4 0-689,0 3-2193,-1-2-4898</inkml:trace>
  <inkml:trace contextRef="#ctx0" brushRef="#br0" timeOffset="0.99">20375 28980 8084,'0'0'5378,"0"0"-2545,0 0-2032,0 24 1424,0-7-112,3 1-689,-3-3-815,2-2-225,-2-3-256,2-4-128,2-6-352,0-2-705,3-9-768,-3-6-2320,2-5-5556</inkml:trace>
  <inkml:trace contextRef="#ctx0" brushRef="#br0" timeOffset="0.99">20390 28713 16263,'0'0'3298,"0"0"-3010,0 0 16,0 0 497,-17 27-353,17-15-432,0-4 16,5 3-1569,-1-5-2657,0 0-5218</inkml:trace>
  <inkml:trace contextRef="#ctx0" brushRef="#br0" timeOffset="0.99">20500 28988 5362,'0'0'401,"0"0"2464,0 0-672,0 0-1393,5-32-175,0 24-273,-3-1-320,2 1-32,-1 2 48,-1 2 848,-1 0 625,-1 4 288,0 0 320,0 0-609,0 10-63,-3 3 16,0 3-81,-1 2-415,4 2-433,0 0-288,2-5-224,6-4-32,6-2 16,0-6-16,3-3-80,3-3-288,-3-8-80,2-2 192,-5-3-209,-3-2 369,-2-2 128,-9-1-64,0 2-480,-4-1-400,-7 7 624,-6 2 240,-2 7 176,-3 4 320,3 2-32,0 7 144,6 5-175,1 1-225,7 1-128,5-4-481,3 0-1439,4-4-2050,5-6-3490</inkml:trace>
  <inkml:trace contextRef="#ctx0" brushRef="#br0" timeOffset="0.99">20772 28957 15591,'0'0'4722,"0"0"-4754,0 0-256,36 3 368,-25-6 336,-3-3 449,3-1-1,-3 0-368,3-3-79,2-2 319,-3 1 16,4-1-304,-4 3-448,4 3 0,-4 3 0,-2 3-32,1 3 64,-1 5 16,0 1 97,-1 2-129,0 1 48,1-4-80,-2-2-577,3-3-783,-1 0-593,-3-3-1489,-4 0-3105,-1-6-3345</inkml:trace>
  <inkml:trace contextRef="#ctx0" brushRef="#br0" timeOffset="0.99">18545 29051 9268,'0'0'4050,"0"0"-2033,0 0 224,0 0-144,0 0-544,0 0-321,24 3-319,-14 21 463,5 11 577,-1 3-736,4 4-529,-3-2-512,-3-7-48,3-8-80,-4-6 0,-2-7-32,-1-4-336,-3-5-544,0-3-417,-2-3-496,-1-9-240,0-5-1088,-2-6-2898,3-8-6114</inkml:trace>
  <inkml:trace contextRef="#ctx0" brushRef="#br0" timeOffset="0.99">18773 28917 4562,'0'0'14167,"0"0"-11670,0 0-1601,-15 29 33,11 4 431,2 10 65,2 9-273,0 8-383,0 2-273,0-4-160,2-4-80,-2-8-112,2-7-64,0-7 64,-2-9-160,0-3-16,0-5-144,0-5-288,0-4-560,-4 0-817,-3-6-1361,4 0-1904,-4-6-9349</inkml:trace>
  <inkml:trace contextRef="#ctx0" brushRef="#br0" timeOffset="0.99">24234 28802 4962,'0'0'1185,"0"0"3281,-27-6-2049,16 4-512,1 1-176,-2 1-209,-2 0-239,0 0-417,-3 0-159,0 6-129,-3 5 192,3 1-384,-1 3-207,4 4 31,2 2 160,1 4 48,2 1-48,2 3 32,6 2-16,1-2-63,1 0-193,9-3-32,1 2 0,3-5-32,3 0 0,2 0-32,-2-4 80,0 0-80,3-4 48,-3 1-112,-3-3-32,0-3 80,-2-3-48,-2 1-64,1-2-32,-1-3-16,1-3-128,5 0-81,2-5 225,4-7-144,1-1 224,5-4 80,-3-3-144,3 3 128,-6-4-64,-3 0 48,0 2 48,-7-2-48,2 0 0,-4 0 0,-1-1 0,-1 1 16,1 1-80,-3-3 32,0 3 80,1 3-32,-6-3 0,5 7 16,-5-3 16,-1 3 80,0 0 48,-3 2 16,-2-3-111,-4 2-33,1-1 64,-3 0-112,-2 2 16,-1-1-32,-3 2-64,-5 3-193,1 1 97,-5 4 128,-2 2 0,-1 2-80,1 4-32,0 3-80,4 0 144,7-1 128,5 0-64,3-2 64,8-5-432,1 1-1249,1-2-848,8-3-1665,3-5-1248,2-1-2770</inkml:trace>
  <inkml:trace contextRef="#ctx0" brushRef="#br0" timeOffset="0.99">24318 28819 7347,'0'0'-1392,"0"0"5282,0 0-1874,-7-25-591,7 19-144,-1 6-497,-2-3-272,2 1 177,-2 2-145,-1 0-368,-1 0-96,-3 0-32,0 5 16,-1-5 48,-2 6 112,4-1 16,-5-2 0,4 1-16,1-2-95,0 0 79,-3 0-80,4-2 128,-2 4 16,-1-3-176,-1 1 0,-1 1-32,0 0 48,0 5 48,0 1 176,0 0-32,1 2-143,2-2-81,-1 3-32,5-3-16,1-3-32,3 1-80,0-1-769,0-3-1072,7-3-1568,0 0 447</inkml:trace>
  <inkml:trace contextRef="#ctx0" brushRef="#br0" timeOffset="0.99">24377 28884 5763,'0'0'2977,"0"0"32,0 0-1200,0 0-144,0 0-320,0 0-353,-9-4-384,9 4-15,0 2-145,-2 3-160,2 4 96,-1-1 352,1 3-143,-3-2-401,3-3-96,0-3-64,0 2 32,0-5-32,0 0 0,0 0 96,0-5 256,3-1 48,0-6-272,1-5-80,3 1-64,0-3 81,-1 2-97,-1 1 0,2 3 0,0 3 48,-3 3-96,1 2 96,-4 4-129,2 1 17,-2 0 16,-1 4 16,0 3 64,0 3-80,0-1 48,0 5-16,0-5 16,0 1-64,0 0-112,0-3 96,0-1 16,0-2 80,0-1-80,0 0-48,0-1 16,0-2 64,3 0 0,-1 0 80,0 0-48,1 0 32,-1 1 112,0-1-16,1 5-32,0-2-48,1 0 16,0 3 0,2 0-64,-1-1 16,1 1 0,4-3-32,-4 0-128,0 2-224,-1-4-512,-4 4-977,-1-5-1825,0 0-4498</inkml:trace>
  <inkml:trace contextRef="#ctx0" brushRef="#br0" timeOffset="0.99">24297 29006 5939,'0'0'2641,"0"0"480,0 0-1632,0 0-448,0 0-33,13-27-192,-12 22 145,-1 2 287,0-1 145,0 2-337,-4 2-255,-2 0 63,-1 0-143,-1 6-193,1 2-112,1 1-80,1-1-128,2-1-112,3 4-64,0-6-48,3 1-32,2-5-16,1-1 0,1 0-16,-1 0 32,-1-6 128,-1 0-32,-4 0 32,0 0-16,0-2 32,0 5-16,0-3-64,-2 1-16,2 4-64,0-1-352,0 2-960,0 0-1618,2 0-3137,3 0-5218</inkml:trace>
  <inkml:trace contextRef="#ctx0" brushRef="#br0" timeOffset="0.99">24333 28967 4450,'0'0'9845,"0"0"-10246,0 0-175,0 0 800,0 0 433,0 0-289,-26 27-304,26-25-48,0-1 32,0-1 896,0 0 385,0 0-225,3 0 1,-2 0 303,-1 0-335,7-3-353,2 0-368,3 0-224,4 1 33,1 1 79,4 1 16,-2 0-48,-2 0 480,0 1-224,-3 4-304,0-2-96,-4 3 161,1-4-129,-2-1-96,-1 4-64,0-5-449,-1 0-431,0 0-193,-4-5-127,-1 2-721,-2-6-2513,0-2-8084</inkml:trace>
  <inkml:trace contextRef="#ctx0" brushRef="#br0" timeOffset="0.99">24287 29790 14327,'0'0'4546,"0"0"-3410,-28 29-175,21-20 15,5 1-208,2-3-495,0-2-209,6-4-32,4-1 0,0 0 0,2-7 0,-1-1 16,-1-1-16,-5 1 32,1 0-48,-3 2 32,0 5 0,-3-1 32,0-1 32,0 3-16,0 0-96,-6 0 16,5 3-64,-4-1 16,0-1 0,5 2-16,-4-2 80,4-1-64,0 0 64,0-1-96,0-3-144,0-2-160,0 0 159,4 0 1,1 1-256,-3 0-256,2 4-97,2-1-111,-6 0-193,3 0 385,-3 2 416,0 0 288,0 0 64,0 0 112,0 0 368,0 0 177,0 0 207,0 0 32,0 0-63,4 0-193,0-1-160,2-4-207,1 0-161,4-1 16,4-1 96,-2-2-48,4 0-80,0-1 0,1 1 48,-1 1-32,-3 1 96,5-1 80,-6 2-47,1 0-33,2 2-80,-4-2-96,4 5-48,-2-1 64,3-2-32,2 2-32,-3-2 48,2 0-64,0 2 80,-4-2-64,3 1-16,-1-1 0,0-2 16,0 2 0,-1 1 0,-1-3-32,-1 2 0,-2 0 64,-3 1-80,-1 0 80,-5 1-48,1 1 16,-2-3-32,-1 2-32,4-2 64,-4 0-96,5-2-160,-1 3-256,3-3 15,-4 2 113,6 0 224,-7 1 64,2 0 64,-4 3-16,0 0-64,-4 0-352,-4 8-112,-3-2-929,-5 3-1537,-1-3-2896,0 0-6580</inkml:trace>
  <inkml:trace contextRef="#ctx0" brushRef="#br0" timeOffset="0.99">24559 29888 6611,'0'0'6819,"0"0"-3761,0 0-1090,0 35 17,0-16-400,0 0-208,-2 4-337,2-2-159,-5-6-305,5 1-176,-1-6-112,1-3-176,-2-3-16,2-1-64,0 0 32,-3-3 16,3-6 208,0-2-79,0-7-129,0-8-32,0 0-80,3-5 48,5-4-16,-2 1-80,5 3 48,0 3 32,-5 6 48,0 3-48,1 6 32,-2 3-96,-2 5 16,0 0-16,1 2 0,0 2-1,2 4 33,1 2 32,0 1 0,0 0-48,-2 1-32,1 0-16,-3-1 0,-3 1 96,0 0-16,-3-1-16,-3 3 32,0-2 32,-3-1-16,2 1-16,0-5 48,0 1-64,3-1 48,1-2-48,3 1 32,0 0-64,0 3 32,7-1 32,2 1 32,1-1-64,2 4 16,-1-4 16,0 0 0,-2-1 16,-1-1-64,-2-2 64,-2 0-448,-1 0-1105,-3-2-688,0 0-624,-3-4-1425,-1 0-4242</inkml:trace>
  <inkml:trace contextRef="#ctx0" brushRef="#br0" timeOffset="0.99">29340 31180 8292,'0'0'5250,"0"0"-3489,0 0 384,6-32 528,-6 26-896,0 3-112,0-2-689,-3 5-400,-2 0-223,-1 5-33,-6 4 32,1 3 0,-3 5 0,0 0-128,0 3-32,4 0-47,2 0-33,6-5-64,2 0 16,3-3-80,11-6-16,0-5 48,7-1-465,0-1-15,-1-7-496,0 0-881,-8-1-240,-2-1-1233,-6-2-5265</inkml:trace>
  <inkml:trace contextRef="#ctx0" brushRef="#br0" timeOffset="0.99">29432 31263 9028,'0'0'2113,"0"0"-1473,0 0 529,10 27 608,-8-23 320,1-1 48,1-3-593,-2 0-463,3 0 95,-2-3 241,0-2-160,1-7-609,0 1-160,-1-1-32,-2-4 17,3 4-193,-1 0 64,-1-2-80,0 2 16,1 1-240,4 2 0,-2-2-32,1 2 16,0 0 16,1 1-64,2 0 48,-1 2-32,1 3-16,1 0-16,2 3 0,-2 0-224,-1 0-656,1 0-609,-1 6-896,-1-4-1281,-4 1-4065</inkml:trace>
  <inkml:trace contextRef="#ctx0" brushRef="#br0" timeOffset="0.99">29677 31168 17960,'0'0'3266,"0"0"-3074,32 1-256,-19-1 688,-1-1 593,1-4 399,-5 2-655,-2-3-609,0 0-192,-6 0-64,-3-2 32,-6 5-96,-2 0 0,-6 0-16,3 3-48,2 0 64,0 9-48,4 8 16,6 3 0,2 1 144,0 4 0,5-2 64,7-3-96,3-3-96,1-5 32,7-7-544,-2-3-832,-2-4-1057,0-8-817,-4-3-3121</inkml:trace>
  <inkml:trace contextRef="#ctx0" brushRef="#br0" timeOffset="0.99">29939 31160 10725,'0'0'7283,"0"0"-6162,0 0-449,0 0 1185,0 0-112,-32 9 0,19 1-641,-2 2-480,7 0-400,-4 5-48,8-3-31,3 0-81,1-1-32,1-3 0,9-3 16,1-5-48,1-2 16,-2 0-16,2-7 0,-2-5-32,1-1 0,-5-4 0,0 0 0,-1 0-32,-5 3 16,1 2 64,-1 4-16,0 7 64,0 1-48,-3 9 80,-2 5 96,1 4 32,-2 2-176,4 0-16,-1-3 32,3-3-496,3-2-785,5-8-1024,3-4-816,1-1-2818</inkml:trace>
  <inkml:trace contextRef="#ctx0" brushRef="#br0" timeOffset="0.99">30176 31094 18921,'0'0'4850,"0"0"-3810,0 0-511,0 0 143,0 0-128,0 0 545,-14-12-193,6 18-640,-5 5-240,3-2-32,-2 5 32,5-2-16,3-1-16,4 1-80,0 2-80,6-2-64,4 2 112,6-3 64,-2 1-160,6-1-176,-4 1 336,-3-1 48,1 1-32,-7-4 48,-2 4-16,0-2 32,-5 0 0,0-1 16,-10-1-16,0-5 16,-4 3 32,3-4-64,-4 0 80,-2-2-64,1 0-80,-1-4 16,7 2 48,-2-2-96,6 1 80,2 3-65,2-3-575,2 3-624,0 0-657,0 0 128,2 0-400,2 0-3282</inkml:trace>
  <inkml:trace contextRef="#ctx0" brushRef="#br0" timeOffset="0.99">30231 31232 8788,'0'0'2353,"0"0"-1264,0 0 111,0 0 801,0 0-32,-31 16-288,27-12-337,4 1-367,0-1-385,10 1 16,4-5 177,7 0-225,5-6-288,1-6-192,1-2 0,-1 0-144,-7-3 96,-1 5-48,-5-2 48,-7 0-16,0 2-80,-4 1 32,-3 2-32,0 1 64,-5 2-16,-4 5 32,-1-1-32,0 2 32,-2 0-48,5 3 96,-3 3-80,4-1 32,1 4 16,-2-1-32,2 1 48,-3 5 16,-1-2 32,-3 8 16,2 0-96,0-2 16,-1 4 16,5-4 16,6 0-32,0-3-16,6-3-16,10-5 32,-1-3-80,8-4 32,5 0-256,0-2-48,-2-4-736,-2-3-1618,0-2-1904,-9-3-5939</inkml:trace>
  <inkml:trace contextRef="#ctx0" brushRef="#br0" timeOffset="0.99">28323 31171 9396,'0'0'3890,"0"0"-1089,0 0-1328,46 0 448,-14 0 560,8 0-752,2 0-609,-2-2-447,-2-2-401,-4-1-160,-6 2-16,-8-3-176,-8 1-977,-6-1-543,-2 0-161,-4 0-400,-7 0-1025,-2-5-1904</inkml:trace>
  <inkml:trace contextRef="#ctx0" brushRef="#br0" timeOffset="0.99">28682 30579 8356,'0'0'6323,"-10"-29"-5523,-1 14-576,-6 1 400,-4 3 1,-2 3-81,-3 6-80,-1 2-112,-1 4-95,4 9-225,8 6 96,-1 4-16,6 8 32,4 4-64,4 9 48,3 4 320,0 5 352,0 3 81,3 2-225,2 1 0,-2-3-15,1-2-65,-4-2-208,0-6-64,0 3-176,0-6-32,-4-6 0,-2-2-48,1-4 32,-2-7 0,2-6-80,1-7-336,2-4-560,0-7-817,-1-3-1280,3-14-2914</inkml:trace>
  <inkml:trace contextRef="#ctx0" brushRef="#br0" timeOffset="0.99">28825 30939 18280,'0'0'2257,"0"0"-1952,0 0-385,0 0 144,28-6-80,-19 16 0,-1 3-1121,-1 1-1888,-1 1-4355</inkml:trace>
  <inkml:trace contextRef="#ctx0" brushRef="#br0" timeOffset="0.99">28858 31211 17032,'0'0'4818,"0"0"-4034,0 0-752,0 0 96,-20 33-80,17-25 0,-1-3-16,-2-1-1200,5-4-1793,-3-1-2850</inkml:trace>
  <inkml:trace contextRef="#ctx0" brushRef="#br0" timeOffset="0.99">29028 31289 11957,'0'0'4659,"0"0"-4195,0 0 816,0 0 1154,0 0-1058,0 0-319,26-37-81,-18 22-432,-3 3-15,1-2-257,0 5-96,0 1 0,-1 2-32,0 4 48,0 2 0,0 0-64,1 6 0,-1 2 0,1 1 112,0 2 17,-1 0-161,0-2-96,0-1 32,0-2-16,-4-3-353,5-3-975,-6 0-1073,5-2-817,-5-9-3297</inkml:trace>
  <inkml:trace contextRef="#ctx0" brushRef="#br0" timeOffset="0.99">30591 31165 13734,'0'0'5251,"0"0"-4131,-38 0-784,26 0 1393,-5 6-192,0 0-657,2 2-335,0 1-321,7 0-176,2 2 16,6 1-48,1 0-64,9-2 16,6-1-273,1 1-191,5-4-112,-1-2 176,-2-1 112,-2 1 240,-2-2 48,-3 2 48,-3-2-32,-4 3 32,-5 1-48,0 4 48,-3 0 16,-8 1-16,1 3 32,-2-1-64,-4 1 48,-1-1 32,0-3-48,0 1 240,5-5 160,1 0 96,2-3-144,5-1-224,4-2-112,4-2-16,6-5-1456,2-7-897,-4-3-2289</inkml:trace>
  <inkml:trace contextRef="#ctx0" brushRef="#br0" timeOffset="0.99">30514 31162 9316,'0'0'1649,"0"0"-8996</inkml:trace>
  <inkml:trace contextRef="#ctx0" brushRef="#br0" timeOffset="0.99">31006 31278 6243,'0'0'32,"0"0"3329,0 0-639,0 0-417,0 0-176,0 0-352,13-11-625,-13 18-400,0 5 497,0 2 16,-3-1-385,1 0-480,2 1-192,0-6-176,-2-1-32,2-5-240,0-2-832,0 0-465,0-11-368,0-5-3105</inkml:trace>
  <inkml:trace contextRef="#ctx0" brushRef="#br0" timeOffset="0.99">31026 30991 8948,'0'0'6899,"0"0"-6579,0 0-288,0 0 144,22 34 81,-11-20-225,-1-2-1569,1-3-4418</inkml:trace>
  <inkml:trace contextRef="#ctx0" brushRef="#br0" timeOffset="0.99">31206 31326 14166,'0'0'4835,"0"0"-3875,0 0-928,17-32 720,-5 16 129,2-1-65,0 0 1,1 2-513,2 0-272,-1 7 256,1 2 512,-5 3-351,1 3-257,1 6-32,-7 5-16,2 0-96,-1 2 16,-1 3-64,0-1 16,-2-1-96,0-1-336,1-3-401,-1-3-447,1-1-321,-4-6-976,2 0-1585,-1-8-3634</inkml:trace>
  <inkml:trace contextRef="#ctx0" brushRef="#br0" timeOffset="0.99">29475 31805 5026,'0'0'7700,"0"0"-5123,0 0-1024,0 0-369,0 0-447,0 0 223,14 39 257,-7-15 255,3 1-399,2-2-529,4-2-288,1-4-192,1-6 96,2-6-128,-2-5 0,3-2-48,-3-10-128,-4-5-272,2-3-192,-6-6-17,-1-2 113,-4-4-16,-3 0-128,-2 0-33,0 3 1,0 4 352,0 6 240,0 5 128,0 7 160,0 5 224,0 2-144,0 4-192,0 7 240,0 6 241,0 6 159,0 4-80,3 5-15,-3 3 239,3 2-128,-3 0-287,0 0-145,0-2-240,-3-1-64,-4-2 64,-3-4-32,2-3 64,2-4-48,-1-4 0,0-5-32,6-6 0,-1-5-528,0-1-913,2-1-672,0-8-1585,0-2-2993</inkml:trace>
  <inkml:trace contextRef="#ctx0" brushRef="#br0" timeOffset="0.99">30163 31844 13462,'0'0'2049,"0"0"-1713,-34-2 385,19 4 847,-2 5-271,3 3-433,-2 3-143,-1 4-273,7 3 16,-2-3 208,8 2-223,4-3-113,0-5-192,11-2-64,2-5-16,6-4 0,-2-1-16,5-13-48,-3-5-224,0-4-16,-4-4 176,-2-2 48,-8-3-64,1-1 48,-5-1-32,-1-1 16,0 0 0,0 7-1,-1 3 17,-5 8 64,6 7-15,-3 6 47,1 6 0,0 15-64,-1 8 80,3 8 672,0 5 400,0 7-431,3-5-225,4-2-256,-1-7-112,2-8-64,0-6-128,-3-6 0,2-5-144,-2-2-400,-3-4-529,3 0-463,-1-10-401,2-3-2113,-2-7-4114</inkml:trace>
  <inkml:trace contextRef="#ctx0" brushRef="#br0" timeOffset="0.99">30376 31865 19145,'0'0'1040,"0"0"-816,0 29-48,0-23 145,0-5-193,3-1-48,-3 0-144,2-4-1137,-2-7-832,0-4-1857,0-5-2000</inkml:trace>
  <inkml:trace contextRef="#ctx0" brushRef="#br0" timeOffset="0.99">30359 31665 17976,'0'0'1345,"0"0"-1233,0 0 32,0 0-80,0 0-32,0 0-32,0 0-352,30 10-1761,-22-3-2225,-5 1-3682</inkml:trace>
  <inkml:trace contextRef="#ctx0" brushRef="#br0" timeOffset="0.99">30491 31897 10501,'0'0'3329,"0"0"-2464,13 27 735,-6-20 353,-3-1-448,2-2-368,-2-2-321,0 1 80,2-3-223,-6 0 47,5 0 336,-5-6-127,2-3-401,-2 1-32,0-7-111,0 1-17,0-6 128,0 1-352,0 0-80,0 1-96,0 4 48,0 2 32,0 2 80,3 6-112,-1 1 64,-2 3 0,5 0-16,0 0-80,2 0 16,3 3 32,3 1-16,2-2-48,0 0-560,1 0-593,1-2-687,-3 0-770,-1 0-1215,-2-2-1538</inkml:trace>
  <inkml:trace contextRef="#ctx0" brushRef="#br0" timeOffset="0.99">30728 31824 11029,'0'0'9813,"0"0"-9749,31 8-32,-18-6 112,4-2 1168,-6 0 17,-1-4-337,-2 1-351,-4-6-545,-4 4 16,0-3-96,-7-2 16,-4 5-128,-4-3 16,-2 8 96,1 0-64,4 2 64,1 9-48,6 5 48,4 1 0,1 2 64,4 1 16,7-3-80,3-1-48,2-5-16,1-4-1137,1-5-736,2-2-1184,-4 0-2690</inkml:trace>
  <inkml:trace contextRef="#ctx0" brushRef="#br0" timeOffset="0.99">31009 31778 4450,'0'0'18136,"0"0"-16823,0 0-1121,0 0 1025,0 0-1,0 0-15,0 0-225,-31 4-592,23 8-304,-3-1 0,3 5-32,-1-3 16,4 2-80,1-1 80,4-3-80,0 1 32,7-3 16,4-3-16,6 0 0,1-2-96,5-4 80,4 0-64,-2 0-368,-1-3-544,-2-4-737,-5 1-992,-3-5-1329,-8-5-5715</inkml:trace>
  <inkml:trace contextRef="#ctx0" brushRef="#br0" timeOffset="0.99">31131 31734 6771,'0'0'17592,"0"0"-16775,0 0-1010,0 0 338,34 4 255,-15-2 944,5 0-31,2-2-801,-3 2-480,3-2-48,-5 2 16,-2 0-928,-2-1-1665,-7-1-2274,0 0-5634</inkml:trace>
  <inkml:trace contextRef="#ctx0" brushRef="#br0" timeOffset="0.99">31206 31619 17912,'0'0'2033,"0"0"-1953,2 29 2337,-2-6-112,0 2-592,-2 5-224,-4 1-641,2 2-544,2-6-160,2-2-96,0-4 32,7-6-16,3-3-144,2-7-336,0-3-592,2-2-673,-1-2-800,-7-9 0,-1-6-4931</inkml:trace>
  <inkml:trace contextRef="#ctx0" brushRef="#br0" timeOffset="0.99">31400 31871 8756,'0'0'16023,"0"0"-15542,0 0-866,27 13 433,-16-13-80,-1-6-384,1-4-624,-5-5-1249,4-4-3234</inkml:trace>
  <inkml:trace contextRef="#ctx0" brushRef="#br0" timeOffset="0.99">31459 31606 23963,'0'0'2545,"0"0"-2369,-25 1-144,23 9-80,2-1 64,0 5 0,6-4-144,4 1-1280,0-3-2114,-3-2-4066</inkml:trace>
  <inkml:trace contextRef="#ctx0" brushRef="#br0" timeOffset="0.99">31621 31755 19593,'0'0'2401,"0"0"-2385,0 0 32,-23 39 961,19-22 495,2-1 193,0-1-673,2 2-767,4-4-145,9-1-32,1-5 0,6-4-112,-1-3-272,0 0-49,0-8 129,-2-6-96,-3-1 0,-8-4-192,-4-4-721,-2 2-79,-13 2 287,-3 1 673,-7 7 256,0 5 128,-1 6 176,4 0-144,5 6-64,2 3-128,6 3-1169,7-3-2448,0 1-4579</inkml:trace>
  <inkml:trace contextRef="#ctx0" brushRef="#br0" timeOffset="0.99">31779 31840 14711,'0'0'9604,"0"0"-8179,0 0-529,0 0 49,27-13-433,-15 8-144,0 0-224,3-3-80,1 3-112,1-1 48,-1 2-16,1 0 16,-4 4 0,1 0-16,-7 5 160,3 1-32,-9 4-16,3-3-96,-4 2 80,0-2-112,0-1-384,0-4-1105,-4-2-2160,3 0-3395</inkml:trace>
  <inkml:trace contextRef="#ctx0" brushRef="#br0" timeOffset="0.99">32095 31775 14519,'0'0'14182,"0"0"-13013,0 0-993,0 0-128,0 0-16,0 0 48,19-8-160,-19 4-224,-8-2-1201,-1-3-2529,-4-5-5330</inkml:trace>
  <inkml:trace contextRef="#ctx0" brushRef="#br0" timeOffset="0.99">33753 31307 12406,'0'0'4834,"0"0"-2801,26-4-881,-5 0 289,3 2 496,3 0-352,2-2-577,0 1-592,-1-1-304,-9 2-128,1 2-16,-8 0-64,-2 0-480,-5 0-849,-1 0-832,-4 0-800,0 2-1889,0-2-3426,-4 2 4834</inkml:trace>
  <inkml:trace contextRef="#ctx0" brushRef="#br0" timeOffset="0.99">33834 31473 11397,'0'0'5363,"0"0"-3378,0 0-481,0 0 81,38 15 80,-19-15-257,0 0-511,3-2-481,-5-2-336,0-1-64,-7 1-96,-1 2-1073,-2 0-1024,-5 0-1392,-2-2-3058,-2 0-5251</inkml:trace>
  <inkml:trace contextRef="#ctx0" brushRef="#br0" timeOffset="0.99">33228 31312 15367,'-9'26'2065,"-2"14"-977,-2 10 1234,3 8-530,-1 0-415,3-5-417,1-7-271,5-9-225,2-8-112,0-10 48,0-8-32,0-5-79,2-7 31,1-14 304,1-7 64,-1-11-688,1-7-32,-3-12-64,1-6 80,-2-5-48,0-6 112,0-4-32,0 0-96,0 2-160,0 6-400,0 9 272,0 7-16,0 10 159,0 10 225,3 6 32,3 8 16,4 6-32,3 4 16,7 5-48,2 9-16,7 5 48,0 9 0,2 3 48,-4 6-96,-4 5-80,-3 1-192,-6 1-384,-6-2 192,-4 3-33,-4-6 321,-9-4 256,-6-1-144,-7-4 80,-1-2 0,-4-2 16,-1-3 64,4-3 209,4 0 143,3-1 0,6 3-64,6 2 32,5 4 112,9 2-175,5 0-33,8 0-96,1-6-32,2-3-64,2-5 32,-4-5-208,-4-4 64,-4-1-48,-5-1 0,-3 0-384,-7 0-273,0 0-95,-5-1-401,-2-3-815,-7 2-402,0 0-1039,-2-2-2034,-1 2-5842</inkml:trace>
  <inkml:trace contextRef="#ctx0" brushRef="#br0" timeOffset="0.99">34354 31306 6691,'0'0'6771,"0"0"-4066,0 0-1296,-24 3-16,24 0-449,2-1-400,8-1 1,7 2 367,2-2 225,7-1-161,-2 0-112,3 0-159,-2 0-369,-2-4-304,-5 3-16,-3-1-48,-5 2-432,-3 0-673,-3-3-47,-1 3-289,-3 0-704,0 0-704,0 0-1393,-3-1-5363</inkml:trace>
  <inkml:trace contextRef="#ctx0" brushRef="#br0" timeOffset="0.99">34801 31151 6051,'0'0'9076,"0"0"-7347,25 40 1232,-9-15-384,-4 3-624,2 4-320,-1-1-689,2-8-511,-2 0-305,-3-3-176,0-6 64,-2-5-64,-4-3 64,1-6-112,-5 0-641,0-8-367,0-5-1265,0-9-1185,0-1-3761</inkml:trace>
  <inkml:trace contextRef="#ctx0" brushRef="#br0" timeOffset="0.99">34832 31666 11445,'0'0'3826,"34"-3"-2049,-10 3 352,-1-2-176,9 0-369,-2-2-559,7 0-177,-4 1-223,5-3-305,-5 0-224,-1 2-48,-10-2-64,0 5 32,-10-4-48,-2 5-593,-9-4-303,4 4-833,-5-1-48,0-3-1712,-5 2-4019,-1 2 433</inkml:trace>
  <inkml:trace contextRef="#ctx0" brushRef="#br0" timeOffset="0.99">35044 31037 9060,'0'0'4482,"-9"48"-1312,6-12-193,-2 6-208,-1 6-352,0-2-400,-3 3-816,-2-9-657,3-6-288,-2-5-160,0-6-80,3-6 32,2-3-64,-2-5 64,3-3-672,-2-3-448,4-3-897,-2-3-1297,4-8-2737</inkml:trace>
  <inkml:trace contextRef="#ctx0" brushRef="#br0" timeOffset="0.99">35722 31404 4818,'0'0'3106,"0"0"-2738,0 0 2513,0 0-256,0 0-720,0-10-272,6 9-160,7-2-305,0 1-239,6 2-337,2 0 656,0 0 49,6 0 0,-5 0-753,-2 0-336,-2 0-176,-1 0-16,-6 0 48,-2 0-128,-2 0-384,-5 0-689,0 0-95,-2 0 47,0 0 401,0 0-113,-4 0-559,1 0-577,1 5-753,-3-4-1728</inkml:trace>
  <inkml:trace contextRef="#ctx0" brushRef="#br0" timeOffset="0.99">35803 31493 6387,'0'0'5586,"0"0"-3521,0 0-944,0 0 224,0 0-289,0 0-368,0 0-175,1 18 15,9-18 224,-3 0 289,4 0-241,0 0-272,5-2-176,-4 1-159,3-2-161,0 1-16,-3 2-609,0 0-879,-7 0-2402,1 0-5378</inkml:trace>
  <inkml:trace contextRef="#ctx0" brushRef="#br0" timeOffset="0.99">36433 31294 12614,'0'0'6915,"0"0"-6147,0 0-688,41 5 176,-22-3 1217,2-2-657,1 0-367,-2 0-369,-2-2-16,2-2-48,-6 3-256,-1-3-801,-2-1-880,-3 2-1104,-3-1-737,1 0-2881,-1 1 2129</inkml:trace>
  <inkml:trace contextRef="#ctx0" brushRef="#br0" timeOffset="0.99">36752 31627 10053,'0'0'4242,"0"0"-3138,36-8-144,-4 7 673,7-4 896,12 5-848,9 0-400,5 0 95,7 0 1,-5 3-288,0-1-625,-4 1-128,-9 0-240,-8-2-16,-5-1-48,-9 0-592,-7-6-881,-8 0-1312,-1-3-32,-8-2-2018,-4-3-8355</inkml:trace>
  <inkml:trace contextRef="#ctx0" brushRef="#br0" timeOffset="0.99">37001 31038 6179,'0'0'10981,"12"43"-8692,-2-10-624,-1 3 272,-1 4-481,-2 0-511,4-4-513,-4-5-160,2-4-144,-2-8-48,1-2-64,0-7 16,-2-2 0,0-3-64,2-5-672,-3 0-881,2-3-416,0-7-1008,4-5-3362</inkml:trace>
  <inkml:trace contextRef="#ctx0" brushRef="#br0" timeOffset="0.99">37227 30992 11845,'0'0'5651,"-16"56"-3458,7-16-32,5 6-64,0 6-448,-1 0-561,0-6-415,5-4-401,0-9-256,0-6-16,0-10 32,0-2-176,-6-5-785,-2-3-1152,-1-4-1184,-3-3-3314</inkml:trace>
  <inkml:trace contextRef="#ctx0" brushRef="#br0" timeOffset="0.99">24402 31746 10309,'0'0'2609,"0"0"-240,0 0-1649,-32 10-79,20-4 463,7 1-175,-5 1-289,7 0-224,-1-1-192,-1-1-48,5-2 0,0 0-64,6-4-96,4 0 112,1-8 0,7-1-96,-3-5-32,0-1-32,-2 0 32,-2 3-64,-5 2 80,-4 3-32,-2 3 48,-2 2 0,-4 2-80,-5 0 112,0 6-64,-2 1 32,0 5-32,1-1 97,0 3-65,7-2 80,0-3 128,5-4-128,0 0-128,0-5 16,7 0 0,2-5-32,-3-2 80,0 0-48,-1-3-32,-4 4 64,-1 0 0,0 2 0,-1 1 16,-4 0-80,1 0-48,-1 1-673,-1 0-991,0 2-2162,1 0-5763</inkml:trace>
  <inkml:trace contextRef="#ctx0" brushRef="#br0" timeOffset="0.99">24386 31743 7555,'0'0'1921,"0"0"240,0 0-1264,0 0-17,0 0 193,0 0-81,-12 3-240,12-3 33,0 0-1,0 0 81,0-3-17,0-5-208,0-1-320,0-5-112,0 1 33,0-3-49,0 1-160,0-2 0,0 2 0,-2-3-32,0 1 32,-1 0-32,0-3 0,0 1 16,0 0 0,3-2 0,-3 0 0,3-4-16,0 1 16,0 1 0,0-1 0,0-1-16,0 2 16,0 0 0,0 2 32,0 2-64,0-1-48,0 3 16,0 2 32,-2 1-16,-1 0 16,1 2 16,2-2 16,-1 3-16,-3-1-16,4 1 0,0 2 16,0-3-16,0 1 32,5 0-16,-5-1-80,2 4 80,1-4-16,-1 3 48,0-5-48,-2 4 32,1 0 0,-1-1-16,0-1 0,0 1-32,0-1 48,-3-1-32,1 2 48,-1-1-32,0 2 0,-1 2 48,1-3-16,0 4-32,3-1-16,-1-1 16,-2 3-32,3-4 48,0 3-64,0-1 48,0-2 0,0 3 0,0-5 0,0 4 32,-2-4-16,0 1-32,-1-1-16,3 1 80,-3 2-48,3-1-64,-3 3 64,3 1-16,0 2-16,0 2 16,0 0 16,0 0 32,0 2-64,0 0 32,0 0-32,0 0 0,0 0-48,0 0 0,0 0 0,0 0-129,0 0-15,0 0 80,0 0 80,0 0 48,0 0 48,0 0-48,0 0 32,0 0 0,0 0 16,0 0-16,0-1-16,0-2 16,0 3-48,0-2 80,0 2-64,0 0 32,0 0-32,0 0 48,0 0-48,0 0 16,0 0 0,0-1-16,0 1 16,3 0-32,-3 0 64,0-3-64,0 3 48,0 0 0,0 0 0,0 0-16,0 0 16,0 0-32,0-1 16,0 1 0,0 0-32,0 0 48,0-2-16,0 2 0,0-2-16,0-2 16,3 0-16,-3-2-16,0 2 0,0 1 0,0 1 80,0 2-48,0 0-16,0 0 16,0 0 32,0 0-48,0 0 16,0 2 0,-3 1-16,-1 6 80,-1-2-64,0 4 16,0 1 0,0 1 112,-2 1 112,2-1 33,-2-1-97,1-1-80,2-1-48,0-3-80,-1 1 64,0 0-64,3-2 64,-2-1-16,0-1 0,2-2-16,-3 2-32,4-4 48,-2 2 0,3-2-16,0 0-64,0 0 16,0-6-64,0 0 64,0-2-32,3-1-129,1 3 177,-2-2 16,-2 2 0,2 1 48,1 1-16,-3 0-48,1-1-16,3 0-192,-2 0 64,1 1 48,1-1 64,1 1 16,1-2-32,0 0 48,2-1 32,1-2 16,2 2-32,0 0 32,-1-1-16,1 0-16,-3 7 48,1-2-48,-2 3 16,-1 0 64,-2 3 0,0 4 32,0 4 176,0-1-80,1 3 49,-3-3-65,1-1 48,1 1-32,-1-3-160,-3-1-16,3-2 16,-1 0-32,0 0-32,2-4 48,1 0 0,0 0-112,5-2-304,-3-5-1185,5-3-2033,-6-6-3185</inkml:trace>
  <inkml:trace contextRef="#ctx0" brushRef="#br0" timeOffset="0.99">24585 31148 8692,'0'0'4914,"0"0"-2673,0 0-784,0 0-433,0 0 97,-6 37 47,3-14-207,1 0-161,2 1-175,0-5-257,0-3-128,5-4-128,-4-5-128,4-3 32,-3-2 0,2-2 48,0-2 32,-4-8 128,2-4-144,3-8-16,-3-5-128,3-5 64,-3-2-64,-1-1-32,2 1-32,-3 0-160,0 5 160,0 5 80,2 2 48,-2 5 0,0 4 0,4 1 16,-2 1 0,3 5 0,0 0 0,2 5-32,3 1 16,1 0 0,0 6-32,1 3 48,2 2-48,-4 6 48,1-1-16,-3 1 0,-3-1 16,-1 1 16,-4-3-64,0 1 32,-2-1 32,-7-3-80,1 1 64,-7-1-16,2-4 0,-2 4 0,-2-6 0,5-2-16,0 1 16,2-2 16,4-2 16,1 0-16,5 0-32,0 0 64,7 0-16,3-2 16,4 1-96,3-2 96,1 3 0,-1 3 32,-1 0 32,0 6-16,-4 2-48,-2-2-32,-1-1 0,-3 1-16,-2-1 32,-2-2-32,-2 0-32,0-3-80,0-3-400,0 0-705,0 0-768,-2-3-2865</inkml:trace>
  <inkml:trace contextRef="#ctx0" brushRef="#br0" timeOffset="0.99">18948 31343 9636,'0'0'6339,"0"0"-4274,0 0-1168,-31-2-609,14 11-208,-2 5 16,-5 5-96,1 5 48,-1 5-64,3 8 80,4 2 48,5-3 512,3 0 113,9-1-385,6-6-320,12-4 16,6-4 48,7-5-32,7-8 304,4-8-160,3-1-80,-2-12-48,-2-9-16,-5-2 48,-4-6-64,-6 2-16,-3-3-128,-11 0 80,-1 5-144,-5-1 128,-1 2-64,-5 5 112,-2 3-96,-7 1-16,-6 3-16,-4 4-96,-7 0-16,-1 3 48,-7 0 176,0 4-240,-3 2 192,2 0 32,4 0 0,6 0-16,5 0 16,10 2-80,1 0-1489,9-2-704,0 0-2065,11-2-7011</inkml:trace>
  <inkml:trace contextRef="#ctx0" brushRef="#br0" timeOffset="0.99">18938 30954 6675,'0'0'832,"0"0"897,4 46-304,-4-11 1616,0 16-111,0 15-817,-4 15 144,0 12-545,-5 0-255,3 3-464,1-10-417,1-9-208,4-15-160,0-12-16,4-10-128,6-8-16,-3-6-16,3-7-48,-3-7-928,0-3-897,-2-7-848,-3-2-1649,-2-11-3074,0-6-463</inkml:trace>
  <inkml:trace contextRef="#ctx0" brushRef="#br0" timeOffset="0.99">18797 32497 6003,'0'0'6147,"0"0"-4979,0 0 257,0 0 464,3-31-97,0 12-447,3-5-160,-1 0-145,0-1-304,4 2-159,-1 2-129,3 5 80,-2 4-272,-1 7-112,2 3-96,0 2-80,-3 10 32,4 1 32,0 4 0,-2 1-16,1-1 16,-1-2-16,-4-1-16,-1-5-368,-3 2-128,-1-4-112,0 1-161,0-3-143,0-3-513,-1 0-1024,-2 0-2097,3-7-4642</inkml:trace>
  <inkml:trace contextRef="#ctx0" brushRef="#br0" timeOffset="0.99">19111 32259 6707,'0'0'-848,"0"0"5666,0 0-2497,0 0-336,0-28-80,0 23 0,-4 5-273,-3 0-671,-1 2-497,-1 9-64,-3 6-112,-1 6 225,5 3 191,2-1-144,2-1-80,4-3-176,0-2-111,5-5-97,4-5-32,1 1-32,-1-2-16,1-4-48,-5-2-769,-1 0-960,-4-2-1104,0-2-2785,-2-8-8581</inkml:trace>
  <inkml:trace contextRef="#ctx0" brushRef="#br0" timeOffset="0.99">19172 32429 13686,'0'0'3842,"0"0"-3218,0 0 65,0 0 447,0 0 33,0 0 31,10 18-127,-8-18-241,0-4-352,0-4 49,1-4-193,-3 1-96,2-4-112,-2-2-32,0-3-112,0 1 64,0 0-48,1 2-48,1 1 64,0 5-64,3-1 64,0 2 16,-2 3-64,4 1 16,0 0 0,-1 5-32,2-1-32,1 2-256,-1 0-1409,-1 3-560,1 2-1393,1-2-1040</inkml:trace>
  <inkml:trace contextRef="#ctx0" brushRef="#br0" timeOffset="0.99">19350 32295 19369,'0'0'2673,"0"0"-2641,0 0-208,31-19 272,-21 9 656,-2 3 497,-4-1-481,-2 0-560,-2 2-112,0 0-31,-3 1 31,-6 4-96,-3-2-64,0 3-33,1 3 1,0 6 16,-1 5-32,6 3 32,2 3 0,4 3 96,0 0 0,8-2-48,6-3 32,0-7-48,6-4-400,1-7-961,1 0-624,-2-7-1632,-3-6-3795,-4-4-655</inkml:trace>
  <inkml:trace contextRef="#ctx0" brushRef="#br0" timeOffset="0.99">19508 32234 18729,'0'0'2161,"0"0"-2065,0 0-64,0 0 832,0 0 561,0 0-1,0 0-575,-9 22-577,7-12-176,2 2-48,0-1-16,0-1-16,0-2-16,0-4-112,6-1-144,-1-1-128,1-2-209,0-2-79,3-5 144,-4-1 416,-2-2 112,2 3 16,-3-1 32,-2 6 32,0 2 496,0 0-128,2 6-272,-2 4-16,0-1 161,5 1-193,0-1-96,0-3-705,0-6-1184,2 0-2256,-2-4-5332</inkml:trace>
  <inkml:trace contextRef="#ctx0" brushRef="#br0" timeOffset="0.99">19664 32113 11525,'0'0'14279,"0"0"-13543,0 0-848,0 0-80,0 0 144,0 0 128,-14 11-48,9 1-32,0 2-32,3-3-80,2 2-128,0 1-208,2-3-321,5 1-223,1-1 191,1-2 289,1 3 416,0-2 80,-1 2 16,-3 1 16,0-2-32,-6 2 48,0 1 80,0-2 368,-10-1-95,2-2-81,-1 0 64,-2-4-160,1-3-112,3-2-16,2 0-112,0-6-768,3-7-1217,2-4-2721,0-4-10501</inkml:trace>
  <inkml:trace contextRef="#ctx0" brushRef="#br0" timeOffset="0.99">19775 32173 22730,'0'0'1809,"0"0"-1793,-3 34-16,1-21 224,2-2 145,0-5 31,0 0-384,0 0-769,0-4-1552,0-2-1344,0-2-3635</inkml:trace>
  <inkml:trace contextRef="#ctx0" brushRef="#br0" timeOffset="0.99">19751 31913 22730,'0'0'1841,"0"0"-1857,0 0-976,0 0 752,0 0-64,0 0-737,0 0-832,14 28-2465,-11-15-6819</inkml:trace>
  <inkml:trace contextRef="#ctx0" brushRef="#br0" timeOffset="0.99">19875 32179 9780,'0'0'5971,"0"0"-5571,0 0-63,0 0 1519,0 0-239,0 0-224,27-20-225,-25 12-159,1-1-321,1-3-16,-2 3 33,-1-2-225,2 5-336,-1 0-96,0 4-16,2 2 32,-4 0-16,5 9 0,-4 2 352,3 1-176,-3-1-208,4-3-32,-1 1-432,4-9-1073,-2 0-1200,4-5-1761</inkml:trace>
  <inkml:trace contextRef="#ctx0" brushRef="#br0" timeOffset="0.99">18541 32389 14807,'0'0'3201,"4"29"-1648,-4-10-240,2-2-321,0 1-576,-2-5-304,0-7-32,3-5-112,-2-1-512,1-13-1281,-2-6-2049,0-8-5698</inkml:trace>
  <inkml:trace contextRef="#ctx0" brushRef="#br0" timeOffset="0.99">18524 31954 7395,'0'0'4146,"17"33"-2721,-4-13-1249,0 6-112,2-1-1697,-1-2-4578</inkml:trace>
  <inkml:trace contextRef="#ctx0" brushRef="#br0" timeOffset="0.99">20050 32015 19145,'0'0'6611,"0"0"-5379,0 0-944,-34 4-47,27 6-129,3 1-96,0 1 48,2 3-48,2-1-16,2-2-288,5 0-273,-2-4-255,4-2-225,-1-3-63,2-3 464,2 0 416,-1-1 224,1-4 80,1-6-16,1 4 80,-7-1 32,0 2 240,1 4 192,-6 2-288,-2 2-208,0 10 16,0 5 545,0 3 95,0 6-432,0 3-160,0 2-80,0 1-80,0 1 48,0-1-96,0-1 48,0-4 0,0-2-16,-2-2 32,-6-4-48,-1 0 48,-1-3-32,-1-3-48,-4-3-96,1-5 0,-2-5-64,5 0 144,-1-4 48,3-9 0,3-4 16,2-5-112,4-3 16,0-4 0,4 1 64,2-1 32,7 4 16,-2 1 16,3 4 208,2 1 64,-4 4-144,4 1 0,-1 2-80,-5 0-15,3 4-65,-4-1-81,-6 3-591,0 0-1297,-3 1-1680,-4-1-4323</inkml:trace>
  <inkml:trace contextRef="#ctx0" brushRef="#br0" timeOffset="0.99">34822 32128 17928,'0'0'3682,"0"0"-3170,0 0-432,0 0 721,0 0 335,39-3 17,-15-2-417,2-1-400,-1-3-320,-4 2-64,-1-3 32,-4 3-320,0 1-1281,-8 2-112,-2 1-288,-2-1-2737,1-2-9652</inkml:trace>
  <inkml:trace contextRef="#ctx0" brushRef="#br0" timeOffset="0.99">35010 31843 14215,'0'0'2689,"0"0"-1329,0 0 689,0 0-768,-33-21-641,10 21-256,2 7-112,-1 3-159,2 3-49,2 1-16,4 3 16,5-1 32,3 3 48,6-2-48,0 2 80,2 0-48,8 0-32,1 1-64,2-1 0,1 0 48,-2 2-80,-2 0-64,-5 2 48,-3 0 64,-2 0-64,-7 0-16,-1 0 32,-3-4-32,3-2-48,-1-5-336,2-4-337,7-6-623,0-2-1602,0-10-4065</inkml:trace>
  <inkml:trace contextRef="#ctx0" brushRef="#br0" timeOffset="0.99">37311 32159 5282,'0'0'769,"0"0"-737,0 0 2817,0 0-1040,0 0-801,0 0 305,0 1 448,3-1 32,2 0-225,0 0-143,6 0-256,1 0 63,5 0-175,7 0-289,6-1-112,2 1-176,2-4-95,0 2-161,-2-1-240,-5 2-80,-4 1 96,-2 0-16,-9 0-128,-2 0-49,-3-2 1,-2 0-80,-5-1 224,0-2 80,-5-2-32,-2-3 32,2-3-80,-4-3 32,-2-1 0,-2-2-64,1-4-96,-4 0-176,0-4 96,-1 2 112,-3 2 96,3 0 64,2 4 48,2 2-48,5 3 0,4 3 176,4 1 80,11 4-48,6-1-64,11 2-48,1 2-64,7 1 128,5 2 0,-1 0-15,0 2 95,-7 4-160,-5 0-48,-6 1-16,-5 1-48,-6-1 32,-1 1-48,-9-2-16,1 2 16,-2 1 0,-2 3 48,-4 0 0,0 2 0,0 6-48,1 1 80,0 2-16,1 4 112,2 0 96,-4 0-64,2-1 160,-3-3-96,0-6-32,4-1-208,-2-5 16,5-3 48,0-4-48,5-3 16,5-1 32,5 0 32,3 0 16,5-5 305,0 1 15,1 0-64,0 0 16,0 4-64,-3-1-176,-5 1-96,-4 0-32,-5 0-128,-3 1-400,-4 2-432,-2-2-193,-7 1-431,1 0-593,-5-2-785,5-4-3265</inkml:trace>
  <inkml:trace contextRef="#ctx0" brushRef="#br0" timeOffset="0.99">38281 31976 17496,'0'0'2673,"0"0"-1936,0 0 1135,-34-10-111,18 10-736,-6 1-577,1 8-256,4 0-128,2 0 48,5 3-64,3-1-48,5 1 80,2 1-80,5 1 0,5-1 48,4 3-48,2-3-16,3 1 48,-1-1-16,0 1 0,-1-1 64,-1 0-176,-8 1 96,-2-1-80,-4 0 96,-2-1-32,-5 0 16,0-3-48,-7-3 64,0 0 0,2-4 0,-1-2 48,-2 0-32,0-2-16,3-4 16,-1-1-32,3-1 16,-2-4-208,4 3-896,5-5-1458,1 2-1295,0-1-2850,1 0-3634</inkml:trace>
  <inkml:trace contextRef="#ctx0" brushRef="#br0" timeOffset="0.99">38399 32162 22426,'0'0'1905,"-2"26"-1777,1-15 96,1 4 657,1-10-161,4-1-528,1-2-160,0-2-1665,-2-6-1456,1-5-1969</inkml:trace>
  <inkml:trace contextRef="#ctx0" brushRef="#br0" timeOffset="0.99">38442 31921 20858,'0'0'4097,"0"0"-3344,0 0-721,0 0-48,0 0 80,0 0-48,7 0-80,-5 10-1713,2-2-1697,-3-3-4209</inkml:trace>
  <inkml:trace contextRef="#ctx0" brushRef="#br0" timeOffset="0.99">38574 32244 17224,'0'0'2465,"0"0"-2145,0 0 1041,0 0 576,0 0-241,0 0-639,34-23-545,-20 7-224,3-3-80,-1 1 225,1-4-145,2 1-144,-1 4-176,-4 4 16,0 3-16,-4 6 48,-2 4 64,-2 0 48,-1 9 240,0 3 160,-5 4-112,1-1-207,-1 2-113,3-2-160,-2-3 64,-1-1-257,5-3-591,-3-5-769,2 0-704,2-3-816,-2 0-1217,6-6-3618</inkml:trace>
  <inkml:trace contextRef="#ctx0" brushRef="#br0" timeOffset="0.99">39013 32150 21098,'0'0'3729,"0"0"-2912,0 0 687,-12-31-191,1 28-881,-5 3-320,-2 2 0,-4 7-112,3 5 32,0 4 16,6 4-112,5 1 0,8 0 48,0-2-16,11-2 32,11-5 16,4-5-160,8-5-48,7-4-112,0-4-96,-1-8 208,-2-3-641,-6-4 529,-3-4 256,-5-6-16,-5-4-160,-7 1 48,-10 0 128,-2 1-32,-12 4 624,-9 6 641,-9 7-337,-3 8-672,-5 6-144,-1 0 32,6 10-192,6 1-240,10 3-432,6-3-1153,6-3-1665,5-4-2017</inkml:trace>
  <inkml:trace contextRef="#ctx0" brushRef="#br0" timeOffset="0.99">39204 31738 1553,'0'0'4226,"0"0"688,0 0-3169,0 0-145,0 0 129,0 0-160,-8 37-80,8-14-193,-3 6 337,-7 8 144,-2 6-241,-8 6-287,-1 7-401,-2-1-159,1 1-49,4 0-128,-2-6-496,6-2-112,4-8 64,5-6 0,0-1 0,1-7 0,2-4 48,-1-4-288,1-6-272,1-1-369,-4-5-783,1-6-1106,-1 0-1328,2-5-5714</inkml:trace>
  <inkml:trace contextRef="#ctx0" brushRef="#br0" timeOffset="0.99">36717 31984 5202,'0'0'433,"0"0"3264,0 0-719,0 0-1009,0 0-113,39-27-111,-18 18-224,3-3 80,-2 1-593,4 3-224,-3 0-47,-3 4-81,-5 4-384,-1 6-208,-5 5 0,-4 9-32,-3 5 16,-2 5 80,-7 7 160,-2 2 273,-1-2-273,-1 0-176,4-5-112,2-5-64,-1-3 48,2-6-32,-3-2 80,2-3-48,-3-2 64,4-6-16,-3-3 48,3-2-48,0-4 0,4-5 16,0-3-144,0-2-496,0 3-17,5-1 481,6 4 80,0 3 48,1 3-32,-1 0 64,5 2 64,0 0 337,1 0-49,0 4-80,4-2 320,1 0-16,0-1-415,1-1-1,3 0-16,-4 0 208,1 0-144,-5 0-128,-3-1-112,-4-1 48,-5 0-48,-1 2 16,-5-2-176,0 2-400,0-2-257,0 0-607,0-2-1073,0-1-817,0-4-2593,0 2-7459</inkml:trace>
  <inkml:trace contextRef="#ctx0" brushRef="#br0" timeOffset="0.99">41664 32336 8820,'0'0'4322,"0"0"-2545,0 0-1169,0 0-96,0 50 801,0-14 1296,-4 9-624,2 1-784,-3 0-337,4-8-208,1-5-15,0-8-305,0-8-64,0-6-208,0-5-96,0-2 32,0-4 48,0 0 64,-5-11 368,5-5-80,0-7-384,0-10-128,-2-3 48,2-8 16,0-6 32,0-3-32,0-2 0,2 2-48,-2 6 96,5 2 16,1 12 48,0 7 0,4 8-32,0 7-64,7 6-32,0 5 0,6 9 48,0 10 64,3 5 16,0 10-80,-2 0-32,-2 1-32,-3-1 32,-5-4-192,-4-2-112,-8-8 176,-2-3 112,-7 1 0,-5-6 64,-5-1-32,-4-3 48,-1-3-48,-1-3 16,2-2 16,1 0 16,7 0-48,3 3 48,5 0 0,5 5-32,5 4 80,7 2-32,8 6 352,3 1-32,4 0-48,1-2-112,0-4 0,-2-1-96,-3-4 0,-8-3-15,-3-3-178,-2 0 1,-8-2-224,-2 0 0,-2 0-144,-8-2 144,-2 0-977,2 0-912,-6-4-1697,6-6-4754</inkml:trace>
  <inkml:trace contextRef="#ctx0" brushRef="#br0" timeOffset="0.99">42573 32184 5667,'0'0'6579,"0"0"-3890,7-27-752,-7 21-16,0 6-689,0 0-207,0 11-673,-4 11-160,-1 10 496,3 10 1041,-3 9-160,5 2-369,-2 1-495,2-6-465,0-6-64,0-10-112,-2-6 32,2-6-64,-1-3 0,1-5-16,-3-2-160,1-3-593,0-1-351,0-6-753,2 0-336,0-7-1040,4-5-3106,2-7-3122</inkml:trace>
  <inkml:trace contextRef="#ctx0" brushRef="#br0" timeOffset="0.99">42867 32478 11461,'0'0'3666,"0"0"-1857,0 0-241,0 0-79,0 0-416,0 0-577,-32-7-176,20 10-48,-1 5-32,-2 1 192,2 5 33,2-1 15,3 5-160,6-3-112,2-2-64,7 1-64,5-5-64,7-3 32,5-6-48,-2 0-16,5-6-64,-8-3-352,2-5-32,-11-1 112,1 2 64,-11 0-49,0-2 97,-2 4 112,-7 0 96,-3 3 16,-1 1 0,0 3 80,1 2 48,2 2-96,4 0 32,2 0-48,2 0 0,2 0 16,0 6-64,6 3 48,0 6 48,1 3 128,3 3 64,-5 2 33,2-2 31,-3 0-112,1-4-96,-5-1-64,0-7 32,1-1-64,-1-4-16,0-4 80,4 0-96,1-4 16,-3-4-768,4-1-961,1-3-1073,-3-1-2448,0-1-4354</inkml:trace>
  <inkml:trace contextRef="#ctx0" brushRef="#br0" timeOffset="0.99">43070 32501 16199,'0'0'1297,"0"0"-497,0 0-880,0 0 368,0 0 1537,6 29-352,0-18-433,0 1-495,1-2-305,0-3 0,0 1 32,-4-6-128,4 0-48,-5-2 96,0 0 208,1-6 17,-3-2-177,0-3-64,-7-1-32,0-2-48,-1-3-80,2 3 0,-4-6 16,4 3-64,5 2 48,-4 3-64,5 3 80,0 3-32,5 3-16,1 3-48,5 0 16,1 0 32,4 6 16,-2 0 0,-1-2-192,-1 2-1041,-1-2-400,-2 0-704,-8-4-2113,4 0-3761</inkml:trace>
  <inkml:trace contextRef="#ctx0" brushRef="#br0" timeOffset="0.99">43385 32440 18873,'0'0'2129,"0"0"-1841,0 0 416,0 0 801,-36-4-97,22 13-367,-3 1-657,6 3-224,1 3-128,4-3-48,4 1 80,2-2-48,2-4-48,4 1 48,5-6 0,-1-3-64,7 0 80,-3-7-112,1-5 0,-1 1-48,2-2 32,-4-1 32,-3 2-176,-1 3-112,-3 3 32,-4 2 207,3 4 49,-4 4-80,0 8 144,0 3 96,-4 4 321,4 4-145,0 4 64,0 1 96,7 3-144,0-2-160,0-2 32,-4 0-48,1-2-160,-1-2 32,-1-4-16,-2 2 0,0-4-16,-6 1 0,0-3 16,-5 0-48,1-4 16,0 0 64,0-5-16,-1 0 16,1-6-32,0 0 64,0-6-32,4-8-96,1-3-64,0-4-64,5-4-112,0-2-352,0-1 143,0 4 449,5-1 112,6 4 64,-1 0 80,7 1 209,3 1-17,4 2 32,1 1 128,5 1-96,-2 2-240,-1-1 0,6 3-208,-6-2 0,1-1 0,0 1-16,-7-3 32,2 1 16,-6-2 32,-7-1-96,1-1 80,-6 0-128,-5 2 0,-5 1 64,-7 7 16,-4 7 32,-3 2 32,0 16-48,3 4 32,4 6 240,6 2 193,6 1 303,2-2-208,14-4-416,5-6-128,2-4-16,4-5-592,1-6-1121,2-2-1392,-4-8-2114</inkml:trace>
  <inkml:trace contextRef="#ctx0" brushRef="#br0" timeOffset="0.99">44017 32491 16472,'0'0'11365,"0"0"-10581,0 0-880,5 32 160,-5-27-32,5-3-16,-5-2-464,0 0-1793,0-7-3986</inkml:trace>
  <inkml:trace contextRef="#ctx0" brushRef="#br0" timeOffset="0.99">29285 32689 14743,'0'0'2289,"-35"-13"-1473,10 9 737,-9 4-737,-2 6-352,-5 5-223,1 9-209,-1 0-16,7 6 32,11 0 96,8-1 288,12-2-288,6-2-160,15-5 0,8-4-64,4-6-272,0-6-160,1 0 63,-4 0 273,-11-6 160,-6 1 0,-10 5 64,-5 2-48,-16 10 0,-11 8 16,-7 9 96,-6 5 336,-1 9 321,5 0 447,8-3 401,11-4-64,11-6-849,11-7-704,16-5-64,6-8-368,6-6-913,5-4 1,-4-4-17,1-6-960,-4-3-1649,-7-3-1344</inkml:trace>
  <inkml:trace contextRef="#ctx0" brushRef="#br0" timeOffset="0.99">29344 33004 8452,'0'0'2801,"0"0"673,0 0-1745,-32-6-113,19 6-127,-1 1-545,-1 5-47,2 2-49,0 6 145,5-1-209,2 3-64,4-2-143,2 4-225,0-4-176,4-1 0,4-6-48,6-1-16,-1-6-48,5 0 0,-4-3-48,-1-7 16,-5-2-64,-1 1 32,-2 1-48,-5 3-64,0 2 128,-5 5-64,-6 5 96,0 13-32,-1 8 80,1 6 384,0 5 1,6 3-305,5-3-208,0-5 16,1-5-193,10-8-1039,4-8-1153,-3-8-256,6-7-1345,-3-9-3602</inkml:trace>
  <inkml:trace contextRef="#ctx0" brushRef="#br0" timeOffset="0.99">29472 33105 12246,'0'0'5698,"0"0"-3937,-8 37-721,8-24 705,0 0-16,8-2-352,3 0-897,3-5-208,0-5-144,3-1 80,0-3 160,-3-9 1,1-3-177,-1-3-112,-2-3 256,-5 0-176,-2-2-208,-2 2 32,-3 2-32,0 3-112,0 4 80,-3 3 0,3 4-64,-4 2-337,4 3-303,0 0-721,0 0-880,4 0-1024,1 0-3298,4 0-3394</inkml:trace>
  <inkml:trace contextRef="#ctx0" brushRef="#br0" timeOffset="0.99">29779 33005 19289,'0'0'1937,"0"0"-1841,-28 20 80,16-9 1120,0 4-63,5 3 96,0-1-577,5-1-336,2-3-288,4-2-16,7-5-80,2-6 48,3 0-32,0-7-16,-2-5-16,1-2-32,-4-1 48,-1 4-64,-5 1 64,-3 3-64,-2 4 112,0 3 128,-7 9-31,2 2-65,0 2 144,5 0 64,0 1-256,2-2 0,6-7-208,8-3-689,-1-2-751,-1-4-1089,3-9-1505,0-4-2577,-2-6-2322</inkml:trace>
  <inkml:trace contextRef="#ctx0" brushRef="#br0" timeOffset="0.99">30068 32712 12022,'0'0'6434,"0"0"-5809,0 0-545,0-26 768,0 22 865,0 4-32,0 0-401,3 5-960,1 13-352,-4 9 289,0 7 1359,0 10-671,0 1-337,0 7-256,-2-7 80,2-3 33,0-6-193,0-3-112,7-8-48,-2-4-96,2-8 16,0-1 0,-4-8-160,3-4-512,-6-4-625,0-8-672,0-5-1777,0-4-2032,-6-4-10694</inkml:trace>
  <inkml:trace contextRef="#ctx0" brushRef="#br0" timeOffset="0.99">29970 32947 22730,'0'0'2738,"0"0"-2642,0 0-48,0 0 1024,39-11 417,-18 11-497,-1 0-559,5 2-369,-1 1-32,1-2-16,1-1-176,-2 0-689,-3 0-1264,1 0-1520,-5 0-1794,-5 0-10276</inkml:trace>
  <inkml:trace contextRef="#ctx0" brushRef="#br0" timeOffset="0.99">30301 32982 17720,'0'0'6179,"0"0"-5891,0 0-320,-11 25 96,11-13 48,3-1 592,3 3-15,5-2-529,1-1-128,1-2 16,2-3 0,-4-2-16,1-4 16,-2-2-32,-5-6 0,0-3-16,-3-3 0,-2-1-32,-2 0 64,-6-1-64,-4 4 32,0 0-16,-3 1 832,2 6-95,-4 1-561,2 4-144,3 0-64,-4 0 80,6 4-128,3-2-449,3 1-1023,4-3-1554,0 0-992,6-3-7203</inkml:trace>
  <inkml:trace contextRef="#ctx0" brushRef="#br0" timeOffset="0.99">30510 33047 17688,'0'0'2065,"0"0"-1697,0 0 1169,31 20-16,-19-18-113,-1-2-287,0 0-65,-4-4-271,4-4-273,-5-3-96,1-2-48,-3-3-128,-4-2-128,0 0 144,0-4 65,-2-1 47,-2 0 16,2 2 32,-3 1-208,5 0-128,-1 3-32,1 3-16,0 1 0,3 2-32,6-1 48,6 2-64,2 1 16,5-1 0,1 3 0,0-1-16,1 0 32,1 1 16,-5 1-176,-2 1-32,-5 0-160,-2 1-16,-5 3-368,-6 1-225,0 0-848,-9 1-1184,1 5-1185,-2 0-3297,-1-1-2322</inkml:trace>
  <inkml:trace contextRef="#ctx0" brushRef="#br0" timeOffset="0.99">25326 34143 15831,'0'0'4498,"0"0"-2833,0 0-464,0 0-241,0 0-352,0 34-111,19-21 111,1 3-176,2-2-352,-3 4-128,-1-3-48,-6 3 96,-3-1-32,-8 4 32,-1-2 0,-1 4 48,-8-2 272,-5 2 689,0-2-353,-2-2-208,-1-3-224,2-1-112,0-3-64,1-4-464,7-4-640,0-3-625,7-1-960,0-1-833,2-9-5330</inkml:trace>
  <inkml:trace contextRef="#ctx0" brushRef="#br0" timeOffset="0.99">26323 34106 2849,'0'0'10229,"0"0"-6659,0 0-1826,0 0-351,29 17 384,-16 6-96,2 9 127,6 9-351,1 3-384,4 0-289,-1-4-480,-1-7-112,4-10-160,-8-8-112,-1-5-320,-2-4-320,-1-6-737,-4-2-1440,-2-10-897,-3-3-3105</inkml:trace>
  <inkml:trace contextRef="#ctx0" brushRef="#br0" timeOffset="0.99">26631 34057 6739,'0'0'9877,"-16"40"-6388,0-6-1808,-1 12 240,-5 6 144,-5-1-737,4-3-591,4-6-225,2-9-384,9-12-208,1-5 48,5-11-32,2-3-752,2-2-1041,5-12-1233,-1-5-495,0-6-5684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37:5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18559 8219 17944,'0'0'2785,"0"0"-2592,-37 28 751,16-18 817,0 3-96,-3-6-705,6 7-560,0-3-240,6-2-128,6 1 80,6-3-80,0-1-48,15-4-32,6-2 48,0-2-64,1-11-192,7-5-320,-5-8-353,-4 1-31,-1-6 288,-4 0 512,-7-5 128,-3 3-48,-2-2 48,-3 4 32,0 4 0,-8 4 0,1 10 16,-5 7 192,0 8 336,1 15-80,3 12 481,-4 9 191,6 4-239,1 6-161,5-5-240,0-4-80,8-6-240,0-7-112,0-9-112,-1-4 48,1-7-256,-6-2-448,-2 0-609,0-4-544,0 0-127,-2-6-1058,-3-4-3089</inkml:trace>
  <inkml:trace contextRef="#ctx0" brushRef="#br0">17979 8217 14919,'0'0'2385,"-31"6"-1537,9 1 273,-2 5 111,-5 3 81,6 2-80,2 4-449,4-2-384,11 1-256,6-1-64,2-4-16,13 0-48,0-7 16,7-2-80,1-6 64,-4 0-16,-1-8 32,-2-3-16,-2-1-16,-7-1 16,-1-4 0,-1 2 0,-5 1 0,0 2 32,0 1-16,0 4-32,0 4 0,-5 3 48,2 3 16,0 9-160,-2 4 128,3 3 48,-3 0-80,5-2 0,0-3-32,0-5-16,7-1 16,1-6-560,0 1-705,3-3-319,4-3-1202,-1-7-2864</inkml:trace>
  <inkml:trace contextRef="#ctx0" brushRef="#br0">18207 8358 20153,'0'0'1905,"0"0"-1841,-19 31 753,17-20-65,-3-8 272,5 0-175,0-3-481,0-3-224,5-3 128,0-6 208,1-2-288,1-4-96,3-2-64,-3-4 16,-1 2 113,1 0-81,0 1-96,1 7-113,-3 5 129,-2 7-64,5 2 64,-4 11 0,-1 3 97,0 9 175,-2-1 176,4 3-240,-3-6-240,3-5 16,-2-3-112,4-5-576,-3-6-817,5 0-912,-2-4-385,0-7-2544</inkml:trace>
  <inkml:trace contextRef="#ctx0" brushRef="#br0">18920 8131 11781,'0'0'3106,"0"0"-2066,0 0 481,33 27 560,-13-15-160,6 3-416,2 2-529,2 0-48,1-4-255,-2 4-321,-7-1-304,-2-2 32,-7-1-16,-2 0-32,-1-2-64,-6-1-96,1-6-272,-5 2 0,2-1 95,-2-1-239,0-4-208,0 0-177,0 0-335,0 0-513,0-9-1793,-3 2-3441</inkml:trace>
  <inkml:trace contextRef="#ctx0" brushRef="#br0">19226 8175 6147,'0'0'5266,"0"0"-2833,0 0-672,0 0-64,0 0-192,0 0-449,0 0 33,12 17 31,-6-5-127,1 3-177,3 0-192,-1 0-224,1-3-175,-2 3-129,3-5 0,-7 1-80,-3-3 48,-1 0-96,0 1 64,-5-1 32,-8 3 64,-5-4-16,-1 5 224,1-4 0,-4 0-48,3 1-160,6-3-64,1-2-64,6 3-16,3-6 48,3 1-304,4-2-688,3 0-609,7-7-880,1-6-1905,-2-2-4018</inkml:trace>
  <inkml:trace contextRef="#ctx0" brushRef="#br0">8588 4261 7363,'0'0'9957,"0"0"-7796,6-36-1793,-6 26 769,0 3-225,-3-1-48,-4 1-367,-2-1-49,-1 2-288,-6 1-80,-3 4-48,-4 1 0,-5 6-32,-5 8-32,-1 9 32,-7 6 16,-1 10 96,-1 8 576,2 11 305,4 3-97,8 5-175,10 4-113,7-3-112,12-6-432,4-6 0,12-9-48,8-6 0,5-10 16,5-8 16,1-9-32,4-5 96,3-8-224,-1 0-32,-7-11-112,-4-3 48,-4-4 160,-7-1 16,-7-3-16,-8 1 80,-4 0 16,-7 2-64,-5 0 64,-4 1-64,0 1 80,-5 2-32,2 1-32,-3 3-16,6 0-16,5 1 16,2-1-224,2 7 224,7-2-48,0 2 0,0 4-64,7 0 80,0 0-48,2 0 112,3 2 0,-4 3 80,5-2-96,0 1 0,2-4 64,1 0-48,3-4 48,-1-2-32,1-5 16,4 0-32,-1-1 0,-6 2-16,3-1-32,-6 3 48,-4 2-96,-1 1-192,-6 5-273,1 0-303,-3 0-497,0 5-367,-5 1-97,-1-2-1665,4 0-2625</inkml:trace>
  <inkml:trace contextRef="#ctx0" brushRef="#br0">8805 4657 9716,'0'0'4563,"0"0"-3139,0 0-928,0 0 1601,30 21-176,-6-17-800,-3-4 127,5 0-303,-1 0-401,1-4-192,-5-2-144,-2-3-96,-6 3 16,-1-4-144,-6 1 160,-4-1-32,-2 2-31,-5 1 47,-7 0-144,-4 4-32,-3 3-48,-2 0 80,2 2-65,3 11 97,0 1-80,4 4 112,7 4 65,4 3 207,1-2 32,3 1-144,12-10-128,1 1-64,3-9-32,1-2-16,-3-4 48,-1 0-624,-4-7-625,-3 0-768,-2-4-1184,-4-1-1762</inkml:trace>
  <inkml:trace contextRef="#ctx0" brushRef="#br0">9184 4690 13094,'0'0'2417,"0"0"-592,0 0 784,21 39-656,-18-31-880,-1 2-225,0-3-272,1-1-144,-1-4-256,1-2 129,-2 0 79,4-8 256,2-7-80,-1-2-176,-1-1 17,3-1 15,-2 2 96,2 2-144,-4 5-96,-1 5-96,2-1 97,-2 6-49,3 0-160,1 0-64,-1 2-16,6 7 16,-1-3-16,2 2 48,-2 3-64,-1-4 80,-2 0-96,0 0 48,-3 1 16,-3-1-80,-2-4-304,0 4-321,0-3-383,-2 0-385,2-4-1040,-2 0-577,2-8-2352</inkml:trace>
  <inkml:trace contextRef="#ctx0" brushRef="#br0">9503 4656 19001,'0'0'2241,"0"0"-2161,0 0 352,0 0 881,0 0 415,41-3-575,-27-1-673,2 0-320,-2 0 0,-2-3-48,0 1-48,-7-2-16,3-3-64,-8 2 80,0 1-112,0-3 48,-9 3-96,-1 6-96,-2 2 144,1 0 16,-1 8 0,1 7 96,3 2 128,0 0 16,8 2 81,0-3-273,0-1 32,4-4-64,6-7 32,2 0-64,1-4-1,4-4-271,-1 0-528,-1-7-1121,0 1-1328,-3 2-3939</inkml:trace>
  <inkml:trace contextRef="#ctx0" brushRef="#br0">9757 4716 19481,'0'0'1697,"0"0"-1713,0 0 304,0 0 960,36-6 289,-30 1-432,-1 4-641,3-3-240,-6 1 96,1 3 160,-3-4-16,0 1-255,1-2-49,-1-2 144,0-1 192,0-5 32,0 1-288,4-5 0,-3 2-31,2-2 79,-1 2-32,0 0 48,1 5-272,-1 2 16,3 0-16,-1 2-64,1 1 64,5 3-96,-1 0 96,5-1-80,-1 3-160,1 0-657,2 0-783,2 0-1730,-2 0-2224,-2 0-12711</inkml:trace>
  <inkml:trace contextRef="#ctx0" brushRef="#br0">10076 4578 13862,'0'0'8852,"0"0"-7555,-33 6-689,18 2 97,7 3-289,-3-1 80,7 5-96,4-5-256,0 1-160,7 0 48,5-8-48,-1-1 96,4-2-96,-3-2 48,-4-4 0,-1-1 16,-2 0 0,-2 2-16,0-1 112,-3 6 497,0 0 79,0 0-448,0 9-240,0 3-32,0 3 192,0 6-96,0-5-80,0 1 0,1-2-128,3-5-608,2-3-657,3-7-752,1 0-800,-1-10-1345,5-8-5779</inkml:trace>
  <inkml:trace contextRef="#ctx0" brushRef="#br0">10351 4242 20457,'0'0'705,"0"0"-577,0 0 368,0 0 1105,-22 48 816,18-4-544,-1 8-625,5 9-655,0 1-257,0-5-128,0-5 32,0-7-416,8-8 128,-4-8 0,0-4 16,1-6-96,-5-3-369,2-3-895,-2-7-1201,0-6-1473,0-2-4162</inkml:trace>
  <inkml:trace contextRef="#ctx0" brushRef="#br0">11508 4306 3009,'0'0'7076,"0"0"-3139,0 0-1968,9-36-64,-5 23-256,-4-1-192,3-1-145,-3 0-287,0 1-449,-7 1-96,-8 7-336,-5 1-96,-13 5-80,-6 11-128,-10 12 32,-2 6-192,2 7 128,1 8 208,14-2 80,8 2 16,17 0 256,9-1 16,7-6-48,13-8-31,6-6-49,4-3-112,6-13-144,-1-2 64,-2-5-32,-3 0 16,-7-2-48,-9-4 48,-7 2-32,-7 4-32,-14 0-64,-9 6-112,-8 8 176,-1 10-64,-5 5 80,6 4 16,7 6 48,11 0 256,8-3 16,7-2-144,14-9-64,10-5 0,9-11-48,1-3 80,3-6-128,1-2 0,-8-6-80,-4-3-336,-6-1-1008,-7-5-1474,-4-2-1264,-11-2-4802</inkml:trace>
  <inkml:trace contextRef="#ctx0" brushRef="#br0">11792 4661 16872,'0'0'2849,"0"0"-2465,0 0 561,-30 5 719,18 2 33,3 2-464,-3 3-401,6-2-352,-4 5-127,5-1-161,5-2-80,0 0-112,0-4 16,7 1 32,3-7-64,2-2 80,1-2-48,2-7-16,0-1-80,-3-7 32,-5 2-16,1 0 0,-6 5 16,-2 6 16,0 4 96,-5 7-96,-5 11-16,2 8 32,-2 6 240,2 0 64,7 2-80,1-6-176,0-3-16,4-7 16,5-3-80,2-4 48,-3-5-576,3-4-801,4-2-1264,-1-5-1009,2-9-3665</inkml:trace>
  <inkml:trace contextRef="#ctx0" brushRef="#br0">12042 4784 10085,'0'0'13238,"0"0"-12486,0 0-752,0 0 128,0 0 160,0 0 705,28 25-161,-11-20-608,-2-5-176,2 0 48,-1-5-80,-7-5 96,6-9-80,-6-6 0,-2 0 48,-2-3-64,-2-1 32,-2 0 0,-1 4-32,0 1-48,0 7 112,0 5-192,0 6 144,-1 6-224,-2 4-192,3 6-977,0 1-687,0 4-834,9-5-3729</inkml:trace>
  <inkml:trace contextRef="#ctx0" brushRef="#br0">12378 4625 22634,'0'0'2978,"0"0"-2386,0 0 416,0 0-447,-31 21-209,24-9 64,0 3-240,5 2-192,2-3 32,0-1-96,9-4 0,2-3-304,-3-5-128,2-1 192,-3-3 143,-1-6-31,0-1-32,0 1 208,-4 1 0,1 4 80,-1 2 48,1 2 112,1 2-208,0 9 0,-1 1 16,2 2 0,-1 4-64,2-4-96,0 1-1184,1-9-1458,4-6-1279,4 0-5124</inkml:trace>
  <inkml:trace contextRef="#ctx0" brushRef="#br0">12599 4538 16424,'0'0'3729,"-30"11"-3409,23 0-112,2 1 593,5 1 752,5 2-289,13-5 17,6-1-417,7-3 1,6-6-305,3 0-208,-1 0-256,1-11-80,-4 1-320,-2-5-977,-1 0-1264,-5-4-1265,-5 2-4529</inkml:trace>
  <inkml:trace contextRef="#ctx0" brushRef="#br0">12730 4263 7668,'0'0'12197,"0"0"-11445,-35 47 609,26-22 528,5 9-657,4-3-31,0 7-209,4 2-447,5-2-81,-3-1 272,7 2-15,-7-6-241,4 0-400,-3-1 64,-4-3-80,-3-3-32,0-1-16,0-7-16,-3-3-32,-2-4-64,1-5-416,0-4-657,-1-2-560,5-6-960,0-7-1937,0 0-4466</inkml:trace>
  <inkml:trace contextRef="#ctx0" brushRef="#br0">13059 4385 14663,'0'0'9716,"0"0"-7587,0 0-768,-30-29-657,27 29-688,3 4-48,-2 5-416,0 4-641,2-1-1472,0-2-1665,0-5-5874</inkml:trace>
  <inkml:trace contextRef="#ctx0" brushRef="#br0">13040 4607 4002,'0'0'21097,"-4"30"-20120,4-17-961,0-2-16,0-1 0,9-2-16,-4-4 96,1-4-48,4 0-368,-1-4-1345,-2-6-512,1-9-1521,-6-11-4738</inkml:trace>
  <inkml:trace contextRef="#ctx0" brushRef="#br0">13243 4578 15623,'0'0'1473,"0"0"-625,7 36 1185,-2-21-432,1 2-369,6-2-303,-1 0-337,0-1-128,5-3 65,0-6-145,-1-3-112,0-2 32,2-4-176,-5-6-32,-3-8 80,-5 0-64,-4-7 16,-6 2-224,-5-2-96,-8 6-384,-2 2 336,-6 6 144,4 11 96,0 0-16,4 7-16,3 8 16,4 2-1233,6-1-480,6-3-1120,0-5-3586</inkml:trace>
  <inkml:trace contextRef="#ctx0" brushRef="#br0">13528 4661 5651,'0'0'13110,"27"0"-12822,-8-3-192,-1-1 800,0-4 97,0-3 15,-4 1 49,5-5 127,-3-2-464,2 2 65,-3 1 207,-1 3-608,-2 3-47,-6 8-81,1 2-208,0 11-128,-2 1 224,0 1 208,2 6 80,-5-6-384,2 2-80,-1-5 32,-3-4-32,0-1-528,0-7-1185,0 0-2129,-4-7-3457</inkml:trace>
  <inkml:trace contextRef="#ctx0" brushRef="#br0">14011 4520 15463,'0'0'2097,"0"0"-1585,0 0 945,-27-15 256,21 15-97,1-2-367,5 2-609,0 0-496,3 6-240,5-2 80,5 5-32,1-3-1072,2-4-801,-1-2-576,3 0-465,-7-2 353,-3-6 560,-4-3-128,-4 0-2193,-2 1 1681</inkml:trace>
  <inkml:trace contextRef="#ctx0" brushRef="#br0">14086 4845 23099,'0'0'1232,"0"0"-1376,0 0-32,0 0 192,0 0 32,0 0-624,-29 11-993,27-7-848,2 0-1793,0-4-2833</inkml:trace>
  <inkml:trace contextRef="#ctx0" brushRef="#br0">15230 4439 12310,'0'0'4434,"0"0"-3346,0 0-79,0 0 15,0 0-111,31-20-385,-21 38 64,3 7 481,-1 10 527,3 5-527,-2 2-577,1 0-288,-4-6-272,-2-7 48,4-6-112,-5-6 0,0-2-769,4-9-271,-3-6-769,4 0-1424,-1-15-2786</inkml:trace>
  <inkml:trace contextRef="#ctx0" brushRef="#br0">15600 4272 7139,'0'0'5491,"0"0"-4995,0 0 192,-28 7 1105,22 8-160,2 7-288,0 10 143,1 13 161,-4 9-16,2 5 47,-4 1-831,-1-3-465,2-4-336,-4-7-112,1-10 96,0-7-80,3-6 96,0-6-48,1-6-48,7-7-224,0-4-849,3-4-864,9-16-1408,2-3-3634</inkml:trace>
  <inkml:trace contextRef="#ctx0" brushRef="#br0">15831 4078 9636,'0'0'4755,"0"0"-2322,42 3-256,-16-2 48,4 2-128,2-1-561,3 0-399,-5 0-593,-4-2-176,-7 2-112,-4-2-192,-9 2 17,-6 5-98,-9 1 1,-11 8 16,-5 5 81,-5 7-33,0 1-64,6 3 64,6-1-80,8 1 96,10-7-96,15-2 96,9-3-32,7-8 48,11-2 0,3-5-64,1-5 32,3 0-48,-2-5-224,-7-3-785,-8-1-960,-8 1-1024,-17 1-1937,-7 5-5843</inkml:trace>
  <inkml:trace contextRef="#ctx0" brushRef="#br0">15233 5173 5186,'0'0'449,"0"0"3761,0 0-1537,0 0-1457,0 0 481,0 0-32,0 0-273,3-30-191,3 30-497,7 0-303,14-2-97,8 0 288,16 0 1009,17 2-497,14-1-367,6-5-81,7 2 448,1 1-351,-7-2-625,-10-2-256,-16 0 96,-12 0-16,-15 1 80,-13 0-337,-10 0-351,-10-1-96,-3 2-305,-8 4-479,-10-1-705,-1 2-1857,-4 0-4242</inkml:trace>
  <inkml:trace contextRef="#ctx0" brushRef="#br0">16683 4715 5555,'0'0'2593,"0"0"-560,0 0-929,0 0 273,0 0 15,9-7 33,-6 7-160,-1 10-385,3 5 113,-5 7 271,3 3 289,-1 9-417,-2-2-175,1 0-353,3 0-256,-3-2-192,-1-10-64,3 2-96,0-7 32,-2-3-32,-1-2 32,3-4-448,-2 1-480,-1-5-385,4-2-127,-1 0-641,-2-10-1601,-1-3-4482</inkml:trace>
  <inkml:trace contextRef="#ctx0" brushRef="#br0">16644 4864 7331,'0'0'4594,"0"0"-1168,0 0-1425,0 0-416,0 0-593,0 0-320,21-5 129,-3 3-1,4-2 337,1 3-305,-2-2-416,3-3-240,-8 2-192,-1-1-32,-3 1-336,-2 2-784,-5 0-481,-3 2-1345,-2-2-1984,0 2-5571</inkml:trace>
  <inkml:trace contextRef="#ctx0" brushRef="#br0">17141 4857 13446,'0'0'3330,"0"0"-1810,0 0 145,0 0 64,0 0-432,0 0-785,21 0-112,6 0 576,7 0-239,3-6-353,-3 2-208,0-4-144,-7 4 80,-6-2-224,-4 1-640,-4 3-897,-6-3-464,-2 2-1185,-3-4-2160</inkml:trace>
  <inkml:trace contextRef="#ctx0" brushRef="#br0">17494 4393 11429,'0'0'6387,"0"0"-5667,-38-25 225,15 23 31,-3 2-463,-5 2-209,-3 8 0,2 7-96,1 1-128,2 8 224,11 3 465,7 7-49,6 8-48,5 6 16,5 7 145,6 6-257,1-5-144,5-1-144,-4-2-127,-3-9-81,-2-6 0,-5 0 48,0-6-112,-3-2 112,0-7-160,-3-7-368,0-4-417,0-7-576,-1-7-575,3 0-161,-4-17-2353,0-4-11878</inkml:trace>
  <inkml:trace contextRef="#ctx0" brushRef="#br0">20285 4517 4066,'0'0'11205,"0"0"-9892,0 0-1233,-35-3 384,16 10 624,0 8 97,-4 1-289,-1 10-255,-2 3-145,11 0 400,6 7 81,6-6-289,8-1-384,12-4-128,8-8 0,5-9-48,6-4 64,1-5-192,0-14-16,-2-7 48,1-3-48,-4-2 80,-6-3-128,-7-1 144,-7-2-64,-11-1-128,-1-2-160,-12 0-64,-6 3-112,-7 1 160,-5 7 144,-6 6 96,1 4 112,-2 8-160,4 2-32,6 3-225,1 2-127,11 0 48,8 0-224,2 2-497,5-2-608,8 0-1392,8-4-1713,2-5-3618</inkml:trace>
  <inkml:trace contextRef="#ctx0" brushRef="#br0">20257 4575 8468,'0'0'3570,"0"0"-3186,0 0-368,0 0 528,0 0 897,0 0-145,28-4-559,-14 4-337,5 0 592,2 4 385,0 0-625,2 1-368,-4-1-272,-1 0 16,-5 0-112,-5-4-32,-1 3-288,-7-3-1056,0 0-1778,-1-7-5058</inkml:trace>
  <inkml:trace contextRef="#ctx0" brushRef="#br0">20445 5420 14118,'0'0'1889,"-27"0"-1504,4 7 383,4 6 753,-5 1-193,3 5-223,1 0-49,7 2-159,4-3-113,9 0-96,0-6-432,16-8-128,6-4-16,4-6-64,5-11-32,0-4-80,-4-8 48,-6 4-32,-5-5-96,-8 1 128,-8 4 16,0-3-16,-14 1-16,-3 2 16,-3-1-32,-3 6 48,-1-2-144,6 6-16,-1 3-16,7 2 0,3 6 16,4 0-208,2 3-369,3-1 209,8 3-640,3 0-881,0 0-336,7 0-993,-5 0-4337</inkml:trace>
  <inkml:trace contextRef="#ctx0" brushRef="#br0">20696 4376 8212,'0'0'2113,"0"0"-2049,0 0-2113,0 0-528,0 0 320,0 0 2016,-12 8-847</inkml:trace>
  <inkml:trace contextRef="#ctx0" brushRef="#br0">17751 4662 17576,'0'0'2897,"0"0"-2657,0 0-256,0 0 689,28 44 1120,-18-16 192,-4 10-689,7-3-223,-2 1-609,2-3-336,2-5-48,3-5-80,4-6 80,-4-9-592,3-4-577,2-4-864,-1 0-544,-5-15-1249,-2 1-2448</inkml:trace>
  <inkml:trace contextRef="#ctx0" brushRef="#br0">18037 4543 6163,'0'0'7251,"-4"35"-4578,0 1 1089,-7 16-672,0 7-417,-1 8-704,-1-2-881,3-2-592,3-10-272,7-11-47,0-10-113,0-12-64,0-7 80,6-7-577,-1-6-703,1-4-737,-1-12-1633,-4-8-2400</inkml:trace>
  <inkml:trace contextRef="#ctx0" brushRef="#br0">18608 4703 2561,'0'0'1009,"0"0"-785,0 0-32,0 0 192,0 0 400,0 0 145,-4 0-1345,4 0 560,0 0-48,0 0-48,-3 0-32,3 0 0,0 0-48,0 0-80,0 0-80,0 0-17,0 0 97,0 0 80,0 0 32,0 0 0,0 0 32,0 0-64,0 0 80,0 0-32,0 0-16,0 0-16,0 0 16,0 0-304,0 0-352,0 0 16,-2 0 240,2 0 384,0 0 64,0 0 384,0 0 432,0 0 113,0-3 159,0 3-1760,0-2 2737,0 2-673,0 0-783,0 0-193,0 0-32,-3 0-32,0 0-128,3 0 33,0 0 95,-3 0 128,3 0 16,-2 0 241,2 0 127,-3 0 129,0 0-97,3 0-32,0 0-111,0 0-209,0 0-256,6 0-144,7 0-112,5 0 32,10-2 673,2-3 303,8 2-351,-3-4-385,-2 3-112,-5 0-144,-10 2-48,-4 0-32,-4 2 0,-5-3-32,-4 3-80,-1 0-224,0 0-209,-3 0-79,-5 0-400,0 0-897,-4 0-768,0 3-497,-1 1-1024,2 0-2113</inkml:trace>
  <inkml:trace contextRef="#ctx0" brushRef="#br0">18653 4814 13782,'0'0'3650,"0"0"-3346,0 0-160,0 0 801,0 0 415,39 15-63,-17-15-209,-2 0-223,2-3-145,-4-1-448,0-1-176,-1 4-80,-4-3 0,-1 4-624,-6-2-545,0 2-495,-6 0-1138,0 0-2128</inkml:trace>
  <inkml:trace contextRef="#ctx0" brushRef="#br0">19436 4692 3474,'0'0'2161,"0"0"128,0 0-288,0 0-769,0 0 81,0 0 31,-12-6-63,18 2-369,7 0-31,9 0 47,4-3 193,6 0 479,3 0-703,1 2-97,-4-1-63,-2 6-353,-2 0-352,-6 0-64,-7 0-16,-3 0-369,-2 6-543,-8-1-417,-2-3-688,0 3-1424,-5-5-2418,-6 0 0</inkml:trace>
  <inkml:trace contextRef="#ctx0" brushRef="#br0">20865 4425 5683,'0'0'7747,"0"0"-5074,-39 8-1264,21 5-304,-5 6-161,5 1-160,5 2-47,1 0-145,5-1-16,7-4-272,2-5-144,15 0-64,0-9 33,5-3 143,4 0 64,-1-15-176,0 1-176,-1-4 112,-6-4-80,-3 4-64,-6-2-336,-7 1-97,-2 1 33,-3 3-48,-12 1 128,-4 1-64,-4 2 176,-1 3-33,-2 3 241,4 5 48,1 0 32,4 0-16,5 0-32,8 5-128,1 2-1376,3-4-1474,3-1-2656,6-2-2466</inkml:trace>
  <inkml:trace contextRef="#ctx0" brushRef="#br0">20842 4237 10485,'0'0'3585,"0"0"-1984,-5 39-192,5-20 240,7 6-353,-1 3-335,0 6 159,1 6 81,-5 4-49,1 1-159,-2 4-273,-1 1-400,-1-3-352,-4-3 0,-2-5 48,2-3-16,1-7 0,1-5 16,1-8-576,2-5-721,2-11-1088,4-4-1841,0-13-6339</inkml:trace>
  <inkml:trace contextRef="#ctx0" brushRef="#br0">20754 4856 17304,'0'0'1889,"0"0"-1889,27 0 48,-6-4 592,8 1 641,-2-1 127,0 2-127,4 1-465,-7-2-624,-3 1-128,-5 2 0,-2-2-96,-4 2-768,-4-2-304,0-2 95,-6-3-352,1-3-1392,-1 0-3538,0-5-3841</inkml:trace>
  <inkml:trace contextRef="#ctx0" brushRef="#br0">20725 4288 5491,'0'0'384,"0"0"2449,0 0-1312,0 0-465,0 0-47,-32-7 47,26 4 209,-2 1-305,3-2-240,1 2-159,-2-2-33,5 4-112,1-4-48,0 1 33,1 1 31,11-2-144,5-2 64,6 0 192,5-3 161,7 1 511,2-1-400,5-1-319,-2 2-241,-7 1-48,-3 1-208,-4 2 16,-6-1-32,-8 2-528,0 0-513,-10 1-800,-2 0-544,-2 2-1040,-10 0-2434,-2 2-1168</inkml:trace>
  <inkml:trace contextRef="#ctx0" brushRef="#br0">20274 5085 5394,'0'0'6644,"0"0"-5940,0 0-384,0 0 688,0 0 401,0 0-176,5-28-417,2 24-272,-1 0-272,2 2-112,3-3 49,5-1-17,9 0-16,7 0 288,10-3 496,7 1-31,9-3 431,9 3-271,-2-3-257,-4 4-335,4 4-129,-7-1-272,-7-1-128,-9 3 32,-6-2-16,-7 0 32,-8 4-368,-7-4-401,-5 1-591,-9 0-225,0-2-720,0-1-1937,-6 2-5475</inkml:trace>
  <inkml:trace contextRef="#ctx0" brushRef="#br0">20642 5387 8020,'0'0'5346,"0"0"-4289,0 0-577,0 0 1009,0 0-97,0 0-415,14 25-113,-14-25-48,0 0-95,2-4-113,0-2-208,4-7-144,0 2-144,4-6 16,-2 7 0,3-5-16,2 7 33,-1 1 239,0 7 176,1 0-224,-1 9 32,2 4-160,1 2 113,-2-1-113,-2-1-144,2-3-80,-7-3 0,1-1 32,-2-5 0,-2 2 0,-3-3-513,0 0-319,0 0-320,0 0-289,-5-3-864,-3-3-1777,5-2-2529</inkml:trace>
  <inkml:trace contextRef="#ctx0" brushRef="#br0">21622 4868 16151,'0'0'3154,"0"0"-2674,48-19-352,-17 12 448,5-5 369,-1 6-369,-3 2-336,-1 0-144,-8 4-48,-4 1-400,-9 6-1537,-6-1-2209,-4 3-3121</inkml:trace>
  <inkml:trace contextRef="#ctx0" brushRef="#br0">21695 5015 17032,'0'0'3489,"42"0"-3088,-18-8-1282,3 1 913,-1 4 0,0-4 16,-8 0-16,-1 4-1184,-8-2-2434,-5 1-3265</inkml:trace>
  <inkml:trace contextRef="#ctx0" brushRef="#br0">22906 5168 2561,'0'0'2801,"0"0"-2656,0 0 207,0 0 2273,0 0-1713,0 0-848,2-17 64,-2 17 833,0-2-65,0 1-303,0-2-113,0 3 160,0-2 96,0 0 49,-2 2 15,-3 0-112,-4 0-255,-1 0-49,-1 0 160,-5 7 16,1 5-208,-1 1-79,2 1-65,1 5 160,3 0 112,10-2 112,0-2-240,6-1-239,11-3 15,7-7-16,0-4 80,0 0-112,2-7-32,-3-5 16,1-3-48,-10 0 64,-3 3-96,-4-3 96,-4 0-80,-3 0-16,-5 3-48,-7-1 16,-3 3 64,-1-2-80,-7 5 32,4 1-48,-5 2 16,-2 4-80,0 0 96,0 4 32,5 5 0,3 3 0,4 7 32,6 6 80,8 7 192,0 1 336,11 7 64,3-4-431,3-1-161,-3-1-48,3-7-16,-5-4-16,0-1 16,-7-4-32,-4-4-32,-1 5-32,0 1 96,0-2-64,-6 1 128,1 3-96,-2-1 0,2-2 0,1-5-353,1-3-399,3-3-689,-2-8-1296,-1 0-1745,3-15-7539</inkml:trace>
  <inkml:trace contextRef="#ctx0" brushRef="#br0">22864 5162 1921,'0'0'400,"0"0"-352,0 0 0,0 0 256,0 0-240</inkml:trace>
  <inkml:trace contextRef="#ctx0" brushRef="#br0">22864 5162 3009,'28'30'497,"-25"-30"-754,-1 0-1535,1 0 399,-2 0 1441,-1 0-16,0-3 352,0 1 881,0 2-609,0 0 16,0-2 33,0 2-97,0 0-496,0-5-112,0 5-80,0-3-1617</inkml:trace>
  <inkml:trace contextRef="#ctx0" brushRef="#br0">22359 4784 1873,'0'0'9012,"0"0"-5666,0 0-1410,0 0-463,0 0-593,44-9-175,-12 1 463,2 0-111,-2-1-529,-3 5-336,-3 0-160,-2 2-64,-9 2-848,-4 0-865,-4 0-1505,-4 0-2720,-3-7-2482</inkml:trace>
  <inkml:trace contextRef="#ctx0" brushRef="#br0">22776 4906 16472,'0'0'2113,"0"0"-1793,49-21 512,-14 12 1105,7 3-48,7-2-417,3 2-335,-1 1-561,-2 5-384,-7 0-352,-9 0-784,-8 5-2050,-8 1-1215,-4-6-2883,-8 0-2976</inkml:trace>
  <inkml:trace contextRef="#ctx0" brushRef="#br0">22933 4285 6611,'0'0'6403,"0"0"-5074,0 47-97,0-7 2098,0 8-625,2 5-736,4-3-689,-1-2-703,6-8-625,-3-8 32,2-11-192,-2-2-769,-7-4-928,-1-8-592,0 0-1857,-4-7-3377,-8 0 735</inkml:trace>
  <inkml:trace contextRef="#ctx0" brushRef="#br0">23608 4577 6003,'0'0'10869,"-30"-11"-8932,10 8-1633,-7 3 704,1 0 321,-1 3-465,-1 8-191,5 8-161,1 2-128,8 0 192,10 2-176,4-2-240,10-4-80,11-9 17,6-6 31,3-4-32,3-15 0,1-6-64,-3-9 80,-3-3-80,-6-5 112,-11-1-48,-6-2-144,-5 2-688,-16-1 383,-6 2 145,-7 8-16,-4 5 64,-6 7-32,-1 8 112,-2 8-48,3 4 16,9 1-336,5 6-417,9 4 113,11-1-737,5-1-3217,16-3-3057,2 1 3825,11-3 208</inkml:trace>
  <inkml:trace contextRef="#ctx0" brushRef="#br0">23564 5316 17544,'0'0'2145,"-41"-4"-1873,18 4 112,-2 8 497,-1 5-33,3 1-64,4 5-159,8-1-321,6 0-192,5-4-32,11 0-16,10-8-48,7-6 0,2 0 0,6-11-96,-1-8-112,-4-3 144,-7-3 32,-5-3 80,-9-1-64,-8-1 16,-2-2-64,-12 3-16,-4 2-144,-6-1-96,2 6 208,-6 2 16,3 4 48,3 5-97,1 5 49,7 2-240,1 4-48,5 0-128,4 0-769,2 4-1328,8-2-880,3 0 399,2 0-4145</inkml:trace>
  <inkml:trace contextRef="#ctx0" brushRef="#br0">23734 4520 9588,'0'0'2177,"0"0"-1328,7 45 2864,-7-21-879,0 1-1266,0-6-383,0 2-353,0-9-479,0-2-97,3-6 144,-2-4 64,3-1-80,2-12 305,2-5-81,-1-12-464,2-4-32,-1-8-48,-1-5 64,-6-4-192,1-2-48,-2 1 64,0 1 0,-2 5 32,-6 6 48,3 4 32,2 7-48,-2 8-48,2 6 64,3 4 0,0 8-48,3 1-32,6 2-240,8 5 96,-1 9-240,5 1 319,0 7-15,0 1-192,-4 1-240,-5-2 272,-4-1 48,-3-4 16,-5 1 192,0-4 16,-5-2-16,-3 3 64,-4-5-48,0 1 64,1 0-96,1-1-80,1-2-209,-1-1-399,3 1 48,3 1-753,2-3-1536,-5 2-2210,1 1-3537</inkml:trace>
  <inkml:trace contextRef="#ctx0" brushRef="#br0">23408 4913 15239,'0'0'1969,"0"0"-1857,0 0 48,0 0 1009,0 0-33,0 0-256,50 8 273,-14-8-417,6-2-159,10-6 511,4-4-400,4 1-399,-1-6-321,-4 4-17,-6 3-15,-4 1 16,-10 3-736,-12 4-993,-6 2-1312,-11 0 528,-6 7 832,-4-1 816,-5 2-591,-6-2-3250,1 6-913</inkml:trace>
  <inkml:trace contextRef="#ctx0" brushRef="#br0">23735 5326 13606,'0'0'2033,"0"0"-1248,0 0 959,0 0-287,33 20-337,-27-20 49,5-6-305,0-8-415,-2-4-241,2 0 96,2-5 256,-2 2-16,-1-2-239,1 2-97,0 6-192,1 5 48,-1 3-64,2 7 176,-2 0-112,-1 10-48,-2 8-32,0 1 112,2 1-32,-4 1-96,-1-3-16,3-2-1009,-6-1-720,0-7-432,-2-4-1488,0-4-2866,-4 0-3250</inkml:trace>
  <inkml:trace contextRef="#ctx0" brushRef="#br0">17569 6630 6355,'0'0'5490,"0"0"-2672,0 0-1986,-12-29 16,3 22 97,-6 1-1,-3 0-303,-4-1-97,-1 5-272,-1 1-144,-1 1-128,2 3 48,-2 12-32,0 8 0,8 8 32,-2 10 432,5 9 481,5 0 111,3 3-95,6-8-369,12-5-224,2-6-112,10-12-48,5-12-15,0-6-33,4-5-80,-3-12-64,1-7 0,-8-5-96,-1 2-192,-9 0-305,-7 0-319,-1 6-353,-2 2 1,-3 7 63,0 4 209,0 4-65,-3 0-688,2 8-1376,-3 2-1937,3-1 128</inkml:trace>
  <inkml:trace contextRef="#ctx0" brushRef="#br0">17774 6659 5731,'0'0'6515,"0"0"-4675,8-29-639,-5 22 704,0 3-464,-3 4-305,0 0-336,0 11-399,0 5-241,-6 8 384,1 7 688,-1 3-415,0 0-289,-1-3-48,2-6 65,3-2-353,-3-8-80,2-5-80,3-3 32,0-4-80,-3-3 48,3 0 32,0 0-32,0-10 112,0-5-144,0-10 16,0-4-96,0-6-16,0-6-288,0 1-17,0-4 17,-5 9 192,-1-1 176,-1 10 48,2 8 0,1 7-48,2 3 64,2 6-64,0 2 0,5 0-48,8 0 16,1 4 32,10 1 32,3-4 48,3-1-48,4 0 128,-1-4-16,-3-2 80,-3-2 17,-6-1-97,-6 3-96,-6 2-16,-2 1-32,-7 3-161,0-2-351,0 2-576,0 0-449,-10 0-1136,0 2-1969,-1 5-3442</inkml:trace>
  <inkml:trace contextRef="#ctx0" brushRef="#br0">17765 6757 6211,'0'0'400,"0"0"3922,0 0-2001,0 0-560,0 0-240,0 0-305,25-3 17,-8-1-81,0 1 193,2-1-385,-1 0-63,0 4-241,-5 0-208,-2 0-176,-3 0-240,0 0 0,-1 0 0,-6 4-128,-1-2-928,0 3-593,0-5-1008,-11 0-3394</inkml:trace>
  <inkml:trace contextRef="#ctx0" brushRef="#br0">17680 5569 8900,'0'0'2945,"0"0"-1696,10-15-80,-7 12 287,-3 3-159,2 15-449,1 10 97,-3 15 367,0 17 1121,0 15-368,0 4-736,0 5-481,3-9-464,0-8-416,4-12-32,-2-12 128,1-8-96,1-10 16,-4-4 16,0-8 0,-2-3-112,-1-5-608,0-2-849,0-12-352,-7-10-1168,-2-3-2834</inkml:trace>
  <inkml:trace contextRef="#ctx0" brushRef="#br0">17591 5648 12005,'0'0'2610,"-30"27"-1154,22-17 49,-2 0-320,5-7-673,5 2-336,0-5-112,0 0 0,7-7-32,2-8 32,-2-1 0,4-8-48,-3-3 0,-1-4-64,-4-1 64,-2 3-32,-1 0-128,0 5-64,-1 8 208,-2 3-16,3 7 16,0 3 80,3 3-208,3 0 128,9 7-16,6 5-16,6-1 784,9 0 193,4-1-129,2-4-224,0-1-32,-6-1 1,-6-4-433,-9 2-144,-6-1 48,-9-1-352,-6 5-737,0-3-576,-8 3-720,-8-4-2369</inkml:trace>
  <inkml:trace contextRef="#ctx0" brushRef="#br0">20801 11402 11573,'0'0'3410,"0"0"-2146,4 29-207,6-6 1808,-2 7-304,0-1-1040,-3 1-801,-1-5-271,-1-7-209,-3-7 0,0-1 48,0-10-128,0 0 0,3-10 352,-2-12 33,-1-4-449,5-12 0,-5-6-112,2-3-96,-2-5 16,5-5-16,1 1 0,-1 3-33,6 3 145,2 8 32,5 11-16,1 6-16,4 13-32,3 9 64,0 3-112,1 15 112,-8 7 16,4 7-64,-10 3-16,-7 6 16,-6-5-64,0-1-96,-6-5-48,-10-2 224,-4-3 16,-2-3 0,-4-5 48,-2-1 0,1-5-48,5-4 48,2 2-16,7-1 0,7 1 112,3 2-144,3 5 16,11 2 113,5 4 47,6-3 64,1 3-112,5-2-48,-4-2 16,0-1 304,-5-3-240,-3-4-160,-1-1-48,-8-2-416,-3-4-80,-4 0-401,0 0-543,0-4-417,-1-5-464,-2-3-2353,1-3-7332</inkml:trace>
  <inkml:trace contextRef="#ctx0" brushRef="#br0">21403 11123 5042,'0'0'7028,"0"0"-6740,0 0-208,21-32 816,-15 23-128,-3 3-447,-3 0 191,0 2 192,0-1 593,-5 1 95,-4 1-255,2 3-321,-7 0-143,-1 0 47,2 0-288,1 5-176,-1 4-80,-2-1 128,1 2-31,2 1-49,1 2-96,-1 0-16,1 1-48,3 1-64,1 3 32,3 4-16,2 3 16,2 2 192,0 6 128,0 4 32,0-2 0,0 3-79,0-3-177,0-1 0,-3-4-80,3-5 48,0-5-48,-3-1-16,3-6-64,0-5 0,0-1 16,-1-4-128,-3-2-689,-2-1-319,2 0-481,-4-4-1072,7-4-2129,-2-5-5443</inkml:trace>
  <inkml:trace contextRef="#ctx0" brushRef="#br0">21200 11433 6819,'0'0'10021,"0"0"-8341,0 0-1151,0 0 1264,38 0 63,-21-4-575,8 0-465,-1-1-159,2-3-193,2 4 16,1-2 64,-6-1 33,-3 2-417,-5 2-128,-4 3-64,-1 0-288,-6 0-689,-2 0-1216,-2 0-880,-5 0-2786,-1 0-9236</inkml:trace>
  <inkml:trace contextRef="#ctx0" brushRef="#br0">21291 11315 5122,'0'0'12182,"0"0"-10693,0 0-1505,0 0-160,0 0 304,0 0-96,5 5-64,-3-4-545,-2-1-1007,0 0 111,0 0 1313,0 0 256,0 0-80,0-1 48,0-1 96,0-2 224,0 1-256,0 3-112,0 0-80,2-2-688,1 0-2594,-2-2-4129</inkml:trace>
  <inkml:trace contextRef="#ctx0" brushRef="#br0">20315 12317 13126,'0'0'4162,"0"0"-2257,-8-2-721,8 2 97,-3 0-81,3 0-287,0-2-161,0 2-160,3 0-159,5 0-161,8-2 112,10-4 256,5-3-15,3-1-305,4-3-128,-4 3-144,2 1-64,-12 3 64,-4 4-208,-8 0-465,-5 2-415,-4 4-513,-6 4 1,-9 3-1,-4 2-800,-5-1-1489,-3-2-2209,-2 1-16</inkml:trace>
  <inkml:trace contextRef="#ctx0" brushRef="#br0">20378 12493 13958,'0'0'3970,"0"0"-2497,0 0-481,0 0 49,0 0-49,0 0-159,31-3-161,-13-4 48,1 1-207,2-3-305,0 3-144,-3-2-80,1 2-96,-3 0-593,-1 0-671,1 1-721,-5 0-1217,-6-3-3073,3 1-3329</inkml:trace>
  <inkml:trace contextRef="#ctx0" brushRef="#br0">21233 12162 6723,'0'0'1905,"0"0"2065,0 0-1313,0 0-544,0 0-288,0 0-385,-2 38-303,2-22-161,0 4-63,5 0 79,3 4-47,4-2-289,1 0-176,0-1-160,4-5-240,-5-3 0,0-5-16,-4 2-128,2-9-80,-4-1-672,1 0-945,-2-1-480,-2-14-944,-3-5-3586,0-5-5475</inkml:trace>
  <inkml:trace contextRef="#ctx0" brushRef="#br0">21450 12042 9716,'0'0'3874,"0"0"-2593,0 0 47,0 0 353,-8 38-112,8-17-321,0 4 17,0 6 48,-1 3 255,-2 4-127,-1 2-352,-4-2-385,-3-5-336,4-1-240,-5-5 32,5-8-128,1-4 16,4-6-64,2-8-112,2-1-928,4-12-737,5-8-912,-1-5-897,0-4-3681,-1 0-3810</inkml:trace>
  <inkml:trace contextRef="#ctx0" brushRef="#br0">21856 11977 5539,'0'0'432,"0"0"1633,0 0 912,0 0-256,0 0-480,0 0-384,-10 32-16,-1 4-80,-7 14-48,-6 17-193,-1 11 49,-4 2-144,6-1-401,0-7-175,8-13-353,2-13-592,8-11 64,0-7 32,5-11-64,0-5 0,0-6-625,0-6-911,0-3-1458,0-15-559,0-4-2690</inkml:trace>
  <inkml:trace contextRef="#ctx0" brushRef="#br0">21199 12893 5330,'0'0'8564,"0"0"-6066,0 0-1442,0 0-256,0 0-159,0 0-193,35-5 16,-13 1 577,4-2 175,4 2-496,6-4-207,1-2 127,1 0 577,2 2 111,-5 0-1152,-3 2-176,3-1-16,-5 3 128,4-3-112,-2 3 48,-2 1-16,-1-2 32,-4 3-32,3 0 96,-4-1 48,-1 1 17,-1 1 95,2-3 80,-1-1-96,3 1-32,0-2-32,1-2-80,-3-1-32,0 3-64,-1-3-112,-2 5 32,-2 2 16,-1 0 16,-3-1-16,1 3 16,-2 0-16,2 0 64,0 0-64,3 0 64,0 0-16,0 0 0,1-4-32,-1 1 32,-5-4 32,2 5-16,1-3 96,-5 4-80,1-2 0,-1 2 0,2 1-32,-2 0-32,2 0 64,-1 0-32,0 0-16,0 0 16,1 0-16,1 0 32,-4 0-48,1 0 32,0 0-16,0 0 64,-4 0-48,3-3 48,1-1-48,-2 2 49,-3-2 31,1 2-112,-4-1 32,-3 3-64,-1-2-32,0 2-465,-5 0-463,-6 0-1329,-3-2-1729,-5 0-4418</inkml:trace>
  <inkml:trace contextRef="#ctx0" brushRef="#br0">21968 12392 12070,'0'0'5058,"0"0"-3601,0 0-801,0 0 1281,37-13 336,-19 8-592,6 1-609,-4 1-592,3 2-176,-1-1-16,-3 2-175,-6-3-97,-2 3-449,1 0-399,-6-1-721,-1-2-912,-5-5-1553,0-3-6386</inkml:trace>
  <inkml:trace contextRef="#ctx0" brushRef="#br0">22220 12130 14038,'0'0'3842,"0"0"-3121,0 0 431,-8-35 577,-4 28-401,-2 1-591,-5 2-465,0 4-144,2 0-96,-2 4 16,1 5-16,7 3 0,-1 3 0,6 9-32,6 1 144,0 6 96,0 2 224,2 7 65,5 2-161,0 0-144,1 0 16,-3-6 0,-2-3-192,-3-3 64,0-5-256,0-8 128,-4 0 0,-3-5 32,0-3-64,-1-5 48,4-4-448,2-4-1473,-3-9-1200,0-8-4691</inkml:trace>
  <inkml:trace contextRef="#ctx0" brushRef="#br0">3014 2691 8836,'0'0'9845,"0"0"-8405,-5-30-1088,0 20 289,-4-3-353,0 3-144,-3-1 0,-3 4 32,-8 4-128,-2 3-64,-6 6 48,-3 17-48,-6 7 32,3 10 96,-1 5 368,6 12 497,9 0-33,9-3 129,11 0-689,6-9-160,20-7-112,10-10 16,9-12-160,4-5 16,1-11 0,-5-4-352,-5-11-48,-13-2 192,-13-2 31,-11 2-287,-8 1 64,-11 3-32,-7 2 256,-10 7 176,4 4 32,-8 17 176,6 13 528,0 9 193,8 12-97,10 6 96,9-3-255,10-3-113,16-9-432,11-11-208,9-12-64,6-12 96,5-4-48,-8-3-320,-8-10-561,-7-1-1360,-12-1-80,-15-1-1985,-5-1-9156</inkml:trace>
  <inkml:trace contextRef="#ctx0" brushRef="#br0">3208 3099 12118,'0'0'2689,"0"0"-960,0 0 239,41-32-239,-25 17-160,-1 2-785,-1 1-399,1 1-225,-3 3-80,-6 3-48,0 3-32,-3 2-16,0 0-32,-3 7-48,2 8 0,1 7 64,2 8 112,2 6 240,4-1 32,8 2 32,1-5-176,7-7-32,-1-3-32,1-5-128,-4-7-16,-1-4-176,-9-2-656,-3-4-737,-3 0-720,-7-8-1585,0-6-4033</inkml:trace>
  <inkml:trace contextRef="#ctx0" brushRef="#br0">3517 2890 6803,'0'0'5475,"0"0"-3554,-21 40-385,3-2 705,-4 10-80,-4 9 176,1 6-752,-2-6-593,6-3-159,5-10-17,8-13-592,0-4-240,5-12 32,2-4-48,1-5 0,0-4-16,1-2-912,7-9-305,-2-7-704,2-6-880,-3-8-2754</inkml:trace>
  <inkml:trace contextRef="#ctx0" brushRef="#br0">3712 3132 12470,'0'0'4274,"-22"37"-2562,14-20-191,0 0-48,1-7-321,4-3-527,3-5-225,0-2 0,0 0 16,3-7 160,4-7 97,2-4-417,1-8-144,3-5-48,2-8 64,1 1-80,1-1-64,-2 5 48,6 3 0,-6 8 16,1 10-64,-6 11 32,1 6-96,-2 17 80,-2 10 352,-2 9 593,-2 5-353,0 1-208,-3-1-256,4-8-16,0-8-16,-1-6-160,1-6-64,-4-7-512,2-3-112,-2-3-337,0-4-576,-2-2 33,-1-10-1010,-4-10-4145</inkml:trace>
  <inkml:trace contextRef="#ctx0" brushRef="#br0">3790 3071 12742,'0'0'4978,"0"0"-3713,0 0-849,0 0 912,0 0 97,0 0-352,0 0-529,10 0-304,3 0-80,5 2 112,-2-2-256,0 0-176,-5 2-1040,-1-2-913,-5 0-2465</inkml:trace>
  <inkml:trace contextRef="#ctx0" brushRef="#br0">4227 3194 2369,'0'0'3746,"0"0"-1665,0 0-577,0 0-815,-28 29 15,23-27 160,2 2-271,2 1-81,1-5-64,0 2 16,0 0-31,0-2 159,0 0 112,0 0 49,0 0-113,0 0 64,1 0-112,-1 0-175,3 0-65,-3 0 64,5-4-32,2-5-48,-3-4-128,3-2-32,1-5-63,-1-3-81,2-3 128,-2 1 176,1 3-64,-5 2 144,2 8 80,0 4-128,0 5-111,-1 3-225,3 6-128,-2 9 96,3 7 48,0 0 128,2 8 96,-1-5-128,1-2-48,1-4-48,1-4 48,-3-7-80,1-2 64,1-4-32,-2-2 80,1-4 0,2-8-32,-4-6-32,3 0-96,0-3 48,-5-4-80,1 2 80,-2 6-96,0 2 0,-3 5-16,1 5 80,-3 5-48,3 0-64,1 15-64,0 0 176,3 6 32,2 5 48,1-6-32,1-1 0,4-4 0,-2-5-32,1-3-480,-2-7-785,0 0-672,-5-7-976,-2-6-2033</inkml:trace>
  <inkml:trace contextRef="#ctx0" brushRef="#br0">4730 3176 7267,'0'0'6547,"6"48"-4226,2-23 321,-1 6-65,-1 1-912,4-2-609,-3-6-192,2-2-351,1-5-337,-3-2 16,-1-9-32,0-2 32,-2-4 16,0-4-80,1-9 64,-2-6 0,-3-9-96,0-7 0,0-2 0,0-8 33,0 1-178,-5-6 1,-2 2-16,3 1 16,-2 1 0,4 6 48,-2 4 32,1 7-16,3 6 32,-3 6-16,3 7-16,0 3 0,3 5-16,6 2-96,5 0 0,2 9 16,3 8 64,4 6-16,-2 4 16,0 4 0,-3 0 16,-5 1-16,-8-2 80,0-3-48,-5-2-32,0-1 32,-10-3-32,0-2 16,-1-5-64,1-3 16,-3-5-48,2-5-224,-1-1-304,5-10-433,1-6-816,5-8-1072,1-3-4386</inkml:trace>
  <inkml:trace contextRef="#ctx0" brushRef="#br0">5130 2717 14663,'0'35'3825,"-2"9"-1151,2 7-161,0 4-496,0-1-673,8 0-431,-1-7-529,1-5-176,0-9-16,0-8 16,0-4-128,-4-5-16,-1-9-16,0 0 0,-3-5-32,0-2 16,0-2-48,0-9-32,0-3-464,0-3-288,1 2 288,6 1 223,1 3 145,6 0 16,-1 8 64,5-2 16,2 3 48,2 2 80,-2-2 96,2-1-16,-2 2-32,2-6 1,-7 0 63,1-3-96,-2-2-32,-4 2-32,-8-5-16,-2 2 48,-2 1-176,-10-1-144,-7 4-129,0 3 177,2 5 112,-2 2 48,2 12-64,4 10 96,6 6 80,2 3 64,5 1 160,5 1-176,6-7 16,4-2-95,1-8 47,4-4-112,-1-9-465,2-4-799,2-4-1025,1-7-721,-3-8-2192,0-6-6339</inkml:trace>
  <inkml:trace contextRef="#ctx0" brushRef="#br0">5767 2877 15623,'0'0'833,"0"0"-785,24-29 992,-24 25 1249,-5 4-64,-6 0-1024,-12 10-769,-4 2 32,1 5 144,-1 4 17,4 3-209,5-6-192,7 2-160,6 0 48,5-1-32,10-2-16,6 0-80,8-2 48,6-1-80,2-3-160,4-5 80,-6 2 80,-3-3 32,-3 3 32,-9 0 0,-4 1-48,-11 4 48,-5-1-48,-12 5 128,-11 0 288,-1 2 176,-6-3 321,1 3-289,7-4-336,5-2-160,9-7 0,3 2-64,6-6-16,4 0-64,0-2-240,4 0-512,6-2-481,2-4-640,-1-1-464,-2-3-1184,1-2-3075</inkml:trace>
  <inkml:trace contextRef="#ctx0" brushRef="#br0">6207 2939 8484,'0'0'3618,"0"0"-1201,0 0-256,-11-35-96,3 29-305,3 1-367,-3 3-160,5 2-369,-1 0-672,1 11-160,2-1-48,1 8-16,1-3-48,4-1 64,5-2-112,1-1-272,-1-5-48,1-6 127,-1 0-15,-7-4 176,0-3 112,-1-3 32,-2-5 48,-2 2-32,-4-3 48,-6-1-64,3 2 48,-1 3 16,5 1-16,2 5 0,-3 4 128,6 2-80,0 4-176,3 7 32,0 4 0,8 1 64,2 1-608,-3-2-1713,1-8-1969,-1-7-5491</inkml:trace>
  <inkml:trace contextRef="#ctx0" brushRef="#br0">6266 3197 16920,'0'0'1456,"0"0"-1360,0 0 49,-37 28 543,33-13 304,0-4 17,4 1-17,0 1-544,6-7-320,9 0-31,-2-6-65,6 0 16,0-8-48,-1-3 0,-3-4-96,-4 1 80,-6-1-49,-5 2-31,0 4 64,-5 3-80,-6 6 48,-1 0 48,-1 12 32,5 2 0,4 3 32,0 4 0,4-2 16,4-5-224,4 0-1681,0-6-1968,1-8-4019</inkml:trace>
  <inkml:trace contextRef="#ctx0" brushRef="#br0">7332 2985 14567,'0'0'1905,"0"0"-1505,0 0 1008,42 4 609,-21-4-160,1 0-624,1 0-465,1-4-352,0-3-352,-1 3-80,-2-6-336,2-1-624,-1-3-449,1-5-864,-2-2-1153,0-4-287,0-1-1266,-5 1-1039</inkml:trace>
  <inkml:trace contextRef="#ctx0" brushRef="#br0">7333 2685 10693,'8'39'6099,"-4"16"-3522,0 6-48,2 4-720,-5-2-833,-1-2-447,0-11-97,0-10-64,0-10-144,0-5-96,0-8-96,-1-5 32,1-5-64,0-7-400,0 0-609,0-11-159,1-7-897,2-7-1889,0-4-3393</inkml:trace>
  <inkml:trace contextRef="#ctx0" brushRef="#br0">7703 2710 3474,'0'0'2625,"0"0"-144,0 0-96,-24-30-816,24 27 63,-3 0 65,3 3-432,0 0-497,0 0-304,0 0-159,0 6-33,0 6 272,0 2 112,3 9 145,-1 4-145,4 10 128,-5 6 369,1 8 239,1 1-271,-3 0-129,0-2-335,0-6-113,0-3-240,2-8-96,-2-5-112,5-5-48,-5-8 16,5-5-16,0-8-752,-1-4-833,3-13-816,2-8-1072,-2-11-3763</inkml:trace>
  <inkml:trace contextRef="#ctx0" brushRef="#br0">7913 3037 9204,'0'0'5427,"0"0"-4051,14 36 465,-10-19 48,3-1-512,0 2-321,3-5-400,-1-1-319,3-6-161,1-2-16,-2-4 32,4-6 0,1-6-48,-5-5-96,4-7 0,-4-1 0,1-3-80,-2-1 0,-5 2-240,3 4-368,-5 4-65,0 4 241,-3 5 480,0 6-16,-6 2-48,2 2-64,-3 0-544,5 3-417,-4 4-1056,5-1-1921,1-1-4722</inkml:trace>
  <inkml:trace contextRef="#ctx0" brushRef="#br0">8278 3065 14134,'0'0'2722,"0"0"-2642,0 0 240,0 0 1233,33 32-817,-26-29-192,-2 2-272,0-5-80,-1 4-64,-4-4 129,2 0 111,1-3-32,-3-3-96,0-2-64,2-5 16,-2 1 32,0-3 208,0-2 33,0 0-65,-2-1-112,-1 1 48,3-2 192,0 4-79,0-2-97,0 5-144,3 1-112,2 1-64,3 3 16,0 2-80,3 2 0,1 1-16,2 2 16,1 0-32,-4 0-320,2 2-497,-1 3-431,-2-2-289,-3 0-880,-5 1-1697,-2-4-4354</inkml:trace>
  <inkml:trace contextRef="#ctx0" brushRef="#br0">8539 3069 17272,'0'0'1297,"0"0"-1249,20 30 112,-17-20 192,2-4 480,-2-6 609,-3 2-929,0-2-144,0-4 128,0-4 321,0-7-465,0-2-288,1-2 352,5-2 192,-5-2-383,6 2-193,-2 0 0,1 5-32,-2-2 48,3 5 208,-3 6 112,1-4-48,-1 4 96,3 1-32,4 0-208,-3 2-176,7 0-32,-2 2 48,1-3-80,1 5 32,-4-2-320,0 0-32,1 2 80,-3-2 16,-4 2-304,-3-1-369,-2-2-207,0 3-33,-7 0-640,-4 0-784,-2 0-3106</inkml:trace>
  <inkml:trace contextRef="#ctx0" brushRef="#br0">8901 3040 9412,'0'0'3138,"0"0"-1185,0 0-353,0 0 465,0 0-480,0 0-544,23-7 127,-20 15 33,-2 1-353,-1-1-368,0-1-272,0-3-112,0-2-32,0-2-48,-1 0-416,1-6-1024,-3-7-1234,3-4-1728,0-2-2593</inkml:trace>
  <inkml:trace contextRef="#ctx0" brushRef="#br0">8935 2708 17080,'0'0'1344,"0"0"-1264,0 0-80,0 0-96,0 0 80,0 0-416,3-19-304,-3 27-1377,-3 1-2257,0 2-5427</inkml:trace>
  <inkml:trace contextRef="#ctx0" brushRef="#br0">9320 2959 5939,'0'0'4418,"0"0"-1841,0 0-976,0 0 79,0 0-751,0 0-321,-42-9 176,13 18 401,2 4-16,-4 1-161,5 4-144,8 2-223,4 0-81,11 2-240,3-2-128,12 2-96,5-3-80,7-5 0,-2-3 16,4-3-560,-1-4-737,-3-4-1056,-2-1-1808,-3-10-3603</inkml:trace>
  <inkml:trace contextRef="#ctx0" brushRef="#br0">9564 3054 11093,'0'0'4578,"0"0"-3665,0 0-449,0 0 864,8-35 209,-16 31-272,-7 0-545,-1 4-480,1 0 128,-1 6 113,-1 6-209,5 0 48,5 1-128,5 1-64,2-3-80,5 1-32,6-5 16,0-1 0,4-4-32,-1-2 112,3 0-208,-6-8 96,3 1-128,-7-3 80,-1 1-16,-3 5 48,2 0 96,-5 1-64,0 3 96,0 5-112,-5 8-16,-1-1 160,3 5 64,-2 2 0,5-2-160,0-3-80,11-2-96,4-5-880,4-7-1233,-3 0-1169,0-10-3169</inkml:trace>
  <inkml:trace contextRef="#ctx0" brushRef="#br0">9751 3141 7876,'0'0'6034,"0"0"-5201,10 36 447,-6-30 177,1 0-625,-1-6 49,2 0 511,-1-7-335,3-8-641,-1-2-240,0-6 48,5-3-80,-4 1 96,3-4 33,-4-1 255,2 10-112,-5-2 80,3 10 16,-3 6 289,2 6-417,-1 0-336,-1 15-16,0 1 48,3 7 849,-2 5-305,2-1-384,-3-2-128,4-3-64,-3-6-64,1-4-256,0-8-496,0-4-865,0-4-1233,-5-10-975,1-12-5684</inkml:trace>
  <inkml:trace contextRef="#ctx0" brushRef="#br0">10135 2997 15719,'0'0'3490,"0"0"-2818,0 0 48,0 0 1025,0 0 288,0 0-192,8-11-801,-17 17-767,-3 3-161,-2 5 0,-1 3 16,4 2 16,3 2-80,0-2-48,4-2 64,4-2-96,0 0 96,1-5-80,7-2 32,3-6 0,3 3-96,7-5-96,0-3-80,5-3-208,-1-3-417,-3 3 97,-2-2 176,-3 4 191,-4-3 369,-1 3 48,-5 1-16,0-4 112,4 0 64,-3-1 81,4-2-129,2-3 16,2-1 96,3-8 128,1-3-144,2-7-112,-2-1-32,-1-6-64,0 2 48,-7 2-16,-1 10-48,-8 8 48,-3 6-48,-7 11-16,-10 4-96,-4 15 48,-9 6 32,-1 9 208,0 9 449,0 0-289,9-1-160,9-1-80,3-9 0,9-2-48,1-8-16,6-8 16,7 0 0,4-7 16,2-3-64,7-2-320,0-2-593,0-2-287,-3-9-1746,2-3-975,-8 0-3315</inkml:trace>
  <inkml:trace contextRef="#ctx0" brushRef="#br0">10703 2876 10933,'0'0'4178,"0"0"-1857,0 0-1377,0 0-543,0 0-369,0 0 0,23-21-48,-18 21-32,4 0-128,3 2-337,2 3 289,2-2 112,0 2-80,-1-3 0,-4 2 96,-2-4 112,-6 2 0,-3 0-16,0-2 128,-12 4 80,-4 2 80,-7-1-112,-6 3-48,2 1 64,-4 1-47,6 1-65,4-1 32,4 3 32,8-3-32,9 2 0,0 1-48,1-1 48,12 1 80,0 0 304,7-2-16,-2-1-256,1-3-63,0-1-113,-1-2 48,-2 2-64,0-1-32,-4 2 48,2 2-64,-2 2 80,-2 1 16,-4 3 32,-6 0-32,0 0-16,-12 4-16,-4-5 96,-4-1-80,-4-1 64,0-1-16,6-3-48,-1-2 16,10-3-80,2-3 0,7 0-560,0-7-1249,10-3-2417,3-3-3617</inkml:trace>
  <inkml:trace contextRef="#ctx0" brushRef="#br0">11167 3190 5266,'0'0'8260,"0"0"-5170,0 0-1554,0 0-351,0 0-513,0 0-192,6 0-159,-2 13 31,-1 6 240,0 6 112,2 0-191,0 5-225,0-5-112,-4-2-80,2-5-96,-3 0-16,0-5 0,-3-1 32,-3-2-48,-1-3 80,0-3-128,0 0-224,2-4-673,0-4-1680,-1-7-3202</inkml:trace>
  <inkml:trace contextRef="#ctx0" brushRef="#br0">11966 2548 9893,'0'0'3025,"0"0"-2593,0 0 288,0 0 305,0 0-369,-5-15-240,5 22-416,7 11-32,-1 16 112,-1 16 2113,3 18 209,-4 14-802,2 8-63,-5-1-1073,4-10-256,-3-10-96,3-14 64,1-16-112,-1-9 0,1-9-32,-2-10-272,1-7-704,-5-4-609,0-7-1024,0-12-1313</inkml:trace>
  <inkml:trace contextRef="#ctx0" brushRef="#br0">11814 2987 10037,'0'0'4802,"0"0"-3330,0 0-31,0 0-160,0 0-193,0 0-143,-19 19-33,31-22-432,4-3-16,10-4 17,7-3 335,2-2-272,4 1-288,2 1-47,-7 2-65,-2 4-128,-6 2 32,-2 1-64,-6 2-417,-4 2-191,-4 0-128,-4 0-257,-1 0-207,-5 0-193,0 0-144,0 2-463,0 0-1506,0 0-5234</inkml:trace>
  <inkml:trace contextRef="#ctx0" brushRef="#br0">12347 3010 6979,'0'0'5043,"0"0"-2226,0 0-1793,0 0-95,0 0 79,-3 44 801,0-16-320,3-1-321,0 2-31,3-4-225,5-4-480,10-6-320,1-8 32,1-6-80,2-1 1,-4-8-65,0-7 144,1-6-144,-9 2-257,-6-6 65,-4 3-224,0-2 96,-11 3-416,-5 0 336,-6 6 384,-1 2-17,-5 6 49,-1 4-16,2 3 65,1 3-65,5 4 48,5 2 16,3 0-96,10-1 0,3 3-1137,6-5-1600,9 2 160,1-8-689,5 0-9844</inkml:trace>
  <inkml:trace contextRef="#ctx0" brushRef="#br0">12629 3085 1137,'0'0'7171,"0"0"-4306,2 34-1152,0-19 656,3 2-240,-1-2-784,-1 0-497,-1-8-208,3 0-272,-3-3 129,1-4-17,-3 0 96,2-4 176,-2-7 17,1-4-193,-1-3-416,0-3 48,0-4-16,0-5-32,0 1-64,0-2-64,-1 1 33,-1 1-49,2 4 32,-3 3-48,3 8 80,0 3-48,0 3 128,0 4-32,0 1-96,3 3-80,3 0-16,6 0 64,2 0-64,2 0 80,0 5 0,1-2-16,-3 2-48,-3 0-449,1-2-191,-4 2-400,-5-1-305,3-1-464,-6 0-304,0-1-992,0 0-401,-6 1-6755</inkml:trace>
  <inkml:trace contextRef="#ctx0" brushRef="#br0">12945 3119 9941,'0'0'2833,"0"0"-608,8 32-288,-5-28 0,0 0-577,2-4-239,-4 0-113,2-4-287,1-7-17,-4-3 144,0-5-319,3-2-321,-3-7 96,0-1-112,0-3-112,3-1-32,-1 4-16,2-1 0,2 5 0,-1 8 0,1 5 16,-1 7 64,3 5 0,0 5-176,3 12 32,4 10 256,-1 5 272,2 3 17,-1 0-305,1-3-192,-1-5 48,1-8-48,-6-4 32,-1-7-32,-7-1-160,3-3-304,-5-2-177,0-2-127,0 0-129,-5-2-511,-1-6-545,-2-3-784,1-4-2418</inkml:trace>
  <inkml:trace contextRef="#ctx0" brushRef="#br0">13399 2983 4818,'0'0'11990,"0"0"-11030,0 0-79,0 0 143,-36-22-128,21 25-111,-4 5-417,5 5-272,2 2-80,4 3 48,5 1 0,3-2 48,14-2-64,5-5 0,4-2-64,3-5 112,-1-3-16,0 0-32,-8-11-304,-3 1-96,-3-2 256,-7-2 0,-4 0 16,-3-3 48,-4 5 32,-6-3 32,-5 1-32,0 2 16,2 5-64,0 0 48,4 1-48,2 1-272,6 3-353,2 1-447,2-3-1217,2 1-1825,5-5-4962</inkml:trace>
  <inkml:trace contextRef="#ctx0" brushRef="#br0">13480 2934 5795,'0'0'7075,"0"0"-5010,0 0-641,0 0-63,0 0-176,0 0-481,-2-7-512,-1 7-176,0 0 0,3 4 32,-4-1 16,3 4 96,-2-3-96,3-3 0,-3 2-64,3 0 32,0-3-32,0 4 16,0-1-16,0 9 16,0 2 208,0 7 641,0 6 271,3 5-143,1 0-225,0 1-208,-1-1-271,0-6-225,-1-4 0,0-6-64,3-3-513,-1-7-495,1-6-417,0-2-1584,0-13-2658</inkml:trace>
  <inkml:trace contextRef="#ctx0" brushRef="#br0">13522 2971 9284,'0'0'128,"0"0"-1664,0 0-273,0 0-2129,-32 1 3762</inkml:trace>
  <inkml:trace contextRef="#ctx0" brushRef="#br0">13779 3008 9220,'0'0'5251,"0"0"-3939,0 0 401,0 0 64,-18-30-481,6 26-287,0 4-321,-1 0-240,-4 0 1,2 9-97,0 4-192,3 1 0,5 5-32,1-2-16,4 2 112,2 0-64,3-6-48,8-1-64,2-4 0,4-3-16,-1-5 16,0 0-16,0-7 16,-3-6-112,-2-4-48,-2 1 0,-2-10-64,2 1 64,-3-8 0,0-3-48,-1-4 0,2-2 0,-5-2-128,2 2 224,2 4 96,-4 5-32,2 8 80,-4 6 304,0 8 80,0 5-272,0 6 16,0 0-96,0 10-112,0 10 32,0 7 144,0 10 753,0 10-225,0 3-112,0 0-239,6-1-177,-5-7-160,3-7 16,-4-8 16,0-3 0,0-7-16,0-7-16,-4 1 0,3-7-624,1-2-545,-3-2-960,3-9-896,0-6-3907</inkml:trace>
  <inkml:trace contextRef="#ctx0" brushRef="#br0">14050 2928 20473,'0'0'1569,"0"0"-1361,0 0-64,0 0 497,0 0 175,0 0-32,-30 8-223,18 15-65,5 7 288,1 2-80,3 1-303,3-5-273,5-5-112,11-4 96,2-9-64,6-6 0,4-4-64,2 0 48,3-8-48,-3-5 0,-4 1-48,-3-6-16,-4 0 0,-3-1-32,-9-2-96,-1-5-97,-6 0 17,0-2-208,-8 3 368,-2 0 0,-1 6 128,0 4 64,-4 7-32,-1 1-32,1 7-16,-2 0 0,-1 5-80,0 2 96,-3 3-16,3-2-144,4 1-657,1-2-639,7 0-193,1-5-112,3 0-736,2-2-2337</inkml:trace>
  <inkml:trace contextRef="#ctx0" brushRef="#br0">14658 3054 3906,'0'0'8436,"0"0"-5123,0 0-1968,0 0-241,0 0 273,6 45 192,-4-15-209,3 2-511,-3 4-561,2-5-224,-4-2-32,0-6-16,0-4-208,-4-4-128,0-5-97,-1-3-319,-1-7-464,4-2-1106,-1-11-3392</inkml:trace>
  <inkml:trace contextRef="#ctx0" brushRef="#br0">15668 3021 9476,'0'0'4690,"0"0"-2529,0 0-448,0 0-128,2 0-224,-8 0-529,-4 0-304,-5 0-48,-1 0-207,-3 0 111,-4 8-112,-2 3-96,-3 3-64,2 5-96,2 2 256,6 0 240,5 1-175,10 0-177,3-5-80,12 0 16,7-4-80,4-6 32,2-4-32,1-3-48,2-9 144,-1-7-384,0-6-273,-6-6 65,0-2 208,-6-6 32,0-2 240,-6-6 16,-2 0 0,-4-2 0,-3 0 16,0-3-48,-3 7-224,-4 5 32,1 5 160,1 9-16,-5 4 128,6 13-48,0 6 176,-4 17-96,8 12-128,0 12 368,0 9 448,10 8-15,4-3-513,-1-5-16,2-6-80,-1-6-80,-7-9 0,-3-4 0,-2 1-80,-2-3 16,-5-4 16,-1-3-224,-4 3-48,4-8-160,1 0-417,5-3-783,0-8-1186,8-2-1760,5-11-6803</inkml:trace>
  <inkml:trace contextRef="#ctx0" brushRef="#br0">15990 3010 8884,'0'0'2801,"0"0"193,0 0-1970,0 0-720,0 0-240,0 0 273,3 8 591,-3 5-256,0-1 49,0 5 159,-3 5 112,3-2 49,0 2-145,6-4-127,6-1-161,5-7-208,1-3-16,6-5-64,1-2-175,-1-9-17,0-7 0,-6-6-112,0 0-48,-6-3 32,-7-2-48,-3 1 48,-2 3-176,0 4 128,-5 2 48,-3 4 16,-2 6-32,-1 1 32,-2 5-81,6 1-31,0 0 16,3 7-496,1-1-528,3 0-1105,0-2-1777,3-1-4066</inkml:trace>
  <inkml:trace contextRef="#ctx0" brushRef="#br0">16469 2874 16456,'0'0'2321,"0"0"-1697,0 0 576,0 0 193,0 0-240,-40-19-625,27 19-288,0 7-224,3 3-16,2 0 64,3 3-80,2 1-16,3 1 0,8 4-32,0-3-16,7 3 128,-1 3 32,2-4-64,-1 1 32,-2 1-80,1-2 96,-5-1-64,-3 0 32,-3-2-32,-3-5 16,0 0 64,-9 1-80,-4-7 128,-5 3-80,1-4 16,-2-1-48,2-2 48,1 0-48,4 0 16,8-5-96,0-2-304,4 3-801,1-7-655,6 1-786,1 0-2528</inkml:trace>
  <inkml:trace contextRef="#ctx0" brushRef="#br0">16639 2914 16199,'0'0'753,"0"0"-769,0 0 288,0 0 1185,0 0-209,0 0-464,19 6-143,1 6 655,1 1 209,2-5-512,2-2-513,-4-1-368,0-5-128,-4 0 16,-4 0-544,-1-6-961,-5-3-704,-7-4-1777,0-2-3762</inkml:trace>
  <inkml:trace contextRef="#ctx0" brushRef="#br0">16696 2682 8772,'0'0'2961,"0"0"113,0 0-1425,0 0-689,0 0 305,0 0-305,-3 47 112,3-20 161,6 7 240,0 6-129,1 4-191,1 2-417,-5-7-208,3 2-207,-4-8-305,2-6 64,-4-3-48,0-8 16,0-1-32,0-4 0,-4-3-240,-4-1-193,5-4-303,-1-3-545,4-2-607,0-10-1394,0-3-5506</inkml:trace>
  <inkml:trace contextRef="#ctx0" brushRef="#br0">17646 2928 7988,'0'0'2401,"0"0"-1601,0 0 225,0 0-1,-34-33 225,24 25-353,-1 1-224,-7 1 305,0-3-33,-3 7-95,-4 2-17,-1 2-160,-5 10-175,1 7 287,0 5 0,6 1 97,8 4-289,8-3 176,8-1-400,1-7-272,17-4-80,9-6-32,3-6 113,2-4-1,2-13 0,-2-6-80,-1-8 0,-7-7 48,0-1-16,-7-3-16,-5 0-32,-5-2-128,-2 1 32,-5 1-48,0 5-17,-4 3-15,0 7 80,-3 4 64,-1 8 16,1 5 48,1 4-16,1 4 32,0 2 48,4 12-80,1 10 48,0 5 209,1 11 303,11 7 272,2 1-159,-2 2-305,2-3-80,-4-6-80,-4-3-192,-3-7 64,-3-6-80,0-4 48,-3-6-32,-1-2-32,-2-2 32,0-3-320,3-6-480,1-2-593,2-5-976,0-7-1361,7-5-3137</inkml:trace>
  <inkml:trace contextRef="#ctx0" brushRef="#br0">17862 2914 14086,'0'0'2322,"0"0"-1762,0 0 320,0 0 625,0 0-209,30 0-847,-13 0 655,5 0-287,-1-5-401,-3-5-240,0 0-128,-7 1 48,-4-2-16,-7 1-16,0-1 16,-5 3-80,-8-2 0,-5 1-32,-5 3-160,-1 6 32,2 0 64,1 0 16,4 8 64,5 6-96,8 6 48,4 3-32,0 6 416,7 1-48,4-3 32,4-2-176,1-1-32,0-8-48,3-4 16,-4-3-96,-2-4-304,-2-4-576,-4-1-369,1-4-1456,-4-7-1537,1-3-6083</inkml:trace>
  <inkml:trace contextRef="#ctx0" brushRef="#br0">18167 2921 17800,'0'0'1281,"0"0"-1105,0 0 176,0 0 961,0 0-161,0 0-672,5 7-208,1 4 65,3 3 511,-2 1 64,0 2-207,4 1-369,-3-3-80,1-4-32,1 0-64,-3-5-16,2-2-48,-2-4-32,2 0 64,-2-10 0,0-3 129,-2-6-97,2-4-80,-3-4-16,-1-3 0,0 1-80,-1-1 48,2 5-32,-4 6 32,0 9 0,0 3-32,0 4-48,0 3-48,0 0-48,0 3-128,0 4-785,0-1-240,0 5-976,3-3 336,1-4-2689,1-4-5186</inkml:trace>
  <inkml:trace contextRef="#ctx0" brushRef="#br0">18488 2895 10005,'0'0'11749,"0"0"-11349,0 29-352,0-19 416,-1 5 225,1-5-177,0-1-384,0-3-96,4-2-320,0-4-929,1 0-832,1-10-1936,-5-5-6916</inkml:trace>
  <inkml:trace contextRef="#ctx0" brushRef="#br0">18554 2647 16167,'0'0'5075,"0"0"-4595,0 0-464,0 0-240,0 0 160,0 0 32,-6-25-224,6 27-1633,0 0-2737,0-1-6499</inkml:trace>
  <inkml:trace contextRef="#ctx0" brushRef="#br0">18699 2586 6099,'0'0'4498,"0"0"-1745,0 0-160,0 0-464,0 0-832,0 0-689,9 9-288,-6 16 161,-2 7 1680,3 9-193,-4 5-447,3 7-256,0-3-737,-1-3-272,1-8 96,-2-6-16,5-5-208,-5-7-128,5-6 32,-2-5-16,-2-4 0,1-4-160,-3-2-464,0 0-384,0-10-433,0-5-1873,-3-3-2080,3-5-7476</inkml:trace>
  <inkml:trace contextRef="#ctx0" brushRef="#br0">18981 2771 11445,'0'0'6595,"0"0"-5202,0 0 48,0 0-257,0 0-432,0 0-63,0-17-81,-5 17-256,-4 2-352,-5 4 32,0 3-48,-3 1 0,1 2-64,2 0 80,2-2 0,8 5-32,0-5 0,4 5 0,4-5 32,5 5-48,3 0 208,2-5-48,0 5-32,-2-4-32,-1-1-32,1-2 0,-5 2 0,0-3 16,-5 1-48,1-1 112,-3 1-112,0-4 64,-10 4 160,-1-1 65,-2 0-97,-3-4-16,1 4 0,3-5-144,2 0 0,3-2-32,5 2-304,-1-2-465,3 0-111,3-2-609,1-6-1408,4 2-2257,0-8-5107</inkml:trace>
  <inkml:trace contextRef="#ctx0" brushRef="#br0">19308 2910 15159,'0'0'2769,"0"0"-2096,0 0-321,0 0-176,0 0-16,8 38 416,-8-9 417,0 3-593,0 2-304,-3 1-64,-2-4 16,0-6 0,0-4-16,1-4-32,2-6-96,2-3-272,0-5-401,0-1-751,0-2-1010,6-5-735,-1-5-5491</inkml:trace>
  <inkml:trace contextRef="#ctx0" brushRef="#br0">21978 2614 8452,'0'0'3505,"0"0"-1680,-33-2 0,14 6-480,-1 11-145,-2 0-239,-1 4-225,2-3-192,3 3-256,5-1-127,7-2-17,6-1-112,6-2-32,13-1-48,2-2 160,2 0-48,5 2 48,-2-2-192,1 0 32,-8 5 64,0 0-48,-1 4-16,-10 2-48,-3 4 48,-5 0-80,0-2 15,-8 0 17,-3 0 80,-2-4 48,-5-2-32,2-5 64,2-3 0,1-7 1,1-2-33,2-2 32,3-9 0,3-3-256,1-4-1105,3 4-736,-5-3-1553,5 5-2448</inkml:trace>
  <inkml:trace contextRef="#ctx0" brushRef="#br0">22238 3059 13030,'0'0'2049,"0"32"-913,0-22 657,0-5-272,0-5-256,0 0 655,0-15-815,4-4-705,-3-9-208,-1-3-128,0-7 176,0-2 96,-1-2-207,-4 0 63,-5 3-192,2 1-144,2 4 96,-1 5-33,1 8 81,-2 4 16,1 4-48,4 3 32,-2 3 32,5 2-32,0 2-16,0-1-48,8 4-224,7 0-368,4 0 336,5 7 208,2 3-48,2 7 176,-4-1 16,-7 8-48,-4-4-64,-11 2 80,-2-2 32,0-3-32,-8 0 48,-5-2-32,-3-5 0,0-2 32,-4-5-64,1-3-256,6 0-385,2-3-191,1-3-481,5-2-976,5 0-1793,0-1-1136</inkml:trace>
  <inkml:trace contextRef="#ctx0" brushRef="#br0">22505 2750 15463,'0'0'1457,"0"0"-1409,-31 38 464,23-17 945,2 1-209,6-4-95,0-1-369,10-2-240,3-5-416,6-5 65,3-5-17,-4-3-112,-2-7-16,-1-3 32,-6-6-16,-5 2-80,-4-1-16,-4 1-128,-8 0 16,-3 4-113,0 3 65,-1 3-272,0 5 176,4 1-112,2 1 80,7 1-417,3 4-1216,0-3-928,13 3-833,0-5-223</inkml:trace>
  <inkml:trace contextRef="#ctx0" brushRef="#br0">22731 2744 16680,'0'0'2065,"0"0"-1969,-16 32 736,14-14 657,2 1-273,0 2-111,11-4-177,1-2-400,4 0-335,5-6 15,0-3-80,3-6-96,-2 0 32,0-11-32,-3 1 48,-6-5 32,-2-4-128,-5 2-96,-4-1-128,-2-1-225,-2 1 1,-7 1 0,-1 5 16,0 2 256,2 2 112,-3 4 0,8 1-128,-1 3-113,4 0-431,0 0-1105,7 0-1488,4-3-2210</inkml:trace>
  <inkml:trace contextRef="#ctx0" brushRef="#br0">23050 2656 13622,'0'0'1441,"0"0"-1409,0 0 512,0 0 1313,0 0-336,0 0-513,-4-6-400,8 10-127,3 4 335,5 1-144,3-2-31,3-4-321,3 2-272,2-5-16,-4 0 16,4 0-80,-4-8-592,-1 1-769,-1-2-992,1-1-1233,-5-1-1008,-2 1 144</inkml:trace>
  <inkml:trace contextRef="#ctx0" brushRef="#br0">23137 2436 3778,'0'0'11685,"0"0"-10756,0 0-833,0 47 1056,-3-18 1025,3 4-256,0 6-512,0 4-177,0 3-271,6-4-369,-2 0-112,-2-7-320,4-3-48,-5-8-32,3-8-16,-4-4-16,0 0-48,0-7-48,0-2-432,0-3-560,-4 0-657,0-8-624,1-5-1969,-3-4-4242</inkml:trace>
  <inkml:trace contextRef="#ctx0" brushRef="#br0">23454 2610 6803,'0'0'12326,"0"0"-11462,0 0-448,0 0 321,-38 2 207,22 10-79,-3 2-561,3 2-112,2 1-80,1-1-80,6 2 80,2-5-64,5-1 0,0-2 80,7 0-112,7-1 128,7-3 192,4 3-144,5-3-144,-1-2 48,-4 3-32,0-4 16,-14 2-64,-2 2-16,-9-1-16,0 2 112,-12 3 385,-7-1 15,-1 2-336,-4 1-80,0-1-48,0 0-48,2-2-16,3-4-16,8-2-336,2 1-801,4-5-544,5 0-384,0-9-1968,5-1-4323</inkml:trace>
  <inkml:trace contextRef="#ctx0" brushRef="#br0">19829 2783 9748,'0'0'2770,"0"0"-1442,0 0-831,0 0 95,0 0 32,0 0-352,-21 34-96,14-9 385,4 9 575,3 1 257,0 5-225,10-4-655,6-5-145,6-7-80,6-8 32,4-7-48,5-9-96,-1-3 0,0-9-128,-3-10 0,-5 0 48,-5-6-128,-9 3-96,-6-1 64,-5 1-144,-3 0-48,-8 7 48,-3 3-48,-1 4 160,-2 8 48,-1 3-16,4 3 0,2 8-32,2 4 80,4 1 0,3-1-32,6-3-16,7 0 0,3-10-177,5-2 305,2-7 129,-1-7-145,-2-7 64,-1-3-96,-7 1-80,-3 0 80,-4-2-160,-5 0-81,-3 2-79,-5-1-32,-4 3-160,-5 5 224,1 5-32,1 3-401,2 8 33,2 0 32,5 8-737,6 5-848,0 0-2577</inkml:trace>
  <inkml:trace contextRef="#ctx0" brushRef="#br0">20487 2810 4930,'0'0'1121,"0"0"-1089,0 0 112,0 0 1104,0 0-255,0 0-289,-27-18 625,22 11-353,-5 3 97,1 0 127,-1 0 209,3 1-64,-5 3-481,-1 0-464,-4 11 160,-2 1 97,1 8 175,-1 1-144,5 2-15,5-4-65,9 2-400,0-7-192,7-2 48,4-5 48,8-3 16,-1-4-64,5-5 112,-5-6-112,1-3 32,-8-1-48,-2 0 0,-2 2-16,-5 2 32,-2 7-112,0 2 32,0 2 16,0 10-112,-5 7 96,4 2 64,1 5 96,1-2-63,11-3-65,5-4-48,2-6 0,4-8-241,-2-1-383,-3-4-881,-2-6-1136,-4-8-320,-5 2-1457</inkml:trace>
  <inkml:trace contextRef="#ctx0" brushRef="#br0">20768 2546 5651,'0'0'6403,"0"0"-4355,-18 32-271,12-6 624,1 6-400,0 8-352,5 0-608,0 2-49,5-2 48,2-3-575,2-5-209,4-2-144,-5-9-48,2-3-32,-4-3 16,-1-3-16,-3-5-64,-2-1-464,0-6-545,-2 0 1,-4-6-209,-4-9-1504,0-4-2818,1-8-5906</inkml:trace>
  <inkml:trace contextRef="#ctx0" brushRef="#br0">20672 2785 12166,'0'0'3969,"0"0"-3392,0 0 415,0 0 609,0 0-273,0 0-303,42 15-209,-23-13-255,4-2-161,3 0-112,1 0-112,2 0-144,-1 0-16,-1 0-64,-3 0 32,-6 4 16,1 0-96,-1 0 16,-7 1 16,2-1 112,-1-2-32,-1-2 16,-3 0-64,2-2 128,-1-4-32,-2-5 32,-3 0-16,-4-1-16,0-1 0,0-1-64,-9 3-16,-5 3-64,-1 4 32,-8 4-144,0 4-32,3 7 160,-1 7 80,6 5 16,6 5 64,9-1 256,3 0-96,8-1-240,5-1-16,5-9 32,0-3 64,1-3-336,-5-5 288,1-5-1681,-5 0-1216,-2-8-1601,-3-5-3778</inkml:trace>
  <inkml:trace contextRef="#ctx0" brushRef="#br0">21182 2846 15383,'0'0'1745,"0"0"-1681,23 33 576,-14-20 833,2-1 800,-1-2-848,-2-2-801,0-1-336,-1-4 96,-2 1 80,-1-4 113,-4 0-177,5-2-144,-5-6 112,0-7-224,0 1-64,0-6-48,0 0 16,-2-2-48,-1 4 48,3-1-96,0 2 48,0 4 48,0 3-80,7 3 80,4 0-80,2 4-48,1-1 32,6 4 16,-1-2 0,-1 2-16,1 0-16,-3 0 0,-3 0-480,-4 2-545,-5 2-431,1 0-449,-5-1-769,0-3-1471,-6 0-1970</inkml:trace>
  <inkml:trace contextRef="#ctx0" brushRef="#br0">23885 2775 15815,'0'0'9493,"0"0"-8917,0 0-608,0 0-256,0 0 336,0 0-528,23 0-673,-23-5-1936,0-2-5956</inkml:trace>
  <inkml:trace contextRef="#ctx0" brushRef="#br0">23978 6808 12230,'6'31'4001,"1"2"-1904,-1 3-16,2-3-576,2-3-400,-5-5-401,1-6-144,-4-9-48,3-1-175,-5-7-113,2-2-16,-2 0 176,3-13 240,-3-3-368,0-8-160,0-9-128,0-3 32,0-11-48,0-3 80,0-2-48,0-2 16,-3 3 32,3 5-16,0 6 64,-2 7-64,2 7-64,0 5-48,0 6 64,0 0-48,2 5 64,7 4 16,4 2-48,0 4 0,4 0-32,3 10 64,2 9-64,-5 6 80,2 3 48,-7 6 16,-1-2-16,-3 5-80,-8-6-48,0-2 48,-2 0 16,-8-7-16,-1-1 48,-3-6 0,-3-3 0,-2-5 16,0-4 0,2 0-16,3-3-80,-1 0-496,8-4-673,0-3-175,7 3-49,0 1-928,13 0-2385,-2-1-2193,8-1 768</inkml:trace>
  <inkml:trace contextRef="#ctx0" brushRef="#br0">24359 6560 13606,'0'0'3362,"0"0"-2402,0 0-15,0 0 335,-7 39-31,1-8 416,-7 10 191,5 6-783,-2 3-257,5-5-223,1-3-241,4-4-240,0-8-16,0-7-48,6-4-32,4-5 64,-4-3-96,6-3 96,2-1-128,1-7 64,-2 0-32,4 0-80,-5-9-64,-3-1-48,1-3-80,-4-2-177,-6-4 17,2 1 64,-2-1 208,0-1 96,-2 2 64,-4 3 0,-1 0 32,-1 5-48,2 3 144,-2 3 64,3 0-16,2 4 144,-1 0-160,3 0-48,1 0-112,0 2 32,6 2 64,6-4 16,5 2 32,3-2 129,3 0-33,4-2-144,-2-2 32,-5 2 32,-2-2-144,-5 0-16,-7 4 32,-6-3-144,0 3-401,-8-1-383,-6-1-1105,-1-3-960,-1-2-1665,1 0-3346</inkml:trace>
  <inkml:trace contextRef="#ctx0" brushRef="#br0">24665 6616 5218,'0'0'10389,"0"39"-7540,0-8 241,-4 7-289,-3 5-768,0-2-784,1-1-433,3-5-400,0-7-224,3-7-96,0-8 0,6-5-16,0-8-64,1 0 128,0-11-111,0-5-1,1-5-64,0-8 48,-3-6-241,-5-2-383,0-5-224,-2-3-65,-9 1 129,3 1-96,0 3 591,-3 4 338,0 4-1,4 7-177,-1 4 562,3 5 207,2 5-336,0 7-32,3-3-112,6 4 209,5 3-209,7-3-96,8 2-48,4-2 64,5 3-48,2-4 0,-2 4-32,-4-4 16,-9 4 0,-2-2-80,-9 0-400,-4-1-545,-7 3-320,0 0-303,-7 5-33,-4 1-656,-9 5-1233,-2 3-2400</inkml:trace>
  <inkml:trace contextRef="#ctx0" brushRef="#br0">24622 6714 10549,'0'0'2289,"0"0"-3890,0 0-9636</inkml:trace>
  <inkml:trace contextRef="#ctx0" brushRef="#br0">23411 6496 10101,'0'0'3825,"-27"30"-1632,6-1-976,-2 4 432,-2 3-177,3 0-815,9-9-305,3-6-272,10-11 80,0-5-128,14-7 32,2-11 0,6-9 16,3-8-240,-2-9-464,2-8 79,4-4 97,-4-4-192,1-2-320,-3 6 207,-1 11 481,-3 12 240,-6 13 192,-2 15 224,1 7-96,-5 21-80,3 9 1521,3 6 16,-1 2-544,7-2-625,0-8-480,7-5 16,0-11-496,-2-9-1217,0-6-736,-8-4-3938</inkml:trace>
  <inkml:trace contextRef="#ctx0" brushRef="#br0">23510 6501 8996,'0'0'4738,"-8"-34"-3585,3 21-369,5 3 401,-3 5-417,3 1-96,0 4 113,3 11-417,8 19-240,1 9 336,1 16 1505,4 14-240,-4 5-801,-1 1-704,0-8-144,-7-8-64,0-13 64,-5-10-112,0-7-240,-3-7-272,-2-6-192,-2-3-193,-2-9-191,-2-4-529,-1-6-1376,2-9-2914</inkml:trace>
  <inkml:trace contextRef="#ctx0" brushRef="#br0">24670 6667 6467,'0'0'-592,"0"0"6018,0 0-2384,0 0-1058,0 0-463,0 0-48,0-4-465,0 4-688,2 0-272,5 0-32,3-2 49,2 0 15,6 2 192,6-2 368,6 0-336,0-2-272,-3 1-16,1-1 0,-4 2 16,-3 1-112,-7-2-336,-4 3-208,-8 0-801,-2 0-1280,-5 0-1569</inkml:trace>
  <inkml:trace contextRef="#ctx0" brushRef="#br0">25893 7858 5635,'-139'14'-64</inkml:trace>
  <inkml:trace contextRef="#ctx0" brushRef="#br0">11110 9239 17256,'0'0'3618,"0"0"-2530,0 0-208,0 0 113,0 0-353,0 0-336,-5 1-304,12 25 0,4 5 288,4 5 257,4 4-401,2-6-112,2-7 0,1-9 16,0-5 0,-6-7-192,-2-3 0,-2-3 80,-2-3-16,-3-5 48,-5-3-16,0-3 80,3-1-32,-7 2 32,0-2-64,0 8 32,0-2 0,0 7-16,0 2-80,0 8-209,0 5 145,3 4 144,2 3 48,5 2-48,-1-2 32,6 2-16,3-7-32,2-7 48,-1-4 0,3-4 0,-4-4 32,0-11 16,-4-2-16,1-3 0,-6-5-15,1-3 15,-5-6-64,1-1 48,-4-1-16,1 3-64,-3 1 160,0 2-176,0 5 112,-3 4-96,-2 5 128,-2 3-80,3 2-32,-3 3-32,-1 1-33,4 4-175,0 3-464,-1 0-481,2 0-831,0 0-1218,3 0-2497,0 1-6034</inkml:trace>
  <inkml:trace contextRef="#ctx0" brushRef="#br0">11722 8978 7507,'0'0'6371,"0"0"-4610,0 0-256,0 0-481,6 44 465,-4-4 848,4 11 752,-4 3-1008,3 3-976,1-5-497,-1-10-400,2-6-48,-1-9 32,2-7-15,-3-8-65,0-4-64,1-6-16,-3-2 48,1 0-48,1-13 112,1-5-176,2-5 48,2-2-64,1-3 48,1 5-208,-3 6 96,1 7 32,-2 5 0,0 5 80,-7 7-16,5 7-33,-5 1 49,2 4 32,0-2-48,3-2 32,1-7-16,5-1-48,5-7 64,1 0-64,3 0 64,1 0-16,-5 0-32,2 0-208,-1 2-160,-2 3 48,-5 4 240,-2 0 80,0 1-144,-1-1-144,-3-1-112,-3-2-81,0 0 1,1-6-208,-3 0-529,0-1-352,0-10-704,0-6-4818</inkml:trace>
  <inkml:trace contextRef="#ctx0" brushRef="#br0">12188 9308 13686,'0'0'4722,"0"0"-3761,47-11 287,-28 7 689,4-3-112,-3 0-384,-1-4-353,-3 0-495,-2 1-113,-7-1-304,-2 1 32,-5 1-112,0-1-64,-12 1 48,-2 2 48,-2 1-32,-4 6-112,1 0 32,0 7-144,4 8 96,9 8-32,-1 4 32,7 5 0,0 2 16,10-3 32,1-2-16,4-4 48,-2-6-48,4-6 80,-2-4-576,1-8-272,2-1-465,0-1-576,-6-14-1857,0-2-4065</inkml:trace>
  <inkml:trace contextRef="#ctx0" brushRef="#br0">12456 9363 18504,'0'0'2322,"0"0"-2210,0 0 304,0 0 1008,34 32 129,-23-29-80,1-3-769,-4 0-400,4-4-128,0-5-48,-2 0-16,-2-4-112,-3-2 64,2-2-80,-3-2 49,2 0-1,-2 2 16,1 2-32,2 9-16,0 6 208,1 2-80,-3 13 96,5 2 288,2 2 64,0 4-400,4-3-80,-5-5-48,7-4-16,-3 0 0,1-11-224,-2 0-720,1 0-929,-6-11-1312,-5-3-1810</inkml:trace>
  <inkml:trace contextRef="#ctx0" brushRef="#br0">14217 9062 7555,'0'0'7412,"0"0"-6340,40-25-607,-23 18 879,1-1 145,1 2-465,-5-3-255,-5 5-145,-2-2-64,-4 4-128,-3 0-95,-3-2-17,-11 2-208,-9 0-144,-7 2-32,-6 0 48,-6 4 0,-2 4 64,2 9 16,0 6-32,4 9 96,4 7 496,6 12 673,9 7-1,12 4-271,7-4-225,10-3-560,10-9-96,8-8-32,2-11 64,4-8-96,-2-8 65,-1-8-113,-4-3-128,-1-3-97,-7-8-303,-1-4-48,-7 0 80,2 0-385,-6 1-399,-2 3 463,-4 4 49,-1 4-737,0 3 49,-4 4-1426,-3 5-2224</inkml:trace>
  <inkml:trace contextRef="#ctx0" brushRef="#br0">14579 9213 5891,'0'0'5186,"0"0"-1776,0 0-865,0 0-480,0 0-577,0 0-591,6 17-337,-6 10 817,0 5 336,-3 5-337,0-2-608,3-4-159,0-6-289,0-8-176,0-6-48,0-6 48,3-5 0,0 0-48,2-12 144,-2-9-32,2-6-112,-3-12-112,-2 0 96,0-7-96,-4-3 32,-7 2-160,0 0-80,0 7-32,-4 7-112,4 5 192,-1 9 32,5 6 128,-2 5 0,6 4-16,2 1 48,1 0 32,1-1-32,11-1 16,7-1-16,11-2-16,6-3 144,6 1-16,1 0 96,3 1-144,-8-1-112,-7 3 0,-5 3 16,-5 2-16,-12 0 0,-2 2-272,-5-3-336,-2 3-529,-2 0-576,-8 0-560,4 0-1344,-7 0-2946</inkml:trace>
  <inkml:trace contextRef="#ctx0" brushRef="#br0">14609 9203 13446,'0'0'2994,"0"0"-2802,0 0 1552,36 8 658,-12-8-386,0 0-239,7-4-368,-2-5-465,0 3-287,-3-1-241,-2 2-240,-11 0-144,-2 3 32,-6 0-112,-2 1-576,-3 1-417,-9 0-704,-6 0-1040,-3 0-1249,-1 1-3585</inkml:trace>
  <inkml:trace contextRef="#ctx0" brushRef="#br0">17346 8971 560,'0'0'10181,"0"0"-6003,0 0-1537,0 0-352,0 0-576,0 0-417,0-11-239,0 7-241,-6-5-239,-3 3-337,-5-2-192,-5 3-32,-9 1-80,-5 0-32,-9 4-16,0 0-16,0 14 31,-4 5 49,4 13 96,4 4 17,8 10 335,9 2 608,12 7 65,9-5-673,11 0-208,15-10 176,9-3-32,7-11-320,5-8-32,3-12 16,-3-6-32,1-4 64,-9-5-144,-5-3-240,-10-1-352,-5 1-353,-7 1-784,-6 0 65,-2 1-49,-4 5-1185,-5 2-3024,-5 3-4051</inkml:trace>
  <inkml:trace contextRef="#ctx0" brushRef="#br0">17548 9046 6563,'0'0'1473,"0"0"1760,0 33-1040,3-13-304,3 0 592,-1 5-368,5 1-768,-1-1-209,-5 0-159,1-4-337,-1-2-160,1-4-160,-5-5-128,2-3-112,-2-3-47,0-2 31,0-2 0,0 0 0,0-2 64,0-5-80,0-3-48,0-2-112,0 1-96,-2-2 47,2 1 97,-1 4-32,-4-2-16,2 0-80,0 1-32,-1-4-80,2 1-160,-4-6 144,5-3 32,-4-4 143,0-2 129,3-1-64,-3 1-16,4 0 80,-3 8 16,3 1 0,-2 3 0,3 2 48,-3 4-16,3 3 0,0-1 64,-1 3-64,-2 1 0,3 0-16,0-1 17,0 2-1,0 0 0,4-2 0,3-3-16,10 3-48,1-3 48,8 0 80,4-2 208,5 3 128,0-3 64,1 5-64,0 0-352,-5-1-32,-2 3-32,-5 2-112,-2-2-432,-4 2-416,-6 0-529,-3 0-688,-9 0-592,0 4-881,-9 5-1264,-6 0 384</inkml:trace>
  <inkml:trace contextRef="#ctx0" brushRef="#br0">17594 9084 7411,'0'0'2353,"0"0"385,30-11-1106,-13 7-47,5-5 608,6 3-400,2-2-480,1 2-241,-2-1-47,-2 3-433,-4 3-416,-4 1-192,-4 0 32,-7 0-464,2 0-593,-8 0-367,-2 0-945,0 0-1233,-2 0-1376,-8-3-4018</inkml:trace>
  <inkml:trace contextRef="#ctx0" brushRef="#br0">17649 9292 14054,'0'0'3298,"0"0"-2978,37-17 176,-13 9 1553,2 1-288,1 1-448,2 2-465,-4 4-288,1 0-352,-4 0-96,-2 2-112,-4 2 64,-2 0-208,1 3-800,-4-4-561,-4 2-656,0-5-1969,-2 0-3393</inkml:trace>
  <inkml:trace contextRef="#ctx0" brushRef="#br0">18261 9235 10021,'0'0'4594,"0"0"-4146,0 0-368,0 0 704,0 0 849,15 47-80,-12-22-289,-3 4-111,0 0-273,0 4-127,0-2-369,0-5-224,0-3-256,-6-6 80,2-2 0,-1-5-48,1 1-480,-1-3-449,-2-3-400,1-5-1264,2 0-3057</inkml:trace>
  <inkml:trace contextRef="#ctx0" brushRef="#br0">15757 9003 7027,'0'0'1953,"0"0"1105,0 0-978,0 0-383,0 0-16,0 0-224,6-3-433,-17 18-47,-7 3 95,-6 6-79,-5 1-209,-6 2-400,0 1 288,0-6-464,3 0-63,4-8 175,2 1-80,7-5 544,4-4-560,9-1-144,1-1 0,5 2-32,0-2-32,5 7 16,8 1 0,2 5 16,5 5 177,6-4-33,3 4-48,2-4-64,-1-4 0,2 0-16,-5-6 16,0-4-48,-4 0 48,-6-4-48,-5 0-32,-4-4 16,-3 0-112,-5-3 0,0-1-224,-8 1-209,3 1-495,-5 0-433,2 4-288,3 2 129,2-1-673,0-2-2097,3 3-7940</inkml:trace>
  <inkml:trace contextRef="#ctx0" brushRef="#br0">16357 8941 7459,'0'0'3570,"0"0"-16,0 0-1457,0 0-561,0 0-63,0 0-400,21-17-241,-21 15-224,0 2-48,3 0-127,-3 0-33,0 0-48,0 0-112,-4 5 32,-8 1-32,-5 7 144,-11 3-159,-3 7 47,-3 2 96,-3 7-32,2 1-32,1-3 400,10 2 129,2-7-593,8-3-80,3-5-16,4-2 80,1-3-96,6-5-80,0 1 32,6-6-16,3 3 0,3-1-48,3-2 64,0 2-96,4 3 16,2 1 32,0 2-48,2 1 16,3 3 32,-3 1-16,0 0 16,-1-4 65,-2 2-113,2-4 64,-7-3-64,0 1-65,-6-2-495,-1-5-960,-8 0-1570,0-5-1408,0-5-4738</inkml:trace>
  <inkml:trace contextRef="#ctx0" brushRef="#br0">19546 8784 7395,'0'0'-1328,"0"-33"1120,0 16 336,0 2 208,0 3 1489,0-1-32,0 2-529,-5 3 273,2-3-225,0 5-95,-2 2 64,0 2-257,2 2 129,-5 6-433,-4 15-496,-4 16-48,-5 13 977,-2 16 287,-5 7 1,4 8-273,1-4-463,7-5-241,7-8-256,3-11-160,6-11-16,6-6 64,6-14-64,4-3 16,4-8-96,-1-9-16,3-2-112,4-10-224,-2-5-128,-6-4 79,0 1 209,-5-4 160,-3 4-128,-9-3-80,-1 1 224,0 2 64,-6-1-32,-6 0 32,-1 2 32,-4 3 16,5 2-32,-1 0 48,1 4-48,5 3 64,0 2-80,4 3-16,2 0 48,1 0-16,0 0-16,1 0-16,4 0 32,5 0 0,1 0 80,5 0-96,-1-5 112,0 1-144,-1-2 48,1 2 16,-2-3-64,-1 3 32,-2 0-16,-3 1-112,0-1-144,-5 3-208,-2-1-497,0 2 1,0-3-545,-2 3-1632,-4 0-2194,3-4-5185</inkml:trace>
  <inkml:trace contextRef="#ctx0" brushRef="#br0">18953 8957 8260,'0'0'4818,"0"0"-3233,0 0-1265,5 31 464,1-3 1393,1 11 320,3 5-816,-1 4-432,1-3-401,-4-6-176,1-5-191,1-9-177,-5-6-128,3-6-64,-6-3-16,0-4 32,0-2 112,0-4-16,-6 0 128,0-8-80,1-9-127,-2-6-113,1-10-16,1-10-48,0-11-32,2-9 48,-2-7 0,4-3-257,-4 4 129,0 1 240,1 10-352,1 11 96,-1 8 16,2 9 80,-1 8 32,3 7 48,0 4-16,9 7-48,3 4-32,9 0-16,3 15 96,6 7-64,0 8 48,-3 10-64,2 2 80,-3 2-272,-8-4 128,-4-5-208,-5-7-225,-6-5 337,-3-5 192,-3-6 80,-6 1-64,-5-6 80,-4-2 16,-6-1 112,1-2 16,0-2-96,2 0-80,2 0-48,3 0-208,3 0-448,7 0-529,1 4-143,5 5-1057,0-3-2081,8-2-2257</inkml:trace>
  <inkml:trace contextRef="#ctx0" brushRef="#br0">19805 8903 11477,'0'0'4034,"0"0"-3666,0 46 80,-1-17 2578,-4 11-545,2 4-192,-1 0-736,0-2-785,-2-5-240,6-7-175,-2-6-129,2-9-128,0-5-96,0-6 16,0-4 48,2 0-16,4-11 32,-1-6-16,1-8-64,0-6-64,1-7-48,-1-6-240,-5-7-65,-1-3-31,0-2-192,-1-1 304,-6 7-305,-5 3 353,1 11 64,0 7 192,3 13 128,2 5 112,2 5 176,2 6-159,2 0-113,6 1-112,8 5 32,10-1 32,5-3 288,2-2-32,7 0 48,1 0-144,-3-8-112,-4-1-144,-3 1-32,-8 1 80,-6-1-48,-3 6-96,-2-2-704,-5 4-401,-5 4-432,-3 4-992,-7 5-1249,-4 0-3473</inkml:trace>
  <inkml:trace contextRef="#ctx0" brushRef="#br0">19848 8943 18761,'0'0'3665,"0"0"-3072,0 0-577,0 0 208,48 4 160,-19-8 288,2-5-160,-4 0-400,1 0-128,-4-1 48,-6 3-416,-7 0-1345,2 3-1152,-13 0-1953,0-3-5923</inkml:trace>
  <inkml:trace contextRef="#ctx0" brushRef="#br0">14291 10562 16776,'0'0'3265,"0"0"-2480,0 0-353,0 0-64,0 15-208,0 15 48,-2 15 688,-3 16 625,2 11-512,0 3-369,0 3-80,3-4-192,0-11-336,0-12-112,0-6 48,-2-5 32,-6-11 16,3-2 16,-6-8 16,-2-3 16,2-8 16,-2-4 337,1-4-65,3-4 48,1-17-192,4-7-192,4-10-64,0-12-48,2-11-288,4-8-176,4-8 47,0-2-159,1 0-32,-1-1 239,1 7 401,1 5 80,0 9-16,-2 5 16,1 7 65,2 8-17,-1 7 32,2 7-208,-2 2 31,4 13 98,-2 3-66,2 7 33,2 2-32,2 16 64,3 8-16,0 8 80,-1 8-15,-2 4 63,-2 5-160,-5-5-64,-7 0 112,-1-6-48,-5-5 80,-6-6-48,-11-1 80,-2-5-48,-4-5 32,-2 0 96,-3-5 64,1-2-32,0-3-208,1-4 48,8 0-32,1-2 48,8 3-48,4-1-16,5 9-64,0-1 48,10 9 32,4-2 112,2 6 128,4-3 192,-1 0 80,4-3-223,-1-3 63,-2-1-96,2 0-112,-2-1-32,-1 1 48,-1-2 80,-2 2-160,0-3-32,-2 1-32,0 0-48,-2-3-64,-3 3-608,0-3-785,-7-4-1088,-2 0-1857,-2-3-6755</inkml:trace>
  <inkml:trace contextRef="#ctx0" brushRef="#br0">14914 11020 1137,'0'0'5170,"0"0"-144,0 0-2833,0 0-480,0 0 48,0 0 80,4-22-305,-4 22-447,-1 0-321,-5 3-464,-3 9-48,-1 10-111,-2 5 127,1 7 208,6 6 160,3 0-48,2-3-111,7-3-241,10-11-80,3-8-80,4-11 0,5-4-16,1-15 0,0-8 0,-3-5-48,-3-3 32,-3-3-32,-8 1 80,-5 0-96,-4 3-16,-4 3-80,-7-1-144,-4 7 96,-5 2 16,-5 7 64,0 1-96,-5 9 96,2 2-32,1 0-80,3 6 111,3 1-431,4-1-176,2 0-192,7-2-145,1-2-448,3-2-944,0 0-1392,0-2-1746,7-6 481</inkml:trace>
  <inkml:trace contextRef="#ctx0" brushRef="#br0">15612 10688 9124,'0'0'5379,"0"0"-3090,0 0-625,0 0-447,31-1-353,-9-2-303,9-4 831,3 4-655,-3-4-321,-2 2-192,-5-1-144,-5 2-64,-7 4-16,-1 0-240,-5 0-400,1 0-209,-7 0-656,0 3-896,0 1-1312,-10 0-2978,2 4 3073</inkml:trace>
  <inkml:trace contextRef="#ctx0" brushRef="#br0">15694 10887 17272,'0'0'2913,"0"0"-2945,0 0 128,0 0 224,44-10 817,-21-1-289,3 2-351,0-4-417,0 2-48,-1 7 208,-4 0-608,-8 1-2770,-5-1-4065</inkml:trace>
  <inkml:trace contextRef="#ctx0" brushRef="#br0">16632 10711 6851,'0'0'4306,"-8"51"-2225,6-14 144,-4 4 400,-2 6-624,3-5-832,-3-5-161,0-7-127,1-10-289,3-5-176,0-8 144,4-7-15,0-9 31,0-9 80,0-12-528,4-8-48,0-8 0,-2-5-176,3-9 32,0-6 48,1-3-32,-1-2 80,5-2 0,-1 4-144,-2 10-112,3 10-160,-1 11 112,1 13 192,-4 11 96,6 9-112,2 5-16,2 2 80,5 8-16,2 10 48,1 7 96,2 2-64,-3 7 64,-1 0 32,-2 4-128,-6-3-112,-5-1 32,-5 0 16,-4-4 16,0 0 48,-11-5-16,-5-2-16,-7-5 16,-5-1-16,-2-4-16,-4-5-17,4-1 49,4-5 16,3-2 0,7-2 16,6 3-48,10 1 48,0 4-96,7 6-64,7 6 160,2 3 160,3 2-47,0 0 31,3-2-64,-5 1 32,2-8-96,-5-3 48,-2-5-80,0-4 16,-5-4-16,-3 0-48,-4-4-224,0-7-721,0-1-512,-1-5-607,-5 0-578,6 3-2256,-2-1-5987</inkml:trace>
  <inkml:trace contextRef="#ctx0" brushRef="#br0">17068 10840 9989,'0'0'5218,"0"0"-4210,0 0 145,0 0 944,-28 3-688,20 7-161,2 2 33,1 6-273,5 0-207,0-4-321,7 1-336,7-4-80,5-5-32,-1-6-32,0 0-32,0-6-96,-2-6-128,-5-5-48,-6 1 79,0-4-15,-5 0-48,-7-2-128,-2 5-32,-6 3 96,4 3 240,-5 3 32,6 5 64,0 3-64,6 0-97,4 5-751,3-1-1121,6-2-2369,6-2 256,4 0-6195</inkml:trace>
  <inkml:trace contextRef="#ctx0" brushRef="#br0">17357 10742 13750,'0'0'9429,"0"0"-8485,0 0-1008,-37 17 240,20-7 272,6 2 417,-1 3-257,3 2-400,3-2-144,6 3-64,0 0 32,0-4-64,6-2-240,0 1-416,1-1 255,3-5 257,-2 1 96,-3-1 16,-2 1-320,-3-1-64,0 1 144,-7 1 304,-4-1-16,-4-1 16,-2-4 32,-1 4 144,5-5 32,-1-2-208,4 0 32,4-2-112,1-7-1185,5-4-1952,0 1-2978,6-5-5442</inkml:trace>
  <inkml:trace contextRef="#ctx0" brushRef="#br0">17539 10765 23179,'0'0'1856,"0"0"-1759,0 0 175,0 0 768,0 0-192,0 0-367,-32-13-401,14 23-64,3 5 32,-1 0-16,2 0-96,4 4-176,1-2-48,6-1 191,3-1 65,0 0-48,7-3 64,8-1-48,1-2 48,2-5-224,4 0 96,-2-3 80,-1 2-48,-3-1 0,-4 0-80,-7 4 48,-5-2-176,-7 7 272,-12 0 112,-2-1 128,-10 2 176,0-1 208,4-1 33,4 1-385,9-7-240,2 0-112,12-4-305,7-5-1199,12-10-2210,7-9-4402</inkml:trace>
  <inkml:trace contextRef="#ctx0" brushRef="#br0">17750 10555 15015,'0'0'3954,"0"0"-3778,0 0-192,-11 42 160,11-12 1569,0 6 608,0 7-336,0 6-641,0 3-479,0 1-145,0-5-80,0-4-240,0-4-192,0-11-240,0-3-48,0-12 32,0-3 64,0-4-48,0-7 64,0-3-96,0-9 32,5-5-32,3-4 80,2-7-256,-2 5-384,3 0 32,-3 4 47,0 2 401,3 11 80,-4 2 96,1 2-32,-3 2 96,5 2 96,-1 5 33,3 0-81,-1 2-96,4 0 16,1-3 0,1 0-16,-4 0-32,2 1-16,-6 0-16,-2-2 16,-2 4-16,-5-1-48,-3-2 64,-6 3-80,-3-3 96,-5 1-32,-2-1 16,1 0-16,-1 1 48,1-4-48,0 2 0,1-1 16,4-1 16,1-3-32,5 3 0,3-3 64,4 0-80,0 0-657,0 0-1408,5-3-544,3-4-800,3-1-3619</inkml:trace>
  <inkml:trace contextRef="#ctx0" brushRef="#br0">18036 10851 20233,'0'0'2321,"0"0"-2273,0 0 176,0 0 1105,28-20 32,-25 24-721,0 6-336,-3 3 240,2-1 17,0 4-289,2-1-224,1-3 32,5-2-64,-1-4-32,2-2-48,1-4-96,-1 0-160,1-2-209,-1-6-47,-3-2 16,-1-5 192,-3-2-1,-1-2-255,2-2-32,-1 4 320,-4 5-32,3 1 175,1 5 306,-1 6 175,-2 0-32,5 6 304,-4 5 545,3 1-97,-3 5-320,2 4-256,-1 3-63,1-2 15,4 1-64,0 2-48,0 1-176,3-1-64,-5 0-64,0 0-48,0 4 64,-6-1-48,0 3-16,-3-1 80,-5 1 16,-3-1-64,-4-3-32,-1-4-64,-2-2 144,-1-7 0,0-2-32,2-6-48,-5-5-128,6-1 16,-1-10 160,6-6 0,-2-6-32,8-3-16,5-2-209,0-1 113,4 1 64,10 2-16,2 2-80,3 4 112,2 5 112,0-1-48,0 2 48,0 1-16,-2-1 128,-6 4-112,-1 1-16,-7 4 0,-5 0-304,0 4-1633,-5-2-1056,-3-1-3842</inkml:trace>
  <inkml:trace contextRef="#ctx0" brushRef="#br0">18728 10353 8036,'0'0'1568,"7"38"2034,-4-1 144,0 14-401,-1 10-784,-2 4-304,0 2-1056,0-2-481,0-10-111,-2-6-369,-1-10-80,3-9-48,0-5-48,0-11-48,0-3-160,0-7-464,0-4-593,3-10-672,-3-12-1136,0-5-3330</inkml:trace>
  <inkml:trace contextRef="#ctx0" brushRef="#br0">18940 10383 11749,'0'0'4370,"0"0"-3121,0 45 1696,0-6-464,0 6-576,0 9-416,0 2-336,-1 0-385,1-5-480,0-5-160,0-10-64,4-9-160,-2-6-272,-2-10-64,0-1-321,0-5-447,0-5-593,-5-2-288,-1-14-1393,-3-3-5122</inkml:trace>
  <inkml:trace contextRef="#ctx0" brushRef="#br0">18670 10706 5939,'0'0'3841,"0"0"-1632,0 0-384,0 0 384,0 0-224,0 0-320,-16-2-496,28 2-97,7 0 353,8-4 335,11-3-223,7-4-416,3-1-385,1-1-464,-4-1-192,-3 2 0,-8 3-256,-5 3-592,-5 1-641,-6 3-592,-7 2-208,-5 0-160,-2 4-208,-4 3 0,-8 4 288,-1-4-1009,-5 3-3697</inkml:trace>
  <inkml:trace contextRef="#ctx0" brushRef="#br0">18674 10899 15639,'0'0'2897,"0"0"-2720,0 0 127,0 0 1024,0 0 193,0 0-465,-13-11-383,26 6-353,6-5-16,10 3 416,7-4 225,6 1-193,6-1-31,1 0 111,2 3 16,-4 2-464,-5 1-239,-10 4-65,-6 1-64,-7 0-128,-6 1-401,-5 2-159,-8-1-208,0 2-257,-3-2-288,-8 0-624,-2-2-816,-2-2-2753,-1-6-6788</inkml:trace>
  <inkml:trace contextRef="#ctx0" brushRef="#br0">20035 10579 7555,'0'0'8084,"0"0"-5667,0 0-1456,0 0-209,48-17 192,-22 12 449,1-1-208,3 0-657,-5 1-304,-2 3-176,-7 1-16,-1 1-32,-4 0-480,-3 3-721,-8 2-303,0 1-609,0 0-449,-11 1-1455,0 1-2803</inkml:trace>
  <inkml:trace contextRef="#ctx0" brushRef="#br0">20119 10710 9877,'0'0'2241,"0"0"-705,0 0-1072,0 0 993,30 7 352,-13-5-464,2-2-577,3 0-496,-2 0-208,4 0-368,0 0-1777,-4-2-2465</inkml:trace>
  <inkml:trace contextRef="#ctx0" brushRef="#br0">20690 10277 5827,'0'0'8147,"0"0"-6626,0 0-1009,36 0 49,-21 19 175,4 13 1185,2 3-48,-3 12-225,1 0-335,0 3-785,-3-9-304,-3-1-96,0-7-16,-2-5-128,-4-10-16,1 0-64,-5-11-544,2-4-368,-2-3-481,2-10-496,0-12-2753</inkml:trace>
  <inkml:trace contextRef="#ctx0" brushRef="#br0">21042 10189 16263,'-9'48'3650,"-3"9"-1185,1 8 64,-7 7-544,3-2-848,3-6-897,2-12-256,2-8 64,3-10-80,2-11-496,3-5-529,0-8-1008,3-9-960,-1-1-1905</inkml:trace>
  <inkml:trace contextRef="#ctx0" brushRef="#br0">20810 10932 12166,'0'0'5362,"0"0"-3153,0 0-1168,0 0-353,0 0-336,43 0-256,-10-2 0,12 0 304,3 2 48,7 0-335,2 0-97,-4 0 16,-3 0-48,-11 0 64,-3 0-32,-13 0-577,-4 2-863,-6-2-721,-6 0-2449,-7-3-7876</inkml:trace>
  <inkml:trace contextRef="#ctx0" brushRef="#br0">23359 10545 10085,'0'0'3361,"0"0"-448,0 0-1216,0 0-816,-1 52 607,-3-5 945,3 7-192,1 8-1152,-3-2-369,1-7-384,2-13-111,0-8-65,0-7-176,2-10-48,1-5 32,-3-10 16,0-5 0,0-12 112,0-11-160,-5-4 16,0-11 96,3-5-208,-4-7-65,0-7-63,1-6 32,3-1 96,2-4 48,0-1 80,10 5 80,1 7-16,5 11-240,2 4 80,0 16 112,-5 5-16,4 11 48,-4 7 0,5 8-64,0 5 0,0 11-16,1 13 80,2 12 0,-2 2 80,-3 8-48,-1-1 32,-7-5-688,0-1-689,-7-9 401,-1 0 207,-6-6 49,-5-2 144,-8-4 352,-3-6 80,-1-3 80,-3-5 128,1-3 64,1-3 32,0-3 192,5 1 160,2 1-63,8 2-161,1 5-288,6 1-48,2 3 16,0 2 128,10 2 48,-1-1-32,3 1-80,-1 0-64,5 0 64,0-3 16,4 1 193,1-4-177,-1 3-32,3-3 48,0-3 16,2 3 304,-5-5 721,-1 2-913,-4-2-368,-4 4-32,-2-7-465,-5 2-575,-1-4-1137,-3 2-128,0-3-1665,-7 0-6723</inkml:trace>
  <inkml:trace contextRef="#ctx0" brushRef="#br0">23901 10858 6659,'0'0'3490,"0"0"431,0 0-1439,0 0-594,0 0 81,-6 37-320,5-16-368,1 5-257,0-3-288,0 0-271,1-6-241,12-5-128,1-8-80,1-4-48,3-6-48,-5-9-144,1-5-112,-5-4 111,-6-1 129,-3 0-16,-4 5 0,-10 0 32,-1 5-64,-3 8 64,-1 4 0,3 3 96,2 0-96,4 6-224,8 1-576,2-3-913,2-4-2785,8 0-6611</inkml:trace>
  <inkml:trace contextRef="#ctx0" brushRef="#br0">25401 10282 6771,'0'0'5122,"0"0"-2224,0 0-1570,0 0 337,0 0-320,0 0-145,0-15-239,0 34-433,0 12-288,6 17 721,0 17 1280,1 11-641,4 8-687,1-6-353,0-7-128,2-14-320,1-10 16,-7-15-48,4-6 16,-6-12-48,-1 0-48,-5-9-32,0-2-560,0-3-416,-5-7-849,-3-8-1777,-3-3-2145,-1-7-8979</inkml:trace>
  <inkml:trace contextRef="#ctx0" brushRef="#br0">24311 10503 9877,'0'0'8900,"0"0"-7204,0 0-703,7 30 480,15-20-1,3-1-111,5-1-513,6 0-512,-4-1-288,1 3-16,-8-1-16,-1 0 0,-11 3-16,-1 1-96,-6 3 64,-6 3 64,-11 2-16,-3 4 16,-3 0 128,-5 3 257,0-2 271,2-4-272,2-1-192,3-6-144,3-2-48,5-7 16,2-2-64,2-4-208,0-2-384,3-5-609,0-3-976,0 0-640,3-3-1121,5 1-1744,2 0-3747</inkml:trace>
  <inkml:trace contextRef="#ctx0" brushRef="#br0">24792 10533 6515,'0'0'-752,"0"0"4193,0 0-1312,0 0-1841,0 0 1073,0-27 272,0 20-625,-5 4-79,1-2-145,-1 3 112,-2 0-239,-1-1-65,2 3 80,-2 0 97,4 5 191,3 2-64,1 6-335,5 1-257,9 2 192,9 5 224,1-2-175,7 0-401,4-4-128,-4-3 0,-2-3 16,-5-3 0,-5-2-64,-2 1-224,-11-1-369,-4 5 225,-2-2 224,-8 11 192,-3-2 96,-7 5 192,-3 4 96,0 1 33,3-1-129,-1 0-16,2 0 96,3-6 32,4-4-96,4-2-79,-1-6-129,7-2-96,0-5-48,0 0 16,0-6-657,7-7-1376,-1-4-1216,2-4-2754</inkml:trace>
  <inkml:trace contextRef="#ctx0" brushRef="#br0">27831 10275 1601,'0'0'5106,"0"0"-5970,0 0 1008,0 0 2929,0 0-1072,0 0-544,9-14-145,-6 12-111,-2 2-193,-1 0 145,0 0-321,0 3 241,-7 4 111,-4 8-335,-7 3-225,-3 4-144,-6 3-288,-3 2-48,0 0-80,-2-2 0,3 0-16,1-6 96,5-1 65,4-5 175,5-4 144,8-2-304,0 1-32,6-1-112,0-1-48,12 2 48,7 1 80,4 3 225,6-1 207,3 0-112,0-3-176,0 1-80,-3-4-160,-3 0 0,-8-3-32,-4 2 0,-4-4-80,-3 4-112,-2-4-48,-5 0-32,0 0 96,0 0 16,0 0 128,-2 0-432,-1 0-689,3 0-367,-2 0-289,2 0-624,0 0-1425,2 0-2129,3-4 913</inkml:trace>
  <inkml:trace contextRef="#ctx0" brushRef="#br0">28302 10203 6995,'0'0'-912,"0"0"4017,0 0-2176,0 0-433,0 0 576,0 0-399,5-10-129,-4 8-16,4 0 176,-2 2 369,-3 0-113,2 0-79,-2 0 127,0 0-159,-5 7-193,-1 5 64,-11 5-79,-2 6-225,-5 4-80,-3 3 80,-1 3-192,-1 1-32,0-5 64,4-2 193,3-5 47,3-4-112,8-4 80,2-6-80,3-1-175,6-1-193,0-5 48,3 4-64,6-4 32,4 4-16,3-3 16,0 4 16,6 0-16,-4 1 48,0 1-32,-1 0 0,1-1-32,-4 0-16,0-4 16,-2 1 16,-3 1-304,-2-3-321,-2-2-47,0 2-96,-3-2-177,3 2-303,-5-2-497,0 0-1408,0-2-3811</inkml:trace>
  <inkml:trace contextRef="#ctx0" brushRef="#br0">26872 10374 8084,'0'0'4626,"0"0"-3218,0 0-767,0 0-17,16 59 2193,-11-17-464,0 8-576,-5 5-384,0-3-337,0-3-223,0-10-161,0-9-32,0-9-304,0-6-95,0-7-97,0-4-64,0-4 16,0-2 80,0-11 48,-3-6-160,-1-6-32,-1-10 0,2-6-128,0-6-16,-2-8-176,-1-6-32,4-1-113,0-4 97,-1 1 128,3 4 144,3 8 32,7 6 80,1 6-160,2 8 32,10 6 32,-4 8 32,10 6 64,-1 7-48,2 6-16,4 8 32,-6 13 16,-1 8 16,-1 5 32,-8 6 0,-4 0-80,-12-1-176,-2 2-704,-2-3 207,-12-5 449,-4-4 112,-4 1 80,-6-5-16,2-4 64,2-3 32,-5-3 144,8-4 48,3 0 65,2-4-49,8 0-128,4-2-64,4 1-16,2-2-80,9 2 64,6-2 80,7 7 16,-4 0 144,3 1 32,3 5 0,-3 2-64,-1 2 177,-4 2-145,-1 2-64,-5-4-64,1 0-32,-6-4-48,3-5-32,-6-1 16,3-4-112,1-3 64,-2-4-208,1-3-320,-1-5-369,2-3-832,-1-1-576,-2-2-656,-5 1-3122,0 2-4786</inkml:trace>
  <inkml:trace contextRef="#ctx0" brushRef="#br0">28940 10090 10965,'0'0'4402,"0"0"-1313,0 0-2368,30 43 831,-11-9 561,4 11-720,8 5-336,-2 2-225,-1-3-432,1-3-288,-3-7-64,-5-7-16,-5-8-16,-5-8-176,2-3-464,-11-5-593,-2-6-431,0-2 127,-7-6-256,-6-11-3089,2-5-10053</inkml:trace>
  <inkml:trace contextRef="#ctx0" brushRef="#br0">28986 10713 6803,'0'0'3106,"0"0"-769,0 0-961,0 0 161,0 0 240,0 0-257,-4 0-415,15-1-449,8-2-79,12-3 127,9 4 1089,8-3-545,8 1-335,8 3 31,-4-2 65,1 3 319,-7 0-832,-5 4-384,-13-2-32,-7 0-80,-6 1-576,-10-3-48,-5 0-112,-3 0 31,-5-3 209,0-5-96,-5 0-769,-3-1-192,0 0-816,-1 2-2577,-4 1-4290</inkml:trace>
  <inkml:trace contextRef="#ctx0" brushRef="#br0">29309 9924 6211,'0'0'3121,"0"0"769,0 0-2129,-9 28-433,-1 1 401,1 16 128,-3 6-80,2 11 304,4 7 144,-2-2-736,3-5-833,4-10-576,1-8-64,0-12 16,0-7 16,0-6-80,0-9 48,0-2-528,0-3-289,-2-5-559,-3-3-1025,0-9-1265,-4-5-3713,0-4-4851</inkml:trace>
  <inkml:trace contextRef="#ctx0" brushRef="#br0">29395 10837 5795,'0'0'4370,"0"0"-913,0 0-1648,8-34-384,-8 24 480,0 4-481,-6 0-639,-1 0-257,-4 6-192,-9 0-80,3 0-64,-7 10-80,1 0 224,-3 5 1,2 4-49,1 4 64,7 7 208,5 4 208,6 6 97,5 5-33,2-1-288,9-2-159,2-4-257,0-5-48,-2-8-16,2-1-16,-8-5-16,0-3 32,-5 1-64,0-4-16,-8 0-16,-2-1-208,-1-4-144,2 1-305,0-5-399,-1 2-529,2-4-272,7-2-592,-4 0-1441,5-8-3617</inkml:trace>
  <inkml:trace contextRef="#ctx0" brushRef="#br0">29138 11148 5699,'0'0'3745,"0"0"-1312,0 0-1072,-25 8 16,18-6-49,1-2-95,2 0-401,3 0-207,-2 0-97,0 0 48,3 0 112,0 0-111,0 0-113,0-2-80,0 0 16,3-4 32,4 4 1,2-5-33,8 1 80,1-2 176,8-3 193,3 4 143,7 0-127,-1 1-209,-3 1-224,4 3-128,-7 2-176,-5 0-48,0 0-32,-11 0-48,-1 2 16,-2 1-16,-6-3 0,-1 0 48,-3 0-112,0 0 64,0 0-32,0 0-16,0 0 32,0 0-176,-6-3-144,6 1 16,0 2-32,0 0-257,0-2-63,0 2-208,0 0-145,-1 0-63,-2 0 111,2 0-15,-2 0-193,-5 4-720,1-4-1136,1 3-1617,-4-3-2113</inkml:trace>
  <inkml:trace contextRef="#ctx0" brushRef="#br0">30586 10407 5330,'0'0'6419,"7"32"-4130,-5-14-320,5 2 160,-4-4-672,-1-1-545,3-5-79,-4-6-177,-1 0-48,0-4-79,0 0 175,0-5 256,0-6-255,0-3-369,-6-1-96,1-5 48,-2-2-96,-2-4 0,2 1-64,-1 2-80,3-2-48,5 1 16,0 6-16,4-1 160,3 7 16,5 3-95,1 2-33,6 5-32,2 2 0,0 5 48,2 9 16,-2 9 0,-2 2 0,-5 2 32,-2 3 80,-6-1-80,-1-4-32,-3-3 0,-2-3-32,0-9-16,0-2 32,0-3 0,-2-5-16,-3 0 176,0-9 80,4-5-272,1-8-96,0-4 0,0-8-16,1 0 16,9-2-112,2 7-96,1 2 160,4 6 144,-1 11 0,0 3-64,2 7 64,-1 5 16,-3 7-144,2 7 176,-4-1 128,1 6 128,-7-1-32,1-4-96,-3-5-95,2-3 15,-1-5-32,-4-2-80,2-1 32,0-3-64,-2-3 0,-1-7-304,6-2-497,-6-3-1216,1-4-1985,-1 2-2609</inkml:trace>
  <inkml:trace contextRef="#ctx0" brushRef="#br0">31197 10301 14407,'0'0'5458,"0"0"-4946,0 0-432,0 0 1217,-30-27-80,20 27-401,-1 5-512,2 7-128,-3 5-16,2 4 577,5 2-113,5-2-400,0 0-80,3-6-48,7-3 48,-2-6-96,2-1 64,-1-5 0,-2 0 80,3-11-32,-4-1-96,0-3-48,1-2-64,-5 2 48,2 1-240,-2 6 32,1 1 96,-3 7 96,0 9-48,-3 11 16,0 8 160,-2 6 496,-2-1-79,7-1-321,0-7-80,0-11-352,9-7-705,5-7-832,-1-9-928,2-9-1521,1-12-5506</inkml:trace>
  <inkml:trace contextRef="#ctx0" brushRef="#br0">31451 10007 6723,'0'0'6979,"0"0"-3361,-2 51-1249,-3-18-336,5 8 176,-5 1-112,4 1-672,1 4-289,0-7-416,0-2-95,0-7-337,1-6-112,4-2-80,-3-7-96,1-4 0,-1-6 0,-2-2-416,0-4-625,0-2-639,0-9-786,3-8-1551,0-3-5156</inkml:trace>
  <inkml:trace contextRef="#ctx0" brushRef="#br0">31546 10203 18777,'0'0'2705,"0"0"-2513,0 0 240,0 0 1393,0 0-208,0 0-753,-23 26-272,15-12-175,-3 4 239,3 0 48,-2 1-240,-2-3-224,6-1-159,-4-2 143,3 0 48,0-3-96,5-2 0,-1-1-32,3 1-64,0-2-64,5-2 112,2 0-48,4-1-16,7-1-32,1-2 0,1 0 32,3 0 96,0 0-192,6 0-16,-4 0 64,0 0-32,4-2-16,-4-1-144,-1 1 64,0 0-16,-4-2 80,-4-2 48,1 2 32,-5-3-32,1 1 16,-6-3 16,3-3-64,-4-1 80,0-1-80,-6-5 32,0 2 0,-3-2-16,-9 5-112,-2 2-96,-4 6 64,0 6 96,0 7 80,5 11-16,-1 8 112,7 3 48,4 3 64,3 2 48,5-3-176,8-5-32,5-8 0,1-5-32,1-6-144,2-6-64,1-1-416,-3-7-545,-4-5-543,-3-1-1058,-7-3-1328,-6-1-5202</inkml:trace>
  <inkml:trace contextRef="#ctx0" brushRef="#br0">34233 10342 7027,'0'0'5891,"0"0"-2017,0 0-1713,-9 39-304,6-21-177,-2 5-767,2-5-609,0-5-208,3-4-80,0-6 16,0-3-544,7-5-1009,0-9-1008,-2-7-3890</inkml:trace>
  <inkml:trace contextRef="#ctx0" brushRef="#br0">34222 10070 10709,'0'0'6627,"0"0"-4082,0 0-2017,-1 35-400,7-26-176,6-1 32,1-2-896,-2-1-1857,7-1-4563</inkml:trace>
  <inkml:trace contextRef="#ctx0" brushRef="#br0">34426 10383 9604,'0'0'4306,"0"0"-1408,0 0-961,0 0-113,32-2-95,-22-9-240,-2-2-305,3-2-719,2 3-305,-2-1-48,-4 3-16,1 3 0,-2 4-16,2 3-32,-6 0-32,4 3 0,-1 6-16,2 4 64,3-1 64,-3 1-64,0-3-32,2-1-16,0-1-48,-1-4 48,-2-1-640,2-3-785,-1 0-272,-1 0-416,7-9-2097,-2-4-6450</inkml:trace>
  <inkml:trace contextRef="#ctx0" brushRef="#br0">34868 10324 17800,'0'0'2817,"0"0"-2112,-45 35 783,25-20 449,1 0-240,1-5-768,9-1-625,-1-3-288,10 1 0,4-7-64,9 0 64,0-7-64,9-1-433,-3-5-239,1-2-80,-1 0 159,-5 1 161,-2 6 240,-5 1 64,-5 7 64,-2 0-80,0 10 176,-2 5 112,-4 0 464,1 0-208,4 2 1,1-7-209,0-4-160,12-3-497,0-3-1151,6-13-1602,-5-4-3841</inkml:trace>
  <inkml:trace contextRef="#ctx0" brushRef="#br0">35047 10196 13894,'0'0'5523,"0"0"-4803,0 0-272,0 0 1457,41 19 160,-21-16-608,3 2-721,3-5-368,1 0-304,-1 0 16,-3-6-320,-4 0-864,-2-5-1265,0 0-144,-8 1-1809,-5-1-3906</inkml:trace>
  <inkml:trace contextRef="#ctx0" brushRef="#br0">35137 9882 13638,'0'0'3026,"-6"32"-1202,6-7 273,0 12-16,0 5 96,0 5-320,6 8-384,-1 0-753,-1-2-160,-1-8-303,-3-5-97,1-6-112,-1-7-16,0-6 16,0-6-16,-1-3-16,-5-6-96,5-1-384,-4-5-577,5-6-928,-3-9-1793,0-6-2352</inkml:trace>
  <inkml:trace contextRef="#ctx0" brushRef="#br0">35414 10255 11653,'0'0'4883,"0"39"-2626,0-14 272,0-2-528,0-2-785,0-6-303,6-4-673,0-5-96,-1-6 0,2 0 320,2-8 48,-1-5-256,0-4-47,2-6 111,-5 2 80,-3-5 0,-2 0-192,0-2-96,0 6 16,-5 0-16,3 6-32,-6 3-32,5 2 32,-4 8-32,7-2-32,-1 3 16,1 2-16,0 0 48,1 0-64,9 0-64,0 0 48,7 0 0,-4 2 0,5-2 0,0 0-64,-5 0-176,-2-2-96,-1 2-208,-5-2-321,-2-1-351,-2 3-529,-1 0-288,0 0-1200,-1 0-3010,-2 0-4162</inkml:trace>
  <inkml:trace contextRef="#ctx0" brushRef="#br0">35510 10240 6643,'0'0'-592,"0"0"1824,0 0 193,0 0-641,0 0 481,-30 15 240,28-11-81,-1-2-159,3 2-65,0 0 81,0 0-257,5-2-351,1 3-49,0-1-16,3-4 1,0 0-161,3 0 48,1 0-144,4 0 80,-4-7-63,5 2-33,-5-2 112,-2-1-64,1 1-80,-5 1-208,-2-2 0,0 2-80,-5-3 16,0 3-32,0-3 0,-3 1-80,-5-1-96,0 3-16,-3-2-112,-1 1-16,1 3 128,-2 0 80,2 4 64,-1 0 16,3 0 0,-1 4 32,-1 7-16,1 3 32,0 5 80,-1 1 32,3 2 48,-2 3 64,4 0 144,-2-1-144,4-4-48,-2 2 96,6-5 33,0-2-65,0-3-128,6-1-64,-1-4-32,3 0 0,4-2-64,5-2 16,-2-3-192,6 0-289,-2 0-367,4 0-256,-4-3-465,-5 3-240,-4-2-1088,-4 2-3650,-6-5-849</inkml:trace>
  <inkml:trace contextRef="#ctx0" brushRef="#br0">35722 10341 19721,'0'0'1745,"0"0"-1793,0 0 640,10 35 1265,-9-22-304,-1-4-705,0-4-432,0 2-272,0-3-80,0-4 272,0 0 49,0-2-225,0-7 0,-4-1-128,0-5 80,-1-4-80,0-2-16,-1-4 0,0-1-16,2 1 0,2 0 32,2 5-16,0 3 32,0 4 32,2 1 16,2 5-96,6-1 48,-1 4 32,2-3 0,-1 4 32,-1-2-128,3 3 48,-2-3-48,-3 4 16,-1-1-272,0 2-240,-5-3-177,4 3-223,0 0-433,-3 0-287,4 0 47,-5 0-336,3 0-160,2 6-1088,-6-1-1457,0-1-3362</inkml:trace>
  <inkml:trace contextRef="#ctx0" brushRef="#br0">36015 10077 15687,'0'0'3442,"0"0"-3298,0 0-208,0 0 1232,0 0 897,0 0-336,-6 35-448,-4-23-273,2 3-47,-3 2 31,-2-2-304,-1-1-400,-1 1-208,2 0 1,2 0 47,-7-1-112,7 4 112,0 0-80,2-4 32,-2 1-16,8 0 0,0-7-48,1 1 80,2-6-32,0 2-48,0-1 32,5-1-48,3-3 48,5 0 0,-2 0 0,2 0-48,-8 0 48,5-3-32,-2 3-32,-2 0 16,1 0-32,4 0 16,2 0 0,-2 4-16,2-2-96,0 5-96,-2-5-128,-1 0-273,-2 0-511,0-2-673,-1 0-528,0-2-96,0-5-801,-2 1-1872,-2-2-2466,-3 1 4659</inkml:trace>
  <inkml:trace contextRef="#ctx0" brushRef="#br0">32431 10284 10917,'0'0'4562,"0"0"-2769,-38-2-192,19 10-49,-5 7-47,-1 10 0,0 2-385,2 3-319,4 1-1,8 1 0,8-7-287,3-6-353,14-4 0,5-9-176,6-6 80,5-11-64,1-10 48,3-12 64,-3-7-144,-1-7-160,-7-3 48,-1-6-144,-10-1-241,-8 4-63,-4 5-256,0 7 207,-7 6 481,0 13 176,-4 7 0,1 8 32,2 7 96,-3 4 16,4 15 113,6 13 159,1 14 608,4 8 97,11 8-113,3-1-111,0-1-497,1-9-160,-3-7-80,-3-9 144,-5-7-160,2-7 32,-5-7-64,-4-5-144,4-5-80,1-4 80,2-6 16,4-7-48,6-4-64,4-5-96,4 0-64,-3 0 0,1 0-16,1 6 176,-8-1 128,1 0-16,-7 5-16,-3-1 64,-8-2 0,0 5-32,-3-5 16,-6 4 0,-8 3-64,1 5-32,-5 3-16,-3 13 48,4 9 32,4 5 48,3 6 80,7 1-64,6-3 16,11-6-64,5-5-32,5-8-368,3-6-577,1-6-367,-2 0 143,-1-7-128,0-6-2016,-9-5-705,-2-1-2257</inkml:trace>
  <inkml:trace contextRef="#ctx0" brushRef="#br0">32983 10440 12470,'0'0'8035,"0"0"-7058,0 0-385,0 0 1361,0 0 96,0 0-608,22 18-481,-13-26-336,0-2-256,3-3 97,0-4-33,-5 0-208,-1-2-192,1-2 32,-2 0 32,0 2-80,-4 5 0,5 2 16,-4 5 16,3 4-96,0 3 112,-4 7-64,9 8 128,-4 1 256,7 3 17,-1 3-129,-1-4-128,2-3-80,0-1 16,-2-3-112,2-4 0,-8-3 32,-2-2-112,0-2-192,-3 0-145,0-5-31,0-3-224,0-3-513,0-3-912,0-1-1600,0 3-1202,2-1-9107</inkml:trace>
  <inkml:trace contextRef="#ctx0" brushRef="#br0">33414 10332 21242,'0'0'3329,"0"0"-3025,-34 12 241,24 3 703,7 0-175,0 4-513,3-2-256,4-2-208,13-2 0,1-8-64,1-2-16,4-3-16,1-6 16,0-6 48,-6-2-80,-6-1 64,0-1-80,-11-4 16,-1 1-160,0 3-256,-9-3 0,-7 4 128,-2 8 256,-6 2-32,-2 5 64,3 0-16,1 2 64,9 8-161,6-2-799,7 3-1441,0-5-832,7 3-1858,6-5-6946</inkml:trace>
  <inkml:trace contextRef="#ctx0" brushRef="#br0">33650 10383 18857,'0'0'3009,"0"0"-2945,0 0 32,0 0 1233,0 0 239,0 0-495,17 18-401,-5-26-320,-3-2 17,2-5 319,1-2-176,-1 0-272,1-2-64,2 3 144,-3 1-143,0 4-129,-5 6 80,0 2 0,-2 3-32,-2 4-96,-2 4 32,0 2 192,0 3-80,0 2-96,-5-4-16,5-3 32,0 0-128,0-3-48,0-3-128,10-2 16,-1 0 32,3-5 80,5-1 63,-4 2 17,2 2 0,5 2-32,-9 0 241,7 2-33,-5 6-16,-2 3 16,2-1 16,-2-1-112,-4 0-32,-1-1-673,-6-2-1840,-3-6-2801,-12 0-6275</inkml:trace>
  <inkml:trace contextRef="#ctx0" brushRef="#br0">32361 11099 3410,'0'0'10132,"-24"41"-6610,10-11-1745,-1 1-161,0 1 49,6-7-432,2-6-401,5-8-256,2-8-127,0-3-193,7-6-16,4-8 112,4-11-16,6-9-192,-2-2 0,5-8-48,2 0-208,2 2 80,-2 5 0,1 5 96,-1 7-48,3 8-32,-5 9 48,-6 6 32,-1 2-64,3 12 32,-9 11 80,-1 11 256,-5 3 225,-1 3-209,-2 0-32,-2-4-192,3-4-112,-3-14 16,2-3-96,3-5-16,0-3-16,-1-5-592,4-2-433,-1 0-784,-1-9-864,1-3-1249,3-4-4802</inkml:trace>
  <inkml:trace contextRef="#ctx0" brushRef="#br0">32919 11061 9220,'0'0'3698,"0"0"-1009,0 0-880,0 0 320,0 0-624,0 0-593,0 0-544,6-8 48,-6 26 577,3 4 319,1 0-175,2 3-465,0-1-111,5-6-273,0 1 112,2-8-272,1-1-80,3-6-32,-4-1-16,1-3 96,1-8-64,-2-7-16,-1-4-112,0-4 32,-6-3-144,-1-1-80,0 0-48,-3 4-49,-2 4-287,0 4 64,-4 9 16,-4 6-353,2 0-432,1 6-351,3 5-994,-1 0-2352,3-1-7572</inkml:trace>
  <inkml:trace contextRef="#ctx0" brushRef="#br0">33245 11170 6003,'0'0'11797,"0"0"-10836,0 0-433,0 0 1041,0 0 143,30 5-175,-19-14-224,-5-4-529,0-2-368,1 2-80,1-2 81,-1 0-177,-3 2-192,0 2 0,-1 1-80,0 3 80,-1 6-32,2 1 32,2 3 0,1 9-16,-1 2 368,0 0 0,2 3 128,3-2-256,-6-3-223,7-1-1,-2-7-48,-1-2 64,2-2-80,-3 0-16,2-4-48,-6-4 80,-2-2-33,5-3 33,-7-2 0,6-1 0,-2-4-16,0 5 0,1 1-80,5 6 0,-4 1 80,7 7-64,-2 0 80,2 4-16,-1 5 48,2 4 0,-2 0 0,-1-4-16,-1 4 32,2-5 16,-5-1-128,4-3 96,-4-1-288,2-3 48,1 0-48,-5-3 128,6-1-112,-5-3-16,7 4 96,-4-2 32,3-1 128,0 5-80,-3-5 96,3 2-16,-6 1-32,1-2 48,-1-2 16,-5 1-16,-1-2 16,0 2-32,0-3-32,-1 3 48,-7 0 0,-3 3-16,-1 3-16,1 3 16,-2 5 16,2 5 0,1 1 16,6 4 32,4-2-16,0 0-16,4-3 32,11-2-112,-2-4-112,11-6-1105,-3-1-1328,0 0-961,0-8-3649</inkml:trace>
  <inkml:trace contextRef="#ctx0" brushRef="#br0">33883 11132 11333,'0'0'3874,"0"0"-2545,5 30-577,1-22 1377,1-2-128,-1-3-320,0-3-449,0 0-175,1-7-145,-3-3-224,4-2 33,-8-1-273,3-2-128,-3 0-64,0-1 160,-3-1-31,-5-1-81,3 4 0,-1-1-80,0 0 48,-1 5-224,0 2-16,2-1-16,2 1 32,3 1-32,0 2-16,10-2 0,-1 1-64,6-1 32,-2-1-96,4 4-48,-4 0-96,4 2-160,1-3-257,-4 5-319,1 0-561,-3 0-1056,6 5-400,-5-3-2146,5 2-5858</inkml:trace>
  <inkml:trace contextRef="#ctx0" brushRef="#br0">34157 10965 10725,'0'0'10020,"0"0"-8899,0 0-801,-34 19 881,22-9 127,2 0-175,3 2-401,6 3-240,1 0-352,0-2 49,6-4 95,1-3-208,4-2 0,2-4-64,-2 0 0,1-7-32,-5-1 0,-1-2 0,0 1-32,-6 1 64,1-1-80,-1 5 128,0 0-80,0 4 256,-1 2-32,1 4-80,0 9 160,0-3-144,0 5-64,1 0 32,6-5-80,3 1-64,2-4-464,0-6-720,1-3-1121,4-1-1585,-5-10-3570</inkml:trace>
  <inkml:trace contextRef="#ctx0" brushRef="#br0">34417 10777 24059,'0'0'2961,"0"0"-2640,0 0-353,0 0-17,0 0 81,0 0 353,-3 54 623,3-24-368,0 6-287,3 4-81,-3 0 112,7-2-176,-6-3-112,2-3-32,0-3 48,1-5-96,-2-6-16,4-3-208,-5-4-496,3-8-609,2-3-528,1 0-432,-2-10-432,-5-9-2850</inkml:trace>
  <inkml:trace contextRef="#ctx0" brushRef="#br0">34299 10985 25228,'0'0'2753,"0"0"-2657,35-1-64,-10 1 96,5 0 576,-2 1-160,1 1-367,-1-2-113,1 3-32,-5-3-16,-6 0 32,-1 0-304,-4 0-257,-4 0 305,-5-3 160,1 3-16,-2 0 64,-1 0 32,-2 0 16,-2 0 48,-6 4 240,2 3-31,-4 4-97,0-1-112,6 5 80,3 0-64,1-1-16,0 1-112,5-2 112,8-4-80,5-2 0,1-1 0,4-4 0,1-2 16,-1 0-208,-2-4 32,0-4 32,-2-2 0,-7-1-32,-8 0-48,-4-1-33,0-3-159,-14 2 32,-5 3 112,-4 0 192,-3 3-16,3 3 48,-2 2-48,2 2 336,4 0-48,4 0-192,5 2-48,6 0-16,4-2-384,4 2-1169,9-2-1184,5 0-641,1-4-3153</inkml:trace>
  <inkml:trace contextRef="#ctx0" brushRef="#br0">34839 11029 13990,'0'0'5667,"30"13"-5651,-18-5-64,-1 1 1345,-2 0 303,1-2-175,-5 0-417,-2-3-127,-3-2-17,5 1-111,-5-3-145,0 0-416,0-9-16,0 2-128,0-5 112,-5-1 0,5 1 96,-6-3 96,4 1-15,-1 1-17,1 1-176,2 0-48,5 2-96,3 4 32,3 2 0,7-3-16,3 3-64,2-2 64,3 1 16,1 2-32,-3-3 48,0 0-80,-3-1 48,-6 2 0,0-1-16,-6-1 0,-4 4-368,-5-3-369,0 1-879,-10 1-1554,-3-3-1808,-6 0-5139</inkml:trace>
  <inkml:trace contextRef="#ctx0" brushRef="#br0">27043 11423 14327,'0'0'4562,"0"0"-3394,-49 7-544,18 5-15,-8 5 47,-3 4-224,-2 1-336,7 6-96,2-1 48,10 0-48,6 1-16,9 0 16,10-6 16,4 1-48,15-3-80,4-6-352,2-2-208,0-5 159,-4-1 113,-5-4 160,-6 4 208,-9 4-64,-1 6-128,-13 5 256,-11 8 272,-6 11 336,-3 4 17,1 3-145,7-3 16,6-2 129,11-9-273,8-6-240,2-6-128,11-8-32,-1-5-16,1-4 64,4-4-64,-4-1 112,3-10-208,-3 1-224,0-3-1,4 0-543,-4 2-625,3 1-576,-1 6-192,1 2 432,-3 2 241,-5 0-1025,-3 6-5139</inkml:trace>
  <inkml:trace contextRef="#ctx0" brushRef="#br0">27103 12051 11317,'0'0'2849,"0"0"-415,0 0-754,0 0 289,0 0-528,0 0-385,11 19-111,-9-22-17,5-7-79,-3-1-273,8-5-208,-5-3-96,5-1-80,-1 1-128,4-3-96,-1 5 32,-1 4-64,2 5 80,-1 4 48,-1 4 0,5 4-80,0 9 224,-2 2 129,0 4-17,-1-3-176,-4 0-80,-3-1-32,-2-4-64,-4-2-176,-2-5-256,0 0-321,0-2-591,-2-2-449,-1 0-945,0-8-2944</inkml:trace>
  <inkml:trace contextRef="#ctx0" brushRef="#br0">27615 11862 14263,'0'0'7459,"0"0"-6979,0 0-416,-5-30 1201,-3 29 239,-7 1-655,-4 1-417,1 10-304,-3-1-144,4 5 16,5 4-16,6-2 48,6-1-224,2-1-288,8 2 224,7-3 208,2-1 64,0 2 80,0 0-96,0-1 112,-5-1-128,-1 2 112,-7-3 0,-2 1 0,-4-1-112,-4-1 32,-6-3 32,-2 1 32,-2-5-48,-2 1 16,1-5-64,4 0-432,-1-3-801,4-5-352,3-3-479,5-1-1986,0-6-4498</inkml:trace>
  <inkml:trace contextRef="#ctx0" brushRef="#br0">27744 11975 18937,'0'0'2193,"0"0"-2257,0 0 112,-3 36 864,3-21 401,6-5-257,7 0-400,3-1-431,5-5-177,0-4-32,0 0 0,0-4-176,-2-6-17,-6-4 209,-1 0-16,-8-5-176,2 2-64,-6-2-64,0 4-160,-6 0 32,0 2 384,0 2 32,1 5 64,-1 1-64,2 1 0,2 3-64,2-2-1009,0 3-720,6 0-1712,1-2-2418,3-3-2625</inkml:trace>
  <inkml:trace contextRef="#ctx0" brushRef="#br0">28056 12041 12934,'0'0'7187,"0"0"-5682,0 0-721,0 0 753,0 0-112,35 18-401,-28-26-320,3-1-399,-4-3-129,1-5 0,0 2-80,3-4 48,-4-1-80,0 1 48,-5 1 16,4 2 144,1 3-96,-5 5-128,1 4-16,0 1-32,-2 3 0,0 0-32,0 4-64,3 7 64,-3 4 64,5 2 0,-2-1 32,0 2-48,8 0 0,1-4 0,1-1-16,1-4 32,4-1-32,3-3 16,-2-3-48,4-2 16,-2 0 0,0-2 32,-2-5-48,2-1 48,-5-2 16,0-3-96,-1 2 96,0-4-48,-4 0 0,-3 1 0,-2-4 0,-6 3-128,0-3-64,-13 6 16,1 4 96,-11 6 48,0 2-32,3 8 80,-3 6 32,10 8 128,5 1 96,8 0-160,2 0-32,11-5-48,4-3-272,4-2-688,2-6-833,0-5-1089,-1-2-1600,-4-7-11029</inkml:trace>
  <inkml:trace contextRef="#ctx0" brushRef="#br0">28825 11809 17032,'0'0'10597,"0"0"-9413,0 0-1088,8-31-16,-17 29 144,-9 2-144,0 0 64,-6 8 1,1 2-97,4 3-16,1 6-112,12-2 48,1 2-481,5-3 33,5 3 128,1 0 0,9-2 16,1 2 79,0-5 81,-2 1-368,3 2 320,-6-4 256,2-1-16,-7-1 32,-4 0 224,-2-3 144,0 0-79,-8 1-65,-5-1 224,-3-1 48,-3 0-272,-2 0-80,0-1-80,0 1-192,0-1-720,3-2-865,-3-1-1488,-2-3-1825</inkml:trace>
  <inkml:trace contextRef="#ctx0" brushRef="#br0">26834 12884 12614,'0'0'2497,"0"0"-416,9 40-881,-7-7 1121,-2 12-448,0 7-240,-5 3-464,-5-2-753,5-5-256,-1-11-256,1-8 64,4-9 0,1-8 32,0-5 0,0-7 16,0 0-48,0-9 144,5-8 48,-1-3-80,0-10 0,4-4 0,-2-5 0,4-10-32,-4-2-176,6-7-32,0-5-272,0 0-64,-1 2-145,3 5 49,-4 12 416,-1 6 192,1 14 48,-4 8-16,0 9-64,2 3 32,4 0 80,4 4 96,1 0-32,8 0-16,0 11-32,-1-1-192,2 5 32,-5 2 32,-3 8 176,-10 6 32,-8 5 48,0 4-127,-12 2-1,-2-1-64,-7-2-32,0-6 48,-3-4 0,4-4-16,-2-6 0,-1-4 16,4-2-96,3-4 16,5-6 16,2 0 64,6-1 80,3 0 192,3 2-80,9 5-160,4 3 128,4 5 401,9 1-17,-2 4-336,7-1-32,-4-2-48,1-3-112,-7 2-80,-2-5-48,-3-4-272,-3 0-272,-2-2-369,-1-6-511,-3 2-609,-2-3-384,-8 0-2274,0-7-11172</inkml:trace>
  <inkml:trace contextRef="#ctx0" brushRef="#br0">27489 13210 7027,'0'0'8212,"0"0"-5603,0 0-1408,-8 27 127,8-6-127,-4 3-289,4-2-143,0 1-321,10-4-320,3-8-48,5-5-48,-5-6-64,4-5 48,-5-7 16,-7-5-48,1-4 32,-6-1-32,0-2-16,-11 1-16,-7-2-128,2 2-32,-2 6-48,-1 5-65,6 5 113,0 7 64,7 7 16,1 9-192,5 3-320,5 1-609,4-5-1584,2 3-3970,1-8-2049</inkml:trace>
  <inkml:trace contextRef="#ctx0" brushRef="#br0">27871 12941 10581,'0'0'7523,"0"0"-4529,0 0-1954,0 0 129,0 0 159,0 0-271,3-13-577,21 20-288,2 3-48,8 2 112,4 6-160,3-2-48,-5 1 577,-7 4-369,-9-2-160,-3 2-80,-12-2-32,-5 4-32,-5-2 80,-8 0-32,-4 2 64,-8-6-48,2 4-48,0-4 208,3-4 32,-2-3-32,8-2-192,5-4-144,2-4-480,5 0-801,2-4-1664,0-8-1794,2-1-8051</inkml:trace>
  <inkml:trace contextRef="#ctx0" brushRef="#br0">28320 12932 19545,'0'0'2753,"0"0"-2657,0 0-16,0 0 993,0 0 720,33 20-689,-13-12-560,-1 2-304,7 1-143,-2 2-33,-1 1-48,-2 0 16,-8 4-64,1 3-48,-14 2 96,-8 6-32,-11-1 96,-4-2 16,-6 4-32,5-7 32,0-1 768,6-7-112,5-6-576,8 0-176,5-8-112,0-1-896,5-1-1521,8-10-1937,-7-3-6467</inkml:trace>
  <inkml:trace contextRef="#ctx0" brushRef="#br0">28803 12938 5475,'0'0'512,"0"0"-2129,0 0 1905,0 0 785,0-31 2384,0 23-591,6-5-1666,2 1-384,-1-6 529,4 4 16,-3-1-145,-3 5 113,3 2-33,-1 5-447,0 3-449,-2 15-224,-3 8 560,-2 14 673,0 7 0,-5 12-385,-1 3-271,-4-5-241,2 0 96,3-7 64,2-7-480,0-9-256,3-6 16,0-3-160,0-9-176,6-3-256,-1-8-657,3-2-1248,2-2-768,-4-11-4179</inkml:trace>
  <inkml:trace contextRef="#ctx0" brushRef="#br0">15557 6383 6531,'0'0'5955,"-21"39"-3922,11-15-673,-3-1-63,-1-2-609,5-5-352,1-5 0,4-3-63,2-5-113,2-3 32,0-7 48,2-11-96,4-7-144,4-7-208,-1-8-160,6-4-145,-1 4-255,-1 4 208,2 11 464,1 6 272,0 13 80,0 6-176,0 13 48,0 9 64,3 10 1041,-5 8 287,1 0-703,-3-4-433,-1-7-176,1-4-160,-1-10-64,1-9-352,-3-6-1009,1-9-1792,-7-14-3938</inkml:trace>
  <inkml:trace contextRef="#ctx0" brushRef="#br0">15651 6302 7748,'0'0'4626,"-3"46"-2641,0-6-273,-1 7 834,-2 10-546,1 2-639,-1-2-465,0-7-495,2-6-129,-1-5 0,5-10-144,0-6-32,0-5-112,0-4 48,0-2-32,0-4-64,3-1-912,-1-1-561,-2-6-416,0 0-1168,0-10-3058</inkml:trace>
  <inkml:trace contextRef="#ctx0" brushRef="#br0">15489 7189 11621,'0'0'3682,"0"0"-2577,0 0-737,0 0 48,0 0 656,31-11-15,-7 6-241,7-4 769,4-2-288,4 3-209,-1-3-128,-3 1-511,-8 5-289,-4-1-160,-4 5 64,-7-2-160,-6 3-625,-1 0-543,-5 0-97,0-2-63,-1 0-353,-6 2-1121,-2 0-1744,-3 0-4306</inkml:trace>
  <inkml:trace contextRef="#ctx0" brushRef="#br0">15284 7225 10341,'0'0'3409,"0"0"-800,0 0-1840,0 0-209,0 0 272,0 0 289,2-25-193,-2 21-383,0-1-209,-4 2 80,-1 0-96,-5-1-208,-2 4-48,1 0-16,-5 0-80,-3 0 0,0 8 32,0 6 0,1 8 48,-3 7 0,3 11 80,2 7 273,5 7 143,0 4 272,11-1-368,0-4-160,11-7-47,2-7 31,5-10-304,6-11 32,0-3 0,0-11 80,2-4-32,-2 0 16,-1-9-16,-4-4-80,-4-2-512,-3-4-369,-5-1-127,-1 2-65,-4-1 129,0 6-433,-2 3-464,0 8-128,0 2-608,0 0-2065,-4 6-2705</inkml:trace>
  <inkml:trace contextRef="#ctx0" brushRef="#br0">15576 7275 6659,'0'0'3105,"0"0"-447,0 0-1314,0 0-495,0 0-17,0 0-48,-16 42-79,16-11 399,-3 12 673,3 4-112,0 0-433,0 0-239,0-10-401,0-5 16,0-7-351,0-10-17,0-7-144,0-4-80,3-2-80,-1-2-48,-2-7-849,0-8-1152,-2-9-1360,-8-1-2914</inkml:trace>
  <inkml:trace contextRef="#ctx0" brushRef="#br0">15525 5473 13750,'0'0'3538,"0"0"-3010,0 0-416,-18 46 1553,17-16 128,-1 11-192,-2 6-161,0 3-175,2-3-529,0-3-288,-1-7-304,1-7 257,-1-10-321,2-5-48,1-6 0,-3-6-32,3-3 128,-2 0 272,2-12-16,0-7-304,0-7-48,0-6-16,5-11 16,4-5 48,3-2-80,-1-9-144,5 2-48,-1-2-96,1 9 80,-5 6 208,3 6 48,1 11-48,-7 8 64,2 6-48,-2 7 0,-3 6-80,3 0 32,3 11-48,-4 6 48,4 1 0,0 10 32,-2 1-32,1 0-176,-4-4-449,0 2 1,-6-2 528,0-3 32,0-1-16,-11-4-176,-2-2 176,-2-1 96,0-3 16,-2-3 0,4 3 0,-2-7 48,6 4 80,2-1 64,1 1-128,6 2 96,0 3 48,0 2-112,6 2 112,6 2 80,1-1 16,9 1 97,4-2-97,5-2-96,4-5 48,2-2 48,2-1-112,-7 0-224,-1-6 0,-10 1-48,-6 3-432,-7-5-320,-4 0-225,-4 0-176,-6 0-255,-4 0-769,-4-7-4034,-2-1-8420</inkml:trace>
  <inkml:trace contextRef="#ctx0" brushRef="#br0">15593 7468 5939,'0'0'5282,"0"0"-2897,0 0-1104,0 0-1,0 0 289,0 0-368,-7-4-689,14 3-272,4-2 96,2-4 401,3 1 399,3-2-368,2 0-191,2-3-49,-2 2-64,-2 4-128,-1-2-96,-4 3-192,-2 4-32,-5 0-112,-3 0-544,-1 4-512,-3 3-241,0-3-928,-7 4-1937,-5-3-5122</inkml:trace>
  <inkml:trace contextRef="#ctx0" brushRef="#br0">15598 7704 5859,'0'0'7859,"0"0"-6530,0 0-321,0 0 881,0 0-208,0 0-817,-9 0-543,18 0-161,3-5 176,6 1 336,6 0-144,1-2-192,5-5-47,1 3 79,-1-3 80,-1-2-160,-6 1-96,-2 3-96,-3 4-128,-6-2-32,-5 3-1104,-2 4-817,-5 0-624,-2 0-1057,-10 4-2961</inkml:trace>
  <inkml:trace contextRef="#ctx0" brushRef="#br0">21759 13141 13958,'0'0'3362,"0"0"-2674,0 0-31,0 0 271,0 0-192,0 0-303,-18 19 63,18 10 384,0 13 513,0 3-49,3 6-95,2-1-481,0-3-319,-5-7-209,3-11-16,-1-5 0,-2-8-80,0-6-32,0-5-80,0-5-16,0-2-32,0-15 112,0-8-112,-5-9-224,3-9-16,-1-11 128,3-6-144,0-3-81,3-2 129,5 0 128,4 6 176,2 8 16,1 11-160,-2 13 16,4 9 32,1 11 16,1 7-32,4 13 16,1 6 64,1 3-64,-2 6-256,2 1-48,-6 1-64,-6-1-176,-3 0-209,-9-4 337,-1-1 208,-4-3 208,-8-3 0,-7 2 48,-1-6 80,-9-2 0,2-1-16,-2-4-48,2-3 160,6-2 48,4-1-96,5-1-96,8 3 48,4 0 1,3 1-65,10 1 16,4 5 32,8 2 224,1 2-32,5 1 128,-4 1 208,2 2-351,-3 1-129,-6-3-176,-4 1-16,-2-4 64,1 0 0,-7-3-32,3 0 32,-7-3-16,0 1 0,-1-4-80,-1 0-337,1-2-591,-2-2-721,-1 0-592,3-7-1697,-3-6-5202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51:03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1629 1105 24328,'-1629'-1105'0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5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 0 0,'0'11'14687'0'0,"1"-10"-14663"0"0,-1 0 0 0 0,0 0-1 0 0,1-1 1 0 0,-1 1 0 0 0,1 0-1 0 0,-1 0 1 0 0,1-1 0 0 0,-1 1-1 0 0,1 0 1 0 0,-1-1 0 0 0,1 1-1 0 0,0 0 1 0 0,-1-1 0 0 0,1 1-1 0 0,0-1 1 0 0,0 0 0 0 0,-1 1-1 0 0,1-1 1 0 0,0 1 0 0 0,0-1-1 0 0,0 0 1 0 0,-1 0 0 0 0,1 1-1 0 0,0-1 1 0 0,0 0 0 0 0,0 0-1 0 0,1 0 1 0 0,35 0 557 0 0,-21-7-2460 0 0,-9-5-5752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51:06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24575,'0'5'0,"0"6"0,0 10 0,0 8 0,0 2 0,0 1 0,0 0 0,0-1 0,0-1 0,0-2 0,5-4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04:51:08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85 24575,'5'0'0,"6"0"0,6-5 0,0-6 0,2-1 0,2 1 0,3 3 0,-4-2 0,1 1 0,0 1 0,2 3 0,2 2 0,1 1 0,1 2 0,0 0 0,-4 0-8191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39:20.913"/>
    </inkml:context>
    <inkml:brush xml:id="br0">
      <inkml:brushProperty name="width" value="0.05" units="cm"/>
      <inkml:brushProperty name="height" value="0.05" units="cm"/>
      <inkml:brushProperty name="color" value="#ED1C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37434 14664 8308,'0'0'4450,"0"0"-2241,0 0-1089,0 0 225,0 0-112,-40-24-481,24 24-112,-7-5-192,2 5 209,0 0-225,-9-4-160,3 2-64,-3 2-16,0-3 48,-1 3-64,-7 0 16,0 0-15,-5 0 143,-4 0-32,-2 9-96,-2 0-64,-10 2-48,5 3 32,-1-3-16,0-1-48,-6 2 0,4 0 48,-5-2-64,8-2 32,-6 7 0,0-5 64,-1 3-48,-1-2-16,-2 3-48,2 0-32,-6 2 80,5-1-96,3-1 96,0 3 0,0-6 17,2 3-1,0-3 32,1 3-16,3-5 0,-4 2-112,0-2-32,3 2 64,1-2-64,0 1 0,-1-1 64,1 2 0,0 3 0,5 1-16,-4-5 32,6 5-16,1-1 32,-1-1-16,1 2 16,-1-1 16,1 0-160,1 2 48,4 2 16,-4 2-16,3 2 48,0 1 0,-2 5 0,1 0 16,6 6-16,-2-3 80,1 3-80,1 0 32,8-1 32,-1 1 0,4-4-96,-4 3 32,7 0-16,-2 2-48,2-1 80,4 6-112,-3-3 64,8 3 0,-4-2-32,5-4 48,2 6 32,-1-6-16,6-4 0,-5 4 0,0 0 0,5 3 48,0-3-48,1 5 48,-7 1 16,4-2-16,5 5-16,-5-1 32,0 3-160,5 1 80,-5-3 0,4 6-32,-4-1 80,1 3 0,0-1 0,0-1 16,-4-2 16,3 3-64,-2-2 64,0 3 160,3-3-16,2-2 32,0-2-144,5-2 16,2 0-176,0 0 16,0-2 32,0-1 48,2 1-16,5 2 0,0-5 80,-2 3 64,1-5 16,1 2-16,0-3-31,1 0-49,-1 0 48,1-1-48,2 1-16,-3 2-16,2-2-32,-2-5 64,1 5-96,-1-9 64,3 4 16,-2-4-128,-1 2 16,2-2 0,0 4 16,1 0 0,4-2 64,-7 1-64,7 0 64,-3 0-32,3-2 32,-3 2-48,6-3 48,-2-1 16,5 1 0,-2-3 80,0-1-64,6 3 80,1-1 0,-4-2 0,4 3-80,0-2 32,-1 1-32,1-1-16,7-1 0,-8 3-16,9-5 0,-6 1-32,4-2 32,1-2 0,-1 1-48,1 0 32,0-4 48,-1-4-48,-5 2-64,3 3 32,-2-8 16,-3 6 16,1-1-48,-7-2 48,4-2-32,1 2 48,-6 0-48,2-1 48,1 0-32,-4 1 16,2-3 0,-1 3-16,0-4 16,-2 3 0,5 1-16,-5-1 32,0 0-128,1 1 32,-1 2 48,5-2 16,-1 1 0,-2-1 0,3 2-64,-1-2 96,6-4-64,-1 4 48,1-3-32,0 3 16,0-4 16,5 4 0,-4-4-16,4 6 0,-5-6 32,3 4 0,1-3 48,-4 3-32,-2-4 0,2 0-64,7-2 112,-7 2-96,3-1 32,0-1-16,4-1-16,0 4 112,-1-3-96,1-1 129,4 5-17,2-7-112,2 0-32,2 0-16,0 0 32,4 0 16,2 0 0,2 0-16,0 0 0,0 0 16,1 0 80,-4 0-32,3 0-32,-8 0 64,6 0-48,-1 0-16,-4 0 48,4 0-32,-7 0-144,9 0 32,-6-7 0,3 5 32,0-4 16,3 1 0,-6 5 32,4-7-32,-7 7 48,9 0-32,-9 0 48,4 0-32,0 0 16,-3 0-16,-1 0 64,2 0-48,0 0 32,3 0-112,-5 0-16,1 0-16,2 0 64,2 0-32,-3 0 16,6 0 64,-1 4-48,3-1 0,-1-3 64,1 0-64,4 0 80,-2 2-64,1-2 80,3 0 0,4 0 16,0 0-96,-1 0-112,-3 0 48,8 0 64,-3-2-32,-1-1 32,3-1 32,-4 4-16,5-2 0,-7-1 0,3 3 48,0-3 16,-1 3-16,-3-2-112,6-1-32,-4 3-16,-1 0 48,-5 0 64,1 0-32,1 0 48,-4 0-48,-2 0 32,1 5 0,0-2 32,-2 0 16,1-1 16,-2 2-48,1-1-16,-1-1-64,0-2-80,5 0 80,3 0 16,-4 0 32,7 0-16,-9 0 0,7 0 32,-3 0 32,-1 0 0,1 0-32,-4 0 32,1 3 16,0 0 0,-7-3-32,4 3-80,-4-1-16,-2 2-32,1-1 64,-1-1 0,1 1 48,4-1-48,-5 2 48,2-2 0,-2-2-16,7 3 0,0-3 32,-1 2-16,8-2 48,-2 0-32,1 0 48,3 0-16,0 0-208,1 0 64,-4 0 32,4 4 16,-5-4-16,4 0 48,1 0 32,-1 0-16,0 0 16,1 0-16,-1 0 64,1 0-48,2 0 32,4 0 16,-7 0-224,8 0 80,-7 0-16,7-9 48,-1 7 16,-4-2 32,-4-3-16,3 0 64,-1 2-64,-5-1 32,-2-3 48,0 1-32,-2-1 0,-6-1-96,-2-1-32,2-3 0,4 3 96,-5-3-64,-1-1 48,2 1 0,-2 0-32,1-2 32,-2-2 48,-3 3-32,-1-3 16,-4 1 0,0-3-32,-3 0 112,5-2-128,-2 2 96,-1-3-48,1-2-16,0 0 48,1 2 32,6-2-240,-6-3 48,0 3 0,1 1-32,-2-1 112,-3 0-48,0 3 16,-6-3 64,-1 0-64,-1 1 80,-1-4-16,2 3 0,0-3-16,5-2 32,3 1-80,2-2 80,2 3-16,2-1 32,4 4-32,-8-4 16,5 4 0,-1 0 32,0 3-16,-3-3 0,0 2 16,-1-2-48,-2-1 32,0 4-96,2-3 16,-6 2 0,7-2-112,-7 0 80,6 1-32,-6-1 96,0 3-48,-1 2 32,-1-3 0,-5 2-16,-3 1 64,0-3 0,2-3-80,-8 4 64,0-3 16,5 2-32,-8-2 0,0 0-16,-1-6 64,5 3-48,4-1 32,-6-4-32,9-1 32,-6 3-16,6-3 0,1 0 16,-1 0 32,-1-2-16,1 0-16,0-3 0,-10-2-128,7-1-16,-4 4 32,-5-5 0,1 3 32,-2 1 16,-2 0 16,-2 2 0,8-3 48,-8 1-16,0-3-32,1 3 32,3-1 16,-2 1 16,6 2 0,-6-2-32,6-1 32,-2-3 32,-1 2-80,-1-2-32,-2-4-64,-2 2-32,0 2 32,0-2 0,0 3 16,-2-2 48,-6 1 16,7 1-32,-5-1 80,-4 1-48,2-2 80,1 4-64,-1 4 32,-4-4 0,-2 6-16,3 0 0,0 0 48,-6 1-48,-1-1-176,-2 0 144,2 0-96,-4 0 80,0 4 16,1-2-49,-3 2 65,-3 5-48,-2-4 32,-2 4-32,-3 0 48,-6 3-32,0 2 64,-9 0-32,0 6 48,-7 0-32,2 3 48,-2 2 17,0-2-97,-4 4-97,3 0 49,0-2 48,-6 4-16,-3-4 32,2 1-16,0-1 48,-2 1-16,-4 0 32,5 1 16,2-1 1,-3 0 47,5-1-273,-6 4 113,1-1-16,1 0 48,0 1-16,0-1 80,1 6-32,-1-3 0,-7 3 32,3 0 16,-1 0 33,-3 0-161,1 0-1,-7 0-15,5 3 48,-2-3-32,1 3 96,1-3 0,-6 0 0,6 0 80,-5 0-63,7 0 95,0 0-369,1-3 177,2-2-16,-3 1 48,7-1 32,-8 0 16,8-1-32,-6 3 64,4 1 1,-4-2 15,1 4 16,-1 0-240,-2 0 47,2 0 49,0 0 48,-2 0 0,2 0 16,-3 0 16,3 4 0,-2 1 49,6-3-33,-3 2-80,-2 1-65,5-1 49,-3-3-16,3 3 48,4-4 32,-1 0-16,5 2 96,-1 1-96,0-3 49,11 0 31,-7 0 0,6 0-208,3 0 96,-3-3-17,5 1 17,3-7-16,1 5 32,1-1 64,1 0-48,-3-1 32,10 3-64,-3 1 80,0-3-48,0-1 16,4 3 49,-1-3-33,6 6-16,-5-5-16,-2 1 64,0 4-80,1 0 48,-3 0-48,5 0-48,-9 0 16,6 0 16,0 0-1,-3 0-15,5-2 64,-1-1-16,1-1 0,0-1 0,2 0 16,1-1 16,3 1 1,-6 0-33,6 1 48,-6-1-48,6-1 32,-4 6-16,2-2 16,-2 2 16,4 0-48,0-4 16,0 4-16,1 0 64,-1 0-64,0 0 0,0 0-16,2 0-64,-2 0 64,0 0 0,3 4-32,-2-4 48,-1 2-16,1-2 16,-1 0-48,4 0 48,0 0 0,-1 0 32,2 0-48,2 0 0,1 0 0,6 0 32,1 0-161,5 0-47,-2-2-176,0 2-48,5-7-176,2 2-177,0 2-223,0 1-513,0-1-176,2 3-255,5 0-1106,-4 0-1936,1 0-5811</inkml:trace>
  <inkml:trace contextRef="#ctx0" brushRef="#br1">38169 18137 6499,'0'0'-464,"0"0"5362,0 0-2561,0 0-672,-3-13-160,3 10-465,0 3-384,0-2-272,0 2-15,0 0-273,0 7 16,3 7-64,-1 10 112,4 9 352,-2 6 240,-1 6 81,-3 3-193,3 5-192,3 1 97,-2 3-1,0-4-224,1 2 128,1 2-272,0 0-64,2-3-16,-2-1 96,-1-3-96,1 0-16,-1-2-15,5 0-33,-2 1 64,-6-5-48,5 4 48,0-4-16,-1 2-16,-4-1-128,1-2 64,1 2-64,-4-2 32,3 0 32,-3 2-16,0-2 16,0 2-16,0-3 48,-3-3 0,-1-5 32,1-3-32,1-3-32,-3-4 48,5 1-80,0-3 80,0 1-64,0-1 32,0 1 0,7-3-16,0 0-16,1-4 48,2 1-80,6 0-32,-4-4 48,8 1 0,-5-3 0,9 2 16,1-6 32,0 2 0,0 0 64,5 0 64,-4-4-16,4 4 64,-3-4 0,3 3-48,-4-1-16,5-2 128,2 0-112,1 1 32,4-6-64,5 2-16,3-2 97,3 0 15,4 0-16,-1 0-96,4 0 16,8 0-48,-6 0 64,5 0 32,3 0 0,-3 0 0,2-2-64,4 2-112,-1-6-96,2 1 64,1 0 0,2-4 64,-2 0-48,8 0 112,-7-2-32,2 6 48,-3-4-32,3 3 64,0 1-176,-3 0 32,9-4 48,-2 3-64,-1 1 128,9-1-48,-3-1 32,2 2 48,-1 0 32,-2-1 17,3-3-354,-2 4 129,-1-3-16,-1-1 80,0-2-16,4 1 96,-3 1-15,2-6-1,1 1 32,-2 3-288,5-3 63,1-2 33,-2 1 80,2 4 32,0-1 113,1 1-49,-1 2 32,-5 1-32,1 3-208,-4 0-16,-2-2 80,-3-1 64,2 3 0,-3-4 0,-3 4 16,0-4 48,-6 3 32,5 1 0,-7 0-304,5-2 112,-4 1 32,4 1 48,-4-1-32,5 1 64,-3 1 32,3-1 0,-3 3 16,-4-1-16,4-1 32,-3 4-176,-8-2-16,1-1 0,6 1 80,-7-3 32,4 1-32,0-1 16,-3-1 16,-5 0 16,-6 1 16,3-2 32,-13 6-48,0-3 0,-15 1 16,-1 3-160,-9-2 64,-5 2 0,2-3 16,-2 3-16,-5-5 48,7 2 0,-6-3-16,5 0 0,0-3 0,-2 4 16,1 0-32,1-1 64,3 1-64,2-2 0,1 5 16,-2-3-16,6 1-17,-5 2 33,-2 2 0,-8-3-16,6 3 16,-8 0-48,0 0 96,0 0-16,-8 0 32,2 0-80,3 0-16,-4 0 64,6-2-48,-6 2 32,7 0 16,-3 0-16,3 0-32,0 0 0,0 0-48,0 0-16,0 0-80,0 0-16,0 0 112,0 0 64,0 0 16,0 0 0,0 0 16,0 0-144,0 0-176,0 0-160,0 0-49,0 0 177,0 0 32,0 0 48,0 0 64,0 0 48,0 0 32,0 0 80,0 0-16,0 0 32,3 0 48,-1 0-48,4-4 0,1-1 32,2-1-16,-1-3 16,-3 4 0,-2 0-16,0 1 48,1 4 32,-2 0-16,6 0-48,-1 0-48,3 0 48,5-2-16,1-1 48,-1-3-96,3 1 96,-3-4-64,1-2 16,-4 2 16,1 0-16,-5 1 16,-1 3 16,6 0-16,-2-2-16,7 5 32,3-4 160,4 3 48,0-3 400,6 1-271,-6 0-273,0-2-64,-1-1 0,0-2 0,-7 1 48,-4-6-96,-1 1 80,-3 0-352,-3 3-48,2 0-65,-8 2 17,0 7 64,0-1 144,0 3-128,0 0-256,0 0-177,0 3-95,-8 3 79,7-1 177,-5 1 192,-2-1-256,6 0-529,-12 1-608,5-3-1648,0-3-3410</inkml:trace>
  <inkml:trace contextRef="#ctx0" brushRef="#br1">29416 20328 8660,'0'0'3682,"21"50"-2402,-7-22 513,1 1 272,-3 1-993,3-1-159,0-4-305,-1-5-208,2-1 17,-7-2-161,0-5-32,-1 0 16,2-7-48,0 3 176,0 0-48,-1 1 80,0 2 49,3 3-33,1 0-128,-3 3-16,2 3-96,-3 3 80,-1-1-16,-1 0-15,1 4-49,-6-3-80,6-1-32,-7 1 32,4-3 32,-4 0 48,3-4 0,0 3-80,2-2 16,0-1 224,-1 4-304,5-2-32,0 2-16,0 1 48,-1 3-32,0 3 96,-5-1-16,-1 6-32,-3-6 64,0 7 0,0-7-32,0 3-32,0-7-15,0 5-1,0-9 0,0 2-32,0-2 16,0-2 16,0 2-64,0-2 80,0 4-64,0-2 48,0 0 0,-3 2 16,-1 0-48,1-1 16,0 1 48,3-2-48,0 4 32,0-3 0,0 1 32,0 0-32,0-3 0,0 2-32,0-3 0,0 2 16,6-2 0,-6 2-96,4-3 48,-1 1 32,-1 2-64,5-5 80,-7 4-16,0 0 0,3-1-16,-3 1 80,3 0 16,-3 3-32,3 0 0,-3-1-112,0 1 80,0-3-64,0 3 64,0-1-32,0-3-16,0 2 16,0-2 32,0 2-32,0-2-48,0 2 112,0-1-64,-3 2-16,-7 1 32,2-3 0,-2 3 32,0-3-16,3 1-32,6 0-16,-6-2-16,4 2-80,-3-2 48,-2 4 48,3-3 48,2 0-48,-6 0 32,1-1 48,2 4-48,5-2 0,-7 2 112,2-4-80,2 2-32,-2-2-32,5 2-48,-7-5 48,-1 1 48,-3-3-80,-1 1 0,-2-4 32,-1 2-144,-1-1 80,-5 2 32,7 2 16,0-3 224,3 1-16,3 3-96,3-2-64,-2 2 16,8 0-32,-2 0 0,-2 1 16,4-5-32,-4-2-64,2 1 16,-2-3-16,-1-3-64,1 3 64,-2-6 48,4 1 0,2-1 32,-4 0 16,4 0-352,0 0-417,0-1-495,6-8-833,4-2-672,-5-9-3730</inkml:trace>
  <inkml:trace contextRef="#ctx0" brushRef="#br1">26436 20378 5731,'0'0'4706,"0"0"-2657,0 0-1057,0 0-191,0 0 175,7-18-128,-2 18-175,-5 0-369,0 0-176,4-2-64,-4 2 64,0 0 144,0 0 0,0 0-80,0 0-96,0 0 48,0 0-64,0 2 0,-9 7-47,4 1 15,-1 2 0,2 2-32,-3 2 48,-1 5 64,2 1-16,0-2 0,1 3-16,-3-1-16,2 1 112,0-3 64,2 1-112,-2 5-32,-3-3 16,3 4-64,0 4 288,-3-2-240,3 2 33,-1 0 95,0 0 64,1 0-32,4 3-64,-1-7-96,-1 5-32,4-2 16,0 2 0,0-2-48,0 4-48,0 2 112,0 4 32,0 0-48,0 2-16,0-2 32,7-2 49,-5-1-33,4 0 32,1-1-48,-4-4-32,3 2 48,2-4 48,-1-2-32,-3 2 32,2 3-32,2-3-32,-7 1 64,4 0-144,-4-1 64,-1-1-80,4 0-32,-4-1-32,4-1 48,-4 2-48,0-2 32,0 2 16,2-4-16,2 4 32,-2 0-32,6-3-16,-3 0 64,1-1 16,0 0-32,3-1 0,-3-3 32,2-1-48,-1 3 48,3-3-64,-2 2 64,-2-2-48,0 5 64,3-2-48,-3 4 16,1 2 0,3 2 224,-5-1-175,5 4-17,0 1 176,1-1-64,-1 1 32,5-2-176,-5-6 32,5 1-112,1-6 16,-2 2-16,-3-10-224,3-1-273,-5-6-495,0-2-321,-2-5-415,-6 0-626,-1-5-1727,0-8-2082,-1-3 944</inkml:trace>
  <inkml:trace contextRef="#ctx0" brushRef="#br1">43123 15144 5458,'0'0'5171,"0"0"-3634,8-43-289,-8 33 481,0 2-272,0 0-209,0 4-239,0 1-97,0 3-192,0 15-512,0 7 1,0 8 431,-4 10 368,0 5-47,-2-2-369,5-3-320,1-4-112,-4-6-96,0-7 16,4-6-64,0-6 0,0-6-672,0-1-657,0-4-383,0-14-850,-2-6-3056</inkml:trace>
  <inkml:trace contextRef="#ctx0" brushRef="#br1">43455 15119 11733,'0'0'3890,"0"0"-2545,0 0-721,0 0 353,-40 65 367,22-26 1,-6 9-81,-3 5-207,-2-2-17,5-1-95,2-5-193,4-7-672,4-8-48,4-6-64,9-6 32,-6-6 16,7-4-32,0-3-400,0 2-977,0-7-320,0 0-143,0 0-177,3-8-801,1-1-1648,-4-6-6579</inkml:trace>
  <inkml:trace contextRef="#ctx0" brushRef="#br1">43552 15437 8148,'0'0'5570,"0"0"-1968,0 0-2273,0 0-209,0 0 241,0 0-113,48-20-271,-32 20 191,-1 0-543,2 6-193,3 3-48,-1 2-96,-8 3 16,3 3-96,-5-1-96,-5 2-32,-4 1-32,0 1-32,-4 0 32,-5 0 48,2-2-64,-5 0-16,6-7 64,-1 0 49,0-2-65,7-4-16,0 0-48,7 3 96,10-3 48,1 0 32,3-5 48,8 0-128,0 0-16,2-3 32,-4-4-80,2-6-16,-4 2 16,-1 1-64,-5-3-304,-6 2-528,-4 2-161,-5 4-576,-4 2-400,-4 3-432,-12 0-2161,-2 0-6147</inkml:trace>
  <inkml:trace contextRef="#ctx0" brushRef="#br1">41368 16564 5202,'0'0'6755,"0"0"-3969,0 0-1186,0 0-303,0 0 16,0 0-337,-25-18-256,9 18-207,1 4-129,-9 7 16,-1 7 96,-3 3 49,0 5-65,3-1-256,7 4 80,3-1 80,8-6-112,7 1-144,0-7-64,3-1-16,10-5 0,3-6 80,2-4-80,4-4 33,-1-12-49,-1-7 80,4-7-144,-5-10-48,-4-5 48,1 0 0,-2 0 80,-5 0-80,-9 2 64,0 10-80,0-1 48,-8 5-113,-3 4 81,-3 6-16,-1 2 64,-2 3 0,0 3-48,2 2 64,-2 1-80,2 0-96,6 1-96,0 5-160,-1-4-208,4 4-225,2-1 1,1 3-112,1 0-257,-3 0-816,5 8-1120,0 4-1217,0-2-32,0 5 2049</inkml:trace>
  <inkml:trace contextRef="#ctx0" brushRef="#br1">41603 16426 8036,'0'0'4498,"0"0"-2033,0 56-368,0-22 48,0 2-560,0 4-225,0-3-127,0-4-449,0-7-320,0-6-240,0-9-80,6-4 1,-3-7 127,4-1 32,-7-14 352,2-10-96,4-6-448,-6-9-32,0-4 0,0-10-32,-6 0-15,-3-4 47,-4 1-16,1 3-208,3 7 47,2 6 65,-1 8 32,1 8-64,7 6 96,0-1-32,3 3 32,9 3-48,4 0-16,9 6-16,0-1-32,6 5-16,-2 4-128,-1 4 0,-3 10-112,-3 6-192,-6 2 208,-8 6 208,-1 0 96,-7 1 48,0-1 0,-7 0-32,-1-6 48,-5 1-16,-5-4 0,1-4 16,2-5-16,-3-1-48,-6-3 16,9-3 32,-1-3-128,5 0-705,1 0-303,5 0 79,5-3-175,0 3-865,1-2-2289,9 2-2657,0 0 3409</inkml:trace>
  <inkml:trace contextRef="#ctx0" brushRef="#br1">41182 16986 6067,'0'0'4322,"51"-12"-1297,-6 4-448,7-3-384,10-3-144,4 1-320,-2-2-352,1 3-529,-1 5-256,-12 1 257,-5 3-737,-9 3-64,-5 0-16,-9 0-80,-7 0-272,-3 0-257,-5 0-351,-7 3-305,3-1-127,-5-2-161,0 0-384,5 0-1552,-1 0-2514,-4 0-464</inkml:trace>
  <inkml:trace contextRef="#ctx0" brushRef="#br1">41386 17608 8356,'0'0'5410,"0"0"-3329,-42 30-992,25-12 560,-2 2-65,-1 5-607,9-3-97,1 3-192,6-1-79,4-5 79,0-4-368,16-10-144,7-5 48,2-9 32,0-11-15,2-5-33,-5-6-160,1-3-32,-11-5 48,-6 3-32,-6-4-16,0-3-48,-16 0 80,-2 0-64,-7 1-32,-4 5-64,2 3-80,-6 6-145,9 9 49,2 4-96,6 6 48,7 7-64,9 2-209,0 0-415,7 8-609,8 4-816,3-1-1072,6 0-4483</inkml:trace>
  <inkml:trace contextRef="#ctx0" brushRef="#br1">41651 17543 6147,'0'0'7283,"0"0"-4514,-2 54-688,-6-39-64,3-3-656,2-3-465,3-4-111,0-1-257,-4-4-32,4 0 128,0-11 65,0-3-449,0-6-160,7-8-32,6 0 192,-1-1 0,3 0-144,11 4 16,3 6 513,-2 8-49,7 7-208,1 4 32,-1 15-16,-4 8 16,4 2-127,-13 4-225,-2-4-64,-11-3 48,1-6-64,-3-3-353,-6-8-127,0 1-192,0-6-433,-7 0-495,-1 0-785,-4-9-369,1-6-1968,-7-1-7652</inkml:trace>
  <inkml:trace contextRef="#ctx0" brushRef="#br1">28506 16929 4914,'0'0'10805,"0"0"-8532,0 0-1152,0 0-145,0 0 145,-46 9-33,28 2-351,-7 3-49,-10 6-96,-2 8 144,-2 3 209,9-1-273,2 7-256,11-3-79,11 2 239,6-5-48,16-2-320,9-4-160,6-9 64,8-4-48,-3-10 0,9-2-48,-12-2-32,-2-10-288,-2 1-512,-13 0-673,-7 0-816,-9 3 272,0-1-400,-9 1-1553,-1-1-3201,0 3 1616</inkml:trace>
  <inkml:trace contextRef="#ctx0" brushRef="#br1">28716 16983 10949,'0'0'5154,"0"0"-2833,0 0-704,0 0-160,0 0-321,0 0-15,25 28-177,-16-11 129,7 5-289,-2 3-416,-3-5-288,3-1 16,-6-4-96,-1-5 16,-1-1-64,1-5-208,-2-4-480,-2-9-353,4-9-95,-1-3-753,1-13-960,1-3-753,-4 0-992,2 4-6035,-1 4 13174,0 10-2001,-1 8 2946,-3 11 1296,-1 5-544,0 17-1201,0 12-303,-1 14 47,-8 3-672,4 5-833,-1 1-207,6-7-209,0-8-256,0-8-239,0-5-193,0-9-48,0-10-96,0-4-224,0-6-241,0 0-255,0-6-529,0-4-1280,0-8-848,-4-4-1986</inkml:trace>
  <inkml:trace contextRef="#ctx0" brushRef="#br1">29217 16858 10373,'0'0'4514,"0"0"-2001,0 0-1008,0 0 576,0 0-209,-38 8-319,27 4-320,-3 5-177,-3 8-47,-7 6-273,3 9-112,-1-1-256,7 3-175,-1-1-65,8-9 64,8-4-96,0-2-48,17-6-16,2-6-16,6-5-32,2-9-160,6 0-144,0-12-529,6-5-800,-6-3-1216,-10-5-320,-5 0-1586</inkml:trace>
  <inkml:trace contextRef="#ctx0" brushRef="#br1">29404 16652 15399,'0'0'4194,"0"0"-2465,-6 61 688,-3-23-96,-1 16-784,0 5-385,3 6-287,-1 0-305,8-4-192,0-11-176,0-7-144,0-9 0,9-9-32,-3-8-16,4-6-224,-2-4-240,-1-5-865,1-2-1152,-2-14-1761,0-6-3970</inkml:trace>
  <inkml:trace contextRef="#ctx0" brushRef="#br1">29556 17062 23051,'0'0'2977,"0"0"-2881,0 0 48,-17 51 736,20-30 81,11-1-417,-3-2-416,10 0-112,3-3-224,-3-7 80,0-6-128,1-2-416,-5 0-369,-2-10 289,-6-7 15,-9-3 209,0-5-304,0 0-321,-9-1-255,-6 4 463,-2 5 801,-5 9 560,1 5 1041,0 3 336,-3 3 0,7 10-785,3 1-768,-1 1-208,5 2-192,1-3-1024,3-3-1938,3-8-3889</inkml:trace>
  <inkml:trace contextRef="#ctx0" brushRef="#br1">30048 16881 10133,'0'0'5506,"0"0"-1920,0 0-2098,-41-8-687,17 19-49,-4 9-128,-1 0-351,8 5-209,3-4-16,4 3 0,14-2-48,0-5-128,17 0-96,4-5-337,4 1-15,4-4-160,-4-1 480,-4 0-17,-5 5 257,-3-3 16,-13 1 80,0 7 49,-9-2 383,-7 1 16,1 0-112,-9-4-96,6 2-160,0-1-112,4-5-48,3-4-48,4-3-288,4-2-528,3 0-673,0-11-1968,6-5-4323</inkml:trace>
  <inkml:trace contextRef="#ctx0" brushRef="#br1">30226 17037 19273,'0'0'1104,"0"0"-1168,0 0 464,41 1 1553,-18-1-464,-6 0-609,10-1-607,-6-6-209,1 2-16,0 2 48,-6 3-80,-5 0-16,3 0 16,-9 6-16,1 3 128,2 4 112,-8 1 144,9 2-208,-6-1-64,2 3 48,5-6 32,0 2-16,-5-5 17,2-3 79,0-3 16,1-3-48,-8 0-48,5-3 352,-2-6-32,-3-4-191,0-1-145,0-6-64,-3 1 0,-2-2-80,5 5 0,0-1-16,0 3-32,0 2 16,8 1 0,1 6-48,0-2-80,3 1-48,1 6-321,6 0-495,1 4-913,5 1-1456,-4 1-1442,0 0-6242</inkml:trace>
  <inkml:trace contextRef="#ctx0" brushRef="#br1">30299 16765 12774,'0'0'3746,"0"0"-1890,0 68 209,0-28-160,3 11-256,2 1-192,2 2-545,-4-4-464,1-7-224,-1-9-160,0-6 16,-1-11-16,-2-4-32,0-6-16,0-2-112,0-5-592,0 0-1105,-2-12-1136,-4-4-3618</inkml:trace>
  <inkml:trace contextRef="#ctx0" brushRef="#br1">30773 17098 15303,'0'0'6739,"0"0"-5458,-23 41-545,16-26 929,7-1-577,4-5-463,11-4-225,5-5-256,1 0-64,0 0-32,2-10-32,-7-3-432,-9-3-225,1-2-31,-8 2 288,-4-4-64,-15 3 80,-2 0 175,-1 4-47,0 4 32,0 1 144,6 5 80,11 3-48,1 0-896,4 8-1025,9 0-880,4 1-2802,5-1-7491</inkml:trace>
  <inkml:trace contextRef="#ctx0" brushRef="#br1">30977 17224 20874,'0'0'1952,"0"0"-1936,0 51 48,0-32 1041,7-6 800,-1-8-496,1-3-705,3-2-416,-2-2 0,0-10 352,6-4-464,-4-8-79,0-1-146,-9-3 65,5-6 33,-6 0 31,0-1-80,0-2 128,-6 0 64,5 3-32,-7 6 16,2 5-128,3 7 32,3 7-80,-3 4 32,3 1 0,0 4-16,0 0-64,3 7-16,6 0 64,4 8-48,-1 3 48,3 0-64,-1 5-208,-3 0 16,-1-3-97,0 2 49,-6-2 112,-4-4 144,0-2 64,-7-3 16,-10-2-48,6 0-16,-4-7-48,-1-2-192,8 0-656,1 0-273,7-11-1056,1 0-1121,9-7-3681</inkml:trace>
  <inkml:trace contextRef="#ctx0" brushRef="#br1">31272 16996 22042,'0'0'3746,"0"0"-3218,-4 54 320,4-32 305,0 1-433,5-13-288,0 3-223,0-8-177,-1-3 0,0 2-32,-4-4-144,0 0-497,-8-9-463,3 2-177,0-8 161,0-3 367,3-4 177,2-3 48,0-5-32,0-5 95,0-4 353,2-4 176,3 1 96,5 1 161,-2-2 735,-2 6 209,-4 9 63,6 5-655,-8 7-209,0 7-112,0 6 80,0 3-112,0 15-176,-8 5 32,0 11 241,0 5 95,7 12-272,-3 2-144,4 1-208,0-1 80,0-1 32,0-6-16,4-5-32,-3-9 80,-1-4-16,0-9 0,0-4 16,0-6-16,0-4 16,0-2-48,4 0-16,6-8-48,0-1-208,1-1-32,3-3 63,-3 2 49,2 6 16,-6-4 64,-6 7 64,6-1 96,-7 3-16,0 0-32,0 0 0,0 5-32,3 4 64,4 0 32,-4-2-16,2 2-16,9 0 16,-1-4-16,2-1 16,5-2-48,-3 1-80,0-3-160,-1 0-768,-5 0-529,0-3-688,-2-3-496,-8-3-4707</inkml:trace>
  <inkml:trace contextRef="#ctx0" brushRef="#br1">27467 16542 12806,'0'0'5330,"0"0"-4097,0 0-897,-13 80 656,19-21 561,16 16 384,10 13-256,2 2-1041,6-11-352,5-5-224,-5-16 48,-5-13-32,-1-11-32,-9-9-112,-4-7-272,-3-7-256,-11-4-64,-3-3-465,-4-4-400,0-4-111,0-6-913,-5-7-2722</inkml:trace>
  <inkml:trace contextRef="#ctx0" brushRef="#br1">27946 16375 8836,'0'0'5891,"-20"47"-3138,13-2-832,6 12 384,1 15-208,0 11-192,0 9-385,1-2-575,3-6-689,-1-13-80,-3-8-144,0-13 0,0-11 16,-8-5-48,1-9-128,-2-3-176,-4-4-192,3-5-417,0-8-1008,4-5-1216,-3-5-3586</inkml:trace>
  <inkml:trace contextRef="#ctx0" brushRef="#br1">31596 17135 14182,'0'0'5443,"0"0"-5059,0 0-608,0 0 800,0 0 1057,0 0-672,16 9-689,-8-8-304,-7-1-561,5 0-703,4-1-1730,-6-14-5666</inkml:trace>
  <inkml:trace contextRef="#ctx0" brushRef="#br1">31631 16811 8484,'0'0'15495,"0"0"-13014,0 0-2257,0 0-304,0 0 96,0 0-160,15 5-576,1 4-849,7 0-912,-6 0-1489,4-2-3713,-1-1 879</inkml:trace>
  <inkml:trace contextRef="#ctx0" brushRef="#br1">31885 16913 18344,'0'0'3570,"0"0"-2914,0 0 865,-29 45 1008,19-23-720,3 3-833,-7 2-479,8 3-305,1-5-128,5 0 0,0-2-48,1-9 16,15-3-48,3-8 32,2-3-96,4 0-128,1-5-401,3-8-303,-11 3-465,0 2-832,-5 0-640,-9 1-833,-4 5-2304</inkml:trace>
  <inkml:trace contextRef="#ctx0" brushRef="#br1">29190 18015 7139,'0'0'4915,"0"0"-1730,0 0-1328,0 0-160,0 0-65,0 0-31,22-20-304,-7 17-65,5 1-255,-2 2-49,0-4-400,6 4-240,-7 0-143,-2 0-161,1 0-64,-1 0-321,3 0-287,-3 0-625,-2 0-591,2 0-690,0-14-2144,-2-6-4706</inkml:trace>
  <inkml:trace contextRef="#ctx0" brushRef="#br1">29388 17593 9060,'0'0'3330,"0"0"-929,0-40-656,-7 31 31,-4 7-623,0 2-625,-9 9-160,3 8 129,2 2 127,-9 6-48,13 4-208,4 1-224,0 2 16,7 2-48,0 0 81,7 5 47,2 1-32,0 2-16,-2-1 144,-4 2-48,-3-1-192,4-3-32,-4-5-16,0-3 16,0-8-192,0-3-352,0-6-272,0-6-417,0-3-320,-4-5-463,-2-5-1010,-7-8-2240,4-5-5203</inkml:trace>
  <inkml:trace contextRef="#ctx0" brushRef="#br1">29589 17576 5010,'0'0'9477,"0"0"-5892,-11 45-1728,11-5 384,0 7 336,1 8-768,13 5-640,-1 0-497,5-5-432,-1-7-144,-2-8-48,-2-6 0,-5-8-16,-4-10-16,-4-4-64,0-4-224,0-8-352,0 0-545,0-8-608,0-10-1552,0-7-2914,6-3-8260</inkml:trace>
  <inkml:trace contextRef="#ctx0" brushRef="#br1">29888 17992 18024,'0'0'2978,"-7"40"-2754,4-18 592,3 1 849,0-6 32,13-6-609,2-5-576,6-3-368,4-3-64,0-7-48,-1-6 33,-7-7-434,-2-2-287,-5-4-16,-10 1 127,0 0-63,-11 1 96,-13 5 160,1 4 160,-6 8 160,0 4-16,5 3 16,-1 0 48,7 10-16,5 3-320,6-2-1153,2-2-1665,5-4-2336,0-1-7044</inkml:trace>
  <inkml:trace contextRef="#ctx0" brushRef="#br1">30154 17908 19209,'0'0'4018,"0"0"-3426,0 0-464,0 44 1473,0-20-113,8-2-511,7-2-305,3-3-384,3 0-240,7-7-16,-6-3 0,3-7-32,-7 0-208,3-3-96,-7-9 160,-2 1 16,-4-4 32,-7 2 16,-1-4 64,0 5-224,-1 2-16,-9 6 224,3 4 0,0 0 208,7 9-64,0 5-16,0 1 48,16 1 16,-1 1 64,10-6-32,7-5-64,3-6-128,3-3 16,2-11-16,-2-9-16,-3-5 0,-10-3 64,-8-4-64,-3-6-128,-13-6-96,-1-1-240,-5-4-193,-7 8 81,-3 11 192,-5 9 368,-1 19 48,-2 5-80,6 20-64,0 7-624,5 2-993,7-4-1169,5-2-4721</inkml:trace>
  <inkml:trace contextRef="#ctx0" brushRef="#br1">40273 16476 5779,'0'0'2689,"0"0"-720,0 0-449,3 59 738,-3-22 735,0 7-864,0 2-769,-3 2 65,0-5-464,-1-7-321,4-9-240,0-7-160,0-6-128,0-8-16,0-3-32,0-3 16,0-14 240,-1-11 1,-3-9-273,1-11-80,3-8 32,-7-6-16,4-4-192,3 2-161,-3 2 177,-1 8 160,4 6-16,-3 5-32,0 6 0,3 6 80,-2 3-64,2 2 80,0 1-80,8 0 96,-1-2-112,11 8 48,-2 0 0,7 4 16,2 6-16,-1 6 0,4 4 0,1 12 32,-6 9 0,-2 6 16,-6 9 48,-1 3-32,-7-2-48,-7 3 64,0-1 0,-11-3 16,-9-7-16,2-4-96,-4-6-16,-3-10 32,1-5 0,-1-1 16,1-7 16,7 0-16,3-3 48,5-2-16,0-2 16,9 7 16,0 0 80,9 0 32,6 8 16,5 9 160,9 3 161,-3 9-193,6-1-32,-1 5-64,-6-1-48,-1-2 0,-3-1-208,-6-4 48,-3-5-48,-3-7 48,-3-4-16,-6-4-256,0-1-256,0-4-81,0 0 113,-2-4-800,-3-5-465,-3 2-896,8-4-1665,-2 3-5219</inkml:trace>
  <inkml:trace contextRef="#ctx0" brushRef="#br1">39634 16871 8820,'0'0'6099,"0"0"-4034,0 0-1025,0 0 193,0 0-225,0 0-191,17 0-161,-2 0-352,2 0 80,7-2 145,-7 2-305,2 0-224,1 0 16,-9 0-32,3 0-16,-6 0-225,-1 0-127,-4 0-96,-3 0-144,0 0 32,0-3 207,0 3-239,0 0-160,0 0-369,0 0-1232,-3 0-128,3 5-1569,-4 2-2673</inkml:trace>
  <inkml:trace contextRef="#ctx0" brushRef="#br1">40163 17138 8980,'0'0'2993,"0"0"145,0 0-1297,57-30 160,-25 21-305,1 3-639,6 3-161,3 1 1,6 2-33,-8 0-224,8 0-127,-9 2-113,0 1-256,-4-1-64,-4 2-64,-6-4 16,-2 0-16,-3 0-32,-6 0-160,-3-4-320,-5-3-385,2 2-111,-2-4-145,-5 0-415,-1 3-225,0 4-368,0 2-1265,0 0-3185,0 0 1681</inkml:trace>
  <inkml:trace contextRef="#ctx0" brushRef="#br1">40374 17444 5811,'0'0'4418,"0"0"-1569,0 0-944,0 0-464,0 0-369,0 0-176,7-7-383,-14 12-257,-5 6-192,-4 3 80,-5 10-32,2-3 16,-2 8 272,-3-1 353,6 0-65,3-1-144,8 0 80,4-6 1,3 3-33,10-5-48,8-4-112,11-5-31,2-4-81,4-6-176,5-3-64,-6-10-32,5-5-48,-13-5-128,0-2-320,-7 3 143,-9-1 17,-5 1 96,-5 2 48,0 1 112,-13 2 64,-3 3-16,-5 3 16,-4-1 0,-3 4 48,0 3-128,0 1 0,-1-1 48,4 5-48,4 0 32,1 0-16,5 5 48,5 9 0,5 6 16,5 11 16,0 5 112,9 7 352,3 5-239,7 3-177,-3-1-48,-3 1 48,-4-4-64,-9-5 16,0-1-160,0-9 0,-7 0-32,-3-7 96,3 0-32,-3-5 47,2 0 33,1-3-32,7-3 48,0 0-16,0-7-16,0 1-16,0-7-864,0-1-881,0 0-768,0-1-1393,0-12-3393</inkml:trace>
  <inkml:trace contextRef="#ctx0" brushRef="#br1">43935 17285 9252,'0'0'8772,"0"0"-5634,0 0-2226,0 0-400,10-22-240,-10 22 97,0 0-193,0 0-144,0 0-96,0 0 112,0 0-160,0 2-369,0 2-367,0-1-433,0-3-687,0 0-1698,0-7-4594</inkml:trace>
  <inkml:trace contextRef="#ctx0" brushRef="#br1">45649 16615 9412,'0'0'3874,"0"0"-2897,0 0-225,-57 22 256,34-8 65,1 4-257,-3-2-304,8 2-79,-3-2-97,7-2-224,5 1-64,0-2-80,8 1 16,8 1-16,0 1 32,15 3 16,2 1 16,6 6 0,-3-1 352,7 5 64,-5 8-64,0-2-111,-5 3-225,-8 2-16,-3-6 0,-5-1 16,-9-3-16,0-4-16,-8-6 16,-3-1-32,-4-6 48,-5-2-16,1-4 48,-3-5-48,3-3 0,1 0-16,3-6 0,-1-3-32,2 1-64,6-4-16,-1 5-48,1-4-225,3 2-47,0 3 32,5-3-528,0 1-705,0-3-1248,0 2-1073,10-2-5186</inkml:trace>
  <inkml:trace contextRef="#ctx0" brushRef="#br1">45935 16736 5827,'0'0'7811,"0"0"-5410,14-42-1872,-7 37 383,1 1-16,-1 4-511,2 4-353,2 10-337,3-1-1247,-6 7-2162,2 2-6995</inkml:trace>
  <inkml:trace contextRef="#ctx0" brushRef="#br1">46005 17048 16904,'0'0'2945,"0"0"-2369,0 0-416,0 0 161,0 0-177,0 0-80,-25 20-128,21-20-897,-1-5-928,0-10-2273,3-1-6931</inkml:trace>
  <inkml:trace contextRef="#ctx0" brushRef="#br1">46173 17113 5747,'0'0'5618,"0"0"-4561,0 0 736,0 0-17,0 0-447,0 0-369,36 5-447,-26-18-257,0 0-64,-1 0 32,0-4 48,-2 5-32,1-1 0,-1 4 369,1 6 111,0 0-256,1 3-112,0 8-128,-2 4-16,-2 8 129,5-2-1,-7 2-272,4-2-64,0-4 64,-6-3-64,3-6-705,-1-5-431,0-3-641,1-10-1937,-2-6-7555</inkml:trace>
  <inkml:trace contextRef="#ctx0" brushRef="#br1">46582 16980 14775,'0'0'2753,"0"0"-816,0 0-801,-31-40 753,22 38-448,-5 2-737,2 6-480,-1 10-144,4 4 113,1 5 399,-1 2-240,9-2-224,0-4-112,0 3 32,10-7-48,6-7 16,-3-1-16,7-9-64,-5 0-176,2-3-176,3-12-129,-1-3-287,-2-7-32,7-4 175,-9 0 49,1 4 176,-1 2 416,-3 3 64,-6 9 80,1 2 288,-4 4 384,1 5 33,-4 0-273,0 0-160,0 5-160,0 4 224,0 2-127,0 2-225,0-3-64,0 1 16,0-2-32,0 2-16,6 2 32,-1-3-48,9 1 48,-4-2 0,5 2-16,1-2 16,-1 0 0,-4-4-16,3-2 0,-4 2 32,-4-5-48,-4 0 64,5 0-48,-4-8 80,3-4-144,-2-5-144,1-2 0,1-6 15,1 1-319,0-1-160,-2 3 368,1 5 224,-2 2 96,-1 7 32,-3 6 32,0-1 160,0 3-16,0 0-112,0 0-112,3 0-16,-3 5 0,0-2 48,0 0-64,4-1 48,-4-2-32,0 0 48,0 0-32,0 0 64,0 0 0,0 0-48,0 0 16,0 0-32,0 0 32,0 0-64,0 0-64,0-2-144,0 2-224,0 0-337,0 0-351,0 0-577,0 2-928,-7-2-2770</inkml:trace>
  <inkml:trace contextRef="#ctx0" brushRef="#br1">48422 16925 5939,'0'0'5986,"0"0"-3024,0 0-1554,0 0 721,-10-42-112,2 39-736,-2 3-305,-3 3-271,-2 10-273,-2 7-144,-1 5 16,3 4 80,2 2-112,2 0-191,7-3 15,0-6-80,4-2 32,8-3-80,-1-8 16,7-4 0,1-3-80,5-2-273,-2 0-79,4 0-128,-4-7-337,-2 2-207,3-4 240,-3 0-1217,-5-2-2449,-1-3-81,-2-3-4113</inkml:trace>
  <inkml:trace contextRef="#ctx0" brushRef="#br1">48517 16779 10741,'0'0'4914,"0"45"-2305,0-11 193,0 4-593,0 1-593,0 4-463,-4 1-289,0-9-383,2-3-401,-4-6 0,-2-2-112,8-8 48,-5-2-321,3-5-383,2-4-849,0-5-944,0-1-1120,6-14-3523</inkml:trace>
  <inkml:trace contextRef="#ctx0" brushRef="#br1">48675 17062 7491,'0'0'11590,"0"0"-11206,0 0-272,0 0 1297,0 0 303,-38 51-623,38-37-529,6 2-384,4-2-32,8 1-192,4-7 96,-4-3-32,2-5-48,-1 0-80,-7 0-416,-7-11-32,1-3 112,-6-3 111,0-4-239,-11-3-48,-1 1 0,-11 3 447,7 4 193,-2 7 16,1 4 65,9 5-1,0 0-96,3 0-16,5 3-1313,0-3-3329,0 0-7268</inkml:trace>
  <inkml:trace contextRef="#ctx0" brushRef="#br1">47315 16736 6787,'0'0'-800,"0"0"1056,-16-38 1681,8 26-561,8 4-79,-4-1-80,4 6 271,0 3 33,4 0-497,4 12-207,5 9-145,-1 20 625,8 9 1088,-2 9-384,0 2-849,2 2-704,-1-7-159,-3-11-97,-1-11-32,-4-7-112,-1-7-48,-4-6 48,-1-5-160,-5-5-369,5-4-335,-5-9-96,0-11-577,0-9-1664,0-13-2130</inkml:trace>
  <inkml:trace contextRef="#ctx0" brushRef="#br1">47676 16527 13142,'-16'40'3874,"-6"13"-1809,-3 10 176,2 13 128,6 3-560,0-1-817,10-10-464,6-9-384,1-12-16,0-9-79,0-13 15,1-9-32,3-3-16,-1-6 16,-3-7-48,0 0-369,7-7-399,-5-11-1185,6-4-1152,-7-6-1938,5-6-5890</inkml:trace>
  <inkml:trace contextRef="#ctx0" brushRef="#br1">47922 16948 8900,'0'0'3890,"0"0"224,0 0-1857,0 0-432,0 0-481,0 0-671,-25 13-33,0 6-32,2 5 64,-2 4-15,7-3-33,3-2-272,5-1-80,7-5-112,3-1-80,0-2-32,10-1-16,1-6 0,13-1-16,-7-3-48,6-3-688,-6 0-737,7-5-816,-9-6-1120,-7-2-2946</inkml:trace>
  <inkml:trace contextRef="#ctx0" brushRef="#br1">48057 17040 13062,'0'0'3330,"0"0"-2306,0 0 321,0 0-129,0 0 17,0 0-273,42 0-320,-28 12-399,2-1-161,-7 0-48,3-3 0,0-1 0,-2-2-64,-5-5-48,5 0-32,-3 0 80,0-9-17,-7-2-95,2 0 80,-2-5 64,0-2 32,0 3-64,0 2-48,0 5 16,4 4 80,0 4-32,-4 0-112,1 9 112,-1 6 96,0 1 128,4 3-112,-4 1-48,0 1-32,0-5 49,0 3-98,0-4 98,0-1-97,-4 0 64,3-6-32,-7 0 48,6-2-48,-5 3 16,4 0 32,-2-1-80,-4 6 96,1 0-96,1 0 48,-1 3-16,4-3 0,1-3 32,3-2-32,0-4 0,0-5-257,7 0-527,4-9-609,1-7-1616,-2-7-5283</inkml:trace>
  <inkml:trace contextRef="#ctx0" brushRef="#br1">49155 16755 5827,'0'0'5330,"0"0"-3265,0 0-416,0 0-32,0 0-385,0 0-496,7-6-319,8 21 47,11 4 576,5 6 465,6 1-625,0 1-559,-2 0-241,-4-2-48,-9-3-32,-5-2-192,-10 0-209,-7-1-63,0 1 128,-17 5 240,-15-1 64,1 1 48,-9-4 64,1 0 48,4-4 144,14-9-16,1 0-160,15-6-80,5-2-32,0 0-464,15-10-977,9-5-1440,-3-2-1793,7-4-5875</inkml:trace>
  <inkml:trace contextRef="#ctx0" brushRef="#br1">49906 16719 4962,'0'0'10421,"-42"-4"-8212,18 10-656,-1 13-273,-7 15-127,8 8 79,9 7 129,5 4-112,10 4-369,3-10-432,25-5-304,7-9-112,12-17-32,3-11-16,9-5-176,1-14-352,-4-15-288,-6-3 415,-8-11 385,-10-2 0,-12-9-1488,-15 1 191,-5-4 433,-12 5 63,-19 1 241,-9 10 272,-16 20 384,-17 15-16,-5 12 48,-4 22 0,1 14 80,12 10-80,17 3 480,13-2-287,28-1-434,11-11-2368,0-10-5250</inkml:trace>
  <inkml:trace contextRef="#ctx0" brushRef="#br1">45893 17913 9828,'0'0'3730,"0"0"-3330,0 0 129,0-41 1295,0 41-447,1 0-849,4 20-400,-5 6 241,0 8 943,0 6 177,-6 0-689,-2-1-576,8-8-80,-2-8-144,2-7 32,0-3-32,0-8 0,0-5-864,2 0-289,2-12-511,0-8-1522,2-7-2480</inkml:trace>
  <inkml:trace contextRef="#ctx0" brushRef="#br1">46288 17846 5747,'0'0'8403,"0"0"-5969,-56 14-1106,31 6 209,-7 8-224,7 2-225,0 4-112,10-3-463,3-6-145,8-1-96,4-7-224,7-9 0,10-3 0,0-5-64,8-2 128,0-12-80,0-6 32,-3-3-128,-2-2 32,-5-3-96,-4 0-64,-2 3-272,-8 8-49,3 2 257,-4 7 176,0 6 128,0 2-64,0 5 0,0 8-48,0 7 64,0 5 32,3 4 0,-3 7 32,3 4-48,1 4-64,-2 5 16,6 5 64,-7-3 32,5 2 0,2-3 48,-2-1-64,-2-7 97,2-3-81,-6-8 80,0-3 16,0-5 176,-4-6 96,-6-4 480,0-4-655,-1-6-113,-5-3-96,-3 0 80,1-9-80,-7-5-80,2-3-64,-1 0-401,1-1-143,7 3-80,5 1-209,3 0-383,8-1-417,0-4-1200,10-1-2082,13-8-5185</inkml:trace>
  <inkml:trace contextRef="#ctx0" brushRef="#br1">45908 17482 8724,'0'0'6723,"0"0"-5234,0 0-1233,0 0-304,0 0 64,0 0-1041,12 26-2800,-8-6-1186,-3 3-831</inkml:trace>
  <inkml:trace contextRef="#ctx0" brushRef="#br1">46611 18069 15943,'0'0'2145,"0"0"-1504,-13 56 1263,13-36-351,0-6-720,4-7-257,-2-3-272,5-4-64,1 0 256,-1-14 257,3-6-257,-3-9-304,1-1 112,-1-10 480,-7-2-351,6-2-113,-3-1-208,4 5-192,-7 6 80,2 12-16,5 10 336,-4 10 16,3 2-208,1 19-128,1 7 32,7 5 368,2 5 33,0 3-241,0-5-32,2-5-128,1-7-112,-9-5 112,-1-4-144,-3-4-64,-2-3-33,-5-6-399,0 0-96,0 0 32,-5-11-657,2-3-1472,-1-6-145,4-2-2912</inkml:trace>
  <inkml:trace contextRef="#ctx0" brushRef="#br1">47111 17965 7059,'0'0'12438,"0"0"-10965,-44 0-1361,29 0 864,0 2 433,-1 7-513,8 5-288,1 6-175,7-2-177,0 8 160,1 0-16,15-4-272,7-2-96,1-6-48,-1-5 32,2-7-48,-3-2-96,-3 0 0,-3-8-48,-7-6 144,-1-6-384,-8-3 208,0-5 0,-6-3-257,-5-2-127,-5-5 160,0 8 48,-1 0-64,2 6 255,2 7 177,8 9 16,-1 6-16,6 2 0,0 2-608,0 12-736,0 4-273,0 0 240,1 6-2353,-1-5-4497</inkml:trace>
  <inkml:trace contextRef="#ctx0" brushRef="#br1">47450 18043 16760,'0'0'1728,"0"0"-1583,0 0 527,0 0 1169,36 43-417,-29-38-639,-4 0-17,0-5-64,-3 0-111,0 0-1,0-2-64,0-10-368,0-1-128,-3-4 32,-7-3 32,5-2-48,-4-3-16,2 0 32,3-2-48,0 2-96,4 2 64,0 10 0,0-2 64,10 8 16,0-2 80,3 6-128,3 3 16,2 0-16,4 0-32,-4 0-16,6 5-864,-3 3-737,-2-2-816,3 0-1072,-7-3-3219</inkml:trace>
  <inkml:trace contextRef="#ctx0" brushRef="#br1">47758 17917 14791,'0'0'2593,"0"0"-2097,47 0 593,-24 0 848,-6 0-529,0 0-415,-1 0-353,-4 0-224,0 0-80,-2 0 32,-5 0-63,5 0-225,-10-4 0,0-1 0,0-3-64,0 0-16,-5-4 16,-5 0-32,-2 4 32,-1 3-16,-4 1 16,2 4 16,-1 4-32,1 7 16,4 8 16,-6 4 144,5 5 304,2 3 240,4 3-223,2 2-337,4-4-144,7-5-32,6-3 16,6-5-32,-2-4 80,7-10-208,-6-3-385,4-2-367,-6 0-433,-1-5-111,-3-6-65,1-2-848,-3-3-2273,-8 2-2353,-2-1 1664</inkml:trace>
  <inkml:trace contextRef="#ctx0" brushRef="#br1">48464 17981 17864,'0'0'1329,"0"0"-1361,53-54 368,-24 35 912,6 3-383,-4-4-289,4-1-464,-12 8-96,3 1-64,-4 1 32,-4 1-496,-11 1-801,2 0-335,-5 0-33,0 2-128,-4-6 704,0 2 1009,0 1 80,-8-2 32,6 4 177,-5 2 959,0 6 625,6 0-593,-6 17-591,4 11 191,-4 12 737,7 5-49,0 7-159,3 0-240,7-2-513,2-8-16,5-8-224,0-5-368,-2-9 0,-1-8 32,-4-3-32,-1-5 80,-7-4-128,2-6 48,-4-6 32,0-8 0,0 0 0,0-1 0,0 1 48,0 0 16,2 6-64,7 5-48,5 9 16,-5 0-112,7 3 96,2 9 48,2-2 0,-2 5 16,0 2-16,-2-3 16,-1 3-16,-5-3-48,-4-3-1265,2 0-1072,-7-7-1825,-1-4-6467</inkml:trace>
  <inkml:trace contextRef="#ctx0" brushRef="#br1">48585 17696 7347,'0'0'5651,"0"39"-2225,-3-6-945,-7 10 336,5 4-672,-2 5-528,7-9-353,-3-5-703,3-8-465,0-4-176,3-9 80,0-6-81,1 1-223,-4-7-400,0-2-320,0-1-417,-7 2-592,-2-4-1153,0 0-2624,-1-12-6932</inkml:trace>
  <inkml:trace contextRef="#ctx0" brushRef="#br1">49112 17960 4274,'0'0'1985,"0"0"-1649,0 0-240,0 0 96,9 17 1985,-9-11 304,0-1-1200,0 0-17,0-1 321,0-4-384,0 3-497,0-3-48,15 0-31,3-3-113,10-11 400,8-1-79,1-7-433,-1 1-288,6-3-16,-17 5-64,-3 2-80,-9 5 48,-10 4-64,-3 5-32,-7 1-32,-11-1-144,-13 3-401,-1 0 241,-10 0 368,4 8 32,-11 9 32,9 4 128,6 6 224,5 0 49,10 7 223,19-3 64,8 0-160,18-5-320,19-4-111,5-8-33,7-3 0,-1-5 0,0-3-208,-3-3-865,-8 4-864,-14-4-1696,-14 2-2770,-9-2-1361</inkml:trace>
  <inkml:trace contextRef="#ctx0" brushRef="#br1">46054 19123 6659,'0'0'9332,"0"0"-6562,0 0-1426,59 28 177,-25-22-16,4-1-305,6-3-432,-8-2-175,3 0-433,-11 0-192,-3 0 16,-4 0-416,-4-2-385,-10 2-351,-6-3-273,-1 1-96,0-2-512,-1 2-1776,-9 2-3219,0 0 3491</inkml:trace>
  <inkml:trace contextRef="#ctx0" brushRef="#br1">47420 19212 11141,'0'0'3586,"0"0"-897,-44 61-1456,39-33 559,5 0-47,0-3-592,15-2-513,3-3-432,7-9-128,0-6-64,1-5 16,-5 0-32,-8-11-224,-3-5-224,-10-7 96,0 1 112,-14-6-145,-3-3 193,-6 0-16,-2-3-560,4 5-433,-1 4-495,2 8 447,5 7 721,5 3 416,8 7-481,-2 0-2624,4 9-7268</inkml:trace>
  <inkml:trace contextRef="#ctx0" brushRef="#br1">47776 18701 13542,'0'0'3922,"15"54"-1873,-7-5 352,-8 10-368,6 8-592,-6 3-657,0-2-352,0-7-112,0-7-160,0-9-64,0-9-32,0-4 17,-6-10-65,6-2 0,-8-9-385,8-2-175,0-9-768,0 0-753,0-17-1105,8-11-4369</inkml:trace>
  <inkml:trace contextRef="#ctx0" brushRef="#br1">47040 18832 8596,'0'0'6611,"-57"3"-4610,22 11-1297,-2 2 225,-3 8-177,1-1-16,11-2-127,7 3-81,7-2-336,11 1-176,10-1 32,18 3 0,9 0 160,12 0 256,4 2-96,5-2-272,-8-3 1,-7 1-161,-13-5-1,-3 2 33,-17-2-128,-7 2 80,-15 0 80,-8-1 80,-10-3 16,-1 5 129,-4-8 95,1 2 16,2-4-240,8-4-64,-2 1 48,8-1-112,0-4 32,4 0-16,8 0-784,-4-3 527,6 0 241,4-6-960,3-3-625,0-1-656,0-7-992,0 2 31,0 2-4337,7 1 8323</inkml:trace>
  <inkml:trace contextRef="#ctx0" brushRef="#br1">48040 19157 11061,'0'0'3826,"0"0"-2177,0 0-945,0 0 913,0 0-81,0 0-239,-15 55-16,29-29-273,-3 2-192,8-3-63,1-2-289,4-4-320,1-6-80,-3-6-64,4-3 64,-10-4-48,1-6-80,-3-8-144,-5-6 16,-3-3-96,-3-5-64,-3 0-113,0-3-31,-9 1 80,0 4 80,-5 3 208,4 4-48,3 7-48,3 7-209,0 2-431,4 0-369,0 3-912,8-2-2097,7-5-4402</inkml:trace>
  <inkml:trace contextRef="#ctx0" brushRef="#br1">48509 18790 17704,'0'0'2161,"0"0"-2033,-25 57 352,25-26 1601,0 3-656,14 2-96,-3 4-449,6 2-368,-2 0-304,-5 0-48,4-5-160,-13-4 48,-1-6-48,0-6 16,0-1 48,0-9-64,-1-2-16,-7-3-224,6-6-400,-5 0-833,7-6-335,-3-12-1234,-1 0-4065,4-7-5107</inkml:trace>
  <inkml:trace contextRef="#ctx0" brushRef="#br1">48339 19084 17976,'0'0'2898,"0"0"-2338,0 0-80,0 0 144,53-12 449,-18 9-113,-3 3-592,7-2-208,-4-5 65,-2 5-225,-2-4-176,2 1-945,-10 1-592,10-1-608,-9-3-2929,1 2 656</inkml:trace>
  <inkml:trace contextRef="#ctx0" brushRef="#br1">48857 18872 21866,'0'0'2001,"0"0"-1857,0 0-544,0 0-96,0 0-193,0 0-159,40-14-1057,-30 23-3009,-3 2-7524</inkml:trace>
  <inkml:trace contextRef="#ctx0" brushRef="#br1">48876 19119 14263,'0'0'9124,"0"0"-8276,4 49-720,-2-33 336,5-2 273,0-1-305,-1-8-144,3-3-304,-6 1-1537,7-3-848,-5 0-784,-2-14-3666</inkml:trace>
  <inkml:trace contextRef="#ctx0" brushRef="#br1">49090 19097 16888,'0'0'6835,"0"0"-5234,0 0-1585,0 0 48,-29 40 592,29-24 0,0-1-128,13 1-223,3-2-193,6 0-80,5-2-48,3-7-385,0-2-351,-9-3-80,2 0 191,-11-8 289,-7-4 272,-5-2 112,0-6-48,-11-7 0,-8-1-48,-3-3 48,0-1-16,-3 7 0,3 5 64,4 9 144,2 6-48,8 5-160,2 5 48,6 9-272,5 3-1585,6-2-2048,4-2-5540</inkml:trace>
  <inkml:trace contextRef="#ctx0" brushRef="#br1">49429 19101 18040,'0'0'8660,"0"0"-8244,0 0-576,0 0 112,24-41 208,-13 33 161,9-1 191,1-1-384,4 1-176,0-2 128,3 0-80,-3-3 48,-3 5-96,0 0 64,-2 7 0,-5 2 0,-3 2 64,-1 12 0,-1 4 48,4 2-48,-5 0 0,0-4-128,6 2 64,-5-8 0,5-2-304,-5-1-544,3-5-1121,-8-2-993,-1 0-367,-4-6-1874,0-2-7538</inkml:trace>
  <inkml:trace contextRef="#ctx0" brushRef="#br1">22641 16298 8500,'0'0'5218,"0"0"-2176,0 0-1762,0 0-287,36 51 303,-29-6 865,0 16-352,-7 13-624,0 4-417,-4 1-240,-2-5-160,-3-10-224,6-8-31,-4-13-33,4-12-240,0-10-449,3-6-655,-4-6-593,4-9-288,-6 0-1825,1-18-10405</inkml:trace>
  <inkml:trace contextRef="#ctx0" brushRef="#br1">22425 17357 7091,'0'0'5699,"0"0"-2642,0 0-1712,12 42 400,13-34-81,12-6 17,7-2 0,9-2-144,13-9-609,5-1-288,0-1 81,6-1 127,-6-1-544,-7 6-240,-15 0-48,-14 4-400,-14 5-512,-14 0-897,-7 9-864,-7 0 912,-8 2-688,-3-1-2802</inkml:trace>
  <inkml:trace contextRef="#ctx0" brushRef="#br1">22619 17852 8916,'0'0'6531,"0"0"-4098,-45 6-1056,20 9-257,4 5-159,-4-1-273,5 9-16,5-2-159,5 1 111,7 0-48,3-2-336,7-6-64,8-2-144,7-3 16,3-5 0,5-7 0,4-2-48,-1-5 129,5-9-81,-4-6-113,-1-2-79,-6-3-16,-6-2 64,-7 5-80,-9-3 64,-5 2 112,-4 1 16,-7-3-64,-9 0-48,3 1 16,-6 3-320,-2 3 192,-6 10 112,0 1 96,3 7 32,-1 7-48,2 13 32,8 5 112,9 8 224,7 10 160,3 4 113,17 1-17,4 3-288,0-3-208,4-3-64,-3-5-32,1-4 0,-11-5-64,1-3-240,-13-1 160,0 0 96,-3 0 80,-11-4-16,-1 3 64,2-3 240,2-3-112,1-4-128,6-5-80,4-5-112,0-1-608,0-5-913,10-3-624,-3-10-1553,-2-9-7507</inkml:trace>
  <inkml:trace contextRef="#ctx0" brushRef="#br1">37339 22875 11221,'0'0'2817,"0"0"-1120,0 0 0,24-43 112,-24 38-224,-10 5-513,-13 0-336,-8 14-399,-12 10-161,-6 6 0,-9 8-80,-2 9-128,2-2 32,-2 0 32,8-3-48,10-3 48,13-10 0,14-4 32,12-6-128,10-4-96,14-7-128,14-3 224,6-5-225,0 0 1,-1-3 256,-1-2 32,-13 2 80,-7 3-48,-13 8 16,-6 18-48,-18 8 48,-5 13 160,-10 4 113,-2 3-1,0 1 0,4-3 288,2-10-304,11-6-112,5-2-144,11-5 16,2-8-112,9-3-16,15-2-16,1-7 16,10-4-240,3-5-144,2 0-160,-5-8-1041,0-1-1088,-14-4-2514</inkml:trace>
  <inkml:trace contextRef="#ctx0" brushRef="#br1">37768 23255 11221,'0'0'3282,"0"0"-1890,-19 47 81,13-13 608,3 6-801,-10 8-95,4 5 16,-7 0 175,1-4-335,3-4-433,-1-9-208,3-7-208,2-9-80,1-6-176,7-9 64,0-5-496,0 0-753,0-18-527,7-3-1474,1-10-3809</inkml:trace>
  <inkml:trace contextRef="#ctx0" brushRef="#br1">37436 23421 14807,'0'0'3233,"0"0"-2096,0 0-689,0 0-64,47-27 513,-31 20 31,6 5-176,3-1-416,-7 3-127,6 0 47,-3 8 16,-2 4-128,-2 5 64,0 1 48,-2 6 96,1 1-112,0 0 33,-7 0-129,5 2-224,-6-6-1,1-1-47,0-3-544,1-3-224,-4-3-449,-2-6-736,0-5-784,-4-5-1601,0-11-6483</inkml:trace>
  <inkml:trace contextRef="#ctx0" brushRef="#br1">38176 23352 9893,'0'0'4209,"0"0"-3104,0 0-785,-40 7 288,23-6 129,2 6 47,-1-2 32,-1 7-127,-6 1 191,-2 7 449,-1 5 191,5 7-159,3-5-176,6 1-161,5 1-688,7-7-80,7-4-160,8-5-16,6-4-48,3-6-32,1-3-96,-3-7 0,2-6 32,-7-7-96,1-2 0,-3-1-64,-6 0 32,-2 2-32,-6 6-16,-1 5 208,0 6 48,0 4 48,0 11-112,-1 7 288,1 3 224,-4 2 32,4 2-320,4-5-192,4 0 0,2-9-16,3 0-448,-1-5-416,1-3-513,-8-3-624,2-3-1136,-4-12-2242</inkml:trace>
  <inkml:trace contextRef="#ctx0" brushRef="#br1">38380 23555 10613,'0'0'4834,"0"0"-3041,0 0-48,0 0-225,0 0-367,0 0-289,13 3-383,-11-6-129,4-3 0,4-2-80,-3 0-16,1-1 48,-1 0 16,-4 4 97,3-4 31,2 7-192,-8-2-16,5 4-112,-2 0 48,4 0 64,-1 0 208,-1 9-63,5-1-1,1 1-240,-1 3 0,6-4 16,-1 4-16,3-4-80,-3-3-48,1 0 64,-1-5-112,-5 0 16,-2 0 16,-1 0-16,-4-8-16,3-2-16,-6-5 48,4-2-48,0 0 80,-4-2-32,5-1-16,-3 2-112,8 6-16,-2 3 96,-1 3-16,1 6 64,0 2 16,5 7 32,-1 2 96,-3 3 16,5 0 32,-7-3-32,3-2 0,-2-4-64,-8 1-80,2-3-48,2-3 0,-4 0-112,3 0-224,-3 0-432,0-3-497,3-4-1376,1-6-785,4 1-2993</inkml:trace>
  <inkml:trace contextRef="#ctx0" brushRef="#br1">38955 23609 15415,'0'0'3458,"0"0"-2818,16 54 256,-11-33 513,2 4-240,3-1 367,-5-6-367,5 0-545,-7-7-304,4 0-112,-1-8 224,1-3-63,-5-3-81,4-12-16,1-3-16,-4-7-144,4-9-48,-7-2 0,0-4-32,0-3 16,0 1-32,0-2 96,0 1 96,0 3-80,0 6-64,0 7 80,0 7-160,0 6 81,0 3-33,3 2 64,2 7-32,2-2-16,2 4-16,-1 0-80,7 0 96,-5 9-112,5 6 112,-7 3-32,1 2-64,-3 3 32,4 3 16,-6-1 16,0 3 32,-4-6 0,0 1-64,0-3 96,0-4-144,-10-5 48,-5 1-16,-1-4 48,1-3 0,-3-1-80,3-1-16,-1-3-337,8 0-239,5-3-352,3-6-593,3-2-1665,9-6-2688</inkml:trace>
  <inkml:trace contextRef="#ctx0" brushRef="#br1">39297 23436 13974,'0'0'1601,"0"0"-1745,0 0-192,0 0 768,0 0 32,0 0-208,10 0-208,-10 0-112,2-5-192,3 0 240,-1-7 32,0 0 32,4-1 0,0-4 256,-1-5 593,3-7 271,-2-2-191,-1-5 31,1-4 161,-6-2-177,2 0-351,-4 3-113,0 8-256,0 6-208,-6 7 16,-2 13 16,1 5 256,-3 23-64,-4 13 129,5 13 287,1 11 320,0 7-175,3 5-289,5-5-192,0-6-208,5-9-48,3-13-32,4-8-240,-1-9 48,-1-4 0,-1-7 16,5-6-16,2-5-48,-5 0-64,4-9 128,8-7-64,-4-9-96,1-4 48,-4 2-1,4-2 177,-5 4-32,-1 5 48,-4 6-32,-8 5 80,3 7-16,-5-1 64,0 3 17,0 0-17,0 3-80,0 4 16,0 2 16,0 2-32,0 3 32,8 1-64,0-4 80,7-3-64,4 1 96,4-3-48,6-4 0,-3-2 128,8 0-96,-12-5 80,12-8 32,-9-2 112,-8-4-80,2-5 96,-6-1-112,-6 0-96,-6-1-160,-1 5 64,-8 3-48,-9 13 32,0 5 144,-6 8-144,2 18 64,1 10 0,3 5 145,8 6 15,3-2 0,6-3-48,0-3-336,1-5 160,13-5 0,2-9 32,-5-8-32,8-3 0,1-9-208,-3 0-113,5-5-239,-5-6-480,1-3-961,-5-1-1137,-11 1-3089</inkml:trace>
  <inkml:trace contextRef="#ctx0" brushRef="#br1">42543 23171 11461,'0'0'2882,"0"0"-1282,-10 63 33,12-21 400,7 17 272,7 8-208,-1 12-16,5 3-800,-1-4-449,-8-4-416,-1-13-224,-4-11-48,-1-7-32,-5-9-112,0-10 48,0-6-48,0-6-48,-5-4-288,-5-8-464,4 0-1025,-3-5-1489,1-16-1600,-5 0-8436</inkml:trace>
  <inkml:trace contextRef="#ctx0" brushRef="#br1">42646 22865 12598,'0'0'2721,"0"0"-1568,0 0 191,0 0 289,0 0-465,0 0-431,-7 6-433,32 11 240,9 2 593,12 6 47,18 0-383,-2-1-145,6-8-256,-4-2-240,-5-9-144,-6-5-64,-6 0 48,-10-8-32,2-3 48,-13-5-32,0 1 32,-7 1-16,-8 3 48,-1 2 16,-3 7-64,-2 2 48,0 8-128,-2 15 64,-1 2-16,5 9 64,-1 2-80,-3 3 48,4-6 16,1 1 16,0-7 80,-6-2-96,6-9 32,-2-1-48,-6-4 32,1-5-16,3-1 0,0 4-16,-2 2 32,4 8 0,2 12 48,-7 8 128,3 10 81,-2 2-49,2 4-80,0 5 128,-2-6-176,2-8 128,0 3-144,2-6-48,-5-7-80,3-4 32,0 1 32,-4-3-128,-4-5 128,-7 4-80,-7 0-16,-5-2 112,-2 4-64,-1-3 96,-2 1-96,3-4 144,7-5 16,-2-3 208,9-7-128,3-1-79,2-7-97,2-2-48,-2 0-48,1 0-257,-5-2-287,0-3-80,-5 5 352,5 0 224,-5 0 144,6 5-32,-3 4 32,2 0 0,0-4 64,4 3 48,4-3-32,-5-1-64,4-1-64,-3-1 112,-6 2-112,-5-4 32,-4 0-48,-10 0 32,-2-4 16,-3 2-192,1 2 48,1 0-16,9 0 112,10 6-48,1 1 16,12-2-673,-2 3-703,4-8-817,0 0-1857</inkml:trace>
  <inkml:trace contextRef="#ctx0" brushRef="#br1">43665 22541 4530,'0'0'9252,"0"0"-6594,0 0-1186,6 71 433,-6-26 480,0 5-256,0 4-688,-6-7-913,-2-4-592,7-9 32,-3-12 0,2-2 32,2-9-32,-4-6-720,0-5-833,2 0-256,2-16-832,-8-10-5651</inkml:trace>
  <inkml:trace contextRef="#ctx0" brushRef="#br1">44012 22678 6723,'0'0'8900,"0"41"-6739,0-1-208,-10 8 656,-3 11-544,1 8-400,-3 1-529,-8-3-351,5-4-417,3-9-208,-1-10 16,2-11-112,5-8-32,3-7-32,4-7-64,2-4-528,0-5-625,0-9-1072,0-12-1088,0-10-5395</inkml:trace>
  <inkml:trace contextRef="#ctx0" brushRef="#br1">44180 23010 9925,'0'0'2129,"0"0"-929,0 0 881,0 0-528,0 0-401,0 0-31,43 3 143,-21-3 17,-4-6-241,4 4-127,1-2-97,-6 1-320,-2 3-15,3 0-17,-10 7-144,-8 6-176,0 7-16,0 5 192,-6 4 209,-5 5-241,-5 0-128,1 1 32,-2-1-112,1-1 288,0 0-224,5-8-96,-2 0-16,1-5 32,-1-3-64,4-7 32,3-3 16,-1-5-80,4-2 64,3-2-48,0-10 0,6-1-176,6-2-144,11 1 64,-5 5 160,11 4 128,-2 5-16,3 0 48,4 8 128,-2 0 192,4 4-32,-1 3 64,0-5-176,-13-2-111,4-1-97,-11-5-64,0 1 15,-6-3-351,-8 0-128,-1-3-304,-1-6-817,-13-1-1424,-2-5-1297,-1-2-4146</inkml:trace>
  <inkml:trace contextRef="#ctx0" brushRef="#br1">41624 22918 10229,'0'0'5778,"0"0"-3024,0 0-1538,-50-13-496,19 13-31,-5 8-273,-9 6-304,-1 6-96,3-1 16,-2 1-144,9 0 16,7-1 96,6-2-16,5 1 0,8-5-32,0 1 48,8 1 0,-1-7 16,0 3-48,3-4 48,0 1-16,0 2 16,0-1 32,3 2-48,2 5 32,-5 2-16,5 2 16,-5 7 0,0 5 16,-5 6-32,0 14 32,-5 4 64,8 4 112,-3 4 545,5 1-161,5 0-272,4-6 48,9-6 32,-2-3-224,-1-4-80,2-6-47,-2-7 15,-6-5-16,-1-2-16,-7 0-16,-1 1 16,0 0 64,0 4 144,-1 1 80,-7-1-128,2 0-16,3-3 64,3-6-128,0-3-64,0-6 0,0-2-96,0-6 16,0-1 0,0-4-32,0 0 112,0 0-64,0 0 80,0 0-32,7 0 64,3 0 81,-3 0 111,12 0 32,4 0-112,2-4 16,3 1-32,0-3 48,7 1 48,-6-1-208,2-3-64,-6 2-64,-4 2-48,-2-4 48,-10 0-288,-1 4-384,0-4-64,-2 3-369,-3-3-512,4 1-352,-7 0-1136,6-1-3586</inkml:trace>
  <inkml:trace contextRef="#ctx0" brushRef="#br1">41872 23596 8388,'0'0'4642,"0"0"-2145,0 0-576,0 0 64,0 0-336,0 0-257,-16-2-367,16 2-353,9 0-224,6 0-64,10 0-95,6 0 351,1 0-256,0-6-112,2 1-112,-2 0-112,-8-2-80,-5 5-416,-6-4-640,-1 6-433,-9-3-64,-3 3-640,0 0-688,-7 0-2610</inkml:trace>
  <inkml:trace contextRef="#ctx0" brushRef="#br1">45141 23436 12886,'0'0'3425,"0"0"-1968,0 0-576,0 0 95,42-12-320,-17 10-464,5-1 513,7 0-481,0 1 416,3-1-240,-9 3-240,2-4-48,-9 4-128,0 0 64,-13 0-96,3 0-160,-13 0-416,6 0-128,-7 0-353,0 0-432,0 4-255,0-1-17,-7-1-816,6 1-4018</inkml:trace>
  <inkml:trace contextRef="#ctx0" brushRef="#br1">45145 23655 10069,'0'0'2385,"0"0"-1153,0 0 449,-38 23-64,34-21-561,4-2-415,4 0-449,12 0 624,9 0 192,3 0-463,7 0-33,5-2 64,-3 2 225,0 0-289,1 0-320,-6 0-128,-7 0-80,-8 6-16,1-1-224,-11-1-545,1-2-111,-8 1-289,0-3-303,0 0-1,-8 0 433,2-5-769,1-4-4258</inkml:trace>
  <inkml:trace contextRef="#ctx0" brushRef="#br1">46155 23276 10325,'0'0'2769,"0"0"-1520,0 0 864,0 0-305,-30 41-799,29-27-353,-3 4 32,0 4-63,-2 6 191,4 5-128,2 10 1,0 0 127,0 4 161,6 1-161,4-2-288,5-5-336,-4-7-112,3-5-16,-1-4-64,-1-7 64,-6-3-128,1-3 96,-2-6-320,1-5-560,4-1-657,4-7-528,3-7 224,-2-4-2000,10-2-1282,-5 2-5554</inkml:trace>
  <inkml:trace contextRef="#ctx0" brushRef="#br1">46108 22819 7924,'0'0'2449,"0"0"-1313,0 0 113,0 0 384,0 0-369,0 0-576,0 0-495,-28 3-65,21 20 304,0 0 736,6 4-143,-3 1-353,4-3-288,0-2-96,4-6 17,4-3-241,2-8-48,5-3-96,1-3-241,-1-9 962,3-7-497,-7-8-208,-1-3 112,-8-1-208,-2-1 0,0 4 48,-8 3 144,-7 8-208,-5 8 63,-2 6-31,3 3-16,-2 14-80,5 5 32,3 3 128,3-1 48,8-5 16,2-3-144,0-5 32,7-4 64,3-5-128,7-2-96,5 0 512,-4-9-144,5-2-32,-5-5-144,-3-3-528,1-5-401,-8 6-256,-8-2 289,0 6 608,-14-1 368,-3 10 0,-9 1 80,-2 4 192,0 6 208,3 3 0,0 1-191,9 3-209,2-5-64,9 0-80,0-3-1521,5-1-2961</inkml:trace>
  <inkml:trace contextRef="#ctx0" brushRef="#br1">33850 16713 15111,'0'0'2881,"0"0"-2353,9 0-463,3 11 127,8 11 800,3 15 737,11 13-417,6 11 17,3 10-304,4-1-465,0 2-240,-8-11-240,2-11 48,-8-1-80,-9-11-32,-6-4 32,-1-5 16,-4-8-80,-8-3 0,-2-3-1232,-3-10-721,0-5-513,-8-4-2192,1-15-8644</inkml:trace>
  <inkml:trace contextRef="#ctx0" brushRef="#br1">34547 16585 7187,'0'0'993,"0"0"912,0 0-753,0 0 305,0 0-65,0 0-383,15 42-209,-11-33-175,-1 1 479,-3 10-79,0 9-49,0 9 128,0 12 225,-8 8-192,-6 12 159,3 4-287,-6 1-401,2-3-240,-1-9-48,7-3 16,3-15-192,-2-6-95,6-10 47,2-9-96,0-6 48,0-9-128,0-5-481,0 0-879,10-14-785,-8-8-1233,-2-10-5570</inkml:trace>
  <inkml:trace contextRef="#ctx0" brushRef="#br1">34465 17227 8660,'0'0'2753,"0"0"-320,0 0-1280,0 0 79,-17 42 97,13-24-272,0-2-305,-4 6-160,0 1-48,-2 0 65,5 3 95,-5-1-80,3-4-256,-7 2-127,4-3-1,5-3-48,1-3-96,4-3-96,0 0 16,0-2-32,0-4 16,0 1-80,0-6-897,4 0-976,-4 0-1664,0-11-3058</inkml:trace>
  <inkml:trace contextRef="#ctx0" brushRef="#br1">34772 17238 8548,'0'0'400,"0"0"1809,0 0-752,0 0-529,0 0-127,0 0 63,0-9-48,0 9-127,0 0-81,0 0 224,0 0 337,-6-2-449,-4 2-192,-2 0-143,-6 0-97,-2 2-112,-4 7-16,-1 5 48,0 6 48,2 2 128,7 4-32,9 4 241,7-1 95,0 1-240,15-3-272,10-2-32,-2-9-112,2-2-16,4-2 16,-1-7-16,-5-5 16,-5 0-272,-3 0-416,1 0-481,-8-5-191,-7-4-33,6 1-464,-7-6-1296,0 3-2578</inkml:trace>
  <inkml:trace contextRef="#ctx0" brushRef="#br1">34998 17270 9764,'0'0'3714,"0"0"-2193,0 0-385,0 0-63,-6 45-65,12-28 241,2 3-449,-1-3-271,11-3-305,-11-3-80,10-6-48,-1-5-32,0 0-32,-1-5-32,-2-8 48,-1-4-80,1-7 48,-2 2-32,-4 2 16,0 4-32,-6 2 48,-1 5 32,0 9 432,0 5-16,0 19-496,0 6 336,-5 13 1009,-1 4-337,-4 7-431,8-4-289,-5-1-208,1-7 0,3-7-80,-4-2 32,7-12-16,-2-3-352,-1-10-209,3-5-255,-5-3-401,5-16-447,0-10-2162,0-11-3634</inkml:trace>
  <inkml:trace contextRef="#ctx0" brushRef="#br1">35444 17244 11461,'0'0'3762,"0"0"-2481,0 0 239,0 0 225,0 0-480,0 0-385,0 0-288,-24-12-192,6 29 81,7 8 95,-1 4 96,-6 7 65,3-2 15,8 0-160,-1-3-288,2-10-112,6-1-208,6-7 48,3-6-32,7-7-16,7 0 32,-2-6-368,5-8-496,-1-2-337,3-4 353,-7 3-1153,-2 3-1152,-5-2-1618,-7 2-2848</inkml:trace>
  <inkml:trace contextRef="#ctx0" brushRef="#br1">35691 17042 14807,'0'0'2625,"-6"83"-320,-1-31 672,-1 3-720,-2 3-592,3-6-576,7-3-577,-3-11-272,3-8-224,0-10-80,3-7 48,0-8 0,4-5-64,0 0-96,1-9-881,2-11-1408,-4-7-1889,1-5-5362</inkml:trace>
  <inkml:trace contextRef="#ctx0" brushRef="#br1">35879 17371 18456,'0'0'2850,"0"0"-2578,0 0 528,-7 47 961,7-31-288,7-1-561,6-1-528,-2-3-368,6-1-16,1-2 32,1-8-16,1 0-32,-3-8-368,-2-2 128,1-6 48,-1-4-192,-7-2-225,-2-7-191,-3 8-336,-3-6-193,-13 11 449,-6 7 671,-8 7 241,-4 2 193,-4 11 399,0 8 624,4 5-47,5-3-449,11 1-512,5 1-112,9-6-336,1-3-1424,5-9-1826,7-5-7651</inkml:trace>
  <inkml:trace contextRef="#ctx0" brushRef="#br1">36563 17073 6627,'0'0'5859,"0"0"-3698,0 0-913,0 0 129,0 0 64,0 0-545,-8 0-352,25 0-192,6 0 97,10-5 527,11 0 481,10-4-225,2 2-287,0-2-353,-7 0-288,-1 3-128,-14 1-160,-9 1 16,-3 3-16,-9-3-624,-8 4-336,-5-4-209,0 3 16,-2-3-335,-5 4-945,-2 0-1297,0 0-1152</inkml:trace>
  <inkml:trace contextRef="#ctx0" brushRef="#br1">36681 17324 9396,'0'0'2529,"0"0"145,0 0-1426,0 0 193,45-20-353,-24 20-191,7 0 351,10 0-239,-1-2-337,0 2-160,3 0 401,-5-3-273,-6 3-544,-4-4-48,-9 4-48,-1 0-608,-12 0-513,1-2-271,-4-1-817,-7-5-1617,-6 0-6099</inkml:trace>
  <inkml:trace contextRef="#ctx0" brushRef="#br1">38091 16646 6531,'0'0'6531,"0"0"-4306,0 0-1040,0 0-225,0 0 48,0 0-303,5-10-353,-3 19-240,6 10-16,2 8 96,-4 11 1025,-1 4-33,1 3-239,0-1-305,2-4-400,-8-6-112,1-5-96,3-7 0,-4-6-16,0-2-16,0-5-448,0 0-737,0-7-111,-5-2-577,-3 0-1088,2-11-3042</inkml:trace>
  <inkml:trace contextRef="#ctx0" brushRef="#br1">38008 16920 928,'0'0'7700,"0"0"-6195,0 0-721,0 0 288,0 0 161,0 0-305,0-14-719,0 11 591,0 3-224,0-3-144,0 1 225,0-2-145,0 3-16,0-3 241,0 1 143,1-3-304,7 4-32,-6-3-15,8-2-1,0 1-208,2-1 80,3 0 32,5 2 113,1-1 127,8 1 16,-2 1 433,2 4-417,-2 0-320,-2 0-128,1 0-112,-5 0-111,-6 0-17,2-1 0,-10 1-64,-1 0 64,-2-4-321,-4 4-63,0-2 48,-8-1-384,-1 3-737,-3 0-224,-1 0-736,0 0-2209,1 3-8052</inkml:trace>
  <inkml:trace contextRef="#ctx0" brushRef="#br1">37961 17398 12118,'0'0'2513,"0"0"-1505,0 0 193,0 0-33,0 0-207,0 0-289,0 6-144,0-6-64,0 0-95,0 0 47,0 0 64,0 0 224,2 0 193,8 0-129,1-2-64,13-2-159,9-1 399,8 1 129,9-1-81,6 0-128,5-1-159,1 4-545,-8-1-144,-8-1 16,-12 4-48,-6 0 0,-13 0-80,-5 0-48,-8 4-48,-2-4-16,0 3 128,-8-3 32,1 2 48,-8 1-113,6 0-15,-4-3-80,3 3-160,8-3-384,-2 0-449,4 0-752,0 0-656,0-6-1713,0-6-6067</inkml:trace>
  <inkml:trace contextRef="#ctx0" brushRef="#br1">19821 17517 6019,'0'0'2769,"0"0"-592,0 0-1153,0 0-127,0 0 63,0 0 129,-15 17-289,15-17-47,0 0-1,0 0 64,0 0 97,0 0-65,0 0-16,1 0-127,3 0-81,-1 0-80,7 0-95,-3 0-49,4 0-176,9 0 32,2 0 240,3-3-16,6-2-111,4 0 111,1-2 16,2 1 160,2 4 289,1-3-513,-6-2-144,-5 5-32,-4-3-48,-11 1-192,-5 4 48,-5-4-224,-5 4-96,0 0-384,-1 0-305,-9 0-319,-4 4-929,3 0-432,-5 1-1937,3-5-6275</inkml:trace>
  <inkml:trace contextRef="#ctx0" brushRef="#br1">19801 17184 6051,'0'0'6051,"0"0"-3026,0 0-1184,0 0 48,0 0-289,0 0-79,-31 4-272,28-4-209,-1 0-127,4 0-161,0-4-272,14 4-256,4 0-128,13 0-80,4 0 144,11 0 208,1 4-319,1 1-1,-8 1-48,-2-1 48,-11 0-48,-2 1 0,-10-3-193,-4 1-143,-6-2 32,0-2-176,-5 0-304,0 0-33,-5 0 49,-3-2-801,0-7-800,-3 0-2257,5-2-9044</inkml:trace>
  <inkml:trace contextRef="#ctx0" brushRef="#br1">21620 16953 7395,'0'0'240,"0"0"3890,0 0-1504,0 0-545,0 0-33,0 0-239,24 11-416,12-9-433,10 3 385,5 2-417,2-5-447,-3 1-113,-4 0-48,-4-3 112,-2 0-448,-9 0-112,-2 0-512,-9 0-449,-9 0-527,-5 0-513,-6 3-721,0-1-671,-11-2-2162,-3 0-48</inkml:trace>
  <inkml:trace contextRef="#ctx0" brushRef="#br1">19723 20961 7619,'0'0'2322,"0"0"815,0 0-992,0 0-1137,-31-17 561,21 25-96,-5 18-369,-5 17 65,3 13 368,-2 7 271,-1 4-335,9-6-721,1-8-688,10-12 193,0-15-33,6-6-128,3-11 64,7-9-80,6-9 64,-4-16-32,3-8 48,-1-12-48,-5-9-16,-1-7 0,-4-4 0,-8-6-288,-2 1 32,0-1 128,-10 4-144,0 8-160,4 11 16,1 8 240,1 19 80,-2 6 32,6 15-32,0 11-96,6 20-32,9 12 47,9 16 113,1 8-32,6 10 81,6-1-1,4-6 80,5-9-112,1-11 32,3-10 0,1-8-224,-5-10 96,-6-8 48,-5-9 32,-3-1-80,-11-4 112,-1-12-48,-9-10 80,-7-7 0,-4-7 16,0-12-16,0-5-48,-10-9-240,1-5 80,-3-10 80,0-1-32,-1-1 48,3 2-96,1 10 16,0 11 32,2 13 80,7 18 16,-5 8-64,0 12 64,5 5-144,0 0-497,0 13-1376,0 7-960,0 3-96,10 6-3042</inkml:trace>
  <inkml:trace contextRef="#ctx0" brushRef="#br1">20458 21082 7059,'0'0'6419,"0"0"-4082,0 0-80,50-5 96,-30 0-512,1-4-368,0 0-657,1-2-400,3-3-288,-9 3 1,-1-4-65,-5 1-32,-5 1-16,-5 1-16,0 0 96,-15 4-96,-6 3-16,-11 5 16,-4 0 16,-3 13 16,2 13-112,2 8 112,10 6 448,15 5 432,10-2-255,10-5-353,15-8-160,10-6-80,10-10-80,-3-12-528,8-2-705,-7-11-1488,2-5 656,-10-10-3842</inkml:trace>
  <inkml:trace contextRef="#ctx0" brushRef="#br1">20834 21093 13190,'0'0'2513,"0"0"-1600,0 0 431,43-11 721,-28 6-400,5 0-465,-1-4-303,-2-2-353,7-2-272,-9 3-176,1-5-16,-5-1-32,-4-1 0,0 0-32,-7 0-16,-7 1-96,-11 2-48,-6 5 16,-7 9 64,-4 3 48,-1 19-16,-5 9 80,10 8 80,5 6 561,17 4 575,9-6-544,9-8-543,17-3-65,11-13-32,4-8-481,7-7-671,0-4-369,-3-9-319,-1-8-1730,-10-6-2753</inkml:trace>
  <inkml:trace contextRef="#ctx0" brushRef="#br1">21331 20996 14599,'0'0'5138,"0"0"-3985,0 0-193,0 0 721,0 0-577,-60 13-223,35-1-337,4 5-336,1-1-48,5 3-32,8 1 64,7 1-96,7-4-16,8-3-48,10-3 32,6-6-32,1-1 48,2-4-64,-4-9 16,4-11-144,-7-2 16,-2-6-112,-3-10 112,-7-1 80,-5-6-48,-4-2 32,-6-7-16,0-2 64,0-3-128,-9-1-672,0 7 143,-1 8 337,0 12 304,7 10 32,-4 19 224,7 13-31,0 30-209,0 15 944,0 19 193,0 9-49,0 10-256,7-2-255,3-11-305,-3-8-128,4-15 0,-4-10-64,3-12-128,-7-13-64,-1-6-128,-2-6-609,0-4-799,0-5-929,-2-12-1345,-5-13-6243</inkml:trace>
  <inkml:trace contextRef="#ctx0" brushRef="#br1">22253 21034 14199,'0'0'3169,"0"0"-2017,0 0 657,0 0 208,45 20 0,-10-16-464,5-4-545,9 0-623,-1-9-289,5-2-64,-7 0-16,1 0-625,-2-1-543,-9 4-33,-5 1-303,-6 5 287,-5-1 385,-5 3-81,-5 0 17,-6 9 656,-3-1 208,-1 4 112,0-2 528,-5 8 368,1 0-15,-2 6 127,4 1 97,2 3-161,0 4 145,12-7-225,9 0-399,8-11-273,2-5-128,5-9-48,-4 0-80,3-13-32,-10-5 0,-5-5-64,-9-4 0,-4-2 16,-7-1-144,-9-3-96,-14 6-113,-2 2 65,0 10 160,-8 10 208,1 5 32,0 13-16,0 16-16,6 10 32,-4 3 0,13 4 16,3-4 0,13-3 0,1-8-560,11-12-2401,9-10-1345,1-9-5538</inkml:trace>
  <inkml:trace contextRef="#ctx0" brushRef="#br1">22415 20529 11797,'0'0'4146,"0"0"-2513,17 48-176,-10 5 832,-7 22 64,0 13-128,0 13-512,0-2-753,0-6-352,3-14-175,2-17-193,2-14-80,2-12-384,-2-14 224,-2-5-112,-2-5-209,-3-9-239,0-3-624,-3-9-305,-9-11-1841,-1-11-1248,-5-6-4258</inkml:trace>
  <inkml:trace contextRef="#ctx0" brushRef="#br1">23635 20505 7395,'0'0'4979,"23"88"-1714,-7-16 81,-5 13-337,3 14-720,-7 5-624,1-3-817,-6-13-207,5-18-177,-7-14 64,7-16-320,-6-15 80,7-8-16,-6-9-208,8-8 0,-5-5 80,9-15 49,-6-8-113,9-15-16,-1-1-16,-1-6 80,3 1-416,-2 7-65,3 12 257,-3 12 32,-3 16 16,3 4 0,2 21 32,-3 6 16,1 3 112,0 6 48,2-4 81,-2-4-81,-1-8-32,-5-2-128,4-11-80,-3-7 80,0-2-224,-2-2-401,-4-12-751,-1-6-801,-4-9-1153,0 2-2689</inkml:trace>
  <inkml:trace contextRef="#ctx0" brushRef="#br1">24404 21093 14182,'0'0'3506,"0"0"-2834,0 0 481,0 0 576,-50-19-497,33 26 81,-1 9 64,-3 4-401,6 5-160,5 1-143,4 1-97,6-1-224,0-4-240,11-8-32,7-3-96,5-11 16,1 0 64,1-11 0,0-5-64,-7-10-96,-3 1-16,1-4-48,-9 3-64,-7-1-32,0 7 112,0 6-32,-13 12 192,3 2-16,-2 14 64,-1 11 128,-2 9 192,8 6-32,4-4 112,3 0-47,0-5-401,17-6-16,-2-10-64,9-7-225,5-4-591,2-4-1025,0-15-1536,-2-8-929,-8-11-4723</inkml:trace>
  <inkml:trace contextRef="#ctx0" brushRef="#br1">24655 21119 15879,'0'0'6291,"0"42"-5362,0-22-881,0 6 128,3-5 1136,6-1 609,0-2-496,1-2-769,4-3-432,1-6-96,2-1 240,7-6-207,-7 0-65,6-8 16,1-6-96,4-4 32,0-7 0,-3 0 48,-1-3-96,-3-1-80,-6-1-16,-2 0-48,-10 3-17,-3 5 17,-3 4 32,-14 11 64,-4 1 32,0 6 32,-1 0 0,-1 0 0,8 2 96,5 2-160,5 1 80,2-3-32,3 5 0,3-5-16,2 4 64,11-1-48,-7 0-32,11 4 80,-2 0-64,6 0 64,1 2-48,8-2 128,-2-2 177,7 2-193,2-5-16,1-3 16,-5-1-64,3-5 16,-5-6-112,-4-7 32,-4-3-16,-1-8 0,-2-5 16,-2-3-16,-1-4-32,-13 2 64,3 1-64,-3 8 0,-7 8 64,-7 7 64,-4 15-64,-13 6 32,1 17-32,-6 10 32,1 10 32,-4 7 0,10 1 32,11 3 80,7-4 272,4-5-272,15-6-32,10-10-112,7-12-48,7-7-64,-3-10-64,1 0-224,2-9 48,-3-4-993,-8-7-1152,-3-5-2369,-9-3-4947</inkml:trace>
  <inkml:trace contextRef="#ctx0" brushRef="#br1">27647 20979 15111,'-10'40'3361,"-5"5"-1424,7 7 128,-6 0-512,8-3-705,1-14-383,1-6-193,4-12-208,0-9 0,0-8 0,0-3-96,5-15 256,3-11-112,-6-10-144,5-12 0,0-8 32,-7-6-16,0-6 32,0 2-208,0-5-32,0 4-80,0 10 79,0 12 290,0 10-210,0 9 97,0 13 32,0 3-32,11 12 96,6 1-48,12 0 16,2 9 48,1 7-48,10 3 32,-9 9 65,-1 1-210,-7 5 130,-9 0-33,-6-1-81,-10 1-31,0-1-160,-16 1 16,-9-6-32,-7 4 208,-4-11 32,-3 3 128,2-11-96,2 1-48,8-3 32,7 1 0,10-1 96,10 4 64,7 6 48,21 3 272,8 1 625,6 0-337,6-2-288,-1-1-224,2-8-159,-10 0-65,-4-2-17,-14-4 17,-6 0-640,-9 1-528,-6-4-385,-10 0 112,-7-5-416,-8 0-1376,-4 0-1793</inkml:trace>
  <inkml:trace contextRef="#ctx0" brushRef="#br1">28625 21267 5234,'0'0'9269,"0"0"-5732,-46-20-2512,21 20-209,0 0-64,1 14-287,-1 6-161,1 5 112,9 4 192,5-1 145,10 2-353,4-5-160,12-3-112,9-10 48,4-6 64,-5-6 96,8-6 16,-9-15-304,3-8-48,-7-10-80,-8-3-192,-1-9-304,-10-6 128,0 2-112,-15-5 127,-3 1-255,-10 6-48,0 8 63,-1 11 33,2 14 656,-6 17-64,10 3 0,-1 18-176,6 7-48,6 0-400,7 2-1409,5 0-3026</inkml:trace>
  <inkml:trace contextRef="#ctx0" brushRef="#br1">28909 21208 8580,'0'0'8100,"-18"74"-5491,13-35-656,5 1-128,0-6-689,5-13-544,5-9 65,4-10-305,-3-2-64,6-19 0,-2-9-32,1-9-160,-7-8 0,-3-6 0,1-8 0,-7-2-64,0-7-16,0-2 16,-3 2-48,-4 6 64,2 7-16,-2 6-80,1 10-64,3 5 96,3 11 16,0 4-112,0 4 96,0 6-48,0 8 80,9 1-96,0 0 64,7 1-48,6 12 48,0 3 32,5 9 16,-2 1-32,4 8 32,-3-2-112,-8 6-16,-3 0 112,-5-5-80,-3-3 32,-7-5 16,0 0 0,-10-5-48,-3 0 0,-5-6 32,-4-3 0,-3 1 0,-2-4-112,6 0-256,6-2-32,0 0-241,5 3-575,4-1-257,6 0-704,0 4-1553,0-7-416,6 1-3761</inkml:trace>
  <inkml:trace contextRef="#ctx0" brushRef="#br1">26671 21190 7684,'0'0'2080,"0"0"962,0 0-849,0-12-352,0 10-353,0-4-239,-1 3-289,1 3-47,-4-2-49,0-1-127,4 3-177,0-4-48,0 3-208,9-3-224,12 1 112,6-2-176,11 0 481,5-2 79,1-1-240,3 2 112,-7 1-192,-2 2-128,-6-2-96,-8 1-48,-9 4-272,-5-3-192,-2 3-240,-7-2-353,-1 2 1,0-3 527,0 3-239,-1 0-753,-3 0-832,0 3-1504,2 6-4339</inkml:trace>
  <inkml:trace contextRef="#ctx0" brushRef="#br1">38141 18120 6819,'0'0'176,"0"0"3602,0 0-1409,0 0-368,0 0-785,-25 36-63,5-11-129,5 0 1,-7 4-321,2-4-95,5-3-113,7-5-160,-1-9-96,9-1-48,-4-5-160,4-2-64,0-2-176,4-13 48,5-4 256,3-6-176,-1-9 48,3-2-112,-3-2 16,3 5-48,-4 3-48,-2 10-16,-1 6 143,3 7 130,-7 7-146,2 7 49,2 9-16,-4 9 144,10-2 289,-5 5-49,6-6-176,-3-1-80,-1-9 32,5-3-80,1-5 48,-1-4-112,0-4 80,5-5-512,-5-1-1489,-1-5-2129,-8-1-6147</inkml:trace>
  <inkml:trace contextRef="#ctx0" brushRef="#br1">27792 22025 11701,'0'0'3282,"0"0"-2034,0 0 193,-46 28-112,21-12-273,-7 8-223,-2 1 15,2 6-192,8-1-176,2-1 161,5-4 95,16 0-304,1-5-224,15-6-48,13-3-47,8-5 15,5-6-80,8-9 160,-3-9-160,-3-7 96,-2-8-192,-11-1 48,-10 4-112,-6-4 64,-13 3-128,-1 4-16,-15 2-1,-10 1-143,-2 1 160,-12 3 48,-1 10-128,-1 4 80,2 6 96,6 6 48,6 16 16,7 9 48,15 11 352,5 8 160,11 11 177,14-3 79,10 4 192,3-5-463,2-4-273,-9-5-160,-2-2-224,-9-8 96,-12-4-64,-8-4-64,0-4 112,-12-3-64,-8-6 112,-1-3-48,-1-6-225,1-8-271,4 0-640,2-3-1009,8-11-721,7-6-3329,0-5-6802</inkml:trace>
  <inkml:trace contextRef="#ctx0" brushRef="#br1">27565 21597 9092,'0'0'3090,"0"0"-529,0 0-864,0 0 111,0 0 49,50 20-384,-1-20-112,8 0-385,8-8-64,7-7-79,-7-2-353,1 4 32,-9 1 0,-11 4-480,-5 3-176,-12 1-432,-11 4-432,-15 4-1009,-3 3-833,-11 4-1456,-13 1-2849</inkml:trace>
  <inkml:trace contextRef="#ctx0" brushRef="#br1">28476 21775 9588,'0'0'5587,"0"0"-2706,40 7-1504,1-7-241,13 0 769,12-7-464,6-6-289,2 0-319,6 0-481,-9-2-336,-9 4 96,-5 5-544,-13 6-465,-11 0-879,-10 0-641,-7 6-1713,-15-4-2481</inkml:trace>
  <inkml:trace contextRef="#ctx0" brushRef="#br1">28709 22357 11173,'0'0'5907,"0"0"-4178,-33 47-417,4-18 97,2 5-257,-2 0-463,3-1-113,8-5 112,6-6-175,12-2-289,0-7-160,12-6 48,6-7 64,13-2-96,-1-16-32,4-7-48,-3-5 32,-3-11-96,-3 2 16,-4-2-128,-5 1-80,-8 0-65,-8 6-95,0 0 64,-14 7-224,-3 4 208,-8 7 240,-7 1 96,0 4 16,-2 6 64,3 2-64,2 3 48,10-3-16,3 3 48,7 0-80,9 0 0,0-5-16,9-2-337,7-1-1023,7-1-337,2 1-528,-2 2-1569,-3 1-2241,2 5 897</inkml:trace>
  <inkml:trace contextRef="#ctx0" brushRef="#br1">28974 22372 8980,'0'0'5987,"0"0"-3474,-4 53-624,4-36-368,6-4-673,3-4-336,7-4 257,-1-5 47,2-5-208,2-9-144,2-9-175,-1 1-1,1-6 96,-6 0-16,5-1-16,-5 4-256,4 3-16,-3 7-32,3 10 112,-2 5 64,3 9-111,-1 7 31,-1 10 176,2-1 144,-5 4-336,1-8 32,-4 2-144,1-8-16,-8-5-16,1-4-96,-2 0-384,-4-6-593,0 0-447,0 0-49,0-9-304,-4-3-1184,-2 2-2098,5-6-8403</inkml:trace>
  <inkml:trace contextRef="#ctx0" brushRef="#br1">30130 21246 5939,'0'0'6243,"0"0"-3442,0 0-720,0 0-368,0 0-577,0 0 65,-19-25-337,25 25-432,9 2-48,10 12-159,7 5 591,13 10 497,5 2-433,0 3 16,-2 1-544,-6-9-223,-3 0-33,-14-6-64,-8-6 0,-3-3-16,-5-2-96,-9-4 32,0-2 0,0 0 0,0 0 96,-8-1 32,1 2-128,-1-4 128,8 1-144,-6-1 128,6 0-80,-3 0-16,3 0 32,-3 4 16,-2-4 0,-3 0-16,-1 3 80,-9 3-112,-7 1 48,-11 11-32,-5 2 16,1 2 0,-1 1 48,5-1 96,8-5 32,11-5 0,5-4-144,6-2-16,6-6-80,0 0-192,3 0-353,4 0-287,4-9-561,3 0-303,-6-2-289,8 0-785,-4-4-1039,1 5-2114,-4 1 16</inkml:trace>
  <inkml:trace contextRef="#ctx0" brushRef="#br1">31083 21142 9044,'0'0'6707,"0"0"-4706,-39-9-1313,22 9 289,-6 9 15,2 5-143,-5 2-193,7 4-96,-5 9-15,9 1 335,1 7 144,8 8-15,2 3-241,4-1 65,17-1-17,5-1-240,6-5-448,3-10-80,8-4-64,1-10 0,1-5 48,-2-7-48,2-4 64,-7-15-64,1-4-64,-8-7-48,2-5 96,-8-5 16,3-9-96,-6-3-32,0-6 32,-1 0 0,-6 4 0,-4 5 64,-7 5 32,0 10 64,-15 5-16,-13 5-32,-10 8-16,-6 4 0,-7 8 16,1 0-32,-2 0 48,1 3-96,5 2-496,11 2 15,1-6 81,12-1 128,4 4 336,5-4 32,6 0-80,4 3-224,3 2-1249,7 1 64,9 5-15,2-2 655,-3 2-1760,5-6-3249</inkml:trace>
  <inkml:trace contextRef="#ctx0" brushRef="#br1">33335 20859 5394,'0'0'3698,"0"0"-384,0 0-1634,-8-35-895,8 20-337,-2 2 657,-2-1-49,0 2-272,4 4-95,-2-1 15,-2 6-96,4 1-128,0 2-47,0 2-65,0 15-288,0 17 0,0 17 160,10 19 1441,0 20-32,-5 12-449,5 5-432,-4-3-271,0-14-33,-2-15-96,0-15-96,-3-13-48,3-9-128,0-8-64,-4-5-48,0-4 0,0-8 16,0-5 0,0-3 0,0-5 16,0-7 48,0-11-80,0-9-80,6-9 0,4-12-16,5-6-32,2-3 0,7 4-144,-6-1-16,4 13 208,-5 7 96,-2 8 0,-3 10 0,1 5-48,-7 4 48,4 7-48,-3 0-32,3 14-16,-1 4 128,7 10-80,7 6 64,-6 7-16,3 2 16,-1 0 0,-10-5 16,3-6 32,-5-5-48,-4-7-80,-3-4 16,-3-3 80,-7-4-16,-5-4 64,0-3-48,-5-2 48,-4 0-16,-1-2-16,0-3 0,2-4-16,2 3-48,1 3-32,9-1 32,1 3-48,4 1 32,2 0-64,4 0-400,0 0-737,10 0-800,5 1-192,1-1-880,7 0-3186</inkml:trace>
  <inkml:trace contextRef="#ctx0" brushRef="#br1">33878 21456 12150,'0'0'4225,"50"-14"-1887,-23 7-97,6-6-433,-10-1-367,-3 3-480,-1-3-433,-9 1-384,-2 1-48,-8-1-16,0-2 112,-8-2-80,-6 4-32,-3-2-16,-7 5 32,7 1-80,-8 3-32,2 6 0,2 2 16,5 18 0,4 6 48,5 11 128,1 6 352,6 6 49,0 3-113,6-5-128,9-2-240,-1-9-128,1-8-80,-3-8-112,3-8-112,-5-7-304,5-5-529,1-5-608,-1-12-432,3-7-1488,-7-6-4067</inkml:trace>
  <inkml:trace contextRef="#ctx0" brushRef="#br1">34392 21397 10389,'0'0'2385,"0"0"-784,0 0-529,0 0 753,0 0-336,0 0-481,-24-30-128,23 25 81,-7-2-49,-1 2 193,1 2-129,-6 3-15,-4 0-161,-5 15-48,1 4 17,-5 8-161,2 11-112,-4 1-64,9 0 49,5 1-161,7-7-208,8-4-176,0-6 32,12-10-16,9-5-144,4-8-433,10 0-703,3-10-1329,-3-10-1249,0-5-2897</inkml:trace>
  <inkml:trace contextRef="#ctx0" brushRef="#br1">34664 21446 12166,'0'0'4145,"0"0"-2688,0 0 96,0 0-369,0 0 49,-46-9-65,25 18 1,-4 5 16,6 6-33,-3 2-207,3 3-17,11-2-448,4 2-192,4-5-208,4-6 80,14-3-128,4-5-16,3-6 32,3 0-64,3-11 48,-2-7-144,-4 2 48,-8-8-48,-3 6-48,-8-5-112,-6 3-64,0 0 128,-13 6 16,1 7 96,-4 7 80,-3 0 64,3 16 80,1 7 208,5 2 112,9 3-48,1 0-79,0-2-289,11-3-16,4-7-48,6-5-33,-1-2-111,2-7-336,-5-2-368,1 0-481,3-8-1184,-4-2-400,-2-8-2770</inkml:trace>
  <inkml:trace contextRef="#ctx0" brushRef="#br1">34935 21524 16424,'0'0'5394,"0"0"-4978,0 57 192,6-37 897,3-4-176,11-2-49,-2-9-655,6 3-417,0-8-128,1 0 0,-4-13 96,-2-3-112,-2-7-32,-3-3-272,-4-8 16,-10-2-32,0 0-209,-7 2-47,-10 5 304,2 8 224,-1 3 32,5 10 80,-3 5 48,5 3-208,1 0 48,8 0-32,0 3-288,0 2-1569,2 3-864,12-4-1361,-5-4-7027</inkml:trace>
  <inkml:trace contextRef="#ctx0" brushRef="#br1">35435 21350 19785,'0'0'4050,"0"0"-3634,0 0-368,0 0 592,6-37 433,-6 35-193,-9 2-608,-3 0-224,-1 0-32,-2 9 0,-1 1 16,4 7 17,-1-2-33,6 4-16,7-3 80,0 4-16,0 0 16,7-1-16,6 5-48,2-5 16,-2 4-16,2-4 16,-2-3 272,-1 8-240,-9-8-32,1 4 32,-4-2-80,-4-2 64,-6 2-32,-5-5 32,-3 1 0,-5-6 0,-2-1-16,3-6 16,4-1 32,0 0-64,4-8 32,8 0-32,2-6-128,4 2-240,0-1-464,10 1-417,4 2-816,-3-1-384,3-4-2433</inkml:trace>
  <inkml:trace contextRef="#ctx0" brushRef="#br1">35570 21507 15895,'0'0'9925,"0"0"-8965,56-11-864,-32 4 705,5 0-17,2-1-192,0-4-240,1-2-175,-4 1-145,0-5 16,-3 2 16,-2-4-64,-7-3-80,-11 3 80,-5-2-32,-5-1-97,-19 6-31,-7 9-112,-6 8 176,-8 3-64,3 17 80,2 10 0,5 7 112,5 6 96,15 4 112,14-1-32,1-1-64,8-7 1,17-4-290,-1-5 145,9-9-16,0-10-80,7-3-176,-1-7-176,2 0-320,0-3-513,-10-9-432,-10 1-656,-5-4-1729,-12 3-5874</inkml:trace>
  <inkml:trace contextRef="#ctx0" brushRef="#br1">37384 22106 5955,'0'0'7603,"0"0"-5570,0 0-1425,0 0 353,0 0-433,0 0-336,-6-38-112,6 31-80,2 1-192,4 1-208,-2 0 64,0-1-144,3 3-337,-3 1 673,2-3 192,-6 1-16,4 4 64,-4-4 224,0 3 193,0-3 63,0-1 48,-4 2-112,4-2 17,-2 2-145,-2-2-176,0 1-144,4 1-64,0 3 32,0-2-32,0-1 0,0 0-112,10 1 192,4-5-80,1 2 0,3 2 16,5-2-16,2 0 48,-7 1-32,4-1 128,-4 2-32,-8 3 32,4-3-16,-13 3-80,-1 0-80,0 0-736,-9 0-1553,-3 0-2417,-7 3-4659</inkml:trace>
  <inkml:trace contextRef="#ctx0" brushRef="#br1">36919 22073 5154,'0'0'529,"0"0"1712,0 0 1568,0 0-1456,0 0-224,0 0-240,-4-12-208,0 12-304,2 0-273,-2 0-464,0 0-463,4 0-129,0 0-144,18 0 80,-1 0 64,8 0-80,6 0-289,1-7-79,-2-2 128,-4 0 128,-4 2-272,-9-1 256,-1 3 64,-3 3 48,-9 2 48,4-3 0,-4 3-96,0 0-16,0 0-577,-6 0-1296,-1 0-496,0 0-816,2 0-5972</inkml:trace>
  <inkml:trace contextRef="#ctx0" brushRef="#br1">36901 20961 6915,'0'0'5651,"0"0"-3170,0 0-1265,0 0-671,0 0 671,0 0 1,-6-27-497,-12 54-384,-7 16 112,-4 26 497,-6 20 271,8 25 369,6 8 80,7 5-272,14-6-353,6-8-752,18-17-400,2-17 80,13-18-48,2-10-352,-2-14-224,-6-9-673,-2-5-768,-6-9-304,-13-5-1489,-7-9-4850</inkml:trace>
  <inkml:trace contextRef="#ctx0" brushRef="#br1">36830 20878 7107,'0'0'5347,"0"0"-3955,0 0-527,0 0 191,-38-44-271,33 37-49,0 2 16,4 2-63,1-3 175,0 4 32,6-1-367,5 3-177,12-2 16,1-2-48,8-1 64,10 0 561,-4-1-33,1 0-448,-3-6-112,-4 7-127,-1-4-209,-7 4 16,-9-1-16,-5 3 0,-5-3-112,-5 4-193,0-1-111,-4 3-208,3 0 64,-7 0-241,2 0-143,3 0-177,0 0-847,-1 3-1730,4-1-2129</inkml:trace>
  <inkml:trace contextRef="#ctx0" brushRef="#br1">37386 20937 768,'0'0'4915,"0"0"-4435,0 0 1761,0 0-752,0 0-433,0 0 225,22-20 127,-16 15-31,-6 5-49,7-3-159,1-3-48,6 4-209,3-3-144,7-2-352,1 1-239,7-1 15,1 2-32,-2-3-48,-6 1-96,-1 0 0,-5 2 16,-5-1-320,-6 5-497,0-3-447,-8 0-625,0 4-1393,0 0-1344</inkml:trace>
  <inkml:trace contextRef="#ctx0" brushRef="#br1">37662 20909 11317,'0'0'496,"0"0"-287,0 0 1279,-14-33 145,14 24-625,0 0 65,0 4-305,6-4-191,4 3-241,-2 1 48,-1 0-16,3 1-64,5-1 16,1 2-48,7 0 49,2 3-49,6 0-80,-6 0-64,6 0-48,-6 0-32,-1 0-32,0 0 32,-6 0-16,-6 0 0,1 0-16,-6 0 0,-6 0-32,4 0 48,-3 0-32,-2 0 0,0 3 16,0 0-64,0 0 32,0 3 32,0-1 0,0 0-32,0 1 16,0-1 16,0-1-32,0 1 32,0-1-32,-2-3 32,2 3-16,0 0 16,0 1-32,0 2 32,0 7-16,0 3 16,0 8 0,-5 4-16,4 7 32,-6 7 32,0-1 208,-3 4-80,2-4-16,-9-3 0,10-3-32,-11-2 33,11-3 127,-10 3-144,9 0-80,-2 6 48,0 1-48,0 2-80,8 2 32,-8-3 16,4-3-16,-1-2 16,-3-7-16,5-5-16,-5-2 32,2-6-64,-6-5 64,3-7-64,-5-5 16,1 0-96,1-5-192,3-4-288,3-2-81,0 2 97,8 6 272,0 1 240,0 2-96,0 0 144,0 9-16,8-2 32,0 2 0,-7-4 16,7 4-16,-2-3 0,-4-4 0,6-2-16,-7 0 32,4 0-16,-4 0 48,7-5-32,-6 2-16,5 0 16,-4 3 48,1 0-48,-3 0 16,-1 9 80,0 2-16,0-3 0,0 4 0,0-4-16,0 4-32,-1-7 0,-6 4-16,7-6 32,-7 2-48,5 1-48,-6-4 80,2 5-96,5-2 64,-9 0-16,4 1 0,-3 3 32,-7 2-32,2-4 64,5 2-47,-7 0 31,7 0 16,0-2-48,1 1-64,1-7 64,4 3-48,-4-4-16,7 0-96,-7 0-385,4 0-367,-2-5-913,-2-4-1232,0-6-2274</inkml:trace>
  <inkml:trace contextRef="#ctx0" brushRef="#br1">38752 21212 7635,'0'0'2033,"0"0"-416,0 0-688,0 0-177,0 0 240,0 0-63,18-11-353,-16 8-144,2 3 65,-1 0 207,-3 0-96,0 0-96,0 5-192,-3 9 273,-7 4 207,-4 7-688,-7 6 32,0 3-32,-8 4 128,2 4 145,-2-4 31,-3-1 176,7-6-64,8-6-128,-6-5 65,11-10-65,3 5-224,3-10-64,2-1-64,4-4 80,0 0-16,14-6 224,1-3-272,2 0-128,8 8 80,0-3-80,6 4 0,-6 4-304,0 6-176,-2 5-177,-6-1 113,0-3 48,-3 3-48,-2-6 79,-7 0 97,3 1-48,-2-6-160,-3 0-65,-3-3-79,3 0 288,-3 0 160,0 0-769,0-3-1728,0-5-5971</inkml:trace>
  <inkml:trace contextRef="#ctx0" brushRef="#br1">39149 21308 14407,'0'0'2865,"0"0"-1937,0 0-255,0 0-385,0 0 224,-35 57 112,29-19 145,-2 14 143,6 2-16,2-1-79,2-6-161,8-5-224,4-4-208,1-13-112,2-9-63,8-7 63,4-9-48,2-9 0,1-11-64,7-6-609,-8-12 593,-6-1-96,-1-4-96,-8-5-560,-7 3-289,-9-3 305,0 10-128,0 1 511,-17 11 369,0 10 145,-8 10 47,-14 6-96,3 2-96,-9 13 64,5 1-64,-2 4 144,11 0-96,6-6-16,10-6-96,9 0-513,6-8-2048,0-1-1104,10-11-1858</inkml:trace>
  <inkml:trace contextRef="#ctx0" brushRef="#br1">40671 21546 7059,'0'0'8756,"0"0"-4930,-24 51-1553,23-37-192,-6 4-512,4-5-833,-1-1-432,4-6-192,0 1-64,0-3-64,4 1-368,-1-1-672,-3-4-769,0 0-512,7-13-2562,-7-7-4049</inkml:trace>
  <inkml:trace contextRef="#ctx0" brushRef="#br1">40671 21054 10085,'0'0'3521,"0"0"-1536,0 0-1857,0 0-464,0 0-2657</inkml:trace>
  <inkml:trace contextRef="#ctx0" brushRef="#br1">40978 21630 5651,'0'0'7043,"0"0"-4802,0 0-752,-4-48-225,4 33 305,0 5-321,4-5-15,-3 4-225,9 4-47,-4-2-49,4 0-207,-5 3-257,5 1-32,4 0-112,-6-1-80,9 3-48,-6-1-80,2 4 128,3 0-144,0 9 113,-4 9 127,0 2 0,-4 1-96,0 5-112,-1-6-112,-1-4-64,-1-2 80,1-5-48,2-3 32,-8-6-32,6 0 32,-5-4 96,8-9 0,-8-4-80,7-9 32,0-1 0,1-5-32,5 1-64,-2 1-224,3 6 48,0 10 160,2 12 16,-2 4-16,9 18 80,-7 5 128,-2 9 176,5 0-48,-7-6-144,-1 0-160,-2-8-48,-9-6 80,3-5-128,0-7-320,-4-2-513,0 0-367,0-5-1057,-8-10-2113,7-1-9221</inkml:trace>
  <inkml:trace contextRef="#ctx0" brushRef="#br1">41725 21695 11733,'0'0'6611,"-7"52"-4642,4-27-32,0 4 512,3 0-960,0-4-561,0-11-447,0 0-225,9-8-144,-2-6 32,-2 0 32,5-11-64,-3-9-64,-1-3-64,3-6 64,-3-1-16,0 1 0,-2-1 32,0-1 128,-4 0 304,1 3 17,-1-5-49,4-4-128,-2-3-160,-2 0-160,8-1-128,-6-5 16,-2 4 64,8 4 0,-7 0-32,5 9 64,2 4 0,-6 9 16,4 5-32,2 2 48,-7 9-32,9 3-80,0 12 16,1 10 0,-1 2 80,5 11-48,-5 3-16,4-1-16,-6-1 80,-1-2-112,-1-3 144,-2-6-48,-4-6 64,0-2-64,-10-4 0,-5-4-80,-5-6 48,-5 0 64,0-6-144,4 0-96,0 0-97,7 0 81,4-4-272,10-1-576,0-1-593,14-3-1441,2-1-1215,1-7-4067</inkml:trace>
  <inkml:trace contextRef="#ctx0" brushRef="#br1">42275 21073 6387,'0'0'10981,"-6"53"-7860,6-11-479,-8 12 15,7 7-800,-4 7-545,4-1-383,1-4-401,0-7-272,1-8 80,9-8-144,-4-6-112,0-9-80,2-5-48,-8-4 32,1-5-32,-1-8-304,0-3-432,0-5-641,0-12-1456,0-11-2130,6-10-5665</inkml:trace>
  <inkml:trace contextRef="#ctx0" brushRef="#br1">42484 21151 8276,'0'0'12149,"0"0"-11108,0 0-1553,0 0-305,0 0 209,12 40-817,-3-26-4241</inkml:trace>
  <inkml:trace contextRef="#ctx0" brushRef="#br1">42504 21506 20377,'0'0'2305,"0"0"-1680,7 53 1584,1-33-1233,-8-3-368,6-9-576,-6-2-240,0-6-1697,3-3-1456,-3-17-1233</inkml:trace>
  <inkml:trace contextRef="#ctx0" brushRef="#br1">42713 21525 10981,'0'0'3474,"0"0"-1842,0 0-687,0 0 1152,0 0-561,0 0-415,24 19-177,-6-17 97,9 2-305,1-4-208,-5-6 161,7-3-321,-9-5-96,2 0-224,-15-2 16,0 1-112,-8-3 80,-8 8-96,-8-1 16,-9 6-48,-6 5 64,0 1 16,4 19 16,-4 9 144,7 5 336,9 5 145,13 3-177,2-2-480,0-5 32,9-2-176,13-6-353,-1-10 49,8-6-144,5-7-785,1-4-1872,0-9-2610,-3-11-5794</inkml:trace>
  <inkml:trace contextRef="#ctx0" brushRef="#br1">43351 21307 21754,'0'0'2737,"0"0"-2449,0 0 353,0 0 671,-57-29-735,32 44-81,-7 5-224,4 5-112,3 7 96,7 4-128,11 0-32,7 4-32,0-6 16,15 0-112,9-4 16,0-1-272,8-4 96,1-3 128,2-2 48,2 0-80,-4-2 112,-9-2-48,-2-2 48,-5 2 80,-16-2 144,-1-2 272,-5-1 49,-15 0-49,-11-3-64,-2 1-256,-8-3-128,2-1-16,6-1-48,-2-3-560,10 3-801,12-4-896,5 0-2145,8-11-3393</inkml:trace>
  <inkml:trace contextRef="#ctx0" brushRef="#br1">23583 17482 6931,'0'0'-544,"0"0"640,0 0 464,0 0 0,-38-5-672,34 2 1329,0-2 1568,-2-1-1440,5 0-193,-7 5 209,6 1-288,-4-4-113,-2 4-160,7 0-367,-3 0-193,0 0-96,4 0-16,0 0-64,0 0-32,0 0 32,0 0 464,8 0 240,1 4 129,3-4-1,13 0 17,10 0 111,12-4 113,11-1 95,17-6-175,13-3-161,7 1-80,4 1-255,-3-1-257,-5 2-64,-5 2-256,-21 4-80,-9 1 32,-16 3-96,-15 1-304,-15 0-161,-4 0-191,-6 1-289,-2 3 97,-12 0 160,4 1-577,-5 0-608,0-2-832,-3 3-1873,-2 0-5331</inkml:trace>
  <inkml:trace contextRef="#ctx0" brushRef="#br1">23890 16846 5234,'0'0'6579,"0"0"-5186,-45 9-673,34-5 561,-2-3 112,-4 3-209,6-2 1,-8 7-113,-7 9-79,-4 3 95,-4 19-175,-1 5-193,1 5 80,3 4 81,11 0-161,10-9-304,10-9-208,5-11-160,16-8-64,2-9 0,10-8 0,0-8 64,3-17-112,-1-12-80,-1-6 80,-4-9 32,0-7-80,-11-6-160,-9-3-640,-8 1 95,-2-4 65,-20 7 304,-4 1 256,-9 9 208,-7 11-32,1 9 48,-1 10-48,-1 14 64,8 6-144,9 4-49,7 4-271,9 6-416,4 5-1281,4 3-3586,12-2-4065</inkml:trace>
  <inkml:trace contextRef="#ctx0" brushRef="#br1">24114 16859 5507,'0'0'7731,"21"41"-4722,-13-7-575,-3 5-402,-3 3-479,2-4-368,0-4-209,-2-9-368,-2-9-335,4-7-33,0-9-32,-3 0 16,4-17 416,0-11-256,-1-9-240,2-13-16,-3-12-288,0-8 96,-3-10 0,0 0 32,0-6 32,0 4 64,-3 7 80,3 7 97,0 12 15,0 6-128,3 7-112,10 6-80,-4 3-48,4 9 48,2 3 80,1 10-64,4 10 32,-3 2-32,6 11 0,-7 12-16,-1 10 64,-3 4 16,-7 8-32,3 0 16,-6 5 64,-2 1-144,0 0-1,0 1-31,0 0-64,4-4-80,-4-3 0,0-3 208,0-8 32,-6-3 32,-7-6 0,-3-5-64,-3-3 32,-2-6-16,-1 0-112,0-6-16,-7-1-144,11-4-353,-4 2-607,2-2-513,13 3-704,-3 1-2145,2-2-2481</inkml:trace>
  <inkml:trace contextRef="#ctx0" brushRef="#br1">23858 18018 9877,'0'0'3601,"0"0"-287,0 0-1425,0 0-129,0 0-335,-55-23-465,33 34-255,1 3 111,-4 12-80,0 2 33,4 5-177,1 1 144,11 4-95,9-8-241,8-2-128,9-8-144,14-11-32,9-9-128,5-12 80,2-16-32,-1-14-32,-5-6 0,-9-2 32,-10-4 32,-14 7-128,-8-2 0,-15 5 48,-17 2-48,0 2-32,-13 6-144,1 5 48,-9 10-128,7 11 160,-1 8 160,8 0 32,9 11-32,14 3 32,9-1-417,7 0-1071,17-3-993,8-1 784,10-3-384,5-6-1761,-2 0-2945</inkml:trace>
  <inkml:trace contextRef="#ctx0" brushRef="#br1">24142 18000 11093,'0'0'5635,"6"47"-3730,-2-18 320,-1-4-257,0-2-687,4-7-497,1-7-159,-1-6-129,2-3-16,0-12 128,7-4-111,-2-9-241,2-4-48,2-5 192,6-2 32,1 2-192,6 3-96,-2 6-80,6 7 193,-2 9 191,0 9-48,-2 9-208,-5 11-64,1 3-64,-6 2-96,-2 0 48,-5-5-80,-7-3-32,3-6-208,-6-2-464,-2-9-481,-2 0-496,0-4-992,0-7-657,0-5-4337</inkml:trace>
  <inkml:trace contextRef="#ctx0" brushRef="#br1">41888 15632 1121,'0'0'5234,"0"0"-5506,0 0 2993,0 0-2369,0 0 433,0 0 559,-18-17 49,14 14-17,4 3-111,0-2-48,0-1-65,0 3-223,0-4-193,0 3-320,9 1-144,4-4 48,5 1 48,6 1 1,8-1 367,13-3-96,5 0-208,7 1 113,-5-4-177,4 2-192,1-2-32,-4 0-32,-4 3 0,-7 1-32,-4 2-64,-5 1 16,-1-2 32,-7 4-80,7 0 48,-7 0-48,-2 0 48,-3 0-16,-1 0 48,-8 0-64,3 0 0,-8 0 32,-2 0-64,-4 0 32,3 0-16,-3 0 0,0 0-32,0 0 16,0 0-80,0 0-64,0 0-112,0 0 16,0 0 112,0 0 128,0 4 64,0-2-48,0-2 16,0 0 0,0 3 0,0-1 0,0 1-16,0-1 48,0 5-48,0-5 0,0 2 0,0 1 64,0-5-80,0 4 64,0-4-16,0 2-16,0 3-16,0 0 16,0 8 16,0 0 112,0 10-16,0 3 16,0 4 224,4 9 80,-3 4 145,6 2-49,2 3-256,-1 0-80,-1-3 64,3-1-48,-2-7-32,-1 0 128,3-4-95,-4-1-17,2 1-128,-7-1 64,7 4 48,-8 0 32,2 2 64,-2 1-112,0-1 0,0-1-48,-2 4 0,-6-6-176,7 2 32,-7 0-48,6-4 80,-4 4-64,2-1 64,0-2 0,4 0-32,-6-2 80,6-2-64,0 0 96,0 3-64,0-3 112,0 3-48,0 1-48,0-3 0,-1 6 48,1-3-32,-8 2-64,2-2 96,0-1-32,-3 1-16,-1 0 0,4-3-128,1-3 32,-2 0 16,0 4 16,0-5 16,4 5-16,-4-1 32,2 0 16,2 3-16,-4-4-16,1 5 16,2-5 16,-1 1-32,-1 0 32,2-1 16,2-1-48,-6-1 64,8 3-48,0-3 48,-1-2-32,1 1 0,0 2 48,0 0-32,1-4 16,-1 2 49,4-2-49,0 0-64,-4 4 16,0-4-64,2 2 64,-2 0-49,0-4 66,0 2-34,4-2 34,-3 2-17,4-6-33,-1 5 49,-3-5 1,-1-3 15,8 4-81,-8-3 82,2 0-33,2 0 32,-1 3-32,0-3 16,1 0 0,-4 3-16,1-4 16,-1 2-16,4-4-16,-1-3 48,-3 3-48,3-6 32,1 0-32,-4-2 32,3-3-32,-3 0 16,0-3-32,0 2 96,0-2-96,0 0 48,0 0-16,0 0 0,0 0-32,0 0 64,0 0-48,0 0 0,0 0 48,0 0-80,0 0 80,0 0-48,0 0 0,0 0-16,0 0 16,0 0-17,0 0 1,0 0 32,0 0-16,0 0 0,0 0 16,0 0 16,0 0-32,0 0 32,0 0-16,0 0 0,0 0 32,0 0-48,0 0 16,-3 0 0,-7 3 0,-2 1 0,-10 1-48,-5 0 48,-6 1 16,-7-1-48,-7 4 32,1 0-16,-6 2 80,3-6 97,2 4-177,-1-4 112,8-1-64,5-4-16,4 0-16,6 0-16,1 0-192,2-4-1,6-1-63,4 0-208,-1-1-96,11 3-161,-5 3 145,7 0 96,0 5-593,0 6-511,7 3 15,1 0-864,2 1-3218,-1-6-4866</inkml:trace>
  <inkml:trace contextRef="#ctx0" brushRef="#br1">39624 15669 11333,'0'0'3026,"0"0"-913,0 0-1457,-55 0-160,35 0-48,-4 2-80,2 5-175,-3 1-177,0-3 16,-6 3 0,6 1-32,-3-4-32,3 4 64,0-3-16,5-3 64,-4 3-16,2-5-16,4 5 16,-7 1-80,1 0 32,3 6-16,0-6 16,0 7-48,1-2 16,5-2 32,1 2-32,6 0 32,-2-4-64,7 0 64,-1 4-80,4-4 96,0 2-96,0 5 64,0-1-16,4 0 0,2 6 32,1 0-32,1-1 80,-1 1-32,2 2 112,-1 2 112,-1 1 48,-3-2 144,2 2-64,-2 0-63,0 3-33,-4 1-48,1-3-160,-1 3 96,0 0-80,0-2 128,0 5-16,5-1 64,-4-3-96,-1 3 48,8-2 1,-6-2-145,4 1 48,-2 0-48,0 1 48,-3-1-128,5-3 32,-6 3 32,4 0-32,0-2-16,-4-1 32,0 0 64,2 0 16,-2-2-32,0-1-96,4 5 48,0-9-16,-4 5 48,1-1-16,-1-2 0,6 3 0,-6-3-64,8 0 112,-8-1-48,2-3 112,5 4-128,-7-2 48,3-2-48,1 1 0,-4 0 16,1 0-16,7-1-16,-8 2-16,2-4 32,2 2 0,-1 1-15,-3 1-66,0-2 98,0 2 31,0-2-16,-7 1-32,5 1-32,-6-6 0,7 6 0,-3-4 48,4-3-64,0 3 48,0-3-64,4 2 48,-3-3 0,7 5 16,-6-2-32,5 1-32,-7 2 64,7 2-48,-7-1 16,0 2 0,0-1 0,0 2-16,0-4 48,0 4-48,-4-6 16,1 3 0,3-3-16,0 1 16,0-5-16,0 1 80,0 1 0,0-1 16,3-2 32,-3 2 32,0 0-16,0-2-112,0 0 64,0-2-32,0 2-16,0 0-16,4-1 0,-4 0 0,0 1 48,0-1 32,1 1 96,4-1-63,-3 0-33,1 1-48,1 0-48,-1-2 64,2-2-96,-5 4 32,8-3-16,-8 1 0,2-5 0,-2 3 0,0-1 0,0 1 0,0 4 48,0-4-16,0 6 48,0-2-80,0 2 176,0 0-96,0 0-48,0 1-16,0-1-16,0-4 16,0 2-48,0 0 64,0 0-64,0-2 64,0 0-80,0 1 112,0-3-80,0 4 48,0 0 16,0 0-16,-2-2 16,-1 2-16,-2-3 32,5 3-64,0-4-32,0 4 48,0-7 16,-2 4-64,2-1 48,-3 2 16,3-2-16,-3 0 48,3 1-16,0 3 48,-4-4 0,1 0-48,3 3-16,-7-1 0,7-2-48,-1 1 80,-3 0-48,1 4-64,3-1 64,-7 2-16,5 0 64,-2 1-64,-1 3 16,5-5 96,-7 1-64,4 1 16,-1-4-16,2 1 32,2-1-80,0-3 48,0 0-80,-4 2 64,0 2-32,4-4 16,-6 7 0,5-4-16,1 3 0,-8-2 16,6-1 16,-6 2-15,6-1-17,-3 0 48,1 0-32,0-3 0,-2 3 0,4-4-48,-2 2 64,0 2 32,3 0-32,-4 2 0,4-2-32,1-4 32,0 3-48,0-3 32,0-1 0,0-1-16,0-1 0,0 1 0,0-3 0,0 0 16,0 3 16,0-3-80,0 0 96,0 0-96,0 0 64,0 0-16,0 0 48,0 0-48,0 0-48,0 0 128,1 0-96,5 0 80,2 0 16,-2 0 48,4 0-16,-3 0-64,3 0 48,-2 0 0,-1 0-32,3 0-48,0 0 32,-5 0-48,5 0 48,4 0 16,-6 0 0,5 0 64,-1-3 32,8 0-16,-1-2 16,-2 0-48,7-2-64,1-1 48,-4 2-64,4 1 1,0 2-1,0 3 32,-1 0 16,1 0-32,0 0-16,-1 5-32,-1 2 64,0-2-96,-2 0 80,1-2 0,1-3-32,0 0 0,3 0-16,-3 0-48,-6-5 0,7-3 0,-9-1-48,2-2 0,-7 6-113,0-2 65,-6 1-32,-3 6 0,-1 0-64,0 0 64,0 0-96,-1 0-320,-6 4-257,7-2-607,0-2-849,0 0-737,0 0-1328,0-2-4642</inkml:trace>
  <inkml:trace contextRef="#ctx0" brushRef="#br1">17757 16262 11733,'0'0'2866,"0"0"-1154,0 0 225,0 0-320,0 0-464,0-25-481,15 36-352,3 18 16,9 10 929,11 17 336,5 14-225,9 10-639,-6 2-321,0-6-208,-1-3-80,-12-15-112,-1-10-16,-7-11 16,-8-7-32,-2-3-32,-9-9-288,-5 0-321,-1-9-399,0-2-353,-1-7-368,-5 0-320,-2-12-2289,2-12-9476</inkml:trace>
  <inkml:trace contextRef="#ctx0" brushRef="#br1">18389 16083 9748,'0'0'4370,"-8"39"-2353,8-1 48,-2 9 192,-2 12-96,0 11 272,-3 11-416,-3 11-816,-4-4-689,3 0-208,-6-7-80,5-9-48,3-17-47,2-13-33,5-11-16,-1-4-48,3-11-128,0-5-353,0-4-383,0-7-833,3-7-1200,2-9-128,-1-10-2834</inkml:trace>
  <inkml:trace contextRef="#ctx0" brushRef="#br1">18614 15627 9476,'0'0'5507,"0"0"-3458,0 0-625,0 0-159,0 0-305,0 0-175,40-30-161,-28 30-96,3 0-79,7 0-177,3 5 176,6 3 945,-6 4-273,4-2-656,-8 5-176,-5 2-176,-9 2 65,-4 1 95,-3 9 144,-16 5-64,-9-1-96,-2 6 64,-6-3-112,9 2-128,7-8-32,12-5 96,5-3 81,22-1 47,6-10-16,3-2 16,9-7-144,1-2 32,1 0-288,-6-5 112,3-4-64,-4 1-48,-12 3-288,0-2-369,-12 7-575,-1 0-945,-10 7-865,0 6-688,-15 7-1952</inkml:trace>
  <inkml:trace contextRef="#ctx0" brushRef="#br1">17840 17498 7555,'0'0'2898,"0"0"463,0 0-1072,0 0-528,0 0-32,0 0-448,10-17-273,11 12-272,11 0-335,17-4 591,17 1 769,16 2-401,9 0-47,5 3-240,-4 3-513,-15 0-480,-4 0 0,-12 7 0,-11-5 16,-11-2-48,-8 0-32,-6 0-32,-7-6-176,-5-2-272,-10 0-417,-3-1-447,0 4-641,-16 1-865,-2 4-1343,-7 4-2835,0 6-1664</inkml:trace>
  <inkml:trace contextRef="#ctx0" brushRef="#br1">18145 18121 8260,'0'0'6099,"0"0"-2962,0 0-2000,-24 39-257,18 0 465,1 18 367,-1 7-191,-1 16 96,3-5-609,1-4-319,-2-9-321,5-12-112,0-10-256,-3-15 48,3-11 0,0-6 64,0-4 128,0-8-64,-4-13 144,4-13-208,0-13-48,0-13 48,0-12 16,4-9-304,4-11 64,-1-6 32,6-1-96,2 10 96,-1 10 32,-3 16 128,1 17-32,-4 13 16,3 18-48,3 8-128,1 3 32,2 14-32,3 9 80,2 8-48,0 5 32,-4 5-32,-2 2-128,-1 0-144,-8-7 80,2-2 80,-9-6-33,0-5 97,0-3 160,-6-4-32,-4-2 16,-5 1-64,-3-5-32,-2 5 64,2-1 64,0-1-64,2 2 80,3 4 128,7 1 177,6 3-177,0-1-96,11 5-16,6-2-16,5 0 48,3-3-80,3-6 32,3-4-32,0-4 32,0-3 192,-6-5-80,1 0-112,-8 0-64,-1 0-448,-6 0-192,-1 0-273,-3 0-703,-7 0-417,0 4-433,-7 5-1279,-3-4-3987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40:24.544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33814 29734 6627,'0'0'3810,"0"0"-2129,0 0-865,0 0 0,0 0 305,0 0 63,0-4 17,0 4-65,0 0 81,0 0-113,-9-3-351,4 1-209,-4-1-112,-5 3-128,-1-5-111,0 5-65,-1 0-128,-1-2 48,-3-2 16,6 2 176,-1-4-96,5 5-32,-6-3 32,0 1 128,9 2-160,-7-3-80,-2 4 16,0-2-80,2 2 96,0 0 0,-3 0-48,-2 0-16,-1 0 0,-1 2 32,-1 2-48,-2 0 48,-3 1-48,1 3 48,-4-2-32,1 4 48,-1-2-32,-3 6 0,4-5 16,-5 5 0,-2-1-16,0 0-64,-2 1 32,0 2-64,3-3 96,-3 3-32,4-1 16,-3 2-16,5-2 48,-4-1-16,7 4 0,4-2 32,-5 3-48,7-4 48,1 4-32,2-1 32,2 1-16,2 1-16,0-5 32,2 3-80,-5 0 16,2 1 0,3 2 0,-5 1-16,2-1 48,0 6-32,-2-4 32,-1 3-16,1 1 0,-2 0 0,2-2-48,-1 2 32,2-4-16,-2 5 16,2-5 0,0 2 48,2 1-80,-7-1 96,3 2-48,3 1 32,-3 0 32,1 1-16,-4 1 96,2-2-112,5 3 32,-7-1-32,9-1 16,-2-2 16,-1-3-112,10 2-16,-6-3 48,4 4-16,4-3 32,1 3-32,-1-4 0,-1 7 80,3-1-64,3-3 32,-2 3-16,-2 0-16,3-2 32,1 2-16,-4-1 16,0-1 16,4 0 0,0-1-48,0 0 48,0 5-32,0-7 16,0 3 0,0 3 0,4-1 49,0-1-65,-3-1 128,5 3-144,-3-4 32,1 1-16,3 2 32,1-1 0,0 2-32,0-1-16,1-1 48,4 2-32,-2-1 16,1 0 80,0 1 16,-2-4 96,0 0-16,-2 4-80,-2-2-16,3-1 0,-3 2-16,1-2-32,1 1 0,1-1-16,-2 1 16,3-3-48,1 1 96,2-2-48,-1 0 48,2-3 0,0 0 32,2 0-80,0 1-16,-2-4 0,2 4-48,-1 1 48,0-2-32,1 3 32,0-3-32,6 2 48,-7 1-48,1-2 32,6-1-16,-3-1-16,3 3 0,1-6-48,1 2 80,-1 2-16,3-4 33,-5 4-66,5-6 98,1 4-33,-3-1 16,-2 1 48,2 1-16,-1-3-48,1-2 16,0 4 0,3-2-64,-4 2 80,0-4-64,5 2 16,1 0 0,-2-1 32,3 0 128,0-2-32,6-2 80,-4 2-128,5-1 32,-4-2-64,6 1-16,-1 0-80,4-3-48,-4 2 80,8-3-16,-1 0-16,5 1 0,-1-5 48,3 2-32,1-1 48,2-2 0,-2-1 16,1 1 16,2-1-16,0-2 48,-3 0-31,1 0-130,1 0-47,-2 0 64,6 0 48,-6 0-32,7 0 32,-6 0 16,8-5 32,-3 3-32,2-4 17,-1 1 31,-5 0 64,4-3-96,2 2-208,-5-4 96,3 2 16,-1-6 48,4 5 0,0-5 48,4-2-64,-2 0 144,3-2-96,1-4 112,-1 2-144,2-3-160,-5 0-16,1 2 79,3-3 65,-4 1-16,0-1 80,-2 0-64,3-2 112,-6 0-32,-1-5 1,2 3 47,-7-4-112,0 1-80,-3-1 63,-1 0 1,-2-6 32,-4 6 49,3-4-82,-6 2 98,3-1-33,-3 1 16,-3 0 16,0-6 32,1 3-16,0-5-128,-6-2-16,4 6 0,-7-5 96,-4 3-144,-2 0 64,-7 0 16,-2 2 16,2-2-17,-8 0 66,-2-3-1,3 3-32,-2 2 64,-6-2-64,5 3 64,1-3-48,-7-2 64,3 2-64,2-2-112,-5 0 0,0-1 32,4 1 48,-4 2-65,0-3 113,0-1-48,0 1 0,0-1 32,0-1 16,0-1-16,-4 1 17,-1 3 15,2 2 16,-4-2 0,0 1-48,0-2 80,-2 0-240,-2 0 80,-1 2-16,1 1 64,-1 0-1,-2 3-15,-5-2 48,1 1 0,2 1 49,-3 0-81,-1 1 32,2-2-64,-2 4 48,-2 0-17,-1 2 50,0-3-33,0 3 32,-4 0 16,1 1-80,-7-1-16,0 4-65,1-4 81,-7 5-16,3 1 16,-10 1 16,8 2-16,-6-1 48,4 1 16,-1-2 16,-2 5-32,-3-7 48,2 6 17,-2-3-33,-7-3-177,1 4 113,-1 2-48,0-4 16,2 2 64,-2 5-16,-5-4 48,7 4-64,1-1 96,1 0-48,1 6 33,1 0 15,-1-2-48,1 1 48,2 3-80,-7 3-48,-1 1-48,6-1 64,-6 2-17,7 1 66,-7-1-50,3 2 49,3 0 17,1 0-17,-1-1 16,-1 1 16,1 2-48,0 2 32,1 0 64,-5 0-256,2 0 112,-3 0-1,3 6 17,-2-1 16,2-1-16,-1 4 48,0-2-48,0 5 80,3-3-48,-1-1 48,8-1-31,-4 5 31,-1-3-32,5 1 16,-1 0-145,2 2 17,-1 0 80,1-2-80,2 5 144,0-4-96,-2 4 32,2-3 16,1 1 32,2 1-32,-2 0-16,4 1 32,2-1 16,0 0 16,5 4-48,4-2 48,-2-1-80,2 1 80,4-2-64,2 1 32,1 3-32,-9-4 48,7-1 33,-1 4-114,-3-5 33,4 2-80,-5 1 128,6-1-64,-3-3 32,7 3-16,0 0 0,-2-2 0,4 2 0,0 1 48,3-1-48,1 0 32,0 1-32,-1-4 48,-1 3 0,2-2-48,3-3 32,-5 0-32,4-3-48,0-3-304,-1 1 48,4-3-192,0 3 32,0-3-17,0 0-175,0 0-544,0 0-369,10 0-432,-3-3-1121,0-2-3008</inkml:trace>
  <inkml:trace contextRef="#ctx0" brushRef="#br0">23104 30026 8804,'0'0'3698,"0"0"-2754,-39-9-832,25 5 320,-3 2 609,3 0-369,-1-1-48,-2 0 305,0 1-49,-3 2-191,-3-3-433,-2 3-16,-2 0-192,-4 0-48,2 0 32,-8 5-80,4 1 48,-6 2 16,3-3 32,-5 8 0,-2 1 80,-2 1 96,0 4 192,-1-2-48,4 6 97,1 0 31,2-1 48,2 1-96,1 4-144,3-3-63,-1 1-81,-1-1-96,-2 1-80,3-2 0,-1 3 48,-2 1-16,0 2 112,1 3 96,2 0-16,-2 2-16,4 6-32,2-4-96,0 2 0,7-1-16,0 0 48,2 3-96,6-3-48,-3 3 176,4 2 96,-1 0 32,-2 3 65,3 3-65,-1-1-80,-1 4-64,1-3 0,1 2-32,6-3-32,-8 6 0,9-6 48,-6 4-32,4-3 0,1 3-96,0-2-48,1 4 16,-5 0 0,9 0 64,-4 3 32,0 0-32,4-1 32,0 0 48,-1 0-48,4 1 48,0-4-48,0 3 96,10-4-48,-3 0-208,3-1 64,2 3 32,-4-2 32,7 2 0,-6-6 16,4 3-48,-2-3 32,1 2 0,3 1 64,0-3-32,1 1-16,3-3 80,4 2-16,1-1-80,2-1-96,3-1 80,3-1-48,4 2 128,1-3 144,5-2 0,0 2-64,4-6 113,-1 2-129,1-2-16,1 3-16,5-6 0,0 2 48,2 0-80,-1-4 16,7 1-96,2-6 16,2 1 16,4-6-112,3 0 64,2 0 176,7 1-32,-4-5-80,6 6 112,1-6-16,-1 2-224,5 0 16,-1-6 0,1 0 128,5-3-16,-1 2 0,0-7 128,1-1-16,-3 0-256,1-2 48,-3-2-16,5 0 64,-1 0 64,-2 0 16,3-2 32,-9-4 0,3-5-144,2-1-32,3-4 0,0-3 64,4-5 64,4-2 16,3-4 80,3-1 64,1-1-64,-5-4-96,9 1-48,-8-5 96,-1 3-192,-7-3 112,-2 3 128,-5-5-336,-5 0 16,0-3 112,-5-8 48,-3-1 48,2-2 48,-7-7 16,-6 3 32,-4-3 16,-3-1-79,-3 3-98,-9-2-111,-2-1-48,-8-3 96,-1 3 64,-7-3 0,-3-3 48,-1 0 0,-6-2 64,-1-2 0,-2 2 64,-5 0-80,1 0-224,-6 2 48,1-4 80,-4 2-16,0 2 48,0 1 48,-4-1 0,-2 5 16,-7 1 0,-1 4 16,-6 1-144,-4 1-64,-1 3 48,-2-4 0,-3 7 80,-2-5 16,0 1 48,-5-1-32,6 1 16,-5 6 32,-1 0 16,-2-1-32,-1 7 65,-2-1-194,0-3-175,-2 3 80,0 3 48,2 2 16,-3-1 32,-1 1 80,1 2-16,-2 2 16,-5-4-32,7 8 64,-7 0 48,5 3-96,-2 0 80,0 5-32,-4 3 64,0 3-192,-7 2-32,-1 1 80,0 6-48,-4-2 64,0 6 16,-1-1 32,5 1-48,-3 3 112,-1 2-64,0 0-16,1 0 32,2 0-208,1 0 64,-1 0 48,3 0 16,-2 0-16,1 0 96,1 0-32,4 0 16,2 2 0,0-2 32,-3 3 0,3-1-16,2 1-112,-2 0-48,1-1 80,2 4-32,1 2 32,-4-3 16,-1 5 16,4-1-16,1 3 64,-2-1-48,8-3 32,-2 3 16,2-3-16,2 0 32,0-3-16,-1 0-144,4 3 16,0-5 32,3 0 0,-2-1 48,3 4-32,-1-5 32,2 6 16,-1-6-32,-3 5 64,4 3-64,3-5 48,-3 5-64,0-5 48,4 4 0,3 1 0,-1-2 48,1 0-48,2 0 0,-3-2-16,4 0 16,-1 2 32,1 2-96,-7 1 0,7-1 0,1 1 16,-5-2-32,8 3 48,-1-1 16,2-1-32,3-2 32,1-1 16,4 0-64,0-4 64,6 3-32,-4-3 0,8-2-64,-4 3 32,1-3 16,3 0-16,0 0 32,0 0-96,0 0 64,0 0-48,0 0-112,0 0-96,0 0 15,0 3 1,0-3 16,0 0 96,0 0 64,0 0 64,0 0 64,0 0-48,0 0 64,0 0-64,0 0 16,0 0 48,0 0-96,-1 2-112,-3 1-192,-2 2-401,0-2 1,-1 0 144,1 0 160,2-3 223,0 0 177,-2 0 32,5 0 16,-3 0-32,0 0-64,3 0 16,-3 2 0,1-2 32,-3 2-16,-4 2 80,5-4 0,0 1 0,-1-1 16,2 0-32,1 0 48,3 0-32,-2 0 16,-2 0-32,4-1 32,0-3-32,0 2 0,0 0 32,0 2-16,-1 0-48,1 0 32,-4 0 32,4 4-48,-3 0 48,3-4-32,0 1-288,-3-1-224,3 0 176,-3 0 192,3 0 47,-2 0 65,2 0 48,-4 0 16,1 0-16,1 0-16,-4 4-32,-1-1 16,2 2 32,1-1 0,-2 2 16,1-6-32,5 3 32,-3-1-32,3-2 16,0 0 32,-2 0-32,-2 0 0,2 0 32,-7 0-32,0 0 0,0 0 16,-2 4 0,4-3-32,-1 2 32,1-3 0,6 4-64,-3-4 64,4 0-32,0 0 0,0 0-64,0 0-32,0 0 80,0 0 32,0 0 0,0 0 0,0 0 0,0 0 16,0 0 0,0 0 0,0 0-32,0 0 0,0 0 0,0 0-16,-3 1-336,3-1-1153,-6 6-784,3-4-880,0 1-65</inkml:trace>
  <inkml:trace contextRef="#ctx0" brushRef="#br0">23633 24818 14455,'0'40'2913,"-4"2"-1296,-2 1 79,4-6-607,2-5-353,0-12-464,0-6-63,0-14-81,8-6 32,-1-15 320,-2-13-176,1-11-288,-3-14 32,0-6-80,-3-9 112,0-1-224,-3-3-288,-4-5 144,1 3 192,5 6-160,1 11 256,0 11-33,0 9 50,7 11 15,3 11 0,7 10 48,3 5 48,5 6-48,7 0-96,3 9 48,3 9-48,-2 6 32,-4 6-48,-3 3 32,-11 5-48,-5 4 16,-13 1 0,-4-1-16,-16 0-128,-7-2 111,-6-3 17,-6-6 80,5 1 16,-1-5-48,2-6 49,10-2-1,5-4-64,3-6-529,8-1-351,7-6-401,0-2-816,10 0-1744,6-8-4787</inkml:trace>
  <inkml:trace contextRef="#ctx0" brushRef="#br0">23249 24750 15959,'0'0'3042,"0"0"-2178,-43 9-160,24-1 81,-2 7-145,-6 1-144,-3 9-47,1 5 111,2 7 16,4 5 352,7 0-239,15-2-257,2-8-80,23-8-176,12-8 112,9-15-160,2-2-32,2-18-48,1-13-32,-9-7 16,-6-9-224,-8-6-64,-9-1-192,-16-6-384,-2 3-433,-19 0-208,-9 2 337,-7 1 544,-6 6 271,0 5-79,-3 5 112,3 8 272,2 6 16,6 10 16,10 4-48,0 5-96,9 4 16,5 2-432,2 0 80,7 2-1313,0 4-1777,13-1-4610</inkml:trace>
  <inkml:trace contextRef="#ctx0" brushRef="#br0">23000 25461 10533,'0'0'3505,"53"-15"-2128,-6 7 112,19-3 1024,13-1-480,11 3-577,5 1-367,-8 2-225,-4 1-303,-9 5-401,-19 0-176,-11 0-16,-11 0-32,-14 0-337,-4 0-399,-6 0 224,-9 0 384,0-8 160,0 0-240,-5 1-737,-4 2-576,-1-2-1024,0 7-1617,1 0-1664</inkml:trace>
  <inkml:trace contextRef="#ctx0" brushRef="#br0">23242 26094 14086,'-44'18'3426,"-2"6"-1809,0 4-401,2 7 145,9 0 48,8-1-289,13-5-175,14 0-305,9-5-352,20-11-224,15-7-16,9-6-16,8-14 32,-1-10-80,-7-8-128,-7 1 144,-13-6 0,-9 2-256,-15 3-112,-9-2 16,-19 2 207,-6 1-15,-13-1 16,-6 0 80,-11 0-16,7 4 48,-1 5-48,6 0-320,5 10 64,12 3 240,4 2 48,12 5 32,4 3-176,6 3-401,0 5-847,7 7-641,9 2 32,7-2-1441,0-1-6338</inkml:trace>
  <inkml:trace contextRef="#ctx0" brushRef="#br0">23644 26210 7299,'0'0'4466,"-38"64"-2241,20-39-384,9-3-160,2-6-576,-1-5-465,8-11-112,0-4 240,9-11-175,10-9-321,1-11-48,-1-7-144,9-7 0,-5 0-80,-2-1-64,-1 7 32,-2 3 0,-3 14 32,3 5-16,-2 13 48,2 8-16,7 13 16,-2 16 64,2 11 464,3 8 1,-1-4-225,-7 2-224,-4-6-48,1-12-16,-7-7-144,2-10 128,-5-3-80,-6-3 0,5 1-288,-6-6-209,0 0-63,4-3-144,-1-5-1009,0-7-1857,4-4-2240</inkml:trace>
  <inkml:trace contextRef="#ctx0" brushRef="#br0">24659 24871 7203,'0'0'753,"0"0"3056,0 0-1856,-14 47-176,-2-18-288,-1 5-385,-3 4-287,-3-2-209,-4 1-48,2-5-16,0-2-63,-3-4 15,4-5-176,4-4-80,3-2-96,0-7 48,4 0-96,4-3-48,8-2-16,-3-3-16,2 3 16,2-3-64,0 5-32,0-1 0,0 5 32,2 5 80,3-1 48,8 6 80,1-4 65,6 2 47,8-2-48,3-3-48,5-3 16,4-7-80,-1 0-96,-1-2-32,-2 0 16,-4 0 0,-9 0-16,-1 0-16,-11 0 32,-6 9-128,1-1-16,-6 5 0,0 0 16,-7 0 64,0 1-16,-1-1-64,0-3-80,4-1-497,-1-5-735,5-4-353,0 0-1088,8-10-1505</inkml:trace>
  <inkml:trace contextRef="#ctx0" brushRef="#br0">25135 24961 15831,'0'0'2770,"0"0"-2146,-42 0-448,25 23 240,0 8 400,-2 13 273,8 10 79,2 10-79,5-1-81,4 1-79,16-9-353,7-11-304,7-9-128,6-17-48,4-9-32,5-9 0,1-16 16,5-11 209,-4-8-145,-3-6-32,-9-5-96,-7-1 16,-5-4-48,-17-4-320,-6-1-241,-6 0-159,-13 5 0,-8 5 47,-4 12 241,-11 10 144,-2 14-16,-6 10 96,1 4-16,-1 18 112,3 3 144,8 7 32,10-1-64,11-3-48,9-5-1457,9 0-832,0-8-1105,13-4-1088</inkml:trace>
  <inkml:trace contextRef="#ctx0" brushRef="#br0">22912 22681 8532,'0'0'7603,"0"0"-6386,0 0-849,0-9 0,3 18 48,1 13 209,-4 11 767,1 17-143,-1 17 16,0 10 191,0 10 33,0 6-529,0-3-207,0-13-113,5-12-400,-4-14-32,6-15-96,0-12-176,-2-12 112,0-12-16,2-6 48,-7-20 192,2-14-64,-2-16-143,0-10-65,0-13-177,-2-8 49,-7-6-288,-4 3 64,4 0-64,2 6 80,-2 4 160,3 14 96,-3 8-401,6 4 257,3 9 160,0 8 32,3 4 64,8 6-64,3 3 48,11 8 0,2 3-16,3 7 16,9 6-96,-1 8 96,5 15 0,0 8 0,-4 8 16,-5 9 16,-7 8 0,-7-1 0,-7 4 64,-11-8-48,-2 2 0,-6-7-128,-12-4 32,-2-2-64,-5-7 96,-6-1 144,-4-5 96,5-6-143,-3-2-97,9-8 32,1-3-16,9-6 48,5 1-80,7 0 64,2 2-48,11 5-96,7 3 96,9 9 64,5 1 96,1 4 32,1 2 32,-1 0 144,-6 0-48,-1 0 16,-6-3 129,-5 1-145,0-3-144,-7-1-64,5-4-16,-4-2-96,6-4-16,-5-3 64,4-2-128,2-5 32,-2-3-288,1 0-241,-7 0-559,2 0-561,-10-3-1088,0 0-1057,-4-2-5858</inkml:trace>
  <inkml:trace contextRef="#ctx0" brushRef="#br0">23934 22692 9396,'0'0'4594,"0"0"-1536,0 0-2194,37 21-175,-4-4 479,7 6 609,8 7-384,5 2-561,-3-1-384,-6 5-336,-5-8-96,-9-1-32,-7-1 32,-12-5 0,-5 0 32,-6 3-48,-16-3 64,-4 0 64,-13 0-16,2-2 64,-7-3 273,2-4-49,4 0-192,0-2-96,11-1-64,4-5 0,4 0-64,11 1-176,2-3-464,7-2-673,12 2 48,4 1 17,5-3-1409,-3 0-2866</inkml:trace>
  <inkml:trace contextRef="#ctx0" brushRef="#br0">24937 22739 16792,'0'0'3121,"-44"-3"-2593,18 11-432,-3 14 257,8 7 223,4 13 336,14 6 609,3 3 0,20 0-529,16-6-464,10-7-288,10-17-144,5-13-15,2-8-146,-4-16 114,-3-10-33,-12-6 0,-10-6 0,-12 0-32,-15-2-161,-7-3 81,-7 1 48,-20-3-160,-6 5-416,-6 4-96,-4 5 448,3 14 159,-6 10 49,8 7-32,9 9 80,5 10-48,9 4-656,6 4-1025,9-1-2289,0-2-4578</inkml:trace>
  <inkml:trace contextRef="#ctx0" brushRef="#br0">28527 22788 7075,'0'0'5299,"0"67"-2386,4-16-176,-1 13-592,-3 7-464,0 1-657,1-7-271,-1-13-257,5-10-272,-4-13-144,-1-8-48,0-15-16,0-6 0,0-11 112,-6-16 128,-2-12-256,-1-14-112,-5-13-208,5-14-400,1-9-32,2-9-49,6-5 209,2 5 384,13 11 272,2 13-208,3 12 320,2 17 64,1 11-80,1 13 0,5 5-64,2 8 208,-2 4 80,5 4-272,1 0 1,-2 4-65,1 7-16,-3 2 0,-5 3 0,-6 3-64,-5 5 32,-8 4-16,-7 3 16,0 5 0,-15 6 48,-12-1 0,1 5 16,-11-4 16,6 1-16,-7-7-32,8-1-64,4-9 160,6-5-32,6-5 80,7-2 32,7-6-48,7 0-64,7 1 32,8 0 240,9 6 337,0 8-225,7 2-144,-5 2 96,2 8-256,-8-1-96,-7 3-32,0-3-16,-3-2 96,-3-6-144,-6-2 64,-1-8 0,1-5-64,0-8 0,1-3-112,4-6-272,-2-7-704,1-3-1265,-4-4-1393,-1 0-3185</inkml:trace>
  <inkml:trace contextRef="#ctx0" brushRef="#br0">29654 22649 7635,'0'0'3810,"0"0"-480,-36 41-673,19-26-800,-7 8-609,-2-6-31,-4 6-465,-6-6-191,3 4 111,3-2-224,-1-1-128,2-2-112,9 0-112,1-2-32,10-1 0,4 3 0,5 3-48,4 4 48,6 3 145,14 6 335,5 0-192,0-1-128,10-1 48,-1-7-48,4-1-64,-8-7-48,3-1 145,-8-4-97,-3-4-96,-8-1-80,-3-1 32,-3-3-48,-10-1-385,4 3-223,-6-3-208,0 0-113,-2 3-207,-4-3-769,-1 0-1745,2 0-3889</inkml:trace>
  <inkml:trace contextRef="#ctx0" brushRef="#br0">30408 22529 8596,'0'0'3522,"0"0"-977,-23-38-961,8 34 433,-2 4-672,-10 16-689,-6 12-159,-3 19 351,-3 12 593,1 9-17,8 10-143,7 2-545,16-6 177,7-10-321,14-7-208,17-9-400,5-16 112,13-12 0,4-12 0,6-8 16,1-2 96,10-16-16,-11-4 112,-5-6 33,-3-4-353,-11-6 0,-3-4-128,-14-5-177,-3-8-159,-6-10-240,-8-3-257,0-2 81,-6 1 224,-6 9-801,-9 5 593,-5 12 768,-12 16 112,-12 11-96,-13 16 15,-10 3 98,-2 21 63,-8 5-128,9 5 80,7 2 0,15-2-96,17-2-561,19-7-1328,10-9-1200,0-5-3042</inkml:trace>
  <inkml:trace contextRef="#ctx0" brushRef="#br0">29155 24657 11045,'0'0'1089,"0"0"-417,-43-19 1089,20 19-609,0 14 1,-3 10-113,-2 12 225,-2 10-289,7 6 241,0 4-1,13-1-431,6-8-385,4-9-192,14-12-96,9-10-16,5-10 96,5-6 96,6-19 48,-2-10-79,-1-11-33,-4-9-304,-2-5-32,-10-4-32,-6-3-337,-8-3-351,-6 4-257,0 2 49,-17 2 79,-5 12 369,-7 6 32,-2 11 592,-5 14 16,-3 5 16,1 8-80,-1 0-32,9 8 0,-1 3 0,5-1-16,8-1-240,7-4-1505,5 0-1425,6-3-2336</inkml:trace>
  <inkml:trace contextRef="#ctx0" brushRef="#br0">29437 24653 14759,'0'65'3201,"3"-5"-1152,2-7-416,-1-11-673,-1-10-495,2-13 191,1-13 160,0-6-47,-6-9-161,7-14 112,-6-6-240,4-10-416,-4-13-32,-1-6-32,0-3-32,0-8 32,4 1 16,1 2 0,0 2-16,5 9-32,-1 7 48,4 11-48,-8 8-112,4 4 112,0 14-16,2-1 16,4 7 0,3 5 0,2 3-32,3 13-96,3 7 64,1 7-64,-2 2 48,-5 2 64,-6-3-112,-1 1 16,-12-6 64,-1-1 80,0-2-64,-8-5 32,-7 2 16,-2-5 16,-4-2-16,-2-2 32,-3 0-80,-1-3 64,4 2-16,0-3-48,8 1-112,0 1-257,6-1-287,2-1-817,7 1-592,0-4-1504,0-2-3683</inkml:trace>
  <inkml:trace contextRef="#ctx0" brushRef="#br0">30459 26732 6659,'0'0'16,"-1"-38"1841,-3 21-641,-1 0-383,1 2 159,-2 4 385,2 3-321,-1 0-223,3 3-17,-1 2 17,-1-2-81,4 5-16,0 0-95,0 0-257,4 8-352,10 8 0,13 13-16,12 10 1008,10 15 721,9 18-144,10 11-209,2 8-319,-1 4-49,-2 5-159,-9-12-625,2-7-176,-10-14-144,-3-9 128,-7-10 288,-4-12-192,-6-6-32,-4-4-80,-12-8-32,2-5 80,-10-2-80,-5-8 16,-1 2-288,0-5-160,-7 0-64,-2-8-449,-5-3-720,-2 2-624,2-5-272,-2-3-1377,2 4-1824</inkml:trace>
  <inkml:trace contextRef="#ctx0" brushRef="#br0">31194 27155 7555,'0'0'6611,"0"43"-4017,3-12-785,10 6-1,-2 9-271,8-2-288,1 3-193,0-7-464,3-2-175,-3-6-209,-1-6-64,-5-3-64,-1 1-32,-8-6 32,-5 4-16,0-6 16,-12 3 16,-8-4 32,-6 2 144,-13-4 96,-5-1-256,-2-3 16,-6-1-80,-1-8-32,6 2 64,7-2-64,4 0 48,13-6-64,2-4-96,12 2-48,9-2-160,0-6-560,16 3-513,6 0-352,2 1-304,0 5-928,-1 1-2609</inkml:trace>
  <inkml:trace contextRef="#ctx0" brushRef="#br0">31114 29253 8884,'0'0'1793,"0"0"-448,-12 53 1296,3-30-512,-2 7-1281,-2-7-544,1 1-144,1-8-16,5-3 64,3-5 65,-4-3-113,7-5 144,0-5 160,0-14-208,0-2-176,7-10-64,-1-7-80,4-7 0,-2 3-48,0 2-144,-1 7-144,0 8 176,0 10 208,-1 9-32,0 6-96,-1 6 64,2 7 80,1 8 48,0 0 128,5 0 64,-3 1-128,4-7-16,-3-5-80,0-1 16,5-9-16,-1 0-32,-4-3-80,0-3-352,-2-4-353,0 2-159,-4-2-337,3 7-816,-8 0-816,0 3-2113</inkml:trace>
  <inkml:trace contextRef="#ctx0" brushRef="#br0">31030 29767 10309,'0'0'2433,"0"0"-1649,0 0-288,0 0-159,39-43-1,-21 31 112,-3 0-192,3-1-160,-8 2-96,3 0 64,-3 7-48,-8 0 0,1 2 16,-1 2 80,-2 0-48,0 0-32,0 2-80,7 4 32,-5 5 641,4-4-113,1 1-224,0 0 16,6-2 160,-2-5-128,4-1 1,-1 0 63,2 0 48,-5-1-64,1-9-160,-1-5 16,1 0-176,2-4-16,-4 0-16,3 1-16,-5 0-48,-6-1-208,4 3-208,-6 3-304,0 2-49,0 7-495,0 4-97,-6 0-944,4 2-3089</inkml:trace>
  <inkml:trace contextRef="#ctx0" brushRef="#br0">31236 29634 6723,'0'0'1937,"0"0"-1153,0 0-287,0 0-97,0 0-128,0 0-80,-1 10-96,1-5-16,1 1 416,-1-4-432,4 4 0,-4-6-48,2 0-16,-2 0 16,0 0 32,0 0 64,0 0 529,0 0 127,0 0-112,0 0 1,0 7-257,0 1-64,0 7-16,0 4 32,0 4 1185,0 5-176,0-1-609,3 1-192,3-3 32,1-5-271,-5-1-65,3-6-112,3-5 0,-6-2-64,4-1-32,-3-2-16,2-3 16,2 0 0,-5 0 0,4 0 0,-2 0-32,-1 0 16,-2 0-32,5 0 0,1-3 16,-4-2-16,6 2 0,3-2-48,-4-2-64,0-2-192,2 1-96,-1 2-209,-3-2-95,-1 3-336,-5 1-129,0-2-512,0 3-608,0-5-1424</inkml:trace>
  <inkml:trace contextRef="#ctx0" brushRef="#br0">31332 30319 8036,'-18'37'3361,"1"5"-1248,-4-2-208,5-8-464,3-4-705,3-6-416,6-12-144,4-7-128,0-3 112,0-13 16,3-9 1,4-9-145,0-6 16,-1-8-96,-1-4 48,4-2 64,-3-1-80,0 5 0,1 11-257,-6 6 193,6 9 64,-4 8 0,2 7 0,-1 4-48,-1 2 0,5 0 16,1 0 48,4 5-64,3 1 32,2 1 48,2-1 0,3 0 80,0-2 0,-1-1 64,-4 0-15,1-1-33,-9 1-64,3 0 16,-2-1-80,2 3 32,1-2 0,-3 0 0,4 0-32,-1 5-176,1 1-497,-6 5-687,0 3-1106,-6 3-2160</inkml:trace>
  <inkml:trace contextRef="#ctx0" brushRef="#br0">31577 31583 5827,'0'0'848,"0"0"-832,0 0 1985,0 0-881,0 0-767,0 0 671,31 29 33,-28-23-225,-3-1 0,0 0 177,0-5 127,0 6 33,-3-6-97,-3 0-95,1-11-225,-4-8-352,-1-2-96,1-11-175,2-6-33,0-6-16,0-7-48,0-4-112,1 0 32,0 0-16,1 2 16,2 0 80,-1 3-32,2 2 16,-2 0 0,2 3-16,-6 1 32,2-3 0,-7-2 0,3-1-112,2-3-64,0 2-161,1 1 81,1 3 16,5 7 112,1 3 96,0 8 0,0 2 0,0 1-32,0 3 48,0 4-32,0 0 64,0 3-64,0 0 16,0 0-64,0-2-176,-4-1-192,1 1 32,3-2 79,0-3 97,0 6 160,0 0-16,0 2 80,0 1 32,0 6-16,0 3-32,0 2 32,0 1 0,0 2 0,0 0 0,-3 0-32,0 0 32,-1 2-64,4 1-256,0 2-912,0-2-353,0-1-480,0 1-816,0 3-2610</inkml:trace>
  <inkml:trace contextRef="#ctx0" brushRef="#br0">31981 31272 4882,'0'0'1761,"0"0"-1393,0 0-560,0 0 320,24-36 448,-24 32-143,0 4-113,0 0 160,0-3 16,0 0-112,0 0-416,0 1-128,0-2 160,-2 3 32,2 1 96,0-3-16,0 3-48,0 0-64,0 0-16,0 0-160,0 0-784,-4 0-1249</inkml:trace>
  <inkml:trace contextRef="#ctx0" brushRef="#br0">31971 31284 7251,'0'0'-800,"0"0"2913,0 0-784,0 0-593,0 0 0,0 0-128,0-10 33,3 8-81,1 2-32,-4-4-112,0 4-15,0-2-81,0 2-32,0-3-80,0 3 16,2 0-16,-2 0 16,4-2 32,-3 2-144,-1 0-15,0 0-81,5 0 16,-5 0-16,3 0-16,-2 0 0,-1 0 16,4 7 16,-1 7 384,-3 15 544,3 6-15,3 14-17,-3 6 465,1 4-417,-4 8-320,0-9-335,0-5-33,0-6 0,0-7 0,0-9 48,0-4-64,-4-7-192,4-6 0,0-3-80,0-4 16,0 0-48,4-7 0,3 0 0,0 0 0,-1 0-16,0 0-320,-2 0-160,-4 0-721,0 0-335,0 0-305,-1 1-336,-8-1-1569,-4 0-2737</inkml:trace>
  <inkml:trace contextRef="#ctx0" brushRef="#br0">31965 31343 2561,'0'0'704,"0"0"-720</inkml:trace>
  <inkml:trace contextRef="#ctx0" brushRef="#br1">23594 37812 6227,'0'0'4786,"0"0"-1825,0 0-1280,0 0-464,42-19-145,-12 15-95,11-1 735,5 1-127,14 2-352,3-4-289,5 1-400,-2-1-384,-8 2-47,-2-4-161,-12 0 96,-11 3-48,-10-1-16,-8 1-16,-13 0-49,-2-3 33,-2-2 96,-7-3-64,-4-4-96,-1-2 32,-1 1-48,1-1-48,3 3-32,-4 0 0,3 3-48,2 6 16,1-1 112,2 3 144,3 1-16,1 4-32,3 0-48,0 5-1073,0 3-880,7 3-768,-2 1-2674</inkml:trace>
  <inkml:trace contextRef="#ctx0" brushRef="#br1">25630 37980 14054,'0'0'1425,"0"0"-1121,0 0-304,0 0 1297,0 0 127,0 0-479,-3-10-465,31 7-96,17-5 641,7 3-305,8-3-160,4-3-175,3 1-129,1-3 464,-7-1 240,-2 4-784,-6-4-224,-11 1 113,-8 0-65,-3-3-65,-15 1-15,-6-1-144,-7-6 64,-3 4-112,-3-4 176,-7 7 16,2-2 64,-4 9 32,4 3-16,-1 3 0,3 2-32,2 0-64,4 0-416,-5 6-289,5-1-415,-2 3-17,-5-3-463,1 1-225,-4-2-528,-5 0-577,0-3-7715</inkml:trace>
  <inkml:trace contextRef="#ctx0" brushRef="#br1">23359 38448 9604,'0'0'4851,"-7"42"-2931,0-6-527,7 8 928,0 12-448,0 2-432,0 2-337,0-4-319,0-2-273,7-13-352,0-9-48,-3-5-32,1-12-16,2-3 32,-4-5 0,-3-7 96,3 0-48,-1-11 144,-2-12 129,0-9-321,0-13-64,0-14-16,0-4 16,0-15-32,0-2-128,-2-2-273,-4 2-47,6 3-352,-7 12 672,7 10 112,0 6 0,0 7 0,0 7 0,10 3 64,2 6-32,3 5-32,1 5 32,8 9-96,4 3-16,-4 4 96,5 11-16,-6 10-80,-3 6-257,-2 7 97,-2 6 208,-6 5 48,-1 2-16,-4 3 80,1 2-32,-6-5 0,0-2-16,0-5 48,-11-4-16,-1-7 0,-4-2 33,-4-7 79,-4 0-96,4-8 32,-3 0-32,-1-7-32,8-5-32,-6 0-16,7 0 48,6-4-80,2-1-465,0 3-463,7 0-753,0-2-864,0 4-2193,9-2-1553,3-1-2097</inkml:trace>
  <inkml:trace contextRef="#ctx0" brushRef="#br1">23952 38267 12278,'0'0'4162,"-5"33"-3122,-6 5 657,-8 10 16,2 9-273,-3 5-31,0 1-129,4 1-415,0-7-545,9-4-224,3-7-64,1-10-48,3-7 48,3-11-48,8-5 32,2-9-48,6-4 48,-3-5-16,8-9 32,-1-2-80,-3 0-48,-1 0 16,-5 3 64,-5 2 64,-4 3-48,-5-1 48,0 0-16,-1-1 0,-12-1-48,-1-5-48,-1 1 0,-3-2-288,1 4-80,2-1 127,1 5 386,5 3-98,2 1 34,4 5 47,3 0 48,3 0 0,6 5 64,12 1 288,2 2 64,7-3 144,2-2-239,1-3-81,-5 0-192,0 0-96,-11 0-48,-3-3-32,-5-6-128,-9 2-224,0-1-129,-6-3-447,-4-1-897,-6 0-304,0 5-432,1-4-1697,2 4-2929</inkml:trace>
  <inkml:trace contextRef="#ctx0" brushRef="#br1">24308 38425 14695,'0'0'4866,"0"44"-3794,-11-8 17,-2 6 1728,2 7-912,0 2-816,2-7-401,2-4-480,2-8-128,5-6-112,0-7 64,0-7 0,0-11 32,5-1-32,2-15 32,2-11 16,-1-6-32,0-10 32,-2-7-96,1-4-16,-5-4-432,-2-4-240,0 0-305,0 5 225,-9 9-17,3 10 513,1 7 256,2 11 144,-3 10 64,6 3 81,0 6 143,6 0-304,12 0-16,5 0-48,6 3-16,7 0 80,5-3-32,1 0 96,-4-6-128,-2-2 16,-8-3 16,-4 5-176,-10-1 80,-4 7-16,-8 0-848,-2 0-1073,-12 13-64,-2 1-1297,-10 2-2849</inkml:trace>
  <inkml:trace contextRef="#ctx0" brushRef="#br1">24311 38547 18312,'0'0'4066,"0"0"-3041,0 0-801,56-19 1441,-24 6-465,5-1-608,-3 1-175,-5 2-273,-5 3-80,-4 6-224,-7 2-1041,-8 0-1792,-5 2-833,0 6-1745</inkml:trace>
  <inkml:trace contextRef="#ctx0" brushRef="#br1">24830 38626 4866,'0'0'10581,"34"-16"-8436,-7 10-288,4-2 32,2 4-385,-1 0-383,1 3-401,-7 1-576,-3 0-96,-4 0-48,-2 1-96,-9 3-864,-2-4-401,-3 3-207,-3-3-257,-3 0-256,-3 0-1457,-2 0-2481,-8-3 193</inkml:trace>
  <inkml:trace contextRef="#ctx0" brushRef="#br1">24967 38742 16648,'0'0'2609,"0"0"-2241,0 0 528,55 0 801,-28-5-352,3-3-593,-1 2-496,-3-1-224,-2 5-80,-7-4-816,-1 4-849,-5-2-1536,-8-1-3298</inkml:trace>
  <inkml:trace contextRef="#ctx0" brushRef="#br1">25908 38336 7107,'0'0'3394,"0"0"-1697,0 0-465,0 0 337,0 0-193,0 0-271,16 3 32,-16-6 95,-5-2-400,-6-4-303,-6 0-129,-4 1-32,-6 2-112,-6 6-240,-7 0 16,-5 6-32,1 10 128,-1 10 288,11 8 129,1 14 47,15 5 208,10 7 577,8 4-257,17-3-607,12-6-481,8-7-48,2-11 32,4-10 16,-3-11-16,-1-11 64,-8-5-64,-1-5 48,-7-11 0,-4 0-48,-8-2 0,-4-1-176,-5 6-192,-2 0-177,0 7-207,0 4-545,-2 2-591,-2 0-770,1 0-2752</inkml:trace>
  <inkml:trace contextRef="#ctx0" brushRef="#br1">26218 38402 9412,'0'0'5283,"0"0"-3186,0 0-272,0 0-497,0 0-319,13 61 207,-13-24 17,0 5-321,0 2-47,0-6-161,0 0-352,0-10-160,0-1-96,4-11 96,-4-5-144,1-4 80,-1-3 48,6-4-32,-6-8-47,3-6 47,1-6-112,-2-7-80,-2-9-241,0-2-287,0-11-320,0 0-49,-9 1-191,2 0 79,-10 6 353,3 5 576,-1 11 144,-2 2 32,4 8 240,5 5 464,0 1 177,8 5-369,0 2-160,6 3-304,8 0-64,7 0-48,6 0 128,11-3 64,2-4-63,4-5-33,9-1 32,-8-3 80,-5 7 160,-4-3-128,-13 7-48,-9 3-160,-5 2-16,-9 0-16,0 4 0,0 5-176,-9-1-384,2-1-657,-7 7-912,-2-3-448,-1-2-1409,-2 3-2433,1-2-1168</inkml:trace>
  <inkml:trace contextRef="#ctx0" brushRef="#br1">26243 38762 18841,'0'0'2721,"0"0"-2433,0 0-272,46-45 160,-16 27 416,7 0 241,1-1-209,-3 7-448,-3 5-128,-2 5-16,-7 2-592,-6 0-1153,2 5-832,-8 3-1713,-8-3-6643</inkml:trace>
  <inkml:trace contextRef="#ctx0" brushRef="#br1">26303 38537 16375,'0'0'2658,"0"0"-2178,0 0-320,0 0 640,0 0 257,0 0-465,26-15-240,-12 12-160,8-2-160,0-3 0,5 2 16,-1-2-64,-2 1 0,-3-2 48,-1 7-48,-5-4-176,-4 6-656,-4 0-449,-5 0-1136,-2 0-2193,-2 0-8740</inkml:trace>
  <inkml:trace contextRef="#ctx0" brushRef="#br0">38001 26430 8420,'0'0'3121,"0"0"-800,0 0-816,0 0-208,0 0 63,0 0-79,32-24-321,-14 16-431,0 0-161,-1-7-176,4 1-16,2-4-112,-6-4-16,3-2-48,2-2 0,-5 3-16,-1-1 0,-10-3 80,-5 8-96,-1 2 80,0 0-16,-1 7-32,-12 4 32,1 6-16,-5 0 0,-2 10-48,-2 9 64,-11 2-48,1 15 48,-5 2-16,5 7 0,-7 6 48,5-1 80,4-2 96,1-5 16,12-10-112,2-6 80,7-6 97,4-2-81,3-9-160,11-5-96,17-5 48,6-5-32,16-14 32,6-9-80,3-7-352,1-2-113,-14 6 145,-13 7 80,-19 8-32,-14 13-16,-17 3 80,-22 29 176,-14 11 80,-11 18-16,-8 13 256,3 6 400,2 10 304,15-10 97,27-10 304,12-15-609,23-21-544,24-8-32,13-22-192,19-1 0,-2-20-96,3-7-576,-1-1-417,-16-3-496,-16 3-1088,-15 1-2817</inkml:trace>
  <inkml:trace contextRef="#ctx0" brushRef="#br0">38419 26676 11717,'0'0'3890,"0"0"-1553,15 50-240,-14-26-272,3-3-849,-4-6-351,0-3-257,0-7-96,0 0-240,2-5 16,-2 0-64,0-14-832,7-3-1313,-5-13-1409,5-10-2305</inkml:trace>
  <inkml:trace contextRef="#ctx0" brushRef="#br0">38510 26316 15559,'0'0'1969,"0"0"-1361,0-42 337,0 39-369,0-3-224,0 6-256,1 0-112,5 9-576,-2 5-2129,2-1-2498</inkml:trace>
  <inkml:trace contextRef="#ctx0" brushRef="#br0">38745 26539 8772,'0'0'6227,"0"0"-4450,54 0-17,-24 0 97,6-2-528,3-9-641,-1-5-192,1-4-271,-10-2-113,0-4-64,-5-4 16,-8-1-96,-7-4-256,-4 1-65,-5-1 81,0 7 144,-5 4 64,-4 8 80,1 10 16,-4 6 144,1 23 16,2 16 337,3 8 815,-1 13 97,7 4-321,4 3-399,6-7-689,9-10-32,5-10 16,-1-8 0,3-11 32,-2-10 16,-1-5 0,-2-6 0,-4-6-48,-2-11 32,-2-6-64,-5-1 0,-5-5-32,3 3 32,-6 5-48,0 2 112,0 11-48,0 3-16,0 5-32,0 10-64,0 6 32,0 7 48,7 1 32,0 3-32,7-3 0,2-3 32,-1-2 0,0-5 0,-4-5-16,3-3 64,-1-4-64,-2-2 48,2 0-32,1 0 48,2 0-48,7 0 0,-2-4-32,4 0 32,-2-1 16,1 1-32,3-5 48,-7-1-32,-1-4 32,-3-4-48,-3-1 32,-5-8-64,0-5 16,-4 1-16,-4-1-16,0 6 48,-12 3-16,-2 7-32,-8 8-16,-2 8 32,1 5 16,3 14-49,1 9 33,5 12 0,13 4 96,1 2 16,4 1 161,16-7-97,10-3-48,3-10 48,3-8 48,2-10-96,-9-3-32,-3-6 0,-6 0-128,-6-6-785,-9-7-671,-5-6-1490,-5-9-2240</inkml:trace>
  <inkml:trace contextRef="#ctx0" brushRef="#br0">38889 26169 9316,'-21'38'4834,"4"9"-1776,-2 5-545,6 10-256,9 1-448,4 5-481,3-1-687,7-11-305,0-9-224,3-7-48,-6-9 0,3-7-16,-3-10-64,-1-1 32,-6-3 16,0-7-528,-4-3-673,-5-8-207,-1-10-1057,-6-9-2386,-2-7-2976</inkml:trace>
  <inkml:trace contextRef="#ctx0" brushRef="#br0">40050 26651 7988,'0'0'2625,"0"0"-400,0 0-1505,0 0-192,0 0 225,0 0 111,-30 2 257,28 7-145,2 3-47,0 1-97,0 6 64,2 0 97,5 0-113,0-2-191,0-2-161,-5-7-32,5-4-80,-7-4 0,0 0-79,3-4 175,-3-10-128,0 1-224,0-11-96,0-3-48,0-5 0,-3-4 0,3-4 0,0-2 16,0 5 0,0-3-32,7 9 64,1 3-64,3 7 48,0 8-192,2 5 80,-3 8-16,6 0-48,-1 11 176,0-1-96,-1 1 48,2 3-256,-8 1-561,0-4-351,0-1-529,-2 1-832,-6-3-1377,4-8-2497</inkml:trace>
  <inkml:trace contextRef="#ctx0" brushRef="#br0">36228 27908 9396,'0'0'2722,"0"0"-786,-29 48-607,19-33 240,6-1-161,0-3-207,4-11-449,8-8-111,22-22 527,12-17-239,16-16-81,17-19-400,15-18-240,9-10-64,11-4 80,-1 1-80,-10 2-47,-1 7 143,-14 12-160,-15 21-833,-16 10-175,-15 24-353,-18 14-399,-14 14-818,-10 9-1696,-16 11-912</inkml:trace>
  <inkml:trace contextRef="#ctx0" brushRef="#br0">36841 26837 12070,'0'0'2401,"0"0"-1441,-39 0 49,32-3-129,7-1-128,7-8 193,19-3-497,13-9-384,12-2-32,8-6 16,10 0-16,-2 6 64,2 7-144,-8 6 16,-6 13 256,-8 5 128,-8 16 193,-13 11-1,-11 5-64,-7 0-128,-8 3-112,0-9-96,0-1-64,-6-9-32,4-6 0,-5-7-272,2 1-1216,-1-7-1170,-3-2-1984</inkml:trace>
  <inkml:trace contextRef="#ctx0" brushRef="#br1">23880 26721 12102,'0'0'2897,"0"0"-816,0 0-1825,0 0 0,0 0 817,11 43-113,-5-24-512,7 4 32,-6 7 209,0 6-1,5 10 337,-1 7 207,-2 10-47,5 8-305,-4 6-224,2 4-127,-5 5-161,3-2 32,-3 3-224,-7-1 80,0 1 16,0 0-48,0 0-16,-7-5 33,1-6 63,2-6 16,4-13-128,0-6-320,0-11 96,10-8-64,-2-9 128,2-8-272,1-6-449,1-9-591,0-5-1425,-5-14-1665,-6-2-4162</inkml:trace>
  <inkml:trace contextRef="#ctx0" brushRef="#br1">23883 27915 12438,'0'0'5618,"0"0"-4705,-12-43-321,12 33 208,0 4 161,0 4 31,0 2-95,9 2-513,5 23-240,4 9-32,6 8 1921,0 9-528,-1-2-865,-3-2-16,0-8 96,-5-13-207,1-9-177,-8-5-64,6-9-64,-5-3-32,4-11-48,-5-8 128,4-7-160,-1-11-112,-2-3 48,1-3 16,-2 2-464,4 4 0,-4 7 32,1 11 48,4 9-145,-2 10-543,1 0-49,-1 0 49,1 6 32,-4 7-433,-2-3-480,-6-2-1216,0 5-3410,0-7-3410</inkml:trace>
  <inkml:trace contextRef="#ctx0" brushRef="#br0">39650 27218 12886,'0'0'1473,"0"0"-1345,0 0 560,-51-13 705,31 13-209,-7 0-271,-2 3-1,5 7-416,-2 4 0,6 5 17,-2 4 111,8 9-128,8 2-192,2 5-64,4 4-144,7 0 65,2 4-1,-1-3 48,5 2 0,-4-1-48,-8-3 0,5 3-64,-6-8 64,0 3-112,0-8 64,0-6-128,0-3 48,-6-4-128,5-6-400,-6-5-545,1-2-431,0-6-785,-2-3-1425,-1-8-3089</inkml:trace>
  <inkml:trace contextRef="#ctx0" brushRef="#br0">39344 27729 8612,'0'0'6627,"0"0"-6099,0 0-400,0 0 929,3-35 592,11 28-1,-2 1-223,2 0-753,0 6-512,8 0-144,-5 0 96,3 0 16,4 0-112,-1-1 32,5-3-96,-3 4 48,5-4-320,-7 0-672,6-1-689,-6-5-1056,-3 2-1521,-3-11-3858</inkml:trace>
  <inkml:trace contextRef="#ctx0" brushRef="#br0">39871 27323 5987,'0'0'6691,"0"0"-6339,0 0 224,0 0 1137,0 0-224,0 0-593,-4 6-80,0 26 481,4 8 336,-2 9-193,-5 8-175,5-2-192,-2 2-129,3-6-416,-2-6-288,3-7-80,0-7-80,3-4-32,4-9-16,2-7 17,6-3-82,0-8-351,0 0-640,0 0-801,0-8-736,-8-11-2033,2 1-4130</inkml:trace>
  <inkml:trace contextRef="#ctx0" brushRef="#br0">40083 27683 11333,'0'0'7764,"0"0"-7044,0 0-1072,0 0 336,6 43 432,-6-22 785,4 1 207,2 2-591,2-6-401,7 0-272,-1-7-80,5-7 32,-1-4-80,-2-7 0,-1-10-64,-6-8-160,-3-4-128,1-3 0,-7 0-65,-7 0-47,0 9-80,-9 6 320,-5 6 224,6 7 96,-2 4-64,2 5-32,0 9 0,8 1-48,0 4-368,4 0-1137,3-4-1184,0-2-2450</inkml:trace>
  <inkml:trace contextRef="#ctx0" brushRef="#br0">40355 27628 13030,'0'0'8564,"0"0"-7764,-27 46-816,23-26 32,4 4 224,10-4 257,7-5 319,7-5-112,2-4-528,4-6-112,0-3 0,2-10 0,-9-3-64,-5-6-64,-7 4 0,-4-4-256,-7 4 176,-3 3 64,-9 3 80,-2 8-48,-2 4 96,2 0 240,2 13 80,4 8 177,5 2 239,3 4-320,14-3-160,12-1-31,9-4-113,3-8-80,8-5 16,-6-6-64,3-9 16,0-9-176,-10-1-112,-4-7-193,-9-6 1,-8 0 0,-10-5 32,-2-3-192,-6-1-97,-11 3 241,0 4 368,-6 4 128,-6 12 464,6 5 657,6 10-433,3 3-544,1 11-192,4 2-16,8 2-624,1 2-945,0-3-992,4-7-1745,-1-7-5426</inkml:trace>
  <inkml:trace contextRef="#ctx0" brushRef="#br0">39286 28318 12438,'6'46'4274,"-5"9"-2113,9 9-192,-3 2-465,1-3-623,0-7-513,5-19-64,-3-14 16,-3-10-64,6-4 240,-4-9 177,-2-9-129,-4-8-160,-3-10-112,0-10-32,-3-5 65,-4-9-33,0-7-64,-1 0-352,1-6 64,5 1 0,2 2 0,0 10-32,9 7 80,6 7 16,1 5-49,6 14 33,1 5 16,-1 7-16,9 6-32,-2 19 16,3 8-32,-8 6 16,-1 10-16,-3-1-112,-3 3-192,-10-3-80,0-6 160,-7-8 304,0 0 32,0-6-48,-13-5 96,-1-5-80,-6-4 0,-4-3 32,-3-2-32,-2-3 32,5 0-64,-1 0-16,10-3-96,2-2-193,7 5-303,6 0-704,0 0-1074,13 0-2208,1 0-1232</inkml:trace>
  <inkml:trace contextRef="#ctx0" brushRef="#br0">39815 28536 21354,'0'0'2513,"-59"61"-1985,36-25-496,5 1 304,9-7-16,9-10-207,9-8 543,11-7-368,7-5-208,6-11 32,-7-5-224,1-8-240,-3-5-240,-10-2-33,-12-4-479,-2 3 15,-2 0 97,-11 1 400,-5 7 415,-4 5-31,1 6 144,-3 5 48,8 8-16,0 0 0,4 0-848,10 5-1649,-1-2-1617,3 2-4386</inkml:trace>
  <inkml:trace contextRef="#ctx0" brushRef="#br0">40186 28350 21578,'0'0'2465,"0"0"-2305,0 0-64,0 0-96,-42-13 192,27 21 32,-6 5-32,3 2-128,4 4-32,-1 2 16,8 3-96,0-2-288,5 2-352,2 2 528,9-3 208,2-1-80,7 0 64,6-1-16,-2 0-48,-1-1-16,-4 2 16,-3-4 16,-5 1-32,-9-3-176,-1-1-32,-14-4 160,-3-3 80,-2-5 64,-8-3 0,5 0-16,3-9 0,2 0-16,1-5 32,8 1-817,3 0-879,6-1-497,3 1-1665,9-2-2753,5-2-368</inkml:trace>
  <inkml:trace contextRef="#ctx0" brushRef="#br0">40484 28284 19673,'0'0'1729,"0"0"-1633,-47-8-64,20 8 16,4 10 240,-7 4 160,7 4 0,-1 1-207,9 2-97,9 3 32,6-1-144,6-1 64,16 0-48,2-2 16,2-2-48,1-1 16,2 2 0,-5-2 16,-8 0-16,-2-2-64,-10 4 32,-4 0-64,-8-1 48,-11-5-32,-4 3 64,0-3 0,-4 1 112,3-6 64,8-3 64,-1-5-176,3 0-128,8 0-96,6-5-464,0-1-529,6-7-656,2 0-1168,11-1-2209</inkml:trace>
  <inkml:trace contextRef="#ctx0" brushRef="#br0">40663 28546 23867,'0'0'2305,"0"0"-2401,-5 51-64,5-30 176,0-6 240,0-3 96,1-5-192,9-5-272,-1-2-976,-1-2-705,2-17-1233,-8-9-4817</inkml:trace>
  <inkml:trace contextRef="#ctx0" brushRef="#br0">40705 28191 13286,'0'0'10437,"0"0"-9813,0 0-1504,0 0-97,0 0-463,44 27-1186,-35-24-2080</inkml:trace>
  <inkml:trace contextRef="#ctx0" brushRef="#br0">40916 28188 13446,'0'0'6115,"0"0"-5491,0 45-544,0-16-64,0 11 833,0 5 495,0 3-15,0 1 16,0-3-433,0-2-400,0-7-176,0-4-192,6-16-160,-3-1-32,3-8 48,1-2 32,0-6 48,3-3 32,2-8-64,-1-5 1,2 3-146,1-5 129,-6 5 16,1 0-96,4 5-16,-8-1 48,0 7-32,1 2-16,1 0 0,-5 11-48,2-1 128,-3 5 16,-1 0 0,5 0-48,-2 1-16,2-3 16,1 0 0,0-5 16,2 3-128,-2-6-64,1 3 160,-7-6 48,0 2-32,0 0 16,-13-4 32,-3 5 32,-8-5-64,-5 0 0,-2 0 16,0 0-32,8-5 48,1-5-208,8 2-1120,11-2-833,3-4-529,10 1-2816,4 3-7204</inkml:trace>
  <inkml:trace contextRef="#ctx0" brushRef="#br0">41300 28124 16968,'0'0'2817,"0"0"-2513,0 0-384,0 0 64,0 0 144,0 0 865,-28 55 335,28-17-175,0 7 15,0 8-15,0 4-449,0-3-256,0 2-207,0-12 111,0-6 224,0-6-208,0-9-272,0-5-96,0-7-32,0 0-16,-2-11-512,-4 0-753,-1-6-1264,6-11-1441,1-11-6082</inkml:trace>
  <inkml:trace contextRef="#ctx0" brushRef="#br0">41372 28526 23467,'0'0'1809,"43"8"-1937,-19-5 208,5-3 864,-5 0-16,4-3-255,-8-8-449,-2 1-176,-4-9-64,-5 4-48,-3-6-128,-6-6-465,0 0-79,-6-1 176,-8 9 208,-1 2 224,-6 16 128,4 1 64,-6 16 80,4 8 128,5 8 288,8 4 16,2 3-223,4-2-145,13-4-112,4-8-16,4-2-144,5-8-208,1-9-449,2-4-607,3-2-977,-5-8-321,-7-7-3024</inkml:trace>
  <inkml:trace contextRef="#ctx0" brushRef="#br0">23055 30023 5330,'0'0'5171,"0"0"-4771,0 0 32,0 0 465,0 0-225,0 0-224,-29-21-32,29 17-32,0 4-143,0-1-145,9-3-48,2 4 0,8-2 16,4 0 128,3 2 944,7 0-159,1 0-273,-1 0-448,0 0-256,-4 2 16,-2 0-80,-4 3-1152,-8-5-2674</inkml:trace>
  <inkml:trace contextRef="#ctx0" brushRef="#br0">24242 30237 5154,'0'0'801,"0"0"-241,0 0 80,0 0-79,0 0-65,-16-37 96,15 35-256,-2 0 16,-1-2 193,2 4 191,-2-2 16,4 2-63,-2-3-161,2 3 320,-4 0-47,1 0-289,-3 0-272,1 5-112,-8 3-96,6 5-16,-8 6 0,3-6-32,1 4 48,3-7-48,1-2 48,0-5-48,7-3 32,-2 0 32,-2 0 48,4 0 32,0 0 0,0-6-48,0 1-32,0-3 0,6 3-32,-2-3 0,-1 6-16,-3-4 0,2 3 16,1-1-16,-1-2 0,-2 0 0,0-5 16,0 3-32,4 1 32,-4-4-16,4 1 0,-2-1 0,5 1 0,-5-4 32,3 4-48,2 2 32,1 2-16,1 5 0,3 1-16,5 0 48,2 1-32,1 7 160,3 3 0,-2-3-47,2 3-33,-9-3-80,2 5 32,-4-5-16,-7-1-32,-5 1-353,0 1-1327,0-5-1186,0-4-2352</inkml:trace>
  <inkml:trace contextRef="#ctx0" brushRef="#br0">24564 30899 3314,'0'0'7523,"0"0"-5586,0 0-1153,0 0 417,9 63 816,-5-23-128,-4-1-689,0 3-223,0-3-17,0-1-224,0-11-255,0-4-145,0-5-112,0-6-176,0-5 0,0-4-16,0-3 16,-4 0 112,4-14-32,-2-3-64,2-10-96,0-8 0,0-5-32,0-2 80,2-3-64,2 1 32,-2-2 32,-2 6-32,4 4 16,-1 1-32,2 8 32,1 4 16,3 5 16,2 4-32,4 6 0,-1 3 0,4 2-16,3 3 0,2 7-48,-5 8 32,1 3-16,-9 5 16,0 4-32,-7 5 48,-3-3-32,-3 3 32,-9 0-16,-4-6 32,-4 1 16,0-4-16,-4-4 32,7-6-48,-3 0 64,1-5-64,12-2 32,-3-1-16,7-5 16,3 4 0,3-4-32,14 4 32,10-4 0,2 0 192,10 0 128,-1 0 176,0 2-144,-5 1-175,-3 3-145,-10 4-48,-6 1 16,-1 4-48,-13-1 0,0 4-64,0 1 32,-10-1-49,-3-1 33,5-8 32,0 5-304,1-9-512,0-5-753,3 0-928,-2-13-2033</inkml:trace>
  <inkml:trace contextRef="#ctx0" brushRef="#br0">24593 31096 5202,'0'0'849,"0"0"-721,0 0-64,0 0 512,0 0 64,0 0-159,-10 13 463,10-7 481,0 0 47,0 3-31,0 6-240,0 3 111,3 3-95,-2 3-177,-1 3-319,4-3-33,-2-7-304,-2 2-272,4-6-80,-1-2 32,-3-1-64,3-4 16,-3-4-64,0 3-256,0-5-720,0 0-193,0 0-816,0-7-2049</inkml:trace>
  <inkml:trace contextRef="#ctx0" brushRef="#br0">24223 30185 6483,'0'0'2145,"0"0"-704,0 0-1,0 0-223,0 0-33,0 0-207,0-7-305,0 7-384,0 0 64,0-3-15,0 3-81,0 0-176,0 0-48,0 4-32,0 10 16,0 3 0,0 3-16,0 9 48,-4 3 256,4 2 224,0-2-96,0 0-144,0-3-95,0-3-1,0 1 80,0-4-48,0-1-80,0-1-48,0-4 96,0 3 16,0 1-32,0 1 0,0 1 32,4 1 17,-3-1 15,-1-2-112,4 10-32,-1-8 0,-3 3 48,2 4-112,-2-2-16,0-1 48,4 5 32,-4-5 16,0 1-48,0-5 48,2 4 112,-2-5 80,0 1 16,7 1 97,-7 0-81,2-4-48,3 5-144,-5 1-32,0-3-48,0 0 16,0 0-48,0-2 16,0-2-16,0-1 0,0 1-48,0-6 48,0 3-32,-5-1 32,3-1-32,-1 2 16,-1-3 0,2 3 16,-2 3-32,4 0-48,0-2 32,0 2-48,0 2 64,0-2-16,0 1 0,0 3 16,0-2 16,0-1-32,0 2 48,6-4-64,-6 4 32,4-2 48,-1 2-48,-3-4 32,0 1-16,2 0 0,-2-2 0,0 0 0,0-2 0,0 1-16,0-3 16,-2 0-16,2-1 32,-7-3-48,7 0 32,0 1-32,0-1 32,0 1-32,0-2 32,0 3 0,0-4-16,7-1 16,-7-1-32,2-2 16,3-3-48,-1-8-176,0-7-528,-4-10-945,0-7-1440,-4-2-3266</inkml:trace>
  <inkml:trace contextRef="#ctx0" brushRef="#br1">24437 31802 7988,'0'0'1696,"0"0"1250,0 0-1410,0 0-319,0 0-305,0-5-287,0 5-209,0 0-176,0 0-96,3 0-48,1 4-32,-2 3-16,4 3 1041,1 4-193,1 2-736,-2 5 128,0 2 161,-1 1-17,1 3-192,-3-4-16,3 1-112,-6 1 32,4-7-32,-3-2 16,-1-3-32,0-9 16,0 5-48,0-7 16,0 1-16,0-3 32,0 0-16,0 0-32,0 0 65,0-8-113,0 1 80,0-7-160,5-2 64,-2 0-17,-3-3 49,0-2-80,0 0-96,0-5-16,0-3-64,-8 2 128,3-1-176,-1-4-16,3 5-32,-4 0 240,0 3 32,4 7 64,-3 3 16,6 1-16,-3 2 32,3 3-48,0 3 64,0-1-48,6 1 48,0 2-80,2-2 32,5 3-32,2 0 16,-1-4 16,2 3-32,-2 1 48,0 2-32,1 0 32,-4 0-32,2 0 16,-3 5 32,0 5-32,-5 1 0,4 2 32,-4 1 16,-1 1-48,-4 2 48,4-1-64,-4-1 48,0 2-64,0-5 80,0 4-64,0-5 16,-4 2 16,4-2-16,-4-4 16,2-2-16,-1 3 48,-2-3 0,1-1 80,-1 0 16,-1 0-32,-3-2-16,0-2 16,0 5-96,2-2 0,-6 0 32,3-3-80,0 2 32,-3 2 0,7-4-16,-2 1-16,5 2-112,0-3-96,0 3-64,3-3-224,0 0-257,0 2-255,0-2-753,9 0-2065,-6 0-2961</inkml:trace>
  <inkml:trace contextRef="#ctx0" brushRef="#br1">24493 31960 9476,'0'0'2001,"0"0"-1104,16 38 911,-12-25-639,-4 1-513,0-4-400,0 4-79,0-5-33,0-1-96,0 3-32,-1-5-16,-2-4-401,3-2-911,0 0-465,0 0-400,0 0-1953</inkml:trace>
  <inkml:trace contextRef="#ctx0" brushRef="#br1">24282 33783 7299,'0'0'-96,"0"0"3378,0 0-945,0 0-848,0 2-145,0-2-111,0 0-369,0 0-80,0-2-15,0-1-129,0 0-160,0 2-95,0 1-65,0-4-48,0 2-176,0-4 64,0-1 16,0-5 48,0-3-144,0-9-48,0-1 0,0-7-32,0-8 96,0 0 16,-2-2-48,-1-1 16,3 3-32,-4 6 80,-1 5-144,-1 1 64,2 3-80,-2 4 64,5 2-48,-6 1 16,1-1 0,4-2 0,2 6 0,0-7 0,0-2-48,0 1 32,0-2 0,0 0-32,2-2 96,4 4-80,-6 0 64,7 6-16,-7 0 32,0 4-32,0 3 0,0-1-16,0 3 0,0 3 16,0-1-64,0 2 96,0-1-112,0-2 80,0 2-16,0-3-16,0 3 0,0-2 16,1 0 0,5 2-16,-6 3 80,0-4-96,4 4 64,-4 2-32,0-3 32,0 3-32,0 0 16,0 0-16,0-2-16,0 2 16,0 0-48,0 0 32,0 0-80,0 0 64,0 0-64,0 0 112,0 0-64,0 0 48,0 0 0,0 0-32,0 0 80,0 0-112,0 0 96,0 0-16,0 0-16,0 0 16,0 0 16,0 0-64,0 2-32,-4 1 64,-2 3-16,5-2 32,-8 5-48,3-1 48,-2-1-16,-5 1 0,3 4-16,-4 3-16,-1 0 48,-2 7-16,0-4-16,-3 8-16,1-1 48,-1 1 0,2-3-32,3 0 16,3-6 16,4-6 0,1 1-16,7-8 0,0-1-32,0-3 32,0 0-16,7-6 64,1-7-32,4-2 0,0-6-32,2-3 32,0-1-32,-5-4-208,4 3-240,-3-3-80,-3 0 47,6 2-47,-7 4 160,-2 4 256,3 8 144,-4 4-32,0 0 64,0 7-48,-3 0 0,0 0 128,0 0 16,0 0-48,3 0-80,1 0 16,0 0-16,2 0 32,7 4 96,-2-1 272,1-1-255,3 6-49,1-6 64,0 6-32,1-3 304,2 3-32,-5 1-64,3 1-128,-2-2-16,-7 1 1,1-2-97,4-1-32,-10 1-64,1-2 64,4 1-128,-6-3 64,4-3-80,1 0-593,0 0-271,0 0-289,-1-6-1664,-3-2-3202</inkml:trace>
  <inkml:trace contextRef="#ctx0" brushRef="#br1">24357 33626 3506,'0'0'1008,"0"0"-1072,0 0-576,0 0-737</inkml:trace>
  <inkml:trace contextRef="#ctx0" brushRef="#br1">11524 30456 12838,'0'0'5218,"0"0"-4337,-6 61-401,6-27 816,0 12-111,8 11-289,1 4 17,6 5 159,-1 0-495,1-7-385,0-12 16,-3-7-144,-1-17 16,-4-4-48,-1-8 16,-5-5-48,-1-6 144,0-12 752,-5-12 257,-4-7-977,-2-14-208,-4-10 16,-3-15-32,3-6 32,1-6-48,0-5-80,4 2-160,1 5-145,9 8 1,0 4 272,0 10 128,15 2 16,1 5 80,6 8-16,0-1 16,8 8 0,-2 7 16,1 7-144,1 14 32,3 6-112,-4 4-64,-1 19-272,0 15-80,-4 11 207,-4 8 305,-10 12 0,-2 1 48,-8 2 64,0-12-96,-8-6-96,-2-7 176,-9-14 16,3-3 32,-8-10 64,-3-5 96,4-2 17,-1-9-65,1 1-96,0-3-64,1 0 0,8 0-32,0 0 16,2 0-224,5 3-209,7 2-623,0 5-1121,7 3-608,8 1 240,2-4-4483</inkml:trace>
  <inkml:trace contextRef="#ctx0" brushRef="#br1">12282 30204 15719,'0'0'2129,"-47"14"-1745,14 12 817,2 12 208,0 13 63,2 12-143,5 7 111,10 7-159,6 0-272,1 0-817,7-14-112,3-4-32,9-12-32,6-11 48,5-9-16,1-5-16,2-12 32,3-8-64,1-2 32,-4-10-112,1-9-64,-3-4-160,-9-3 15,-8-1-271,-7 0-32,0 3 240,-14 4 272,-2 1 64,-7 3 32,-3 8-16,-1 1-32,4 3 64,3 2-64,6 2 64,4-3-32,8 3 64,2-4 48,9-2-96,8-2 16,6-3 48,4-2 256,5 2 16,1-3 64,-1 5-31,-6 1-81,3 1-192,-7-2-160,-5 4 32,1 2-32,-5 0-48,-6 0-257,0 1-319,-7-4-785,0 1-175,0-3-817,0-7-3474</inkml:trace>
  <inkml:trace contextRef="#ctx0" brushRef="#br1">12634 30372 16375,'0'0'2145,"0"0"-2048,0 33 735,0 5 1505,0 6-256,0 7-80,0 8-673,0-8-575,0-2-433,0-9-16,7-12-80,-5-6-112,2-9-32,-2-8 80,-2-5 144,0 0-47,4-13 143,-4-8-192,3-13-192,-3-6 32,0-11-128,0-7-240,0-5-225,-7-2-223,5 2-496,-2 6 31,2 9 689,-5 11 512,7 9 80,0 11 48,-1 9 224,1 2-16,0 1 112,1 3-176,12-1-192,3 0-32,11 0 16,6 1-16,2-4-16,7 4 80,-4 0-80,-7-7 48,-2 7 17,2-4-17,-11-1 0,-1 1 0,-3 0-64,-2 2 48,2 1-160,-8 1-561,-2 2-431,-3 0-1233,-3 9-449,-3 5-1888,-11 3-5731</inkml:trace>
  <inkml:trace contextRef="#ctx0" brushRef="#br1">12649 30472 18937,'0'0'3073,"0"0"-2833,0 0-352,8 42 304,21-33 657,2-7 527,5-2-479,1 0-481,4-6-304,-3-7 32,-5-1-96,-4 1-16,-5 2-880,-5 3-385,-15 1-656,-4 5-1216,-10-2-3490</inkml:trace>
  <inkml:trace contextRef="#ctx0" brushRef="#br1">13840 30661 9540,'15'58'8084,"-8"5"-4834,0-1-1185,1-4-577,-8-8-543,4-13-385,1-8 0,-5-13-96,0-3-224,0-7-95,3-6-33,-3-12 336,4-15 160,-4-9-448,0-15-208,0-14 256,2-9-64,-2-12-48,6-3-64,-2 0 96,0 3-96,2 9-448,4 9 0,3 18 208,-3 12 96,3 15-144,4 10 80,0 9-176,2 4-49,-2 14 97,4 7 176,-6 8 112,-4 4 32,2 8 16,-6-1-16,0 2 64,-7-2-80,2-8 80,-2-1-48,0-3 48,0-11-160,-6 0 48,-3-7 0,0-3 16,-6-3 64,1-1-80,-2-3-112,-1 0-352,7 0-192,-2-3-577,5-2-304,0 2-320,7 0-1056,0 1-2177</inkml:trace>
  <inkml:trace contextRef="#ctx0" brushRef="#br1">14363 30558 10357,'0'0'6899,"-30"40"-6179,13-17-31,0 6 1087,5 0-63,5 0 128,7 1-528,0-4-689,13-5-464,4-11-48,5-4-16,1-6 96,1-13-64,-8-9 96,2-6-80,-7-4-80,-4-3-16,-7 2-64,0-2 32,-12 3-208,-3 5-240,-3 7-144,-5 1-16,6 7 303,-2 7-63,11 5-80,-1 0-288,9 5-833,0 3-1536,12 3-2642,6-3-4786</inkml:trace>
  <inkml:trace contextRef="#ctx0" brushRef="#br1">14621 30179 19353,'0'0'1553,"0"0"-1617,0 0-529,0 0 417,0 0 128,0 0-976,27 13-1457,-21-2-4675</inkml:trace>
  <inkml:trace contextRef="#ctx0" brushRef="#br1">14660 30536 19241,'0'0'1569,"0"0"-1617,0 0-33,0 0 81,0 0 97,0 0-97,-9 22-49,9-22-1343,0 0-2818,0-11-10245</inkml:trace>
  <inkml:trace contextRef="#ctx0" brushRef="#br1">14839 30606 19001,'0'0'1552,"0"0"-1392,0 0-47,0 0 703,40 20 833,-24-33-177,-2-2-575,2-9-705,-2 0-80,2 0-16,-8 3 64,0 2 112,-1 6-208,-6 5 128,4 4 256,-4 4-79,3 6-401,-1 11 48,3-2 128,0 4-16,6 2-160,-4-2 0,6-6 16,-1-3-481,-2-7-879,4-3-1233,-7-9-1665,-2-11-6979</inkml:trace>
  <inkml:trace contextRef="#ctx0" brushRef="#br1">15175 30385 17416,'0'0'3954,"0"0"-2978,40 6-79,-11-6 1504,10-2-544,4-4-1009,3-3-560,-2 1-256,-4 3-64,-8 1-640,-4-4-2770,-9-3-3025</inkml:trace>
  <inkml:trace contextRef="#ctx0" brushRef="#br1">15280 30102 16760,'0'0'4050,"0"0"-3842,0 0-192,0 48 1696,0-14 545,-3 11-544,-1 9-432,2 1-465,2 4-320,0-4-159,0-6-113,9-6-112,1-12-208,-3-3-16,6-10 64,-4-5-32,-2-2-337,-3-9-735,-4-2-1041,0-9-1153,-4-14-992,-10-8-13046</inkml:trace>
  <inkml:trace contextRef="#ctx0" brushRef="#br1">15698 30325 17944,'0'0'7107,"0"0"-5682,0 0-769,0 0 561,0 0-385,0 0-271,16-32-385,-25 42-288,-5 10-80,0 0-161,-3 7 209,2 1-288,2-1 144,12 2 176,-3-3 112,4-5-32,4 2-32,3-8-64,8 4 64,3-6 48,2 0-16,3-3 48,0 2 0,-3-5 32,-3 1 16,-2 1-32,-10-5-16,-5 1 0,-3 3 64,-14-2 176,-4-1 176,-8 3-368,-4-3-32,2 3 16,-2-2-80,6 2 16,5-1-560,5 1-945,10 1-1616,0-7-1217,7-2-6131</inkml:trace>
  <inkml:trace contextRef="#ctx0" brushRef="#br1">16691 29845 13286,'0'0'3842,"0"0"-3058,-7-33-111,-7 33 447,-11 5-816,-5 19-224,-7 10-96,3 14 464,1 12 305,10 7 239,8 9-159,7 3-33,8 1-224,11-6-240,8-8 177,1-5 175,0-8-256,1-11-304,-6-2-16,-8-8-112,0 2 0,-7-2 0,0-3-16,-8-3 16,-1 1-64,-3-6 16,5-4-320,2-4-384,2-11-833,-3-2-640,4-6-881,-6-11-2416</inkml:trace>
  <inkml:trace contextRef="#ctx0" brushRef="#br1">16464 30536 14967,'0'0'2433,"0"0"-2177,37-16 1633,-20 12 1024,5 0-752,1-1-1136,-2-1-625,-4 2-128,2-1-64,-2-1-96,-2 4-96,0-6 0,-1 5-16,1 0-64,-1 0-560,5 3-417,-3 0 17,5 6-145,-4 5 65,5 2 576,-5 6 544,-3 4-176,1 1 32,-7 3 96,5 4 64,-3 1 416,-3 0 288,2-6-96,4 1-111,-6-8 191,3-4 96,-1-5 113,-4-4-129,4-3-80,-3-3 17,-3 0-1,1-9-48,-4-4-271,0-3-129,0-3-192,0 2 32,0-2-48,0 0 16,-4 1 32,1 4 48,1-2-80,-2 3 16,4 1-16,0-4-48,0 0 64,6 0-112,1-3 64,7 0-48,3 4 16,-2 3-48,2 3-80,3 1 32,-5 8-96,-2 0-272,-2 0-208,-4 10-417,0-3-784,-3 5-1008,-1-7-1265,3 1-4946</inkml:trace>
  <inkml:trace contextRef="#ctx0" brushRef="#br1">17216 30555 24171,'0'0'1505,"0"0"-1473,0 0 176,-10 44 656,8-19 81,2 4-225,0-1-368,6 2-208,8-3-144,1-7 48,6-4-16,0-8 0,-1-8 16,0 0-16,2-16 32,-2-8-176,-5-5-176,-5-5 0,0-3-224,-7 1-449,-3 1 81,-3 3 464,-9 9 384,-6 6 112,-2 6-288,-3 11-32,-1 0-33,6 9-63,4 4-176,5 3-656,9-3-1330,3 0-2960</inkml:trace>
  <inkml:trace contextRef="#ctx0" brushRef="#br1">17518 30581 21978,'0'0'2177,"0"0"-2993,0 0 640,0 0 816,0 0 865,0 0-177,30 25-303,-13-25-497,2-3 48,-2-8 80,0 0-239,-2-3-305,3-1-96,-7-1 80,1 4-32,-2-5-32,-5 9-16,0-3-48,-5 9 0,6 0 16,-6 2-32,0 0-16,0 2-48,4 5 96,-4 1 32,3 1-32,-3-1-32,2 0 16,2-1 32,5-1-64,0-1 64,6 1-32,-1-1 16,9-2 64,-3-3-64,5 5 48,-5-5 0,0 0-16,-7 0-16,-5 0 32,-2 0-529,-6 3-1151,-3-3-1410,-7 0-399,-6-3-4259</inkml:trace>
  <inkml:trace contextRef="#ctx0" brushRef="#br1">21570 30855 4770,'0'0'5971,"0"0"-3090,0 0-1824,0 0-305,0 0-48,0 0 81,0-27 31,0 25-80,0 2-335,0-2-161,0 2-80,0-4 0,0 4-32,0-1-16,0 1 64,0-4 96,0 4-16,0 0-160,0 5-48,0 14-48,0 8 64,0 15 865,4 6 656,-4 10-113,0 0-591,0-5-289,0-3-80,4-8-80,-4-10-224,5-5-31,-3-9-161,-2-8 32,4-1-16,0-9 0,-3 0 80,-1 0 64,0-5-80,4-6 0,-4 0-48,3 1-112,-3 0 80,2 5-48,-2-2 48,0 6-80,4 1 48,-2 0-80,-2 0 32,7 0 48,0 0-48,6-6 64,5-11-32,8-3 32,3-9-32,9-11-32,1-2 32,-5-9 16,5 6 16,-9 0-16,-4 3-96,-6 11-193,-7 6 65,-7 12-320,-3 8-464,-3 5-305,-3 5-480,-13 12-448,6 1-656,-9 6-2354</inkml:trace>
  <inkml:trace contextRef="#ctx0" brushRef="#br1">12306 31654 5763,'0'0'8452,"0"0"-6868,0 0-191,0 0 32,0 0-241,-21 3-528,21 29-303,0 13 463,0 11 929,0 0-273,7 8-351,0-8-465,2-11-448,1-10-144,-6-6 48,6-8-64,-4-6 0,-3-3-32,1-8-64,-3 2-256,-1-3-336,0-3-48,-1 0-113,-6 0-239,-5-6-481,1-5-1696,-2-4-1650,-1-3-1391,-1-9 959</inkml:trace>
  <inkml:trace contextRef="#ctx0" brushRef="#br1">12253 31884 14134,'0'0'3938,"0"0"-2337,0 0-577,0 0 81,40-7 144,-25 7-305,6 0-464,-1 1-304,5 3-112,-5-4-48,7 0 32,-7 0 0,4-9-80,-8 5-368,-2-4-272,3-1-417,-9 3-47,-1-1-129,-6-1-736,3 0-736,-2-5-656,1 2-3539,-3-5 4723</inkml:trace>
  <inkml:trace contextRef="#ctx0" brushRef="#br1">12537 31517 9012,'0'0'6083,"0"0"-4722,0 40-497,0 1 849,0 20 752,6 8-384,1 8-432,-1 2 95,2-7-559,1-12-849,-2-12-208,0-10-144,2-13 16,-5-6 32,0-8-32,-4-2-16,5-5 16,-4-4-576,-1-5-545,0-14-784,4-8-1456,-1-5-2738</inkml:trace>
  <inkml:trace contextRef="#ctx0" brushRef="#br1">12825 31654 4482,'0'0'13718,"0"0"-12085,0 0-721,0-40 81,0 35-337,0 3-336,0 2-320,0 0-816,6 2-2225,1 3-3538,0 3-2930</inkml:trace>
  <inkml:trace contextRef="#ctx0" brushRef="#br1">12849 31969 15799,'0'0'4706,"0"0"-3297,0 40-384,0-30-849,0 1-128,0-6-240,0-5-1569,0 0-2193,0-11-3361</inkml:trace>
  <inkml:trace contextRef="#ctx0" brushRef="#br1">13172 31902 11749,'0'0'6195,"-39"8"-4194,20 0-736,-1 3-273,1 0-320,10 2-223,-2 3-241,11-1-32,0 1-112,6 0-32,7-2 32,3-4 16,2-3-16,0 1-48,-3-8 48,1 0-16,-3 0 64,-4-9-80,-7-2 48,1 0-64,-3 2-32,0-6-16,0 5 32,-3-1-64,1 7-16,2-2 64,0 6-80,2 0-176,7 14 80,4-1 192,1 6 16,1 6 48,-1-1-16,2 5 16,-6 1-16,-4 1 16,-2 1 144,-1-4 112,-3 5 160,-3-4 113,-3 0-97,-4-6-48,2 0 144,-1-6-191,-1 2-241,4-6-96,-2 0-48,0-5-16,0 1-16,-8-5 96,2 0-144,-4-4-176,-2 0-129,-2-6-191,6-5-560,-3 3-833,5-2-176,5-3-705,5-3-1744,4 0-4178</inkml:trace>
  <inkml:trace contextRef="#ctx0" brushRef="#br1">13407 31572 11013,'0'0'5539,"0"0"-2898,0 0-1985,0 0-144,0 0 273,-20 69 927,16-19 289,4 10-640,0 4-321,0 3-95,9-9-289,-2-10-624,1-12-16,1-4-16,-3-10 16,-3-7-64,3-4 128,-6-9-96,3 2 16,3-4 64,-1-8-64,4-11 80,4-2-208,2-3-160,1 1-64,-1 0 208,-1 10 32,3 9 48,-3 4-16,1 9 16,-4 11 32,2 0 32,-3-1 160,0 2 32,0-6-32,0-3-112,-1-5-48,-1-3 0,-2-2-208,0-2-753,-2 0-959,-4-2-898,0-9-1136,-4-5-6866</inkml:trace>
  <inkml:trace contextRef="#ctx0" brushRef="#br1">14362 31886 16744,'0'0'4082,"0"0"-2834,0 0-255,0 0 287,24 38 65,-9-36-369,3 1-303,2-3-241,-5-5-112,2-3-144,2-6 0,-5-2-144,4-1 32,-2 0-416,3 4-352,-1 3-241,-2 4-496,7 5-687,-1 1-770,2 0-1664,-3 0-5282</inkml:trace>
  <inkml:trace contextRef="#ctx0" brushRef="#br1">14454 31537 13510,'0'0'4706,"0"0"-2881,-6 40-432,6 5 416,0 14 496,6 11-368,2 8-609,-1 2-623,1-10-305,-4-11-272,-1-11-96,-1-11-32,2-11 16,-3-5-16,-1-8-16,0-3-96,0-4-336,0-6-545,-1-6-976,-5-13-1584,-1-6-2114,1-13-10260</inkml:trace>
  <inkml:trace contextRef="#ctx0" brushRef="#br1">14812 31873 5779,'0'0'7827,"0"0"-5938,0 0-1169,0 0 497,0 0-161,-23 40-207,23-29 79,3 8 241,3 2 159,-1 3 49,2-1-224,1 1-481,-4-3-160,1 1-176,4-7-176,0-4-128,2-9 32,4-2-48,-3 0 16,0-10 32,2-7 0,-1-6-16,-4 2 1,-1-8 15,1 2-64,-9 1 48,0-3-64,0 7-32,-3 4-32,-10 3 15,-1 7-15,-2 5 64,-7 3 0,7 3-32,2 5 80,1 0-176,4 1-480,7-3-1265,2 3-1056,0-9-2498</inkml:trace>
  <inkml:trace contextRef="#ctx0" brushRef="#br1">15614 31541 10581,'0'0'4802,"0"0"-3025,-20 40-561,14-1 161,-2 17 368,5 10 32,-3 7 240,3 4-161,3-5-383,0-6-897,6-13-191,4-13-209,-2-9-96,0-11-32,-1-5-64,0-5 48,-3-4-160,2-6-353,-2-12-527,1-8-1057,0-11-1841,-5-9-2097,0-6-10036</inkml:trace>
  <inkml:trace contextRef="#ctx0" brushRef="#br1">15819 31953 11445,'0'0'6659,"0"58"-4050,0-23-784,0 2 16,5-1-208,6-4-609,3-9-383,5-8-401,8-7-144,-1-8 0,2-11-32,1-10 16,-6-8-64,-6-5-272,-9-4-128,-2-2 80,-6 4-33,-6-4-143,-8 8-144,-4 2 176,-4 13 368,-5 3-112,1 14 111,-1 0-15,3 8 64,5 6 0,3 1 16,3-2-192,13 0-832,0 1-769,9-6-1456,10-3-289,6-2-2593</inkml:trace>
  <inkml:trace contextRef="#ctx0" brushRef="#br1">16282 31886 12134,'0'0'6178,"0"0"-4577,-8 46-144,1-22 448,7-3-273,0 2-159,0 1-496,7-5-433,8 0-272,-1-3-48,3-3-32,-3-6-128,5-7-16,-5 0-16,1-5 48,-1-10-64,1-7 32,0-2-128,-6-2-144,-1-5-32,-2 6 0,1 4 32,-5 8 208,-2 7 48,4 6-80,-4 14-32,2 15 96,-2 2 400,9 8 32,3 0-304,5-5-80,5-5 0,8-12-16,-6-8-32,9-9 0,-3-8-16,-1-12 64,-5-10-48,-3-7 16,1-4 16,-7-10 32,-6-3-80,-2 2-144,-7 4-128,0 6-48,-9 13 224,-6 8 64,1 13 48,-5 8-16,2 9-16,1 6 16,6 2-16,3 6-848,1-6-1089,6-3-1409,0-9-3249</inkml:trace>
  <inkml:trace contextRef="#ctx0" brushRef="#br1">14021 32731 13014,'0'0'3746,"0"87"-1009,0-20-80,0 11-240,0 7-960,0-11-321,0-10-351,7-19-449,0-13-208,3-14 32,-3-8-32,1-6-16,0-4-64,-2-17 16,1-10 16,-5-9-48,2-11-80,-4-8 0,0-12 48,-4-7-80,-5-6 112,3-4-16,1-2-32,2 8-32,1 9 48,2 11-144,0 12 0,0 18 96,2 11-16,6 12 16,5 5-64,4 9 0,6 14 80,5 9 32,-3 8 32,4 4 0,-5 2-16,-1-2-272,-7 1-272,-2-5 207,-11-6 225,1-3 0,-4 0 64,-4-8 0,-9-5 48,-1-1-16,0-3 16,-6-7 16,0-3-48,-4 0 64,4 1-160,2-5-272,-1 0-560,9 0-641,-3 0-400,8-3-1088,0-5-2578,5-5-4530</inkml:trace>
  <inkml:trace contextRef="#ctx0" brushRef="#br1">14433 33101 13782,'0'0'3922,"6"55"-1969,1-34-192,1-7-32,4-9-273,-1-5-127,-2-5-289,4-13-175,-2-6-337,-3-3-160,4-1-176,-5-4-128,-6 3 32,5 2-80,-6 3 0,0 5-16,0 4 48,0 3-48,4 5 16,-4-1-32,3 3 16,0 1 32,0-3-80,3 0 16,2 1 32,4-5-256,2 3-224,3-5-336,-1 2-225,2 3-528,2 1-367,1 5-225,-9 2-833,-1 2-2416,-3 9-3218</inkml:trace>
  <inkml:trace contextRef="#ctx0" brushRef="#br1">14727 32982 15783,'0'0'2834,"0"0"-2322,0 0 864,53 17 1,-30-17-48,4 0 95,-1 0-255,3-12-321,-2 1-416,0-2-31,-10-2-321,-2 2-16,-11-3-16,-4 0-112,-6 2-80,-12 1-145,-2 3-111,-9 4 16,2 6 240,-3 8 0,3 13 64,11 9 32,3 6 112,11 2 208,2 2 16,16-4-80,8-9-160,8-9-64,4-4-320,1-14-864,0 0-1041,-5-11-1361,-5-5-4338</inkml:trace>
  <inkml:trace contextRef="#ctx0" brushRef="#br1">15227 32789 12374,'0'0'5362,"0"0"-2385,0 0-1504,-44 24 160,20-3-112,2 3-769,0 5-384,5-3-96,9 1-80,2-4-176,6-4 16,7-1-64,8-4-128,9-3-208,-1-3-48,7-1 80,-3-1 96,-4 2 176,-6 2 48,-1 0 48,-9 4-16,-7-1 16,0 3-32,-10-3 64,-9 3 32,-1-2 48,-4-5 112,-1 3-64,3-7-112,2-3-96,2-2 0,7 0-912,2 0-897,5-7-736,4-5-3266,0-1-5234</inkml:trace>
  <inkml:trace contextRef="#ctx0" brushRef="#br1">15398 32955 20393,'0'0'1921,"0"0"-1841,-29 40 753,19-19 655,4 3 33,6-2-336,0-3-497,4-4-544,4-2-16,6-5-128,1-3 80,-3-5-240,3 0-320,-4-5-161,2-3-15,-2 0-128,-8-3 320,-3 3 271,0 0-479,-13 3-80,-1 3 288,-6 2 352,2 0 16,-3 2-225,7 10-735,0-5-1121,5-1-1233,3-1-1712,6-5-1537</inkml:trace>
  <inkml:trace contextRef="#ctx0" brushRef="#br1">15479 32848 5827,'0'0'3793,"0"0"1154,0 0-1538,-38 44-1072,23-28-416,7-1 48,-7 2-288,6-2-625,4 2-399,2-4-353,3 1-224,0-1 32,0-6-64,8 4-16,1-6-16,0 3-16,4 3-208,-6-3 32,6-1-32,-2 5 64,4-3 64,-7 2-337,7-3 81,-2 3 144,-4-3 128,-1 1 32,-8 3 64,0-1-48,0-2 64,-12 5 224,-6-1 16,2 0 65,-8 1-49,2-4-64,0 1 0,4-4-160,-1-2-112,9-1 16,0-1-48,2-3-512,4 0-289,4 0-784,0-3-784,0-6-1681,8 2-7731</inkml:trace>
  <inkml:trace contextRef="#ctx0" brushRef="#br1">15720 33016 11429,'0'0'4594,"0"0"-1904,0 0-593,0 0-385,-11 40-79,8-14-352,1 6-449,2 0-240,2-2-95,12-6-273,8-9-80,2-7-128,-1-8 16,0-8-64,0-7 0,-5-9-16,-3-3-32,-3-5 48,-4-3 16,-8 3 16,0-2-16,0 0-112,-8 2-129,1 5 65,-4 7-112,2 6 112,4 6-192,-1 8-80,3 0-561,3 11-880,0 5-1248,5-1-3522,7 2-2369</inkml:trace>
  <inkml:trace contextRef="#ctx0" brushRef="#br1">16041 33064 15383,'0'0'4850,"0"0"-3489,0 0-1249,9 37 176,0-29 304,0-4 209,0-4 63,2-7-352,0-5-208,-2-5-191,-2-1-65,1-4 112,-1-3-96,-2-5-16,-3-2-16,6 3 32,-6 0 48,1 5 32,3 4-112,-2 8 368,-3 8 48,6 4-384,1 4-96,-1 13 0,0 3 96,3 7 176,3 0-96,-3-4-128,3 1 16,-2-5-80,2-6 64,-6-3-16,6-1 16,-4-1-16,2-4 16,-2 2 0,2-3-32,3 1 48,-1 2-48,-2 2 16,4 1-16,1-1 80,-2-1 65,3 1-49,5-3-32,0-5 0,5 0-32,-1-11-16,1-10 48,3-5-96,-2-5 80,0-9-64,-4-5 64,-1-2-64,-9-4 64,-2 3-16,-7 6 0,-5 7 32,0 9-16,-14 10 32,-6 8-16,-4 8-16,-2 3-64,-1 15 0,4 9 32,7 10 256,7 5 448,9 3-368,6 1-176,13-2-192,4-1 96,4-12-48,3-5 0,0-5-96,1-4-272,-2-7-528,-3-5-817,1-5-1344,-11 0-1489,0-7-9605</inkml:trace>
  <inkml:trace contextRef="#ctx0" brushRef="#br0">37559 30999 1040,'0'0'4963,"0"0"-2066,0 0-1360,0-37-193,0 31 129,0 2-240,0 0-33,0 4-175,0 0-369,0 6-432,0 13-32,7 13 320,-5 16 961,6 12 208,-3 11-257,0 8-399,-1 1-513,4-1-192,-5-10 16,1-7 193,1-12-161,-2-11-160,0-10-16,-3-8 16,0-8 48,0-2-80,0-9 0,0-2 65,-3-13 239,-5-7-400,1-11-48,1-13-32,4-11 0,2-9-32,-7-5-288,7-12-16,0-4 111,0 1 177,0-2-256,0 7-48,0 3 128,0 5 128,9 4 64,0 3 48,3 6-32,3 6-32,0 4-16,1 5-64,6 7-80,-5 7-48,4 2-113,1 5-47,2 9-160,5 8 16,2 5 144,4 8 191,-1 11 81,3 8 208,1 7-16,-8 6 16,-6 4-80,-1 7-32,-9-2 80,-8 4-48,-4-2 64,-2-7 0,-2 1 97,-4-5-65,-7-2-32,2-6 0,-3-1-16,-1-7 0,-6-1 16,4-4 16,-10-1-32,3-2 48,0-2 208,4-4 128,0-2-160,-1 3-128,6-7-48,1 0 16,-2 0-80,6-4-16,-3 0 16,2 0 0,-2 0 0,3 0-224,-2 0-432,4-1-224,0-2-433,3-1-256,5 0-624,0 1-1440,5-3-6356</inkml:trace>
  <inkml:trace contextRef="#ctx0" brushRef="#br0">36500 32112 6275,'0'0'4962,"0"0"-2193,0 0-1104,0 0-608,0-43-337,0 34-208,0-1-224,0 2-48,0-1 17,0 7-145,0-4-32,0 4-32,0-1 0,0 3 0,0-2 0,7 2 32,-6 0 80,4 0 112,-4 0 16,2 2 16,1 11-64,-4 11 273,0 5 511,-4 11-31,-5 5-273,-2 5 128,-3 3-111,-1-2-449,-6-6-64,6-3-80,-2-6 48,5-4-112,1-8 48,4-8-48,1-5-32,4-3-32,2-6 16,0-2-64,0 0 80,2 0-96,11-2 48,-2-2-16,7 3 32,2 1-64,7 0 48,5 1 32,4 5 48,-5 0 0,2-3 0,-4-1-80,-5-2 80,-7 0-112,-1 0 80,-7-5-64,-4-7-48,-2-1-32,-3 2-192,-7-3-480,0 5-849,-9 1-288,-4 8-1008,3 0-3074</inkml:trace>
  <inkml:trace contextRef="#ctx0" brushRef="#br0">40167 30914 7219,'0'0'7940,"0"0"-5075,0 0-1744,-14-36-625,-2 27-240,-7 5 288,-6 4 1,-2 0-97,-8 8-80,2 10-160,-6 11-48,9 5-16,5 4 368,6 2 289,22 0-145,1-6-368,17-3-144,16-13-144,8-4 112,12-11-144,2-9 0,5-18 64,-7-3-48,-4-9-176,-8-3-160,-9-5 64,-11 0-80,-13-3-48,-8-4 95,-2-8 97,-18 2 16,-10-4-48,-2 2 144,-9 4-48,-4 3-112,4 8-464,-3 8 175,6 9-15,5 8 272,3 12 208,7 5 48,9 2-112,-2 0-224,12 9-481,0 5-1904,4 4-2161,0 1 2817,8-1-2962</inkml:trace>
  <inkml:trace contextRef="#ctx0" brushRef="#br0">40528 30798 6739,'0'0'1937,"-6"36"1376,6-12-1200,0 7 177,0 9-97,0-2-497,6-2-559,1-6-353,1-9-128,0-8-79,5-10 111,-3-3-48,0-16-47,2-8-113,3-7-448,-7-9-48,0-11-32,-3-1 64,-5-10-64,0 2 80,-9-9-16,0-3 64,-2 4-80,4-1 48,-1 5-128,1 11-160,1 6-96,6 7 63,0 13 225,6 9-16,3 8 80,12 4-80,2 6-48,10 0 32,3 14 32,7 1 16,-4 10 32,1 3-112,-2 4-96,-5 0 208,-10 2-16,-4 1-48,-13-3-128,-6-4 32,-13 2-16,-3-1 80,-11-2 16,-6-4 48,1 3 48,-6-4-16,2-4 16,6-2-32,7-6-144,8-2-353,6-4-335,4-3-48,2-1-129,3 0-512,0 0-1168,8-5-2161</inkml:trace>
  <inkml:trace contextRef="#ctx0" brushRef="#br0">33551 30477 5795,'0'0'240,"0"0"1024,0 0 1025,0 0-736,0 0-256,0 0-417,6-31-624,-6 26 481,0 3 207,7 0-240,-7 2-223,7 2-241,-2 11 16,3 12-48,1 9 576,-3 15 721,-2 10-609,-3 7-319,-1 2-193,0-1 0,0-3-368,-1-9-16,-3-7 32,1-6 16,-3-10-48,6-5 16,-3-12-16,3-5 0,0-3-448,0-7-801,6-8-464,-3-9-1104,0-6-2401</inkml:trace>
  <inkml:trace contextRef="#ctx0" brushRef="#br0">32950 30788 11029,'0'0'3442,"0"0"-1890,0 0-431,0 0-353,0 0 257,0 0-241,6-8-464,-6 8-176,4 0 16,-4 5-80,0 9 112,0 11 321,0 3 239,-6 8 64,-2 10 1,-2 1-241,1-2-160,4-2-256,-1-9-128,3-10 32,0-8 0,3-6-96,0-4 112,0-4-64,0-2 32,0 0 80,0-13 209,0-6-177,0-10-112,0-8-48,7-13-16,3-5 64,3-7-32,-3-1 16,3-3 16,-3 5-32,-3 8-112,0 8-64,-5 5 64,2 12 48,-2 1 16,-2 8-80,0 4 96,7-4-65,-6 5 49,12 5-96,2-2-144,5-1 32,7 8 64,-1-1 96,2 5 48,2 5 48,-1 11-32,-5 4 32,-2 13 0,-11-1 32,-5 9-48,-6-1 48,0 0 0,-16 0 16,2-6-64,-6 1 16,0-9 48,-3-1-160,-1-8 64,3-1 0,0-6 16,6-4 16,4 0-32,2-5 64,4-1-48,-2 0 64,7 0-48,0 0 16,0 0-32,0 0 32,0 4-48,0 0-32,3 2 64,6 5 48,0 0-64,2 1 64,4 4 192,6-2 16,-5 2 81,9-3-65,-5 0 64,4-2-48,-3-3 16,-5-3-128,3 3-112,-8-2 32,2-4-64,-4 5-16,-1-3-16,-2 0 48,-3 2-48,4-3-16,-7-1 0,0 2-112,1-4-512,-1 0-289,0 0-415,0 0-577,0 0-992,-5-9-2178</inkml:trace>
  <inkml:trace contextRef="#ctx0" brushRef="#br0">32814 30579 6499,'0'0'2321,"0"0"-976,0 0-49,0 0-639,0-42-609,0 33 32,0 5 496,0-1-80,-2 2-256,-2 3-48,4 0 32,-2 8-144,-2 13-64,1 11 16,-3 12 577,5 9 767,-7 8-111,-1 9-337,-2-2-191,0-5-401,4-10-208,0-4-112,0-15 48,4-17 16,3-3-64,0-5-32,0-9-48,6 0-961,-2-6-591,-2-7-705,2-4-1377</inkml:trace>
  <inkml:trace contextRef="#ctx0" brushRef="#br0">34757 31107 5939,'0'0'880,"0"0"1761,0 0-944,-43-12-688,29 12 239,-5 0-271,-1 0 191,0 1-175,0 8-305,-4 1-176,2 3 48,8 6 273,5-3 31,3 4-208,6 3-79,13-2-33,10-2 128,9-4-240,4-4-255,4-9-65,3-2-48,-6-5 32,-4-11-112,-10 0-32,-9-2 0,-5 1-96,-9-2-81,0 2 145,-15-2-112,-5-1 48,-7 0 0,-4 1 64,-2 7 80,4 1-64,2 6 48,10 5-32,2 5 96,15 9-16,0 9 32,8 3 16,8 5 128,9-3 16,2-1-160,3-7 16,-4-4-64,1-5-240,-11-6-672,0-5-737,-9 0-1392,-7-7-2354</inkml:trace>
  <inkml:trace contextRef="#ctx0" brushRef="#br0">32245 31523 3025,'0'0'1489,"0"0"-673,0 0 113,0 0 383,0 0-2240,0 0 3377,-1-5-176,1 3-1024,0-1-449,-4 3 193,1-3-33,3 1 97,0 2-97,0-4-336,0 4-224,0 0-15,0-1-97,0-2-128,0 3-96,8 0 64,1 0 0,2-4-48,5 4 192,1 0 384,7-1-159,-4-5-81,7 1-112,-1-1 48,1-4-32,-2 5-32,3-1-95,-1 4-97,-7 0-48,0-2-16,0 4 0,-1 0 0,-1 0 0,-2 0-48,-1 0-16,3 0 16,2 0 0,-1 0 32,4-5-32,4 2 16,-4-2 0,4 0 0,-1 0 16,1 2 336,-1 3-160,-3 0-176,1 0 0,-1 0 0,1 0 16,-1 0-16,1 0 16,-4 0-48,8 0 48,-8-6-48,0 5 48,3-6-16,-3 2 0,4-3-16,-2 3 32,-5 0-32,0 0 16,2 1-16,-2 0 0,0-1 32,2 1 0,-2 2-16,-3-3-16,4 2-32,-3-2 0,3 2 16,-2-2 16,0 0-32,-1 3 32,2-4-48,4 4 64,-5-7-16,7 6 16,-7-2-16,5 0-16,2 3 48,-4-4 32,4 4 48,-3-6 0,1 2-32,2-1 0,-1 4 80,-2-5 16,0 0 80,1 6-47,-4-4-17,5 0-64,-6 1-96,5 5 16,2-3-16,0 1 0,0-1-48,0 0 64,0 1-48,0 2 32,-2-2-32,3 2 64,-8-4-48,4 4 0,-1-2 48,-1 2-176,0-2 96,-3-2 32,5-1-32,-2 3 16,2 0 16,0-4 64,0 3-48,3-3 16,0 4-32,-3 2 0,-2-2-48,-2 2 64,-1 0-32,0 0 0,-2 0-32,-4 0 80,2 0-80,1 0 48,-4 0 16,4 0-48,-1 0 48,2 0-48,-2 0 48,1 0-32,0 0 32,2 0-32,0-4 0,-1 4 16,-1 0-48,0 0 64,-4 0-16,0 0 0,5 0-64,-3 0 64,-3 0 16,2 0-32,1 0 0,0 0 16,0 0 16,-3 0-64,-6 0 80,5 0-80,-3 0 48,-3 0-16,0 0 16,0 0 0,0 0 80,0 0-64,0 0-48,0 0 32,0 0-80,0 0 112,0 0-112,0 0 80,0 0-32,0 0 32,-3 0-16,-3 0-1072,-2 0-1330,-2-4-2128</inkml:trace>
  <inkml:trace contextRef="#ctx0" brushRef="#br0">35003 30945 8772,'0'0'3201,"-6"42"-687,-1-13-401,6 5-289,-7-2-335,8 0-576,-1-9-161,1-3-192,0-8-96,0-6-31,0-4-225,0-2-48,1-4 208,-1-12 208,4-8-16,0-6-464,-3-10-96,6 2-32,-4-11-16,2 5 32,2-7-64,-5 1-192,4 0 32,1 8 32,-2 2 80,1 6 96,-1 7 48,4 6-16,1 2 16,0 11-32,3 1-48,5 4-96,-3 3-256,2 0 32,4 5 15,-5 8 33,0 3 176,-2 3-48,-7 5 64,-1-1 112,-6 4 64,-4 1-64,-5-1 16,-5 0 16,-2-3 16,2-6 0,-2-2 0,1-2 16,3-7 16,0 1-16,4-3 0,2-5-16,-1 4-16,1-3 16,6-1-32,0 0-272,0 0-945,0-5-1136,6-3-1889,1-4-4610</inkml:trace>
  <inkml:trace contextRef="#ctx0" brushRef="#br0">24146 35993 3185,'0'0'4098,"0"0"-2657,0 0 1024,0 0-960,0 0-289,0 0-15,-15-6-65,14 6-239,1 0-145,0-2-15,0-2-161,1 3-144,6-2-160,5-1 224,8 0-79,9 1 15,2-2 384,7 2 49,-3 1-449,-1 2-208,-1 0-144,-7 0-64,-3 0 32,-7 0-64,-8 0-80,-1 0-272,-7 0-273,0 2-127,0-2 320,-4 0-209,0 0-943,-3 0-497,-2 0-2417,6 0-4162</inkml:trace>
  <inkml:trace contextRef="#ctx0" brushRef="#br0">24188 36233 8804,'0'0'2385,"0"0"0,0 0-912,0 0-32,49-23 79,-22 14 81,2 2-529,1-1-351,3 0-305,-4 3-288,-1-1-64,-3 4-48,-5-1 16,-2 3-32,-3 0 0,-3 0-96,-6 0-32,-4 0-80,-2 3-112,0 2-32,0-2 63,-2 2-319,-4-1-688,-3-4-897,0 0-2161</inkml:trace>
  <inkml:trace contextRef="#ctx0" brushRef="#br0">24043 35762 5330,'0'0'6467,"0"0"-4498,0 0-784,0 0-161,0 0-319,29-40-177,-9 21-272,-2 0-160,6-1-16,-4-1 48,2 2 176,-6 0-16,-3 6-144,-5 0-96,1 3 17,-9 2-17,0-1 0,0 5-16,-9-2 0,6 6 32,-1 0 80,4 0-112,0 6-16,7 3 32,9 3-48,0-2 16,8 3-48,3-2 48,-1-1 48,1-3 32,-1 2 160,-3-3 48,1-6 48,-6 2 0,-1-2-144,-3-2-47,-5-5-17,1-8-80,-2-1-32,-4 1-16,-2-3 0,-2 2 0,0 1-240,-6 11-257,1 0-175,-4 4-496,-1 12-1426,7 1-3841</inkml:trace>
  <inkml:trace contextRef="#ctx0" brushRef="#br0">25408 36482 6307,'0'0'2817,"0"0"-784,0 0-816,0 0-449,0 0-160,0 0 17,7-6 63,-6 6 112,5 0 97,1 0-273,5 4-160,0 1-32,3-3 209,8 2-241,0-4-80,7 0 16,0 0 0,7 0 16,2-6 65,1 1-49,-1-1-48,2 4-160,-2-2-112,-1 3-32,-3 1 192,-1 0 48,-1 0-176,0 0 0,0 0-32,-4 0 0,5 0 32,-1 0-32,-2 0-16,0 0 33,0 0 15,-2 0-160,-2 0 112,3 0-97,-1 0 65,1 0 16,0-4-48,-8 4 32,9 0 16,-5 0 0,-3-2 17,3 2 15,-5 0-80,-1 0 96,0 0-64,4 0 16,-2 0-16,1 0 48,-2 0 0,2 0 0,3 0 0,-2-6 48,-1 2 64,-3 1 160,0 0-112,-3 1-160,-2 2-16,-4 0-16,4 0 32,-1 0-64,0 0 16,8 0 16,-5 2-32,3-2 0,7 3-64,0-3 96,-1 0-32,1 0 16,-1 0-16,-6-3 32,-2 3 16,-3 0-32,-3 0 16,-10 0-32,4 0 32,-6 0-64,0 0 48,0 3-16,0 0 32,0-3-160,0 4-849,0-4-479,3 4-977,-3-4-1425,0 0-2097</inkml:trace>
  <inkml:trace contextRef="#ctx0" brushRef="#br0">25575 35772 5218,'0'0'993,"0"0"-849,0 0 3794,0 0-2177,0 0-337,0 0 113,-24 26 80,22 0-273,-1 6 97,3 8-289,0 8 65,0 2-273,3 1-79,5-8-129,-1 1-384,0-10-176,3-8-112,-3-7-16,-6-9-64,5-7 80,-6-3-80,3-13 449,-3-8 111,0-9-400,0-10-80,0-7 0,0-3-64,-3-10 16,-3-4-48,-2-3 48,2 4-16,0 3-256,1 4 80,5 8 192,0 9 0,0 8 16,0 0-16,7 8-112,3 4 48,4 1 0,5 8-16,1 4 16,1 6-32,2 0 32,3 8 0,1 10-176,-4 4-433,-6 1 273,-1 4 96,-3-1 176,-5-2 48,-2 3 0,-4-7 32,2 5 32,-4-4-16,0-4 0,-4 0-16,-8-2 80,-2-1-48,-6-1 16,-2 0 16,-3-2 0,-3 0 16,4 0 48,4-2-32,3-3-32,9 0 0,4-4-48,4-2-16,12 0-688,2-2-1441,5-10-1793,-2-3-5026</inkml:trace>
  <inkml:trace contextRef="#ctx0" brushRef="#br0">26073 35926 4866,'0'0'1185,"0"0"4786,0 0-3298,0 0-512,0 0-513,0 0-735,0 0-353,13 0-128,2 0-31,1 0 95,7 0 240,7 0-288,0-3-48,9 1-111,-8-6 79,5 2-48,-4 2-208,1-5-64,-10 6-16,-5-2-64,-1 5 48,-10 0-48,-2 0-128,-2 0-32,-3 0-80,0 0-144,0 0-289,0 4-912,-6-4-1840,4 0-4387</inkml:trace>
  <inkml:trace contextRef="#ctx0" brushRef="#br0">28997 35699 8900,'0'0'4690,"0"0"-1840,0 0-1586,0 0-624,0 0 145,0 0 79,-20-37-352,10 37-159,-3 3-225,-1 8 16,-5 6 0,-4 7 64,0 8 0,-4 8 144,4 5 64,5 6 225,-3-2-65,13 4 160,-1-2-144,9-6-223,6-2-193,11-7-96,5-4 32,9-6-64,2-5 80,5-2-80,0-6 32,1-5 0,-2-3-48,-1-5 0,-3 0 0,1-8-64,-4-8-16,2-1 0,1-10 32,1-1-64,-1-4 32,1-7 32,2 0-32,-6-1-48,-4-2-240,-9-3-113,-4 3 177,-7 2 160,-6 3 144,-13 2-16,-10 7-48,-7 4 16,-13 6 16,-4 1 0,-12 7 32,3 5 16,-4 1-48,7 4 48,0 0 0,14 0-144,6 0 16,13 0-656,6 0-769,14-2-288,0-5-720,7-9-2433</inkml:trace>
  <inkml:trace contextRef="#ctx0" brushRef="#br0">28279 35817 9780,'0'0'4018,"0"0"-2241,0 0-560,0 0 47,0 0-15,0 0-305,-49 32-303,23-5-97,-11 1-16,5 7 208,-3-1-303,2-2-225,8-3 32,5-7 16,-3-6-80,15-3-16,0-5-96,1-3 48,7 1 0,0-2-80,9 5-32,5 1 48,9 7-16,7-2 416,7 6-31,3 3-33,-2-3-240,1 0-64,-7 0-64,-6-6-176,-7 2-128,-9-7-64,0-1 127,-7-5-127,1-4-48,-4 0 96,0 0 256,0-4 48,0-7-496,0-1-641,1-1-175,4 0-705,-4 6-1313,-1-1-2432,0 5-946</inkml:trace>
  <inkml:trace contextRef="#ctx0" brushRef="#br0">35739 35913 15751,'0'0'4386,"0"0"-3569,0 0-385,-33 43 896,33-20 1,0 4-401,6-3-367,12-6-369,2-1-160,3-8-16,1-5 16,4-4-48,-5-4-144,-8-9 48,1-2 64,-7-1 64,1-4-32,-7 0 16,-2 1-96,-1 4-177,0 2-15,0 4 16,0 7 160,4 2 16,-2 7-144,-2 13 80,7 4 224,-4 10-64,4 8 48,-5 3 96,3 5-16,-5 0 16,0-2-80,0-6 48,0-5-256,-7-6 160,-10-6-16,3-4 272,-6-4 305,1-8-209,3-3-176,2-6-144,-1-2-32,8-11-96,1-4-480,6-4-1105,9-4-784,6 0-1889,5-5-5923</inkml:trace>
  <inkml:trace contextRef="#ctx0" brushRef="#br0">36312 35811 17128,'0'0'432,"0"0"-336,0 0 384,0 0 961,0 0-289,0 0-319,-26 3-433,6 21 144,-4 8 721,-5 2-17,-2 2-223,9 3-209,0-2-95,11-9-145,8-1-160,3-6-160,14-2-144,8-6 16,4-6-80,2-4-32,5-3-80,0 0-16,-4-8-320,1-3-640,-4-1-689,4-5-1072,-8-6-1121,2-6-4258</inkml:trace>
  <inkml:trace contextRef="#ctx0" brushRef="#br0">36644 35581 14423,'0'0'2145,"0"0"-1841,0 0 1072,0 0 977,-30 38-624,24 2-144,5 7-32,-9 12-305,4 2-335,-1 0-465,3-5-208,4-12-96,-5-6-32,5-10-64,0-7-32,8-4 80,0-10-256,1-7-672,5 0-1121,5-13-1393,1-7-2368</inkml:trace>
  <inkml:trace contextRef="#ctx0" brushRef="#br0">36880 35927 18601,'0'0'4289,"0"0"-4016,-38 52-81,23-28 1024,3 6 33,6-6-225,6-3-271,3-2-545,12-10-112,7-3-32,1-6-32,7-6-128,0-9-737,-6-6 193,-2-6 272,-8-2-208,-5-2-305,-9-1-319,0 2 271,-16 5 257,-5 6 656,-5 2 192,-3 13 416,0 0-224,-2 4-271,11 4-145,6 5-1,11-1-1103,3-2-3490,6-1-6931</inkml:trace>
  <inkml:trace contextRef="#ctx0" brushRef="#br0">37213 35924 10933,'0'0'11589,"0"0"-11205,0 0-480,0 0 305,15 40 591,-6-38 128,6 2 433,-1-4-753,3 0-448,-1-9-32,4-1-48,-2-9 32,3-2-16,3 0 145,-7-5 15,2 4-64,-3 6-64,-1 6 176,-1 7 48,-5 3-240,-2 13-64,-5 6 224,4 5 193,-2-1-289,-1 1-128,4-2-32,1-4 32,3-3-32,1-3-497,-4-5-687,-1-1-929,-2-6-1120,-3 0-1330,-2-13-7490</inkml:trace>
  <inkml:trace contextRef="#ctx0" brushRef="#br0">37638 35850 13686,'0'0'3474,"0"0"-3826,0 0-1441,0 0 128,0 0-1504,0 0-273,-14-17-1968,14 16 6594</inkml:trace>
  <inkml:trace contextRef="#ctx0" brushRef="#br0">37638 35850 10581,'16'-30'3425,"-17"30"-2528,1 0-993,-3 0 80,3 0 128,0 0-96,0 0 64,0 0-64,0 0-16,0 4 32,0-4 352,0 0 192,0 0 81,0 2-65,3 1 176,-3 1 97,0 2-65,1 2-80,-1 3-95,4-4-241,-1 5-240,-3-5-96,0 1-64,3 0-672,3-2-1073,1-6-1281,-6 0-2624</inkml:trace>
  <inkml:trace contextRef="#ctx0" brushRef="#br0">37703 35568 18440,'0'0'6003,"0"0"-5298,0 0-818,0 0-415,0 0 0,0 0-112,41-4 143,-25 12-1039,-1 1-2642,0-5-9749</inkml:trace>
  <inkml:trace contextRef="#ctx0" brushRef="#br0">38058 35713 19993,'0'0'3554,"0"0"-2050,0 0-559,0 0-609,0 0-192,0 0-32,-16 18 560,-1 1-143,-3 1-401,-6 7-96,-1 0 32,3-1-112,8-3 96,6 0-16,10-8 16,10-5-32,11 1 64,18-5-32,3-5-16,2-1 0,3 0-80,-5 0 112,-4 0-80,-13 0-272,-5 0-625,-10 0-495,-4 0-881,-6 0-769,-9 0-1152,-5 0-8099</inkml:trace>
  <inkml:trace contextRef="#ctx0" brushRef="#br0">33490 36060 9941,'0'0'3537,"0"37"-1152,-6-13-1056,0 0 144,1-3-529,-2-2-560,5-9-112,2-4 96,0-6-159,9-8 79,8-11-112,4-8-96,3-9-80,7-4-48,2-7 32,1-4-16,-1 4 48,3 1 0,-6 12-32,-4 13 80,1 15-16,-6 10 48,2 22-64,-7 19 160,-7 7 560,5 10-79,-6-2-401,-6-1-128,1-9-64,-3-10-32,0-11-16,0-10 32,0-6-160,0-9-96,-3-4-336,1-2-353,-6-17-736,1-4-1248,-9-9-1425,2-8-4098</inkml:trace>
  <inkml:trace contextRef="#ctx0" brushRef="#br0">33656 36097 13222,'0'0'3009,"0"0"-1872,0 0 256,46 6 79,-23-12-399,4-1-193,-1-4-400,1 3-384,-3 1-64,-1 1-400,-7 6-912,3-2-1121,-8-2-2450,5 2-9043</inkml:trace>
  <inkml:trace contextRef="#ctx0" brushRef="#br0">34147 36100 7347,'0'0'4546,"-9"55"-1536,5-28-625,2-3-656,-2-3-593,4-7-431,0-7-497,0-7 64,6-2 0,4-17 320,4-7-336,1-11-272,-1-6-32,4-1 48,3 0-16,-3 5-48,2 10 96,-6 9 16,4 12 400,-3 8-271,-3 9-97,0 14 80,0 2 496,0 7-80,-4 0-416,1 0-48,1-7-80,-4-3 0,2-6-464,-6-8-432,4-8-449,1-2-416,-7-14-592,1-6-1953,-1-7-1504</inkml:trace>
  <inkml:trace contextRef="#ctx0" brushRef="#br0">34743 35730 15127,'0'0'3153,"-23"61"-1088,14-21 80,-2 7-544,1-2-288,8 2-65,-2-1-447,4-6-385,0-6-80,6-5-176,0-5-64,2-8-64,-1-7-16,2 0 16,-6-7-496,1-2-481,-4 0-479,0-2-209,-4-9-832,-5-2-1249,-1-3-2273</inkml:trace>
  <inkml:trace contextRef="#ctx0" brushRef="#br0">34559 35986 15655,'0'0'1905,"0"0"-1617,58 8 2561,-25-2-1024,1-6-896,2 0-257,1 0-384,-4-6-384,0 0-992,-7 2-1121,3-2-833,-5-3-3793</inkml:trace>
  <inkml:trace contextRef="#ctx0" brushRef="#br0">34996 36039 21530,'0'0'2129,"0"0"-1617,6 42 224,7-31-560,1-8-95,-5-3-65,5 0-32,2-8-1665,-6-11-1169,0-4-1936,-7-6-2449</inkml:trace>
  <inkml:trace contextRef="#ctx0" brushRef="#br0">35025 35656 13398,'0'0'4546,"0"0"-2769,0 0-929,0 0-319,0 0-369,0 0-176,13 26 48,-10-8-769,-3-5-2672,0-2-8853</inkml:trace>
  <inkml:trace contextRef="#ctx0" brushRef="#br0">35499 35859 9796,'0'0'2946,"0"0"-1730,0 0-31,0 0 31,0 0-143,-50-8-161,30 20-15,-9 5-65,1 8-63,-1 7-1,-1 1 160,7 7 17,9 0-49,4 0-176,10-6-127,7-3-225,10-9-176,10-6 0,2-7 16,4-9-16,-2 0-112,-2-4-64,-5-7-96,-2-2-1056,-8-2-497,-4-1-144,-8 1-400,-2 2-1152,0 3-1794</inkml:trace>
  <inkml:trace contextRef="#ctx0" brushRef="#br0">30761 31409 8484,'0'0'1809,"0"0"-1329,0 0 16,0 0 289,0 0 383,-9 49-304,-1-30-335,0 2-97,-3 3-48,-1-1 80,-2 2 65,-4 1-65,3 6-48,-3-2-32,1 3 128,5-3-240,6 1-95,-1-5-65,6-3-48,3-6-48,0 0-16,5-4 0,7-3-32,4-2 32,-1 1 0,1 0-32,0-1 16,-2 1 32,-7-4-32,2 5-641,-5-2-1280,-4 0-2433</inkml:trace>
  <inkml:trace contextRef="#ctx0" brushRef="#br0">31541 31609 2193,'0'0'7043,"0"0"-5362,0 0-705,0 0 113,0 0-209,0 0 129,-3-6-177,0 6-111,0 0-161,0 0-96,-2 0-48,-2 2-96,1 2 48,-3-4-15,2 2-129,-6-2-16,-1 0 224,-2 0-304,-1 0-80,-3 0 0,0 0 0,-3 0 64,1 0-96,1 0 176,4 0-96,-5 0-64,6 0-32,2 0 32,1 0-16,2 0 0,4 0 32,-1 0-48,1 0 48,2 0-32,-1-2 0,-3 2 0,-1 0 16,2 0-48,-7 0 16,4 2 0,-4 7-16,-3-5 16,4 1-32,2 3 16,0-2-16,3-6 48,1 2-32,1-2 32,2 0 16,2 0-16,-3 0 16,4 0-32,2 0 0,-4 0 0,0 0-16,4 0 16,-5 0 0,3 0-16,-5 0 32,1 3-32,1-3 32,0 0 0,-2 0-48,-1 0 96,1 0-128,0 0 112,-3-5-80,3 5 48,0 0 0,-6-2-48,4 2 32,-5 0 16,4 0-32,-4 7 0,-1-3 16,1 5-16,-2-1 32,2-2-32,4-2 32,-6 1-48,3-5 48,-1 0 0,4 0-16,-3 0 32,3-5-48,0 1 64,-3-2-31,6-2-17,0-1 0,-1 5 16,-1-1 16,1-1-64,1 4 80,0-1-80,1 3 48,5 0-48,-6 0 32,1 0-16,4 0-1,-5 3 1,7-3-16,-2 2 32,-1-2 0,-2 0 16,5 0-32,0 0 64,0 0-80,-4 0 0,4 0-240,-3 0-192,0-2-608,-1 2-337,-2 0 64,5 0-239,1 0-705,0 0-1633</inkml:trace>
  <inkml:trace contextRef="#ctx0" brushRef="#br0">30990 32157 4178,'0'0'3698,"0"0"-1537,0 0-433,-20 48 17,13-33 0,1 4-96,3-2-273,-3-4-399,5-3-337,1-5-288,0 1 16,0-6 17,0 0 95,0-3-32,0-5-32,0-8 32,0-4-159,1-7-161,5-5-64,7-3 0,-3 3-144,6 4 96,-2 6 80,3 12 16,5 4-64,1 6-32,1 11 16,-1 10 144,1 3 128,-1 8 80,-4-2-128,-5-5-192,-2-3 16,-7-7-128,2-3 64,-5-4-32,4-3-16,-6-5 16,0 0 16,0-5-240,0-7-624,-6-7-1169,0-2-976,-2-5-1410,-2-3-3680</inkml:trace>
  <inkml:trace contextRef="#ctx0" brushRef="#br0">31062 31850 3410,'0'0'4338,"0"0"-2434,0 0-671,0 0-225,0 0-31,0 0-97,-2 0-63,-5 1-225,-2 7 240,1 6 49,-5-1-273,3 6-80,-4-1 65,1 4-17,-1-4-176,4-8-272,1 3-48,3-7-48,6-3 48,-1-3 32,1-3-48,0-7-32,0-3-48,0-6-240,0-2-64,0 2 48,0 0-16,0 4-64,0 4 239,1 3 65,2 6 32,0-2-112,6 4 96,1 0 16,4 6 16,3 2-16,3 0 80,5 1 144,-2-5-63,1 1 111,-4-1-176,-2 0 48,-3-4-48,-5 4-64,-2-4-32,-6 0 32,4 0-32,-6 0-32,0 0-192,0 0-145,0 2-591,-3-2-1057,-2 0-1312</inkml:trace>
  <inkml:trace contextRef="#ctx0" brushRef="#br1">27049 32850 8932,'0'0'608,"0"0"289,0 0 1808,0 0-944,0 0-737,0 0-415,0-16-145,0 22-80,-6 2 48,1 0-32,-4 2 65,0 0-33,0 2-16,-6 1 96,0-2-64,-1-2-111,-5 3-97,-5-2-128,-1-1-16,-3-5-32,4 1 16,-1-5 0,4 0-48,6 0 48,2 0-64,3 0 0,6 0 64,3 0 16,3 4-48,6 6-80,2 5 16,7 7 192,6 5 448,-1 1 1,0 4-129,3-2-256,-7-5-128,-2 0-80,-4-7-32,-4 1 16,-6-6-16,0-2-48,0-2-272,0-3-320,-6-4-465,2-2-111,-3-4-833,4-15-3122</inkml:trace>
  <inkml:trace contextRef="#ctx0" brushRef="#br1">26855 32953 7972,'0'0'1536,"0"0"641,0 0-1200,57 22 223,-31-4 1874,9 9-897,1 5-881,-2 2-623,3 1 63,-8-3-384,-4-4-64,0-5 32,-2-4-143,-5-2-113,-2-4 64,0-9-96,-2 0 0,0-4-16,-5 0 64,4-4-16,-3-4-48,-6 1 16,2-4-512,-2 6-513,-4-4-384,0 5-1008,-4-1-2241,-5 1-6691</inkml:trace>
  <inkml:trace contextRef="#ctx0" brushRef="#br0">33810 33782 11573,'0'0'3442,"0"61"-833,-6-13-192,-5 7-608,2 5-96,-1 4-209,2-5-271,5-7-561,0-7-271,3-13-33,0-7-256,0-10-96,3-5 16,0-4-16,1-6 32,-3 0-64,2-16 192,1-5-64,-4-13-64,0-9 0,2-7-176,-2-8 64,4-5-64,-2-4-32,5-3-160,0 7 176,0 6 80,0 7 15,2 6 33,-1 8 0,0 9-80,0 3-64,5 5 80,-1 4 48,6 7-16,-2 6-32,3 2-80,1 12-160,1 12 192,-4 8 32,1 8 32,-4 2-16,-1 6-304,-7-5-177,-5-3 257,-1-4 80,-5-8 48,-4-3 192,-7-6-48,1-4 48,-7-4 0,-1-3 16,3-6-80,1 0 48,3 2 0,3-2-64,6 1 96,0 3-32,7 4 16,7 3 32,7 5 112,6 6 256,6 0-47,3 3 143,4 0-64,-4-3-176,0-4-80,-7-4-16,-6-1-128,-3-2-16,-7-5-16,-6 3 0,0-5-16,0-4 64,-9-2-176,-1 0-480,3-4-817,-6-11-1232,4-6-2817</inkml:trace>
  <inkml:trace contextRef="#ctx0" brushRef="#br0">34481 33743 11429,'0'0'3410,"0"0"-2210,-7 40 225,2-17 240,-4 4-465,-6-2-239,-3 0-1,2-2-255,-3-2-209,1-3 96,-2-4-64,4-3 65,-3-3-193,7-6-64,-3 2-96,10-2-16,-1-2-48,3 0 0,3 0-48,0 0-96,0 0 32,0 0-48,9 5-16,3 3-16,0 5 32,2 1 128,4 2 16,2-4-95,0 1 15,2-4-32,0-4-32,1 0 32,0-5-48,-7 0 80,5 0-112,-4-5 80,-4 0-48,-3-4-16,-4 5 16,1-5-32,-4 2-241,-3 2-303,0-1-464,-3 3-577,0 3-128,-1-2-192,4 2-1008,0-4-2498</inkml:trace>
  <inkml:trace contextRef="#ctx0" brushRef="#br0">34948 33771 10549,'0'0'4578,"0"0"-2225,0 0-1569,0 0 289,-38-8 79,23 24-319,-3 7-209,3 5 64,1 8 289,4 2 47,6 3 97,4-2-193,3-5-400,11-8-191,10-7-81,8-11 16,1-8-128,8-5-96,5-17 0,-1-4-80,-1-6 64,-4-2-64,-10-6 80,-4 0-48,-10-2 48,-12 2-112,-4 1-128,-9 7-256,-12 5 63,-11 6 129,-8 13 112,-3 6-32,-1 2-144,-2 2-48,9 6 0,5 5 48,11-2-465,4 2-127,8 1-177,3-1-399,6 0-865,0 1-193,0-5-255,0 3-2001</inkml:trace>
  <inkml:trace contextRef="#ctx0" brushRef="#br0">33798 34862 7619,'0'0'3874,"0"0"-1905,0 0-640,0 0-241,0 0 17,0 0-241,16-15-143,-9 11-129,2 2 48,2-3 304,1-3-175,2 0-145,2-3-208,-2-2 1,2-1-81,-9 1-128,0 0-48,-7 3-16,0 2 80,-7 5-112,-13 1-48,-6 2-96,-11 9 80,-6 10-96,-4 6 48,0 5 16,2 10 16,2 6-96,10 7 0,10 2 96,16 6 16,7 1 240,10-7 240,20-3-191,8-9-225,6-9-16,3-8 16,4-10 16,-6-7-32,-2-5-64,-9-4-96,-6 0-929,-11-4-415,-9-5-241,-8-3-160,-1-5-384,-15 2-128,2-5 240,-8 0-1248</inkml:trace>
  <inkml:trace contextRef="#ctx0" brushRef="#br0">34193 34812 11957,'0'0'3634,"0"0"-2049,0 0-801,0 0 1,0 0-33,0 0-400,-9 48 112,6-12 465,0 10 207,3 3-223,0-1-193,13 0-256,3-11-240,3-5-80,8-8 16,-6-11 49,7-5 15,-1-8 16,-4 0-80,0-13-32,-9-6-80,2-6 48,-2-1-64,-5-5 0,-2-1-32,-6-2 32,4 4-64,-4 9-128,-1 3-192,0 13 160,0 5 240,-1 19-240,-4 12 192,4 9-32,1 7 272,0 2-128,14-6-48,3-4-16,6-14-16,7-9 32,-1-10 32,4-6 272,3-19-48,-6-9 64,-5-12-144,3-8-79,-8-5-33,-6-2-112,-8-4-16,-2-2 32,-4 3-128,0 5-353,-7 7-271,-6 14 112,5 9 448,-7 14 112,7 9-48,-4 4-160,1 12-561,4 8-319,-1 2 15,8 0-592,-3 1-2048,3-8-3843</inkml:trace>
  <inkml:trace contextRef="#ctx0" brushRef="#br0">34990 35042 7619,'0'0'4018,"0"0"-1424,-16 47-1154,16-23 321,0 3 288,6-4-672,3-2-689,-1-4-320,0-7-224,1-1-112,0-9 16,-3 0-16,1-12-128,0-6-720,-3-9-721,-1-1-768,-3-6-624,0-10 191,-3 2-1103</inkml:trace>
  <inkml:trace contextRef="#ctx0" brushRef="#br0">35009 34756 9332,'0'0'1681,"0"0"-817,0 0 577,0 0-625,0 0-335,0 0-433,20-31-64,-11 35-657,3 2-335,0 5-1841</inkml:trace>
  <inkml:trace contextRef="#ctx0" brushRef="#br0">35357 34830 13350,'0'0'3138,"0"0"-2050,0 0-272,-47 40 161,38-22-113,4 4-384,1 4-207,4 0-193,0 3 16,7-1-112,4-3 32,3 0 32,1-7-16,-2-2 0,1-3 0,-4-2-16,-3-3 16,-4-3-48,-3 3 16,0-3 48,-10 0-32,-6 4 80,-7-1-32,-4-3 0,1 3 32,3-3 16,1-3 0,2 4-96,5-6-16,6 2 0,8-2 32,1 0-32,10-8-208,9-4-1041,6-2-607,4-4-289,4-4-465,2 4 257,-3 0 176,-3 3 1633,1 0 640,-7 5 576,0-1 929,-7 0 400,2 3 160,2-2-64,2-1-448,-6-2-401,6-1-223,-6 1-273,3 1-112,-5-4-399,-2 1-129,0-2-64,-3 2 32,-7-4-32,5-1-16,-7 5 0,-3-4-32,-10 6 32,-7 5-48,-4 8-32,-1 0 16,-5 16 32,0 8 32,7 11 96,6 7 80,4 3 432,7 2 385,6 1-321,15-3-256,9-7-256,3-13-112,2-3-80,0-9 0,-4-8 16,-6-2-208,1-3-688,-11 0-897,1-8-496,-7-9-1409,-3-1-4546</inkml:trace>
  <inkml:trace contextRef="#ctx0" brushRef="#br1">25011 34291 7972,'0'0'3569,"0"0"-2192,0 0-721,0 0-240,0 0 225,0 0 303,4-5-176,-4 5-111,0-3 63,0-2 241,0 2-49,0-1-288,0-3-31,0 0-193,0 1-192,-7 1-128,0-2-48,-2 0-32,-5 0 0,-2 1 0,2 1-48,-2-1 64,-3 5-64,-1 1-16,2 1-16,0 14 48,1 2 16,3 14 0,-2 2-64,5 7 64,5 6 0,3-3 0,3 5 64,0-8-32,3-2 16,7-10 0,0-4 0,5-8 48,3-5 16,2-7 32,4-4-64,3 0 144,-5-7-32,5-5-16,-7 4-112,-5 1-32,-2 2-32,-5 2-160,-8 1-240,0 2-176,0 0 175,0 0-63,0 0-384,0 0-689,0 0-624,0-3-336,0-1-1985,0-2-1201</inkml:trace>
  <inkml:trace contextRef="#ctx0" brushRef="#br1">25201 34288 5346,'0'0'417,"0"0"-145,0 0 1361,0 0 15,0 0-479,0 0-113,12 6-95,-9 7 736,-3 2 143,0 9-719,0 3-657,0 2 160,0-3 17,0 1-177,0-3-224,-3-3-80,3-2-80,0-6 32,-3-3-48,0-1-32,3-5 0,0 0-32,0-4 16,-2 0 48,2-8 48,0-8-80,0-6-64,0-7 0,0-8-16,0-5 48,0-4-32,0 1-80,0-2-16,0 5 32,-4 5 32,1 8 32,3 7 48,0 10-64,0 6 64,0 4-32,0 2-48,0 4-32,9 5 112,0 1 0,2 1 16,5-1-80,4 1 32,0-6 16,4-2 32,-1-3-48,-3 0 16,2-4 48,1-5-48,-9 1 0,0 0-80,-4 2-832,-1 1-193,-3 5-576,-6 0-352,0 0 96,0 0-912,0 0-4450,0 3 8195</inkml:trace>
  <inkml:trace contextRef="#ctx0" brushRef="#br1">25258 34373 5779,'0'0'80,"0"0"2321,0 0-512,0 0-865,0 0-47,0 0 111,-12 29-320,12-29-255,0 0 79,4 0 160,4 0 65,0 0-161,6 0 176,2 0 17,-2-5-81,3 0-240,5-1-192,-8 1-240,2-1-47,0 2-17,-8 0-32,2 2 0,-1 2-97,-8 0-303,-1 0-384,0 6-144,0-2 31,-4 7-480,-2-3-575,-4 0-530,2 0-1391,0 0-3363</inkml:trace>
  <inkml:trace contextRef="#ctx0" brushRef="#br1">25243 34532 5362,'0'0'417,"0"0"-81,0 0-160,0 0 800,0 0-816,0 0-112,7 23 369,-7-19 287,0-4 112,0 1 385,0-1 432,0 0 95,0 0-191,0 0-240,0 0-545,0 0-384,0 0-160,0 0-48,0 0-64,0 0-48,0 0-32,4 0 0,0 0 0,4 4 65,0-4 79,7 0 576,6 0-112,2 0-160,-1-5 49,2 1 127,-8 0-320,2 0-272,-8 4-32,0 0-32,-3 0 16,-1 0-64,-4 0-192,-2 0-112,0 0 0,0 0-17,-8-5-1023,0-1-1442,-5-2-2912</inkml:trace>
  <inkml:trace contextRef="#ctx0" brushRef="#br1">24858 34051 1857,'0'0'1008,"0"0"-672,0 0-191,0 0-113,0 0-16,0 0 16,0 0-16,0 0 352,0 0 1280,0 0-879,-4 0-913,4 0 560,-3 0 1921,3 0-1601,-3 0-399,0 0 319,3 0-96,0 0-224,0 0-192,0 2-64,0-2-48,-3 0 32,3 0 160,-3 0 369,3 3-145,0-3 80,-4 0-16,4 0-15,0 0-113,0 0-224,0 0-16,0 0-64,4 0 0,2 0-64,3 0 16,5 0 48,6 0 96,3-5 961,1-1-433,6 0-16,-1-1-15,4-1 47,-4 0-224,1 3-176,0 0-192,-4-1-32,3 0-64,0 2-16,-6-2-16,6-2 17,-6-2-50,1 2 49,-8 1 1,2-5-66,-3 5 65,-4 1 0,-4 0-32,-1 2 65,-4 4-82,1-4 50,-3 4-1,0 0-32,4 0-1,-4 0 34,0 0-50,1 0 33,-1 0 0,0 0 0,0 0 0,0 0 33,0-5 31,-1 3-64,-6-3 32,-1-3-48,-5-4 32,5 5-32,-8-3-16,0-1 32,2 1 32,-3 1-48,3 1 0,6 3-16,-4 0-81,6 2 129,0 1-32,3 2 16,3 0-48,0 0-336,0 0-400,0 5-321,3 0-319,7 0-1169,-8 3 464,3-3-2001</inkml:trace>
  <inkml:trace contextRef="#ctx0" brushRef="#br0">36319 37051 12774,'0'0'2737,"0"0"-2017,0 0 929,0 0 96,20 37-496,-12-29 191,-3-4-463,0-3-145,1-1 64,-2 0-31,-1-5-209,-3-3-128,0-3-79,0 2-129,0-3-16,0 5-128,-7 1-112,7 0-16,-6 5 16,4 1-48,-5 0-64,7 0 48,-1 1-64,1 3 64,0 0-48,0 2-16,0-3 32,1-1 16,3 2-16,-1-4 16,3 1 48,-4-1-48,5 0 32,-7 0-16,2 7 16,1-2-32,-1 5 16,-2-1-16,4 3-16,0 1 32,-2 0-16,5-2 48,-1-3-48,4-1-16,5-3 80,7-4-48,0-5 0,9-7 32,-2-3-80,2-4-80,-8-2 112,1 1 0,-5-3-144,-9 0-48,-3 2 192,-7 2-112,0 4 32,-12 3 32,1 5 32,-2 7-1,5 0 17,-1 6 97,2 3 31,7 2 16,0 5-48,10-3-128,3 4 32,-6-8 32,9 3-32,-5-2 16,0-5 16,4 0 0,-3-5 48,-1 0-48,2 0 32,-4-7-16,0-2 16,-4-3-16,-2-1 0,-3-4-64,0 4-192,0 0-48,-3 3-193,0 1-335,1 1-817,2 0-640,-7 3-1537,5-3-5266</inkml:trace>
  <inkml:trace contextRef="#ctx0" brushRef="#br0">35666 36502 12278,'0'0'3617,"0"0"-1424,0 0-848,0 0-625,-40 47 145,13-7 79,1 11-96,-1 6 81,10 8-97,8-1-63,6-1-17,3-3-400,6-5-160,7-1-240,-3-9-64,3-3 64,-6-5-64,-3-1-256,-1-3-481,-3-3-335,0-7-161,-3-3-191,-1-6-241,-3-9-768,0-5-2194</inkml:trace>
  <inkml:trace contextRef="#ctx0" brushRef="#br0">35411 37044 11765,'0'0'6131,"0"0"-4290,0 0-1553,0 0 913,0 0 79,76-2 65,-27 2-401,5-6-415,6-2-401,1-2-80,-5 0-64,-3-2-208,-9 3-337,-7 0 305,-8 4 176,-13 2 64,-8 3-16,-8 0 96,0 6 32,-1 5 512,-6-2 689,-1 8-320,1-2-529,2 5-240,5-1-48,8-4-64,11 1-48,5-6 32,5-2-32,2-6 32,-1-2-32,-1 0 48,-3-4-80,-6-5 48,-1-1-16,-7-1-96,-4-2-16,-8 0-32,0-5 0,-12-1-160,-8-2 0,-7 2 112,-2 0 128,-5 6-144,-3 5 64,6 5 0,4 3 80,7 0 0,7 9 0,8-2-113,5 5-991,12-5-737,10-2-544,2-5-1857,9 0-5923</inkml:trace>
  <inkml:trace contextRef="#ctx0" brushRef="#br0">35941 36625 4242,'0'0'2225,"-6"41"2689,-4-6-2257,0 7-287,-4 5-49,-4 6-769,0-2-623,3-1-65,4-5-256,-2-6-384,8-9-208,-1-6-16,3-6-64,3-4-208,0-5-464,3-1-336,7-2-593,-2-3-416,0-3-1969,1 0-6563</inkml:trace>
  <inkml:trace contextRef="#ctx0" brushRef="#br0">29114 25876 11653,'0'0'3346,"0"0"-1329,0 0-705,0 0-223,-45-15-433,21 24 129,-6 10 159,-6 9-320,3 8-224,-1 6 145,4 0 143,7 1-240,7-5 0,12-2-79,4-8-113,10-6-64,17-9-96,9-11-16,7-2 0,4-18 48,4-14 0,-5-7-16,-1-9-16,-14-3-160,-9 0 48,-11 2-32,-11 2-160,-4 1-96,-16 4-176,-5 0 143,-12 4 49,3 6-64,-5 8 272,2 4-144,1 9 144,0 7 64,8 4-112,3 0-192,9 3-433,-1 4 305,10 1-208,0 1-641,6 0-848,1 2-1937,0 0-2352</inkml:trace>
  <inkml:trace contextRef="#ctx0" brushRef="#br0">28834 25392 8820,'0'0'2929,"0"0"-1344,0 0 64,0 0-257,0 0-591,0 0 255,52 27 225,-6-35 48,10-7-81,17 0-191,10-1 287,1 0-79,5 0-545,-4 7-448,-2 0-144,-10 9-96,-9-2 16,-4 2 160,-11 0-80,-5 2-111,-6 3 47,-1-1-16,-15 0-112,2 0 32,-7 0-49,-5-1-207,-4 2-384,2-2 32,-4-3-257,-6 0-399,0 0-465,0 0-848,-6-11-2370</inkml:trace>
  <inkml:trace contextRef="#ctx0" brushRef="#br0">29390 25860 1537,'0'0'11157,"4"56"-8164,-2-24-1024,4-5-416,2-6-753,-2-6-224,3-6-63,-1-6 63,-1-3 80,2-8-96,-3-11 113,2-4-193,1-7-96,4-4 0,-6-4 97,8 2-145,1 4-176,0 9 112,7 9 480,-1 11-288,5 6-367,-1 21 47,6 7 48,-3 9 176,1 2-256,0 2-96,-10-8 0,-1-4-16,-5-11 16,-6-8 0,-1-5 16,-7-5-32,2-3 32,-2 0 48,0-5 48,-2-8-96,-5-9-640,1-2-817,4-5-1200,-5 0-1569,6 0-5650</inkml:trace>
  <inkml:trace contextRef="#ctx0" brushRef="#br0">30546 24927 6467,'0'0'1953,"0"0"-2081,0 0 3201,-37-10-1120,23 10-144,-2 0 208,1 4-208,-2 0-417,10-2-287,-1 1-145,2 0 49,6 2-305,0 3-400,11 7 160,9 8 225,12 5 79,4 7 32,8 2-303,-4-3-193,5 1-368,-7-3 0,-5-4-16,-4-4 80,-9-6 16,-2-1-32,-5-4-16,-11-6-96,-2 1-161,-2 0 209,-16-2 160,-2 2-31,-2 2 31,-8 4-64,6 2-16,-6 2 32,-2 5 0,11-1-16,-2-1 0,7-2 16,3-3 32,12-7-112,1-5-32,7-4-112,12-6-401,1-9-751,-2-4-1202,-3-10-799,-3-5-1857</inkml:trace>
  <inkml:trace contextRef="#ctx0" brushRef="#br0">31275 24798 6483,'0'0'9668,"-67"28"-7170,28 4-1026,1 11 497,2 13 80,4 5-416,11 5-241,10 0-303,11-8-657,11-7-192,22-15-192,10-9-16,16-18-16,2-9 80,15-19-176,-9-16-464,2-8-528,-7-5 287,-11-4 289,-11-1 304,-12 3-112,-17-1-673,-11 7-47,-3 1 480,-20 7 480,-14 4 16,-3 9 64,-16 6 16,-3 9-48,-5 5 32,-5 3-48,8 8 112,8 8-144,7-1 32,15 2-33,11 2-143,11-4-880,9-2-1009,0 3-752,8-3-929,-1-2-352</inkml:trace>
  <inkml:trace contextRef="#ctx0" brushRef="#br0">40219 31982 6211,'0'0'4802,"0"0"-3217,0 0-481,0 0 497,0 0 48,0 0-289,-23 15-207,-7 4-337,-1 2-223,-2 2 31,0 4 48,7-3-144,5-5-143,9-2-65,12 2 144,6-6-144,21-5-144,12-5-32,7-3 48,6-7-32,5-14-48,-5-7-64,0-3 32,-15-3-15,-7-2-17,-14 0 64,-9 4-32,-7 0-48,-16 1-48,-9-6 32,-8 5-64,-2-2-192,-6-1-17,1 3-79,-5 9-32,8-1-128,6 6-128,5 7 239,7 0 257,11 8 64,2 2-64,4 1-304,2 1-801,2 7-303,4 6-529,2 3 1296,5 0-1263,-3 2-1522</inkml:trace>
  <inkml:trace contextRef="#ctx0" brushRef="#br0">39954 31413 6003,'0'0'224,"0"0"2209,0 0-320,0 0-993,0 0-255,0 0 111,36 0 321,-10-5-257,13-1 993,13-2-240,14-2-400,12-6-161,12 2-287,0 4-177,3-4-16,2 4 289,-9 3-817,-19 3-288,-14-1 32,-13 5 80,-15 0-80,-13 0-432,-10 0-129,-2 5-15,-2-1 160,-10-3-144,-7 2-865,5 0-624,-2-1-1312,-7 2-1490</inkml:trace>
  <inkml:trace contextRef="#ctx0" brushRef="#br0">40582 31969 6467,'0'0'4338,"0"0"-1393,0 51-624,0-29-48,0 1-672,0-1-865,0-4-79,0-7-193,0-3-160,0-5-32,0-3 48,1-5 49,6-10 367,1-2-352,-1-9-272,4-9-16,3 3-96,1-5 64,7 0-48,0 3 16,5 8 16,-1 9-64,4 9 544,-6 8-95,-2 17-241,1 11 0,-9 4 240,-5 10-144,-3-2-144,-5-4-128,3-4-48,-1-5 64,-3-8-32,2-8-48,2-9-176,-3-2-352,7-11-305,-6-6-1264,5-10-1216,-5-9-2930</inkml:trace>
  <inkml:trace contextRef="#ctx0" brushRef="#br0">41652 30907 3233,'0'0'7652,"0"0"-4803,-40-11-592,34 11-592,-1 0-400,7 15-545,9 8-192,15 9 369,11 8 703,10 7-143,1 3-112,14-1-641,-8-11-368,-2-1-288,-8-10 16,-4-8-32,-12-2-48,-6-5-80,-4-5 64,-9-2 0,-7-2 0,0 0-64,-1 5 112,-14 0-48,-6 9 80,-4 0-48,-6 7 32,-2 5 0,0 1-128,4-5 80,4 1 16,3-3 32,6-6-80,6-6 96,5-3-80,-2-4 48,7-4-576,0-6-577,0-5-383,7-4-689,0-10-1361,1-1-2929</inkml:trace>
  <inkml:trace contextRef="#ctx0" brushRef="#br0">42563 30958 10581,'0'0'2993,"0"0"-1648,-38-16 336,15 29-177,-3 13-31,-3 16-32,-8 11 335,8 11-175,12-1-96,4 4-753,13-9-304,16-9-239,13-9-113,9-8 0,13-10-16,2-15-16,0-7 0,1-10 0,-1-17 16,-7-10-64,-8-5-80,-9-7-176,-9-10-209,-8-5-271,-5 3-352,-7-2 47,-15 7-255,-9 12 671,-14 9 497,-13 19 144,-12 16-16,0 5-128,-4 18-16,5 8 96,9 3 48,11-2-1248,20-3-2978,6-9-4178</inkml:trace>
  <inkml:trace contextRef="#ctx0" brushRef="#br0">22778 36164 8372,'0'0'3313,"0"0"-687,48 0-1074,-9 0 1073,11-9-368,9 2-592,8-1-464,6-1-257,0 1-95,-4-1-129,-7 6-96,-6 0-352,-5 3-224,-15 0-96,3 0-64,-12 0-432,-4 0-352,-5 0-193,-10 0-143,-1 0-97,-7 0-656,0 0-1072,-9 0-2434</inkml:trace>
  <inkml:trace contextRef="#ctx0" brushRef="#br0">22921 35739 10165,'0'0'6050,"0"0"-4737,-53-7-817,30 7 241,-4 7 175,3 7-48,-1 4-255,1 4-65,5 2 128,5 2 1,8 3-17,6-3-336,11-3-272,8-4-16,10-6-48,7-7 16,2-6 32,7-10-48,-5-14 0,-3-8-128,0-8-304,-11-4 224,-6-7 48,-4 0 32,-15 1 111,-1 3-159,-14 2-96,-6 5 144,-9 9 176,-8 1-144,-6 9 64,-1 6 32,1 4-16,-2 5 32,8 2 16,4 4-16,6-3-16,7 3-64,8 0-256,5 0-192,1-3-225,6 3-991,0 0-882,9-3-1375,3-3-6436,6 5 8836</inkml:trace>
  <inkml:trace contextRef="#ctx0" brushRef="#br0">22937 36748 5234,'0'0'7524,"0"0"-5315,0 0-368,-45 41-97,27-19-575,-2 4-96,5 4-97,2-3-176,5 1-111,8-4-369,7-6-160,7-5-48,10-8-64,5-5 32,3-9-32,-4-15 0,4-7 16,-6-1-112,-6-8 16,-12-3 16,-8-3 0,0 5 48,-14-2-48,-6 4-16,-7 1-48,-5 9 64,-5 9-64,0 8 128,2 7-64,2 5 16,4 3 0,8 5 0,7 3-16,8-1-16,3 3-464,3-2-785,3 2 225,9 1-17,-1-5-688,5-2-704,-5-2-1008,0-5-3122</inkml:trace>
  <inkml:trace contextRef="#ctx0" brushRef="#br0">23193 36790 5843,'0'0'8323,"5"46"-5825,2-22-225,-5-1-769,7-2-703,0-7-113,0-4-80,1-4-272,-3-6-159,2 0 79,-3-14 128,2-6 128,-2-4-160,3-8-96,-2-3 48,0 1-111,9 2-81,-4 3-112,-1 9 0,3 6 400,0 8 64,3 6-352,-2 6-96,-1 13 32,3 1 112,-2 7 96,-3 0 0,0 1-47,2-3-129,-7-4 0,1-6-64,-1-4 32,-6-3-48,5-2 0,-6-6-160,0 0-321,0-4-47,0-3-1057,-2-5-1104,-3-5-1505,2-4-4370</inkml:trace>
  <inkml:trace contextRef="#ctx0" brushRef="#br0">23261 35666 9508,'0'0'5411,"0"64"-3506,0-24 672,0 0-896,0 0-433,0-6-559,0-5-17,0-11-256,4-4-176,2-6-80,-3-8-48,4 0 64,0-14 96,3-9 241,-9-7-481,5-10 16,-3-7-32,-3-6 0,0-3 16,0-1 16,0-5 32,-5 7-16,0 2 48,1 8-384,1 5 240,0 6-16,3 11 32,0 4 0,3 4-16,5 2 48,7 4-64,-1 4 32,5 5-32,1 0-16,1 14 32,-4 1-16,5 3 32,-8 5-144,-6 2-17,-1 1 145,-6-2 48,-1 0 0,0-3 32,-1 0-32,-8 0 16,-4-5 33,-3 0-49,1-2 48,0-1-96,-1-2 16,2-3 16,3-1-32,2 1-33,6-3-15,0 0-816,3-2-689,3-3-368,5 0-848,7 0-2625</inkml:trace>
  <inkml:trace contextRef="#ctx0" brushRef="#br1">24068 34544 6067,'0'0'-128,"0"0"2913,0 0-848,0 0-224,0 0 47,0 0-591,0 10-497,14 3-111,1 9 879,6 2 225,3 5-673,-2 0-351,5-2-193,-7 0-112,2-7-192,-7-4 48,0-2-160,-7-4 32,-2-5-64,-4 0 48,-2-5-64,0 4 64,0-4 112,0 0-96,0 0-32,0-6 0,4-2 81,6-2-113,3-6 16,5-7 0,4 0-48,1-3 0,0 0 32,-3-1 64,-2 6-48,-3 6 128,-7 1-128,1 5 0,-9 9-32,0 0-144,-6 0-273,-4 0-543,2 4-801,-4-2-1040,2-2-2065</inkml:trace>
  <inkml:trace contextRef="#ctx0" brushRef="#br1">24271 34070 2657,'0'0'2097,"0"0"-1601,0 0-448,0 0 16,0 0 577,0 0 271,8-13-464,-8 10-1008,4 1 2705,-1 0-1040,-3-2-401,0 2-96,0 2-80,0-2 81,0 2-17,0-4-32,0 4-112,0-1-47,0 1-33,0 0-112,0 0 112,0 0 80,0-4-32,0 4-159,0 0-65,0 0-192,0 0 32,0 0-16,0 0 16,0 0 0,0 0-16,0 0 32,0 4 96,0 3 176,0 3-96,0 5-96,0 0 448,0 2 81,0 2-241,2 2-208,2-4 32,-3-1-112,3 0-48,-1-3-16,0 0 16,0-3-112,-1 2 64,-2-3 32,0 2-32,0 1 16,0-3 32,0 5-32,0-4-16,-2 1 16,-1 2-32,3-2 16,-3-1 16,3 1 0,0-4-48,0 1 33,0 3-17,0-3 16,0 3 0,0-3-16,0 5 16,0-3-48,0 1 64,0 3-32,0-2 32,0 0 0,0 1 48,0-3 80,0 1-16,0-1-64,0-3-16,0 2 16,0-1-80,0 0 64,-3-1-64,-1 1 16,4 1-16,0-4 16,0 0-16,-1-1-16,1 0 32,0-1-48,0-1 48,0 2-48,0-2 32,-4 0-16,4 4 32,-2-1 0,2 3 0,-3 0-16,-1 3 16,4-1 16,-2-2-48,2 0 48,0 0-64,0-2 0,0 1 48,0-2-32,0 0 32,2-2-16,-2 5 16,4-2-16,-1-1 48,-3-1-64,2 3 32,-2-2-32,0 0 48,4 1-48,-4-4 16,0-2 0,0 2-16,0-2 16,0 0-32,0 0 32,0-4-112,0-5-64,0 4-240,0 0 192,-4 1 176,4 3 48,0 1-32,0 0-64,0 0 16,0 0-48,0 0 48,5 0-192,-1 1-417,2-1-15,-1 0-272,4-1-609,-6-5-704,1-2-208,-4 0-1489</inkml:trace>
  <inkml:trace contextRef="#ctx0" brushRef="#br1">25107 32908 6179,'0'0'5266,"0"0"-3169,0 0-1360,0 0-65,0 0 144,0 0 81,-26-3-97,23 3-208,-4 5 113,-3 6 31,1 8-176,-3 4-96,-3 14 81,1 9 223,-2 3 144,2 13 113,5-5-97,-1-2-271,10-1-305,0-12-208,9-7-32,1-8-16,10-12-80,-3-2-16,3-10 48,0-3-128,0-3 112,-2-10-48,0-6 48,-3-4-32,-6-1-48,-1-5 0,-5 3 0,-3 1-32,0-2 48,-3 7-16,-9-1-112,1 2 112,-5 4-16,2-2-32,2 7 48,2 2 16,0 6 48,3-5 16,5 7-16,-2 0-80,4 0 112,0 0-96,0 4 64,10 1-48,3 0 144,-6 4-32,8-7-48,-1 0 16,2-2-48,-1 0 48,0 0-96,-5-4 80,3-2-64,-6-2-160,1-1-113,-3 2-255,-3 1-80,2-1-112,1 4-257,2-2-351,-5 2-657,8 1-913,0-1-928,-3-2-4257</inkml:trace>
  <inkml:trace contextRef="#ctx0" brushRef="#br1">25335 33016 7555,'0'0'3714,"0"0"-1793,7 51 1008,-7-19-63,4 6-1186,-4 2-495,0-3-273,0-2-367,0-8-177,0-9-160,0-4-16,0-7 16,0-7-32,0 0-128,0-5 192,0-11 209,0-9-417,-4-6-96,-2-6 15,2-5 33,-2-5-240,-4-2-48,2 5 96,-1 5 16,3 7 144,0 9 112,1 6-80,5 9 16,-3 2 16,3 5 160,0 1-48,10-7-160,7 6 64,3-8-48,3 1 32,1-6-32,5 2 0,-3-1 0,-2 2-128,-5-2 48,0 4-64,-7 1-64,0 6-112,-7-3 80,0 5-17,-5 0-111,0 0-208,0 0-144,0 0-193,0 0-767,0 0-1378,0 0-2576</inkml:trace>
  <inkml:trace contextRef="#ctx0" brushRef="#br1">25366 33122 6003,'0'0'3793,"0"0"-1439,0 0-354,0 0 402,47 0-706,-28-5-639,-2 2-305,0-2-160,5-1-191,-8 4-241,-2-4-112,-2 6-48,0-1 32,-10 1-625,3-4-959,-3 1-1041,-3-2-2066</inkml:trace>
  <inkml:trace contextRef="#ctx0" brushRef="#br1">24838 32716 608,'0'0'8756,"0"0"-6915,0 0-592,0 0-289,0 0-63,0 0-49,-12-25-256,12 19-144,2 1 1,5 0-17,4-3-48,4 2 16,5-2-64,1 1-112,9 1-79,-1-5 127,1 3-128,-1 4-96,-2-5-32,-3-1-64,-8 5-160,-2 0-289,-1-3 161,-4-3 80,-1 3 192,-1-2 16,-5-1 80,4-3-16,1 2-32,-2-2 96,-2 6 160,-1 0 16,-2 3-96,0 0-16,0 2-96,0-2-31,-9 3-1,1-2 16,-7 2-32,0-1 16,-1 3-16,-6 0-32,5 0 32,-4 0-16,1 0-17,1 0 17,5 0-144,-1 0 0,5-3-48,6 2-64,1-3-64,0 4 0,3-2-272,3-4-465,9 6-512,2-5-496,0 5-1120</inkml:trace>
  <inkml:trace contextRef="#ctx0" brushRef="#br1">24617 33115 7603,'0'0'4435,"0"0"-3459,0 0 112,0 0 241,0 0 0,0 0-321,-14 8-496,14 19 113,0 6 415,0 13 33,0 3-225,2 2-288,3-5-144,-2-6-63,3-8-177,0-9-144,1-8-48,-6-4 64,3-5-64,-2-6 16,-2 0 128,0-8 32,0-11-32,0-5 16,0-11-80,0-6-64,0-7 16,0-2-128,0-4 64,0 7-16,9-1 64,-1 1-64,-7 7 80,5 0 16,1 6-48,1 4 96,-1 5-112,1 0 64,-2 7-32,3 3 16,-1 4-16,-1 0 0,0 6-80,6 5-64,-2 0-192,-2 4 80,3 5 95,4 10 145,-6 8 0,3 1 0,-2 7 16,-2-2 0,1-1 0,-6-2 0,0-6-16,-4-4 64,0-6-80,0-1 80,-4-1-31,-4-8 63,-4 4-80,-2-5 32,-1-1-32,-1 1 0,1-3 16,1 0-32,6 0 48,-4 0-64,6 0 16,1 0 32,1 3-16,4-3-48,0 1-16,4 3-449,3 0-735,6-4-593,-2 1-1040,1-1-1217</inkml:trace>
  <inkml:trace contextRef="#ctx0" brushRef="#br0">26332 32112 10917,'0'0'2385,"0"0"-912,0 0 576,0 44-641,4-40-911,-1 1-209,-3-1 112,3-4-176,-3 0-16,5-4 128,-1-5 208,1-8-175,1-2-1,3-4-240,5-5-128,1-3 0,-1 8-16,3 1 32,-3 7 48,-2 7 208,2 8-112,-1 2-112,-3 12 0,2 6 48,3 3 256,-6 3 177,5-3-321,-5 1-80,1-8-48,1-3-96,-2-5 0,-2-5-16,0-3-32,-4-11-400,1-4-1185,-4-9-2193,0-6-4226</inkml:trace>
  <inkml:trace contextRef="#ctx0" brushRef="#br0">26289 31469 8708,'0'0'2913,"-26"40"-2272,12-18 607,-10 2 49,2-1 63,5 1-127,-4-3-225,6 0-415,1 0-97,4-4-112,4-2-144,5-2-32,1 1-96,0-1-16,0 0 0,0 2 0,0-1-47,1-3 15,4 3-32,0-7-16,1-2 16,7 1-32,-3-4 32,4-2-16,5 0-32,-1 0-32,-3-2-32,-4-1-305,-5 3-607,-6 0-1937,-3 5-3907</inkml:trace>
  <inkml:trace contextRef="#ctx0" brushRef="#br0">26474 31782 6643,'0'0'4418,"0"0"-2609,-36 54 64,22-34-401,-1-1-47,0-2-304,5-3-321,-3-4-336,4-2-256,3-4-96,4-4 16,2 0 0,0-9-16,0-6-96,0-6-48,2-6-432,4 0-64,1-1-48,2 1-49,-7 9 481,3 4 160,2 6 0,-5 6 16,4 2 32,3 0 65,-4 2 31,8 6 0,-2 6 384,4-1-96,-1-3-96,9 3-16,-3-4-47,0-5-97,-3 0-128,3-4-16,-4 0-32,-5 0-96,-5-4-80,0 3-401,1-2-319,-7-1-337,0 4-944,0 0-1200,-3 0-1281</inkml:trace>
  <inkml:trace contextRef="#ctx0" brushRef="#br0">26915 31555 4770,'0'0'3330,"0"0"-2610,0 0-512,0 0 112,0 0 257,6 0 271,-3 0-224,-3 0-16,0 0 225,0-4 239,0 4 113,0 0 15,0-2-223,0 2 63,0 0-191,-6 0-273,-4 0-256,-4 0-160,-1 2 48,-2 4-48,-10-3-48,4 5-15,-1-4 63,1 2-48,-1-3 32,2-3-32,-2 0 32,2 0 96,6 0 96,2 0-144,-5-5 0,5 1-48,-5 3-32,2-2-32,-4 3-32,-2 0-16,3 0-96,-6 8 48,2-1 0,1 1 0,0 3-16,1-3 16,1 3-32,4-4 48,2-1 48,-1-4-96,2 2 80,0-4-16,5 0 0,-2 0 16,1 0 0,4-4 16,3 2 97,-3-4 31,5 6-64,1-5-64,-4 5-32,1 0-16,3 0-32,-3 0-16,0 0 16,-1 5-80,2-2-129,-3 2-127,2-1 64,-1-2-16,-2 3 16,4-5 96,-2 0 80,1 0-224,2 0-33,-3-3-735,2-1-33,2-2-575,0 0-882,0 1-2080</inkml:trace>
  <inkml:trace contextRef="#ctx0" brushRef="#br0">27228 31457 3538,'0'0'5458,"0"0"-4161,0 0 63,0 0 1169,0 0-1248,0 0-785,0 24 385,4-24 159,-3-10-255,6 0-1,-7-7-144,2 2-304,-2-7-256,0 4-112,0-3 48,-9 2-32,0 0-32,-6 0 32,5 4 0,-2-1 16,-3 0-32,-1 0 48,2 4-64,2-1 64,1-3-32,-1 2 0,1-4 16,-2 4-16,4-5 32,1 6-32,0-6 48,0 2-32,-1 2-32,4-2 48,0-2-16,1 6 16,-2-6-16,5 9 16,-6-3-16,5 2 16,-2 1-32,2-1 32,-5 3 0,5-3-32,-1 3 16,-1 0 16,2-1-32,-4 0 0,3-1 16,-1 2-32,4-3 48,-6-2-32,5 2-16,1-2-32,0-1 64,-4 1-32,4 5 32,-3-2 0,3 1 0,0 2 0,-6 1-16,6 2 64,-3-2-80,0 5 16,0-6 0,3 2 0,-1-3-16,1 1-48,0-2-176,-4 1 128,4 0 128,-4-3-16,2 3 16,-1-1-32,0 3 16,-4-2 0,1 3 16,5 0-48,-6-3 64,1 2-48,3 1 16,3 0 16,-6 0 0,6-1-16,0 1 32,-1-3-16,1 2-32,-4-1 48,4-1-48,-3 0 32,0 3 16,0-3-16,0 2 0,-4 1-16,6-3 32,-2 6-64,0-1 48,0-3-32,-1 4 16,2-4 32,2 1-16,0-3 32,0 3-64,-4-5 32,4 2 0,0-3 0,0 3-16,-3 3 0,3 0 0,0 5 32,0-3 16,0 3-80,0 0 16,0 0-16,0 0 32,0 0-48,0 3 64,0-1-32,0 3-240,0 0-65,0 3 193,0 5 48,0 1-32,0 2 144,-6 3-16,1 4 32,2 4 176,-3-1 225,0 1-1,1-1-32,-3-3-128,7 1-96,-3-8-80,2-5-80,2-6 0,0-2-16,0-3 32,0 0 32,0 0-32,-4-10 48,4-7-64,-3-4 32,-3-3-80,5-7-272,-6-1-192,-2 0-240,2 3-241,6 5-143,-2 3 656,-1 8 383,4 3 97,0 1 16,0 7 81,0 0 31,7-4 0,1 1-32,1 0-48,4-3-16,-3 0-80,4 4 64,-4 0-48,-4-2 48,1 6-48,-6-1 48,2 1-32,0 0 80,-3 0 80,0 0 16,0 1-64,0 7-64,3-2 48,7-1 32,-1-1 641,2 5-49,3-4-320,5 4-48,-2-5-96,3-4-96,0 0-48,1 0-64,1 0-32,-6 0 16,6-8-32,-8-2-80,1 0-1184,-6-4-1585,-7-2-2706</inkml:trace>
  <inkml:trace contextRef="#ctx0" brushRef="#br0">27434 30895 7059,'0'0'2802,"0"0"-1170,0 0 65,0 0-160,0 0-209,0 0-191,-6-7-273,6 7-335,0-3 15,0 3-64,0-3-208,0-3-240,7-1 32,7-3 32,-1-4-48,2-4-16,-1 4 0,2-1 32,-8 2-16,-2 5 48,0 3-32,-6 1 16,0 4-32,0 0 0,0 4-80,0 5 0,3 3 32,5 1-16,2 0 225,6 0-33,0-5-16,5-8 0,2 0 80,-6 0 0,5-4-112,-11-5-48,4 1 16,-3-3-64,-1-2-16,0 3-16,-4-3-96,-1 5-528,-5 1-241,-1 3-383,0 4-289,0 0-768,-7 11-464,-6 2-1057</inkml:trace>
  <inkml:trace contextRef="#ctx0" brushRef="#br0">27624 30832 8468,'0'0'2833,"0"0"-1120,0 0-288,0 0-193,0 0-447,0 0 31,-8 27 657,-5-1-337,-2 7-63,-2 3-337,3 1-64,1 0-15,4-3-193,4-4-256,5-9-32,0-6-144,11-3 16,11-11 16,2-1 16,5-9-16,3-6-64,-6-2-16,1-2-128,-5 3-800,-8 0-641,-4 6-560,-10 4-849,0 1-911,-15 5-2786</inkml:trace>
  <inkml:trace contextRef="#ctx0" brushRef="#br0">27547 30518 7635,'0'0'3282,"0"0"-1713,0 0-161,0 0-303,0 0-369,0 0-224,-26 0-335,19 0-113,-3 8 16,3 9 240,-7-2 256,1 4 112,-1 4 97,-1-2-97,4 2-336,4-8 32,-1-4-256,4-3-32,4-8-64,0 0 0,4-3 32,4-13 33,6-3-97,0-7 0,9-11-97,0 0 49,1-3 16,-2 1-32,0 1-112,-5 6-64,-3 8 112,2 11 112,-8 6 32,1 7-80,-3 7 16,2 6 32,1 6 0,4 0 112,-2-1 112,4-2 16,5-2-160,-6-6 0,5-6 0,-7-2-16,3 0-48,-8 0-32,-3-5-576,-4 0-1169,0-3-1840,0 0-2306</inkml:trace>
  <inkml:trace contextRef="#ctx0" brushRef="#br1">27864 32966 2801,'0'0'4754,"0"0"-3537,0 0-833,0 0 513,0 0 351,0 0 1,-7-4-177,4 4-319,-1 4 47,2 6 0,-2 7 33,1 6 47,3 11 321,0 11 191,-3 6-127,3 6 15,0 2-271,0 2-97,0-6-319,0 2-17,0-8-96,0-4 0,3 0-176,0-5-127,3-3-161,1-3-32,0-2 32,0 0-16,1-3 48,-4-3-48,-1 1 16,-3-7 0,2-1-16,-2-5 32,0-5 0,0-3-16,-5-3 16,1-3 32,-4-5 48,1-10-96,0-8-80,0-3-32,-2-5 80,3-3 0,5-3 16,-7-2 64,3 3-32,-5-6-32,5-3 128,-4-1-112,3-3-80,3-2-32,-4-2 16,3 0-16,1-2 48,3 0 0,0-2-49,0 0-143,3-2-80,2 1 48,4-3-32,1 6 208,-1 4-16,-1 3-16,-2 12-64,0 2 96,-1 9 80,1 5 0,-6 7 32,7 1-32,-5 2 16,5 1 0,0 5-16,2-3-16,6 1 16,7-1 16,4-2 16,8 1 16,-1 0-80,3 0 80,1 2-32,2 6-48,-9 0-16,-1 0 48,-5 8-32,0 4-16,-10 3 16,2 4 16,-1 5 15,-5 0 17,2 4 33,-4 4-17,-1 0 16,0 2 48,0-2-32,-5 0-16,5-3 32,-6 0-112,4-3-16,-4 1 80,-1 1-64,0 2 64,-1-1 16,-5 1-32,-1-1 16,-2 3 16,2-4-16,0-1-32,-1 0 32,0-2-64,4-1 96,1 0-64,-4-3 48,-2-2 0,3 0 0,-2 0-32,-4-4 48,-2 1 32,-5-4-80,3 2 64,-11-1-64,3-1 96,1-3-96,-3 2 64,-4-3-48,0 0 32,0-3-64,1 1-64,1-4 64,2 1-16,-1-3 32,2 0-32,8 0 0,-3 0 0,5 0 48,4 0-32,4 0 16,1 0-48,5 0 64,1 0-32,0 0-16,0 0-48,0 0-144,0-5 47,4-1-271,2 1-272,-2 1-256,2-3-385,-3 2-192,-1 0-832,2-1-1761,-4-2-4306</inkml:trace>
  <inkml:trace contextRef="#ctx0" brushRef="#br0">26765 35675 5587,'0'0'5794,"0"0"-3729,0 0-336,-21 52-224,15-30-545,1 5-192,0 2 241,5 3-337,0 1-144,0 6 193,6-1-17,7-1 48,-7 3-95,2 0-97,-2-1 64,0-4-47,-6 1-145,0-4-144,0-5-80,0 0-64,0-9-16,0-3-96,0-1-80,0-6 32,0-3 16,0-1-16,0-2 48,0-2-32,0 0-16,0-6 112,0-2-96,0-5 16,0-8 48,0-4-32,0-3-32,0-9-96,0-8-352,-12-7-32,1-5 48,-1-6 127,-2-3-111,1 3 320,-1-1 96,5 5 16,2 8 32,3 0-32,4 6 48,0 3-32,0-2 32,0 0-176,4 1 16,0 1 48,-1-3 0,3 1 16,-3-7 32,4 1-16,0-3-144,0 6-208,2 1 144,-2 9 224,0 8-16,2 8 96,-6 8-80,5 5-16,2 2 0,-1 5 0,5-3-16,3 4 16,6 0 16,7 0-16,-1 0 64,10 4-96,-2 0-320,2 1 207,-2 6 113,-3 0 0,1 5 0,-3 5 32,-4 0-224,-3 5 32,-1 1 112,-4 1 80,-6 3 16,1-3-32,1 1 0,-8 1 0,-1-2 16,-6 1-96,-1 4 96,0-1-32,-1 4 96,-8-1-32,-1 4 0,-2 1 32,-3-3-16,1-3 32,-2-2-32,1-3-96,0-5-16,-3-2 112,0-4-32,2-3 0,-3 1-48,-1 0 80,-4-2-48,1 1 16,-4 2 32,3-2-48,-8 4 48,2-3-48,-1-1 80,-2 2-48,-2-4 0,6-3-64,-3-1 16,4-5 16,4 0 0,8-4 16,3 0-48,5 0 48,5-4-80,3-4-448,3 0-1809,11-4-1393,-1-2-1873,1-5-2272</inkml:trace>
  <inkml:trace contextRef="#ctx0" brushRef="#br0">26159 36821 6787,'0'0'-1040,"0"0"4209,0 0-1248,0 0-288,0 0 192,0 0-449,-9 15-800,9 19-15,0 12 1071,0 14 193,3 12-432,-3 2-465,0-2-592,0-9-159,0-5-33,0-15-64,0-9-16,0-13 48,0-8-64,0-7 32,-3-6 80,1-8 736,-6-13-672,1-9-176,-2-7-64,3-8 0,-2-10-128,0 0-112,8-6 0,0-1 112,0 2-96,16 6 32,-1 7 48,5 5 80,0 8 64,7 10 0,-1 6-32,7 6 0,0 7-16,-2 5 48,8 4 0,-3 11 0,-5 3 0,-1 6 80,-13 0-64,-2 5 0,-7-2 32,-8 1 32,0-1-48,-5-1 32,-10-2-16,1-2-16,-6-4 0,1 1-80,-1-4 112,3-3-64,-2-3 16,2 2 16,1-5-16,5-1 0,2-2 16,8-1 0,-6 0-48,7 1 32,0 0-80,0 0 48,0-1 32,0 6-16,0 1 16,0 0 0,0 3 0,3-2 16,1 3 0,3 0-16,0 1 32,5-1 64,2 0 48,6 1 144,2-2 208,1 1-16,3 1-15,3-1 31,3 0-64,-2 1-128,-1-5-176,1 3 112,-9-5 96,-5 1-255,0-2-97,-13-1-257,-3 3-575,0-3-1089,-12-2-384,-2-3-1761,-8 0-6050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40:5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13184 39023 6147,'0'0'4002,"0"0"-1793,0 0-1041,0 0-175,0 0 207,0 0-31,-17 8-273,14-8-31,3 1-49,0-1-144,8 3-224,10-3-207,12 0 767,6 0 321,14 0 223,6 0-95,2-3-353,4-2-159,-3 3-337,-3 2-160,1-2-416,-1 2 193,-2 0-17,5 0-48,-1-2-48,3-1-16,-1-1 48,0-1-48,-2 0 48,3 4 32,-6-2-80,-1 3-144,1 0 48,-5 3 48,-1 1-64,-1 3 32,-1-3-16,-1 1 48,-2-1 16,-1 0-16,1-3-32,2 2 96,-3-3-80,0 0-32,-2 0-112,5 0 32,-3 0 64,3 0-48,3 0 96,1-4-48,2 0 32,2 0-32,-1-1 96,2 1-16,-1-1 0,-4 3 16,0-1-128,-4 3-48,0 0 32,-6 0 16,0 0 32,-7 0 32,-6 0-32,-8 0 48,-6 3-304,-12-3-160,-1 4-385,-9-4-623,-11 0-225,-4 0-1552,-10-4-913,4-7-5219</inkml:trace>
  <inkml:trace contextRef="#ctx0" brushRef="#br0">18893 41729 4786,'0'0'6387,"-63"-8"-4722,27 8-481,-3 0 241,1 0-513,-4 4-431,4 4-17,0 1 48,1 0 176,-1 0 65,0 3 47,4 0-79,-2 1-113,3 2-128,1 2-192,0 5 0,1 1-16,-1 2-96,1 3-95,-2 1-33,-1 4 16,1 0-64,-1 1 64,2 1 64,0 0 48,-3 4 64,-2 0-80,2 3-16,-5 1-32,5-1 32,-3 1-48,1 4 80,2-1-144,-2 0 208,8 5 64,-3-3 1,4 3-129,1 0-32,2 0 64,4-1-144,1 1 64,2 1 144,6-2 64,2-2-32,4 1-96,-1-1-288,4 1 96,3-1-32,-3 3-16,3-1 32,0-1 48,0-1-64,6 1 48,1-1 97,-1-1-81,0 1 32,2-2-16,0 1 32,4-4-192,-6 3 48,5-2-16,-2 3 48,5-3-16,-4 0 128,3 2-16,-1-2 32,-1-1 32,4 1-80,-3-3 48,5 0-32,-2 1 160,0-2-64,2-1-144,5 0-96,-2 0 80,4 0 32,-2 1 80,4-1-32,2-2-32,0 0 0,1-4-80,-1-1 96,0 1-32,0-5 32,1 3 0,-1-1 48,4-2-16,0-1 16,2 1-31,-1-4-49,1 1 80,1-4-176,3-1 96,-5-1-272,5-1 175,-1 1 82,4-1-1,0 1 48,2-1 16,4-1 80,4-2-112,1 1 16,1-2 32,4 0-32,1-5 80,2 2-64,-2-5-48,7-1-176,0-3 80,1-2 16,1 0 96,1 0 64,4-2-16,-6-3 0,1-1-16,1-2 80,-5-4-304,4 1 16,-2-6 80,-2 1 16,7-5 32,-4-1 16,0-2 0,1 0 96,-1-3 32,-3 2 0,-1 1-384,-3-5 160,-3 1 80,2 1 0,-3-5-160,-1-1 128,2 0-32,-2-3 64,-1-1 32,1-3 16,4-1-80,-6-3-80,-3 0 16,3-1 80,-6 1-32,-5-3 80,0 1 0,-3 0 16,1-2 48,-3-3 0,-1-1-304,-2-3 96,1 0 96,-1 2-32,-4-3 80,0 1-48,-7 2-32,2 1 32,-4 1 32,-5-1 64,1 4-64,-4 0 48,-3 0-368,-5-2 176,1 0 32,-2-1 48,-3 1 32,0-6 32,0 3-32,0 0 64,-3 2 16,-3-2-16,0 3 32,-2 0-16,-2 2-272,0 0 80,-6 1 64,0 6 16,-1 0 32,-4-3 16,-2 5 48,-2-3 0,-7 3-80,4 0-16,-6 0-80,1 1 96,1 1 32,-1 1-32,-4-1 64,1-1-208,0 1 64,0 2 16,1 3 96,-5 1-80,9 0 112,-6-1-32,4 2 48,-4-3-16,4 4 0,-6-1 32,1-1-16,-3 3-80,-1 1-48,3 4-16,-3 1 32,-2-2 112,1 5-96,2-1 48,-2 0 64,-1 5-64,1-1 16,-4-1-128,4 4 128,-3 2-32,0-1 32,-2 2 48,1 1-240,0-2 48,1 1 64,2 2 0,1-2 16,1 1 48,4-1 16,2 1-16,-3 3-32,6-1 64,-1 2-32,5-2 32,-5 4-48,1-2 48,-4 5 48,-3 0-64,1 0-96,-1 0-48,-2 5 80,-2 3-32,4-1 64,1 2 0,-1-2 16,0-1 16,2 2-16,4-1 32,1 0-32,-1 0 48,5 1-64,0 2 80,-5 1-48,1 1 32,-1-1-32,-4 3-64,0 0-32,-1-3 16,2 2 0,1-2 16,0-2 48,3-1-64,1 0 64,3 1-48,0 1 16,0 1 0,-2 3 32,1-1-32,2 7-16,-3 0-32,4 2-448,5-2 207,1-2 113,9-2-48,2-5-320,6 0-368,4-10-1185,0-1-1217,4-7-1264,-2-11-6451</inkml:trace>
  <inkml:trace contextRef="#ctx0" brushRef="#br0">18676 42607 7748,'0'0'1888,"-42"-27"-799,21 14-241,-1 1 273,1 3 223,1 5-271,2 1 240,1 8-481,-4 23-256,-2 15-336,0 27 96,0 18 1041,1 20 128,7 12-81,5-2-175,7-8-913,3-11-432,0-17 176,7-15-32,-1-17-16,5-11-48,-2-11-352,5-9-128,-1-8-401,-3-11-927,-1 0-1042,-3-14-2720</inkml:trace>
  <inkml:trace contextRef="#ctx0" brushRef="#br0">19512 43054 4866,'0'0'6451,"0"0"-4626,0 0-288,0 0 159,0 0-447,0 0-433,-19-6-127,10 0-193,3 0-64,-3-4-176,1-2-32,0 2-176,-1-7-64,0-1 0,1-2 0,1-2-48,-7-1 48,2-2-32,-1-3 0,-3 0 32,4-2-96,-7 3 112,-1-1-48,3 1 48,-4 3 32,1 0-64,2 4 64,-2-1 0,-1 1-32,0 1 0,3 1 16,-2-3-16,2 0 32,0 0-32,0-2 32,1 3-16,-5-7 16,2 6-16,-1-3 0,-1 1 32,1 0-64,1 2 0,-1 0-32,1 6 64,2-2-32,-1 1 32,6 1 32,0 2-16,1-1 0,3 2 48,0 1-32,1 2-32,-1 0 0,3-1-32,-5 1-16,7 0 16,-1 2 32,-1-1-16,1-3-16,0 5 16,1-4 0,1 6 0,-1-3-16,2 0 32,-1 0-16,1-3 0,-1 4 0,0-1-32,2-3 64,-2 3-48,1-4-32,-4 0-48,1-2-16,2-2-64,1-1 64,-3-1-80,2-1-32,0 0 64,-2 4 144,5 2 16,-2 3-32,-1 4 64,3 3-80,0 2 0,-3 0 16,3 0-16,0 0 32,0 0 0,-1 0 0,-2 0-48,-1-5 0,3 4-32,-4-6-657,-2 0 513,2-1 112,1 1 64,1 2-96,-2 1-112,3 4-176,-4 0-593,5 0-447,1 0-417,-3 0-1889,3 4-4754</inkml:trace>
  <inkml:trace contextRef="#ctx0" brushRef="#br0">19148 43125 7331,'0'0'6451,"0"0"-4562,-5 0-912,2 0 239,-3 0-207,3 0-337,-3 0-336,0 0-80,-2-3 176,2 2-95,0-4 255,-8-1 16,6 2-112,-4-2-95,-6 0-33,2 2-240,-6 2 16,2 0-112,-3-1 16,0 1 0,0 0 32,-4 0 16,6-2 96,2 0-48,-1 0 64,0-1 0,1 1-96,-2-3-112,1 3-16,-4 1-16,2-1 32,-2 4-64,-2 0 32,4 0 32,-5 0 48,1 0-16,-3 7 0,-2-1-64,-1 1 48,-1 1 32,3 3-32,-3-5 16,2 1-32,2 3 64,0-4-32,-3 1 0,3 2 16,-1 1 0,-4-1-48,2 2-32,-4 1-96,0 0 96,-1 1-32,-3 2 32,-1 0-32,-3 0 32,4 0 48,-5-1-32,4 3 16,-3-1 16,6-1 0,-3 2 16,3 1 16,-4 1-32,1 1 16,0 3-80,1 1-32,-1 1 64,-1 1-48,1-2 64,3 4 16,1 0 16,-1 0-32,5-1 32,0 4-32,-1-1 64,7-1-16,-1-1 0,4 2 0,3 1 32,2-2-144,2 1-16,2 3 32,6-1 16,-2 1-16,2 2 16,4-4-32,4 1 80,-2 1-64,0-1 64,1 1 0,-3-1 0,2 2 16,-4 1-32,1 0 48,-2 2-32,0-2 32,1 1-64,-3 1 80,2 1-160,0-1 32,3-2 32,2 2-32,2 2 32,1 3 32,0 1 32,0 3-48,1-1 112,5 6-16,0-3 96,1 4-64,-2-1-31,3-3-17,0-2-64,1 0-64,3-2 15,0 3 33,1-2 0,5 4 0,-1-1 32,0 1 32,7 2 1,-3-6 15,1-1-64,2-2 64,-2-8-16,-1-3 16,-2-4-96,-1-6-64,-1-3 32,-4-1 16,3-4 32,-7 2-193,5-4-63,-4 1 0,6-1-16,-1 1-512,5-3-161,4 0-319,1-2-49,4-3-112,4 0-15,-5 0 367,-3-2-928,-4 5-1456</inkml:trace>
  <inkml:trace contextRef="#ctx0" brushRef="#br0">35852 45309 1937,'0'0'7043,"0"0"-6659,0 0 80,0 0 785,0 0-593,0 0-111,0-24 367,5 21-48,-1-1-31,1 2-161,7 0-16,-3-1 65,8-1 15,3 2 112,1-1-63,11 1 207,2 2-239,6-2 63,6-2 192,7 3-111,-1-2-129,8-1-368,-7-3 49,1-2 47,-1 2-272,-2-3-80,-9 2 64,4 1 64,-4 0 48,-4 2-128,0 1 49,3 0-177,1 0-112,1 1 48,1-1-32,3 2 16,2-2 208,-3-1 144,1 0 48,3 3-96,-5-3-80,-2 4 32,4-2-80,-5 1 0,-1 2-79,-3-3-114,-1 1-63,-5-1 64,3 1 16,-3 0 0,2 2-16,-7-3 0,4 3 96,-3-2-64,-2 2 16,1 0 0,-1-2 0,0 0-16,2-1 80,-2 3-64,0-2 65,1 0 47,-1 2-80,6-3 16,-6 3 32,2 0-80,-2 0 48,1 3-176,-2-1 32,4 3 48,-3-3-16,-2 0 32,4 0-32,-5-2 48,1 0 16,2 0-16,3-2 16,-1-2 0,1-1-32,1 0 64,-2 1 0,3 0-16,-6-2-32,4 4 48,-4 0-64,-1-1 64,1 1-80,-2 0 96,3-1-64,2-1 0,2 0 48,2-1-192,2 1 112,1-4-48,3 4 64,3-3 32,-2 4-32,0-1 16,-5 4 0,-2 0 48,-1 0-48,-5 0 0,-6 0 0,-2 2 48,-6 0-96,1 1 48,-7-1 16,-4-2-337,-2 0-431,0 0-368,-10 0-177,-10 0-1152,-4-2-1249,-11-5-3761</inkml:trace>
  <inkml:trace contextRef="#ctx0" brushRef="#br0">35130 49660 8308,'0'0'2593,"0"0"-1248,0 0 15,0 0 129,0 0-48,-20-21 47,13 18-287,-1 1-433,-3 0-224,-2 0-127,-1 2 95,1-3-128,-6 3-64,5-2 16,-6 2-48,6-2 1,-4-1 143,0 0-16,2 1-64,-2-3 64,1 3-144,-1 0-79,-5 0-225,-3 2 96,-3 0 304,4 0-400,-4 0 64,2 0 48,-4 0 560,0 0-448,-2 0-144,-4 0-16,-1 2 64,-3 0-144,1 0-16,-6 3 96,2-5 0,-2 5 32,-4-2 0,4 1 0,-5-1-16,3-1 64,1 2-80,-5-1 80,2-2-64,1-1 32,-3 3 33,3-3-274,-2 0 113,4 0 16,0 0 48,2-3-48,0 2 32,2-2 64,-2 3-80,-1 0 48,3 0 16,-3 0 49,0 4-49,-4 1 64,3 2-208,-2 1 15,-1-1 1,2 0 96,-4-1-32,6 3 48,-5 4-16,8-5 16,-3 5 1,0-1 15,1 3 160,-1 0 0,5-1 48,-2 0-224,2 2-128,0-2 48,2 0 0,6-1 0,-1 0 48,7-2-32,1 0 48,6-2 16,6 3-64,1 0 64,6 3 0,7 2 32,0 1-64,7 8 80,6 0-16,1 3 0,4 1 0,-4 0-32,2-2 16,0 2-32,-2-2 16,-3 2-16,-1 0 16,1-1 0,-3 4-16,-1 2 48,0 0-32,0 1 64,-6 1-192,4 2 96,1 1-96,-4-1 64,2 2 32,0-1 16,0-1-16,-1-2 32,0-2-64,3 1 64,-4-1 0,4 1-16,-6 2 64,4 3-16,-2-4-16,4 2-16,-1 1 64,0-5-240,6 1 80,-4-3 48,5-3-80,8-3 112,-3-1-16,4-6 48,1-1-16,5 0 0,-2-3 64,2-3-128,0-1 64,4 3-16,-2-5 48,5 1 0,3 2-80,-2-2 16,4-2 16,4 0 16,3 1-16,3-6 16,8-1 32,4-3 144,3 0 257,8 0-81,3-4-336,4-4-80,4 3 32,1-2 96,0 3 32,0 1 32,4 3-32,0 0-16,-4 0-240,0 0 16,3 0 96,-2 0 32,0 0 48,-4 0 16,4 0 32,-6 0-160,1 0-96,-2 0 64,-4 0 96,3 0 0,-2 3 16,-2-1 96,0 0-32,1 1 96,0-3-448,4 0 224,-5 0-32,9 0 96,-2-3 16,2-1 112,-4 1 32,9-1-96,-7 4-224,-1 0 0,-2-2 128,-1 2 48,-2 0 32,4 0 16,-6 0-16,-1 0-48,1 0-224,0 0 96,-1 0 48,4 0 32,-4-2 96,1 2-16,-5-3 16,-1 3 16,1 0-128,-4 0-80,-2 0 48,-1 0 48,0 0-32,-1 0 64,1 0 32,-5 0-16,1 0 48,4 0 16,0-2-32,0 0-208,-1-4 64,1 2 32,1 1-16,-3-1 80,2 2 32,-4-3 0,1 5 0,-4 0 16,2 0 0,-4 0 48,1 0-288,0 0 48,-2 0 80,1 0 16,1 0 48,-5 0-48,3 0 80,-1 0 0,-9 0-32,6 0 32,-6 0-16,0 0 48,-4 0-48,-1 0-112,-1 0 0,0 3 48,2-3 0,0 0-16,-1 0 16,3 0 48,-1-3-48,1-1 48,0 2 0,1-2-32,-6-2 64,7 1 16,-7 3-80,1-3 48,-1 1 32,-6 2-64,5-1 16,-6-1-16,-5 0-64,1-1-16,-5 1 32,-5-4 32,3 4 16,-10-3 16,-4 0-32,2-2 64,-3-2-80,0 3 64,-3-6-64,-2 3 48,1-4 16,-1 2-48,-2-3 96,7-3-80,-2-1 16,2-1-16,0-3 80,0 2-80,0-4 0,0 1 80,0-1-64,0 1 16,0-2-48,0-4-32,0-1-32,0 1 32,-3-3 32,2 3-64,-5-4 96,1 0-32,0 0 48,-2 2-48,-4-1 80,0 2-32,2 0 0,-3-1 0,-2 3 32,-1 2-48,-1-1 48,1-1-16,3 2-32,-1-3-16,-1 0-96,1 1 16,7-3 16,-9 5-16,3 1 16,-1 1 80,-2 3-80,0 3 32,-6-1 32,-1 2-80,-5 1 16,2 4 64,-3-6-48,1 3 32,0-1 16,-4 1-32,3-1 32,-4 1 0,2 1 32,-3 1 16,0 2 0,-4 3 0,-1 0-32,3 2 64,-10 2-16,4-1-32,-5 3-144,-1-1 16,1 0 48,-4 1 16,-1 0 32,-1-1 16,-1 0 16,-1 0 0,-4 3 32,6-3-16,-9 3 80,3 2-48,-2 0-176,0 0 0,1 0 0,-6 0 96,3-2 16,4 2 0,-2-3 0,0 2 48,1-2 0,-1 3 64,4-2-80,-1 2-240,-2-2 160,6 2-48,0 0 64,-5 0 48,4 0-16,0-3 0,3 1 96,3 0-48,-1-4-16,3 2 64,-1 0-208,3 1 32,-2-1 0,0 1 32,3 1-16,-3 0 64,3 2-32,-3 0 48,-4 0-32,4 0 48,0 0 16,0 2-48,-3 3 48,2-1 32,2-1-160,2-2-64,-2-1 80,5 0 0,1 0 32,1-1 32,2-2-64,3-1 128,-4-1-80,5 1 48,1 1-48,-1-1 48,-1 0 32,8 0-48,-3 0 16,1 1-48,8-1 80,-8-1-80,4 3-96,0-3 16,0 1 48,0 2-16,-4-3 16,0 3 16,2-1-48,-3-2 96,1 4-64,2-5 80,-1 2-32,1 0-48,3-1 80,-5 1-64,2 1 48,2-5-16,-3 4-16,1 0 16,-2-3 48,0 2-80,2-2 48,-4 3 16,3 0 0,1-4-32,-4 1-64,1 1 16,0 1-16,0 3 32,-5-3-32,1 3 64,-6 2-80,2 0 80,0 0 0,-1 0-16,5 0 32,1 0 16,2 2-16,9-2 0,0 3 16,2-3-48,8 0 32,-1 0-48,4 0 48,1 0-48,5-3 16,-6-1-16,7-2 16,-1-1-128,1-1-96,0 1-64,0 0-160,0 2-272,0 3-417,0 2-928,-6 0-1521,0 0-3713</inkml:trace>
  <inkml:trace contextRef="#ctx0" brushRef="#br0">13599 37780 16616,'0'0'3761,"0"0"-2992,-46 5-417,8 8 80,-17 13 112,-11 6 81,-10 12-209,-2 7 336,11 0 161,11 2-161,15-2-480,18-6-192,17-1-112,12-5 16,15-4-32,9-7-64,8-4-576,3-8 95,1-9 1,-7-6 208,-6-1-176,-11 0 272,-14 0 111,-5 7 145,-17 6-64,-16 7 96,-12 15 240,-7 13 1073,-5 10 544,4 6 80,14 3-272,11-4-465,19-8-960,13-11-304,15-12-32,13-11 0,7-10-128,3-8 16,-1-3 0,1-11-112,-2-3-209,-6-3-319,-9 0-705,-7 2-143,-12 2-962,-5 6-1119,0-1-2338,-6 6-5571</inkml:trace>
  <inkml:trace contextRef="#ctx0" brushRef="#br0">13545 38541 12726,'0'0'4802,"0"0"-3553,0 0 303,0 0 449,0 0-144,0 0-560,11 0-801,2-1-336,2-4-64,5 3 112,1 2-160,-1 0 16,4 11-48,-4 10 96,0 4 224,-1 9 321,-4 1-113,-3 0-80,4 0-368,-3-7-112,2-6-32,1-5 32,-1-6-144,-3-6-480,1-5-481,-5-6-800,0-11-560,0-8-1264,-7-8-2274</inkml:trace>
  <inkml:trace contextRef="#ctx0" brushRef="#br0">13822 38382 7235,'0'0'9349,"-23"66"-5860,8-18-495,-3 4-401,1 4-1073,-3-5-415,6-7-481,2-12-688,5-12 16,2-5 0,3-6-352,2-9-416,0 0-705,0-11-928,0-6-1377,0-10-4786</inkml:trace>
  <inkml:trace contextRef="#ctx0" brushRef="#br0">13948 38603 11045,'0'0'7395,"0"0"-5810,-11 41-80,8-28 0,3-6-817,0-7-256,3 0-112,8 0-240,-4-9 16,6-5-32,3-7-48,0-3-96,1-7-160,1-1 112,0 2-32,2 4 64,-4 5 48,-5 10 224,-1 9 240,-1 4-272,-9 16 449,0 8 1552,0 9-561,0-3-719,3 0-385,2-4-336,3-5-16,3-10-64,2-8-32,-1-5-320,2 0-464,-7-11-353,0-6-784,-4-3-1200,-3-4-593,0-2-3985</inkml:trace>
  <inkml:trace contextRef="#ctx0" brushRef="#br0">14046 38528 6035,'0'0'10308,"0"0"-7810,0 0-1106,35-2 241,-14 2-96,-1 0-289,4 0-591,-2 0-529,2 0-112,-7 0-913,5 0-2144,-8 0-4291</inkml:trace>
  <inkml:trace contextRef="#ctx0" brushRef="#br0">14391 38620 19961,'0'0'608,"0"0"-576,0 0 705,0 0 111,0 0 385,0 0-113,34 11-672,-19-22-400,3-6-16,-2-3 0,-1 0-64,0 1 80,-7 3-96,0 5 177,-5 5 1039,-2 6-15,-1 0-881,0 13-224,0 0 144,0 4 352,5 1-256,2-2-240,1 0 32,1-2-16,1-3-224,-3-3-208,5-6 16,-4-2 96,-2 0-80,2-8 336,0-3-48,0 0 32,5-6 0,-4 1 0,-1 1 96,1 2 240,-5 6-16,4 6-32,0 1-80,0 0-256,0 1 112,2 6-32,2 4 96,-1-1-64,2-3 16,1 5-32,-1-4 48,3-1-48,0-1 16,-1 1-32,3 1-64,-4 3 0,6 2 64,-6 3 0,-1 3-16,3 1-64,-6 6 32,0 0 0,0 3 240,-2 1 144,0 0-143,2-2-49,1-5 48,-2-2-176,2-6 64,-2-5 48,5-6-48,-7-4 16,6-4 0,-7-7 0,1-8-80,-4-4 0,-3-4 16,0 0-48,0-4 16,-9 0 0,2-1 16,-3-2-160,3-6-16,-1-2 80,6-6-80,-2 0-208,4 2 128,0 0 32,0 7 208,11 4-16,-4 7-32,6 4 80,0 7-48,-1 1 16,2 6-16,1 3 32,-2 5-64,2 2 32,-1 4-80,-5 8 80,-1 4-16,0 4 16,-5 7 0,-3 1-16,0 0 48,0 5 32,-5-3 80,-3 3-80,0-5 0,-2-4 64,-4 3-64,5-10 0,-3 2-16,-2-7 16,3-4-112,2-1 112,1-7-96,5 0 32,2-4-512,1-10-1361,9-3-1793,9-10-1408,2-1-3810</inkml:trace>
  <inkml:trace contextRef="#ctx0" brushRef="#br0">15331 38142 19097,'0'0'4322,"5"-32"-3234,-5 28 753,0 4-1425,0 16-464,-3 11 272,-6 14 1489,0 11-576,-2 8-577,-1 4-320,1 1-112,0-7-16,5-7 0,3-10 16,3-9-32,0-6 16,5-8-32,6-4 0,4-2-80,0-3 16,2-5 48,9-1-32,-5-3-48,4 0 48,-1 0 32,5 0-64,-4-7-224,1-2-80,-1-8-32,0-3-96,1-6 48,-6-6-64,1-5 127,-3-1 1,-11 1-160,2 2 176,-9 7 240,-5 7 96,-11 11 304,-10 10 48,-2 11-272,-5 17 192,5 7 337,5 5-17,6 5-224,11 2-64,6-6-80,10-6-128,11-3-128,8-8-128,0-8 48,5-5 0,-4-1 80,-3-8-288,-8 1-288,-11-3-577,-8-3-783,0-9-2050,-8-6-2593</inkml:trace>
  <inkml:trace contextRef="#ctx0" brushRef="#br0">15543 38221 8324,'0'0'4370,"0"0"-3266,0 0-367,0 0 1520,0 0-16,0 0-272,-23 21-529,12-14-415,2 2-33,1 2 17,6 6-289,2-3-480,0-1-64,10 2-128,5-5-48,3-4-16,4-5-48,7-1-128,-3-7-112,-6-3-144,-1-5-97,-6-1 81,-12 2 192,-1 0 208,-4 1 80,-9 2-32,0 0 48,1 7 16,-5-1 48,5 5 160,2 3-96,4 3 16,-3 2 113,5 1-177,2-2-80,2 2-48,0-4-16,6-3 32,2 1-208,-1-3-97,0 0-143,0-3-144,5-4-561,-4-2-1184,-3-3-2449,-1 4-4946</inkml:trace>
  <inkml:trace contextRef="#ctx0" brushRef="#br0">15946 38189 9909,'0'0'3057,"-36"-3"-1408,11 6-465,-6 6 593,-1 5 208,2-1-384,5 2-49,6-4-351,6 0-369,12 1-447,1-3-65,7-2-208,10 0 0,6-2 32,-3-5-112,6 0 80,-2 0-64,-7-5 16,1-4-48,-7 3 32,-1-4-48,-7 3 16,-3-2-16,0-1-96,-3 4 48,-7-4-16,-1 3 0,-3 2-96,-2 1 80,4 0 16,-2 1 80,6 3-48,4 0 0,4 0 0,-3 0 48,3 0-112,0 0 32,0 0 0,7 0-129,1-4-335,2 2 160,1-4-208,-1 1 64,-4 1 255,-5 0 33,3 4-64,-4 0-128,0 0-480,-8 4-945,0 3-1057,-8 3-1087,-2-1-5684</inkml:trace>
  <inkml:trace contextRef="#ctx0" brushRef="#br0">15914 38547 8324,'0'0'9028,"0"0"-8164,0 0-463,-38 0 1087,26 0 305,2 0-112,0 0-80,1 0-689,7 0-416,-1 0-320,3-3-64,5 0-128,7-1 112,-3-2-48,7-1-48,-2-4 32,-3 3-48,-1 3 16,-4 3-64,-5 0-32,-1 2-16,0 0 16,-7 0 32,-6 0 96,0 2-48,0-2-48,-1 0 16,0 0 80,4 0-48,1 0 16,3-2 32,-2 2-16,6-3 48,-2 3-32,4 0-16,0 7-64,0 4 64,0 2-32,0 0 48,4-2 0,1 4-80,3-6-96,-4-5-64,4 1 0,-5-3-48,2-2 160,-3 0 80,-2 0-16,0-2 48,0 2-32,-5 4 32,-8 8-32,-4 4 64,4 2 192,-3-1-64,7 1-64,2-4-160,7-4 32,0-8-32,9-2 0,3 0-496,1-13-1073,-2-7-976,-1-4-2402,-7-7-9571</inkml:trace>
  <inkml:trace contextRef="#ctx0" brushRef="#br0">17109 38101 9492,'0'0'4963,"0"0"-2482,0 0-464,0 0-817,0 0-479,24 74 799,-24-12 1314,0 12-497,0 6-1009,0 1-559,-3-10-225,3-9-224,3-14-80,2-12-48,0-8-336,-1-12 128,2-5-48,-3-8-368,0-3-481,-3-9-175,0-12-1105,-3-7-1201,-6-11-960,0-2-5042</inkml:trace>
  <inkml:trace contextRef="#ctx0" brushRef="#br0">16934 38057 3426,'0'0'8692,"-34"4"-6003,25-4-832,6 0-193,3 0 1,0 0 192,15 0-368,14-4-577,12-7-192,15-6 801,14 1-288,9-1-689,2-3-336,2 1-64,-8 3-112,-14 5-112,-9 7 16,-12 1-16,-16 3-544,-12 3-497,-9 4-239,-3 1-609,-13 4-224,-7 2-1009,-3-3-2977</inkml:trace>
  <inkml:trace contextRef="#ctx0" brushRef="#br0">17524 38502 17544,'0'0'3009,"0"0"-2688,-31 33 175,16-18 976,1 13-15,7 0 32,5 0-289,2-1-351,15-1-401,11-5-496,5-9 32,7-8 32,0-4 0,0-4 0,2-11-80,-9-3-160,-6-5-128,-7 0 32,-11-3-545,-7-2-319,-1 4 111,-19 0 641,-6 4 352,-8 3 80,-6 6 208,1 6 320,2 3 32,8 2 81,7 0-193,11 5-368,11 1-48,0 1-624,11-2-1009,7 1-768,0-6-1585,5 0-4386</inkml:trace>
  <inkml:trace contextRef="#ctx0" brushRef="#br0">17892 38622 11285,'0'0'9204,"8"37"-8531,-1-22-337,0-2 960,3-2-591,0-4 479,3-4 241,0-3-673,-3-3-560,0-6 241,3-5 127,-7-7-32,-4 1-208,-2-6-128,0-2 16,0 4 97,-5-4-33,2 4-128,-2 4-16,4 1-128,1 3 48,0 3-64,0 0 32,5 2-16,4 4 16,3 3-64,5-3 32,0 5-16,4-1-16,-4 3 16,4 0-256,-8 0-161,-3 5-431,-5 2-817,-2 2-1088,-1 0-80,-2-5-2114,3 4-8243</inkml:trace>
  <inkml:trace contextRef="#ctx0" brushRef="#br0">18214 38629 13366,'0'0'6563,"0"0"-5474,4 32 303,5-19 801,-1-5-688,0-1-337,-1-4-159,3-3-513,1 0-272,-1-3-32,2-8-16,0-6-80,0-1 33,1-7-193,2-1 48,-3 4 176,1-2-96,-3 8-80,1 5 16,-5 3 48,0 6-16,0 2 64,1 7 32,0 5 240,2 2 16,2 5-80,1-3-144,3-3-96,1 2 48,2-5-128,-3-3-48,2-7-592,0 0-1233,0 0-1312,-1-7-1569,1-9-6147</inkml:trace>
  <inkml:trace contextRef="#ctx0" brushRef="#br0">18753 38495 15655,'0'0'7348,"0"0"-5043,0 0-2001,0 0 32,-38 7 416,24 10 353,1 3-113,6 4-400,1-2-143,6-1-289,0 2-64,13-6 0,6-9-48,3-3-80,2-5 16,-2-5 32,2-6-16,-7-6-144,-3-3 16,-4 1-16,-5 2-16,-3-3 32,-2 9-49,0 2 225,-7 9-80,0 0 64,0 5 32,1 6 97,-1 4 31,2-2-112,4 3-32,1 0-849,0-2-1520,0-5-1697,6-7-2641</inkml:trace>
  <inkml:trace contextRef="#ctx0" brushRef="#br0">19215 38502 10613,'0'0'9940,"0"0"-8499,0 0-384,-50-27 863,19 27-495,2 9-320,-5 7-145,2 3-192,5 8-223,8 1-305,12 3-144,7-7 32,3-3-80,12-5 16,6-4-128,6-12-48,5 0 80,-2-17-288,1-3-113,-4-10-143,-2-7 112,-3-7 208,-1-4 80,0-11-32,-1-4 16,-2-2 0,-1-3 127,3 13 49,-11 7 113,-1 13 303,-5 17 240,-3 13-240,-8 7-256,-10 24 176,-5 9 369,0 13 63,-3 12-128,4 5-111,9 4-241,5-4-144,8-10-32,9-4-48,7-10 0,2-9-16,0-6-16,-4-6-96,0-5-528,-7-9-465,-2-6-928,-2-12-2321,-3-15-5618</inkml:trace>
  <inkml:trace contextRef="#ctx0" brushRef="#br0">19440 38535 22971,'0'0'3393,"-11"39"-2993,11-14 737,-5 2-449,5 1-304,5-4 80,6-6-175,7-1-241,5-8-64,5-7 48,5-2 48,4-4-128,-4-13-176,-5-4-145,-7-8 17,-7-4 48,-9-2-496,-5 0-273,-5 4 225,-12 3 736,-8 7 32,-12 5 496,-4 5 480,-2 6-127,0 5-97,3 0-64,7 9-336,2 5-192,11 3-32,5 0-64,4 1-656,6-1-993,2-5-1600,3-8-1937</inkml:trace>
  <inkml:trace contextRef="#ctx0" brushRef="#br0">20274 38013 14439,'0'0'5090,"0"0"-3553,0 0-673,0 0-112,0 0-159,0 0-1,5-28-48,0 35-416,-5 12-112,4 11 192,-4 14 865,0 11 223,-4 14-191,-3 7-289,-3 3-127,2-7-225,6-10-112,-1-14-48,3-11-240,0-9 48,0-13-16,5-4 48,-5-5-48,4-3 0,0-3-96,3-9 112,3-6-96,1 2 16,5-6-16,-4 3 49,8 5-114,-1 2 49,-1 5-96,2 4 80,1 0 16,-1 6-64,-2 1 16,-2 1 48,-3-1-112,-4-2-176,-1-3-80,-5 0-192,2-2-193,-5 0-479,0-2-993,0-6-1361,-8-6-4578</inkml:trace>
  <inkml:trace contextRef="#ctx0" brushRef="#br0">20714 38403 7523,'0'0'10117,"0"0"-7108,0 0-2272,0 0-97,0 0 256,-38-2 33,22 18-321,4 5-80,-2 2-15,5 2-145,4-4-64,5 0-32,2-6-176,6-8-96,5 1-16,2-8 80,1 0-112,-3-12 288,0 1-192,1-3 48,-1 0-208,-7 5-48,-1 2 96,-3 5 32,-2 2 48,0 0-64,0 9-96,-2 6 80,-1 5 192,3 1 176,0-1-240,3-2-144,5-4 32,1-9-320,8-5-1169,-3 0-159,2-12-882,-5-4-1487,-2-4-1810,-4-4-4690</inkml:trace>
  <inkml:trace contextRef="#ctx0" brushRef="#br0">20882 38549 4434,'0'0'14391,"0"0"-12118,0 0-1025,0 0 689,0 0-560,0 0-545,23 28-15,-17-27-129,3-1-288,-6 0 112,0 0 32,-2-7-79,3 3-289,-4-5-16,0-3 0,0 1 80,0-5-160,0-1-96,0 1-16,0 0-32,0 2 48,0 1 0,1 0 32,2 9-64,2 0 48,3 1 0,1 1 16,3 2-16,-3 0 0,4 0-80,1 0 64,-1 2-272,-1 1-737,-1-2-687,1-1-1650,-1 0-1232,1-4-4834</inkml:trace>
  <inkml:trace contextRef="#ctx0" brushRef="#br0">21217 38423 20970,'0'0'2289,"0"0"-1313,-40 13 689,28-2-865,-3 5-496,8 3 49,4-1-225,3 1-48,0-3 0,13-1-64,3-2-80,1-9 64,1-4-48,2 0 16,-2-9 48,3-6-16,-9-2 16,3-2-32,-9-2-337,0 2 161,-6 2 176,0 3-32,-6 4 16,0 3 0,-9 7 48,3 0 0,-1 7 64,1 3 224,-2 5 97,7 4-49,5 0-144,2 3-48,0 2-32,5 4-32,4 4-144,4-2 0,1 4 48,-1 1-16,0 4 240,-3 2 256,0 1-240,-3-2-111,-4-1 47,-3-2-32,-3-2-80,-4-7-16,1-4 0,0-7-16,0-8-16,1-5-16,1-4 32,-1-9 80,1-7-208,1-4-176,-4-11 16,1-6 15,5-2-95,1-2 0,0-3 0,0-2 224,1 4 64,7 3 80,0 0 32,1 6-64,0 5 32,2 4 48,-4 5-48,3 5 48,0 2 112,4 3 144,0 4-64,5-2 1,3 3-129,4-3 48,4 1-128,4-5-32,0 2 0,1-4-144,2-2 48,-7 0-48,-4-4 64,-9-2-96,-3 0 112,-14-1-97,0 2 33,-8 3 16,-10 1-48,-5 6 80,-5 8 32,-2 4 64,4 14 48,0 10 257,11 3 223,10 5-64,5 0-480,9-2 16,12-5 0,1-3-176,-1-6-224,4-4-304,-5-2-273,-8-4-1152,-7-5-2065,-5 1-4242</inkml:trace>
  <inkml:trace contextRef="#ctx0" brushRef="#br0">20371 38869 16311,'0'0'2658,"5"60"-241,-5-20 336,0 6-1424,0-5-1137,-5-3-48,0-13-80,1-7-432,4-9-1009,0-9-1008,-1-3-3970</inkml:trace>
  <inkml:trace contextRef="#ctx0" brushRef="#br0">22349 42766 5346,'0'0'6195,"0"0"-2593,0 0-1409,0 0-752,-47 9 47,28 2-367,0 2-481,5-3-256,1 2-128,7-3-80,5 1-96,1-6-80,4-1-32,6-3 32,2 0-96,8-4 257,-6-9-145,-2 2 16,3 0-16,-9-2 16,-3 4-80,-3 3 48,0 1 48,-3 3 16,-3 0-80,-2-1 48,-1 3-48,2 0 0,-1 5 0,6-1 16,-4 3 0,6 0 0,0-3-16,0 2-64,6-4 112,1 0-112,-1 1 96,0-2-49,3 2 50,-6-3-34,0 0 34,-3 0-82,0 0 65,0 0 16,0 0 0,0 0 33,0 0-49,0 0 16,0 0-16,0 0-49,0 3-815,0-2-897,1 2-1088,-1-1-2898</inkml:trace>
  <inkml:trace contextRef="#ctx0" brushRef="#br0">22818 42740 10597,'0'0'3185,"-10"55"-1024,4-6 721,2 10-193,-4 9-624,6 1-577,-1-7-511,3-11-401,0-12-192,0-11-15,0-11 159,0-9-208,3-6-112,-1-6 128,2-15 433,-4-8-321,4-10-352,-1-10-32,-2-8 80,-1-7-128,0-5 144,0-7-432,0-6 128,0-6-128,-1 1-225,-2 4-31,3 0-128,0 10 32,4 10 271,7 9-63,-2 10 224,5 12 128,1 7 48,-1 7 0,1 6 16,2 10 16,1 0-80,2 11-64,6 9 160,0 7-64,2 8 32,1 8 64,-3 1-32,-1 7-128,-7-2-144,-3 1-16,-2-6 224,-8-5-48,-2-1 48,-3-6 16,-3-2-32,-10-3 64,0-4 16,-4 1-48,-1-1 48,0-5 16,0-2-16,-4 1 32,1-6 0,-4 0-32,1-4 16,1 0-32,-3 0 16,6-4-32,0 0 16,3-3 0,5 0-32,1 0-400,4-3-1425,1 0-608,6-1-993,0-1-3041</inkml:trace>
  <inkml:trace contextRef="#ctx0" brushRef="#br0">23139 43095 9604,'0'0'3954,"0"0"-1008,0 0-1794,0 0-31,-31 11 159,21 6-223,-1 6-193,6 5 80,5 4-191,0 1-113,11-4-160,7-3-224,4-7-127,7-8-49,-4-5 0,6-6-32,-8-1 96,-2-11-192,-5-3 80,-7 0-64,-4-4 80,-5 1-48,0-3 16,-8 2-64,-4-2 0,-8 3-16,0 0 32,0 4 0,0 1-273,0 3 33,7 3-144,0 3-352,6 1-241,4 0-495,0 3-449,3 0-1057,0-1-1712</inkml:trace>
  <inkml:trace contextRef="#ctx0" brushRef="#br0">23550 42839 6403,'0'0'5763,"0"0"-3138,32-9-1105,-7 9 241,5 0 80,8 0 240,2 0-928,-2 0-449,-4 4-144,-8 4-224,-6-4-256,-8 1-16,-4 2-144,-6-3-448,-2 0-576,0 1-769,-8-1-528,-5-4-1617,-1 0-2593</inkml:trace>
  <inkml:trace contextRef="#ctx0" brushRef="#br0">23617 43058 15719,'0'0'2513,"0"0"-2289,0 0 577,31 17 335,-10-17-239,-4 0-257,6-6-368,-5 2-224,2-3-64,-6 3-1344,-9-3-2626</inkml:trace>
  <inkml:trace contextRef="#ctx0" brushRef="#br0">24248 42702 5763,'0'0'4578,"0"0"-3106,0 0-415,0 0 784,0 0 528,10 52 48,-10-7 112,0 8-128,0 6-464,0 4-880,-1-8-369,-6-6-496,5-9-240,-1-13 32,1-8-16,2-6 32,0-4-80,0-7-624,0-2-353,0-7-496,0-8-1216,0-9-2305,0-6-10453</inkml:trace>
  <inkml:trace contextRef="#ctx0" brushRef="#br0">24575 42878 11477,'0'0'5523,"-24"36"-3362,8-11-288,6 1 432,2 1-561,8-1-591,5-2-721,14-6-320,9-5-96,4-5-192,2-6 288,2-2-128,-5-10-192,-2-6-160,-9-2-16,-8-6-160,-6-3-17,-6 0-79,-2-4-272,-17 1 367,-1 3 401,-3 0 64,-6 3 64,1 6 32,2 3 16,1 4-32,8 7 48,3-1-80,3 5 0,10 0-816,-2 0-833,3 2-1104,0 3-1809</inkml:trace>
  <inkml:trace contextRef="#ctx0" brushRef="#br0">24986 42874 14487,'0'0'3857,"0"0"-3616,0 0-193,0 0 912,0 0 433,0 0-145,0 4-527,-12 16-369,-1 8 256,0 7 625,9 4-289,0-2-688,4-4-256,18-5 0,3-6 0,3-9 64,4-6-96,-1-7 160,5 0-64,-5-9-400,-6-4-64,-6-7 32,-4-1-353,-11-3-447,0-2 143,-11-1 353,-4 4 320,-8 2 224,-5 2-32,5 5 208,-4 2-64,8 6 96,0 1 0,11 3-64,3-2-16,5 4-304,0-5-1121,5 3-1232,3-1-1505,1-1-3105</inkml:trace>
  <inkml:trace contextRef="#ctx0" brushRef="#br0">25395 42907 11909,'0'0'4611,"0"0"-3987,0 0-32,0 0 641,0 0-17,0 0-111,-7-9-497,-7 28 96,-3 8 161,5 3 271,2 5-111,4 2-593,6-5-368,6-2-16,7-7-64,5-2 0,4-9 32,3-6 32,4-6 64,2-4-96,3-9 48,-7-4-32,-1-4 16,-6-4 0,-7-5-304,-6-5-272,-7 0-145,0-2 129,-17 3 192,-3 4 256,-6 4 64,-4 10 48,-2 8 80,4 8-112,1 0 32,1 11-112,6 5-2321,3 0-1985</inkml:trace>
  <inkml:trace contextRef="#ctx0" brushRef="#br0">25764 43170 11237,'0'0'5587,"0"0"-4211,0 0-1152,0 0 1313,0 32-352,0-27-241,6-3-288,3-2-223,0 0-225,6 0-112,-2-4-80,-1-6 112,3 1-48,-7-3 192,3 4 384,-5 1 161,0-1-113,-4 1-96,5 2-144,-7 4-207,2-4-113,2 3-32,2 2-80,-1 0-16,3 0-32,-2 0 32,3 4-32,-2 3 16,1 0 16,0 3-32,-3-2 48,-2-1-32,-2-2 32,6-3-16,-5 0-32,3-2 48,1 0 48,0-4-32,2-5-64,4-2 16,-3-2 16,2 0 0,-2 2-64,3 0 112,0 7-112,-5 4 48,5 0-32,3 4-16,-1 9 0,-2-2 112,8 3-48,-11-2-16,1-1 0,1-2 0,-6-2-336,-2-1-801,-3-5-832,-3 2-480,-5-3-816,0-3-3314</inkml:trace>
  <inkml:trace contextRef="#ctx0" brushRef="#br0">26319 42749 7219,'0'0'7444,"0"0"-5379,0 0 16,-32 44 48,30-18-481,2 7-191,0 6 80,2 2-497,5 3-223,4-5-161,3-4-384,-5-5-32,2-5-96,-2-6-96,-3-4 0,-1-1-32,1-4-48,-5-6 32,-1 1-64,0-5-256,3-2 176,0-9 0,4-6-336,0-1-177,5-3 145,1 2 144,-4 5 16,4 3 240,0 8 16,-1 3 32,5 0 48,-2 10 48,-1 7 112,0 0-48,1 7 16,-3-2-16,2 4-64,-6-3 32,-1-4 16,-2-4 48,-2 0-96,-3-6 48,0-5 64,-5 1 48,-2-3-16,-6-2-64,0 0-16,-7 0-48,0 0 0,0 0 113,0 0 63,-3 0-64,0 0-48,3 2 0,4 1-128,0-1-32,7-2 0,-3 0-96,7 0-865,4 0-479,1 0-1042,0-7-1263,0-4-3939</inkml:trace>
  <inkml:trace contextRef="#ctx0" brushRef="#br0">23553 44179 13926,'0'0'3858,"0"0"-2289,0 0-193,0 0 81,0 0-801,40-35-351,-18 19-65,3-1-192,0 0-64,-5 3 128,-5 3-32,-8 3-16,-2 4-16,-5 4-16,0 2 32,-6 15 0,-2 3 80,1 8 512,7 0 161,0 2-529,15-5 64,4-9 112,8-8 0,0-8-47,4-4-49,-3-13-48,-1-1-176,-8-4-64,-3 2-48,-4-2-112,-7 7 0,-2 1-528,-3 4-545,-3 10-848,-9 0-1280,-3 10-3042</inkml:trace>
  <inkml:trace contextRef="#ctx0" brushRef="#br0">23056 44011 8420,'0'0'7988,"0"0"-5539,0 0-1473,-26-32 497,13 29-369,-4 3-768,0 5-240,-8 10-96,4 2 48,1 7 113,6 6 239,1 2 112,5 0-112,5 3-256,3-3 32,12-3-80,5-8-64,6-1 64,4-12-208,5-5 224,2-3-208,0-14 256,0-4 17,-1-9-65,-2 0-64,-4-5 96,-9-2-16,-4-1-144,-3-2 64,-8 2-128,-3 5-16,-12 2-513,-4 7 65,-9 4-16,-8 7-289,-5 6-143,-9 4 0,-1 2 175,-4 11 561,2 6 288,7 6 704,6 6 497,14 3-48,9 4-289,14 1-256,14 2 81,12 0-209,9-3-352,4-1-32,2-6 224,-3 4-112,-10-3-240,-7 3-32,-12 2 16,-5 3-16,-4 1 48,-16-2 0,-2 0-16,-2-2 16,-1-4 32,1-4-48,1-5 16,4-3-144,9-8-496,0-6-1009,6-7-1088,0-2-2882</inkml:trace>
  <inkml:trace contextRef="#ctx0" brushRef="#br0">23633 44436 9620,'0'0'2305,"0"0"945,0 0-1521,33-7-161,-8 12 481,9 2 336,5 2-624,1-1-464,1 0-449,-2-3-368,-11-1-191,-2 0-385,-6-1-209,-7 0-1055,-1-2-897,-8-1-785,-4 0-3697</inkml:trace>
  <inkml:trace contextRef="#ctx0" brushRef="#br0">24651 43970 10389,'0'0'3793,"0"52"-767,0-7-49,-1 8-480,-11 6-752,4-1-864,-4-3-433,1-7-336,0-8-128,2-8 0,1-6 16,7-4-64,-5-7-96,6-3-657,0-5-687,0-6-625,0-1-673,0-7-2384,0-6-5955</inkml:trace>
  <inkml:trace contextRef="#ctx0" brushRef="#br0">25408 44081 4066,'0'0'1825,"0"0"1072,-14-32-1937,13 25 353,-5 3-385,6-1-239,-5 5-241,5-2 48,-2 2 273,2 0-65,0 0-96,0 11-144,0 12 241,0 13 975,0 16 626,0 8-290,-6 4-559,5-4-592,-6-4-865,6-10-48,-5-11 80,0-10-48,5-6-16,-3-6-289,3-6-399,-5-4-304,6-6-689,-5-8-1329,3-9-3200</inkml:trace>
  <inkml:trace contextRef="#ctx0" brushRef="#br0">25657 43982 12278,'0'0'3825,"-19"51"-2560,9-22 272,-2 2-113,-4-1-575,1 0-1,-3-3-208,-3 1-239,-1-2-241,-2-4 0,-2-2 304,4-5-128,3-3-192,2-5 64,7 0-32,-2-5-96,11-2 48,1 0-64,0 2-64,1 1-64,8-1 64,4 4 32,4 4 161,-1 2-1,7 1-128,-3 1 16,0 0-64,1 0 16,-2-5 0,-1 1-64,-9-3 16,2-3-304,-9-1-513,1-1-271,-3-2 47,0 0 385,-3 0 64,-2 0-1169,3-5-2033,-4-4-3873</inkml:trace>
  <inkml:trace contextRef="#ctx0" brushRef="#br0">25949 44293 14455,'0'0'2065,"0"0"-1905,0 0 1024,28-38 881,-25 26-784,-3 3-369,0 3 81,-11-1-353,-1 7-320,-6 0-224,-3 7-96,0 6 48,0 2 0,4 5 0,2 2 16,7-1-96,2-1 0,6 0 48,6-5-64,5-2 32,6-7 32,2-4-64,3-2 48,2-2 48,-2-10-48,4-2 80,-5-1-32,-1-5-48,1 5 64,-5 1-64,-2 2 16,-5 8-80,1 4 32,-8 4-64,-2 13 0,0 7 80,-5 9 128,-4 9 256,2 2 16,-1-1-79,2 4-97,3-3 48,3-5-160,0-5 48,-3-4-96,1-4-16,-3-8-16,-6-4-16,-2-7-80,-2-2-80,0-5 96,-4-3 0,1-7 0,3-5-48,1-4-112,2 1 0,4-2 47,2-2 33,6 2-112,0 3 256,4 1-32,9 1-64,3 0 48,4-1 16,6-1 48,2 2 64,5-1 16,3-1 0,-1 2 0,2-2-112,-1 4 0,-2-4-272,-4 3-480,-8 1-1025,-7-1-2225,-14 2-4834</inkml:trace>
  <inkml:trace contextRef="#ctx0" brushRef="#br0">25488 45341 7363,'0'0'8900,"-4"58"-6707,1-28-384,3-2 288,0-5-816,0-7-113,3-9-207,0-7-129,3 0-111,-3-15 111,5-2-240,-4-7-240,7-5-176,-3-6 81,2 0-17,0 0-208,3 1-32,-1 4-16,2 5 64,-7 6-32,1 6 32,0 8-48,-3 3 16,-1 2-48,4 7 0,-2 6 0,-4 4 32,4 3 0,0 1 0,-5-3 16,4-1-16,-2-3 16,0-6-16,-1-3-16,4-5-16,0 0 16,1-2-16,0-9-16,5-3 32,2-3-144,-1-1 15,1-1-111,6 1-16,-6 4 224,4 3 48,-4 4-16,-5 2-16,2 5 0,-5 0 16,1 9 0,0 5 128,-1 4 112,0 3-32,-3 2-48,2-1-64,1-5-48,-1-3 1,-3-1-49,4-7-17,-4-1-383,-2-3-352,0-2-385,3 0-399,-3-5-865,0-3-1105,2-7-2817</inkml:trace>
  <inkml:trace contextRef="#ctx0" brushRef="#br0">25997 45053 20954,'0'0'864,"0"0"-592,2-42-192,9 36 1233,-2 0-241,4 5-351,3-4-241,-2 3-320,1 2-64,-1 0 80,-3 0 112,-2 0-48,0 0-64,-5 2 48,1 0 81,-5 2-1,3 3-192,0 0-32,-3 3 32,0 1-112,0 1 48,0 0-64,0 1 32,0-2-64,2-1 96,-2 2-80,0-3 48,0 0 0,-5 2-32,-4-1 48,-6-1-16,-2 0-16,3-2 32,-1-1-16,6 1-48,6-6 64,3 2-32,0-1-32,7-2 32,6 0-32,6 0 48,0 2 16,2 1-48,-2-1 80,2 2 80,-9 3-128,3 0 0,-7 0 32,-3 3-80,-5-3 48,0 1-16,0-1 32,-7 0 0,-4 0 64,-5 0 224,-1 0-32,-4 2-144,1 1-80,-1-3-32,4 0-48,6-1 0,3-4-336,5 1-704,3-3-1393,0-3-1089,0-8-2977</inkml:trace>
  <inkml:trace contextRef="#ctx0" brushRef="#br0">25222 44880 6307,'0'0'4274,"0"0"-1809,0 0-256,0 0 16,40 9-512,-14-9-241,11 0-335,12 0-65,11-3 81,13-3-305,6-3-591,3 2-177,0 1 32,-7 2-32,-3 1-80,-11 3 416,-9 0-368,-6 0-48,-8 0-64,-8 0-897,-5 0-751,-5-1-738,-11-6-1519,-6-2-5860</inkml:trace>
  <inkml:trace contextRef="#ctx0" brushRef="#br0">31800 39726 12150,'0'0'3857,"-38"72"-1135,15-15 319,0 10-560,0 14-384,3 4-720,1-2-497,6-7-400,7-6-192,6-10-176,5-14 1,9-11-33,13-10 0,-2-9-48,5-10-64,1-6-112,-4-13-305,-5-5 81,-4-6-160,-6-3 16,-6-5-337,-6-1-207,-6 3 127,-6 1 449,-9 5 320,-1 9 144,-7 5 160,0 7 192,-1 3 305,9 7-145,7 1-160,7 4-240,7-6-80,14 1-32,6-7 64,12 0 32,1-7-16,6-9-48,-4-1-16,-2 2 64,-2-5-64,-8 7-64,-3 2-208,-6 4-416,-4 2-465,-3 0-319,-4 1-1378,0-1-3873</inkml:trace>
  <inkml:trace contextRef="#ctx0" brushRef="#br0">32185 40022 10229,'0'0'8404,"-18"64"-5667,7-20 384,5 11-384,0 0-1008,0-4-688,5-2-513,1-10-320,0-9-112,0-6-16,4-11-16,2-6-16,-1-7 0,3-3-16,2-8 112,-3-13-176,4-2 32,-1-16-32,-2-4-80,-1-9-256,-4-7-256,-3-9-401,0 1-223,-6-5-17,-8 8 257,-5 7-241,-2 14 1057,2 9 208,-4 14 320,6 10 208,11 6-31,0 2-161,6 5-112,6 0-96,13 5 256,15-1-256,6 0 417,6-1 207,7 0-416,0-3-208,-6-3 0,-3-1-80,-9-3 32,-9 0-80,-3-3-80,-6 5-96,-3-1-432,-2 1-225,-4 1-207,-2 4-433,-6 0-784,0 2-1440,-6 5-3555</inkml:trace>
  <inkml:trace contextRef="#ctx0" brushRef="#br0">32152 40147 11077,'0'0'4450,"0"0"-2721,44 0 672,-16 0 272,4 0-496,8 0-432,0-5-432,-1 2-417,0 0-352,-9 3-192,-4-2-175,-8 2-145,-4 0-193,-8 0-191,-6 0-864,-5 5-881,-10 0-544,-3-2-1361,-8-1-3298</inkml:trace>
  <inkml:trace contextRef="#ctx0" brushRef="#br0">31021 40139 17800,'-8'63'3458,"0"3"-1569,3 1 96,4-2-1073,1-15-400,0-10-256,6-17 96,8-11 49,-8-11-129,8-7 112,-4-16 240,0-13-304,1-13-224,-3-11-80,-1-13 48,-1-8-96,-2-4 112,-1-7-80,-1-5 80,-2-3-480,5 0-400,-5 2-16,0 13-513,3 9 657,0 17-113,-3 14 817,2 19-32,3 13-32,1 8 48,0 4 0,2 7 0,6 7-48,4 4 80,5 7 112,5 8-192,7 6 64,6 8-80,1 3-48,2 0 0,-9 4 80,-4-5-32,-10-4 112,-14-10-32,-7 2 16,-1-7 32,-20 0 16,-4 0 16,-7-5 433,-3 3-17,-2-5-112,1-2-32,-3-3-256,12-4-48,-1 0-48,10-7-176,4 0 48,9-2-384,5-1-640,5-4-833,9 0-560,-2 0-1457,6-3-3330</inkml:trace>
  <inkml:trace contextRef="#ctx0" brushRef="#br0">33024 40028 240,'0'0'16840,"0"0"-13751,0 0-1744,36-14 63,-14 10 17,4 1-144,4-1-145,3-1-656,-4 1-399,0 1-146,-7-1 65,-3 1-16,-5 2-16,-1-5-320,-2 4-304,-1 0-609,-4-3-527,-5 3-97,4-1-304,-5 3-480,0 0-545,-5 0 369,-2 0-1825</inkml:trace>
  <inkml:trace contextRef="#ctx0" brushRef="#br0">33052 40206 13510,'0'0'5347,"0"0"-3282,38 0-1041,-17 0 257,5 0 143,2-5-495,-1-4-561,-1 0-48,-6 2-192,1-3-64,-2 4-64,-13 1-96,2 1-448,-3 4-737,-5 0-496,-1 0-1168,-11 0-1201,3 0-5730</inkml:trace>
  <inkml:trace contextRef="#ctx0" brushRef="#br0">35211 39684 5587,'0'0'9204,"0"0"-6115,0 0-1680,0 0-257,0-32-79,-2 23-465,-9-2-544,-2-2-32,-7-1-128,-8 3-240,-4-1-112,-3 3 176,-3 2 128,-8 5 16,2 2-49,-6 9-31,3 17 144,-3 13 96,4 10 176,5 16 545,10 8 351,11 6 497,18 0-368,7-4-561,15-6-80,14-9-464,1-13-32,3-11-32,-1-9-96,-1-7 32,-8-9 32,4-4-48,-7-7-112,-3 0-208,-1-10-544,-3-3-385,0-6-112,-9 2-527,5-3-1090,-9-2-3265</inkml:trace>
  <inkml:trace contextRef="#ctx0" brushRef="#br0">35462 39797 14182,'0'0'4931,"0"0"-3763,0 55-319,-7-9 1248,1 8 288,0 4-945,0-7-479,4-5-641,-5-11-320,7-11 112,0-7 112,0-6-160,0-4-48,0-7 16,0-4 0,0-12 96,0-10-96,0-11-160,7-9-80,-5-12-112,-2-8-336,0-8-721,0-7-208,-9-2-143,3 9 591,-7 11 833,2 12 384,1 15-16,2 20 48,4 8 240,1 8 144,3 3-111,7 11 271,11 1 496,7 5 65,14-5-305,6-3-159,10-7-337,-3-5-192,1-3-192,-9-6 16,-9-3-96,-3 2-496,-11-1-577,-12 3-832,-4-1-176,-5 2-144,0 2-1024,-6 5-2466</inkml:trace>
  <inkml:trace contextRef="#ctx0" brushRef="#br0">35409 39911 12758,'0'0'4450,"0"0"-2705,46 0-145,-7-7 834,2-1-450,6-1-591,-1-2-545,1-1-399,-9 0-273,-10 3-80,-2 5-96,-13-3-80,-3 7-609,-7-2-431,-3 2-849,-6 0-416,-6-2-320,-2-1-1809</inkml:trace>
  <inkml:trace contextRef="#ctx0" brushRef="#br0">35476 40181 8500,'0'0'3602,"0"0"-1377,0 0 80,43-37 144,-23 29-272,6 1-480,5 3-145,1 4-159,7 0-193,2 0 1,-3 0-257,-4 4-303,-2 1-497,-10 3-112,-2-4-48,-2 1-352,-4-1-577,-7-4-1136,-1 0-1504,-5-11-2258</inkml:trace>
  <inkml:trace contextRef="#ctx0" brushRef="#br0">23049 41360 12726,'0'0'3249,"0"0"-1360,0 0-160,0 0-144,0 0-289,64 8-175,-15-8 191,6-1 145,9-6 288,3 0-593,-1 0-735,-8 3-241,-10 1-96,-9 1-128,-11 0 128,-8 2-288,-8 0-433,-11 0-767,-6 0-785,-8 0 16,-7 0-1153,-6 0-5122</inkml:trace>
  <inkml:trace contextRef="#ctx0" brushRef="#br0">23281 41523 21930,'0'0'2193,"0"0"-2113,-46 17-48,23-3 1169,3 0-161,2 0-272,3-1-399,5 2-257,4-2-16,6-2-48,8-1-16,10-3 48,2 0-64,6 0 64,2-3 0,1 1 16,0-1-160,-8 0 16,-1 4 48,-6-1-16,-2 0 80,-6-1-32,-4 6 96,-2 0 0,-12-1 128,-4 5 256,-10-1-63,-1 1-65,-6-2-16,-3 2-96,-1-5-176,7 0-160,1-3 48,7-3-16,4-1 16,7-4 16,8 0 16,3-7-272,0-5-496,8-1-961,3-3-1505,-1-1-1504,1-1-7363</inkml:trace>
  <inkml:trace contextRef="#ctx0" brushRef="#br0">19350 41019 6451,'0'0'5058,"0"0"-1824,33-24-1361,-30 24-49,0 0-271,-3 16-256,-3 12 31,-5 11 497,0 10-16,3 7-865,2-1-751,3-7-209,0-3 48,6-6-64,8-12 80,0-8-32,7-7 0,-1-6-64,6-6 144,2-5-48,2-10-144,4-5-369,-6-2 81,-3 3-208,-4 3-465,-8 7-943,-9 6-1042,-4 3-3473</inkml:trace>
  <inkml:trace contextRef="#ctx0" brushRef="#br0">19453 41268 10853,'0'0'5362,"0"0"-3185,0 0-656,13-39 240,4 15-336,15-12-529,8-11-384,12-12-272,4-6-208,7-9-160,-5 0 16,-8 5-112,-8 4-336,-12 13-321,-10 5-671,-8 15-1201,-10 8-4371</inkml:trace>
  <inkml:trace contextRef="#ctx0" brushRef="#br0">20457 40725 12550,'0'0'3041,"0"0"-1328,0 0 64,3-29-193,0 29-703,7 22-705,3 13 32,4 11 1553,2 19 176,2 5-753,1-2-623,2-8-337,-2-7-48,-1-11-80,0-12-368,-6-10-81,0-6-191,-7-4-672,-3-6-737,-5-4-576,0-2-1025,-2-14-2177</inkml:trace>
  <inkml:trace contextRef="#ctx0" brushRef="#br0">20809 40635 13814,'-7'37'2706,"-4"16"111,1 12 32,-2 14-816,-3 3-512,3-5-161,-1-5-495,0-13-289,5-11-656,2-13 0,3-9 48,0-11 0,3-2-208,0-6-625,0-7-767,3-6-1554,1-8-912,1-8-7395</inkml:trace>
  <inkml:trace contextRef="#ctx0" brushRef="#br0">21047 40907 15079,'0'0'3906,"0"0"-2802,37 19 337,-15-15 16,5 0-145,3-4-415,-2 0-449,-2-4-400,-5 0 16,-7 2-753,-3-3-1135,-6 5-1122,-5-5-1792,0 5-832</inkml:trace>
  <inkml:trace contextRef="#ctx0" brushRef="#br0">21017 41152 15847,'0'0'2161,"0"0"-848,53 5 608,-30-5-577,6-5-623,-4-2-593,-1 0-80,-7-2-609,-3 4-1519,-10-2-2787</inkml:trace>
  <inkml:trace contextRef="#ctx0" brushRef="#br0">21623 40803 10853,'0'0'4498,"0"0"-2097,0 41-720,0-13 240,6 7-336,-4 6 63,4 6-207,-3 1-449,1-5-335,4-3-129,-5-8-288,2-5-288,-4-7 64,-1-4-48,0 0 0,0-7-272,0 1-529,0-5-511,0-5-913,0 0-673,0-15-3601</inkml:trace>
  <inkml:trace contextRef="#ctx0" brushRef="#br0">21824 40844 4674,'0'0'7235,"0"0"-5746,0 0-1201,0 0 160,0 0 113,0 0-49,-16-2 144,16 0 129,0 2 47,3-2-64,5-1 49,1-1-161,12-3-112,5 0-160,2 0 97,6 2 175,-1 5 96,-2 0-143,-11 2-289,-1 8-208,-9 4-224,-7 4 192,-3 1-16,-3-1 240,-7 3 176,-5-2-16,2-1-208,-3-4-79,3-3-1,0-1-64,4-3-48,3-3-96,6-2 80,0 1-80,0 1-64,7-4-48,4 7 192,3-3 48,3 4-96,0-1 160,2 4-176,-5 0 16,6 6-48,-8-1 16,1 3 64,-4-1-32,-3 3 32,-6-2-48,0-1-16,-2-2 32,-7-1-16,-3 0 16,0-6 48,-5 1-16,2-6 48,-3 0-48,1-4 0,-1 0-272,-3 0-289,3-2-143,4-3-1041,2 1-448,4-3-432,2 3-1297,6-1-1808</inkml:trace>
  <inkml:trace contextRef="#ctx0" brushRef="#br0">22330 40891 11173,'0'0'3890,"0"0"-2081,0 0-353,0 0 145,-27 46 0,21-20-209,-1 7 97,1 1-224,6 4-385,6-6-448,7-5-128,8-5-111,1-7-289,7-7 144,1-6 48,0-2-16,2-5 0,-4-8 0,-2-3 32,-4-6-144,-3 0-208,-5-4-16,0-2-161,-9 3-271,-2-3-160,-3 0-97,-5 1 193,-12 4 320,3 1 240,-10 4 112,1 5 160,0 5 320,3 1 144,-1 5-48,5 2-336,3 0-144,4 0 16,4 2-80,0 5-304,-1 1-736,5-1-1506,-2-5-3040</inkml:trace>
  <inkml:trace contextRef="#ctx0" brushRef="#br0">23011 41020 11637,'0'0'3314,"3"44"-1169,-3-17 320,0 3-480,5-4-609,-2-6-783,3-6 111,0-4-96,0-6-47,-1-4-81,0 0 112,-1-9 144,2-5-175,2-2-1,-5-7 48,0-3-15,-2 1-177,2-6-384,-1 4 96,1 4-176,0 3 48,-1 6 0,4 7 0,-4 4-32,2 3 0,3 11-64,0 6 96,3 3 48,0 4 16,2-2 0,-3-1 32,-1-7-16,2-1-96,-2-7 80,-1-1-48,1-5 0,-3 0 0,3 0 80,2-9-48,-2-1-48,-1-4 0,1-4-32,5-3 32,-2 0-80,2-1-112,-1 1-64,3 4 144,-2 10 16,-1 5 0,3 4-16,-3 15 112,1 8 64,-3 5 160,1-1 160,-2 2-128,0-6-144,0-6-48,2-9-128,-2-6-224,4-4-657,-1-7-1088,-5-7-2449,-7-6-4049</inkml:trace>
  <inkml:trace contextRef="#ctx0" brushRef="#br0">33296 50422 15591,'-5'34'2353,"3"21"-1184,-1 10 1440,0 9-272,3 1-1088,6-8-689,1-10-288,1-18-48,5-10-112,-1-10-48,1-12-16,-5-7-32,0-11-48,-3-13 288,1-8-176,-6-8-80,0-10-16,-6-6-32,-1-8 96,-3-8-96,0-2 64,-3-7 0,0 1-176,3 1 80,-1 3-416,5 9-224,5 9 415,1 12 289,1 9 49,12 11-1,6 9-16,4 7-16,8 6 48,2 4 32,2 11 160,4 9-176,2 8-48,-3 7 0,2 0-32,-8 4 0,-5 1 0,-7-3 48,-7-1-80,-6-4 0,-7 3 48,-6 0 64,-6-3-16,-8-2 96,-1 1 96,-5-4 80,1-2-160,-4-7 64,3-1-48,-2-6-80,6-2 16,-3-5-32,1-1 0,7-3-64,0 0 17,8-4-210,4-3-527,2 0-625,3-5-1568,3 3-2978</inkml:trace>
  <inkml:trace contextRef="#ctx0" brushRef="#br0">33847 50603 5282,'0'0'9317,"0"0"-7060,0 0-785,14-35 17,-14 33-128,0 2-321,-8 0-271,-2 0-337,-6 8-80,-5 3 192,1 5 112,0 5 113,-3 3 31,2 4-192,5 5-111,4-3-17,5 0 16,7-5-112,0 1-128,13-3-144,1-7-80,6-2 65,0-5-17,3-1-80,0-6-16,-5-2-241,-4 0-735,0-2-721,-7-2-672,-4-3 16,0 1-400,-3-1-2674</inkml:trace>
  <inkml:trace contextRef="#ctx0" brushRef="#br0">34005 50744 13046,'0'0'7267,"0"0"-6770,0 0-578,0 0 930,40-7 656,-21 7-897,1 0-368,-5 0-112,1 0-80,-7-2 48,3-3 96,-10 0-112,1-4-16,-3 2 64,-3 0-16,-11-1-16,0-2-16,-4 3 48,0 3 65,-4 4-33,1 0 448,2 8 128,4 9-304,3 3-95,1 4-33,9 4-32,2-3-144,0-2-32,2 0-48,3-7-64,2 0 48,1-6-480,3-5-80,-4-5-353,6-4-640,-1-7-720,3-5-1072,-3-9-3170</inkml:trace>
  <inkml:trace contextRef="#ctx0" brushRef="#br0">34202 50829 16215,'0'0'4450,"0"0"-4177,0 0 335,0 0 1009,28-32-17,-15 21-751,2-1-385,3 0-144,-4 3-48,0 2 160,-3 3 97,0-1-145,-1 3-112,-3 2-176,-1 0 48,0 7-64,0 0 48,3 4 48,-3-1-80,2 1-80,3-4 0,-1 0 0,1-3-16,-6-2-80,-1-2-224,-1 0-416,-3 0-769,0 0-912,0-4-1169,-6-3-5474</inkml:trace>
  <inkml:trace contextRef="#ctx0" brushRef="#br0">34497 50654 2657,'0'0'15367,"0"0"-13766,0 0-1233,44 23 1505,-16-14-208,4-1-433,2-4-479,-2-1-257,-5-2-272,-2-1-240,-4 0-16,0 0 32,-2 0-640,-5-4-337,4-3-2016,1 0-4867</inkml:trace>
  <inkml:trace contextRef="#ctx0" brushRef="#br0">34673 50384 14070,'0'0'2882,"0"0"-1474,-1 46 1298,-4-9 15,-1 7-848,-1 2-625,1 2-255,5 1-145,1-9-288,0-6-239,0-6-193,1-10-48,5-2-32,-4-7-32,3-2-48,-2-4-208,-3-3-305,0 0-591,0-3-657,0-4-1328,-3-2-2290</inkml:trace>
  <inkml:trace contextRef="#ctx0" brushRef="#br0">34925 50698 13878,'0'0'7604,"0"0"-7060,0 0-544,0 0 1233,0 0-1,0 0-239,40 18-241,-20-18-496,0-2-192,0-3 16,-1 1-80,-6-3 48,-4 0-64,-4 0 32,-5-3 48,0 4-128,-14 1-128,-11 3-128,4 2 256,-11 7 64,4 6 240,2 8 512,3 2 625,8 2-352,6 4-465,8-4-256,1-2-208,10-5-48,5-1-96,6-3-304,1-7-833,-1-6-1056,0-1-1857,-3-8-3057</inkml:trace>
  <inkml:trace contextRef="#ctx0" brushRef="#br0">35192 50816 16856,'0'0'2737,"0"0"-1921,0 0 769,0 0-208,36 29-289,-27-29 257,-3-4-209,7-5-671,-6-7-225,1-3 208,1-8 192,-5-1-96,-4-9 145,0-2-225,0 2-112,0-1-288,-1 8-96,-5 8 64,0 8-112,6 4 96,0 10-32,0 0 0,12 7 16,0 3 48,2-1-32,7 0-64,5 0 0,-1-7 16,2 1 32,-8-3-16,5-3 16,-7-3-112,-3-1-288,-3-2-353,-10 2-831,-1 1-1105,0 5-1201,-1-2-4162</inkml:trace>
  <inkml:trace contextRef="#ctx0" brushRef="#br0">35853 50675 1761,'0'0'8820,"0"0"-6707,0 0-705,0 0 657,0 0 337,-28 1-466,23-1-527,5 0-481,0 0-287,0 0-97,3 0 48,7 0 17,9 0-33,7-1 128,3-6 97,8 2 63,1-2-304,-3-1-336,-1 4-48,-1 2-32,-7 0-48,0 2-80,-11 0 16,1 0-64,-7 0 16,-3 0-32,-4 0-592,-2 0-384,0 0-881,-2 0-1249,-8-5-3697</inkml:trace>
  <inkml:trace contextRef="#ctx0" brushRef="#br0">35936 50873 12278,'0'0'6435,"0"0"-5459,0 0-496,46-5 1265,-17-1 192,6-4-240,2 1-417,-2 0-351,-2-1-65,-2 4-496,-11 2-336,0-1 16,-8 2-432,-4 0-640,-8-1-897,0-1-1489,0 1-1856</inkml:trace>
  <inkml:trace contextRef="#ctx0" brushRef="#br0">37208 50336 12246,'0'0'1776,"-33"-21"-1071,10 16 463,-6 5 17,1 5-433,-4 6-304,0 3 17,4 5-17,1-3-352,10-3-80,8 3 112,9-1-112,1-2-48,19 1-32,6 0 64,8 2 0,5 1 80,7 1-144,-6 3 144,5 4 80,-10 3 544,-2 6-336,-13 1-255,-6 5-81,-11-4-16,-3 1 80,-12-5-48,-5-6 64,1-2-48,-3-9 208,-1-6-48,3-5 16,2-4-176,0-1 0,-1-11-16,7-3 16,-6-7-32,9-6-112,0-1 80,1-1-48,5-3-80,3 0 64,6 1 32,11 1 16,-1-2 16,5 1 48,1 1 112,0-1-32,-3 7-32,-5 6-16,-6 3-112,-10 5 64,-1 6-256,0 2-432,-6 3 16,-7 0-785,-1 0-2097,1-2-5218</inkml:trace>
  <inkml:trace contextRef="#ctx0" brushRef="#br0">37462 50359 14102,'0'0'4034,"0"0"-1889,0 0-592,32-7-625,-6 7-511,6 2 463,2 7-496,-1 3-96,-3 4-128,-8 5-64,-8-1-208,-12 4-32,-2 1-16,-8 0-16,-12-5 176,0 2 0,-7-4-32,2-6 48,0 0 16,7-6-48,2-1 112,8 2 464,8 0 305,6 0-625,14 4-128,6 1-48,2 2 64,4 1-80,1 2 16,1 1-16,-8 3-96,-5-2 32,-2 2-16,-6-3 32,-6 0-16,-7-2-112,0-2 48,-14-1-16,-6-5 96,-6 1 32,-3-2 0,-2-3 16,-2-1 16,4-3-64,6 3 0,3-3 48,6 0-64,8 0-16,-1 0 16,7 0-496,0-3-913,4 0-1280,0-1-1937,7-3-4883</inkml:trace>
  <inkml:trace contextRef="#ctx0" brushRef="#br0">37939 50303 15655,'0'0'4306,"0"0"-3233,12 63 1376,-7-20-64,3 11-993,-2 1-367,-5 1-497,5-5-304,0-6-128,1-8 16,-4-7-32,0-7-48,-3-6-16,0-4 16,0-4-48,-6-2-304,-1-1-304,1-6-577,-1 0-992,4-6-944,0-3-1681</inkml:trace>
  <inkml:trace contextRef="#ctx0" brushRef="#br0">38366 50816 7764,'0'0'3489,"0"0"-1520,0 0-208,0 0 176,0 0-353,0 0 1,0 0-256,0-2-273,0-6-15,9-3 127,-2-7-351,6-6-369,-1-4-400,2 1-16,1-5-48,2 4 64,-8 3 48,2 8-16,-5 8 272,6 9-160,-4 9-176,-1 17-16,-2 6 416,3 8 449,2-1-577,1-2-128,-5-10-112,7-6-64,-6-7-48,-1-7 96,2-5-32,-2-2 48,-5-12 16,4-3 112,1-7-112,-1-6 0,4-6-112,0 0 16,3-3-64,1 4 16,6 5 64,-5 13 32,4 8 0,3 9-112,-2 18 80,-5 11 48,6 6 64,-3 2 48,-2 0-16,-1-4-80,-2-8 32,-3-8-80,3-8-96,-6-6 112,2-5-64,-5 0-288,0-12-592,-1-3-737,-2-7-1168,0-6-1281,-8-3-6483</inkml:trace>
  <inkml:trace contextRef="#ctx0" brushRef="#br0">39014 50347 9909,'0'0'4434,"0"0"-2193,0 0-385,0 0-271,35-2-496,-29 16 399,0 9 49,2 7-128,-2 8-1,-6 10 129,0 4-545,0 3-367,0-1-209,-6-6-144,5-9-64,-6-6-80,7-11-80,0-9-112,0-6 32,0-6 0,0-1 80,4-10 16,0-10 32,2-2-80,1-6-80,4-7-64,-1 5-176,5 6-128,2 0 208,-3 10 144,5 10 80,-6 4-16,1 0 16,-1 15 0,3 1-32,-4 3 80,0 4 0,0-2-16,-2-1 0,0-1-16,1-3 0,-2-2 16,-1 0-48,3-3 16,-3-1 0,-1-3-32,-4-1 0,-3 1 16,0-2 0,-8 0 16,-7-3 48,-4-2-16,-2 0 0,-4 0 32,0-5-16,-4-2-16,4 3 0,2 0-16,3 4 16,2 0-16,2 0-32,5 0 16,1 6 16,3 3-96,3 0 80,3 3-192,-2-5-817,3 5-863,0-4-866,0-4-1152,0-4-3697</inkml:trace>
  <inkml:trace contextRef="#ctx0" brushRef="#br0">19407 43051 12710,'0'0'3810,"0"0"-1890,-33 25 145,20-6-240,0 4-80,4-1-640,6 4-529,3-6-320,5-3-48,10-6-48,8-11-80,2 0 32,-1-11-48,2-6 48,-9-3-32,-2 1-32,-10 1-112,-5-1-64,0 5-64,-10 3-64,-5 1 176,-3 3-16,-2 7 80,-1 0-16,0 8 0,5 1-48,4 1 96,5 1-48,1-5 32,6 2-64,0-4-1265,6-4-400,1 0-464,-1-1-2369,0-10-8852</inkml:trace>
  <inkml:trace contextRef="#ctx0" brushRef="#br0">18457 41696 11173,'0'0'3986,"0"0"-1985,0 0-833,0 0-911,-15-33-209,5 26-48,3 3 16,4 2-32,-3 0-32,6-1-113,0 0-79,0 3 16,0-2 272,6 0 0,-6-1 64,3 3 208,0-1 321,-2-2 143,2 3-80,0-3 1,-1 3-17,-2 0-256,0 0-112,0 14 33,-8 7 303,-7 12 432,-5 4-63,-9 7-145,0 2-352,0-3-191,0 1-17,3-7 80,6-4-112,4-11-112,3-3 32,7-8-160,0-4 0,6-1-48,0-4 16,0-2-16,6 0-80,6 0 32,3-2 48,9-6 64,-2 1-128,3 1-64,-1-1-16,2 0 80,-3 2-160,-3 2 32,0 1 112,1 2 80,-8 0-400,-1 2-529,-6 6-239,-6 1-497,0 2-192,-6 0-608,-6 0-1809,-5-5-7331</inkml:trace>
  <inkml:trace contextRef="#ctx0" brushRef="#br0">32247 41248 12694,'0'0'3169,"0"0"-1696,0-33 272,6 25 176,-5 6-417,4 2-511,4 0-353,-4 10-288,1 10 32,-6 10 625,1 8-81,-1 7-383,0 3-369,-1 3-304,-5-6 96,1-3-81,3-8-143,2-4-288,0-9-288,0-6-449,0-5-448,0-5-384,5-5-1536,-3 0-4579</inkml:trace>
  <inkml:trace contextRef="#ctx0" brushRef="#br0">32167 41872 15607,'0'0'1873,"54"0"-977,-16 0 1073,9-7-576,5-4-144,-1-1-337,-2-1-512,-9 1-352,-1 3-80,-5 1-864,-14 6-817,-5-3-2017,-4 5-3153</inkml:trace>
  <inkml:trace contextRef="#ctx0" brushRef="#br0">32266 42220 10901,'0'0'2001,"0"0"-1505,0 0-208,0 0 945,0 0 47,0 0-447,5-26 95,-5 26 97,0 2-161,-5 10 305,-7 4-161,5 8-224,-1 0-287,-1 2-97,4 3-32,1-5-96,4-3-32,0-1-80,9-5-96,0-4-48,6-4 32,2-2-64,-2-5 80,5-3-32,-4-10-32,1-9 128,2 0-79,-5-6-98,-2-2 81,-4 3 1,-8-3-66,0 2 1,-8 5-272,-8 2 48,-2 5 0,-6 6 112,-2 10 16,5 2 144,-4 18-48,8 5-16,1 6 192,8 6 224,7 3 176,1 2-15,4 1-161,7 2-176,1-8-64,2 4-16,-1-7-48,0-3 32,-6-2-80,-5-2-80,1-6 16,-3 3-16,0-4 80,-5-1-16,-1-3 16,-1-2-16,2-2 0,3-3-64,-5 0-112,2-2-480,4-5-369,-2-2-656,-2-5-1104,-1-8-4114</inkml:trace>
  <inkml:trace contextRef="#ctx0" brushRef="#br0">19931 42991 13014,'0'0'1825,"0"0"-1425,0 0-528,0 0 224,0 0 336,0 0 801,20 0 79,-20 0-319,-3 2-321,-8 6-48,-2 4 1,0 1 303,-4 9-128,1-2-271,2 5 127,3 1-48,2-1-160,9-2-175,0-3-113,13-3-112,1-6-128,6-6 96,3-5-320,3 0-353,-1-9-687,4-2-913,-6-6-2722,-3 1-9779</inkml:trace>
  <inkml:trace contextRef="#ctx0" brushRef="#br0">20062 43080 15623,'0'0'3602,"0"0"-2482,0 0-1280,40-28 256,-20 25 433,0-1 191,3 1-64,-5 2-96,1 1-416,-4 0-128,-3 0 49,-6 0-1,-1-3-32,-5 1-16,0-1 48,-8 1 80,-7 2-96,0 0-32,-8 0 16,0 2-32,3 6 0,0 3 32,6 0 48,6 3 96,5 0-160,3-1 32,11 0-48,6-5-16,6-1-128,0-7-352,3 0-721,0 0-1248,-6-7-1489,-2-5-2049,-6 3-1120</inkml:trace>
  <inkml:trace contextRef="#ctx0" brushRef="#br0">20309 43111 1537,'0'0'14134,"0"0"-12437,0 0-1537,0 0 1073,0 0 303,38-34-111,-24 22-208,1 1-721,0-1 32,2 3-64,-5 2 64,-2 5-159,0 2-241,-2 0-128,-2 9 144,-5 6 128,-1 0 144,3-1-192,-1 2-240,-2-2 32,0-4-48,6-3-144,-4-6-384,6-1-577,0 0-511,0-8-802,0-5-1888,1-5-3441,2-3 1456</inkml:trace>
  <inkml:trace contextRef="#ctx0" brushRef="#br0">20685 42817 18264,'0'0'2145,"0"0"-2081,-26 38 401,20-12 1039,1 6 49,5 0 48,0 0-305,3 1-607,5-5-273,1-3-384,2-6-64,-1-5 32,-2-6-144,-3-3-400,-2-5-529,-3 0-992,0-12-784,-11-1-4307</inkml:trace>
  <inkml:trace contextRef="#ctx0" brushRef="#br0">20568 43010 19673,'0'0'2641,"0"0"-2497,0 0-320,42 4 336,-17-1 705,5-1 159,-1 0-320,5 1-559,-5-1-33,0-2-128,0 0-112,-3 0-353,-3 0-671,-2-2-17,-7-1 545,-2 1 448,-3 0 64,-4 2 160,1-3 176,-6 3 560,0 0 273,0 0-17,-3 0-592,0 0-400,-2 3-16,1 1-15,4 1-1,-5 0 64,5 2-32,0-3-16,0 2-80,0-2 16,0 0 16,0 1 64,-1-3-225,-5 3-15,-4-4 80,3 2 80,-2-3 0,4 0-288,2 0-128,3 0-400,0 0-305,3 0-31,2 0 255,2 0-223,-5 0-321,1 0-48,-3 5 1393,0 0 304,-3-3 945,1 3 527,-7-1-127,6-1-80,0-2-161,3 5-479,0-5-321,8 2-80,4 1-128,-5-2 80,3 2-47,-6-4-65,5 2-112,-4-2-96,1 0-16,-1 0 16,-1 0-304,6-6-993,-3-3-1072,2-2-2001,-1 0-13254</inkml:trace>
  <inkml:trace contextRef="#ctx0" brushRef="#br0">21032 43077 13878,'0'0'2914,"0"0"-2146,0 0-64,31 12 1761,-19-8-704,3-1-272,-1-3-208,-3 0-385,-1 0-336,-2-5-80,-4-2-95,1-1-193,-5-7-128,0 2 0,-6-7-16,-5 2 16,1-3 16,-1 1-144,3-1 48,2 5-80,0 5 16,4 0 80,2 7 16,8 2-48,1-1-16,4 3 48,5 0 0,0 0 16,4 0-16,-9 0-144,6 0-513,-4 0-415,-4 0-593,-5 0-480,-6-2-1232,0-4-3010</inkml:trace>
  <inkml:trace contextRef="#ctx0" brushRef="#br0">19581 42879 5266,'0'0'3522,"0"0"-2482,0 0-79,0 0 191,3 41-47,1-25 80,7 5 31,-1 0 337,3 7 192,-1-1-625,5 5-159,-8-4 31,4 0-384,-7-6-95,-2 0-305,-2-9 32,1-2 80,-3-5-48,4-4-144,-4-2-32,0-2 304,0-8-112,0-4-208,-4-2-80,1-5 16,3-4 0,-2-5 0,-1-5 0,3-6 16,-1 0-16,-2-9-192,0 2 48,-2 3 0,3 1 64,-1 2 16,3 7 64,0 5 0,8 6 0,4 2-80,5 6 48,2 4 16,0 7-32,-5 5-32,6 0-32,-8 15 64,-4 3 0,-2 8 16,-6 1 16,0 3-16,0 2-32,-5 1 0,-2-3 96,2 0-80,0-5 80,1-1-16,-3-4-16,2-1-16,-3-6 16,2-1 32,-8-1-32,1-3-16,-1-6 0,-3 0-112,5-2-336,2 0-352,4-2-497,5 0-224,1-1-672,0 1-2657,4 2-4306</inkml:trace>
  <inkml:trace contextRef="#ctx0" brushRef="#br0">18684 43959 13254,'0'32'2305,"0"12"-32,0 7 640,0 6-896,0-1-800,-2-7-577,2-13-192,0-10-95,0-10-241,0-10 64,0-3 128,0-3-48,2-9 288,3-9 33,-5-7-321,3-10-32,0-7 112,-2-4-208,3-5-80,-2-6-96,1-1-32,0-3 128,5 2-112,-6 3 16,5 5-224,3 10 0,-2 9 80,5 9 256,-1 6-64,5 8 48,0 4-112,-2 5-16,3 3-129,-2 10 129,0 9 64,-6 7-176,0 10 112,-5 6 48,-3 1-32,-2 0 32,0-3 32,0-3 0,-7-5 32,-3-5 0,0-5 16,-3-4-16,0-3 0,-5-6 16,0-3-96,1-7 0,-3 1-16,0-3 32,7 0 0,0 0 48,1 0-48,4 0 0,6 2 32,-2 7-32,4 8 64,4 1 80,6 3 160,8 2 33,5 0-1,8-1-96,1-2 144,0-3 64,-5-2-208,2-2-240,-8-3-32,-3-2 16,-6 0-32,-4-3 0,-5-3-464,0-2-337,-3 2-207,0-2-689,-6 0-368,-4 0-1216,-2 0-3987</inkml:trace>
  <inkml:trace contextRef="#ctx0" brushRef="#br0">19171 44045 16568,'0'0'2241,"0"0"-1281,0 0 353,0 0 63,0 0-303,0 0-225,36-3 177,-10 3-65,2 0-496,-2 0-128,-6 0-208,-2 0-128,-7 4-32,-4 2-576,-2-2-432,-5 0-513,0 1-80,0 0-224,-8-1-880,-2 1-3410</inkml:trace>
  <inkml:trace contextRef="#ctx0" brushRef="#br0">19166 44208 15943,'0'0'4130,"0"0"-2929,0 0-1297,0 0 448,41 0 1057,-18 0 15,-3 0-463,-2 0-625,3 0-320,-5 0 0,-4 0 48,1 0-817,-3 0-863,-4 0-865,-1 0-1681,-5-2-6211</inkml:trace>
  <inkml:trace contextRef="#ctx0" brushRef="#br0">19698 43804 5603,'0'0'7683,"0"0"-4946,0 0-1840,0 0-465,-40 5 272,27 13-143,0 8-49,-1 8 192,0 12 577,4 7 303,2 6 17,8 0-96,0-1-497,13-7-287,6-9-417,3-10-80,7-11-272,2-10 16,2-6 48,-3-5-32,2-3-32,-7-8-192,-4-6-64,-7 0-17,-6-4-15,-8 0-16,0-2-176,-8 0 64,-6 2 63,-4 3 305,-3 3 64,1 9-48,-1 1 32,1 5-16,-1 0 16,5 5 32,4 6 0,6 1 16,3 1-32,3 1-48,9 1-800,3-7-625,4 2-1040,0-8-1425,-7-2-3281</inkml:trace>
  <inkml:trace contextRef="#ctx0" brushRef="#br0">20035 43963 832,'0'0'9925,"0"0"-5715,0 0-1921,0 0-1009,0 0-415,0 0 63,-39 17 113,30 6-17,-2 7-95,7 5 303,4 1-303,0 1-209,15-5-464,6-8-144,6-8 0,-2-9-80,4-7 64,-4-5-64,-5-9-64,-3-7-320,-8-2 128,0-2-48,-4-3-16,-5 1-160,-7 2-65,-5-3-111,0 1 288,-3 3 224,-3 4-64,0 0-208,0 7-129,3 6 241,-3 3 144,5 4 80,-2 4-48,-2 8 80,5 3-16,3 2 16,-3-1-96,7 1-1057,2-4-1040,3-2-1984,0-7-2146,3-4 592</inkml:trace>
  <inkml:trace contextRef="#ctx0" brushRef="#br0">20294 43970 12742,'0'0'2129,"0"0"-1697,0 0 1281,-38 31 160,30-15-321,3 7-319,2 2-81,3 0-191,0 3-225,12-5-176,1-4-159,12-8-257,0-6-144,3-5 16,-2-3 0,-3-8-32,-3-5-224,-8 2-177,-1-4-47,-6 1 0,-5-1 160,0-1-48,-8-1-129,-6 1 1,2-4 80,-8 2 144,0 1-32,2 1 80,3 3 176,0 5-16,4 1 64,3 7-32,6 3-368,-1 0-577,3 11-560,0 0-1488,-1 0-1585</inkml:trace>
  <inkml:trace contextRef="#ctx0" brushRef="#br0">20545 44116 8372,'0'0'3922,"0"0"-2946,0 0-976,0 0 48,0 0 384,0 0 577,8 0 223,-8 0-175,0 0-321,0 0-16,0 2 33,0 1-1,0-1-64,5 0-31,-5 2-97,7 1 208,-2-3-111,-1 1-193,4-1 64,-3-2 16,2 0 161,-2 0-1,1-5-176,0-2-128,0 1-175,-3-1-97,0-5-48,3 1 80,-2-1-48,0 1-96,3 1 0,-5 2-16,3-2 48,1 6-32,-2 1 96,1 3-32,3 0 176,1 0 112,-2 7-80,3 3 16,-1-2-47,-1 2-145,4-1-32,-5-2-64,0 0 0,-1-3-32,0-1 16,-3-3 0,3 0 0,-3 0-16,1-3-16,1-6 0,1 0-96,1 0-48,-1-1 15,4 3 17,1 0 48,-2 3 16,8 4 0,-3 0 64,4 4 32,0 3 0,-1 0-32,3 3 48,-8-1 0,-2-2-48,-6-3 32,2-1 32,-3-1-64,2 0 16,-5-2-144,0 0-832,0 0-385,0 0-800,-2 0-352,-4 0-1777,6-7-7187</inkml:trace>
  <inkml:trace contextRef="#ctx0" brushRef="#br0">36653 44482 9268,'0'0'11878,"0"0"-9525,0 0-1873,0 0-448,0 0 304,0 0 192,44 0-207,-29 0-305,-2-2-257,6-3-1279,-5-2-545,-1-2-2641,-6 0-8004</inkml:trace>
  <inkml:trace contextRef="#ctx0" brushRef="#br0">37894 44731 13062,'0'0'3442,"37"-16"-2322,-16 7 417,0 1 336,-3 1-241,-6 0-495,-4 1-401,-1 2-480,-7-3-80,0 4 145,-9-2-241,-6 0-80,-2 5 0,-8 0 0,3 0 48,-2 8-64,3 4-16,1 1 16,7 6-16,8-1 32,5 1 32,0-3-16,13-1 0,4-5-48,5-3 32,4-4-769,0-3-831,-4-7-1538,2-7-3025,-10-3-6018</inkml:trace>
  <inkml:trace contextRef="#ctx0" brushRef="#br0">38097 44747 12982,'0'0'2289,"0"0"-1072,0 0 1520,33 7-208,-20-7-992,0-2-497,-1-7-352,3-1-367,-2 1-1,0-3 32,1 2-192,-8-1-144,2 3 16,0 1-32,-4 2 0,3 5 0,-5 0-80,1 9 32,2 5 0,-1 0 96,1 2-16,1-2-16,5-2 32,-1-6-64,-3-3-224,5-3-1185,0 0-592,-3-7-1296,2-6-2834</inkml:trace>
  <inkml:trace contextRef="#ctx0" brushRef="#br0">38401 44623 1425,'0'0'18984,"0"0"-17399,0 0-1473,53 4 1329,-32 1 464,8-1-561,0 1-431,4-3-513,0 1-288,-2-3-208,-1 0 80,-1 0-16,-4 0-64,1 0-160,-6 0 192,-2-3-16,-4-1 96,-2 1-48,-4 1 64,-8-2 0,0-1 32,-5-1-48,-10 5-64,-5-2 112,-6 3-80,-1 0 0,5 10-48,-2 1 64,10 5 16,0 6 0,11-2-32,3 1-32,10-1 64,9-1-401,2-6-591,6-3-1217,0-8-640,0-2-2258,1-2-5569</inkml:trace>
  <inkml:trace contextRef="#ctx0" brushRef="#br0">38526 44336 19033,'0'0'3425,"0"0"-2961,0 0 689,-12 60 800,12-18-801,0 4-223,0 5-17,0 2-415,0-5-209,6-4-16,-2-9-144,5-7-48,-1-5 32,-3-7-48,-4-4-48,5-6-368,-6-4-561,0-2-1088,-6-7-944,0-9-1233,-2-4-4386</inkml:trace>
  <inkml:trace contextRef="#ctx0" brushRef="#br0">38994 44759 19497,'0'0'1265,"0"0"-481,0 0 1649,0 0-896,36 28-737,-29-28-80,0 0-143,-1 0-161,0-10 32,-4-1-144,-2-5-208,0-3-112,0-6-16,0-3 32,-2-2 0,2-3 16,0 2 0,0 0 0,6 6 48,1 6-16,0 7-64,1 6 64,4 2-64,2 4 16,-2 0 80,6 1-48,-1 4 0,2 2 32,-4-2-32,-2 2-112,0-4 80,-2 1-96,-4-4-576,-2 2-753,-5-2-1072,0 0-1249,-5 0-4465</inkml:trace>
  <inkml:trace contextRef="#ctx0" brushRef="#br0">37753 44465 11573,'0'0'4130,"0"0"-2161,0 0-608,-32 20 271,12 1-63,-8 6-320,3 4 31,-2-2-223,6 4-225,3-4-256,4 0-127,13-4-241,1-7-112,10-1 16,7-6-96,3-2 0,7-2 16,-1-4 32,-4-2-32,2-1-720,-4 0-145,-6 0-944,-5 0-784,-4-4-1216,1-5-4179</inkml:trace>
  <inkml:trace contextRef="#ctx0" brushRef="#br0">37292 44536 15255,'7'52'3666,"-7"-2"-1633,5 1 128,-4-7-513,5-7-815,-1-14-337,-4-7-288,6-9-32,-6-7-80,5-14 128,-6-10 224,2-9-383,-2-11-130,0-10 1,0-7-32,-2-5 16,-4-7-112,-2-2-64,-1-2 0,0-2-160,2 3-769,-3-3 305,3 8 48,-1 6 191,6 7 193,-5 7 64,7 10 336,4 9 144,5 7-64,2 6 0,6 3 160,1 5-96,10 1-144,-2 7-16,6 3 48,2 3-16,5 8 16,-5 6-32,3 6 80,-7 4-112,-7 4 32,-6 8 32,-11 2 0,-3 7 16,-3 4 0,-9-1 0,-11-3 224,0-2 16,-1-7-80,-5-6 48,1-5 0,0-6 16,-4-6-15,-1-2 31,0-5-160,4-1-16,3-5-16,6-3-64,5 0 64,10-3-272,2-5-1233,6-1-2865,10 2-4434</inkml:trace>
  <inkml:trace contextRef="#ctx0" brushRef="#br0">39774 44927 17528,'0'0'3121,"0"0"-1984,0 0-17,0 0-527,52-23-481,-12 13 192,6 1 592,7-2-672,4 0-144,-7 0 321,-3 7-193,-8 0-144,-8 4-112,-10 0-785,-9 7-1071,-10-1-866,-2 6-2176,-7-2-6995</inkml:trace>
  <inkml:trace contextRef="#ctx0" brushRef="#br0">39893 45098 10389,'0'0'4258,"52"9"-2882,-17-9-31,4 0-48,2-4-657,-3-6-448,-6 3-128,-6-3-112,-12 6-2577,-8-2-7188</inkml:trace>
  <inkml:trace contextRef="#ctx0" brushRef="#br0">41404 44538 10373,'0'0'4466,"0"0"-2257,0 0-881,10 57 1170,-6-17-65,2 8-48,2 5-865,0-2-511,2-2-449,-3-8-368,4-6-160,-3-10-16,0-6-16,-2-6 48,0-9-48,2-4-608,-5-1-657,0-15-239,-2-12-1602,-1-9-1616,0-9-4402</inkml:trace>
  <inkml:trace contextRef="#ctx0" brushRef="#br0">40897 44658 14567,'0'0'4434,"0"0"-3138,0 0-783,-47-2 143,22 14-48,5 4 64,0 5-111,5 2-209,4 2 32,11 3-80,6-3-176,11 1 16,12-9-128,5 1-16,-1-12 144,6-6-32,-4-2-80,-3-9-32,0-8-64,-6-1 80,-6-4 16,-5 0-32,-2 0-32,-7-1-16,-2-4 48,-4-2 0,0 0-96,-10-1-96,-4 0-48,-11 6 48,-4 4 96,3 5 48,-7 6 48,-6 11-16,0 0 32,0 8 0,4 13-96,-4 7 48,11 5 48,3 6 144,9 7 288,11 3 48,5 1-79,21 0 31,4 2 48,10-6-240,4-2-176,0-5 16,-4-2-16,-3-5 32,-6 3-240,-9-3 80,-7 0-48,-4 3 176,-6-2-80,-6-1-224,-7-5 256,-1-3 16,-5-3 0,5-8-160,2-6-32,4-7-560,8-5-1041,0-18-1745,8-9-5314</inkml:trace>
  <inkml:trace contextRef="#ctx0" brushRef="#br0">36948 45744 5891,'0'0'11109,"-14"56"-8964,5-16-897,-2 6 769,3 3-304,-1-3-528,5-7-401,2-8-272,-1-9-304,3-8-48,0-5-80,0-6 48,3-3-144,-1-7 337,2-7 159,-4-6-320,9-7-176,-3-5 48,1-5-64,0-9 16,6-6 0,0-7-112,0-5-16,-1-1-304,3-2 63,-3 7-175,1 10 144,0 9 240,1 10 112,6 13 128,1 8-48,5 10 48,2 3-16,3 13 208,2 9 96,-1 5-96,-5 5-112,0-1-80,-8 1 32,-5-3-288,-7-4-16,-7-3 0,0-2 128,-13-2-32,-8-3 128,-5-1 16,-6-3 64,-7-3-128,4-1 0,2-3 16,1-1-48,7 1 112,4 4 16,8 2 224,12 2-112,1 5 32,12 0 273,9 4 111,4-4 32,10 1-64,7-3-111,1-1-49,-4-6 80,1 0-32,-6-5 0,-2-1-640,-11 1 176,-7-6-16,-7 2-352,-2-2-288,1 0-337,-6-2-799,0-1-1362,0-2-1440,-6 1-6755</inkml:trace>
  <inkml:trace contextRef="#ctx0" brushRef="#br0">33724 47752 18200,'0'0'1953,"0"0"-1761,58 8 1473,-31-1 544,6-3-608,-1-1-753,1 1-464,-5-2-224,-8 3-128,-1-1-16,-5 2-576,-3-2-1041,-2-1-816,-8-3-992,-1-3-3346</inkml:trace>
  <inkml:trace contextRef="#ctx0" brushRef="#br0">34251 47954 16087,'14'34'3330,"6"3"-1329,-6-1-240,-2 1-849,0-4-432,-3-7-144,-3-13 161,-4-4-289,1-4 96,-3-5 16,0-9 256,-3-12-47,-2-9-401,-2-12-32,-2-11-64,7-13 64,-4-11-16,1-7 16,4-10-480,-5-2 256,1 4 128,-3 5-16,0 9-33,1 12-319,1 10-192,0 9 48,6 6 64,0 5 31,1 2 161,12 7 240,6 4 0,0 5 16,8 4 48,-2 7-16,1 7-48,3 2-64,-2 17 0,4 8 0,-3 8 48,1 6 0,-2 6 16,-1 2 64,-5-1 16,-5 0-16,-4-2 112,-10-5-256,1-1 48,-3-8 32,-5-1 16,-7-3 16,-7-5 16,-2-2 16,-5-6-16,2-3 16,-5 0-64,1-6 80,0 1-48,3 0 16,3-3-32,5 1 0,5 0-16,3 0-640,3 0-608,1 1-225,5 3-912,0-4-2642,8-5-6626</inkml:trace>
  <inkml:trace contextRef="#ctx0" brushRef="#br0">34756 47957 12486,'0'0'2977,"0"0"-1776,0 0 95,0 0 65,21-37-177,-18 29-255,-3 1-289,0 6-96,-8 1 241,-5 6-385,0 9-16,-7 3 96,1 5 129,5 5-65,0-1-208,2 1-176,6 0 64,1-1-96,5-1 32,0-3-80,0 0-96,0-6 80,5-2-64,1-3 32,0-5-96,7-2-128,1-1-224,5-4-400,2 0-529,5 0-320,-3-8-1152,0 0-2129,-3-6-4242</inkml:trace>
  <inkml:trace contextRef="#ctx0" brushRef="#br0">34899 48097 13654,'0'0'1713,"32"-6"-1681,-10 3 2865,7-1-383,0 0-914,-3-1-79,1-1-897,-12 2-496,-2 2-112,-5-1 16,-8-1-16,0 1 64,-10-1-128,-9 2-16,-1 0 160,-6 2-112,4 2 64,-2 7-16,7 4-48,0 5-16,11-3 176,0 4 49,6-1-49,8-4-64,10-4-64,2-4 32,6-6-497,0 0-1071,0-9-1538,-5-3-2368,-3-4-3682</inkml:trace>
  <inkml:trace contextRef="#ctx0" brushRef="#br0">35192 48095 11717,'0'0'5939,"0"0"-5491,0 0-176,30 0 1905,-15-4-512,-3-3-656,-2-2-401,0 1-384,4 0-112,-5 1 176,0 0-48,-1 4-160,-1 3-48,-2 0-16,-3 7 80,1 9 353,0 0 95,-2 3-432,4 0-80,3-3-32,0-3-64,3-3-224,-1-5-481,2-5-783,1 0-369,3-10-1041,-4-7-2208,-1-5-3986</inkml:trace>
  <inkml:trace contextRef="#ctx0" brushRef="#br0">35528 47970 6403,'0'0'12486,"0"0"-11750,0 0-272,39 35 1025,-14-25-257,3-4-79,0-3-33,6-2-255,0-1-561,-5 0-224,5 0-32,-6 0-32,1-1-48,-4-2 80,-1-1-16,-5 2-32,-2-3 48,-5 0 464,-1 4 337,-4-5-273,-1 5-64,-4-2-240,-2-2-208,0 3-80,-5-1-208,-8 3-288,-3 0 112,-6 3 208,-2 7 144,3 1 48,-1 5-16,4-2 32,7 1 64,7 1-16,4-1-16,0-2 16,12-3-48,5-5-64,3-3-144,-2-2-769,4-2-912,-3-6-864,-2-3-816,-1 2-945,-3 0-4194</inkml:trace>
  <inkml:trace contextRef="#ctx0" brushRef="#br0">35641 47726 17752,'0'0'2561,"0"0"-1456,-21 33 736,19-13 80,-1 8-801,3 4-176,0 3-31,0-1-353,5 5-112,-5-4 97,3 0-545,0-5-32,-2-4 32,2-2-16,1-7-32,-2-3 32,3-6-80,-5-3-865,3-5-1136,0-5-1008,-3-10-977,0-9-5202</inkml:trace>
  <inkml:trace contextRef="#ctx0" brushRef="#br0">36090 48141 12070,'0'0'4482,"0"0"-3874,31 0 1489,-22 0 464,-3 0-640,-1 0-144,-3 0-545,-2-2-543,0-1-209,0 2 176,0-6-240,0 0-368,-5-2 16,-3-3-64,7-1 0,-7-7 16,3 0 0,-1-2 32,6 2-16,0-1 16,0 5 16,0 3-96,6 3 96,0 3-96,8 2 0,-4 4 0,3 1 80,0 0 32,-1 0-80,1 0 32,0 4-96,-6 0-432,-2-1-976,2-1-1490,-7-2-1600,2 0-3810</inkml:trace>
  <inkml:trace contextRef="#ctx0" brushRef="#br0">32681 47532 15927,'0'0'2593,"0"55"-1840,0-3 960,0 16 512,0 13-48,0 5-577,3-3-479,1-9-529,10-12-608,-3-14 0,1-11 0,-3-11 128,3-10 48,-4-9 80,-4-6-80,-2-1-32,1-17 257,0-9-81,-3-11-208,0-11-16,0-10-32,-6-11 32,0-7-48,0-10 112,-1-6-640,-4-5 128,1-2 31,4 2-207,0 4-128,3 13 80,3 12 47,0 13 417,4 12 64,7 15 32,-1 7 48,8 9-48,2 10 16,9 2-64,7 7-32,4 12-192,6 5 240,0 11 16,0 7 64,-5 7 80,-4 2-32,-8 2 16,-10-1-144,-8 0-80,-6-4 48,-5-4 16,-5-5 64,-11-2 16,-6-5 48,-10-4 0,-1-5 32,-7-4-144,-2-6 48,1-3 0,5-4 32,2-4 16,15-2-80,4 0 64,11-7-16,4 1-896,13-3-2194,6 0-992,3-1-3537</inkml:trace>
  <inkml:trace contextRef="#ctx0" brushRef="#br0">33145 48036 14439,'0'0'2337,"-1"39"-1201,1-12 433,0 6-385,4 1 113,9-1-80,3-1-481,4-4-368,3-6-336,2-8 16,1-7-16,-1-7-16,-4-11 112,-2-7-48,-5-8-48,-8-4-64,-4-5-128,-2-2 16,-8 1-128,-6 1 176,-7 3 32,-3 8 32,2 11 48,-4 6 32,0 7-48,0 9-96,5 6 64,2 5-48,5 2 32,7-1-785,7-5-1408,0-4-3009,15-7-3858</inkml:trace>
  <inkml:trace contextRef="#ctx0" brushRef="#br0">36560 47696 21322,'0'0'3553,"0"0"-2640,0 0-673,0 0 704,0 0-63,0 0 127,30 0-223,3 0-449,3 0-208,3 0-64,-1 0 16,-2-7-64,-5 3-320,-2-1-785,-7 5-880,-8 0-1264,-7 0-289,-7 5-1504</inkml:trace>
  <inkml:trace contextRef="#ctx0" brushRef="#br0">36655 47877 23195,'0'0'480,"43"0"-896,-15-3 528,3 0 32,2 1 64,-2-3 16,2 3-224,-6-3-448,-1-2-961,-12-1-2112,-7-2-7557</inkml:trace>
  <inkml:trace contextRef="#ctx0" brushRef="#br0">38315 47287 10101,'0'0'7859,"0"0"-5714,0 0-1136,-30 24 255,30 9 465,0 9-256,10 6-193,9 8-255,2-4-433,4 3-304,-3-10-160,2-8-32,-3-5-64,-7-6 0,-1-7-48,-2-3-416,-9-5-304,1-5-273,-3-2-559,0 0-577,-3-4-128,1-8-1153,-3-9-3777</inkml:trace>
  <inkml:trace contextRef="#ctx0" brushRef="#br0">38655 47238 12774,'0'0'2337,"0"0"-528,0 0 64,0 0-913,-29 44 97,19 5 607,-1 12 209,-2 11-448,-1 5-257,1-4-479,-3-8-257,1-10-112,1-9 0,5-6-144,-2-12-320,2-8 96,0-6 16,5-5-16,-1-9-448,5 0-753,0-14-1232,0-7-2177,6-8-7668</inkml:trace>
  <inkml:trace contextRef="#ctx0" brushRef="#br0">38811 46876 672,'0'0'13126,"44"-7"-10388,-15 4-770,10 3 225,0 0-336,1 4-320,0 6-448,-10 2-145,-7 1-96,-4 4-303,-12 1-17,-4 0-112,-6 5-208,-9 1-32,-11 1-64,-3 3-32,-5 0-32,4-3 16,1 0 0,6-1 0,6-4-96,11-2-16,3-4 0,16-2 32,6-3 0,12-7 48,4-2-32,8 0 48,0-9-64,0 0 32,-5-4-352,-4-2-608,-8 2-593,-9 1-1376,-14 3-1265,-6 4-4962</inkml:trace>
  <inkml:trace contextRef="#ctx0" brushRef="#br0">37810 47496 6627,'0'0'2209,"0"0"-1361,0 0-191,0 0 271,0 0-47,0 0-225,0 0-240,0 0-176,0 0 224,0 0 113,-3 0 15,-2 0 48,-1 0 65,0 0 207,-5 0-32,-2 6-159,0 3-97,-2 6-160,1 0-144,-3 6-96,1 2 209,3 3 15,5 0 16,4-2 16,4 0-144,4 1-31,15-6-81,4-1-80,6-4 80,0-4-16,5-6-48,-2-4-144,-6 0 0,-5-3 16,-1-5-16,-6-1 0,-2-6 0,2-1 0,-8-3-32,-2-1-32,-4-6-112,0-2-80,-3-1 16,-6-1 64,-4-1-48,-6 1-65,-1 5-15,-6 7 192,-1 4 80,-2 7-32,-1 5 48,1 2-16,-1 11 16,3 5 16,2 8-16,7 4 32,5 6-16,9 8 256,4 3 193,14 4 127,7 1 288,11-2-335,0 2-273,2-9-320,-2-4 16,-5-4 0,-7-4 0,-6-1-48,-8-2-49,-6-5-111,-1 0 96,-13-4 112,-1 0 64,-1-3 0,1-6-16,3-1-16,1-4 16,5-3-1152,3-5-497,2-8-1873,1-8-4353</inkml:trace>
  <inkml:trace contextRef="#ctx0" brushRef="#br0">39853 47632 15431,'0'0'2225,"0"0"-1473,0 0 577,-36-20 448,31 18-352,5-1-289,11 1-47,8 0-737,14 0-272,9-2 240,3-3 48,1 3-272,-7 2-32,-5-3-96,-8 5-80,-6 0-1121,-6 0-543,-5 0-129,-6 0-512,-3 3-817,0 1-1040,-6-1-2321</inkml:trace>
  <inkml:trace contextRef="#ctx0" brushRef="#br0">39895 47831 13734,'0'0'3506,"59"-4"-2354,-20-3 337,1 2 128,0-2-64,-5 5-897,-9 0-624,-5 2-480,-10 0-2001,-7 0-2818</inkml:trace>
  <inkml:trace contextRef="#ctx0" brushRef="#br0">40841 47469 4914,'0'0'1201,"0"0"-1537,0 0 1184,0 0 465,-7-42 303,4 26-335,-1-1-177,3 2 385,-2-1 80,0 4-225,3 0-447,0 5-353,0 3 32,0 4 81,0 0-273,3 14-320,1 11 80,3 8 800,-2 9 753,-3 1-768,-2 3-449,3-7-48,0-4-288,-3-8-80,0-6-16,0-5-32,0-1 16,0-4-208,0-2-544,-6-2-193,4-2-351,-3-5-737,5 0-784,0-12-1746</inkml:trace>
  <inkml:trace contextRef="#ctx0" brushRef="#br0">41295 47287 14503,'0'0'2497,"0"41"-1761,0-6 1137,0 9 0,-2 6-817,-3 0-95,2-3 143,0-3-656,-5-8-207,7-5-113,-2-6-80,1-9 0,2-1-32,0-8-64,0-5-433,0-2-751,0-7-449,0-8-1664,5-7-3859</inkml:trace>
  <inkml:trace contextRef="#ctx0" brushRef="#br0">41461 47275 7523,'0'0'4162,"0"0"-2385,0 0-976,0 0 223,0 0-160,0 0-159,20 60 1216,-26-23 320,-8 5-961,0 1-383,-6-1-145,-1-3-144,-3-7-208,4-5 161,-1-7 127,7-5-64,1-5-111,0-3-33,5-7-224,3 0-144,5 0-32,0-4 0,13-3-192,0 3 64,1 2-32,6 2 64,0 0-80,-6 2 48,5 6-16,-5 3-192,0-2-385,-2 2-543,-4 0-737,-3-2-224,1-2 592,1-6-4225</inkml:trace>
  <inkml:trace contextRef="#ctx0" brushRef="#br0">41751 47521 13270,'0'0'4002,"0"0"-2609,0 0 47,0 0 97,-37-30-449,30 27-431,-7 3-305,0 0-32,2 10 176,-8 0 0,6 5-191,3 1-33,3-2-32,1 3-16,7-2-128,0-1-32,7-5-80,9 1 64,1-9 0,7-1-80,-2 0-64,4-8-272,-6-5 16,1-2 0,-2-1 255,-6 2 65,-6 3 48,-1-1-112,-6 5 48,0 5 16,-3 2-80,-5 2 48,0 10 32,3 1 160,0 6 32,2-1-96,3 5 16,0 0-32,6 3-15,1 2 15,1-1-16,3 0 32,1 0 128,-3-5-144,-4 1-32,-5-5-32,0-1 0,-5-6-32,-9-2 32,-4-1 32,3-8-64,-5 0 96,7-5-32,-3-9 16,5 1 32,5-4-32,3 3-80,3 1-401,0 1 65,4 3-96,7 5-144,2-3-32,0 2-481,1 3-752,0 0-544,-4-2-1441,-2 4-3201</inkml:trace>
  <inkml:trace contextRef="#ctx0" brushRef="#br0">41364 48012 16440,'0'0'1904,"44"-23"-1856,-6 13 321,11-1 1664,5 2-513,5-3-399,1 3-401,-2 5-400,-10-1 256,-1 0-495,-8 3-98,-12 2-1535,-3-2-1458,-7 0-2624</inkml:trace>
  <inkml:trace contextRef="#ctx0" brushRef="#br0">41433 48376 15959,'0'0'2770,"0"0"-2562,-21 37 496,18-23 881,-2-2-561,3-5-496,2-2-143,0-3-225,0-2 176,0-5 608,7-6 33,0-3-657,7-9-160,-2-3 272,1 0-64,3 2-288,-3 2-80,-3 5 609,-3 5 207,0 7-336,-6 5-336,-1 5-128,3 4 16,-1 1 48,-2 3 0,3 2-80,0-5 48,-1 0-80,4-4 0,0-4-256,3-2 48,2-4 80,-2-7 80,2-5 48,4-8 16,3-1 64,-5 2-112,2 0 80,0 5 16,2 9 368,-8 3 16,2 6-272,-5 10 65,3 6 303,-4 0-32,2 5-336,-2-2-64,1-1-64,-4-5-16,1-1-272,0-5-672,2-2-657,-5-5-720,1-5-753,-1-6-639,0-7-3459</inkml:trace>
  <inkml:trace contextRef="#ctx0" brushRef="#br0">41837 48039 17096,'0'0'1505,"0"0"-1105,0 0 1264,0 0-399,38-10-385,-17 7-111,-3 3-161,-1 0-96,-1 0 305,-6 0 47,-4 0-272,-5 8-223,-1 1-129,-1 1 336,-12-2-48,2 5-368,-2-5-128,1 2 64,2-4-128,3 4 96,1-5-80,3 2 0,3-3 16,0 3-32,3-1 64,3-1 0,8 2 256,-2 1-96,8-1-31,-6-1-97,-2 1-16,3-3-16,-3 3-16,-5-1-16,-1 0 0,-6-1-48,-6 2-16,-7 0 96,-5-3 16,-4 2 0,1 2 16,-2-3 32,2 0-48,7-3 32,3 0 16,5-2-144,6 0 0,0 0-641,6-7-1231,5-4-2659,1-8-4016</inkml:trace>
  <inkml:trace contextRef="#ctx0" brushRef="#br0">42362 47662 14359,'0'0'4017,"0"0"-2560,44 5-288,-26 9 992,4 4-112,-1 3-913,-2 2-576,-4 1-288,-3-6-240,-1 0-96,-3-4 32,-1-2-224,-4-3-768,0-4-1153,-3-3-785,0-2-2288,0-11-8996</inkml:trace>
  <inkml:trace contextRef="#ctx0" brushRef="#br0">42585 47660 15063,'-24'32'5779,"-1"3"-3570,-5 2 256,-2 2-416,-2-2-1393,5-10-400,5-1-112,3-8-128,7-3-32,1-8-64,4-6-1024,6-1-849,3-11-1329,3-7-2016</inkml:trace>
  <inkml:trace contextRef="#ctx0" brushRef="#br0">42310 47843 16151,'0'0'2850,"0"0"-2146,31 0 881,10-3-689,10-3 241,5-5-513,7 0-208,-3 1-448,-2-1-80,-12 5 96,-11 1-224,-6 0-3250,-12-2-6050</inkml:trace>
  <inkml:trace contextRef="#ctx0" brushRef="#br0">44922 47272 16744,'0'0'3953,"39"-18"-2720,-19 14-144,6 1 47,-8 3-240,3 5-95,-8 4-305,-7 5-272,-6 2-128,0 3-80,-6 2 48,-7-1 0,-2 1 0,9-3 0,-1-4-48,3-3 0,8-4-16,9-2 0,9-1 0,10-4-32,-2 0-16,7 0-256,-8 0-784,0-2-1185,-8 2-2065,-11 0-6179</inkml:trace>
  <inkml:trace contextRef="#ctx0" brushRef="#br0">44424 47734 18264,'0'0'2802,"0"0"-2274,-8 35 993,8-24 351,0-2-895,8-6-33,0-3-159,4 0-401,0-9-80,1-2 160,0-5-208,-4-3-192,4 0 32,-6-2 32,2 3-48,-1-1-47,-6 5-50,4 6 66,-5 0-33,4 8-16,-2 0-32,2 0-65,2 8 129,-1-1-16,5-1 0,-2 3-80,5-2 145,-3-2-98,-2-4-15,3-1 48,0 0 0,-4 0 1,1-1 15,-4-4 0,1-2-32,1-4 0,-1 0 32,-1-4 0,-3 2-80,5 1-32,-2 3 47,3 4-15,0 5 16,0 9-32,2 10 16,-3 1 128,7 4 145,-2-1-129,4-5-80,2-4 48,-3-4-112,3-8 16,-5-2-625,-1-2-1168,-4-13-1648,-5-1-1041,-3-5-4178</inkml:trace>
  <inkml:trace contextRef="#ctx0" brushRef="#br0">44536 48000 8980,'0'0'7219,"0"0"-5730,0 0 480,53 9 544,-17-9-1024,8-2-577,4-8 17,3 1-81,1-3 32,-6 3-383,-3 1-417,-6-3-16,-10 5-544,-6-1-1425,-8-4-2946,-7-2-13861</inkml:trace>
  <inkml:trace contextRef="#ctx0" brushRef="#br0">44880 48099 15335,'0'0'6371,"0"0"-5331,0 0-703,47-5 1487,-28 7-127,3 3-832,3 0-449,-8 2-240,-2-2 32,-9 1-128,3 1-112,-9 2 0,0 0 16,-10-1 16,-1 1 96,-1-2-64,5 2-32,0-2 16,7 2-64,0 0 32,7-2 16,6 2-16,5-5 0,4 2 64,5-4-368,-8-2-529,2 0-447,-3-2-961,-3-8-1041,-4 1-2656</inkml:trace>
  <inkml:trace contextRef="#ctx0" brushRef="#br0">44643 48175 16808,'0'0'2545,"-46"21"-1185,18-7 513,1 2-256,8 0-769,0 3-255,11-1-273,3 2-272,5-1-32,13-3-16,6 1-48,8-2 16,-1-1 32,6-1-48,-4-5-48,-3 4 16,-4-3 32,-7 5 0,-3-2 48,-9 1-112,-2 2-32,-8-2 176,-4 0 0,-3-1 16,-6-2 64,0-4 224,4-1-64,-1-3-16,3-2-192,4 0-32,9-7-80,2-3-976,0-8-1650,10 1-1936,2-5-7859</inkml:trace>
  <inkml:trace contextRef="#ctx0" brushRef="#br0">43352 47404 11189,'0'0'913,"0"0"63,-13-39 1281,7 31-832,5 4-177,1 4-127,-4 15-113,4 13-528,0 12 881,0 13 416,0 7-433,0-2-751,4-7-209,-4-7-240,0-10-96,1-8-64,-1-10 48,3-5-48,0-4-288,-3-4-1217,0-3-512,0-3-448,-6-8-1137,0-10-5138</inkml:trace>
  <inkml:trace contextRef="#ctx0" brushRef="#br0">43529 47330 15095,'0'0'3618,"50"0"-1441,-24 0-257,2 4-415,-4 6-769,-5-1-607,-4 6-49,-9-2-64,-6 2-32,0 2-64,-6-1 15,-14 0 65,0 0 65,-1 1-146,2-3 33,3-3 16,4 0 48,7 2-32,5-3-16,6 0-48,13 2 80,7 0 64,2-2-16,0 5 16,-3 1 1,2-1-33,-13 5 0,-1-5-145,-5 4 97,-5-5-48,-3-1 96,-5 2-32,-9-4 81,-5 0-33,-2 2 0,1-3-48,-6 0 0,6-1-32,-1-1 112,3-1 16,3-1-128,9-4 32,0 0-32,5-2-273,1 0-1183,4-9-1185,5-7-3154</inkml:trace>
  <inkml:trace contextRef="#ctx0" brushRef="#br0">43977 47524 18488,'0'0'1537,"0"0"-1121,-41 51 1457,28-19 144,5 5-368,8 0-320,3-2-593,13-8-576,4-3-128,8-11-32,-3-8 32,6-5-80,-8-11-176,1-8 48,-8-9 0,-7-2 16,-6-7 80,-3-3-161,-10 1-191,-11 2 80,-1 2 96,-10 9 224,-2 9-112,8 10-64,-6 7-80,11 0 160,8 9-32,7 3-1153,3 0-1696,6-5-4771</inkml:trace>
  <inkml:trace contextRef="#ctx0" brushRef="#br0">44113 47088 10917,'0'0'4290,"0"0"-3202,20-40 561,-6 29 16,6-1-593,0 5-415,5 5-145,-4 2 304,0 5 49,-9 13-97,-6 5-224,-6 5-255,-10 5 175,-8-2 0,-6 1-128,2-1-112,-2-5-96,10-1-48,1-7 16,7 1-32,6-3 144,6-4 209,14-4-129,0-1-80,12-5-128,-5-2-16,4 0-48,-5-4 0,-3-2-448,-11-1-1425,-4 2-784,-8 0-689,0 1-2641</inkml:trace>
  <inkml:trace contextRef="#ctx0" brushRef="#br0">36812 49452 16744,'0'0'3041,"0"0"-2513,34 2 17,-2-2 431,1 0 241,1 0-353,4-2-544,-5-2-208,-6 1-64,-7 3-96,-6 0-1409,-8 0-2256,-6 0-4627</inkml:trace>
  <inkml:trace contextRef="#ctx0" brushRef="#br0">36787 49270 18665,'0'0'3121,"0"0"-2321,37-8-496,-17 4 705,6 0-353,0-1-304,3-2-240,0 3-96,-7-3 32,-1 3-32,-5 1-112,-5 1-368,-4-1-288,0 1 64,-2-1-273,1 2-576,-4-2-1200,1 3-2209,-1 0-2786</inkml:trace>
  <inkml:trace contextRef="#ctx0" brushRef="#br0">37997 49062 7908,'0'0'1152,"0"0"97,-9-42 976,4 26-304,5 3-497,-3 1-335,0 1 335,3 4-31,0 7-144,0 14-209,0 21-800,0 14 641,0 19 1312,0 8-625,0 0-1151,0-6-257,0-13 16,3-13-192,2-14-64,0-9 16,1-12-16,-2-4-641,1-5-607,-2-7-545,-1-9-384,-2-7-2049,0-8-3890</inkml:trace>
  <inkml:trace contextRef="#ctx0" brushRef="#br0">38320 48883 10357,'0'0'2321,"0"0"-1217,0 0 81,0 0 15,0 0-271,0 0-177,-6 17-128,-7 14 449,-3 10 448,-1 18-225,-4 9 273,1 8-112,4-2-449,6-6-288,10-11-143,7-14-305,13-12-288,7-14 16,4-13 96,9-4-48,-5-15-96,4-7 48,-7-6-192,-4 0-224,-9-2 143,-2 5-463,-10 1-176,-7 4 287,0 6 289,-12 2 208,-6 8 80,-5 4 32,-6 0 48,1 11 0,-4 4 16,6 1 32,-1 0 80,10-3-96,6-1-48,5-3-64,6-6-128,8-3-1969,11-3-480,-2-8-1569,6-3-4642</inkml:trace>
  <inkml:trace contextRef="#ctx0" brushRef="#br0">38777 49222 11573,'0'0'4851,"-5"41"-2354,-3-11-368,1 5-465,1-1-799,0-3-401,-2-7-288,2-3-144,-1-7-16,1 0-32,-1-4 16,1-4-64,-2-1-688,2-5-353,-1 0-576,5-5-1008,-1-4-3041</inkml:trace>
  <inkml:trace contextRef="#ctx0" brushRef="#br0">39141 49067 13046,'0'0'4402,"14"-36"-3249,-14 16-321,0 0 208,0-1-431,0 0-209,-14 0-224,-6 6-32,-3 0-112,-6 4-64,-4 7-16,-1 4 32,2 1 32,4 11 0,4 7 16,10 6 48,8 3 496,6 4-272,12 3-144,9-3-143,10-7 63,3-3-160,-1-11-385,-2-9-287,-2-2-32,-4-2-17,-10-9 289,-3-2 400,-4 4 160,-8 3 32,0 3 416,-10 3 305,-5 11 223,0 15-31,-5 9 319,0 9-576,0-1-447,7 4-65,3-6-112,6-6-32,-2-5-80,6-8-96,0-7-849,0-3-319,0-11 159,6-1-448,1 0-848,-2-11-1072,3-6-1858</inkml:trace>
  <inkml:trace contextRef="#ctx0" brushRef="#br0">39346 49162 15783,'0'0'3522,"0"0"-2466,-32 17 209,18 7 320,2 4-145,4 7-383,8-1-353,0 0-416,8-6-176,10-9-48,3-7-64,4-8-208,3-4-416,-1-7 64,-2-7 304,-4-4 256,-4-6 32,-4 0-641,-8-7-399,-2 1-97,-3-5-223,-5 0 175,-10 4 401,-2 3 608,2 5 160,-5 9 608,5 5 176,-2 7-639,5 2-129,4 4-32,7 6-513,1-2-2848,1-3-7716</inkml:trace>
  <inkml:trace contextRef="#ctx0" brushRef="#br0">39631 49134 19657,'0'0'3618,"-48"32"-2386,22-6 193,8 6 208,5 2-705,9 1-128,4-5-479,10-2-225,9-5 0,2-7-32,6-9-705,-2-7-639,1-2 175,-4-12 481,-1-7 528,-4-2 48,-2-4 96,-9-4-80,0-1-16,-6-1-288,0 5-289,-6-1 17,0 3 512,-14 10 112,6 2 48,-7 10 128,3 4-32,-3 0-112,8 7-64,-1 3-144,1-2-2353,2-5-4658</inkml:trace>
  <inkml:trace contextRef="#ctx0" brushRef="#br0">39949 49396 12742,'0'0'3297,"0"0"-1744,0 0-320,0 0 47,0 0-591,0 0-353,27 0-176,-22 0 128,-5-2-112,1-1 80,-1 1 288,0 2 17,0-2-65,0 0 32,0-1-96,0 3-128,0 0-80,0 0-143,0 0-65,0 0-16,0 0-16,0 0-16,0 0-81,0 0 113,0 0 16,0 0-16,0 0 32,0 0-16,0 0 65,0 0 95,0 0-64,0 0-32,0 0-80,0 0 32,0 0-16,0 0 0,0 0-16,0 0 48,0-5 16,0-6 144,0-3 64,6-9 128,-1-8-352,4-4-80,3-10 16,-3-6 16,8-1 0,-5-4-16,-2 2 32,-3 6 0,2 5-32,-6 6-128,-3 9 16,0 5 32,0 6 64,0 6 0,2 2 0,1 4 0,0 1 16,3 1-128,7 3 16,0 0-192,7 4 80,0 9 192,0 5 48,-5 5-48,-3 2-65,1 3 49,-7 2 0,-6-2 32,0-5 48,-6 0 0,-7-7-16,1 1 80,-2-6-48,-1-4 0,0-3-64,0 1 48,-1-3-32,3 0-16,0 2 48,1 0-32,4 0-144,1 3-704,4-2-16,0 2-417,3-3-816,0 3-1745,0-3-432,6 2-4338</inkml:trace>
  <inkml:trace contextRef="#ctx0" brushRef="#br0">40246 49292 10917,'0'0'3506,"0"0"-881,0 44-352,0-32-736,0 0-449,4-10-560,-1 0-128,-2-2 1,7-2 79,4-12-16,0-4-176,2-7-272,6-8-64,2-10 0,3-5 48,1-2-32,2 0-16,-2 3 96,-6 8-32,-2 12 80,-7 9-32,-3 15-64,-4 7-112,0 19 80,-4 12 320,0 11 881,0 8-305,0 5-416,0 2-207,0-9-97,0-8-80,0-9 16,2-14-240,3-7-449,1-7-63,-5-7-160,-1-5-145,0-9-175,0-7-577,-4-2-1024,-6-9-3266</inkml:trace>
  <inkml:trace contextRef="#ctx0" brushRef="#br0">40386 49252 12598,'0'0'4434,"0"0"-2737,47-10 127,-21-4-15,3 0-480,2 0-625,-5 2-256,-3 4-304,-8 8-208,-6 0-432,-8 8-1217,-1 2-1248,-1-1-2802</inkml:trace>
  <inkml:trace contextRef="#ctx0" brushRef="#br0">41062 49124 3394,'0'0'14582,"0"0"-12501,41-3-1585,-17 3 1265,7 0-32,-1 3-961,3-1-560,-1-2-208,-5 0-48,-1 0-320,-7 0-1152,-5 0-914,-6 0-1071,-3 0-2274</inkml:trace>
  <inkml:trace contextRef="#ctx0" brushRef="#br0">41132 49285 12214,'0'0'3073,"0"0"-2593,41 7 1233,-18-7 0,0 0-465,0 0-511,1-3-289,-4-1-416,-6 0-48,0 1-480,-2 3-1105,-6-2-1649,-4 0-4129</inkml:trace>
  <inkml:trace contextRef="#ctx0" brushRef="#br0">41745 49038 9396,'0'0'3490,"0"0"-2049,0 0-1,0 0 433,0 0-208,0 0-449,23 7-527,-21 23 655,1 9 705,-3 10-256,0 4-768,0 0-273,0-2-320,0-10-256,0-6-48,0-9-176,0-8 16,3-7-16,-3-1 0,0-3 0,0-4-432,0-3-513,1-3-639,4-9-1042,-1-7-1631,1-4-6661</inkml:trace>
  <inkml:trace contextRef="#ctx0" brushRef="#br0">42034 49038 8100,'0'0'5794,"0"0"-3569,0 0-656,0 0 176,0 0-16,0 0-433,0 3-367,0 8-497,-5 8 288,1 6 449,-1 12-177,-1 4-143,0 5-289,6 3 96,0-5-288,14-2-192,4-10-112,5-7-16,5-8-96,5-10-16,1-7 64,0 0 0,-6-12-144,-3-4-400,-4 0-432,-8-1 79,-7-1 17,-6 5 111,0-2 417,-5 3 256,-4 6 80,-11-1 48,3 2 192,-4 2-16,1 1-111,2 2-33,-2 0-64,6 0 16,-3 0 16,7 5-16,0 0-32,2 0-16,3 2-16,2-1-65,1-1-479,2 1-1009,0 2-720,0-5-2033,0-3-2657</inkml:trace>
  <inkml:trace contextRef="#ctx0" brushRef="#br0">42490 49110 10661,'0'0'4914,"9"-44"-3041,-9 19-80,0 3-128,0 2-913,-6 7-336,-3 1-128,-10 5 176,1 7-191,-2 0-193,-3 4-96,5 7 32,0 9 160,2 0 240,10 5 336,0 3-256,6-1-127,0 1-145,3 0-64,6-5-64,4-6 32,6-6-32,-2-7 16,1-4-48,1-1 32,0-13-48,-3-3 32,-4-1-64,0-5-96,-4 0 64,-3 2 16,-4 5-160,5 5 144,-4 6 48,1 5-64,-3 18-128,0 10 128,-3 13 160,-5 10 368,2 9 64,-6 0 81,3-3-145,3-7-64,-1-8-400,7-13-96,0-10 48,0-11 0,0-5 32,0-3-176,5-14-464,-3-4-417,1-8-1328,0-6-544,-3-7-2946</inkml:trace>
  <inkml:trace contextRef="#ctx0" brushRef="#br0">42782 49458 576,'0'0'10869,"0"0"-8228,0 0-608,0 0 304,0 0-528,0 0-416,14-5-369,-14 5-207,3 2 127,0 1-175,-3-3-225,5 0-96,0-3 16,3-7-16,1-4-111,-1-6-145,3-2-48,-1-1 80,1 3-144,-6 3 64,-1 6 48,-1 8-80,2 6-112,-3 12-32,5 11 16,-1-3 144,0 5-32,4-3-160,0-5 16,-2-5 0,-1-6 64,4-5-32,-3-4 16,-3-4 48,3-8 64,-1-4 0,3-6-16,0-6 16,3 2-48,-1 3 0,2 4-256,0 10 144,-2 7-48,-2 6-80,0 11 16,-2 5 224,-1 1-32,4-2 0,-3-2-112,-3-2-752,0-6-49,-2-5-623,-1 1-513,-2-5-689,0 0-607,-2-6-2130</inkml:trace>
  <inkml:trace contextRef="#ctx0" brushRef="#br0">43199 49060 14567,'0'0'3361,"0"0"-1936,0 0 80,39-4-145,-29 21-303,1 5 447,-2 9 97,-1 6-785,-5 4-239,-3 1-1,0-1-192,0-4-144,0-2-160,0-9 112,0-6-192,0-7-48,0-5 0,0-3-144,0-5-112,0-5 272,5-5 16,0-1-240,3-3 144,1 0 112,2 3 16,-3 4-48,2 0 48,0 5 32,-3 2-32,1 0-32,4 9-48,-3-2 96,1 6-64,3 2 96,-2-2-96,-2 2-64,-1-2 48,3-2 16,-10-2 16,6-1-16,-2-4 32,-5-1 16,0 1 16,0-4-16,-5 3 16,-6-3 80,1 0-16,-2 0 96,-8 0 16,6 0-144,2 0-16,-8 0-32,8 2-16,3 0-16,-3 0-48,4 1-432,2-3-625,0 0-960,6 0-928,0-7-1617</inkml:trace>
  <inkml:trace contextRef="#ctx0" brushRef="#br0">32885 45602 10053,'0'0'3985,"0"0"-2000,0 0-560,0 0 432,0 0-176,-38 39-545,18-22-79,-1 1-193,2 3-176,-1-1 17,8-1-113,10-3-160,2 0-256,13-4-32,14-8 224,7-4-95,2 0-193,6-14-96,-3-8 16,-5-9-16,-6-1-80,-4-2 15,-15 1-47,-4 1-48,-6 2-96,-18-1-176,-7 7 0,-1-1 96,-13 1 48,2 6 143,4 6 161,-6 8 0,8 4 32,0 3-112,11 5-192,8 5-800,12 2-113,1-2-864,9-1-1472,15-5 287,2-3-2817</inkml:trace>
  <inkml:trace contextRef="#ctx0" brushRef="#br0">33380 45612 10133,'0'0'2817,"-28"38"-1120,16-22 112,2-3-289,0-4-495,4-1-369,5-8-288,1 0 64,0-8 161,1-8-369,5-6-64,8-6-240,-5-9 112,4-4 16,5-6-32,-6 1-32,7 4 32,2 3 48,-1 10-16,0 8 496,7 11 80,-1 10-127,6 11-17,-4 17 144,4 9 353,-8 3-289,-1 3-400,-4-1-288,-4-9 80,-3-9-128,-6-7 64,0-8-144,-6-2-320,7-5-769,-7-2-191,1-4 31,-1-10-1664,0-5-4387</inkml:trace>
  <inkml:trace contextRef="#ctx0" brushRef="#br0">34309 45022 4450,'0'0'8196,"0"0"-5811,0 0-1249,0 0 353,0 0-48,0 0-417,-20 3-448,27-3-175,12 0-129,8 0 0,4 0 784,4-5 145,6-3-177,1 1-575,-6 1-81,-3-1-288,-3 0-96,-7 3-96,-9 0-849,-5 4-831,-9 0-706,-3 4-1904,-9 0-1616</inkml:trace>
  <inkml:trace contextRef="#ctx0" brushRef="#br0">34283 44787 10917,'0'0'4322,"0"0"-2001,0 0-784,0 0-161,0 0-383,0 0-385,46-22 16,-18 20-143,4-2 879,2 0-463,4 1-401,-4-1-240,-1 4-192,-8-3-80,-2 3-80,-8 0-384,-5 0-593,-3 0-351,-7 0-321,0 0-576,-7 0-256,0 0-1265,-5 0-6499</inkml:trace>
  <inkml:trace contextRef="#ctx0" brushRef="#br0">41644 44043 13878,'30'0'3378,"10"12"-1265,-5 2-240,2 1-481,-10 1-287,-7 1-305,-8-2-224,-5 5-159,-7-2-65,-11 3 192,-9 4-272,-8 3-64,-4 0-80,-1 1-80,6-1-32,6 0 64,10-3-64,11-2 16,5-2-48,15-5 16,12-4-32,3-5-320,7-5-448,0-2-881,0-5-416,-6-6-144,-7-3-672,-15-2-6932</inkml:trace>
  <inkml:trace contextRef="#ctx0" brushRef="#br0">41590 44432 15079,'0'0'3153,"23"62"-864,-18-23 353,-1 10-529,-4 4-961,-7-1-512,-6-3-127,1-2-561,-3-8 48,4-5 16,2-6-16,-2-7-48,8-9 0,-3-4-369,6-8-511,0 0-513,12-15-640,-3-7-1200,4-5-4739</inkml:trace>
  <inkml:trace contextRef="#ctx0" brushRef="#br0">40930 45383 14070,'0'0'3122,"0"0"-2114,35-28-287,-15 17 591,12-1-223,8-2-177,6 1 1,9 0-129,3 0-64,8 2-15,1 1 559,0 1-720,-1 2-319,-5 1-65,-7-1-48,-12 2-240,-8 0-225,-8 0-543,-8-1-1633,-5-4-1553,-4-3-3425</inkml:trace>
  <inkml:trace contextRef="#ctx0" brushRef="#br0">41169 45646 14487,'0'0'3233,"-5"56"-1600,2-17 1008,0 7-640,1 2-672,-1-2-609,0-5-176,-3-6-240,5-7-224,-2-9-48,0-5-16,3-7 32,0-7-32,0 0 273,0-14 671,0-7-624,0-12-240,6-10 128,4-10-16,6-7-352,-2-5 80,7-4-48,0 4 128,-1 7-32,-3 10 16,3 12 0,-6 9 0,5 12 16,-5 8-48,-1 7 32,6 0-48,-2 9 16,0 10-64,-3 6-32,-2 7-336,-3 4 112,-5 3 0,-4-2-145,0-2 49,-6-2 272,-7-5 96,-6-6 48,-2-2 96,1-7-96,-6-2 48,-1-1 32,0-5 16,5-3-16,5-2 16,3 0 48,8 0 416,6 4-111,9 1-433,11 4 112,6 3 80,6 4 64,5-3-80,-2 4 16,-1 1 672,-1-1-528,-7-1-207,-6-2-97,-7-3 32,-2 0-160,-3-4-209,-8-2-687,0-3-737,0-2-800,-8 0-657,-3-11-4209</inkml:trace>
  <inkml:trace contextRef="#ctx0" brushRef="#br0">18138 45854 16023,'0'0'3074,"-8"-40"-1650,-9 28 401,-9 9-848,-7 3-481,-3 5-384,-5 7-80,3 4-32,5 2-16,6-1 32,15-3-32,6 3-64,12-2 16,14 6-256,12-1 160,6 6 96,5 1 64,3 1 0,0 2 64,-2 0-32,-9 0 80,-3-2-128,-9-3 112,-11 1-128,-7-3 96,-5 0-64,-12-2-32,-6-3 48,-4-4 0,-5-2 16,-1-6-48,-3-3 64,4-3-64,-1 0 32,10-9-48,-2-3-272,8-2 48,7-2-1,5-4 65,0-4 64,13-4 144,5-1-48,2-8 80,4-4-16,-2-3 112,4-4 96,-6 3 33,1 1-113,-6 2-96,-4 8 32,-5 9-96,-6 6-432,0 10-353,-3 7-271,-9 4-737,3 12-2401,1 4-3361</inkml:trace>
  <inkml:trace contextRef="#ctx0" brushRef="#br0">18333 45802 15031,'0'0'2689,"0"0"-1889,0 0 97,0 0 239,0 0 33,0 0-385,-15-4-480,23-1-192,1 0-79,7-4-17,5 2 128,0 0 0,4 0 224,-1 5 192,-1 2-160,-6 0 96,-2 9-271,-3 8-17,-10 3-80,-2 4 64,0 4 0,-10 1-32,-3 3-32,0-1-128,-2-2 80,3-3-48,0-4 16,5-3 48,1-4 176,5-4-144,1-2 0,0-2 16,1 0 17,10 0 111,-2-3 48,4 1 16,6 0-80,-2-3-96,2 0-112,-2 0-80,-4 1 112,-2-3-112,-2 1 80,-6 2-80,0 1 32,-3 0-32,0 0 0,0 1 48,0 3 16,0 2-16,0 0-32,0 1 0,0 0 16,0 2 0,2 2-16,3-2 32,-5 4-16,3-3 0,-3-1 16,0-1 64,0 0-48,0-1-48,-3-2 64,-2 1-16,-3-1 64,2 0-96,-2-2 48,-4 0-80,3-2 64,-2 0-64,5-1 16,-9-1-480,6-3-128,1 0-209,0-3-783,4-6-769,-1-3-1041,4-1-3553</inkml:trace>
  <inkml:trace contextRef="#ctx0" brushRef="#br0">18460 45828 11061,'0'0'5347,"0"0"-3074,0 0-1105,0 0-111,-12 41-97,12-4 321,3 10 527,2 5-447,4 2-609,-5-1-415,-1-9-193,0-8-96,-1-8 16,-2-8-32,0-6-16,3-7 0,-3-2-400,0-5-849,0-5-1232,0-8-1569,-5-6-6563</inkml:trace>
  <inkml:trace contextRef="#ctx0" brushRef="#br0">18849 45699 9652,'0'0'6772,"0"0"-4355,0 0-1441,0 0 1,18 45 927,-15-3 33,-2 13-96,-1 10-272,0 4-561,0 2-351,0-3-273,0-8-112,0-12-144,0-10-64,0-9 16,0-6-16,0-4-32,-1-5-32,-2-6-16,1-2-208,-1-5-352,3-1-705,0-7-1056,-3-8-1777,3-6-5170</inkml:trace>
  <inkml:trace contextRef="#ctx0" brushRef="#br0">19190 46222 11301,'0'0'3426,"0"0"-1826,0 0 225,0 0-48,0 0-192,0 0-385,32 18-143,-25-18-129,7 0-15,0-8-129,4-6-256,-1-3-272,0-3-47,-3 1-17,-1-1 0,-2 3-80,-3 6 64,-2 2-32,2 4-80,0 5-32,3 5-32,-4 11 80,3 2 64,-1 7 208,-4 1-208,3-3-32,-4-3-96,-1-5 48,2-9-16,-4 0-48,6-6 32,-3 0 16,2-6 48,5-8-31,-5-1-33,2-6-48,5 1 16,-5-2-16,3 4-1,1 4 34,2 5-82,-2 9 81,2 1-96,-2 19 112,0 2-80,-2 6 64,0 0 16,-1-3 0,-4-2-16,-1-7 16,1-6 1,1-5-66,-4-5 66,2-3-178,4-11-655,-4-7-1025,1-4-1696,0-7-1378,-5-8-10580</inkml:trace>
  <inkml:trace contextRef="#ctx0" brushRef="#br0">19813 45719 13766,'0'0'3874,"0"0"-2305,0 0-257,-5 51 209,16-12 240,-1 10 144,5 6-433,0 0-543,-2 0-545,-3-4-128,-1-9-160,-1-9-32,-6-10 16,1-5 32,-2-7-80,-1-3 0,0-6-32,0-2 16,0-6-16,-4-5-128,4-6-224,0-4-48,0 0-112,7 0-257,9 5 145,6 7 528,4 4 96,7 5 32,4 7 240,1 9 128,0 2-63,0 3 15,-1-3-176,-7 3-32,-4-5-240,-6-1 64,-7-4 0,-5-2 16,-3-5 32,-5-1-48,-9-3-16,-8 0 112,-9 0 32,-6-5-80,-9 0 16,-6-1 48,1 1-224,-5 3 80,3 0 16,4 2 64,9 0-32,3 2 176,11 3 0,7-1-176,8 3 64,6-3-112,0 4-416,11-2-625,-2 1-1536,4-2-993,-2-3-3873</inkml:trace>
  <inkml:trace contextRef="#ctx0" brushRef="#br0">36423 40938 11141,'0'0'3330,"0"0"-1377,0 0-49,39-21-463,-13 21-384,0 0-305,4 3 448,0 8 161,-3 3-368,-8 2-449,-3 5-48,-11 0 336,-5 2-479,-6-1-241,-14 6 16,0-1-16,-3-3-80,0 0 16,2 0-48,7-4 16,2-2-16,12 0 32,0 2 0,20-5 48,7-2-16,13-3 128,0-3 512,1-4-160,3-3-383,-4 0-145,-8 0-433,-10 0-287,-3 0-1217,-12 1-1472,-7 5-977,-7 2-3826</inkml:trace>
  <inkml:trace contextRef="#ctx0" brushRef="#br0">35970 41955 9668,'0'0'3650,"0"0"-1889,0 0-272,0 0-177,0 0-335,0 0 111,6-23-239,6 19-257,6 1 80,11 1 160,10-1 449,8 3 304,13 0-49,6 0-687,4 0-449,2-3-160,-3-1-96,-2-3 240,-6-2-208,-9 2-111,-12-2-17,-8 0-96,-12-1-849,-5 2-880,-9 3-576,-6 0-96,0 5 224,-15 0-752,-2 5-2946</inkml:trace>
  <inkml:trace contextRef="#ctx0" brushRef="#br0">36286 42297 9764,'0'0'2802,"0"0"-705,0 0 320,0 50-336,0-19-320,0 1-145,0 3-255,-7 2-225,-1-6-47,-1 0-305,0-6-127,3-5-305,-1-3-48,1-7-160,1-4-64,3-4 32,-1-2-80,3-7 64,0-6-32,0-10-80,3-5 48,7-9-32,0-7-128,3-5-80,6-1-32,-2-4 0,4 4 48,2 4 160,3 5 128,-3 10-16,0 8 48,-1 11 32,-4 8 0,-2 4-144,-5 15-64,-2 6 0,-4 7 16,-1 7 16,-4 2-96,0-2-368,0-3-241,0-2 17,-6-7 272,-1-6 368,-4-4 112,-4-4-32,2-2 32,-5-4 32,-3-3 80,7 0 64,-3 0-16,8-3 96,1 3 369,5 0 79,3 3-544,11 3-128,1 5 80,9 4 240,-2 1-160,8 2 33,-4-1-129,0-1 176,-2 0-176,-8-2-160,-1-3-48,-1 1-336,-7-5-529,2-2-688,-6-5-976,0 0-896,-6 0-2546</inkml:trace>
  <inkml:trace contextRef="#ctx0" brushRef="#br0">35677 44563 9364,'0'0'2561,"0"49"273,0-10-177,0 12-176,3 4-512,0 0-480,-2-3-529,5-6-192,-4-11-303,3-8-209,-2-11-80,0-4-64,-3-8-32,0-4 32,0-7 336,0-9 0,-6-6-336,-1-13-112,0-9-16,-1-9 32,-4-8-96,3-3-16,-1-8-128,3-1-160,-7-1-176,8-3-609,0 1 241,0 0 176,6 4 207,0 3 225,3 2 32,6 7 176,4 10 240,1 8-192,-1 9 32,-1 11 16,2 8-48,0 7 16,2 7 0,4 0-16,3 12 48,5 6-32,5 8 48,1 1 32,0 3-32,-4 7 32,-4 0 16,-6 2-96,-6 1-16,-8-1 64,-6 0 16,0 0-16,-6-1 128,-8-4-64,-4-5 128,1 1 16,-4-4-48,1-6 32,-2 1 0,2-5-32,-1 1-79,1-3-1,2-1-48,-2-1 16,5 0-16,2-4-32,-1 2 32,8-5-48,-2 0 32,3-3-449,-1 0-447,6 1-913,-2-2-880,-1-1-1921</inkml:trace>
  <inkml:trace contextRef="#ctx0" brushRef="#br0">36013 44792 5186,'0'0'7556,"0"0"-5539,0 0-977,0 0 113,-38 7 111,24 6-207,8 8-289,-6 2 17,12 5-1,0-2 32,9-1-175,6-4-241,7-5-112,7-7-208,0-3 144,4-6-176,-6-7-48,-2-10 64,-3 1-80,-7-7-176,-7 0-224,-5-3-128,-3 0 79,-14 2 65,-6 3-16,-6 5 176,-1 5 208,-7 10-16,1 1 16,2 5 0,5 6 0,5 1 32,8 1-32,9 2-16,4-7-2786,3 1-3456</inkml:trace>
  <inkml:trace contextRef="#ctx0" brushRef="#br0">32885 42078 14631,'0'0'2817,"0"0"-2113,47-17-143,-7 4 1103,9-4 369,4-3-288,4-1-416,3 0-657,-13 5-448,-6 0-96,-9 7-144,-9 1-208,-10 4-256,-3 1 64,-8 3-337,3 0-287,-5 0-113,3 0-1152,-3 0-1408,0 0-4531</inkml:trace>
  <inkml:trace contextRef="#ctx0" brushRef="#br0">33060 42426 13014,'0'0'3858,"0"0"-2113,-50 42-113,33-17-111,-4 8-96,6 2-17,5 1-255,4-4-65,6-1-447,6-10-321,13-10-272,8-11-16,4-9-64,2-17-16,0-11 112,-3-9-96,-4-7-160,-7 0-96,-13-2 143,-6-1-15,-6 5-544,-13 0-80,-7 8-49,-2 10 417,-2 10 288,1 11 192,2 12-80,-1 7-16,4 14 32,7 2-32,6 5-16,8-2-880,3-1-865,8-6-2033,8-8-3713</inkml:trace>
  <inkml:trace contextRef="#ctx0" brushRef="#br0">33318 41354 2225,'0'0'14183,"-10"61"-11558,-1-19-816,4 3 111,1 3-335,0-4-416,6-12-353,0-5-560,0-10-112,1-7-128,4-9 0,3-5 32,-3-12 112,3-7-32,0-12-32,0-8 145,0-8 31,0-7-128,-3-6-48,0-4 16,-1 0-48,2-2-192,-4 8 0,3 7 0,-2 13-64,0 9 96,-2 12 96,5 13-16,2 5 0,0 3-113,2 4 1,4 11-48,-2 5 176,2 6 0,0 3 16,-1 2 0,0 3 32,-7-1-80,-2-3 0,-4-1 80,0 2-64,-4-3 32,-8-6 48,2-1-64,-5-1 80,1-5-128,-1-3 48,0-3-32,0 0 16,5-4-16,-3 0 32,0-3-336,3 0-896,2 0-1570,-1-2-1456,0 0-5618</inkml:trace>
  <inkml:trace contextRef="#ctx0" brushRef="#br0">32981 41302 14006,'0'0'3714,"-34"30"-2305,7-3 272,0 5-49,-4 7-223,8 3 0,6-1-417,2 1-240,15-7-255,8-5-353,16-10 16,6-12-64,4-8-64,4-15-96,-1-13-561,-5-5-287,-3-9 32,-8-5 271,-8 3 145,-7-1-48,-6-2-64,-6 3 175,-14 3 65,0 2-512,-7 2 64,-7 7 415,-1 10 353,-1 3 112,0 8 401,5 6-161,7 3-288,9 0-64,5 0-80,10 0-689,5 0-2208,12-2-5619</inkml:trace>
  <inkml:trace contextRef="#ctx0" brushRef="#br0">33328 44418 9348,'0'0'3586,"13"60"-881,-8-29 48,-4-3-512,6-4-608,-6-6-400,5-5-209,-4-7-255,3-4-129,-2-2 32,1-11 65,2-8-145,0-7-336,-1-9-256,0-13-48,-1-2 16,-4-10-16,3-9 48,-3-3 0,0-2 16,0 0 48,0 4 48,0 9-32,0 10-144,3 10-64,3 8 32,2 8 32,-2 9 16,2 5-48,3 5 0,2 4-160,2 2-113,-2 10 33,6 6 80,2 8-16,0 0-64,-1 8-96,-2 3 112,-4 0 239,-1 2 81,-11 0 113,-2 0-194,0 0 1,-9 0 32,-5-3 16,-4-2 16,-5-2-16,-1-2 32,-1-8-32,4-3 80,-1-3-272,4-3-464,2-4-80,4-1-177,3-6-591,5 0-1378,4 0-4209</inkml:trace>
  <inkml:trace contextRef="#ctx0" brushRef="#br0">32914 44274 16824,'0'0'2529,"-63"32"-2081,25-5-336,4 13 368,0 4 353,2 5-1,18 0 321,3-6-145,11-4-384,11-9-400,14-11-240,9-13-48,4-6 32,3-18 48,5-14 128,-6-7-368,0-9-96,-7-7-112,-5 0 208,-10-4-336,-11-2-81,-7-2-191,-10 2 32,-10 2 399,-9 3 17,-4 5-64,-2 10 112,-4 8 176,-2 10 16,0 9 112,-1 9 32,7 5 64,3 12-32,11-1 16,1 3-688,8-3-1105,7-1-2497</inkml:trace>
  <inkml:trace contextRef="#ctx0" brushRef="#br0">32753 44985 12134,'0'0'3985,"0"0"-2624,56-3-657,-6-7 1137,10 1-48,13-3-256,6 2-129,7-1-335,0 0-129,-7 5-303,-5-1-273,-2-1-240,-13 3-112,-10 3 16,-16 0-320,-9 2-993,-10 0-1440,-7 0 80,-7-2-593,-7 0-2064</inkml:trace>
  <inkml:trace contextRef="#ctx0" brushRef="#br0">33319 42535 19401,'0'0'2065,"0"0"-1745,0 0 240,0 0 785,32 17-257,-24-25-383,-2-10-449,5-4-192,-2-3-80,-1-5 48,4 0 0,2 0-96,-2 5 80,2 4-16,1 6 48,5 4 304,4 11 32,-2 3 176,7 11 81,0 7 271,-7 4-288,2 3-447,-7 1-129,-1-3-16,-9-1-16,-1-4-48,-5-4-273,-1-6-383,0-4-352,0-7-625,0-2-1008,0-14-1585,0-10-9509</inkml:trace>
  <inkml:trace contextRef="#ctx0" brushRef="#br0">34409 41714 6211,'0'0'6547,"0"0"-3090,0 0-1616,0 0-720,31-5 143,-2 5 369,9-1 0,5-2-273,3 1-415,6-3-241,-11 1-368,-3-2-224,-4-1-96,-14 3-576,-5 2-961,-6 2-335,-9 0-225,-3 0-320,-7 0-161,-6 0-2544</inkml:trace>
  <inkml:trace contextRef="#ctx0" brushRef="#br0">34507 41984 12982,'0'0'3634,"0"0"-2322,0 0-992,0 0 753,0 0 239,41 5 17,-18-5-304,5 0-161,1 0-240,4-5-160,-5-1-175,-3-1-193,0-1-64,-9 1-353,0 3-1023,-8 2-769,-6-1-1329,-2 1-2881</inkml:trace>
  <inkml:trace contextRef="#ctx0" brushRef="#br0">35404 41621 4754,'0'0'9733,"0"0"-7412,0 0-1057,0 0-335,0 0-289,45-15-192,-18 23 1057,6-1-16,5-2-657,-1 2-416,-1-3-176,-5-2-64,-2 0-192,-9-2 0,-5 0-480,-3 0-592,-4 0 31,-3 0-512,-5 0-111,0-7-465,-7-1-1505,0-6-6531</inkml:trace>
  <inkml:trace contextRef="#ctx0" brushRef="#br0">35958 41374 10117,'0'0'2193,"0"0"-1185,0 0 305,0 0 303,0 0-127,0 0-368,11-16-337,-8 13-192,-3 1-176,0 0-47,2 2-145,1 0-224,-2 0 16,-1 0-16,3 0 16,0 0 16,-3 0-80,0 0 160,0 0-32,2 0 16,-2 0 144,0 0 16,0 0 80,3 0-32,-3-3-15,3 1 127,-3 2 0,6 0-208,-5 2-112,12 14-128,2 12 80,3 10 1393,2 5-417,6 7-608,-5 0-336,3-6 289,-3-7 47,-7-10-384,-2-6 0,2-6-16,-4-5-16,-2-5-48,-6-5-176,1-2 16,0-11 240,-3-2-32,0-6-32,0-5 0,0-2 64,6-1-32,-2-7-16,4 5 16,0-6 32,4 1-32,2 1 32,-1-5 0,1 3-16,6 0 96,-4 3-80,0 1-144,-2 4 16,-3 5 48,-2 8 0,-8 8 16,-1 4-353,0 4-975,-7 4-561,-4 11 64,-4 1-1008,-3 1-2194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6:22:17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11581 4206 24575,'-29'1'0,"1"-2"0,-1-1 0,0-2 0,1 0 0,0-2 0,0-1 0,0-1 0,-33-15 0,50 18 0,-17-9 0,0 1 0,-1 1 0,0 2 0,-1 1 0,0 1 0,-51-5 0,46 8 0,0-1 0,1-2 0,0-1 0,1-1 0,0-2 0,-43-22 0,-58-20 0,68 27 0,1-2 0,-105-64 0,2 0 0,49 36 0,27 14 0,-96-61 0,132 71 0,-1 2 0,-90-35 0,-130-29 0,220 77 0,-2-1 0,-66-29 0,11-4 0,-222-68 0,209 94 0,81 19 0,-64-20 0,92 21 0,-345-117 0,244 77 0,-113-62 0,171 75 0,-1 2 0,-2 3 0,-1 2 0,-77-18 0,88 29 0,-58-23 0,-10-4 0,121 42 0,-102-28 0,1-5 0,2-4 0,-117-61 0,151 65 0,-134-45 0,28 14 0,137 52 0,0 2 0,-1 2 0,-1 1 0,0 2 0,-46-1 0,27 2 0,-12-2 0,-54-3 0,1-6 0,-185-45 0,287 54 0,-132-37 0,-231-99 0,131 27 0,-223-100 0,278 132 0,6-15 0,-23-10 0,75 57 0,56 18 0,-1 3 0,-103-22 0,-72-24 0,224 61 0,0-1 0,2-2 0,-35-24 0,42 24 0,-1 2 0,-1 1 0,0 1 0,-1 1 0,-44-14 0,-152-12 0,149 28 0,-112-29 0,-277-123 0,357 129 0,78 27 0,0-2 0,0-2 0,1 0 0,0-2 0,-26-16 0,2-3 0,0 2 0,-3 3 0,0 1 0,-1 4 0,-60-16 0,54 21-94,22 7-224,1-1 0,1-2 1,-53-26-1,73 28-6508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6:22:24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37 248 24575,'1'43'0,"0"-26"0,0-1 0,-1 1 0,-1-1 0,-6 32 0,7-47 0,0-1 0,0 0 0,0 1 0,1-1 0,-1 0 0,0 1 0,0-1 0,0 0 0,0 1 0,0-1 0,0 1 0,-1-1 0,1 0 0,0 1 0,0-1 0,0 0 0,0 1 0,0-1 0,0 0 0,-1 1 0,1-1 0,0 0 0,0 1 0,0-1 0,-1 0 0,1 0 0,0 1 0,0-1 0,-1 0 0,1 0 0,0 0 0,-1 1 0,1-1 0,0 0 0,-1 0 0,1 0 0,0 0 0,-1 0 0,1 1 0,0-1 0,-1 0 0,1 0 0,0 0 0,-1 0 0,1 0 0,-1 0 0,-6-20 0,0-32 0,3 6 0,3 40 0,0 0 0,0 0 0,0 0 0,1-1 0,0 1 0,0 0 0,1 0 0,-1 0 0,1 0 0,0 0 0,1 0 0,0 0 0,0 0 0,0 0 0,1 0 0,-1 1 0,1 0 0,1-1 0,-1 1 0,6-7 0,-1 5 0,0 0 0,0 1 0,1 0 0,0 0 0,0 0 0,0 1 0,0 1 0,1 0 0,0 0 0,0 1 0,0 0 0,0 0 0,1 1 0,13-1 0,-4 0 0,0-1 0,37-14 0,-42 12-227,1-1-1,-1 0 1,0-1-1,0-1 1,14-12-1,-11 5-6598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11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90 2916 0 0,'-6'-1'10864'0'0,"7"0"-10796"0"0,43 1 813 0 0,-36 2-860 0 0,0 0 1 0 0,1 0 0 0 0,-1-1 0 0 0,1 0 0 0 0,-1 0-1 0 0,1-1 1 0 0,-1 0 0 0 0,1-1 0 0 0,-1 0 0 0 0,0 0-1 0 0,1-1 1 0 0,-1 0 0 0 0,0 0 0 0 0,0-1 0 0 0,14-6-1 0 0,-22 9-29 0 0,1-1 0 0 0,0 1 0 0 0,-1 0 0 0 0,1 0 0 0 0,0 0 0 0 0,0 0 0 0 0,-1 0 0 0 0,1 0-1 0 0,0 0 1 0 0,-1 0 0 0 0,1 0 0 0 0,0 0 0 0 0,-1 1 0 0 0,1-1 0 0 0,0 0 0 0 0,-1 0 0 0 0,1 1 0 0 0,-1-1-1 0 0,1 0 1 0 0,0 1 0 0 0,-1-1 0 0 0,1 0 0 0 0,-1 1 0 0 0,1-1 0 0 0,0 1 0 0 0,0 0 20 0 0,-1 0 0 0 0,1-1 0 0 0,0 1 0 0 0,0-1 0 0 0,0 1 0 0 0,0-1 0 0 0,0 1 0 0 0,0-1 0 0 0,0 1 0 0 0,0-1 0 0 0,0 0 0 0 0,0 1 0 0 0,0-1 0 0 0,0 0 0 0 0,0 0 0 0 0,0 0 0 0 0,0 0 0 0 0,0 0 0 0 0,0 0 0 0 0,0 0 0 0 0,2-1 0 0 0,23-17 111 0 0,-25 17-134 0 0,0-1 1 0 0,0 1-1 0 0,0 0 0 0 0,0-1 1 0 0,1 1-1 0 0,-1 0 1 0 0,0 0-1 0 0,1 0 0 0 0,-1 0 1 0 0,1 0-1 0 0,-1 0 0 0 0,1 1 1 0 0,0-1-1 0 0,-1 0 0 0 0,1 1 1 0 0,0-1-1 0 0,-1 1 0 0 0,1 0 1 0 0,0-1-1 0 0,0 1 1 0 0,-1 0-1 0 0,1 0 0 0 0,0 0 1 0 0,0 0-1 0 0,-1 0 0 0 0,1 1 1 0 0,0-1-1 0 0,2 1 0 0 0,0 1 26 0 0,0-1-1 0 0,0 0 0 0 0,0-1 0 0 0,0 1 0 0 0,0-1 1 0 0,0 1-1 0 0,0-1 0 0 0,7-1 0 0 0,-6 1 2 0 0,0-1 1 0 0,1 1-1 0 0,-1 1 1 0 0,1-1-1 0 0,-1 1 0 0 0,0 0 1 0 0,1 0-1 0 0,-1 0 0 0 0,5 3 1 0 0,-4-2-1 0 0,0-1-1 0 0,0 1 1 0 0,0-1 0 0 0,0 0 0 0 0,0-1-1 0 0,0 0 1 0 0,0 0 0 0 0,0 0 0 0 0,0 0-1 0 0,0-1 1 0 0,0 0 0 0 0,10-3 0 0 0,-10 2-11 0 0,1 1-1 0 0,-1 0 1 0 0,1 0 0 0 0,-1 0 0 0 0,1 1 0 0 0,-1 0 0 0 0,1 0-1 0 0,-1 0 1 0 0,9 3 0 0 0,-3-1 112 0 0,-1 0 1 0 0,1-1-1 0 0,-1 0 0 0 0,1-1 1 0 0,0 0-1 0 0,21-4 0 0 0,49 0-84 0 0,-59 3 193 0 0,0 0 0 0 0,41-8 0 0 0,-35 6-201 0 0,54 0-1 0 0,65-10 371 0 0,-43 2-399 0 0,-43 14-30 0 0,-40-1 84 0 0,1-2-1 0 0,39-2 1 0 0,13-5 155 0 0,98 3 1 0 0,-135 4-260 0 0,194-11 146 0 0,28 24-369 0 0,-212-15-304 0 0,-47 2 527 0 0,34 0-369 0 0,-22 2 347 0 0,1-1 1 0 0,0 0-1 0 0,-1-1 1 0 0,1-1-1 0 0,19-2 1 0 0,-18 1-51 0 0,1 0 0 0 0,-1 1 1 0 0,29 3-1 0 0,55 9-156 0 0,-83-7 335 0 0,17 1 98 0 0,-32-5-175 0 0,0 0 13 0 0,-10 1-477 0 0,-8 5-7632 0 0,8-3 5024 0 0,3-1 678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30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768 61 508 0 0,'-6'-9'13286'0'0,"-8"1"-10645"0"0,-21 1-2878 0 0,-23 15 667 0 0,45-5-383 0 0,-1 0 1 0 0,0-2-1 0 0,-18 1 1 0 0,-67 11 448 0 0,25-4-385 0 0,13-1 108 0 0,-57-8 163 0 0,116 1-386 0 0,0 0 0 0 0,1-1 0 0 0,-1 1 0 0 0,1 0 1 0 0,-1 0-1 0 0,1 0 0 0 0,-1 0 0 0 0,1 0 0 0 0,0 0 1 0 0,0 1-1 0 0,-1-1 0 0 0,1 0 0 0 0,0 1 0 0 0,0-1 0 0 0,0 0 1 0 0,1 1-1 0 0,-1 0 0 0 0,0-1 0 0 0,0 1 0 0 0,1-1 1 0 0,-1 1-1 0 0,1 0 0 0 0,-1-1 0 0 0,1 3 0 0 0,-1-4 4 0 0,0 0-1 0 0,0-1 0 0 0,0 1 1 0 0,0-1-1 0 0,1 1 1 0 0,-1-1-1 0 0,0 1 0 0 0,0-1 1 0 0,0 1-1 0 0,1-1 1 0 0,-1 0-1 0 0,0 1 0 0 0,1-1 1 0 0,-1 0-1 0 0,1 0 1 0 0,-1 1-1 0 0,1-1 0 0 0,-1 0 1 0 0,1 0-1 0 0,-1-2 1 0 0,0 1 2 0 0,0 0-1 0 0,0-1 1 0 0,0 1 0 0 0,0 0 0 0 0,0 0 0 0 0,0-1 0 0 0,-1 1 0 0 0,1 0 0 0 0,-1 0 0 0 0,0 1 0 0 0,1-1 0 0 0,-1 0 0 0 0,0 0 0 0 0,0 1-1 0 0,-4-3 1 0 0,-1-2 11 0 0,5 5-24 0 0,1 1 0 0 0,0 0 0 0 0,0-1 0 0 0,0 1 0 0 0,-1 0 0 0 0,1 0-1 0 0,0 0 1 0 0,-1 0 0 0 0,1 0 0 0 0,0 0 0 0 0,0 0 0 0 0,-1 0 0 0 0,1 1 0 0 0,0-1 0 0 0,0 0 0 0 0,-1 1 0 0 0,1-1 0 0 0,0 1 0 0 0,0-1 0 0 0,0 1-1 0 0,0 0 1 0 0,0-1 0 0 0,-2 3 0 0 0,-32 22-48 0 0,26-17 53 0 0,4-5 8 0 0,0 0 0 0 0,0 0-1 0 0,-1-1 1 0 0,1 0 0 0 0,-1 0 0 0 0,-5 2-1 0 0,-13 4 75 0 0,23-7-92 0 0,0 0 1 0 0,0 0-1 0 0,0 1 1 0 0,0-1 0 0 0,0 0-1 0 0,0 0 1 0 0,1 1-1 0 0,-1-1 1 0 0,0 0-1 0 0,1 1 1 0 0,-1-1 0 0 0,1 0-1 0 0,-1 1 1 0 0,1-1-1 0 0,0 1 1 0 0,0-1 0 0 0,0 1-1 0 0,0-1 1 0 0,0 1-1 0 0,0 1 1 0 0,1 40 67 0 0,0-29-73 0 0,-1-4 19 0 0,1 0 0 0 0,0 1 0 0 0,1-2 0 0 0,0 1 0 0 0,1 0 0 0 0,0 0 0 0 0,1-1 0 0 0,4 10 0 0 0,2 5 25 0 0,-3-5 20 0 0,1 0-1 0 0,1 0 0 0 0,1 0 0 0 0,20 28 1 0 0,-20-26-30 0 0,-10-20-11 0 0,1 1-1 0 0,-1-1 0 0 0,0 1 1 0 0,1-1-1 0 0,0 1 1 0 0,-1-1-1 0 0,1 1 0 0 0,0-1 1 0 0,0 1-1 0 0,0-1 0 0 0,0 0 1 0 0,0 0-1 0 0,0 0 0 0 0,0 1 1 0 0,0-1-1 0 0,0 0 1 0 0,0 0-1 0 0,1 0 0 0 0,-1-1 1 0 0,0 1-1 0 0,1 0 0 0 0,-1 0 1 0 0,1-1-1 0 0,-1 1 0 0 0,1-1 1 0 0,-1 1-1 0 0,1-1 0 0 0,-1 0 1 0 0,1 1-1 0 0,0-1 1 0 0,-1 0-1 0 0,1 0 0 0 0,2-1 1 0 0,-3 1 14 0 0,35-8 28 0 0,-33 7-46 0 0,36-11 32 0 0,0 1 1 0 0,1 3 0 0 0,0 1-1 0 0,69-3 1 0 0,265-7 114 0 0,-304 18-120 0 0,132 18 1 0 0,-104 6-47 0 0,-69-16 14 0 0,0-1-1 0 0,39 5 1 0 0,-41-10 16 0 0,135 8 150 0 0,-41-2 33 0 0,114-24-32 0 0,-222 14-144 0 0,-1-1 0 0 0,1 0 1 0 0,-1 0-1 0 0,0-2 0 0 0,0 0 1 0 0,0 0-1 0 0,0-1 0 0 0,-1 0 1 0 0,20-13-1 0 0,-31 18-8 0 0,1-1 1 0 0,0 0-1 0 0,-1 1 0 0 0,1-1 1 0 0,-1 0-1 0 0,1 1 0 0 0,-1-1 1 0 0,1 0-1 0 0,-1 0 0 0 0,1 1 1 0 0,-1-1-1 0 0,0 0 0 0 0,1 0 1 0 0,-1 0-1 0 0,0 0 0 0 0,0 1 0 0 0,0-1 1 0 0,1 0-1 0 0,-1 0 0 0 0,0 0 1 0 0,0 0-1 0 0,0 0 0 0 0,-1 0 1 0 0,1 1-1 0 0,0-1 0 0 0,0-2 1 0 0,-14-22 34 0 0,2-1-66 0 0,11 18 11 0 0,-1 0 1 0 0,1 0-1 0 0,-1 1 1 0 0,-1-1-1 0 0,0 0 1 0 0,0 1-1 0 0,-5-9 1 0 0,6 11 15 0 0,-1 0-11 0 0,0-1 0 0 0,0 0 0 0 0,-1 1 0 0 0,0 0 0 0 0,0 0 0 0 0,-1 0 0 0 0,1 0 0 0 0,-1 1 0 0 0,0 0 0 0 0,0 0-1 0 0,-1 0 1 0 0,1 1 0 0 0,-1-1 0 0 0,0 1 0 0 0,1 1 0 0 0,-13-5 0 0 0,17 6 2 0 0,-1 1 0 0 0,0-1-1 0 0,1-1 1 0 0,-1 1 0 0 0,0 0-1 0 0,1 0 1 0 0,-1-1 0 0 0,1 1-1 0 0,0 0 1 0 0,-1-1 0 0 0,1 0-1 0 0,0 1 1 0 0,0-1 0 0 0,0 0-1 0 0,0 1 1 0 0,0-1-1 0 0,0 0 1 0 0,1 0 0 0 0,-1 0-1 0 0,1 0 1 0 0,-1 0 0 0 0,1 0-1 0 0,0 1 1 0 0,-1-1 0 0 0,1 0-1 0 0,0 0 1 0 0,1 0 0 0 0,-1 0-1 0 0,0 0 1 0 0,1-4 0 0 0,-1-5-5 0 0,0 10 17 0 0,-2 0-3 0 0,-1 1-1 0 0,1-1 1 0 0,0 0-1 0 0,-1-1 1 0 0,1 1-1 0 0,0 0 1 0 0,0-1 0 0 0,0 1-1 0 0,0-1 1 0 0,0 0-1 0 0,0 0 1 0 0,-3-3-1 0 0,1 1 19 0 0,-11-9-7 0 0,12 10-19 0 0,0 0 0 0 0,0 0 0 0 0,0 0 0 0 0,-1 0 1 0 0,1 1-1 0 0,-1-1 0 0 0,0 1 0 0 0,1 0 0 0 0,-1 0 1 0 0,0 1-1 0 0,-1-1 0 0 0,1 1 0 0 0,0 0 0 0 0,0 0 1 0 0,0 0-1 0 0,-1 0 0 0 0,1 1 0 0 0,-9 0 0 0 0,12-1 8 0 0,0 1 0 0 0,0-1 0 0 0,0 1 0 0 0,0-1 0 0 0,0 1 0 0 0,0-1-1 0 0,0 0 1 0 0,0 0 0 0 0,0 1 0 0 0,0-1 0 0 0,0 0 0 0 0,0 0 0 0 0,0 0-1 0 0,0 0 1 0 0,1 0 0 0 0,-1 0 0 0 0,0 0 0 0 0,1 0 0 0 0,-1 0 0 0 0,1-1-1 0 0,-1 1 1 0 0,1 0 0 0 0,-1-2 0 0 0,1 1-2 0 0,-1 1 0 0 0,0-1-1 0 0,1 0 1 0 0,-1 0 0 0 0,0 1 0 0 0,0-1 0 0 0,-1 0 0 0 0,1 1-1 0 0,0-1 1 0 0,0 1 0 0 0,-1-1 0 0 0,1 1 0 0 0,-4-2-1 0 0,-8-2 8 0 0,0 0 0 0 0,-1 2-1 0 0,0 0 1 0 0,1 0-1 0 0,-1 1 1 0 0,0 1-1 0 0,0 0 1 0 0,-16 2-1 0 0,-53-5 39 0 0,34-7-3 0 0,37 6-35 0 0,-1 2-1 0 0,0 0 1 0 0,0 0-1 0 0,0 1 1 0 0,-1 1-1 0 0,1 0 1 0 0,-23 2-1 0 0,18 2 53 0 0,0-1-1 0 0,-26-1 0 0 0,-23 2 63 0 0,-85 5-79 0 0,140-6-41 0 0,-80 5 82 0 0,71-16-35 0 0,19 8-52 0 0,0-1-1 0 0,0 1 1 0 0,0 0 0 0 0,0-1-1 0 0,0 1 1 0 0,-1 0-1 0 0,1 1 1 0 0,0-1 0 0 0,-1 0-1 0 0,-4 0 1 0 0,-243-12 422 0 0,249 13-435 0 0,0 0 0 0 0,0 0 1 0 0,-1 0-1 0 0,1 0 0 0 0,0 0 1 0 0,0 0-1 0 0,0 0 0 0 0,0 0 1 0 0,-1 0-1 0 0,1 1 0 0 0,0-1 1 0 0,0 0-1 0 0,0 1 0 0 0,0-1 0 0 0,0 1 1 0 0,0-1-1 0 0,0 1 0 0 0,0 0 1 0 0,0-1-1 0 0,0 1 0 0 0,0 0 1 0 0,0 0-1 0 0,0-1 0 0 0,1 1 1 0 0,-1 0-1 0 0,0 0 0 0 0,0 0 1 0 0,1 0-1 0 0,-1 0 0 0 0,0 2 0 0 0,1-3 10 0 0,-10 19 73 0 0,-14-4-2848 0 0,47-13-7555 0 0,-17-2 6221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36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1946 616 0 0,'-12'-9'12342'0'0,"13"8"-12249"0"0,0 1 0 0 0,0-1-1 0 0,0 0 1 0 0,0 0-1 0 0,0 0 1 0 0,-1 1-1 0 0,1-1 1 0 0,0 0-1 0 0,-1 0 1 0 0,1 0-1 0 0,0 0 1 0 0,-1 0 0 0 0,1 0-1 0 0,-1 0 1 0 0,0-1-1 0 0,1 1 1 0 0,-1 0-1 0 0,0 0 1 0 0,0-2-1 0 0,3-6 26 0 0,0 0 0 0 0,1 1-1 0 0,-1-1 1 0 0,9-12-1 0 0,-11 18-84 0 0,1 0 0 0 0,0-1-1 0 0,-1 1 1 0 0,0 0-1 0 0,0-1 1 0 0,0 1-1 0 0,0-1 1 0 0,-1 0 0 0 0,1 1-1 0 0,-1-1 1 0 0,0 0-1 0 0,-1-5 1 0 0,2 6-51 0 0,1-1 1 0 0,-1 1-1 0 0,0 0 1 0 0,1 0 0 0 0,-1-1-1 0 0,1 1 1 0 0,0 0-1 0 0,0 0 1 0 0,4-4-1 0 0,4-6 27 0 0,-5 5 142 0 0,-3 5-130 0 0,0 1 0 0 0,-1-1 1 0 0,1 0-1 0 0,-1 0 0 0 0,1 0 0 0 0,-1-1 1 0 0,0 1-1 0 0,0 0 0 0 0,0 0 0 0 0,0-1 1 0 0,0-3-1 0 0,23-27-209 0 0,-21 31 203 0 0,0-1-1 0 0,-1 0 1 0 0,1 0-1 0 0,-1 0 0 0 0,0 0 1 0 0,3-8-1 0 0,10-15 26 0 0,-14 23 91 0 0,0 0 0 0 0,1 0 0 0 0,-1 0 0 0 0,-1 0 0 0 0,1 0 0 0 0,-1 0 0 0 0,1 0 0 0 0,-1 0 0 0 0,-1-7 0 0 0,1 1-159 0 0,10-41 342 0 0,-9 38-221 0 0,1 0 0 0 0,0 1-1 0 0,1-1 1 0 0,0 0 0 0 0,1 1-1 0 0,1 0 1 0 0,8-17 0 0 0,8-22 193 0 0,-11-5-226 0 0,-7 39-54 0 0,-3 15-8 0 0,1 0 0 0 0,-1 1 0 0 0,0-1 0 0 0,0 0 0 0 0,1 1 0 0 0,-1-1 0 0 0,0 1 0 0 0,1-1 0 0 0,0 0 0 0 0,-1 1 0 0 0,1-1 0 0 0,2-1 0 0 0,-1-2 6 0 0,0 1 0 0 0,0 0 0 0 0,0-1 0 0 0,0 1 0 0 0,-1-1 0 0 0,0 1 0 0 0,0-1 0 0 0,1-5 0 0 0,7-24 3 0 0,-4 23-24 0 0,-3 6 5 0 0,0 0-1 0 0,0 1 1 0 0,1-1 0 0 0,-1 0 0 0 0,1 1-1 0 0,0 0 1 0 0,5-6 0 0 0,9-15-56 0 0,-9 15 41 0 0,-5 7 40 0 0,-1 0 0 0 0,1 0 0 0 0,-1 0 0 0 0,0 0 1 0 0,0 0-1 0 0,0 0 0 0 0,0-1 0 0 0,0 1 0 0 0,-1-1 1 0 0,1 1-1 0 0,1-7 0 0 0,-2 5-21 0 0,1 0 0 0 0,0 0 0 0 0,0 0 0 0 0,0 0-1 0 0,0 1 1 0 0,1-1 0 0 0,0 1 0 0 0,0-1 0 0 0,0 1 0 0 0,1 0 0 0 0,5-6-1 0 0,14-18-44 0 0,-17 19 93 0 0,-4 6-30 0 0,-1 0 0 0 0,1 1 0 0 0,0-1 0 0 0,-1 0 0 0 0,0 0 1 0 0,0 0-1 0 0,0 0 0 0 0,0 0 0 0 0,0 0 0 0 0,0 0 0 0 0,-1-1 1 0 0,1-3-1 0 0,0 5-27 0 0,-1 0 1 0 0,1 0-1 0 0,0 0 1 0 0,0 0 0 0 0,1 0-1 0 0,-1 0 1 0 0,0 1-1 0 0,1-1 1 0 0,-1 0-1 0 0,1 1 1 0 0,-1-1 0 0 0,4-1-1 0 0,12-16-29 0 0,13-41 249 0 0,-23 47-260 0 0,1 0 0 0 0,1 0-1 0 0,0 1 1 0 0,1 0 0 0 0,19-18 0 0 0,-21 21 63 0 0,0 0 0 0 0,0-1 1 0 0,-2 1-1 0 0,1-1 1 0 0,-1-1-1 0 0,7-16 0 0 0,54-87-10 0 0,-30 72-88 0 0,-5 7 104 0 0,-7-12 119 0 0,-11 15-71 0 0,-10 26-82 0 0,-1 0-1 0 0,1 0 1 0 0,0 0 0 0 0,1 0 0 0 0,0 1-1 0 0,-1 0 1 0 0,2 0 0 0 0,-1 0 0 0 0,10-7-1 0 0,-6 6 43 0 0,0 0-1 0 0,-1-1 1 0 0,-1 0-1 0 0,1-1 0 0 0,11-14 1 0 0,-12 14 12 0 0,0-1 0 0 0,1 1-1 0 0,16-13 1 0 0,9-1 17 0 0,-24 18-7 0 0,-1-1 0 0 0,1-1 0 0 0,-1 0 0 0 0,0 0 1 0 0,-1 0-1 0 0,0-1 0 0 0,0 0 0 0 0,12-16 0 0 0,-18 21-51 0 0,-1-1 1 0 0,1 1-1 0 0,0 0 1 0 0,-1 0-1 0 0,1-1 1 0 0,-1 1 0 0 0,0-1-1 0 0,1 1 1 0 0,-1 0-1 0 0,0-1 1 0 0,-1 1-1 0 0,1 0 1 0 0,0-1-1 0 0,-1-2 1 0 0,0 4-140 0 0,1 0 0 0 0,-1-1 0 0 0,1 1 0 0 0,0 0 0 0 0,-1-1 0 0 0,1 1 0 0 0,0 0 1 0 0,0-1-1 0 0,0 1 0 0 0,0-1 0 0 0,0 1 0 0 0,0 0 0 0 0,1-1 0 0 0,-1 1 0 0 0,0 0 0 0 0,1-1 0 0 0,-1 1 0 0 0,1 0 0 0 0,-1-1 0 0 0,1 1 0 0 0,-1 0 0 0 0,1 0 0 0 0,0 0 1 0 0,0 0-1 0 0,0-1 0 0 0,0 1 0 0 0,0 0 0 0 0,0 1 0 0 0,0-1 0 0 0,0 0 0 0 0,0 0 0 0 0,0 0 0 0 0,0 1 0 0 0,3-2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8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1044 0 0,'3'5'10836'0'0,"4"7"-8422"0"0,-4-11-2347 0 0,-1 1 1 0 0,1 0 0 0 0,-1 0-1 0 0,1 0 1 0 0,-1 0-1 0 0,0 0 1 0 0,0 0-1 0 0,0 0 1 0 0,0 1-1 0 0,0-1 1 0 0,-1 1-1 0 0,1-1 1 0 0,-1 1-1 0 0,1 0 1 0 0,-1-1-1 0 0,0 1 1 0 0,0 0-1 0 0,0 0 1 0 0,-1 0-1 0 0,1 0 1 0 0,-1 0-1 0 0,0 0 1 0 0,1 6-1 0 0,-1-2-13 0 0,0 1 1 0 0,-1 0-1 0 0,0 0 0 0 0,0 0 0 0 0,0-1 1 0 0,-1 1-1 0 0,0 0 0 0 0,-6 12 0 0 0,3-6 816 0 0,5-11-3191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37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164 111 1472 0 0,'-10'6'1702'0'0,"0"-1"-1"0"0,0 1 1 0 0,0 1-1 0 0,-14 12 1 0 0,1-2 3149 0 0,-23 11-3110 0 0,16-9-1334 0 0,89-41-257 0 0,188-112 1410 0 0,-170 90-491 0 0,-49 30-910 0 0,-28 14-191 0 0,0-1 0 0 0,0 1-1 0 0,0 0 1 0 0,1 0 0 0 0,-1-1 0 0 0,0 1-1 0 0,0 0 1 0 0,1 0 0 0 0,-1 0 0 0 0,0-1-1 0 0,1 1 1 0 0,-1 0 0 0 0,0 0 0 0 0,1 0-1 0 0,-1 0 1 0 0,0 0 0 0 0,0 0-1 0 0,1 0 1 0 0,-1 0 0 0 0,0 0 0 0 0,1 0-1 0 0,-1 0 1 0 0,0 0 0 0 0,1 0 0 0 0,-1 0-1 0 0,0 0 1 0 0,1 0 0 0 0,-1 0 0 0 0,0 0-1 0 0,1 0 1 0 0,-1 0 0 0 0,0 0 0 0 0,1 1-1 0 0,-1-1 1 0 0,0 0 0 0 0,0 0-1 0 0,1 0 1 0 0,-1 1 0 0 0,0-1 0 0 0,0 0-1 0 0,1 0 1 0 0,-1 1 0 0 0,0-1 0 0 0,0 0-1 0 0,1 1 1 0 0,-4 42 783 0 0,-2-1-1 0 0,-1 1 1 0 0,-19 63-1 0 0,-6 38 41 0 0,25-69-1204 0 0,7-75 338 0 0,-1 0 0 0 0,0 0 0 0 0,0 0 0 0 0,0 0 0 0 0,0 0 0 0 0,0-1-151 0 0,0 1 151 0 0,0 0 0 0 0,0 0 0 0 0,1 0 0 0 0,-1 0-1 0 0,0 0 1 0 0,0 0 0 0 0,0 0 0 0 0,0 0 0 0 0,0 0 0 0 0,0 0 0 0 0,0 0-1 0 0,1 0 1 0 0,-1 0 0 0 0,0 0 0 0 0,0 0 0 0 0,0 0 0 0 0,0 0 0 0 0,0 0 0 0 0,0 0-1 0 0,1 0 1 0 0,-1 0 0 0 0,0 0 0 0 0,0 0 0 0 0,0 0 0 0 0,0 0 0 0 0,0 0-1 0 0,0 0 1 0 0,0 0 0 0 0,1 0 0 0 0,-1 0 0 0 0,0 0 0 0 0,0 1 0 0 0,0-1-151 0 0,0 0 151 0 0,0 0 0 0 0,0 0 0 0 0,0 0 0 0 0,0 0 0 0 0,1 1-1 0 0,4-12-8272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3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65 992 0 0,'-5'-3'13052'0'0,"5"12"-12922"0"0,1 1 1 0 0,1-1-1 0 0,-1 0 1 0 0,2 0-1 0 0,-1 0 1 0 0,1 0-1 0 0,0 0 1 0 0,1 0-1 0 0,0-1 1 0 0,1 1-1 0 0,0-1 1 0 0,0 0-1 0 0,0-1 1 0 0,11 12-1 0 0,-15-18-99 0 0,1 0-1 0 0,-1 1 1 0 0,0-1-1 0 0,1 0 1 0 0,-1-1-1 0 0,1 1 1 0 0,-1 0-1 0 0,1 0 1 0 0,-1 0-1 0 0,1-1 1 0 0,0 1-1 0 0,0-1 1 0 0,-1 0-1 0 0,1 1 1 0 0,0-1-1 0 0,-1 0 1 0 0,1 0-1 0 0,0 0 1 0 0,0 0-1 0 0,-1 0 1 0 0,1 0-1 0 0,0-1 1 0 0,0 1-1 0 0,-1 0 1 0 0,1-1-1 0 0,0 0 1 0 0,-1 1-1 0 0,1-1 1 0 0,-1 0-1 0 0,1 0 1 0 0,-1 0-1 0 0,1 0 1 0 0,-1 0-1 0 0,0 0 1 0 0,1 0-1 0 0,-1 0 0 0 0,0-1 1 0 0,0 1-1 0 0,0 0 1 0 0,0-1-1 0 0,0 1 1 0 0,0-1-1 0 0,0 1 1 0 0,0-3-1 0 0,5-6 37 0 0,-1 0-1 0 0,0-1 1 0 0,0 0-1 0 0,5-21 1 0 0,-9 26-75 0 0,-1 1 0 0 0,1 0 0 0 0,-1 0 1 0 0,0 0-1 0 0,0 0 0 0 0,0-1 0 0 0,-1 1 1 0 0,0 0-1 0 0,0 0 0 0 0,-2-6 0 0 0,-4-33-2679 0 0,25 36-2725 0 0,-10 10-1667 0 0,-4 2 5345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0 127 680 0 0,'2'-1'8964'0'0,"1"2"-8272"0"0,-3 59 3375 0 0,0 78-2266 0 0,2-126-398 0 0,2-19-879 0 0,5-26-552 0 0,-8 29 80 0 0,2-14-65 0 0,-1-1-1 0 0,0 1 1 0 0,-2 0 0 0 0,0-1-1 0 0,-1 1 1 0 0,-1-1 0 0 0,-4-19-1 0 0,-3-58-1028 0 0,9 94 1020 0 0,0 1 0 0 0,0 0 0 0 0,0 0-1 0 0,0 0 1 0 0,0 0 0 0 0,0 0 0 0 0,0 0 0 0 0,0-1 0 0 0,1 1 0 0 0,-1 0 0 0 0,0 0 0 0 0,1 0 0 0 0,-1 0 0 0 0,1 0 0 0 0,-1 0 0 0 0,1 0 0 0 0,0 0 0 0 0,-1 0 0 0 0,1 0 0 0 0,0 0 0 0 0,0 1 0 0 0,-1-1 0 0 0,1 0 0 0 0,0 0 0 0 0,0 1 0 0 0,0-1 0 0 0,1 0 0 0 0,0 1 0 0 0,0-1-1 0 0,0 1 0 0 0,0 0 1 0 0,0-1-1 0 0,0 1 1 0 0,0 0-1 0 0,0 0 1 0 0,0 1-1 0 0,0-1 1 0 0,0 0-1 0 0,0 1 1 0 0,0-1-1 0 0,0 1 0 0 0,2 1 1 0 0,2 0 5 0 0,-1 0 1 0 0,0 1-1 0 0,0-1 0 0 0,0 1 1 0 0,0 1-1 0 0,-1-1 0 0 0,1 1 0 0 0,-1 0 1 0 0,0 0-1 0 0,7 8 0 0 0,-11-11 14 0 0,3 3 62 0 0,0 0 1 0 0,0 1-1 0 0,-1-1 1 0 0,0 1-1 0 0,0-1 1 0 0,0 1 0 0 0,0 0-1 0 0,-1 0 1 0 0,1 5-1 0 0,-2-7 8 0 0,-1-1 0 0 0,1 1 1 0 0,-1-1-1 0 0,0 0 0 0 0,0 1 0 0 0,0-1 0 0 0,0 0 0 0 0,0 1 0 0 0,-1-1 0 0 0,1 0 0 0 0,-1 0 0 0 0,1 0 0 0 0,-1 0 0 0 0,0 0 0 0 0,0-1 0 0 0,0 1 0 0 0,0 0 0 0 0,0-1 1 0 0,0 0-1 0 0,-4 3 0 0 0,1-1-45 0 0,0 0 1 0 0,0 0 0 0 0,-1-1-1 0 0,1 1 1 0 0,-1-1 0 0 0,0-1-1 0 0,0 1 1 0 0,0-1 0 0 0,0 0-1 0 0,-6 1 1 0 0,11-2-56 0 0,27-17-7867 0 0,-7 15 1236 0 0,-9 2 3192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1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85 153 9169 0 0,'-17'-9'4098'0'0,"15"9"-3996"0"0,1 0-1 0 0,-1 1 0 0 0,0-1 0 0 0,0 1 0 0 0,1-1 0 0 0,-1 1 0 0 0,1 0 1 0 0,-1 0-1 0 0,0 0 0 0 0,1 0 0 0 0,-1 0 0 0 0,1 0 0 0 0,0 0 1 0 0,-2 2-1 0 0,-6 4 197 0 0,6-5-187 0 0,0 0 0 0 0,0 1 1 0 0,1-1-1 0 0,-1 1 0 0 0,1-1 1 0 0,0 1-1 0 0,0 0 1 0 0,0 0-1 0 0,0 0 0 0 0,0 0 1 0 0,1 0-1 0 0,-1 0 0 0 0,1 1 1 0 0,0-1-1 0 0,0 0 0 0 0,-1 7 1 0 0,2-9-97 0 0,0 0 1 0 0,0 0-1 0 0,0 0 1 0 0,0 0-1 0 0,0 0 0 0 0,1 0 1 0 0,-1 0-1 0 0,0 0 1 0 0,0 0-1 0 0,1 0 1 0 0,-1 0-1 0 0,1-1 1 0 0,-1 1-1 0 0,1 0 1 0 0,-1 0-1 0 0,1 0 1 0 0,-1-1-1 0 0,1 1 1 0 0,0 0-1 0 0,-1-1 1 0 0,1 1-1 0 0,0 0 0 0 0,-1-1 1 0 0,2 1-1 0 0,1 0-8 0 0,-1 0 0 0 0,1 0 0 0 0,-1-1 0 0 0,1 1 0 0 0,-1-1 0 0 0,1 0-1 0 0,-1 0 1 0 0,1 0 0 0 0,-1 0 0 0 0,1 0 0 0 0,-1 0 0 0 0,1-1-1 0 0,3 0 1 0 0,-2 0-48 0 0,0 0 0 0 0,-1 0-1 0 0,1 0 1 0 0,0 0 0 0 0,-1-1 0 0 0,1 1-1 0 0,-1-1 1 0 0,0 0 0 0 0,0 0-1 0 0,0 0 1 0 0,0-1 0 0 0,0 1-1 0 0,0-1 1 0 0,0 1 0 0 0,-1-1 0 0 0,1 0-1 0 0,-1 0 1 0 0,0 0 0 0 0,0-1-1 0 0,0 1 1 0 0,0 0 0 0 0,-1-1 0 0 0,1 1-1 0 0,-1-1 1 0 0,1-4 0 0 0,1-8-182 0 0,-1-1 0 0 0,0 1 0 0 0,-1 0 0 0 0,-3-31 0 0 0,0 3 600 0 0,5 26-276 0 0,2 21-161 0 0,2 33 752 0 0,-7 5-288 0 0,-1-18-329 0 0,1 1-1 0 0,1-1 1 0 0,1 0-1 0 0,6 28 1 0 0,5-30 10 0 0,-2-18-1881 0 0,0-10-4209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1 155 6825 0 0,'0'0'3685'0'0,"7"59"4105"0"0,-7-59-7720 0 0,6-17 375 0 0,5-25-668 0 0,-8 12 294 0 0,0-51-1 0 0,-3 72-81 0 0,0 7-19 0 0,0 1 0 0 0,0 0-1 0 0,0 0 1 0 0,0-1-1 0 0,0 1 1 0 0,0 0 0 0 0,1 0-1 0 0,-1-1 1 0 0,0 1-1 0 0,1 0 1 0 0,-1 0 0 0 0,1 0-1 0 0,0 0 1 0 0,-1-1 0 0 0,1 1-1 0 0,0 0 1 0 0,0 0-1 0 0,-1 0 1 0 0,1 1 0 0 0,0-1-1 0 0,0 0 1 0 0,0 0-1 0 0,0 0 1 0 0,2 0 0 0 0,0-1 24 0 0,0 1 0 0 0,0 0 0 0 0,0 1 1 0 0,0-1-1 0 0,0 0 0 0 0,0 1 0 0 0,0 0 0 0 0,0 0 1 0 0,0 0-1 0 0,4 0 0 0 0,36 8-1718 0 0,-8 4-4017 0 0,-31-10 2862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2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15 8977 0 0,'0'0'198'0'0,"0"-1"1"0"0,0 1-1 0 0,0-1 1 0 0,0 1-1 0 0,0-1 0 0 0,0 0 1 0 0,0 1-1 0 0,0-1 1 0 0,0 1-1 0 0,0-1 1 0 0,-1 1-1 0 0,1-1 1 0 0,0 1-1 0 0,0-1 1 0 0,0 1-1 0 0,-1-1 0 0 0,1 1 1 0 0,0-1-1 0 0,-1 1 1 0 0,1-1-1 0 0,0 1 1 0 0,-1 0-1 0 0,1-1 1 0 0,-1 1-1 0 0,1 0 0 0 0,-1-1 1 0 0,1 1-1 0 0,0 0 1 0 0,-1-1-1 0 0,1 1 1 0 0,-1 0-1 0 0,0 0 1 0 0,1 0-1 0 0,-1 0 0 0 0,1-1 1 0 0,-1 1-1 0 0,0 0 1 0 0,-26 8 1131 0 0,23-6-1402 0 0,0 1 0 0 0,0-1 0 0 0,1 1 0 0 0,-1-1 0 0 0,0 1 0 0 0,1 0 0 0 0,0 0 0 0 0,-1 1 0 0 0,1-1 0 0 0,-3 6 0 0 0,5-8 67 0 0,1 0 0 0 0,-1 1 0 0 0,1-1 0 0 0,-1 0 1 0 0,1 0-1 0 0,-1 0 0 0 0,1 1 0 0 0,0-1 0 0 0,0 0 1 0 0,0 0-1 0 0,0 1 0 0 0,0-1 0 0 0,0 0 0 0 0,0 1 1 0 0,0-1-1 0 0,0 0 0 0 0,0 0 0 0 0,1 1 0 0 0,-1-1 1 0 0,0 0-1 0 0,1 0 0 0 0,0 0 0 0 0,-1 0 0 0 0,1 1 1 0 0,-1-1-1 0 0,1 0 0 0 0,0 0 0 0 0,0 0 0 0 0,0 0 0 0 0,-1 0 1 0 0,1-1-1 0 0,0 1 0 0 0,0 0 0 0 0,0 0 0 0 0,1 0 1 0 0,-1-1-1 0 0,0 1 0 0 0,0-1 0 0 0,0 1 0 0 0,0-1 1 0 0,1 1-1 0 0,-1-1 0 0 0,0 0 0 0 0,0 1 0 0 0,2-1 1 0 0,0 0 34 0 0,0 0 0 0 0,0 0 0 0 0,0-1 1 0 0,0 1-1 0 0,0-1 0 0 0,0 0 1 0 0,0 0-1 0 0,0 0 0 0 0,0 0 0 0 0,0 0 1 0 0,-1 0-1 0 0,1-1 0 0 0,0 1 1 0 0,-1-1-1 0 0,1 0 0 0 0,-1 0 0 0 0,0 0 1 0 0,1 0-1 0 0,1-3 0 0 0,-4 5-40 0 0,0 1-1 0 0,0-1 0 0 0,-1 0 1 0 0,1 0-1 0 0,0 1 1 0 0,0-1-1 0 0,0 0 0 0 0,-1 0 1 0 0,1 0-1 0 0,0 1 1 0 0,0-1-1 0 0,-1 0 0 0 0,1 0 1 0 0,0 0-1 0 0,0 0 1 0 0,-1 1-1 0 0,1-1 0 0 0,0 0 1 0 0,-1 0-1 0 0,1 0 1 0 0,0 0-1 0 0,0 0 0 0 0,-1 0 1 0 0,1 0-1 0 0,0 0 1 0 0,-1 0-1 0 0,1 0 0 0 0,0 0 1 0 0,-1 0-1 0 0,1 0 1 0 0,0 0-1 0 0,0 0 0 0 0,-1 0 1 0 0,1 0-1 0 0,0-1 0 0 0,-1 1 1 0 0,1 0-1 0 0,0 0 1 0 0,0 0-1 0 0,-1 0 0 0 0,1 0 1 0 0,0-1-1 0 0,0 1 1 0 0,-1 0-1 0 0,1 0 0 0 0,0-1 1 0 0,0 1-1 0 0,0 0 1 0 0,-1 0-1 0 0,1-1 0 0 0,0 1 1 0 0,0 0-1 0 0,0 0 1 0 0,0-1-1 0 0,0 1 0 0 0,0 0 1 0 0,0-1-1 0 0,0 1 1 0 0,0 0-1 0 0,0-1 0 0 0,0 1 1 0 0,0 0-1 0 0,0 0 1 0 0,0-1-1 0 0,-2 3 0 0 0,1 0 1 0 0,0 1-1 0 0,0-1 1 0 0,0 0 0 0 0,0 1-1 0 0,0-1 1 0 0,1 1-1 0 0,-1-1 1 0 0,1 1-1 0 0,-1 0 1 0 0,1-1-1 0 0,0 1 1 0 0,0-1-1 0 0,0 1 1 0 0,0 0-1 0 0,1-1 1 0 0,-1 1-1 0 0,1-1 1 0 0,0 1 0 0 0,-1-1-1 0 0,1 1 1 0 0,0-1-1 0 0,1 0 1 0 0,-1 1-1 0 0,0-1 1 0 0,1 0-1 0 0,-1 0 1 0 0,1 0-1 0 0,-1 0 1 0 0,4 3-1 0 0,-3-4-78 0 0,0 0-1 0 0,0 0 0 0 0,0 1 0 0 0,0-1 0 0 0,0-1 1 0 0,1 1-1 0 0,-1 0 0 0 0,0 0 0 0 0,1-1 0 0 0,-1 1 0 0 0,1-1 1 0 0,-1 0-1 0 0,0 0 0 0 0,3 0 0 0 0,0 0-392 0 0,-1-1 0 0 0,0 0-1 0 0,0 0 1 0 0,0 0-1 0 0,0 0 1 0 0,0-1 0 0 0,0 1-1 0 0,0-1 1 0 0,7-5 0 0 0,4-5-6314 0 0,-10 5 3336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2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7 3548 0 0,'-32'-2'8907'0'0,"30"1"-8826"0"0,-1 0 1 0 0,0 0-1 0 0,0 1 1 0 0,0-1-1 0 0,0 1 0 0 0,0 0 1 0 0,0 0-1 0 0,0 0 0 0 0,1 0 1 0 0,-1 0-1 0 0,0 1 0 0 0,0-1 1 0 0,0 1-1 0 0,0 0 0 0 0,0 0 1 0 0,1 0-1 0 0,-1 0 0 0 0,0 0 1 0 0,1 1-1 0 0,-1-1 0 0 0,1 1 1 0 0,-1 0-1 0 0,1-1 0 0 0,0 1 1 0 0,0 0-1 0 0,0 0 0 0 0,0 1 1 0 0,0-1-1 0 0,0 0 0 0 0,0 1 1 0 0,1-1-1 0 0,-1 1 0 0 0,1-1 1 0 0,0 1-1 0 0,-2 5 0 0 0,-6 24 215 0 0,2 0 0 0 0,1 1-1 0 0,2-1 1 0 0,1 1 0 0 0,2 54 0 0 0,-1-68-124 0 0,1-17-188 0 0,1 1 0 0 0,0-1 0 0 0,-1 0 0 0 0,1 1 0 0 0,0-1 0 0 0,0 1 1 0 0,0-1-1 0 0,1 0 0 0 0,-1 1 0 0 0,0-1 0 0 0,2 4 0 0 0,1 3-611 0 0,6 5-1883 0 0,5-11-2859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3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24 11057 0 0,'-16'-8'4189'0'0,"26"10"-3172"0"0,30 4-1383 0 0,-22-7-142 0 0,-1-1-1 0 0,1 0 1 0 0,26-9-1 0 0,-12 4-1640 0 0,-30 7 1527 0 0,-11 0-6440 0 0,3 2 3032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9 8493 0 0,'3'-9'5515'0'0,"-12"20"-4010"0"0,4 11-1335 0 0,0 0-1 0 0,2 1 0 0 0,0-1 0 0 0,2 1 1 0 0,0-1-1 0 0,2 1 0 0 0,3 26 1 0 0,-1-35 85 0 0,0 1 1 0 0,1-1-1 0 0,9 22 1 0 0,-12-35-311 0 0,-1-1 1 0 0,0 1 0 0 0,0-1 0 0 0,1 0-1 0 0,-1 1 1 0 0,0-1 0 0 0,0 0 0 0 0,0 1 0 0 0,0-1-1 0 0,0 1 1 0 0,0-1 0 0 0,0 1 0 0 0,0-1-1 0 0,0 0 1 0 0,0 1 0 0 0,0-1 0 0 0,0 1-1 0 0,0-1 1 0 0,0 1 0 0 0,0-1 0 0 0,0 0-1 0 0,0 1 1 0 0,0-1 0 0 0,-1 1 0 0 0,1-1 0 0 0,0 0-1 0 0,0 1 1 0 0,0-1 0 0 0,-1 0 0 0 0,1 1-1 0 0,0-1 1 0 0,-1 0 0 0 0,1 1 0 0 0,0-1-1 0 0,-1 0 1 0 0,1 1 0 0 0,-17-1-5903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3:4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8233 0 0,'0'0'2662'0'0,"21"0"-242"0"0,0-1-2211 0 0,0-1 0 0 0,0-2 0 0 0,0 0-1 0 0,0-1 1 0 0,-1-1 0 0 0,34-14 0 0 0,-49 17-635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9:0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1 784 0 0,'-22'-1'8608'0'0,"9"2"-6402"0"0,10 3-1927 0 0,0-1-1 0 0,0 1 0 0 0,1-1 1 0 0,0 1-1 0 0,0 0 0 0 0,0 0 0 0 0,0 0 1 0 0,1 0-1 0 0,-1 0 0 0 0,1 0 0 0 0,0 0 1 0 0,0 1-1 0 0,1-1 0 0 0,-1 0 1 0 0,1 6-1 0 0,-1 0-87 0 0,1 0-1 0 0,1 1 1 0 0,0-1 0 0 0,0 0-1 0 0,4 16 1 0 0,-5-25-186 0 0,1 0 1 0 0,-1 0-1 0 0,0 1 1 0 0,1-1-1 0 0,-1 0 1 0 0,0 0-1 0 0,1 0 1 0 0,-1 0-1 0 0,1 0 1 0 0,0 0-1 0 0,-1 0 1 0 0,1 0-1 0 0,0 0 1 0 0,0 0-1 0 0,0 0 1 0 0,-1-1-1 0 0,1 1 1 0 0,0 0-1 0 0,0-1 1 0 0,0 1-1 0 0,0 0 1 0 0,0-1-1 0 0,1 1 1 0 0,-1-1-1 0 0,0 1 1 0 0,0-1-1 0 0,0 0 1 0 0,0 0-1 0 0,0 1 1 0 0,1-1-1 0 0,-1 0 1 0 0,0 0-1 0 0,0 0 1 0 0,0 0-1 0 0,0 0 1 0 0,1 0-1 0 0,-1-1 1 0 0,0 1-1 0 0,0 0 1 0 0,0-1-1 0 0,2 0 0 0 0,1 0-36 0 0,1-2-1 0 0,-1 1 1 0 0,0 0-1 0 0,0-1 1 0 0,0 0-1 0 0,-1 1 1 0 0,1-2-1 0 0,5-5 1 0 0,20-39-168 0 0,-27 42 152 0 0,1 0-1 0 0,0 0 0 0 0,0 1 1 0 0,0-1-1 0 0,0 1 0 0 0,1 0 1 0 0,0 0-1 0 0,0 0 0 0 0,1 1 1 0 0,-1-1-1 0 0,7-4 1 0 0,19-2-246 0 0,-28 11 308 0 0,-1 0 1 0 0,0 0 0 0 0,0 1-1 0 0,0-1 1 0 0,0 0 0 0 0,0 1-1 0 0,0-1 1 0 0,1 1 0 0 0,-1-1-1 0 0,0 1 1 0 0,0 0 0 0 0,0-1-1 0 0,-1 1 1 0 0,1 0 0 0 0,0 0-1 0 0,0 0 1 0 0,0 0 0 0 0,0 0-1 0 0,-1 0 1 0 0,1 0 0 0 0,-1 0-1 0 0,1 0 1 0 0,0 1 0 0 0,5 10 101 0 0,-2-1 0 0 0,1 1 1 0 0,-2 0-1 0 0,0 0 0 0 0,0 0 0 0 0,-1 1 0 0 0,0-1 1 0 0,-1 1-1 0 0,-1-1 0 0 0,0 17 0 0 0,0-29-110 0 0,0 1-1 0 0,0-1 1 0 0,0 1-1 0 0,0 0 1 0 0,0-1-1 0 0,0 1 1 0 0,0-1-1 0 0,0 1 1 0 0,0-1-1 0 0,-1 1 1 0 0,1-1-1 0 0,0 1 1 0 0,0-1-1 0 0,0 1 0 0 0,-1-1 1 0 0,1 1-1 0 0,0-1 1 0 0,0 0-1 0 0,-1 1 1 0 0,1-1-1 0 0,0 1 1 0 0,-1-1-1 0 0,1 0 1 0 0,-1 1-1 0 0,1-1 1 0 0,0 0-1 0 0,-1 1 1 0 0,1-1-1 0 0,-1 0 1 0 0,1 0-1 0 0,-1 1 1 0 0,1-1-1 0 0,-2 0 1 0 0,-18-5-155 0 0,15 3 81 0 0,1-1 0 0 0,0 1 0 0 0,-1-1 0 0 0,1 0 0 0 0,0-1 0 0 0,-5-5 0 0 0,-21-51-349 0 0,25 49 368 0 0,0 0 0 0 0,0 0 1 0 0,-1 0-1 0 0,-9-11 1 0 0,14 20 30 0 0,0 0 1 0 0,-1 0-1 0 0,1 0 1 0 0,-1 0-1 0 0,1 1 1 0 0,-1-1-1 0 0,0 1 1 0 0,0-1-1 0 0,0 1 1 0 0,0 0-1 0 0,0-1 1 0 0,0 1-1 0 0,0 0 1 0 0,0 0-1 0 0,-1 1 1 0 0,-1-2-1 0 0,1 2-58 0 0,0 1 0 0 0,0-1 0 0 0,0 0 0 0 0,0 1 0 0 0,0 0-1 0 0,0 0 1 0 0,0-1 0 0 0,1 2 0 0 0,-1-1 0 0 0,0 0 0 0 0,1 0 0 0 0,-1 1 0 0 0,1 0 0 0 0,-1-1-1 0 0,-2 4 1 0 0,-2 0-620 0 0,-21 17-811 0 0,18-7-5307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4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63 40 0 0,'0'-5'-3'0'0,"-1"1"-1"0"0,1 0 1 0 0,-1-1 0 0 0,0 1-1 0 0,-1 0 1 0 0,1 0 0 0 0,-1 0-1 0 0,0 0 1 0 0,0 0 0 0 0,0 1-1 0 0,-4-6 1 0 0,0 3 3 0 0,2 4 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6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31 129 340 0 0,'0'0'369'0'0,"-1"-18"7038"0"0,-7-3-3408 0 0,7 21-3953 0 0,1-1 1 0 0,-1 0-1 0 0,0 1 0 0 0,1-1 1 0 0,-1 1-1 0 0,0-1 0 0 0,1 1 1 0 0,-1 0-1 0 0,0-1 0 0 0,0 1 1 0 0,1 0-1 0 0,-1-1 0 0 0,0 1 0 0 0,0 0 1 0 0,0 0-1 0 0,1 0 0 0 0,-1-1 1 0 0,0 1-1 0 0,0 0 0 0 0,0 0 1 0 0,1 1-1 0 0,-1-1 0 0 0,0 0 1 0 0,-1 0-1 0 0,2 0-29 0 0,1 0 1 0 0,-1 0 0 0 0,0 0-1 0 0,0 1 1 0 0,0-1-1 0 0,0 0 1 0 0,0 0-1 0 0,1 0 1 0 0,-1 0-1 0 0,0 0 1 0 0,0 0-1 0 0,0 1 1 0 0,0-1-1 0 0,0 0 1 0 0,0 0-1 0 0,0 0 1 0 0,1 0-1 0 0,-1 0 1 0 0,0 1 0 0 0,0-1-1 0 0,0 0 1 0 0,0 0-1 0 0,0 0 1 0 0,0 1-1 0 0,0-1 1 0 0,0 0-1 0 0,0 0 1 0 0,0 0-1 0 0,0 0 1 0 0,0 1-1 0 0,0-1 1 0 0,0 0-1 0 0,0 0 1 0 0,0 0 0 0 0,0 1-1 0 0,0-1 1 0 0,0 0-1 0 0,0 0 1 0 0,-1 0-1 0 0,1 0 1 0 0,0 1-1 0 0,0-1 1 0 0,0 0-1 0 0,0 0 1 0 0,0 0-1 0 0,0 0 1 0 0,0 0-1 0 0,-1 0 1 0 0,1 1-1 0 0,0-1 1 0 0,0 0 0 0 0,0 0-1 0 0,0 0 1 0 0,-1 0-1 0 0,1 0 1 0 0,0 0-1 0 0,0 0 1 0 0,0 0-1 0 0,0 0 1 0 0,-1 0-1 0 0,1 0 1 0 0,0 0-1 0 0,0 0 1 0 0,0 0-1 0 0,-1 0 1 0 0,10 2 373 0 0,0-2 0 0 0,0 1 0 0 0,-1-1 0 0 0,1 0 0 0 0,0-1 0 0 0,0 0 0 0 0,0-1 0 0 0,11-3 0 0 0,20-1 570 0 0,-1 2-928 0 0,1 2 0 0 0,-1 1 0 0 0,72 10 0 0 0,-97-8 17 0 0,-1-1 0 0 0,0 0 0 0 0,0-1 1 0 0,0-1-1 0 0,16-3 0 0 0,42-3-191 0 0,6 10 327 0 0,66-4-100 0 0,-22 0-60 0 0,-84 3 43 0 0,0-2-1 0 0,53-8 0 0 0,-14-1-121 0 0,82-1 0 0 0,-82 7 129 0 0,80-14-1 0 0,-116 13-127 0 0,0 1-1 0 0,1 2 1 0 0,0 2-1 0 0,0 1 1 0 0,42 8-1 0 0,-9-4 146 0 0,81-6-1 0 0,-49-1-106 0 0,-31-5 51 0 0,-58 4-80 0 0,0 1-1 0 0,0 1 1 0 0,0 1 0 0 0,26 2-1 0 0,31 5 124 0 0,113-5-1 0 0,-109-2-54 0 0,-41-1-45 0 0,-23 0 2 0 0,1 1 0 0 0,-1 0 0 0 0,0 1 0 0 0,1 1 0 0 0,22 5 0 0 0,-30-5 39 0 0,21 6 55 0 0,51 7-1 0 0,-29-8 52 0 0,-49-7-119 0 0,40 0-95 0 0,-21-1-173 0 0,-20 1 282 0 0,0 0-1 0 0,0 0 1 0 0,0 0-1 0 0,0 0 1 0 0,0 0-1 0 0,0 0 1 0 0,0 0-1 0 0,0 0 0 0 0,0 0 1 0 0,0 0-1 0 0,0 0 1 0 0,0 0-1 0 0,0 0 1 0 0,0 0-1 0 0,0-1 0 0 0,0 1 1 0 0,0 0-1 0 0,0 0 1 0 0,0 0-1 0 0,0 0 1 0 0,0 0-1 0 0,0 0 1 0 0,0 0-1 0 0,0 0 0 0 0,0 0 1 0 0,0 0-1 0 0,0 0 1 0 0,0 0-1 0 0,0 0 1 0 0,0 0-1 0 0,0 0 1 0 0,0-1-1 0 0,0 1 0 0 0,0 0 1 0 0,0 0-1 0 0,0 0 1 0 0,0 0-1 0 0,0 0 1 0 0,0 0-1 0 0,0 0 0 0 0,-14-2-2840 0 0,-8 1-8538 0 0,62 5 5212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7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 6645 0 0,'0'0'214'0'0,"0"0"0"0"0,0-1 1 0 0,0 1-1 0 0,1 0 0 0 0,-1-1 1 0 0,0 1-1 0 0,0 0 0 0 0,0-1 1 0 0,0 1-1 0 0,0 0 0 0 0,0-1 0 0 0,0 1 1 0 0,-1 0-1 0 0,1-1 0 0 0,0 1 1 0 0,0 0-1 0 0,0-1 0 0 0,0 1 1 0 0,0 0-1 0 0,0-1 0 0 0,-1 1 1 0 0,1 0-1 0 0,0-1 0 0 0,0 1 1 0 0,0 0-1 0 0,-1 0 0 0 0,1-1 1 0 0,0 1-1 0 0,0 0 0 0 0,-1 0 1 0 0,1-1-1 0 0,0 1 0 0 0,-1 0 1 0 0,1 0-1 0 0,0 0 0 0 0,-1 0 1 0 0,1-1-1 0 0,-1 2-192 0 0,1 0 0 0 0,-1 0 0 0 0,1 0 1 0 0,0 0-1 0 0,0 0 0 0 0,-1-1 0 0 0,1 1 0 0 0,0 0 0 0 0,0 0 1 0 0,0 0-1 0 0,0 0 0 0 0,0 0 0 0 0,0 0 0 0 0,0 0 1 0 0,0 0-1 0 0,1-1 0 0 0,-1 1 0 0 0,0 0 0 0 0,1 0 0 0 0,-1 0 1 0 0,1 1-1 0 0,5 25 913 0 0,-1-1 1 0 0,-2 1-1 0 0,1 54 0 0 0,-3-32-183 0 0,21 203 1022 0 0,-7-211-1673 0 0,-14-42-92 0 0,0 0 0 0 0,0 0 0 0 0,0 0 0 0 0,-1 0 0 0 0,1 0 0 0 0,0 0 0 0 0,-1 0 0 0 0,1 0 0 0 0,0-1 0 0 0,-1 1 0 0 0,1 0 0 0 0,-1 0 0 0 0,0-1 0 0 0,0 1 1 0 0,1 0-1 0 0,-1-2 0 0 0,1-4-189 0 0,0-1 1 0 0,0 1-1 0 0,0-1 1 0 0,-1 1-1 0 0,-1-1 1 0 0,1 1 0 0 0,-1-1-1 0 0,0 1 1 0 0,-1 0-1 0 0,0-1 1 0 0,0 1-1 0 0,0 0 1 0 0,-1 0 0 0 0,0 0-1 0 0,-4-6 1 0 0,-19-20-4376 0 0,-9 2-4707 0 0,25 25 4867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8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2436 0 0,'0'-1'601'0'0,"0"0"0"0"0,0-1 0 0 0,0 1 0 0 0,0 0 0 0 0,0-1 0 0 0,0 1 0 0 0,1 0 1 0 0,-1-1-1 0 0,1 1 0 0 0,-1 0 0 0 0,1-1 0 0 0,-1 1 0 0 0,1 0 0 0 0,-1 0 0 0 0,3-2 0 0 0,-3 2-340 0 0,1 1 0 0 0,0-1 1 0 0,0 0-1 0 0,0 1 0 0 0,0-1 1 0 0,-1 1-1 0 0,1 0 0 0 0,0-1 1 0 0,0 1-1 0 0,0 0 0 0 0,0-1 0 0 0,0 1 1 0 0,0 0-1 0 0,0 0 0 0 0,0 0 1 0 0,0 0-1 0 0,1 0 0 0 0,6 1-43 0 0,0 1-1 0 0,-1 0 1 0 0,1 0 0 0 0,-1 1-1 0 0,8 3 1 0 0,29 8 602 0 0,-32-11-780 0 0,-1-2 1 0 0,1 0 0 0 0,0 0 0 0 0,0-1-1 0 0,0-1 1 0 0,0 0 0 0 0,0-1 0 0 0,0 0-1 0 0,0 0 1 0 0,-1-1 0 0 0,1-1-1 0 0,12-6 1 0 0,13-11-12 0 0,-30 15-231 0 0,1 1 1 0 0,0 1 0 0 0,0 0 0 0 0,0 0 0 0 0,14-5 0 0 0,-21 9 105 0 0,-1 0 0 0 0,1 0 0 0 0,-1 0 1 0 0,1 0-1 0 0,-1 0 0 0 0,1 0 0 0 0,0 0 0 0 0,-1 0 0 0 0,1 0 1 0 0,-1 0-1 0 0,1 0 0 0 0,-1 0 0 0 0,1 0 0 0 0,-1 1 0 0 0,1-1 1 0 0,-1 0-1 0 0,1 0 0 0 0,-1 1 0 0 0,1-1 0 0 0,-1 0 0 0 0,1 0 1 0 0,-1 1-1 0 0,0-1 0 0 0,1 1 0 0 0,-1-1 0 0 0,1 0 0 0 0,-1 1 1 0 0,0-1-1 0 0,0 1 0 0 0,1-1 0 0 0,-1 1 0 0 0,0-1 0 0 0,0 1 1 0 0,1-1-1 0 0,-1 1 0 0 0,0-1 0 0 0,0 1 0 0 0,0-1 0 0 0,0 1 1 0 0,0-1-1 0 0,0 1 0 0 0,0-1 0 0 0,0 1 0 0 0,0-1 0 0 0,0 1 1 0 0,0 0-1 0 0,0-1 0 0 0,0 1 0 0 0,0-1 0 0 0,0 1 0 0 0,-1 0 0 0 0,-9 32-6044 0 0,5-22 1667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8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1120 0 0,'13'24'7565'0'0,"-4"3"-3618"0"0,10 22-637 0 0,-12-36-2922 0 0,-5-10-283 0 0,-1 1-1 0 0,1 0 1 0 0,0-1 0 0 0,1 1 0 0 0,-1-1 0 0 0,1 0-1 0 0,-1 0 1 0 0,1 0 0 0 0,4 3 0 0 0,-7-5 370 0 0,15-68 249 0 0,-10-43-1807 0 0,-5 108 1089 0 0,1-1 0 0 0,-1 1 0 0 0,0-1-1 0 0,1 1 1 0 0,-1-1 0 0 0,1 1 0 0 0,0 0 0 0 0,0-1-1 0 0,0 1 1 0 0,0 0 0 0 0,0 0 0 0 0,0 0 0 0 0,1 0-1 0 0,-1 0 1 0 0,1 0 0 0 0,-1 0 0 0 0,1 0 0 0 0,0 0-1 0 0,0 1 1 0 0,0-1 0 0 0,0 1 0 0 0,0-1 0 0 0,0 1-1 0 0,0 0 1 0 0,0 0 0 0 0,1 0 0 0 0,-1 0 0 0 0,4-1-1 0 0,0 1-167 0 0,-1-1 0 0 0,0 2 0 0 0,0-1 0 0 0,1 0 0 0 0,-1 1-1 0 0,0 0 1 0 0,1 0 0 0 0,-1 1 0 0 0,0-1 0 0 0,0 1 0 0 0,1 0-1 0 0,-1 1 1 0 0,7 2 0 0 0,-7 1-1997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8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9609 0 0,'4'40'7992'0'0,"11"2"-5659"0"0,-13-39-2322 0 0,-1 0 0 0 0,0 0 0 0 0,1 0 1 0 0,0 0-1 0 0,0-1 0 0 0,0 1 0 0 0,0-1 0 0 0,0 1 0 0 0,0-1 1 0 0,1 0-1 0 0,-1 0 0 0 0,1 0 0 0 0,0 0 0 0 0,-1 0 0 0 0,1 0 1 0 0,0-1-1 0 0,0 0 0 0 0,0 1 0 0 0,0-1 0 0 0,0 0 0 0 0,1 0 1 0 0,-1-1-1 0 0,0 1 0 0 0,4-1 0 0 0,-6 0-26 0 0,1 0 0 0 0,0 0 0 0 0,0-1-1 0 0,0 1 1 0 0,-1-1 0 0 0,1 1 0 0 0,0-1-1 0 0,-1 0 1 0 0,1 1 0 0 0,-1-1 0 0 0,1 0 0 0 0,-1 0-1 0 0,1 0 1 0 0,-1 0 0 0 0,1-1 0 0 0,-1 1-1 0 0,0 0 1 0 0,0-1 0 0 0,0 1 0 0 0,0-1 0 0 0,0 1-1 0 0,0-1 1 0 0,0 1 0 0 0,0-1 0 0 0,0 0-1 0 0,-1 1 1 0 0,1-1 0 0 0,-1 0 0 0 0,1 1 0 0 0,-1-1-1 0 0,1-2 1 0 0,-1-2-94 0 0,1 1 1 0 0,0 0-1 0 0,-1 0 0 0 0,0 0 1 0 0,0 0-1 0 0,-1 0 0 0 0,1 0 0 0 0,-1-1 1 0 0,0 1-1 0 0,-2-5 0 0 0,0 5-34 0 0,0 0-1 0 0,1 0 1 0 0,-2 0-1 0 0,1 0 1 0 0,-1 1-1 0 0,1-1 1 0 0,-1 1-1 0 0,-1 0 0 0 0,1 0 1 0 0,0 0-1 0 0,-1 0 1 0 0,0 1-1 0 0,0 0 1 0 0,0 0-1 0 0,0 0 1 0 0,-11-3-1 0 0,11 17-6862 0 0,5-5 2010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9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1 206 15409 0 0,'10'75'2551'0'0,"1"99"-1433"0"0,3-113-942 0 0,2-106 1021 0 0,-14 6-1139 0 0,-2 1 1 0 0,-1-1-1 0 0,-2 0 1 0 0,-2 0 0 0 0,-18-68-1 0 0,21 96-36 0 0,-1 1-82 0 0,1-1 0 0 0,1 0 0 0 0,-1 1 0 0 0,2-1 0 0 0,-1 0 0 0 0,3-14 0 0 0,-2 22 15 0 0,1-1 1 0 0,0 0 0 0 0,0 1-1 0 0,0 0 1 0 0,1-1-1 0 0,-1 1 1 0 0,1 0-1 0 0,0-1 1 0 0,-1 1-1 0 0,2 0 1 0 0,-1 1-1 0 0,0-1 1 0 0,0 0-1 0 0,1 0 1 0 0,0 1-1 0 0,-1 0 1 0 0,1-1-1 0 0,0 1 1 0 0,0 0 0 0 0,0 0-1 0 0,1 1 1 0 0,5-3-1 0 0,-8 3 27 0 0,0 1 0 0 0,0-1 1 0 0,1 1-1 0 0,-1-1 0 0 0,0 1 0 0 0,1 0 0 0 0,-1 0 1 0 0,0 0-1 0 0,1-1 0 0 0,-1 1 0 0 0,0 0 0 0 0,1 1 1 0 0,-1-1-1 0 0,0 0 0 0 0,0 0 0 0 0,1 1 0 0 0,-1-1 0 0 0,0 0 1 0 0,1 1-1 0 0,-1-1 0 0 0,0 1 0 0 0,0 0 0 0 0,0-1 1 0 0,0 1-1 0 0,0 0 0 0 0,0 0 0 0 0,2 1 0 0 0,-1 1 13 0 0,1 0 0 0 0,-1 0 0 0 0,0 1 0 0 0,0-1-1 0 0,0 0 1 0 0,0 1 0 0 0,-1 0 0 0 0,0-1 0 0 0,2 8 0 0 0,-1-3 39 0 0,0 0-1 0 0,-1 0 1 0 0,0 0 0 0 0,0 0 0 0 0,-1 0 0 0 0,0 1 0 0 0,0-1-1 0 0,-1 0 1 0 0,-2 10 0 0 0,1-12 51 0 0,-1 0 0 0 0,0 0 0 0 0,0 0 0 0 0,-1-1 0 0 0,1 0 0 0 0,-1 1 0 0 0,-1-1 0 0 0,1 0 0 0 0,0-1 0 0 0,-1 1 0 0 0,-10 6 0 0 0,5-2-137 0 0,1-5-1287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09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39 12837 0 0,'-3'3'3468'0'0,"-15"13"-2516"0"0,4 2 560 0 0,6-10-1040 0 0,1 1 0 0 0,0 1 0 0 0,-12 20 0 0 0,18-28-470 0 0,0 1 0 0 0,0 0 0 0 0,0-1 0 0 0,0 1 0 0 0,0 0 0 0 0,0 0 0 0 0,1 0 0 0 0,-1-1 0 0 0,1 1 0 0 0,0 0 0 0 0,0 0 0 0 0,0 0 0 0 0,1 0 0 0 0,-1 0 0 0 0,0 0 0 0 0,1-1 0 0 0,0 1 0 0 0,0 0 0 0 0,0 0 0 0 0,0-1 0 0 0,2 5 0 0 0,-2-6-4 0 0,-1 0 0 0 0,1 0 0 0 0,-1 0 0 0 0,1 0 0 0 0,0 0 0 0 0,-1 0 0 0 0,1 0 0 0 0,0 0 0 0 0,0 0 0 0 0,0 0 0 0 0,0-1 0 0 0,0 1 0 0 0,0 0 0 0 0,0 0 0 0 0,0-1 0 0 0,0 1 0 0 0,0-1 0 0 0,1 1 0 0 0,-1-1 0 0 0,0 0 0 0 0,0 1 0 0 0,0-1 0 0 0,1 0 0 0 0,-1 0 1 0 0,0 0-1 0 0,2 0 0 0 0,-1 0-17 0 0,0-1 1 0 0,0 1-1 0 0,0-1 0 0 0,0 0 1 0 0,0 0-1 0 0,0 0 1 0 0,0 0-1 0 0,0-1 1 0 0,0 1-1 0 0,0 0 1 0 0,0-1-1 0 0,-1 1 1 0 0,3-3-1 0 0,1-2-71 0 0,0-1 0 0 0,0 1 0 0 0,0-1 0 0 0,-1 0 0 0 0,0 0 0 0 0,6-15 0 0 0,-7 13-12 0 0,-1 1 0 0 0,0-1 0 0 0,-1 0 1 0 0,0-1-1 0 0,0-17 0 0 0,-1 24 32 0 0,-1 0-1 0 0,1-1 1 0 0,0 1 0 0 0,-1 0-1 0 0,1 0 1 0 0,-1 0-1 0 0,0-1 1 0 0,0 1 0 0 0,-1 0-1 0 0,1 0 1 0 0,0 1 0 0 0,-1-1-1 0 0,0 0 1 0 0,0 0-1 0 0,0 1 1 0 0,0-1 0 0 0,0 1-1 0 0,0-1 1 0 0,-5-2 0 0 0,6 4-155 0 0,-1 1 1 0 0,1-1 0 0 0,-1 1 0 0 0,0 0 0 0 0,1 0 0 0 0,-1 0-1 0 0,1 0 1 0 0,-1 0 0 0 0,1 0 0 0 0,-1 0 0 0 0,0 0 0 0 0,1 1-1 0 0,-1-1 1 0 0,1 0 0 0 0,-1 1 0 0 0,1 0 0 0 0,-1-1 0 0 0,1 1-1 0 0,0 0 1 0 0,-1 0 0 0 0,1-1 0 0 0,0 1 0 0 0,-1 0 0 0 0,1 0-1 0 0,0 0 1 0 0,0 1 0 0 0,0-1 0 0 0,0 0 0 0 0,0 0 0 0 0,-1 3-1 0 0,-3 1-1908 0 0,-1 2-2708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1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24 226 7797 0 0,'1'3'507'0'0,"0"1"0"0"0,-1-1 0 0 0,1-1 0 0 0,0 1 0 0 0,1 0 0 0 0,-1 0 0 0 0,0 0 0 0 0,1 0 0 0 0,1 2 0 0 0,9 19 1885 0 0,-6 2-1693 0 0,-2 0-1 0 0,-1 0 1 0 0,-1 1 0 0 0,-2 36 0 0 0,0-42 18 0 0,-15-59 1542 0 0,9 10-2281 0 0,2-1 1 0 0,2 0 0 0 0,0 0 0 0 0,5-53-1 0 0,24-115-981 0 0,-27 196 977 0 0,0-1 1 0 0,0 0-1 0 0,1 0 0 0 0,-1 1 0 0 0,0-1 0 0 0,1 0 0 0 0,-1 1 0 0 0,1-1 1 0 0,-1 1-1 0 0,1-1 0 0 0,0 0 0 0 0,0 1 0 0 0,0-1 0 0 0,-1 1 1 0 0,2 0-1 0 0,-1-1 0 0 0,0 1 0 0 0,0 0 0 0 0,0 0 0 0 0,1-1 0 0 0,-1 1 1 0 0,0 0-1 0 0,1 0 0 0 0,-1 1 0 0 0,1-1 0 0 0,-1 0 0 0 0,3 0 1 0 0,-3 1 4 0 0,1 0 0 0 0,0 1-1 0 0,-1-1 1 0 0,1 1 0 0 0,0 0 0 0 0,-1-1 0 0 0,1 1 0 0 0,-1 0 0 0 0,1 0 0 0 0,-1 0 0 0 0,0 0 0 0 0,1 0 0 0 0,-1 0 0 0 0,0 0 0 0 0,0 1 0 0 0,1-1 0 0 0,-1 0 0 0 0,0 1 0 0 0,-1-1 0 0 0,1 1 0 0 0,0-1 0 0 0,0 1 0 0 0,-1 0 0 0 0,1-1 0 0 0,0 1 0 0 0,-1 2 0 0 0,5 11 46 0 0,0 0 1 0 0,-2 1 0 0 0,3 26-1 0 0,5 20 11 0 0,-11-61-11 0 0,0 0-1 0 0,1 0 0 0 0,-1 0 0 0 0,0 0 0 0 0,0 0 0 0 0,0 0 0 0 0,0 0 1 0 0,0 0-1 0 0,0 0 0 0 0,0 1 0 0 0,0-1 0 0 0,0 0 0 0 0,0 0 0 0 0,0 0 0 0 0,-1 0 1 0 0,1 0-1 0 0,-1 0 0 0 0,1 0 0 0 0,0 0 0 0 0,-1 0 0 0 0,0 0 0 0 0,1 0 1 0 0,-1 0-1 0 0,0-1 0 0 0,1 1 0 0 0,-1 0 0 0 0,0 0 0 0 0,0 0 0 0 0,0-1 0 0 0,1 1 1 0 0,-1-1-1 0 0,0 1 0 0 0,0 0 0 0 0,0-1 0 0 0,0 0 0 0 0,0 1 0 0 0,0-1 1 0 0,0 0-1 0 0,0 1 0 0 0,-1-1 0 0 0,0 0 0 0 0,-7 2-147 0 0,-1-2 1 0 0,1 1-1 0 0,-1-1 0 0 0,-11-2 1 0 0,-8 2-767 0 0,26 0 167 0 0,-28 3-198 0 0,22 0-2353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11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11401 0 0,'-7'15'4605'0'0,"-18"13"-2901"0"0,7-7-966 0 0,-11 29 29 0 0,22-21-842 0 0,7-28 67 0 0,0-1 1 0 0,0 1-1 0 0,0 0 0 0 0,0 0 0 0 0,0 0 0 0 0,0-1 1 0 0,0 1-1 0 0,0 0 0 0 0,1 0 0 0 0,-1-1 0 0 0,0 1 1 0 0,1 0-1 0 0,-1-1 0 0 0,0 1 0 0 0,1 0 1 0 0,-1-1-1 0 0,1 1 0 0 0,-1 0 0 0 0,1-1 0 0 0,-1 1 1 0 0,1-1-1 0 0,0 1 0 0 0,-1-1 0 0 0,1 1 0 0 0,0-1 1 0 0,1 1-1 0 0,0 0 17 0 0,1 0 1 0 0,0-1 0 0 0,0 1-1 0 0,0-1 1 0 0,0 0 0 0 0,0 0 0 0 0,0 0-1 0 0,0 0 1 0 0,0 0 0 0 0,0-1-1 0 0,0 0 1 0 0,0 1 0 0 0,0-1-1 0 0,0 0 1 0 0,-1 0 0 0 0,1 0-1 0 0,0-1 1 0 0,4-2 0 0 0,43-33-46 0 0,-46 33 42 0 0,-4 4 6 0 0,0 0 0 0 0,-1 0 0 0 0,1 0 0 0 0,0 0 0 0 0,0 0 0 0 0,-1 0 0 0 0,1 0 0 0 0,0 0 0 0 0,0 0 0 0 0,-1 0 0 0 0,1 0 0 0 0,0 0 0 0 0,0 0 0 0 0,-1-1 0 0 0,1 1 0 0 0,0 0 0 0 0,0 0 0 0 0,0 0 0 0 0,0 0 0 0 0,-1-1 0 0 0,1 1 0 0 0,0 0 0 0 0,0 0 0 0 0,0-1 0 0 0,0 1 0 0 0,0 0 0 0 0,0 0 0 0 0,-1 0 0 0 0,1-1 0 0 0,0 1 0 0 0,0 0 0 0 0,0 0 0 0 0,0-1 0 0 0,0 1 0 0 0,0 0 0 0 0,0 0 0 0 0,0-1 0 0 0,0 1 0 0 0,0 0 0 0 0,0 0 0 0 0,0-1 0 0 0,0 1 0 0 0,0 0 0 0 0,1 0 0 0 0,-1-1 0 0 0,0 1 0 0 0,0 0 0 0 0,0 0 0 0 0,0 0 0 0 0,0-1 0 0 0,0 1 0 0 0,1 0 1 0 0,-1 0-1 0 0,0 0 0 0 0,0-1 0 0 0,0 1 0 0 0,0 0 0 0 0,1 0 0 0 0,-1 0 0 0 0,0 0 0 0 0,0 0 0 0 0,1-1 0 0 0,-1 1 0 0 0,0 0 0 0 0,0 0 0 0 0,1 0 0 0 0,-1 0 0 0 0,0 0 0 0 0,1 0 0 0 0,-2 0-1 0 0,1 0 1 0 0,-1 0-1 0 0,1 0 1 0 0,-1 0-1 0 0,1 0 1 0 0,-1 0-1 0 0,1 0 1 0 0,-1 0-1 0 0,1 0 1 0 0,-1 0-1 0 0,1 0 1 0 0,-1 1-1 0 0,1-1 1 0 0,0 0-1 0 0,-1 0 1 0 0,1 0-1 0 0,-1 1 1 0 0,1-1-1 0 0,0 0 1 0 0,-1 1-1 0 0,1-1 1 0 0,-1 0-1 0 0,1 1 1 0 0,0-1-1 0 0,0 0 1 0 0,-1 1-1 0 0,1-1 1 0 0,0 1-1 0 0,0-1 1 0 0,-1 1-1 0 0,1-1 1 0 0,0 0-1 0 0,0 1 1 0 0,0 0-1 0 0,-10 44 456 0 0,10-36-483 0 0,0-1 1 0 0,1 1-1 0 0,1 0 0 0 0,-1-1 0 0 0,1 1 1 0 0,1-1-1 0 0,6 17 0 0 0,-8-23-111 0 0,0-1-1 0 0,0 1 1 0 0,-1-1-1 0 0,1 1 1 0 0,0-1-1 0 0,0 1 0 0 0,1-1 1 0 0,-1 1-1 0 0,0-1 1 0 0,0 0-1 0 0,1 0 1 0 0,-1 0-1 0 0,0 1 1 0 0,1-1-1 0 0,-1-1 1 0 0,1 1-1 0 0,0 0 0 0 0,-1 0 1 0 0,1-1-1 0 0,0 1 1 0 0,-1 0-1 0 0,1-1 1 0 0,0 0-1 0 0,0 1 1 0 0,0-1-1 0 0,-1 0 0 0 0,1 0 1 0 0,0 0-1 0 0,0 0 1 0 0,0 0-1 0 0,-1-1 1 0 0,1 1-1 0 0,0 0 1 0 0,0-1-1 0 0,-1 0 0 0 0,1 1 1 0 0,0-1-1 0 0,-1 0 1 0 0,1 0-1 0 0,-1 1 1 0 0,1-2-1 0 0,-1 1 1 0 0,1 0-1 0 0,-1 0 0 0 0,0 0 1 0 0,2-2-1 0 0,8-7-4411 0 0,-1 1-2175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9:01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23 548 0 0,'0'-1'403'0'0,"0"0"1"0"0,0 1-1 0 0,0-1 0 0 0,1 0 0 0 0,-1 0 0 0 0,0 1 1 0 0,0-1-1 0 0,0 0 0 0 0,1 0 0 0 0,-1 1 1 0 0,1-1-1 0 0,-1 0 0 0 0,0 1 0 0 0,1-1 1 0 0,-1 1-1 0 0,1-1 0 0 0,-1 1 0 0 0,1-1 0 0 0,-1 1 1 0 0,1-1-1 0 0,0 1 0 0 0,-1-1 0 0 0,1 1 1 0 0,0-1-1 0 0,0 1 0 0 0,27-6 3683 0 0,45 10-4888 0 0,-41-1 1426 0 0,-31-3-763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11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4256 0 0,'0'0'9761'0'0,"-4"12"-5040"0"0,-2 17-3479 0 0,6-18-1107 0 0,1 0 0 0 0,0 0 0 0 0,1 0 0 0 0,0 0 1 0 0,1 0-1 0 0,0 0 0 0 0,5 12 0 0 0,-7-21-130 0 0,-1 0 0 0 0,1 0 1 0 0,0-1-1 0 0,0 1 0 0 0,0 0 0 0 0,0 0 0 0 0,0-1 0 0 0,0 1 1 0 0,1 0-1 0 0,-1-1 0 0 0,0 1 0 0 0,1-1 0 0 0,-1 0 0 0 0,1 1 1 0 0,0-1-1 0 0,-1 0 0 0 0,1 0 0 0 0,0 0 0 0 0,0 0 0 0 0,0 0 1 0 0,-1-1-1 0 0,1 1 0 0 0,0 0 0 0 0,0-1 0 0 0,0 0 1 0 0,0 1-1 0 0,0-1 0 0 0,0 0 0 0 0,0 0 0 0 0,0 0 0 0 0,1 0 1 0 0,-1 0-1 0 0,0-1 0 0 0,0 1 0 0 0,0-1 0 0 0,-1 1 0 0 0,1-1 1 0 0,0 0-1 0 0,0 0 0 0 0,0 1 0 0 0,0-1 0 0 0,-1-1 0 0 0,1 1 1 0 0,0 0-1 0 0,-1 0 0 0 0,1-1 0 0 0,1-1 0 0 0,1 1-25 0 0,-1-1 0 0 0,1 0 0 0 0,0 0-1 0 0,-1-1 1 0 0,0 1 0 0 0,0-1 0 0 0,0 1-1 0 0,0-1 1 0 0,-1 0 0 0 0,1 0 0 0 0,-1 0-1 0 0,0 0 1 0 0,0-1 0 0 0,-1 1 0 0 0,1-1-1 0 0,-1 1 1 0 0,1-6 0 0 0,-2 7 1 0 0,0-1 0 0 0,0 1 1 0 0,-1-1-1 0 0,1 1 0 0 0,-1 0 0 0 0,0-1 1 0 0,1 1-1 0 0,-2 0 0 0 0,1 0 0 0 0,0 0 0 0 0,-1 0 1 0 0,1 0-1 0 0,-1 0 0 0 0,0 0 0 0 0,0 0 1 0 0,0 0-1 0 0,0 1 0 0 0,-1-1 0 0 0,1 1 1 0 0,-1 0-1 0 0,1 0 0 0 0,-1 0 0 0 0,0 0 1 0 0,-3-2-1 0 0,0-2-1223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11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11625 0 0,'0'0'5319'0'0,"-9"1"-1854"0"0,-27 3-3452 0 0,34-3-30 0 0,1 0 0 0 0,-1 1 1 0 0,0 0-1 0 0,1-1 0 0 0,0 1 0 0 0,-1 0 1 0 0,1 0-1 0 0,0 0 0 0 0,0 0 0 0 0,0 0 1 0 0,0 0-1 0 0,0 0 0 0 0,0 0 0 0 0,1 0 1 0 0,-1 0-1 0 0,1 1 0 0 0,-1-1 0 0 0,1 0 1 0 0,0 0-1 0 0,0 0 0 0 0,0 1 1 0 0,0-1-1 0 0,0 0 0 0 0,1 0 0 0 0,-1 1 1 0 0,1-1-1 0 0,-1 0 0 0 0,1 0 0 0 0,0 0 1 0 0,0 0-1 0 0,0 0 0 0 0,0 0 0 0 0,0 0 1 0 0,2 3-1 0 0,1 0-32 0 0,0 0 0 0 0,0 0 0 0 0,1 0 0 0 0,-1 0 0 0 0,1-1 0 0 0,0 0 0 0 0,1 0 1 0 0,-1 0-1 0 0,0-1 0 0 0,11 6 0 0 0,-14-9 52 0 0,0 1 1 0 0,0 0-1 0 0,0 0 0 0 0,0-1 1 0 0,0 1-1 0 0,0 1 1 0 0,0-1-1 0 0,-1 0 1 0 0,1 0-1 0 0,0 1 1 0 0,-1-1-1 0 0,1 1 0 0 0,-1-1 1 0 0,1 1-1 0 0,-1 0 1 0 0,0-1-1 0 0,0 1 1 0 0,0 0-1 0 0,0 0 0 0 0,0 0 1 0 0,0 0-1 0 0,0 0 1 0 0,-1 0-1 0 0,1 0 1 0 0,-1 0-1 0 0,0 0 0 0 0,1 0 1 0 0,-1 1-1 0 0,0-1 1 0 0,0 0-1 0 0,0 0 1 0 0,0 0-1 0 0,-1 0 0 0 0,1 0 1 0 0,-1 0-1 0 0,1 0 1 0 0,-1 0-1 0 0,0 0 1 0 0,0 0-1 0 0,1 0 0 0 0,-2 0 1 0 0,1 0-1 0 0,0 0 1 0 0,0 0-1 0 0,0-1 1 0 0,-1 1-1 0 0,-2 2 0 0 0,0 2 5 0 0,-1 0 0 0 0,-1-1 0 0 0,1 1-1 0 0,-1-1 1 0 0,0 0 0 0 0,0-1 0 0 0,-1 1-1 0 0,1-1 1 0 0,-1 0 0 0 0,0-1 0 0 0,0 0-1 0 0,-10 4 1 0 0,23-18-6536 0 0,13-4 1150 0 0,-9 10 1441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12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5 130 10981 0 0,'0'-2'270'0'0,"0"1"1"0"0,0 0-1 0 0,0-1 0 0 0,1 1 1 0 0,-1 0-1 0 0,0-1 1 0 0,0 1-1 0 0,1 0 0 0 0,-1-1 1 0 0,1 1-1 0 0,-1 0 0 0 0,1 0 1 0 0,0 0-1 0 0,-1-1 0 0 0,1 1 1 0 0,0 0-1 0 0,0 0 1 0 0,0 0-1 0 0,0 0 0 0 0,0 0 1 0 0,0 1-1 0 0,0-1 0 0 0,0 0 1 0 0,0 0-1 0 0,0 1 0 0 0,0-1 1 0 0,1 0-1 0 0,1 0 1 0 0,46-6 126 0 0,-44 7-414 0 0,0 0 1 0 0,0 0 0 0 0,0-1 0 0 0,0 1-1 0 0,0-1 1 0 0,-1 0 0 0 0,1 0 0 0 0,0-1-1 0 0,0 0 1 0 0,-1 1 0 0 0,1-1 0 0 0,-1-1-1 0 0,8-4 1 0 0,-8 2 38 0 0,13-16 373 0 0,-17 20-395 0 0,0 1 1 0 0,0-1-1 0 0,0 0 0 0 0,0 1 1 0 0,0-1-1 0 0,0 0 0 0 0,0 1 1 0 0,0-1-1 0 0,0 0 0 0 0,0 1 1 0 0,0-1-1 0 0,-1 1 0 0 0,1-1 1 0 0,0 0-1 0 0,0 1 0 0 0,-1-1 1 0 0,1 1-1 0 0,0-1 1 0 0,-1 0-1 0 0,1 1 0 0 0,-1-1 1 0 0,1 1-1 0 0,0-1 0 0 0,-1 1 1 0 0,1 0-1 0 0,-1-1 0 0 0,0 1 1 0 0,1-1-1 0 0,-1 1 0 0 0,1 0 1 0 0,-1 0-1 0 0,1-1 0 0 0,-1 1 1 0 0,0 0-1 0 0,1 0 0 0 0,-1 0 1 0 0,0-1-1 0 0,1 1 0 0 0,-2 0 1 0 0,-6-3-216 0 0,-60-16-802 0 0,65 18 985 0 0,-1 1 0 0 0,0-1-1 0 0,0 1 1 0 0,0-1 0 0 0,0 1-1 0 0,0 0 1 0 0,0 1 0 0 0,0-1-1 0 0,0 1 1 0 0,0 0 0 0 0,0 0 0 0 0,1 0-1 0 0,-1 0 1 0 0,-5 3 0 0 0,7-3 41 0 0,1 0 1 0 0,0 1 0 0 0,-1-1 0 0 0,1 1 0 0 0,0-1 0 0 0,0 1 0 0 0,0-1 0 0 0,0 1-1 0 0,0 0 1 0 0,0 0 0 0 0,0-1 0 0 0,1 1 0 0 0,-1 0 0 0 0,0 0 0 0 0,1 0 0 0 0,0 0-1 0 0,-1-1 1 0 0,1 1 0 0 0,0 3 0 0 0,3 40 679 0 0,-2-35-553 0 0,2 4-18 0 0,0 1 0 0 0,0 0 0 0 0,1-1 1 0 0,1 1-1 0 0,1-1 0 0 0,0 0 0 0 0,9 15 1 0 0,-13-25-93 0 0,1 1 1 0 0,-1-1-1 0 0,1 0 1 0 0,0 0-1 0 0,0 0 1 0 0,0 0-1 0 0,1 0 1 0 0,-1-1-1 0 0,1 1 1 0 0,0-1-1 0 0,0 0 1 0 0,0-1-1 0 0,0 1 1 0 0,1 0-1 0 0,-1-1 1 0 0,1 0-1 0 0,-1 0 1 0 0,1-1 0 0 0,0 1-1 0 0,0-1 1 0 0,0 0-1 0 0,0 0 1 0 0,0-1-1 0 0,0 1 1 0 0,8-1-1 0 0,-12 0-51 0 0,-1 0 0 0 0,1 0-1 0 0,-1 0 1 0 0,1-1 0 0 0,-1 1-1 0 0,1 0 1 0 0,-1 0 0 0 0,1 0-1 0 0,-1 0 1 0 0,0 0 0 0 0,1-1-1 0 0,-1 1 1 0 0,1 0 0 0 0,-1 0-1 0 0,1-1 1 0 0,-1 1 0 0 0,0 0-1 0 0,1-1 1 0 0,-1 1 0 0 0,0 0-1 0 0,1-1 1 0 0,-1 1 0 0 0,0-1-1 0 0,0 1 1 0 0,1 0 0 0 0,-1-1-1 0 0,0 1 1 0 0,0-1 0 0 0,0 1-1 0 0,1-1 1 0 0,-1 1 0 0 0,0-1-1 0 0,0 1 1 0 0,0-1 0 0 0,0 1-1 0 0,0-1 1 0 0,0 1 0 0 0,0-1-1 0 0,0 1 1 0 0,0 0 0 0 0,0-1-1 0 0,0 1 1 0 0,-1-1 0 0 0,1 1-1 0 0,0-1 1 0 0,0 1 0 0 0,0-1-1 0 0,-1 1 1 0 0,1-1 0 0 0,0 1-1 0 0,0 0 1 0 0,-1-1 0 0 0,1 1-1 0 0,0 0 1 0 0,-1-1 0 0 0,1 1-1 0 0,-1-1 1 0 0,-22-22-7936 0 0,13 18 2040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6313 0 0,'1'-21'5875'0'0,"3"24"-3326"0"0,1 33-763 0 0,-15 381 1521 0 0,15-388-3079 0 0,0-1-2964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78 784 0 0,'2'-14'12274'0'0,"19"11"-10861"0"0,30 2 147 0 0,-1-2-1 0 0,1-2 0 0 0,74-18 1 0 0,-93 8-1113 0 0,-7 3-3165 0 0,-23 11 2217 0 0,-1 1 0 0 0,0 0 0 0 0,0 0 0 0 0,1 0 0 0 0,-1-1 1 0 0,0 1-1 0 0,1 1 0 0 0,-1-1 0 0 0,0 0 0 0 0,1 0 0 0 0,-1 0 0 0 0,0 1 0 0 0,0-1 0 0 0,1 0 0 0 0,-1 1 0 0 0,0 0 0 0 0,0-1 0 0 0,1 2 0 0 0,5 0-3405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5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40 0 0,'25'-6'1812'0'0,"-16"34"7774"0"0,-7-25-9258 0 0,-1 0 1 0 0,1 1-1 0 0,-1-1 0 0 0,0 1 0 0 0,0 0 0 0 0,0-1 0 0 0,0 1 0 0 0,0 4 0 0 0,-1 1-58 0 0,1-1-1 0 0,1 0 0 0 0,-1 1 0 0 0,1-1 0 0 0,1 0 0 0 0,3 10 1 0 0,-5-16-229 0 0,-1 0 0 0 0,1 0 0 0 0,0 0 0 0 0,0 0 0 0 0,-1 0 0 0 0,1-1 0 0 0,1 1 1 0 0,-1 0-1 0 0,0 0 0 0 0,0-1 0 0 0,1 1 0 0 0,-1-1 0 0 0,1 1 0 0 0,-1-1 0 0 0,1 1 1 0 0,0-1-1 0 0,-1 0 0 0 0,1 0 0 0 0,0 0 0 0 0,0 0 0 0 0,0 0 0 0 0,0 0 0 0 0,0-1 0 0 0,0 1 1 0 0,0 0-1 0 0,0-1 0 0 0,0 0 0 0 0,0 1 0 0 0,0-1 0 0 0,3 0 0 0 0,-2-1-9 0 0,0 0-1 0 0,0-1 0 0 0,-1 1 0 0 0,1-1 1 0 0,0 1-1 0 0,-1-1 0 0 0,1 0 0 0 0,-1 0 0 0 0,1 0 1 0 0,-1 0-1 0 0,0 0 0 0 0,0-1 0 0 0,0 1 1 0 0,0-1-1 0 0,0 1 0 0 0,-1-1 0 0 0,1 0 1 0 0,-1 1-1 0 0,0-1 0 0 0,2-5 0 0 0,0 0-69 0 0,-1-1 0 0 0,1 1 0 0 0,-2-1 0 0 0,1 0-1 0 0,-1 0 1 0 0,0-9 0 0 0,-1 15 0 0 0,0 0 0 0 0,0 0 0 0 0,0 0-1 0 0,-1 0 1 0 0,1 0 0 0 0,-1 1 0 0 0,1-1 0 0 0,-1 0 0 0 0,0 0-1 0 0,0 0 1 0 0,-1 0 0 0 0,1 1 0 0 0,0-1 0 0 0,-1 0 0 0 0,0 1 0 0 0,0 0-1 0 0,0-1 1 0 0,0 1 0 0 0,0 0 0 0 0,0 0 0 0 0,0 0 0 0 0,-4-3 0 0 0,4 5 31 0 0,0-1 0 0 0,0 0 0 0 0,0 1 0 0 0,-1-1 0 0 0,1 1 0 0 0,0 0 0 0 0,0 0 0 0 0,0 0 0 0 0,0 0 0 0 0,-1 0 0 0 0,1 0 0 0 0,0 0 0 0 0,0 1 0 0 0,0-1 0 0 0,0 1 0 0 0,0 0 0 0 0,0-1 0 0 0,0 1 0 0 0,0 0 0 0 0,0 0 0 0 0,0 0 0 0 0,0 1 0 0 0,0-1 0 0 0,1 0 0 0 0,-1 1 0 0 0,0-1 0 0 0,1 1 0 0 0,-1 0 0 0 0,1-1 0 0 0,0 1 0 0 0,-2 3 0 0 0,2-4-25 0 0,-1 1-61 0 0,0 0 0 0 0,0 0 1 0 0,0 1-1 0 0,1-1 0 0 0,-1 0 0 0 0,1 1 0 0 0,0-1 0 0 0,-1 1 0 0 0,1-1 1 0 0,0 1-1 0 0,0 0 0 0 0,1 0 0 0 0,-1-1 0 0 0,1 1 0 0 0,-1 0 0 0 0,1 0 1 0 0,0 3-1 0 0,0-5-144 0 0,1-1 0 0 0,-1 0 1 0 0,1 1-1 0 0,-1-1 0 0 0,1 0 1 0 0,-1 0-1 0 0,1 0 0 0 0,-1 0 0 0 0,1 1 1 0 0,-1-1-1 0 0,1 0 0 0 0,-1 0 1 0 0,1 0-1 0 0,-1 0 0 0 0,1 0 1 0 0,-1 0-1 0 0,1 0 0 0 0,0 0 0 0 0,-1-1 1 0 0,1 1-1 0 0,-1 0 0 0 0,1 0 1 0 0,-1 0-1 0 0,1-1 0 0 0,0 1 1 0 0,5-2-5245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5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16 159 1788 0 0,'-3'0'9986'0'0,"2"1"-9847"0"0,0 0 0 0 0,0 0 0 0 0,0 0 0 0 0,0 1 0 0 0,0-1-1 0 0,0 0 1 0 0,0 0 0 0 0,1 0 0 0 0,-1 0 0 0 0,1 1 0 0 0,-1-1 0 0 0,1 0-1 0 0,-1 1 1 0 0,1-1 0 0 0,-1 2 0 0 0,1 7 355 0 0,2 17-84 0 0,-2-27-375 0 0,0 1 0 0 0,0 0 0 0 0,1 0 0 0 0,-1-1 0 0 0,0 1 0 0 0,1-1 0 0 0,-1 1 0 0 0,1 0 0 0 0,-1-1 0 0 0,1 1 0 0 0,-1-1 0 0 0,1 1 0 0 0,-1-1 0 0 0,1 1 0 0 0,0-1 0 0 0,-1 1 0 0 0,1-1 0 0 0,-1 0 0 0 0,1 1 0 0 0,0-1 0 0 0,0 0-1 0 0,-1 1 1 0 0,1-1 0 0 0,0 0 0 0 0,-1 0 0 0 0,1 0 0 0 0,0 0 0 0 0,0 0 0 0 0,-1 0 0 0 0,2 0 0 0 0,3-43 1743 0 0,-6 7-1558 0 0,0 25-232 0 0,0-1 1 0 0,1 1-1 0 0,0-1 0 0 0,1 1 1 0 0,0 0-1 0 0,6-23 0 0 0,-5 32 0 0 0,-1-1 0 0 0,1 1 0 0 0,0 0 1 0 0,0 0-1 0 0,0 0 0 0 0,0 0 0 0 0,1 1 0 0 0,-1-1 0 0 0,0 0 0 0 0,1 1 0 0 0,-1 0 0 0 0,1-1 0 0 0,-1 1 0 0 0,1 0 0 0 0,0 0 0 0 0,0 1 0 0 0,-1-1 0 0 0,4 0 1 0 0,65-10 162 0 0,-50 8-182 0 0,28-1-541 0 0,-37 5-3124 0 0,-33 8-4119 0 0,11-6 4444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6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5 133 888 0 0,'3'-2'11154'0'0,"-5"7"-11366"0"0,1 0 809 0 0,-1 0-1 0 0,1 0 0 0 0,0 1 0 0 0,1-1 1 0 0,-1 0-1 0 0,1 11 0 0 0,0-15-477 0 0,25-29 1743 0 0,4-41-1396 0 0,-23 51-427 0 0,0 1 0 0 0,14-25-1 0 0,-19 41-39 0 0,-1 1 0 0 0,0-1-1 0 0,1 1 1 0 0,-1-1 0 0 0,0 0 0 0 0,1 1 0 0 0,-1-1 0 0 0,1 1-1 0 0,-1-1 1 0 0,1 1 0 0 0,-1 0 0 0 0,1-1 0 0 0,-1 1-1 0 0,1 0 1 0 0,-1-1 0 0 0,1 1 0 0 0,-1 0 0 0 0,1-1-1 0 0,0 1 1 0 0,-1 0 0 0 0,1 0 0 0 0,0 0 0 0 0,-1 0-1 0 0,1 0 1 0 0,0 0 0 0 0,-1 0 0 0 0,1 0 0 0 0,0 0-1 0 0,-1 0 1 0 0,1 0 0 0 0,1 0 0 0 0,19 16 204 0 0,9 27 214 0 0,-30-43-417 0 0,3 6-3 0 0,1 0 0 0 0,-1 0 0 0 0,1-1 0 0 0,0 0 0 0 0,0 0 0 0 0,1 0 0 0 0,-1 0 0 0 0,1-1 0 0 0,0 1 1 0 0,1-1-1 0 0,-1 0 0 0 0,1-1 0 0 0,-1 1 0 0 0,1-1 0 0 0,0-1 0 0 0,0 1 0 0 0,0-1 0 0 0,1 0 0 0 0,-1 0 0 0 0,1 0 0 0 0,-1-1 0 0 0,12 0 0 0 0,-19 0-56 0 0,1-1 0 0 0,0 0 0 0 0,0 0 1 0 0,0 0-1 0 0,0 0 0 0 0,0 0 0 0 0,0 0 0 0 0,0 0 0 0 0,0 0 0 0 0,0 0 0 0 0,0 0 1 0 0,0 0-1 0 0,0 1 0 0 0,-1-1 0 0 0,1 0 0 0 0,0 0 0 0 0,0 0 0 0 0,0 0 0 0 0,0 0 1 0 0,0 0-1 0 0,0 0 0 0 0,0 0 0 0 0,0 1 0 0 0,0-1 0 0 0,0 0 0 0 0,0 0 1 0 0,0 0-1 0 0,0 0 0 0 0,0 0 0 0 0,0 0 0 0 0,0 0 0 0 0,0 0 0 0 0,0 1 0 0 0,0-1 1 0 0,1 0-1 0 0,-1 0 0 0 0,0 0 0 0 0,0 0 0 0 0,0 0 0 0 0,0 0 0 0 0,0 0 0 0 0,0 0 1 0 0,0 0-1 0 0,0 0 0 0 0,0 1 0 0 0,0-1 0 0 0,0 0 0 0 0,0 0 0 0 0,1 0 0 0 0,-1 0 1 0 0,0 0-1 0 0,0 0 0 0 0,0 0 0 0 0,0 0 0 0 0,0 0 0 0 0,0 0 0 0 0,0 0 0 0 0,0 0 1 0 0,1 0-1 0 0,-1 0 0 0 0,0 0 0 0 0,0 0 0 0 0,0 0 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6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1540 0 0,'1'0'11916'0'0,"-5"4"-8044"0"0,-22 18-3768 0 0,21-16 37 0 0,1 1-1 0 0,0 0 1 0 0,1 0-1 0 0,0 0 1 0 0,0 0-1 0 0,0 1 1 0 0,-1 9-1 0 0,3-16-128 0 0,1 1 1 0 0,0-1-1 0 0,-1 1 0 0 0,1-1 1 0 0,0 1-1 0 0,0-1 0 0 0,0 1 1 0 0,0-1-1 0 0,0 1 0 0 0,1-1 1 0 0,-1 1-1 0 0,0-1 0 0 0,1 1 0 0 0,-1-1 1 0 0,1 0-1 0 0,0 1 0 0 0,-1-1 1 0 0,2 2-1 0 0,-1-2 1 0 0,0-1 0 0 0,0 1 0 0 0,1 0-1 0 0,-1-1 1 0 0,0 1 0 0 0,0-1 0 0 0,1 1 0 0 0,-1-1 0 0 0,0 0 0 0 0,1 1 0 0 0,-1-1-1 0 0,0 0 1 0 0,1 0 0 0 0,-1 0 0 0 0,1 0 0 0 0,-1 0 0 0 0,0 0 0 0 0,1-1-1 0 0,-1 1 1 0 0,0 0 0 0 0,1-1 0 0 0,-1 1 0 0 0,0-1 0 0 0,2 0 0 0 0,2-1-32 0 0,-1 1 1 0 0,1-1 0 0 0,-1 0-1 0 0,0-1 1 0 0,1 1-1 0 0,-1-1 1 0 0,0 0 0 0 0,0 0-1 0 0,-1 0 1 0 0,1 0-1 0 0,-1-1 1 0 0,1 1 0 0 0,-1-1-1 0 0,0 0 1 0 0,0 0-1 0 0,-1 0 1 0 0,1-1 0 0 0,-1 1-1 0 0,0 0 1 0 0,0-1 0 0 0,-1 0-1 0 0,1 1 1 0 0,-1-1-1 0 0,0 0 1 0 0,0 0 0 0 0,0 0-1 0 0,-1 0 1 0 0,0-7-1 0 0,-14 59 859 0 0,13-46-854 0 0,0 1 1 0 0,1 0-1 0 0,-1-1 0 0 0,1 1 1 0 0,0 0-1 0 0,-1-1 0 0 0,1 1 1 0 0,0 0-1 0 0,0-1 0 0 0,0 1 1 0 0,0 0-1 0 0,1 0 1 0 0,-1-1-1 0 0,0 1 0 0 0,1 0 1 0 0,-1-1-1 0 0,1 1 0 0 0,-1-1 1 0 0,1 1-1 0 0,0-1 1 0 0,0 1-1 0 0,0-1 0 0 0,-1 1 1 0 0,1-1-1 0 0,1 1 0 0 0,-1-1 1 0 0,0 0-1 0 0,0 0 0 0 0,0 0 1 0 0,1 0-1 0 0,-1 0 1 0 0,1 0-1 0 0,-1 0 0 0 0,1 0 1 0 0,-1 0-1 0 0,1-1 0 0 0,-1 1 1 0 0,1 0-1 0 0,0-1 1 0 0,-1 0-1 0 0,1 1 0 0 0,0-1 1 0 0,-1 0-1 0 0,4 0 0 0 0,-4 0-231 0 0,-1 0-1 0 0,0 0 0 0 0,1 0 0 0 0,-1 0 1 0 0,0 0-1 0 0,0 0 0 0 0,1-1 0 0 0,-1 1 0 0 0,4-6-5406 0 0,-4 5 5406 0 0,0 1 0 0 0,0 0 1 0 0,-1-1-1 0 0,1 1 0 0 0,0 0 0 0 0,0-1 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7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112 279 5673 0 0,'14'-6'5167'0'0,"8"-3"-3398"0"0,8-5 1065 0 0,-49 22-2352 0 0,-5 1 21 0 0,-44 25 0 0 0,63-31-402 0 0,0 0 0 0 0,0 0 0 0 0,1 0 0 0 0,-1 1 0 0 0,1-1 0 0 0,0 1 0 0 0,0 0 0 0 0,0 0 1 0 0,0 1-1 0 0,1-1 0 0 0,0 1 0 0 0,0 0 0 0 0,0 0 0 0 0,0 0 0 0 0,-2 9 0 0 0,4-13-97 0 0,1 0 1 0 0,0 0-1 0 0,-1 0 1 0 0,1 0-1 0 0,0 0 1 0 0,0 0-1 0 0,0 0 1 0 0,0 0-1 0 0,0 0 1 0 0,0 0-1 0 0,0 0 1 0 0,0 0-1 0 0,0 0 1 0 0,0 0-1 0 0,0 0 1 0 0,1 0-1 0 0,-1 1 1 0 0,1-1-1 0 0,-1 0 1 0 0,0-1-1 0 0,1 1 1 0 0,0 0-1 0 0,-1 0 1 0 0,1 0-1 0 0,0 0 1 0 0,-1 0-1 0 0,3 1 1 0 0,-2-1 5 0 0,1-1 1 0 0,0 1-1 0 0,0 0 0 0 0,0-1 1 0 0,-1 0-1 0 0,1 1 1 0 0,0-1-1 0 0,0 0 1 0 0,0 0-1 0 0,0 0 0 0 0,0 0 1 0 0,0 0-1 0 0,0-1 1 0 0,2 0-1 0 0,4-1 1 0 0,0 0 0 0 0,-1 0 0 0 0,1-1-1 0 0,-1-1 1 0 0,1 1 0 0 0,9-7 0 0 0,15-15-286 0 0,32-31 1 0 0,-56 48 239 0 0,0 0 1 0 0,-1-1-1 0 0,0 0 1 0 0,0 0-1 0 0,-1-1 0 0 0,0 1 1 0 0,-1-1-1 0 0,0 0 1 0 0,4-13-1 0 0,5-12 40 0 0,-11 27-15 0 0,0 0 0 0 0,0 0 0 0 0,0 0 0 0 0,2-16 0 0 0,-1-78-30 0 0,-25 147 1087 0 0,10 1-410 0 0,2-1 1 0 0,2 1-1 0 0,-2 60 1 0 0,2-23-707 0 0,7-40 2 0 0,4-21-218 0 0,-4-22 254 0 0,0 0 0 0 0,0 1 0 0 0,0-1 0 0 0,0 0 1 0 0,0 0-1 0 0,1 1 0 0 0,-1-1 0 0 0,0 0 0 0 0,0 1 0 0 0,0-1 0 0 0,0 0 0 0 0,0 0 1 0 0,1 1-1 0 0,-1-1 0 0 0,0 0 0 0 0,0 0 0 0 0,1 1 0 0 0,-1-1 0 0 0,0 0 0 0 0,0 0 1 0 0,1 0-1 0 0,-1 0 0 0 0,0 1 0 0 0,0-1 0 0 0,1 0 0 0 0,-1 0 0 0 0,0 0 0 0 0,1 0 1 0 0,-1 0-1 0 0,0 0 0 0 0,1 0 0 0 0,-1 0 0 0 0,0 0 0 0 0,1 0 0 0 0,-1 0 0 0 0,0 0 1 0 0,0 0-1 0 0,1 0 0 0 0,1-2-918 0 0,0 0 1 0 0,-1 0-1 0 0,1-1 0 0 0,-1 1 1 0 0,1 0-1 0 0,-1-1 0 0 0,0 1 1 0 0,0-1-1 0 0,0 0 0 0 0,0-2 1 0 0,0-6-6063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9:0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1 848 0 0,'4'1'13263'0'0,"10"18"-11178"0"0,2 4-1337 0 0,-10-16-648 0 0,-1 1 0 0 0,-1 0 0 0 0,1 1 0 0 0,-1-1 0 0 0,-1 1 0 0 0,0-1 0 0 0,0 1 0 0 0,-1 0 0 0 0,0 0 0 0 0,0 0 0 0 0,-1 1 0 0 0,0-1 0 0 0,-1 11 0 0 0,0-20-99 0 0,0 0 0 0 0,0 1 0 0 0,1-1-1 0 0,-1 0 1 0 0,0 0 0 0 0,0 0-1 0 0,0 1 1 0 0,0-1 0 0 0,0 0 0 0 0,0 0-1 0 0,0 1 1 0 0,-1-1 0 0 0,1 0-1 0 0,0 0 1 0 0,0 0 0 0 0,0 1 0 0 0,0-1-1 0 0,0 0 1 0 0,0 0 0 0 0,0 0-1 0 0,0 1 1 0 0,-1-1 0 0 0,1 0 0 0 0,0 0-1 0 0,0 0 1 0 0,0 1 0 0 0,0-1-1 0 0,0 0 1 0 0,-1 0 0 0 0,1 0 0 0 0,0 0-1 0 0,0 0 1 0 0,0 0 0 0 0,-1 1 0 0 0,1-1-1 0 0,0 0 1 0 0,0 0 0 0 0,-1 0-1 0 0,1 0 1 0 0,0 0 0 0 0,-1 0 0 0 0,-4-12-948 0 0,8 1 383 0 0,-1 22 13 0 0,-2-11 560 0 0,-24 32 1713 0 0,-11 17-1522 0 0,31-40-2490 0 0,12-19-3229 0 0,-3 3 613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47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3696 0 0,'25'-7'13011'0'0,"-24"13"-10791"0"0,-2 4-1606 0 0,1-4-530 0 0,1 1-1 0 0,-1-1 1 0 0,1 1-1 0 0,1-1 1 0 0,-1 1-1 0 0,1-1 1 0 0,0 0-1 0 0,0 0 1 0 0,4 8-1 0 0,-5-13-82 0 0,0 1 1 0 0,0-1-1 0 0,0 0 0 0 0,0 1 1 0 0,0-1-1 0 0,0 0 0 0 0,0 0 1 0 0,0 1-1 0 0,1-1 0 0 0,-1 0 1 0 0,0 0-1 0 0,1-1 0 0 0,-1 1 1 0 0,1 0-1 0 0,-1 0 0 0 0,1-1 1 0 0,0 1-1 0 0,-1-1 0 0 0,1 1 1 0 0,-1-1-1 0 0,1 0 0 0 0,0 1 1 0 0,-1-1-1 0 0,1 0 0 0 0,0 0 1 0 0,0 0-1 0 0,-1-1 0 0 0,1 1 1 0 0,0 0-1 0 0,-1 0 0 0 0,1-1 1 0 0,-1 1-1 0 0,1-1 0 0 0,-1 0 1 0 0,1 1-1 0 0,-1-1 0 0 0,1 0 1 0 0,-1 0-1 0 0,1 0 0 0 0,-1 0 1 0 0,3-2-1 0 0,-1 0-38 0 0,0 0 0 0 0,1-1 0 0 0,-1 1 1 0 0,0 0-1 0 0,-1-1 0 0 0,1 1 0 0 0,-1-1 0 0 0,1 0 1 0 0,-1 0-1 0 0,0 0 0 0 0,0 0 0 0 0,-1-1 0 0 0,0 1 0 0 0,1 0 1 0 0,-1-1-1 0 0,0 1 0 0 0,-1 0 0 0 0,1-1 0 0 0,-1 1 1 0 0,0-1-1 0 0,0 1 0 0 0,-1-1 0 0 0,1 1 0 0 0,-1-1 1 0 0,0 1-1 0 0,0-1 0 0 0,0 1 0 0 0,-1 0 0 0 0,0 0 0 0 0,0 0 1 0 0,0 0-1 0 0,0 0 0 0 0,0 0 0 0 0,-1 0 0 0 0,1 1 1 0 0,-1-1-1 0 0,0 1 0 0 0,0 0 0 0 0,-1 0 0 0 0,1 0 1 0 0,-1 0-1 0 0,1 0 0 0 0,-1 1 0 0 0,0 0 0 0 0,0-1 0 0 0,0 1 1 0 0,0 1-1 0 0,-1-1 0 0 0,1 1 0 0 0,-6-2 0 0 0,8 4 48 0 0,0-1 0 0 0,0 0 0 0 0,0 1-1 0 0,0 0 1 0 0,0-1 0 0 0,0 1-1 0 0,0 0 1 0 0,0 0 0 0 0,0 0 0 0 0,0 0-1 0 0,1 0 1 0 0,-1 1 0 0 0,0-1-1 0 0,1 0 1 0 0,-1 1 0 0 0,0-1 0 0 0,1 1-1 0 0,0 0 1 0 0,-1-1 0 0 0,1 1-1 0 0,0 0 1 0 0,0 0 0 0 0,0 0 0 0 0,0 0-1 0 0,1 0 1 0 0,-1 0 0 0 0,0 0-1 0 0,0 3 1 0 0,1-4-43 0 0,0 0-1 0 0,1 0 1 0 0,-1 0-1 0 0,0 0 1 0 0,0-1 0 0 0,0 1-1 0 0,1 0 1 0 0,-1 0-1 0 0,0 0 1 0 0,1-1-1 0 0,-1 1 1 0 0,1 0 0 0 0,-1-1-1 0 0,1 1 1 0 0,-1 0-1 0 0,1-1 1 0 0,-1 1-1 0 0,1 0 1 0 0,0-1 0 0 0,-1 1-1 0 0,1-1 1 0 0,0 1-1 0 0,0-1 1 0 0,-1 0-1 0 0,1 1 1 0 0,0-1 0 0 0,0 0-1 0 0,0 1 1 0 0,-1-1-1 0 0,1 0 1 0 0,0 0-1 0 0,0 0 1 0 0,0 0 0 0 0,0 0-1 0 0,0 0 1 0 0,0 0-1 0 0,37 2-6865 0 0,-24-5 1239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1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 1772 0 0,'-2'0'8924'0'0,"-2"1"-4815"0"0,-26 4-2317 0 0,25-1-1748 0 0,0 1-1 0 0,-1-1 1 0 0,1 1 0 0 0,1 0-1 0 0,-1 0 1 0 0,1 0 0 0 0,0 1-1 0 0,-6 9 1 0 0,-10 12 144 0 0,11-16-120 0 0,-1 0 0 0 0,2 1 1 0 0,0 0-1 0 0,0 1 1 0 0,1-1-1 0 0,1 2 0 0 0,0-1 1 0 0,1 1-1 0 0,0-1 1 0 0,1 1-1 0 0,1 1 0 0 0,0-1 1 0 0,1 0-1 0 0,0 1 1 0 0,1-1-1 0 0,1 1 0 0 0,0-1 1 0 0,1 1-1 0 0,4 20 1 0 0,1-13 110 0 0,1 0-1 0 0,10 22 1 0 0,-10-30-193 0 0,-2 0 0 0 0,1 1 0 0 0,-2 0 0 0 0,0 0-1 0 0,0 0 1 0 0,1 30 0 0 0,-3-8-55 0 0,0-28-12 0 0,-2 1 0 0 0,1-1 0 0 0,-1 1-1 0 0,-1-1 1 0 0,-2 14 0 0 0,2-17-424 0 0,-1 0-1 0 0,0 0 1 0 0,0 1-1 0 0,-1-1 1 0 0,0-1-1 0 0,0 1 1 0 0,0 0-1 0 0,-8 9 1 0 0,10-11-2582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37 2508 0 0,'-4'-7'11150'0'0,"4"7"-10970"0"0,16-4 3059 0 0,22 0-2349 0 0,-8 5-816 0 0,-1-2-1 0 0,0-1 1 0 0,1-1 0 0 0,33-9 0 0 0,-61 12-536 0 0,18-5-458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1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4136 0 0,'8'0'7148'0'0,"25"0"-4163"0"0,-14-4-2280 0 0,0 0 1 0 0,-1-2 0 0 0,1 0 0 0 0,33-16-1 0 0,-30 12-574 0 0,-17 7-223 0 0,-9 1-3 0 0,-26 4-81 0 0,-39 12 33 0 0,68-13 135 0 0,0 0-1 0 0,0 0 1 0 0,0 0-1 0 0,0-1 1 0 0,0 1-1 0 0,0 0 1 0 0,0 0 0 0 0,1 0-1 0 0,-1 0 1 0 0,0 0-1 0 0,0 1 1 0 0,1-1-1 0 0,-1 0 1 0 0,1 0-1 0 0,-1 0 1 0 0,1 1-1 0 0,0-1 1 0 0,-1 0-1 0 0,1 0 1 0 0,0 1 0 0 0,0-1-1 0 0,0 0 1 0 0,0 1-1 0 0,0-1 1 0 0,0 0-1 0 0,1 3 1 0 0,8 40 527 0 0,-6-29-602 0 0,-1-7 161 0 0,0 0 0 0 0,0-1 0 0 0,1 1 0 0 0,0-1 1 0 0,0 0-1 0 0,8 12 0 0 0,13 7-1020 0 0,-22-25 523 0 0,0 0 0 0 0,-1 0-1 0 0,1 0 1 0 0,0 0 0 0 0,0 0-1 0 0,0 0 1 0 0,0 0 0 0 0,0-1-1 0 0,1 1 1 0 0,-1-1-1 0 0,0 1 1 0 0,4-1 0 0 0,-1-1-3412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2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88 1656 0 0,'-4'-23'12703'0'0,"1"7"-10082"0"0,4 15-2624 0 0,-1-1 1 0 0,0 1 0 0 0,0 0-1 0 0,1 0 1 0 0,-1 0 0 0 0,0-1-1 0 0,1 1 1 0 0,-1 0 0 0 0,1 0-1 0 0,0 0 1 0 0,-1 0-1 0 0,1 0 1 0 0,0 0 0 0 0,0 0-1 0 0,-1 0 1 0 0,1 0 0 0 0,0 0-1 0 0,0 1 1 0 0,0-1-1 0 0,0 0 1 0 0,0 0 0 0 0,0 1-1 0 0,0-1 1 0 0,0 1 0 0 0,1-1-1 0 0,-1 1 1 0 0,0 0-1 0 0,0-1 1 0 0,0 1 0 0 0,1 0-1 0 0,-1 0 1 0 0,0 0 0 0 0,0-1-1 0 0,3 2 1 0 0,45-3 149 0 0,-18 3 490 0 0,-42-2-628 0 0,0 0 1 0 0,0 0-1 0 0,0-1 1 0 0,1 0-1 0 0,-1-1 1 0 0,-19-8-1 0 0,30 11-33 0 0,-10 81-664 0 0,10-74 694 0 0,0 1 1 0 0,0 0-1 0 0,1-1 0 0 0,1 1 0 0 0,-1-1 1 0 0,5 14-1 0 0,-5-20-19 0 0,-1 0 0 0 0,1 1 0 0 0,0-1-1 0 0,-1 0 1 0 0,1 0 0 0 0,0 0 0 0 0,0 1 0 0 0,0-1-1 0 0,0 0 1 0 0,0 0 0 0 0,0 0 0 0 0,0 0 0 0 0,0-1 0 0 0,0 1-1 0 0,0 0 1 0 0,0 0 0 0 0,1-1 0 0 0,-1 1 0 0 0,0 0 0 0 0,0-1-1 0 0,1 1 1 0 0,-1-1 0 0 0,0 0 0 0 0,1 1 0 0 0,-1-1-1 0 0,1 0 1 0 0,-1 0 0 0 0,0 0 0 0 0,1 0 0 0 0,-1 0 0 0 0,1 0-1 0 0,-1-1 1 0 0,0 1 0 0 0,1 0 0 0 0,-1-1 0 0 0,0 1-1 0 0,1-1 1 0 0,-1 1 0 0 0,0-1 0 0 0,1 0 0 0 0,-1 1 0 0 0,0-1-1 0 0,0 0 1 0 0,0 0 0 0 0,2-1 0 0 0,42-34-4016 0 0,-43 34 2924 0 0,0-1 0 0 0,1 0 0 0 0,-1 1 0 0 0,0-1-1 0 0,-1 0 1 0 0,1 0 0 0 0,0-1 0 0 0,1-4 0 0 0,-2 1-1393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2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121 239 4212 0 0,'1'-2'7500'0'0,"-7"4"-3193"0"0,-19 9-1861 0 0,-30 20-2483 0 0,52-29 64 0 0,0 0 1 0 0,1 1-1 0 0,-1-1 1 0 0,1 0-1 0 0,-1 1 1 0 0,1 0-1 0 0,0-1 1 0 0,0 1-1 0 0,0 0 1 0 0,0 0-1 0 0,1 0 1 0 0,-1 0-1 0 0,1 1 1 0 0,0-1-1 0 0,0 0 1 0 0,0 1-1 0 0,0-1 1 0 0,1 0 0 0 0,-1 1-1 0 0,1-1 1 0 0,0 7-1 0 0,0-10-30 0 0,0 1 0 0 0,0-1 0 0 0,0 0 0 0 0,0 1 0 0 0,0-1 0 0 0,0 0-1 0 0,0 1 1 0 0,0-1 0 0 0,0 0 0 0 0,0 1 0 0 0,0-1 0 0 0,1 0 0 0 0,-1 1 0 0 0,0-1 0 0 0,0 0 0 0 0,0 1 0 0 0,1-1-1 0 0,-1 0 1 0 0,0 1 0 0 0,0-1 0 0 0,1 0 0 0 0,-1 0 0 0 0,0 0 0 0 0,0 1 0 0 0,1-1 0 0 0,-1 0 0 0 0,0 0 0 0 0,1 0 0 0 0,-1 0-1 0 0,0 1 1 0 0,1-1 0 0 0,-1 0 0 0 0,0 0 0 0 0,1 0 0 0 0,-1 0 0 0 0,1 0 0 0 0,-1 0 0 0 0,1 0 0 0 0,19-5-48 0 0,15-14-351 0 0,-23 8 366 0 0,-1 0 1 0 0,0 0-1 0 0,-1-1 1 0 0,0 0-1 0 0,-1-1 0 0 0,-1 0 1 0 0,0-1-1 0 0,0 1 1 0 0,-1-1-1 0 0,-1-1 1 0 0,-1 1-1 0 0,0-1 1 0 0,0 0-1 0 0,-2-1 0 0 0,0 1 1 0 0,-1-1-1 0 0,0 1 1 0 0,-1-23-1 0 0,-6-15 358 0 0,3 95 486 0 0,-10 54 0 0 0,0-2-409 0 0,3-39-319 0 0,-1 17-151 0 0,10-72 11 0 0,0-1 0 0 0,0 1 0 0 0,0 0 0 0 0,1 0 0 0 0,-1 0 0 0 0,0 0 0 0 0,0 0 1 0 0,0 0-1 0 0,0 0 0 0 0,1 0 0 0 0,-1 0 0 0 0,0-1 0 0 0,0 1 0 0 0,0 0 0 0 0,1 0 0 0 0,-1 0 0 0 0,0 0 0 0 0,0 0 0 0 0,0 0 1 0 0,1 0-1 0 0,-1 0 0 0 0,0 0 0 0 0,0 0 0 0 0,0 1 0 0 0,1-1 0 0 0,-1 0 0 0 0,0 0 0 0 0,0 0 0 0 0,0 0 0 0 0,0 0 0 0 0,1 0 1 0 0,-1 0-1 0 0,0 0 0 0 0,0 0 0 0 0,0 1 0 0 0,0-1 0 0 0,0 0 0 0 0,1 0 0 0 0,-1 0 0 0 0,0 0 0 0 0,0 0 0 0 0,0 1 1 0 0,0-1-1 0 0,0 0 0 0 0,0 0 0 0 0,0 1 0 0 0,9-20-6810 0 0,-5 8 250 0 0,1-5 2796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3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11837 0 0,'0'1'254'0'0,"-1"1"0"0"0,0-1 1 0 0,0 1-1 0 0,0-1 0 0 0,1 0 0 0 0,-1 0 0 0 0,0 0 1 0 0,-1 1-1 0 0,1-1 0 0 0,0 0 0 0 0,0 0 0 0 0,0 0 1 0 0,-1-1-1 0 0,1 1 0 0 0,0 0 0 0 0,-1 0 0 0 0,1-1 1 0 0,-1 1-1 0 0,1-1 0 0 0,-1 1 0 0 0,1-1 0 0 0,-3 1 1 0 0,-48 11 47 0 0,35-8 113 0 0,10-2-363 0 0,0-1 1 0 0,1 2-1 0 0,-1-1 0 0 0,1 1 1 0 0,-1 0-1 0 0,1 0 1 0 0,0 0-1 0 0,0 1 0 0 0,0 0 1 0 0,-6 7-1 0 0,12-10-52 0 0,0 0 0 0 0,0 0 0 0 0,0-1 0 0 0,0 1 0 0 0,0 0 0 0 0,0 0 0 0 0,0 0 0 0 0,0 0 0 0 0,1 0 0 0 0,-1 0 0 0 0,0 0 0 0 0,1 0 0 0 0,-1 0 0 0 0,1-1 0 0 0,-1 1 0 0 0,1 0 1 0 0,-1 0-1 0 0,1 0 0 0 0,-1-1 0 0 0,1 1 0 0 0,0 0 0 0 0,0-1 0 0 0,-1 1 0 0 0,1-1 0 0 0,0 1 0 0 0,0-1 0 0 0,-1 1 0 0 0,1-1 0 0 0,0 1 0 0 0,0-1 0 0 0,0 0 0 0 0,0 1 0 0 0,0-1 0 0 0,1 0 0 0 0,37 14 119 0 0,-38-14-127 0 0,79 14 5 0 0,-63-13 192 0 0,0 2 0 0 0,-1 0 0 0 0,1 0 1 0 0,21 9-1 0 0,-37-12-179 0 0,-1 1 0 0 0,1-1-1 0 0,0 0 1 0 0,-1 0 0 0 0,1 0 0 0 0,-1 1 0 0 0,1-1 0 0 0,-1 0-1 0 0,1 1 1 0 0,-1-1 0 0 0,1 0 0 0 0,-1 1 0 0 0,1-1 0 0 0,-1 1-1 0 0,0-1 1 0 0,1 1 0 0 0,-1-1 0 0 0,0 1 0 0 0,1-1 0 0 0,-1 1-1 0 0,0-1 1 0 0,0 1 0 0 0,1-1 0 0 0,-1 1 0 0 0,0-1 0 0 0,0 1 0 0 0,0 0-1 0 0,0-1 1 0 0,0 1 0 0 0,0-1 0 0 0,0 1 0 0 0,0 0 0 0 0,0-1-1 0 0,0 1 1 0 0,0-1 0 0 0,0 2 0 0 0,-18 20 144 0 0,-29 10-140 0 0,16-16-570 0 0,-43 13 1 0 0,19-7-766 0 0,68-30-9242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4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1 860 0 0,'-3'1'868'0'0,"-1"0"1"0"0,1 0-1 0 0,0 0 0 0 0,-1 1 0 0 0,1 0 0 0 0,0-1 1 0 0,0 1-1 0 0,0 0 0 0 0,0 1 0 0 0,0-1 1 0 0,0 0-1 0 0,-4 6 0 0 0,3-3-338 0 0,0 0 0 0 0,0 0 0 0 0,1 1 0 0 0,0 0 0 0 0,0 0 0 0 0,-4 11 0 0 0,4-10-412 0 0,1-1 1 0 0,0 1-1 0 0,1 0 1 0 0,0-1-1 0 0,0 1 1 0 0,0 0-1 0 0,1 0 0 0 0,0-1 1 0 0,0 1-1 0 0,1 0 1 0 0,0 0-1 0 0,0 0 1 0 0,0-1-1 0 0,4 11 1 0 0,-4-15-96 0 0,0-1-1 0 0,0 1 1 0 0,0 0 0 0 0,0 0 0 0 0,0 0 0 0 0,1-1 0 0 0,-1 1 0 0 0,1-1 0 0 0,-1 1 0 0 0,1-1 0 0 0,-1 1 0 0 0,1-1-1 0 0,0 0 1 0 0,-1 0 0 0 0,1 0 0 0 0,0 0 0 0 0,0 0 0 0 0,0 0 0 0 0,0 0 0 0 0,0-1 0 0 0,0 1 0 0 0,0-1 0 0 0,0 1-1 0 0,0-1 1 0 0,0 0 0 0 0,0 0 0 0 0,0 0 0 0 0,0 0 0 0 0,0 0 0 0 0,1-1 0 0 0,-1 1 0 0 0,0 0 0 0 0,0-1 0 0 0,0 0 0 0 0,0 1-1 0 0,0-1 1 0 0,2-1 0 0 0,-1 0-4 0 0,0 0 1 0 0,0 1-1 0 0,0-1 0 0 0,0 0 0 0 0,0 0 1 0 0,-1 0-1 0 0,1-1 0 0 0,-1 1 0 0 0,1-1 1 0 0,-1 1-1 0 0,0-1 0 0 0,0 0 1 0 0,0 0-1 0 0,-1 0 0 0 0,1 0 0 0 0,-1 0 1 0 0,1 0-1 0 0,-1 0 0 0 0,0-1 0 0 0,0 1 1 0 0,-1 0-1 0 0,1-7 0 0 0,-1 5-151 0 0,0-1 0 0 0,-1 0 0 0 0,0 0 0 0 0,0 0-1 0 0,0 1 1 0 0,-1-1 0 0 0,0 1 0 0 0,0-1 0 0 0,0 1 0 0 0,-1 0 0 0 0,0 0-1 0 0,0 0 1 0 0,0 0 0 0 0,-1 0 0 0 0,1 1 0 0 0,-1-1 0 0 0,0 1 0 0 0,-1 0-1 0 0,1 0 1 0 0,-7-4 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5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97 6585 0 0,'-5'-39'9665'0'0,"-11"2"-7671"0"0,15 35-2036 0 0,0 1 0 0 0,-1-1 1 0 0,1 1-1 0 0,0-1 0 0 0,-1 1 1 0 0,1 0-1 0 0,-1 0 0 0 0,1-1 1 0 0,-1 1-1 0 0,0 0 1 0 0,0 0-1 0 0,1 0 0 0 0,-1 1 1 0 0,0-1-1 0 0,0 0 0 0 0,0 1 1 0 0,0-1-1 0 0,0 1 1 0 0,0 0-1 0 0,0 0 0 0 0,0-1 1 0 0,0 1-1 0 0,0 0 0 0 0,0 1 1 0 0,0-1-1 0 0,0 0 0 0 0,1 1 1 0 0,-1-1-1 0 0,0 1 1 0 0,0-1-1 0 0,0 1 0 0 0,0 0 1 0 0,0 0-1 0 0,1 0 0 0 0,-1 0 1 0 0,0 0-1 0 0,-2 3 1 0 0,-2-1 55 0 0,0 1 0 0 0,1 0 0 0 0,0 0 0 0 0,0 1 0 0 0,0-1 0 0 0,0 1 0 0 0,1 0 0 0 0,-1 1 0 0 0,2-1 0 0 0,-1 1 0 0 0,0-1 0 0 0,1 1 0 0 0,0 0 0 0 0,0 1 0 0 0,1-1 0 0 0,0 0 0 0 0,0 1 0 0 0,0-1 0 0 0,1 1 0 0 0,-1 10 0 0 0,2 5 404 0 0,1-1-1 0 0,1 1 0 0 0,1 0 0 0 0,11 40 1 0 0,-3-11-1 0 0,-10-45-395 0 0,0 1-1 0 0,0-1 0 0 0,0 0 0 0 0,-1 1 0 0 0,-1 11 1 0 0,-8 2-2005 0 0,8-19 1549 0 0,-1 0 0 0 0,1-1 1 0 0,0 1-1 0 0,0 0 0 0 0,-1 0 1 0 0,1-1-1 0 0,-1 1 0 0 0,1-1 1 0 0,0 1-1 0 0,-1-1 1 0 0,1 0-1 0 0,-1 0 0 0 0,1 1 1 0 0,-1-1-1 0 0,-1 0 0 0 0,-6 0-4996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5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12841 0 0,'7'0'3537'0'0,"26"2"-1797"0"0,-30-2-1700 0 0,77 3 1215 0 0,-38-8-3120 0 0,-8-8-3960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36:55.139"/>
    </inkml:context>
    <inkml:brush xml:id="br0">
      <inkml:brushProperty name="width" value="0.05" units="cm"/>
      <inkml:brushProperty name="height" value="0.05" units="cm"/>
      <inkml:brushProperty name="color" value="#177D36"/>
    </inkml:brush>
    <inkml:brush xml:id="br1">
      <inkml:brushProperty name="width" value="0.05" units="cm"/>
      <inkml:brushProperty name="height" value="0.05" units="cm"/>
      <inkml:brushProperty name="color" value="#3165BB"/>
    </inkml:brush>
    <inkml:brush xml:id="br2">
      <inkml:brushProperty name="width" value="0.05" units="cm"/>
      <inkml:brushProperty name="height" value="0.05" units="cm"/>
    </inkml:brush>
    <inkml:brush xml:id="br3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28551 23307 4892,'0'0'4489,"0"0"-2525,0 0-860,0 0-96,0 0 184,0 0-536,0 0 136,0 0-27,0 0-141,0 0-240,0 0 24,19 1 160,-7 1 388,4-2-28,-1 2-244,10-2-200,-7 0-84,4 0-36,0 0 24,-3-2-40,2 2-68,-5-2-52,-4 1-32,4-2-116,-4 1-80,0 1-48,-5 1-12,-4 0 12,3-2-40,-3 2-32,-3 0 0,6-2-24,-6 2-112,0-3-140,0 3-80,0 0-104,0-1-188,0 1-220,-6-2-224,3 0-3089,-3 0-2795,-4 2-385</inkml:trace>
  <inkml:trace contextRef="#ctx0" brushRef="#br0">28529 23100 3156,'0'0'2309,"0"0"-397,0 0-356,0 0-196,0 0-216,0 0-64,0 0-200,0 0-168,0 0-168,0 0-204,-18 0 0,12-2 16,6 2 68,0 0 5,0-2-53,0 2 84,0 0 112,-4 0-68,4 0-132,0-2-116,0 2-48,0 0-72,0 0-36,0 0-52,0 0-48,0 0-8,0 0-104,0 0-48,0 0-36,4 0 44,2 0 152,3 0 148,3 0 184,7 2 84,0-2 196,2 2 204,7-2-232,0 2-232,-6-2-148,6 2-92,-6-1 20,-1-1 12,-5 2-8,-4-2-4,4 3-120,-4-1 0,-9-2 36,6 1-44,-2-1 8,-4 0 0,3 0 60,-3 0-12,-3 0 0,0 0-52,0 0-8,0 0 0,6 0-72,-6 0-60,0 0-144,0 0-160,0 0-196,0-1-268,-6 1-236,6-2 240,-3 2-1136,-3 0-4061,3 0-1380</inkml:trace>
  <inkml:trace contextRef="#ctx0" brushRef="#br1">28520 22731 4256,'0'0'2721,"0"0"-281,0 0-788,0 0-328,0 0-112,0 0-196,0 0-500,0 0 24,0 0-12,0 0-23,-34 8-57,31-3 48,-6 1 76,5 4-104,-5-1-88,3 5 40,3-2-32,-3-1-68,6 0-76,-3 2-72,-4-4-4,7 3-32,0-5-52,0 1-12,7-3-8,-4 2 8,3-3 72,-3-1 28,6-3-4,1 0 64,-1-1 48,3-5-12,4-4-76,-4 0-120,4 1-64,-4-5-8,0 2-4,-2-1-92,-1-1 12,-3 5-24,-3-4 44,4 1 4,-7 0 0,0 1-12,0-3 64,-7 3-88,4-1-52,-3-2 4,-3 5 20,-1-1 4,1 1 108,-3-1-60,9 2 0,-13 0-4,7 5-8,0-3-112,-1 2 16,-2 2-4,3 0 0,-1 0 40,1 2 32,6 0-36,-3 0-60,6 0-120,0 0 68,0 0-96,0 0-208,0 2-280,0-2-581,6 0-135,-3 0 60,6 0-204,1 0-972,-1 0-1785</inkml:trace>
  <inkml:trace contextRef="#ctx0" brushRef="#br1">28678 22588 9021,'0'0'3108,"0"0"-1068,0 0-1180,0 0-204,0 0 225,0 0 75,0 0-28,0 0-520,0 0-300,0 0 28,0 0 208,28-10 220,-15 9 132,-4 1-172,9-5-148,-5 5-84,2-1-72,-2 1-64,-1 0-48,4 0-68,-7 0-40,0 0-72,1 0-48,-7 0-48,6 0-16,-6 0 40,3 1 8,-3 2-8,-3-1 20,0-2 52,0 1 72,0-1 72,-3 2 76,-6 0-4,9 2 4,-9 0-64,6 0-36,-4 0-48,4 2-12,-3-3-48,3 5 12,-6 0 48,2 0 0,7 1 4,-9 3 140,6-1-32,-6 5-28,9 1 24,-3-1 60,-4 1-8,7 1-4,-3-2-60,3 0-8,0-2 56,0-3-24,0 1 36,0-5-8,0 1 32,0 0-24,0-4-24,0 2-20,0-4-104,0-1 0,0 2 0,0-1 0,0-1-8,0-1 0,0 0 12,3 0 60,-3 0 0,7 0-60,-4 0-4,-3 0-8,9 0-4,-6 0-4,6 0-40,-9 0-24,10 0 0,-4 0-76,3-1-44,-6 1 12,4 0-52,-4-2-44,6 2-112,-9-3-144,3 3-112,3 0-100,-6 0-48,0 0 216,0 0-324,0 0-688,0 0-2509,0-1-1691,-9-1-993</inkml:trace>
  <inkml:trace contextRef="#ctx0" brushRef="#br1">28722 22729 6493,'0'0'5432,"0"0"-3360,0 0-1100,0 0-340,0 0 309,0 0 603,0 0-192,0 0-556,0 0-440,0 0-224,0 0-8,0-4 156,6 4 120,-6-2 256,9 2-88,-6 0-144,7-2-60,-4 2-76,-3-1 40,6-2 32,0 3 4,1-2-16,2 2-132,-3-1-72,1-1-48,-1-2-48,0 2-48,1 2 0,-1-2-72,3 0-48,-5-2-12,-4 4-24,6-2 12,-3 2-60,-3-2-136,3 2-152,-6 0-124,0-1-100,0 1-36,0 0-232,0 0 156,0 0-300,-6 1-1064,6-1-4201,-9 2-2180</inkml:trace>
  <inkml:trace contextRef="#ctx0" brushRef="#br1">28455 22480 4584,'0'0'2917,"0"0"-957,0 0-848,0 0-96,0 0 60,0 0-56,0 0-168,0 0-312,0 0-184,0 0-20,0 0-8,-12-10 1,12 10-41,0 0-12,0 0-40,0 0-52,0 0-124,3 0-56,-3 0 104,9-1 64,0 1 472,1-2 364,8-1-200,1 1-160,2-1-40,-2-3 24,9 4-64,-6-4-132,9 3-84,-3-2-16,-1 2 16,1-2-40,-6 2-108,-3 1-112,2 0-92,-8 0-72,5 0-48,-8 0 36,5 2 36,-5 0 36,-7-2-72,6 1 0,3-2 12,-5 1-36,-4 2-4,3 0-32,-6-1-48,3 1-100,-3 0-44,6 0-52,-6 0-36,0 0-76,0 0-144,0 0-208,0 0 116,-6 1-480,6 1-1593,-3 2-2075,3-2-1041</inkml:trace>
  <inkml:trace contextRef="#ctx0" brushRef="#br1">28719 22138 3616,'0'0'4193,"0"0"-1553,0 0-1340,0 0-208,0 0 156,0 0-288,0 0-180,-4 27 125,4-19 339,0 3-72,0 1-292,0 2-148,0-5-96,0 5-104,0-3-108,0-1-108,0 0-36,0-3-64,4 1 12,-4-2-44,0 0-28,0-5-36,3 4 0,-3-3 4,0-2-4,0 0 24,0 0 12,0 0 72,0 0 184,0 0 32,0-7-80,0 4-148,0-5-120,6-3-48,-6-3 0,0 1-40,0-3-4,0-3-4,-6 0-48,6-3-108,-3 1 84,3 0-72,0-3-52,0 2 16,0 0 24,0 3 60,0 3 0,0 1 36,0 1 52,0 5-4,0 1 12,0 0 4,0 3 40,0-1-44,3 2-60,3 0-24,-6 2-84,9 0-76,-6-2-32,7 4 12,-1 0 44,0 4 16,0 0 24,1 2-16,-1 2 40,0 0 96,1 1-12,-7 1 60,3-1-36,3 3 44,-6-1-44,-3 1 48,7 0 0,-7-3 60,0 1-12,0-1 0,0 1-48,0-2 8,-7 0 76,7-2 0,-3-1 36,-6 1 28,3-2-16,3 2-48,-4-3-12,-2 3-60,-3-4 0,9 2-12,-7 0-8,4-4-64,-3 3-72,6 0-36,-3-1-100,6-2-84,0 0-120,0 0-232,0 0-184,0 0-176,0-2-1132,6-2-5101,-3-4-2408</inkml:trace>
  <inkml:trace contextRef="#ctx0" brushRef="#br2">15941 11026 6401,'0'0'4220,"0"0"-2008,0 0-1104,0 0-348,0 0-56,0 0-476,0 0 48,0 0-124,0 0-140,0 0 0,6 6 228,-6 3 73,3 3 139,-3 0 4,0-1 4,6 3-164,-6-3-48,3 1-16,-3 2 52,6-5-12,-6 1-4,4-2 28,-4-5 44,0 3 52,6-4 8,-6 0-20,0-2 20,0 0 120,0 0 220,0 0 92,0-4-72,0-2-228,0-3-256,0-3-96,-6-2-84,6 0-24,0-2-72,0-3-8,0-1-76,0-1 12,0 1 12,0 0-24,0-4-120,6 3 72,-6-2 84,3 3-24,-3 1-48,9 0 108,-9 3 8,9 1 4,-5 1 96,2 5-36,-3-1 0,-3 4 36,6-2-88,-6 7-8,3-1-44,-3 2-100,6 0-108,-6 0-136,3 2 100,7 5 140,-7 1 88,6 2 0,0 1 48,1 1-132,-1 2 60,0-5 24,1 1 60,-1-1 44,0-1 4,4 0 0,-7-5-40,3 4-8,-6-6-8,3 4-52,-2-5 48,-4 1-48,0-1-12,0 0-28,0-1-8,0-4-192,-4 4-248,-2-6-276,3 2-308,-6 1 240,3-1-744,-4 0-2349,1 2-1143,6-2-565,-6 4 2545</inkml:trace>
  <inkml:trace contextRef="#ctx0" brushRef="#br2">16319 10941 10797,'0'0'2908,"0"0"-1640,0 0-624,0 0-56,0 0 513,0 0 643,0 0-800,0 0-564,0 0-380,0 0-96,-28 8 96,22 1 136,3 3 72,0 3 96,-7 3 24,4-1-36,6 1-36,-3-1-112,3-4-132,0 3-12,3-5 12,3 2 48,-3-4-44,7-4 80,-1 1 36,0-4 24,10 0-20,-7-2-64,7-2-12,-1-3-48,-5-3-12,5 0-12,-8-1-48,2-1-60,-2-2-76,-1 1-56,-3-1-16,3-2 72,-9 3 40,3-2-16,-3-1 100,0 3 12,-3-1 12,-6 0-112,3 2-24,-3 1 40,-4 1-4,4-2 76,-1 3-28,1 3 16,-3-2-40,-4 1-44,4 0 20,3 4 76,-1 1 56,1 0 16,0 0-12,6 1-108,-7-1-76,10 5-64,-6-2 40,3-1-164,3 4-332,0-4-753,0 4-371,9-3-352,-6 3-240,7-2-812,-4-4-2597</inkml:trace>
  <inkml:trace contextRef="#ctx0" brushRef="#br2">16626 10964 5032,'0'0'2437,"0"0"-389,0 0-564,0 0 120,0 0-164,0 0-376,0 0-600,0 0 128,0 0-75,-37-6-69,30 8-136,-2 4-92,-6 2 40,5 2 52,-2 1 68,6 1 16,3 1-88,0 3 20,-4-3-20,7 5-100,7-5-36,-4 1-160,6-3 156,0 1 28,4-4 24,2-3-12,-2 0-16,5-5-44,4 0-76,-4-5-64,4-4-8,3-1-60,-6-1-48,-7-3-16,0 1 112,-2-1-232,-1 1-108,-3-1-28,-6-1 100,0-1-52,0 0-60,-9 3 12,3-1 172,-4 1 96,-2 4 100,0 3-48,-4 0 48,-3 4 12,1 2 0,5 0 100,-5 6-28,9-3-72,-4 5-76,4-2-24,0 2 28,5-3-4,4 3-72,0-2-320,0-2-504,4 2-561,5-3-635,3-1-748,-2-2-2297</inkml:trace>
  <inkml:trace contextRef="#ctx0" brushRef="#br2">17258 10570 8597,'0'0'2416,"0"0"-1376,0 0-716,-34-9-8,22 7 68,-7 0 12,1 2-104,-4 0-48,3 2-44,-9 1 4,7 4 24,-1-1 64,-3-1-80,4 3 40,-1 1 112,6-1-200,-2 2 381,5-1 139,10 5-64,-3-1-36,6 1-128,0 6-100,0-1 48,9 2 48,1 0-36,-1 0-100,3 0-72,4 3-60,-4-3-40,1 2 4,2-2-16,-6-2-124,1 3-4,-7-1-8,3-2 4,-6 1-48,0-1 48,0-4 0,0 3 12,-6-7 40,3 3-44,-3-2-8,2-3 0,4 1-8,-6-1-64,6-1-36,0-3-40,-3 0-68,3-3-104,-6 0-144,6 0-160,0-2-136,0 0 280,0 0-212,0-2-777,0-2-3471,0 0-1873</inkml:trace>
  <inkml:trace contextRef="#ctx0" brushRef="#br2">16958 10879 3100,'0'0'2945,"0"0"-789,0 0-1116,0 0 8,0 0 276,0 0-56,0 0-80,-28-2-28,28 1-632,0 1 193,0 0-13,0 0 100,0 0-240,9 0-236,-3 0 12,7 0 124,-4 0 228,13 0 60,-4 0-224,1 0-176,3 1-80,2-1-44,-8 0-28,2 2-20,1 1-100,-7-3-84,4 0 0,-4 0-12,-2 0-36,-4 0 44,3 0 0,-6 0 4,-3-3 8,0 1 64,3 2-12,-3-1 24,7-1-36,-7 2-48,0-5-72,0 4-60,0-1-28,-7 0-20,7 0-48,-3 0-124,3 2-64,0 0-80,0 0-64,0 0-88,0 0-12,0 0 56,0 0-396,0 0-1241,0 2-2579,-3 0-84,-3 0-853</inkml:trace>
  <inkml:trace contextRef="#ctx0" brushRef="#br2">17417 10804 7949,'0'0'2832,"0"0"-508,0 0-1524,0 0-468,0 0 8,0 0 64,-28 6 52,21-1-232,4 3 16,3 0 48,0 2-19,-3-2-97,3 1-60,3-1-60,-3 0-40,10-3 36,-7 1-32,6-2 56,0-2-8,1-2-4,-1 0-52,0-4 8,1-1 44,-1-3-60,3-2-4,-6 1 4,4-4-4,-7 4-48,3-1 52,-6 1 84,0-1-76,0 2-8,0-1-60,-6 2 48,-3 2 0,5-1-112,-5 4 72,-6 1 48,5 1-4,4 0 0,-9 1 8,5 3 4,-2 2-4,3-3-4,9 4-120,-10-1-64,10-1 0,0 1 75,0 0-203,0-1-452,0 1-204,3 1-264,4-4-468,2 1-388,-6-2-596,6 0-1769</inkml:trace>
  <inkml:trace contextRef="#ctx0" brushRef="#br2">17426 11057 5641,'0'0'2976,"0"0"-1008,0 0-784,0 0-148,0 0 48,0 0-160,0 0-228,0 0-508,0 0 148,0 0 33,0 0 31,-19 23 0,13-15 44,6 2-36,-3 1-24,3-1-76,0-1-60,3 3-28,3-4-48,-3 1-24,4-1-4,-4-2-32,6-2 24,-3 2-4,-3-4 100,7-2 36,-1 0-12,0 0-12,-6-4-36,3 0-12,-2-2-52,2 0-48,-6-3-44,3 1-4,-3-2-36,0 1 28,0-1-40,0-2-108,-3 2 96,-3 1-76,2 3 80,-2-1-4,-3 2-120,6 4-28,-6-1-44,-1 2-4,1 0 48,0 2 16,6 4-16,-4-1 0,4 3-36,3 0-36,0-1-36,0 1 36,3 0-64,4-3-60,2 3 96,3-3-420,-2-4-1017,-1 1-2675,3-2-1552</inkml:trace>
  <inkml:trace contextRef="#ctx0" brushRef="#br2">15587 10683 4620,'0'0'1849,"0"0"-809,0 0-508,0 0 0,0 0 196,0 0 216,0 0 344,-12-25-172,12 20-72,-6 3-116,6-1-148,0 1-488,-4 0 196,4 0-47,0 2-41,0 0-64,0 0 24,0 0 60,0 0-112,0 0-108,0 0-200,0 0-64,0 8 64,0 0 132,0 5 188,0 6 184,0 6 216,0 4-144,0 4-224,0 2-132,0 2-28,0-1 64,0 1 48,0-1 36,0-2-76,0-4-56,0-3-100,4-2-60,2-5 24,-3-1 24,-3-5 64,0-3 20,6-1 48,-6-4 16,0-3-28,0 3-60,0-6-36,0 2 0,0-2 76,0 0 92,0 0 216,0-2 28,-6-4-208,6-2-324,-3-3-12,-7-5-144,10-3-48,-6-4 0,3-2 56,3-4 4,0-2 12,-6 0-108,6-3-60,-3-1 108,3 0-16,0-2 40,0 2-36,0 3 120,3-1 12,3 2-24,-6 4 96,0 2-44,3 2 44,3 2 0,-6 3-4,0 1-176,10-1 96,-7 5 36,-3-1 0,6 3-36,-3 0 24,3 1-100,4 2 88,-7 0-48,6 2-24,0 1-40,4 1-8,-4 4 32,7 0 4,-4 0 84,7 1 72,-7 7 0,3 0-8,-2 2-124,-4 4 128,4-1-8,-4 4-48,0 1 60,0 1 4,-2 0 56,-4 3-48,6 0 84,-9 0-96,0 1-56,0-2 56,0 2-76,0-3 28,0-1 48,-6 3-84,3-5 84,0-2-4,-4 2 0,4-3 4,-3-1 80,-3-3 20,0-1 20,-4 1 36,4-2-20,0 0 20,-4-2-12,-2-3-20,-4 3-28,7-2-36,-7-4-48,0 2-8,7-2 0,-7 0-4,10-2-4,0 0-68,-4 0-88,7 1-32,3-4-64,3 5-20,0-1-76,0 1-172,0-2-316,9 0-68,1-1-840,-1 2-1073,10-1-1455,-10 0-52,6-2-1977</inkml:trace>
  <inkml:trace contextRef="#ctx0" brushRef="#br2">18536 10785 3192,'0'0'2553,"0"0"-1005,0 0-704,0 0-52,0 0 180,0 0 48,0 0-200,0-27-140,0 22-192,0 2-68,0 1-116,0 0 40,0-2-12,0 4 32,0-2 68,0 2 20,0-1-324,0-1 172,0 2-48,0-3 1,0 3-41,-3 0-36,3 0-52,0 5-76,-6 0-36,2 3 140,-5 6 32,3 3 212,-3 4 324,6 3-68,-7-2-212,4 5-144,3-3-104,3-1 16,-3-2-36,3-3-36,0-1-28,3-2-36,-3-3-60,0-2 64,3-3-16,3-1 48,-6-4-20,0 2-4,0-4 36,0 0 52,0 0 84,3 0 84,-3-6 36,7-2-160,-4-2-132,-3-3-72,6-1-4,-3-3 92,-3 0-100,0-1 0,0-1-88,0-2-32,0 0-60,0-1-16,0 1 28,6 2 20,-6-3 52,0 8 12,0-2 0,3 4 84,-3 0 44,0 7 52,0-1 36,6 2 28,-6 0-16,0 2-48,0 2-8,0 0-76,0 0-12,0 0-8,0 0-104,0 0-32,0 0-48,0 0-64,0 0-96,0 2 84,4 2 156,-4 2 100,6 2 12,-3 1 0,0 5 184,3-1-64,3 3-44,4 1 56,-4 1-88,0 1-40,1-2 0,-1 1-4,0-3 8,4 0 64,-4-1 4,0-2-72,1-1 8,-1-3-8,0-2 56,4-3 60,-7-1 40,3-2 8,1 0 76,-1-2 20,-6-1 28,6-5-76,4-2-68,-7 1-16,3-5-48,0 3 48,-5-5-12,5-2-72,-6 4-36,3-4-4,3 1-8,-5-1-100,5-1 52,-9 2-48,6-3 88,-6 0-64,0 1-24,0 0 48,0 2-36,0-3-16,0 1 100,-6 2 12,6-1 64,0 5-16,-3-1-12,-7 3 0,10 1 12,0 3-12,-9-1-44,9 0-4,0 4-12,0-2-84,-6 3 36,6-2-12,-3 4-28,3-1-44,0 2-24,0-2-28,0 2-104,0 0-124,0 0-172,0 0-280,0 2-52,0 0 68,0 4-488,3-1-577,-3 3-1123,6 0-1952,-6 0-1961</inkml:trace>
  <inkml:trace contextRef="#ctx0" brushRef="#br2">19026 10821 8493,'0'0'3204,"0"0"-1200,0 0-736,0 0-712,0 0 365,0 0 159,0-27 156,0 26-508,0-1-364,-3 2-352,3 2-12,0 1-232,-7 5 232,7 3 112,-3 7 156,-3 1 12,6 5-84,0-4-84,0 4 32,0-3-8,6-4-136,-3-1 0,4-5 4,-4-1 36,6-2 56,0-4 28,-6 0-4,7-4 88,-1 0 36,0-6 32,1 0 4,-7-1-84,6-7-52,-3 2-36,4-3-96,-7-3-12,3 3-68,-6-7 8,3 3-48,-3 0 8,0-2-164,0 4-40,-3-1 96,-3 3 136,3 5-84,-7 0 8,1 3-120,0 3-24,-1 0 24,1 4 48,0 0 36,-1 4-36,-2 1-24,3 3 24,-1 2 84,1-1-12,6 4-24,-3-4-212,3 1-256,3-1-680,0-1-709,3-3-431,3 2-272,3-4-516,1 0-2257</inkml:trace>
  <inkml:trace contextRef="#ctx0" brushRef="#br2">19230 10806 10213,'0'0'2328,"0"0"-1192,0 0-704,0 0 364,0 0-12,0 0 257,0 0 215,0 0-220,0 0-644,0 0-196,-6 9 48,22-4 64,-7-2 20,10 2-48,-7-2-60,10-1-48,-4-2-4,1 0-20,3 0-100,-4 0 0,1 0-4,-10-2-44,10 0-132,-10 2-40,0-1-8,1 1-28,-7-3-48,-3 1-268,3 2-484,-3 0 260,6-2-540,-6-1-3373,0-1-3136</inkml:trace>
  <inkml:trace contextRef="#ctx0" brushRef="#br2">19342 10615 7129,'0'0'2968,"0"0"-1228,0 0-996,0 0-248,0 0 80,0 0 160,0 0 196,0 0-364,0 35 297,0-22 255,0 2-96,-3 5-324,3 1-64,0 0-76,0 0 88,0 5-4,0-3-208,0 0-136,0 0-44,0-2-112,0 1 0,0-3-32,0-4-40,3 1-24,3-2 12,-6-3 0,0-1 32,0-2-92,0-5-72,0 1 0,0 0-48,0-4-12,0 2-220,0-2-192,0 0-196,0 0-196,0 0-188,0-4 152,-6 0-2977,3-6-6392</inkml:trace>
  <inkml:trace contextRef="#ctx0" brushRef="#br2">19478 10823 9985,'0'0'2636,"0"0"-1868,0 0-616,0 0 408,0 0 628,0 0-348,0 0 189,0 0 443,28 26-624,-18-26-308,-1 0-124,3 0 12,-5 0-40,2-2-36,3-4-24,-2 0-60,-1-1-124,3-1-144,4-2 0,-7 1-72,0-4 0,-2 4-48,-1-1 32,3 1-80,-9-1 32,3 2 4,-3-1-160,0 5-256,-3-2 132,-6 4 76,0 0 84,-1 2 32,-2 4 52,-4 2 112,4-1 60,-1 5 4,-2 2-4,6-1 308,-1 1-16,-2 5 64,3 1 12,6-1-64,-4 2-24,4-1-36,-3 1 44,6-2-116,0 1-28,6-3 16,-3-3-52,7-1 100,-7 1-40,6-2-60,7-5-48,-7 1 4,0-4-52,4 2-12,-4-4-8,3 0-164,-5 0-168,2-4-180,-6 2-124,6-1-196,-3-2-152,-2 0 44,-4-1-1293,0 2-4507,0-3-2381</inkml:trace>
  <inkml:trace contextRef="#ctx0" brushRef="#br2">20499 10680 5332,'0'0'2201,"0"0"-761,0 0-560,0 0-40,0 0 36,0 0-160,0 0-52,0 0-100,0 0-68,0 0-80,-4-9-72,4 9-68,-6 0-24,6 0-36,0 0-116,0 4-96,0 1 172,0 9-28,6-1 785,-6 9 319,0 1-316,0 4-324,4 0-220,2 4-84,-6-2-40,0-2-12,3-2 60,6-4-24,-9-2-60,6-1-28,-2-7-56,-4 3-52,6-4 36,-3-2-12,-3-3 16,6-1 8,-6-2 0,0 0 40,0-2 68,0 0 76,0 0 120,0 0 20,0-2-44,-6-2-64,6-3-204,-3-3-156,-3-4-68,6-1 8,-4-5-60,-2 1 36,6-4-72,-9-2 24,6-4-40,3 0 28,-10 0-12,10-2 0,-9 2 24,9 2-40,-3 0 172,-3 2 0,6 2 0,-3 3-96,3 1 36,-6 2-24,6-1 12,0 5 60,0-2 0,0-1-36,6 5-48,-3-1 84,3-2-88,-3 3 28,6 1-24,1 1-12,2-1-24,-2 2-4,5 2 28,-3 3 0,-2-2 0,8 4 44,-5 1-44,-4 4-12,0 1-28,1 1 16,2 2 24,-3 2 108,1 3 12,-1 1 48,-3-1 24,-3 4 88,7-1-88,-7 0-36,6-3 36,-3 2-72,-3-1 72,-3-1-72,6-1-12,-2-1 8,-4 3 0,0-4-4,0 1 4,-4-1 4,-2-1 0,3 1 96,-6-1-12,-7 4-12,4-4 0,0-1-20,-4 0-16,-6-1 0,10 1-40,-4-2-8,-2-3 48,5 2-40,4-4-8,6 1-48,-3 0-12,3 1-24,3-3-76,0 0-144,0 0-180,0 0-124,3 0-244,6-5 120,0 5-632,1-2-865,2 1-987,-6-4-1716,4 4-325</inkml:trace>
  <inkml:trace contextRef="#ctx0" brushRef="#br2">20787 10887 3604,'0'0'2565,"0"0"-469,0 0-852,0 0-188,0 0 0,0 0-80,0 0-196,0 0-184,0 0-100,0 0-104,0 0-152,0-8-180,0 11-44,0 2 32,0 1 256,0 4-80,0 1 396,3 5 141,-3-1-189,0-2-104,0 3-132,0-5-16,3 1-100,3-2 24,-6-3 4,0 1-16,0-2-36,3-2 0,-3 0 12,7-2 36,-7-2 48,0 0 72,0 0 148,0 0 116,0 0-20,0-2-76,0-2-112,-7-2-188,4-1-112,3-3-36,0-4-72,-6 3-12,3-3-8,3-1 0,-3-1-88,3-1 0,0 1 12,-6 1-12,6-2 32,-3 3 52,3 3 12,0-1 0,0 4 0,0 0-84,0 1-48,0-1-12,3 4-24,3-4-40,-3 2 16,6 3 20,1-2 40,-1 4 12,0 1-12,-6 0-4,7 0-8,-1 6 12,-3 0 120,-3-1 12,7 5 80,-7-2-80,6 1-12,-3 1-76,-3-2-20,3 1-12,-6-3-28,4-2-116,2 2-164,-6-4-120,3-1-148,-3-1 56,6 0-420,-6-1-480,3-1-569,-3-4-635,0-2-432,0 3-1561</inkml:trace>
  <inkml:trace contextRef="#ctx0" brushRef="#br2">21032 10866 12345,'0'0'2496,"0"0"-1580,0 0-716,0 0 184,0 0 501,0 0 747,0 0-748,0 0-492,25-2-272,-16 0-44,-3 0-16,-3 0-12,4-1-36,2-2 48,-6 2-60,3-3 0,-3 0-48,-3 0 0,3-2-12,4 1-4,-7-1 56,0 3 0,0-3 0,0 0 4,0 0 4,0 2-4,-7 2 8,4-2-12,0 5 4,-3 1-104,3 0-16,-6 6 56,2 2 68,-2 1 132,6 4 16,-6 3 0,-1 0-40,10 1 40,-9 0-28,9-2-8,0 3-4,0-3-108,0-3-64,0-3-36,9 1 16,-9-4 24,10-2 60,-7 2 0,6-5-48,-3-1-100,4 0-84,-7 0-72,6 0-88,0-1 0,-6-1 156,4 0-220,5 0 12,-12 0-348,6 2-577,-3-2-751,3 2-428,-2 0-100,-4-2-1361</inkml:trace>
  <inkml:trace contextRef="#ctx0" brushRef="#br2">21326 10740 6857,'0'0'4696,"0"0"-2736,0 0-984,0 0-28,0 0-360,0 0 405,0 0 591,0 0-540,-34-19-516,31 17-332,-6 2-188,9 0-8,-9 2-60,-1 2-4,1 2 4,6 0-40,-6 1-8,-1 2-28,1 4 40,6-4-4,3 3 100,-6-3-96,6 3-16,0-2 112,6 1 44,-3-1 16,0 1-48,3-1-8,7-2 0,-4 1-4,0-1 0,1-2 0,-1-1 8,-6 0-8,3-2 8,4 2-4,-10-4 0,3-1-4,-3 2-60,6-2 60,-6 2 44,-6-2 128,3 2 132,-4 0-60,4 2-96,-9-2-40,3 4 16,-1-5-64,-5 5-20,5-2-40,-2 0-72,9 0-48,-6 0-16,2 0-24,4-3-72,3-1-132,-6 2-312,6 1 96,0-3-112,6 0-552,-3-3-1609,4 1-2735,2-1-905</inkml:trace>
  <inkml:trace contextRef="#ctx0" brushRef="#br2">21438 10760 4040,'0'0'1601,"0"0"-649,0 0-120,0 0 64,0 0-4,0 0-52,9-27-76,-9 25 8,7 0-56,-7 2-24,0-3-4,0 2-28,0 1-28,0 0-76,0 0-404,0 0 136,0 0 28,0 0 21,0 0-49,0 0 12,-7 0-16,7 4 88,-3-2 36,-3 0 48,3-1-64,-3 5-48,3-2-96,-7 2-64,1-3-4,6 4-44,-3-1-12,3-3-40,-4 5-24,4-2 28,-3-2-16,3 3-64,3 0-8,0-2 0,0 3-8,3-2 8,-3-3 0,6 5 0,-3-2 0,7-2-12,-4 4 0,-3-2-36,6-1 48,1-1 48,-7 1-36,6 2 60,-3-4-64,-3 3 76,4-4-32,-4 4-40,3-4 36,-6 2-48,0 0 4,0-1 4,0 1 0,0 0 52,0 4-48,-6-4-8,6 1 56,-3 1-8,-4-2-4,4 2 12,-3-2 12,-3 2 40,6-5 32,-7 5-36,1-4-56,6 0-44,-3 2-8,3-2-48,-4 0-48,4 0-60,-3 0-52,3 0-72,3-2-112,-6 2-72,6-2-136,0 0-112,0 0 292,6 0-260,-3 0-765,3-2-2339,-3 0-280,4-2-693</inkml:trace>
  <inkml:trace contextRef="#ctx0" brushRef="#br2">21571 10828 3696,'0'0'4573,"0"0"-2489,0 0-900,0 0-144,0 0 120,0 0-8,0 0-560,0 0-76,0 0-111,0 0-129,4-5-104,-4 5-20,0 5 96,6 0 112,-3 1 260,-3 2-80,0 1-172,3 1-96,3 0 48,-6-1-28,0 1 16,3 1 44,3-3-12,-2 2-120,5-3-60,-3 1-16,-3-2-24,3-2-32,4 2 8,-1-4-12,-6-2-12,9 0 28,4 0-4,-7-6-36,1 0-48,2-2 48,-3 1-52,4-5-8,-7 0-12,-3 1-84,6-2-12,-3-1-76,-2 1 40,-4-1 20,0 1 16,6-1 24,-6 2 0,0 3-16,-6 1 100,6 0-8,-4 0-112,-2 5 108,3-3-88,3 4 40,-6 2-36,6-2-100,-3 2-120,3 0-136,0 4 12,0-3 120,-6 5 60,6-2-8,0 2-192,0 0-244,0-2-697,6 3-491,-6-3-572,3 0-736,-3 0-1493</inkml:trace>
  <inkml:trace contextRef="#ctx0" brushRef="#br2">21850 10909 9973,'0'0'2472,"0"0"-1492,0 0-444,0 0 488,10 28-116,-10-22 121,6 0-109,-3 0-268,3-3-256,-3-1-152,4 4 28,-4-4-4,-3 0-44,3 0 8,3 0 60,-6-2 0,9 0 12,-9-2 24,0-2 24,3 2 40,7-6 32,-10 5-48,0-5-52,6-2-20,-6-1-100,0-1 0,3 2-56,-3-1-28,0-3-24,0 3-84,0-1 84,0 3-48,6-1 0,-6 2-44,0 2 56,0-2-52,0 7-8,0-3-8,0 0-40,0 2-48,3-1-24,-3-2 12,7 3-12,-4 1 8,3-5 28,-3 4-12,0 0 0,3-2 0,7 2 12,-7 0 24,3 1-16,-6 1 64,7-3-60,-4 1-36,-3 2 36,-3 0-60,0 0-52,3 0-104,-3 2-28,0 1-36,0-2-112,0-1-132,0 2-220,0 0 128,-3 2-604,3 0-2473,0-4-1991,-3 4-1689</inkml:trace>
  <inkml:trace contextRef="#ctx0" brushRef="#br2">22105 10847 6169,'0'0'3028,"0"0"-912,0 0-808,0 0-172,0 0-160,0 0-192,0 0-572,0 0 28,0 0-104,0 0-20,0 0 12,6-5-3,-6 4 63,3 1-16,3 0 16,-6 0-12,3-2 8,4 2 40,-7 0-12,3 0-28,-3 0-48,9 0-12,-6 0 24,3 0 36,4 2-36,-7-2 12,6 0 36,0 0 12,1-2 28,-4 0 8,0-2-24,0 2-48,7-1-12,-13-2-64,6 0-12,-3 1 16,3 0 8,-6 0-36,3-1 4,-3-2-32,0 1-44,0 3-60,0-3-16,-3 4 68,3-1 0,-6-2-64,6 3-12,0 1-16,0 1-8,-3-2 24,3-1-4,0 3 4,0 0-40,0 0-72,0 0-24,0 0-12,0 0-28,0 0 64,0 5 148,0-5 48,0 1 12,0 1 36,0-2 16,0 0-4,0 0 12,0 0 40,0 0 24,0 0 48,0 0 12,0 0 24,0 0-36,0 0-56,0-2-128,0 1-196,-6-4 16,6 4 32,-4-3 12,-2 1 28,3 2 20,3-1 4,-9 0-28,9 2-36,-3 0 24,-7 0 40,4 0 40,-3 0 44,6 2 12,-3 0 48,-7-1 28,7 2 8,3-1 40,-6 0 12,6-2-12,-4 1-4,4-1 4,-3 3-28,6-1-32,0-2-36,-3 0-40,3 3-160,0 2 24,0 0 136,0 3 232,0 1 36,3 7-96,-3 0-40,0-2-44,6 4 8,-6-1-12,3 1-20,4-1-64,-4-1 0,0-3-64,3-3 52,-3-1-28,3 1 40,4-4 12,-7 0 88,6-4 8,-3-1 40,3-1 8,-5 0-8,5 0-16,-9-1-60,9-3-64,-6 0-8,3 2-192,-2-2-224,-4 0-192,6 1-296,-6-2 16,0 0-324,0 1-3161,0 0-2771</inkml:trace>
  <inkml:trace contextRef="#ctx0" brushRef="#br2">23075 10698 4752,'0'0'2341,"0"0"-561,0 0-460,0 0-148,0 0-172,0 0-244,0 0-156,0 0 172,0 0 124,-3 25-280,3-9 365,0 1 367,0 2-276,3 2-240,-3 1-196,0 1-88,0 0-100,6 0-60,-6-4-120,4-1-52,-4-3-68,6-1-52,-3-3 0,-3-3-12,6-2 12,-6 0-12,3-5 28,-3 1 32,0-2 84,0 0 64,0 0 224,0-3 16,0-3-196,0-4-120,6-1-108,-6-5-108,0-3-8,0-2-64,-6-3-72,6 2 0,0-4 24,-3 1-36,-3-2-48,3 0-124,-3-2 76,2 0 12,-2 2-16,3 0 76,-6 0-24,9 2 44,-9 0 52,9 6 100,0-1 0,-4 3-36,4-1 44,0 3 8,4 2 52,-4-1 0,9 2-60,-6 3-4,6-1 0,-3 4-4,4-2 0,-7 5-4,3 1-144,3-1-24,-6 2 20,7 1 28,2 1 36,-3 2 12,-2 1-4,2 2-20,3-3 36,-2 5 12,2 0 56,-3 0-40,1 1 44,-1 3 8,0-3 52,1 1 36,-1 4-12,3-1 28,-5 1-16,2-1-24,-6 1 12,3-1-12,-3 3-68,-3-3-4,0 1-48,0-1 48,0 1 8,0-3 52,-3 3 16,-3-3-28,-3 1 0,6-5-40,-7 3 40,1-2 24,0-2 60,-1-3 24,-2-1 4,3 3-64,-7-5-88,4 0 4,2 0-12,1 0-60,0 0-12,-1-2-12,1-1-40,-3 1-56,6 2-36,2 0-16,1 0 4,3 0-64,-6 0-48,6 0-60,0 0-124,6 0-184,-3 0 232,1 2-164,5-2-480,6 5-561,-5-4-959,2 1-1968,-3 0-1433</inkml:trace>
  <inkml:trace contextRef="#ctx0" brushRef="#br2">23547 10692 744,'0'0'2424,"0"0"-1040,0 0-512,0 0 145,0 0 503,0 0-16,-4-27-20,4 23-264,0 4-220,0-2-20,0 1-120,0 1-384,-6 0 16,6 0-23,-3 0-85,3 3-36,-3 3 24,-3 2 348,3 3 116,-7 2-148,-5 3-160,6 2-44,-1 1-32,4 0-16,-3-2-68,0 5-104,2-4-56,-2-4-40,9 4-12,-3-4-68,-3-3-4,6 0-72,0-1 36,9-2 48,-9 0-12,9 0-12,1-2 16,-1-1-40,0-1-40,1 0-8,2-2-60,-3 2-52,-3-2-116,-2-2-184,2 1-12,-3-1-24,-3 0-52,6 2-84,-6-2-136,0 0 20,0 0 88,0 0-340,0 0-1213,0-2-3423,-6-1-857</inkml:trace>
  <inkml:trace contextRef="#ctx0" brushRef="#br2">23751 10685 40,'0'0'8437,"0"0"-5737,0 0-1556,0 0-468,0 0 216,0 0 148,0 0-460,0 0-132,0 0 97,0 0 55,0 3 80,6 5 172,-2-2-188,2-1-112,-3 5-72,6-2 44,0 1-28,1 1-44,2 2 8,-6-1-96,7 1-148,-4-3-140,-3 5-16,0-2-52,1-3 0,5 3-8,-6-2-72,4 0-40,-7-1-8,3-1 24,-3-3-112,3 1 16,-3-2-4,-3 0-92,0-2-68,0 0-80,0-2-52,0 0-12,0 0-52,0 0 172,0-2-372,-3-4-1493,3 2-4419,-6-5-1125</inkml:trace>
  <inkml:trace contextRef="#ctx0" brushRef="#br2">23885 10642 5076,'0'0'1889,"0"0"-1189,0 0-480,0 0 536,0 0 524,0 0 280,0 0-228,-10 35-196,10-24-112,0 3-432,0 1 12,-6 1 173,6 1 19,-3 0 56,-6 1-236,9-1-88,-10-1-176,7-1 28,-6-1-12,3-1-28,-4-4-36,1 4-88,9-4-44,-12-1-52,6-3-56,2 1-64,4-2-100,-9 2-8,9-4-148,0 0-168,-3 2-212,3-4-204,0 2 40,0-2-76,-6 0-817,6-2-3847,0-2-2157</inkml:trace>
  <inkml:trace contextRef="#ctx0" brushRef="#br2">24033 10887 5440,'0'0'2381,"0"0"-953,0 0-444,0 0-8,0 0-128,0 0-116,0 0-248,0 0-164,0 0 48,0 0 52,0 0 72,13 14 64,-13-11-292,0 5 224,9-2 93,-9 2-85,0-1-124,6 1-48,-6 2-40,3-1-64,-3-1-48,0 0-36,0 0-60,0 0 20,0-5-32,0 5 44,-3-4-20,3 0 20,-6-1-8,3 2 0,-3-2-16,3-1-84,-7 0-56,10 0-56,-6 0-36,3-2-172,3 0-160,0 0 60,0 0 0,0-2-212,0-2-877,0 0-3175,0-2-1921</inkml:trace>
  <inkml:trace contextRef="#ctx0" brushRef="#br2">24213 10710 6797,'0'0'2892,"0"0"-1112,0 0-972,0 0 24,0 0 212,0 0-96,0 0-508,0 0 148,0 0 45,0 0-13,19 32 184,-19-24-160,9 2-204,-3 1-60,-3 1 12,7-1-12,-1 1 24,-6 0-64,6-1-108,1-1-100,-1 0-12,-3-1-80,4-1-40,-7-2-48,6-1-36,-6 0 0,3-2-16,-3-1-164,7-2-164,-10 2-172,6-2-144,-3 0 116,-3 0-176,0-2-993,0-3-3727,6 0-1813</inkml:trace>
  <inkml:trace contextRef="#ctx0" brushRef="#br2">24393 10671 5320,'0'0'4017,"0"0"-2325,0 0-728,0 0 176,0 0 208,3 33-428,-3-22-180,0 5 41,0 1 115,0 4-192,-3 1-312,-3 2-96,-3 2-64,5 2-12,-5-1-72,3-1 36,-3-1-36,-4-2-144,7-3-4,3-3-60,0-2 48,-3-1-72,6-4-16,-3-1 28,3-3 64,-7 0-76,7 0-64,0-5-108,0 1-212,0 0-112,0 0 96,0-2-236,0 0-545,0-4-847,0 1-1768,0-2-2813</inkml:trace>
  <inkml:trace contextRef="#ctx0" brushRef="#br2">24486 10887 6065,'0'0'2576,"0"0"-1204,0 0-636,0 0 100,0 0 100,0 0-144,0 0-196,0 0-140,0 0-100,0 0-40,9 0 48,-9 0-188,7 2 164,-4 2 141,-3-1 43,6 4-40,-6-1 24,3 1-76,-3 3 28,0 1 16,0 1-96,0-1-96,-3 1-52,3 0-112,-6-1-116,3-3-4,3 1-132,-7-1-40,7-2 76,-3 0-28,3-4-12,0 2-220,-6-4-196,6 1-4,0-1-36,0 0-456,6-1-2121,-6-1-4307</inkml:trace>
  <inkml:trace contextRef="#ctx0" brushRef="#br2">24604 10650 3512,'0'0'3997,"0"0"-1725,0 0-700,0 0-276,0 0 40,0 0-108,0 0-736,0 0-16,0 0-123,0 0-141,0 0 16,28 1 156,-10-1 224,-5 0 20,5 0-308,1 0-184,3 0-128,-4 0-8,1 0 4,0 0-4,-7 2-56,-3-2-156,7 5-20,-13-4 8,6 1 16,-9 0-4,0 0 4,3 0 144,-3 2 56,0-4 8,-3 4 92,3-1 144,-9 2 24,6 0-64,-3 1-72,-4-2 72,1 3-60,0 3-52,-1 0 76,7 2-12,-6 1 112,0-2 8,-1 7 64,7-3 56,-6 3-56,3-1-64,-4 1 0,7-3-88,-6 0 4,9 1-52,-3-3-48,3 1 4,-6-3 8,6-1 12,0 0-60,6-3 48,-6 1 4,3-2-40,6-2 72,-6 0-12,7 0-20,5-3-4,-5-1-24,2 0-60,-3 2 28,10-2-40,-10 0-4,4 0-8,-4 0-108,0 3-40,0-1 4,-5-2-24,5 1-64,-9-1-36,6 0-132,-6 2-160,0-2-60,3 0-164,-3 0 168,0 0-320,-3 0-1161,3 0-3695,-6-2-825</inkml:trace>
  <inkml:trace contextRef="#ctx0" brushRef="#br2">24681 10806 3360,'0'0'2801,"0"0"-485,0 0-688,0 0-376,0 0 4,0 0-32,0 0-108,0 0-560,0 0-56,0 0 105,0 0 119,0 0 464,7 0-416,-7 2-292,3 0-64,3-2 60,-3 0 60,0 0-52,6 2-116,1-2-128,-1 0-96,0 0-56,1 0-40,-1-2-40,0 2-8,4-4-12,-4 4-84,0 0-40,1-2-20,-4 2-40,-3-2-32,6 2-52,-9 0-108,9 0-136,-5 0-88,-4 0-100,0 0 220,0 0-348,0 0-869,0 0-1439,0 0-2164,0-1-1073</inkml:trace>
  <inkml:trace contextRef="#ctx0" brushRef="#br2">24967 10515 4576,'0'0'2737,"0"0"-729,0 0-908,0 0-432,0 0-48,0 0 96,0 0-88,0 0 160,24 15 276,-14-10-320,2 5-24,1 2 17,-4-2 79,6 1-12,-2 1-300,-4 1-160,0 5-52,-5-1-44,5 3-68,-9 0-20,0 1-36,0 5-120,0-1 104,-3 0-100,-3 2-4,-4 0 80,7 0-32,-6 0-40,9-1 84,-3-4 12,-7 2-96,4-5 64,3-1 8,-3-5-72,3 2-4,-3-3-8,6-3-72,-13 1-40,7-2-104,3-2-164,0-3-120,-7 2-100,4-2-100,3-3 216,-3 0-196,3 0-517,-3-3-1331,6-3-2104,0 0-953</inkml:trace>
  <inkml:trace contextRef="#ctx0" brushRef="#br2">25661 10820 8733,'0'0'3188,"0"0"-864,0 0-1364,0 0-156,0 0 65,0 0 147,0 0-396,0 0-116,0 0 72,0 0 48,6 36-160,-6-23-160,4 0-192,-4-2-112,0 0-4,0-3-84,0 2 28,0-4-48,0-3-76,0 3-60,3-2-136,-3-4-120,0 2-264,6-2 236,-6 0-316,0-4-1061,0-2-3907,3-5-2433</inkml:trace>
  <inkml:trace contextRef="#ctx0" brushRef="#br2">25711 10565 11537,'0'0'2924,"0"0"-1992,0 0-516,0 0-64,0 0 77,0 0-429,0 0-12,0 0-313,0 0-319,0 0-456,0 0-464,15 23-952,-15-15-1496,3-5-1125</inkml:trace>
  <inkml:trace contextRef="#ctx0" brushRef="#br2">25853 10891 6141,'0'0'2324,"0"0"-1780,0 0-180,0 0 800,0 0 368,0 0-180,0 0-360,0 0-248,0 0-376,0 0 96,31 13 77,-27-13 47,5 0 180,0 0-88,0 0-140,-5-3-132,5-2-104,0 4-24,-3-3-84,-3 0-24,4 4-24,-7-4 8,3 3 16,-3-4-12,0 4-4,6-1-48,-6-3-108,0 4-12,0-1-60,0 0-24,3 2-16,-3 0-80,0 0-124,6 0 8,-3 0 284,-3 2 24,10 0 184,-10 2 0,12 0-40,-6-1 16,-3 1 36,4 0 8,2-2-44,0 2-4,-6-2-20,7-2-80,-7 0-56,3 1-96,3-1-160,-6 0-160,-3 0-276,0 0-192,0 0 100,0 0-268,0 0-1125,0 0-3879,0 0-1249</inkml:trace>
  <inkml:trace contextRef="#ctx0" brushRef="#br2">25878 10858 3484,'0'0'2097,"0"0"-901,0 0-480,0 0 168,0 0 240,0 0-24,0 0-172,0 0-80,0 0-32,0 0-92,0 0-52,-3-11-52,3 11-316,0 0-92,0 2-12,0 1 12,0 5 157,0 0 155,-6 1 184,6 3-88,-3 0-288,3-3-136,0 1 64,0-2-16,-6-3-12,6 1-24,0-2-12,-3-2 36,3 0 36,0 0 40,0-2 104,0 0 148,0 0 56,0 0-8,0 0-52,0-2-108,0-4-148,3 1-200,3-3-100,-3-2-132,6-2 124,-9 1-52,10-1 60,-10 3-12,9-1-108,-3 2 60,-3 1-40,3 0-20,-3 4 24,-3 1-12,10-2-48,-7 4-28,6 0-8,0 0 48,-2 4 132,2 0 12,-6 2 60,6-1-60,1 3-48,2 0 48,-3 0 48,-2-1 0,-4-3 36,6 2-24,0-3 24,-2 2 0,-4-2-76,-3-3 0,9 2 44,-9 1-4,0-3-44,3 0 4,3 0 0,-6 0-8,3 0-40,-3 0-192,0 0-120,0 0-156,0 0-96,0 0-176,0 0-196,0 0 168,0 0-824,0 0-3149,0-3-2311</inkml:trace>
  <inkml:trace contextRef="#ctx0" brushRef="#br2">26709 10702 3060,'0'0'2437,"0"0"-237,0 0-580,0 0-16,0 0-168,0 0-96,0 0-148,0 0-612,0 0 148,0 0 53,0 0 323,0-19-232,0 16-392,-3 1-220,-3 1-68,3 1-68,-3-2-124,-4 2-36,1 0-88,-3 3 16,2 2 8,-2 0 52,-4 5 40,7-3-4,-3 3-36,2-2 48,1 2 8,6-1 88,-3-1-48,3 2-32,3-3 56,0 1-68,0 0-4,3-3-60,3 1 8,3 1 48,-6-4 4,7-1 0,2-2-48,4 0-12,-7 0-4,0-4 64,-3-2 0,4 3 16,-1-5 32,0 0-36,-2 0 124,2-1-64,-6-1 64,3 2-128,-6-1-8,3-1-40,-3 2-20,0-2 12,0 7-76,0-3 64,-3 2-12,3 0 20,0 2-56,0 2-40,-6 0 12,6 0-12,0 0-84,0 0-88,0 2 184,0 4 84,0-1 52,0 3 136,0 0-12,0 2 112,0 2 8,0-1-8,0 1-40,0-3 12,0 5-36,6-1-28,-6 3-56,0 0-88,0-3-8,0 4-68,0-1 64,-6 1-72,6-4-40,0 5 64,0-4 48,0-1 4,0 1 0,-3-3 8,3 0 0,-6-1 0,6 0 12,-3-3 72,-4 1-8,4 0 68,-3-4 4,3 3 84,-6 0-48,2-4-24,4 3-40,0-2-8,-6 2-40,3-3-24,3 3-48,-7-4 0,4 2 0,6-2-4,-9 2 0,6-4-8,3 2 0,-6-2-100,2 0-44,4 0 8,0 0-20,-3-2-52,3 0-100,-6-2-220,6-2-148,0-1 120,6 1-224,-6-2-677,3 1-1367,1 0-1252,2 2-361</inkml:trace>
  <inkml:trace contextRef="#ctx0" brushRef="#br2">26849 10723 2540,'0'0'7057,"0"0"-4773,0 0-1416,0 0 88,0 0 588,0 0-636,0 0 133,0 0 567,0 0-788,0 0-796,0 0-24,0-8 0,6 8 52,-3 4 168,6 0 0,1-2-64,-1-1-80,0 2-16,1-3-12,2 0-36,-6 0 64,4 0-16,-7-4-56,3 4-4,-3-2-4,-3 0 4,6-2 4,-6 2 20,0 0-24,0-4-136,0 3-96,-6-2 52,6 2 68,-3-1-24,-3 0 40,-4 2 8,7 1 40,-3 1-12,-6 0-12,2 3-52,-2 3-12,3 4 136,-1-1 168,-5 4 52,5 3 76,1 0-28,6 1 0,-6-1-84,6-1-64,-4 2-64,7-3-56,0-1-60,0-3-24,7-1-24,-4-1 32,3-2 28,-3-2 40,6-4-40,4 0-76,-4 0-108,0-2-172,1-1-184,-1-2 8,0 0-72,1-1-756,-10 0-2901,12 1-1003,-12-1-465</inkml:trace>
  <inkml:trace contextRef="#ctx0" brushRef="#br2">27060 10802 5777,'0'0'7476,"0"0"-5624,0 0-1752,0 0-48,0 0 388,0 0 60,0 0 93,0 0-97,0 0-72,0 0-200,3 26-52,3-25 60,-6-1 104,0 0 168,0 0 232,3-1-40,-3-4-112,0 2-124,0-3-32,3-2-176,3 3-44,-6-5-76,3 2-36,4-1-56,-4-4-40,-3 5-120,6 1 72,-3 0 36,3 1-84,-6 2 12,3 0 68,-3 2-56,7 0 64,-7 0-112,3 2 0,-3 0-16,6 2 16,-6 0 60,3 4 56,-3-2 4,6 3 4,-3-1 8,-3 1 96,0 1-24,10 0-32,-10 2-40,3-4 36,6 0-36,-9-1 60,6 1 0,-3-2-12,3-2-12,-2 2 0,2-2-40,-3-2-8,3 0-120,-6 0-48,3 0-88,-3 0-84,0 0-136,3 0-156,-3 0-260,6 0 204,-6 0-400,0 0-1553,0 0-3003,0 0-1049,-6-2 3897</inkml:trace>
  <inkml:trace contextRef="#ctx0" brushRef="#br2">27320 10733 9489,'0'0'4076,"0"0"-2668,0 0-892,0 0-200,0 0 252,0 0 205,0 0 343,0 0-560,0 0-520,0 0-36,0 0 0,19-2 92,-10 4 8,-3-2-28,4 0 88,-1 1-24,-6-1-124,6 0 52,4-1-4,-7-1-16,-3 0-44,6-2-12,-3-2-60,-2 2 8,2-4-56,-3 5-92,-3-3-132,0 0 12,0 0 36,-3-2 100,-3 5 72,2-3 12,-5 2-12,0 2 48,0 2 28,-7 0 36,10 4-52,-3 2 56,-7 1 8,7 7 352,-1-3-56,1 5 248,3 0-152,0 0-32,3 2-140,-4-2-136,7 1-20,0-1-60,0-5 4,7-1 76,-4-1 0,3-1 16,-3-2 8,6-2 16,1-3-40,-1-1-84,0 3-48,1-3-112,-1-3-60,-3 2-84,3-1-212,1-2-248,-1 2 72,-3-3-1109,-3 0-5595,3-3-961</inkml:trace>
  <inkml:trace contextRef="#ctx0" brushRef="#br2">27621 10823 8733,'0'0'3136,"0"0"-1688,0 0-1040,0 0 136,0 0 380,0 0-520,0 0 108,0 0-55,0 0-133,0 0-188,0 0-124,0 2 64,0-2 60,0 3 76,3-3 272,-3 0 192,0 0-24,0 0-40,0 0 60,0 0 36,0 0-64,0-5-60,6 3-184,-6-4-112,0 3-72,0-5-56,3 0-40,3 0 12,-6 3-48,4-4-20,-4-4-56,0 4-8,0-3 4,0 3 96,6-3-28,-6 3 48,0-2-24,0 4 48,0 0-24,0 0-80,0 2-40,-6 1-96,6 0-60,0 0 24,0 2 24,0 1 12,0 1-16,0 0 16,0 0-24,0 0-36,0 0-52,0 0-20,0 0-64,0 0 76,9 1 124,-3 1 92,-3 2 8,6 0-8,1-2-108,-1 2-40,-6-2 52,3-1-24,4-1-4,-7 2-156,-3 1-144,0-1-172,0-2-224,0 1 244,0-1-372,0 2-652,0-2-665,-3 4-147,-7-2-800,10 0-1693</inkml:trace>
  <inkml:trace contextRef="#ctx0" brushRef="#br2">27816 10715 3980,'0'0'8873,"0"0"-6829,0 0-1348,0 0-372,0 0 181,0 0 367,0 0 700,0 0-764,0 0-476,0 0-184,0 0-16,-21-2 40,11 8-60,4 0-40,-3 2-68,9-1 80,-10 3 64,7 0-64,3-1-24,0-1 16,0-2-64,0-1 36,0 3 24,0-3 24,10-2 4,-7-1 20,3 0 24,-3 0 4,6-2 32,-2-2 4,2 0 20,-6-2-20,6-2-88,-6 3-36,7-5 12,-4 2-8,-3-4-64,3 2-52,-3 3 4,3-3 40,-6 0-136,4 1-24,-4 0 20,0 4 60,0 1 88,0 0 0,0 2-128,0 0-212,0 0-160,0 4 36,-4 4 464,4 0 136,-6 3 96,3 0-96,3 3-128,0-2 32,0-3 36,0 1 8,3-1-24,3-1-56,-2 0-4,2-4 0,-3 0-144,6-2-148,4-2-184,-7 0-208,-3 0-76,3-4-16,-3-2-972,3-2-3497,-6 5-679</inkml:trace>
  <inkml:trace contextRef="#ctx0" brushRef="#br2">28052 10446 12117,'0'0'2712,"0"0"-1640,0 0-591,0 0-109,0 0 128,0 0 356,0 0 216,0 0-92,0 43-80,0-21-144,0 2-100,0 3-52,0 1-84,0 1-148,0-2-92,-3 0-172,3-2-60,-6 0-12,6-4-36,0-1-48,0-4 48,0 0-4,0-4-44,6 0 0,-6-4 0,0-3-48,0 1-136,0-4-104,0-1-64,0-1-60,0 3-72,0-3-52,0 0-120,0-3-296,0 0 164,0-3-1392,0-2-7341</inkml:trace>
  <inkml:trace contextRef="#ctx0" brushRef="#br2">28241 10788 9745,'0'0'4132,"0"0"-2880,0 0-848,0 0 208,0 0 305,0 0 963,0 0-676,0 0-508,0 0-356,0 0-196,0 0-84,0 0-60,0 0-100,0 0-68,0 3-76,0-1-100,6-2-216,-6 1-432,0 1 212,3-2-756,-3 0-2513,0 0-1739,0 0-1037,-9-8 6825</inkml:trace>
  <inkml:trace contextRef="#ctx0" brushRef="#br2">14958 12569 3024,'0'0'1984,"0"0"-511,0 0-537,0 0 128,0 0 296,0 0-96,0 0-20,0 0-96,0 0-144,-19-4-96,16 4-556,3 0 281,0 0 79,-6-2 180,6 2-16,0 0-288,-3-2-256,3 2-88,0 0 52,-7 0 20,7 0-24,0 0-132,0 0-160,7 0-148,-4 0-48,3 0 184,6 0 12,-2 0 208,11 2-60,-2 0-64,0-2-24,2 0-48,-2 1-8,0-1 180,-1 0-16,-5 0-96,5 0-72,-9 3-60,4-3-12,-4 2-12,-3-2-16,-3 2 4,4-1 28,-7 5 68,0-2 84,0 4 88,-7 0 32,-2 3 4,0 3-76,-4-1-8,4 3-40,-3-1 48,-4-2-8,7 5-4,-3-4-12,-1-1-12,4 3 16,-7-5-52,7 3-12,6-4-36,-6-1 0,2-4-12,4 1 0,3-4-108,0 1-28,0-1-44,0-2 24,3 0 140,4 0 16,-4 0 112,6 0-40,0 0 12,1-5-12,-1 5 12,0-2-8,1 1-76,2 1 0,-6 0-48,7 0-40,-4 0 28,-3 3-36,0 2-12,0-2 96,4 5-60,-7 0-4,-3 0 68,6 1 8,-6 1 76,-6-1 44,6 1 48,-9 1 40,5-1-40,-5-1 84,6-1-20,-3 2-64,-3-2-48,-1 1-60,1-1 16,0 0-16,6 0-48,-7-5 0,1 5-8,0-2-4,-1 0 0,1 0-8,0-3-100,6 3 20,-7-4-20,4 2-36,3-2-112,3 0-44,0-2-64,0 0-96,-3 0-148,3 0-204,0 0-388,3 0-28,-3-4-160,9 0-1773,1 1-4515,2-7 1475</inkml:trace>
  <inkml:trace contextRef="#ctx0" brushRef="#br2">14843 12501 744,'0'0'5157,"0"0"-2973,0 0-720,0 0-276,0 0-28,-25 27-48,16-19-68,3 3-32,-4 3 20,1 4-475,0 4 311,-1 5 420,1 7-124,3 0-272,0 5-28,-4 4-40,7-2-184,3 4-240,0-4-148,3-3-156,7-3 8,-1-6-104,0 0-12,4-6-172,2-4 16,-2-1-60,2-7-40,-2 1 4,-1-5-64,-3 1-108,7-2-160,-13-4-488,6 2-756,-9-2 44,0-2-961,3 0-3035,-6-8-1745</inkml:trace>
  <inkml:trace contextRef="#ctx0" brushRef="#br2">15289 12457 4332,'0'0'4161,"0"0"-1885,0 0-824,0 0-456,0 0-168,0 0-44,0 0-40,0 0-180,0 0-283,0 0 143,0 0 24,-9 17 76,9-15-20,0 2-60,0-2-76,3 0-48,-3 2 0,6-1-16,-2 2-20,2 0-40,0 1 12,3 2-52,1 0 64,5 3 36,-3 1 0,-2 1 12,-1 2-72,3 3-124,-2 4-120,-1 0 48,-3 2 24,-6-2 12,0 5-8,0 1 8,-6-1 36,-3 1 0,-1 2 76,1-3 44,3-3 36,-10 2-32,7-3 8,0-4-24,-4 1-56,4-3 20,0-1-48,0-5-132,5 0-12,-2-3-44,3 0-88,-3 0-24,6-5-76,0 4-116,0-4-148,0 1-120,0-2-160,0 0-364,0-2-632,0 0-548,0 0 575,0 0-3407,0-8-4701</inkml:trace>
  <inkml:trace contextRef="#ctx0" brushRef="#br2">16068 11590 11729,'0'0'2908,"0"0"-419,0 0-1549,0 0-580,-34-8 84,15 8 84,-6 3 36,0 2-52,1 3-184,-7-1-72,3 3-48,-3 1 0,3-1-4,6 0 28,0 2 48,7-3-64,-4 3-92,10-3-100,3 1-24,6-1-84,-6 1-28,6 0-8,6 4 72,-3-1 44,9 1 4,4-1 0,-4 2 4,7 1 0,-1-3 0,1 3-4,0-3 0,-4 1-60,4-1-24,-1-1-28,1 0-32,-10-1 32,10-3 4,-10 1 24,0-3 36,-5-2 48,2 2 48,-3-4-48,-3 0 0,0 2 44,0-2 188,-3-1 96,-3 1-28,-4 2-104,7-2-112,-12 3-80,5-2 8,-2-1 84,3 0-48,-1 2-44,-2-2-4,3-1-8,-1 4-52,-5-3-12,9-1 60,6-1-22678,-7 2 45296,-2-2-22778,6 4-32,-3-4-52,3 2-72,-4-2-216,7 0-176,0 0-124,0 0 240,10-3-456,-4-2-3045,-3 2-2055,6-7-1449</inkml:trace>
  <inkml:trace contextRef="#ctx0" brushRef="#br2">16241 11714 9201,'0'0'2748,"0"0"-1776,0 0-600,0 0 124,-31 5 276,22 1 112,3 0-420,-3 2 141,5 1 31,-5 3 256,3 1 20,3 3-124,3-1-104,0 1-160,0-1-60,9-1-100,-6-1-36,13-4-64,-4-1-116,4 0 8,-4-2-48,7-4-96,-1 0 28,-2-2-40,-1-4-60,4-2 48,-1-2 4,-5-1-52,-4 1-120,4-3-4,-7 1-8,-3-1 32,3-3-68,-3-2-76,-3 3 36,0-5 0,0 3-24,-3 0 132,-6-1-24,3 2 184,-7 3 208,4 1-60,-4 1-40,-2 3-96,-4 2-12,7 4-12,0 0-48,-4 0 0,4 4 12,2 2-40,1 2-56,0-3-104,6 1-92,-4 3-64,4 1 84,3-2-136,0 2-432,3-1-1053,4 1-1959,-4-2-764,-3-2-1129</inkml:trace>
  <inkml:trace contextRef="#ctx0" brushRef="#br2">20731 12945 4948,'0'0'2589,"0"0"-489,0 0-488,0 0-212,0 0-316,0 0-324,0 0-204,0 0-76,0 0-268,-28 12 252,19-4 65,-3 2 43,2 1 184,7 0-160,-6-1-192,0 4-72,2-3-88,4-1-12,3-1-48,-6-1-36,6 0-88,0-3 16,6 1-16,-3-4 48,4 2 100,2-4 48,0 0 96,-3-1 124,4-5-16,5-2-156,-6-2-64,4 1-56,-4-5-52,0 1-60,1-1-24,-1 1-48,-6-3-8,3 4-64,-6-3-12,0 3-96,0-3-4,0 3-44,-6-3 8,-6 3-120,6-3 84,-7 3 40,10 1 44,-12-1 100,5 7-48,1-3 8,-3 2-8,2 2-16,1 0 40,0 4 48,-1-2-28,1 2-8,6 0-52,-6 0 40,9 0-4,0 0-108,0 0-84,0 0-52,0 0-112,0 0-196,0 0-252,9 0-225,-6 0-155,6 0-8,-2 0-64,2 0-820,0 0-676,-6 0-1433,-3 4 1433</inkml:trace>
  <inkml:trace contextRef="#ctx0" brushRef="#br2">20635 12698 1788,'0'0'1888,"0"0"-544,0 0-131,0 0-97,0 0-168,0 0-156,0 0-196,0 0-4,0 0 16,0 0-108,-22-2 16,22 2-4,0 0-12,0 0-16,-3 0 0,3 0 36,0 0-64,0 0-68,0 0-72,0 0-264,0 0 112,0 0 96,0-1 48,3 1 17,-3-3 47,10 3 76,2 0 368,4-3 180,2-2-136,7 2-8,3-5-12,3 0-52,6 0-40,0 1-104,-6 1-236,6 0-204,-12 4-204,3 0-112,-3 2-104,-3 0 72,-4 2 48,-5 0 24,-1-2-4,4 3 4,-7-2-12,-6-1 24,6 0 56,-9 0 4,7 0 48,-7 0 0,3 0-40,-3 0-8,0 0-56,0 0-160,0 0-64,0 0-80,0 0-152,-3 0-252,3 0-416,-7-1 80,7 1-1076,-3 0-4129,3 1-1960</inkml:trace>
  <inkml:trace contextRef="#ctx0" brushRef="#br2">21035 12816 11189,'0'0'2740,"0"0"-1844,0 0-328,0 0 24,-19 38 549,10-20 395,6 1-568,-6 3-356,-1 0-88,1 2-36,-3 1-64,2-2-84,1-4-36,0 3-12,-1-5-52,1-4-116,6 1-80,3-4-44,-6-5-72,3 3-100,3-2-152,0-4-164,0 0-216,0 2-232,3-2-192,-3-2 128,9-2-1117,-9-1-4075,9-8-2549</inkml:trace>
  <inkml:trace contextRef="#ctx0" brushRef="#br2">20895 12839 3800,'0'0'9053,"0"0"-6641,0 0-991,0 0-625,0 0 96,0 0-80,0 0-248,0 0-284,0 0-108,0 0 220,0 0 156,25 37 252,-9-19-204,-7 1-272,4 2-164,2-2-64,-3 0-84,1-2-12,-4-1 4,0-3 104,1 1-108,-1-4-12,0-1-84,-6-3 12,4 0-72,2 0 8,-6-4-80,-3 2-88,6-4-48,-6 2-60,0-2-16,0 0-24,0 0-72,0-2-188,-6-2-12,6-2-1401,-9 0-5031,6-5-713</inkml:trace>
  <inkml:trace contextRef="#ctx0" brushRef="#br2">20945 12223 4760,'0'0'2965,"0"0"-529,0 0-1184,0 0-508,0 0-180,0 0 88,0 0 8,0 0-76,0 0-44,0 0-48,-6 33 12,3-17 337,3 1 311,0 2-92,0 1-348,0-3-52,0 2-64,0-1-76,3-5-80,-3 1-200,0-3-20,6-1-52,-6-1-8,0-1-64,3-4 12,-3 0 0,0-2 12,0-2 28,0 0 20,0 0 96,0 0 136,0 0 44,0-4-104,0-2-168,0-4-172,-3-5-120,3 2 12,0-7-24,-6-1 24,6 0-4,0-5-8,-3 4-36,-3-5-120,2 0 44,4 0-44,-6 0 48,3 1 44,3 1 136,-3 4-12,-3 2-84,6 1-4,-3 3 76,3-1-48,0 5 36,0-1 84,3 3-12,-3 1-60,6 0 8,-6 2 56,3 4-112,-3-1-60,9 3-16,-9 0-24,13 0 28,-7 3 8,3 3 52,-5 0 84,11 6 40,-12-1 4,6 5 4,4-3 48,-4 4-12,0-1-36,1-1 0,-1 1-36,-9-2 36,9-1 60,-9-4-52,3 3-4,4-2 80,-7-3 4,0 1-4,0 0 72,-7 0 16,4-2-40,-3-1 40,3 3-28,-6-4 0,6 1-32,-7 0-28,4-2-72,-3-1 36,0 1-48,-1-2-48,7 1 0,-6 0 36,6-2-124,-3 4-68,2-4-40,-2 2-36,3-2-108,-3 2-72,6-2-348,0 1 196,0-1-408,0 2-856,0 1-1921,0-2-431,0 1-617</inkml:trace>
  <inkml:trace contextRef="#ctx0" brushRef="#br2">22641 12335 9357,'0'0'3840,"0"0"-2632,0 0-288,0 0-380,0 0 341,0 0 251,0 0-60,0 0-504,0 0-324,0 0-12,0 0 72,3 4 28,-3-4-28,10 0 12,-1-2-72,-3 0-88,3-2-8,-2 1-28,-1-2-48,3 2-20,3-1-52,-5 0-16,-4 2-80,3 0 12,-3 1 24,-3-2 12,6 3-16,-6 0-44,0 0-24,3 0-28,-3 0 100,0 4 60,0 0 172,7 4 56,-7 1 4,0 1-88,0 6-32,3-3-40,-3 4-60,0 1 96,9-3-28,-9 1-76,9-3 0,-6 1 120,7-3-16,-1-1-48,0-2-60,1-2-108,-1-1-40,-6-1-8,6 0-60,-9-2-140,7-2-128,-4 4-88,-3-4-76,6 0-212,-6 0 320,0 0-412,0 0-1085,0 0-4259,-6-6-2453</inkml:trace>
  <inkml:trace contextRef="#ctx0" brushRef="#br2">22818 12258 1996,'0'0'2244,"0"0"-579,0 0-221,0 0-172,0 0 12,0 0-252,0 0-96,0 0-76,0 0-80,0 0-44,0 0-40,-12 8-104,5-2-240,7-1 141,-3 1 107,3 2 32,0 1 272,-6 3-144,3-1-172,-3 5-60,3 0-16,-4 1-64,-5 0 16,3 1-28,6-1 60,-7 1 12,4-3-156,-3-1-136,6-3-108,-4-2-64,7 1-44,0-4-48,-3 2-36,-3-4-132,3 2-64,3-5-92,0 3-64,0-4-112,0 2-84,0-2-196,0 0-296,0 0 400,0 0-664,0-2-2701,3 0-2811,-3-6 591</inkml:trace>
  <inkml:trace contextRef="#ctx0" brushRef="#br2">22908 12503 4260,'0'0'2721,"0"0"-373,0 0-412,0 0-484,0 0-180,0 0-144,0 0-624,0 0 88,0 0 9,0 0-53,6-5 36,-6 5-92,-6 1 64,6 1-80,0 0-96,0 4-72,0-3-88,0 4-76,-3-1-8,3-1-28,0 3 4,0 1 8,0-1-20,0 0-16,0-2 36,0-1 4,0 1-16,0-2-12,0 0 4,3 0-16,-3-4 12,0 4-12,0-2 16,0-2 20,0 0 0,0 0 40,0 0-4,0 0 12,0 0 16,0 0-16,0 0-12,0 0 16,0 0-28,0 0-24,0 0-36,0-2-72,0-2-4,0 0 40,0 0-48,0-1-48,0-3-24,0 2-36,0-4 12,6 2 12,-6-1-12,3-1 8,-3 1-20,6-1 0,-6-1 48,3 1 12,-3-2 0,0 2-52,0 1-20,0 1 12,0 1 36,0 1 72,0 0 0,4 4 0,-4-2-4,0 2 4,0 0 0,0 2-48,0-2-40,0 2-32,0 0-60,6 0-4,-6 0 16,0 0 20,3 0 76,6 0 12,-9 0 0,9 2-4,-9-2 60,10 2 4,-4 0 0,-3 0 0,3 0 4,-3 0-4,-3 2-4,10-1-4,-10-1 4,3 3 0,3-4 4,-6 3 0,3 2 88,-3 0 8,0-3-24,0 4 24,0-2 16,0-1-52,-3 1-12,3 1 12,0-1 28,-9 0-4,9-1-12,-10 0 0,10-1 12,-3 2-24,-3-3-8,3-1-40,-3-1 60,6 3 0,-3-3-12,3 0-16,-7 0-44,7 0-84,0 0-36,0 0 8,0 0-8,0-3-72,0 3-88,0-1-84,0 1-76,0-2-84,0 2-136,0-2 148,0 2-312,0 0-688,7-3-2337,-4 3-1079,-3 0-437,6 0 2513,-22 11 2852</inkml:trace>
  <inkml:trace contextRef="#ctx0" brushRef="#br2">23395 12370 664,'0'0'7477,"0"0"-4449,0 0-1528,0 0-568,0 0-4,0 0-224,0 0-100,0 0 29,0 0 3,-28-6 44,28 6-160,-6 0-172,6 0-116,0 0-12,-4 0 40,4 0 32,0-2 16,4 2-52,2 0-24,6-1 12,-3-2-24,10 3 84,0-2-12,9 1 24,-7-4-12,10 3-40,-3 1 52,-6-3-120,6 2-196,-10 0-24,1 2-136,-7 0-32,4 0 44,-4-2 52,-2 2 12,-7-2 24,6 2-36,-9-1-52,0-2-20,6 3 8,-6 0-84,0 0-60,-6 0-144,6 0-140,0 0-124,-9 0 24,6 0-648,-7 0-2485,7 0-759,-3 0-569</inkml:trace>
  <inkml:trace contextRef="#ctx0" brushRef="#br2">23522 12192 4332,'0'0'2477,"0"0"-633,0 0-164,0 0-184,0 0 0,0 0-188,0 0-600,0 0-132,0 0 17,0 0 31,9-1 256,-9 2-64,0 3-204,0 2-72,0 0 32,0 4 112,0 3 32,3 2-36,-3 5-40,0 3-60,3 0-12,3 4-84,-6 2-124,10-2-60,-10-2-216,3-1-84,6-5-12,-9-2-120,6-4-36,-3-3-12,-3-1-36,7-1-40,-7-2-56,3-2-100,-3-2-92,0 0-164,0-2-216,6 0-296,-6-4 92,0 0-376,0-2-4117,0-3-4192</inkml:trace>
  <inkml:trace contextRef="#ctx0" brushRef="#br2">24464 12225 1656,'0'0'7533,"0"0"-4749,0 0-1276,0 0-504,0 0-184,0 0-428,0 0 72,0 0 13,0 0 135,0 0 280,13 29-80,-13-17-232,6 2-140,-3 0-24,-3 2-28,6 0-44,-6-3 56,3-2-72,-3 1-120,7-2-16,-7-2 40,3-3-28,-3 1 16,0-4 44,0-2 40,6 2 20,-6-2 52,0 0 32,0 0 28,0 0 32,0-2 112,0 0-76,-6-4-204,6-4-180,0 1-120,-3-4-8,3-5-88,-7-1 36,7-3 0,0 0-24,-3-4-24,3-1-36,0 0-48,-6-1 36,6 1-76,0 1 136,0 1 12,0 4 12,0 2-36,0 0 36,6 3 20,-3 2 52,-3 3 72,7 1-60,-4 2 24,3 2-36,-3 3-144,6-1-60,1 2-36,2 0-4,-3 2 64,1 0 12,2 4-24,3 1-64,-2 3 40,-4 0 60,1 0 32,-1 0 4,0 1-72,0-1 36,-9 2 44,10-2-8,-7-1 36,-3 0 84,0 3 0,0-2 48,0 2 96,-3-1-20,-7 1-4,1-1-24,3 1-12,0 2-36,-4-2 48,1-1-20,0-1-76,-1 2 8,-5-2 40,9-1-48,0 0 0,-4 0 0,1-1 4,9-3-4,-9-1 48,6 0-40,-7 0 64,10-2-68,-9 0-4,9 0-44,-3 0-164,-3-4-80,6 4-76,-3-2-108,-4 0-292,7 1-260,-3 1 144,3 0-500,0 0-1669,0 0-1735,0 0-733</inkml:trace>
  <inkml:trace contextRef="#ctx0" brushRef="#br2">24080 12584 8189,'0'0'4128,"0"0"-2524,0 0-348,0 0-464,0 0 113,0 0 199,0 0-304,0 0-392,0 0-312,0 0-44,15-4 156,4 6 160,-4 0 32,7 1 16,6-2-64,0-1-60,-3 0-12,9 0 0,0-4-12,-6 2-12,3-1 32,3-2 4,-3 0-76,-3 1-108,3 0-44,-3 0-4,-3 0-12,-1-2-44,-2 5-4,0-1-60,-7-3 0,-2 4-40,-1 1-68,-2-2-36,-1 2-4,-9 0 40,6 0-4,-6 0-56,0 0-100,0 0-256,0 0-60,-6 0-164,6 2 280,-9-1-232,5 4-1100,-5-2-3553,9 2-2144</inkml:trace>
  <inkml:trace contextRef="#ctx0" brushRef="#br2">24288 12304 4424,'0'0'4765,"0"0"-1685,0 0-1448,0 0-404,0 0-512,0 0 65,0 0 315,0 0 28,0 0-412,0 0-344,-16-21-160,13 18-112,0 0-84,-6 1-4,-1 2 40,4-2-40,-6 2-4,-4 2-4,4 3 8,-1 0 0,-2 3 64,3 1 60,-1 1 88,4 1 36,-7 3 60,13-3-12,-3 3-168,3-2-136,3-1-8,0 1 4,3 0 0,3-5 4,3-1 84,4 0 0,-1-4 64,7-2 44,-4-6-24,4-2-44,-7-1 8,10-5-48,-13-4 0,7 1-32,-4 0-48,-2-3-4,-7 1-4,6 0-96,-3-2-20,-6-1-24,3 3-64,-3-2-32,-3-1 56,-3 3 52,3 2 20,-6-1-32,-1 5 60,-2-1-100,-4 3 52,7 3-64,-3 3 12,-7 1-24,7 2 4,-4 2 32,4 0-12,-7 0 60,16 2 16,-6-1-52,-1 4-96,4-2-28,6 1-220,-3 2-352,3 2-729,0 1-675,0-1-156,0 2-1692,3-3-617</inkml:trace>
  <inkml:trace contextRef="#ctx0" brushRef="#br2">24827 11957 3556,'0'0'1628,"0"0"-495,0 0-233,0 0 228,0 0 116,0 0-4,0 0-340,0 0-244,0 0-132,0 0-92,13-14-48,-13 14-92,0 0-228,0 0-64,0 0-64,0 4 64,0 0 188,0 2 116,6-1 76,-3 3 112,-3 4-128,6 1 381,-3-1 63,6 5 24,-2-1-68,-4 1-112,6 2-40,3 1 60,-2 5-4,-4 0-84,3 2-16,1 4-36,-1 2 12,-6 2-108,6 1-64,-6 3-56,4-3-88,-4 3-12,-3-3-48,0-1 0,0 2-52,-3-4-112,-7 0-4,10-2 8,-9-1 76,6 2-84,-6-4-12,-1-1-48,1-1 12,0-4 36,-1 0 0,1-3 0,0-1-60,-1-5 72,7 3-4,-3-5-8,-3 1-96,9-2-84,-3-5-84,-3 3-64,6-4-32,0 0-88,0-3-132,-4 2-256,4-1-168,0-2-304,0 0 512,0 0-384,-6-5-1861,6 2-4699,-3-7 483</inkml:trace>
  <inkml:trace contextRef="#ctx0" brushRef="#br2">25816 12272 432,'0'0'6857,"0"0"-3981,0 0-1444,0 0-392,0 0-20,0 0-108,0 0-168,0 0-216,0 0-8,0 0-83,0 0-125,-15-12-88,15 14-40,6 0 88,-6 1 360,3 5 204,6 0-124,-2 2-100,2-1-64,0-1-88,0 2-144,-2-2-144,8-1-16,-6-1-48,1 1-108,-7 0-48,6-4-36,-3 1 12,-3 0 12,-3-2-52,4 0-104,2 0-112,-6-2-76,0 2-156,0-2-172,0 0-80,0 0 296,0 0-340,0 0-1121,0-2-1939,0-2-1876,0-3-65</inkml:trace>
  <inkml:trace contextRef="#ctx0" brushRef="#br2">25937 12235 7825,'0'0'3880,"0"0"-2908,0 0-420,0 0 364,0 0 356,0 0-388,0 29 65,0-20 103,0 5-104,0 1-284,0 3-44,0-1 28,0 4-52,0 1-100,0-1-180,0-2-88,0 0-80,0-1-28,0-3-120,0-3 0,0 2-108,0-7-16,-3 0-44,3 1-100,-6-2-68,6-2-140,-3-2-84,3 0-168,0 0-340,0-2 256,0 0-488,0-4-3389,0 0-3584</inkml:trace>
  <inkml:trace contextRef="#ctx0" brushRef="#br2">26083 12439 2036,'0'0'2360,"0"0"-627,0 0-225,0 0 48,0 0 32,0 0-236,0 0-216,0 0-180,0 0-124,0 0-428,0 0 24,0 0 28,0 0 69,6 5 83,-6-2 320,0 5-188,3-2-188,-3 2-64,6-1 24,-6 2-60,0-1-148,0 2-88,4-1-44,-4-1-168,0 0-4,0-2-8,0-1-32,0 0 40,3-2 12,-3-1 96,0 1-36,0-3 52,6 0 56,-6 0 76,0 0 68,0 0 124,0-5-24,0 2-196,0-5-152,0-2-28,0 1 24,0-5-24,0 1-36,0-3-12,0-1-84,3-3-72,-3 1-40,6-2 28,-3 4-48,-3-2 20,0 3-80,0 2 176,0 3 100,0 1 64,0 4-8,0 1-56,6 0-4,-6 4 4,0-1-8,0 2-68,0-2-116,4 2-112,-4 0-20,6 2 80,-3 1 84,3 3 4,3-2 60,-6 4-16,-3 0 100,10 0 0,-10 1 8,9 1-8,-6-1 12,-3 1-76,6-2 76,-3 1 60,-3-1 12,0-2-60,0 0 36,0 0 16,0-3 32,0 1 60,0 0 52,0-4 12,-3 2-64,-3 2-36,3-2-20,-6 0-16,3-2-72,2 1 36,-5 2 0,0-1-48,6-2-48,-7 1-48,4-1-28,6 2-8,-9-2-12,6 0-112,3 0-256,0 3-132,-6-1-248,6-2 204,0 1-480,6-1-2833,-6 0-1731,3 0 599,6-3 2033</inkml:trace>
  <inkml:trace contextRef="#ctx0" brushRef="#br2">25621 12337 5380,'0'0'4393,"0"0"-2293,0 0-832,0 0-136,0 0-172,0 0-304,0 0-51,0 0 19,-37-25-16,27 21-4,-2 3-220,3 1-40,-4 0-48,-2 0 60,6 3-4,-10 1-108,6 3-144,4 0-28,-3 2 64,6 1 32,-4 1-32,7-1-88,-3 4 24,6-3 52,0 0-52,9 1-24,-3-2 12,4-2 16,-1-3-4,3 1 72,-2-4-8,2-2 20,7-2-72,-4-4 52,-2-3-16,-4-1-12,3-1-32,4-5-76,-7-2-8,1 4 8,-4-4 0,0-2-84,3 1-48,-6 0 12,4-2-124,-4-4-72,-3-1-84,0 1 84,0 1-88,0-3 60,0 1 28,0 3 120,0 4 100,0 1 96,-3 5 112,-4 5 156,7 2 112,0 3-100,0 1-84,-3 2-196,3 0-132,-6 5-188,6 3 284,0 6 36,0 1 356,0 4 56,9 4-20,-9 3-64,10-1-124,-4-1-32,-3 2-40,6-1 0,-3-1-20,-2-2-4,-1-3 0,3-1 0,-6-2 16,0-3-52,0 1 0,0-3-60,0-3-8,0 0-4,0-5-72,0 1-36,0-2-124,0-2-168,0 0-96,0 0-28,-6-3-280,3-3-408,3-4-480,-4 2-6045,-2-8-1816</inkml:trace>
  <inkml:trace contextRef="#ctx0" brushRef="#br2">26511 12372 10109,'0'0'4512,"0"0"-3540,0 0-103,0 0 351,0 0 432,0 0-528,0 0-368,0 0-232,0 0-76,0 0-84,0 0-276,12-8-88,-2 6 0,2 1 68,7-2 76,5 1-32,-2 1-4,0-4-48,-4 3 0,4-1-60,-3-1-24,-1 2-144,-8 2-100,2-2-24,-3 0 16,1 2-28,-4 0-108,-3 0-52,3 0-60,-6 0-88,3 0 72,-3 0-72,0 0-364,0 0-1417,-3 0-1887,-3 0-1457</inkml:trace>
  <inkml:trace contextRef="#ctx0" brushRef="#br2">26629 12192 1436,'0'0'4245,"0"0"-2033,0 0-644,0 0-136,0 0 48,0 0-28,0 27-8,0-15-540,0 2 125,0-1 207,0 4-176,0 1-180,0 1-64,3 0-148,-3-2-48,0 5-196,0-3-112,0-4-92,0 1-64,0-2-36,0-4-36,0-1-84,0-1 0,0-3-108,0 1-84,0-2-160,0 2-48,0-4-72,0-1-12,-3 2-100,3-1-172,0-2-272,0 0 204,0 0-1008,0 0-3969,-7-5-3020</inkml:trace>
  <inkml:trace contextRef="#ctx0" brushRef="#br2">27308 12273 2632,'0'0'2829,"0"0"-529,0 0-664,0 0-216,0 0-328,0 0 20,0 0-232,0 0-120,0 0-116,0 0-368,0 0 88,-19-15-20,16 13-19,-3 0-37,3-2-16,-7 4-36,10-2 0,-9 0 64,6 1 68,-3 1-20,3-5-4,-4 5-88,4 0-60,-3-1-108,3 1-76,-3 0-8,-7 1-4,4 4-48,0-2 48,0 5 96,-4 2-8,-5-1-4,8 3 24,1 0 4,0-1 36,-1-1-4,10-2-144,0-1-4,0 1-80,7-1-28,2 1 76,0-4 36,4 0 88,5 0-40,-5-4 76,5 0 8,4-4-36,-7-4 28,7 0-28,-10-3-8,7 0 8,0-3-24,-7 0-24,7-1-48,-10 2 0,-3-3-80,4-1 8,-7 1 0,3-2 60,-3 4-52,-3-4-8,0 1 60,-3-1-124,-3 1 88,3-1-12,-7 1 12,-5 4 40,2-3-80,4 5-92,-3-1-56,-4 5 16,-6 1 52,10-1-56,-7 7-8,4 0 12,-7 0 48,10 5-52,-4-2 0,7 2 40,-3 0-136,2-1-40,7 0-88,-3 2-309,6-1-663,0 1-564,0-2-808,6 4-488,-3-4-1573</inkml:trace>
  <inkml:trace contextRef="#ctx0" brushRef="#br2">27599 12119 3920,'0'0'4877,"0"0"-2541,0 0-1088,0 0-328,0 0-44,0 0-68,0 0-164,0 0-292,0 0 289,-9 31 307,3-14 580,6 1-448,0 1-204,0 0-156,0 3-200,0-3-132,0-2-120,0-4-28,0 1-36,0-4-44,6-2-28,-6-3 0,3 1 24,-3-4-8,0 0 8,0 0 0,0-2 48,0 0 88,0 0 236,0 0 4,0-4-52,0 0-144,0-3-144,0-5-184,-3-2-8,-3-5-84,6-4 36,0-2-24,0-2-60,-3-4 0,-4 2-60,4-4-24,3 2-48,0-2-124,0 4 172,0 1 36,-6 4-24,6 1 8,0 6-8,0-1 24,0 3 60,0 5 36,6 1 84,-6-1-8,3 4 0,4 4-64,-4-1-76,6 3 16,-3 0-36,3 3 36,4 3 56,-4-1 76,4 8 0,2 0 12,4 1 52,-7 1 8,0 2-36,4 0-36,-4 1-48,-2-2 48,-4 1-4,-3-4 4,0 1 8,3-3 76,-6-1-24,0 0 72,-9-1 84,9-3 64,-9 0-28,-1 0-60,1-2-20,0-2 8,-4-2-84,1 1-88,3-1-8,-1 0 0,1 0-84,0 0-60,3 0-28,-4 0-44,7 0-108,3 0-88,-6 0-144,6 0-256,0 2-620,6-2 324,-6 5-504,13-2-2421,-13-1-1331,9 4-1437</inkml:trace>
  <inkml:trace contextRef="#ctx0" brushRef="#br2">24278 12873 9157,'0'0'3032,"0"0"-1336,0 0-596,0 0-492,0 0 321,-28-3 439,19 3-184,0 2-448,-4 4-296,1-3-108,-7 5-4,4 2-36,3-1-12,-1 1-64,4 2-20,-7 1 0,7-1-40,6 1-12,-6 1-56,9 0-76,0-3 36,0 3-40,12-5 0,-6 1 4,7-5 36,2 1 36,-2-4 24,5-2 4,1-2-4,-7-6-24,10 3-12,-7-7-64,-2 1 40,-4-5 24,0 3 12,4-3-32,-4 1-4,-9 1-40,0-3-8,0 1 0,0-1-60,0-1-76,-9 2 28,9-2-24,-13 3-12,4-1 56,0 3 84,-1 1 0,1 2-92,0 1-60,-4 5-76,4-2-32,0 4-28,-4 0-36,4 2-100,3-1-108,-6 1-76,5 0 88,4 0 56,3 0-136,0 1-424,0-1-1281,3 0-451,4 0-1112,2-1 1948,0-2-825</inkml:trace>
  <inkml:trace contextRef="#ctx0" brushRef="#br2">24418 12808 5132,'0'0'2357,"0"0"-865,0 0-420,0 0-128,0 0 56,0 0-64,0 0-144,0 0-20,0 0-88,0 0-432,-3 0 224,3 0 17,0 0 19,0 0-64,0 0 48,0 0-112,0 0-112,0 0-100,3 0 36,-3 0-12,0 4 0,6 2-36,-3 0 0,6 2-24,1 3-28,-1 0-8,0 1-28,4 2-64,-4-3 40,0 1 64,7-2 24,-4-2-28,1-1-12,-4-1-20,-3 0-68,3-3-8,-5 2 0,2-4-8,-3 3-4,-3-4 8,0 0-4,0 2-68,0-2-20,0 0 12,0 0-152,0 0-92,0 0-112,0 0-140,0-2 100,0 0-228,0-4-805,-3 2-2543,3-3-1092,0-1 407</inkml:trace>
  <inkml:trace contextRef="#ctx0" brushRef="#br2">24604 12776 3008,'0'0'7281,"0"0"-4609,0 0-1388,0 0-512,0 0-344,0 0 188,0 0 37,0 0-117,0 0-164,0 0-224,0 0-96,0-12-52,0 13-104,0 5 104,0 2 212,0 2 56,0 6 140,0 1 60,0 2-24,-3 2-40,3 3 72,0-2 48,-6 2-112,6-3-204,0-2-36,0 3-64,0-5-96,0-2-12,-4-1-4,4-1-56,-6-3-40,3-2-20,3 1 36,0-3-52,0-2-80,-6 0-128,3 0-180,3-4-196,0 4-44,-3-4 100,3 0-368,-6 0-1293,6 0-2379,0-4-1409</inkml:trace>
  <inkml:trace contextRef="#ctx0" brushRef="#br2">25348 12911 6521,'0'0'6452,"0"0"-4548,0 0-1084,0 0-384,0 0 33,0 0 115,0 0 580,0 0-228,0 0-372,0 0-268,0 0-100,16 30-52,-16-22-32,0 0-100,0 0 48,0-1-56,0 1 4,0-2-8,-7-1-80,7 1 28,-3 0-8,-3-2-72,6 2-224,-3-3-132,3 2-152,-6-3 12,6 1 72,0-3-240,0 3-837,0-2-1395,0-1-1568,0 0 343</inkml:trace>
  <inkml:trace contextRef="#ctx0" brushRef="#br2">25463 12719 5501,'0'0'4336,"0"0"-2468,0 0-768,0 0-40,0 0 152,0 0-580,0 0 125,0 0 3,0 0 168,0 0-188,0-8-260,3 6-76,-3 2-60,6 0-28,3 0-12,-6 0 0,7 0-24,2 0-36,4 0-72,-4 0-16,4 0 16,-4 0-4,0 2 0,-2-2-132,-1 0-36,0 0-180,1 3-36,-7-3 56,3 0 64,3 0 48,-6 0 40,-3 0 8,0 0 4,7 0 104,-7 0 72,0 0 28,0 0-40,0 0-44,0 0-76,0 0-48,-7 0-44,7 0-80,0 0-68,0 0-28,0 0 28,0 0-40,0 0-96,0 2-84,0-1 156,0 5 140,-3-2 116,-6 6 12,9-1 136,-9 1-16,9 4 76,-10-1 72,7 2-24,-6 3-36,3-1-148,-4 3 48,1-5 16,6 3 20,-6-5 12,9 2 40,-3-3-40,-4-3 52,7 1-76,-3-2-12,3 0-24,-6-2-20,6-3-28,0 2-12,0-2-36,0-1 0,-3-2-4,3 0 52,0 2-48,0-2 36,0 2-36,0-2-4,0 0-8,0 0-12,0 2 12,3-2 60,-3 3-60,6-3-60,-3 5 12,4-3 44,-4 1-4,0-3 0,6 4 8,0-4 0,1 0 12,5 0-12,-2 0 0,-4-4-132,3 2-16,4-1-20,-4-2-48,-2 4-100,-1-3-192,-6 2-196,6 0-112,-9 2 84,0 0-28,0 0 180,-3 0-408,-6 0-789,9 0-919,-9 2-1360,5 0-401</inkml:trace>
  <inkml:trace contextRef="#ctx0" brushRef="#br2">25531 12851 6989,'0'0'4368,"0"0"-2844,0 0-300,0 0-124,0 0-160,0 0-23,0 0 263,0 0-268,0 0-400,0 0-144,0 0-12,0 0-40,0 0-60,3 0 0,3 2-12,-6-1 12,10 2-16,-7 0-20,6-1-28,0 0 16,1-2-4,2 0 4,-3 0-16,1 0 12,2 0-32,4 0 8,-7-2-72,3-1-52,-2-2-56,-1 2-72,3-3 0,-6 4-60,-2-2-60,5 2-88,-3-2-180,-3 3-232,3-4-132,-6 3-116,0 1 120,0 1-264,0 0-1133,-6 0-3035,6 0-1645</inkml:trace>
  <inkml:trace contextRef="#ctx0" brushRef="#br2">25236 12738 8249,'0'0'2872,"0"0"-1728,0 0-632,0 0 100,0 0 304,0 0-160,-24 30-316,24-19 0,-10 1 105,7 2 39,-3-1 136,3 4 60,-3-3-152,3 1-164,0 1-156,-4-2-88,4-1-136,-3-2-72,3-3-12,-3 1 0,3-1-48,-4 0 0,7-2-24,-3-2-88,-3-3-268,3 4-224,3-4-40,0-1 112,0 0-216,0 0-877,0-1-3547,0-4-2125</inkml:trace>
  <inkml:trace contextRef="#ctx0" brushRef="#br2">25140 12808 5004,'0'0'3041,"0"0"-865,0 0-1052,0 0-148,0 0 84,0 0-8,0 0-268,0 0-244,0 0-8,0 0 17,0 0-1,-18-13 220,18 13-76,0 0-116,0-3-96,0 3-128,0 0-120,0 3-108,3-1 96,3 4 132,6-1 72,-2 5 100,-4-1-112,3 3-184,1 2-116,-4-3-64,0 3-48,3-3 4,1-1-4,-7 2-44,3-5-56,-3 3 16,-3-3-36,6-1-12,-6-2 8,3 2 4,-3-4-12,0 4-112,0-4-108,0-1-100,0-1-96,0 0-100,-3 0 36,3 0-64,-6 0-600,3 0-3321,3-1-2680</inkml:trace>
  <inkml:trace contextRef="#ctx0" brushRef="#br2">27267 12886 4128,'0'0'2113,"0"0"-541,0 0 36,0 0 212,0 0-192,0 0-240,0 0-516,0 0 8,0 0-39,0 0-145,0 0-40,-18-10-124,8 7-40,1 3-40,0 0-36,0 5-60,-1-2-148,4 5-112,-9 2-8,5-1 20,1 1 12,-3 4 76,12-3 0,-10 1-16,10 0-32,0-3-52,0-1-24,10-3-64,2 2 116,-3-6 20,7-1 60,-4 0 16,10-6 24,-7-1 20,4-5-48,-7-1-32,7-1-64,-10-5-12,4 1 0,-4 1-36,-6-1-8,3-1-64,-6 2-8,0-2-68,0 1-68,-9-1 0,6 2-12,-13-1 8,7 3-44,0 0-12,-10 1 20,7 2-8,-1 3-16,-2 1 16,2 3 20,4 0-80,-3 4-52,2-1-60,-5 2-28,6 0-36,6 0-96,-7 0 80,10 0-168,0 0-228,0 0-464,0 0-1385,10 2 489,-7-2 732,6 1-200,6-1-816,-11 2-1641</inkml:trace>
  <inkml:trace contextRef="#ctx0" brushRef="#br2">27239 12538 2812,'0'0'2620,"0"0"-1007,0 0-741,0 0-80,0 0 244,0 0-44,0 0-88,0 0-240,0 0-240,-31 0-132,31 0 16,0 1 72,-6 2 116,3-1 76,3-2 84,0 0-356,0 2 140,0-2-23,0 0-5,0 0-28,0 1 12,3-1 212,3 0-32,4 0-96,-1 0-24,3 0 68,7-1 120,3-3 124,6 0-52,3-4-88,3 3-132,0-3-96,3 0-64,-6 2-96,6-1-156,-6 2-8,-3-1 8,3 3-84,-12 1-64,3-2-60,-4 4-8,-2-2 24,-7 2 24,-3 0-24,0 0-48,-6 0-16,3 0-32,-3 0 24,0 0 48,0 0 32,0 0 28,-3 2-144,3-2-76,-9 4-156,9-2-184,-9 0-280,6 2-52,-4-1-364,4 4-2509,-3-4-2243,3-1-937</inkml:trace>
  <inkml:trace contextRef="#ctx0" brushRef="#br2">27475 12690 7085,'0'0'2828,"0"0"-1564,0 0-492,0 0 20,0 0 128,0 0-136,0 0-100,0 0-380,0 0 32,-31-19-32,31 19-24,0-2-31,-3 2-13,3 0 16,0-1 8,0 1 112,0-3 184,0 3 24,3 0-100,6 0-248,-5 0-84,11 0 120,4-2 136,-7 2 36,10 0-28,-4-1-48,1 1-36,3-2-48,-4-1-64,1 1-124,-10 2-92,10 0-72,-10-1 20,3 1 4,-5-2 0,2 2 36,-6 0-36,0-2 48,3 2 44,-6-2 16,0 2 12,0 0 40,0-2-4,0 2-12,0 0-24,0 0-72,0 0 0,0 0-192,0 0-16,0 0-20,-6 2-64,3 2-84,3-1 48,-3 7 180,-3 2 148,-4 0 52,7 3 20,-6 0 12,3 3-24,-3-1 76,-1 2 56,1-1 16,6-1-64,-6 0 4,5-1-4,-2-3-12,3 1 28,-3-2-28,6-1 0,0-2 52,0 2-16,0-4-36,0 1-84,0 0-44,6-2 8,-6-1 52,3-1-4,3 0-12,-2 0 24,2-2 0,-3-2 0,6 0 0,-9 0-60,13-2 60,-13-2-68,9 2-4,-9 0-60,9-2-24,-3 2-36,-3 0-48,4-1-28,-4 0 4,-3 0 24,6 1 20,-3 0 4,-3 0-48,9 2 8,-9 0-32,0-2-76,3 2-72,4 0-40,-4 0-84,-3 0-184,0 0 108,0 0-160,0 2-376,0-2-1245,0 4-235,0-2-692,0-2-1873</inkml:trace>
  <inkml:trace contextRef="#ctx0" brushRef="#br2">27512 12819 220,'0'0'8237,"0"0"-5973,0 0-1504,0 0-196,0 0 408,0 0 88,0 0-252,0 0-316,0 0-276,0 0-68,0 0 116,13-24 129,-13 21 219,9 2 144,0-1 320,1 2-316,2-2-172,7 0-28,-4 0 24,-2 2-36,5-2-88,1 2-132,-7 0-84,4-2-112,-4 2-96,-3 0-36,4 0-108,-4 0 36,-3-1 8,4 1 4,-7 0 12,3-2-12,-3-1 0,0 3-24,3-2-16,-6 2-80,0-1-148,0 1-96,0 0-148,0-2-220,0 2 20,0 0-388,0 0-2845,-6 0-3011,3 2-161</inkml:trace>
  <inkml:trace contextRef="#ctx0" brushRef="#br2">27903 11844 940,'0'0'5017,"0"0"-3117,0 0-836,0 0-96,0 0 132,0 0-124,0 0-284,0 0-168,0 0-144,0 0-148,0 0-108,0 10-20,0-7 112,0 0 76,3-1-92,-3 2 4,0 0 48,6 0 60,-6 1 68,3 0-192,-3 0 217,7 1 31,-7 2 24,3 0-40,-3 0 112,0-1-88,3 5-36,3-3-16,-6 3-36,3-1 8,3 3-8,-3-3-16,-3 5-12,10-3-24,-10 4 0,6-1 0,-3 2-12,3-3 8,-3 0-8,4 1 8,2-5 4,-6 5-28,0-5-68,3 5-40,-3-5-72,7 3 0,-10-1 12,6 3-12,-3-5-32,-3 7 20,6-4-76,-3 1 40,-3 2-40,6-1-8,-6 1 0,4 1-4,-4-3-44,6 3 0,-6-3-24,3 2 8,-3-1 64,0-3-4,0 1 0,0-1-60,0-1 64,0-1 4,0-1 44,0 0 12,-3-1-8,3 1-4,0-2-40,-6 1 40,6-1-36,0 0 36,-4 1-48,4-1-4,-6 2-8,6-1-48,0 1 48,-3 0-60,3-1 8,-6 3-8,3 0 24,3-1-36,-6 0 76,6 3-4,-3-2 8,-4 2 4,4-1-4,3-2-8,0-1-36,-6 2 48,6-2 0,-3-1 4,3 1 8,0-2-12,-3-3-4,-3 3 4,6 1 4,-3-1 0,-4 0-4,4 0-12,-3 1 0,3-1-60,-3 2 24,-4-1 36,10-1-60,-12 2 60,12-2-60,-9 1 24,6-1 36,-4 0 4,-2-1 8,6 1-4,-3 0 0,-3-2 0,9-1 4,-10 1 0,7 0 8,-3-2-4,3-3 4,3 4-8,0-2-12,0-1-84,-3 2-40,3-2 4,0 0-24,0 2-12,0-2-16,0 0-8,0-1 48,-6 4-40,6-3-96,0-1-92,0 1-128,0-2-60,0 0-108,0 0-116,-4 0 304,4 0-232,0 0-316,0 0-853,-6 0-159,6 0 248,0 0-308,0-2-404,-3 2-557,3 0-891</inkml:trace>
  <inkml:trace contextRef="#ctx0" brushRef="#br2">29041 12129 8521,'0'0'4140,"0"0"-2384,0 0-820,0 0-68,0 0 233,0 0 591,0 0-540,0 0-444,0 0-224,0 0-68,0 0-136,3 0-28,-3 0-44,0 0-40,9 0-12,-2 0 4,-4-2-40,3-1-48,3 2-24,-6 1 0,7-4-44,-1 2 4,3 0 0,-6-2-8,4 3-4,-1-4-4,0 3-40,-6 1 36,7 1-36,-7-2-12,6 2-12,-9 0-72,6 0-28,-2 0-20,-4 0-28,0 2 16,0-1 104,0 3 100,0 2 8,0-2 104,-4 2-28,-2 1-12,3 1 24,-6 2-8,9-1-16,-10 3-12,7 2 48,-6-1 36,3 3 4,-3-3-40,5 2 12,-2 1 36,-3 0 4,6-3-16,-3 2 12,3-3-8,-1 2-4,-2-3-12,6-1 0,-3-2-72,-3 1-12,3-3 24,3-1-12,-6 2 0,6-4-52,-3 1 4,3-2 52,0 0-64,0-2-8,0 2-44,0-2 40,0 0-36,0 0-12,0 0-36,0 2-36,3 0 132,3 0 0,-3 0 72,3-1-12,-3 4-60,3-4 4,-2 1 4,5 4 40,3-4 0,-6 2-36,-2 0-8,5-2 4,0 2 0,-3-4-4,1 2-4,-1-1-12,6-1 0,-12 0-48,10 0-12,-4 0 0,-3 0-48,3-1-60,-3 1-52,-3-2-68,0 2-52,0 0-20,0 0-104,0 0-140,0 0-188,0-3-48,-3 3-92,-3 0-1156,-3 0-4953,9 0-1292</inkml:trace>
  <inkml:trace contextRef="#ctx0" brushRef="#br2">29063 12267 7433,'0'0'4192,"0"0"-2604,0 0-456,0 0-208,0 0 108,0 0 89,0 0 399,0 0-600,0 0-368,0 0-112,0 0 96,-10-11 132,10 11-76,0 0-324,0 0-212,7 0-52,-4 0 40,3 0 148,3 0 124,4 0 20,-4 0 124,3 2 48,-2-2-64,-1 0-120,6 2-108,-12-2-128,10 0-16,-4 0-72,1 0-4,-1-2-92,-3 2-28,-3-2-56,3 2-72,-3 0-36,-3 0-52,0-2-80,0 2-232,0 0-84,0 0-260,0 0-404,0 2 240,0 0-916,0 2-3389,0 1-183,-3 0 843</inkml:trace>
  <inkml:trace contextRef="#ctx0" brushRef="#br2" timeOffset="0.99">29336 12399 4500,'0'0'5413,"0"0"-2969,0 0-952,0 0-388,0 0-72,0 0 133,0 0 307,0 0-648,0 0-504,0 0-52,0 0 88,12 13 84,-3-5 104,-9 2-116,0-1-100,6 3-64,-2 0 16,-4-1-36,6-1-124,-3 2-72,-3-3 36,0 1-80,6-2 8,-6-1 36,0-1-44,0-3 80,0 2-24,0-3 4,0-1-4,0-1 12,0 0 24,0 2-12,3-2 48,-3 0 28,0 0 20,0 0 96,0 0 88,0 0 20,0-2-36,0-1-144,0-3-92,-3 0-112,3-3-24,0-3-40,3-3 4,-3-3-24,6 1-36,-3-5 24,-3 1-36,10-2 72,-10 2 0,9 0 12,-6-1-84,3 3 96,-3 1 36,-3 5 96,7 1 0,-4 3-24,-3 2 0,6 0 24,-6 1 0,3 3-84,-3 1-12,6-2-108,-3 4-60,-3 0 0,10 0-72,-7 0 8,6 4 16,-3 0 36,-3-1-48,4 3 32,-4 0 40,3 2 48,-3 2 36,3-2-64,-3 1 40,-3 1-24,0-1 48,0-1 60,0 2-36,0-2 48,0-1 4,0 0 56,-3 1 48,-3 0 36,3-4 16,-3 3-16,3-2-24,-4-2 0,4 2 28,-3-2 20,-3-1-36,6 0 12,-7-2-36,7 2 0,-3 0-36,3-2-64,-6 0-8,2 0-4,7 0-56,-3 0-24,-3 0-72,6 2-60,0-2-160,0 0-144,0 0-84,0 0-100,0 0-376,0 2 152,0-2-312,0 0-1345,0 0-2627,0 0-1437</inkml:trace>
  <inkml:trace contextRef="#ctx0" brushRef="#br2" timeOffset="0.99">28836 12335 4652,'0'0'5413,"0"0"-3137,0 0-1088,0 0-564,0 0 32,0 0-216,0 0 52,0 0-92,-9-27-155,9 23-133,-3 0-36,-6-2 48,2 3-36,-2-1 12,6 0 12,-6 2 0,-1-2-40,-2 2 68,3 2-56,-7 0 40,4 0-12,-1 2-48,-5 4 48,2 0 60,-2 4 124,5-2 208,1 1-36,6 1-88,-4 1-84,1-1-76,6-1-136,3 1-12,9-2-8,-6 0-52,13-2 144,-7-1-8,4-3-12,8 0-16,-2-2 12,0-4 4,2-1-40,-2-3-88,6-4-4,-10 2 4,4-3 0,-1-1-8,-8 1-72,8-3 0,-8 3-52,-1-3 112,-6 1-60,3-3-12,-3 3-16,-3-2-8,0-3-52,0 1-56,0 0-56,0 1-32,-3-1-28,-3 2-48,3-1 12,-3 5 244,6 2 112,-3 3 12,-4 2 68,7 0 32,0 6 120,-3 0-184,-3 4-36,3 4 0,3 5 236,0 4 328,0 7 84,-6 3-100,6 2-72,0 0-64,6-1-180,-6 4-28,0-8 28,0 1-148,3-5 12,6 0 0,-9-6-24,0 2-20,7-5-52,-7-1 4,3-2-4,-3-2-64,0-2-32,0 0-48,0-2-172,0-2-132,0 0-220,0 0-172,-3 0-164,3-6 80,-7 0-3389,7 0-6092</inkml:trace>
  <inkml:trace contextRef="#ctx0" brushRef="#br2" timeOffset="0.99">28142 12806 5348,'0'0'4153,"0"0"-2153,0 0-640,0 0-164,0 0-172,0 0-168,0 0 37,0 0 91,0 0-12,0 0-392,0 0-224,9-3-28,-3 6 52,-3 3 48,4 1 44,-4 4-132,6-2-72,-6 3-72,6-1-28,1 0-20,-4 2-4,-3-4-48,3 1-12,3-2-72,-5-3 48,2 3-56,-3-4-4,-3 1-4,3-2-4,3 0-76,-3-1 24,-3 0-36,0 1-12,0-2 8,0 1-32,7-2-84,-7 2-140,3-2-116,-3 0-124,0 2-140,0 0 52,0-2-128,0 2-676,0-2-2585,6 0-1407,-6-2-677</inkml:trace>
  <inkml:trace contextRef="#ctx0" brushRef="#br2" timeOffset="0.99">28266 12770 2644,'0'0'2424,"0"0"-771,0 0-585,0 0-20,0 0-64,0 0-156,0 0-212,0 0-124,0 0 8,0 0 60,0 0 4,-16 11-4,16-5-4,-3-2 140,-3 0-308,3 1 164,3 3 41,-3 2-57,-3-1-76,2 1 36,-2-1-4,3 2-124,-3 0-96,3-1-64,-3-1-24,3-1-40,-4 0-68,-2 2-4,6-5-60,3 1-4,-6 0-8,3-2 0,3-3-48,0 4-60,0-2-52,0-3-84,0 2-4,0-2 112,3 4-12,3-4-132,-6 2-188,0 0 132,3-2-272,3 0-429,-3 0-1427,-3 0-1536,0 0-837</inkml:trace>
  <inkml:trace contextRef="#ctx0" brushRef="#br2" timeOffset="0.99">28511 12752 10065,'0'0'3876,"0"0"-2800,0 0-496,0 0-180,0 0 45,0 0 127,0 0 160,0 0 332,0 0-416,0 0-120,31 24-64,-28-17 24,6 5-88,0-2-120,-2-1-72,2-1-100,-6 2-100,3-5-8,-3 3-8,4-2-136,-4-3 44,-3 3 16,9-2 24,-9-2-36,0 0-40,0 0-132,0-2-132,0 0-124,0 2-100,0-2-16,0 0 208,0 0-384,0 0-1325,0-2-1927,0-2-1696</inkml:trace>
  <inkml:trace contextRef="#ctx0" brushRef="#br2" timeOffset="0.99">28632 12756 7445,'0'0'4512,"0"0"-2952,0 0-848,0 0-56,0 0-164,0 0 200,0 0-63,0 0-129,0 0-216,0 0-112,0 0-48,9-2 100,-9 4 320,6 6 156,-6 1-112,0 1-24,0 5-28,-6 1 24,3 2-76,-3 1-108,3 0-36,-4 2-48,-2 1-28,6-1-20,-6-2-100,6 0-84,-4-2-56,4 1-4,3-4-12,-6-3 4,6-1-76,0-2-48,0-5 8,0 3-20,0-4-60,0 2-88,0-2-132,0-2-160,0 0-144,0 0-320,0 0 236,0 0-520,0-2-3277,0 0-4208</inkml:trace>
  <inkml:trace contextRef="#ctx0" brushRef="#br2" timeOffset="0.99">28418 12913 9309,'0'0'2872,"0"0"-1288,0 0-948,0 0-92,0 0-180,0 0 140,0 0 28,0 0-95,0 0-137,0 0-164,0 0-52,0 0 40,0 1-36,0 3 124,0 2 160,0 2 60,0 0-76,-3 1 0,3 3-12,-3-3-12,3 1-76,-7-1-136,4 1-56,-3 0-64,6-3 4,-3 3-8,-3-2-44,3 0 40,-4-2-52,4-3-12,-3 2-76,3-2-144,3-1-200,-6 0-148,3 0 148,3-2-140,0 0-428,-3-4-2873,3 2-2343,0-6 71</inkml:trace>
  <inkml:trace contextRef="#ctx0" brushRef="#br3" timeOffset="0.99">29072 12814 744,'0'0'1512,"0"0"-284,0 0-188,0 0 69,0 0-41,0 0 76,0 0 100,0 0-300,0 0-260,0 0-40,0 0 0,-12-19 72,12 19-40,-7 0 76,7 0 20,0 0-396,-3 0 176,-3 0 129,6 0 55,-3 0 292,-3 0-276,3 0-248,3 0-64,0 0-24,0 0-16,0 0-8,0 0-52,0 0-84,0 0-64,0 0-56,0 0-64,0 0-12,0 0 24,0 2 76,0-2 188,9 2 196,-6-2 64,6 1-116,1-1-44,-1 5-28,10-3-48,-7-1-80,7 1-76,5 1-96,-2-2-36,0 1-36,-4 0-40,4 0 40,3 0-48,-13 0-8,10 0-40,-6-2 36,-4 0-32,7 1 44,-7-1 12,-3 0 60,7 0-24,-7 0 12,3-1-52,-2-1 4,2-4-12,4 4-44,-7-4-4,0 3 0,4-4 36,-10 6-60,6-3 0,0 0 0,-9 2 0,7 2-36,-7 0-36,0 0-64,0 0-92,0 0-156,0 0-124,0 0-120,0 0-220,-7 0-376,4 0-132,-6 4-588,0 0-2961,-1-2-4620</inkml:trace>
  <inkml:trace contextRef="#ctx0" brushRef="#br3" timeOffset="0.99">29044 13007 196,'0'0'3944,"0"0"-1847,0 0-277,0 0-136,0 0-48,0 0-148,0 0-112,0 0-392,0 0-468,0 0 116,0 0 65,-22 14 199,22-14-132,0 0-272,0 0-184,0 0-28,0 0 40,0 0 44,0 0 28,0 0-4,0 0 24,0 0-8,0 0-28,0 0 72,0 0 84,7 0-28,-7 0-68,0 0-40,3 0-32,-3 0-52,0 0-48,9 0-56,-6 0-76,13 2 12,-4-2 0,7 2-24,2-1 12,7 2 36,0-1 12,0-1 60,-3-1 73,3 4-85,0-2-92,0 2-64,-7-2-24,1 2 12,-3-2-12,-1 0 36,-5-2 0,2 1-72,-6 2-4,1-1 52,-7-2 0,3 0 12,-3 0 12,-3 0-12,0 0 0,0 0 0,6 0-12,-6 0-52,0 0 0,0 0-8,0 0-84,0 0-120,-6 0-132,6 0-148,0-2-153,-3-1-167,-3 2-112,3-1-228,-4 0-560,4 2-352,-3-3-228,6 3-3821,-3 0-4120,40 13 8357</inkml:trace>
  <inkml:trace contextRef="#ctx0" brushRef="#br2" timeOffset="0.99">21720 12805 6961,'0'0'3148,"0"0"-1384,0 0-968,0 0-312,0 0-112,0 0 124,0 0 188,0 0 136,0 28-320,0-16 157,0 2-21,0 0 104,-6 4-96,3-1-68,3 1 24,0-1-48,-3 1-76,-3-1-124,6 1-36,-3-3-120,-4-2-64,7-1-24,-3 0-44,3-7-64,0 3-4,0-2-132,0-2-168,0 0-120,0-1-196,0-3-140,0 2-172,0-2 228,0 0-372,0 0-1745,0-2-3647,-6-5-1357</inkml:trace>
  <inkml:trace contextRef="#ctx0" brushRef="#br2" timeOffset="0.99">21584 12833 5869,'0'0'5380,"0"0"-3076,0 0-1060,0 0-688,0 0 84,0 0 101,0 0-57,0 0 84,0 0-336,0 0-280,0 0-144,-9 0 48,15 4 152,-6 4 184,3 1 88,-3 1 44,9 2-36,-9-1-52,9 1-44,1-3-100,-7 1-100,6 2-96,-3-4-96,4-1-4,-7 1-44,3-2 0,-6-3-12,3 2-88,-3-4-44,0 1-40,3 0-48,-3-2-12,6 0-72,-6 0-148,0 0-188,0 0 124,0-2-76,0-1-912,0-3-3173,3 2-1880</inkml:trace>
  <inkml:trace contextRef="#ctx0" brushRef="#br2" timeOffset="0.99">21243 12024 7341,'0'0'2024,"0"0"-1172,0 0-116,0 0 140,0 0 32,0 0-192,0 0-156,0 0-80,0 0-124,0 0-68,0 0-112,0-21-112,0 21-52,0 0 28,0 2 108,6 2 4,-3 1 24,3 2-52,4 2 557,-7 1 179,6 1 104,0 3-276,1 1 12,2 5-40,-3 3-64,7 4-48,-4 1-64,-3 7-60,4 2 36,2 4 24,-2-1-100,-4 3-56,0-1-148,4-3 0,-4-3 64,0-1-4,-2-2 12,-4 0-12,-3-2 4,0-2-16,0 0-24,0-1-24,0 0-12,-3-1-96,-4 0-64,-2-2-8,6-4-48,-3 4 36,-7-6-36,4 3-12,6-3 12,-6 0-72,-1-1-84,4-2-36,-3-2 44,-4 2-44,7-5-84,3-1-48,-6 0-16,9-4-20,-3-3-136,3 2-256,-6-5-292,6 0-296,0 0 480,0-5-596,0 0-4077,0-1-2572</inkml:trace>
  <inkml:trace contextRef="#ctx0" brushRef="#br2" timeOffset="0.99">21860 12935 9837,'0'0'3072,"0"0"-1736,0 0-1020,0 0 64,0 0 60,0 0 76,0 0 77,0 0-33,0 0-88,0 0 72,0 0-172,6 0-112,-6 0-28,3 3 52,-3-1 60,0-1 0,6 1-40,-6 3-60,0 0 36,3 3 12,-3-1 60,0 5-24,0-3-84,0 5-60,0-2-64,0-1 24,0 5-20,-3-5-80,3 1-40,-6-2-8,6-1 4,-3-3-4,3 2-56,0-4-16,0-1-20,0-1-132,-6 1-212,6-1-192,0-2-172,0 0-224,0 0 276,6-5-512,-6 3-3661,0-5-4672</inkml:trace>
  <inkml:trace contextRef="#ctx0" brushRef="#br2" timeOffset="0.99">21987 12800 2720,'0'0'5697,"0"0"-3161,0 0-1236,0 0-356,0 0 224,0 0-220,0 0-368,0 0-11,0 0-33,0 0-116,0 0-32,-9 0-8,9 0-20,0 0-52,0 0 48,0 0-60,6 0-4,-6 0-24,3 0 52,6 0 80,-3 0 40,4-2-28,2 1-72,1-1-48,-4-2-36,9 4 8,-8-4-8,8 2-4,-5 0-80,-4 2-172,0 0-100,1 0-116,-7 0 60,3 0 48,-6 2 20,9 0 28,-9 0-24,0-2 76,0 0 0,0 0 8,0 2 4,0-2 0,0 0 0,0 0-4,0 0-72,0 0-36,0 0-64,0 0-20,0 0 20,0 4 40,0-2 8,-6 1 28,3 2 0,3-2 84,0 1 0,-6 2 4,3-2 8,3 1 12,-3 3 36,-4 0 12,4 0-48,-3 0 72,3 1-8,-3-1 20,3 2-36,-4-1 48,4 1-8,-3 1 20,3-1-24,3-2 88,-6 1-28,3-1-60,3 0 28,0 0-4,0-3-12,0 1-24,0 0-76,0-2 0,0 2 0,0-3 0,0 3 4,0-2-8,0 2-4,0-3 0,0 4 0,0-4 0,0 3 4,0 0 80,0-2-36,0-3-36,0 4 4,0-2-16,3-1 0,3-2-52,-6 4 4,0-2 0,3-2-12,3 0 48,-3 2 8,4-2 4,-4 0 60,3 0-12,-3 0-36,6-2 36,-2 0-40,-4-2 4,6 4-12,0-2-4,1 1-92,-7-1-60,3-3-36,-3 5-88,3 0-132,-6-1-60,3 1-28,-3 0-12,0 0-48,0 0-136,0 0 116,0 0-272,0-2-688,0 2-2525,0-2-2471</inkml:trace>
  <inkml:trace contextRef="#ctx0" brushRef="#br2" timeOffset="0.99">22046 12899 2872,'0'0'4561,"0"0"-2085,0 0-956,0 0-160,0 0 128,0 0-424,0 0-376,0 0-43,0 0-37,0 0-60,0 0-44,0 6-72,6-4 24,-3-1 12,3 2-28,-3-1-160,7-1-60,-1-1 24,3 0-24,-2 0 20,-1 0 88,7 0 136,-4-1-4,-3-4-84,1 4-148,-1-3-120,-6 0-60,6 2 0,-3 0-40,-6-2-8,4 2-8,2 0-40,-6 1-12,3-1-36,-3-1-84,0 3-172,0-1-120,0 1-136,0 0-144,0 0-216,0 0 272,0 1-388,-3-1-1669,3 3-4003,-6 0-841</inkml:trace>
  <inkml:trace contextRef="#ctx0" brushRef="#br2" timeOffset="0.99">22406 12385 5004,'0'0'4365,"0"0"-1877,0 0-1080,0 0-288,0 0-236,0 0-132,0 0 65,0 0 475,0 0-268,0 0-400,0-17-136,-7 15 12,7 0-108,-12 0-148,6-2-136,0 4-52,-4 0-56,-5 0-12,5 0-84,-8 6-40,5-2 16,4 3 36,-3 1 84,2 0 60,1 0-12,0 0-48,6 1-4,3 1-8,0 0-108,0-1 8,0 3-20,3-3 8,6 1 76,3-2 48,-2-2 44,5-3 28,-2 2 16,-4-5 32,3 0 52,4-5 60,-4 2-28,-2-3-8,-1-4-16,3 0-44,-2-1-52,-1-3-32,0-1-52,1 0-60,-10-1-48,9-2-40,-6 1-20,3-2-28,-3 0-48,3-2-60,-2-1-48,-4-1 0,0 0 80,6 2-20,-6 2 84,0 1 208,0 2 0,0 3 148,0 6 96,0-1 24,-6 2 12,6 4 12,0 0 0,0 0-60,0 2-232,0 0 0,0 6-328,0 1 168,0 5 160,0 5 296,-4 2 8,4 7-64,0-1 76,-6 2 12,6 0-84,0 0-40,0-2-8,6-2-16,-2-1-12,-4-3-8,0-2-52,0-3 0,0-5-24,0 1-36,6-2-48,-6-1-4,0 0-68,0-4 0,0-1-144,0 2-148,0-2-96,0-2-108,0 0-152,0 0-204,0 0 20,0 0-168,0-2-4413,0-7-4704</inkml:trace>
  <inkml:trace contextRef="#ctx0" brushRef="#br2" timeOffset="0.99">17810 12569 5733,'0'0'2872,"0"0"-724,0 0-1096,0 0-268,0 0 108,0 0-40,0 0-92,0 0-332,0 0-16,0 0 45,-21-22-21,14 22-48,4 0-56,-3 0 28,-3 0-64,-1 0-96,1 0-88,3 0-40,-3 5 4,-7-4-68,-2 3 52,5 4-48,-5-2 64,-1 3 8,-3 1 52,1 1 72,2-1 88,-3 4 180,4-1 0,2 1-60,4-1-64,-4-1-96,13 1-156,0-1-100,3 0-72,3-1 68,0-1 4,13-1 80,2 1-80,1-4-48,3-2 0,-1-3-36,4-1-52,0-1 4,-6-5-16,2-2-8,7-1-4,-9-5 64,-1 1 96,4-3 96,-13-1 12,7-2-8,-7 1 8,-3-1-8,1 0-40,-4-3-56,6 3-4,-9-4-60,0 1-28,0 0 80,0 0-40,-3 1-36,-6 0-88,9-1 100,-10 3-12,10 1-16,-3 5-8,-3-1 8,3 5 4,-3 1-40,3 3 52,3 0 84,0 4 12,0 1-12,0 0-268,0 1-248,0 7 404,3 2 112,6 6 344,-3 1 72,-3 4-108,7 2 8,2 3 12,-12-2 64,9 3-76,-9 0-48,7-1-100,-4-1 16,-3-4 32,0-2-44,0 0-16,0-3-24,0 0-32,0-5-28,0-3-72,0 0-4,0-2-56,0-3-28,0-1-44,0 2-136,0-4-44,0 0-52,0 0-64,0 0-108,0 0-184,0 0-100,0 0 8,0 0-1148,-3 0-4873,3-4-2432</inkml:trace>
  <inkml:trace contextRef="#ctx0" brushRef="#br2" timeOffset="0.99">18018 12525 4924,'0'0'4685,"0"0"-2377,0 0-1348,0 0 100,0 0 356,0 28-335,0-16 487,0-1-348,0 5-460,0-2-224,0 1-48,0 0 0,0-1-52,0-1-180,0-1-112,6-3-36,-6-1 28,0-2-28,3 0-24,-3-4 0,0 0 40,0-2 44,0 0 84,7 0 172,-7 0 180,0-4-96,0-4-148,3-1-144,-3-3-96,0-3-24,6-1-36,-6-5 0,3-1-60,-3 3-40,0-4-8,3 0-48,3 2-60,-6-4 12,0 1 48,0 0-12,0-2-48,0 1-36,-6 0 68,6-2 28,-3 6 36,3-3-12,0 3 72,0 4 0,0 1 0,0 3 84,3 4 24,-3 1-36,6 3-60,-6 2-12,0 3 0,0-2-96,0 2-84,10 2-60,-10 0 48,12 4 116,-6-1 76,7 3-4,-4 4-44,0-1-36,10 1 0,-10 2 0,3-3 24,4 0-12,-10 3 24,-6-14-23414,16 12 46836,-7-1-23446,-6 1 12,3-2 52,-3-1 8,-3 1 0,0 0 12,0-1 72,0-1 16,-9 2 32,6-3 60,-6 3-24,-7-2 4,10-3-28,-10 3-60,4 2-72,3-4 0,-7 0-12,10-1-60,-9-1 12,5 0-12,1-1-48,6 2-16,-6-4-20,2 1-60,4 3-52,-3-4-104,3-1-64,3 2-36,0-2-100,0 0-132,0 0-4,0 0 36,-3 2-340,3-2-648,0 0-921,0 0-1299,0 0-328,3-2-1601</inkml:trace>
  <inkml:trace contextRef="#ctx0" brushRef="#br2" timeOffset="0.99">18251 12148 3160,'0'0'1384,"0"0"-331,0 0-153,0 0 400,0 0 164,0 0-80,0 0-252,0 0-504,0 0-296,0 0-24,0-14 36,3 14 24,6 4 0,-9 0-12,6 0 440,4 4-256,-1-1 217,-6 3-133,6 2-4,4 1-52,-4 1-100,6-1-40,-5 4-20,2 1-8,-3 1-80,4 0-40,-4 1 12,0-1-48,1 1 0,-1 0 96,-9 0 96,9 1 0,-9 0-48,0 0-36,0 3-28,0-1-20,0 2-4,-9-2 12,9 3-104,-9 1-76,-1-5-24,1 5-36,6-3 0,-6-1 0,-1-2-68,1-1-4,0-3-60,6-4 48,-7 1 4,4-3 8,3-1-8,-3-2-52,3-2 0,-3-3-48,3-1-48,3 3-16,0-5-32,0 0-72,0 0-28,-7-5-176,4 3-368,3-1-512,0-3-92,-6-2-456,6 5-3149,-3-2-1547,3 0 411</inkml:trace>
  <inkml:trace contextRef="#ctx0" brushRef="#br2" timeOffset="0.99">18508 12768 4548,'0'0'2445,"0"0"-561,0 0-472,0 0-204,0 0-476,0 0-40,0 0-92,0 0-116,0 0-104,0 0-64,0 0-64,0-14-88,0 14-76,0 0-24,0 2 48,0 2 152,0 0-164,0 3 392,6 3 209,-6 0 19,3 4-40,-3-1-260,0 2-148,6-2-16,-6 1 28,0-2-52,4 2-24,-4-5-60,0-1 36,0 0-16,0-3 4,0 1 12,0-2-16,0-2 28,0 0-12,0 0 8,0 0-32,0-2-4,0 0 28,0 0 32,0 0 40,0 0 72,0 0-16,0-2-68,-4-4-112,4 2-76,-6-4-56,6 1-48,-3-6-48,3-1-88,0-4 16,0 1 84,3-3-36,-3 0 20,0 0-32,6 3 24,-6-1 96,4 3-84,-4 2 32,6 0-20,-6 2-36,0 2 36,3 1-12,-3 0 88,0 0-56,3 3-20,3-1 12,-6 2-12,9-2-28,-9 3-20,10 0 8,-7 1 4,6 0-36,-3 2-40,4 0 12,-7 4 40,6 2-16,0 0 88,-6 1 64,7 4 4,-10 0 4,6-1 60,-3 1 24,-3 3-36,0-3-36,0-1 76,0 1 8,0-3-24,-3 0 76,3 0 24,-6-5-28,6 5-36,-10-6-8,7 4-16,3-4-12,-9 2 0,9-2-60,-6-1 76,3 1-28,3-2 12,-3 0-24,-4 0-40,4 0-4,-3 0-4,6 0-48,-3 0 0,3-2-72,-6 1-64,6 1-108,0-2-60,-3-1-112,3 2-96,-6 1 128,6 0-240,-4 0-468,4 0-821,0 4-599,0-2-496,0-1-1200,0 1-337</inkml:trace>
  <inkml:trace contextRef="#ctx0" brushRef="#br2" timeOffset="0.99">18753 12538 444,'0'0'5189,"0"0"-3133,0 0-916,0 0-272,0 0 256,0 0 60,0 0-124,0 0-232,0 0-220,0 0-100,-22 0-80,22 0-216,3 0 88,4 0 233,-4 0 115,-3 0 232,9 0-16,-3 0-128,7 0-52,-4 0 48,3 0 12,7 0-140,-4-2-192,-2 2-204,-1-2-204,7 2-4,-10-2-84,0 2-40,1 0-8,-1-2 12,0 2-28,1 0-20,-7 0-52,3 0-56,-3 0-80,-3-2-32,0 2-40,0 0-24,0 0-24,0 0 96,0 0-24,0-2-360,0 2-840,0 0-1049,-3 0-551,-3 0-1120,6 0-697</inkml:trace>
  <inkml:trace contextRef="#ctx0" brushRef="#br2" timeOffset="0.99">18750 12665 3148,'0'0'5269,"0"0"-2693,0 0-1060,0 0-152,0 0 52,0 0-664,0 0 181,0 0 219,0 0-240,0 0-276,0 0-12,22 22 84,-10-22-64,3-3-144,4 1-124,-7-1-88,1-1-68,2 0-80,-2 2-140,2-2-156,-5 2-16,-1 2 4,-6-1-88,0 1-44,3 0-40,-6 0-36,3 0-184,-3 0-188,0 0-8,0 0 28,0 1-568,0 1-1433,-3 2-1859,3-2-685</inkml:trace>
  <inkml:trace contextRef="#ctx0" brushRef="#br2" timeOffset="0.99">19916 12488 4772,'0'0'3977,"0"0"-1769,0 0-756,0 0-176,0 0-32,0 0-628,0 0-64,0 0-111,0 0-141,0 0-24,18-3-28,-15 3 336,10 0 204,5 0-184,-8 0-164,8 0 12,1-1 120,-1 1-24,4-4-108,-3 0-136,-1 2-64,1-1-56,-7-2-184,1 3-48,-4-1-148,0 0 4,1 2 32,-4 1 4,-3-2-16,3 0-60,-3 2-120,-3-2-136,3 0-48,4 2-112,-7 0 168,0-2-212,-7 2-724,4 0-1509,3 0-1555,-3 0 155,-3 2-651</inkml:trace>
  <inkml:trace contextRef="#ctx0" brushRef="#br2" timeOffset="0.99">19934 12636 3800,'0'0'4997,"0"0"-2505,0 0-1096,0 0-248,0 0 168,0 0-672,0 0 125,0 0 3,0 0 500,34 0-448,-27 0-320,5 0-100,-3 0-16,4 0 4,5-2-16,-8 2-72,5-1-36,-2-2-40,-1 1-8,3 1-28,-2-1-60,-4 0-8,0 0-4,1 0-24,-1 2-36,-6-2-48,6 0-12,-9 1-4,0-2-44,7 3-36,-7 0-48,0 0-28,3 0-56,-3 0-136,0 0-232,0 0-156,0 0-200,0 0 132,0 0-252,0 0-1477,-3 0-3967,3 3-449</inkml:trace>
  <inkml:trace contextRef="#ctx0" brushRef="#br2" timeOffset="0.99">19444 12321 1800,'0'0'4061,"0"0"-2289,0 0-776,0 0-36,0 0 228,0 0-80,0 0-200,0 0-180,-34 5-168,31-2-56,-6-1 16,0 4-44,5-2-212,-2 3 128,-3 0 49,0-4-45,6 5-8,-7 0 144,1 0-24,0 1-68,6 1-56,-7-1-56,4 1 4,-3 4 12,6-1-16,-4 1 12,7 1 24,-3 2-24,-3 1-36,6 1-72,6 3-40,-3-1-44,4 2-28,-4-2-24,6 0-24,0-4-8,1 1 8,-1-1 0,0-1-60,4-5 96,2-1-104,-2 0-4,-4-1 4,0-1 0,4-2-4,-4-2 4,0 2-4,0-5 8,1 1 64,-1-2 0,3 0 40,-2 3 56,-1-3-104,0 0-64,1-3-4,-7 3 4,3-2 60,6 1-60,-5-1-4,2-2-56,0-4-12,0 2-12,-2-1-48,8-3-100,-2 0 40,-4-4 44,6-3-56,-2 2 60,-4-5 44,4 1 40,2-2-36,-6 0-60,-2-2-64,-1 2-36,3-1 100,-6 3 32,3-1-20,-3 3 144,-3 0 60,0-1-48,-3 5-12,-6-1 0,3 1-12,3-1-36,-7 4-24,1-1-28,0 2 16,0-1-40,-4 2 28,4-1 12,0 1-16,-1 0-32,-2 0-4,-4 3 52,4-1 76,-1 0-80,-2 2-8,3 1-28,-4 0 52,4 3 64,-1 0-40,-5 0-64,2 0 52,4 0 12,-1 0 36,4 0 4,0 0 8,3 0 48,2 0-44,-5 0-4,9 0-100,0 0-8,0 0-4,0 0 64,0 0-40,-6 0-84,6 0-96,-3 4-192,3-2-232,-6 2 32,3 2 199,-1 0 29,-2-1-80,3 3-500,3-2-180,-6-1-180,3 3-728,3-2-456,-6 2-581</inkml:trace>
  <inkml:trace contextRef="#ctx0" brushRef="#br2" timeOffset="0.99">20778 12399 4712,'0'0'4205,"0"0"-2153,0 0-972,0 0-232,0 0 104,0 0 128,0 0-528,0 0 64,0 0-11,0 0-69,0 0 84,-7-2-76,7 2-176,-3-2-132,-3 2-28,6 0 12,-12 0-60,6 0-88,-4 2-72,4 2-60,-9 2 0,5-1 48,-2 3 12,-7 0 40,10 0 32,0 0 52,-1 1 24,1-4-4,6 3-68,-6 0-72,9-2-4,0-2-64,0 3 64,0-2 0,0 0 76,3 1 56,6-2 16,-3-3-40,-3 4 76,7-5 48,-1 0 168,0-2 76,1-2-52,2-2-84,-3-1-100,7-3-68,-7-2-64,3 2-96,-2-1-12,2 1-72,-6-1-12,4-1 12,-7 2-4,3 1-20,-3-1 0,-3 0 48,0 1-24,0-1 12,0 1-64,0 1-116,0-2 68,0 2 76,-3 0 12,-3-1-4,6 1 4,-3 3 84,-7-5-12,4 2-132,6-1 20,-12-1 40,12-2-24,-10 2-88,4-1-36,3 0 0,0-3 36,-3 2 88,3 3-28,-3-1 12,2 2-8,-2 2 8,3 1 16,-3 1-28,-3 4-12,6-2 60,-7 2 28,7 0 48,-6 2-48,3-2 48,-4 6-76,7-5 16,-3 3-88,6 0-100,-3 0-136,3-2-188,0 2-436,0-2-541,0 2-155,0 0 116,3-3-748,-3 4-352,6-4-1241,-6 1 1397</inkml:trace>
  <inkml:trace contextRef="#ctx0" brushRef="#br1" timeOffset="0.99">20542 13729 5501,'0'0'3044,"0"0"-912,0 0-704,0 0-328,0 0-108,0 0-196,0 0-88,0 0 49,0 0 139,0 0 168,0 0-352,-6-18-244,6 17-160,-3 1-4,-3-2 0,-4 2-108,7 0-132,-12 0-64,2 2-84,1-1-12,-7 7 20,1-2 68,-1 2 0,-3 2 8,4-1 48,-1 1 4,0 0-4,-2-1 60,11-1 28,-2 0-4,3 0-84,-1-3-48,4 1-48,6 0-144,0-1-64,0 2 60,0-4 196,6 5 144,4 0-140,-1 0 8,0-1 0,-2 1 52,11-1 32,-9 1 28,7 2-40,-7-2 36,4 1-32,-1 1-16,-3-1 0,7 5-24,-7-1-44,-3 1-4,4 2 4,-1-1-4,0 4-128,-3-1 80,-2-1-76,2 0 76,-6 1 0,0 1 48,0-3 8,0 1 88,-6-4 4,2 3 8,-2-5 12,-3 1 52,-3-2 36,2-5 20,1 3 16,0-2-28,-1-2-44,1 0-28,0-2-24,-1-2-68,4 0-52,-3 0 0,0 0-12,-1-2-40,4 0-44,-6 0 36,6 0-108,2-1-16,1-2-32,-3 3-40,6 1-24,-3-4 36,3 5-108,0-1-12,-6-1-52,6 0-136,0-2 52,6 2-512,-6 0-652,3 0-1345,3-2-1295,-6 2-125</inkml:trace>
  <inkml:trace contextRef="#ctx0" brushRef="#br1" timeOffset="0.99">20669 14023 6833,'0'0'2868,"0"0"-1384,0 0-480,0 0-60,0 0 12,0 0-108,0 0-444,0 0-28,0 0-64,0 0-68,-15 13 5,15-7 3,-3 0 60,3 4 8,0-1 204,0 3 16,3-1-72,-3 3-84,6-1-92,3 1-24,-6-1-120,7-1-24,-1 0 8,0-3 16,0-1 12,4-3-16,-4 0 28,0-4 24,4-1-4,2-1 40,-2-5 60,-4-2-60,10-4-76,-7-1-72,-3-1-84,1-1-4,-1 0-44,-3-1-72,-3 0 72,7 3-16,-10-2 24,0 3 40,0-2 48,0 5-48,0 1 8,0 0-8,0 5-92,-7-4-76,4 6 8,3-1 4,-3 2-28,-3 0-12,3 0-84,-3 0-12,3 3 0,-4 0 0,7 1-40,-3-1-136,3 1-84,0 0-228,0 2-677,0-3-927,0 2-292,3-3-1688,-3-1-397</inkml:trace>
  <inkml:trace contextRef="#ctx0" brushRef="#br1" timeOffset="0.99">21007 13746 6065,'0'0'2912,"0"0"-1592,0 0-920,0 0-68,0 0 288,0 0 276,0 0-140,0 0-196,0 0-28,0 0 24,9 29-52,-9-13 124,0 0 165,0 3 123,0 4 184,0 2-240,0 6-116,0 0-172,0-3-72,0 6-76,0-6-84,-3-1-96,3-5-76,0-1-60,0-5-8,0-3-4,0-4-12,0 1-76,0-4 40,0-2 24,3-4-12,-3 2 24,0-2 64,0 0 80,7-2-8,-4-4 56,6-1-84,-6-5-84,6 0-100,-2-3-8,5-1 0,-3 1-108,1-3-84,-1 3 96,0 2-24,1 3-28,2 2-20,-6 0 0,-3 5 36,7-2 8,-4 5-20,3-1-12,-6 1 48,0 1-4,3 6 52,-2-4 0,5 5 12,-9 0-16,6 1 64,-3 1 4,-3 0-4,6 2-4,-6-1-80,3 0 8,-3-1 16,0 0 12,0-3 4,0 1 44,0-2 8,0 0 52,0 0 0,-3-3 64,-3 2 68,3-2 40,-3-1 8,3 0 4,-7 0-16,1 0-12,9 0-8,-9-2-64,6 0 0,-7 0-12,4 0-60,3 0-68,-3 2-4,-3-2-8,6 0-148,3 2-48,-10-2-16,10 0 4,-3 0-84,3 2-100,-6-2-72,3 0-48,3 0-40,-6 1-60,3-1-52,3 2 148,-7-2 32,7 5-148,-3-4-128,3 1-336,0-2-773,0 4-155,3-2-244,-3-2-948,10 0-3041</inkml:trace>
  <inkml:trace contextRef="#ctx0" brushRef="#br1" timeOffset="0.99">21457 13967 8621,'0'0'3228,"0"0"-1580,0 0-616,-41 2-288,29 0 264,-4 1 125,-2 1 291,5 0-628,-5 2-356,9 0-144,-4-1-40,-2 3-76,12-2-80,-7-1-100,4 2-112,6 0-20,0 1-4,6 2 40,4-1 84,-1 1-36,3 0 40,4-1 8,-4-1-4,10 0-72,-4 0-32,-2-3 20,-4 1 4,7-2 0,-10 2-76,1-5 36,-7 1 28,3 3 8,-6-4 88,0 1 124,-6 0 268,3 2 36,-7 2-136,-5 1-84,2-1-40,-5 0-20,5 0-52,-2 3-96,-7-3-8,10 2 8,-7 0 12,4-3 0,2 1-12,4 1-40,0-4-32,6-1-76,-4 2-56,7-2-88,0-2-148,0 0-112,0 0 84,10 0 88,-4-2 72,0-4-448,10 3-741,-4-4-2527,-3 0-1424,1 3-333</inkml:trace>
  <inkml:trace contextRef="#ctx0" brushRef="#br1" timeOffset="0.99">21661 14009 2660,'0'0'2684,"0"0"-171,0 0-597,0 0-508,0 0-112,0 0-120,0 0-240,0 0-380,0 0 12,0 0-24,-12-23-7,12 19-113,-6 2-92,3-1-56,-4 0-140,4 1-12,-6 1-4,3-1-56,-7 2-4,4 0-8,0 2-4,6 4 12,-7-1 64,-5 4 36,6 4 24,6 1 88,-7 2 132,1 2 100,6-1-188,3 2-156,-6 0-28,6 1-32,0-3-52,6 0 36,-3-1-76,-3-3 0,9 1-8,-6-4 0,7-1 0,-1-1 8,-3-4 92,3 2-16,1-4-12,-7-2 24,6 0 28,0-4-28,4 0-12,-4-6-72,0 2-12,1 1 0,-1-1-96,0 1-72,-6-1-100,7 2-148,-4 4-84,-6 0-52,0 0-96,3 2 168,-3 0-300,0 0-552,0 2-1549,0 2 61,-3 2-144,3-3-1153</inkml:trace>
  <inkml:trace contextRef="#ctx0" brushRef="#br1" timeOffset="0.99">21850 14079 8233,'0'0'2832,"0"0"-1344,0 0-744,0 0 144,0 28 100,0-16-36,7 2-59,-4-1-97,-3 2-156,6-3-208,-6 2-148,3-5-64,3 1-36,-6-4-12,0-1-40,3 0 104,-3-4-44,0 1 68,0-2 44,0 0 96,0 0 172,0 0 72,0 0 8,0-3 12,0-2-108,0-2-184,0-1-80,0-4-76,0-1-84,0-1-12,-3 1-24,3-3 12,-6-1 64,3 2-172,-3-1 0,6 1-12,-3-1 12,-4 3-12,7-1-48,-3 3 52,-3-1-64,6 3-24,-3-1-24,3 1-24,0-1 0,3 4 24,3-2 24,-3 5-36,-3-4-16,10 4 16,-4 0-36,-3 2 36,3-1-12,4 2-4,-7 0 52,9 2 24,-3 2-36,1-1 0,-1 1 24,7 2 24,-13-4 8,6 4-20,0-3-24,-9 2 0,10-3 12,-7-1-12,-3 1 24,0 1 8,6-3-32,-6 0-60,0 1-124,0-1-144,0 0-220,0 0-100,0 2 24,-6-2-520,6 2-2837,-3-2-1795,-4 0-689</inkml:trace>
  <inkml:trace contextRef="#ctx0" brushRef="#br1" timeOffset="0.99">22164 13829 11581,'0'0'2832,"0"0"-1268,0 0-711,0 0-105,0 0 16,0 0-640,0 0-124,0 0-504,0 0 108,0 0-40,0 0-437,15 0-779,-12 12-628,7 2-2256,-4-5-1301</inkml:trace>
  <inkml:trace contextRef="#ctx0" brushRef="#br1" timeOffset="0.99">22201 14007 5124,'0'0'2797,"0"0"-1073,0 0-768,0 0 36,0 0 124,0 0-84,0 0-168,0 0-296,0 0-204,0 0 0,0 0 40,-9 11 97,9 2 71,0 0 244,-4 2-52,4 1-184,0-1-164,0 1-88,0-5-72,4 1-60,-4-2-84,6-1-64,-6-3-48,3 0-68,-3-3-20,0 0-44,3-1-100,3-2-112,-6 0-192,3-5-240,7 2 84,-10-3-560,0 0-3093,0-3-1219,0 3-81</inkml:trace>
  <inkml:trace contextRef="#ctx0" brushRef="#br1" timeOffset="0.99">22399 14079 6281,'0'0'4144,"0"0"-2624,0 0-664,0 0 252,0 28-32,0-18-120,7 0-75,-4 5-49,-3-3 60,0 5-316,0-1-168,0-1-212,0 0-24,0-2-28,6-4 28,-6 1-36,0-7 56,0 3 16,0-4 48,0-2 36,0 2 24,0-2 12,0 0 48,0 0 48,0 0 12,0 0 0,0-2-48,0-1-100,0-4-132,3-2-72,-3-2-84,0-3-4,6-4-8,-3-1-168,-3-2 0,6-4-76,-6-1 28,4-1 84,-4 0-40,0 2 40,0 2 144,0 2 72,0 1 60,0 7-80,0-1-4,0 3-36,0 1-12,3 1 0,3 3 0,-6-2-72,9 4-28,-9-2-20,9 6-36,-5-1-64,2 1 28,3 1-12,-6 5 68,6 2 52,-2 4 84,-4 2-12,-3 0-60,3 4 0,3-1 20,-6 1 48,0-1-4,0-1-76,0-3 8,0 1 76,-9-1 120,9-3 4,-3-1 32,-4 1 88,4-2-16,-6-1 16,3 0-28,-3-2-72,5 1-32,-5-2-64,0 0-36,9-1 0,-9 0-12,9-1-8,-4-1-92,4-1 4,0 0-84,0 0-136,0 0-228,0 0-148,0 0-172,0 0 60,4-6-880,-4 4-5505,3-9-3396</inkml:trace>
  <inkml:trace contextRef="#ctx0" brushRef="#br1" timeOffset="0.99">22712 13764 11625,'0'0'2808,"0"0"-815,0 0-873,0 0-128,0 0-20,0 0-116,-9 25-88,9-12-148,0 3-88,0 3-120,0 0-48,0 7-76,0-3-32,6 0-16,-3 2 28,-3-4-40,0 1-24,0-5-48,0 2-148,0-5 4,0 3-8,-3-3 0,-3-3-4,3-1-12,3-1-36,0 1 0,-6-4-24,3 0-48,3-1-264,0-3-220,0 1-256,0-1-404,0-2-212,0-2 124,0-1-3105,0-8-5480</inkml:trace>
  <inkml:trace contextRef="#ctx0" brushRef="#br1" timeOffset="0.99">22635 13980 13789,'0'0'2937,"0"0"-669,0 0-1508,0 0-100,0 0 316,0 0-284,0 0-464,0 0-132,0 0 160,37-3 72,-24-2-4,2 4-104,4-3-124,-1 1-48,-5 2-48,-4-1-60,3 0-328,-5 2-36,2 0-48,-6 0-364,-3 0-480,6 2 88,-6 0-3689,-6-1-2663,3 2 1123</inkml:trace>
  <inkml:trace contextRef="#ctx0" brushRef="#br1" timeOffset="0.99">23357 13903 5957,'0'0'3312,"0"0"-948,0 0-1200,0 0-464,0 0 240,0 0-144,10 29 316,-10-14 305,0 7-157,0-1-364,3 4-224,3 0-172,-3 2-16,-3-4-84,6 4-60,-3-8-132,-3 3-28,7-7-48,-4-1-20,-3-3-4,6-3 12,-6-4 36,0 0 28,3-2 44,-3-1 40,0-1 116,0 0 124,0 0-16,0-1-60,0-1-32,0-6-124,0-2-216,0-5-60,-3-3-132,3-1-36,-6-6 12,6 2 24,-3-4-4,-4-2-8,4 0 24,-3 0-36,6-3-132,-12 0-24,12-3 56,-10 5 88,10-3 60,-3 2 12,-3 0-12,6 2-40,0 2 40,0 4 0,0 0 100,0 5-52,6 3 56,-6 3 4,3 3-8,-3 1 0,0 6-40,4 0-60,2 1-88,-6 1-92,12 3 44,-6 3 148,4-1 96,2 9 56,-3-2 28,10 3-12,-7-2-64,4 5-8,-4 1 0,1-3 0,2 1 48,-6-1 24,1-3-24,-7 3-36,3-3 48,-3 1 48,-3-1 0,0 1 28,0-3-16,0 3-48,-3-1 48,-3-1-72,3 1 60,-3-1-96,-4 2 112,1-3-16,0 0-12,-1-1-24,4 2-12,-3-4 24,0-1 12,2 1-36,-2-4-52,-3 1 0,2-2-4,7 1 8,-3-4 0,3 0-12,-3 0-60,3 0-84,-4 0-84,7-2-64,-3-3-92,3 5-76,0-1-48,0-1 24,0 0-576,0 0-136,3 0-1776,-3 0-3709,7-1-1572</inkml:trace>
  <inkml:trace contextRef="#ctx0" brushRef="#br1" timeOffset="0.99">24123 13727 9401,'0'0'4284,"0"0"-2740,0 0-916,0 0-424,0 0-44,0 0-160,0 0-340,0 0 24,0 0-564,0 0-748,16 24-720,-13-17-2556,3 5-901</inkml:trace>
  <inkml:trace contextRef="#ctx0" brushRef="#br1" timeOffset="0.99">24151 13937 3648,'0'0'3153,"0"0"-209,0 0-1268,0 0-380,0 0-224,0 0-36,0 0-556,0 0-140,0 0 160,0 0 293,0 30 63,0-15 172,0 2-392,0 1-168,0-1-152,0-1-60,0-3-48,0-1-60,0-1-28,0-3-60,0 0 16,0-1-72,0-2 4,0-2-8,0-1-56,0 0-64,0 0-172,0-2-208,0 0-224,0 0 60,0 0-76,-3-2-612,3-2-3893,-6-1-2932</inkml:trace>
  <inkml:trace contextRef="#ctx0" brushRef="#br1" timeOffset="0.99">24337 14059 1892,'0'0'4761,"0"0"-2229,0 0-904,0 0-384,0 0-40,0 0-188,0 0-268,0 0-196,0 0-48,0 0-63,0 0-41,0 18-40,0-18-12,0 0 84,0 0 16,0 0 32,0 0 24,0 0 68,0 0 4,0 0-40,0 0 0,0-4-112,0-2-124,0 0-116,3-3-88,4-1-84,-4-1 48,3-2 0,-3 2 88,3 0-52,-3 1-48,3-2-36,-2 2 0,2 1 0,-3 4 36,6-2-48,-9 1-48,9 5 0,-9-3-12,10 2-48,-7 2-112,3 0-68,-3 4 44,3-1 124,-3 5 72,4 0 48,-4 2 0,-3-1-52,6 1 48,-3 2 4,-3-1-4,3-1-68,3 0 68,-6-3 4,3-1 0,4 0 48,-4 0 0,-3-4-36,0 1 0,0-3 88,0 0-16,0 0 36,0 0 64,6 0 32,-6-2-8,3-1-64,3-3-72,-3-2-72,7-2-4,-4 2-4,-3-1-4,6-1-48,4 1 56,-4-1 0,-3 2 4,3 0 0,-5 1 8,2 1-8,-3 0 4,0 1 0,3 1-4,-3 2-48,3-2 44,-2 2-92,-4 2-52,6-2 4,-3 2-24,3 0 20,-3 2 136,7 0-36,-4 4 48,-3 0 44,6-1-36,-6 3 4,3 0 0,-2 0 48,5-1-48,-9-1-12,6 1-44,-6-2 36,3-2-64,-3 2 60,0-4-72,0 1-12,0 0-16,0-2-20,0 2-40,0 0-132,0-2-48,0 0 24,0 0-36,0 0-52,0 0 72,0 0-24,0 0-272,0 0-896,0-4-2845,0 2-1151,0-1-461</inkml:trace>
  <inkml:trace contextRef="#ctx0" brushRef="#br1" timeOffset="0.99">24778 13984 3952,'0'0'2253,"0"0"-989,0 0-60,0 0 428,0 0-24,0 0-392,0 0-260,0 0-160,0 0-268,21 33 176,-15-25 65,-2 1-49,2 3 8,-3 0-220,-3-1-164,3 0-160,3 3 0,-6-2 0,0-3-12,0 3-88,0-5 12,0 1-8,0 0 8,0-4 4,0 3-40,0-5 12,0 3 88,0-4 12,0 1-4,0-2 40,0 0 72,0 0 48,0 0 48,0 0 0,0 0 12,0-2-16,0-1-44,0-2-184,0-2-48,0-1-36,0-2-8,0 1 8,0-4-52,0-1-8,3-1-48,3-3-40,-2 1-8,-4-2-60,6-1-24,-3 0-28,3 1 28,-3 0-36,3 2 92,-3 1 64,4 3 0,-7-1 60,3 4 60,0 1 12,3 3 0,-3 0-20,3 0-4,-3 5-48,4-3-8,-4 4-140,-3 0-8,6 0-48,-3 0 20,-3 2 40,6 1 44,-3 3 16,4 0 12,-7 2 68,3-1-8,3 3 4,-6 0 0,0 2 8,0-3 8,3 3 88,-3-3-24,0 1 16,0-1-80,0-1 40,-3 0 36,3 0-72,0-2 36,-6-1-40,6 1 0,-3-2 4,-4 2 72,4-3-32,-6 4-4,3-4-40,3 1 0,-4 0 40,-2 0-44,6-2-4,-3 2-60,3-4-52,3 4-20,-3-4-84,3 0-152,0 2-140,0-2-76,-7 0-4,7 0-96,0-2-660,0-2-3621,0 2-2563</inkml:trace>
  <inkml:trace contextRef="#ctx0" brushRef="#br1" timeOffset="0.99">25140 13724 5673,'0'0'4888,"0"0"-2944,0 0-1092,0 0-152,0 0 148,0 0-228,0 0-20,0 0-67,0 0-109,0 0-140,0 0-60,3 5 172,-3 3 208,0 0 148,0 3-140,0 3 0,0 1 56,0 5 0,0 1-148,-3 4-96,-6-2-60,9 2 48,-9-1-36,9-2-16,-3-3-168,3 1-84,-7-3-12,7-3-96,0-3 0,0-1 4,0-2 0,0-2 8,0-3-8,0 2-4,0-4-12,0 3-120,0-4-144,0 0-112,0 0-68,0 0-28,0 0 0,0 0-136,0-2-216,0-1-252,7-3-572,-7 0-4949,3-8-3224</inkml:trace>
  <inkml:trace contextRef="#ctx0" brushRef="#br1" timeOffset="0.99">25261 13950 10437,'0'0'4372,"0"0"-3076,0 0-839,0 0 79,0 0 1144,0 0-292,6 27-412,-6-18-444,0-1-228,0 2-132,0-5-112,0 4-60,0-2-84,0-1-40,0-3-56,0-1-136,0 2-148,4-4-240,-4 0-240,0 0 316,0-4-444,0 0-4081,6-3-3208</inkml:trace>
  <inkml:trace contextRef="#ctx0" brushRef="#br1" timeOffset="0.99">25308 13773 1280,'0'0'12601,"0"0"-10113,0 0-1939,0 0-537,0 0 264,0 0 108,0 0-100,0 0-284,0 0-408,0 0 24,0 0-192,3 10-657,3-4-1843,-6-2-4897</inkml:trace>
  <inkml:trace contextRef="#ctx0" brushRef="#br1" timeOffset="0.99">25364 13937 1136,'0'0'4805,"0"0"-2089,0 0-1384,0 0 24,0 0 156,0 0-48,0 0-580,0 0-68,0 0 153,34 13 391,-25-12-348,0-1-316,1 0-232,2 0-132,3 0-116,-5-1-116,-1-2-88,0 1-8,-6 0-4,4 1-8,-7-4 0,3 5-40,-3-3 40,0 1-56,0-2-104,0 0-112,0-2 0,-3 1-28,-4-1 28,4 0 8,-3 2 28,3-2 96,-6 3 100,3-2 48,-4 4 44,1 1-40,0 0-4,2 4 88,1 1 108,-3 3 60,0 3 40,-1 2 80,-2 1-20,6 4-52,0 1-36,-1-2-24,4 5-88,-3-3-84,3-1-72,3-1 0,0-2-12,3-3-84,6 0 96,-2-4 104,-1-3 8,9-1-4,-2-2 12,-4-2-8,6-4-112,-2 0-24,5-1-196,-8-3-132,2 0-160,-3 2-256,-2-2-260,-4 3 68,-3-1-880,3 2-2437,-3 0-731,0 2 187</inkml:trace>
  <inkml:trace contextRef="#ctx0" brushRef="#br1" timeOffset="0.99">25720 13928 6797,'0'0'3304,"0"0"-1412,0 0-868,0 0 248,0 0-248,0 0 185,0 0 395,0 0-408,0 0-560,0 0-344,0 0-192,-12-21-28,-4 24 12,4 3 4,-7 2-4,1 2 12,5 1 28,-5-1 44,5-1 100,-2 4 72,5-4 124,-2-1 20,3 2-156,6-5-124,-4 3-120,4 0-36,3-2-48,3-1 4,4 3 4,-4-2 0,6 2 40,3-3-40,-2 1-8,-1-2 0,7 0-4,-10-1-68,9-1 68,-5 2-8,-1-2-60,-6 0-60,-3-2-76,6 2 4,-6 0 88,0 0 116,0 0 108,-6 0 24,3 2 4,-3-1-28,-4 2-36,1-2 12,0 1-36,3 0-40,-1 0 0,-2 0-8,0-1-12,-1-1-72,10 3 0,-9-4-12,6 1-100,3-2-32,-6 4-124,3-2-120,3 0-236,0 0-96,0-2 120,3 0-176,3 0-812,-3 0-2873,6 0-2127</inkml:trace>
  <inkml:trace contextRef="#ctx0" brushRef="#br1" timeOffset="0.99">26356 13888 4484,'0'0'2801,"0"0"-569,0 0-1044,0 0-288,0 0 0,0 0-96,0 0-196,0 0-176,0 0-52,0 0-52,0 0-188,3 0 36,-3-2 12,0 2 64,-3 0 36,3-3 17,0 3-93,-6 0-36,2 0-16,1 0 4,-3-1-4,-3 1 4,6 0-28,-7 0-12,-5 0-12,6 1-40,-4 2-20,1 0 8,3 1 52,-7 2 12,4-2-40,-1 3-8,-2 1 8,5 0 28,1 0 72,-3 3-12,6-1 0,2 2-12,4 1-24,0-2-60,0 5-20,0-5-56,10 3-12,-1-2-52,0-1 52,1-3-48,2 0 60,-3-2-8,10-3 4,-7-1-84,-2 1 16,-1-3 72,0 0 0,1-5 60,2 2-8,-3-3-40,-3-2 60,4 0-12,-7-1-48,6-1 48,-3-1-60,-3-1-92,7-2 44,-10 1-76,3-1 40,6 1-4,-9 1 28,0 1 52,6 1-52,-6 0-48,0 4 108,0 1 84,0 1 40,0 0 36,-6 3-12,6-2-36,0 3-36,0-2-76,0 2-244,0 2-152,0 2 16,0 2 380,0 1 60,0 6 164,0-2-52,6 0-48,-6 3 8,3-1 16,-3 1-12,7-2-52,-4-1 28,-3 3-40,6-5-72,-6 3-80,3-4 76,-3 1 0,0-3-8,6 0-52,-6 0 52,0-3 0,0 1-48,3-2 0,-3 0-64,0 2-36,0-2 24,3 0 16,4 0 8,-7-2-84,0 4-100,0-4 12,0 2-176,3-1-324,-3-1-1077,0 2-691,0-2-1576,0 0-929</inkml:trace>
  <inkml:trace contextRef="#ctx0" brushRef="#br1" timeOffset="0.99">27094 13853 3132,'0'0'5665,"0"0"-3253,0 0-1128,0 0-376,0 0-156,0 0-56,0 0-180,0 0 100,0 0-23,0 0-145,-13-26-112,4 23-140,0 1-32,-1 0-16,1 0 76,0 0 32,-4 2 4,1 0-48,-3 0-52,5 4-52,1 0 16,-3 1 12,2 3-28,1 4-20,0 3 120,6 1-12,-4 3-24,4 2 20,3 2-32,0-2-36,0-1-124,0 0-40,3-6-44,7 4 36,-4-4 48,3-3-12,-6-1 8,7-2 0,-7-1 4,6-3 48,-3 0 48,-3-2 40,3 0 12,-2-2 32,-4 0 4,6-2-16,3-2 4,-6 0-64,-3 1-96,9-3-12,1 0-44,-7 4-16,6-2-96,-9 0-100,6 2-76,-3 2-56,4 0-28,-4 0-208,-3 0-16,6 0-472,-6 2-1985,0-2-1535,0 4-249,0-2-67</inkml:trace>
  <inkml:trace contextRef="#ctx0" brushRef="#br1" timeOffset="0.99">27317 13897 9685,'0'0'2652,"0"0"-1820,0 0-272,0 0 300,0 0-152,0 0 148,0 0-79,0 0-57,0 0-248,0 0-224,0 0-76,-12-14 0,5 14-36,4 0 0,-3 3-16,6 0-32,-9 4 8,-1 0 76,7 0 64,-6 7 32,6-2 12,-6-1-36,2 3 0,4-1-72,3-1-56,0 0-116,0-3-72,3 1-24,4-2 20,-4-2 68,6-1-4,-6-3 12,3 0 88,7-2-28,-4 0 24,-3 0-24,-3-4 16,7 0 8,-4-2 12,-3-2 16,-3 3-100,9-3 36,-9-1-48,0-1-112,3 1-20,-3-4 0,0 4-4,0-3 4,0 1-28,0 2 24,-3-1 4,3 0-4,0 3 52,-6-1-52,3 2-8,0 2-28,-3 0 0,3 0 24,-7 4 24,4 0-8,3 0-40,-3 0 12,-4 4 0,7 0 96,-6 0 4,9-3-88,-3 5-172,3-4-264,0 4-324,0-2-605,0-2 97,3 2-104,-3-2-592,9-1-1964,-9 2-729</inkml:trace>
  <inkml:trace contextRef="#ctx0" brushRef="#br1" timeOffset="0.99">27447 13977 6977,'0'0'2400,"0"0"-1480,0 0-212,0 0 488,0 0 4,-3 30-284,3-22-324,0-5-324,3 5-92,3-3-52,-6-2 4,0-1 20,4 2 16,2-2 24,-6-2 56,3 0 41,-3 0 91,0-2 308,0-2 216,6 0-212,-3-2-184,-3-3-148,6-1-112,-3-1-36,4-3-40,2-4 16,-6 5-64,0-4-108,3 1 64,-3 3-16,7-1 36,-10 3 112,6 1 24,-3 4 132,-3 3 72,0-2-172,0 5-216,0 0-48,0 0-228,0 0-112,0 5-36,0-2 220,0 5 156,6 3 8,-6 3 112,3-1-108,4 3 48,-4 0-12,3-3 16,-3 1-56,6-3 4,-6-1 36,7-2 24,-1-2 0,-3-3 84,-3-1-56,3 2-88,-6-2 0,4-2-4,-4 0 64,0 0 0,0 0 36,0 0-44,0 0-64,0 0-244,0 0-144,0-4-364,0 0-332,0 1 80,0-3-584,0-2-3965,0 4-2124</inkml:trace>
  <inkml:trace contextRef="#ctx0" brushRef="#br1" timeOffset="0.99">27847 13800 1316,'0'0'6705,"0"0"-3937,0 0-1096,0 0-64,0 0-384,0 0 149,0 0 523,0 0-620,0 0-540,0 0-252,0 0-128,-12-25-52,-4 25-148,4 5-100,3-2-52,-10 1 0,10 2 68,-4 1 28,1 0-16,3 0-80,2-1-4,4 1 0,-3 1-8,3 0-40,3 0 44,3 2-4,-3-1-52,9-1 56,-2 2-84,2-2 40,-6-1-12,6 0-36,4 1 20,-7-2 36,3 0 40,1 1 0,-1 1-44,-6-2-28,0 0 0,3 1-76,-6 0 40,0-1-28,3-1 40,-3 1 28,-3 0 64,3-1 8,-6 0 4,3 0 76,-6 1 16,-1-3 8,1 4 12,0-4-20,-4 3 44,1-4-36,3 4-8,-1-4-52,-5 0 12,12 2-60,-7-2 0,1-2-12,9 1-84,0-1 8,-3 0-68,3 0-172,0 0-316,3 0 32,-3 0-40,3-1-60,6-3-908,1 0-4577,-1-4-2476</inkml:trace>
  <inkml:trace contextRef="#ctx0" brushRef="#br1" timeOffset="0.99">27915 13849 13045,'0'0'2472,"0"0"-1668,0 0-639,0 0 259,-27-6 520,27 6 140,0 0-444,0 4-308,0 0 8,0 1-60,0 1-24,0 2-72,0 0 0,6-3 20,-3 1 4,3 1 12,-3-4 36,6 1 20,-2-2 124,-1 0 36,0-2 24,6 0-24,4-2-88,-7-2-12,4 0-80,-1 0-16,7 2-36,-10-1-84,6-2-36,-2 4-76,-4 1-8,4-2-60,-7 0-60,-3 2-36,3 0-60,-3 0-100,3 0-104,-6 0-280,0 0-208,0 0-268,0 2-212,0-2-380,0 0-5273,-6 0-2704</inkml:trace>
  <inkml:trace contextRef="#ctx0" brushRef="#br1" timeOffset="0.99">28030 13708 2996,'0'0'7085,"0"0"-4781,0 0-1068,0 0-120,9-27-320,-5 21 225,-4 2 159,0 0-156,0 2-348,0 1-260,6-1-84,-6 2-64,0 0-48,0 0-136,0 0-84,0 0-52,0 2 40,-6 4 12,2 3 196,4 1 96,-6 3 0,3 4 72,-3 1 0,3 1-36,3 0-76,-6 5 4,6-3-40,-10 4 28,7 0 8,3 1 4,-9-2-64,9-1-24,0-2-60,-3 1-36,3-4-32,-6-4-40,6 2-156,0-4 156,0 1-4,-3-5-8,3 0 4,0-3-40,0 0-24,0-4-120,0 1-100,0-2-80,0 0-40,0 0-12,0 0-120,0-2-140,0-4-496,3-1-392,-3-1-4921,6-5-3668</inkml:trace>
  <inkml:trace contextRef="#ctx0" brushRef="#br1" timeOffset="0.99">28306 13926 8113,'0'0'3012,"0"0"-1304,0 0-628,0 0-76,0 0-124,0 0 101,0 0 259,0 0-436,0 0-388,0 0-132,-22-25-128,13 23-56,0 2-52,0 0-44,-7 0 44,10 4 4,-10 2 20,4 0 0,3 2 16,-7 1 72,7 1 56,3-1 64,-1 3-72,4-1-48,-3 1-64,3-2-84,3 1-8,3-3-4,3 2 12,-3-3 88,7-3 56,-1 2-36,10-4 4,-7-2-40,3-2 0,-2-4-20,9 2-52,-13-5 28,10 1-40,-10-2-8,3 1-56,-2 1 52,-1 0-48,-3 0 12,-6 0 44,3 3-8,-3-1 12,0 0 4,0 4 140,0 0 4,0 1-80,0 1-68,-3 0-132,3 0-100,-6 3-12,3 3 76,-3 0 168,6 1 40,-4 6 44,-5-4-80,9 1-4,0-1-132,0-1-64,0-3 0,9 3-8,-5-2-100,2-2-200,3-2-240,0 0 80,1-2-672,-4-2-3397,0 0-1783,6-3 443</inkml:trace>
  <inkml:trace contextRef="#ctx0" brushRef="#br1" timeOffset="0.99">28427 14001 11909,'0'0'2628,"0"0"-1772,0 0-680,0 0 288,0 0 405,0 0 691,0 0-552,0 0-504,28 17-332,-22-12-52,-3-3-32,3 1-4,-6 0-12,4-2 76,-4-1 48,0 2-4,0-2 28,3 0 48,-3 0 108,0 0 220,0 0 8,6-3-132,-6-2-160,0-3-116,3 3-100,3-3-88,-3-1 0,3-1-8,-2-2-132,5 1 120,-3-1-112,3-2 4,1 5-12,-7-1 72,6 2 60,0 5 12,-6-3-4,4 6-8,-4-2-8,3 0 8,-3 2 96,3 0 0,-3 2-36,4 0-12,-4 4 0,-3-3 40,9 7 44,-9-2-132,9 0 0,-6 1-4,4-1-8,-4 2 0,3-1-60,-3-1-76,3 0 64,-3 0-24,3-3 0,-6 1-36,4-2-64,-4 0-44,0-2-100,0-1-12,0 2-12,3-1-60,-3-2-40,0 0-96,0 0 12,0 0-68,6 0-428,-6-5-1477,0 2-4927,3-7-717</inkml:trace>
  <inkml:trace contextRef="#ctx0" brushRef="#br1" timeOffset="0.99">28728 13866 13489,'0'0'4749,"0"0"-3373,0 0-1132,0 0-168,0 0 44,28-2 420,-16 0 200,7 1 64,-7 1-224,13-5-168,-6 5-96,-7-1-40,10-1-72,-7 2-204,-2-2-24,-4 0-228,-6 0-136,6 2-96,-9 0-192,0 0-212,0 0-344,0 0 116,0 0-1921,-12 0-4143,12 2 419</inkml:trace>
  <inkml:trace contextRef="#ctx0" brushRef="#br1" timeOffset="0.99">28815 13654 664,'0'0'11053,"0"0"-8477,0 0-1728,0 0-392,0 0-96,0 0-28,0 0 5,0 0 335,3 30 764,-3-12-440,0 4-264,0 0-96,0 4-80,0-1-68,0 2-4,0-4-96,0 2-184,0-4-108,0-1-84,6-1 88,-6-4-52,0-1-36,0-3-12,0-1 0,0-2-4,3-2-44,-3-1-28,0-2-56,0-2-192,0 1-100,0-2-88,0 0-56,0 0-128,0-3-136,0-3-148,0-2-2081,0 0-6499</inkml:trace>
  <inkml:trace contextRef="#ctx0" brushRef="#br1" timeOffset="0.99">21072 14675 652,'0'0'6145,"0"0"-3397,0 0-1380,0 0-532,0 0 88,0 0 20,0 0-68,0 0-332,0 0-128,0 0-16,0-6-32,0 6-27,0 4-117,0 4 60,0 2 548,0 7 316,0 6-400,0 2-136,0 2-184,0 2-52,0-2-72,0-3-72,-6-3-160,6-2 36,0-4 28,0-1-52,0-2 48,-3-3 12,3 1-20,-6-4 8,6-2 36,0-3 16,-3-1-52,3 2-24,0 1 76,0-3 44,0 0 0,0 0 64,0-5 44,0 2-68,0-7-268,0-4-40,3-1 28,3-5 0,-3-1-36,-3-4 44,6-2-4,-3-2-4,4-6-108,-4 1-48,3-3 24,-3 2-24,3 3-4,-3-1 100,-3 6 60,0 1-48,0 7 24,0 2-12,0 5 36,0 3 12,0 3 0,0 0 4,0 2-4,0 1 0,0 1-60,0-1-36,0 1-40,3 2-80,4-1-36,-4 1 20,6 0 88,0 0 20,-3 0-8,7 1 48,-4 4 72,0-2-48,1 1 60,-1 2-48,-6 2 48,6 0 0,-2-1 0,-4 3 8,3 1 68,-3 1 56,0 3 0,3-1-36,-6 1-92,0-1 40,0-1-40,3 3-4,-3-3-4,0 1-72,0-3 76,0 3 0,-3-4 8,3 1 52,-6 1 12,3-3 24,0 2 0,-6-4 4,-1 2 20,-5-1-60,2-2-48,4-2 48,-3 2-56,2-3-4,-5 0 0,3-1-48,2-2-96,1 0-112,6 0-84,-3-2-48,3 2-24,-4-3 48,7 1-172,0 2-52,7-1-464,-4 1-1276,6-2-2033,0 0-387,1 0-861</inkml:trace>
  <inkml:trace contextRef="#ctx0" brushRef="#br1" timeOffset="0.99">21379 14753 3088,'0'0'6069,"0"0"-3873,0 0-836,0 0 4,0 30-404,0-20 56,0-2-171,0 1-49,0-1-192,0-4-208,0 3-28,0-2-72,0-3-100,0-1-60,0-1 20,0 0 52,0 0 148,0 0 192,0 0 192,0-1-60,0-4-60,0 0-112,0-5-232,0-2-32,6-1-172,-6-4 20,0-1-92,3-1-4,-3 0-80,7 1-52,-7-1 52,0 4-12,3-1 48,-3 6 44,0 1-4,0 1-52,0 6-12,0-1 68,0 0-4,0 1-64,0 2 12,0 0-28,0 0-44,0 0-36,0 0-28,0 0-20,6 0-40,-6 2 148,3 1 96,6-2 12,-5 1 56,5-2-44,6 0-4,-5 0 4,-1 0-12,3 0 0,-2-2-96,-1 2-96,-6 0-148,3 0-280,-3 0-136,4 0 20,-7 2-232,0 2-668,0 0-1121,0-1-131,0 5-1688,-7-3-949</inkml:trace>
  <inkml:trace contextRef="#ctx0" brushRef="#br1" timeOffset="0.99">21575 14672 5593,'0'0'3276,"0"0"-1480,0 0-624,0 0 4,0 0-80,0 0-400,0 0-328,0 0 172,0 0 177,27 1 83,-14-1 276,-7 0-384,6-4-216,-2 2-72,-1-1 0,0-2-108,4 0-192,-7 1-104,-3-1-12,6 0-124,-2 0 40,-7 1 0,3 0 20,-3 0 28,0 0-76,0 0-56,0 0-80,-3 3 104,-4-4-56,4 4 80,-6-1 56,3 2 76,-7-2 52,4 2-24,6 2-28,-13 1-160,13 3 24,-6 4 136,0 0 196,-1 4 148,4-1 48,3 4-88,3 2-20,0 1-64,0 3-88,0-4-128,0 0-4,9-3-96,-5-3 84,5-1-136,0-2 88,0-5 16,1 0 44,-1-5 48,0 0 12,4 0-60,-7-5-204,3 0-444,-6-1-284,7-2 216,-4 5-728,-6-5-3309,3 2-2444</inkml:trace>
  <inkml:trace contextRef="#ctx0" brushRef="#br1" timeOffset="0.99">21900 14559 4820,'0'0'4517,"0"0"-2449,0 0-684,0 0-364,0 0-8,0 0-508,0 0 64,0 0 25,-25 10-9,16-2 112,3-2-116,-4-1-184,-2 3-160,6-2-52,3 2-24,-7 0-40,7-3-32,-6 3-28,9-2-60,-6-1-12,6 3-60,0-2 0,0 0 68,0 1 8,0-1-4,0 0 0,9-1 48,-3 2 40,4-1-4,2-1-20,-3 1-4,4-2-52,-4 0 36,0-1-44,1 2-8,-1-2-4,0-1-84,-6 2-40,7-2-48,-10 2-48,0-2 96,0 2 136,0 2 96,-3-1 164,-7 1-88,1 4-52,0-2-112,6 1 8,-13-1-8,7 2 0,-1-3-4,-2 1-4,0-1-64,2 1 16,1-2-24,3 0-64,-3 0 0,5-2-24,-5-2-120,9 1-176,0-3 36,0 0 8,0 2-284,0-2-749,3 0-1743,7-2-2048,-10-1 99</inkml:trace>
  <inkml:trace contextRef="#ctx0" brushRef="#br1" timeOffset="0.99">22133 14524 7265,'0'0'6064,"0"0"-4316,0 0-852,-28 3-215,18-3 659,-2 3-48,3-1-456,-4 0-300,-2 2-184,6 0-72,-4 0-84,4 1-40,0 0-96,-1-2-60,7 3 8,-3 0-16,3 0-64,3 1-48,0 1-76,0 0 52,3 2 84,6-1 8,1 1 44,-1 0-52,3-1-84,7-1 80,-10 2-68,7-3 48,-4 1-76,0 2-12,-2-2-24,-1 0-12,0-1 36,-2 2 100,-7-1 72,3 0 52,-3 1 72,-3-1-4,-4 0 88,4 2 12,-3-2 12,-3-1-72,6 1-36,-4-1-28,-5 1 12,3 0 28,6-2-52,-7-1-24,4 3-60,-3-4 4,6 2-4,-3 0-4,-7-3 0,7 2-68,3-2 12,0-1-64,-3 2-120,2-2-156,4-2-164,-6 0-196,6 2 232,0-2-388,6 0-1789,-6-2-4123,4-6-1277</inkml:trace>
  <inkml:trace contextRef="#ctx0" brushRef="#br1" timeOffset="0.99">22278 14621 4872,'0'0'2225,"0"0"-573,0 0-516,0 0-360,0 0-248,0 0-244,0 0 76,0 0 192,0 0 212,0 0 156,-9 29-36,9-17-444,0-1 312,0 2 105,0 3 259,0-2-292,0 1-296,3-1-112,6-1-132,-9-1-64,7 0 36,2-5 0,-6-1-36,6 1-28,1-2-8,-1-3-52,3-2-20,-2 0-4,-1-2 12,0-4-8,1 0 8,-1-4-48,3 0-68,-2-1-4,-1 0-8,-3-1-4,-3-2-72,3 1 72,-2-1-72,-4 0-64,0 1-8,0-2-16,0 2 40,0 0-4,-4 0-20,-2-1 20,6 5 76,-3-1-60,-3 2 8,6 1 16,-3 3 12,3 1-28,0 0-36,-6 1-8,6 2-76,0 0-172,0 0-64,0 0-60,0 2-376,6 2-1049,-3 0-655,3 2-436,-3-3-2797</inkml:trace>
  <inkml:trace contextRef="#ctx0" brushRef="#br1" timeOffset="0.99">22623 14672 2604,'0'0'2084,"0"0"-739,0 0-385,0 0 248,0 0 128,0 0-288,0 0-236,0 0-196,0 0 48,0 0 180,0 0 68,9 17-240,-9-7-108,0-2 32,0 1 41,0 1 47,3-2-128,-3-3-136,6 1-64,-3-3-48,-3 2 36,0-4 36,0-1 24,0 2 44,0-2 64,0 0 96,0 0 12,0 0-40,0 0-120,0-2-64,0 1-128,0-4-148,0-2-120,-3 3-64,-3-4-20,6-1-24,-3 1 12,3-2 32,0 1-56,-6-1 108,3-1-84,3-2-72,0 2 60,-4 0-16,4-1 40,-6 2 76,6 0-4,-3 5 12,3-1 4,0 3 56,-6-2-12,6 3-48,0 1 0,0-1-4,0-1-56,6 2-24,-3-3-12,3 0 36,-2 2 56,5-1 4,3-2 4,-2 3 8,-1 1-4,6-1 40,-2-1 12,-1 2-52,4 1 40,-4 0-48,4 0-4,-13 0-80,6 0-48,0 0 24,-6 0 8,-3 0-8,7 0 0,-7 0-28,0 0-44,0 0-244,-7 0-136,7 1 72,-3 4-208,-6-4-88,3 3-568,3 0-2441,3-2-2935,-3-2-377</inkml:trace>
  <inkml:trace contextRef="#ctx0" brushRef="#br1" timeOffset="0.99">22837 14604 10305,'0'0'3144,"0"0"-1736,0 0-1004,0 0-92,0 0 304,0 0 65,0 0-197,0 0-112,0 0 96,0 0 136,27 1 60,-20-1-76,8 3-172,-2-1-64,-4-2-32,6 0-128,-12 0-80,7-2-4,2-1-24,-3 0-8,-2 1-16,-4-4 36,3 3-12,-6-4-12,3 0-72,-3-1-4,6 3-80,-6-3-36,0 0 36,0 0-28,0-2-32,-6 3 20,3-1 28,3-2-24,-6 5 120,-4-1 0,7 0 48,-3 4 12,-6 0-12,6 2-36,2 2-12,-5 0-56,6 5-64,-6 0 32,3 2 88,2 1 76,-2-1 44,6 3 12,-3 3 28,-3 1 8,3-1 16,3 2-64,0 1-8,0-1 80,0 1-72,9-3-68,-6-3-4,7-1 36,-4-3-24,3 0-12,-6-2-40,6-1 40,1-1-40,-7-2-4,6-2-4,-3 0-72,-3 0-108,-3 0-28,7 0-96,-7 0-72,0-2-168,0 2-236,0-1-188,-7-4 68,7 2-1829,-3-1-5831,-3-2 1399</inkml:trace>
  <inkml:trace contextRef="#ctx0" brushRef="#br1" timeOffset="0.99">23640 14467 7929,'0'0'4188,"0"0"-1944,0 0-1284,0 0-156,0 0 77,0 0 507,-28 9-452,15-1-300,-2 2-208,-4 1-160,7 3-124,-7-1-68,7-1-16,-4 1 60,4-1 4,-4 0-16,10-1-20,0-1-52,3-2-36,3 1-136,0-1 4,3 2 44,6-1 40,1 1 44,2-2-4,-3 0 8,7-3 4,-4 1-4,1-3-60,2 4 0,-6-4 12,1 1 48,-7 0 0,3 0-4,-3 0-108,3 0 4,-6 1 108,0 0 12,-6 0 96,6 3-8,-3-2-52,-6-1 12,2 3-12,4-2-36,-6-2 0,0 3 48,-1-2-8,1 0-44,0-1-8,0 0-44,5-2-32,-2-2-20,-3 4-40,6-4-68,-3 2-80,3-2-144,3 0-184,0 0-64,0 0-140,0 0-1009,0 0-3963,3-6-3093</inkml:trace>
  <inkml:trace contextRef="#ctx0" brushRef="#br1" timeOffset="0.99">23767 14611 4276,'0'0'2801,"0"0"-749,0 0-580,0 0-84,0 0-56,0 0-228,0 0-484,0 0-280,0 0 64,0 0 36,0-1 1,0 1-81,0 0-36,0 0-40,3 1-84,-3 1 156,6 3 176,-6 0 120,3 3-100,-3 1-212,3 1-108,3 2-48,-6-1-12,0 1-52,0-3-60,4 1-48,2-2 0,-6 0-4,0-2 56,9-3-16,-6-1 0,-3 2 24,6-4 28,-3 0 56,7-1 16,-1-4-4,-3-1-8,0-1-64,4 1-24,-1-2-12,-3 0 84,-3 0 52,4 5-88,-4-3-24,3 2 16,-6 0-16,0-1-76,3 0-8,-3 2-48,0-3-40,0 1-32,0-1 12,6-1 12,-6 2 24,0-3-40,0-1 16,0-1-36,0 1-64,0-5 4,-6 2 32,6-2 40,0 1-76,0-1 0,-3 3 112,3 1 72,0 2 4,0 3 8,-6 3 0,6 0-72,0 2-112,0 0-132,0 0-184,0 0-164,6 4 184,-6 1-184,3 2-328,3-2-841,-3 3-2003,-3-4-1908</inkml:trace>
  <inkml:trace contextRef="#ctx0" brushRef="#br1" timeOffset="0.99">24083 14605 6049,'0'0'4660,"0"0"-2924,0 0-996,0 0 188,0 0 84,0 0-344,9 32 101,-6-23-209,4 3 36,-7-3-188,9-1-88,-6 0-36,-3 0-36,6-5-76,-3 2 36,-3-4-12,6 1 108,-6-2 76,0 0 232,4 0 20,-4 0-24,0-3-76,0-2-96,6-3-100,-6 1-80,0 0-88,0-6-24,0 4-32,0-2-64,0-3-36,0 0-12,0 3-12,0-3 0,0 1-84,-6-1-4,6 3-8,-4-1 12,4 3 40,0-1 56,0 4 12,0 0-12,0 4-4,0-1-44,0 0 36,0 3 8,0-2-4,0 2 4,0 0-56,0 0-48,0 0-64,0 0 12,4 2 160,2 3 120,-3-2 0,6 1-32,1 2-84,2-2-4,-6 0-8,7-3-44,2 2-44,-9-3-24,4 0-36,-1 0 8,0 0-32,-3-3-172,-3 2-84,-3 1 48,0 0 60,0 0-136,0-2-304,0 2 80,-9 0-716,6 0-3149,-3 0-3440</inkml:trace>
  <inkml:trace contextRef="#ctx0" brushRef="#br1" timeOffset="0.99">24316 14584 8141,'0'0'2872,"0"0"-1484,0 0-468,0 0 260,0 0-372,0 0 124,0 0-67,0 0 175,0 0-240,0 0-196,0 0 56,3 0 168,3 0-12,0 2-64,10-2-16,-4 0-108,-3 0-96,7 0-132,-4 0-88,7-2-84,-7 1-36,4-1-48,-4-1-144,0 2-24,4-1-108,-7 0-48,4-2 0,-4 4-72,-6-2-172,3 2-180,-3-2-132,7 2-60,-10 0-176,0 0-344,0 0-316,0 0-4117,-3 0-4112</inkml:trace>
  <inkml:trace contextRef="#ctx0" brushRef="#br1" timeOffset="0.99">24523 14399 5032,'0'0'5301,"0"0"-3089,0 0-936,0 0-260,0 0-464,10-27 176,-10 23-23,0 1-45,0 0-164,-7 0-248,4-1-52,3 1-48,-9 2 12,6-1 0,-6 2-48,-1 0-28,1 2-8,0-1 32,-7 7 16,10 0 12,-10 2-40,7 1 4,0 1-16,-4 0 100,4-1 132,6 5 160,-3-1-84,3 0-124,-3 1-28,6 1-44,-4 1-64,4 1-32,0 0-16,4 3 36,2-3-72,-3 2 24,6 0 4,-9 1-76,9-3-4,1-2-4,-7-1-68,3-1-20,-3-3-24,3-1 60,-6-3 48,0 0 0,0-1 0,0-1-36,0-1 36,0-2-88,-6 1-92,6-4-88,0 2-48,-3-2 12,3 0-76,0 0-144,-6 0-188,6-2 32,0-2-844,-3-2-4465,-7 1-2140</inkml:trace>
  <inkml:trace contextRef="#ctx0" brushRef="#br1" timeOffset="0.99">24768 14583 8689,'0'0'3148,"0"0"-1460,0 0-648,0 0-472,0 0 248,0 0 29,3-27-161,-3 22-188,0 2-288,0 1-84,-3-2 48,3 0-60,-9 2-48,6 0-64,-6 2 0,-1 0 4,1 2-4,-7 2 72,4 2 40,3 2-52,-4 2-60,4-1-56,3 1 56,-7 1 172,7-1 36,3 1-12,3 1 0,0-2-72,0 1-4,0-1 4,0-2-16,9-1 28,-5-3-36,5 2 8,0-3 12,0 2 4,1-5 24,-1 0-28,0 0 0,1-2-8,-1-1-52,-6 0-12,6-3-44,-2 2-4,2-2-8,-6-2-52,-3 3 12,9-3 0,-9 1-16,3-1 64,-3 0 4,7 4 12,-7-2 68,0 4 60,0 1-8,0-1-64,0 2-72,0 0-36,0 2-76,-7 1 52,4 5 20,3 3 40,0 2 84,0 0 16,0 2-52,0-2 0,0 3-48,0-4 0,0 1-48,3-3-72,7-2-64,-10-3 12,6-1-72,-3 0-48,3-1-184,-6-2-208,3 1 44,3-2-140,-2 0-849,2-2-3235,-6-2-2401</inkml:trace>
  <inkml:trace contextRef="#ctx0" brushRef="#br1" timeOffset="0.99">24973 14586 2584,'0'0'4029,"0"0"-2209,0 0-1184,0 0-248,0 0 412,0 0 220,0 0-224,0 0-220,28-11-232,-25 9-192,0 0-152,3 0-128,-6 2 0,0 0 128,0-2 104,0 2 64,0 0 112,0 0 240,0 0 204,0 0-248,0-2-108,0 1 72,0 1-23,0-5-93,0 3-60,0 1 32,0-1 240,3-2 44,-3 2-112,0-2-124,0 2-48,0-2-64,0 2-48,-3-2 8,3 2-68,0 1-124,-6-1-44,3-1 36,0 2-40,-3 1-28,-4 0 16,1 0 52,0 0 8,6 4 4,-7-1 92,1 3 4,0 0-16,6 3 28,-7-1 20,4 4 40,3 1 72,-3-1 12,3 3-12,-4 3-16,7-2-20,0-2-76,0 2-56,0-2-16,0-1-12,7-1-36,-4 0 60,3-4-24,3-1 36,-6-1 16,7-3-4,-1 0 12,0-2-48,4-1 24,-7 0-32,3 0-4,0-1 12,1-4-60,2 2 12,-3-1-12,1 2-72,-7-3-76,6 0 4,0 3-36,1-2-112,-10 1-184,9 1-204,-9 2-248,0 0-40,0 0-264,0 3-1585,0-1-3659,-9 4-909</inkml:trace>
  <inkml:trace contextRef="#ctx0" brushRef="#br1" timeOffset="0.99">25143 14613 8009,'0'0'1840,"0"0"-1400,0 0-92,0 0 796,0 0 480,0 0-280,0 0-648,0 0 148,0 0 217,10-27 311,-4 25-488,-3 1-284,-3-1-148,6 2-40,-3-3 16,4 2-64,-4 1-36,6-2-76,-6 2-32,3 0-64,7 0-20,-7 0-52,-3 0 12,3 0 24,3-2-48,-5 2-24,-4-2 40,6 0 20,-3 2-12,-3-2 12,0-1 12,3-2-20,3 2 8,-6-3-36,0 0-60,3 0-8,-3-2-4,6 1 0,-6-1-8,4-2-76,-4 5-24,0-3-52,0 0-20,-4 0-88,-2 0-8,3 3 32,-3 1 16,3 0 72,-6 0 44,-1 4 4,-2 0 12,-4 0 24,4 6 72,0 0 72,-4 4 36,7-1 12,-10 3-44,7-1 8,2 3-36,1-1 24,0 5 0,6-3 0,-3 3 52,2-1-64,-5 1 0,9-4-60,0 2-8,0-5 0,9 3 4,-5-6 4,2-3 60,-3 3-12,6-3 48,0-4 24,1 1-20,-1-2-88,3 0-8,4 0 8,-7-2-12,4 2-80,-10-1-212,3 1-108,3 0 12,-9 0-84,3 0-256,-3 0-456,0 1 188,0 1-472,-3 0-1469,3 4-2995,-9-4-873</inkml:trace>
  <inkml:trace contextRef="#ctx0" brushRef="#br2" timeOffset="0.99">16167 15289 8869,'0'0'2788,"0"0"-972,0 0-940,0 0-244,0 0-204,0 0-76,0 0 0,0 0 53,0 0 31,-3-9-48,3 9-204,0-2-96,-3 2-12,3-4 8,-6 2 28,2-2 12,4 0-36,-6 1-4,3-1-20,-6 0-24,3 2-40,-4-4-48,1 4 48,0 0 64,-4 2-56,1-1 4,-4 1 0,4 1 40,-10 3-52,4 2-56,-7-3 8,3 5-76,4 2 116,-4-4 8,0 2 92,4 0-84,-1-1 0,0-1 76,1 2-68,5-5 44,4 5-60,-3-4 4,2 0 0,1-2 0,3 2 0,6-2 4,-9-1 0,5-1 0,4 0 0,0 0 56,0 0-52,0 0 0,0 0-12,0 0-4,0-1 4,0-1 52,0-1-52,0 0-72,0 1-16,4 0 32,2-2 56,-6 4 48,0-2 52,3 0 60,-3 2 0,0 0-36,0-1-40,0 1-24,0-3 28,0 3 8,0 0-80,0 0-16,0 0-100,0 0-36,0 0-24,0 0 0,0 0 24,0 0 64,0 0 64,0 0-4,0 0-40,0 0 44,0 0 8,0 0 8,0 0-8,0 0 0,0 0 0,0 0 0,0 0 0,0 0-12,0 4 12,6-2 112,-6 0 24,0 4 24,0 2 24,3 1 76,-3 5-4,6 3 160,-3 5 12,-3 0-76,7 5-20,-4-1-92,-3 1-80,9-2 8,-9-2-40,0-4-120,3 1 104,3-5 72,-6 1 44,0-3 4,0 1-64,0-3-60,0-1-32,0-1-68,0 1 4,0-4 60,0 2-24,0-5 12,0 3-56,0-4 4,0 2-8,0 0 4,0-4-4,0 0 48,0 0 36,0 0 0,0 0 16,0 0-16,0 0-12,0 0-12,0 0-48,0 0-4,0 0-8,0 0-8,0 0-64,0 0 24,0 0 40,0 0 4,0 0 0,0 0 0,0 0-4,0 0 0,0-2 0,0 2-4,0 0 0,3-2-48,4 2-4,-4-2-32,-3 0 12,6 2 24,3-2-12,1 0 24,-7 1 0,9-2 44,4 1-8,-4 1 8,-3-1-4,7 0 4,-10 0-72,3 0-32,1 2 0,-1 0-24,-3 0 8,-3 0 4,3 0-12,-6 0-28,4 2 16,-4-2 36,0 4 8,0-4-20,0 0-4,0 0-20,0 0-28,0 0-108,-4 0-196,4 0-172,-6 0-52,3 0-928,-3 0-2401,3-2-1343,-3 0-585</inkml:trace>
  <inkml:trace contextRef="#ctx0" brushRef="#br2" timeOffset="0.99">15792 15504 4440,'0'0'4357,"0"0"-2573,0 0-884,0 0-308,0 0 276,0 0 176,0 0-56,0 0-460,0 0 128,0 0 185,37 17 3,-28-13-56,4 2-136,-4-4-52,10 2-24,-7-1-88,3-1-124,-2-2-60,-1 0-204,4 2-40,-7-2-60,0 0-8,1 0-4,-7-2 0,0 2-76,3-2 40,-3 2 0,3-1 36,-2-4-84,-4 4-100,0-1-84,0-3-108,0 4-104,0-3-132,0 3-12,0-4-44,0 5-524,-4-2-857,4 2-1991,-6 0-16,3 0-1333</inkml:trace>
  <inkml:trace contextRef="#ctx0" brushRef="#br2" timeOffset="0.99">16192 15539 5945,'0'0'7712,"0"0"-6068,0 0-904,0 0-420,0 0-83,0 0 251,0 0 688,0 0-144,0 0-284,28 22-272,-25-14-96,6 2-88,3-2-60,-5 3-64,2-1-8,-6-3-52,6 3-24,-2-2-12,-4 0-20,0-2-44,3-3-4,-3 3-4,3-2-100,-6 0-32,3 0 24,-3-4-76,7 2-60,-7 0-60,0 0-60,0-2-100,0 2-100,0-2-112,0 0 232,0 0-244,0-2-684,-7-4-3085,7 4-1795</inkml:trace>
  <inkml:trace contextRef="#ctx0" brushRef="#br2" timeOffset="0.99">16285 15502 8689,'0'0'3984,"0"0"-2964,0 0-548,0 0 8,0 0 64,0 0-216,0 0-4,-22 4 4,19 0-63,-3 1-101,3 3-28,-4 2 64,7-1 124,-9 7 308,6-3 160,-3 3-240,3 1-72,3-1 80,-3-3 124,-4 3-136,4-3-196,-3 1-96,3-5-88,3 1-36,-6-1-20,3 1-56,-3-4-56,6 2-96,0-5-100,-4 4 16,-2-4-196,3 1-136,3 0-108,0-2-164,0-2 36,0 0-164,0 0-628,0 0-1413,0-2-2835,0-4-1021</inkml:trace>
  <inkml:trace contextRef="#ctx0" brushRef="#br2" timeOffset="0.99">16440 15642 7081,'0'0'4276,"0"0"-2724,0 0-864,0 0 352,0 0-232,0 0 173,0 26 227,0-17-72,0 1-436,-3 0-172,3 3-4,0-1 0,0 2-48,0-1-16,0 3 16,3-3-4,-3 1-136,6-3-104,-3-1-28,-3 1-84,6-3 12,-6 0 28,0-1-28,3-5-12,-3 3 36,0-4 12,0-1 40,0 0 56,0 0 96,0 0 76,0 0-4,0-1-12,0-6-132,-3-2-228,3-3-60,-6-3-84,6-3-12,-3-1 48,3-4-108,0 2 84,-6-5-36,6 1 0,-3 2-24,3 0-72,-6-2 0,6 4 104,0 1 52,0 1 48,-4 4 4,4 2 108,0-1-100,0 4-12,0 2 8,4-1 52,-4 1-52,0 4 52,0-2-60,6 4-44,-3-1-88,-3 0-88,9 3-56,-3 0 12,4 3 48,-7 2 56,9 1-20,4 2 48,-7 2-12,3-1 72,-2 3-36,-1-3 48,3 2-16,-5 2-56,-4-4-12,3 3 136,-3-3-4,3-1 8,-6 0-8,0 0 12,0 0 104,-6-1 64,3-1-32,-3 2-28,3-2 24,-4-1 48,-2-1 0,6 0-72,-6 0-44,-1 0-56,1-3-8,6 1-12,-6 2-64,2-2-32,-2-2-12,6 2-36,-6-2-96,9 2-100,-3 0-84,-4-2-240,7 0-280,0 0-252,0 2 440,0-2-744,0 0-1037,7 0-3095,-7 0-741</inkml:trace>
  <inkml:trace contextRef="#ctx0" brushRef="#br2" timeOffset="0.99">16750 15579 5348,'0'0'4005,"0"0"-2493,0 0-524,0 0 268,0 0 40,0 0-452,0 0-212,-9-27 61,9 25 115,0 0 156,-7 1-420,7-2-200,0 3-84,-3-2-92,-3 2-116,3 0-52,-6 2-76,6 2 76,-7 0 100,4 4 60,-3 1 20,-1 1 40,1 4 52,6-3 20,-6 3 72,3-1-12,2 1-48,4-1-60,0 1-88,0-3-72,0 1-36,0-3-48,10 1 0,-10-2 0,9-2 0,0-3 0,-6 4-4,7-7 4,-1 0 4,0 0-4,1-7-4,-1 0-104,0-3-24,1 0 36,-1-3 8,-6-1 28,3 1-24,3-1 36,-9 3-24,4-3 68,-4 3-12,0 3-32,0 0 48,0 3 136,0-1-28,0 4-96,0 0 48,0 0-12,-4 0-40,4 2-8,-6 0-112,6 4-56,-3 0 8,3 2 104,-6-1 56,6 3 8,0 0 76,0 1 64,0 1 32,0-2-168,0 1 60,6 1-72,-6-4-84,3 2 36,3-3 36,-2 1 8,-4-2-8,9 0-36,-9-2 0,0 0 0,9 2 40,-6-2 0,-3-1-68,0 1-56,6-2-52,-6 4-32,0-2-16,4-2-112,-4 2-156,0-2-172,6 4 132,-6-4-388,0 0-993,0 0-3147,0 0-457</inkml:trace>
  <inkml:trace contextRef="#ctx0" brushRef="#br2" timeOffset="0.99">16908 15649 5501,'0'0'5856,"0"0"-4408,0 0-1064,0 0 252,0 0 632,0 0-564,0 0 113,0 0 227,0 0-80,28 27-408,-25-24-128,3 5 12,-3-2-84,-3-2-148,3 0-52,4-1-8,-7-1-52,0 1 40,0-2 20,3-1 40,-3 0 120,0 0 352,0 0 176,0-1-176,0-4-236,6-2-216,-6-1-120,0-2-84,0-1 100,0 1-4,0-3 108,0 1-48,0 1-60,0-3 12,0 2 36,0 3-20,0-1-16,0 2-48,0-1 12,0 5 24,0-2-24,3 0-12,-3 4-72,0 0-4,6 1-104,-3-1-84,-3 2-76,7 0-32,-4 0 48,3 2 120,3 1 48,-6 5 36,7 2-12,-1-1-36,-6 5 84,6-1-24,-3 1-16,-2-1 16,2-1-12,3 0 44,-6-1-8,3-1-48,-3-2 0,-3-2-36,0-1 0,4-1 36,2-2-60,-6 0-88,0-2-20,0 0-96,3-4-136,-3 0-244,6-4-560,-6 1-44,0-1-1292,0 0-4845,0-6-1652</inkml:trace>
  <inkml:trace contextRef="#ctx0" brushRef="#br2" timeOffset="0.99">17317 15588 11369,'0'0'3104,"0"0"-1620,0 0-1015,0 0-205,0 0 160,0 0 108,-34-17 296,31 15-272,-12 2-340,8 0-216,-2 0-48,-6 0 48,5 0 64,-2 0 132,-4 5 76,10-2-52,-3 1-36,0 2-16,2 0 40,-2-1 24,6 3 12,-6 1-36,9 4 84,-7-2-12,4 0 24,3 5-100,3-5-152,4 5-52,-4-5-72,6 3 60,0-2-84,1-3-88,5-1-32,-9-2 32,10-2 40,-7-3-40,4-1 112,-4-3 60,6-3-64,-8-4 76,8-1 76,-6-3 68,1-3 16,-1-1-28,0-1-72,-2-2 12,2-3-72,0 4-4,-3-1-96,-3-1 4,4 3 0,-4-1-16,3 3 16,-6 1-40,0 3 88,0-3-36,0 5 24,0 2 60,0-4 48,0 4-40,0-1 4,-6 5 48,6-1 28,0 0-16,0 2 12,-3 2 24,3 2-12,0-1-96,0 1-148,0 1-276,-7 5 80,7 2 344,-3 6 100,3 0 228,0 6-108,-6 1 24,6 0 108,0 5 48,0-1 84,0 2-96,0 0-124,0-2-80,0-2-76,0 2-108,0-6 4,6-1-4,-6-1 0,3-5-12,4-3-36,-4-1 48,-3-2-8,6-2 8,-3-4-8,-3 0-4,6 0-108,-3 0-148,-3-4-216,0-4-376,3 0-384,-3-1-64,7 1-2481,-7-2-7244</inkml:trace>
  <inkml:trace contextRef="#ctx0" brushRef="#br2" timeOffset="0.99">18468 15411 6837,'0'0'3900,"0"0"-2252,0 0-464,0 0-16,0 0-436,0 0 36,0 0 209,0 0 283,0 0-532,0 0-508,0 0-172,6-7 52,-3 5 120,-3-3 60,9 4-8,4-4-16,2 2-12,-2-1-16,5-2 4,-5 0-24,5 4-40,-2-1-44,-1-1-16,4 2-12,-4 0 4,-5 2 8,2-2-36,-9 2-72,3 0-8,4 0-112,-7 0 48,-3 0 20,0 0 52,0 0 0,0 0 76,0 0 8,0 0-80,0 0 8,0 0 0,0 0-12,0 0-40,0 2-92,0-2-88,0 0-12,0 2 16,0 0 8,-3 4 60,-7 0 148,10 1 8,-6 2 68,3 4 20,0 0 48,-3 2-20,3 4-64,-7 1 72,1 1 16,3 0 32,-7 0 52,4 1-88,0-3 4,6-3 20,-7-1 148,4-1 108,3-5-64,-3-1-32,3 0-76,-3-3-72,2 0-48,4-2-20,0-1-4,0-2-36,0 0 12,0 0 12,0 0-12,0 0-24,0 0-60,0 0-8,0 0-100,0 0-12,0 0-24,0 0-28,0 0-20,0 0 36,10 0 116,-7 4 40,6-4 12,-3 2 0,4 0 48,-4-2 0,9 2 0,-2-2 24,-4 2-12,7 0 28,-7-2 8,3 0-24,1-2-36,-4 0-36,0 0-8,1 0-4,-4 0 0,-3 0-12,6 0-72,-9 2-12,0-2-4,0 2 16,3 0-24,-3 0-144,0 0-172,0 0-216,0-2-208,-3 2-304,3 0-164,0 0-976,-6-1-6105,3-2-748</inkml:trace>
  <inkml:trace contextRef="#ctx0" brushRef="#br2" timeOffset="0.99">18564 15525 7201,'0'0'4368,"0"0"-2640,0 0-332,0 0-576,0 0-16,0 0 293,0 0 327,0 0-640,0 0-416,0 0-160,0 0-24,0 0 12,0 0-28,0 0-44,0 0-116,3 0-4,-3 0 64,0 0 28,0 4 76,6-4 36,-3 2 32,3 0 76,-3-2 36,7 0 24,-1 1-12,-6-1 60,13 0 8,-7 0-20,0 0-112,4 0-92,-4-1-64,0 1-60,4-2-84,2 2-4,-5-2-56,-7-1-48,6 2 12,-6 1-16,3-2 4,-3 2-24,7-2 24,-10 2 12,0 0-12,6 0 0,-6 0 20,0 0-8,0 0-24,0 0-12,0 0-48,0 0-64,0 0-132,0 0-96,0 0-132,0 0-128,0 0-72,0 2 304,-6-2-264,6 2-692,0 2-1393,-10-2-2567,7 0-549,22-14 2725</inkml:trace>
  <inkml:trace contextRef="#ctx0" brushRef="#br2" timeOffset="0.99">18300 15531 8493,'0'0'3176,"0"0"-1612,0 0-676,0 0-52,0 0-332,0 0 60,0 0 69,0 0-73,0 0-188,0 0-260,-21-10-108,11 12 0,-5 1 68,2 4 64,4-1-24,-3 3 100,-4-1 20,-3 3 76,7 1 48,0 2 100,2-1-28,1 1-108,0-3-52,-1 0-100,10-1-44,-6 0-28,6-2-24,0 1-8,6-1-4,-6 0 12,13-2 12,-7-3 4,6-1 32,4 1 12,-10-3 4,13-3-28,-4 1-60,-2-5-36,-1 1-8,4-3-4,2-3-96,-5 2-36,-4-3-40,3-1-32,4-1-4,-7-1 12,0-1-36,1 1 24,-7-3 64,3 2-76,-3-1 36,-3-1-12,0-2-48,0-1-16,0 3 4,0-2-4,-3-1 140,-3 3-80,3 4 152,-3 1 48,2 3 136,-2 1 24,3 3-60,-3-1-4,6 4-8,-3 0 144,-3 2 172,6 0-148,-3 1-120,3 1-88,0 0-48,0 0-208,0 0-184,3 1 12,3 1 196,-3 4 184,-3-1 104,6 3 44,-6 4 36,3 0 120,-3 1 164,6 4 20,-6 3-100,0 1 16,0 2 56,0 2-36,0-1-12,0 0-36,-6 2-36,6-3-124,0-2-148,0-3-68,6-1 0,-2-4-12,2 1-36,-3-3-48,3-1-24,-3-2-52,-3-2-68,9-3-88,-9 3-108,0-4-96,0 0-104,0-2-216,0 2 32,0-2-64,0 0-680,-6-2-2937,3 2-2067</inkml:trace>
  <inkml:trace contextRef="#ctx0" brushRef="#br2" timeOffset="0.99">19389 15550 6797,'0'0'5056,"0"0"-2972,0 0-1160,0 0-444,0 0-228,0 0 360,0 0 565,0 0 367,18 37-572,-15-26-328,3 3-204,-2-3-172,-4-1-24,6-1-64,-6-1-20,3 0-28,-3-2-64,6-2-68,-6-4-120,0 2-36,0 0-148,0-2-24,0 0-28,0-2-144,0-2-468,0-2 8,-6-2-1065,6-2-4371,-3 3-781</inkml:trace>
  <inkml:trace contextRef="#ctx0" brushRef="#br2" timeOffset="0.99">19416 15367 12237,'0'0'2736,"0"0"-191,0 0-1173,0 0-524,0 0-188,0 0-220,0 0-440,0 0-244,0 0-440,0 0-224,10-12 80,-7 16-784,3-2-4177,-3 1-2504</inkml:trace>
  <inkml:trace contextRef="#ctx0" brushRef="#br2" timeOffset="0.99">19584 15639 7081,'0'0'1728,"0"0"-964,0 0 296,0 0 584,0 0-200,0 0-280,0 0-572,0 0-40,0 0 53,0 0 95,0 0 240,22 8-128,-22-13-136,6 4-40,-6-5-52,3 0-84,3 0-88,-3-3-60,3 1-24,-2-2-100,-1-1-20,3 1-52,-6-1-84,9 1-72,-9 0-8,9 3-52,-5 1 12,-4 0 36,6 2-108,-6 3-16,3 1-80,-3 0-88,6 0 28,-6 3 212,3 0 64,3 4 148,-3 2-40,1 1-60,2-1-44,3 1 92,-6 0 40,6-3 68,-2 1-56,2 0-28,-6-2-48,6-2 12,-2 0-80,-4 0 44,6-3-44,-6-1 8,6 2-12,-9-2-44,7 3-100,-7-3-88,0 0-192,0 0-216,0 0-224,-7 0-432,4-3 52,-3 1-4509,-3 1-5176</inkml:trace>
  <inkml:trace contextRef="#ctx0" brushRef="#br2" timeOffset="0.99">20365 15357 2916,'0'0'5425,"0"0"-2737,0 0-1068,0 0-664,0 0-220,0 0-28,0 0-204,0 0-88,-25 31 213,16-14 79,-3 2 360,2 5-208,7-1-160,-12 2-116,6-1 16,5-2-164,-2-3-156,-6 1-124,6-5-32,3 1-52,-4-5 24,4-1-12,3-1-12,-3-1-72,-3 0-4,6-2-44,-3-2 36,-3 2-84,3-3-48,-4-1-160,7 2-72,0-2-76,-3-2-120,3 2-176,0-2 100,0 0-44,3 0-432,-3-2-1429,0 0-3979,10-4-1189</inkml:trace>
  <inkml:trace contextRef="#ctx0" brushRef="#br2" timeOffset="0.99">20229 15432 536,'0'0'5189,"0"0"-2525,0 0-1032,0 0-420,0 0-108,0 0-44,0 0-68,0 0-96,0 0-468,0 0 216,0 0 289,15 27 267,-8-17-312,-4 1-216,3 5-36,6-5-4,-6 7-180,4-4-124,-1-1-88,0 1-80,-6-1-16,7-4-36,2 4-96,-6-4 72,-3-4-76,4 3-8,-4-2 0,3-2-60,-3 2 52,3-4 0,-3 2-52,-3-2 0,3 0-24,4-2-12,-7 1-52,0-1-128,3 0-176,-3 0-132,0 0-108,0 2-180,0-2 284,0 0-500,-3 3-1425,3-2-3599,-7-1-737</inkml:trace>
  <inkml:trace contextRef="#ctx0" brushRef="#br2" timeOffset="0.99">20759 15542 8201,'0'0'3132,"0"0"-1712,0 0-692,0 0-52,0 0 44,0 0-216,0 0-340,0 0-64,0 0-48,-31-3-44,22 6 92,-7-1-24,7 6 96,-10 0 148,7-1 205,3 3 183,-4 0-40,4-1-272,0 1-128,-1-2-56,7 1-40,-3 1-76,6-2 28,0 0-52,0-1-24,6-1-36,-3 0 52,7 0-60,-1-3 44,0-1-36,1-2 72,2 0-84,-3-2-44,4 1-100,5-7 8,-8 0 48,5 0 40,-9-2 40,10 1-4,-7-1 4,0 1 0,-6-3 8,7 1 100,-4-1-52,-6 2 36,3 2 40,-3 3-52,0-1 124,0 4 12,0-2 24,0 4-36,0 0-196,0 0 0,-3 6-172,3 0 60,-6 4 112,3 1 156,3 0 64,-7 5-72,7 0-4,0-3 148,0-1 12,7-1-48,-4-1-124,3-2-32,-3-3-40,-3 3-52,9-4-8,-9-2 0,3 0-48,4 0-112,-7-2-92,3 0-104,3 0-140,-3 0-152,-3 0-220,0-2 192,0 0-684,0-2-3237,0 0-2788</inkml:trace>
  <inkml:trace contextRef="#ctx0" brushRef="#br2" timeOffset="0.99">20917 15610 4316,'0'0'3269,"0"0"-1493,0 0-1168,0 0-28,0 0 464,0 0-44,0 0-108,0 0-92,0 0 36,0 0-384,13 21 140,-13-19 249,6 2 323,-6 0-388,3-4-344,-3 1-140,0 4 16,0-5-28,0 2 0,0-2-36,6 0 12,-6 0 24,0 0 12,3-2-12,-3-3 0,6 4-52,-6-3-56,4-2-52,2-2-36,-3 0-84,-3 1 4,6-3-4,-3 5-4,-3-3 4,0 0 100,3 5 0,-3-2 8,0 5-60,6-2-48,-6 1-8,0 1-100,0 0-40,0 0-104,0 0 8,4 1 52,5 1 136,-9 0 56,6 2 120,-3 0-108,3 2 108,-3-4-20,4 4-28,-4-3-64,3 3 0,-3-2-8,0 2-8,3-3-52,-6 2 8,10-2-32,-10 3-12,3-2-12,6 0-28,-9-2-32,6 0-64,-3-1-240,4 4-344,-7-5-176,3 0-216,3 0-4573,-6-6-5928</inkml:trace>
  <inkml:trace contextRef="#ctx0" brushRef="#br2" timeOffset="0.99">21190 15587 5977,'0'0'4448,"0"0"-3056,0 0-1072,0 0 368,0 0 548,0 0-72,0 0-748,0 0-40,0 0-32,0 0-59,-28 25-33,19-15 8,-4-3 100,4 3 136,3 0 24,-6-1-188,12-1-236,-10 2-44,10-3-4,0-1 12,0 0-56,0-2 8,0 0 40,3-3 32,4-1 100,5 0-24,-6-3-76,3-3-84,4-2-88,-4-2 4,0 1-28,4-3 16,2-3-64,-5 3 152,2-3 8,-3-1-56,4 1 56,-4-1 124,-3 1 36,-3 2-36,7-3-28,-4-1 148,-3 3-96,-3-1 132,0-1 40,3 3-16,-3-1 72,0 6 24,0 3 28,0 1-128,0 2-168,0 2-132,0 0-148,-3 0-92,3 3-76,0 5 164,-3 4 152,-3 1 160,3 5 120,-4-1-100,7 3 4,-3 0 56,-3 2 4,6-3-64,0-1 0,0-1 28,0-4 20,0 1-84,0-4-132,0 0-4,0-3-8,0-1-72,6 0-144,-6-4-76,3 0-92,-3 0-152,7-2-164,-7 0-288,3-6-124,-3 2-1032,0 0-6897,0-6 600</inkml:trace>
  <inkml:trace contextRef="#ctx0" brushRef="#br2" timeOffset="0.99">21674 15521 5044,'0'0'3021,"0"0"-497,0 0-648,0 0-192,0 0-676,0 0-240,0 0 77,0 0 407,0 0-168,0 0-468,0 0-360,0 0-24,6 4 36,-3 4 100,3-1 264,-3 5 132,7 3-244,-4-3-180,-3 4-100,6-1-80,4-3-100,-7-1 36,-3 1-52,6-2-44,-3-1-12,4-3-72,-7 0 72,-3-3-72,3 3-40,3-4-8,-6-2 12,0 0-84,0 0-64,3 0-60,-3 0-84,0 0-148,-3 0-204,3-2-288,0-4-192,-6 3-1777,3-3-4451,3-2-337</inkml:trace>
  <inkml:trace contextRef="#ctx0" brushRef="#br2" timeOffset="0.99">21819 15483 9049,'0'0'3892,"0"0"-2604,0 0-908,0 0 100,0 0-28,0 0 280,0 0 353,0 37 203,-3-24-428,3 1-248,0 3 68,-6 2 136,6 2-160,-3 0-124,3 3-84,-6 1-60,6-4-36,-3 2 8,-3 0 72,6-4-68,-4 3-112,-5-3-156,9-3-52,0-1-44,-6 0-8,3-3-76,3-3 12,0 1-12,-3-2-60,3-2-168,0-3-160,0 2-156,-6-4-120,6 1-248,0-2-512,-4 0 532,4-2-1432,-6-1-6713,3-7 1144</inkml:trace>
  <inkml:trace contextRef="#ctx0" brushRef="#br2" timeOffset="0.99">22542 15315 4712,'0'0'2225,"0"0"-665,0 0-176,0 0 244,9 28 36,-6-10-16,-3 1-688,7 5 205,-7 3 371,3 1-464,-3 1-264,0 3-224,0-5-48,0 0-172,0-5-120,0 2-88,-3-5-36,3-3-108,0-3 64,0-2-28,0 1-8,0-6-40,0 1-12,0-2-100,0-2-44,0-1-208,0 0-184,0 0-228,-7-2-288,7 0 312,0-2-584,0 0-4033,-3-6-4764</inkml:trace>
  <inkml:trace contextRef="#ctx0" brushRef="#br2" timeOffset="0.99">22399 15548 11117,'0'0'3840,"0"0"-3108,0 0-220,0 0-19,0 0 31,0 0 392,0 0-200,0 0-276,0 0 28,28-4 168,-9 7 252,3-2-108,2-1-224,-2 0-108,6-4-60,-6 2-172,-1 0-60,-5 1-152,2-4-4,-5 4-168,-1 1-60,-2-2 8,-4 0-20,-3 2 8,3-3-32,-3 3-136,-3-1-52,0 1-96,0 0-60,0 0-52,-3 0 144,-3 0-528,6 0-1137,-3 0-1635,-3 0 696,6 0-961</inkml:trace>
  <inkml:trace contextRef="#ctx0" brushRef="#br2" timeOffset="0.99">22812 15593 8221,'0'0'5452,"0"0"-4048,0 0-736,0 0-216,0 0 229,-25 5 471,19 1-252,3 0-360,-4 4-244,4-1-112,-3 1 84,6 1 0,0-1-12,0 0-48,9-1-60,-2-1 8,-4 0-60,12-2 40,-5-4-52,2-2 100,0 0 20,-2-2 4,5-4-16,-2-2-44,-1-2-100,3 1-40,-5 1-8,-1-2-136,-6-1-32,3 1-24,-3-1-100,-3-1 12,4 1-120,-4 1-16,-4-1-72,4 3 96,-3 0 0,-6 0 160,0 2 144,-7 2 88,4 3 4,-1 1 96,-2 0-28,3 0 4,2 0-76,1 1-64,0 1-44,-1 0-52,7 2 60,3 0-48,-6-4-244,6 4-376,0-2-657,0 0-1087,6-2-540,-3 1-1168,4-1-1485</inkml:trace>
  <inkml:trace contextRef="#ctx0" brushRef="#br2" timeOffset="0.99">23553 15513 5228,'0'0'2693,"0"0"-1161,0 0-976,0 0-196,0 0 244,0 0 28,0 0-144,0 0-104,0 0-104,0 0-36,-19 0 36,19 0 64,-3 0-36,-3 2 8,3-2 12,-7 0 76,4 2-124,-3 1 44,-3-2 92,2-1 29,1 4-49,0-3-84,-4 4-64,-5 1-136,5 1-112,-5 1-4,2 1 4,-6 4 4,13-2 108,-3-1 124,-4 1 60,13-2 0,-6 1-112,9 2-60,0-2 12,0-1-12,3-1-40,6-2 16,7 1 24,-4-2 8,1-2 16,5-3-36,-2 0-52,2-2 0,-5-4-52,5 1-4,-5-3-4,2 0-48,-2-1 36,-1-3-60,-3 0 60,1 3-64,-4-3 64,3 1-60,-6 1 60,-3 0 4,3 0 8,-3 5 8,0-3 4,0 0-12,0 1-72,-3 3 12,3-2-12,-3 3-16,-3-2 76,6 3 0,-3 1-48,-3 1-4,6 0-8,-4 0-64,4 3-36,-6 2-12,6 1 184,0 5 152,0 2 44,0-2 76,6 7-52,-6-2 24,4-1 0,2-2-84,3 3 12,-6-5-112,0-3-60,3 0 12,4 0 0,-7-5-4,6 2-8,-9-2-96,6-1-4,-6-2-56,0 2-140,0 0-84,0-2-112,0 0-24,0 0 220,0 0-88,0 0-264,-6 0-809,6 0-2627,0 0-980,-9-4-1265</inkml:trace>
  <inkml:trace contextRef="#ctx0" brushRef="#br2" timeOffset="0.99">23751 15438 6857,'0'0'4468,"0"0"-2672,0 0-652,0 0-284,0 0-292,0 0 201,0 0 175,0 0 220,0 0-464,0 0-344,0 0-232,-9 2 36,6 2 8,-6 5-8,-1 5 0,1-1-16,-3 5 76,2-1 36,1 1 160,0 1 56,-1-2-132,7 1-84,-3-1-148,3-3-12,3-1-24,0-3-60,0-1-8,3 1 0,3-2 8,-3-2 64,7-3-16,2-1-52,-3 2 0,-2-4 0,2 0-8,0 0-48,-3-1-16,4-4-44,-1 4-36,0-3-64,-3 0-8,-2 2-4,2 0-132,-3-2-108,-3 4-40,0-2-112,0 0-24,0-2-140,0 2-768,0 1-1557,0-3-1751,0 1-309</inkml:trace>
  <inkml:trace contextRef="#ctx0" brushRef="#br2" timeOffset="0.99">23928 15380 7353,'0'0'4092,"0"0"-2552,0 0-700,0 0-28,0 0-180,0 0 8,0 0 141,0 0 15,0 0-104,0 0-556,0 0-136,0-10-36,0 15 36,0 2 432,0 5 220,6 1 68,-6 4-72,0 3-64,0 1-12,-6 2-64,6 1-60,0-3-72,-3 2-24,3-4 20,-6 1-44,3-5-112,3-2-48,0 1-72,0-4-44,0-1-52,0-3-8,0 0-56,0 0-20,0-3-84,0-1-72,0 2-100,0-4-80,0 2-136,0-2-184,0 0-196,0 0-296,0 0 216,-7-2-1340,7-2-6797,-3-3 1664</inkml:trace>
  <inkml:trace contextRef="#ctx0" brushRef="#br2" timeOffset="0.99">24021 15463 4364,'0'0'7549,"0"0"-5365,0 0-1424,0 0-220,0 0-200,0 0 353,0 0 243,0 0 176,0 0-472,0 0-256,-9 12-116,2-7 60,-2 3 16,6 2 20,-3-1-20,-7 4-100,7-4-76,3 1-36,0-1 28,-3 1 36,3-2-16,-3 0 64,2-1 8,-2-1 4,6 2-28,-3-5-84,3 5-8,-6-4-40,6 0-36,0 2-12,0-4-40,0 1 40,0 1 0,0-2-44,0 0-4,0 0 0,0 0 0,6 0 84,-3-2 28,3 2-28,4-2 24,-7 0 0,6 0-52,0 0-56,4 0-4,-4-2 0,-3 2-44,-3-2-60,7 2-100,-4-2-188,-6 2-4,3-2-96,-3 2-120,0 0-212,0 0-304,0 0 200,0 0-624,-3 0-3417,3-2-3872</inkml:trace>
  <inkml:trace contextRef="#ctx0" brushRef="#br2" timeOffset="0.99">24257 15615 3420,'0'0'3257,"0"0"-1529,0 0-964,-10 27 64,4-19 140,6 0-412,-3-2-328,3-2-124,-6 0-104,6 0-8,0-3-68,0-1 76,0 0 0,-3 0 0,3 0 128,0 0 12,-6-1-76,6-1 12,0-2 156,0 2 320,0 0 476,0 0-52,0 2-484,0-2 60,0 2 65,-4 0-93,4 0-152,0 0-208,0 0-152,0 0-8,0 2 80,0 0-72,0 0 52,0-2-64,0 2 8,-6 2 80,6-4 8,0 0 228,0 0 56,0 0 112,0 0 144,0 0-60,0-4-184,0 0-236,-3-2-148,3-2 4,0-2-4,3-1 4,3 0-4,-6-3-8,4 1-12,5-1-36,-3-1 40,-3 1 0,3 3 8,-3-2 76,4 7 60,2-2-28,-6 2-8,-3-1-16,9 4-24,-9-1-56,10 2-4,-7 0-12,-3 2-36,9 0-12,-3 0 48,-3 0 12,4 2-4,2 2 8,-6 0 0,6 2 80,1 0 24,-1 1 16,-6 1 32,3 1-48,3 1-8,-5 2-4,2-4-24,-3 2-68,-3-1-4,6-1 0,-6-1 12,3 1-8,-3-2-4,0 0-8,0-1-52,0-3-48,0 2-16,0-2-140,0 0-332,0-2-260,0 2-268,0-2 248,0 0-1149,0 0-5251,0-4-1677</inkml:trace>
  <inkml:trace contextRef="#ctx0" brushRef="#br2" timeOffset="0.99">24514 15550 6505,'0'0'7152,"0"0"-5660,0 0-836,0 0-88,0 0 441,0 0 831,0 0-700,0 0-580,0 0-464,0 0-96,-3 10 136,-3-3 192,6 5 48,0-3 48,0 4-108,0-2-124,0-1-68,6-3-4,-3-1 48,-3 0 40,9 0-88,1-3 0,-7-3-36,6 2 12,0-2 0,1 0-8,-4-2-4,-3 1-36,6-3-36,0 0-4,-5-2-8,2 0-96,-3-1-28,-3-1-44,0 0-48,6-2-4,-6-1-68,0 0-28,0-2 28,-6 4 8,6-3 24,-9 3 12,9 1 52,-10 0 20,7 5 136,-6-2 36,9 5 0,-3 0 0,-3 0-196,-4 6-8,7 1-4,-3-2 12,3 3-48,-3 1 0,6-1-100,-3 0-36,3 0-516,-7 0-792,7-1-1153,7-1-1563,-7 0-253</inkml:trace>
  <inkml:trace contextRef="#ctx0" brushRef="#br2" timeOffset="0.99">24709 15533 4560,'0'0'8769,"0"0"-6893,0 0-1048,0 0-295,0 0 139,0 0 948,0 0-516,0 0-420,0 0-440,0 0-148,0 0 112,10 17 108,-7-9-24,-3 0-36,0 1-88,6-1 0,-3 2-56,-3-5-52,6 3-48,-3 0 48,4-4 36,-4 0-12,3-1-8,-3 1-16,6-2 0,-6 0 36,7-2-12,-1 0-72,-3 0 36,-3-2-48,7-1 0,-4-2-12,-3 0-96,6-1-12,-6 0-28,7-4 16,-10 2 12,6-1-12,-3-1 20,-3 1 16,0 1 24,0-2 60,0 5 0,0 1 12,-3-3 48,3 6 48,-6-1-24,6 2-60,0 0-12,0 0-132,0 0-160,0 2-156,0 2 108,0 0 268,0 5 72,0 1 48,6-1-36,-3 1 0,-3 2 48,6-2 12,-3-1 16,6 1-84,-2 0-4,-1-4 0,0-1 0,6 1 0,-2-4 0,-1-1 4,0-1-4,-2 0 0,2 0-12,-6-1 4,6-1 8,-9 0 60,3-4 48,7 0-48,-10 1 12,0-3 40,0 0-40,0-1-24,6-1-40,-6 0 76,0 1-20,0-1-52,0-2 48,0 2-48,0 1 48,0-1-12,0 2-40,0 3-4,3-1 0,-3 0-4,0 4 0,0 0-4,0 1-68,0 1-60,0 0-112,0 0-156,0 0-88,0 0-144,0 0-216,0 0 224,0 1-760,0 1-1529,0-2-3291,0 4 615</inkml:trace>
  <inkml:trace contextRef="#ctx0" brushRef="#br2" timeOffset="0.99">25168 15259 4172,'0'0'1801,"0"0"-257,0 0-284,0 0-44,0 0-104,0 0-148,0 0-224,0 0-140,0 0-396,0 0-152,0 0-40,3 9 384,-3 4 652,7 9-56,-4 1 509,-3 8-69,0 0-536,0-2-260,0 4-4,0-4-96,0-2-16,0-4-48,0-2-60,0-2-160,0-3-92,0 0-88,0-3-68,0-4-4,0 1 0,0-2-48,-3-2 0,3-3-48,0 3-124,0-4-104,0 0-100,0-2-232,0 0-136,0-2-196,0-4 132,0 1-1508,3-1-5421,-3-7-1088</inkml:trace>
  <inkml:trace contextRef="#ctx0" brushRef="#br2" timeOffset="0.99">25258 15521 11509,'0'0'2920,"0"0"-1596,0 0-691,0 0-121,0 0 492,0 0 204,0 0-264,31 10-272,-22-8-208,4 2-124,2-1-48,-2-1-124,-4 0-56,0 2-100,1-2-12,-1-2-48,0 0-4,1 0 4,-7 0 36,6 0 0,-3-3-36,-3-2-24,7 3-36,-10-4-16,3 3-8,3-3-16,-6 2 16,0-2-4,0-2 4,0 0-64,-6 1-60,3 0-24,-1-1 12,-2 0 60,-3 2 120,0 2 80,6 3-4,-13 1 12,7 1 0,3 3 60,-4 4 52,1 0 24,0 5 44,2 1 68,-5 1 116,6 3-48,3-1 36,3-2-24,-3 2-168,3-1-16,0-2 4,3-3-52,0-1-36,3-2-48,6-5-12,-5 3 0,2-2-72,0-4-36,-6 0-100,7 0-72,-1 0-60,-6-2-160,6-4-232,1 4-148,-10-3 116,9 1-812,-3-4-3617,-6 6-1356</inkml:trace>
  <inkml:trace contextRef="#ctx0" brushRef="#br2" timeOffset="0.99">25599 15525 11537,'0'0'3996,"0"0"-1719,0 0-1649,0 0-184,0 0 304,0 0 208,0 0-128,0 0-344,0 0-460,-34-23-24,31 23-192,-6 2 44,-4 1 92,4 5 56,0 0 60,-7 0 24,7 3 16,3-1 32,-4 2 16,4-1 56,3-1 4,-3 0-52,3-1-48,3-1-24,0 0-36,0-3-36,0 3 64,0-4-28,3 0 24,6 0 0,-3 0 0,4-4 24,-4 0-24,9-2-20,-5-4-52,2 0-4,-3-4-96,4 3-8,2-5 0,-5 1 36,2-5 24,-3 3 36,1-3 4,-1-1-64,3-1 60,-2 1-136,-4-2-44,-3-1-16,3-1-8,-3 0-52,-3 0 72,0 1 52,0 1 72,0-1-64,0 7 124,-3-1 12,-3 5 232,6 3 36,-3 0-76,-3 5-20,6 1-4,-3 0-168,-4 0-12,7 6-108,-3 3 120,-3 4 224,3 5 176,-3 3 36,3 4-72,3 0 48,0 1-4,0 1-32,0-5-124,0 2-188,0-5-64,0-2-12,9-3 8,-9-1-4,3-3-4,6 0-60,-9-4 0,7-1-48,-4-1-112,-3 0-128,0-4-112,6 0-120,-6 0-72,0 0-152,3 0-448,-3-4 164,0-2-2661,0 3-6476</inkml:trace>
  <inkml:trace contextRef="#ctx0" brushRef="#br2" timeOffset="0.99">25819 15498 6809,'0'0'3268,"0"0"-1556,0 0-1236,0 0 36,0 0 660,0 0-72,0 0-144,0 0 109,0 0 311,0 0-588,0 0-348,16-19-36,-16 17 88,0 2 128,0 0-72,0-2-148,0 2-160,0 0-152,-6 0-88,3 0-112,-4 0-20,-2 4 24,6-3 20,-6 7 4,-1-2 72,1 2 12,6 2 44,-6-1 56,2 3-28,-5-3 12,12 3 0,-9 0-72,9-3-8,-6 1 8,2 0-8,4-3 68,0 1-72,0-3 0,4 3-12,2-3-48,-6-2 48,9-1 0,-6-2 4,6 0 4,-2 0-8,2-2-60,0-4-12,1 1 12,-4-3 8,0-2 60,6 1 4,-5-1 76,2-2 8,-6 2 36,3 1 24,-6 1-8,3 3-52,-3-1 0,0 2-24,0 0 76,0 4-64,0 0-72,0 0 0,0 0-84,0 0-40,0 0-68,0 0-16,-3 6 100,3-3 108,-6 3 52,3 2 56,3 0 16,-6 2 20,6-1 40,-3 1-64,3 1-24,-7-1-24,7 4 0,0-1 0,-3-1-12,3 1-48,-6-1 76,3 1-80,3-1-4,0-1-4,0 1-4,-6 0 4,3-1 60,3-1 36,-3-1 24,-4 3 0,4-5 220,-3 1 32,-3 0-164,6 0-112,-4 0-88,-2-5-8,6 3-4,-3 0-44,3-2-24,-3-2-76,2 2-8,1 0 12,-3-3-48,3 4-88,3-4-116,-6 1-52,3-2-12,3 5-48,0-5-160,0 1-332,0-1 216,0 0-272,0-1-1016,0-2-4249,3-7-2468</inkml:trace>
  <inkml:trace contextRef="#ctx0" brushRef="#br2" timeOffset="0.99">25956 15504 10033,'0'0'4628,"0"0"-3708,0 0-804,0 0 72,0 0 228,0 0 285,0 0 711,0 0-380,0 0-480,0 0-284,0 0-180,-3 2 80,6-2 52,6-2 12,-3 0-24,7-1-124,-4 2-24,3-3 4,-5 2-60,5-2 0,-3-1 4,1 1-8,-1-3 48,3 4-36,-2-3-8,-4 2-4,-3-2 0,3 3-4,-3 1-8,-3-2 0,0 0 0,0-2-52,0 3-44,0-4 0,-3 4-4,-3-3 4,3 0-4,-6 2 28,2 3 32,-5 1 52,3 0 60,-1 3-60,1 5 48,0 1 100,-1 3 156,1 3 60,-3 3 160,2 1 140,7 0-8,-3 5-176,3-3-236,-3 1-124,6-3-60,0-2-60,6-4 0,-3 1-4,3-2 4,-3-5 12,7-3 48,2 2-12,-3-4 24,1-2-60,-1 0-8,7 0-4,-10 0-120,9-4-216,-5 0-136,-1-1-84,-6 0-12,6-3-88,-3 3-72,-2-1-300,-4 0 220,0 3-1240,0 1-4317,-4-3-572</inkml:trace>
  <inkml:trace contextRef="#ctx0" brushRef="#br2" timeOffset="0.99">26756 15424 652,'0'0'9761,"0"0"-7001,0 0-1528,0 0-624,0 0-308,0 0 192,0 0 201,0 0 91,0 0 96,0 0-424,-6-3-256,6 0-68,0 3 68,0-1 20,0 1 24,0-2-36,6 0-168,-3 0-40,3-2-12,-3-1-60,0-1 0,3 0 60,7 0-52,-7 2 56,-3-1 4,3 0 0,-3 4-8,-3-1-124,7 2-120,-7 0-100,0 2 72,3 4 284,3 3 308,-3 4 184,6 5-16,1 1-84,-1 5-136,0-2 0,1 4-48,-1 1-12,0-4-16,4 0 16,-4-6-64,0 1-124,1-3 80,-7-3 8,6-3 0,-3 1-48,-3-4-36,7-2-8,-10 0-4,3-2-48,3-1 40,-3-1-52,-3 0-12,0-1-100,0-1-120,6-4-256,-6 0-316,0 0-240,0-3 240,0 1-1033,-6 0-3827,6 0-1249</inkml:trace>
  <inkml:trace contextRef="#ctx0" brushRef="#br2" timeOffset="0.99">26951 15357 1472,'0'0'5521,"0"0"-3117,0 0-1024,0 0-248,0 0 172,0 0-32,0 0-400,0 0-356,0 0-24,0 0 5,0 0-73,-9 12 48,3-11 72,6 5-12,-3 0-68,-4 2-84,-2 6-36,6-1 72,-6 4 144,-1 0 108,1 9-84,-3-4-112,2 4-108,1-1-100,0-1-8,-1-3-112,1-2-48,6-4-24,3-2-60,-6 0-4,6-4-8,-3-3-60,3 0-24,0-3-72,0 3-100,0-4-92,0-2-124,0 4-112,0-4-156,0 0-356,3 0 188,-3 0-264,0-4-1285,6 0-3839,-6-2-1113</inkml:trace>
  <inkml:trace contextRef="#ctx0" brushRef="#br2" timeOffset="0.99">27103 15585 7565,'0'0'3212,"0"0"-1616,0 0-296,0 0 92,0 0-688,0 0 181,0 0 243,0 0-116,6 30-384,-6-20-176,0 2 52,-6 0-68,6-1-8,0 3-40,0-3-72,0 1-96,-3-3-136,3 3 12,-6-2-24,6 0-20,0-5-52,0 1-4,0 0-72,0-3 16,0 2-48,-3-2-72,-4-1-124,4-2-36,3 2-112,-6 0-132,3-2-176,3 0 72,0 0-136,-3-4-832,3 2-3101,0-4-1183</inkml:trace>
  <inkml:trace contextRef="#ctx0" brushRef="#br2" timeOffset="0.99">27289 15378 6949,'0'0'3084,"0"0"-1128,0 0-880,0 0-196,0 0-68,0 0-184,0 0-312,0 0 240,0 0 293,0 35 387,6-22-188,-6 5-240,3-1-112,4 1-4,-4-3-60,3 3-100,-3-5-132,0 1-132,3-1-100,-3-4-48,4 1-80,-4 0-40,-3-4-132,6 2 0,-3-7-40,-3 5-92,0-4-76,0-2-36,0 2-120,0-2-148,0 0-148,0 0-76,0 0 156,0-4-872,0-2-4169,0-2-1712</inkml:trace>
  <inkml:trace contextRef="#ctx0" brushRef="#br2" timeOffset="0.99">27407 15384 8433,'0'0'3268,"0"0"-1656,0 0-684,0 0-32,0 0-428,0 0 188,0 0 17,0 0-1,0 0-228,0 0-280,0 0-104,0 2 160,0 6 188,0 0 220,0 3 44,0 5-64,0-1-8,0 6 56,-9 0-40,9 5-132,-10-1-108,7-1-40,-6 3 64,9 0-28,-3-1-44,-3-3-88,3-4-108,3-1-80,0-5-52,0-1-12,0 0-36,0-5 36,0-1-48,0 0-24,0-3 0,0 0-96,0-1-100,0-1-92,0-1-100,0 0-48,0 0-108,-7 0-136,7 0-332,0-3-16,-3-2-808,-3 2-5717,6-1-1196</inkml:trace>
  <inkml:trace contextRef="#ctx0" brushRef="#br2" timeOffset="0.99">28080 15467 5765,'0'0'2948,"0"0"-712,0 0-1068,0 0-220,0 0 20,0 0-132,0 0-460,0 0 52,0 0 24,0 0-83,0 0-69,-28-14-64,19 14-12,-1 3 48,-2 0 112,-4 3 76,4 1-44,3 4-72,-4-2 0,-2 3-48,5-1-52,1 0-48,6 3-12,-6 0-40,9-1-56,-3 1-76,3 0 0,0-3-12,3 3-4,6-5-44,-6 1-40,6-4 48,7-1 40,-7-5 12,1 2 60,2-2 4,-3-3 8,4-4 0,-4 2-8,0-4-4,1-1 8,-4-2-76,0 1 4,0-1-8,7-2-4,-13-1-128,9 0 8,-3-1-20,-3-1-40,3-1-84,-3-1 0,4-2-40,-4-1 12,-3 1-96,3 0 12,3-4 156,-6 2 76,0 3 64,0-1 84,3 6 48,-3 2 148,0 5 76,0 0 220,0 6-24,0-2-212,0 4-96,0 0-112,0 0-48,0 4-268,0 1 268,-3 9 96,3 2 384,0 5-44,-9 4 4,9 2-52,0 2 24,0 0 124,0 0-52,0-2-208,0 0-128,0 0-96,0-5-52,0-2-100,9-4 52,-9-3-24,3-3 60,6-1-36,-9-2 40,0-4-88,10 0-12,-10-2-88,0-1-68,6 0-52,-6-1-72,3-4-196,-3 2-208,6-5-88,-6 0-424,0-1-2965,0 1-2723,0-2-33</inkml:trace>
  <inkml:trace contextRef="#ctx0" brushRef="#br2" timeOffset="0.99">28278 15496 10829,'0'0'2628,"0"0"-1676,0 0-420,0 0-128,0 0 360,0 0 65,0 0 15,0 0-164,0 0-188,0 0-12,22 2 36,-13 2-4,1-2-96,-1 0-40,0-1-84,0-1-48,1 3-100,-1-3-84,-6 0-48,6 0 40,-9-3-40,7 3 48,-4-1 12,-3-1 0,0-4-60,0 2-8,0-2-4,0 3-192,0-5-52,0 2 12,-3-4-24,-4 5 4,-2-3-16,6 2-12,-6 0 20,6 2 4,-7 1 84,1 0 52,3 3 44,-3 3 28,-1 0-12,7 3 60,-6 1 132,6 6 148,-7-2 88,4 3-16,3 1-84,-3 0 48,3-2-48,-3 3-108,6 0-4,0-5-84,0 5-12,0-5-56,0-1 4,6-1 0,3-1 68,-6 0-64,7-4 0,-1 0 48,-6-2-60,6-2-4,1 0-56,-1 0-12,-3 0-100,3 0-108,-6 0-72,-3 0-12,7-2 8,-7 0-44,3 2-140,-3-2 12,0 0-212,0 2-660,0-2-2477,0 0-1043,0 1-277,-3-2 2273</inkml:trace>
  <inkml:trace contextRef="#ctx0" brushRef="#br2" timeOffset="0.99">28523 15544 6661,'0'0'1780,"0"0"-1392,0 0 64,0 0 1140,0 0 24,0 0-264,0 33-224,-3-25-548,3 3 228,0-1-47,0 4 243,0-1-300,0 1-228,0-3-80,0 1 56,0-3-24,0 1-88,0-2-96,3-2 12,-3-3-16,6 1 52,-6-2 48,3 0-12,-3-2 0,0 0-100,0 2-60,0-2-32,0 0 44,0 0 36,0 0-20,0 0 20,0 0 12,0 0-24,0 0 16,7-2-40,-7 0-116,0-6-64,0 3-96,3-5 12,-3-2-48,3 1 20,3-5 52,-6-1-72,9-4 0,-6-3-48,4 2-12,-4-4 20,-3 1-8,0 0 24,0 4 148,0 2-124,0 1 32,-3 7 56,3-1 40,-7 5 8,7 1 0,-3 0 68,3 4 4,-6 0-4,6 2 12,0-2-84,0 2 0,0 0-156,0 0-64,0 0-56,9 2 20,-9 0 88,10 0 84,-1 4 80,0-5-40,1 6-4,-7-4 48,6 1 56,0 0 4,1-2-8,-10 2-52,6-1-60,-3-1-84,3 4 0,-6 0 84,3 0 56,-3 1 4,0 3 72,-3 0-24,3 2-44,-6-1-4,6-1-8,-3 1 8,-3-1 44,6-2-40,-10 1-4,10-3 48,-3 2-36,-6-3 60,9 1 4,-9-2 8,6 0-36,-4-2-40,4 0 52,3-2-56,-6 2-4,3-2-12,-3 0-132,6 0-64,-3 0-60,3 0-84,0 0-72,0 0-160,0-2-16,0 0-380,3-1-1360,3-2-3549,-3 2-288</inkml:trace>
  <inkml:trace contextRef="#ctx0" brushRef="#br2" timeOffset="0.99">28722 15512 7965,'0'0'2576,"0"0"-1712,0 0-492,0 0 472,0 0 648,0 0-480,0 0-120,0 0 137,34 0 259,-25 0-500,0-2-320,1-1-160,-7 2-52,9-1-36,4 0 0,-7-2-76,0 0-56,1 2-88,-4-2-56,0 2 8,3 1 0,-6-1 40,-3-1 8,7 2 72,-7 1 52,0 0 20,0-2-20,0 0-124,-7-2 0,7 0-184,-9 0 24,6 0-20,-6 1 8,6-2 36,-7 4-20,1-4 8,0 4-12,2-3 0,-2 4 4,6-2 32,-6 2 12,9 0-8,-3 0-16,3 4-36,-7-1 60,7 3 112,0 4 184,0 1 160,0 3 24,0-1-84,0 3-64,0 0 48,0-3-108,0 1-52,7-1-24,-7-1-84,3-2 0,-3-2-56,0-3 44,3 3-72,6-7 8,-9 4-8,6-5-24,-3 0-76,4 0-112,-4 0-168,6-5-260,-3 2 180,4-3-436,-7 1-1573,6-1-3211,-6-2-1221</inkml:trace>
  <inkml:trace contextRef="#ctx0" brushRef="#br2" timeOffset="0.99">28963 15561 10045,'0'0'2740,"0"0"-1988,0 0-740,0 0 372,0 0 500,0 0-328,0 0 60,0 0-87,0 0-193,0 0-108,0 0-44,0 6 64,0-4 112,0 0 136,0 2-68,0-2-228,0 0-80,0-2 4,0 0 48,0 0 60,0 0 88,0 0 120,0 0 216,0 0 16,0-2-128,0 0-192,4-4-148,-4 3-92,6-5-108,-6 0 0,0-2-4,9 1-56,-6-1-20,-3-1 64,6 0 8,-3 4 4,-3-2-4,7 3 8,-4 0 4,-3 0 4,6 2 52,-6 2-16,3 1-40,-3 1 64,0-2-68,0 2-4,0 0-44,6 0-68,-6 0-44,0 3 52,3-1 104,4 4 72,-4-2 0,0 4 12,6-1-72,-3-1 76,-3 0-16,7 2-12,-4-4-48,3 1 36,0 0-48,-5-4-8,-1 3-100,3-4-28,-3 1-80,3 2-88,-3-3-108,-3 2-108,0-2-128,0 0-96,0 0 108,0 0 72,-9 0-412,6 0-1853,3 0-3423,-9 0-125</inkml:trace>
  <inkml:trace contextRef="#ctx0" brushRef="#br2" timeOffset="0.99">29277 15520 4652,'0'0'2901,"0"0"-1073,0 0-456,0 0 68,0 0 192,0 0-504,0 0-236,0 0 41,0 0 579,0 0-440,0 0-388,0-7-232,0 6-96,0-4-28,-7 2 12,4 1-84,3-2-52,-9 0-72,6 0-132,-3 2-100,-4-1-44,1 1 0,6 2-16,-6 0 16,-1 0 8,10 2 28,-3 1 96,-6 3 4,3-1 4,3 3-4,-3 2 8,6-1 56,0 4-8,0-4-48,0 1 0,0-1-84,0-1 24,0 0 52,6-4-4,3 2 12,-6-4 72,6-2 0,1 0 0,-1-4-24,0-2 4,1-2 20,2-2-24,-3-1-36,1-3 0,2 1 32,-3-1-44,7-3-96,-7 4-28,-6-5-44,7 2-136,-7-1 144,6 4-48,-9-3 100,0 1 108,0 1 80,0 1 44,0 1-40,0 1 40,0-3-64,0 4 72,-3 1-44,-3 1 44,3 0-24,3 5-20,0-4-40,0 6 12,0-1-12,0 0-48,-4 2 0,4 0-204,0 2-88,0 1 8,0 5 284,0 8 296,0-3 44,-6 9-12,6-3-148,0 2 4,0-2-52,0-1 52,0-1 32,6-1 16,-6-5-64,4 3 36,-4-4-20,9-1-52,-6-1-24,-3-3 12,9 0-108,-9-2-4,0-1-8,6 1-80,-6-3-88,0 0-64,0 0-32,0 0-88,0 0-48,0 0-108,0 0-88,0 0-160,-6-5-88,6 5-200,-3-3-2701,-3-2-4419,6-3 1471</inkml:trace>
  <inkml:trace contextRef="#ctx0" brushRef="#br2" timeOffset="0.99">29500 15499 452,'0'0'1760,"0"0"-232,0 0 20,0 0 329,0 0 107,0 0-164,0 0-676,0 0-284,0 0-44,0 0-32,0 0-192,15 3-88,-8-3 217,2 0 139,-6 0 204,6 0-424,1 0-232,-1 0-92,0-3-20,0 2-28,-5-3-72,5 2-104,0-2-92,-9 1-72,6-3-48,-3 4 44,-3-4-84,7 2 40,-7-2-248,0 3 24,-7-4 76,7 1 32,-9 3-36,6-3 52,-3 2 172,-7 1-40,4-2 28,0 5 60,-4 0 36,7 0-24,-6 7 76,3-4-16,-1 7-24,1-3 188,6 7 220,-6 0-64,2-1-36,7 2 12,0 1-148,0 1-28,0-1-8,0-3-136,10 1-36,-4-2 40,3-1 8,-6-3-12,7-2-44,2-3-4,-3 3-12,1-6-136,-1 0-96,6 0-96,-12 0-136,10-6-188,-4 5 60,-3-7-100,-3 4-600,4-4-2497,-7 2-1835,3-2-645</inkml:trace>
  <inkml:trace contextRef="#ctx0" brushRef="#br2" timeOffset="0.99">29708 15598 2980,'0'0'6705,"0"0"-5157,0 0-1008,0 0 240,0 0 484,0 0-112,-7 27-560,7-23 140,0-2-7,0-2 207,0 0-168,7 0-176,-7 0-24,0-2 60,9-2-24,-6-1-56,6-1-156,-2-4-60,2 1-108,-6-3 8,6-2-20,-6 3-52,7-5-84,-1 0-72,0 3-8,-3-2-40,-2 2 0,5-1 0,-3 4-36,-6 0 36,3 7 44,-3-1 4,0 2 4,0 2-4,0 0-148,0 0-128,0 0-28,0 2 60,0 4 244,3 0 208,-3 3-16,6 1-20,-6 1-52,0 1 12,0-3 28,0 5 20,4-4-72,5-1-36,-9 1-60,6-2 64,-3-2 20,-3-1-88,6 1-8,-6-2-72,3-2-100,-3 0-44,0 0-208,0-2-108,0 0-76,0 0-148,0 0-220,0 0 324,0 0-284,-3 0-1297,3 0-3735,-6-2-753</inkml:trace>
  <inkml:trace contextRef="#ctx0" brushRef="#br2" timeOffset="0.99">29999 15431 5156,'0'0'5977,"0"0"-4397,0 0-1008,0 0 40,0 0 416,0 0-436,0 0 140,0 0-95,0 0-217,0 0-344,0 0-76,-6-7-76,6 7 76,0 0 0,0 0 152,0 2 56,-3 4 104,3-2 44,-6 2-44,2 2 20,-5 1-40,3 1-56,-3 0 68,6-1-60,-7 2 0,7 2 0,-6-2-12,9-1-24,-6-1-36,3 1-4,3-2-56,0 1-16,0-1-12,3 0-24,3 0 88,3-5 8,-6 5 4,7-4-28,2 0-36,-6-2 16,7-1-64,-4 2-48,0-3 0,-6 2-148,3-2-176,4 0-272,-7 0-256,-3-2-288,0-2 184,6 0-1321,-6 0-6631,0-6 1583</inkml:trace>
  <inkml:trace contextRef="#ctx0" brushRef="#br2" timeOffset="0.99">30089 15523 8705,'0'0'2492,"0"0"-1696,0 0-64,0 0 656,28-8-264,-19 6 101,4 1 551,-4-5-584,0 2-700,4-2-348,-4-2-68,0 3 132,4-1-52,-4 0-44,-9 0-100,6 2-12,-3-1-60,-3 0-16,0-2-80,0 3-64,-3-2-16,3-2-8,-6 3 48,-3-1 12,-1-2 24,7 5 92,-6-4 68,0 6 60,6-1 28,-7 2 8,4 0-8,-3 2-88,6 1-56,-7 5 56,1 2 188,0 4 32,6-1 48,-7 6 88,4 1-52,-3 1-184,9-2 64,-9 0-136,9-1 0,0-1 28,9-1 32,-9-5-12,9-1 40,0-1-16,7-3-24,-7-2 16,7 2-112,-1-4-64,-2-2-144,2 0-216,-9 0-320,4-2-384,-1 0 340,-3 0-560,-6 0-3109,0 0-2591</inkml:trace>
  <inkml:trace contextRef="#ctx0" brushRef="#br2" timeOffset="0.99">16545 16164 28,'0'0'2908,"0"0"-824,0 0-495,0 0-185,0 0-56,0 0 20,0 0-120,0 0-224,0 0-56,0 0-56,-6 0-520,6 0 72,-3 0 28,3 0-51,-9 0-117,6 2-76,-7 4-24,1 2-16,-7 3-68,4 5-44,0 1-32,-4 6 84,7 0 100,0 3 156,-4-4 100,13 4 0,-6-3-332,6 0-172,6-4-76,7 0 4,-4-1-36,6-4 56,-2-5 48,8-1 4,4-6 8,-9-2 104,9-2-52,-4-4-52,-2-2 4,-1-2-12,-5 1 0,5-2 12,-8-3 112,2 1-28,-3-1-8,1 0-40,-4-1-48,-3 3-12,-3-3-112,0 2 28,0-3-112,-3 0 72,-3-1-108,-4 2-88,1-1 160,-3 1 84,2 3 40,-2-2 44,-3 7-4,2 1-52,-2 0-28,2 4-84,1 1 72,-4 1 88,4 0 4,3 1-64,-4 1-4,7 3 64,3-4-64,-3 1-168,6 0-216,0-2-264,0 0-721,6 0-879,-3 0-92,6 0-44,1 0-557</inkml:trace>
  <inkml:trace contextRef="#ctx0" brushRef="#br2" timeOffset="0.99">16830 16309 7717,'0'0'3264,"0"0"-1624,0 0-796,0 0-4,0 0 4,0 0-416,0 0 12,0 0 5,0 0 15,0 0 148,38 0 420,-29 0-364,3 0-248,-2 0-132,8 0 44,-8 0-48,2-2-60,0 0-48,4 0-172,-7 0-12,1 0-88,-7 0-56,3 2-112,-3-1-64,-3 1-280,6 0-248,-6 0 220,0 1-428,-6-1-1705,6 2-2491,-3 0-1053</inkml:trace>
  <inkml:trace contextRef="#ctx0" brushRef="#br2" timeOffset="0.99">17026 16040 7989,'0'0'2952,"0"0"-1576,0 0-724,0 0-168,0 0 36,0 0-140,-28-11-36,25 11-192,-6 0-76,2 0-72,-5 2 44,3 4-36,-1 0 92,1-1 72,0 5 12,-1-3 0,-2 5 188,3 0 193,3 1 55,2 3 108,1 1-4,-3 2-164,6 2-60,-3 5-40,3-3 0,0 2-136,0 0-12,0-2-60,3-2-96,3-1-76,-6-3-24,3 0-12,-3-3-48,10-1 4,-10-3-4,0 0 0,3-1-44,3-1 40,-6-2-68,0-2 12,0 0-88,0-1-56,0-1-88,0 3-112,0-4-120,0 1-224,0-2 108,-6 0-136,3 0-776,3 0-3429,0 0-2604</inkml:trace>
  <inkml:trace contextRef="#ctx0" brushRef="#br2" timeOffset="0.99">17438 16343 3756,'0'0'3177,"0"0"-633,0 0-1084,0 0-536,0 0-168,0 0 228,0 0-56,22 0-184,-7 0 32,-2-4 205,5 2 467,1 0-452,0 0-396,-1-2-172,-5 2-48,5 0-100,-5 1-180,2-2-100,-2 1-120,-4 2-76,0 0-96,-6 0-64,3 0-32,-2 0-200,-4 0-76,6 0 168,-6 0-248,0 0-425,0 0-943,0 2-352,-6-2-804,6 0-1649</inkml:trace>
  <inkml:trace contextRef="#ctx0" brushRef="#br2" timeOffset="0.99">17534 16113 1668,'0'0'1996,"0"0"-456,0 0-123,0 0-193,0 0 8,0 0-32,0 0-12,0 0-212,0 0-160,0 0 48,0 0-116,3-21-420,-3 21-12,0 0-16,0 0-48,0 1-152,0 6 4,7 0 109,-7 6 247,3 7 656,-3 5 20,6 4-292,-6 4-220,0-3-136,0 5-112,0-6 72,3 1-108,-3-8-72,0 0-52,0-3 28,0-6-100,6 3-24,-6-5-120,0-1 0,0 0-4,0-2-104,0-1-72,0-5 8,0 2-128,0-2-148,0 0-220,0 0-172,0-2-200,0 0 276,-6 0-732,3-2-3965,-3 0-2456</inkml:trace>
  <inkml:trace contextRef="#ctx0" brushRef="#br2" timeOffset="0.99">17754 16055 5320,'0'0'3989,"0"0"-2129,0 0-948,0 0-260,0 0 36,0 0 40,0 0 168,0 0-252,16 35 225,-13-22 63,-3 6 232,0 5-256,6-1-124,-6 4-116,0 2-36,0 0-96,0-2-208,0 0-76,0-2-44,3-2-76,-3-6-132,0 1 0,7-2 0,-7-5 0,0-3 8,3-2 40,-3-1-36,0-3 0,0 0 48,0-2 12,0 0 52,0 0-4,0 0 48,6-4-36,-6 2-48,3-6-76,3 1-8,-3-1-12,7-2-84,-10-1 84,9 3-96,-6-2 60,3 1 48,-6 1 48,3 4-48,4-2 0,-7 5-4,0-1 0,3-2-44,-3 4 36,0-2-96,0 2-12,0 0-52,0 0-44,6 0-16,-3 2 140,-3 2 92,9-1 8,-9 2 4,10-2 136,-7 3-100,6-2 48,-3 2-84,3-3-12,-5 3 0,5-2-84,-3 2 24,-3-2-52,6 0 4,-9-1-60,10-1-16,-7 1-192,6 0-144,-9-1-176,6-2-160,-3 2 196,-3 0-436,7 0-849,-7 0-935,0-2-228,0 2 280,0 2 43,0-2-1231</inkml:trace>
  <inkml:trace contextRef="#ctx0" brushRef="#br2" timeOffset="0.99">18065 16319 8989,'0'0'3108,"0"0"-1828,0 0-672,0 0 104,0 0-196,0 0 112,0 0 5,0 0-97,0 0-188,0 0-176,0 0-108,0 0 8,0 0 92,0 0 204,3 2 40,6 1-12,-9-2-104,6 1-8,-3 0-16,7-2 64,-4 2-40,3 0-120,-6-2-52,6 0-20,4 0-52,-7-4-40,3 4-8,-6-2-4,7 0 4,-4 1 0,-3-4 8,6 4 52,-9-1 24,10-4-8,-7 2-4,-3 0-60,0-1 40,0-1-52,0-1-108,0 2-4,0-1-104,0-2 32,0 0 0,-3 5-60,-7-3 48,10 2 36,-9 0-20,6 2-68,-3 2 40,-4 0 24,1 5 36,6-2 52,-6 1 92,-1 2 4,1 2 72,6-1 148,-6 3 64,3 1 48,2-1 56,-5 4 16,3-1-60,6 3 8,-3-1 48,-3-2-156,6 3-24,0-3-16,0 1-60,6-3-68,-3-1-4,3 0-28,-3-3-44,3 1-60,-2-2-12,2-2-64,-3 0-8,3 0-64,-3-4-32,-3 2-28,9-2 84,-9 0 40,10 0-16,-7-2-72,3 2-72,-3-2-172,-3-2-136,6 4 96,-6 0-212,0 0-764,0 0-2629,0 0-1687,0 4-477</inkml:trace>
  <inkml:trace contextRef="#ctx0" brushRef="#br2" timeOffset="0.99">18731 16076 4112,'0'0'1813,"0"0"-645,0 0-376,0 0-64,0 0 168,0 0 148,0 0-360,0 0-56,0 0-88,0 0-92,0 0-28,-12-21-12,12 19-28,0-2-36,0 4 24,0-2-28,0 0-76,0-2-48,0 2 96,0 2 68,3-1-43,-3-1-85,0 2-104,0 0-48,0 0-92,0 0-8,0 0-76,0 0-24,0 0-12,3 3 112,3 5 0,-6 2 336,0 7 88,10 2 516,-7 5 128,-3 5-188,6 1-112,-3 5-184,3 0-208,-6-2-60,3-4-64,3-2 52,-6-6-100,4 1 88,2-7-16,-3 2-56,-3-5-88,0 0-36,0-5 0,3-1 0,-3 0-12,6-5 12,-6-1 0,0 0 16,0 0 8,0 0 48,0 0 48,0 0 96,0 0-32,-6-1-220,6-5-60,-3 2-180,3-4-52,0 0 16,0 1 0,0-1 36,0 1-64,9-3 16,-9 2 24,9-1 84,-9 3 12,13-2 0,-7 4 20,-3 0-8,3 0 12,4 3-12,-7-4 24,6 5 12,0 0 48,4-1-36,-4 1 36,0 1-52,1-1 52,-4 6-40,0-2 52,3 2 12,1 0-4,-4-1 0,-3 3 92,3 0 20,-3 0 36,3 0-60,-2-3-36,2 3-12,-6-2 40,3-3-76,-3 4 0,0-4-8,3-1-4,-3 0-12,6 0-40,-6 0-8,0-2 0,0 2-24,0 0-12,0 0-12,0 0-100,3-2-80,-3 0-52,6 0-108,-2 0-280,-4 0-404,6 0 288,-6-2-1180,0 0-4917,0-2-2756</inkml:trace>
  <inkml:trace contextRef="#ctx0" brushRef="#br2" timeOffset="0.99">19072 16343 4652,'0'0'4657,"0"0"-2993,0 0-1276,0 0 152,0 0 548,0 0 172,0 0-288,0 0-380,0 0 25,0 0-17,0 0 108,13 11 108,-4-9-152,-6-2-100,3 0 0,7 0-40,-7 0-88,3 0-84,1-4-84,-7 0-48,6 1-16,0-1-32,1 0-112,-7-4-48,3 4-12,3-2 0,-6 3-72,3-3-40,-6-2 108,4 4 4,2-3-12,-6 0-96,0 4-48,0-3-88,0 1 36,-6 0-8,2 2-124,-2-3 48,-3 4-40,0 2 40,-4 0 36,4 0 48,0 2 72,-1 6 132,1-2 4,0 3 72,-1 1 76,1 1 160,6 0 104,-6 5-44,6-2-40,-4 1-24,4 1-36,3-3-88,0 2 16,0-1-136,0-2 0,0-3-60,3-1 60,4 0 40,-4-3 8,6 0 60,0-2 4,1-3-16,-1 0 36,0 0-8,1 0-28,-4-2-60,9 1-52,-5-4-44,-1 3-96,3 1-60,-2 1-28,-1-2-20,-6 0-52,3 2-80,-3 0-356,3 0-196,-6 0-308,0 2 248,-6 1-1256,3-1-3269,-3 3-1340</inkml:trace>
  <inkml:trace contextRef="#ctx0" brushRef="#br2" timeOffset="0.99">19361 16351 12673,'0'0'2604,"0"0"-1059,0 0-513,0 0-156,0 0-100,0 0-80,0 0 196,0 0-104,0 0-232,0 24-204,0-16-120,0 0-112,0 1-112,0-2-8,0-2 0,6-1-4,-6 0 0,3 0-128,-3-2-76,0-2-32,6 0-172,-6 0-112,0 0-96,3-2-112,-3-2-76,6-2-136,-6-1-1585,0-1-5071,4 0 215</inkml:trace>
  <inkml:trace contextRef="#ctx0" brushRef="#br2" timeOffset="0.99">19379 16173 11729,'0'0'2868,"0"0"-1228,0 0-827,0 0 71,0 0 212,0 0-520,0 0-344,0 0-232,0 0-76,0 0-180,0 0-300,-3-14-156,3 14-96,0 2-1233,0 0-5623,0 0-61</inkml:trace>
  <inkml:trace contextRef="#ctx0" brushRef="#br2" timeOffset="0.99">19630 16337 2896,'0'0'1564,"0"0"-559,0 0-729,0 0-268,0 0 36,0 0 0,0 0-36,0 0 48,0 0 204,0 0 392,0 0 180,-24-21 88,24 21 156,0 0-68,-3-2 84,-4-1 0,7 3-152,-3-1-52,-6 1-368,9 0-32,-9 1 40,-1 6-11,1-1-93,0-1-40,-4 5 64,-2 2-16,9-1-112,-10 0-60,7-1-76,-1 4-52,10-4-56,-9-1-72,6 1-4,3-2-96,0-1 96,9-1 0,-6 0 4,7-3 0,5 2 60,-5-5-52,2 0 36,0 0 12,4-7 4,-4 4-4,-2-5 0,2 2 40,-3-4-4,7 3 4,-7-3 32,-6 5-8,3-3 0,-2 2-4,-4 0 4,0 2-40,0 1-24,0-2 0,0 2-56,0-1-4,-4 2-4,4 0-44,-6 2-36,6 0-28,-3 0-92,3 0-56,0 0-44,0 2 24,0 4 92,0 2 152,0-1 36,0 5 196,3-1 24,-3 3-48,6 1-12,-2 1-76,5 1-68,-6 1 44,3-1-52,-3 2 128,3-1-88,-2 1 24,-4-3-60,0-2 72,0 2-32,0-2-4,0-1-40,0-2 52,-4 2-12,-2-4 0,3 1 76,-3-2-28,3-1 28,-6-1-28,9 2-12,-10-2-8,7-3 8,-6 3-36,3-2-44,-4-2-4,1 2-60,6-2 0,-3-2-52,3 1-132,3-1-72,0 0-108,0 0-116,0 0-100,0-1 124,0-5-284,3 0-1781,3 0-5571,-3-9 1063</inkml:trace>
  <inkml:trace contextRef="#ctx0" brushRef="#br2" timeOffset="0.99">19841 16136 5276,'0'0'2785,"0"0"-869,0 0-612,0 0-316,0 0-68,0 0 72,0 0-156,0 0-484,0 0-12,0 0-16,0 0-56,0-6-79,0 8-13,0 2 48,-3 0 48,3 4 252,0 1 292,0 1-180,0 4-56,0 1 4,0 5 76,0-1-64,0 2-60,3 2-112,-3 0-12,0-1-88,0-1-80,0-2-124,6-2-108,-6-1-8,0-3 68,0-3-60,0 2 48,0-7-52,0 3 64,0-2-64,0-4 40,0-1-40,0 1 40,0-2 4,0 0 32,4 0 36,-4 0-24,0-2 0,0 1-36,6-7-60,-3 0-168,3-2-24,-3-1 20,3-3 16,-3 3 48,7-1 12,-10 1 36,9 3 12,-6 2 36,-3 3-52,9-2 16,-9 5-72,0 0-36,7 0 24,-4 0 132,3 5 92,-3 0 100,3-1-36,-3 2-8,7 1-40,-7 3-12,3-2 0,6 0-24,-5 0-60,-4-1-12,3-1-8,-3 1-40,3 0-24,-3-4-12,3 1-12,-6-2-24,4 0-136,-4-2-92,0 2-116,0-2-104,0 0-88,0 0-124,0 0-40,0-2-596,0 0-4509,0-2-3428</inkml:trace>
  <inkml:trace contextRef="#ctx0" brushRef="#br2" timeOffset="0.99">20154 16111 7349,'0'0'2956,"0"0"-1272,0 0-252,0 0-24,-3 29-564,3-21 113,0 3 199,0 1-116,0-1-340,0 5-140,0-3 52,0 5 72,3 1 44,-3-2-52,0 1-120,0-1-168,0 1-36,7-3-76,-7 0-24,3 1-8,-3-2-136,0-1-24,6-4-84,-6 5-4,0-6-44,0 2 0,0-5-24,0 3-12,0-2-172,-6-3-92,6-1-124,0 3-120,-3-4-100,3 1-192,-7-2-360,7 0 364,0-2-1032,0 1-5917,-3-7-1588</inkml:trace>
  <inkml:trace contextRef="#ctx0" brushRef="#br2" timeOffset="0.99">20055 16298 5533,'0'0'8344,"0"0"-6612,0 0-976,0 0-259,0 0 511,0 0 496,0 0-428,0 0-368,0 0-212,0 0-44,31-6-4,-21 5 36,5-1-24,-3 2-88,1-2-68,5-1-40,-8 3-72,5 0-48,-9 0-32,10 0-112,-13 0-68,6 0-116,-2 3-68,-4-1-36,-3-2-64,0 0-72,0 0-204,0 2-136,0-2-136,0 0-88,0 0 204,-3 0-832,3 0-3925,-7 0-2900</inkml:trace>
  <inkml:trace contextRef="#ctx0" brushRef="#br2" timeOffset="0.99">20948 16351 4680,'0'0'3933,"0"0"-1617,0 0-956,0 0-284,0 0-100,0 0-244,0 0-304,0 0 124,0 0-19,0 0-121,-3-24-64,3 21 0,0-2 36,-6 5 60,6-3 12,0 1 8,0-1-132,-9 2-100,5 1-84,-2 0-88,3 0-60,-6 6 8,0-1 40,-1 3-40,1 4 68,-3 1 20,5 1-36,4 1 52,0-1-16,-3-1 0,6 3-96,6-5-60,-3 1-72,7 0-16,2-5 64,-3-1 12,7-2 60,-4-2 4,-3-2-4,4 0-48,2-4 60,-5-2 0,-1 0 12,3-2 76,-8-1 56,5 1 4,0-2 44,-3 1 16,-3-1-12,4-1-24,-7-1-76,3-2-48,-3 3 12,0 0-4,0-3-56,0 2 0,-3 1 4,-4 1-4,4 3-172,-6 1-84,0-1-96,-7 4-16,4 3 112,3 0-60,-10 0 32,6 2 28,4 4 96,-3-3-48,2 5-28,1-2 4,3-2-88,3 4-64,-3-2-52,6-3-336,0 3-421,9-2-503,-3 0-168,3-2-1000,1 0-2021</inkml:trace>
  <inkml:trace contextRef="#ctx0" brushRef="#br2" timeOffset="0.99">21308 16111 9005,'0'0'4144,"0"0"-2492,0 0-1020,0 0 96,0 0 137,0 0 435,0 0-696,-31-21-604,22 21-24,-7 2-124,4 1 76,-7 5 72,7 0 56,-4 1 92,7 1 112,-4 4 8,4-1 52,0 3 72,6 1 96,-3 1-12,2-1-28,-2 2-36,6-1-120,0 1-60,6 0-16,-2-1 16,2 1-28,3-2-48,-6 1-72,0-3-76,3 3 56,4-5-52,-7 1-4,-3-1-8,6-2 0,-6 1-8,0-2-104,0 0 40,0-1 12,0-1-24,-6 0 12,6-3-96,0 1-100,-3-2-72,-3-2-168,2 0-148,4 0-260,0-2 84,0 0-92,0-6-948,0 4-5637,10-11-1392</inkml:trace>
  <inkml:trace contextRef="#ctx0" brushRef="#br2" timeOffset="0.99">21140 16339 12793,'0'0'2588,"0"0"-655,0 0-1413,0 0-212,0 0 236,0 0 204,0 0 148,0 0-168,0 0-276,0 0-296,0 0-148,13-2 104,-4 2 80,0 0-32,4 0-76,-4 0-36,0 2-48,1-2 0,-1 0-60,3 0 12,-2 0-24,5 0-28,-5 0-68,-7-2-100,6 2-156,-9-2-64,9 0-112,-9 0-84,0 0 132,0 0-388,0 0-1437,0 1-4039,-9-4-1817</inkml:trace>
  <inkml:trace contextRef="#ctx0" brushRef="#br2" timeOffset="0.99">21792 16302 1580,'0'0'6429,"0"0"-4021,0 0-1264,0 0-232,0 0 276,0 0 116,0 0-688,0 0 128,0 0-91,0 0-209,-22-18-120,31 23 232,4-2 208,-4 3 180,6-2-76,-2 0-116,8 0-84,-2-3-124,-3 2-132,-4-1-120,10-2-124,-13 2-60,7-2-104,-7 0-4,-3 0-108,3 0-36,1-2-28,-4 2-20,-6-2-48,3 2-172,-3-3-160,0 3-132,0-1-160,0 1 32,0-4-508,0 0-3425,-3 2-2279,3-6 607</inkml:trace>
  <inkml:trace contextRef="#ctx0" brushRef="#br2" timeOffset="0.99">21860 16138 4408,'0'0'2733,"0"0"-149,0 0-960,0 0-340,0 0-164,0 0-80,0 0-536,0 0 36,0 0 29,0 0 7,0 0-68,9-18-112,-9 18-396,0 0-48,6 8 48,-6 2 196,0 4 324,3 5 340,-3 4-28,0 4-464,7 0-52,-7 4 36,0 0 100,3-4-16,-3 0-120,3-4-244,3-2 108,-6-3-60,3-3-108,3-2 0,-6-3 48,3 0-52,4-4 0,-7-3 4,3 2-8,-3-4-4,0-1-60,0 0-76,0 0-56,0 0-88,0 0-96,0 0-96,-3 0-212,-7-3-452,10-1 144,-9 0-1889,9 0-4059,-9-2-777</inkml:trace>
  <inkml:trace contextRef="#ctx0" brushRef="#br2" timeOffset="0.99">22102 16101 3740,'0'0'3281,"0"0"-725,0 0-892,0 0-496,0 0-84,0 0 20,0 0-508,0 0-120,0 0-60,0 0-75,0 0-53,9-9-52,-9 9-48,3 0 0,-3 1 48,0 7 172,0 0 136,6 3 228,-6 5 24,0 3-112,0 2-76,0 3-84,0 1-124,0 2-12,0-2 24,0 0-48,0-2-64,0-3-180,0-1-60,3-4 28,-3-3-28,7-1-60,-4-1 48,-3-2 12,0-2-56,3-3 56,-3 0-52,6-1 52,-6-1 12,0-1 12,0 0 12,0 0 12,0 0-24,0-1 4,3-1-4,3-3-48,-6-2-36,10 1-96,-7-1-40,3-3 64,-3 0-72,-3 1 12,6 1-12,-3-2 0,3 2 48,-6 2 44,4 3 52,-4-1 0,0 2-8,6 2-64,-6 0-48,0 0-36,0 0-64,0 0-20,3 2 132,-3 2 108,3-1 108,3 5-36,3 0-60,-5 0 48,2 0 0,3-1 4,-6 1 20,6-1-24,1 0-52,-1-2-8,0 1-48,-6-4 36,7 4-60,-4-5-4,-3 4-20,6-2-48,-2-1-36,-4 0-28,-3 0 16,9 0-16,-9 0 16,3 0-64,6-2-60,-9 4-168,0-4-236,0 0 72,7 2-288,-7-2-920,0-2-2841,0-2-2572</inkml:trace>
  <inkml:trace contextRef="#ctx0" brushRef="#br2" timeOffset="0.99">22387 16360 5004,'0'0'6801,"0"0"-4881,0 0-1476,0 0-76,0 0 236,0 0 544,28 0 889,-19 0-685,-6 0-640,7 0-420,-7 0-120,3-4-4,3 2 40,4 0-12,-7-4-40,3 5 16,-6-5-100,3 2-24,-3 0-48,4 0-48,-4 1-24,-3-2-28,0 0-116,0 1 8,-3-4-24,-4 3-24,4-1 24,-6-1 24,0 4 100,3-1 36,-7 2 8,4 2 52,3 0-48,-1 0 60,1 8 0,-3-2 104,6 3 116,-3 3 0,-4 2-24,10-3 36,-3 2-84,-6 1-28,9-3-48,0 3-12,0-2-48,0-3 100,3-1 20,3-2-20,-3-1-28,-3 0-76,10-2 52,-10-1-56,6-2-4,-3 2-48,6-2-88,-3 0 4,-2 0-136,5-2-132,0 2-88,4-2-100,-7 1-136,3 1 196,-6-2-360,6 2-913,-9 0-3631,7 0-961</inkml:trace>
  <inkml:trace contextRef="#ctx0" brushRef="#br2" timeOffset="0.99">23081 16269 4972,'0'0'4505,"0"0"-1901,0 0-1084,0 0-380,0 0-596,0 0 84,0 0 117,0 0 63,0 0 8,10-26-360,-10 20-160,-6 4-296,2-4-4,-2 3-192,-6-1 60,3 0-12,-4 2 144,-2 1 0,-4 1-56,0 0-12,7 3 64,-7 3 8,7-2 76,-3 5 220,8 1 12,-2 2-60,0 3 80,3 2 100,-4 1 244,7 5-76,-3-4-216,6 2-200,6-1-120,-3-3 28,7 0-16,-4 1-12,3-7-12,0 3 0,-2-2 12,8-5 40,-3 1-92,-2-4-8,-1 0-52,3-2 44,4-2-52,-4 0 48,4-2-60,-7-2-12,4 2-76,-10 0-80,3 0-136,3-2-88,-6 4-36,-3 0-112,0-2-36,-9 1-104,6-1-884,-3-1-3021,3 2-1019,-7-1 335</inkml:trace>
  <inkml:trace contextRef="#ctx0" brushRef="#br2" timeOffset="0.99">23277 16336 9577,'0'0'2512,"0"0"-1860,0 0-152,0 0 552,0 0-164,0 0 52,0 0-35,0 0 287,0 0-468,0 0-404,0 0-148,0-21-84,0 21-80,-6 2 4,6 4 84,-3-1 40,-4 5 36,4 2 12,-6-1 72,9 2-24,0 1-88,-6-1 40,6-1-124,0 0 0,6-4-12,-6-1-44,3-1 0,6-2 56,-2-1 60,2-3 16,0 0-4,4 0-12,-4-3-56,0-3-16,0-2-36,1 3-12,-7-3-84,3-2-52,-3 1-108,3-3 4,-3 0-80,-3 1-116,0-3-4,0 1 168,0-1-84,0 1 88,-3-1 84,-3 3 36,-3 3 96,6 0 48,-3 4-4,-4 0-88,-2 4 84,3 3-64,-1 2 76,1 3 0,-3 1 0,-4 1 8,4 6-8,-1-3-48,-2 2-76,5-1-220,1-1-404,9-1-841,-3 0-1063,3-2-1300,0-3-585</inkml:trace>
  <inkml:trace contextRef="#ctx0" brushRef="#br2" timeOffset="0.99">23475 16446 4468,'0'0'2229,"0"0"-621,0 0-920,0 0 476,0 0 320,0 0-280,0 0-184,0 27-248,0-23-216,0 0-292,0 2 24,0-5 28,0 1-36,0-2 57,0 0 23,3 0 384,-3 0 284,7 0-220,-7-2-172,0-4-160,9 1-84,-6-3-64,6-3-88,-9-1-32,6 0 60,-2 1-64,2-3-92,-3 1-112,-3-3 0,6 1-160,-6 1 40,0 1-76,0-1 16,0 3 44,3-1 28,-3 4 108,0 3-12,0-1-84,0 4-4,0 0 28,0 2-60,0 0-64,9 0-60,-9 4 256,10 0 148,-7 3 228,6 5 0,0 0-48,1-1-36,5 3-148,-12-1-20,10 1-124,-4-3-64,0-1-44,-2-1 60,2 1-24,-6-2 0,-3-2-40,6-3-8,-6 4 72,3-4 40,-3-1-64,0 2-52,0-2-104,0-2-88,0 4-52,0-2-56,-3 1-68,3-3-8,0 2 156,-6 3-100,6-5-236,0 1-712,0-1-1285,0 0-1427,0-1-825</inkml:trace>
  <inkml:trace contextRef="#ctx0" brushRef="#br2" timeOffset="0.99">23835 16255 10921,'0'0'2944,"0"0"-1592,0 0-596,0 0-151,0 0 67,0 0 580,0 0-368,-37-2-320,27 4-184,1 4-136,-3-3-100,2 3-20,-5 0-4,6 0 4,6 0-16,-7-3 12,7 3-68,-3-2-52,6 4-56,0-2 56,0-1 48,0 3-40,6 0-4,-3 0-4,7-1-8,2 1 0,-3 0 0,1-1-52,5 1-36,-12 0-16,10 0 100,-4 0 8,0-1-56,-3 3-72,-3-2-4,4 1 40,-7-1-88,0-1 100,0 1 80,-7 0 4,4-2 108,-3-1 4,-3 1 56,6 0-56,-7-2-16,1-2-24,6 2-60,-6 0-12,-1-4-8,1 1-40,0-1 36,0 0-84,-1 0-100,7 0-96,-6 0-64,3 0-84,3 0-64,3 0 24,-7 0 60,7-1-148,0 1-400,7-4-1681,-4 0-2871,6 0-817</inkml:trace>
  <inkml:trace contextRef="#ctx0" brushRef="#br2" timeOffset="0.99">23925 16340 1580,'0'0'10657,"0"0"-8249,0 0-1476,0 0-540,0 0 73,0 0 159,0 0 592,0 0-24,0 0-296,31 7-300,-19-3-120,4-4-100,-4 2-12,4-2-36,-7 0-76,3 0-44,1-2-156,-4 1-52,0-2-72,-2 1-52,-4 2-8,3-1-60,-3-1-124,-3 2-244,0-2-132,0 0-272,0 2 156,-3-2-400,-3 0-3389,3 2-1619,3-2-337</inkml:trace>
  <inkml:trace contextRef="#ctx0" brushRef="#br2" timeOffset="0.99">24024 16131 116,'0'0'8361,"0"0"-4493,0 0-2720,0 0-396,0 0-8,0 0-316,0 0 152,0 0 37,0 0-117,0 0-228,0 0-272,9-13 0,-9 19 100,0 3 456,0 3 248,-6 3 92,3 0-212,0 7-88,3-1 72,-6 3-48,3-2-24,3 4-88,-7-6-76,7 4-68,0-3-4,0 1-56,0-3-52,7-2-72,-7-4-108,3 3-64,-3-5-8,6 1-12,-3-4-72,-3 1 12,0-1-24,3-4-48,3 2-88,-6-4-20,0 2-96,0-4-148,0 2-60,0-2-72,0 0-76,0 0-284,0 0 112,0 0 128,0 0-548,-6 0-1761,3 0-2671,3-2-133</inkml:trace>
  <inkml:trace contextRef="#ctx0" brushRef="#br2" timeOffset="0.99">24170 16363 1280,'0'0'4501,"0"0"-2369,0 0-524,0 0-304,0 0-236,0 0-96,0 0-28,0 0-196,0 0-168,0 0-316,0 0 140,-31-18 64,25 18 5,2 0-109,-2 0-104,3 0-76,-3 5-84,3-2-88,-3 1 4,3 2 108,3 3 0,0-1 36,0 2 36,0-1-72,0-1 0,3 2-76,6-2-40,-3 0 0,-3-1 4,7-3 64,-1 2-76,0-3-4,-6-1-48,7-2 52,-1 0 0,0 0 52,-3-2 8,4 1-52,-7-5 4,3 2 0,-3-2-12,-3 1-72,9-3-76,-9 0-64,4-1 4,2 1 48,-3-2-28,-3 2 4,0 0 36,0 1 84,0 1 64,0 2 144,0 0 92,-3 3-48,-3 1 44,6 0-56,-4 0-176,4 3 8,0 3-8,0 2 256,-6 3 116,6 1 56,0 5 148,0-3-160,0 1-160,6-1 12,-2-1-72,5-1-88,0 0-12,-3-5-20,4-1-76,-1 0-8,-6-4-128,6-1-156,-9 2-36,10-3-112,-7 0-196,3-4-188,-3 2 256,-3-2-532,0 0-2049,0-2-2695,0 2 727,-3-3 2137</inkml:trace>
  <inkml:trace contextRef="#ctx0" brushRef="#br2" timeOffset="0.99">24359 16428 7917,'0'0'2784,"0"0"-1832,0 0-824,0 0 64,0 0 460,0 0 268,0 0 96,0 0-308,6 33-156,-6-23-48,3 0 109,-3-1 271,6-1-120,-2-2-332,-4-2-64,6 2-88,-3-5 100,-3 1 24,6-2 0,-3 0-16,-3 0-12,9 0-36,-9-3-48,10-3-100,-7-2-56,3 0-52,3-2 84,-6 1-32,4-3 8,-4-1-36,3-1 12,-3-3 52,6 4-52,-6-5 24,7 3-36,-4 1-100,-3 2-4,3 3-4,-6 1 40,3 4-36,-3 0-4,7 2 0,-7 2-80,0 0-124,0 0-36,3 5 200,-3-2 40,6 3 124,-6 2-52,3 2-24,-3-1-48,3 3-4,3-1 4,-6-1-4,10 2 0,-7-1-92,3-1 48,-3-1 0,3-1-4,-3-4-44,3 3-120,-2-2-76,2 0 4,-3-1 20,-3-2-36,0 2-120,3-2-124,3 0-112,-6 2-48,0-4 240,0 1-368,3 4-652,3-4-921,-6 1-191,4-2-1624,-4 0-1449</inkml:trace>
  <inkml:trace contextRef="#ctx0" brushRef="#br2" timeOffset="0.99">24635 16297 6141,'0'0'2600,"0"0"-1424,0 0-776,0 0 568,0 0 544,0 0-212,0 0-288,0 0-596,0 0 8,0 0-4,0 0-35,-6 21 39,9-16 308,6-4 120,0 1-164,4 0-172,5-2-4,-2 0-12,-4-2 0,7 0-16,-7 1-96,4-4-108,-4 4-136,1-3-84,-4 0-60,0 2-8,-3 0-76,4-2-60,-7 4-76,-3 0-56,0-2-164,0 2-252,0-2-284,0 2 132,0 0-352,0 0-2893,0 0-2695,-3 0-297</inkml:trace>
  <inkml:trace contextRef="#ctx0" brushRef="#br2" timeOffset="0.99">24737 16153 8777,'0'0'2764,"0"0"-1340,0 0-800,0 0 48,0 0 164,0 0-284,0 0 329,0 0 15,0 0 84,13 28-304,-13-16-148,0 0 184,6 1 68,-6 3-100,3 1-40,-3 1-164,0 1-92,0 0-140,0-2-76,0 3 0,0-3-72,0-1-96,-3-1-100,3-1 52,0-3 36,0 3-96,-6-7-12,6-1-112,0 2-56,0-7 8,0 4-120,0-3-144,0-1-136,0-1-188,0 0 60,-3 0-12,3-1-1176,-7-1-5629,4-4-1216</inkml:trace>
  <inkml:trace contextRef="#ctx0" brushRef="#br2" timeOffset="0.99">25240 16271 416,'0'0'3208,"0"0"-979,0 0-733,0 0-520,0 0 8,0 0 48,0 0 92,0 0-124,0 0-56,0 0-52,0-23-160,0 21-328,0 2 108,0 0 57,0 0-69,0 0 20,-4 0-136,4 0-172,0 6-112,0-1 256,4 8 224,-4 0 56,6 2-96,-6 5-140,3-3-108,-3 2-72,0 0-12,3-1-4,3-2-80,-6-3-28,0 1-36,3-5-12,3-1 16,-2-5 20,-4 2 60,0-3 52,0-2 80,0 0 268,0 0 60,0 0-60,0-7-144,0 4-208,0-7-72,0-4-48,-4 1-12,-2-4-12,6-2-48,-3-3-84,3-1-48,0 0-24,0-3-64,-6 2-68,6-1 0,0-1 8,-3 1 64,3 4 60,0 0-28,0 1 76,0 3 36,0 2 32,0-2 40,3 1 84,3 4 0,-6-3-72,9 5-8,-5-1-4,-4 3-72,9 0 12,-3 0-24,-3 7-84,6-1-64,-2 2 16,-1 0 32,9 3 100,-2 5 84,-4 2 72,0 1-12,4 3 0,2-1-60,-2 3 0,-7 1-4,3-3 4,0 1 0,-5-3-4,-1 0 0,3-3 4,-6 1 8,3-4 40,-3-1-40,0 3 52,0-2-56,0-2-4,-3 2 8,3-1-4,-9 1 8,5 0-12,-5-2-12,0 2-36,0-3 40,-7 3-4,4-2-52,2 2-8,1-3 12,0 3-12,-4 1 12,4-4-12,0 3 8,-1-2-8,7-3-36,-3 4-52,3-3-144,3-1-96,0-1-260,0 0 220,0 0-160,3 0-348,3 0-604,4 0-601,-7-1-675,6-1-1728,3-4-1649</inkml:trace>
  <inkml:trace contextRef="#ctx0" brushRef="#br2" timeOffset="0.99">25543 16356 744,'0'0'6525,"0"0"-3893,0 0-1472,0 0-364,0 0 52,0 0 44,0 0-92,0 0-92,0 0-396,0 0 144,0 0-64,-3 27-67,6-21-37,-3-2-40,0 2 12,0-5 148,0 1-12,0 1-84,0-3-56,7 2 16,-7-2 60,0 0 60,0 0 48,0 0-24,0 0-76,0 0-36,0 0 12,0 0-12,0-2-96,-7-3-64,7 4-72,0-5-24,-3 0-44,3-2 8,-6 1 0,6-5-12,0 0-4,0 1-44,-3-2 12,3-3 36,0 2 84,0 3-24,0-1 40,0 5-16,0-1-80,3 0 0,-3 4 8,6-2 48,-6 3-56,3-3-4,4 4-60,-4 0-36,6-2 12,-6 4-28,6 0 40,1 0-12,-4 4-24,3 0 8,1 2-20,-7-3 24,6 5-16,-9-2-20,9-2 0,-6 2 20,-3-3 4,0 3 24,7-4 32,-7 0 4,0 0-24,0 0-28,0-2-32,0 0-64,0 2-108,0-2-148,0 0-140,0 0 188,0 0-396,-7 0-1841,7 0-4387,0-6-1209</inkml:trace>
  <inkml:trace contextRef="#ctx0" brushRef="#br2" timeOffset="0.99">25726 16311 9853,'0'0'2496,"0"0"-2432,0 0-52,0 0-12,0 0 808,0 0 144,0 0-16,0 0-560,22-1-36,-10-1-64,-2 0 93,-1-2 55,0 2 72,1-1 188,-1-2-252,-6 2-272,6-2-148,-9 4 72,7-3 4,-4 0 48,-3 2-52,0 0 4,0-4-88,0 5 68,0-3-68,0 0-60,-3 0-28,-4 0-60,-2 0-72,6 0 60,-6 0-36,-1 3-4,-2 1 16,3 0 72,-1 0 100,1 1 12,0 3 0,-1 2 0,7 4 4,-3-1 132,3 1 196,3 6-8,-6-5 44,6 6-36,0-3 84,6-1-36,-3 3-76,3-5-132,-3 1-4,7 0-20,-1-4-64,0-1-36,1-1-32,-7 0-16,6-3-12,-3-1-48,4 3-120,-7-5-104,-3 1-32,0-1 12,3 0-64,3 0-100,-6 0-84,0 2 168,0-2-208,0 0-292,0 0-817,0-2-763,0 1-1980,0-1-597,0-4 2005</inkml:trace>
  <inkml:trace contextRef="#ctx0" brushRef="#br2" timeOffset="0.99">25996 16225 6597,'0'0'3256,"0"0"-1968,0 0-1028,0 0 164,0 0 600,0 0 336,0 0-472,0 0-136,-25 8-95,19-8-145,3 2-128,-3-2-36,3 1 24,-4 1 12,4-2 8,-3 5-12,-6-4-36,6 3-48,2 0-128,-5 0-100,0 0-68,0 1-52,5 1 44,-2-2 8,3 0 0,-3 0-4,6 2-104,0-3 48,0 5-4,6-2 64,-3-2-36,7 2 36,-4-1 12,-3 1 0,6-4 0,0 4-12,-5-2 0,2 0 0,6-1-4,-12-1 0,9 2 0,-9-2-80,7 2-64,-4 0-48,-3-2 100,0 4 8,0-3 80,0 3 0,0-2 8,-3 2 64,-4-2 12,4 3 32,-3 0-8,-3-4-4,6 3 16,-7-2-16,1 0-20,6-1-16,-6 2-52,3-3-8,-4 1-8,10-3-76,-9 0-16,6 2-8,3-2-88,0 0-200,0 2-144,0-2 96,0 0-28,3-2-208,3 0-929,-3-3-3727,3 0-1201</inkml:trace>
  <inkml:trace contextRef="#ctx0" brushRef="#br2" timeOffset="0.99">26148 16209 3024,'0'0'9217,"0"0"-7013,0 0-1836,0 0-88,0 0 108,0 0 368,0 0 169,0 0 239,0 0-596,0 0-456,-28-17-112,19 19 48,3 2 52,3-2-4,-1 1-36,-2 3-52,3 1-8,3-2-64,-6 1 24,6 0 40,0-1 48,0 3-44,0-2 0,0-1 0,0 3 8,0-2-12,6-2 4,-6 2 8,3-3-8,3 4 0,-6-4 8,4 1-12,-4 0-52,3 0 40,3 0-36,-6-3 40,3 4 0,6-3 4,-9-1 0,6 5 4,-2-2-4,2-2-48,-3 2 4,-3 0-48,6 0 32,-6-1-8,3 2 60,-3-2 4,0-1 8,0 4 0,0-4 48,0 2 64,0 0 8,-3-3 28,-3 4-36,6-2 36,-3-1-40,-3 4-44,2-4-4,-2 0-48,-6 2 48,6-1-52,3-1 68,-7 1-64,1 0 48,6-1-60,-6-2 0,2 4-60,7-4-40,-9 2-60,6-2-48,3 2-48,0-2-212,0 0-148,0 0 168,3 0-320,3 0-1221,-3-2-3587,-3-2-1181</inkml:trace>
  <inkml:trace contextRef="#ctx0" brushRef="#br2" timeOffset="0.99">26238 16273 9805,'0'0'2816,"0"0"-1388,0 0-832,0 0-128,0 0 148,0 0 365,0 0 435,0 0-516,0 0-764,0 0-136,0 0 0,3 2 208,-3 2 96,6 0-20,-3 2-28,-3 2 0,0-1-60,7 0-24,-4 3-52,-3 0 16,6 2-28,-3-3 0,3 1-20,-3 0-80,7-3 4,-7-1 84,6 0-24,0 0-12,-3-4 16,4-1-4,-1 1 12,-6-2 12,6 0 28,1-2-28,-7-1 0,6-3-12,-3 2-8,4-2-72,-7-2 0,-3 1 40,6-3-44,-3 0-64,-3 1-56,6-3 12,-6-2-36,0 3 20,0-2 4,0 1 120,0-1 84,0 1 36,0 2-56,0 0 44,-6 3-12,6 1-36,0 2-52,0 0-8,0 3-44,-3-4-40,3 5-36,0 0-76,0 0-108,0 0-156,0 0-124,0 0-284,0 3 156,0 0-140,0 4-712,0-2-1505,0 1-1735,0-3-481</inkml:trace>
  <inkml:trace contextRef="#ctx0" brushRef="#br2" timeOffset="0.99">26533 16281 4684,'0'0'1201,"0"0"-929,0 0 432,0 0 700,0 0 112,-10 27-408,10-21-28,0-1-68,0 5-248,0-2-80,0 1-40,3-1-340,4 2 184,-7-2 109,0-1-1,3 1 164,6-4-204,-9 2-88,0-4-4,0-1 40,6-1-16,-6 2-36,0-2 0,0 0 44,0 0 4,0 0-28,0 0-72,0 0-48,0-2-4,0 2-20,0-3-100,0-3-120,0 2-24,0-2 12,0-2 24,0 1-8,0 1-4,0-2 12,0-1 0,-6 1-48,6-2 0,0 1-72,0 1-12,0-3-36,-3-2-24,-3 4-12,3-1-24,3 1-12,0 1 48,0 0 8,0 3 56,0-1-40,0 4-12,0 0-48,0-2 12,0 4-24,0-2-24,3 0-12,6 2 20,-3-1 76,-3 1 12,3 0 44,4 0 0,-1 1-8,-6 1-36,6 0-24,-5-2 0,2 2 0,3 0-16,-6 0 16,3 0 12,-3-2 52,-3 0-52,7 0-60,-7 1-136,0-1-92,3 0-28,-3 0-28,0 0-116,0 3-200,6-3 36,-6 0-64,0 0-624,3 0-2973,-3 0-2219,6-4-181</inkml:trace>
  <inkml:trace contextRef="#ctx0" brushRef="#br2" timeOffset="0.99">26768 16275 7173,'0'0'4124,"0"0"-2548,0 0-732,0 0-48,0 0-164,0 0 24,0 0 25,0 0-121,0 0-52,0 0 52,0 0-228,31 6-96,-25-6 32,4 2 76,-1-2 148,-6 0 60,6 0-140,-6-2-132,7 2-96,-10-4-64,9 2-44,-9-2-68,6 3 4,-3-4 0,-3 2-12,7-3-8,-7 0-80,0 2-56,0-4 48,0 5-88,0-3 24,-7 2-60,4-2-24,-3 3 24,-3-4 24,-1 4 76,1-1 20,3 4 4,-3 0 48,-1 0 48,4 1 196,-3 5-28,0-2-80,5 2-40,-5 2 88,6 0-4,-3 1 52,3 1 0,-3 1-28,6-1 64,0 4-36,0-1 0,0 1 8,0-1-32,0 1-52,9-3 0,-3-1 88,-3 1-40,6-3 4,4 0-52,2 0 12,-2-5-24,-4 2 28,3-4-64,7-1-56,-10 0-4,1 0-184,-1-1-68,-3 1-64,-3-2 36,0 2-24,-3-3-96,7 3-160,-7 0-284,0 0 108,-10 0-124,10 0-1141,-3 0-5547,-3 0-1053</inkml:trace>
  <inkml:trace contextRef="#ctx0" brushRef="#br2" timeOffset="0.99">27515 16138 1616,'0'0'5897,"0"0"-3201,0 0-1380,0 0-328,0 0 8,-31 2 132,22-2-508,0 4 20,-13 0 29,13-3-73,-10 4 112,1-2-188,5 1-176,-5 2-112,5-2-60,-2 0 16,2-3 20,4 4-12,6-2-40,-6-3-56,9 5-100,-7-4-112,7 1-120,0 2 28,7 2 204,-4 0 64,3 2-56,0-3 40,3 4-48,7-1 0,-7 2-4,4-2-84,-4 1 28,3 1-40,-2-2 4,-1 1 8,0 1-84,-3-2 52,-2 0-28,2-1 84,-6 1-120,0-2 180,0 1 4,0-1 60,-6 2 52,2-4 12,-2 4 12,-3-1-24,0-3-4,6 2-20,-7-2-4,1 2 28,0-5-4,-1 4 4,1-3-28,0-1 4,-4-1-28,4 0 28,6 0-40,-6 0 12,2 0-12,4-1-44,-3-1-4,3-1-84,-3 1-16,6 2-92,0-1-152,0-1-196,0-2 8,0 2 36,0 0-272,9 0-613,-9-2-1459,9 2-1204,-2 2 844,-4-2-2017</inkml:trace>
  <inkml:trace contextRef="#ctx0" brushRef="#br2" timeOffset="0.99">27608 16230 7129,'0'0'2904,"0"0"-1368,0 0-424,0 0 124,0 0-144,0 0-628,0 0-36,0 0-112,0 0-151,0 0-157,4-1 0,-4 1 116,0 1 16,0 4 120,6-2 112,-6 3 176,3 2 68,-3 0-96,0 2-140,3-1-36,3 1-40,-6-1-48,3 1-84,7-2-88,-10 1 4,9-3 8,-3 2-12,-3-2-72,6 0-4,-2-3 56,2-1-56,-6 2 76,6-4 0,1 0 28,-7 0-16,6 0 12,-3-4 28,4 4-4,-7-4-32,3 0-16,-3 1-72,0-3-4,3 2 32,-6-2-40,3 2-60,4-2 12,-4-2-40,-3 1 28,0 0-72,0-3 36,0 0-4,6 0 52,-6 0-48,0 1 48,0-1-4,-6 1 4,6 1-12,0-2-48,0 1 32,0 3-32,0 0 60,-3 0-36,3 4 80,0-1 4,0 0-48,0 2-24,0 1-40,0 0-72,0-2-192,3 2 20,-3-2 84,0 2 52,0 0 120,0 0 28,0 0-100,0 0-212,0 0-172,0 2-316,0 0-321,0-1-83,0 5 16,0 1-368,-3-2-2268,3-1-1285</inkml:trace>
  <inkml:trace contextRef="#ctx0" brushRef="#br2" timeOffset="0.99">27934 16291 3768,'0'0'1396,"0"0"-1031,0 0-353,0 0 524,0 0 764,0 0-16,28 20-184,-25-13-16,-3-1 12,6-1 4,-6 1-160,0 0-180,3-1-304,-3 3 48,7-2 52,-7-2 5,0 0-13,0-2 144,3 0-84,-3-1-80,0-1 24,0 0 60,0 0 68,0 0-72,0-1-84,6-3-160,-6 0-148,0-4-44,0 3-40,3-3-12,-3-2 36,0 2-8,0-1-64,0 1-24,0-2 24,0 1-84,0-1-4,0-2 4,0 1 0,0 1-12,0-3-36,0 1-24,0 0-36,0 1 12,0-1 96,0 1 4,0 3 84,0 2-28,0 0-48,0 5 60,0-4-72,3 4-8,3 1-40,-6-2-12,3 2-12,7 0-4,-10 0 16,9 2 12,-3-2-12,3 1 0,1 5-48,-7-4-40,6 2 16,-6-2 0,7 0-64,-4 0-56,-3-2 8,-3 4-12,6-4 16,-6 0 44,0 0 48,0 0 4,0 0-4,0 0-120,0 0-160,0 0-72,0 0 20,0 0-444,0 0-1721,0 0-2479,0 0-893</inkml:trace>
  <inkml:trace contextRef="#ctx0" brushRef="#br2" timeOffset="0.99">28179 16200 3240,'0'0'7533,"0"0"-5749,0 0-1604,0 0-168,0 0 704,0 0 580,0 0-568,0 0 92,0 0-43,0 0 323,0-4-248,0 4-164,0 0-4,0 2 12,3-2-52,3 2-124,-3 0-60,4-2-60,-4 1-12,6 4-76,0-4-44,1 1-100,2-2 12,7 0-36,-4 0 12,-2 0-20,-1 0-4,7-2-24,-10 2-56,6-1-52,-5 1-120,-7-2 12,0-1-24,3 3-16,-6 0-8,0 0-12,3 0-60,-3 0-172,0-1-144,0 1-168,6 0-164,-6 0-388,0-2 232,0 2-1728,0-2-5309,-9 2-304</inkml:trace>
  <inkml:trace contextRef="#ctx0" brushRef="#br2" timeOffset="0.99">28402 16028 9521,'0'0'2704,"0"0"-1424,0 0-976,0 0 216,-15-27 212,5 21-316,-2-2 112,3 5 17,-4-4-137,-2 4-144,2 1-240,-5 2-24,9 0-124,-4 2 12,4 0 100,3 4 8,-4 2 4,1-3 60,6 7 64,3 1 112,-3 3-24,3 1 24,0 1 12,0 3 84,0-2-24,3 0-100,-3 0-36,9-1-36,-6 1 0,4-2-12,-4 1-16,-3-1 28,0 1 36,6-1-40,-6 1 64,0-3 0,0 0 36,-6 1-24,6-1-24,-3-3-16,-4 2-84,7-3-20,-3-1-64,-3-2-4,3-1-84,3-3 4,0-2-112,0 2-204,0-4-164,0 0-108,0 0-76,0 0 316,0-2-300,0-2-1361,0 0-5751,0-5 295</inkml:trace>
  <inkml:trace contextRef="#ctx0" brushRef="#br2" timeOffset="0.99">28588 16227 2672,'0'0'2152,"0"0"-615,0 0-445,0 0 92,0 0 264,0 0-276,0 0-336,-28-4-272,19 4-168,0 2 0,6 2 152,-13 0 72,7 1-4,0 1-312,-1 2 124,-2 0 13,3 2-5,-1-3-112,7 3-76,-3 0-60,3-1-4,3-1 16,0 2 48,3-1 8,3-1-8,3 2-28,-2-5-48,8 3-12,-2-4-60,2 0-16,-3-3-8,-2-1-28,8 0-40,-5-3-8,-4-1-96,7 0-76,-13-2-28,6 2-8,0-2 24,-6-1 36,4 1-48,-4 0 24,-3-2-4,0-1-8,0 1 48,0 0 12,-3-2-64,-4 5 16,7-3 124,-3 2 48,-6 3 4,9-2 168,0 4-36,-6 1-136,6 0-12,-3 0-172,3 6 184,0-1 84,0 3 252,0 4-28,3-1 164,3 1-44,-3-3 28,6 3-188,1 0-48,-4-4-84,3-1-124,-6-1-12,7 2-44,-10-5-116,9 1-72,-6 0-36,3-4-104,-3 4-68,-3-4-68,0 0 236,0 2-176,0-2-36,0 0-133,0 0-223,0-2-576,0-2-1040,0 0-2272,0-2-1037</inkml:trace>
  <inkml:trace contextRef="#ctx0" brushRef="#br2" timeOffset="0.99">28901 16184 9653,'0'0'2872,"0"0"-1268,0 0-880,0 0-348,0 0 340,0 0 265,0 0 507,0 0-640,0 0-528,0 0-260,0 0-52,-27 0 116,20 5 60,-2-2 36,0 3 12,6-1-12,-7 3-24,1 0 20,0 0 4,6 0 84,-4 1 12,-2 1-24,9 0-28,-3-1-20,3 1-36,0-1-40,3 1-12,3-1-60,-3-1-36,7 2-8,-1-2-48,0-2 4,1-3-4,-1 3-4,3-4-52,-2 0 40,-1-2-60,0 0 24,1 0-96,-1 0-112,-6 0-168,6-2-48,-9 0-36,6 2 8,-2-1-48,-4-2-100,0 3 120,-4-2-372,-2 2-1137,6 0-3115,-3-1-1373</inkml:trace>
  <inkml:trace contextRef="#ctx0" brushRef="#br2" timeOffset="0.99">29044 16240 28,'0'0'7813,"0"0"-5457,0 0-1828,0 0-384,0 0 500,0 0 520,0 0 60,0 0-160,0 0-636,0 0 88,0 0 29,0 0 39,0-2 532,0 2-156,0 0-272,0 0-136,6 0-104,-3 0-56,-3 0-40,10 2-36,-4 1-36,3-3-28,4 1 16,-4-1-12,9 0-76,-5 0-60,2-1-12,-8-4-96,8 3-12,-2 1-12,-7-5-36,3 4 0,0-2 48,-6 0 12,1 1-12,2-2-8,-6 2-100,0-3-12,0 2-40,0 0 16,0-1-12,-6-2-40,2 1 28,1 3 72,-6-3 32,-6 2 52,5 2 8,-2 2 4,-1 0 0,-2 0-4,6 4-80,-1 0 48,1 2 36,0 3 184,6 1-16,-7-1 0,7 5-32,-3-2 20,3 3-72,3-2 28,-6 1-16,6-2 24,0 2 24,6-5-24,-6 1 28,3-2-76,3-3 12,3 3 0,-5-2-12,5-3 24,-6 2-48,6-4 16,7-1-60,-7 0 0,3 0-4,1 0-44,6 0-44,-4-1-44,-3-4-72,7 5-88,-7-1-156,-2 1-132,-1 0-148,-3 0-88,-3 0-184,-3 0 176,0 0-1332,-9 3-4757,6 1 2136,-6 0 641</inkml:trace>
  <inkml:trace contextRef="#ctx0" brushRef="#br2" timeOffset="0.99">29466 16308 11161,'0'0'3156,"0"0"-863,0 0-901,0 0-788,0 0 84,0 0 84,0 0-40,0 0-144,0 0-212,0 0-244,-10 16-132,7-13-180,3 1-88,0 0-84,0-2-248,0 2-180,0 0-20,0-3-200,0 1-2981,0 1-3027,0-3 83</inkml:trace>
  <inkml:trace contextRef="#ctx0" brushRef="#br2" timeOffset="0.99">15215 17212 5537,'0'0'3940,"0"0"-2364,0 0-292,0 0 56,0 0-96,0 0-728,0 0 84,0 0-31,0 0-109,-22 27-48,13-15 48,6 3-56,-6 3 128,2 5 180,4 3 132,-3 4-76,3 1-112,-3 3-112,6 3-168,0 0-120,0 2-28,6-7-68,-6 1-88,3-4-72,3-2-48,4-2-52,-7-4-20,3-3-12,-3 1-100,0-3-56,3-5-4,-3 1-192,4-2-100,-7-2-184,3-3-248,-3 1 80,6-4-1024,-6 0-2613,0-2-983,0-4-845</inkml:trace>
  <inkml:trace contextRef="#ctx0" brushRef="#br2" timeOffset="0.99">15333 17334 3980,'0'0'3037,"0"0"-353,0 0-1008,0 0-444,0 0-148,0 0-92,0 0-412,0 0 136,0 0 37,0 0 167,6-14-140,-6 14-276,0 0-172,0 0-84,0 0-40,0 0-36,0 0-28,3 0-32,-3 0-108,0 2 140,6 4 128,-6 4 116,0-1 304,0 7-204,0 1-136,0 1-88,0-1 16,0 3-40,0-5 4,0 0-52,0-1-48,0-4-8,0-1-28,0-1-24,0-3 0,0 0-12,0-2-12,3-3 12,-3 5 12,0-5 0,0 0 0,7 0 28,-7 0 20,0 0 0,3 0 0,-3 0 0,6-5 0,-6 3-24,3-1-36,-3-1-60,9 0-12,-9-2-84,13 4-84,-7-4-24,-3 3-48,6-2 24,7 4 20,-13-3 16,9 2 36,4 0-24,-7 2 32,4 0 28,-4 0 0,0 0 12,1 0 12,2 0 24,-6 2 0,-3-2 8,7 2 52,-4-2 0,-6 0-8,3 0-4,-3 0-108,0 0-108,3 2-124,3-2-72,-6 0-120,0 0-260,0 0-100,0 0-236,0 0-1028,0-2-3193,0 0-2424</inkml:trace>
  <inkml:trace contextRef="#ctx0" brushRef="#br2" timeOffset="0.99">15565 17295 7341,'0'0'4692,"0"0"-2980,0 0-864,0 0-392,0 0-216,0 0 112,0 0 24,0 0 57,0 0 91,0 0 404,0 31-24,10-17-192,-7 3-164,-3 0-32,0 3 80,6 1-12,-3-1-112,-3 0-84,6 0-120,-6 1-28,3-3-84,-3-3-96,0 0 52,7-3-16,-7 0-96,0-2-84,0-3 8,0 0-44,0 0-12,0-1 12,0-3-208,0-1-72,0 2-84,0-4-124,0 0-88,0 0-148,0 0 232,0 0-348,0 0-1665,0 0-3403,-7-4-2293</inkml:trace>
  <inkml:trace contextRef="#ctx0" brushRef="#br2" timeOffset="0.99">15736 17185 8433,'0'0'3852,"0"0"-2344,0 0-560,0 0-480,0 0 136,0 0 29,0 0-113,0 0-72,0 0-124,0 0-224,6-3 136,-3 6 8,3 2 92,-2 0 128,5 4 188,-3 4-16,3 0-160,1 2-100,-7 5-12,6-1 12,0 4-36,-6 0-36,7 2-100,-10-1-44,6-2-88,-6 4-12,0-3-60,0 0 0,0-4 0,0 3 0,0-3 0,-6-1 0,3-4-4,-7 2-56,1 0 0,9-3 52,-9-1-76,6-2-16,-4-1 4,4-1-12,-3-3-48,3 0-76,-3-2-60,6-1-96,0 2-136,0-4-168,-3 2-140,3-2 156,0 0-536,0 0-3165,0-2-3375</inkml:trace>
  <inkml:trace contextRef="#ctx0" brushRef="#br2" timeOffset="0.99">18455 17347 6801,'0'0'3304,"0"0"-1588,0 0-540,0 0-92,0 0-60,0 0-332,0 0 65,0 0-61,0 0 136,0 0 4,-6 5-184,6-5-112,0 0-64,0 0 24,0 0 8,0-3-72,6 1-204,-3 2-136,4-1-36,2-1-60,3-2 4,1 0-4,5 2-8,1-2-32,-1 0 32,1 3 4,0-4-92,-7 4-12,10 1 12,-7-2-16,-2 2 16,-4 0-24,0 0-4,1 2 28,-7-1 12,3-1 72,-6 0 0,3 2 12,-3-2 4,0 3 92,0-3 60,0 0 172,0 0-72,0 0-48,0 1-28,-3-1-24,3 2-56,-6 0-52,6-2-40,-3 4-8,-4 0-4,4-2-56,3 4-28,-9 0 28,9 3 52,-3 1 8,-3 3 108,3 3 52,-7 3 140,4 0-80,-3 3 104,9-1 100,-13-2-28,13 0-140,-9-1-52,9-3-24,-6-2 0,3 0-60,3-4 24,0 1 4,-3-2-52,3-3-36,-7 1-48,7-3-4,0 2-8,0-3 0,0-1-12,-3-1-48,3 0 12,0 0 40,0 0-52,0 0-4,0 0-20,3 0 24,-3 0-36,0 0 88,7 2 8,-4-2 0,6 3 4,0-3 4,1 1-4,-1 1 0,0 0 44,1-2-44,-1 4 4,-3-4 76,3 0-12,1 2-60,-1-2-8,0 0 0,1 0-4,-4 0-60,-3-2 0,0 2-36,3-2-108,-6 2-204,0-2-160,0 2-72,0 0-84,0 0-292,0 0-520,0 0 192,-9 0-3865,6 2-4760</inkml:trace>
  <inkml:trace contextRef="#ctx0" brushRef="#br2" timeOffset="0.99">18527 17506 5308,'0'0'4409,"0"0"-2305,0 0-404,0 0-280,0 0-464,0 0 109,0 0 511,0 0-312,0 0-360,0 0-196,0 0-64,-4-10-88,4 10-96,0-1-96,0 1-88,0-3-84,0 3-20,0 0-64,0 0-12,0 0-36,0 0-12,4 0-48,-4-2 0,6 2 4,-3-1 116,0-1 0,3-2 24,3 4 40,4-2 20,-4-2 156,0 2 28,1 0-160,2 0-144,7 0-76,-10-2-8,0 4-48,7-2-36,-10 1-24,10 1-28,-7 0 4,0 0-36,1 0-36,-7 0 24,6 0 0,-9 0-12,3 0-4,3 0 52,-6 1 12,3-1-60,4 0-88,-7 0-56,3 2-52,-3-2-108,0 0-220,0 0-476,0 0 240,0 4-512,-3-4-1709,-4 2-2863,4 0-841</inkml:trace>
  <inkml:trace contextRef="#ctx0" brushRef="#br2" timeOffset="0.99">18899 17687 104,'0'0'2636,"0"0"-824,0 0-263,0 0-53,0 0 88,0 0 68,0 0-328,0 0-200,0 0-156,0 0-60,0 0-480,21-6 112,-21 6 65,0 0-17,0 2-8,0 2 100,0 0-100,0 4-104,0 0-24,-3-1 0,3 3-12,0 1-24,0-1-28,0 0-72,0-1-40,0 2-44,0-4-16,0 0 16,3 0-76,-3-4 36,7 1-44,-7-2-4,0-2 0,0 2 28,3-2 32,-3 0 36,0 0 148,0 0 68,0 0-72,0-2-80,0-4-100,0 1-120,0-3-84,0-3-48,0-2 40,0-1-40,0-2-36,6-2-48,-3 3 20,3-3 100,-6 1-72,3 4 24,3-3-12,-6 3 68,4-1-8,-4 1 8,6 1 4,-3 0 8,-3 3 52,0-1 12,3 2-64,3 1 36,-6-1-44,0 4-12,0 3-60,3-4-48,-3 3-48,6 2-60,-6 0-48,4 0-4,-4 0 28,0 0 24,6 2 56,-3 3 52,3-2 48,-3 3 24,3 2 36,-3-3 0,4 5-72,-4-2 36,0-1 48,3 3-4,-6-2-4,3 0-36,3-2 44,-3 1 4,-3-1 68,0 0-24,0-1 48,-3 1 24,-6-2 100,9 4-88,-6-4-12,3 1-60,0 0-12,-4-2-40,4 2-4,-3-2-4,3-1-8,-3 2-76,3-2 24,3-2-36,-6 2-24,6-1-4,0-1-44,0 0-48,-4 0-76,4 0-44,0 0-112,0 0-232,0 0-292,4 0 152,-4 0-444,0-1-2609,6-3-3287,-3 0-577</inkml:trace>
  <inkml:trace contextRef="#ctx0" brushRef="#br2" timeOffset="0.99">18235 17533 5336,'0'0'3017,"0"0"-597,0 0-1068,0 0-216,0 0-168,0 0-236,0 0-128,0 0 12,0 0 13,0 0-21,6-19 88,-6 19-140,0-3-128,0 2-48,0 1-36,0-2 36,0 0 12,0-2-52,-6 2-108,3 0-88,0 0-144,-3-2-4,-4 4-116,1 0-64,0 0-12,-4 0 28,1 0 8,-4 6 88,4-2 64,-7 4 8,7-2 4,-3 2 56,5 1-52,-2 1 52,-4-1 4,7 3-4,3 2 72,0-3-56,6 0-28,0 1-36,0-2 120,9 0-32,0-1 32,1-4 4,8 2 32,1-6-32,-4-1-40,10 0 0,-6-1-12,-7-6-8,10 0-16,-4-5 0,1 1 12,-7-2 0,7-3 0,-10 0 16,7 1-28,-13-4-12,6 1-44,1-1-4,-7 0-48,6 0-60,-9-5 8,0 3-32,0-2-36,0 0-136,0-2-36,-3-1-28,-6 4 124,2-2-24,4 3 100,-6 2 80,6 3 84,-3 1 4,3 5 0,-4 2 256,4 5-60,3-2 24,0 4-36,-6 1-136,6 0-48,0 4-292,0 1 268,0 5 24,6 7 304,-6 1 156,0 5-132,3 0 48,4 4-36,-4 4 12,3-2 36,-3 0-88,-3 0-108,3 0-68,3-2-4,-6-4-36,3 1 0,-3-7 12,7-2-12,-7-1-12,0-3-72,0-1 0,0-2-60,0-4 0,3-1-144,-3 1-148,0-4-68,0 0-52,0 0-124,6 0-132,-6 0-148,0 0-220,3-4-60,-3-3-3629,0 3-3123</inkml:trace>
  <inkml:trace contextRef="#ctx0" brushRef="#br2" timeOffset="0.99">19385 17484 3736,'0'0'2149,"0"0"-525,0 0-116,0 0 16,0 0-148,0 0-248,0 0-276,0 0-232,0 0-36,0 0-308,-9-1 40,9 1 44,-6 0 61,6 0 39,-3 0 12,3 0 296,0 0 96,0 0-228,-6 0-96,6-2-40,0 2 12,0 0-76,0 0-44,0 0-56,0 0-56,6-2-244,-3 2-36,3-2-12,3 0 12,-2 0 84,8 2 64,4 0 20,-7 0 12,7 0-32,-1 0-4,1 0-48,-7 0-24,1 0-68,2 2-4,-5 0-60,-1 0-84,0 0 36,-6-2 32,3 2-32,-2-2 12,-4 0 12,0 0 0,0 0 0,0 0-16,0 0 4,0 0-24,0 0-124,0 0-96,0 0-132,0 0-208,0 0-372,-4 0 192,4 0-1356,-6 0-5165,3 0-924</inkml:trace>
  <inkml:trace contextRef="#ctx0" brushRef="#br2" timeOffset="0.99">19398 17571 10349,'0'0'4384,"0"0"-3212,0 0-203,0 0-149,0 0 304,0 0-328,0 0-268,0 0-176,0 0-20,0 0 20,0 0-48,3 18-12,6-16 36,1-1-40,5 2 4,-6-3 0,4 0-40,-4 0-44,3 0-52,-2 0-84,-1-4-12,0 4-60,-2-2-40,-4 0-8,6 2-12,-6-4-12,3 4-28,-3 0 4,-3 0-24,0-2-24,7 2-64,-7 0-80,0 0-260,0 0-120,0 0-196,0 0-52,0 2-44,0-2-1012,-7 0-5037,7 0-1340</inkml:trace>
  <inkml:trace contextRef="#ctx0" brushRef="#br2" timeOffset="0.99">20613 17276 5444,'0'0'3033,"0"0"-965,0 0-588,0 0-152,0 0-96,0 0-472,0 0-32,0 0 13,0 0-193,0 0-300,0 0-88,3-10-12,4 9 212,5-1 108,4 0 124,-4-2 80,7 2-24,2-4-100,-5 4-24,-1 0-76,4 1-120,-1-4-112,-2 5-96,-4 0-120,-2-2 0,2 2-48,-3-1 36,1 1-48,-4 0 12,-3 0 36,3-2-36,-6 2 40,3 0 8,-3 0 60,0 0 36,0 0 40,0 0-4,0 0-48,0 0-84,0 0-44,0-3-76,0 3-52,0 0-80,-3 0-4,3 0-12,0 3-36,0-1 4,-6 1 68,6 2 120,0 0 64,-3 1 48,3 2 0,-6-3 4,6 3 4,0 0 92,-3 0-16,3 1 36,-7 1-20,4 1 32,-3 3 12,-3-3 52,6 3 0,-7-1-52,1 1-12,6-1 16,-6 1 44,2-1 4,4 0-28,-3-2-48,-3 0-24,6-1-48,3-2 0,-6 0 4,6-5 20,-4 5-60,4-6 84,0 2-88,0-2 4,0 0 36,0-2-44,0 0 8,0 0 84,4 0 24,2 0 28,-6 0 8,0 0-60,9 0 12,-6 0-12,3 0-24,-3 0-24,4-2-48,-4 0 0,6 2 0,0-2 0,-6 0-8,4 2 0,5-2 4,-6 2-4,-3-2 0,7 2 4,-4 0 0,-3-2 0,6 2-8,-9-1-96,10-2 12,-10 3-24,9 0-12,-6 0-28,-3 0-20,6 0 0,-3 0 12,-3 0 8,6 0-44,-6 0-136,0 0-72,0 3-60,0-2-100,0-1-48,0 2-112,0 0 192,0-2-432,0 2-728,-6-2-2125,3 2-823,3-2-957</inkml:trace>
  <inkml:trace contextRef="#ctx0" brushRef="#br2" timeOffset="0.99">20731 17347 3332,'0'0'2541,"0"0"-837,0 0-552,0 0-128,0 0-68,0 0-56,0 0-16,0 0-104,0 0-80,0 0-4,-18 5-128,18-5-188,0 0 132,-4 0 81,4 0 19,0 0 252,0 0 24,0 0-272,0 0-152,4 0-124,-4 0-180,6 0-52,-3 0 40,6 0 84,0 0 204,1 0 268,8 0-96,-5-3-116,5 1-128,1 2-48,-7-1-40,7 1-96,-7-2-84,7 0-24,-10 2-60,1-2-12,-1 0 0,0 2-60,-9 0 52,9-2-64,-9 2 68,0 0-8,4 0-36,-4 0 36,0 0-72,0 0-12,0 0-24,0 0-100,0 0-212,0 0-136,0 0-88,0 0-84,0 0-244,0 0 80,0 0-488,-4 0-3085,4 0-2155,0 2-557,4-4 7189</inkml:trace>
  <inkml:trace contextRef="#ctx0" brushRef="#br2" timeOffset="0.99">20486 17436 4592,'0'0'3121,"0"0"-505,0 0-904,0 0-316,0 0-168,0 0-596,0 0 48,0 0 49,0 0 103,0 0 208,0-8-316,-3 8-232,-3 0-172,-3 0-64,5 0-36,-11 0-52,6 2-8,-4 1-28,4 0-32,-3 2-4,-4 0-36,-6 1-48,10 4 64,-4-1-16,4 1 48,-3 1 76,8 1 20,-2 0 40,3-1-28,3-1-92,3-1-112,3 1-4,6-1-8,0-1 60,10 0 24,0-6 48,-1 0 4,7-4-40,-6-3-36,2-3-12,4-6-40,-6 2 0,-4-3 40,1 0-44,-4 1 0,4-3 0,-13 3 8,3-1 36,-6-1-48,0 1 0,-6-2-96,-3-1-84,5 1-16,-11-1-56,2 1 20,4 1 40,-3-1-40,-4 6 28,7-1-16,-10 4 84,13 1-8,-9 0-40,2 6 16,-2-1-52,2 2 48,4 0 0,6 2-8,-6-2-16,2 4-184,7-2 36,-3 0-184,3-1-448,3 1-1393,4 2-511,-4 0 576,3 0-196,3 0-625</inkml:trace>
  <inkml:trace contextRef="#ctx0" brushRef="#br2" timeOffset="0.99">20340 17730 1168,'0'0'1788,"0"0"-264,0 0-219,0 0-149,0 0 28,0 0-96,0 0-208,0 0-120,0 0-76,0 0-44,0 0-12,-3 0 0,3 0 20,0 0 72,0 0-240,0 0-4,0 0-36,0-2 17,0 2-37,3-2-84,-3 2-136,7 0-28,-4-2-8,6 0 316,0 2 272,4-4 204,5 4-128,7-2-100,-3-1-12,0 0-108,5 1-76,1 1-112,0-3-80,-3 2-76,0 0-60,0 2-56,0-2-100,-4 2-4,1-2-44,-3 2-72,-1-1 68,1-2 4,-7 3 0,7 0 0,-1-2-8,1 2-112,-7-2 8,4 2-32,-7 0 0,4 0-24,-4 0 0,0 0 20,-6 0 4,7 0 36,-4 0-24,-3 0 0,3 0-40,-3 0-56,-3 0-112,0 0-132,0 0-64,0 0-108,0 0-100,0 0 208,0 0-188,0 0-608,-3 0-1793,-3 0-1311,3 2-717</inkml:trace>
  <inkml:trace contextRef="#ctx0" brushRef="#br2" timeOffset="0.99">21054 17183 5501,'0'0'2448,"0"0"-996,0 0-756,0 0-100,0 0 48,0 0 100,0 0-28,0 0-156,0 0-188,0 0-68,9-6-36,-9 6 8,0 0 28,0 0 0,0 0-92,0 0-84,0 0 20,0 0 92,0 0 12,0 3-35,0-3-81,3 0-48,-3 2-24,0-2-4,0 0 4,0 0-16,0 1 40,0-1 76,0 0 20,0 2 76,0 0 88,6 2 124,-6-2-32,3 2-68,-3 2-28,7 0 20,-4-3-8,-3 5-40,6 0-8,-3 0-76,-3-3-40,6 3-32,-3 0 20,-3-2-20,3 2-4,4-3-8,-4 3 32,6-2-12,-9-1 16,6 1-76,-3 0-12,3-2-20,-2 4-4,-4-5 0,6 3 24,-3-1-84,3 0 72,-3 1-24,-3-3 12,0 5-68,9-2 8,-9 0 0,0 1 52,10-1-52,-7 2-4,-3-2 48,6 1-56,-6 1 0,3 0 4,3-2-4,-6-1-8,3 3-4,-3-2 12,7-2 8,-7 4-4,0-5 8,3 3 36,-3 0-44,0-2 0,0 2 8,6-2-8,-6 2-4,0-3-4,0 3 4,0 0-8,0 0-4,0 0 4,0 2-40,0-5 48,3 5 0,-3-2-12,0-1 8,0 3-40,0-2 44,0-2 12,0 3-4,0 0 40,0-4-36,0 3 0,0-2 72,0 0-76,0 0 52,0 0-12,0 1-44,0-3 8,0 2-8,0 0 0,0 0-4,0 0-8,0 2-52,0-3 12,0 1 44,0 2-4,0-2-40,0 0 36,0 2 0,0-3 0,-3 2 0,3 0-44,0-1 56,0 0 4,0 2-4,0-3 4,0 2 4,0 0 52,0-1-4,-6 0-56,6 2 0,0-3 0,0 3 4,0-2-4,0 2-8,-3-1-52,3 1 52,0 0 0,0-2 8,-7 2-8,7-1 0,0 1-4,0-1 0,-3 0 4,3-1 4,0 0 4,0 2 0,0-3 0,0-1 8,-6 4 0,6-4 60,0 4-68,0-2 0,0 0-4,0-1-8,0 3 4,-3-2-4,3 2 4,0-2 0,0 0 0,-6 1 4,6 0 4,0-2 0,0 3-4,-3-2 4,-3 0-4,2 1 4,4 0 0,0-2 8,0-1 40,-6 4-48,3-4 0,3 2-4,0-1 4,-3-1-4,3 4 4,0-2-4,-6-2 4,6 2 0,-3-1 4,3 2 4,0-3 0,-6 2 0,6-1 0,-4 1-8,4 0-4,0 0-8,-6-3-36,6 4 48,0-2-4,-3 2 0,3-2-4,-6-1 4,6 4 4,0-4 0,0 4 0,-3-3-4,-3 2 4,3-2 4,3 2 8,0-2 36,-7 3-40,4-2 0,3 2 4,-3-3 36,3 3 0,-6-2 0,6 0-36,0 1 36,-3 0-40,3-2 40,0 3-44,-6-2 0,6 2 0,-3-3-4,3 2 8,0 0-8,-7-1-4,7 0 0,-3 2 0,3-3 0,-6 2-4,6 0-4,0 1 0,-9 0-36,6-1 44,3 2 0,-7 0 4,4-1 0,3 0 12,-6 2 60,3-5 24,3 5-32,0-2 32,0-1 132,-3 1-60,3 1-108,0-4-52,-6 5 4,6-5 0,0 3 0,0-1 36,-3-2-40,3-1-4,0 2-4,0-2 8,0-2-8,0 2 0,0-2-96,0 0 36,0 0-36,0 0-36,0 0 0,0 0 0,0 0-28,0 0 16,0 0 60,0 0 24,0 0 12,0 0-24,0 0-40,0 0-56,0 0-72,0 0-52,0 0-48,0-2-108,0 0-304,0-2-324,0 1 120,0-4-1072,0 4-3397,3-3-1156,-6 33 1525</inkml:trace>
  <inkml:trace contextRef="#ctx0" brushRef="#br2" timeOffset="0.99">21993 17537 2372,'0'0'2088,"0"0"-719,0 0-317,0 0-220,0 0 400,0 0 164,0 0-80,0 0-152,0 0-220,0 0 60,9-10-476,-9 10 152,0-2 149,0 2 363,0-1 4,0 1-424,0 0-404,0-5-152,-6 5 92,3-2-116,-3-1-140,3 0-52,-3 2-96,-7-1-24,4 0-64,6-2 24,-6 2 4,-7 2 44,7 0 64,-4-2-12,-2 2 60,9-2-4,-10 2 8,7 0-4,-4 0 0,4 2-48,0 0-28,-1 4 76,1-2 112,6 3-52,3 1-48,0 2-8,0 1 4,3 1 140,6 1 8,4-1-68,5 0 20,-2-2-8,3-1 32,-4-5-24,4 2-56,-1-4 44,-2-1-48,-4-1-36,1-1 48,-4-3 40,0-2-40,1 0 12,-4 1-12,-3-3 40,-3 0-40,3-2-56,-3-1 0,6-1-8,-6-1 4,0-3-60,0 3-76,-6-5-56,6 1-4,-3 0 12,3-3-144,0-1-124,0 1-148,0-1 48,0 2 260,0 2 132,0-1 36,0 4 124,3 3 92,3 2 32,-6 1 12,0 2-12,0 2-76,0 2 52,0 2 280,0-1-100,0 1-280,0 0-60,0 0-260,0 3-48,0 1 136,0 2 232,0 5 72,0 3 248,0-1 0,-6 5-4,6-1 100,0 5 84,0 0-84,-3 4-28,3-3-60,0 2 48,0 0 72,0-1-48,-3-4-208,3 0-32,-6-3-28,6-3-60,0-3-12,0 1-52,-4-3-4,4-1-4,0-2-48,0-2-48,0 0-24,0-2-124,0-2-80,0 2-148,0-2-172,0 0-196,0 0-220,0-4 176,0-2-1809,4 0-6531,2-5 2115</inkml:trace>
  <inkml:trace contextRef="#ctx0" brushRef="#br2" timeOffset="0.99">22192 17455 7069,'0'0'5204,"0"0"-3076,0 0-1344,0 0-80,0 0 161,0 0 751,0 0-536,0 0-516,0 0-308,0 0-120,0 0-16,-4-9-32,4 7-88,4 0-88,-4-2 76,0 1-28,6-4 40,-3 4 12,-3-3 100,0 4-4,3-4-12,-3 4-8,6 1-40,-6-4-44,0 3-4,0 1 8,0-1-8,3 2-60,-3 0-76,6 0-72,-2-2-8,-4 2 8,0 0 84,6 0 52,-3 2 68,3 0 4,-3-1 76,3 4 192,-3-2-48,4 3 24,-4 2 36,0 2-24,3 1 72,-6 0 36,3 5-24,3 0-72,-3-3-88,-3 1-44,0-1-64,7 1-64,-4-3-4,3-1-4,-3-1 0,3 1-8,-3-4 0,4-2-4,-4 2 4,-3-3 4,3 0-48,3-1 40,-6-2-60,3 1-84,3-1-196,-6 0-84,3 0-52,-3 0-44,0 0-152,0 2 48,0-2-128,0 0-620,0 0-2765,0 2-1039,-3-2-329</inkml:trace>
  <inkml:trace contextRef="#ctx0" brushRef="#br2" timeOffset="0.99">22306 17371 1460,'0'0'4017,"0"0"-2337,0 0-396,0 0-28,0 0-56,0 0-208,0 0-160,0 0-272,0 0-188,0 0-28,0 0 36,10-11 0,-10 11-4,0 0-224,0 0-12,0 0-4,0 0-24,0 0-112,0 0-76,0 1 36,0 1 40,0 4 364,0-1-32,0 3 317,0 0 147,-7 2 240,4-1-116,-3 3-184,3 2-28,-3-3-28,3 6-112,-7-1-144,1 0-72,0-1-36,-1 0-52,1 1-96,0-3-72,6-2-20,-3 2-76,-4-2-40,7-1-24,3-3 52,-6 1-120,6-3 0,-3 2-60,3-1-16,0-3-44,0 1-100,0 0-84,0-2-72,0-2-164,0 0-216,0 1 128,0-1-396,0 0-1617,0 0-2199,0-1-1849</inkml:trace>
  <inkml:trace contextRef="#ctx0" brushRef="#br2" timeOffset="0.99">22446 17589 4044,'0'0'4145,"0"0"-2409,0 0-1052,0 0-92,0 0 284,0 0 8,0 0-248,0 0-280,0 0-228,0 0-128,0-2 4,0 2 108,0 0 92,0 0 12,0 0 112,0 0-116,0 0 40,0 2 188,0 0 229,0 4 19,0 2 152,0-3-112,-6 7-200,3-1-48,3-1-88,0 1 12,0-1-164,0 2-44,0-5-60,0 1-4,0 0 28,0-2-52,0-3-12,0 2 28,0-4 8,0 1 0,0-2 52,3 0 48,-3 0 152,0 0 100,0 0-60,0 0-48,0 0-28,0-2-60,0-4-128,-3 3-64,3-5-92,0-2-4,0-1 0,0-1-48,0 1-12,0-3-76,0 1 16,0-3-36,0 5 24,0-3 72,0 2-72,0-1 36,0 4-40,0-4 4,0 4 84,0 4 36,3-2-36,3 1 44,-6 3-44,3-3-12,3 4-24,-3 0 0,7-1 8,-4 0-20,-3 3 0,3-2-48,3 2 8,-6 0-8,4 0-12,-4 2-28,6 1 16,-9 0 12,9-1 32,-6 0 16,-3 4 96,7-4-48,-4 2 48,-3 1 0,6 0 8,-6-2 4,3-1 4,-3 4 8,0-3 36,6 2 0,-6-2-48,0 2 0,0-2 0,0-1 48,0 4 0,0-3 12,0 2 28,-6-2 44,3 3 36,-3-2-56,3 0-4,-4 0-12,-2-3-24,6 4-12,-6-2-8,6 0-52,-4 0-12,4-1-48,-3 0 48,6-2-48,-3 2-12,3 0 0,-6-2 12,6 0-64,0 0-32,-3 0-60,3 0-28,0 0-12,0 0 24,-6 0-24,6 0-96,0 0-100,0 2 84,0-2-84,0 2-272,-4-2-388,4 4-817,0-2-3,0 0-36,4-1-1028,-4 4-1801,6-23 825</inkml:trace>
  <inkml:trace contextRef="#ctx0" brushRef="#br2" timeOffset="0.99">23153 17398 3468,'0'0'2973,"0"0"-41,0 0-956,0 0-440,0 0-184,0 0-544,0 0 8,0 0 29,0 0 123,0 0-124,0 0-404,9-11-324,-9 14-108,6 3 192,-6 4 268,3 1 312,-3 5-120,3 1-224,4 2-168,-7 1-24,0-1-16,0-2-92,0 1-52,3-5 48,-3 2-60,0-3 0,0-4-20,0 1 8,0-3-12,0-2-44,-3 2 4,3-4-8,0 2-48,0 0-76,0-3-128,0-1-100,0 5-108,0-5-88,-7 1-172,4-1-256,3 2 212,0 0-544,-3-2-3165,-3 0-1447,6 0-9</inkml:trace>
  <inkml:trace contextRef="#ctx0" brushRef="#br2" timeOffset="0.99">23066 17514 1160,'0'0'3324,"0"0"-1291,0 0-861,0 0 60,0 0 48,0 0-80,0 0-112,0 0-168,0 0-296,0 0-156,-3 5-76,3-5-140,0 0 76,3 0 212,3 0 241,-3 0 239,3 0-36,-2 0-292,5 0-120,0 0 40,0 0 68,10 0-36,0 0-156,-1 0-104,-5 0-104,8-2-64,-2 1-56,0-1-148,-7-1-12,4 2-120,-4-1-64,-6 0-44,3 2-28,-5-2 28,-4 2-4,0 0-24,0 0-20,0 0-128,0 0-92,0 0-40,-4 0-88,-2 2 132,3 0-356,-3 0-1016,3-1-2861,-3 2-1684</inkml:trace>
  <inkml:trace contextRef="#ctx0" brushRef="#br2" timeOffset="0.99">24142 17239 288,'0'0'4652,"0"0"-2515,0 0-669,0 0-316,0 0-40,-28 5-72,28-4-92,-3-1-220,-3 0-104,3 0 44,3 0-276,0 0 100,0 0 48,0 0-99,9 0-69,-6 0 16,3-1 256,3-2-4,1 1-136,2 2-112,-2-2-60,8 1-64,-5-1 24,5 2 12,-5-3-20,5 2-32,-2 1-68,-4 0-28,7 0-44,-7 0-52,-3 0 0,1 0-48,-4 0 36,-3 0-44,-3 0-4,3 0 0,-3 0-8,0 0 8,0 0 4,0 0 4,0 0-8,0 0 0,0 0-12,0 0-84,0 0-12,0 0-28,-3 0-8,3 0-28,0 0 40,0 4 8,-3-1 52,-3 1 60,3 2 12,-4 2 64,-2 2 0,0 1 8,-1 6 108,-2 1-32,3 1 60,-1 3-52,1 0 76,0 0 20,-4-1-56,13 0-16,-9-4-32,9 1 32,0-4-12,0-3-24,0 1 28,0-3-76,0-1-12,0 0 0,3-2-36,3-1 0,-6 0-48,0-2 36,4-1-32,2 2-4,-3-2 12,-3 0 52,6-2-52,-3 1 48,3 2-56,-3-3 56,4 0 12,-4 0-12,6 0-60,-6 0 4,6 0-4,1-4 12,-1 4-12,0-2 0,1 0-8,-1-2-4,0 2-36,-6-1 40,7-2-52,-1 2-12,-3-2-12,-3 4-40,3-1-56,-6 0-148,4 0-104,-4 0-140,0 2-204,0 0-220,-4-2 128,4 2-656,-6 0-4837,3 0-1416</inkml:trace>
  <inkml:trace contextRef="#ctx0" brushRef="#br2" timeOffset="0.99">24198 17360 468,'0'0'5585,"0"0"-2637,0 0-1072,0 0-436,0 0 28,0 0-404,0 0-296,0 0 25,0 0-93,0 0 156,0 0-164,-10 1-188,10-1-76,0 0 72,0 0 28,0 0-40,0 0-160,4 0-76,-4 0-20,6-1 12,-3 1-4,3-3 4,-3 3-28,6 0 52,4 0-16,2 0 28,-5 0-52,2 4 28,-3-4-40,4 2-36,2-2-48,-5 2-72,2-2-12,-3 2-48,1 0-96,-1-2 12,-6 0 12,6 0-12,-3 0 0,4 0 0,-7 0-36,-3 0 0,6 0-88,-3-4-152,-3 4-172,0-2-124,0 0-180,0-2-444,-3 4-488,-3-2-2173,3 2-3327,-13 0 79</inkml:trace>
  <inkml:trace contextRef="#ctx0" brushRef="#br2" timeOffset="0.99">24046 17388 2312,'0'0'2180,"0"0"-307,0 0-65,0 0-112,0 0-304,0 0-132,0 0-124,0 0-276,0 0-352,0 0 32,0 0 116,-13-17 57,13 15 295,0-2-144,-6 2-252,3 0-244,0-2-172,-3 4-100,-4-2-96,1 2-104,-9 2-44,5 4-12,-5 0 40,5 4 120,-5-2 48,5 3 112,-5 0 72,8-1-36,-5 1 12,12 1-76,-7 0-32,10-1-52,0-1 24,10 2-12,-7-4 52,6-1-16,7 1-20,-4-4 68,-3-1 16,13-3-4,-7 0-24,-2-3-20,5-3-40,-5-2 0,2-2-12,-2-1 16,-4-3-72,3 3 44,-2-5-36,-1 3-12,-3-3-40,-3-1-72,-3-1 28,0-1-48,-3 0 20,-3 2-56,6-3 56,-9 3 64,-4 1-60,4 1 24,-3 3-64,2 3 4,-5 3 32,2 2 4,1 2 32,-7 2 4,4 0-36,-4 4-40,7 4 52,0-1-64,-4 1-48,7 0-48,6 0-88,-7-3 12,10 5-52,0-1-260,0 1-148,3 0-289,4 0-507,5-5-336,-6 3-1052,4-2-1497,-1-4-231</inkml:trace>
  <inkml:trace contextRef="#ctx0" brushRef="#br2" timeOffset="0.99">23875 17735 1912,'0'0'1852,"0"0"-352,0 0 9,0 0 231,0 0-172,0 0-408,0 0-208,0 0-148,0 0-168,0 0-88,0 0-56,0 0-176,0 0-188,0 0-28,0 0-12,0 0 0,0 0 0,0 0 12,0 0 28,0 0 8,0 0-24,0 0-8,0 0-20,0 0 48,3 0 93,4 0 151,-7 0 220,3 0 280,3 0-232,-3 0-168,3 0-72,-3 0-48,0-1-52,4 1-36,-4-2-72,6 0-24,-9 2-28,9-2-56,-3 0-16,-2 2-24,5 0-44,-3-2-4,0 2 4,0-2-4,7 1 0,-7-2 0,3 3 48,-6 0-36,7 0 48,-1-2 4,-6 2-4,3-2 0,7 2-48,-4-1-4,-3 1-8,-3-3-4,7 1 4,-1 2 0,-6 0 0,3-1-4,4 1-4,2-2 0,-6 2 4,-3-2-4,7 2 4,-4 0 4,3 0 0,-6-2 4,7 2 0,-10 0-4,12-2 8,-12 2 52,9 0 0,-3 0-48,-2 0 48,2 0-52,3 0-4,-6 0-4,-3 0-4,3 0-56,3 0 0,-2 0-12,2 0 12,-3 0 0,-3 0 44,6 0 8,-3 0-36,3 0 44,-3 0 8,4 0 4,-4 0 0,6 0 0,0 0 40,-6 0 20,7 0-12,-1 0-12,-3 0-36,-3 0 36,7 0-40,-4 0-8,-3-2 0,-3 2-4,3 0 0,3 0-44,-6 0 44,0-2 0,0 2 4,3 0-12,4 0-60,-4 0 12,-3 0 12,0 0-28,6 0 8,-3 0 64,3 0 4,-3 0 0,3 0 12,-2 0 72,2 2 4,-3-2-16,3 0 48,-3 0 4,0 0-16,3 0-12,-2 0-12,5 0-36,-3 0-36,-3 0 4,3-2 44,-3 2 0,4 0-52,-4-1-8,3 1-8,-3-3-4,-3 3-48,3 0 12,3 0-40,-6 0 4,0 0 12,0 0 24,0 0 44,0 0-4,0 0-40,0 0 0,0 0-4,0 0-44,0 0-12,0 0-4,0 0-8,0 0-48,0 0-4,0 0-36,0 0-36,0 0-232,0 0-120,0 0 16,-6 0 188,3 3-100,3-2-328,-9 3-1005,6-4-455,-4 4-300,4-2-1772,-3-2-1093</inkml:trace>
  <inkml:trace contextRef="#ctx0" brushRef="#br2" timeOffset="0.99">25531 17401 5825,'0'0'4076,"0"0"-2492,0 0-444,0 0 48,0 0-136,0 0-260,0 0 89,0 0-21,0 0-80,0 0-432,0 0-252,0-7 76,3 11 112,-3-1 60,6 4 48,-3-1 84,-3 1 48,7 0 64,-4 3-116,6 4-48,-9-4-48,12 1-24,-12-1-112,7-1-156,2-1-72,-6 0 56,-3 0-68,6-5-76,-3 5 28,-3-6 36,7 2-72,-7-2 24,0 0-24,0-2 36,3 0 0,-3 0 36,0 0-76,0 0-32,0 0-24,0 0-88,9-4-56,-9-2 8,3-2-48,6 3-12,-2-5 84,-4 1 24,3-3 36,-3 0-24,3 1 24,-3-3 0,3 1 36,-2-1 16,-4 3 144,3-1 84,-3 3 88,6 1-24,-6 2-88,0 2 208,0 2 28,0 0-44,0 2-44,0-2-36,0 2-76,0 0-96,-6 2-232,6 2 40,-3 0 192,3 3 112,0 1 132,0 2-72,-4 0 8,4 1 100,0-2 36,0 7 60,0-5-88,0 7-44,-6-2-16,6 1 124,0 2 48,0 0 8,0 2-8,-3 1-64,3-1-72,0 0-24,-6 1-108,6-3-36,-3-2-96,3 1-72,-6-5-4,6 3 4,0-5 24,-3-1-12,-4-3-12,7 1-36,0 0 12,-3-4 12,-3 0-84,6-1-172,-3-3-56,3 2-148,0 1-48,0-3-72,0 0-188,0-5-240,0 4-156,-6-3-5293,6-8-5508</inkml:trace>
  <inkml:trace contextRef="#ctx0" brushRef="#br2" timeOffset="0.99">25788 17579 1500,'0'0'5017,"0"0"-2525,0 0-992,0 0-404,0 0-56,0 0-108,0 0-236,0 0-316,0 0-140,0 0 88,0 0 124,0 27 321,0-15 147,0-3 204,0 5-396,0-2-104,0-1-160,0-1 12,0-1-120,0-1-28,0 0-100,0 0-80,0-2-28,0-3 16,0-1-28,0 2-24,0-2 36,0-2 16,0 0 8,0 0 52,0 0 56,0 0 88,0 0 44,0 0-32,0-3-112,0 0-72,0-2-36,7-1-44,-7-2-16,0 0-12,3 3-56,-3-5 0,0 1-4,9-4 0,-9 4-8,3-3-124,3-3-16,-3 0-8,4-1 48,-4 0-84,3-1-24,-3 1 56,3 3 64,-3 2 24,-3-1 72,6 6 12,-6 0 72,4 3 24,-4-1 16,0 2-16,0 2-12,0-2-96,0 2-44,0 0-64,0 0-100,3 0-32,3 0-4,-6 2 88,3 0 96,6-1-36,-9 4 24,10-4 12,-10 4-28,6-2 80,-3 1-40,6 0 36,-9 0 4,6 0-4,-3-1 12,-3-1 4,4 4-4,2-4 0,-6 4 0,0-2 96,0 2-44,0 0 32,0 1-80,0-1-4,0 0 0,0-1-24,0 3 24,0 0 68,-6-2-64,2-1 64,4 1 4,-3-2-24,3 2 60,-6-4 52,3 2-28,-3 0 12,-3-3 48,9-1-56,-10 0-28,7 2-24,-6-2 0,9 0-12,-6 0 0,3 0-12,3 0-60,0 0-4,-4 0-68,4 0 0,0 0-36,0 0-12,0 0-60,0-2-28,0 2-92,-6 0-40,6 0-24,0 0-48,0 0-60,-3 0-84,3 0-152,0-1 108,0 1-24,0 0-508,0 0-1473,-6-2-619,6 2-1400,0-2-145,0-2 1673,9 13 3096</inkml:trace>
  <inkml:trace contextRef="#ctx0" brushRef="#br2" timeOffset="0.99">25320 17473 1564,'0'0'2244,"0"0"-836,0 0-275,0 0 231,0 0 220,0 0-344,0 0-208,0 0-136,0 0 12,0 0-56,19-4-248,-19 4-84,0-1 80,0 1 57,0 0 55,0 0 340,0-3-264,0 3-224,0 0-148,-10-2-184,10 1-100,-9 1-68,0-2-64,3-1-40,-4 3 40,1 0 4,-6 3 8,2-1-12,1 1-40,2 5 40,-5-2 52,6 2 72,-1-3 48,7 3-28,-6 2-32,9-1-16,0 1 36,0 2-56,0-1 68,3 1-36,3-3 28,7 1 20,-4-4-32,6 2 20,-5-5-60,2-3 12,1 0 4,2 0-16,-3-1-36,-2-7-36,2 2-4,4-1-8,-7-6-8,0 4-136,-6-4-16,7-3 40,-7 3 24,3-3-136,-3 1 88,3-3-88,-3-1-24,-3 1 12,0-1 64,7 0 32,-7 0 76,0 0 8,0-3 64,0 7-268,0-2 84,0 3 184,0 2 72,0 3 76,0 3 44,0 0 76,0 4-96,0 0-24,0 0-28,0 2 0,0 0-120,0 0-136,0 2-192,0 4 36,0 2 292,0 3 268,0 5 240,3 3-140,-3 2-16,0 3-64,0-2-56,0 4-4,0-3-20,0 0 20,6-4 52,-6 3-16,0-5-80,0-2-76,3 1-104,-3-5 4,0-1-8,0 2-4,0-7-4,0 3-64,6-2-28,-6-4-44,0 0-144,0-1-88,0 2-96,0-3-60,0 0-28,0 0-132,0-4-152,-6 2-184,6-4-2957,-3 2-3255,-3-4-529</inkml:trace>
  <inkml:trace contextRef="#ctx0" brushRef="#br3" timeOffset="0.99">18418 18224 4636,'0'0'3965,"0"0"-1985,0 0-744,0 0-164,0 0 24,0 0-96,0 0-544,0 0 32,0 0 57,0 0 3,-9-4-40,9 4 0,-3 0-100,3 0-48,0-1-16,0 1-40,0 0 40,0 0-40,-7 0-20,7 0-40,0 0-36,0 0-16,0 0 40,0 0-24,0 0-16,7 0-20,-7-2-40,3 2 28,6-3 116,0 3 64,10 0 180,-7 0 0,7 3-192,3-1-76,2-1-24,-2 1 4,0 0-40,3 0-84,-4-2 60,1 0-48,-3 0-120,-1 0 0,1 0-48,0-2-36,-7 0-24,-3 2-84,4 0-124,-13-2-116,6 2-52,-3 0-12,-3 0 60,0 0 48,0 0-48,0 0-96,-3-1-116,-3 1-264,6-5-404,-10 5-1749,7-3-4611,-6 1-157</inkml:trace>
  <inkml:trace contextRef="#ctx0" brushRef="#br3" timeOffset="0.99">18310 18033 2088,'0'0'2448,"0"0"-699,0 0-309,0 0 28,0 0-176,0 0-236,0 0-92,0 0-72,0 0-64,0 0-108,0 0-404,0 0 96,0 0 92,0 0 13,0 0-17,0 0 68,0 0-36,0 0-124,0 0-100,0 0-76,0 0-24,0 0-48,0 0-36,0 0-56,0 0-64,3 0 0,6 0 132,6-2 204,-2 2 236,5-2 80,4 1-232,3-2-60,0 1-36,3 0 48,3 2 84,-7-1 60,-2 1-100,6 0-132,-9 0-140,2 1-28,-8-1-60,5 0 0,-2 0-12,-4 0 0,7 0 0,-7-1 0,4-1 24,-10-1-24,13 0 12,-10-3 0,0 4-52,7-4-4,-10 2-4,3 3-12,1-4-84,-1 2 12,0 1-12,-3-1-36,-3 2-24,4 1 12,-7 0-40,0 0-80,0 0-84,0 0-64,0 0-60,0 0 12,0 0 24,0 4 60,-7-2-24,4 1-124,3 2-268,-6-4 116,3 1-196,3 0 724,-6 1-3929,6-2-59,0 1-1217</inkml:trace>
  <inkml:trace contextRef="#ctx0" brushRef="#br2" timeOffset="0.99">20694 17875 3160,'0'0'5801,"0"0"-3401,0 0-1156,0 0-288,0 0 12,0 0-340,0 0 92,0 0-55,0 0-225,0 0-168,0 0-60,9 3 84,-9 4 224,6-2 132,-2 3-60,2 1-104,-3 1-48,3 2-48,-3-1-16,6 1-96,1 0 36,2 1-36,-6-2-88,4 2-60,-7-2-32,6 0-4,0-1-24,-6-2-24,4-1-44,2 0-4,-6-2-48,3-1-12,-3-2 12,-3 0 0,0-1 0,0-1-16,0 0-104,0 0-100,0 0-8,0 0-188,0 0-132,0 0-188,-3 0 76,3-3-292,-6 1-2877,3-2-2847,-3-4-837</inkml:trace>
  <inkml:trace contextRef="#ctx0" brushRef="#br2" timeOffset="0.99">20812 17867 6021,'0'0'2896,"0"0"-1592,0 0-504,0 0 164,0 0 228,0 0-112,0 0-332,0 0-296,0 0-52,0 0-32,0 0-67,-3-8-49,3 8-52,-7 0-40,4 2-24,3 0-24,-6 6 36,3 1 128,0 1 280,-3 5 144,-4 1-88,7 2-144,-3-1-28,3 1-28,-6 1 4,9-2-112,-10 1-136,10-4-96,-6 2-64,3-5-4,3-1-4,0 0-4,-3-3-4,3-2-52,0 0-36,0-1-52,-6-2-80,6 0-64,0 0-112,0 0-48,0-2-36,0 2-76,6-2 120,-6 0-184,0 0-624,3 0-3165,-3-2-1887</inkml:trace>
  <inkml:trace contextRef="#ctx0" brushRef="#br2" timeOffset="0.99">20495 18015 4292,'0'0'2357,"0"0"-645,0 0-520,0 0-168,0 0-124,0 0-156,0 0-80,0 0 0,0 0-128,0 0-4,0 0-80,0-11-236,0 11 84,-6-2 16,3 2 12,3-1-111,-3-2-45,-3 3-60,-3 0 0,5 0 0,-2 0-12,-3 0-48,-3 4-48,2-2-4,1 4 0,0-1 4,-4 1 96,7 2 12,-6 0 36,2-3 124,7 5 64,-3-2 20,3 0-36,3 0-48,-6-1-52,6 1-48,6-3-60,-3 3-28,6-2 28,1-2 8,-1 0 4,0-2-28,4 0 16,2-2 24,-9-2 20,13-4-44,-10 2 8,1-2-36,5-2 16,-9-1-28,4 1-12,-4-2-48,6 3-8,-12-3-4,6-1 4,-2 1-4,-4-3-8,0 1-76,0-1 36,0-1 36,-4 2-76,4-2 16,-6 3-48,3-2-4,-6 1-32,3 0-16,2 3 48,-5-1-108,0 2 72,6 1 64,-7-1 96,4 6-4,-3-1-40,6-2-20,-6 5 16,-1 0 40,10 0-68,-3 0-20,-3 0-28,3 0-60,3 0-88,0 0-12,0 3 136,0-1-232,0-1-168,0 1-212,0 2-337,0 0-39,0-1-44,0 3-192,0-4-200,0 4-420,0-4 132,0 4-277,0-4-15</inkml:trace>
  <inkml:trace contextRef="#ctx0" brushRef="#br2" timeOffset="0.99">21562 18131 4456,'0'0'2877,"0"0"-765,0 0-1192,0 0-364,0 0 48,0 0-40,0 0-116,0 0-88,0 0-4,0 0 52,0 0 188,9 8 12,-9-2-204,0 0 84,4 3-8,-4-1-27,0 0-93,0 1-84,0-1-40,0 2 84,0-2-48,0 0-112,0-3-36,0 1 0,0 0-52,0-3 16,0 2-16,0-2-68,0-1 60,0-2-56,0 4-8,0-4-124,-4 2-184,4-2-88,-6 0 40,6 0 44,-3-2-348,3-2-785,-6 1-1659,6-4-2264,0 4 211</inkml:trace>
  <inkml:trace contextRef="#ctx0" brushRef="#br2" timeOffset="0.99">21435 17991 5004,'0'0'2109,"0"0"-849,0 0-340,0 0 124,0 0 40,0 0-96,0 0-220,0 0-156,0 0-68,0 0-24,0 17-180,0-11-88,0 0 100,0-1 76,0 5 97,0 0-25,0 1 168,0 1-48,0-1-116,-6 1-64,6 1-72,0-1-72,0 2-52,-3-3-100,-3 0-8,2 1-16,4-2-68,-9 0 20,9-2-32,0-1-40,-3-1-60,-3 0-28,6-3-80,0 2-40,0-2-220,-3-3-160,3 0-64,0 0 232,0 0-36,3 0-236,3 0-1457,-6-5-2111,3 0-2465</inkml:trace>
  <inkml:trace contextRef="#ctx0" brushRef="#br2" timeOffset="0.99">21361 18031 1760,'0'0'2360,"0"0"-743,0 0-369,0 0 92,0 0-136,0 0-184,0 0-156,0 0-184,0 0-128,0 0-92,0 0-68,-25-6-72,25 6-92,0 0 76,-6 0 64,6-2-128,0 2 12,-4-2 100,4 2 0,0 0-8,0 0-59,0-1-9,0 1 24,0 0 96,0 0 164,0 0 4,0 0-156,0 0-176,0 0-60,0 0-60,0 0-68,0 0-44,0 0-124,0 0 124,4 1 64,-4 3 204,6 0 0,-3 0-8,-3 4-4,3-2 48,3 2-72,-3-3-28,3 3-32,-6-2-64,10-1-48,-7 1 16,3-2-28,-3 2-40,3-5-8,-3 6 0,4-6-8,-7 1-40,3 2-16,3-2-32,-6-2 36,0 2-12,0-2-16,3 0-92,-3 0 44,0 0-32,0 0-64,0 0-96,0 0-140,0 0-132,0 0 132,0-4-208,0 0-652,0 2-3105,0-1-1539,0-3-413</inkml:trace>
  <inkml:trace contextRef="#ctx0" brushRef="#br2" timeOffset="0.99">21699 18068 5376,'0'0'3197,"0"0"-1385,0 0-728,0 0-416,0 0-132,0 0-12,0 0-16,0 0 64,0 0 76,0 0-248,0 0 140,12 19 81,-12-10 39,0 1 124,0-2-44,3 3-104,-3 1-120,6-2-76,-6 0-36,0-1-64,0-1-36,3 0-96,4-3-76,-7 1 4,3-2-40,-3 0 0,0-2 4,0 0 8,0-2 0,0 0 24,0 0 28,0 0 32,0 0 100,0 0 60,0 0-40,0 0-32,0-2-52,0-2-120,0 0-28,0-4-80,0-1-4,0-1-80,0 0-36,0-3 72,0-1 40,0 1-136,0-2 80,0-1-44,0 0-36,0 0-12,0-2-148,0 1 52,-3-1 68,-4 1 184,4 3 48,3 3 88,0 1-52,0 2 48,0 5-24,0-2 16,0 2-4,0 1-36,0-1-84,0 2-44,0 1-88,0 0-88,3-2 40,7 2 0,-4 0-28,-3 0 4,6 2 8,-3 2 4,4 0 8,-7 2 28,6-1 44,-6 3 4,7 0 12,-4-1 32,-3 1 4,3 0 48,-6-3 12,3 3 0,-3 0 4,0-2 0,6-1 4,-6 3 68,0-2-68,0 2-4,0-3-4,0 1 8,-6-2 0,6 0 4,0 0 48,-3 0-52,3 0 76,-6-3 24,6 1-8,-3 3 44,-3-5-20,2 1-16,-5 1 0,3-2-48,3 3 12,0-2-8,-7-1-16,4 0-4,3 2-44,-3-2-124,6 0-32,-3 0 0,3 2-28,0-2-96,0 0-72,0 0-132,0 0-240,0 0 224,0 2-176,0 0-520,3 0-1461,-3-2-435,6 0-2600,-3 0-597</inkml:trace>
  <inkml:trace contextRef="#ctx0" brushRef="#br2" timeOffset="0.99">18905 18896 1540,'0'0'6125,"0"0"-3625,0 0-772,0 0-372,0 0-36,0 0-296,0 0-436,-28 10-23,22-7-65,-7 5 8,4 0-88,0 0-48,-1 1-28,1-1-296,0 2-48,6-4 0,-7-1 556,4 1-92,3-4-464,3 2-84,-9 0 28,9-1 52,0 2-76,0-4-128,0 3-112,0-1 88,3 2 124,3-1 108,3 1 96,4 0-92,-7 0 84,6-1 12,-2 0-16,-1 0 28,3 1-28,-2 0-8,5 0-36,-5-1-40,-7 0-60,6 2 8,-6-3 52,3 4-12,-3-4-60,4 1-4,-4 0 28,-3 2-4,0-3 52,0 4 120,-3-1-8,-7-1 12,10 1-64,-9 2 24,6 0 28,-3-3-52,-4 1 52,1 0-28,6-1-8,-3 0-4,-4-4 12,7 3-20,-6-4 8,3 2-60,3 0 60,0-2-24,-4 0-40,4 0-8,-3 0-12,3 0-48,3-2 48,0 0-132,-6 2-28,6-2-36,0 0-48,0 1-100,0-4-100,0 4 88,0-5-500,0 4-845,6-2-1363,-3 0-1556,-3 2 75</inkml:trace>
  <inkml:trace contextRef="#ctx0" brushRef="#br2" timeOffset="0.99">19116 18846 6261,'0'0'6832,"0"0"-5260,0 0-1028,0 0-192,0 0 36,0 0-8,0 0-239,0 0-141,0 0-253,0-29 125,6 27-124,-3 0-516,3-2-804,-3 4-472,4 0-1072,-4 0-1593</inkml:trace>
  <inkml:trace contextRef="#ctx0" brushRef="#br2" timeOffset="0.99">19122 18962 10649,'0'0'3176,"0"0"-2136,0 0-664,0 0-84,0 0 348,0 0 373,0 28 535,0-14-616,3-2-320,-3 2-172,6-3-60,-6-1-64,3-1-184,-3-1-48,7 0-84,-7-3-4,3-1-44,-3 0-24,0-4-36,0 4-136,0-4-84,0 0-136,0 0-88,0 0-96,0 0 192,0-2-160,0-2-788,0 1-3901,0-3-1948</inkml:trace>
  <inkml:trace contextRef="#ctx0" brushRef="#br2" timeOffset="0.99">19230 19128 2704,'0'0'3969,"0"0"-2241,0 0-496,0 0 84,0 0-56,0 0-124,0 0-28,0 0-492,0 0 116,0 0 109,10-2 255,-7-4 52,3 2-472,-3-4-236,3-2-136,-3 3 16,7 0-40,-10-3-12,9 2-112,-6 0-44,6 1-60,-9 0-52,7 2-4,-4 1-4,3 0-116,-6 3 64,3-4 12,-3 5-36,6-2-52,-6 2-32,3-1 32,4 1 16,-4 0-28,-3 0 28,9 3 112,-6-1 8,3 2 8,4 0 64,-7 4 12,3-2 88,-3 2-12,6-3-28,-3 4 16,-2-1-52,-4 0-24,9-2-64,-9-1 76,3 2-84,3-4 0,-6 1-48,0-2 0,3 0-60,-3-2-40,6 0-156,-6 0-320,0 0-184,0 0 232,0 0-328,0-2-2089,0-1-4491,0-5 163</inkml:trace>
  <inkml:trace contextRef="#ctx0" brushRef="#br2" timeOffset="0.99">19571 18998 5196,'0'0'2629,"0"0"-889,0 0-644,0 0 12,0 0 376,0 0-64,0 0-612,0 0 88,0 0-147,0 0 71,0 0-304,4-27-156,-8 27-68,-2 0-56,3 0-128,-3 5-20,3-2-28,-6 3 0,2-1-56,-5 5 8,6-2 4,3 4 116,0-2-84,-4-1 28,4 1-72,-3-1 68,3-1-68,3 0 8,0-1-12,0-1 0,0 0-72,0-2 60,3 2 12,-3-4-4,6 1-52,-3 0 56,4-3 12,-4 1 48,-3-1-56,9 0-4,-6-1 0,6-4-12,-2 4-64,-4-6-32,6 4-36,0-1 140,1 0-64,-7-2-44,6 1 40,0 0-4,1 0 4,-4-1-40,3 0 112,-6 1 52,3 0 44,-6 0 4,4 1-16,-4 0 40,0 0-12,0 0 44,0-2-20,0 5 0,-4-3-16,4 2 4,-6 0-112,6 2 0,0-2-12,0 2-12,-3 0-124,3 2-48,0-2 28,-6 6 156,6-3 52,0 3 68,0 1 16,-3-2-24,3 3-100,0 0 84,0-2 12,0-1-96,0 4-8,0-1 72,0 0-4,3 2 64,-3-2-28,0 1-8,0 1-92,6-1-8,-6 1 124,0 0-4,3 2-60,-3-1 28,6 0-4,-6-1-80,0 4 8,0-3-4,0 1 76,0 2-36,0-3-48,0 0-4,0-1-4,0 2-40,0-2 36,0-1-36,0 1 48,0-2-4,-6 1-4,6-1-16,-3 0 24,3-1 8,-6 1 40,3 0 0,3-2-44,-6-1 44,3 1 52,-4-4-28,7 4 60,-9-3-56,6 0-76,-3 1 0,3-3-8,3 1-44,0-2-44,-4 3-84,4-3-40,0 0-12,0 0-36,0 0-48,0 0-36,0 0-104,0 0-156,0 0 172,0-3-176,0 1-512,0-1-3537,0-3-1339,0 2 575</inkml:trace>
  <inkml:trace contextRef="#ctx0" brushRef="#br2" timeOffset="0.99">18291 18753 508,'0'0'6557,"0"0"-3873,0 0-1188,0 0-868,0 0-124,0 0 56,0 0 116,0-29-16,0 28-116,0-4-292,0 2-36,0-2-28,3 4-36,-3-1 24,0 0 48,0 0 32,0 0-19,0 2-25,6 0-36,-6 0-28,0 0-36,0 0 0,0 0-12,0 0-24,0 0-28,0 0-48,0 0-44,0 0-44,0 0 0,0 0 4,0 2 84,0 2 0,0-1 148,0 4 0,0 0 64,0-1 232,3 1 112,-3 3-300,7-2-132,-7 1 12,0-1 48,0 0-36,0 0-28,3 0 28,3 1 12,-6-1 0,3 0-64,-3-1-48,0 3-44,0-2 120,0 1-52,0-1 28,0 2 20,0-1-36,6 3 52,-6-2-28,0 0 52,0 1 72,0-1 96,3-1 0,-3 1-148,0-1-96,6 1 28,-6-2-16,4 1 24,-4 1-48,0-2-60,6 0 84,-6 1-92,3-3 48,3 2-44,-6-3 4,3 3-12,-3 0 4,0-2 4,3-1 4,3 3-4,-6 0 4,0-2 0,4-1-4,5 2 40,-9-1-48,0-3 8,6 3 4,-6-2-4,3 2 4,3-3-8,-6 3 8,3-2-8,4 0-4,-4-2-12,3 2 4,-3-2-4,-3 0 12,9 0 0,-6-1 0,7-1 0,-4 0 4,3 0 0,-6 0-4,7 0-12,-4 0 0,0-1-36,0-1 44,7-2 4,-7 2 4,3 0 0,-6-4-4,7 2-4,-1-2-8,-6-1-48,6 1-28,-3 0-44,7-2-48,-13-1-28,9-1 28,-3 1-4,4-3 76,-7 0-24,0-1 80,3-1-32,-3-3 24,3-3 0,-6 1 0,10-2 56,-7 2-60,-3-3-8,0 3 68,6 2 4,-6 2 76,0 3-12,0 0-4,0 3-12,0-1 0,0 0-36,0 3 60,0-3 28,-6 4-4,6-2-36,0 3 12,-3-1-12,-7 0 16,10 0-64,-6 2 0,3-1-4,3-1 0,-9-2-8,9 3-8,0-1-64,-3-2 8,-4-2-8,7 0-48,0-1 48,-3-3-76,3 3 88,0 0 12,0-2 48,0 5 12,0 3 72,0-1-72,0 6 48,0-2-60,0 2-4,0 0-44,0 0-72,0 0-88,0 0-96,0 2 108,3 0-8,-3 2 20,0 0-60,7 2 48,-7 0-344,3 1-616,-3 1-2957,0-2-3175,0 2 443</inkml:trace>
  <inkml:trace contextRef="#ctx0" brushRef="#br2" timeOffset="0.99">20337 18774 2492,'0'0'5093,"0"0"-2709,0 0-1056,0 0-392,0 0 24,0 0-4,0 0-148,0 0-180,0 0 4,0 0-19,-6 0-165,6 4-136,-9 2-104,6 6 116,-7 1 20,7 4 112,-6 3 148,0 3 8,3 2-64,2 0-72,-2 2-88,6-2-60,0 0-24,0-1-76,0-3-32,0-2-88,6-1-96,-2-5 48,2 1-20,-3-3-40,6-1-4,-3-1-68,-3-3 0,7 0-12,-1 0 24,-6-4-40,3 2 4,4-4-108,-7 1-100,3-1-12,3 0-60,-6 0-88,0 0-244,4 0 32,-4 0-84,6 0-404,-9 2-1373,6-2-199,-6 0-1864,0 3-613</inkml:trace>
  <inkml:trace contextRef="#ctx0" brushRef="#br2" timeOffset="0.99">20551 18769 3788,'0'0'3229,"0"0"-829,0 0-1068,0 0-228,0 0 304,0 0 40,0 0-628,0 0 161,0 0 175,0 0-32,13 32-300,-13-24-88,3 0-80,3 1-12,-3-1-24,-3 2-64,0-2-48,0 0-60,0-1-36,6-1-88,-6 0-84,0 0-44,0-1-64,0-1-24,0 0-36,0 0-72,0 0-4,0-3-44,0 1 40,0 3-4,3-4 0,-3 1 0,7 2-36,-7 0 36,3-2 12,3 0 0,-3 0-4,3 2-44,-3-3 0,-3-1 40,10 0-76,-10 0 0,9 0-52,-6 0-44,3 0 12,-3 0-24,4 0-16,-7 0-56,3 0-28,-3 0-80,6 0-64,-6 0-24,0-1 8,3 1-116,-3 0-152,0 0 204,6-2-204,-6 0-304,3 0-328,-3 0-397,3 0 305,4 0 436,-4 0-160,6 0-1260,-9 0-704,6 0-881</inkml:trace>
  <inkml:trace contextRef="#ctx0" brushRef="#br2" timeOffset="0.99">20722 18788 7917,'0'0'4056,"0"0"-2788,0 0-428,0 0-56,0 0-52,0 0 125,0 0 15,0 0 216,0 0-520,0 0-336,0 0-120,-3-6-40,3 6-24,0 4-36,3 0 260,-3 2 68,0 3 124,0 3 196,6-1-100,-6 5-88,0 1-24,0 1 48,0 1-60,0 0-48,0 0-40,0 1-36,-6 0 76,6-1-124,0-6-60,0 2-60,0-3-84,0-3-52,0 1-8,0-2-12,0 0-60,0-4-72,0 1-84,0 0-72,0-4-112,0 1-92,6-2-152,-6 0-236,0 0 152,0 0-416,0 0 360,0 0-568,0-2-5045,0-5-4088</inkml:trace>
  <inkml:trace contextRef="#ctx0" brushRef="#br2" timeOffset="0.99">20830 18728 6673,'0'0'5132,"0"0"-3316,0 0-964,0 0-396,0 0-128,0 0 160,0 0 32,0 0-119,0 0-65,0 0 124,16 16 356,-7-9-76,-6 5-104,7-1-96,2 1 32,-3 1-96,-3 3-76,4 1-144,-1-1-24,-6 3-52,-3-4 52,9 5-64,-9-1-48,4-1 4,-4 1 8,6-1 48,-6-1 76,0 2-4,-10-1-8,10-1-88,-6 2-72,3-1-80,0-4 4,-6 4 64,3-2-60,2-1-4,-2-3 0,3-1-8,-3-1-4,3-1-68,-3-3-60,3 2-88,3-4-44,-7 0-64,7-2-80,-3-1-152,3-1-156,0 0-232,0 0 80,0 0-76,0-3-1424,0-1-6789,0-6 1776</inkml:trace>
  <inkml:trace contextRef="#ctx0" brushRef="#br2" timeOffset="0.99">21429 18828 11057,'0'0'2560,"0"0"-1492,0 0-652,0 0-152,0 0 152,0-29 88,0 26-79,6-2-201,-6 2-224,3-1-188,-3 2-8,6 2-361,-6 0-639,0 0-1156,3 6-1792,-3-4-137</inkml:trace>
  <inkml:trace contextRef="#ctx0" brushRef="#br2" timeOffset="0.99">21475 18921 9653,'0'0'3268,"0"0"-1592,0 0-868,0 0-256,0 0 45,0 0 11,0 0 284,0 0 156,0 0-140,3 27-128,4-12-84,-4 1-260,-3 0-108,0 1-36,0-4-16,0 1 4,0-2-76,0-1-92,0-2-52,0-1-12,0 0-44,0-2-4,0-1-8,0 0-64,0-2-52,0 2-104,0-4-124,-3 1-120,3 0-60,-7 0-164,4 0-280,3-2 144,0 0-276,-9 0-2045,9-2-3251,-3-5-1557</inkml:trace>
  <inkml:trace contextRef="#ctx0" brushRef="#br2" timeOffset="0.99">21633 19017 4272,'0'0'4993,"0"0"-3081,0 0-1040,0 0-244,0 0 128,0 0 284,0 0-408,0 0 160,10 27 25,-10-17 115,0 2-252,0 0-136,0-1-116,6 3-144,-6-5-4,0 1-72,0-2-36,3-3-24,-3 1-28,0-4-8,0 2-4,0-2 52,0-2 20,0 0 100,0-2 148,3-2 32,3-1-144,-6-5-124,10-2-84,-7 1 28,3-5 68,-3 3 40,3-1-64,-3-1-48,4 1-36,-4 1-48,3 1-48,-6 0 48,3 3-48,0-1-4,3 4-80,-6-2 72,10 5-72,-7-1 12,-3 2-60,6-2-28,-6 4-8,3-2-36,3 2-4,-3 0 88,3 4 120,-2-2 4,5 6 68,-6-2 40,3 3 20,7-1 12,-4 2 24,-3-2-8,-3 1 32,6-4 0,-2 3 16,-4-2-64,6 0-92,-9 0-52,3-5 0,6 4-12,-9-2-60,0-1-48,0-2-52,0 3-92,0-3-136,0 1-48,0-1-48,0 2-60,0-2-140,0 0-228,0 0 212,0 0-420,0 0-2889,0 0-1675,0-2-1657</inkml:trace>
  <inkml:trace contextRef="#ctx0" brushRef="#br2" timeOffset="0.99">22378 18764 4092,'0'0'2953,"0"0"-641,0 0-828,0 0-120,0 0 16,0 0-240,0 0-548,0 0 48,0 0 41,0 0 31,0 0 44,-13 7-212,7-1-128,3 3-48,-3 3 0,-4 1 120,7 7 88,-6 2-80,0 5-92,6 2-64,-7 4-40,4 2-8,3-4-24,-3 2-100,6-6-60,0-2-104,6-4-4,-6-2-72,9-3-12,-6-5-48,4-1 20,-4 0-20,6-3-12,0 0-52,-6-4-56,4 3-148,-4-4-196,-3 0-320,6 0-28,-6 0-524,0 0-3737,0-2-1980</inkml:trace>
  <inkml:trace contextRef="#ctx0" brushRef="#br2" timeOffset="0.99">22492 18809 3072,'0'0'1880,"0"0"-603,0 0-237,0 0 400,0 0-4,0 0-224,0 0-184,0 0-160,0 0-80,0 0-116,-15 6-320,15-6 40,0 0-16,0 0-64,0 0-55,6 2-5,-3 0 96,6-2 432,1 4-36,-1-2-316,3-1-168,-2 1-28,5 2-36,-2-2 24,-4 0 0,3 2-72,-2-2-60,5 0-48,-6 0-40,-5 0-64,5 0 4,3 0 48,-6-1 12,-2 1 0,2-2 60,-3 0-8,3 0-4,-3 0 12,-3 0 36,6 0-8,-6 0-76,0 0-12,0 0 60,0 0 60,0 0-52,-6 5-68,3-2-48,-3 1 40,3 2-68,-3 1 4,-4 1 60,-2 2-72,3-2 20,5 1 4,-2 1 48,3 0-48,-6-3 56,3 3-4,6-2 4,-3-2 0,-4-1 0,7 3-60,0-4 64,0 0 4,0-1 8,0 2 96,0-2-60,0-1 36,10 2-20,-10 0 20,6-2 0,-6 2-8,3-2-4,3-1 0,-3 4-24,3-4 4,-2 3-44,5-1 0,-6 0-4,6-1-4,-3 4-8,-2-3-4,2 2-64,-3-2 4,3 2-12,-3 0-40,-3-1 16,6 1 20,-3 0 16,-3 0 12,0-1-36,4 0 88,-4 2-8,6-3 12,-6 4 4,0-4 0,0 1 88,-6 0 20,2 2 40,1-2 8,-3 2 4,3 0-36,-3-3-16,-3 3-48,5-2 36,-5 2 28,0-1-40,0 1-72,-1-2 72,7 2 16,-6-2-28,3 1-64,-4 0 36,10-2-44,-9-1-8,6 0-64,3 2-12,-6-4-16,3 2-8,3-2-40,0 2-80,0-2-64,0 0-40,0 0-84,0 0-84,0 0-76,0 0 180,0 0-48,0 0-260,0 0-597,3-4-1863,3-2-2996,-6 3 423</inkml:trace>
  <inkml:trace contextRef="#ctx0" brushRef="#br2" timeOffset="0.99">22796 18745 2856,'0'0'7357,"0"0"-4861,0 0-1528,0 0-512,0 0 204,0 0-268,0 0 200,0 0 25,0 0-117,0 0-164,0 0-112,0-1-52,0 1 16,0 0 120,3 0 60,-3 0-8,7 0-104,-4 3-60,0 1 4,3 0 20,3 5 36,-6 1 12,7 4-24,-4 2 0,3 3 12,-6 2-48,3 2 120,-6 2 12,4 2-48,-4 0-52,0 0-56,0 0-40,0-2 52,0-1-28,-4-3-36,4-2-84,-6-2 0,6 1 24,-3-4-8,-3-3-52,6 0 48,-3-1-56,-3 0 4,3-4 4,-4 0 0,7-1-4,-3-1-8,-3 0-48,3-2-100,3 2-104,-9-2-40,9-2-20,0 1-88,0-1-136,-3 0-132,3 0-124,0 2 116,0-2-36,0 0-584,0 0-2761,0 0-1175,3-2-569</inkml:trace>
  <inkml:trace contextRef="#ctx0" brushRef="#br2" timeOffset="0.99">23699 19006 156,'0'0'4532,"0"0"-2147,0 0-437,0 0-500,0 0-240,0 0 24,0 0-164,0 0-232,0 0-320,0 0-36,0 0 12,-10-17-43,4 15-97,-3 0 20,-1 2-36,4-2-16,-9 2-24,2 0-36,-5 2 36,5 0-16,-5 1-84,2 3-72,-6-2-52,10 4 28,-7-2-28,4 2 28,3-3 32,2 3 52,7 0 0,-6 0-100,9-1-84,-6 3-4,6 0 0,0 1 0,6 3 4,3-3 8,-3 1 40,10 0-36,-4-3 60,4-1-24,-4-1 0,7-1-40,-7-2-8,7 0-8,-4-4-40,-2 2 40,-1-2-52,4-2-28,-7 0-56,0-2 32,-3 0 40,1 0 0,-4 1-28,6-1-4,-9 0 104,0 0 120,0-2-8,0 0-112,0-3-12,0 1-76,0-2-32,0 0-40,-3 1 60,-3 1 40,3 3 60,3-1-8,0 2-40,0 0 36,0 4-48,0 0-40,0 0-96,0 0-76,3 0 28,3 0 132,-3 2 112,3 2 124,-3 4 196,4 0-64,2 1 40,-6 3-100,3-1-24,-6 3-4,3-1 68,-3-1 8,10-1-112,-10 1-72,3-4 4,3 0-64,-3-1 0,-3-1-8,0-2-56,0-1 16,6-1-36,-6 1-112,0-1-60,0-2-40,0 0-32,0 0-4,0 0-100,0 0 88,0 0-136,0-2-304,0-1-1501,0-2-2355,0 1-1377</inkml:trace>
  <inkml:trace contextRef="#ctx0" brushRef="#br2" timeOffset="0.99">23903 19064 5288,'0'0'4985,"0"0"-3361,0 0-1380,0 0-236,0 0 556,0 0 340,0 0 100,0 0-464,0 0 40,3 34 12,0-26-3,-3 2 155,7 0-124,-7 2-176,0-3-76,0 1-84,0-2-40,0-3-36,0 1 36,0-2-24,0-4 24,0 2 64,0-2 44,0 0 196,0 0 68,0 0-8,0-2-76,0-2-100,3-2-80,6-4-88,-9 1-48,6-3-68,-3-1-52,3-2-36,-2 1-56,2-2-4,3 3-48,-6 2 0,-3-2 0,9 6 40,-9 1-88,10 0 8,-7 3-20,-3-2-12,0 5-24,9-1 0,-9 1 24,6 0 24,-3 1 8,4 4 88,-4-2 12,3 5 52,-3 0 44,6 0 60,1 3-24,-7-1-36,6 1-52,-3 1-56,4 0 0,-7-1-8,6-1 8,-6-1-60,3-1-24,4 2 12,-7-3-24,6-1-36,-9-2-100,6 0-116,-6 0-184,0-2-124,0-2-120,0 0-208,0 0 176,0 0-40,0 0-820,0-4-3853,-6-4-4376</inkml:trace>
  <inkml:trace contextRef="#ctx0" brushRef="#br2" timeOffset="0.99">24350 19012 11057,'0'0'3132,"0"0"-1892,0 0-588,0 0-99,0 0 467,0 0 240,0 0-460,0 0-396,-31 0-300,21 4-104,1 2 0,0 3 0,-4 1 60,4 0-48,0 1 76,-4 5-4,7-3 16,-3 2-16,-4-1 0,7 1-72,3 1 0,3-2 36,-3-3-48,3 0 0,0-1-4,0-2-8,3 0-48,0-5 48,3 2-36,4-4 48,-7-1 60,6 0-4,0-6-56,1 1-60,-1-5-36,3-2 20,4-1 76,-7-3 4,4-1 120,-4-2-52,0 0-64,4-5-8,-4 1-8,0 0-40,1-4-160,-1 2-72,0 0-52,0 2 28,-9 2 204,10 1 100,-7 6 56,-3 3 116,0 3 60,0 2 0,0 3 108,0 3-48,0-2-36,0 2-216,0 0-40,0 0-208,0 3-12,0 5 220,-3 4 124,-3 2 172,2 3 8,4 4-4,-9 2-32,9 0 0,0 2 24,-3 1-52,-3-4 28,6 4-4,0-7 52,0 3 108,0-5-184,0-2-144,0 1-12,0-5 84,6 1 28,-6-2-172,3-3-24,-3 1-4,0-4-44,3-1-196,3 2-248,-6-3-88,0-1 24,0-1-4,4 0-68,2 0-200,-6-1-148,3-4-464,-3 2-4237,0-5-5304</inkml:trace>
  <inkml:trace contextRef="#ctx0" brushRef="#br2" timeOffset="0.99">26111 18724 3360,'0'0'5241,"0"0"-2901,0 0-1092,0 0-420,0 0-60,0 0 80,0 0-292,0 0-168,0 0 28,0 0-100,0-1-127,3 1-65,-3 0 0,6 3 40,-6-1 96,3 4 288,-3 0 108,0 1-68,6 5-96,-6 1 12,4 3 44,2 1 64,-6 3 32,3 1-196,-3 2-120,0-2-112,0 3-68,6-2 20,-6-2-156,0 0-12,0-3-8,0-2-40,0-3 44,0-2 4,0-3 12,0-1-8,0 0 4,0-3 4,0-1 0,0-2 0,0 3 36,0-3 12,0 0 36,0 0-12,0 0-84,0 0 0,0 0 8,0-3 64,3 1-72,-3-1-124,6-3-20,-3 0 60,1 0 24,2-2 48,3 1-72,-6-3-4,6 0 28,-2 1 0,-4-1 56,6 1-68,-3-5 24,-3 4-12,0 1-24,4-1-4,2 0 76,-6 4-60,-3 1 24,6 1 44,-3 2-8,-3 0-72,7 2 72,-7 0-72,3 0-40,3 0 116,-3 4 8,3 0 68,-3 1 32,-3 3 8,10 0-64,-10 2-44,3-3-12,6 3-44,-9 0 52,9-1-4,-9-1-64,6 2-4,-2-1 76,2-1 0,-3 0 0,3 0 4,-3-3 0,3 1-4,-6-4-48,3 4 44,-3-3 4,0 2 48,0-3 88,-3-1 92,3 4 52,-6-4-88,3 3-20,-6-2-40,3 0-72,2 2-12,-2-3 0,-3-1-40,-3 3 4,5-1-12,4 0 4,-6-1-4,0-1-12,6 2-72,-4-2 24,-2 3-36,6-3-12,-6 1-52,9-1-80,0 2-52,-7-2-48,7 0-84,0 0-100,0 0-108,0 0-116,0 0 220,7 0-360,-7 0-1013,3 0-2499,6 0-1188,-9-2-721</inkml:trace>
  <inkml:trace contextRef="#ctx0" brushRef="#br2" timeOffset="0.99">26464 18825 9853,'0'0'4856,"0"0"-3560,0 0-355,0 0-109,0 0-176,0 0-432,0 0-224,0 0-136,0 0-188,0 0-32,0 0-192,19-24-793,-16 30-1863,-3 0-2552,6 0 499</inkml:trace>
  <inkml:trace contextRef="#ctx0" brushRef="#br2" timeOffset="0.99">26495 18954 2644,'0'0'5393,"0"0"-2933,0 0-492,0 0 96,7 25-980,-7-15 257,0-1 531,0 1-792,0 4-300,0-5-232,0 1-12,0 0-136,0-4-208,0-1-192,0 1 0,0-3-48,0 0-24,0-1-84,0 0-148,0-1-96,0-1-124,0 0-112,0 0-160,-7 0 232,7 0-240,0-3-1013,-3-2-4399,-3-2-2861</inkml:trace>
  <inkml:trace contextRef="#ctx0" brushRef="#br2" timeOffset="0.99">26570 19004 560,'0'0'6145,"0"0"-4765,0 0-1372,0 0 100,0 0 1228,0 0 380,0 0-344,0 0-464,0 0-296,0 0-196,0 2-88,0 0 100,0 4-136,3-3 232,-3 3 69,6 1-117,-6-2-132,0 1-120,3-3-12,-3 4-16,6-4 4,-6 0 32,3-2 76,-3 1 148,0-2 132,0 0-28,0 0-24,4 0 24,2 0 48,-6-2-52,0-2-84,9-1-72,-6 0-88,3-2-80,-3 0-52,4-1-180,2 0-36,-6 0-84,3 0 60,-3 3 52,-3 1-40,10 2-12,-10 0 52,0 0-56,3 2-20,3 0 0,-3 2 84,-3 0 60,6 1 36,-3 3 40,4 1 8,-4 0 12,3 0-36,-3 1-60,3 0 0,-3 0 12,0-5-24,4 5-40,2-2 0,-6-2-8,-3-2 0,9 2-8,-9-4-76,0 2-108,6-2-84,-6 0-16,0 0-188,0 0-236,0 0-180,0 0-200,0 0 144,-6-2-152,6 2-1525,0-2-4151,0-2-505</inkml:trace>
  <inkml:trace contextRef="#ctx0" brushRef="#br2" timeOffset="0.99">26836 18846 7629,'0'0'6808,"0"0"-5732,0 0-876,0 0-124,0 0 260,0 0 169,0 0 7,0 0-388,0 0-124,0 0-260,13 2-633,-13 0-971,0 1-2352,0-1-1653</inkml:trace>
  <inkml:trace contextRef="#ctx0" brushRef="#br2" timeOffset="0.99">26839 18998 6217,'0'0'4316,"0"0"-3108,0 0-836,0 0 488,0 0 752,0 0-728,0 0 61,0 0 103,10 29 200,-10-19-424,0 0-176,0 0-160,0-1-72,0-1-88,0-1-100,6-1-68,-6-4 20,3 2-20,-3 0-16,0-3-36,0-1-108,0 0-4,0 0-176,0 0-136,0 0-208,0 0-364,0-1-312,-3-1 228,-3-4-3137,6 1-8180</inkml:trace>
  <inkml:trace contextRef="#ctx0" brushRef="#br2" timeOffset="0.99">26917 19047 1800,'0'0'4881,"0"0"-3333,0 0-588,0 0 408,0 0 280,0 0-156,0 0-312,0 0-676,0 0 212,25 24 1,-22-24-45,-3 5 72,6-5-164,-6 0-116,3 0-8,-3 0 8,0 0 0,10 0-76,-10-5-72,9 4-60,-6-3-84,3 0-4,-3-1 4,3-1-28,-2-1-60,5 2-24,-3-3 16,-3 2 32,0 1-24,3 1-12,-6 0-12,0 2 28,4 0-80,2 0 76,-6 2 0,3 0-72,-3 0 40,0 0-52,0 0-72,6 0 64,-3 2-4,-3 2 12,6 1 64,-6 1 68,3 4 76,4-2-40,-4 3-24,6-1 12,-9-1-44,9 1-16,-6-2-36,7 1-12,-4-2-48,-3-1-4,3-3-92,-3-1-160,-3 0-176,0 0-124,0-2-208,0 0-172,0 0-260,0-4 312,0 2-732,-3-4-3661,-3 3-4336</inkml:trace>
  <inkml:trace contextRef="#ctx0" brushRef="#br2" timeOffset="0.99">27181 19006 5228,'0'0'6249,"0"0"-4789,0 0-772,0 0 276,0 0-220,0 0 88,0 0-103,0 0-281,27-21-176,-27 21-172,0 0-100,0 0-164,0 0-96,0 4 260,-9 3 64,6 1 184,-6 4-36,-1 2 60,1-3-40,-6 2 116,12 1-116,-7-3-60,7 3 36,-3-2-84,3-3-112,-3 1 64,6-1-76,-3-1-8,3-2 8,0-2 64,3-2 68,3 2 52,-3-4 24,3 0 24,-3 0 100,7-6-52,-7 0-124,6 0-44,0-3-40,1-3-72,-1 0 96,0 1-56,0 0-28,4-2 84,-7 4-48,-3 1-24,3 3 24,-3-1-48,-3 0 124,0 4-16,7 0 36,-7 0 4,0 2-28,0 0-44,0 0-76,0 0-96,0 0-36,0 0-28,0 2 64,-7 2-24,4 2 72,-3 2 48,3-1 0,-3 3 0,6 1 68,-3 1 52,-7 0 76,10 1 20,0 1-44,-6-1-40,6 4 0,0-1 40,0 0 164,6-1 328,-2 0-24,5-1-240,-3 1-124,-3 1-60,3-3-12,-3 1-60,4 2-32,-4-5-4,3 2-48,-3 1 12,-3-1-60,0-1-4,0 0 0,0-3-8,-3 2-12,-3-1-84,-4 0 24,7-3 24,-6 3-64,0-2 4,-1-2-24,1-2 36,-3 2 0,2-3-12,4 0-24,-3-2-24,6-1 24,-3 0 32,3-1 28,3-2 72,0-2-4,0-3-152,0-3-180,0-3 32,9-4 112,-6 1 84,6 2 24,7-2 36,-7 1-20,-3 0 68,4 1 52,5 1 32,-6 3-36,1-3 48,2 3 0,-3 1 24,4-1-36,-4 1-32,0 0-44,1 0 52,-1 5 12,0-3 24,4 2-36,-7 1 0,-3-1-52,3 2-8,-3 0-76,4 2-80,-4-2 60,3 2 88,-3-2-56,-3 3-104,3-2-132,3 1-28,-6 1 0,3-1-84,4 0-288,-7 0-408,0 0-16,0 0-392,0 0-2673,0 0-3931</inkml:trace>
  <inkml:trace contextRef="#ctx0" brushRef="#br2" timeOffset="0.99">27621 19165 3712,'0'0'1801,"0"0"-477,0 0-128,0 0 168,0 0-72,0 0-252,0 0-116,0 0-56,0 0-56,0 0-52,-22-26-408,22 25 264,0-2-51,0 1-129,0 1-112,3-1-112,-3 2-76,0-2-36,6 0-100,-6 2-72,4 0-52,2 4 124,-3-1 112,6 3 48,-6 2-24,7 0 188,-4 3 20,-3 3 0,-3 0 0,6 1 84,-6 0-72,0 2-28,-6 1-36,6-1-24,-9-1-60,5 2-48,-5-5-40,0 1 28,6-3-64,-7-2 0,4-1-12,3 0-60,-3-4-12,3 0-80,3 0-76,-6-4-184,6 0-208,0 0-260,0 0-136,0 0-64,0-7-1657,6 6-5651,-3-11 1219</inkml:trace>
  <inkml:trace contextRef="#ctx0" brushRef="#br2" timeOffset="0.99">25094 18958 860,'0'0'7629,"0"0"-4837,0 0-1100,0 0-432,0 0-504,0 0 164,0 0 109,0 0 347,0 0-612,0 0-468,-9-27-244,-1 23-52,7 0-8,-6 0 8,-1 2 4,1 0 8,-3 1 64,-4 1-64,4 0 0,-1 3 84,-2 1 4,-4 2 44,7 2 16,3-2 48,-4 3 72,4 1 12,3 1 76,-4 5-64,-2 1-12,12 1-40,-9 1-20,9 2-24,0-2-16,3-2 0,6 3-80,0-3-40,7-3 0,-4-1 0,7-3 8,-7-2-80,7-1-4,-4 0-80,-2-6 36,-4 1-12,4-2 0,2 0 12,-6 0 36,4-2-64,-4-1-68,0 0-12,-5 0-16,5-1-8,-9 0-40,6 2-32,-3-2 8,-3 2-48,0-2-100,6 3-120,-6-4-60,0 4-104,0-3-408,0 0-1277,0 0-1695,0 0-884,0 2 15</inkml:trace>
  <inkml:trace contextRef="#ctx0" brushRef="#br2" timeOffset="0.99">25336 19016 10349,'0'0'2312,"0"0"-2108,0 0 52,0 0-256,0 0 1016,0 0-116,0 0-232,0 0-88,0 0-203,0 0-193,0 0-44,-28 14 44,25-5 92,-4 1 192,4 1 164,-3 0-140,3 3-124,-3-1 48,6 1 0,0 0-136,0-2-84,6-3-100,-6-1-20,9-1-16,-6-1 48,7-2 4,-1-2 8,3 0-36,-2-2 64,5-2-28,-5-4-20,2 0-44,0-1-56,-2-1-48,-1 0-16,0-1-140,-3-3-52,-2 2-36,5-3 132,-9 2 16,3-3-16,-3 1-12,0-1-60,0 1 232,-3 0 4,3 4 168,-6-1 120,3 2-132,-1 5-88,-2-3-72,3 4-180,-3 2-52,-3 0-28,6 0-8,-7 2-36,1 4-52,0 0 36,-4 4-88,4-3-112,0 5-260,-1-3-825,1 1-1159,0-2-1860,9-3-781,0-1 2669</inkml:trace>
  <inkml:trace contextRef="#ctx0" brushRef="#br2" timeOffset="0.99">25590 19097 6205,'0'0'2820,"0"0"-1540,0 0-148,0 0 252,0 0-20,0 0-468,0 33-276,0-28 61,0 1-33,0 0 24,0 0-264,0-4-188,0 2-120,0-3 24,0 1 48,0-2 36,0 0 52,0 0-4,0 0 76,0 0 96,0 0 72,0 0 48,0 0 36,0-2-16,0-5-192,3 1-132,-3-3-112,0-3-36,6 0-96,-6 1 0,3-3-4,4 1-4,-4-1 8,-3 3 48,9-1 48,-6 3 16,6-1-52,-2 0 12,-4 3-60,3 0 60,3 0-60,-6 3-12,3 0-80,-2 2-52,-4 2-40,3 0 16,3 0-48,-6 0 8,9 4 76,-6 2 112,3 3 0,-2 1-4,2-1-36,-3 5 36,3-2 0,-3-1-32,3 1 44,-6 0 12,3-3-12,-3-1-4,0 0 4,0-3 8,0-1-8,4-2 60,-4 0-12,0-2 12,0 0 48,0 0 88,0 0 44,6 0 40,-6-2-40,0-4-144,3 1-88,3-5-4,-3-2-4,6-1-8,-2-1-100,-4 3 12,6-1 0,0-2 84,-2 5-108,-4 1 116,6 1 4,-6 1 0,6 0 12,-2 4 48,-4 0-56,3 1 8,-3 1-4,3 0-8,-3 0 0,3 3 40,-2-1 20,5 6-12,0-1-40,-6 1 4,7 2 60,-1-1-24,-3 1-40,3 0-8,-6-1-4,7-1-56,-10 0 48,9 0-48,-6-3 12,3 1-36,-3-2-12,-3 0-136,0-1-104,0-3-88,0 3-172,0-1-72,0-2-40,0 0-12,0 0 204,0 0-208,0 0-724,0 0-1397,0-2-3579,0-1-765</inkml:trace>
  <inkml:trace contextRef="#ctx0" brushRef="#br2" timeOffset="0.99">24536 17166 3332,'0'0'2213,"0"0"-977,0 0-636,0 0 8,0 0 212,0 0 32,0 0-232,0 0-204,0 0-96,0 0-76,-3-4-24,6 0 100,-3 4 116,0-2 216,0 1 76,0-1-28,0 2-132,0-3-112,0 2-320,0 1 140,6 0 24,-6 0-32,0 0-103,0 0-165,0 0-52,0 0-109,0 0 45,3 0 116,-3 4 4,0-2 0,6 1 48,-6 1 213,3 0 7,3 4 92,-2-2 292,2-1 160,-3 1-248,-3 2-252,9-3 4,-6 1-40,7 1 52,-10-2-40,9 3-48,-9-2-48,6-1 20,-3 3-68,3 0-4,-2 0 16,-4-1-16,6 1 4,-6 2 8,0-1 52,3 1 56,-3 0-20,0-1 44,0 1-156,0 4 28,0-3-52,0 0 0,0-1 0,0 4-96,0-3 84,0-1-84,0 1 60,0 0-60,0 0 84,3-1 0,-3-1-84,6 1 84,-6-1-84,0-1 0,0 2 48,0-1-8,3-1-48,-3 2-4,6-1 72,-6 1-72,0 0 8,0-3-8,0 3 60,0-2-48,0 2 0,0-1-4,0 1-4,4-1 56,-4 1-48,0 2-4,0-2-4,0-2-4,0 1-72,0-2-24,0 1 28,0 0 68,6-2 8,-6-3-4,0 3 0,0-2 44,0 2-40,0-4-4,-6 4 4,6-3-8,0 2-8,0 0 0,-4-1 0,4 0 0,0 2-40,0-3 40,0 4 8,0-1-4,-6-1-56,6 3 12,-3 0 48,3-1 48,0 1-44,0-1-4,-6 1 0,3 0 0,3 0 8,0-2 4,0-1-4,-3 1 36,3 0-40,0 0 0,-6 0 0,6-3-4,0 3-8,-4-2 0,4 2-40,0 0 40,-6-1 0,6 1-64,0-2 72,-3 2-4,3 0-8,0-1 4,-6 0-40,6 0 0,0 1 48,-3 0-8,-3-1 4,6 1 4,-10 2-8,7-4 0,3 2-48,-9-3 56,9 3 0,-3-2 4,-3 2-4,2 0 0,4-2 0,-6-3-8,6 5 4,-3-2 0,3-1 4,-6 0-4,6-1 4,0 4 0,0-4-4,0 2 0,-3-1 4,-3 1-4,6 0-4,0-2 4,0 2 0,-3 0 4,-4-1 4,4 2 4,3-2 40,0 2-40,-6-2 0,3 3 4,3-4 0,0 1 36,0 2-44,-3-2 0,3 2 8,0 0 0,-6-1-12,6 0-8,0 2 4,-3-3 0,3 2 4,-7 0-4,7-1-4,-3 2-4,3-2 8,-6 1 4,6 1-8,-3-2 4,3 2 4,-6-3 0,6 3 4,0-1 0,-3-2 4,3 1 0,-7 0 4,4 0 0,3 0-4,0-2-8,0 1 4,0-3 0,0 5-4,0-4-4,0 1-4,0-2 0,0 2 0,0 0-4,-6 0 4,6 0 4,0 0 0,0-2 0,0 1-8,-3 2 12,3-3-8,0 2 4,0-2-8,0 0 4,0 0-4,0 1 4,0-1-40,0 0 36,0 0-96,0 2 8,0-2 16,0 0-12,0 0-36,0 0-36,0 0-64,0 0-44,0 0-112,0 0-72,0-2-64,0 1-132,3-1-212,3-2-160,-6-2-936,0 0-3797,0 0-1260,-9 33 2721</inkml:trace>
  <inkml:trace contextRef="#ctx0" brushRef="#br2" timeOffset="0.99">23643 20196 3088,'0'0'2893,"0"0"-789,0 0-1184,0 0-348,0 0 216,0 0 192,0 0-108,0 0-284,0 0-280,0 0-208,9 2 16,-3-4 48,-3 2 28,-3 0 140,10 0 112,-10 0-28,9 0-76,-6 0-164,6 2 64,-2-2 72,-4 1 84,6-1 1,0 3-45,1-3-68,2 0-24,-3 0 64,7 0-40,-4 0-64,-3 0-72,4 0-72,2-3-4,-2 3-64,-4-1 44,0 1-12,4 0-40,-4 0-88,0 0-20,-2 0-4,2 0 0,-6 1 12,3 2 4,-6-1-4,3-2 0,-3 2 4,3-2-4,4 1 24,-7-1 28,0 2 48,3-2 8,3 0 80,-3 0 8,-3 0 4,0 0 0,0 0 0,6 0-4,-6 0-20,0 0-76,0 0 0,0 0-88,0 0-24,3 0 28,-3 0-28,0 0-24,0 0-24,0 0 20,6 0 16,-6 3 76,0-2 44,4-1 4,-4 2 76,0-2-76,6 0-8,-6 2 8,3 0 4,-3-2 80,0 2-8,0-2-28,6 0 4,-6 0 8,0 0-48,0 0-8,0 0-4,0 0-48,0 0-16,0 0-8,0 2-4,0-2 4,0 0 8,0 0 4,0 0 52,3 2 0,-3-2 8,0 1 4,0 2 104,0-1-56,0 0-52,0-1 172,0 4-48,3-2-112,-3-1 124,0 2-60,0 0 0,6 2-4,-6-4 64,0 4-36,0-3-28,0 3 128,0 0-92,0 0 40,4 0 48,-4-1-36,6 1 0,-3 4 12,-3-4 48,0 3 76,0-3-64,0 1-52,6 1-56,-6 2 32,3-2-20,-3 0-40,0 1 16,0-1-28,0 0 36,0 1-56,0-3 32,0 3-84,0-1 72,0 0 52,0 0-132,0 0 44,0-5 48,0 5-96,0 0 84,0-2-20,0-1-60,0 1 44,0 0 0,6 0-36,-6 0-8,0-3-4,0 5 0,0-4 48,3 0-48,-3 4 4,0-5 68,0 3-68,0 0-4,0-2 8,7 4 64,-7-3-60,0 1 28,0 2-40,0 0 0,0-3 48,0 1-48,0 2-4,0 0-4,0-3-68,0 1 76,0 2 0,0-4 8,0 2-4,0 0 4,3-1 4,-3 1-12,0-2 0,0 2 64,0 0-52,0-1 48,0 1-48,0-2-4,0 2-8,0 2 12,0-5 48,0 3-56,-3-2 44,3 2-48,0 0 8,0-3-8,0 5-8,-7-4 4,7 2-44,0-3 40,0 3 0,0 1-40,0-4 48,0 3 4,0-4-4,0 4 12,0-3 72,0 1-76,0 0-4,0-2 8,0 2 36,0 0-40,-3-2 0,3 4 0,0-3 36,0 3-44,0-2 0,0 2 44,0-3-44,0 4 8,0-1 8,-6-1-16,6 1-8,0-3 0,0 4 8,0 0 52,0-3-44,0 2 4,0 0 0,0-2 0,0 2 60,0-3-60,0 3 48,0-2 12,0 2-12,0-4-12,0 4-40,0-3 52,0 3-12,0-2-40,0 0 40,-3 0-40,3 2 0,0-5-8,0 3 0,0 0-4,0 0 4,0-2 8,0 4 40,-6-5-48,6 6 48,0-4 12,0 1-12,0 0 12,0 2-52,0-4-4,-3 4-4,3-3-8,0-1-4,-6 4 8,6-4-4,0 4-4,0-4 12,0 1-4,0 2 4,0-4 8,0 3-8,0 0-8,0-2 8,0 2 0,0 0 60,0-2-12,-4 4 36,4-3-84,0 3-12,0-2-96,0 2 108,0-3 72,0 3-72,0 2-96,0-4 96,0 2 28,0-3-28,0 3-72,0 1 72,0-4 96,0 3-88,0-2-8,0 0 48,0-1-36,0 4-12,0-6 4,0 3 68,0 0-72,0-2-80,0 1 80,0 4 44,0-6-44,0 4-40,0-2-8,0 1 48,0 0 64,0-1-64,0 2-72,0-3 72,0 4 4,0-3 96,0-1-100,0 2-72,0 0 72,0-3 68,0 6-32,0-6-36,0 4-108,0-2 108,0 2 40,0-2-40,0-1-120,0 4 48,0-4 72,0 1 40,0 1-40,0-2-48,0 3-12,0-2 60,0-1 44,0 0-20,0 2-24,0-1-72,0-1 72,0 3 72,0-4 12,0 4-76,0-2-8,0-1-72,0 0 72,0 2 4,0-2-4,0-1 0,0 4 52,0-3-52,0-1-72,0 1 16,0 2 56,0-2 0,0 0-8,0 0 4,0 2-4,0-2 0,0-2 0,0 1 0,0 1 8,0 1 0,0-3 0,0 2 0,0-2 4,0 0 4,0 0 4,0 1 0,0-1-8,0 0-4,0 0-4,0 0 0,0 2-4,0-2-4,0 2-36,0 0 36,0 0-48,0-2 12,0 2 48,0 0-4,0 2-8,0-2 4,0 1 4,0 0 4,0 0-4,0-3-8,0 2 8,0 2-4,0-2-40,0 0 40,0 0-4,0 0 8,0 0 0,0 0-44,0-2 44,0 2-40,0-1 40,0 2 0,0-3-8,0 2-72,0-2 76,0 1 0,0-1 8,0 0 0,0 0 0,0 0 0,0 0 0,0 0 0,0 2 4,0-2 0,0 0 4,0 0 40,0 0-36,0 0 48,0 0-48,0 0 60,0 0-24,0 0-36,0 0-8,0 0-4,0 0-8,0 0-40,0 0 0,0 0 36,0 0-48,0 0 48,0 0-48,0 0-24,0 0 0,0 0 24,0 0 52,0 0 8,0 2 0,0-2 12,-6 0 36,6 2-36,-3-2 60,3 0 0,0 2-24,-3-2-48,-3 0 4,6 2-4,-3-2 4,-3 2-4,2-2 0,-2 2 0,3 0 8,-3 0-8,6-2 0,-9 2 0,6-1 60,-7 2-48,7-1 36,-6-1-44,0-1 0,2 2 44,-2 0 16,-3 1-52,2-3-12,1 1-4,0-1-96,-1 0 96,1 0 0,-3 0 4,2 0-48,1 0-24,6 0-24,-6-1 12,3-2-36,-4 1-16,7 0 16,-3 1 12,3-1 36,-6-2-28,9 2 40,-7 2-36,4 0-24,3-2-52,-3 2-36,3 0-20,0 0-28,0 0-72,0 0-112,0 0-84,0 0 56,0 2 148,0-2-144,0 2-264,0-1-564,0 2-597,0-1 21,3-2-124,-3 0-984,0 0-1841,3-2 1705,-9-6 3112</inkml:trace>
  <inkml:trace contextRef="#ctx0" brushRef="#br2" timeOffset="0.99">24139 17961 5473,'0'0'4964,"0"0"-2652,0 0-732,0 0-732,0 0 180,0 0 285,0 0 23,0 0-736,0 0-476,0 0-120,0 0 192,12 10 172,-2-2 72,-10 1 44,3 4-20,6-2-160,-9 0-84,6-1-52,-3-1-48,3 1 4,4-2-112,-7 0 36,3 0-48,-3-5 4,6 1 0,-5-2-4,5 0-44,-9-2-68,9 0-128,-9 0-160,6 0-76,-3-4-72,-3-2-124,0 0-12,7 1 144,-7-3-216,0-2-408,0 1-849,0-2-171,0-2-532,0 4-448,0-1 131,0 2 853,0-1 1084,0 5 1096,0-2 756,0 3 304,0-3 372,0 4 433,0-3 551,0 4 8,0-1-496,0 2-256,0-2-664,0 2-40,0-2-11,0 2 491,0 0-548,0 0-412,0 0-232,0 0-120,0 4-64,3 2 212,-3 4 152,6 1 196,-6 5-24,0-1-148,0 5-36,0 0-48,0 0 56,0 3-104,0-2-40,0-2-120,-6 1-68,6-3-52,-3 0-48,3-3 8,-7-2-8,7-1-12,0-3-60,-3 0-4,3 0-8,0-5-48,0 3-108,0-2-76,0-4-140,0 1-136,0-1-124,0 0-244,0 0-188,-6-1 72,6-1-1504,0-8-8630</inkml:trace>
  <inkml:trace contextRef="#ctx0" brushRef="#br2" timeOffset="0.99">24002 18056 2780,'0'0'2476,"0"0"-575,0 0-253,0 0-212,0 0-108,0 0-12,0 0-92,0 0-440,0 0 12,0 0 9,0 0 43,-6-8 180,-3 8-376,9 0-184,-13 0-52,7 2-52,3 3-56,-6 0-80,0 1-20,-1 2-24,1 0 12,-3 1-52,12 1-48,-10-2-84,10 1-12,-3-2 0,3 1 0,3 0 4,-3 0 0,10-2 60,-1-3 44,0 2 24,0-4 4,4-1-40,-4 0 24,4-4-12,2-1-44,-6-1-16,1-2-48,2 0-8,-3 0-104,1 1 16,-1-5-12,-6 2 0,3 1-4,-3-1 100,-3 1-48,7-3-144,-7-2 44,-7 1-36,4-1 112,-3 0 8,3 0 72,-3-2 4,-7 6-48,4-1 48,6 1 8,-6 3-8,-1-1 0,4 4-48,-3 0 4,0 0 40,5 3 4,-2-1-84,3-1-36,3 3-76,0 0-60,0 0-124,0 0-120,0 0 20,0 0-64,0 0-244,0 3-356,0-1-381,0-1 29,0 1 12,3 0 20,3-2-476,-6 2-192,0 0 139,0-2 13,0 2 64,-9-18 1284</inkml:trace>
  <inkml:trace contextRef="#ctx0" brushRef="#br2" timeOffset="0.99">24700 17998 5016,'0'0'6833,"0"0"-4457,0 0-1532,0 0-352,0 0-88,0 0-24,0 0-19,0 0 15,0 0 204,0 0 188,0 0-92,28 25-84,-19-15-152,1 2-52,-1-1 52,-6-1-100,6 0-96,4-1-72,-4-1-4,-3-3-120,-3 3 24,7-2-68,-4 0 0,-3-2-4,6-3 0,-9 4-4,9-3-92,-5-1-24,-4 1-16,6-2-32,-3 0-172,-3 0-40,0 3-20,0-3 8,0 0-124,0 1 40,0-1-4,0 0-224,0 0-440,0 0-1213,0 0-607,-3-1-2100,-3-2 27</inkml:trace>
  <inkml:trace contextRef="#ctx0" brushRef="#br2" timeOffset="0.99">24815 17988 288,'0'0'5261,"0"0"-2477,0 0-960,0 0-508,0 0 16,0 0-120,0 0-312,0 0-348,0 0-24,0 0-23,0 0-69,0 3 36,-6 2 260,6 1 20,-4 2-136,-2 2-68,3-1-72,-3 3 24,6-1 60,-9 3-72,9-1-128,-3-1-128,-7 0-100,10-1-72,-9-2 16,9 1-36,-3 0-40,3-2-12,-6-1-100,3-1 40,-4-2-24,7 0-48,-3 0-88,3-2-96,-6-1-108,6 2-100,0-3-60,0 0-124,0 0 128,0-3-208,0 0-1012,0-1-3317,6-2-675,-6 0 1251</inkml:trace>
  <inkml:trace contextRef="#ctx0" brushRef="#br2" timeOffset="0.99">24933 18114 7173,'0'0'4364,"0"0"-2816,0 0-452,0 0-348,0 0 32,0 0 37,0 0-5,0 0 80,0 0-472,0 0-276,0 0 44,0 2 116,0 4 52,0 0 72,3 2 36,-3 1 0,0 1-100,0-1-8,0 3-80,0-3-68,0 1-76,0 0-24,0-3-44,0 1 32,0 0-36,0-4-48,-3 3 60,3-2-68,-7 0 0,4-1-4,3-2-12,-6 2-84,3-3-112,3 2-80,-6-1-40,6-2-72,0 2-100,0-2-112,0 0-204,0 0 260,0-2-380,0-3-1853,0 4-3655,0-9-741</inkml:trace>
  <inkml:trace contextRef="#ctx0" brushRef="#br2" timeOffset="0.99">25063 18062 6413,'0'0'4264,"0"0"-3104,0 0-828,0 0 80,0 0 468,0 0 200,0 0-512,0 0 36,0 0-12,0 0 9,9 33 195,-9-24-32,0 1-196,0-1 20,0 1 48,3 2-60,-3-2-128,0-1-168,0-1-60,0-1-4,0 1-20,0-2-28,0-4-20,0 4-40,0-4 24,0 0 16,0-2-16,0 0 0,0 0 12,0 0 40,0 0 44,0 0 64,0 0 8,0 0-12,0-2 16,0-2-88,6-2-84,-6-3-84,4-3-48,-4-2-96,0-3-72,9-1-36,-9-1 20,6-2 88,-6-2 48,3 0-84,-3-2-72,6 1 72,-6 2 20,0 0 112,0 3 4,3 6 108,-3-1-104,0 6 40,0 1 72,0 1 0,0 0 48,7 4-72,-7 0-96,0 0-68,3 0-88,-3 2-36,9 0-40,-6 0-8,6 4 48,1 0-16,-1 2 40,-3 2 72,4 1 12,-7 1-4,6 3 76,0-1 0,-6 1-48,7 1 60,-10-1 4,6-2 52,-6 2-52,0-2 92,0-1 24,0-1 36,0-1-24,-6-2 16,6-1 56,-3 3-48,-7-2 64,4-2-100,3 0 24,-6 0-24,6-3-12,-7 1-36,4 1 12,-3-1-76,6-2-8,-4 0-44,-2 0-52,6 0-36,3 0-12,-6 0-84,3 0-100,3 0-72,0 0-108,0 0-132,0 0-124,0 0-112,0 0-56,0 0-1088,3-7-3989,3 7-2592</inkml:trace>
  <inkml:trace contextRef="#ctx0" brushRef="#br2" timeOffset="0.99">29649 20597 1280,'0'0'2660,"0"0"-851,0 0-897,0 0-208,0 0-84,0 0-36,0 0-92,0 0-168,0 0-64,0 0 116,0 0 100,-10-2 80,10 2 60,0 0-52,0 0-12,0 0 8,0-1 0,0 1-28,0 0-64,0 0-188,0 0 60,0 0 72,4 0 45,-4 0-9,0 1 0,0 1 12,6 1-40,-6-2-36,0 1 8,0 4-48,0-4-24,0 2-24,0 0-4,0-1-48,3 3-48,-3-4-16,6 2-8,-3 0-12,-3-2-64,0 0 52,0 2-52,6-4-12,-6 2 36,3-1-32,-3-1-16,0 2 12,7-2-72,-7 5-12,3-5 0,-3 1-12,6 3 0,-6 0 12,3 2 8,3-1 52,-3 5 4,-3-2-52,10 1 36,-7 1-48,6 0-8,-9-2-52,9-1 56,-2-1-8,-7-2 12,3 0 12,3-2 0,-6 0 72,3-2 0,-3 2 12,0-2 12,0 0 16,0 0-4,0 0 36,0 0 16,0 0-40,0-2-132,0 2-84,6-2-112,-6-2-92,0 2-88,0 0-84,0 0-76,0-4-160,3 5-96,-3-5 164,0 4-368,0-4-1113,0 2-1711,0-2-960,3 3-297</inkml:trace>
  <inkml:trace contextRef="#ctx0" brushRef="#br2" timeOffset="0.99">29788 20603 1696,'0'0'4105,"0"0"-2685,0 0-432,0 0 372,0 0 72,0 0-224,0 0-276,0 0-332,0 0-180,0 0-68,0 0 16,10-11-152,-10 11 20,6 0 68,-6 2 72,0-1 69,0 4 15,0-2 248,0 3 172,0 0-156,0 1-160,0 5-12,-6 0 32,6 1 12,-4 3 24,4 3-76,-6 0 60,6 5-120,-3-5-132,-3 2-100,6 2-96,0-4-12,-3-1 28,-3 1-64,3-3-24,3-3-24,0-1-12,0-1-40,0-1 0,0-2-4,0 0-4,0-5-60,0 3-48,0-4 0,0 0-220,0 0-92,0-2-136,0 2-132,0 0-236,0-2-572,0 0 396,-7-4-1424,7 2-6349,-3-8 884</inkml:trace>
  <inkml:trace contextRef="#ctx0" brushRef="#br2" timeOffset="0.99">29394 20683 848,'0'0'1524,"0"0"-360,0 0-44,0 0 65,0 0 299,0 0 152,0 0-124,0 0-224,0 0-188,0 0-156,0 0 8,13-12-412,-13 10 52,0 2 149,0-2 95,0 0 264,0 2-388,-3-2-280,3 0-212,-10 0-76,7 0-80,-12 2-16,6-1 24,-4 1 4,-5 0-16,5 1 36,-5-1 40,2 4-4,-6 0 88,13-2-12,-3 4 0,-4-3-64,4 4-36,6-4 28,2 3-28,1 2-48,3-3-60,0 3 0,3 0 8,7 0 80,2 1-16,4-1 48,2 0-108,-2-4-8,9 0-4,-4-2-12,1-2-96,-3 0 8,-1-5 16,1 2 0,-7-3-12,4 2-4,-4-4 28,-3-1 24,1-1 36,-1-1-48,-6-3 4,3 3 56,-3-5 48,-3 3 16,0-3-64,0-1-144,0-1 68,0 1 40,0-1 32,0-1 4,0 2-316,0-2 36,0 1-24,0 1 192,0-1-20,0 5-16,0-1-48,0 3 116,0 1 80,0 2 96,0 5 28,0-1-4,0 2 4,0 2-124,0 0-100,0 0-276,-3 2-80,3 5 260,0 1 196,-6 5 268,6 5 408,0 5-164,0-2-144,0 5 180,0 1 44,0 0-8,0-2-208,0-2-160,0-2-24,6-1-140,-3-1-52,-3-4-40,7-2 36,-7 1 4,3-2 0,-3-3-48,6-1-84,-6 0 24,0-4-60,0 2-28,0-5-32,3 1-88,-3 0-96,0 1-160,0-3-88,0 0-96,0-3 104,0-1-788,0 1-3921,-3-3-2092</inkml:trace>
  <inkml:trace contextRef="#ctx0" brushRef="#br2" timeOffset="0.99">28740 20096 1292,'0'0'4897,"0"0"-2313,0 0-980,0 0-484,0 0-116,0 0-24,0 0-168,0 0-216,0 0-268,0 0-36,-12-16-68,12 16-72,0 0-104,0 0-40,0 0 0,0 0 108,3 0-4,6 0-32,-9 0 20,10 2 37,-10-1 63,9 2 136,0-1 172,0 0 64,1-2-192,2 1-96,4-1-60,-7 0 20,3 0-12,-2 0-8,2 0-80,4 0-32,-7 0-16,3 0 16,-2 0-32,-7 0-80,3 0-8,6 3-4,-6-1-36,-2-2 40,5 1-32,-3-1 40,3 2 12,-6 0-8,1 1-4,2-3-4,3 1 4,-6-1-4,-3 0-4,0 2-4,6-2-4,-6 0-28,0 0 44,0 0 48,0 0 16,0 0-52,0 0 0,0 0-12,0 0 0,3 0-48,-3 0-16,0 0-32,0 0-52,0 0-12,0 0 16,0 0 56,0 0 76,0 2 0,7-2 4,-7 1 4,0 2 4,3-3 0,-3 0 4,0 0 8,0 2 36,0-2-44,0 0-4,0 0 0,0 0 0,0 0 0,0 0-12,6 2-48,-6-2 52,0 1 8,0 4 0,3-4 8,3 6 64,-6-2 40,3 1 12,4 2 20,-7 1-20,3-1-4,-3 2 52,3-1 0,3 1-36,-3-2-88,-3 1 108,0 1-144,6 0 100,-3 1-4,-3-1 4,0 2 68,7-3-80,-7 3-28,0-3-12,3 1 24,-3-1-32,0 1-52,6 0 0,-6-1 84,3-1 0,-3 2-12,6-3-60,-6 1 72,0 0 4,3 2-40,-3-2 36,0-1-24,0 0 48,0 1-32,0 0-16,0 2 12,0-2 0,0-1 12,0 3-76,0-2 4,0 1 112,0-1-28,0 2-96,0-2 0,6 0 120,-6 1-120,0-4 60,0 5-56,0-2 8,0 0 48,0 0-12,0 1-48,0-3 4,0 0 0,4 0 80,-4 1-72,0-1 0,0 0 28,0 0-40,0-1 0,0 1 8,0 2 40,0-2-44,0-1 0,0 3 0,0-2-4,0 0-12,0 1 12,-4 1 4,4 0-4,0-2 8,0-1-8,0 3-44,0-2 36,0 0 4,0 0 0,0-3 0,0 3 4,0 0-12,0-2 12,0 2-4,0-2 0,0 2-4,0-3 8,0 2 0,0-2 8,0 3 4,0-2 48,4 2-56,-4-3 0,0 3 4,0 0 64,0-2-72,0 2 0,0-3-8,0 5-88,0-4 88,0 2 0,3 0 0,-3-2 4,0 3 4,0-3-4,6 2 4,-6 0 0,0-1 0,0 1 4,0-2 0,0 2 4,0-3 4,0 4 48,0-1-60,0-1 4,0 1 8,0 0-8,0-1 8,0 1 36,0-2-48,0 2-44,0-2 44,0 2-44,0 0 44,0-3 0,0 3-12,0-2 12,0 2-8,0-3-36,0 4 44,0-4 8,0 1 4,0 0-8,0 0 8,0 0 28,-6-1-36,6 3-8,0-4 0,-3 2-44,3-2 40,0 2-40,0 0 40,0-2 8,0-1 4,0 4-4,0-2 8,0-1-4,0 2-4,0-2 12,0 2-4,0 0-4,0-2 0,0 0 4,0 2 40,0-1-48,0-1 12,0 2 0,0-2-8,-4 2 4,4 2-8,0-4-8,0-1 4,0 5-8,0-4 0,0 3 4,0-2-40,0-1 44,0 4-4,0-4 4,0-1 4,0 4-8,0-4-4,0 3 4,0 0 8,0-2 0,0 0-4,0 2 0,0-2-60,0 0 60,0-1 0,0 4 0,0-4 0,0 3-4,0 0-40,0-2 48,0 0 0,0 2 4,0-2-4,0 1-8,0 2-4,0-3-48,0-1 52,0 4 0,0-4-52,0 1 48,0 0 4,0 2 0,0-2 0,0 0 8,0 2 0,0-2 0,0 0-8,0-1 0,0 4 0,0-4 0,0 1-40,0-2 36,0 2-36,0 2 36,0-2-36,0-2 40,0 2-44,0-1 48,0 4-4,0-5-4,0 2 0,0-1-36,0 1 40,0 1-4,0 0-36,0-3 40,0 5-40,0-4 44,0 1-8,0 0-36,0 2 40,0 0 0,0-4 0,0 3 0,0 0-4,0 0 0,0-3 0,0 5 4,0-4-56,0 1 60,0 0-8,0 0 4,0 2 0,0-2-40,0-1 44,0 1-44,0 3 40,0-4-4,0-1-36,0 5 44,0-4-4,0 1 0,0 0 0,0 2-40,0-2 48,0 0 8,0 1 0,0 0-4,0 0 0,0-1 0,0 2-4,0-2 0,0 0 4,0 0-4,0 2 0,0-2 8,0 1 4,0 2 0,0-4-12,0 1-8,0 2 4,0-2-8,0 2 0,0 0 0,0-2 0,0-1-48,0 4 52,0-3-40,0-1 40,0 1-44,0 0 44,0 0 4,0 0 0,0 0 4,0-2 0,0 2 4,0 0 4,0 0 4,0-2-4,0 2 4,0-2-12,0 2 4,0-2-4,-6 4-4,6-4-4,0 2 0,0-2 4,0 1 4,0-1 0,0 0 0,0 0-4,0 0 0,0 0 0,0 2-4,0-2-4,0 0-48,0 0 52,0 0-4,0 0 4,0 0 0,0 0-4,0 2 0,0-2 0,0 0 0,0 2-36,0-2 36,0 0-36,-3 0 40,3 2-8,0-2-44,0 0 52,0 2-40,0-2 40,0 0 0,0 0 8,0 2 4,0-2 44,0 0-36,0 0 36,0 0 16,0 0 32,0 0-36,0 0 0,0 0-48,0 0 0,0 0 36,0 0-48,0 0 0,0 0-4,0 0-8,0 0 0,0 0-36,0 0 40,0 0 0,0 0 8,-6 0 0,6 0 48,-3 0 16,3 2 44,-9-2 12,2 2 12,-2-2 16,-3 0-16,2 2-48,-2-2-24,-4 2-48,4 2 52,-7-2-16,7-1 12,-3 1-20,2 3-40,-5-4-60,8-1 56,1 2-4,-3-2-4,5 2-60,-5-2 20,3 0-8,6 0-36,-7 0-48,1 0-52,3 0 16,-4-2-4,7 2 64,-3-2 36,3 2 24,-6 0-16,9 0-80,0 0-40,-3 0-120,3 0-112,0 0-36,0 0 12,0 0 108,0 0-196,0 0-448,0 2-1589,3-2-539,-3 0-924,0 0-273</inkml:trace>
  <inkml:trace contextRef="#ctx0" brushRef="#br2" timeOffset="0.99">15488 20267 52,'0'0'3144,"0"0"-1736,0 0-1080,0 0-328,0 0 0,0 0 244,0 0 97,0 0-69,0 0-76,-22-9-104,22 9-28,-6 0 8,6 0-72,0 0-4,-3 0 4,3 0 156,0 0 80,0 0 348,-6 0 80,6-2-56,0 0-76,0 2-40,0 0-12,0 0-16,0 0-40,0-2 4,0 2-20,0 0-60,0 0-64,0 0-44,-3 0-48,3 0-192,0 2 0,0 2 0,0-1 320,0 3 204,-10 2 84,10 0 28,-9-1-84,9 1-288,-3 2 152,-3-1 149,-4 3-41,7-2-64,-3 1 36,-3 5 36,6-1-4,-7 2 12,1 5 20,6-1 52,-3 4-64,3 1-76,-4 1-108,7 1-36,-3-1-12,3 0-16,0 0-44,3-4-124,4 2-132,2-1-144,-6-3 44,6-4 52,4 1-192,-4-7-16,7 3 124,-7-4-60,-3-2-136,3-5-108,7 5-356,-7-6-588,-6-1 396,7 2-1088,-1-3-2637,-6 0-1563</inkml:trace>
  <inkml:trace contextRef="#ctx0" brushRef="#br2" timeOffset="0.99">15801 20349 416,'0'0'4584,"0"0"-2775,0 0-769,0 0-236,0 0 220,0 0 176,0 0-276,0 0-152,0 0-108,0 0-68,0 0-48,0-7-120,0 7-200,0 0-64,0 0 48,-6 0 128,6 0 88,0-1 65,-3 1-33,3 0 0,0 0-4,0 0-120,-3 0-76,3 0-88,-7 0-28,4 0-44,-3 0-12,-3 0-28,6 1-56,-7 4-4,-5-2-4,3-1 4,-1 4 8,-2-2-8,-4 0 8,7-2 64,-7 1 16,7 0-16,-7-1 4,7-1-4,-4-1 0,7 0 16,-4 2 60,-2-2-52,12 2-24,-6 0 16,5-2 32,-2 0 4,3 2-40,3-2-84,0 0 0,0 0-132,0 0-76,0 0-36,3 0 96,-3 0 148,6 0-4,-2 0-140,2 0-236,-3 2 0,0-2 96,3 2 276,-6 2-92,3-2-36,3 0-24,-6-2 24,0 1 68,0 4 68,0-4 12,0-1 72,-6 2-8,3 2-28,3-2 40,0 0-16,-6 4-60,3-4 0,3 1 0,-3 2-12,3-2 4,-6 3 4,6-2-4,-4 0 0,4 0 4,0 2 76,-6-5-84,6 6 52,0-4 8,0 1 16,-3 0-28,3-1 12,0 3 16,0-2 48,-6 2-64,6-4 12,0 4-72,0-3-8,0 4-4,0-6-48,0 5 52,0-4-68,0 0 28,0 2 36,0-4-72,0 2 8,0-2 4,0 0 20,0 0 44,0 0 8,0 0 8,0 0 80,0 0 24,0 0 48,0 0 48,0 0-24,0 0-36,0 0-28,0 0-20,0 0-52,0 0-48,0 0 0,0 0-60,0 0-4,6 0-68,-6 0-4,3 0 36,3 0 52,-2 0 0,5 0 48,0 0 48,0 2 76,4-2 0,-4 0-52,10 0 24,-7 0 28,7 0 0,-4 0 32,-2 0 28,-1 0-48,7 0 20,-10 0-32,6 1-52,-5-1-64,-7 3 52,6-1-52,0 0-8,-9-1 0,10 4-72,-7-4 12,-3 3 60,6 2 4,-6-3 8,0 4 60,0 0-24,0 1-32,0 0 80,0 2-24,-6-3-68,-3 3 120,-1 1-40,1-1-36,3 1-36,-4-1 60,-5 4 16,6-4-16,-4-1 36,1-1 16,3 0-28,-1-3 0,1-1-36,3-2 4,3 2-52,-7-4 36,10 2 0,0-2 24,-6 0-60,6 0-12,0 0-44,0-2-224,0-2-180,0 2-248,0-4 28,6 0-56,-6 1 244,0-3-344,0 2-1513,3 3-3591,4-7-2177</inkml:trace>
  <inkml:trace contextRef="#ctx0" brushRef="#br2" timeOffset="0.99">15891 20206 6673,'0'0'2816,"0"0"-1448,0 0-440,0 0 60,0 0-44,0 0-108,0 0-192,0 0-344,0 0 64,0 0 68,0 0 5,6 27-13,-3-20 84,7-1 88,-4 2-56,0 1-48,0 5-60,7-3-56,-4 5-92,0 3-100,-3 0-40,-2 5-20,2-1-16,-3 2 40,-3 2-140,0 0-4,0-2 0,-3 1 40,3-4 112,-10 2 40,4-3 72,3-2-88,-6 0-80,-1-1 44,1-1-132,0-1 48,0-5-48,5 1 40,-5 0-52,0-5-108,3-1-24,-4 0-64,7-3-132,-3 2-160,3-5-180,3 0-348,-6-2 68,6-4-1481,-3 0-5939,3-4 719</inkml:trace>
  <inkml:trace contextRef="#ctx0" brushRef="#br2" timeOffset="0.99">17234 20551 2904,'0'0'3025,"0"0"-777,0 0-1028,0 0-212,0 0 20,-28 14-128,25-12-56,-7 4-156,10-3-80,-3-1-164,-3 4-120,3 0 16,-3-1-64,3 3 0,3-2-19,-7 2 67,4-1-76,-3 3 28,3-2-16,3 1-88,-6-1-20,3 0 8,3 1 48,0-1-48,0 0-36,0 2-112,0-2 76,0-3-80,0 1 4,0 2-12,0-5 4,9 3 28,-9-4-32,3 2-108,6-2 56,-2-2 52,2 0 60,-6-4 12,6-1-72,1-3-4,-1-2-56,3 1-52,-2-5 36,5 1-120,-6-3-12,-2-2 8,2 3 124,0-2 64,0 0-84,-2-1 20,2-4-136,-6 5 76,3-4 24,-6 2-24,3-2 24,-3-1 24,0 3 88,0 0 4,-3 1 44,3 3-36,-6 3 52,3 1-52,3-1 152,-6 5-52,3 1 100,3-2-116,-7 6-32,7-2-16,0 2 28,0 0-68,0 2-8,0 0-76,0-1-84,0 1-64,0 0 112,0 0 52,0 0-4,0 0 12,0 0 4,7 1 40,-7 1 8,0 2 12,3-2 64,-3 6-28,0-3 128,6 3 96,-6 2-112,0-1 4,0 5-28,0-1 172,0 3 188,0 1-128,0 3-100,0-1 140,0 4-8,0-2 92,0 3-8,0-3-128,3 0-128,-3 0-152,6-1 20,-6-3 24,3 1-112,-3-5 104,0 1-64,4-5 12,2 1-60,-6-1 0,0-1-4,3-2-4,-3-2-100,6-1 32,-6 2-80,0-4-172,0-1-48,0 0-76,0 0-72,0 0-124,-6 0 68,6 0-160,-3-1-1036,3-4-4437,0-2-2164</inkml:trace>
  <inkml:trace contextRef="#ctx0" brushRef="#br2" timeOffset="0.99">17534 20557 4468,'0'0'3165,"0"0"-1221,0 0-552,0 0 124,0 0 52,3 31-580,-3-18-120,7 1 125,-7 1 247,0 3-228,0-1-304,0-1-132,0-3-76,0 3-124,0-7-12,0 1-48,0-2-72,3-5-64,-3 3-56,0-4 32,0-2 28,0 2 56,0-2 88,0 0 200,0 0-20,0-2-108,0 0-64,0-2-96,0-3-180,0-3 0,0-2-60,0-1-4,0-4-4,0-1 0,6-3-88,-6-1-24,0 1-36,0-4-60,3 0-4,-3 2-68,6-2 60,-6-2 36,3 2 56,-3-1-12,0 4 140,3-2-80,4 3 80,-7 2-4,3 0-60,3 3 72,-3 6 60,-3 1-56,0 1-4,6 0-48,-6 5-36,0-2 0,3 2-4,-3 1-32,7 0-72,-4 2-64,-3 0-20,6 0 8,3 4 88,-6-1 44,7 5 16,-1-2 8,-6 4 28,6-1 84,1 1-8,-1 1 16,-3 1-8,-3 0 12,6-1 72,-9 1-76,10-3 116,-10 5-28,0-4 12,3 1-32,-3 0 32,0 2 36,-3-4-20,3 3-28,-10-1-24,4 1 12,3-1-12,-6-1 16,0 0-76,-4-2 36,4 1-36,-7-1 48,10-2 0,-3-1-12,0 1-48,2-2 0,-2 0-12,6-2-60,-3 0 12,3-2-52,3 1-56,0-1-36,0 0-88,0 0-48,0 0-48,0 0-52,0 0-240,0 0 152,9 0-156,-6 0-512,-3 0-677,6-1-1151,-3 1-1848,4 0-657</inkml:trace>
  <inkml:trace contextRef="#ctx0" brushRef="#br2" timeOffset="0.99">17810 20198 1396,'0'0'2124,"0"0"-792,0 0-395,0 0-157,0 0 0,0 0-52,0 0-184,0 0-192,0 0-160,0 0-88,0 0 220,3 0 168,-3 0 52,7 0-16,-7 0-132,3 0-8,6 1 20,-9 4 244,6-3 76,-3-1-156,7 5-44,-4-4-136,-3 4-100,6-1 44,-9 2-48,10 0-56,-10-1-31,9 2-113,-6-1 36,3 3 24,-3 0 16,-3 2-64,6-1 48,-2-1-76,-4 3 4,6 1 12,-6-3-4,3 3 40,-3-3 12,0 1 40,6 0 56,-6-1 28,0 1-24,0-3-40,0 5-24,0-4-24,0 1-40,3-1 4,-3 4-52,0-5 16,0 3-68,0-3 0,0 1-8,0-1 0,0 1 4,0-1 4,0 1 52,0 2 0,0 0-60,0-3 76,0 3 20,0 1 16,0-1 8,0 2 16,0-3-52,0 0-72,0-1 88,0 2-28,0-2-24,0-1 24,0-1-60,0-1 0,-3 1-12,3 0 4,0 0-4,-6 0-4,6 0-80,-3-5 36,-3 3 40,6-2-92,-4 2 88,-2-3-72,3 2-48,-3-2-64,6-1-52,-3 2-44,-6-2-28,9 0 28,0-2-56,-7 1 128,4-1-176,3 0-236,0 0-557,0 0-1131,0-1-1752,3-1-1661</inkml:trace>
  <inkml:trace contextRef="#ctx0" brushRef="#br2" timeOffset="0.99">18077 20702 3648,'0'0'2553,"0"0"-849,0 0-280,0 0 52,0 0-192,0 0-160,0 0-132,6 27-144,-3-19-232,-3-1 68,0 3-47,0 1 131,6-1-176,-6 1-120,0 2-32,4-4 4,-4 1-188,0-2-12,6-1-24,-6-1 12,0 2-12,0-5-28,3 1-32,-3-2 0,0 0 8,0 0 28,0 0-16,0-2-20,0 0 44,0 0 28,0 0 20,0 0 52,0 0 8,0-2 4,0 0-64,0 0-80,6-4-64,-6 1-60,0-3 0,0-2-40,0 1-8,0-5-56,0 2 52,0-3-68,0 2 64,0-3-100,0-1-28,0 1-68,0-1-12,0 2 44,0-3 28,0 2 12,0 3 48,3 1-20,-3 3 104,0 1 48,3 2 48,3 2-60,-6 1-36,0 1-60,4-2-24,5 2-28,-9 0-20,6 2-48,-3 0-16,3 0 16,-3 0-4,4 0 28,-4 4-4,6 2 16,-6-3 60,3 3-28,4 0 40,-7 0 72,-3 1 0,6 1 4,-3-2 8,3 0-4,-6 0 76,0 2-20,0-5 20,0 3 48,0 2 52,0-5-52,0 4 40,-6-4-28,3 3 0,-3-2-44,3 2-4,-7-3-36,1 3 0,6 0-60,-6-4 4,2 2 0,-2 0 8,6-2-12,-3 0-4,-3-1-116,5 2-12,-2-1-76,6-1-96,-3-1-60,3 0-108,0 0-188,0 0-184,9 0 108,-9-1-708,13-4-2525,-7 2-2287,3-3-965</inkml:trace>
  <inkml:trace contextRef="#ctx0" brushRef="#br2" timeOffset="0.99">18399 20578 5637,'0'0'3300,"0"0"-1400,0 0-808,0 0-180,0 0-20,0 0-120,0 0-140,0 0-428,0 0 32,0 0-8,0 0-16,-3 0 68,6 2 121,4 0 35,-4-2 12,3 2 84,-3-2 0,6 2-80,4-2-44,-4 0-80,0 0-60,1 0-60,-1 0-48,0 0 12,4 0-88,-4-2-72,0 2-4,1-2 4,-1 0 0,-6 0-4,6 0 0,-3 0-8,7-2-4,-13 2-8,6 1-84,-3 1 0,3-2-40,-6 0-36,3-1-60,-3 3-84,0 0-52,0 0-124,0 0-136,0 0 256,0 0-236,0 3-377,0-1-743,-3 0-260,3-1-868,0 4-1649,0-5-575</inkml:trace>
  <inkml:trace contextRef="#ctx0" brushRef="#br2" timeOffset="0.99">18427 20703 2996,'0'0'2072,"0"0"-703,0 0-345,0 0 160,0 0 136,0 0-200,0 0-128,0 0-96,0 0-120,0 0-40,0 0-28,0 2-392,0-2 160,3 0 65,4 0-29,-7 3 120,3-3 184,-3 0-164,6 2-148,-6-2-76,3 0-12,6 0 24,-2 0-52,2 0-72,-6-2-108,6-1-40,4 1-32,-4 1-40,-3 1-84,3-2-12,-5 0-4,2 0-92,-3 2 12,6-2 8,-9 2 64,9-2 0,-9 2-48,0 0 12,4 0 0,2 0 0,-3 0-16,-3 0-56,0 0-112,0 0-132,0 0-232,6 0-76,-6 0-128,0 0 308,3 0-360,-3 0-1429,0-2-2955,0 2-249</inkml:trace>
  <inkml:trace contextRef="#ctx0" brushRef="#br2" timeOffset="0.99">19035 20458 2824,'0'0'2152,"0"0"-731,0 0-745,0 0-144,0 0 236,0 0 124,0 0 12,0 0-168,0 0-168,0 0-80,-9-1-76,9 1 8,0 0-12,0-2 0,-3 2-52,3-3-28,-7 3-100,7 0-12,-3 0-36,3 0-56,-6 0-12,6 0-24,-3 3 0,3-1-24,-6-1-12,3 1-44,3 4 4,-6-2 64,6 2-64,-4-3 52,-5 5-52,9 0 140,0-2 60,-6-1-12,3 2-7,3 0-17,0-1-4,-3 0 28,3 0-36,-6-3-28,6 3-48,0-2 8,0 2 4,-4-3 12,4 4-36,0-1 24,-6-3-52,6 5 76,0-4-24,0 2-4,0 1 4,-3-3 0,3 2 72,0 2-36,0-3 0,0 1-16,0 0 16,0-2-24,0 2-16,0-3 28,0 4 12,0-6 48,0 5-64,3-4 4,-3 2-16,6 2 28,-2-5-24,-4 4 8,6-2-48,-6-1 28,3 2-16,-3-2-72,3 2 60,3 0-20,-6-2-48,3 1 8,3 2 0,-2-4-4,-4 3-4,6 0 0,-6-2-4,3 2 0,-3 0-4,6-2 4,-3-1 0,3 2 4,-3-1 0,4-1 104,-4-1 16,0 0-4,3 0-36,6 0 16,-12 0-4,10 0 0,-4-1-24,3-1 4,-6-1-28,7 2-36,-7-1-12,3 2-8,3-2-4,1 0-48,-7 0-4,6 0 16,-3 0 0,4 2 44,-7 0 4,6-2 0,0-2-12,-6 2 8,7 2 4,-4-1 8,-3-4 40,6 3 0,-3 1-36,-2-5 76,5 2 20,-9 0-48,9 0-52,-9-4 40,9 5-40,-5-5 4,-4 2 40,6 3-52,-6-5-72,3 0-12,-3 4 24,6-4 0,-6 1-64,3 1-8,-3 0-64,6-2 4,-6 1 8,0-1-12,0 2 4,3 0 56,-3-1-72,0-1 36,0 0 52,7 3 20,-7-1 40,0-2 60,0 2 68,0 0-56,0 0-12,-7 3-96,7-3 32,-3 2 64,3-2 0,0 4 0,-6-4-88,6 4 80,-3-1-100,3-1 44,-6 2 52,6 2 0,-3-4 12,3 2 0,-6 0 12,6 0 48,0 1-44,-4-4-8,-2 3 0,3 1 40,3-1-48,-9-2 12,9 2 60,-3 0-20,-3-1-4,2 2-40,4-1-8,-6 0-4,3 2-60,-3-1 52,3 1 4,-3-3-40,6 3 44,-10-2 4,7 2 8,3 0 0,-6 0 4,3-2 0,3 2 40,0 0-44,-6 0 0,3 0-8,3 0 0,0 0 0,-3 0 0,-4 0 8,7 0-4,-3 0-4,-3 0-52,3 0 4,3 0-24,-6 0 12,3 0 56,-4 0 4,4 0 0,3 0 4,-9 0 8,9 0 72,0 0 16,-6 0-4,3 0 16,3 0-28,0 0-12,0 0-8,0 0-16,0 0-36,-3 0 48,3 0-60,0 0-12,0 0-60,0 0-28,0 0-20,0 0-28,0 0-24,0 0-24,-7 0-12,7 0 12,-3 0 24,3 0 60,-6 0 52,3 2 8,3 0 4,-6 1 0,6-3-4,-3 1 40,-4-1-36,7 2 36,0-2-52,-3 2 4,-3-2 60,6 1-100,-3-1-24,3 3 4,0-3 20,0 0 0,0 0-12,0 0-24,0 0-64,0 0-84,0 0-164,0 0-197,0 0-199,0 0-700,3 0-504,6-3-848,-9 2-2445,0-1 2109</inkml:trace>
  <inkml:trace contextRef="#ctx0" brushRef="#br2" timeOffset="0.99">19596 20594 288,'0'0'5373,"0"0"-2605,0 0-1204,0 0-516,0 0 4,0 0-4,0 0-56,0 0-192,0 0-500,0 0 16,0 0 36,-12 0-36,12 0-27,0 0-25,0 0-28,0 0 12,3 0 24,3 0 52,-3-2 8,4 0-36,-4 0-24,6-2-36,6 2-16,-2-2 12,5 2-36,1 0 12,-7 1 64,7-2-16,0 3-112,-1-2-44,-5 2-100,-1 0-4,4 0-60,-4 0-8,-3 2-24,1 1-40,-1-3 28,-6 1-28,6-1-12,-9 0 4,6 2-4,-6-2 24,4 0-12,-4 0-72,0 0 36,0 0 24,0 0-96,0 0-104,-4 0 76,4 0-236,-6 0-288,6 0-877,0 0-655,-9 0-592,6 0-1160,3 0-481</inkml:trace>
  <inkml:trace contextRef="#ctx0" brushRef="#br2" timeOffset="0.99">19630 20735 992,'0'0'2672,"0"0"-727,0 0-569,0 0 80,0 0 176,0 0-240,0 0-276,0 0-288,0 0-216,0 0-120,0 2 40,0-2-192,4-2-64,-4-1-24,3 3-28,3 0 8,-3-1 57,6 1 59,1 0 224,-1 0 576,6 0-324,-8 0-248,8 0-112,-3 0-52,4 0 28,-4 0-28,7 0-72,-7 0-84,4 0-88,-4 0-96,1 0-60,2 0 36,-2 0-48,-4 0-8,0 0-76,0-2-36,1 2-28,-7 0-8,6-2-12,-3 2-64,-3 0-84,-3 0-84,0-2-64,0 2-72,0 0-88,0 0 56,-3 0-96,-3 0-924,3 0-3253,-3 0-1495</inkml:trace>
  <inkml:trace contextRef="#ctx0" brushRef="#br2" timeOffset="0.99">21066 20524 3040,'0'0'2645,"0"0"-641,0 0-268,0 0-200,0 0-212,0 27-236,0-18-48,0 4-280,0-4 4,0 3 17,0-1-21,0 3 44,0-3-212,0 3-76,0-2-124,6-3-36,-6 1-28,0-1-12,0-3-36,0 0-24,3 0-36,-3-5-24,0 1-52,0 1 12,0-1 4,0-2 44,0 0 76,0 0 120,0-2 132,0-1-12,0 0-160,0-5-232,0-2-124,0-1-4,0-5 0,0-1 0,0-2-60,0-1-60,0-3 48,0 4 64,0 0 8,0 1-4,0-1 4,0 3-72,-3 3 64,3-1 8,-6 3 0,6 0 4,0 1-8,0-1 4,-3 2-48,3 2 36,0-1-36,0 0-24,0 0-76,3-1-32,-3 1 36,6 0 0,-3 3 32,-3-1-8,7 0 48,-4 2-96,3 2 8,-3-2 28,3 4-24,-6 0 8,3 0 4,0 0 12,4 4 8,-4-2 4,6 2 44,-3 2 76,-3 2 96,3-1-88,-2 1-4,2-1 8,-3 1 72,3 2-32,-3-2-52,-3-1 0,9 3-4,-9-2 4,4 0 0,2 1 4,-6-4-4,3 3 0,-3-2 0,0 2 60,0-2 12,-3 0 60,-3 1 16,2 0-16,4-4 0,-9 5-36,9-5 4,-9 4-16,6-1 12,-7-3-84,1 1-4,3 0 0,-6-1 40,2 2-40,1-3 0,6 4-8,-6-5-4,2 1-68,-2 4-12,9-4 12,-3-2-76,-3 3-68,6-3-52,0 5-32,0-5-104,0 2-168,0-2-144,0 0 104,6 1-28,-3-1-380,-3 0-865,6 0-2215,-6 0-1380,3 0-1145</inkml:trace>
  <inkml:trace contextRef="#ctx0" brushRef="#br2" timeOffset="0.99">20868 20565 6777,'0'0'3296,"0"0"-1584,0 0-840,0 0-324,0 0-24,0 0 212,0 0-244,0 0 88,0 0-104,0 0-132,-13-24-107,7 24-77,3-1-44,-3 1 8,3 0-24,-4 1 12,4 4 12,-3-2-12,-6 3 12,5-1 72,4 5 4,-6 0 60,6 2 72,-6-1 0,2-1-72,4 1-104,-3 1-44,6 0 0,0-3-40,-3-1 0,3 2-64,0-4 68,0-3-76,0 3 8,0-4 40,3 2 0,-3 0 28,0-2 20,6-2 4,-3 0 32,4 0 4,2 0 36,-3-2-40,3-4-72,10 0-16,-10-1-44,7-1-8,-4-2-88,-2-2-12,2 3-40,-3-3 12,1 3-20,-4-1 68,-3-1 16,3-1 64,-6 0-76,0 1 68,0-3 8,0 3-160,0-3-80,-6 1 116,3-3-92,-3 3-8,2-3 36,-2 5 24,3-3-52,-3 4 100,-3 1 72,6 1 44,-7 4 4,7-2-96,-3 3 88,3-2-88,-6 4 52,2 1-16,4-2 4,3 2-16,-6 0-72,6 0-112,0 0-116,0 0-197,0 0-347,0 0-636,0 0 12,0 2 0,0-2-448,0 1 176,0 2-177,0-1-235,6-2 60</inkml:trace>
  <inkml:trace contextRef="#ctx0" brushRef="#br2" timeOffset="0.99">21878 20656 2036,'0'0'1824,"0"0"-416,0 0-183,0 0-133,0 0 140,0-28-276,7 21-128,-7 3-160,0-2-152,0 2-144,0 0-88,0 2 32,0 1 20,3-2-20,-3 1 52,0 2-48,0 0-92,0 0-52,0 0-12,0 0-12,0 0-36,0 0-40,0 0-64,0 0 36,0 0 68,0 5 48,0-4-52,0 3 152,0 2 88,0 2 165,0 1-5,0 1 44,0 1 124,0 5 0,0-3-92,0 3-36,0 1-88,0-1-136,0-3-96,0 3 12,0-3-100,0 1-36,0-5 40,0 1-28,0 1-48,0-3-60,0 2 4,-3-2-16,3 0-16,0-2-68,0-3-36,0 1 0,0 0-100,0-2-12,0-1-24,0-1-36,0 3-60,-7-3-76,7 0-52,0 0-156,0-3 152,-3 0-544,3-1-1733,0-2-1331,0-1-312,0 3-249</inkml:trace>
  <inkml:trace contextRef="#ctx0" brushRef="#br2" timeOffset="0.99">21810 20725 3300,'0'0'1708,"0"0"-511,0 0-37,0 0 472,0 0-336,0 0-368,0 0-184,0 0-140,0 0-56,0 0-52,0 0 64,-3 12 8,3-12-64,0 0-276,0 0 112,0 0 76,0 0 37,0 0-53,3 0-28,-3 0 0,9 0 108,-2 0 76,-4 0 56,9 0 136,7 0 56,-10 0-148,10 0-144,-10 0-148,10 0 12,-7 1-64,4-1-140,-7 0-124,-3 2-48,0 0-48,7 0-28,-7-2-20,-3 2-24,3-2 48,-3 0 0,3 2-24,-6-2-16,4 0 16,-4 0 24,0 0 12,0 0-64,0 0-32,0 0-24,0 0-52,0 0-96,0-2-60,0 2-88,-4-2-172,4-2-124,0 4-28,-6-2-676,6 2-1597,-3 0-1963,3 0-477,13 10 2169</inkml:trace>
  <inkml:trace contextRef="#ctx0" brushRef="#br2" timeOffset="0.99">22523 20578 6733,'0'0'4292,"0"0"-2508,0 0-596,0 0-240,0 0-496,0 0 176,0 0 5,0 0-137,0 0-184,-31-2-140,22 8-84,0-2 48,3 4 124,-7-1 36,4 3 24,0 0-12,-1 1-12,1 3-40,6-4-48,3-1-12,-6 1-12,6-2 24,6-1-36,-3-1 8,3 0-20,3-5-40,-5 4 64,5-3 12,0-2 56,4-5-20,2 2-24,-3-7-64,-2 2 0,-1-1-44,3-3-40,-2-2 12,-1 3-72,-3-5-84,-3 3 12,4-1 60,-4-1-160,-3 2-8,3-5 68,-3 5-8,0-1 24,0-2-184,-3 3 24,3-1 184,-10 3-28,7 1 28,-3 1-100,-3-1-8,6 2 168,-4 2-36,-5 1-12,3-1 60,6 4 40,-4-2-40,-2 2-132,6 0 48,-6 2 72,3 0-124,6-1 0,0 1-72,-4 0-72,-2 0-100,6 0-64,-3 1 48,3-1-256,0 4-308,-6-2-385,3 0-247,3 0 240,0 1-100,-9 0-408,9-1-180,0 0-381,-4-1-211</inkml:trace>
  <inkml:trace contextRef="#ctx0" brushRef="#br2" timeOffset="0.99">22700 20546 3860,'0'0'2905,"0"0"-529,0 0-708,0 0 76,0 30-112,0-18-696,0 1-92,0-1-27,0-1-61,0 3-60,0-3-168,3-1-48,3 0-112,-3-1-60,-3-1 8,0-2-36,0-2 12,7 0 28,-7-2-52,0-1 48,0-1-52,3 0 16,-3 0-24,0 0-4,0 0 4,0 0-16,0 0 4,0 0 8,0-1-24,0-3-128,0-2-88,0 0 0,0-2-8,0 1-4,0-5 0,0 1-120,6-7-28,-6 3 76,0 0-24,0-5 96,0 0-12,0 3-120,0-2-28,0 0-56,0 1-24,-6 1 44,6 2 184,-3-1 8,3 7 4,0-4 44,0 6-36,-7 0 0,7-1-4,0 3 72,0 0-76,0-1-108,7 3-12,-7-4 0,3 6-4,-3-5 28,6 2 36,-6 2 0,3-2-24,3 2-52,-6 1 4,3 1 8,-3-2-20,7 2-16,-7 0 16,3 0 0,-3 0 44,3 2 52,3-1 36,-3 3 4,6 0 4,-2 0 4,2 2 0,-6 2 8,6-5 4,-2 5 36,-4 0-36,0 0-8,3-1 84,-3-1-40,6 0 0,-9 2 24,0-3-60,7 1 60,-7 2-64,0-5 4,0 5 52,0-2 8,0 2 60,-7-3 40,7 1-40,-9 2-8,6 0 20,-6-3 24,6 2-56,-7-1 8,1-3-48,3 3-12,-4-4 12,1 1 0,6 2-64,-6-5-4,6 2-4,-4-2-12,4 0-48,3 0-24,0 0-48,-6 0-52,6 0-20,0 0-88,0 0-72,0 0-172,0 0-220,6-2-12,-6 0-392,0-1-841,3 3-2279,-3 0-624,7-1-445</inkml:trace>
  <inkml:trace contextRef="#ctx0" brushRef="#br2" timeOffset="0.99">23444 20383 3220,'0'0'2477,"0"0"-589,0 0-540,0 0-196,0 0 60,0 0-68,0 0-176,0 0-168,0 0-64,0 0-108,0 0-352,13-2 12,-7 2 33,-3 2 127,6-2 88,1 0 268,2 0-128,3 0-244,-2 0-188,5 0-108,-8 0-28,2 0-8,4 0-60,-7-2-40,0 2-72,-6-2-16,0 2 16,4 0 24,-7 0-16,0 0-32,0 0-4,0 0-8,0 0 56,0 0 52,0 0 0,0 0 0,0 2-72,0 0 72,0 0 8,-10 2 92,10 2-4,-3-3-92,-3 5 56,-3 0-48,6 3 120,-4 2 16,-2-2 12,6 5-40,-6-3 52,-1 4 36,4-1 0,3-1-40,0 0-104,-6 1 8,3-5-24,2 1-44,-2 0 0,6-4 144,-9 1 20,9-5-20,-3 4-52,3-5 12,-6 1-44,6-2-16,0 0 0,0 2 36,0-2 52,9 0-64,-9 2 48,6 0 84,-3-3-20,7 1-64,-4 3-60,3-5-48,-6 1 100,6-1-64,1 2 0,2-2-48,-6 0-4,4 0-56,-7 0 56,3 0-44,-3 0 40,3 0 4,-3 0-8,-3 0-64,3 0-56,4 0-160,-7-2-120,0 2-108,0 0-88,0 0-140,0 0-120,-7 0 304,4 0-676,3 0-2993,-3-1-1787,-6 1-385</inkml:trace>
  <inkml:trace contextRef="#ctx0" brushRef="#br2" timeOffset="0.99">23478 20513 1356,'0'0'6673,"0"0"-2337,0 0-2944,0 0-388,0 0-412,0 0 124,0 0 49,0 0-129,0 0 20,0 0-224,-6-8-148,6 8-40,0 0 28,0 0 32,3 0 64,-3 0 60,10 1-124,-7 2-36,6-1 88,0 0 68,7-2 12,-7 1-12,3-1-72,-2 0-88,2 0-80,4 0-100,-7 0-24,0-1-60,-6 1 0,7-2-84,-1 0 0,-6-1-40,3 2-8,-3-1 0,4 2-52,-4-2-8,-3 0-24,0 0-136,0 2-136,0 0-156,0 0-160,0 0 68,0 0 12,-3 2-612,-4 0-2749,7-2-1527,-3 2-893</inkml:trace>
  <inkml:trace contextRef="#ctx0" brushRef="#br2" timeOffset="0.99">23221 20818 1696,'0'0'2856,"0"0"-1111,0 0-665,0 0 152,0 0 152,0 0-156,0 0-228,0 0-232,0 0-144,0 0-116,-9 0-52,15 0 100,-6 0-264,9 0-104,-6 0 0,10 0-12,5 0 277,1 0 35,0 0 84,8 0 244,-5 0-100,6-2-140,-6-1 72,6 2-36,-7 1-236,4-2-192,0 0-100,-6 0-84,-1-2-44,4 2-28,-4 1-4,1-4-20,0 2-64,-7-2-20,4 2-40,-7 1-36,-6 0-40,3 0-156,-3 0-12,-3 2-28,0-2 184,0 2-176,0 0-236,-3 2-569,-3 0-1115,-3 2-300,-1 0-1468,1-3-421</inkml:trace>
  <inkml:trace contextRef="#ctx0" brushRef="#br2" timeOffset="0.99">23317 20524 3808,'0'0'2149,"0"0"-433,0 0-248,0 0-280,0 0-92,0 0-44,0 0-184,0 0-92,0 0-104,0 0-292,-6-4-28,3 4 88,3 0 41,-6 0-57,3 0-52,-1 0-64,-2 0-20,-3 2-40,0 0-28,-1 4-36,7-3 16,-6 4-4,0 0 12,-1 1 28,1 2 8,0-1 0,6 1-12,-4 0-72,4-1 24,-3 1-88,6-2 4,0 1 8,6-1 40,-3-2-16,4-1-48,-4 2 28,6-6-28,-3 3 12,0-2-44,1-2 20,2 0 12,3 0-72,-2-4 36,-1-1-48,0-1-12,1-4-144,-1 2-4,0-3-60,-6-1-20,7 0 56,-4 1 0,-3-3 0,-3 1 28,0-3-4,0 3 136,0-2-28,0-3 40,-3 1 12,-3 1-8,-4 1-64,7-1 72,-6 5 4,0-1 0,5 1-8,-5 3-96,3 0 92,-3 3 4,-1-2 4,1 4 12,6-1 72,-6 0-84,9 4-4,-10-2-56,10 2-100,-3 0-100,3 0-84,0 0-84,-6 0 144,6 2-484,0 0-393,0 0-1299,6 2-204,-6-1-348,3-1-1073</inkml:trace>
  <inkml:trace contextRef="#ctx0" brushRef="#br2" timeOffset="0.99">24552 20715 872,'0'0'5233,"0"0"-2517,0 0-904,0 0-436,0 0-48,0 0-56,0 0-616,0 0-40,0 0-23,0 0-69,0 0-64,3-2 120,-3 2-72,0 0-92,0 0 16,0-2 20,0 2 88,0 0-40,6 0-208,-6 0-124,4-1-20,2-1-4,-3-3 16,6 4-40,0-5-12,-5 2-8,5-2-16,0 4-84,-3-4 4,-2 3-4,2 1-4,-3 0-44,-3 0-60,0 0-52,3 2-48,3 0 4,-6 2 8,0 2 196,3-1 48,3 5 112,-6 0 32,10 2-44,-7 1-4,3 3 16,3-3-4,1 5-36,-7-3-8,6 1-16,0-3-36,1 1-60,-7-3-72,3 1-24,3-2 92,-9-2-120,3 0 64,4-2 60,-7-3-60,3 4 12,-3-5-96,6 1-88,-6-1-36,0 0-144,0-1-296,3-4-232,-3 2 128,0-3-984,-3 0-4041,3 2-1860</inkml:trace>
  <inkml:trace contextRef="#ctx0" brushRef="#br2" timeOffset="0.99">24748 20613 3676,'0'0'2869,"0"0"-845,0 0-572,0 0-216,0 0-92,0 0-212,0 0-220,0 0-192,0 0 12,0 0-56,-10 15 168,10-5 293,-9 1 291,3 5-136,3-3-272,-7 3-112,1 1 24,6 1-176,-6-3-168,-1 0-96,1-1 8,3-1-128,-7 1-112,4-2-60,0 2 0,6-5-100,-3 1 52,-4-2-108,7-3-36,-3 3-52,3-2-68,-3-3-104,6 2-44,-4-4-24,-2 1-92,6 0-216,0-2 152,0 0-112,0 0-384,10-4-3093,-10 0-2511,9-6 515</inkml:trace>
  <inkml:trace contextRef="#ctx0" brushRef="#br2" timeOffset="0.99">24359 20813 148,'0'0'820,"0"0"-544,0 0-276,0 0-96,0 0 84,0 0 12,0 0-8,0 0 0,0 0 8,0 0 172,0 0 232,-9-13-64,9 12 232,0-4 184,-3 3-92,-4 2 236,4-1-207,3-4 271,0 4-4,-6-1 116,6 2-144,-3-2-284,3-2 60,0 2-36,0 0-84,0 1-164,0-4 76,0 3 96,0-4-12,0 5-128,0-1-152,0-4 60,0 4 188,-3-2 17,3 0-93,-6 1-104,3-2-48,-4 2-104,4 1-104,-3-2-108,-3 4-8,-4 0 12,4 0 0,0 0-4,-4 2-8,4 2 64,-10-1 24,10 3 32,0 0 68,0 0-4,-1 0-72,7-3-64,-3 3 0,6 1 24,0-2-72,0 1 0,6 2 60,3 0 196,1-3-168,2 3 36,1-2-16,5-5-8,1 1-28,-1-2-24,4 0 4,-3-2-4,-1-4-36,1 3-8,-7-7-4,4 2-8,-4-1-36,-3-1 44,1-1 8,-7-1 0,3 0-8,-3 1 0,3-3 0,-6 1 124,0-3-124,0 1-132,-6 2-28,6-3-12,-3 0 48,-3 3-48,6 2 28,-3-3-4,-7 4 48,10 2 100,0 0 0,0 5 184,-6 1-172,6-2 64,0 4-28,0-2-48,0 2-184,0 0-112,6 2 12,-6 2 136,0-2 148,0 6 236,10 1 280,-7 3-112,-3 2 136,0 1 8,0 0 268,6 3-132,-6 1-212,0-2-160,0 1-20,3-1-148,-3-4-12,0 1-116,0-1 32,6 1-48,-6-4-8,0-1-104,3 1 100,-3-2-108,0-5-72,7 3-100,-7 1-24,0-6-84,0 1-12,0-2-36,0 2-28,0-2-112,0 0-132,-7 0 252,7 0-248,0 0-896,-3-4-3141,3 3-2236</inkml:trace>
  <inkml:trace contextRef="#ctx0" brushRef="#br2" timeOffset="0.99">24405 20703 864,'0'0'2676,"0"0"-527,0 0-457,0 0 8,0 0-164,0 0-288,0 0-272,0 0-112,0 0-112,0 0-60,0 0-300,-18 0-140,9 2 84,5-2 45,-5 3-81,0-3-40,0 0-36,-1 0 12,1 0-12,0-3 72,6 1-24,-7 1 0,4-1-24,-3-2-128,9 2-68,-13 0-8,13 2-44,-9-2-172,9-2 24,-3 4-136,-3-2 36,3 2-48,-4 0 88,7 0 32,-3 0 28,-3 2-100,6 2-76,-9-2-12,9 0-121,0 4-119,-9-4-92,5 4-132,4-3-128,0 3-316,0-2-468,0 0-632,0 0-521,0-2-55</inkml:trace>
  <inkml:trace contextRef="#ctx0" brushRef="#br2" timeOffset="0.99">25134 20549 380,'0'0'3892,"0"0"-1819,0 0-333,0 0-172,0 0-392,0 0-184,0 0-84,0 0-40,0 0-96,0 0-112,0 0-384,0-17 88,0 17 0,0 0-44,0 0-95,0 0-149,0 1 36,6 6 84,-3 2 192,-3 1 428,0 4-28,0 1-208,0 4-128,7 1 12,-4-1-36,-3 0-100,0 0-48,0-1-76,0-1-56,0-1-52,0-3 0,0-2-80,0 3 32,0-4-48,0-2 8,0 0-8,0-1-4,-3-1-44,3 1-40,-7-3-44,7 2-208,0 0-60,0-4-64,-3 1-136,-3 2-296,6-3 296,-3-2-440,3 0-1053,0 0-1859,0 0-1396,0-8-749</inkml:trace>
  <inkml:trace contextRef="#ctx0" brushRef="#br2" timeOffset="0.99">25081 20673 2256,'0'0'1880,"0"0"-487,0 0-129,0 0 124,0 0-80,0 0-220,0 0-164,0 0 28,0 0-48,0 0-24,0 0-72,-18 0-444,15 0 140,-4 0 41,7 0-9,0 0-76,-3 0 36,3 0-128,0 0-144,-6 0-64,6 0-24,0 0-16,0 0-20,0 0-12,0 0-4,-3 0 28,3 0 8,0 0-20,0 0-16,0 0 4,0 0-4,0 0 16,0 0-16,0 0-12,0 0 4,0 0-28,0 0 36,0 0-84,0 0-56,0 0-52,3 0-4,-3 0 104,6-2 8,-3 0 84,7 2 76,-1-2 12,-6 0 0,7 2 32,-1-2 224,0 2 84,0-2-212,1 2-152,-7-2-64,6 2 12,0 0 16,1 0-16,-1 0-24,0 0 0,1 0 0,-1-2-12,0 2 4,4 0-52,-4-1 72,-3-1-36,3-1-36,1 1 0,-7 1-8,-3-1-4,9 2 0,-9-2-12,0 2-48,0-2 52,0 2 4,0 0 4,0 0-4,0 0-44,0 0-28,0 0-32,0 0-36,0 0-12,0 0-28,0 0-8,0 0-16,0 0-12,0 0-20,0 0 20,0 0 60,0 0 64,0 0 48,0 0 36,0 0 4,0 0 8,0 0 12,0 0 60,0 0 0,0 0-24,0 0-36,0 0-12,0 0 0,-6 0-64,6 0-20,0 0-64,0 0-68,-3 0-28,3 0-28,0 0-32,0 0-140,0 0 140,0 0-140,0 2-236,0 0-624,0-2-1425,0 0-1783,0 0-1101,3-4 1889</inkml:trace>
  <inkml:trace contextRef="#ctx0" brushRef="#br2" timeOffset="0.99">20926 21128 4680,'0'0'5397,"0"0"-3145,0 0-988,0 0-248,0 0-464,0 0 40,0 0-72,-27-9-47,17 9-133,1 4-56,-3-1-36,2 4 12,1-2 60,-3 3 88,2 1 184,-5 1 56,5 2-132,7-1-188,-6 1-96,9 2-36,0-5-88,0 3 64,0-3-40,0-1-24,9 2 28,1-3 8,-1-3-36,0 2 16,1-4 8,2-2 0,-3 0 16,4-2-28,2-1-12,-2-4 4,2 0-28,-9-3-12,4 0-68,-1-1-4,0-1 0,-3 1-84,-2-3 12,2 1-16,-6-3-32,0 3-36,0-3 56,0 0-68,-6 2-60,2-2 32,-2 0 24,-3 5 76,6-1-12,-7 3 108,1-1 104,6 4-56,-6-2-40,-1 5-4,1-2-4,-6 4-44,5-1-4,4 2-24,-3 0-28,-7 2-44,7 1 12,-3 2-16,2-2 12,1 3-32,9-4-124,-3 4-76,3-4-12,0 1-24,0 2-40,0-2-196,0 1-428,3-2-537,6 0-51,-6 0 172,4-2-908,5 0-1988,-3-2-913</inkml:trace>
  <inkml:trace contextRef="#ctx0" brushRef="#br2" timeOffset="0.99">20781 20874 3252,'0'0'2437,"0"0"-889,0 0-664,0 0-56,0 0 68,0 0-136,0 0-244,0 0-104,0 0-40,0 0-76,0 0-68,-3-2-60,3 2 36,0 0 116,0 0 36,0 0 64,0 0-64,0 2 0,0-2-4,0 0-112,0 0-28,3 0 228,3 0 56,-3 0-111,6 0-21,1 0 108,2 0 416,4-2-88,2 0-224,-5-2-124,5 2-12,1 0-12,-4-2-4,4 2-144,0 2-124,-1 0-80,1 0-4,-7 0 12,7 0-12,-7 0 0,4-2-24,2 1 28,-5-2-64,5 1-4,-8 1 40,8-1-40,-5 0-8,2-2-8,-3 2-52,1 2 56,2-2-4,-5 0-68,-1 0 28,-6 2 0,6 0 0,1 0-36,-7 0 0,3-2 12,-3 2-40,-3 0 4,6 0 0,-6 0-4,0 0-8,0 0-28,0 0-44,0 0-40,0 0-136,0 0 4,0 0-152,0 0-180,-6 0 276,6 0-484,-3 0-1965,-3-2-3527,3 2-197</inkml:trace>
  <inkml:trace contextRef="#ctx0" brushRef="#br2" timeOffset="0.99">21209 21030 1280,'0'0'4973,"0"0"-2221,0 0-1120,0 0-284,0 0 20,0 0-124,0 0-496,0 0 40,0 0 93,0 0 63,12 29 28,-12-22-196,-3 5-104,-3 0-64,3 1-36,-7 3-36,1-1-100,-6 4-12,2-1-172,4-1-32,-4 3-76,-2-3-24,3 0 0,2 1-24,1-5 16,0 1-108,-1-3-4,7-1-4,-3-1-60,6-1-32,-3-2-60,3-2-48,-6 0-64,6 0-56,0-4-76,0 1 36,6-1 48,-3 0-24,3 0-160,-3-1-316,4-5-116,-7 0-968,3-1-3549,3-1-1384</inkml:trace>
  <inkml:trace contextRef="#ctx0" brushRef="#br2" timeOffset="0.99">21103 21072 8189,'0'0'3256,"0"0"-1424,0 0-1004,0 0-108,0 0-288,0 0 184,0 0 125,0 0-69,0 0 24,0 0-288,0-1-164,0 1 140,0 1 192,0 5 84,3-2 0,4 2-52,-7 2-60,9 2-64,-6-1-84,3 2-52,3-1-32,-5 1-76,2 3-80,-3-4-28,6 1 0,-9 3-36,9-4-96,-5 1 0,5-3 0,-9 2-60,6-1 12,-3-3-48,3-2 0,-3 2-16,-3-3-80,7-1-36,-7 1-76,0-2-96,3 1-108,-3-2-96,0 0-116,0 0-168,0 0 200,0 0-320,0-3-2993,0-2-3475,-3-2 527</inkml:trace>
  <inkml:trace contextRef="#ctx0" brushRef="#br2" timeOffset="0.99">22474 20853 1708,'0'0'2036,"0"0"-772,0 0-391,0 0 11,0 0 52,0 0 76,0 0-80,0 0-196,0 0-128,0 0-28,0 0-4,-19 5 76,22-5 240,7 2 236,-10-2-560,9 0-204,0 0 116,7 0 185,-1-4 191,4 2 180,6-2-284,-4 1-164,1-4-40,-3 4-84,8 1-88,-8-2-180,3 2-184,-4 0-12,-5 1-72,5-2 24,-5 1 36,5 0 4,-8 1-4,5-1 12,-5-2 0,2 2 8,-3 0-8,-6 0-4,7-2-8,-4 2-96,-3 2-28,-3 0-32,6-1-4,-6 1-48,3 0-84,-3 0-88,0 0-120,0 0-116,0 0 172,0 0-148,0 1-452,0-1-1325,0 2-195,0 2-676,0-2-1365</inkml:trace>
  <inkml:trace contextRef="#ctx0" brushRef="#br2" timeOffset="0.99">22669 20991 1084,'0'0'5505,"0"0"-2909,0 0-1240,0 0-324,0 0 132,0 0 72,0 0-172,0 0-600,0 0 40,0 0-47,0 0-145,9-1-88,-6-1 0,-3 2 48,10 0 176,-7 0 216,3-3-96,6 1-224,-2 2-124,-1 0-48,0 0-28,1-1-20,2 1-40,4 0-72,-7 0 52,0 0-56,1 0 0,-7 0-8,6 1-12,-6-1-52,6 2 16,-9 1 44,0-3 4,0 0 48,0 0-40,0 0 0,0 0 68,0 0 44,0 0 28,0 0-64,0 0-84,0 2-8,0-2-76,0 0-40,-3 1-8,-3 1 20,3 4 68,3-2 44,0 2 48,-6 3 76,3 1-16,3 4-60,-3-3 100,3 1 84,-7 3-60,4-3 20,3 2 4,-6-3 120,3 0 96,-3-1-196,6 2-68,-3-2-16,-4-1 0,4-4-8,-6 5-52,9-4 24,-9 2-36,9-2 0,-3-1-56,-4 1 8,4 1-12,-3-4-12,6 0-96,-3 2 24,3-2 36,0 2 44,0-4 4,0 1 12,0 4-12,0-4-12,3 0 12,-3 0 12,0 2 36,6-2-48,-6-1 8,3 4 64,-3-4-60,7 1-4,-4-2 0,0 2 40,3 1 0,6-2-36,-5-1 36,2 0-48,3 0-4,-2-1-4,-1-2-40,-6 1-12,6 2-36,-2 0-12,-4 0 12,3-2 8,-6 2-56,0 0-60,0 0-40,0 0-24,0 0-84,0 0-120,0 0-152,0 0-156,0 0 164,0 0-132,-6 0-804,6 0-3105,-3-1-1579,-4-2 439</inkml:trace>
  <inkml:trace contextRef="#ctx0" brushRef="#br2" timeOffset="0.99">22728 21142 4652,'0'0'3913,"0"0"-2189,0 0-656,0 0 36,0 0 108,0 0 16,0 0-636,0 0 76,0 0-27,0 0-69,0-2 84,0 2-76,0-2-160,0 2-112,0 0-76,-6 0-48,6 0-52,0 0-56,0 0 32,0 0 16,-3 0 12,3 0-28,0 0 12,0 0-8,0 0 32,0 0 76,3-2 72,-3 2-120,6 0-168,-6-2 8,9 2 84,-6-1 40,7-4-4,-1 3 40,0 2-16,1-1 36,2-1 4,-3-1 8,1 2 4,-1 1-28,3 0-60,-5-2-72,-4 2 0,6 0-36,-3 0-4,-3 0-4,3 0 44,-2 0-40,-1 0 4,3 0-4,-3 0-8,6-2-8,-3 2-4,-2-2-48,2 0-28,-3 2-8,3-2 0,-6 2-12,3 0-64,3-2 4,-6 2-60,0 0-76,0 0-60,0 0-36,0 0-76,0 0-120,0 0-140,-6 0 256,6 2-48,-3-2-312,3 2-697,-6 0-807,6 0 120,-3 0-516,3-2-468,0 2-1341,18-14 3409</inkml:trace>
  <inkml:trace contextRef="#ctx0" brushRef="#br2" timeOffset="0.99">22561 21146 60,'0'0'1800,"0"0"-692,0 0-404,0 0 120,0 0 245,0 0-81,0 0 104,0 0 116,0 0 72,0 0-108,0 0-40,0-27 16,0 25-32,0 2-524,-7-2 200,7 2 37,0-4 115,-3 4-352,-3 0-368,3 0-216,-6 0 0,2 0 64,-5 4 40,3 0 24,-1 2 0,-2-1 8,-3 3 56,2 1 44,4 4 12,-4-4 36,4 3 52,3-3-76,-3 1-88,9 1-20,0 0-64,0-5-88,0 2-4,0 0 0,9 0 72,-3-4-28,3 2 72,4-5-48,-4-1-8,4 0 8,2-1 48,-3-7-72,-2 0-48,2 0-4,4-2-44,-7-1-36,0 0-12,1-3-28,-7 3-20,-3-3-4,3 0 64,3-3-36,-6 1-28,0 2 28,-6-2-4,3-2 28,0 3 28,-4 3 60,-2-1 16,0 1 144,-1 2-104,1 3 0,-3 3-48,9-2 0,-13 3-12,7 1-48,0-1-12,-1 3 0,7 0-100,-6 0-24,9 0-60,-9 3-64,9-1-84,0-1 0,0 5 56,0-2-56,0 2-268,0-3-272,0 5-329,0-2-335,3 0-376,3 0-1232,-6 0-1385</inkml:trace>
  <inkml:trace contextRef="#ctx0" brushRef="#br0" timeOffset="0.99">22613 21650 4832,'0'0'4841,"0"0"-3193,0 0-1108,0 0-204,0 0 224,0 0 180,0 0 24,0 0-120,0 0-340,0 0 24,0 0 36,0 1 80,6-1 29,-2 5 199,-1-5 368,6 2-180,6-1-52,-2-1-124,2 0-112,-2 0-100,8 0-72,-2 0-72,-3-1-48,-4 1-28,7-2-36,-10-1 4,3 1-52,-2 1-96,-1 1-12,-9 0-60,12-2 0,-12 2-8,0-2-40,7 0-24,-7 2-60,0 0-60,0 0-76,0 0-240,0 0-196,0 0-192,0 0-144,0 0-36,-7-2-2073,7 2-5791,-9-2 2051</inkml:trace>
  <inkml:trace contextRef="#ctx0" brushRef="#br0" timeOffset="0.99">22601 21534 1032,'0'0'1656,"0"0"-288,0 0-116,0 0-3,0 0 75,0 0 92,0 0-240,0 0-148,0 0 0,0 0-44,0 0-72,0-6-404,0 4-32,0 2 80,0 0 49,0 0-9,0 0 248,0 0-164,0 0-252,0 0-216,0 0-144,0 0-68,0-2 0,9 2 0,-6 0 136,10-2 24,5 1 20,1-4-20,3 4-24,5-1 24,-2 0 20,-3-2-32,0 4-88,-4-2-56,1 2 8,-7 0 60,4 0-20,-4-2-44,-2 2-8,-7 0-4,3 0 4,-3 0-4,6-2 0,-9 2 0,0 0-4,0 0-4,0 0-76,0 0-44,0 0-148,0-2-420,0 2-184,-3 0 144,-3 0-989,3 0-4175,-3 0-1453,3 0 4341</inkml:trace>
  <inkml:trace contextRef="#ctx0" brushRef="#br2" timeOffset="0.99">23396 21090 548,'0'0'3324,"0"0"-1263,0 0-553,0 0 360,0 0-60,0 0-372,0 0-212,0 0-144,0 0-564,0 0 88,0 0-87,-10-21-157,4 21-148,6 0-84,-12 0-32,6 3 4,2 1 48,-5 0 100,0 4 12,0 0 0,-1 2 24,1-1 136,0 1 8,6 1 24,-7 0-120,7 2-52,-3-2-96,6-1-64,0-1-56,0-1-64,6-2 48,-3-1-40,3 0 52,-2-2 0,5-3 40,3 0-16,-2-3 12,-1-3-20,6-2-4,-8 0-64,2-2 64,6-1-64,-5 1-8,-1-4-12,-6 3 12,3 0 0,-3-5-8,-3 5-112,3-5-76,-3 3-36,0-1 36,-3 3 76,3-1 72,-9 2 0,6 3-40,-6-1-68,-7 0 156,4 4-8,2 0 0,1 1-8,0-2-44,0 4-12,-1 1-28,-2 0-32,6 0-28,3 0 12,-1 0-36,-2 0-48,6 0-40,0 0-184,0 0 172,0 0-272,0 0-300,6 0-665,-6 1-471,4-1 892,5 0-596,0 0-1128,-6 0-2129</inkml:trace>
  <inkml:trace contextRef="#ctx0" brushRef="#br2" timeOffset="0.99">23662 20983 6309,'0'0'4208,"0"0"-2408,0 0-692,0 0-380,0 0-136,0 0-12,0 0-176,0 0 200,0 0 149,-18 32 63,15-21 60,-4 7-64,-2-3-64,-3 4 92,2 2-160,7-1-184,-12 1-156,5-1-24,1-1-64,-3-2-104,2-4-52,4 3-88,3-5-8,-6 2 0,6-4-72,-3-2-64,6-1-80,-4-1-52,4-4-80,0 1-64,0-2-76,4 0-24,2-2-12,-3-2-368,6-1-4,0-3-1272,1-2-3637,-10 2-1256</inkml:trace>
  <inkml:trace contextRef="#ctx0" brushRef="#br2" timeOffset="0.99">23517 21032 4212,'0'0'5277,"0"0"-3045,0 0-876,0 0-108,0 0-504,0 0 36,0 0-123,0 0-157,0 0-152,0 0-124,0-4 48,6 10 208,-3-3 212,3 5 32,-3 0-124,6 0-176,1 3-8,-7-3-100,6 4-84,-3-1-100,4 1-36,-1-1 100,-6-1-28,6 0-168,-6-1-48,4-1 36,5 0-96,-12-2-28,6-1 28,-3 0-48,4-2-52,-7-1-156,3 2-4,-3-4-68,0 0-80,0 0-32,0 0 116,0 0 36,0 0-280,0-4-1389,0-1-4151,0-1-1301</inkml:trace>
  <inkml:trace contextRef="#ctx0" brushRef="#br2" timeOffset="0.99">20576 20209 4636,'0'0'4341,"0"0"-2661,0 0-752,0 0-236,0 0 140,-31-3 44,19 3-128,2 0-332,-8 0 12,2 1-36,4 1 49,-1-2-117,-2 4-36,-4-4-52,7 2-48,0-2 32,2 0-44,-5 2-104,2-2-68,10 2-4,-6 0-8,3-2-4,3 2-72,3-2-40,-7 0 0,4 2 24,3-2-12,0 1 0,-6-1 12,6 5 52,0-3 36,-3-1-40,-6 4 48,9-2 4,-10 5 8,10-4-8,-9 3 0,6 1 0,-6-2 4,-1 0 60,4 0-60,-3 1 0,6-3 44,-6 2-40,9-4 56,-7 0-16,4 2-40,3-2 4,0-1-12,-3-1-48,3 2-16,0-2 16,0 0-16,0 0-20,0 0 72,0 0-76,0 0 0,0 0 12,0 0 28,0 0 36,0 0-40,0 0 44,0 0 0,0 0 0,0 3 4,0-3 4,0 2 0,3-2 76,-3 1-68,0-1 0,0 2 0,0 0 68,3 0-68,-3 0 76,7 2-20,-7 2 0,0-3 8,3 3 40,3 2 64,-6-2 72,0 1 36,0 1 12,3 0-36,3 2-76,-3-1 112,-3 1 0,6-1 12,-6 4-40,4-2-60,-4-2 0,6 1-24,-6 1-28,3 2-20,-3-2 24,6-1-52,-3-1-36,-3 2 4,6-1-16,-6 2-12,3-2-48,-3-1 60,4 1-60,-4-2 0,6 1 84,-6-1-8,0 2-68,0-5 4,0 3 84,3 0-84,-3 0 48,0-5 36,6 5-88,-6-2 40,0 0 0,0-1 24,0 2 0,3 0-12,-3-3 28,0 4-16,0-2-12,0-1-48,0 1 72,0 0-76,0 0 40,0 1-36,0-1-8,0 0-4,0 2 0,0-1 4,0 1-4,0-2 0,0 0 0,0 1 0,0 1 52,0-4-48,0 2 4,-3 2 4,3-5 36,0 3-44,-6-2 0,6 2 4,-3 0-4,3-1 56,0 1-52,0-2 0,0 2 52,0 2-52,0-5 0,0 3-8,-6-2 0,6 2 4,0 2 4,-4-5-8,4 3 0,0-2 4,0 2 4,0-2-8,0 2-8,0-5 4,0 5 4,0-4 8,-3 2 40,3 0 0,0-2-40,0 2 56,0 0 32,0-3-84,0 4-8,0-2-4,0-1-4,0 2-4,0-2 8,0 2 0,0 0 0,0-2 4,0 1-4,0 2-8,0-4 0,0 5 0,0-2 0,0 2 0,0-4-4,0 4-64,0-3 64,0 3 8,0-2 0,0 0-4,0 0 4,0-1 4,0 3 12,0-4-4,0 2 44,0 0-4,0-2-40,0 4 0,0-4 4,0 2-4,0-1-4,0-1 0,0 4-4,0-4-8,0 4-4,0-4 0,0 4 0,0-3 0,0-1-36,0 4 44,0-4 0,0 4-8,3-4 0,-3 1 4,0 2 4,0-4 4,0 6 0,0-6 4,0 3 0,0 0-4,0 0 12,0-3 4,0 4-12,0-4 0,4 6 0,-4-6-4,0 1-8,0 4 4,6-4-4,-6 1 0,0 2 0,0-3-4,0 1-48,0 1 56,0-2 0,0 2 0,0 0 4,3-2 4,-3 2 4,0 0 4,6-3 48,-6 4-48,0-2-8,0-3 4,0 5-4,0-2 4,0-1-4,0-1-4,0 4 0,0-3-4,0-1-4,0 4-4,0-4 8,0 1 0,0 0 0,0 2-8,0-2 8,0 0 0,0 0 0,-6 2 4,6-2-4,0-2 0,0 3-4,0 0 0,0-2 8,0 1 0,0 0 4,0 2-4,-3-2 0,3 0 4,0 2 0,0 0 0,0-3 4,0 4-4,0-2 0,0-1 0,0 4 0,0-4-4,-6 2-4,6 0 4,0-1-4,0 2-4,-4-4-40,4 3 48,0 0-4,0-2 8,0 0-4,0 2 0,0-2 4,0-1 0,0 4 0,0-3 4,0-1 4,0 1-8,0 2 4,0-2 4,0 0 0,0 2 0,0-2 0,0 0-4,0-1 0,0 1 4,0 1 0,0-1 0,0-1 0,0 1-4,0-2-8,0 4 0,0-2 0,0-2 0,0 2-4,0 2 4,0-2 0,0 0-4,0 0 0,0 2 4,0-2 0,0-1 8,0 1 4,0 2-4,0-2-8,0 2-4,0 0 4,0 0-4,0 0 0,0-1-4,0 1 4,0 0 0,0 0-8,0 0 0,0 0 4,0 2-4,-3-5 0,3 6-4,0-6 4,0 3 8,0 2 0,0-4 4,0 2 8,0-1 0,0 1 44,0 0-48,0-2-4,0 4 0,0-4 0,0 1 0,0 2 0,0-3 0,0-1 4,0 4 4,0-4 40,0 1-44,0 2 0,0 0 0,0-4 0,0 3 8,0 0-4,0 1-4,0-4 4,0 1 0,3 4-4,-3-4 0,0 1 0,0 0-4,0 2 0,0-2-4,0-2 4,0 3-4,0 0-8,0 1 0,0-4 0,0 1 0,0 4 4,4-4-4,-4 1 0,0-2 8,0 2 0,0 1 0,0-2 4,6 1 0,-6-2 0,0 2 0,0-2 0,0 2 4,0 0-4,0 0 0,0 0 0,0-2 0,0 0 0,0 1 0,0-1 0,0 2 4,0-2 4,0 3 4,0-3 0,0 0 36,0 0 12,0 0 0,0 0 24,0 0 36,0 0-20,0 0-28,0 0-24,0 0 36,0 0 48,0 0-36,0 0-84,0 0 36,0 0-40,0 0 56,3 0-16,3 0-44,-3 0 68,6 0 144,7 0 0,-4 0 412,7-5-172,0 5-92,-7-1-28,7-1-24,-1 0-12,-5 0-96,2 0-120,-3 0-76,-2 2-4,2 0 0,-2 0 4,-4-2-8,3 2-8,-6-1-4,-3-2-36,6 3 40,-6 0-4,3 0-36,-3 0 0,0 0 0,0 0-12,0 0-84,0 0-144,0 0-144,0 0-124,0 0-80,4 0-148,2 0-316,-6-2-500,3 2 64,3-2-408,-3 1-4037,3-5-3648,-34 17 7261</inkml:trace>
  <inkml:trace contextRef="#ctx0" brushRef="#br2" timeOffset="0.99">25798 20213 6097,'0'0'3284,"0"0"-1284,0 0-692,0 0-248,0 0-20,0 0-472,0 0 96,0 0-31,0 0-173,0 0-200,0 0-188,-28-7-72,25 7 0,-4 0 0,-5 0 96,3 1 16,3-1-36,-1 2 24,1 1 0,3-2-52,-6 1-36,3-2-4,2 0-8,-2 2 0,-3 0-4,6 0-8,-6 0 4,5-2 4,-5 2-4,0-1 8,3 2 0,-4-1 8,7 0-8,-6-1-8,3 1-4,3 1-76,3-2-12,-3 1-12,-4 0-12,4 2 12,3-2 28,-6 0 8,3 0 64,3 0-52,-6 0 60,6 0-4,-3-2-4,-4 1-76,7 1 40,0-2 44,-9 3-60,6-3-8,3 1-4,0-1 24,0 0 4,-6 0 36,6 0-52,0 0-36,0 0-49,-3 0-3,3 0 0,0 0-12,0 0 40,0 0 24,0 0-4,0 0-8,0 0 0,0 0 48,0 0 52,0 0-40,0 0 40,0 0-40,0 0 40,0 2-76,0-2 40,0 0 36,0 0-64,0 0 12,0 0-24,0 0-16,0 0 4,0 0 36,0 0 16,0 0 48,0 0 4,0 0 44,0 0 16,0 0 12,0 0 28,0 0-4,0 0-36,0 0-60,0 0 0,0 0-4,0 0-12,0 2-80,0-2 80,0 2-36,0 0 48,0 0 4,3 0 160,-3 4 12,6-4 64,-6 4 12,0-1 24,3 1-40,3 2-80,-3 0-43,-3 1 47,0-1 40,0-1-36,7 5 12,-7-2-40,3 0 36,-3-1 40,6 1-28,-6 1-20,3-1-68,-3-1 40,6 4 0,-6-7 64,0 5-16,3-1 24,-3-5-24,0 4 52,7-1-92,-7 0-20,0 0-24,0 2 32,0-3-20,0 1 8,0 2 4,0-2-28,0-1 28,0 0-28,0 6-20,0-6-64,0 1 108,0 4-48,0-5 4,0 3 20,0-3-24,0 3-8,3-2-56,-3 1-4,0-1 56,0 0 24,0 0-80,0 0 56,0-5-12,0 5 16,0 0-52,0-5 60,0 3-60,0 0-8,0-2 44,3 4-36,-3-5 0,0 3 36,0 2-48,6-2 0,-6 0-8,0 1 4,0 0 0,0 0 0,0-1 0,0 1-4,0 1-4,0 0 0,0-4 4,0 3 8,3 1 4,-3-4 8,0 2 0,0 2 100,0-5-52,6 3-48,-6-2-4,0 2 0,0-3 0,3 4 0,-3-4-4,0 3-4,0-2 4,0 0-4,0 2 0,0-1-4,0 1-4,0-2 0,0 2 8,0 2 0,0-5 4,0 5-4,0-2 0,7-2 4,-7 4 0,0-2-4,0-3 0,0 3 0,0-2 0,0 2 8,0-3 0,0 2 4,0-2-4,0 3 4,0-4 0,0 4 0,0-2 0,0 2 60,0-3-60,0 3-8,0-2 4,0 2 0,0-3 44,0 4-48,0-4-4,0 3-4,0-2 4,0 2 8,0-4-4,0 4-4,0-5 8,0 5 0,0-2 0,0 2-4,0-2 0,0 2-4,0-3 0,0 3 4,0-2 0,0 2-4,0-3 0,0 3 0,0 1 0,0-4 0,0 3 0,0-4-4,0 1 4,0 3 4,0-2 4,0 0 0,0 0 0,0 0 40,3 0-48,-3-3 8,0 6 40,0-6-44,0 4 8,0-2-8,0-1 0,0 2 0,0-2 4,0 1-8,0 2-4,0-2-4,0 2 4,0-2 0,0-1-4,0 4-4,0-4 0,0 2 4,0 0 0,0-3 4,0 4 4,0-2 4,0-1-4,0 4 4,0-4 4,0 0 0,0 4 0,0-5 40,0 4-40,0-2 0,0-1-4,0 4-4,0-4 0,0 2-8,0 0 4,0-1 0,6 2 0,-6-4 4,0 5-4,0-4 4,0 2-4,0 0-4,0-2 8,0 1 0,0 2-8,0-4-4,0 3 8,0 0 0,0-2 4,0 0 0,3 2 0,-3-2 0,0 1 4,0 2 0,0-4-4,0-1 4,0 2 0,0 0-4,0 0 0,0 0 0,0-2 4,0 2 0,0-2 0,0 2 4,0-2 0,0 4 0,0-2 0,0-2-4,0 0 0,0 1 0,0 1 4,0 1 0,0-1 4,0-1 0,0-1-8,0 0-4,0 2-4,0 0 4,0 0 0,0-2 0,0 2 0,0-2 0,0 2-4,0 2 4,0-2 0,0 0-4,0 0-4,0 2 8,0-1-4,0-1 4,0 2 0,0-2 0,0 0 0,0 0 0,0 2-4,0-2 0,0 0 4,0-1 4,0 2 4,0-1 4,0-2 36,0 1-40,0-1 0,0 2 44,0-2-40,0 0-4,0 2 0,0 1 40,0-3-36,0 0 0,6 0 36,-6 0-36,0 0 0,0 0 0,0 1 36,0-1-40,0 0 4,0 0 48,0 0-12,0 0 0,0 0 16,0 0-4,0 0 12,0 0 12,0 0 48,0 0 112,0 0 8,0 0-8,0 0-28,0 0-48,0 0 36,0 0-48,3-1-32,-3 1-16,6 0-12,-6-3-24,4 3-60,-4 0-12,0-2-8,0 2-40,0 0 0,3 0 0,-3 0 0,6 0 40,-6 0 0,0 0-4,9 0-36,-6 0 44,7 0 4,-4 0 0,3 0 12,0 0 72,4 0-24,-4 0 48,10-2 24,-1 2 12,-5-3-36,8-1-24,-5 2-80,-4 0-4,1-2 0,5 2-72,-8 0-12,-4 2 12,-3-2 24,3 2-12,-3 0-12,-3 0 0,0 0-36,6 0-24,-6 0-64,0 0-128,0 0-124,0 0-80,0-2-44,0 2-128,-6-2-356,6 0-204,-3-1-908,3-1-7001,-6-6 704</inkml:trace>
  <inkml:trace contextRef="#ctx0" brushRef="#br2" timeOffset="0.99">26260 20460 4448,'0'0'2069,"0"0"-925,0 0-324,0 0 164,0 0 36,0 0-28,0 0-120,0 0-104,0 0-16,0 0 184,6 33-368,-6-21 160,0-1 41,0 3-73,0-1 156,0 3-112,0-1-200,0-3-52,0 3-136,0-5 4,0 0-76,0-1 0,0-1-40,0-4-68,0 0 24,0-2-16,0-1 0,0 1 16,0-2 32,0 0 88,0 0 144,0 0 60,0-2-40,0 1-152,0-5-136,0 0-136,0-6-52,0 1 0,3-1-4,-3-5-72,0 0 12,0-1-48,0-1-24,0-2 56,0-1-32,-3 3 96,3-2-48,0 2-48,0 1-36,0 1 0,-6 0 96,6-1 36,0 4-36,0 1 48,0-1 72,0 5-60,0-1-8,0 2 0,0 3 8,0-3-4,6 2-8,-6 2-96,3 0-64,3 1-44,-3 3-36,-3-2-4,10 0 28,-1 2 20,-6 0 28,6 0 0,1 2 8,-1 1 28,-3 3 12,3-2-4,-6 2 52,7 4 24,-10-3 36,9 1 4,-6 2 8,-3 0 0,6-1 48,-3 1-44,-3-1 8,0-1 48,0 2-12,0-1-48,0-1 12,-3 2 64,-3-1 20,6-1 0,-9-3-48,6 2-36,-3 0 60,2-3 4,1 0 20,-6 0 0,3 0 0,3-2-12,-3 0-20,2-2-60,-2 0-4,6 0-100,0 0-80,0 0-16,-3 0-32,3 0-52,0 0-108,0 0-100,0 0-228,-6 1 140,6-1-224,0 0-520,0 0-1409,0 3-1403,0-1-1072,0-1 655</inkml:trace>
  <inkml:trace contextRef="#ctx0" brushRef="#br2" timeOffset="0.99">26102 20549 1148,'0'0'1876,"0"0"-544,0 0-276,0 0 13,0 0 7,0 0 132,0 0-4,0 0-276,0 0-116,0 0-44,9-16-28,-9 15-88,0-1 84,0 0-296,0 0 100,0 0 132,0 0 101,0 2 307,0-2-132,0 1-248,0 1-164,0-5-108,0 4-76,0 1-84,0-4-48,-9 1-136,9 2-84,-4-1-60,-2 2-60,-3 0 20,0 0 92,-1 0 4,1 3-4,0 4 8,3-1 4,-4-1 72,1 3 80,0 0-20,2 1-16,-2 1-24,9-1-24,-9 1 16,9-2-88,0 1-44,0-1 36,9 0 8,-3 0 72,4-3-12,-1-1-56,0-2 44,4 0-36,-4-2 60,3 0-68,-2-4 44,5-2-36,-6-1 48,-5-1-8,5-2-52,0-1-4,-6-1 0,3-3-48,-2 3 48,-4-3-4,0 2-40,0-3 40,0 0-112,-4 1-24,4 1 68,-6-1-20,3 3 24,-6 1-36,9 1-4,-9 1 16,9 1-24,-10 0 44,7 2-80,-3 3 8,3-4-84,-3 6 112,6-1-28,-3-2-8,3 4-16,-7-2-84,7 2-76,0 0-160,0 0 100,0 0-188,0 6-288,-3-4-609,-3 6-403,6-3 220,0 1-256,0 2-1196,0-2-1493,0 1 1969</inkml:trace>
  <inkml:trace contextRef="#ctx0" brushRef="#br2" timeOffset="0.99">26133 21084 5168,'0'0'4545,"0"0"-2573,0 0-844,0 0-156,0 0-48,0 0-408,0 0 64,0 0-52,0 0-99,0 0-145,0 0-36,-31-23-60,27 21-4,-5 0 16,0 2 72,0 0 36,2 2 12,-5 2-24,3-2 0,-1 4 8,1-3 4,0 5-16,-1 0 0,10 0-60,-9 0-60,9-1-76,-3 0-36,3 1-60,0 0-4,0 0 4,3 0 48,6-5 12,-2 3-12,-4-4 48,6 0-8,7-2 20,-10 0 0,12-2-8,-8-1-40,5-4-48,-6-2-4,4 3-8,-4-2-4,-6-2-80,7 3-16,-4 0-8,-3-3-36,-3 0 8,0 0-44,0-1 20,0-1-48,-3 3 0,-3-5 40,2 2-40,-2-3 36,-6 3 96,3-3 28,-1 3-12,1 1 60,0-3 0,6 3 0,-4 3 4,-5 0-4,12 3-8,-9-1 0,9-1 8,0 6 0,0-1 0,-3 0-8,3 2-52,0 0-100,0 0-172,0 0-136,0 0 136,0 2-272,0 0-156,-7 6-257,7-2-39,0 3 84,-3-1-164,3 2-428,0-1-604,0 1-676,0-5-1097</inkml:trace>
  <inkml:trace contextRef="#ctx0" brushRef="#br2" timeOffset="0.99">25996 20783 1828,'0'0'2516,"0"0"-851,0 0-413,0 0 176,0 0 32,0 0-144,0 0-328,0 0-376,0 0-280,0 0-152,0 0 176,9 0 200,-2 2 52,2-2-44,0 0 205,4 0 43,-4 0 228,13-2-264,-4 0-272,1-2-64,9 0-24,-7-2-28,7 4-56,-6-4-88,0 3-40,3 1-68,-4-2-128,1 2-4,-3 0-4,-1 0-4,-5-2-48,2 2-8,-6 1-12,1-1-24,-1-1 36,0 2 8,-6 1-8,-3-2 52,10 2 0,-10 0 4,0-2-4,3 2-52,3 0-24,-6-2-4,3 2-32,-3-2-100,0 2-108,0 0-236,0 0-136,0 0 184,0 0-152,0 2-472,-3 0-2805,3 0-1735,-9-2-461</inkml:trace>
  <inkml:trace contextRef="#ctx0" brushRef="#br2" timeOffset="0.99">26219 20964 6249,'0'0'3192,"0"0"-1408,0 0-604,0 0-236,0 0-216,0 0-212,0 0-260,0 0-244,0 0 216,0 0 84,10 14 328,-1-2 329,-6-3-77,3 2-248,-3 1-212,7 0 8,-4-2-36,3-3-124,-6 1-72,7-2-72,-1 0-40,-6-5 28,6 3-16,-3-2 16,-2-2-4,5 0 40,-3 0 20,-3-4-44,6 1-40,-5-3-84,2 2 0,3-4-12,-6 0-48,-3-1 0,6-1 40,-6 2-88,3-3-124,-3-1-12,0 0 84,0 1-8,0 1 56,-3 1 88,3 1 0,0 0 12,0 6 12,-6 1-12,6-4-4,0 5-56,0 0 52,0 0-52,0 0-12,0 0-52,0 0-84,0 2 24,0 2 184,0 4 208,0-2 100,0 7 32,0 1-12,0 1 12,0 4-48,0 1 48,0 3 36,-3-2 160,-3 3-224,3-3-120,3-2-56,0 3-88,-6-5-48,2-2-4,4-1-4,0-3-52,0-3 12,0 2-40,0-4-56,0-3-48,0 2-124,0-2-84,0-3-84,4 2-124,-4-2-332,6 0 0,-6-4-576,0 0-6753,0-7-1136</inkml:trace>
  <inkml:trace contextRef="#ctx0" brushRef="#br2" timeOffset="0.99">26750 20683 6625,'0'0'4084,"0"0"-2540,0 0-244,0 0-196,0 0-448,0 0 84,0 0 17,0 0 139,0 0-280,0 0-368,0 0-248,0-2-44,6-1 44,-3 3 136,3 0 36,6-2 36,1 2 160,-4-1 84,10 1 40,-1-2-92,4 0-120,-6 0-84,2 0-100,-2 0-84,-1 0-12,-2-2-80,2 4-52,-12-2-64,7 2 24,-1 0 28,-6 0 20,3-1 4,-3 1-16,-3 0-12,0 0-48,0 0-108,0 0-136,0 0 20,0 0 52,0 0-176,0 0-304,-3 0-821,-3 0-639,6 0-312,0 0-1588,0 0-369</inkml:trace>
  <inkml:trace contextRef="#ctx0" brushRef="#br2" timeOffset="0.99">26874 20557 2568,'0'0'4457,"0"0"-1745,0 0-996,0 0-500,0 0-308,0 0-184,0 0-120,0 0-324,0 0-28,0 0 0,0 0-52,-16-11-64,16 11-48,0-3-24,0 3-52,0 0 68,0 0-32,0 0-36,0 0 0,0 0 0,0 0 89,0 0-29,0 3 68,0-3 56,0 1 56,6 1 96,-6 4 256,0-1 64,0 8-4,3-2 132,-3 5-4,0-3-112,0 4-144,0 1-124,0-3-172,0-2 4,0 3-52,0-5-56,0 3-40,0-2-96,0-3 0,0-1-4,0 0-68,0-3 8,0 1-32,0 2-36,0-4-96,0 0-76,0 0-48,0 0-108,0-2-172,0-1-196,0 1-80,0-2-12,0 2-568,0-2-2685,0 0-1427,0-4-1661</inkml:trace>
  <inkml:trace contextRef="#ctx0" brushRef="#br2" timeOffset="0.99">27658 20466 1812,'0'0'5189,"0"0"-2805,0 0-680,-6 29-48,6-13-176,0-3-596,0 3 32,0 1-71,0-4 11,0 1-240,6-1-220,-6-1-88,3-2-24,-3-2-100,6-3 60,-3 1 36,-3-4 28,7 0 44,-7-2 0,0 0 28,3 0 44,-3 0 72,6-2 76,-6-2-164,0-2-152,3-3-244,-3-1 48,0-1 60,3-3-48,-3 1-72,0-5-4,0-1 4,0-1 56,0-1-56,0 2 0,0-2 0,-3 1-48,3 1 40,0 0-124,-3 1 12,3 3 48,-6 0 24,6-1 0,-3 3-40,3 1 88,0 0 44,-7 4-44,7 1-68,0 3 60,0-2-40,0 4-12,7-1-96,-7 0-88,3 1-44,3 1 8,-3 1 48,-3 0 28,9 0 32,4 1 52,-7 4 24,-3-2 32,6 3 52,1-2-36,-1 2 40,-6-1-4,3 3 0,7 0 0,-13 0 8,6 1 4,3-1 0,-9 2 0,3-1 0,4-1-84,-7 2 36,0-2 48,3-1 4,-3-1 0,-3 0 0,3 3 0,-7-3 64,-2 0 40,6 2-8,-13-1 20,7 1-72,-3-3-36,2 2 84,-2-1-8,6-3-80,-7 2 40,4-4-48,6 1-84,-3 0-112,6 0-60,0 0-72,0-2-124,0 2-256,0-2 108,0 0-460,6 2-833,-3-2-2699,6 0-2093</inkml:trace>
  <inkml:trace contextRef="#ctx0" brushRef="#br2" timeOffset="0.99">27484 20522 5677,'0'0'3940,"0"0"-2060,0 0-416,0 0-168,0 0-424,0 0 120,0 0-39,0 0 339,0 0-520,0 0-388,-9-9-200,9 9-76,-3 0-96,-3 0 112,-7 0-64,7 1-56,3 4-4,-6-2 0,6 3 0,-7-2 12,4 4 88,3-1-88,-3 3 48,6 0-60,-3-3 12,3 3 84,0 0-8,3-1-88,3 1 8,-3-2 0,7-1 52,-1-1-52,0-2 4,0 0 64,4-4-28,-4 2 12,7-2 0,-7-2 0,-6-2-8,6 0-40,1-2 60,-7-1-64,6-1-4,-9-2 0,6 1-4,-6-3 4,0-2-8,0 1-40,0-2 44,-6-1 8,6-2-8,-9 5-4,-1-4-8,7-1-76,-6 3 28,0 2-48,6-1 60,-7 2 48,1 1-64,3 3-128,3 0 180,-7 2-4,4 3-104,3-1-40,3 0-12,0 4-72,0-2-64,0 2-96,0 0-88,0 0 144,0 0-196,0 0-176,0 0-437,0 0-1083,0 0-580,3 2-1952,3 0 435</inkml:trace>
  <inkml:trace contextRef="#ctx0" brushRef="#br2" timeOffset="0.99">27540 21045 220,'0'0'2820,"0"0"-840,0 0-951,0 0-181,0 0 188,0 0 196,0 0-248,0 0-120,0 0-144,0 0-92,-9-8 12,3 8 36,6-1-16,0 1 48,-10 0-356,7 0 188,-6 1 81,6 6 51,-6-4 196,-1 3-116,1 0-248,-6 1-136,2 1-76,10 4 0,-6-2-32,-1 1-32,4-1-44,3-1-180,3-1-4,0 0 4,0-3 0,3 1-4,7 1 48,-1-6 64,0 1 20,4-2 16,2-2-28,-3-4-24,4-2-40,-4 1-48,1 0-4,-4-6 44,0 2 48,1 1-36,-1 1 0,-6-3 16,3 3-76,-6-3 0,0 0-4,0-1-84,0-1-80,0-1-100,0 2 0,-6-1 0,3 0 84,0 3 128,-6-1 52,2 4 4,-2 3-60,0-1-12,-1 2-40,7 0 108,-6 2-56,6 2-12,-6 0-64,2 0-84,7 0-60,-3 0-76,3 2-36,-6 0-16,6 2-356,0-2-356,6 2-529,-3 0 53,4-3-108,-4 1-992,6 1-2157</inkml:trace>
  <inkml:trace contextRef="#ctx0" brushRef="#br2" timeOffset="0.99">27649 20907 3920,'0'0'3281,"0"0"-1009,0 0-1108,0 0-160,0 0 224,0 0 32,0 0-448,0 0-208,0 0-52,0 0-95,0 0-149,-6-8-120,6 8-24,0 0-28,0 0 36,6-2 188,-3 2 148,3 0 68,3 0-44,1-3-116,-1 3-64,-3 0-60,10 0-8,-7 0-28,0 0-16,4 0-44,-4 0-52,0 3-44,-6-1-96,7 0-4,-4-2 4,-6 1-4,3-1 12,3 0 36,-6 2-44,3-2-4,-3 0-4,0 3 0,0-3 4,0 0 8,0 0-4,0 0-4,0 0-48,0 0 0,0 0 36,0 0-64,0 0-32,-3 1-48,3-1-40,-6 2 24,6 0 28,-3 4 32,3-2 100,-6 2 12,6 3 4,-10-1 96,7 2-4,-6 1 28,6 3 32,-3 1 16,-4 0 32,1 3-32,0-1-40,-4 1 52,4-1-28,6 1 64,-3-5-76,-4 1 48,7-3-44,3-1-28,-6-3 0,3 1-24,3-2-36,0 0 16,0-2-68,0 0 0,0-3-4,0 1 8,0 1 48,0-2 24,3 1 12,3-2 12,-3 2 48,7 0 16,-1 0-16,0-2-48,1 2-12,-1-2-24,3 0-12,-2 2-56,-1-2 4,10 1 0,-10 2-8,0-1-4,4-2-4,-7 0-52,-3 2-48,6-2-84,-9 0-12,0 0-4,0 0-128,0 0-40,0 0-48,0 0-120,0 0-76,0-2-160,-6 2-160,3-5-348,0 2-2825,-3 3-2383,-4-8-1377</inkml:trace>
  <inkml:trace contextRef="#ctx0" brushRef="#br2" timeOffset="0.99">27432 20785 80,'0'0'4884,"0"0"-2255,0 0-673,0 0-472,0 0-32,0 0-136,0 0-352,0 0-536,0 0-128,0 0-84,9-10 8,-6 8 108,6 1 117,10-4 187,-7 3 452,7-1-372,3-1-228,3 2-60,-4-4-12,7 2 24,-6 2-28,9-4-32,-13 5-116,1-4-164,3 4-100,-7-1-72,4 2-60,-16 0-24,6 0 32,4 0 64,-7 0-12,-3 0-12,-3 0 8,6 0-20,-6 0-40,3 0-20,-3 0-52,0 0-60,0 2-100,0-2-244,0 0 24,0 1-52,0-1-440,-3 3-1865,3-3-2011,0 0-613</inkml:trace>
  <inkml:trace contextRef="#ctx0" brushRef="#br2" timeOffset="0.99">27661 21092 1292,'0'0'4104,"0"0"-2163,0 0-525,0 0-148,0 0 124,0 0-48,0 0-168,0 0-240,0 0-508,0 0 76,0 0 24,-22 0-51,22 0-65,0 0-116,0 0-108,0 0-40,4 0-12,-4 0 84,0-2 128,6 2 96,-3 0 72,-3 0-64,6 0-36,3-2-40,-6 2-8,7 0-16,-1-2-36,0 0-60,4 2-16,-4-2-20,0 0-4,1 2-8,-1-2-16,0 0-24,4 0-20,-4 0-28,-3 2-48,4-1-72,-7-1-12,3-1-72,-3 2-24,-3 1-16,9 0-44,-9-2-24,0 2-52,0 0-72,0 0-84,0 0-144,0 0-272,0 0-100,0 2 152,0 2-344,-9-1-1621,9-1-2087,-3 4-1673</inkml:trace>
  <inkml:trace contextRef="#ctx0" brushRef="#br2" timeOffset="0.99">28288 20495 12,'0'0'7045,"0"0"-3793,0 0-1336,0 0-548,0 0-228,0 0-608,0 0 96,0 0 113,0 0 83,0 0-84,-10-27-220,7 25-200,-3 1-112,-3-4-72,6 5-96,-4 0-40,-5 5 0,3-2 0,-4 3 12,4 4 100,-7-1 96,7 3 72,0 2-48,6-3 60,0 2-84,-4 1-132,7-3-16,7-1-52,-4 0 100,6-1-48,3-3 16,4-2 8,-4 0 48,4-4-8,-1-2-4,4-4-48,-4-3-64,-2-1-8,5-1-72,-8-3-24,2 1-48,-6-3-64,4 2-72,-7-1-24,-3-1 120,0 1 100,0 2-88,0-5-112,-3 3 88,-4-1 76,4 3-28,-3-3 136,-3 5-48,0 1-40,-1 2-48,1 2-36,3 3 24,-10 1 60,7 2 4,0 0-64,-1 0 0,10 0-40,-9 2-120,9-2-176,0 1-493,0 1-1143,0 1-272,6-1-448,-3-1 396,-3 1-421</inkml:trace>
  <inkml:trace contextRef="#ctx0" brushRef="#br2" timeOffset="0.99">28424 20360 1004,'0'0'3144,"0"0"-1047,0 0-565,0 0-168,0 0-96,0 0-8,0 0-156,0 0-212,0 0-232,0 0-168,0 0-88,3 0-216,3 0 280,-3 0 49,-3 0-69,10 0-48,-4 0 108,3 0 232,4 0-112,-4-2-208,3 2-40,7-2-28,-4 0-56,-2 0-92,5 0-32,-5 1-52,2 1-116,-2-5-4,-1 5-72,4-2-12,-7 2-28,0 0-44,0 0 32,-5-1 16,-4 1-4,0 0 16,3 0-28,-3 0 16,0 0 8,0 0 40,0 0 0,0 0 12,-3 1-4,3 1-32,-4 4 0,-5-2 84,3 0 100,-3 4-88,6 2 88,-4-3-28,-5 5-12,3-3 100,6 4 36,-7 1 60,1 4 36,3-2-96,-4-2 24,10 2-64,-9 2 28,6-7 8,3 3-32,-6-3 8,3-3-8,3 0 8,0-3 16,0 1-76,0-4 0,0 0 12,0 0-44,3 0 80,3-2-12,-3 0-12,6 0-8,1 0-40,-1 0-24,0-2-56,1 0-4,-1 0-60,3 2 0,-2-2-12,-1 2-28,-3 0-32,3 0-24,-5 2-28,-1 0 28,3 0 24,-3-2-16,3 2-20,-6-2-24,3 0-52,-3 0 24,0 0-108,0 2-84,0-2-112,0 0-52,0 0 160,-9 0-224,6 0-784,-3 0-3349,3 0-1199,-1-2-129</inkml:trace>
  <inkml:trace contextRef="#ctx0" brushRef="#br2" timeOffset="0.99">28523 20441 4420,'0'0'2997,"0"0"-625,0 0-708,0 0-168,0 0-44,0 0-680,0 0-56,0 0-11,0 0-121,0 0 0,0 0-124,0 0 8,6 0 60,4 0 12,-7 0 8,6 0 28,3 2-52,-2-2-76,5 0-96,-2 0-48,-1 0-40,4 0-20,-7 0-112,0 0-60,0 0-60,-2 0-8,-1 0-4,3-2-12,-6 2-60,3-2-36,-2 2-24,-4 0-40,0 0-32,0 0-64,0 0-72,0 0-96,0 0-248,0 0-156,0 0 192,0 0-92,0 0-412,-4 2-1569,-2 0-1183,6-1-848,0 2 527</inkml:trace>
  <inkml:trace contextRef="#ctx0" brushRef="#br2" timeOffset="0.99">28207 20792 3716,'0'0'1552,"0"0"-743,0 0-249,0 0 220,0 0 336,0 0-96,0 0-140,-28-1-248,22 1-92,3 0 12,3 0 24,-3 0 36,3 0-24,0 0-68,-7 0-4,7 0-300,0 0-4,0 0 4,0 0-52,0 0-64,7 0-52,-4 0-36,0 0 152,6 0 28,10-2 309,-4-1 703,4 2-168,3-3-388,-1 0-180,1 0-92,6 3 4,0-6-28,-7 6 60,7-4-48,3 4-84,-6-1-84,-3 0-16,6 2-24,0-2-56,-7 2-16,1-2-36,-3 2-44,-1 0-4,-5 0-96,2 0 0,-6 0-4,-5 0-8,5 0-12,-6 0 12,6 0 8,-9 0 40,0 0 48,6 2-60,-2-2-60,-4 0-136,0 0-184,0 0-96,0 0-72,0 0-40,0-2-16,0 2-648,0 0-2745,0 0-767,-4 0-265</inkml:trace>
  <inkml:trace contextRef="#ctx0" brushRef="#br0" timeOffset="0.99">27612 21560 7329,'0'0'3252,"0"0"-1556,0 0-700,0 0-92,0 0-184,0 0-176,0 0 96,0 0-23,0 0-69,0 0 96,0 0-112,-10 0-136,10 0-104,0 0-56,6 0-52,-2 0 84,5 0 124,0 0 60,4 0 96,-4 0 24,9 0-52,-2 0-120,-4 0-60,1 0-64,2 0-80,-2 0-40,-4 0-84,0-2-72,4 2-8,-7 0-76,-3 0-24,3-1-28,-3-2 16,4 3-12,-7 0-48,3-2-136,-3 2-204,0 0-208,6-2-236,-6 2 108,0-1-608,0-2-3753,-6 1-4608,3 1 6761</inkml:trace>
  <inkml:trace contextRef="#ctx0" brushRef="#br0" timeOffset="0.99">27571 21409 1864,'0'0'1864,"0"0"-468,0 0-223,0 0-105,0 0-44,0 0 76,0 0-180,0 0-136,0 0-104,0 0-64,-12-8-52,12 7-28,-6 1-40,6 0-4,0-2-124,-3 2-52,3 0 96,-7-2 40,7 2 41,0-2-29,-3 2 116,3-2-60,0 2-160,0 0-88,0 0-76,0 0-96,0 0-100,0 0-160,10 0-36,-7 0 196,9-2 64,7 0 204,5 2-20,-2-2-28,6-2 208,0 2 256,-3 1-284,3-1-204,-10 2-124,4 0-8,-3 0-56,-10 0-8,3 0-8,-2 0-104,-1 0-8,-3 2-88,-6-2-96,0 1-88,0-1 40,0 0 56,0 2 160,0 2-220,-6-2 0,3 0-36,-3 2-300,-7-2-729,7 0-1807,0 0-2268,0-1-541</inkml:trace>
  <inkml:trace contextRef="#ctx0" brushRef="#br2" timeOffset="0.99">28343 21037 4788,'0'0'2721,"0"0"-605,0 0-672,0 0-160,0 0 8,0 0-228,0 0-432,0 0 44,0 0-59,0 0-153,0 0-104,-15-8-28,6 8 4,-1 2 20,1 2 4,3-2 44,-10 4 12,7-3-84,0 5-40,-4-2-84,4 0 12,0 1 36,-1 1-60,7 2-52,-3-2-44,6 1-52,0-1 0,6-3-44,-3 3 8,3 0 60,7-2 12,-1-4 40,4 0-40,-4-2-24,7-2-48,-7-2 0,7-2-12,-4-3-4,-2-1-56,-4 1-84,3-4-4,-2 4 4,-4-3 132,-3 3-60,3-5-28,-6 2-8,0 1 36,0-5-76,-6 3-24,3-1 16,-3 3 8,-4-3 4,7 3 132,-6 1-112,-3 1 40,2 1-40,1 4 40,-6-2-28,5 4-12,1 2 16,3 0 20,0 0-32,2 0-40,-2 0-48,6 0-16,-3 0-32,3 0-204,0 0-208,0 2-417,0-2-679,3 2 288,3-2 272,-2 2-572,2 0-1312,-3-2-1349</inkml:trace>
  <inkml:trace contextRef="#ctx0" brushRef="#br2" timeOffset="0.99">28523 20938 784,'0'0'8685,"0"0"-5837,0 0-1256,0 0-704,0 0-308,0 0 148,0 0 65,0 0 299,0 0-376,0 0-372,0 0-220,0-8-52,0 8 16,0 0-16,0 0 0,0 0-72,0 0-48,6 0-36,-6 0 40,0 0 44,0 0 112,0 0 48,0 2 36,0-2 0,0 0 12,0 0 12,0 0 24,0 0 36,3 0-12,-3 0-60,0 0-112,0 0-96,0 3-84,7-2-88,-7 1 76,3 2 32,6 2 64,-9 2 12,12-1-8,-12 1 8,10 0-8,-4-1 4,-3-1 64,6 2-24,-2-2 24,-4-1-60,-3 0 88,9-2-4,-9-3 24,3 2 28,6-2 20,-9 0-8,0 0 8,7 0-24,-4 0 16,-3-2-16,0 2-24,6-3-20,-6-2-52,3 2-48,-3-3-48,6 2-40,-3-2-32,-3-2 36,6 1-60,-2-1 20,-4 1-20,3-1 0,3 0 56,-6 0-8,0 0 44,0 3 52,3 1 48,-3 2 36,0 0 4,0 2-28,0-2-12,0 2-36,0 0 72,0 0-84,0 0-72,0 2-72,0 0 8,0 4 136,-3 4 164,3 1 100,0 0-8,0 7-16,-6-1-20,3 2 68,3-1 28,0 1 24,-4 3-4,4-7-96,0 2-20,0-1-100,-6 1 12,6-5-120,0 2-4,0-5 52,0 1-60,-3-2 0,3-5-4,0 3-8,0-4-48,0 1-12,0 0-12,0-1-124,0-2-56,0 2-72,0-2-124,0 0-108,0 0-100,0 0-168,-6 0-308,6-7 80,0 6-3913,0-9-5696</inkml:trace>
  <inkml:trace contextRef="#ctx0" brushRef="#br1" timeOffset="0.99">19302 22410 132,'0'0'300,"0"0"12,0 0 156,0 0 120,0 0 260,0 0 300,0 0 116,0 0 49,0 0 183,0 0 60,-3-11-316,3 11-132,-7 0-136,7 0-40,-3 0-56,-6 0-396,9 0 112,-9 0 12,9 0-39,-10 0-105,7 0-24,-3 0-104,-3 2-84,0 2-112,-1-2-64,7 1-8,-6 1 8,6 0-8,-7 2-16,4-1-48,-3 1-8,6 2-4,-3-2-36,6 0 36,0 1-112,0 0-12,0-2 60,6 1 16,-3 0 8,6-3 40,1 2 12,-1-3 4,0-2 84,10 0-88,-7-2 0,4-3-8,-4 2-56,0-3 56,-5 2 8,2-2 4,0 0 8,-6 3 60,4-3 16,-4 0-4,-3-1 28,3 0 12,3 0-12,-6 1-4,0 0 4,0-2-100,0 2 100,0 1-108,0-1 32,0 2-36,-6-2-100,3 5 100,3-1 12,0-2 0,0 4-12,0-2-96,0 2-52,0 0-36,-3 2-100,3 2 12,0 1 272,-7 5 252,7 2 92,-3 1 24,3 3 12,0-1-24,-6-2 96,6 3-60,0-5-88,0 1-132,6 0-4,-6-7-68,3 3-64,-3 0-36,7-2-72,-7-2 56,3-3-56,-3 2-24,3-1-28,3-2-132,-3 0-60,3 0-148,-6-5-220,3 4 92,7-3-248,-10-2-981,0 0-3963,0 2-1737</inkml:trace>
  <inkml:trace contextRef="#ctx0" brushRef="#br1" timeOffset="0.99">19506 22505 900,'0'0'8653,"0"0"-5869,0 0-1496,0 0-552,0 0-216,0 0-28,0 0 136,0 0 65,0 0-109,0 0-112,0 0-312,0 0-48,0 4 88,-3 2 68,3-3 16,0 3-100,0-2-168,0 2-16,0-3-64,0 2-4,3-3 68,4-1 8,-7 2 88,3-1-8,-3-2 60,9 0 12,-9 0 24,0-2 24,3-2 36,6 2-12,-9 0-12,0-4-24,0 2-16,0 0-32,0 1-12,0-2-40,0 4-24,0-3-24,0 0 12,0 4 4,0-2-64,0 2-84,-3 0-84,3 0-124,-6 0-76,6 0-32,-3 0-44,3 0 28,0 2 24,0 2 48,0-2-140,0 0-456,0-1-1601,0-1-1727,0 0-1693</inkml:trace>
  <inkml:trace contextRef="#ctx0" brushRef="#br1" timeOffset="0.99">19919 22194 2916,'0'0'2112,"0"0"-535,0 0-929,0 0-192,0 0 388,0 0 180,0 0-160,0 0-244,0 0-104,0 0-96,0-15-44,0 12-8,0 3-48,0-1-28,0 1 64,0 0 4,0 0-32,0 0-88,0 0-76,0 0-36,0 0-40,0 0-84,0 0-4,0 0 0,0 0 48,0 1 16,0 4 36,0-3 16,0 4-68,0-1 128,0 1 12,6 4-24,-6-1 192,3 1-19,-3 4 27,6-5-92,-3 3-60,-3-3-28,3 1 40,4 1 0,-7 1-40,3-2-36,3 1-24,-6-1 108,0 1 100,3 1-48,3 0-40,-3-1-12,-3 3-72,0-3 12,0-1 12,0 1-40,7 2-8,-7-4-4,3 1-32,-3-1-4,6-1-48,-3 0 4,3 2-4,-3-5-36,3 3-12,-2 0 0,5-2 0,-6-1 60,6 1 0,-3-4-48,-2 4 48,5-4-60,-3-1 12,-3 4 88,7-4-28,-10-1-12,9 0-52,-6 0 52,6 0-8,-3 0 8,-2 0 0,5-6-48,0 3 0,0-3-12,1-2-56,-1-2-56,3 1-32,-2-3-100,-1-2-24,0 1 24,1-2 16,-1-3 8,0 3 84,-6-2 76,7-1-40,-4 3 88,-6-3-96,3-1 44,-3 3 16,0-1-72,0 4 32,0-3 88,-3 5 148,3-3 84,-6 3-220,3 1-12,-4 2 0,7 0 12,-9 3 36,6-1-48,3 0-24,-6 2-48,3 3 24,3-4-28,0 4-56,0-1-16,0 0 12,0-1-24,0 2-12,0-1 12,0 2 12,0-2 52,0-2 20,0 2-32,0-1-16,0-2-64,3 2 4,-3-3 60,6 4 36,-6-2 40,0 0 36,0 2-36,0 2-4,0-1-8,0 1-52,0 0-188,0 0-396,0 0-541,-6 1-1019,3-1-856,3 2-2833</inkml:trace>
  <inkml:trace contextRef="#ctx0" brushRef="#br1" timeOffset="0.99">20396 22312 6217,'0'0'4268,"0"0"-2904,0 0-312,-31 15 4,16-9 20,5-2-436,1 2 69,-3-3-97,2 4-180,10-6-132,-3 1-128,3 2-172,0-2-12,0 0-76,0 2 88,3 0 44,1-1 116,5 3-12,0 0-100,7 2-32,-7-2 68,3 0-36,-2 0 28,2-3 48,4 3 36,-7-2-76,0 2-84,-6-3 52,7 2-44,-10-2 0,9 1 4,-6 0 48,-3 0 16,0 2 56,0 2 40,-3-3 112,-6 3 84,9 1-28,-10 1-156,1 2-84,0-2-28,-1-1-72,1 1 8,-3-1 0,2-1 4,1-3 48,0 2-56,-1-1 4,7-5 40,-3 1-36,-6 0-4,12-2-8,-10 0-76,10 0-20,0-2-136,0 0-160,0-1-244,0-1-100,0-4 192,0 3-412,0-2-1277,10 0-1899,-10 3-996</inkml:trace>
  <inkml:trace contextRef="#ctx0" brushRef="#br1" timeOffset="0.99">20542 22391 8657,'0'0'4356,"0"0"-2676,0 0-988,0 0-28,0 0 157,0 0 35,0 0 8,0 0-480,0 0-376,0 0 4,-15 6 108,21-4 92,-3 1-56,6 2-32,0-4 12,1 1-4,2 1-32,-6-2 20,7-1-32,-7 0 8,3 0 16,-6-4-4,7 2-8,-1 1-16,-6-5 24,3 2 28,-3-2 8,4 1-8,-4-1-4,-3-2 16,6 0-52,-6 0-12,0 3 52,0-3-76,-6 0-52,3 2 76,-4 1-84,-2-1-60,-3 6-184,2 0-60,-8 0-60,-1 6 108,1 3 124,2 3 132,-3-1 48,4 5 136,2 1-16,4 4 112,0 3 12,6-3 36,3 4-180,0 0 44,0-4-36,9 1-8,-6-6 56,10-2-108,5-2 28,-2-4 32,-4-1-72,7-3-72,-1 0-12,-5-4-4,2 0-68,-2-1-24,-1-4-136,-3 2-104,1-3-140,-1 2-128,-3-4-140,-3 2-236,-3-2 160,0 5-812,0-5-3385,0 2-1812</inkml:trace>
  <inkml:trace contextRef="#ctx0" brushRef="#br1" timeOffset="0.99">21134 22169 3676,'0'0'6509,"0"0"-4209,0 0-1304,0 0-564,0 0-64,0 0 40,0 0 56,0 0-96,0 0 256,0 31 257,6-12 211,-6 5-8,4 3-176,-4 2-32,6 1-208,-3 5-156,-3 0-112,6-2-208,-6-4-68,3-2-52,-3-2 24,0-6 72,0-1-24,3-5 28,-3-1-76,6-2-96,-6-1-4,0-5-116,0 2-40,0-3-56,0-1-88,0-2-56,0 3-128,0-3-180,0 0-304,0-3 76,-6-1-532,3 1-4577,3-7-3460</inkml:trace>
  <inkml:trace contextRef="#ctx0" brushRef="#br1" timeOffset="0.99">21044 22435 7841,'0'0'3888,"0"0"-2288,0 0-316,0 0-592,0 0-188,0 0 189,0 0 143,0 0 364,0 0-376,0 0-324,31-22-132,-21 17-64,-1 5-24,0-1-72,1 1-36,2-2-116,-3 2-56,1 0 0,5 0-4,-3 0-104,1 0 20,-4 2-80,7-2-28,-7 1 12,-3-1-36,3 0-84,1 0-200,-1 0-244,-9 0 244,6 0-228,-6-1-389,3-1-1127,-3-1-1656,0 0-1717</inkml:trace>
  <inkml:trace contextRef="#ctx0" brushRef="#br1" timeOffset="0.99">21339 22092 1068,'0'0'2296,"0"0"-484,0 0-339,0 0 111,0 0-212,0 0-196,0 0 32,9 29 8,-9-20-108,9 1-112,-9 4-292,4-3 213,5 7 199,-9-1 8,6 0-340,-3 4-88,3 3 8,-3-1-96,-3 2-184,7 0-96,-7 0 0,3 2-52,-3-4-128,0 2 68,0-1-108,0-3-36,6-2-24,-6-1-40,0-7-4,0 1 4,0-4 68,0-3-28,0 1-40,0-4 40,0 0-40,0-2 64,0 0 72,0 0 60,3-4-12,-3-4-32,3 1-52,3-9-108,4 3-116,-7-5-56,3 3 40,-3 3-12,6 1-12,-2 1-12,-7 4 20,3-2 16,3 5 24,-3-1 48,-3 2-60,0 2-12,3 0-16,3 0 40,-6 2 48,10-1 52,-7 4 8,3-2 8,-3 3 88,3 0-84,-3-2 36,7 4 36,-4-2-8,-3-1-4,-3 3 60,9 0-24,-9 0 0,10-3-12,-7 1-48,-3 2-48,9-5 4,-9 3-4,0-2 0,6 2-8,-3-4-4,-3 2-48,6-2-24,-6-2-48,4 2-36,-4-2-124,0 0-120,0 0-120,0 0-148,0-2-340,0 0-32,0-4-1108,0 2-6161,0-3-580</inkml:trace>
  <inkml:trace contextRef="#ctx0" brushRef="#br1" timeOffset="0.99">21640 22449 3724,'0'0'4089,"0"0"-2897,0 0-568,0 0 304,0 0 220,0 0 56,0 0-84,0 0-132,0 0-560,0 0 48,0 0 93,9-15-9,-6 15 12,-3 0 132,0 0-148,9 0-200,-9 1-24,10 1 48,-7 1 84,6-1 120,-3-1-108,4 1-184,-7 0-136,6-2-8,-6 2-64,3-2 24,4 0-12,-7-4 16,3 2-16,-3 1 0,3-4-12,-3 2 12,3-3-84,-6 2 64,4-4-76,-4 2 0,0 1-76,6-3-8,-6 0-48,0 0-36,-6 1-40,6 3-72,-4-2 40,-2 2 80,3 0-32,-6 2-52,3 2 96,-4 0 64,7 0 20,-6 2 64,6 4 48,-6 2 36,2 0 88,-2 1 72,6 3 32,-3 3 76,-4 3-12,7-1-48,3 1 24,-9 1-40,9-4 4,0 2-76,0-1-48,0-2-44,0-3-28,9-1 24,-9-1 0,13-5 0,-13 2 24,9-2 60,-3 0 40,4-2 20,-1-2-24,-6 0-84,6 0-84,-6 0-60,7 0-56,-4-2-64,-3 2-24,3-2-36,-6 0-96,3 0-292,-3 2-288,0 0-212,0 0-620,0 0 232,0 0-3689,-3 0-5036</inkml:trace>
  <inkml:trace contextRef="#ctx0" brushRef="#br1" timeOffset="0.99">22340 22155 1448,'0'0'1460,"0"0"-496,0 0-272,0 0-80,0 0 93,0 0 35,0 0-36,0 0 8,0 0-60,0 0 84,0-28 104,0 26-64,-3-2-72,3 0-48,-6 0-80,6 2 48,0 0-104,0 1-164,0-4-4,0 3-8,0 1-244,-3 1 100,3-2 40,0 2-40,0 0-48,0 0-152,0 0-52,3 0-136,-3 0 84,6 3 104,-3-1 0,-3 6 48,7 0 316,-4 3 169,-3 3 127,6 2 404,-3-1-216,3 4-148,-3 1-176,4 1-96,-7-2-40,3 5-48,0-2-12,3-1-72,-3 1-28,3-1-104,-3-2-64,-3 3 12,7-3 0,-4-1-12,-3-1 4,0-4-56,6 1 4,-6-3-12,0-1 48,0 0 12,0-4-56,0-1 4,0-1-4,0-2 4,0 0-8,0-2 12,0 0 0,0 0 48,0 0 24,3-2 24,-3-6-108,0 0-216,6-3-64,-3-5 40,3 3 144,-2-3-52,5 5-8,-9-3 36,9 3 32,-6 3 4,7 0 72,-10 5-36,6-3 0,-3 4-12,3 0-16,-3 0-20,3 2-24,-3 0 8,4 0 28,-4 2 72,-3 0 0,9 4 12,-9-3 56,9 3 104,-6 0-76,4 0 72,2 0-68,-6-1-4,6 3-24,-2 0 0,-4-2-56,6-3 4,-6 5 48,6-4-56,-2 0-8,-4 0 0,-3 0 4,6-2-44,-6-1-12,0-1 0,3 0 48,-3 0-84,0 0-76,0 0-180,0 0-172,0 0-196,0-3-116,-3-3-656,-3 0-3945,6 2-1912</inkml:trace>
  <inkml:trace contextRef="#ctx0" brushRef="#br1" timeOffset="0.99">22694 22364 4592,'0'0'3277,"0"0"-1281,0 0-1016,0 0-284,0 0 304,0 0 136,0 0-84,0 0-408,0 0-4,0 0 29,0 0-61,18 17 112,-18-11-76,7 2-104,-7 2-24,3-1-76,3 1-40,-6 0-56,3-1-88,3 1 12,-3-1-52,4-1-128,-4 0 8,0-4-24,3 0 24,3-1-32,-6-3 8,4 0 24,-4 0 0,6-1-12,-3-7-84,4 2-40,-7-1-104,6-1-76,-9-4-8,9 0-88,-6 1-24,4 0-40,-7-3 16,3 4 80,-3-1-68,0 1 92,0 2 52,0 2 208,0 5 64,0-4 32,0 3 28,0 2 48,0 0-112,0 0-60,0 2-148,0 3 148,-3-2 208,3 5 136,0 2 32,-7 2-32,7 1-40,0-2-12,-3 3-12,-3-1 24,3 3-40,3 1 40,0 2 36,0-1-64,0-1-80,0 3-64,0-3-36,0-1-12,-6-3-80,6 1 0,0-3 8,0-1-12,0-2-8,0-1-40,0-3-36,0 2-60,0-4-100,0 2-32,0-2-88,0-2-72,0 2-160,0-2-144,0 0-212,0 0 312,0-2-480,0-4-3657,0 2-4160</inkml:trace>
  <inkml:trace contextRef="#ctx0" brushRef="#br1" timeOffset="0.99">23023 22399 5032,'0'0'2437,"0"0"-741,0 0-544,0 0-68,0 0-72,0 0-92,0 0-208,0 0 48,0 0-420,0 0 52,0 0 48,3-4 65,-3 4-5,0 0 32,0 0 160,-3 0-60,3 0-288,-7 2-208,7 0-128,-12 4 0,6-1 40,3 3 36,-7 2 40,1 2-24,0 1 44,-1-2 28,10 5 36,-9-5 12,9 3-60,0-2-88,0-3 12,0 1-84,6-1-8,-3-1-40,7-2 48,-1-4 60,0 0 16,4-2 44,5-4-72,-8-4-48,5-1-44,-2-5-4,-4 1-100,3-5-20,-2 1 44,-1-1 112,0-1-60,-3 2 12,-3-2-76,1-1-48,2 1-148,-6-3 4,0 3 8,0 0 136,0 0-52,-6 1 140,2 1 20,1 1 16,-3 5 60,3 1 148,-3 3 12,6-1 12,-3 4 184,-3 0-24,6 0-28,-4 4-84,4-1-24,0-1-36,0 2-76,0 0-84,0 0-4,0 0-92,0 0-124,0 3 12,0 3 208,4 1 120,-4 6 152,0-2-28,0 6-124,0 1 52,0 1 72,0 2 12,0 3-16,0-4-20,0 4 48,0-5-124,6 2-24,-3-3-32,-3-3-28,6 3-60,3-7-8,-6 3-64,-3-3 64,10-1-4,-7-2-36,6-2-24,-9-3-24,6 1 0,-3 0-100,-3-2-48,0-2-20,7 0-52,-7 0-124,0 0-160,0-6-160,0 2 36,0-3-1072,0-1-4737,0-4-1736</inkml:trace>
  <inkml:trace contextRef="#ctx0" brushRef="#br1" timeOffset="0.99">23258 22455 6749,'0'0'4368,"0"0"-2892,0 0-1016,0 0 140,0 0 528,0 0-448,0 0 241,0 0 63,0 0 32,0 0-412,0 0-260,13 17-16,-7-11-32,-6-2-40,3 0 0,3-1-108,-6 4-64,3-6-24,-3 3 28,6 0-4,-6-2-72,4 1 72,-4 0 28,0-1-28,0 0 36,0-2 52,0 0 24,0 0 56,0 0 236,0 0 80,0 0-60,0 0-12,0-4-52,0-2-144,0-2-200,0-2-52,0-3-48,0-2-12,0-3-36,3 1 44,-3 1 4,0 1 68,0 0 4,0-1 72,0 6-36,0 1-60,0 1 48,0 3-88,0 0 40,0-1-40,0 3 4,0 1 72,0 0-72,0 2-12,0-2-40,6 2-68,-6-2-24,0 2-72,0 0 36,3 0 20,6 0 76,-9 0 24,6 0-12,4 0-12,-7 0 12,3 2-36,-3 0-24,3-2 24,-3 0 0,-3 2 32,10-2-68,-10 0-108,0 0-136,3 0 24,3 0-20,-3 2-76,-3-2-172,0 0-308,0 0 36,0 1-644,0 1-3337,0 1-1815,0-3 171</inkml:trace>
  <inkml:trace contextRef="#ctx0" brushRef="#br1" timeOffset="0.99">23506 22387 8401,'0'0'6012,"0"0"-4676,0 0-728,0 0-247,0 0 115,0 0 440,0 0-80,0 0-368,0 0-212,0 0-84,0 0 36,-31 31 48,31-20-12,0 3-48,-3-2 72,3 2-108,0-3 8,0-2-32,3 1-4,-3 0 28,3-2-16,4-2 16,-4-1-4,6-1 0,0 0-8,-3-4-4,4 0-12,-1 0-8,-3-2-28,4-2-12,-4-2-80,6-1 4,-6-3-8,4 0-128,-7-4-128,3 1-84,-3-2 4,3 0 44,-6-1-84,0 2 252,0 3 124,0-1 196,-6 5 8,3-1-92,-3 4-112,-4 0 0,7 2-72,-3 0-88,-6 2-24,6 0-32,2 2-28,-5 4-48,0-2-28,6 4 28,-7-1-64,4 1-60,3-1 72,-3 1-224,3-2-448,-3 2-1365,6-4-615,0 0-1756,0-2-661</inkml:trace>
  <inkml:trace contextRef="#ctx0" brushRef="#br1" timeOffset="0.99">23847 22291 4668,'0'0'4325,"0"0"-2297,0 0-884,0 0-208,-28-4 68,19 4-104,-3 4-220,-4-1 137,10 3-105,-9 0 104,5-2-184,1 4-312,0-2-188,6-3-128,-7 5-4,10-4-4,0 2 4,0 0 0,0-3 12,10 5 112,-10-2-112,12 0 0,-3 1 52,1-1-16,-1-2-36,0 2 0,0-2-4,1 2-8,-7-5 0,6 5-84,-3 0-16,4 0-48,-7 0 0,-3-1 88,6 1 60,-6 4 4,3-4 0,-3 4 0,0-5 0,0 3 44,-3-1-44,3 1 4,-6-2 56,3 0-4,-4-2 52,4 0 48,-3 0-28,-3-1-20,6-1-40,-7 0-20,1 0-52,-3 0-4,2-2-72,4 0 28,-3 0-48,-3 0-92,5 0-92,4 0-16,0 0-36,3 0-28,-6 0 164,6 0-64,0 0-188,0 0-325,6-2-1019,-3-2-1000,0 2-1448,4-1 1403,2-1-1515</inkml:trace>
  <inkml:trace contextRef="#ctx0" brushRef="#br1" timeOffset="0.99">24005 22366 2540,'0'0'5073,"0"0"-2765,0 0-1004,0 0-100,0 0 112,0 0-24,0 0-612,0 0 89,0 0-9,0 0 220,0 0-216,-18-4-260,24 4-140,-3 0-104,-3 2 68,9-2 124,1 2 240,2 0-12,7-2-124,-4 0-72,-2 0-72,5 0-60,1 0-112,-7 0-108,4 0-132,-4 0-12,-2 0-144,2 0 12,-6 0 24,-3 0-52,3 0-68,-2 0-16,2 0-32,-6 0-172,0 0-172,0 0-144,0 0-200,0-2 228,0 0-604,-6 0-3757,6-1-2828</inkml:trace>
  <inkml:trace contextRef="#ctx0" brushRef="#br1" timeOffset="0.99">24061 22136 380,'0'0'5521,"0"0"-2389,0 0-1296,0 0-680,0 0-108,0 0-4,0 0-8,0 0-592,0 0 80,0 0 269,0 0 411,19 27-48,-19-9-320,3 1-80,-3 2 68,0 4-84,0 2-120,0 2-124,0 2-64,0-2-104,0-2-172,3 2-148,-3-4 0,6-4-8,-6 1-72,0-7 0,3-1 24,4-3-60,-7-1-48,0-2 32,3-1-56,3-3-84,-3 0-52,-3-2-108,0-2-96,0 0-160,0 0-220,0 0 8,0-6-92,0 1-3273,-3-3-4147</inkml:trace>
  <inkml:trace contextRef="#ctx0" brushRef="#br1" timeOffset="0.99">24365 22414 4092,'0'0'4037,"0"0"-2561,0 0-880,0 0 88,0 0 524,0 0 160,0 0-112,0 0-640,0 0 152,0 0-51,-25-28 79,22 23-128,3 4-188,-9-4-24,6 2-88,-3 3-76,-4 0-120,1 0-96,0 0-68,-1 2-8,-2 4-4,9 1 4,-6 1 4,-1 2 92,4-1 64,3 3-28,-3-3-124,6 5-8,0-2 0,0-3 0,9 3-72,-9-3 68,9-1 4,1 0 8,-1-2 4,0-2 24,1-3-36,2-1-48,-6 0 36,7-1 8,-4-7-4,0 2 8,4-1 8,-4-3-4,-3 0-4,-3 3-60,7-3 48,-10 0-100,6-2 4,-6 4 32,0 1 76,0 1 112,0 0 36,0 4 8,0 1-144,0 1-12,0 0-316,0 1-184,0 4 240,0 2 260,-6 2 232,6 4-48,0-2-96,-4 5-88,4-5 12,0 0 80,4 1-92,-4-2-48,6-5-100,-3 3-60,3-2-48,-3-4-136,0 1-200,3 0 108,4-3-520,-7-3-2097,3 2-2743,-3-7-1653</inkml:trace>
  <inkml:trace contextRef="#ctx0" brushRef="#br1" timeOffset="0.99">24595 22176 7929,'0'0'4068,"0"0"-2532,0 0-484,0 0-332,0 0 160,0 0 85,0 0 151,0 0-524,0 0-532,0 0 4,0 0 240,9 14 284,-9-2 124,0 3-20,-3 3-120,-3 1-52,6 0-24,0 5-120,-4-3-132,-2-2-88,3 4 24,3-3-60,0-3-32,0 0 44,0-3 36,0 1-72,0-3-36,3 2-48,3-5-8,-6-1-4,4 0-12,-4-3-96,0 1-24,0-4-148,0 1-104,0 0-64,0-3-96,0 0-88,0 0-84,0 0-148,0 0 152,0 0 16,0 0-492,0-3-3065,0 0-2535,0-3 43</inkml:trace>
  <inkml:trace contextRef="#ctx0" brushRef="#br1" timeOffset="0.99">24486 22380 12285,'0'0'2076,"0"0"-1620,0 0-280,0 0 204,0 0 729,0 0 803,0 0-548,0 0-508,0 0-396,0 0-168,9-21-60,-2 18 60,-4 3 48,6 0 60,-6 0 12,6 0-100,1 4-188,5-2-64,-6-2-48,4 2 36,-4 0 12,4 0-60,-4-2 0,0 0-12,7 0-96,-13 0-12,6 0-16,0-4-44,4 4-124,-7-2-240,-3-1-232,3-2-152,-3 4-36,-3-6-228,7 6-1253,-7-1-2679,-7 0-128,4 2 351</inkml:trace>
  <inkml:trace contextRef="#ctx0" brushRef="#br1" timeOffset="0.99">24818 22397 12569,'0'0'2300,"0"0"-1180,0 0-515,0 0 351,0 0 1044,0 0-584,0 0-492,0 0-364,0 0-296,0 0-264,0 0 4,0 2 160,0 6 124,3 1 4,3 1-88,-6-1-120,0 1-72,9 0 60,-5-3-72,-4 1-96,0-4-96,6 2-16,-3-4-104,-3 2-76,0-2-144,0-1-224,0-1-240,0 0 188,0-3-288,0-1-3929,0-6-5396</inkml:trace>
  <inkml:trace contextRef="#ctx0" brushRef="#br1" timeOffset="0.99">24849 22192 14425,'0'0'3165,"0"0"-1293,0 0-1296,0 0-124,0 0 108,0 0-12,0 0-124,0 0-96,0 0-328,0 0 0,0-9-328,6 9-192,-6 1-248,0 4-268,0-4 52,0 7-1072,-6-4-4469,3 2-2628,6-22 8173</inkml:trace>
  <inkml:trace contextRef="#ctx0" brushRef="#br1" timeOffset="0.99">25162 22289 10445,'0'0'2696,"0"0"-1488,0 0-712,0 0-184,0 0 204,0 0 281,0 0 147,0 0 368,0 0-564,0 0-604,0 0-140,-37 3 4,24 5 200,-5 2 184,-1 1 120,7 3 48,-7-3-184,10 5-132,0 0 12,-4-3-76,4 4-20,9-1-64,-3 0-24,3-1 48,0 0-8,3 1-16,6-3-24,-6 1 0,13-3 36,-7-1-60,0-2 24,4-2-20,-1-3-4,4 1-40,-4 0 88,4-4-96,-10 0-40,12-1-144,-8-2-116,-4-1-172,3 1-196,1-1-280,-7 0-260,-3-2 188,3 4-1124,3-2-4757,-6 2-808</inkml:trace>
  <inkml:trace contextRef="#ctx0" brushRef="#br1" timeOffset="0.99">25726 22368 5945,'0'0'3272,"0"0"-1308,0 0-872,0 0-196,0 0 8,0 0-56,0 0-344,0 0 148,0 0 41,0 0-73,0 0 112,0-6-104,0 6-124,0 0-76,0 0-72,0 0-112,3 0-96,-3-2-140,10 1 0,-1-2 0,3 1 152,7-1 60,0-3-16,2 2 76,7-2-48,-9-2-124,3 0-68,2 5-40,-11-5-60,5 2-36,-8 3 12,2-2 12,-3 2-4,-5-1 16,2 0 48,-3 2 0,3 0 12,-6-2 44,0 4 28,0-2-4,0 0-68,0 1-100,-6-4 28,3 4-36,3-3-40,-10 0-24,10 2-44,-3-4-68,-3 2-68,3 3 84,-6-5-4,2 4 28,-2-3 84,0 2-24,0 0 84,2-2-136,-2 3 52,0 1 72,-7 1 112,4-2 52,3 2-44,-1 0 64,1 2-60,0-1 64,-1 1-68,1 3 52,0-2 4,6 3 48,-7-2 8,7 3-20,-6 0 36,3 2 84,3 1 76,-4-1-52,7 3 36,0 2 16,0-1-128,0 2-32,7-2 20,-4 3-44,6 0-4,0-3 64,1 1-64,2-3 4,4 1-40,-7-3 72,3-1-84,-2 0-8,2-2-40,-3-3-4,1 2-8,-1-3-8,0-1-80,-3-1 4,-6 0 12,3 0 12,-3 0-12,0 0-64,0 0-156,0 0-84,4 0-88,-4-1-176,0 1-8,0-5-20,0 3-424,0 1-1801,0-1-1703,-4-1-973</inkml:trace>
  <inkml:trace contextRef="#ctx0" brushRef="#br1" timeOffset="0.99">26219 22292 1708,'0'0'5217,"0"0"-2569,0 0-960,0 0-376,0 0-88,0 0-160,0 0-460,0 0 36,0 0-71,0 0-173,0 0-172,-12-13-60,3 13-40,-1-1-12,-5 1 24,2 0 12,4 1 48,-9 1 16,8 0-4,-2 4-24,-1-3-48,-2 5-48,6-2 44,-1 2 104,7-3 96,-6 5 56,9-2-92,-6 0-140,6 1-148,6-1-8,-3 2 52,6-4-4,1-1-36,5 1 36,-2-2-48,-4-2 72,3 0-60,4-2 52,-7 0-64,0-2-4,-2-4-8,2 3-100,0-2-8,0-1-16,-9 1-20,7-1 20,-4 1 36,-3-1-56,6-2 56,-6 2 100,0 0 52,0 0-52,0 0-96,0 3 92,-6-1 4,6 0 0,0 4-12,0-2-76,-3 2-56,3 0-16,0 4-76,0 2 236,0 3 28,-7 1 472,7 6-96,0 1-48,0 0-40,0 3 0,0-1 124,-3 0 168,3 3-244,-6-3-160,6 0-84,0-1-72,0-4-44,0 0-8,0-4 4,0 0-12,0-1-72,0-1 24,0-2-12,0-2-112,0-3 52,0 4-96,0-4-76,0-1-112,6 2-92,-3-2-80,-3 2 88,0-2-28,7 0 84,-4 0-528,3 0-1281,3 0-1891,-6 0-952,-3 0-529</inkml:trace>
  <inkml:trace contextRef="#ctx0" brushRef="#br1" timeOffset="0.99">26368 22318 3616,'0'0'8461,"0"0"-6333,0 0-1608,0 0 24,0 0-16,0 0 601,0 35 359,-3-26-444,3 4-420,0 1-268,0-1-28,3 1-132,3 2-100,-3-5 64,7 1-64,-4-3 76,3-1-52,-3-2-24,4-2-80,-1 0 116,0-4 24,7 0 28,-7-4-4,-6 0-20,7-2-16,2-2-24,-12 3-48,9-5 4,-9-2-76,7 3-88,-4-3-56,-3-3 12,6 1-64,-6-1-104,0-3-28,0 1 24,0 4 72,0-3 100,0 5 52,-6 1 76,6 2 4,0 2-8,0 4-52,-3 1 52,3-2-4,0 3-184,0 0-192,0 3-236,0-2 84,0 6 60,-7 0-200,7 2-464,0 3-1549,0-2-2067,0-2-1937</inkml:trace>
  <inkml:trace contextRef="#ctx0" brushRef="#br1" timeOffset="0.99">26700 22327 8081,'0'0'2936,"0"0"-1588,0 0-552,0 0 320,0 0-16,0 0 57,0 0 139,-28-22-284,25 19-692,-6 3-236,-1 4 4,7 0 144,-3 2 172,-3 2 72,6 3 0,-7-1-52,4 1-84,6 3-72,-3-3-108,3 3-152,0-4 4,3 1 0,-3-3 60,6 0 0,4-3-64,-7 0 52,6-4 0,0 1 4,1-2 8,2-2-60,-6 1-4,4-6-8,-1 0-12,0-3-48,-3 2 12,4-3-28,-1 1-56,0-1-24,-3-1-16,-2 0 76,2 3-52,-3-1 108,-3 2 40,0 5 100,0 0 32,0 1-132,0 2-72,0 5-220,0 0 292,-3 3 24,-3 6 256,2-3 72,-2 5-100,3-1-116,-3 0-132,6 1-4,0-5 0,9 3-84,-9-4 84,10 0-100,-1-5-140,-3 1-136,0-3-172,0 0-232,7-1-176,-7-2 172,-3-2-604,3-4-3625,-3 0-2636</inkml:trace>
  <inkml:trace contextRef="#ctx0" brushRef="#br1" timeOffset="0.99">26836 22270 10589,'0'0'2488,"0"0"-1684,0 0-324,0 0 332,0 0 192,0 0 261,0 0 559,0 0-1136,0 0-604,0 0 40,0 0 216,13 1 172,-4 3 208,-3 0-56,4-2-164,2 2-164,-3-2-140,4 0-64,2 0-36,-2-2-88,2 0-8,-2 0-84,-1-2-48,-3 0-88,7 0-80,-4 0-148,-3 0-304,-5 0-212,5-2-136,-3 2 244,-3 0-940,-3 1-2885,0 1-1007,-9 0 499</inkml:trace>
  <inkml:trace contextRef="#ctx0" brushRef="#br1" timeOffset="0.99">26936 22098 10349,'0'0'4460,"0"0"-3464,0 0-215,0 0-85,0 0 556,0 0-160,6 27-164,-3-14-60,-3 3-140,6 1-280,-6 1-84,0 3-76,0-2 16,3 3 8,-3-2 28,0 1-112,0 1-220,0-3 40,0 1-48,0-3-8,0-4-64,0 3 60,0-5-72,0 1-12,0-2-60,0-5-64,3 1-104,-3-4-100,0 2-36,0-2-132,0-2-116,-3 0-252,3 0 140,0-2-508,-3-4-4461,3 3-3640</inkml:trace>
  <inkml:trace contextRef="#ctx0" brushRef="#br1" timeOffset="0.99">27103 22300 316,'0'0'1228,"0"0"-744,0 0-484,0 0-48,0 0 48,0 0 260,0 0 508,0 0 264,0 0 8,0 0 109,0 0 383,0-11 272,0 9-180,0 2-136,0-2-148,0 0-404,0 2-332,0 0 24,6 4 77,-6 0 75,0 2 284,0 3-204,3 3-52,-3 2-64,0-1-308,7 2-192,-7-1-164,3-1-80,-3-1 0,6-3-60,-6 1-112,3-2 16,3-2-64,-6-3-132,0-1-136,3 3-172,-3-5-176,0 0 236,0-7-788,3 0-3953,-3 1-3108</inkml:trace>
  <inkml:trace contextRef="#ctx0" brushRef="#br1" timeOffset="0.99">27143 22152 11865,'0'0'2728,"0"0"-1480,0 0-679,0 0-205,0 0-68,0 0-256,0 0-40,0 0-288,0 0-124,0 0-381,0 0-763,16 27-832,-13-23-2836,-3 2-1089</inkml:trace>
  <inkml:trace contextRef="#ctx0" brushRef="#br1" timeOffset="0.99">27305 22351 11581,'0'0'3084,"0"0"-1712,0 0-1232,0 0-48,0 0 333,0 0 159,0 0 680,0 0-552,0 0-492,0 0-96,0 23-24,0-16-16,0 1-36,3 0 12,3-3 76,-3 1-12,6-1-4,1-2-20,-7-3 20,12 0 16,-5 0 44,-1-2-8,3-4-80,1 0-92,-4-1-60,0-1-48,1 1-52,-4-1-328,3-2-60,-6 2 20,-3 0 96,0 1 88,0 1-100,0-1 60,-3 0 148,-6 2 24,-1 1 200,1 0 12,-6 0 224,2 2 108,1 1-56,-4-1 20,7-1-12,0 1 156,-4 2-144,4 0-172,6 0-124,-3 0-184,6 0-112,0 0-72,0 0 48,0 2-104,0 1-308,6-1-485,-3-1-763,-3 1-80,9 2-2252,-6-4-1177</inkml:trace>
  <inkml:trace contextRef="#ctx0" brushRef="#br1" timeOffset="0.99">27562 22383 6401,'0'0'5676,"0"0"-4436,0 0-1236,0 0 276,0 0 584,-3 25-196,3-20 24,0-4 213,0 1 263,3-2-268,-3 0-432,3 0-88,3 0 72,-3-2 112,7-2 104,-1 1-168,-3-5-220,-3 0-180,7 3-100,-4-3-60,-3-2-12,6 1-64,4-4 128,-7 2-148,-3 0 96,6-1-28,-3 0 76,-3 3-36,4 1 48,-4 3 108,-3 0 40,0 3 132,0 2-244,0 0-36,0 0-280,6 2 84,-6 3 196,0 0 316,3 4 12,-3 1-36,0 4-124,9-3 16,-9-1-112,3-1 12,7 1-72,-4-2 40,-3 0-52,6 0 0,-2-5-96,2 3-60,-6-2-124,-3 0-204,9-4-268,-9 2-260,0-2 80,0 0-200,0 0-1737,0-2-7115</inkml:trace>
  <inkml:trace contextRef="#ctx0" brushRef="#br1" timeOffset="0.99">28532 22229 5793,'0'0'4016,"0"0"-2200,0 0-520,0 0-164,0 0-168,0 0-236,0 0 65,0 0-5,0 0 52,0 0-296,0 0-260,-27-12-76,14 16 36,-2 2 76,8 0 48,-8-1-40,6 5 0,-4 0 4,-2-1-28,9 2-40,-1-2-56,-2-2-36,9 1-100,-3-2-72,3 2-112,3-5 112,3 5 56,-3-2 4,7-2 48,-1 0-48,10 0 0,-7-4 16,3 0-28,-2-2 0,-1-4-40,4-2 0,-4 0 0,4-3-8,-10 1-4,3-1-56,0-3-4,-2 3-20,-7-5-12,3 3-36,-3-5-88,0 3-36,0-3 40,0 1-88,-3 2 96,-4-2-72,-2-1 0,6 1 36,-6 1-16,6 3 104,-7 1 68,4 2 84,-3 5-44,0-1 40,5 0-52,-2 4-64,-6 0 24,3 2 52,5-2-12,-5 2 8,3 0 40,-3 2-48,9-2-16,-10 0-56,10 2-164,0 0-260,0 2-476,0-2-1293,0 4 137,7-1-28,-4 3-932,-3-2-1929</inkml:trace>
  <inkml:trace contextRef="#ctx0" brushRef="#br1" timeOffset="0.99">29063 22319 5701,'0'0'4168,"0"0"-2464,0 0-348,0 0 4,0 0-488,0 0-28,0 0 49,0 0 459,0 0-404,0 0-408,-10 5-248,10-5-72,0 0-48,0 0-52,0 0-32,7 0 80,-4 0 40,3 0 84,3 0 96,0 0 76,-2 2-112,2-2-100,6 0-92,-5 0-76,-1 1-84,0-1-44,-6 0-44,7 0-20,2 0-48,-2 0-16,-4 0 4,-3 0-48,3 0-112,-3 0-124,3 0-96,-6 0-172,0 0 132,0 0-52,0 0-336,0 0-1273,-6 0-2091,3 2-1040,3 2 127</inkml:trace>
  <inkml:trace contextRef="#ctx0" brushRef="#br1" timeOffset="0.99">29081 22418 4864,'0'0'6085,"0"0"-3853,0 0-1100,0 0-400,0 0 84,0 0 205,0 0 303,0 0-608,0 0-716,0 0 112,0 0-112,-3 4 284,6-2 144,7-2-12,-7 2-76,6-2-72,0 0-36,1 0 12,-4 0-12,3 2-40,0-2-68,-6 0-52,7 0-72,-7 0-84,6 0-88,-3 0-44,-2 0-76,-4 0-64,6 0-108,-3 0-328,-3 0 100,0 0-356,0 0-2821,0 0-2655,0 0-833</inkml:trace>
  <inkml:trace contextRef="#ctx0" brushRef="#br1" timeOffset="0.99">29394 22341 2480,'0'0'3217,"0"0"-305,0 0-1164,0 0-460,0 0-96,0 0-96,0 0-260,0 0-420,0 0 12,0 0-28,-9-8-84,9 8-103,0-1-49,0-2 12,0 3 36,0 0 96,-3 0 188,3 0-12,0 0-104,0 0-72,0-2-76,0 2-44,0 0-80,3 0-100,3 0 80,-3-1 56,7 1 140,2-2 152,-3-1 188,7 1-64,-4 2-124,-2-1-72,8 1-64,-8 0-104,2 0-88,-3-2-108,1 2-44,2 0-64,-3 0 12,-3 0-40,4 0-20,-1 0 24,-6 0-88,3 0-36,-3-2-216,1 2-124,2 0-172,-6-2 96,3 2-140,-3-2-748,0 2-3041,0 0-2423</inkml:trace>
  <inkml:trace contextRef="#ctx0" brushRef="#br1" timeOffset="0.99">29872 22235 5521,'0'0'3988,"0"0"-2700,0 0-732,0 0-120,0 0 192,0 0 152,0 0-116,0 0-160,0 0-172,0 0-104,-25-2-4,16 4-96,0 1 172,5 2 140,-5-2 105,6 5-85,-6-2-36,3-1-92,2 3-60,-2-2-12,3 2 24,-3-1-36,6 1-16,0 0-84,0 1-36,0-1-16,0 0-8,0 0-16,0 0-12,9-3-8,-9 1 20,6-2 0,-2 0 64,2-2 0,-3 1-16,6 0 52,-6-3-12,3 0 56,7-4-32,-4 2 0,-3-2-28,4-2-68,-1-2-88,-6 2-4,6 1-48,-6-3-20,7 0 12,-10 2-48,6 1 32,-3-1-20,-3 2-28,0-2 76,6 3-60,-6-3 60,0 2-28,0 0-20,0 0-76,-6 0 40,6 2-28,0-1 24,-3-2 16,-3 4 8,6-3 28,-3 0 20,-7 2 60,10-1-44,-3-2-24,-3 3 64,3 1-56,-3-2 56,3 1 0,-7 1-76,4 1 8,-3 0 16,0 0-40,5 0 28,-5 0 32,0 0 40,6 1 12,-7 4-12,4-4-4,6 1-12,-3 0 8,-3 2-52,6-2 12,0 2-4,0 0 52,0-1 4,0 2 84,0-2 12,0 3 8,0-2 28,0 2 0,0-4-40,0 4 64,6-3 36,-6-1-36,0 2-36,0 0-16,0 0-8,3 0-4,-3 2-92,0-3 8,0 5 28,0-2-40,0-1-4,6 2 0,-2 0 4,2 1 12,-6-2 52,3 1-4,3 3-12,-3 0 24,0-1-8,3 3 8,-6 0 36,4-3-56,2 1 20,-6-1 0,3 1 12,-3-2 0,0 1-80,0-1 4,0 0 0,-3-3 40,-3 2-8,2-1-40,4-3-12,0 3-48,0-4-36,-6 1-16,6 2-20,-3-3-112,3-1-184,0-1-76,0 5-96,0-5 120,0 1-212,0-1-548,0 0-3093,0 0-479,3-1-737</inkml:trace>
  <inkml:trace contextRef="#ctx0" brushRef="#br1" timeOffset="0.99">30120 22271 2584,'0'0'2905,"0"0"-577,0 0-668,0 0-356,0 0-160,0 0-132,0 0-92,0 0-36,0 0-468,0 0-12,6-20-16,-12 17 8,6 1-59,-3 0-65,3 2-48,-6-1-36,3-2 12,-4 3-28,-2 0-36,6 0 48,-3 3 16,-7-2-4,13-1-12,-9 4-36,6 2-48,-3-4-40,3 6-52,-7-1 56,4 1 20,6 0-8,-3-1 8,-3 4 52,6-2-64,0 1-60,-3-5 52,3 5-4,0-4-48,3 2 76,-3-2-84,0-1 44,9 1-48,-3-4 12,-3 1 96,4 0 28,2-3-36,-6 0-40,6 0-52,4-6-8,-4 2 0,7-2-60,-7-2-28,0 0 4,-6 3 20,7-1-32,-7 0 36,3 3-4,-3-4 56,-3 4 4,0-3 4,0 4 56,0-4-56,0 3-44,0 1 44,0-4 76,-3 4 8,-3 0 16,6-2-28,0 2-24,-3 0-40,-4 1 56,4-2-4,3 1 48,0 2-20,-3-2-16,3 2-60,0 0 60,-6-1-8,6 1-56,0 0-8,0 0-48,0 0-60,-3 0-64,3 0-24,0 1 28,0 1 160,0 0 8,0 4 60,0-4 36,0 4-8,0-1 84,0 1-52,3 0 76,-3 2-40,0-3-8,6 3 12,-6 0-4,3 2-8,-3-2-40,0-1 24,10 3-56,-7 0-68,-3-1-8,0 1-8,6-1 0,-3-1-8,-3 4-44,0 0 60,6-1 0,-6 0 0,3-1 0,-3 4 8,7-3-4,-7 1 0,0 0 8,3 1 40,-3-3-40,0-1 48,0 2 0,-3 2 48,3-2 40,-7-1-4,4-1 88,-3 3 252,-3-2-112,9 0-116,-13-1-124,10-4-36,-3 3-88,3 0-4,-3-2-4,3-2-4,-4 2-8,7-3-48,-3 2 12,-3-2-24,6-1 12,-9 2 52,9-2 0,-3 0 4,-3 0-44,2-2-100,4 1-44,0 2-60,0-3-52,0 0-84,-6 0-24,6 0-64,0 0-32,0 0-188,0 0 180,0 0-120,0-4-676,6 0-3289,-6-4-1227,0 5 507</inkml:trace>
  <inkml:trace contextRef="#ctx0" brushRef="#br1" timeOffset="0.99">19376 23631 2812,'0'0'2192,"0"0"-515,0 0-245,0 0-8,0 0-196,0 0-212,0 0-144,0 0-32,0 0-52,0 0-244,0-6-88,0 6-16,0 0-128,0 0-68,0 0-156,0 0-88,0 2 4,0 2 109,0 3 123,0 5 224,0 1 584,0 5-172,0 3-208,0 2-116,0 2 40,0-2-128,0 2-56,0-1-100,0-3-76,0-4-84,3-1-8,-3-3-16,0 1 48,0-3-44,6-1-28,-6 0 0,0-4-12,0-1-36,0-1 0,0-2 0,0 0-32,0 0-4,0-2 0,0 0 36,0 0 24,0 0 12,0 0 0,0-4-12,4-2-72,-4-1-132,3-7-96,3 1-28,3-3 4,-6-3-4,7 2-12,-4-3-20,-3 3-4,3 1 24,-3 3 116,3 1 148,-3 4 4,-3 3-64,7-1-8,-7 2 12,3 2 12,-3 0 0,0 2-40,3 0-80,3 0 20,-6 2 136,12 2 8,-12 0 0,10 2 4,-4 0 8,-3 1 0,6 1 4,-2 1 36,-4-1-44,6 2-4,-9 2-8,9-3 8,-6 1 48,-3-2-40,7 1 8,-4-3 56,-3 2-72,0-2 48,0-1 24,0 1 16,0-2 32,0 2-24,0-5 16,0 4 44,-3-2 52,-4 2 36,4-4-28,-6 1-32,0 0-52,-1-2 0,1 0-36,0 0-16,-1 0-80,-2 0-8,3 0-4,-1 0-84,-2 0-48,3 0-36,3 2 8,-4 0 4,7 0 20,-6 0-68,9 2-88,0-1-36,-6 1-40,6 2-96,6-4-72,-6 4 140,3-3-168,3 0-512,7-1-1129,-4-2-623,0 0-2404,-3-2-765</inkml:trace>
  <inkml:trace contextRef="#ctx0" brushRef="#br1" timeOffset="0.99">19761 23887 796,'0'0'5657,"0"0"-2829,0 0-1044,0 0-168,0 0 40,0 0-760,0 0 60,0 0 333,0 0 119,0 0-476,-22 10-272,16-4-184,3-1-124,-4 1-144,4 1-88,-6-2-32,9 1-84,0-3-4,0 3-88,0-4 16,0 3 64,3-2 0,3-1 8,-3-2 52,4 0 20,2 0 28,-6 0 20,3-2 28,-3-1-28,4-4-12,-4 6-24,-3-5 0,3 2-20,-3-2 8,0 3-24,0-4-48,0 4-12,-3-1-72,3 0-4,0-2 84,-3 6-4,3-2-76,-7 2-96,4 0-88,3 0-24,0 0-12,-6 0-60,6 0-88,0 0-380,0 2 120,0-2-372,0 2-1949,0 0-2255,6 0-1449</inkml:trace>
  <inkml:trace contextRef="#ctx0" brushRef="#br1" timeOffset="0.99">20464 23714 5320,'0'0'2989,"0"0"-1021,0 0-1452,0 0-128,0 0 332,0 0 420,4 36 132,-4-18-464,6 1 236,-3 4-67,-3 0 27,6 3-336,-6-5-264,3 2-72,-3-4 8,3-3 28,3-3-48,-6 1-64,0-4-76,4-5-8,-4 3-4,6-7 28,-6 2 12,0-3 44,0 0 88,0-3 144,0 0-48,0-7-180,3-4-152,6 0-104,-9-10-120,6 1-4,-6-4 64,4-4-72,-4 2-48,6-4-28,-6 2-20,3-2 56,-3 3-104,6-2 44,-6 5 100,3 6 124,-3 1-56,6 4 64,-6 0 4,3 7 144,-3-1-28,0 4 4,0 2 8,0-2-12,4 5-60,-4 1-60,6-2 0,-6 2-120,0 0 12,9 0 0,-6 0-52,3 2 16,4-1 20,-7 5 28,12 4-12,-12 0-20,10-1 120,2 5 16,-2 1-8,-4 1 8,3 3 68,4 3-4,-4-1 12,-2 2-72,5 0 36,-9 2 32,4-2-80,-4 0-12,6 1-40,-12-3 52,6-2 8,-3-2 52,-3-1 4,0-5 32,0 1 12,0-3 28,-3-1 20,-3 0 0,3 0 4,-6 0 8,-1-5-20,1 3-16,0-2-24,0 2-60,-4-4-40,-5-1-8,8-1 4,-2 0 8,-4 0-12,7 0-52,-3 0-92,-1-1 36,7-1-40,-3 2 28,6-2-24,-4 2-52,4 0-32,3 0-88,0 0-100,-6 0-96,6 2-60,0 0 120,6 4 48,-6-4-212,3 4-420,4-3-753,-4 1-459,6 0-440,-3-4-2088,-3 0-761</inkml:trace>
  <inkml:trace contextRef="#ctx0" brushRef="#br1" timeOffset="0.99">20886 23633 9201,'0'0'3236,"0"0"-1568,0 0-1124,0 0-140,0 0-252,0 0 12,0 0-160,0 0-4,0 0-128,0 0-48,13 30-136,-4-16-884,-3-2-812,-6-3-2812,3 7-1157</inkml:trace>
  <inkml:trace contextRef="#ctx0" brushRef="#br1" timeOffset="0.99">20917 23816 6853,'0'0'2580,"0"0"-424,0 0-992,0 0-244,0 0-160,0 0-252,0 0 20,0 0 505,0 0 531,0 31-452,0-16-328,0 1-212,0 0-36,-3-3-108,3 2-160,0-3-52,3-3-92,-3 1-64,3-2-60,3 0-68,-2-2-56,5-3-92,-3-3-148,-3 0-40,3 0-156,-2-3-272,2-5 20,-6-4-868,0-2-4001,0 5-1400</inkml:trace>
  <inkml:trace contextRef="#ctx0" brushRef="#br1" timeOffset="0.99">21085 23825 4364,'0'0'2969,"0"0"-753,0 0-988,0 0-248,0 0 44,0 0-32,0 0-92,0 0-456,0 0 36,0 0 56,-3-9-31,3 9-81,0 0 48,0 0 0,0 0-152,0 0-144,0 0-80,0 2 100,3 4 52,-3 0 96,0-1 72,0 3-12,6 2 36,-6 1-88,3 1-24,3-1 0,-3 1-48,-3 2-96,10-3-16,-10-1-48,9-1-56,-6 1-52,3-2 84,-3-4 0,-3 0-12,6-1 24,-6 0 28,4-3 20,-4 0 72,6 0 136,-6-3 24,3 0-64,3-5-84,-3 0-104,-3-2-56,9-1-80,-9-5 0,4 1-12,5-2-60,-9-1-28,6 3-44,-6-3 24,3 7-36,-3-3 96,0 4 12,6 3 0,-6 3 44,0-2 4,0 4 0,0 2-12,0-1-84,0 1-76,0 0-80,0 0-64,0 0-56,0 0-4,0 1 24,0 1 72,0 2-12,0 0-228,0 0-224,0 1 44,3 0-480,-3-2-993,0 3-1719,0-2-520,0-2-921,-3-42 2653</inkml:trace>
  <inkml:trace contextRef="#ctx0" brushRef="#br1" timeOffset="0.99">21357 23825 4804,'0'0'7121,"0"0"-4989,0 0-1408,0 0-424,0 0 156,0 0 248,0 0 161,0 0 495,0 0-352,0 28-188,0-15-52,0 1-24,0 1-164,0-2-216,0 3-132,0-5-100,4 2-84,2-4-36,-3-1-12,-3-3-4,0 3-92,0-6 12,6 2 36,-6-2-28,0-2-44,0 0-60,0-2-52,3-2-132,-3-4-316,0-2-428,6-1 200,-6-6-744,0 1-2861,0-3-1207,0 6-481</inkml:trace>
  <inkml:trace contextRef="#ctx0" brushRef="#br1" timeOffset="0.99">21367 23681 5461,'0'0'8048,"0"0"-6252,0 0-611,0 0-41,0 0-80,0 0-376,0 0-212,0 0-72,0 0-404,0 0-108,0 0-540,-10-19-264,10 20 356,0 5-336,4 2-1417,-4-4-3603,6 4-2825</inkml:trace>
  <inkml:trace contextRef="#ctx0" brushRef="#br1" timeOffset="0.99">21621 23859 2612,'0'0'4485,"0"0"-2237,0 0-1100,0 0-452,0 0 48,0 0 168,0 0-8,0 0-144,0 0-328,0 0-68,0-12 40,0 10 48,-6 2-23,3 0-81,-7 0-100,-5 0-48,9 4 60,-10-2 188,-2 1 56,5 3-12,1 0-148,-4 0-124,7 2-36,0-1-48,-4 1-16,7-2-44,3 0-64,3 1-4,-3 0-4,3-2-4,0 3 8,3-1 40,0 0 0,6-2 28,1 1-68,5-3 52,-2 2-48,-4-5 48,10 2-60,-7-2-72,-3-2-48,1 0-76,-1-2-100,0 2-20,-6 0 32,3-2 124,-2 0 76,5-2 20,-9 1 20,6-3 40,-6-1-4,3-4-116,-3 0 124,6-2 0,-3-3 0,-3-1 0,7 0 12,-7-5 52,3 3-64,-3-2 132,6 2 52,-6 0 176,3 2-152,-3-1-88,0 5 76,0-1-84,0 7 84,0 1-16,0 4-32,0 0-4,0 2-20,0 2-124,0 0-112,0 8-264,-3 2 376,3 9 316,-6 2 332,6 6 68,-3 4-112,3 2-264,0-1-148,0 2-84,0-6-28,0 1-80,3-4-124,3-5 28,-3-1 12,-3-3-12,9-5-12,-9-2 8,3-1-56,7-2-12,-10-2-76,6-2-96,-3-2-208,-3-2-240,6-2-168,-3-3-336,-3-1-4401,0-5-4432</inkml:trace>
  <inkml:trace contextRef="#ctx0" brushRef="#br1" timeOffset="0.99">21816 23820 7037,'0'0'4248,"0"0"-2428,0 0-624,0 0-464,0 0 124,0 0 73,0 0 175,0 0-560,0 0-408,0 0-24,0 0 148,13 5 108,-4 0 12,-6-2-4,6 3-80,7-2-16,-7-2 0,1 0 0,-7-2-36,6 0-40,0 0-32,1-2-28,-7 0-32,3-2-4,-3-2-24,3 3-12,-3-3 4,-3-2-76,7 0-56,-7 0-40,0-1-60,0-1 20,-7 2-68,7-1-28,-9 1-120,6 2-24,-3 0 56,-7 3 64,-2 3 72,2 0-12,1 3 96,-4 5 100,-2 2 196,12 4 120,-10-1 4,7 4 8,0 1-12,-4 1-24,7-2-36,3 3-24,3-3-52,0 0 0,3 1-32,3-2 20,7-3-12,-4 1 4,0-5-76,7-1 0,-4-3-24,0 1-48,4-4-4,-4-2-8,-2 0-92,2 0-236,-3 0-144,1-2-36,-4 1-88,-3-4-208,3 2-124,-6-2-92,0 2-1309,-6-3-4307,6 4-1017</inkml:trace>
  <inkml:trace contextRef="#ctx0" brushRef="#br1" timeOffset="0.99">22468 23540 3616,'0'0'2765,"0"0"-469,0 0-988,0 0-404,0 0-16,0 0-28,0 0-96,0 0-116,0 0-140,0 0-192,0 0-128,0-4-176,6 6 64,-6 4 140,0 2 212,3 3 441,-3 5 287,0 1-280,6 4-236,-6 4-40,3 1 96,3 2-52,-3-1-168,4 0-100,-7 1-196,3-6-60,-3 2-20,3-5-88,3-2 48,-6-1-60,0-3 48,0-1-40,0-5-8,0 1 12,0 0 48,0-6-48,0 2 72,0-2 4,0-2 44,0 0 120,0 0 124,0-2 72,0-4-172,0-4-276,3 1-128,6-7-112,-9 1 68,7 0 116,-4-1 52,3 3-76,-3-1 20,6 4-36,-9 1 96,7 1 0,-4 0 0,0 6-4,3-1-68,-6-2-16,9 4-68,-6 1-12,4 0-12,-4 0 8,3 0 52,-3 1 0,6 4 8,-3-2 64,1 3 36,-1 0-84,6 0 12,-2 0 72,-4-1-76,-3 3 84,3-2-8,-3 2 4,3-3-40,-6 3 48,0 0 0,3 0 0,-3-3 60,0 1-52,-3 2 80,-3 0-4,3-3 36,-3 1 64,3 0-52,-3-2 48,-4 2 16,-2-3-28,6 2-12,-1-4-8,1 1-76,-3-2 0,6 0-12,-3 0 0,-4 0-48,10 0-12,-9-2 0,6 1-96,3-4-84,-6 2-76,3-2-68,3 4-4,0-1-36,-3 0 0,3-2-12,-7 2 0,7 2-188,-3 0-56,3 0 104,-6 0 36,3 0-12,3 2-112,0 2-216,0-2-225,0 0 17,0-1-140,3 2-172,6-1-820,-2-2-2717</inkml:trace>
  <inkml:trace contextRef="#ctx0" brushRef="#br1" timeOffset="0.99">22787 23754 40,'0'0'6629,"0"0"-3397,0 0-1480,0 0-560,0 0-32,0 0-136,0 0-636,0 0 152,0 0 17,0 0-33,0 4 172,0 0-40,0-2-92,0 5-48,0 0 24,0 0 84,3 3-160,-3 0-112,0 1-36,6-2 24,-6 3 36,3 0-124,4-2-92,-4-1-64,-3-1-48,9-3-40,-6 1 44,6 1-52,-9-4 0,7-3 40,-4 2 44,3-2 0,-3 0-24,3-2-60,-3-1 0,3-5-84,-2 0 0,-4-2-36,9-1 12,-9-3-52,3 1-20,6-1-100,-9-4-8,6 5-52,-2-2 24,-4 1 12,0 2 156,6 5 148,-6 1 120,0 0 40,0 6-12,3-2-4,-3 2-48,0 0-24,0 0-72,0 2-108,0 2 108,-3 4 72,3 5 320,-6 5-32,2 1-32,-2 6-48,-3 0-88,6 2 88,-3 0-40,3 3 232,-1-3-76,4 0-216,-6-5-56,6 2-112,0-3 36,0-4-48,-3-1 4,3-5-4,0-1-12,0-1-72,0-1-4,0-2-44,0-4-84,0 0-84,0 0-88,0-2-48,0 0-24,3 0 12,-3 0-72,0 0-172,0-2-408,0 2 220,0-6-1432,0 2-6481,0-5 688</inkml:trace>
  <inkml:trace contextRef="#ctx0" brushRef="#br1" timeOffset="0.99">23534 23760 6929,'0'0'2996,"0"0"-1500,0 0-612,0 0-88,0 0 156,0 0-64,-28-8-548,28 8 200,-9 0-8,9 0-95,-9 0-113,6 2-112,-7 2-4,10-2 16,-3 2-12,-3 2-40,3 0-36,3-1-48,0 3-28,0 1 64,0-1-40,3 2-8,3-1-16,0 1 16,4-2 8,5 0 16,-6-2-40,4-3-12,-1 1 16,4-2-60,2-2 4,-5 0 40,2-6-48,-2 0 8,5 1-8,-5-5-8,-4 1 0,0-1-40,1 0 48,-1 0-100,-6-1 92,3 1-92,-3 2 100,-3-1 0,0-1-4,0 2-4,0 1-56,-9 1-156,9-2 172,-9 2-40,6 3-60,-7-3-12,1 4 60,0-2 0,-1 2-20,1 0 44,-3 2 28,2 0 48,1 0 4,0 0 56,-4 0-48,7 0 76,-6 4-16,2 0-60,1-2 100,6 2-36,-6 1-64,-1 0 100,4 0-4,-3 1 40,-3-2-24,2 3-12,7-1-64,-3-2 40,3 2-40,-3-2-48,3 0-4,3-1-96,-7 4-48,7-2 112,0 1 36,0 2 148,7 0 24,-4 1-48,3 1-12,3-1 32,-6 1-68,7 0-72,-1 1 56,0 1 12,-6-2 88,7 1-160,-4-1 12,3 4 48,-6-3-56,-3-2 0,9 5 92,-9 0-48,0-5-40,0 5-4,4-3 8,-4 1 52,0 2 20,0-3-12,0 0-68,-4 2 48,4-2-52,0 0-8,0-1-4,0-1 4,0 1-80,0 0-8,0-1-4,0-1 16,0-2-16,0 0-32,0-2-40,0-3-60,0 4-16,0-3-84,0-1-48,0-1 56,0 0-60,0 0-124,0 0-176,0 0-413,0 0-599,0-3-2468,0-2-2045</inkml:trace>
  <inkml:trace contextRef="#ctx0" brushRef="#br1" timeOffset="0.99">23953 23881 4016,'0'0'2853,"0"0"-569,0 0-876,0 0-196,0 0 28,0 0 20,0 0-524,0 0-96,0 0 68,0 0 89,-6 0 379,2 3-412,-2-1-344,3 1-200,-3 2-76,6-2 16,-3 1 12,-3 2-12,3-5-40,3 5-72,0 1-36,0-4 40,0 3-40,0-2 0,3 2 48,6-3-48,-9 2 148,9-4-52,1-1-36,-1 0 16,0 0-28,-6-1 36,3-6-24,7 6-20,-13-5-4,9 2 12,-9-2 0,0 4 112,0-4-64,0 3-48,-3-3-60,-3 2 4,3-2 68,-7 3 40,1-2 32,0 3-36,-4 2 28,4 0 8,-6 0 48,5 7 16,4-4 8,-3 1 16,3 2-64,3-2-160,-4-1-8,7 1-72,0 0 24,0 0-60,7 2-4,-4-4 52,3 4 0,-3-5 52,6 1-52,1 0-12,-1-2-12,-6 0 24,3-2-4,3 0-8,-9 1-24,4-1 24,-4-2 12,6 4-52,-6-4 40,0 0-72,0 0 12,-6 0-28,6 0-84,0 3-72,-4-1-96,4-1-184,-6 2-128,6-1-468,0 0-1877,-3-2-5383,3 2 1527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9:0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71 1332 0 0,'-1'-1'537'0'0,"0"-1"-1"0"0,0 1 1 0 0,0-1-1 0 0,0 1 1 0 0,0-1 0 0 0,0 1-1 0 0,0-1 1 0 0,0 0-1 0 0,1 1 1 0 0,-1-1-1 0 0,1 0 1 0 0,-1-2 0 0 0,-3-40 5076 0 0,4 41-4783 0 0,5 44-149 0 0,2 5-569 0 0,-5-39-183 0 0,0 0 0 0 0,-1-1-1 0 0,0 1 1 0 0,0 0 0 0 0,-1-1 0 0 0,0 1-1 0 0,0 0 1 0 0,0 0 0 0 0,-1-1-1 0 0,-2 12 1 0 0,-12 11-1341 0 0,-1 1-2178 0 0,12-6-5043 0 0,4-21 7508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5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63 52 0 0,'0'-2'805'0'0,"0"-1"1"0"0,0 0-1 0 0,0 1 0 0 0,-1-1 1 0 0,1 0-1 0 0,-1 1 1 0 0,0-1-1 0 0,0 1 0 0 0,0-1 1 0 0,0 1-1 0 0,0-1 0 0 0,0 1 1 0 0,-1 0-1 0 0,1-1 1 0 0,-4-3-1 0 0,3 4-612 0 0,0 1 1 0 0,0-1-1 0 0,-1 0 0 0 0,1 1 0 0 0,0-1 1 0 0,-1 1-1 0 0,1 0 0 0 0,-1-1 1 0 0,1 1-1 0 0,-1 1 0 0 0,0-1 1 0 0,1 0-1 0 0,-6 0 0 0 0,5 1-203 0 0,-1-1 0 0 0,1 1 0 0 0,-1 0 0 0 0,0 1 0 0 0,1-1 0 0 0,-1 1 0 0 0,1-1-1 0 0,-1 1 1 0 0,1 0 0 0 0,-1 0 0 0 0,1 1 0 0 0,0-1 0 0 0,-1 1 0 0 0,1 0 0 0 0,0 0 0 0 0,0 0 0 0 0,0 0 0 0 0,1 0 0 0 0,-1 0-1 0 0,0 1 1 0 0,1 0 0 0 0,-1-1 0 0 0,1 1 0 0 0,-3 5 0 0 0,-17 27 413 0 0,15-27-308 0 0,1 0 1 0 0,1 1 0 0 0,0-1 0 0 0,0 1-1 0 0,0 0 1 0 0,1 1 0 0 0,1-1 0 0 0,0 1-1 0 0,0-1 1 0 0,1 1 0 0 0,-2 13 0 0 0,5-17-67 0 0,0 0 1 0 0,1 0 0 0 0,-1 0-1 0 0,2 0 1 0 0,-1 0 0 0 0,0 0 0 0 0,1 0-1 0 0,0-1 1 0 0,1 1 0 0 0,-1-1 0 0 0,1 0-1 0 0,8 8 1 0 0,-6-5-27 0 0,0-1 1 0 0,-1 1-1 0 0,0 0 1 0 0,0 0-1 0 0,5 13 1 0 0,-9-18-23 0 0,-1 0 1 0 0,1 0 0 0 0,0 0 0 0 0,-1 1 0 0 0,1-1 0 0 0,-1 0 0 0 0,0 1 0 0 0,0-1 0 0 0,-1 0 0 0 0,1 0 0 0 0,-1 1 0 0 0,1-1-1 0 0,-1 0 1 0 0,0 0 0 0 0,0 0 0 0 0,0 1 0 0 0,-1-1 0 0 0,1-1 0 0 0,-5 7 0 0 0,-12 13-537 0 0,4-12-1109 0 0,14-10 1516 0 0,0 0 0 0 0,0 1-1 0 0,-1-1 1 0 0,1 0 0 0 0,0 0 0 0 0,0 0-1 0 0,-1 0 1 0 0,1 0 0 0 0,0 0-1 0 0,-1 0 1 0 0,1 0 0 0 0,0 0-1 0 0,0 0 1 0 0,-1 0 0 0 0,1 0-1 0 0,0 0 1 0 0,-1 0 0 0 0,1 0-1 0 0,0 0 1 0 0,0 0 0 0 0,-1 0-1 0 0,1-1 1 0 0,0 1 0 0 0,0 0 0 0 0,-1 0-1 0 0,1 0 1 0 0,0 0 0 0 0,0 0-1 0 0,-1-1 1 0 0,1 1 0 0 0,0 0-1 0 0,0 0 1 0 0,0-1 0 0 0,-1 1-1 0 0,1 0 1 0 0,0 0 0 0 0,0 0-1 0 0,0-1 1 0 0,-1-5-4846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6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15 4244 0 0,'-2'0'2141'0'0,"-12"0"5093"0"0,13 0-7069 0 0,1 0 0 0 0,-1 0 1 0 0,1 0-1 0 0,-1 0 1 0 0,1 0-1 0 0,-1 0 0 0 0,0 0 1 0 0,1-1-1 0 0,-1 1 1 0 0,1 0-1 0 0,-1 0 1 0 0,1 0-1 0 0,-1-1 0 0 0,1 1 1 0 0,-1 0-1 0 0,1 0 1 0 0,0-1-1 0 0,-1 1 0 0 0,1 0 1 0 0,-1-1-1 0 0,1 1 1 0 0,0-1-1 0 0,-1 1 0 0 0,1-1 1 0 0,0 1-1 0 0,-1 0 1 0 0,1-1-1 0 0,0 1 1 0 0,0-1-1 0 0,-1 0 0 0 0,1 0 1 0 0,0 1-41 0 0,36-2-765 0 0,97-1 23 0 0,-132 3 166 0 0,-10 5-4254 0 0,-2-3-4747 0 0,6-2 6280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7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59 1016 0 0,'-8'-7'6488'0'0,"8"6"-6058"0"0,0 1 1 0 0,-1-1 0 0 0,1 0 0 0 0,-1 1 0 0 0,1-1 0 0 0,-1 1 0 0 0,0-1 0 0 0,1 1 0 0 0,-1-1 0 0 0,0 1 0 0 0,1-1 0 0 0,-1 1 0 0 0,0 0 0 0 0,0-1 0 0 0,1 1 0 0 0,-1 0 0 0 0,0 0 0 0 0,0 0 0 0 0,-1-1 0 0 0,-11 13-274 0 0,10-8-45 0 0,1 0 1 0 0,0 0-1 0 0,0 0 0 0 0,0 0 1 0 0,1 0-1 0 0,-1 1 0 0 0,1-1 1 0 0,0 1-1 0 0,0-1 0 0 0,1 1 1 0 0,-1-1-1 0 0,1 1 0 0 0,0 0 1 0 0,1-1-1 0 0,-1 1 0 0 0,2 8 1 0 0,-1-11-102 0 0,0-1 0 0 0,-1 1 1 0 0,1 0-1 0 0,0 0 1 0 0,0 0-1 0 0,0-1 1 0 0,0 1-1 0 0,1 0 1 0 0,-1-1-1 0 0,0 1 1 0 0,1-1-1 0 0,-1 1 1 0 0,1-1-1 0 0,-1 0 1 0 0,1 0-1 0 0,0 0 1 0 0,0 0-1 0 0,-1 0 1 0 0,1 0-1 0 0,0 0 1 0 0,0 0-1 0 0,0-1 1 0 0,0 1-1 0 0,0-1 1 0 0,0 1-1 0 0,0-1 1 0 0,0 0-1 0 0,0 0 1 0 0,0 0-1 0 0,0 0 1 0 0,0 0-1 0 0,0 0 0 0 0,0-1 1 0 0,0 1-1 0 0,0-1 1 0 0,0 1-1 0 0,0-1 1 0 0,0 0-1 0 0,0 0 1 0 0,2-1-1 0 0,0 0-33 0 0,1 1 1 0 0,0-1-1 0 0,-1 0 0 0 0,1-1 0 0 0,-1 1 0 0 0,0-1 0 0 0,1 0 0 0 0,-1 0 0 0 0,-1 0 0 0 0,1-1 0 0 0,0 1 0 0 0,-1-1 1 0 0,0 0-1 0 0,0 0 0 0 0,0 0 0 0 0,0 0 0 0 0,-1 0 0 0 0,1-1 0 0 0,-1 1 0 0 0,0-1 0 0 0,2-8 0 0 0,-4 11-2 0 0,0-1 1 0 0,1 1-1 0 0,-1 0 0 0 0,0 0 0 0 0,-1 0 0 0 0,1-1 0 0 0,0 1 0 0 0,-1 0 1 0 0,1 0-1 0 0,-1 0 0 0 0,0-1 0 0 0,0 1 0 0 0,0 0 0 0 0,0 0 0 0 0,0 0 1 0 0,0 0-1 0 0,0 1 0 0 0,-1-1 0 0 0,-1-2 0 0 0,0 1-9 0 0,0-1 0 0 0,-1 1 0 0 0,1 0 0 0 0,-1 0 0 0 0,0 0 0 0 0,0 0 0 0 0,0 1 0 0 0,-1-1 0 0 0,-4-1 0 0 0,7 3 11 0 0,-1 0 1 0 0,1 0-1 0 0,-1 0 0 0 0,0 1 0 0 0,1-1 1 0 0,-1 1-1 0 0,1-1 0 0 0,-1 1 0 0 0,0 0 1 0 0,0 0-1 0 0,1 0 0 0 0,-1 0 0 0 0,1 1 1 0 0,-1-1-1 0 0,-4 2 0 0 0,5-1 2 0 0,1 0 1 0 0,-1 0-1 0 0,1 0 0 0 0,0 0 0 0 0,-1 0 1 0 0,1 0-1 0 0,0 1 0 0 0,0-1 1 0 0,0 0-1 0 0,0 1 0 0 0,0-1 0 0 0,0 1 1 0 0,0-1-1 0 0,0 1 0 0 0,0 0 1 0 0,1-1-1 0 0,-1 1 0 0 0,1 0 0 0 0,-1-1 1 0 0,1 1-1 0 0,0 0 0 0 0,-1 0 1 0 0,1-1-1 0 0,0 1 0 0 0,0 0 1 0 0,1 2-1 0 0,-1-3-113 0 0,0 1 0 0 0,0-1 0 0 0,0 1 0 0 0,1-1 1 0 0,-1 1-1 0 0,1-1 0 0 0,-1 1 0 0 0,1-1 0 0 0,-1 1 0 0 0,1-1 1 0 0,0 0-1 0 0,0 0 0 0 0,0 1 0 0 0,0-1 0 0 0,0 0 0 0 0,0 0 0 0 0,0 0 1 0 0,0 0-1 0 0,0 0 0 0 0,0 0 0 0 0,2 1 0 0 0,21 7-5516 0 0,-10-7 1306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43 5228 0 0,'-1'-3'537'0'0,"0"0"-1"0"0,0 1 0 0 0,-1-1 0 0 0,1 1 0 0 0,-1-1 0 0 0,1 1 0 0 0,-1 0 0 0 0,0-1 0 0 0,0 1 0 0 0,0 0 0 0 0,0 0 0 0 0,0 1 0 0 0,-1-1 0 0 0,1 0 0 0 0,-1 1 0 0 0,1-1 0 0 0,-1 1 0 0 0,1 0 0 0 0,-6-2 0 0 0,4 3-333 0 0,1-1-1 0 0,0 1 0 0 0,0 0 0 0 0,0 0 0 0 0,0 1 1 0 0,0-1-1 0 0,0 1 0 0 0,0 0 0 0 0,0-1 0 0 0,0 1 1 0 0,0 0-1 0 0,0 1 0 0 0,0-1 0 0 0,1 1 0 0 0,-6 2 1 0 0,2 1-167 0 0,-1 0 0 0 0,1 1 1 0 0,0 0-1 0 0,0 0 0 0 0,1 0 0 0 0,0 0 1 0 0,0 1-1 0 0,0 0 0 0 0,1 0 1 0 0,0 0-1 0 0,0 1 0 0 0,1-1 1 0 0,-4 12-1 0 0,0 4-2 0 0,1 0-1 0 0,1 1 1 0 0,2 0 0 0 0,0 0-1 0 0,1 0 1 0 0,2 0 0 0 0,0 0-1 0 0,1 0 1 0 0,9 42 0 0 0,14 31-865 0 0,-23-89-164 0 0,-16-19-11377 0 0,10 5 7088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4:5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4728 0 0,'9'0'10642'0'0,"22"9"-9266"0"0,-20-5-317 0 0,-1-1-1150 0 0,1 0-1 0 0,-1-1 1 0 0,1 0 0 0 0,0-1 0 0 0,-1-1-1 0 0,1 1 1 0 0,0-2 0 0 0,0 1-1 0 0,0-1 1 0 0,-1-1 0 0 0,21-6 0 0 0,-30 8-172 0 0,0-1 0 0 0,0 1 0 0 0,0-1 0 0 0,-1 0 0 0 0,1 1 0 0 0,0-1 0 0 0,-1 0 0 0 0,1 1 0 0 0,0-1 0 0 0,-1 0 0 0 0,1 0 0 0 0,-1 0 0 0 0,1 1 0 0 0,-1-1 0 0 0,0 0 0 0 0,1 0 0 0 0,-1-2 0 0 0,-1-9-8119 0 0,-3 9 5088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0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26 860 0 0,'3'-25'13377'0'0,"4"42"-10880"0"0,3 42-2408 0 0,-10-14 411 0 0,-1 0-1 0 0,-3 1 1 0 0,-1-2 0 0 0,-15 58 0 0 0,18-93-513 0 0,1 1 1 0 0,-1 0-1 0 0,2-1 1 0 0,-1 19-1 0 0,2-14-146 0 0,2-10-1442 0 0,5-11-146 0 0,5-13-5527 0 0,-12 8 1850 0 0,-1-4 2370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0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6465 0 0,'0'0'6575'0'0,"6"-5"-3087"0"0,13-6-2523 0 0,13 5-739 0 0,1 1 0 0 0,41-1 0 0 0,16-2-1936 0 0,-76 2-644 0 0,-8-1-2744 0 0,-5 1 141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02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3920 0 0,'2'1'10972'0'0,"6"9"-9144"0"0,10 42 38 0 0,-11-24-1422 0 0,-1-1 0 0 0,-1 0 0 0 0,-2 1 1 0 0,0 0-1 0 0,-2 0 0 0 0,-3 35 0 0 0,1-4-548 0 0,1-59 75 0 0,0 1 0 0 0,0-1 0 0 0,0 0 0 0 0,0 1 0 0 0,0-1 1 0 0,0 1-1 0 0,0-1 0 0 0,0 0 0 0 0,0 1 0 0 0,0-1 0 0 0,0 1 0 0 0,0-1 1 0 0,0 0-1 0 0,0 1 0 0 0,0-1 0 0 0,1 0 0 0 0,-1 1 0 0 0,0-1 1 0 0,0 1-1 0 0,0-1 0 0 0,1 0 0 0 0,-1 1 0 0 0,0-1 0 0 0,1 0 0 0 0,-1 0 1 0 0,0 1-1 0 0,0-1 0 0 0,1 0 0 0 0,-1 0 0 0 0,1 1 0 0 0,-1-1 0 0 0,0 0 1 0 0,1 0-1 0 0,0 0 0 0 0,14-5-384 0 0,9-20 253 0 0,-12-2 90 0 0,-9 23 72 0 0,-1-1 0 0 0,0 1-1 0 0,0-1 1 0 0,0 1 0 0 0,-1-1 0 0 0,1 0-1 0 0,-1 1 1 0 0,1-9 0 0 0,-2 13-14 0 0,0 0 0 0 0,0-1 0 0 0,0 1 0 0 0,0-1 0 0 0,-1 1 0 0 0,1 0 0 0 0,0-1 0 0 0,0 1 0 0 0,0-1 0 0 0,1 1 0 0 0,-1 0 0 0 0,0-1 0 0 0,0 1 0 0 0,0 0 0 0 0,0-1 1 0 0,0 1-1 0 0,0-1 0 0 0,0 1 0 0 0,1 0 0 0 0,-1-1 0 0 0,0 1 0 0 0,0 0 0 0 0,1-1 0 0 0,-1 1 0 0 0,0 0 0 0 0,0 0 0 0 0,1-1 0 0 0,-1 1 0 0 0,0 0 0 0 0,1 0 0 0 0,-1 0 0 0 0,0-1 0 0 0,1 1 0 0 0,-1 0 0 0 0,14 7 176 0 0,18 30 572 0 0,-23-26-793 0 0,-3-6 94 0 0,0 0-1 0 0,0 0 1 0 0,0-1 0 0 0,1 0 0 0 0,-1 0 0 0 0,1 0-1 0 0,0-1 1 0 0,0 0 0 0 0,14 4 0 0 0,-19-6-56 0 0,1 0-1 0 0,0 0 1 0 0,0-1 0 0 0,0 1 0 0 0,0-1 0 0 0,0 0-1 0 0,-1 1 1 0 0,1-1 0 0 0,0 0 0 0 0,0-1 0 0 0,0 1-1 0 0,0-1 1 0 0,0 1 0 0 0,0-1 0 0 0,0 0 0 0 0,-1 0-1 0 0,1 0 1 0 0,0 0 0 0 0,-1 0 0 0 0,1-1 0 0 0,0 1-1 0 0,-1-1 1 0 0,0 0 0 0 0,1 0 0 0 0,-1 0 0 0 0,0 0-1 0 0,0 0 1 0 0,0 0 0 0 0,1-3 0 0 0,-2 4-57 0 0,-1 0 0 0 0,1 0-1 0 0,-1 0 1 0 0,1-1 0 0 0,-1 1 0 0 0,0 0 0 0 0,1 0-1 0 0,-1 0 1 0 0,0-1 0 0 0,0 1 0 0 0,0 0 0 0 0,0 0 0 0 0,0-1-1 0 0,0 1 1 0 0,-1-2 0 0 0,2-7-994 0 0,17 7 1000 0 0,-12 2 163 0 0,1-1 0 0 0,-1 1 0 0 0,0-1 0 0 0,1-1 0 0 0,-1 1 0 0 0,-1-1 0 0 0,1 0 1 0 0,0 0-1 0 0,9-8 0 0 0,-12 9-84 0 0,0-1 1 0 0,-1 1-1 0 0,1 0 1 0 0,-1-1-1 0 0,0 1 1 0 0,1-1-1 0 0,-1 0 1 0 0,-1 0-1 0 0,4-5 1 0 0,-5 7-9 0 0,1 0 0 0 0,-1 0 0 0 0,1-1 0 0 0,-1 1 0 0 0,0 0 0 0 0,0 0 0 0 0,0 0 0 0 0,0-1 0 0 0,0 1 0 0 0,0 0 0 0 0,0-1 0 0 0,0 1 0 0 0,0 0 0 0 0,-1 0 0 0 0,1 0 0 0 0,0-1 0 0 0,-1 1 0 0 0,1 0 1 0 0,-1 0-1 0 0,1 0 0 0 0,-1 0 0 0 0,0 0 0 0 0,1 0 0 0 0,-1 0 0 0 0,-2-2 0 0 0,0 0 2 0 0,0 1 0 0 0,0 0 1 0 0,-1 0-1 0 0,1 0 0 0 0,-1 0 1 0 0,1 0-1 0 0,-1 1 0 0 0,0 0 1 0 0,0 0-1 0 0,0 0 1 0 0,1 0-1 0 0,-1 0 0 0 0,0 1 1 0 0,0-1-1 0 0,-6 2 0 0 0,8-2 5 0 0,0 1 0 0 0,0 0 0 0 0,1 0 0 0 0,-1 0 0 0 0,0 0 0 0 0,1 1 0 0 0,-1-1-1 0 0,0 0 1 0 0,0 1 0 0 0,1-1 0 0 0,-1 1 0 0 0,1 0 0 0 0,-1-1 0 0 0,0 1 0 0 0,1 0 0 0 0,0 0 0 0 0,-1 0-1 0 0,1 0 1 0 0,-1 0 0 0 0,1 0 0 0 0,0 1 0 0 0,0-1 0 0 0,0 0 0 0 0,0 1 0 0 0,0-1 0 0 0,0 1 0 0 0,0-1 0 0 0,0 1-1 0 0,0-1 1 0 0,1 1 0 0 0,-1-1 0 0 0,1 1 0 0 0,-1 0 0 0 0,1 0 0 0 0,-1 3 0 0 0,1 0 33 0 0,1 1 0 0 0,-1-1 0 0 0,1 1 0 0 0,0 0 0 0 0,0-1-1 0 0,1 1 1 0 0,-1-1 0 0 0,1 0 0 0 0,1 0 0 0 0,-1 0 0 0 0,1 0 0 0 0,0 0 0 0 0,0 0 0 0 0,0 0 0 0 0,0-1 0 0 0,1 0 0 0 0,0 0 0 0 0,0 0 0 0 0,0 0 0 0 0,1 0 0 0 0,-1-1 0 0 0,10 6 0 0 0,-8-6-63 0 0,1 0 1 0 0,0 0 0 0 0,0 0 0 0 0,0-1-1 0 0,0 0 1 0 0,0 0 0 0 0,1-1 0 0 0,-1 0-1 0 0,0 0 1 0 0,1-1 0 0 0,-1 0 0 0 0,1 0-1 0 0,-1-1 1 0 0,0 0 0 0 0,1 0 0 0 0,-1-1-1 0 0,8-2 1 0 0,-2-4 41 0 0,-16 1-3603 0 0,-21-3-7501 0 0,13 7 5970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6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88 2600 0 0,'-10'9'10024'0'0,"20"44"-6952"0"0,0 49-438 0 0,-10-102-2626 0 0,0 0-1 0 0,0-1 0 0 0,0 1 1 0 0,0 0-1 0 0,0 0 0 0 0,0 0 0 0 0,0 0 1 0 0,0 0-1 0 0,-1 0 0 0 0,1 0 1 0 0,0 0-1 0 0,0-1 0 0 0,0 1 1 0 0,0 0-1 0 0,0 0 0 0 0,0 0 1 0 0,0 0-1 0 0,0 0 0 0 0,0 0 0 0 0,0 0 1 0 0,0 0-1 0 0,0 0 0 0 0,-1 0 1 0 0,1 0-1 0 0,0 0 0 0 0,0-1 1 0 0,0 1-1 0 0,0 0 0 0 0,0 0 1 0 0,0 0-1 0 0,0 0 0 0 0,0 0 0 0 0,-1 0 1 0 0,1 0-1 0 0,0 0 0 0 0,0 0 1 0 0,0 0-1 0 0,0 0 0 0 0,0 0 1 0 0,0 0-1 0 0,0 0 0 0 0,-1 0 1 0 0,1 0-1 0 0,0 1 0 0 0,0-1 0 0 0,0 0 1 0 0,0 0-1 0 0,0 0 0 0 0,0 0 1 0 0,0 0-1 0 0,0 0 0 0 0,0 0 1 0 0,-1 0-1 0 0,1 0 0 0 0,0 0 1 0 0,0 0-1 0 0,0 0 0 0 0,0 1 0 0 0,0-1 1 0 0,0 0-1 0 0,0 0 0 0 0,0 0 1 0 0,0 0-1 0 0,0 0 0 0 0,0 0 1 0 0,0 0-1 0 0,0 0 0 0 0,0 1 0 0 0,0-1 1 0 0,-5-11 218 0 0,5-193-690 0 0,0 203 450 0 0,0-1-1 0 0,0 0 1 0 0,1 0-1 0 0,-1 1 0 0 0,1-1 1 0 0,-1 0-1 0 0,1 1 0 0 0,0-1 1 0 0,0 1-1 0 0,0-1 1 0 0,0 1-1 0 0,0-1 0 0 0,0 1 1 0 0,0 0-1 0 0,0-1 1 0 0,0 1-1 0 0,1 0 0 0 0,-1 0 1 0 0,0 0-1 0 0,1 0 1 0 0,-1 0-1 0 0,1 0 0 0 0,-1 0 1 0 0,1 0-1 0 0,-1 1 0 0 0,1-1 1 0 0,0 1-1 0 0,0-1 1 0 0,-1 1-1 0 0,1 0 0 0 0,0-1 1 0 0,-1 1-1 0 0,1 0 1 0 0,0 0-1 0 0,0 0 0 0 0,2 1 1 0 0,1-1 6 0 0,0 0 1 0 0,-1 0 0 0 0,1 1-1 0 0,0-1 1 0 0,0 1 0 0 0,0 1-1 0 0,-1-1 1 0 0,1 0 0 0 0,-1 1-1 0 0,1 0 1 0 0,-1 0 0 0 0,7 5-1 0 0,-10-5 10 0 0,-1 0-4 0 0,0-2-50 0 0,0 0 1 0 0,0 0-1 0 0,0 1 0 0 0,0-1 0 0 0,0 0 0 0 0,0 0 0 0 0,1 0 0 0 0,-1 0 0 0 0,0 1 0 0 0,0-1 1 0 0,0 0-1 0 0,0 0 0 0 0,0 0 0 0 0,1 0 0 0 0,-1 0 0 0 0,0 1 0 0 0,0-1 0 0 0,0 0 0 0 0,0 0 1 0 0,1 0-1 0 0,-1 0 0 0 0,0 0 0 0 0,0 0 0 0 0,0 0 0 0 0,1 0 0 0 0,-1 0 0 0 0,0 0 1 0 0,0 0-1 0 0,0 0 0 0 0,1 0 0 0 0,-1 0 0 0 0,0 0 0 0 0,0 0 0 0 0,0 0 0 0 0,1 0 0 0 0,-1 0 1 0 0,0 0-1 0 0,0 0 0 0 0,0 0 0 0 0,0 0 0 0 0,1 0 0 0 0,-1-1 0 0 0,0 1 0 0 0,0 0 0 0 0,0 0 1 0 0,0 0-1 0 0,1 0 0 0 0,-1 0 0 0 0,0 0 0 0 0,0-1 0 0 0,0 1 0 0 0,9-5-4511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7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 1344 0 0,'-2'16'7241'0'0,"-7"7"-2725"0"0,-1 9-1641 0 0,9-21-2449 0 0,-1-1-1 0 0,2 1 1 0 0,0-1 0 0 0,0 1-1 0 0,2 10 1 0 0,-2-19-413 0 0,0 0 0 0 0,0 0 1 0 0,0-1-1 0 0,0 1 0 0 0,1 0 0 0 0,-1-1 0 0 0,0 1 1 0 0,1 0-1 0 0,0-1 0 0 0,-1 1 0 0 0,1 0 0 0 0,0-1 1 0 0,0 1-1 0 0,0-1 0 0 0,-1 1 0 0 0,2-1 0 0 0,-1 0 1 0 0,0 1-1 0 0,0-1 0 0 0,0 0 0 0 0,1 0 0 0 0,-1 0 0 0 0,0 0 1 0 0,1 0-1 0 0,-1 0 0 0 0,1 0 0 0 0,-1-1 0 0 0,1 1 1 0 0,0 0-1 0 0,-1-1 0 0 0,1 1 0 0 0,0-1 0 0 0,-1 0 1 0 0,1 1-1 0 0,0-1 0 0 0,0 0 0 0 0,-1 0 0 0 0,1 0 1 0 0,3-1-1 0 0,-2 0-36 0 0,0-1 0 0 0,0 1 0 0 0,0-1 1 0 0,0 0-1 0 0,-1 0 0 0 0,1 0 0 0 0,0 0 1 0 0,-1-1-1 0 0,0 1 0 0 0,1-1 0 0 0,-1 1 1 0 0,0-1-1 0 0,0 0 0 0 0,-1 0 0 0 0,1 0 1 0 0,-1 0-1 0 0,1 0 0 0 0,-1 0 0 0 0,2-7 1 0 0,0 0-191 0 0,0 0 0 0 0,0 0 0 0 0,-1-1 0 0 0,-1 1 0 0 0,1-13 0 0 0,-2 20 207 0 0,0 1 0 0 0,-1 0 1 0 0,1-1-1 0 0,0 1 0 0 0,-1 0 1 0 0,0 0-1 0 0,0 0 0 0 0,1 0 0 0 0,-1 0 1 0 0,-1 0-1 0 0,1 0 0 0 0,0 0 0 0 0,0 0 1 0 0,-1 0-1 0 0,1 0 0 0 0,-1 1 0 0 0,1-1 1 0 0,-1 0-1 0 0,0 1 0 0 0,0 0 0 0 0,1-1 1 0 0,-1 1-1 0 0,-4-2 0 0 0,1 1-27 0 0,1 0-1 0 0,-1 0 0 0 0,0 0 1 0 0,0 1-1 0 0,0 0 1 0 0,0 0-1 0 0,0 0 0 0 0,-9 0 1 0 0,13 9-1778 0 0,6 9-5289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9:05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1 808 0 0,'0'0'3594'0'0,"9"16"2579"0"0,8 19-2631 0 0,-10-15-2455 0 0,-4-13-871 0 0,-1 0 0 0 0,0 0 1 0 0,0 0-1 0 0,-1 0 0 0 0,1 14 0 0 0,-2-21-211 0 0,7-2-26 0 0,-1 0 1 0 0,0 0 0 0 0,0-1-1 0 0,0 0 1 0 0,0-1 0 0 0,0 1 0 0 0,-1-1-1 0 0,1 0 1 0 0,-1-1 0 0 0,6-5 0 0 0,4-3-121 0 0,-4 5-122 0 0,-8 7 109 0 0,0-1 0 0 0,0 0 0 0 0,0 1 0 0 0,-1-1 0 0 0,1 0 0 0 0,-1 0 0 0 0,1-1 0 0 0,-1 1 0 0 0,0 0 0 0 0,0-1 0 0 0,0 0 0 0 0,0 1 0 0 0,-1-1 0 0 0,1 0 0 0 0,-1 0 0 0 0,2-4 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7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5 392 0 0,'2'-5'10237'0'0,"-3"14"-4776"0"0,-1 0-6815 0 0,-31 161 6777 0 0,22 4-4381 0 0,11-174-1059 0 0,0-1 0 0 0,1 1 0 0 0,-1 0 0 0 0,0 0 0 0 0,0-1 0 0 0,0 1 0 0 0,0 0 0 0 0,1-1 0 0 0,-1 1 0 0 0,0 0 0 0 0,0 0 0 0 0,1-1 0 0 0,-1 1 0 0 0,0 0 0 0 0,1 0 0 0 0,-1 0 0 0 0,0-1 0 0 0,0 1 0 0 0,1 0 0 0 0,-1 0 0 0 0,0 0 0 0 0,1 0 0 0 0,-1 0 0 0 0,1 0 0 0 0,-1 0 0 0 0,0-1 0 0 0,1 1 0 0 0,-1 0 0 0 0,0 0 0 0 0,1 0 0 0 0,-1 0 0 0 0,0 1 0 0 0,1-1 0 0 0,-1 0 0 0 0,0 0 0 0 0,1 0 0 0 0,-1 0 0 0 0,0 0 0 0 0,1 0 0 0 0,-1 0 0 0 0,0 1 0 0 0,1-1 0 0 0,-1 0 0 0 0,0 0 0 0 0,0 1 0 0 0,1-1 0 0 0,-1 0 0 0 0,0 0 0 0 0,0 1 0 0 0,1-1 0 0 0,-1 0 0 0 0,0 0 0 0 0,0 1 0 0 0,0-1 0 0 0,0 0 0 0 0,1 1 0 0 0,-1-1 0 0 0,0 0 0 0 0,0 1 0 0 0,0-1 0 0 0,0 1 0 0 0,11-40-3905 0 0,-8 12-2189 0 0,-3 13 381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7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6 404 0 0,'-8'2'10012'0'0,"-18"4"-3626"0"0,35-4-6264 0 0,-1 0 0 0 0,1-1 1 0 0,-1 0-1 0 0,1-1 1 0 0,0 0-1 0 0,0-1 0 0 0,-1 1 1 0 0,1-1-1 0 0,0-1 1 0 0,14-4-1 0 0,21-2 141 0 0,-26 7-269 0 0,-12 2-2253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8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3604 0 0,'-3'-1'12959'0'0,"-14"2"-12010"0"0,4 10-204 0 0,-30 29 765 0 0,42-38-1481 0 0,-1 0 1 0 0,0 0 0 0 0,1 0-1 0 0,0 1 1 0 0,0-1 0 0 0,0 0-1 0 0,0 1 1 0 0,0-1-1 0 0,0 1 1 0 0,0-1 0 0 0,1 1-1 0 0,-1-1 1 0 0,1 1-1 0 0,0-1 1 0 0,0 1 0 0 0,0 0-1 0 0,0-1 1 0 0,0 1 0 0 0,1 4-1 0 0,0-6-32 0 0,-1 1 1 0 0,1 0-1 0 0,-1-1 0 0 0,1 1 1 0 0,0 0-1 0 0,0-1 0 0 0,0 1 0 0 0,0-1 1 0 0,0 1-1 0 0,0-1 0 0 0,0 0 1 0 0,0 1-1 0 0,0-1 0 0 0,1 0 0 0 0,-1 0 1 0 0,1 0-1 0 0,-1 0 0 0 0,1 0 1 0 0,-1 0-1 0 0,1 0 0 0 0,-1 0 0 0 0,1-1 1 0 0,0 1-1 0 0,-1-1 0 0 0,1 1 1 0 0,0-1-1 0 0,0 1 0 0 0,0-1 0 0 0,-1 0 1 0 0,1 0-1 0 0,0 0 0 0 0,0 0 1 0 0,-1 0-1 0 0,1-1 0 0 0,0 1 0 0 0,0 0 1 0 0,-1-1-1 0 0,1 0 0 0 0,0 1 1 0 0,-1-1-1 0 0,4-1 0 0 0,0 0-62 0 0,1-1 1 0 0,-1 1-1 0 0,0-1 0 0 0,0 0 0 0 0,0-1 1 0 0,0 1-1 0 0,0-1 0 0 0,-1 0 1 0 0,0 0-1 0 0,0 0 0 0 0,5-7 0 0 0,-7 8 50 0 0,0-1-1 0 0,-1 1 1 0 0,0 0-1 0 0,0 0 0 0 0,0-1 1 0 0,0 1-1 0 0,-1 0 1 0 0,1-6-1 0 0,-1 8 16 0 0,1 1 0 0 0,-1-1 1 0 0,0 0-1 0 0,0 0 0 0 0,0 0 0 0 0,0 0 1 0 0,-1 1-1 0 0,1-1 0 0 0,0 0 1 0 0,0 0-1 0 0,0 0 0 0 0,-1 0 0 0 0,1 1 1 0 0,0-1-1 0 0,-1 0 0 0 0,1 0 0 0 0,-1 1 1 0 0,1-1-1 0 0,-1 0 0 0 0,1 1 0 0 0,-1-1 1 0 0,1 0-1 0 0,-1 1 0 0 0,0-1 0 0 0,1 1 1 0 0,-1-1-1 0 0,0 1 0 0 0,0-1 1 0 0,1 1-1 0 0,-1 0 0 0 0,0-1 0 0 0,0 1 1 0 0,0 0-1 0 0,1 0 0 0 0,-1-1 0 0 0,0 1 1 0 0,0 0-1 0 0,0 0 0 0 0,-1 0 0 0 0,1 0 6 0 0,0 1 1 0 0,1-1-1 0 0,-1 1 0 0 0,0-1 0 0 0,1 1 0 0 0,-1-1 0 0 0,1 1 0 0 0,-1-1 0 0 0,1 1 0 0 0,-1 0 0 0 0,1-1 0 0 0,-1 1 0 0 0,1-1 0 0 0,-1 1 0 0 0,1 0 0 0 0,0 0 0 0 0,0-1 0 0 0,-1 1 0 0 0,1 0 0 0 0,0 0 0 0 0,0-1 0 0 0,0 1 0 0 0,0 0 0 0 0,0 0 0 0 0,0-1 0 0 0,0 1 0 0 0,0 0 0 0 0,0 0 1 0 0,0 0-1 0 0,0-1 0 0 0,0 1 0 0 0,0 0 0 0 0,1 0 0 0 0,-1-1 0 0 0,0 1 0 0 0,1 0 0 0 0,-1-1 0 0 0,1 2 0 0 0,11 31 174 0 0,-9-29-189 0 0,-1 0 1 0 0,1-1-1 0 0,0 1 1 0 0,0-1-1 0 0,0 0 1 0 0,0 0 0 0 0,1 0-1 0 0,-1 0 1 0 0,1 0-1 0 0,0-1 1 0 0,0 0-1 0 0,5 3 1 0 0,18 0-4151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8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0 168 0 0,'-8'3'14034'0'0,"1"3"-11713"0"0,2 95 1556 0 0,2-59-3247 0 0,5 82 1 0 0,9-36-712 0 0,-4-93-1272 0 0,1-11-269 0 0,-8 7 557 0 0,0-10-2816 0 0,-6-1-3361 0 0,-3 4 1957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9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1396 0 0,'-1'-8'9112'0'0,"1"-1"-3401"0"0,3 3-3590 0 0,-2 6-2122 0 0,0 0 1 0 0,0 0-1 0 0,0-1 0 0 0,0 1 1 0 0,0 0-1 0 0,0 0 0 0 0,1 0 0 0 0,-1 0 1 0 0,0 1-1 0 0,0-1 0 0 0,0 0 0 0 0,0 0 1 0 0,0 1-1 0 0,0-1 0 0 0,1 0 1 0 0,-1 1-1 0 0,0-1 0 0 0,0 1 0 0 0,1 0 1 0 0,6 2-7 0 0,1 0 0 0 0,-1 0 0 0 0,1-1-1 0 0,0-1 1 0 0,0 1 0 0 0,0-2 0 0 0,0 1 0 0 0,0-1 0 0 0,15-2 0 0 0,-19 2-678 0 0,0-1 0 0 0,0 0 0 0 0,0-1 0 0 0,0 1 0 0 0,0-1 0 0 0,0 0 0 0 0,0 0 0 0 0,-1 0 0 0 0,1-1 0 0 0,7-5 0 0 0,-11 5-983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5:5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3544 0 0,'-7'-1'9651'0'0,"-23"1"-6649"0"0,25 4-2699 0 0,1 0 0 0 0,-1 0 0 0 0,1 0 0 0 0,0 1 0 0 0,0-1 0 0 0,0 1 0 0 0,-5 9 0 0 0,8-13-288 0 0,1 0 1 0 0,-1 1 0 0 0,0-1 0 0 0,0 0 0 0 0,1 0 0 0 0,-1 0-1 0 0,1 0 1 0 0,-1 1 0 0 0,1-1 0 0 0,-1 0 0 0 0,1 1-1 0 0,0-1 1 0 0,-1 0 0 0 0,1 1 0 0 0,0-1 0 0 0,0 0 0 0 0,0 1-1 0 0,0-1 1 0 0,1 1 0 0 0,-1-1 0 0 0,0 0 0 0 0,0 1 0 0 0,1-1-1 0 0,-1 0 1 0 0,1 0 0 0 0,-1 1 0 0 0,1-1 0 0 0,0 0 0 0 0,-1 0-1 0 0,1 0 1 0 0,0 0 0 0 0,0 0 0 0 0,0 0 0 0 0,0 0-1 0 0,0 0 1 0 0,0 0 0 0 0,0 0 0 0 0,0 0 0 0 0,0 0 0 0 0,0-1-1 0 0,0 1 1 0 0,2 0 0 0 0,-1 0-34 0 0,-1-1 1 0 0,1 1-1 0 0,0-1 0 0 0,0 0 1 0 0,0 1-1 0 0,-1-1 0 0 0,1 0 1 0 0,0 0-1 0 0,0 0 0 0 0,0-1 0 0 0,0 1 1 0 0,-1 0-1 0 0,1-1 0 0 0,0 1 1 0 0,0-1-1 0 0,0 1 0 0 0,-1-1 1 0 0,1 0-1 0 0,0 0 0 0 0,-1 0 0 0 0,1 0 1 0 0,-1 0-1 0 0,1 0 0 0 0,-1 0 1 0 0,0-1-1 0 0,1 1 0 0 0,-1 0 1 0 0,0-1-1 0 0,0 1 0 0 0,0-1 1 0 0,0 1-1 0 0,0-1 0 0 0,0 0 0 0 0,1-3 1 0 0,-2 5-4 0 0,1-1 0 0 0,-1 0 0 0 0,1 0 0 0 0,-1 0 0 0 0,1 0 0 0 0,-1 0 0 0 0,0 0 0 0 0,1 0 0 0 0,-1 0 0 0 0,0 0 1 0 0,0 0-1 0 0,0 0 0 0 0,0 0 0 0 0,0 0 0 0 0,0 0 0 0 0,0 0 0 0 0,0-1 0 0 0,-1 0 0 0 0,-1 4-475 0 0,0 14 654 0 0,2-14-111 0 0,0 13 70 0 0,0 0 1 0 0,1-1 0 0 0,0 1 0 0 0,6 23 0 0 0,-5-33-113 0 0,-2-4-31 0 0,0 0-1 0 0,0 0 0 0 0,0-1 0 0 0,0 1 0 0 0,1 0 1 0 0,-1 0-1 0 0,0-1 0 0 0,0 1 0 0 0,1 0 0 0 0,-1 0 1 0 0,1-1-1 0 0,-1 1 0 0 0,0-1 0 0 0,1 1 0 0 0,-1 0 1 0 0,1-1-1 0 0,0 1 0 0 0,-1-1 0 0 0,1 1 0 0 0,-1-1 1 0 0,1 1-1 0 0,0-1 0 0 0,-1 0 0 0 0,1 1 0 0 0,0-1 1 0 0,0 0-1 0 0,0 1 0 0 0,0-1-325 0 0,3-1-1279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1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59 1252 0 0,'-13'-5'9340'0'0,"5"-5"-3716"0"0,6-17-3287 0 0,3 26-2614 0 0,-1 0-1 0 0,0 0 1 0 0,0 1-1 0 0,0-1 1 0 0,1 0-1 0 0,-1 0 1 0 0,0 0-1 0 0,1 0 1 0 0,-1 0-1 0 0,1 1 1 0 0,-1-1-1 0 0,1 0 1 0 0,-1 0-1 0 0,1 1 1 0 0,0-1-1 0 0,-1 0 1 0 0,1 1-1 0 0,0-1 1 0 0,-1 1-1 0 0,2-2 1 0 0,-1 3-30 0 0,0-1-1 0 0,0 0 1 0 0,-1 0 0 0 0,1 0-1 0 0,0 1 1 0 0,0-1-1 0 0,-1 0 1 0 0,1 1 0 0 0,0-1-1 0 0,-1 0 1 0 0,1 1 0 0 0,0-1-1 0 0,-1 1 1 0 0,1-1-1 0 0,-1 1 1 0 0,1 0 0 0 0,-1-1-1 0 0,1 1 1 0 0,-1-1 0 0 0,1 1-1 0 0,-1 0 1 0 0,0-1 0 0 0,1 1-1 0 0,-1 0 1 0 0,0 0-1 0 0,1-1 1 0 0,-1 1 0 0 0,0 0-1 0 0,0 0 1 0 0,0 0 0 0 0,1 4-2839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2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4092 0 0,'0'0'2629'0'0,"20"46"5503"0"0,-23-68-7443 0 0,3 13-1340 0 0,17 2 773 0 0,-13 5-46 0 0,-1 0 0 0 0,0 0 1 0 0,1-1-1 0 0,-1 0 0 0 0,-1 1 0 0 0,1-1 0 0 0,0 0 0 0 0,-1-1 0 0 0,1 1 0 0 0,-1 0 0 0 0,0-1 0 0 0,0 1 0 0 0,0-1 0 0 0,1-4 0 0 0,7-10 258 0 0,-4 7-75 0 0,16-19-904 0 0,-10 29 459 0 0,-1 19 684 0 0,-6-7-187 0 0,0 0 1 0 0,0 0-1 0 0,1-1 0 0 0,1 0 0 0 0,13 17 1 0 0,-20-25-295 0 0,15 1 70 0 0,-13-3-195 0 0,0 0-1 0 0,-1 0 1 0 0,1-1-1 0 0,-1 1 0 0 0,1 0 1 0 0,-1-1-1 0 0,1 1 1 0 0,-1-1-1 0 0,1 1 0 0 0,-1-1 1 0 0,1 0-1 0 0,-1 1 1 0 0,0-1-1 0 0,1 0 0 0 0,-1 0 1 0 0,0 0-1 0 0,0 0 1 0 0,0 0-1 0 0,0 0 0 0 0,1-2 1 0 0,10-16-9519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3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7201 0 0,'-26'0'7564'0'0,"4"11"-3993"0"0,19-9-3528 0 0,1 0-1 0 0,-1 0 0 0 0,1 1 0 0 0,-1 0 0 0 0,1-1 1 0 0,0 1-1 0 0,0 0 0 0 0,0 0 0 0 0,1 0 0 0 0,-1 0 1 0 0,1 0-1 0 0,-1 1 0 0 0,1-1 0 0 0,0 0 1 0 0,0 1-1 0 0,1-1 0 0 0,-1 0 0 0 0,0 7 0 0 0,1-10-45 0 0,0 0-1 0 0,0 1 0 0 0,0-1 0 0 0,0 0 0 0 0,0 1 1 0 0,1-1-1 0 0,-1 0 0 0 0,0 1 0 0 0,0-1 0 0 0,0 0 1 0 0,0 1-1 0 0,0-1 0 0 0,0 0 0 0 0,1 0 1 0 0,-1 1-1 0 0,0-1 0 0 0,0 0 0 0 0,0 0 0 0 0,1 1 1 0 0,-1-1-1 0 0,0 0 0 0 0,0 0 0 0 0,1 0 0 0 0,-1 0 1 0 0,0 1-1 0 0,0-1 0 0 0,1 0 0 0 0,-1 0 0 0 0,0 0 1 0 0,1 0-1 0 0,-1 0 0 0 0,0 0 0 0 0,1 0 0 0 0,-1 0 1 0 0,0 0-1 0 0,1 1 0 0 0,-1-1 0 0 0,0-1 1 0 0,1 1-1 0 0,18-4-94 0 0,12-12 49 0 0,-21 9-2 0 0,-7 6 45 0 0,0-1 0 0 0,0 1 1 0 0,0-1-1 0 0,-1 0 0 0 0,1 0 0 0 0,-1 0 0 0 0,1 0 0 0 0,-1-1 0 0 0,0 1 0 0 0,0-1 0 0 0,0 1 0 0 0,0-1 1 0 0,0 0-1 0 0,0 0 0 0 0,-1 0 0 0 0,1 0 0 0 0,0-4 0 0 0,-30 41 478 0 0,27-29-455 0 0,0 1-1 0 0,0-1 1 0 0,0 0-1 0 0,1 1 1 0 0,-1-1 0 0 0,1 1-1 0 0,1-1 1 0 0,-1 0-1 0 0,1 1 1 0 0,0-1 0 0 0,0 0-1 0 0,1 1 1 0 0,-1-1-1 0 0,1 0 1 0 0,0 0 0 0 0,5 8-1 0 0,3 15 125 0 0,12 22-47 0 0,-16-39-6 0 0,-1 0-1 0 0,0 0 0 0 0,4 18 0 0 0,-8-26-69 0 0,-1 1 0 0 0,1-1-1 0 0,-1 1 1 0 0,0 0 0 0 0,1-1-1 0 0,-2 1 1 0 0,1-1 0 0 0,0 1 0 0 0,-1 0-1 0 0,0-1 1 0 0,0 1 0 0 0,0-1-1 0 0,0 0 1 0 0,0 1 0 0 0,-4 5 0 0 0,2-3 62 0 0,-3 4-112 0 0,0 0 0 0 0,0-1-1 0 0,0 0 1 0 0,-1 0 0 0 0,-9 8 0 0 0,15-16 9 0 0,0 0 0 0 0,0 0 0 0 0,-1 0 0 0 0,1 0 0 0 0,0 0 1 0 0,-1-1-1 0 0,1 1 0 0 0,-1 0 0 0 0,1-1 0 0 0,-1 1 1 0 0,1-1-1 0 0,-1 1 0 0 0,1-1 0 0 0,-1 0 0 0 0,1 0 0 0 0,-1 1 1 0 0,1-1-1 0 0,-3-1 0 0 0,2 1 0 0 0,0-1 1 0 0,1 0-1 0 0,-1 0 0 0 0,0 1 1 0 0,0-1-1 0 0,1-1 0 0 0,-1 1 1 0 0,1 0-1 0 0,-1 0 0 0 0,1-1 1 0 0,-1 1-1 0 0,1 0 0 0 0,0-1 0 0 0,0 0 1 0 0,0 1-1 0 0,0-1 0 0 0,0 0 1 0 0,-2-3-1 0 0,0-4-36 0 0,0 0 0 0 0,1-1-1 0 0,0 1 1 0 0,0-1 0 0 0,1 1-1 0 0,1-1 1 0 0,-1 1 0 0 0,1-1 0 0 0,1 0-1 0 0,0 1 1 0 0,0-1 0 0 0,1 1 0 0 0,0-1-1 0 0,1 1 1 0 0,0 0 0 0 0,0 0-1 0 0,1 0 1 0 0,0 0 0 0 0,11-15 0 0 0,-6 14 134 0 0,0 1 1 0 0,1 0-1 0 0,1 1 0 0 0,0 0 1 0 0,0 1-1 0 0,0 0 1 0 0,1 0-1 0 0,0 1 1 0 0,24-8-1 0 0,-32 12-27 0 0,4 0-66 0 0,-6 2-155 0 0,-17 7-4132 0 0,-10 2-6859 0 0,14-8 7880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4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71 900 0 0,'1'-1'511'0'0,"-1"0"0"0"0,1 1 0 0 0,-1-1 0 0 0,1 0 0 0 0,-1 0 0 0 0,1 1 0 0 0,-1-1 0 0 0,0 0 0 0 0,1 0 0 0 0,-1 0 0 0 0,0 0 0 0 0,1 1 1 0 0,-1-1-1 0 0,0 0 0 0 0,0 0 0 0 0,0 0 0 0 0,0 0 0 0 0,0 0 0 0 0,0 0 0 0 0,0 0 0 0 0,-1-1 0 0 0,-2-2 2974 0 0,-3 18-2884 0 0,4-9-489 0 0,1 1 0 0 0,0-1-1 0 0,1 1 1 0 0,0 0 0 0 0,-1-1-1 0 0,2 1 1 0 0,-1 0 0 0 0,1-1-1 0 0,-1 1 1 0 0,2 0-1 0 0,-1-1 1 0 0,1 1 0 0 0,-1-1-1 0 0,1 0 1 0 0,1 0 0 0 0,-1 1-1 0 0,1-2 1 0 0,0 1-1 0 0,0 0 1 0 0,7 7 0 0 0,-8-10-114 0 0,-1-2 0 0 0,1 1 0 0 0,0 0 0 0 0,0 0 0 0 0,0 0 0 0 0,0-1 0 0 0,0 1 1 0 0,0-1-1 0 0,0 1 0 0 0,0-1 0 0 0,0 0 0 0 0,0 0 0 0 0,0 0 0 0 0,0 0 0 0 0,0 0 0 0 0,0-1 0 0 0,0 1 1 0 0,-1 0-1 0 0,1-1 0 0 0,0 1 0 0 0,0-1 0 0 0,0 0 0 0 0,0 0 0 0 0,0 0 0 0 0,-1 0 0 0 0,1 0 0 0 0,0 0 1 0 0,-1 0-1 0 0,1-1 0 0 0,-1 1 0 0 0,1 0 0 0 0,-1-1 0 0 0,0 1 0 0 0,1-1 0 0 0,-1 0 0 0 0,0 1 1 0 0,0-1-1 0 0,0 0 0 0 0,-1 0 0 0 0,1 1 0 0 0,0-1 0 0 0,0 0 0 0 0,-1 0 0 0 0,1-3 0 0 0,14-35-480 0 0,-11 20 386 0 0,-2 0 1 0 0,0 0-1 0 0,-1-28 1 0 0,-1 47-9 0 0,-5 7-856 0 0,-15 17-2420 0 0,15-3-4911 0 0,5-15 4930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24:27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3302 3841 5555,'0'0'320,"0"0"5218,0 0-2865,0 0-864,0 0-128,0 0-208,0 0-289,0-2-175,0 2-17,0 0-191,5 0-241,3 0-160,4 0 144,5 0 177,6 0 127,-1 0-64,6 4-175,5-4 175,-1 0-320,1 0-224,1 0-80,4 0-80,0 0 48,-1-2 0,3 0-31,-3-3 47,5 3 32,2-3-96,2 1 48,-2 0-64,5 1 0,1-1 192,3-1 48,-4 3-464,2 2 128,-1 0 0,-2-2-48,-2-1 112,3 3-48,0-4 80,1 1-32,2-1 48,-2 0 48,3-3 0,0 2 0,-4 1-208,2 1 32,-4 3-48,1 0 48,-3 0 16,-3 3 80,1 1-32,-3 1 0,2-1 0,0-1 32,2 1 0,0-4 0,1 0 32,0 0-112,0 0-80,0 0 48,0-4 0,3-1 64,-3 1 32,0-1-48,0-1 0,2 3 112,-2-1-112,-2-1 96,-1 1-64,1 1 64,-1-1 32,-1 1-192,0 2 0,0-2 0,-1-1 32,0 4 32,-2-3 32,-4 3-32,1 0 64,-2 0-64,-4 0 48,-1 0 0,-3 3 16,0-3-32,-2 2 0,-3 0-16,-3-2 16,0 3 16,-4-3-48,-1 0 96,-1 0-112,1 0 48,-2 0-32,2 0 48,4 0-80,1 0 32,-2 0-32,5 0-32,0 0 80,5-3-48,0-1 80,3-1-32,0-2 0,-2 3 0,-2-3-32,-3 3 48,-5 1 0,-9 1 0,-2 2-16,-5 0 32,0 0-176,-5 0 128,-2 5-64,-1-1 0,0 0-96,-1 1 32,6-3-160,-2 3-48,1-3-353,0-2-863,3 0-994,-5 0-1103,1-7-3539</inkml:trace>
  <inkml:trace contextRef="#ctx0" brushRef="#br0">3597 4095 6163,'0'0'8964,"0"0"-7667,0-38-1041,0 25 768,0 3 289,0 1-177,0 2-47,0 3-369,-3 0-96,-2 4 1,0 0-321,-2 0-240,-1 0-64,-1 2-16,1 7 16,-3 9 0,2 7-16,-1 6-16,0 8 96,0 5 224,-2 6 80,1-1 288,3 1-127,-1-1-177,1-4-144,4 1 0,-1-4-64,2-1 112,3-3-176,0-4 16,0 4-96,0 0 48,3 0 48,-2 1-48,3 2 0,0-1-16,-4 2 0,0 1 16,0 2 80,0 3-47,-3-4-49,2 1 112,-3-2-112,3-2-128,-2-3 16,3 0 48,0-4 64,0 2-64,0-1 80,0 2-16,0 1 48,0 0 96,3 3 288,-2-1-256,3 3-96,3-2-32,-2 2 0,3-8-16,-1 1 0,0-2-96,3-7-48,0 0 80,1 0-32,-4 0 32,3 0 0,-1 0 16,2 0-64,-2-2 96,2 2-16,-2-2-16,2-1 16,-3 1-64,1-2 48,4-1-16,-3-2-32,3 3 32,-1-3 32,2-2 16,-3 2-16,1 0 32,1-1 32,-1 1-32,-2 0-64,2 3-16,2-3-16,-2 2 0,2-2 0,2 3 16,-1-5-32,2 2 48,3-4 0,1 0-32,-4-1 64,3 1-32,-3-2 0,-2 2 0,6 0 32,-9-3-16,5 2 0,-1 1-16,-3 1 16,6-2 16,-5-2-16,6 3 0,-1-2 0,-2-1 16,3-2 16,2 1-32,1-4 32,-3 2 0,2-1-48,-2-2-16,3-1 0,-1 1-32,3 0 64,-2-3-32,5 1 16,-3-5 0,4 2 16,-1-2 16,2 0 0,-6 0 0,4 0-64,-5 0 64,-1 0-32,-5 0 32,2 0-16,-5 0 16,-2 2-32,-1 1 0,-3 1 32,-4-2-16,1 0-64,-2 1-48,-3-3-272,0 0-624,0 0-993,-8 0-1265,4-11-1936</inkml:trace>
  <inkml:trace contextRef="#ctx0" brushRef="#br0">4669 3032 2897,'0'0'6451,"9"38"-2161,-1-11-1024,4 9-353,-2 7-576,-3 2 304,-2 4-432,1 3-448,-6-2-544,2-3-513,-2-4-16,0-3-127,0-6-369,3-10-80,-3-3-160,0-8-64,2-1-80,-2-8-593,3-4-543,-3 0-1154,4-16-1647,-1-8-4803</inkml:trace>
  <inkml:trace contextRef="#ctx0" brushRef="#br0">4816 3415 8660,'0'0'9220,"0"0"-8499,0 0 335,0 0 337,0 0 63,37-3 161,-19 3-336,-3-3-545,5 2-160,-3-2-64,-1-1-31,-2-1-257,1-2-64,-6-1-80,2-1-48,-3-3 16,-8 1-16,0-3-96,0 1-96,-8 2-160,-4 4-96,1 2 223,2 5 81,-4 0 96,3 16-32,3 2 112,0 7 353,2 2 95,2 3-192,3-3-144,0 0 32,3-7-160,2 0 48,-1-9-96,1-4 16,-2-3-16,-1 1-240,1-5-544,-3-5-529,3-4-1392,-2-4-3426,2-3-11509</inkml:trace>
  <inkml:trace contextRef="#ctx0" brushRef="#br0">5098 3516 8132,'0'0'10485,"0"0"-10469,0 0 32,0 0 304,0 0 1761,0 0-337,30 24-527,-22-21-208,-4 1 111,4-4-127,-3 0-113,1-3-176,-1-3-111,2-5-161,-1-3-144,2-2 64,-2-4-224,-1-2-128,-3 2-48,1 0 32,0-1-16,-3 3 16,0 2 80,0 5-16,-3 0-16,0 4-112,1 0 96,2 5-48,-3-2 16,3 4 0,0-3-16,0 3-128,3 0-192,6 0-144,4-4-32,-1 1-113,7-1-383,-5-1-545,4-3-528,-5 1-320,-1 2-512,-7-2-417,-5 3-2432,0 4-2994</inkml:trace>
  <inkml:trace contextRef="#ctx0" brushRef="#br0">5481 3326 16392,'0'0'3073,"0"0"-2737,0 0 1089,0 0 111,0 0-207,-35-22 16,22 22-481,-4 2-640,5 10 0,-1 1 176,3 5 97,5-2-177,5 0-192,0-1-80,15-3 48,-1-5-48,5-6-16,-2-1-32,5 0 32,-4-8 32,-4-4-112,-1 1 64,-6 2 16,-2 2-32,-2 5 16,-3 2-48,0 2-16,-4 10-144,-4 3 160,0 5 32,0 3 80,4 0-32,-1-3 16,5-5 0,0-3-32,2-5-64,4-3 48,-2-4-64,-2 0 16,6 0-608,-8 0-801,3 0-672,0 0-1056,-3-4-1906,1-1-7939</inkml:trace>
  <inkml:trace contextRef="#ctx0" brushRef="#br0">5663 3308 13766,'0'0'7524,"0"0"-5619,0 0-657,0 0 33,0 0-385,35 3-31,-10 1 207,5-1-384,1 1-415,-5-4-161,5 0-16,-6 0-64,-3 0-80,1-7-321,-3 3-911,2-3-1521,-2-2-1778,-2 2-4353</inkml:trace>
  <inkml:trace contextRef="#ctx0" brushRef="#br0">5837 2853 8548,'0'0'4354,"0"0"-1425,0 0-1696,0 0-97,0 0-511,5 31 63,-3 1 833,1 11 976,-3 4-192,0 7-752,-3 2-337,1-2-512,-3-2-191,5-3-65,0-8-64,0-5-48,0-2-80,5-7-64,0-7-96,-1-2-64,-1-2 32,2-8-80,-5-1 16,0-2-400,0-5-368,-3 0-673,-3 0-976,-2-5-2433,-3-3-4354</inkml:trace>
  <inkml:trace contextRef="#ctx0" brushRef="#br0">6101 3367 19545,'0'0'1521,"0"34"-1377,0-12 592,2-2 705,6 3-353,0-7-239,1-5-593,2-2-176,-4-7-64,3-2-176,-2-11-1121,1-9-1984,-6-7-3058</inkml:trace>
  <inkml:trace contextRef="#ctx0" brushRef="#br0">6160 3140 12566,'0'0'10933,"0"0"-9493,-20-36-1103,19 33 63,-2 3-368,3 0-16,-4 5-48,3 2-288,1 2-2194,-3-3-2000,1-1-6114</inkml:trace>
  <inkml:trace contextRef="#ctx0" brushRef="#br0">6336 3268 15015,'0'0'2321,"0"0"-2193,0 0-128,0 0 400,0 0 385,0 0-81,24 23 336,-21-3 241,2 2 144,0 3-433,1 2-160,0-4-319,2-1-241,0-4-128,1-4-16,2-6 96,-2-5-32,-1-3-80,0-3-16,-1-10 16,-5-5-32,1-5-48,-3-4-112,0-2 0,-5 4 0,-5 2-176,0 6 128,1 6 80,-5 2 128,0 9 96,3 0-80,-3 9-96,3 4 0,2 1 32,1 1-32,5 1-48,2-5-1697,-2 1-1088,3-10-3554</inkml:trace>
  <inkml:trace contextRef="#ctx0" brushRef="#br0">6637 3392 6115,'0'0'5778,"0"0"-3472,0 0-1346,0 0 321,0 0-337,0 0-224,-25 20-143,33-20 15,1 3 128,-1-3 449,0 1-33,-1 2-287,-2-3 63,0 0-272,-2 0-191,1 0 15,4-7 352,0-4-336,1-5-368,4-2-96,2-4-16,2 3-16,-4-1-32,2 5 80,1 3-48,-4 5 16,0 7 16,-2 16 48,2 7 64,-4 11 833,3 8 175,-7 3-671,6-2-225,-7-5-160,5-8 112,-4-6-208,1-8-32,-2-9-32,2-5 64,-5-2-817,0-5-655,0-11-1137,-5-6-3074</inkml:trace>
  <inkml:trace contextRef="#ctx0" brushRef="#br0">3213 3230 7700,'0'0'5058,"0"0"-3634,0 0 177,0 0 560,0 54-192,0-20-352,-7 13 320,-1 3-224,-2 1-337,3-1-447,1-8-385,4-8-304,2-9-48,0-9-16,0-8-160,0-1 64,0-4-16,0-3 96,0-3 112,5-11 369,-2-8-1,-2-12-400,7-13-80,-3-11-80,1-7-224,0-12-32,2-4-112,0 2-64,-1 5 48,1 9 144,0 13-1,-3 18 145,-4 10 96,5 12-208,-4 10 144,6 4-160,2 19 0,3 6 176,4 11 16,0 13 48,6 6 337,-6 10-129,0-1 144,-1 1 32,-4-2-176,1-4-112,-3-7 32,0-9-31,-1-7 319,2-8-592,-3-6 64,-4-11-32,1-3 32,-2-3-48,-3-7 16,0 0-433,0-14-383,-8-2-1169,1-4-2161,-1-5-2049</inkml:trace>
  <inkml:trace contextRef="#ctx0" brushRef="#br0">3278 3353 11333,'0'0'5715,"0"0"-2658,0 0-1584,0 0 496,0 0 64,0 0-737,17 39-495,-1-26-257,-4-2-160,5 1-160,0-5-96,1-3-64,0-1 0,-4-3-224,-1-3-752,0-8-1025,-8-5-2081,0-4-3970</inkml:trace>
  <inkml:trace contextRef="#ctx0" brushRef="#br0">3834 3284 2433,'0'0'7796,"0"0"-2722,0 0-2785,0 0-1008,-43 11-257,26 0-208,-6 9-63,-2 7 175,0 2-63,5 4 15,3 2 193,9-1-129,4-2-336,4-5-256,17-3-192,3-8-240,8-5 96,6-4-16,-3-7 48,-2 0-32,-1-4 17,-3-3-770,-8-5-1376,-6 1-944,-7-2-1393,-4 2-3778</inkml:trace>
  <inkml:trace contextRef="#ctx0" brushRef="#br0">4141 3302 896,'0'0'11574,"0"0"-7092,0 0-2449,0 0-385,0 0-31,0 0 0,0-14-417,0 12-383,-3 0-337,-1 2-224,-6 0-32,0 4-112,-6 3-48,2 9-64,-3 2 128,-3 6 65,1 4 63,2 3 256,2 3-64,1 2 160,3-5-271,9-4-97,2-4-96,2-3-208,10-6 32,7-10 32,-1 1 16,9-5 0,-5-7-112,2-5-225,-3-4-463,-1 1-577,-3-1-1184,-2 3-1280,-5 2-2450,-3-1-6739</inkml:trace>
  <inkml:trace contextRef="#ctx0" brushRef="#br0">4324 3470 10565,'0'0'4786,"0"0"-4050,0 0-736,0 0 369,0 0 1615,13-31-399,-7 27-736,8 1-257,-2-1 528,2-1 401,2-2-208,-1 3-561,-2 0-224,-4-3-16,-1 0-111,-4 0-145,-1 1-176,-3-1-64,0 0 64,0 0 48,-12 0-144,1 1-48,-9 1-32,3 5-96,0 0-64,0 0 96,1 11 63,6 10 1,5 1 80,5 7 48,0 1 161,12-1 175,4-4-128,4-5-48,5-6-16,-5-6-80,0-3-128,0-5 64,-6 0-176,-3-5-752,-3-6-1073,-4-5-833,-4-4-1071,0-2-4611</inkml:trace>
  <inkml:trace contextRef="#ctx0" brushRef="#br0">3423 3815 5426,'0'0'369,"0"0"-97,0 0-160,0 0 480,0 0 128,0 0-768,-38 15-2993,26-10 1232</inkml:trace>
  <inkml:trace contextRef="#ctx0" brushRef="#br0">8044 8513 13398,'0'0'3618,"0"0"-2338,-36-11 177,11 11-384,-4 11-225,-12 7-48,4 5-63,-3 1-17,7 3 0,4-2-159,9-2-129,7-3-272,7-2-160,6 2 16,6-2-32,11 2-112,8-4 128,11 2-176,3-5 208,6-1-192,-2 2 208,-1-3-64,-5 2 48,-9 1-48,-8 4 48,-7 2-80,-10 2-16,-3 5 128,-13 0 32,-5 5-16,-4-3 80,-1-4 208,-2 0 80,0-7-144,3 0-16,-1-9-47,3-2-81,0-6-112,0-1 32,3-1-64,1-11 16,4-1-224,-1-1-177,4-2-191,4 5-288,2 0-609,3 2-816,3 0-1024,10 2-2690</inkml:trace>
  <inkml:trace contextRef="#ctx0" brushRef="#br0">8225 8896 11493,'0'0'2305,"6"31"-368,-1-4 864,-5 9-736,5-2-480,-5 2-416,3 0-497,-2-7-368,2-6 160,0-6-256,-1-7 193,1-6-81,-3-4 192,2 0 224,-2-14 337,3-8-321,0-7-448,-2-7-64,3-5 17,-4-6 47,0 4-176,0-4 16,0 4 32,0 5 0,0 2-128,-4 2-16,3 3 96,-2 7-288,3 1 112,-3 5-32,3 2 64,0 9-32,0-2 80,0 7-48,0 2-16,6 0-16,-1 6-48,2 6 80,3 4-32,0 6 80,0 3-32,-3-3 80,3 4-320,-2-5-48,-4-2 31,-1-4-31,0 1 112,-3-2 16,-3-4 96,-4 2 48,-3-5-16,-2 2 16,-4-2-32,1-5-144,1 0-240,1-2-224,6 0-273,1 0-720,6-4-928,6-3-2145,3 0-3538</inkml:trace>
  <inkml:trace contextRef="#ctx0" brushRef="#br0">8458 8860 16199,'0'0'3058,"0"0"-2738,0 0-224,0 0 816,0 0 513,0 0-96,23 2-401,-11-4-240,4-5-79,-2-4-81,4-1-192,-5-3-176,1 1-112,-8 1 16,0-3-32,-6 2-32,0 1-32,-12 2-80,-1 4-176,-7 1-32,-2 6 144,-1 4 144,-2 13 64,4 10 144,2 7 416,10 2 465,6 1-97,3-1-592,12-9-288,8-7-80,5-9-128,6-7-144,-3-4-336,-2-8-417,-1-8-575,-5-2-1234,-1-5 129,-13-2-2129</inkml:trace>
  <inkml:trace contextRef="#ctx0" brushRef="#br0">8766 8815 4882,'0'0'10853,"0"0"-9348,0 0-529,0 0 305,0 0-49,0 0-143,5-12-273,-2 10-255,3 2-145,0-2 448,1 2 241,0-3-417,1-1-416,0 0-176,-4-3 0,1-2 16,-5 0-64,0 0 16,-5 0-80,-7 0-16,-5 4-32,-6 5-256,-4 3 144,-1 8 80,4 9 80,-1 7-32,6 4 352,10 1 80,9-3-128,9-1-192,10-8-96,10-6 32,9-8-800,2-6-737,2-9-736,-4-7-1056,-3-6-2690</inkml:trace>
  <inkml:trace contextRef="#ctx0" brushRef="#br0">9003 8776 13590,'0'0'9573,"0"0"-8821,0 0-784,0 0 368,0 0 593,0 0 319,-35 12-303,21 3-641,3 1-240,6 4-160,2-2 112,3-2-48,8 0-64,7-5-289,2-6-159,4-5 432,3-2-48,1-12-240,-2-9 16,5-6 288,-6-5-112,1-11 272,-4-4 16,-4-3 48,-4-4-384,-6 2-1,-5 3-591,0 10-32,-8 9 752,-4 14 176,-5 16 640,-2 6-240,2 23 112,-3 14 1009,3 8 320,4 12-384,10 2-545,3 0-320,5-6-287,11-8-417,4-9-97,3-10-15,-4-8-288,1-4-80,-8-5-353,-1-3-1392,-11-6-2129,0-4-3937</inkml:trace>
  <inkml:trace contextRef="#ctx0" brushRef="#br0">11694 8986 7187,'0'0'1665,"0"0"-833,0 0-159,0 0 63,0 0-688,-16-34 64,11 23 1457,1 0-497,-7-2-303,3-3 463,-6-2-287,-1 0-209,-2 0-96,-4 4-304,-2 1-47,3 6-17,-2 2 256,2 5-192,5 7-208,1 11-80,3 9 288,6 7 273,5 4 511,3 5-47,10-5-481,7-4-160,6-9-144,5-12-144,3-8-80,4-8-96,-6-15 176,4-9-144,-7-9-112,-4-6-288,-5-5-96,-7-3-80,-7-4-337,-6 0-191,0 0-289,-3 2 49,-7 9-673,3 5 1280,-4 14 689,3 10 240,2 9 497,0 5 319,1 23-544,0 8 33,2 16 719,3 8 689,0 6 0,8-1-721,3-4-495,1-4-33,2-11-144,-1-8-288,-1-6-160,-1-9-64,-2-6 16,-1-5-320,-3-6-928,-2-1-481,-3-4-144,0-7-880,0-2-3698</inkml:trace>
  <inkml:trace contextRef="#ctx0" brushRef="#br0">11993 8862 10149,'0'0'6467,"3"32"-3938,0-12-144,2 3-928,-4-1-977,5-6-304,-4 0-176,3-8-128,-2-2-769,0-6-863,-3-3-1154,0-13-1616</inkml:trace>
  <inkml:trace contextRef="#ctx0" brushRef="#br0">12005 8640 13142,'0'0'5619,"0"0"-4371,0 0-431,0 0-193,0 0-544,0 0-192,6-14-961,-4 23-2256,1 2-5475</inkml:trace>
  <inkml:trace contextRef="#ctx0" brushRef="#br0">12178 9014 16936,'0'0'1985,"0"0"-1905,0 0 496,0 0 801,0 0 47,0 0-1056,12-20-256,-7 7-64,0 2 193,-1-3 271,-4 1 224,0-3-272,0-2-95,0 2 223,-4-4 16,-1 1-336,0 2-256,2-1 16,3 2 0,0 5 0,0 4-32,0-2 16,5 6 0,1-1-80,0 4 96,2 0 48,3 0 112,1 0-80,1 0-64,1 0-48,-1 0 0,1 0-16,-1-4 16,-2 4-416,-4-5-480,-5 5-769,-2-2-160,-2 0-720,-5-2-2401,-1-2-4130</inkml:trace>
  <inkml:trace contextRef="#ctx0" brushRef="#br0">12433 8767 12550,'0'0'1632,"0"0"-63,0 0 1409,33 14-945,-19-12-257,-2-2-495,7 0-529,-2-2-352,0-5-143,-2-2-113,-2 0-80,-6-3 0,-2 1-32,-5 1-48,0-2 32,-12 3-144,-4 0 48,-9 5-32,-4 4 112,-1 0-32,-1 8 64,4 11 160,0 5 432,9 7 304,8 3-95,10 5-369,0-3-32,13-1 0,7-5-384,2-7 16,5-8-48,1-8-176,-6-5-208,-2-2-144,-4 0-417,-4-7-415,-7-2-177,-2-6-592,-3-1-1344,0-4-4643</inkml:trace>
  <inkml:trace contextRef="#ctx0" brushRef="#br0">12824 8747 16023,'0'0'3090,"0"0"-2482,0 0 1041,2-31-48,-2 24-145,0 0-95,-5 5-401,-2 2-303,-7 4-385,-7 12-64,1 4 304,-3 10 240,-2 5-207,5 5-1,3 1-32,5-2-192,9-3-448,3-9 224,6-5-64,11-13 0,3-2 0,8-7-64,1-4-128,7-10-288,-5-2-256,5-1-273,-7 0-271,-1 1-1730,-8 3-960,-4-2-1440</inkml:trace>
  <inkml:trace contextRef="#ctx0" brushRef="#br0">12956 8767 19321,'0'0'2289,"0"0"-2241,0 0 576,0 0 1409,0 0 192,0 0-832,23-4-673,-13 6-128,2 3 65,1-1-241,-1 0-256,8-1-176,-1-3 48,1 0-192,2 0-256,1-4-465,3 1-463,-3 0-321,-1 3-1088,-2 0 848,-4 3-704,-1 1-4403</inkml:trace>
  <inkml:trace contextRef="#ctx0" brushRef="#br0">13107 8506 11813,'0'0'5091,"0"0"-2466,0 0 640,4 54-223,-4-15-977,-9 8-545,-2 4-447,-1 8-385,-1-5-352,4-2-496,-2-7 128,6-10-32,4-5 80,1-3-32,0-9 48,0-5-48,5-1 48,2-8-304,0-4-80,3 0-432,0-4-1169,-3-8-1953,-2-3-1424</inkml:trace>
  <inkml:trace contextRef="#ctx0" brushRef="#br0">13336 8873 15575,'0'0'8996,"0"0"-7651,0 0-1233,11 29 640,-6-17-304,2-4 257,1-1-273,0-4-416,-2-1-336,2-2-801,-1-7-736,1-6-1856,-5-8-4451</inkml:trace>
  <inkml:trace contextRef="#ctx0" brushRef="#br0">13324 8626 23915,'0'0'2113,"0"0"-2017,0 0-272,0 0 80,0 0-192,0 0-161,6 40-575,0-33-1889,-3-3-4739</inkml:trace>
  <inkml:trace contextRef="#ctx0" brushRef="#br0">13534 8837 16375,'0'0'4883,"0"0"-4051,0 31-624,0-15 1633,-4 5-640,-2 1-321,4 0-96,2 1-463,0-7-241,5-1 16,7-8-16,5-5-48,6-2 80,-1-9-112,-2-6 0,0-5-96,-4-6 48,-7-2 64,-6-2-32,-3 1-545,-7 2-47,-9 4 512,-6 8 96,-1 3 384,-3 5 160,3 3-47,2 4-241,4 0-208,6 3-80,7 1-112,2 5-1217,2-2-1376,2-3-1009,2-1-5154</inkml:trace>
  <inkml:trace contextRef="#ctx0" brushRef="#br0">13795 8961 2833,'0'0'14823,"0"0"-16536,0 0-1472,39-32 3761,-28 25 1233,-4 0 400,-1 6-48,-2 1-576,0 0-497,-4 0 305,0 8 15,3-1-399,0-2-497,-1 2-176,6-3-48,1-4 33,2 0-81,4-4-80,-1-8-160,5-2-16,-5-3 48,3-8 32,3 0 0,-4 2-80,-4 3 96,4 5-48,-7 8 112,2 5 240,-7 4-144,1 9 320,3 9 241,-4 1-129,7 3-432,-1-1-256,5-3 16,-1-4-32,6-5-208,-4-4-448,1-5-737,-10-2-1296,-2-9-1665,-5-5-9028</inkml:trace>
  <inkml:trace contextRef="#ctx0" brushRef="#br0">8220 9545 11221,'0'0'3762,"0"0"-2097,0 0 288,-34-30-289,22 21-351,-4-2-193,1 0-319,-5-1-81,-2 1-320,-3 2-112,-3 5-31,0 0-113,1 4-80,5 4-16,-3 14-64,8 9 0,1 11 48,6 5 384,8 6 496,2 4-239,8-5-321,12-2 48,2-10-160,7-5-176,2-8 0,2-12-64,-1-4 32,2-7-48,-1-7-320,-1-11-48,-2-4-417,-2-3-95,-3 2-529,-10 1-207,-6 4-689,-2 6-465,-7 5-1120,-8 3-2897</inkml:trace>
  <inkml:trace contextRef="#ctx0" brushRef="#br0">8396 9367 5378,'0'0'8612,"0"0"-5778,0 0-1330,0 0-271,0 0 128,0 54 383,0-18 49,0 6-160,0 6-112,0 4-785,-3-5-32,3-4-416,0-5-111,0-9-113,0-7 16,6-3-32,-5-10 16,2 0-16,2-7-48,3-2 0,0-7 48,1-9-16,3-4 32,4-4-112,-1-2-32,-1 6-48,-1 2-32,-3 5 31,0 9 97,-2 4 48,-1 4-128,-2 9 128,-2 1 112,2 6 177,-2-4-161,-2 2-64,4-5-32,3-6-48,-2 0 16,0-7-48,5 0-224,1-7-273,1-4-559,-1-7-1025,-3-3-1793,5-3-1104</inkml:trace>
  <inkml:trace contextRef="#ctx0" brushRef="#br0">8820 9677 14086,'0'0'3122,"0"0"-2882,0 0 464,0 0 481,0 0-1,0-31 241,-4 28-304,-4 2 111,-1 1 129,-4 0-177,1 1-239,-7 11-113,5 2-288,2 3-111,-2 1-129,8 5-96,3-3-16,3-2-96,3-2-32,6-5-112,7-6 48,1-5 0,0-3-176,1-8-128,-1-9-32,-1 0-49,-4-7 145,-2 2-32,-3 0 0,-4 2 96,-1 8 96,-2 2 160,0 6-48,0 7 224,-5 0-48,1 8-16,-4 6 128,3 2 49,2 7-81,0 1-144,2-1-80,-3-1 16,4-2-32,0-1 0,0-6-16,0-4-48,5-4-48,-2-5-480,5-3-433,-3-6-1104,2-6-1328,3-6-2466</inkml:trace>
  <inkml:trace contextRef="#ctx0" brushRef="#br0">9036 9662 2001,'0'0'14358,"0"0"-14133,0 0-305,0 0 192,0 0 720,0 0 449,-12-12-225,12 19-368,-4 0-271,3 2-17,-5 7 128,4-1 240,-3 8-47,-1-3 79,2 3 208,-1-5-127,2-5-113,3-2-191,-2-6 31,2-5-192,0-2 48,5-12-96,3-2-224,-1-6-48,6-7 1,-1-1-17,1 2-96,-4 2 16,3 4-16,-4 6 64,-3 5-48,1 11 48,-4 0-48,-2 9 48,0 9 208,0 3 240,0 3-320,-2-1-96,-1-3-48,3-2-64,0-7 96,0-5-448,3-3-448,3-3-785,2-11-288,3-3-1152,-2-6-2226</inkml:trace>
  <inkml:trace contextRef="#ctx0" brushRef="#br0">9289 9579 22442,'0'0'2209,"0"0"-1905,-41 22 897,26-7-257,1 4-79,1 3-305,0-2-384,8 3-144,3-3 16,2 0-64,5-6 32,7-7-288,5-5-32,-1-2-96,6-7 448,-4-11-80,2-4-32,-6-5-96,2-5 96,-7-2 80,-1 3-16,-3 6 48,-2 7-48,-3 7 48,0 6 384,-8 8-144,-1 10-192,-7 10 128,1-1 416,2 6-79,4 0-225,4 2-192,2-1-96,3-2-64,0 0 64,3 0-32,5 0-32,-2 0 32,2 0-16,0 4 112,-1-1-112,-2-1 112,0 2-48,1-1-96,-5-3-32,4-3 144,-5-1-16,0 0-64,0-6 0,-1-3 16,-10-3 0,-2-6-32,-1-3 80,-4-2-80,-2-5 64,-2-8-48,6-3-32,2-4-96,4 2-336,5-2-705,5 0 33,0 1-145,9 1-1424,4-2-1217,2-3-5394</inkml:trace>
  <inkml:trace contextRef="#ctx0" brushRef="#br0">9411 9666 11605,'0'0'7972,"0"0"-7460,0 0-432,42-13 1777,-27 10 32,6-4-48,-1-1-673,0-5-479,-1-3-193,1-3-48,-2 1-176,-4-4-48,-3 1-176,-9-1-32,-2 2 0,-2 4 64,-13 3-64,-6 6-16,-6 7 208,2 16 1,-5 11 95,5 8 208,8 8 96,3 3-160,13 1-15,1-2-241,9-5 0,10-4-96,7-11 32,2-5-80,5-11 64,-1-6-160,-2-3-160,1-9-544,-10-5-737,-2-4-1152,-7-3-2034,-10 1-4897</inkml:trace>
  <inkml:trace contextRef="#ctx0" brushRef="#br0">11740 9554 11941,'0'0'3506,"0"0"-2545,-32-22 47,11 20 209,-3 2-33,-6 0-223,-1 13-321,-1 5-96,2 7 288,5 2 161,8 4 95,6-1-351,10 1-209,6-4-128,15-4 48,12-5-400,10-9 0,6-5-144,5-4 208,-3-4-176,-6-5-192,-9-2-1344,-8 1-481,-9-1-673,-12 2-2496</inkml:trace>
  <inkml:trace contextRef="#ctx0" brushRef="#br0">11942 9424 3554,'-11'40'12661,"7"9"-9203,1 3-1185,3-1-16,3-3-1056,6-8-577,3-8-272,4-5-32,-1-12-32,-2-3 16,-1-3 65,-2-9 79,0 0-96,0-5-80,2-8-96,1-5-112,0 0-80,1 0-80,-1 0 48,2 2-16,-2 7 0,-1 7-128,1 2 32,-3 4 32,0 7 64,-1 3 48,-1 2 64,3 0-32,-2-5 16,2-2-32,-2-5 0,3-4-48,-4 0-913,2-6-591,-7-4-721,0-5-657,-3-1-2208</inkml:trace>
  <inkml:trace contextRef="#ctx0" brushRef="#br0">12465 9643 14967,'0'0'2177,"0"0"-2113,0 0 560,0 0 881,-31-8 144,18 15-641,1 1-112,-5 8 225,1 2 416,2 0-257,0 4-351,8-3-481,3-4-144,3 1 0,9-9-256,7-5 16,1-2-32,6-6 0,-3-8-128,1-4-64,-7 2 16,-1-2 128,-3 3-16,-7 3 80,-2 5-16,-1 3-16,-1 4 32,-5 4-96,-1 8 80,0 3 0,-4 1-16,6 0 64,2 2-32,3-9-16,0 0-48,0-7-64,11-2-480,-2 0-945,4-2-960,-2-12-880,-4 1-3875</inkml:trace>
  <inkml:trace contextRef="#ctx0" brushRef="#br0">12624 9774 19913,'0'0'2289,"0"0"-2049,0 0 993,0 0 752,0 0-897,35-43-303,-20 25-401,1 1-160,-7-2-128,3 1-16,-6 1 48,1 3-128,-4 2 48,0 4 0,-3 8 240,0 0-96,0 15-176,0 1 112,0 7 337,0-1-193,0-2-192,4-1-80,1-6 0,3-6 16,4-7-368,-2 0-529,5-3-880,-2-8-1584,-1-5-577,0-4-3473</inkml:trace>
  <inkml:trace contextRef="#ctx0" brushRef="#br0">13009 9615 19961,'0'0'2177,"0"0"-1553,0 0 1794,0 0 15,-40-7-993,27 7-735,-4 0-481,2 11-192,-2 7 0,1 2-80,-1 5 112,5-3-64,4 5 0,8-2-16,0-4 32,5-4-80,5-5 16,6-6 0,2-3-96,6-3 80,-1-11 16,-4-8 80,4 1-112,-6-6 64,-5-3-32,-4 4-1,-3-1-15,-2 4-272,-3 4 128,0 6 80,-3 6 160,-5 4-144,2 9 80,-5 6 16,2 6 160,-2 4 208,6 2-64,0 2-191,5 3-33,0-1 64,10 2-80,1 1 80,1 5-112,-3-4 64,4-1-16,-7 0 16,-1-2-160,-4-3 0,-1-2 48,-5-5-16,-2 1 112,-6-5 32,4-5-16,-3-1-64,-1-8-16,1-1 48,-1-3-32,1-7-16,1-7-224,2-4-609,-2 0-495,3-2-305,4 0-224,4 2-336,0 2-1921,0-2-5410</inkml:trace>
  <inkml:trace contextRef="#ctx0" brushRef="#br0">13164 9676 20265,'0'0'1921,"0"0"-1441,0 0-352,0 0 1105,0 0 880,45-33-656,-22 25-785,2-1-368,3-2-112,-2-5 0,-1 0 128,-2-2-112,-6 0-127,-4 0-33,-6 0 48,-7 0-80,-1 2 32,-15 3-144,-4 4 16,-5 6-65,-7 6 161,-4 17 0,4 11 49,-1 12 223,8 7 208,11 1-64,11-1-144,6-5-160,14-9-16,8-11-16,8-14-96,4-4-112,3-7-336,-2-12-656,-3-6-625,-5-4-2289,-7-10-5058</inkml:trace>
  <inkml:trace contextRef="#ctx0" brushRef="#br0">6750 6907 5827,'0'0'-192,"0"0"6130,0 0-3521,0 0-624,0 0-304,0 0-209,-5 5-271,7-5-289,3 0-223,2 0-65,4 0 128,6 0 208,3 0 193,8 0 303,-1 0-271,5-5-481,-1 3-64,-4-3-112,1 1-240,-8 0-48,-3 1-16,-5-1-16,-1 4-48,-6-2-320,-2-1-176,-3 3-224,0 0-273,0 0 193,-3 0-305,-2 0-495,-3 0-1458,0 0-2240</inkml:trace>
  <inkml:trace contextRef="#ctx0" brushRef="#br0">6800 7110 8628,'0'0'6707,"0"0"-4786,40-9-785,-12 6 1217,4 2-272,3-5-1024,2 2-545,-2 0-304,-2-3-144,-4 2-16,-5 1-64,-4 0-976,-6 1-801,-2-1-704,-1-1-2577,-9 1-7332</inkml:trace>
  <inkml:trace contextRef="#ctx0" brushRef="#br0">8834 6873 4866,'0'0'1329,"0"0"-1777,0 0 640,0 0-128,0 0 80,0 0-112,3-5 0,2 1 1729,-2 4-529,-2-4-367,2 1 127,0 3-192,-3-4-159,2 4-225,-2 0-208,0 0-144,0-2-48,0 2 112,3-3 272,-3 3 145,0 0 127,0-4-144,0 1-80,0-1 49,-5 0-289,-1-3 48,-6 2 16,-1 1-192,-4-3-16,0 5-64,-6-1 64,1 3 112,-1 0 128,1 0 16,2 5 48,2 2 81,1 6-33,1 1 48,7 6-208,1 3 80,6 4 81,2 4 367,0 0 16,10-4-239,5-4-401,2-3-80,4-8 48,0-4-16,2-5 0,-1-3-112,1-14 48,-1-4-32,-3-7-48,-2-6-320,-2-5 160,-5-2-113,0-9-127,-3-1-304,-1-1-32,-2-1-81,1 7-15,-2 1 223,-1 10 289,-2 5 272,0 7 96,0 4 0,0 9 288,0 3 129,0 0-81,0 1-48,0 3-192,0 0-112,0 0-16,3 7 16,-3 9 0,1 8 0,-1 15 112,0 10 1057,0 10-1,-1 3-95,-2 1-465,1-6-160,-4-6-128,4-12-48,2-8-192,0-10-48,0-5-16,0-7-16,0-3-32,8-4-64,-3-2-480,3-8-496,-4-8-769,4-3-1297,-6-1-3297,4-4-3473</inkml:trace>
  <inkml:trace contextRef="#ctx0" brushRef="#br0">7729 6806 1537,'0'0'3473,"0"0"2850,0 0-4498,0 0-608,0 0-81,0 0-127,0 0-337,0 0-176,3 0 80,2 0 289,-4 0 159,5 0-95,-1-6 95,4 1-31,2-4-1,-1-2-336,2 0-191,0-5-225,1 0-80,-1 2-112,-1 1 0,1 2-32,-2 0-16,-4 6 32,0 1-80,2 4 64,0 0-16,-1 11 0,3 2 0,0 10 80,6-3 272,-2 3 16,6-3-128,0-4-64,5-7 193,-2-3 63,-3-3-48,-1-3-80,1-3-64,-4-6-48,-1 1-96,-1-2-64,-1-3-48,2 2 48,-4 2-64,1-1-96,-5-3-144,0 6-176,1-4-240,-3 4-129,-2-2-784,0 1-672,-3 1-848,-3 2-2946,-5-2-5986</inkml:trace>
  <inkml:trace contextRef="#ctx0" brushRef="#br0">8053 6302 2177,'0'0'3570,"0"0"367,0 0-1407,0 0-1250,0 0-463,0 0-113,2-15-80,1 15-272,-3 0-112,0 0-160,-5 11-48,-2 5 17,-6 2 79,-2 6 336,-2 4 336,-2 0-15,-1-1-81,6-1-112,-1-4 0,2-6-95,5-3-65,1-6-128,7-3-176,0-4-32,0-7-64,7-10-128,6-8 96,2-7-1024,5-6 111,2-5-31,-3-1-385,1-2-240,-3 6-95,0 2 719,-5 11 897,1 7 80,-2 8 560,-4 7 257,0 5-417,-1 10-32,-2 6 16,6 11 1473,2 0-16,-1 8-624,1-3-513,4-3-432,-2-4-160,1-9-80,1-5-48,-4-4 0,1-3 32,-6-4-64,0 0-16,-1-2-464,-5-3-464,-1 1-913,-1 4-2529,-12-2-6915</inkml:trace>
  <inkml:trace contextRef="#ctx0" brushRef="#br0">8002 6831 5074,'0'0'945,"0"0"2656,0 0-2208,0 0-449,3-31 977,-3 26-240,0 1-192,0 1-289,0 3-383,0 0-369,0 3-176,-3 12-80,-4 10 64,-6 9 545,1 9 111,-2 11 64,-2 0-63,1 0-65,5-7-47,3-4-289,4-12-112,3-4 16,0-11-176,6-5 33,6-11 79,8 0-96,5-16-96,2 1-208,0-4 80,1 2-64,-7 3-272,-1 5-449,-11 7-175,-4 2-433,-5 2-175,0 10 47,-7 1-752,-8-2-2785</inkml:trace>
  <inkml:trace contextRef="#ctx0" brushRef="#br0">10353 6682 5026,'0'0'449,"0"0"2640,0 0-640,0 0-1248,0 0-241,3-20-208,-3 15-479,1-2-177,2 0 368,0 3 80,-3-3-336,2-2 80,1 2 369,-1 0 223,-2 3-80,0 0-47,0-1-113,0 3-112,0 0 128,0 2-63,3 2-241,-3 9-272,0 10 16,0 12 272,0 12 1073,-5 9 31,-3 9-287,-2-2-353,3-5-111,0-6-81,-1-10-480,5-10-48,1-6-96,-1-6-32,3-2 0,-3-7 48,3-2-48,-2-5-192,2-2-160,0 0-208,0-2-465,0-3-976,0-2-384,5-1-352,0 1-1169,2-2-3137</inkml:trace>
  <inkml:trace contextRef="#ctx0" brushRef="#br0">10266 6922 5346,'0'0'2161,"0"0"-1552,0 0-49,0 0 176,0 0-127,0 0-177,-33 0-80,25 0-16,4 0 80,-2 0 417,1 0 15,0 0-48,2 0-63,3 0 303,0 0 385,0 0-177,0-1-415,0-2 79,0-1 145,0 1-49,0 3 1,0-2-65,0 0-47,3 2-273,0 0-96,4 0-80,0 0-32,6 0-63,7 4-1,5 3 608,3-3-95,1 3-225,4 2-256,-1-5-160,-4-1-64,-3-3-32,-2 0-96,-6 0-16,-1 0-16,-7-3 0,2-1 48,-6 4-96,-4-2 64,-1 0-128,0 2 0,0-5-64,0 5-192,0-2-272,-5 2-145,1 0-367,-1 0-929,-3 2-608,4 3-737,-2-1-2289</inkml:trace>
  <inkml:trace contextRef="#ctx0" brushRef="#br0">10889 6729 9893,'0'0'5010,"0"0"-2353,0 0-880,0 0-481,0 0-431,0 0-321,21 15-128,-14 11 1185,6 9 208,-1 4-336,5 5-369,3-3-288,1-5-367,2-5-337,-3-5-176,-1-9 32,-1-5 0,-5-1 0,-4-4 0,-6-3-177,2-4-367,-5 3-224,0-3-81,-3-3 17,-2-4-1217,-3-4-1697,3-2-3041</inkml:trace>
  <inkml:trace contextRef="#ctx0" brushRef="#br0">11259 6643 5747,'0'0'6675,"0"0"-3506,0 0-1840,0 0-561,0 0-288,0 0-47,0-15-225,0 15-128,0 0-32,0 0-48,0 7-80,-5 1 80,0 8 16,-4 7 208,-5 8 544,2 7 529,-9 5 15,4 7-79,0-3-81,0-4 145,2-1-481,2-8-463,1-5-145,7-6-96,2-3-96,0-2 32,3-2-64,0 0 0,0-5 0,0 0 16,0-2-32,0-2-176,0-3-353,3 1-159,0-5-353,2-5-751,-5-6-529,0-5-2690</inkml:trace>
  <inkml:trace contextRef="#ctx0" brushRef="#br0">11952 6825 5074,'0'0'5395,"0"0"-2562,0 0-1184,0 0-353,0 0-175,0 0-353,-16-9-335,10 9-209,-2 0-96,-3 0 64,-1 0 288,3 2 32,-7 1-96,1 1-143,-4 1-49,-1 2-96,1-1 16,-3 1-16,2 4 144,3 1 80,-1-1 0,4 5 80,1 4 145,2-2 79,4 4 0,5 0-31,2 1-273,0-3-176,2-2-64,10-2-64,4-4-32,1-4-32,1-5 16,2-3 16,-1 0 32,0-3-16,-5-5-48,4-6 80,-4 0-224,2-1 48,-4-4-80,0-1 64,1-2-64,-2-5 96,-2-5-225,2-2-63,-5-1-112,2-6-32,-5 0 32,2-3 127,-1-1 81,-1 2-96,0 5 240,-1 2 160,3 9 64,-5 11 48,3 5 224,0 8 64,-3 3-191,1 11-209,-1 12 0,0 4 96,0 11 480,0 8 336,-7 5-255,2 1 95,-3 2 0,-1-3-47,1-1-161,-1-7-192,3-7 16,4-7-336,-1-9-64,3-6-16,0-5 32,5-5-64,1-4-144,0 0-304,2-6-577,0-5-895,-4-3-322,2-4-1359,-4-3-3747</inkml:trace>
  <inkml:trace contextRef="#ctx0" brushRef="#br0">9336 6671 5827,'0'0'-64,"0"0"3201,0 0-848,0 0-928,0 0-257,0 0-15,11-4-177,-11 4-175,0 4-1,0 3-48,0 5 65,0 1 191,0 7-128,-5 5-175,2 2 191,0 7-32,-3 2-31,0 0-257,-2-2-112,2-3-48,0-2 32,-4-4-255,3-9-81,2-1 48,-3-3-80,3-3 0,2-2-48,3-7 32,0 0-737,0-3-607,8-10-1073,3 1-1793,-2-3-3186</inkml:trace>
  <inkml:trace contextRef="#ctx0" brushRef="#br0">9090 6768 5394,'0'0'4787,"0"0"-2258,0 0-1169,0 0-127,0 0 112,0 0-129,0-4-175,0 4-273,0 0-288,0 0-176,0 0-144,0 0-64,0 11 33,0 2 63,1 5 352,5 10 160,4 0 113,2 2 63,1 1-320,2-4-64,-3-2-159,-2-7-65,2-2 32,-6-5-176,1 0 0,-1-4-48,-2-2 0,1-5-80,0 0 32,1 0-64,-1-3-720,2-6-1105,-2 1-816,-4-4-2034,3 1-8467</inkml:trace>
  <inkml:trace contextRef="#ctx0" brushRef="#br0">8838 7229 3153,'0'0'1601,"0"0"-1185,0 0-128,0 0-15,0 0-49,0 0 1296,-5 3-655,5-3-33,0 2 705,-3-2-96,0 0-65,3 4-15,0-4-177,-1 3-239,1-3-321,0 0-176,0 0-160,0 0-176,4 0 33,4 0 223,1 0 160,2 0-96,1 0 176,9 0 577,0 0-337,7 0-31,5 0-49,4-7 128,3 2-175,2-2-209,3-1-176,0 1-176,-6 2-112,-7 1 1073,-2 0-689,-5 1-432,-8 3-16,-10 0-48,1 0-80,-3 0-80,-2 0 32,-1 0 48,1 0-225,0 0-207,-2 0-384,2 0-513,-3 0-720,0-9-1697,0-2-5698</inkml:trace>
  <inkml:trace contextRef="#ctx0" brushRef="#br0">9250 7331 7075,'0'0'1745,"0"0"2513,0 0-1665,0 0-752,0 0-144,0 0-529,13-16-335,-13 27-225,0 2-32,-3 8 465,-7 6 143,-2 2-527,0 5-161,1 2 112,-3-2-64,3-3 65,3-4-193,2-2-272,0-3 0,6-6-112,0 0 0,0-5-32,3-4 16,6 2 0,-1-5 0,0 0-48,2 2 16,-3-2 16,0 0-16,1 1-16,0-1-288,-3 1-48,2-3-161,1 3-287,0-5-337,1 0-143,4-9-257,2 2-192,-3-6-320,1-1-896,-4 1-2545,-1-1-881</inkml:trace>
  <inkml:trace contextRef="#ctx0" brushRef="#br0">9002 7571 3041,'0'0'2466,"0"0"-2482,0 0 192,0 0 656,0 0 1937,0 0-1216,-9-15-401,9 10 449,-5 3 240,-1 0-352,1-1-321,-2 3-255,-6 0-305,4 5-32,-2 2-64,-3 0-111,2 4-209,-4 2-64,4 1 160,-4 3 0,2 2-16,0 1 64,5 2 177,1 1-161,7 0-48,1-3-208,0-4-16,6-3-80,6-6 0,7-3 16,-2-4-16,3-6-176,0-12 48,2-1 80,-3-5-16,-2-3 80,-5-5 0,1 3-96,-3-7-128,-3 5 112,-1-3 16,-1-2-64,-1 6 128,1 1-65,-2 4 81,2 5-48,-2 0 80,-2 9 16,2-1 145,0 5-65,-1 3 16,-2 0-96,3 4-48,-1 0-32,-2-2 0,0 2 48,0 0-64,0 9 64,0 4-16,0 5 32,-7 6 0,1 10 96,-3 2 144,4 5 64,-2-1 320,2-1 49,2-1-209,0-7-304,1-4-32,2-4-112,0-5 0,0-7-16,0-4-16,0-3-32,2-4-144,-2 0-688,6-6-753,-1-5-672,-1-3-1681,4-2-4578</inkml:trace>
  <inkml:trace contextRef="#ctx0" brushRef="#br0">9170 7520 5843,'0'0'4306,"0"0"-2946,0 0-527,0 0 271,0 0-191,0 0-97,-13 0-368,13 0-96,0 0 145,0 0 127,0 0 96,0-3-240,0 3 33,0 0 271,0 0 32,3-2-255,-3 2-161,0 0-64,0-2-64,0 2 0,0 0-144,0 0-32,0 0-48,0-2-16,0 2-16,0-3-16,0 3-64,-3 0-32,-1 0 0,-1 0 32,0 0 80,-1 3-48,5-1 64,-2-2-32,3 0 0,0 0-16,0 0 64,0 0-96,0 0 32,0 0 16,4 0-32,2 0 64,-1-5-64,0 3 64,-1 0 144,4 0 112,0-3-15,0 3 15,-1 0-32,-2-1-96,4-1-80,2 4-32,-3-2 48,1-1-48,-1 3 32,4-4-64,-4 1 32,0 2-80,-4-2 32,-2 3 16,1 0-32,0 0 64,-3 0-64,0 0 48,0 0-16,0 0-32,2 0 0,1 0 16,-3 0 0,5 0-176,-2 0 48,1 0 0,1 0 112,0-4-16,2 1 48,1-1-16,0-1 0,1 1 192,-1 1 96,3 2 32,-5-2-112,2 1-96,-2 0-128,0 2 64,-6 0-48,0 0-32,0 0 48,0 0-144,-1 0-48,-10 2-368,1 0-673,-2 1-1328,-5-3-3746,1 0-3617</inkml:trace>
  <inkml:trace contextRef="#ctx0" brushRef="#br0">5665 5138 4178,'0'0'1040,"0"0"4883,0 0-3746,0 0-592,0 0-193,0 0 33,0 0 112,16-9-305,-8 9-207,4 0-161,1 0-79,7 0 735,1 2-383,4 3-81,6-1-335,-1 3-65,-2-3-320,1 1-240,-4-3-48,-5 0 0,-4 1 48,-4-3-64,-3 0 16,-3 0-64,-4 0 32,-2 0-160,0-3-48,0-1-256,-5-1-849,1 1-688,-4-3-768,5 3-1121,1-3-4978</inkml:trace>
  <inkml:trace contextRef="#ctx0" brushRef="#br0">5693 4922 3666,'0'0'1488,"0"0"-863,0 0 4545,0 0-2289,0 0-656,0 0-96,-3-3-432,3 3-336,0-1-225,0 1-367,3 0-289,7 0-240,8 0-80,2-3 160,7 3 721,4 0 159,-2 0-255,1 0-385,-5 0-320,-2-2-96,-6 0-96,-5-1 0,-1 1-64,-6 0 48,-1 2-32,-4 0 0,0 0-16,0 0-96,0 0-176,0 0-528,-1 0-625,-5 0-736,6 0-352,-2 0-2322,-1 2-6482</inkml:trace>
  <inkml:trace contextRef="#ctx0" brushRef="#br0">7582 4815 5026,'0'0'9269,"0"0"-6244,0 0-1136,0 0-224,0 0-81,-26 38-383,26-33-641,1-1-240,10 0 32,6-4-79,3 0 127,8-8-48,-1-5-208,1-6-16,-5 4-64,-3-4 64,-6 4 112,-3 1-112,-7 5-96,1 3-32,-2 3 16,-3 3 112,0 5-64,-8 8-64,5 5-16,2 3 192,1 1-15,1-1-194,15-4 98,6-6-49,5-4 112,6-5-64,0-2 1088,4-2-544,-2-9-223,0-3 15,0 1-192,1-3-112,-4 1-48,-5-1 32,-2 2-32,-5 5-288,-8 0-641,-6 4-1151,-6 5-1522,-7 3-160,-12 8-1808,0 2-7796</inkml:trace>
  <inkml:trace contextRef="#ctx0" brushRef="#br0">7915 4878 2305,'0'0'3186,"0"0"95,0 0-336,0 0-656,0 0-208,0 0-240,8-16-208,-6 16-449,-2 0-191,0 0-113,-5 0-271,-7 11-417,-4 12-112,-5 11 160,-7 11 464,0 9 289,-2 7-17,5 1 193,5-3-129,8-8-256,4-5-271,8-12-113,0-7-160,11-7-208,6-12 32,3-5-112,5-3 32,8-11-16,1-8 32,1-5 32,1 0-208,-2-2-32,-6 6 48,-3 5-80,-10 8-177,-5 0-287,-7 5-112,-3 2-465,0 0-912,-11 4-96,-3-1-1537,-5-1-5394</inkml:trace>
  <inkml:trace contextRef="#ctx0" brushRef="#br0">6821 4767 5843,'0'0'6947,"0"0"-4738,0 0-1137,0 0-175,0 0-241,-3 16-272,7 0-288,9 6 1473,2 12 560,6 6-544,3 6-177,4 1-383,-1-4-225,-4-1-224,-1-6-303,-2-6-97,-5-8-80,-2-6 16,-6 0-96,1-9 16,-6-3-16,1 0 16,-3-4-32,0 0-16,0 0 32,0 0 32,0 0-16,0 0-96,0-4-641,0-3-751,4-4-1345,0-5-1457,-4-4-5059</inkml:trace>
  <inkml:trace contextRef="#ctx0" brushRef="#br0">7198 4656 5683,'0'0'1632,"0"0"2178,-16 43-1857,10-19-208,-2 6 256,0 10-48,1 6-161,-3 5-207,0 3-16,0-2-112,-1-3-545,4-6-320,0-9-48,4-7-319,0-7-65,2-4-144,1-2 48,0-6-96,0-8-433,0 0-863,0-6-1249,0-12-2226</inkml:trace>
  <inkml:trace contextRef="#ctx0" brushRef="#br0">7916 4232 7700,'0'0'3825,"0"0"-2528,0 0-785,0 0-112,0 0-16,0 0-95,6 3 271,-6 5-96,-3 6-48,-5 6 401,-4 3 111,-4 6 353,-2 2-129,-5 3-207,1-4-289,-6-1 0,8-7-208,4-3-191,4-6 111,4-6-96,4-5-112,2-2-128,2 0 32,2-9-64,8-7-112,0-2-368,5-7-369,2 1 305,0-1 16,2 0 0,-2 3 31,-2 2 145,-1-1-128,2 8 240,-4-1 144,-2 5 96,0 0-16,-2-2 48,0 2-16,-2-2-16,2-1 64,0-1 16,-4-1 112,-1 3 32,5 2-80,-6 1 0,1 1-48,0 2-32,-3 3-96,0-1 64,0 3-64,0 0 32,0 0-16,0 0 16,0 0 0,0 0 16,0 0-48,0 0 48,0 0 0,0 0 32,0 0 96,0 0 96,0 0-79,2 3-81,-2-3-64,3 0 16,-3 0 32,1 0-48,-1 0 0,0 0 0,0 0 0,0 0 32,0 2-64,0-2 48,3 6-32,5 1-16,1 9 16,10 4 784,-2 7-176,3 3-192,0 6 1,-3-5-65,-1-1-144,-4-3-144,-4-5-48,-2-4 16,0-4-16,-1-6 32,-3-3-32,1-3-16,0-2-384,1-2-897,6-14-1168,-7-7-4450</inkml:trace>
  <inkml:trace contextRef="#ctx0" brushRef="#br0">12490 6347 8100,'0'0'2065,"0"0"-1249,0 0 945,0 0-321,0 0-607,5-32-81,-5 32 113,-5 0-129,1 0-256,-4 3-224,-4 6-80,-1 4 64,1 3 225,-1 0 191,1-3-304,1 3 0,5-9 65,3 2-33,-2-7-80,5 0-224,0-2 16,0 0-32,0 0 48,0 0 32,0-9-96,0-2-80,5-9-64,3 0-368,-1-6 192,6-1-145,-4 3-159,3 4 96,-1 4 304,-4 9 128,0 5 144,-1 2-96,1 11 0,-1 9 144,0 7 512,0 3 785,4 1 128,0 1-593,0-7-368,2-8-496,-3-1 65,5-9-81,-7-3-48,0-1 16,-4-3-80,-1 0-208,-2-7-433,0-2-671,-2-2-1394,-2-3-2800</inkml:trace>
  <inkml:trace contextRef="#ctx0" brushRef="#br0">12250 6772 4594,'0'0'1649,"0"0"1985,0 0-1506,0 0-447,-29 34 80,24-27-272,2-1-113,1-1-415,2-5-193,0 0-320,0 0 177,5-2 367,3-7-63,1-7-225,8 0-208,-1-7-400,1 1-64,3 2-48,-5 0 48,1 4-16,-10 5 32,2 2 32,-5 6-64,2 3-16,-5 0 0,0 7-16,0 5 128,0 8 320,0 0 465,0 2-289,3 1-160,1-3-127,9-4 15,2-5-80,5-4 16,2-7-96,3 0-48,3-7-80,-3-4-32,-2-5 0,-5 0-32,3 1-384,-11-1-561,-2 7-399,-8 2-801,0 5 96,-3 2-112,-6 0-768,-2 4-2178</inkml:trace>
  <inkml:trace contextRef="#ctx0" brushRef="#br0">12404 6851 9989,'0'0'4017,"0"0"-1904,0 0-720,0 0 96,0 0-433,-24 34 65,12-10-17,-4 8 17,-1-1-129,0 6 241,0-2-353,2-3-160,-1-5-351,9-3-33,0-5-32,7-4-144,0-8-128,10-7-32,5 0 0,5-11 128,7-5-128,5-6 48,4 2-128,-4-3-48,3 3-208,-9 6-112,-9 5-385,-5 5-896,-7 4-1168,-5 0-672,-12 8-625,-9 2-5155</inkml:trace>
  <inkml:trace contextRef="#ctx0" brushRef="#br0">11683 7408 6115,'0'0'4802,"0"0"-2513,0 0-608,0 0-144,0 0 191,0 0-399,0 0-433,8-4 81,-3 0-49,4 1-175,-1 1 15,3 0-128,-2 2-32,3 0-223,4 0 79,1 2 384,3 3-223,5 2-209,0-3-208,3 0 112,1 1-48,4-3-64,-2 0 64,-2 1-128,1-3 32,-3 0-47,1 0 79,2 0 80,-2-5 112,1 3-144,-1-3-176,2 5 0,-4 0-224,0 0 144,-1 0-112,1 0 128,-1 0-32,0-2 0,-5 2 16,0-2-32,-3 2 48,-4-3-16,-4 2 32,-1-2-32,-3 3 48,-2-2-96,-3 0 64,0 2-64,0 0-96,0 0-16,-3 0-256,-4 0-385,1 0-575,-3 2-945,4 0-1553,-3-2-2433</inkml:trace>
  <inkml:trace contextRef="#ctx0" brushRef="#br0">11975 7853 5843,'0'0'5218,"0"0"-2225,0 0-1632,0 0 80,-38-2-49,23 2-223,-2 2-337,-3 3-271,0 3-113,-4 4 160,0 3 160,3 1-223,1 2-81,8 2 160,4-1 144,8 1-15,3-4-353,14-5-272,6-4 0,7-7-112,7-3 32,-1-12-32,-1-6-128,-4-3-176,-3-3-16,-3-3 64,-12-1-48,-3 0 63,-2-1-95,-8-2 0,0 3 96,-3-3-32,-5 7-32,1 2 160,-3 5 160,6 6-16,-1 6 48,2 5 128,3 3 80,0 3-128,3 12 80,6 1 112,1 8 385,-3 6 15,6 1-80,-7 5-79,0-2-161,-6 2 16,0-5-144,0-1-48,-1-3-96,-7-4 32,0-3-80,0-2-48,4-5-32,-1-1-16,2-8-352,1 0-480,2-4-593,0 0-1120,5-7-880,3-6-3475</inkml:trace>
  <inkml:trace contextRef="#ctx0" brushRef="#br0">12299 7586 11701,'0'0'5139,"0"0"-3042,0 0-897,0 0-15,0 0-449,0 0-96,-10 34 177,3-10-65,-1 3 80,0 7 161,3-1-113,-2 1-143,2 0-65,-3-2-80,1-4-63,2-5-33,-3 2-192,7-7-64,-2 0 0,1-2-112,2-1-96,2-3 0,2 1-32,7-6 0,-2 2-32,4-2-64,-1-5-112,1-2-48,0 0-208,1 0 144,2-7-849,4-4-752,0-5-816,2 5-96,-2-5-1393,-3 5-1121,-4 4-3585</inkml:trace>
  <inkml:trace contextRef="#ctx0" brushRef="#br0">12133 7814 9332,'0'0'2209,"0"0"-1232,0 0 159,0 0 129,0 0-49,0 0-111,-28 4-65,28-4-319,4-1-113,0-2 32,4 3 1,7-4-49,3 4 64,2 0 497,1-3 143,7 3-95,2-4-401,2 4-320,-1-5-223,2 3-97,-7-3-16,2 1-64,-5 0-64,-6 1-16,-1-1 16,-7 4 0,-1 0-48,-6 0-48,1 0-64,-3 0-113,0 0-287,0 0-96,0 0-561,-5 0-912,0 0-944,-1 0-1281,1 0-4898</inkml:trace>
  <inkml:trace contextRef="#ctx0" brushRef="#br0">5800 7327 7652,'0'0'6162,"0"0"-3488,0 0-1186,7-30-95,-4 23-641,-3 3-384,0-1 241,0 3-97,0 2-128,0 7-224,-8 8-64,0 12-64,-1 7 368,1 13 721,-1 10 240,-2-1 47,3 2-191,-1 1-305,-2-5-480,5-11-112,0-5 17,-4-4-81,7-10-160,3-4 16,-1-6-64,1-5-32,0-2 0,0-3 0,4-1-48,4-1 16,0-2 32,4 0-112,2 0-16,2 0 32,-1 0-32,-1-5-48,2 1-48,-1-5-113,-2 0-47,-1-7-112,-4 0-224,-2-4-209,0-2-575,-4-5-641,-2 4-1169,0 1-2288,0 5-2642,-2 9 4018</inkml:trace>
  <inkml:trace contextRef="#ctx0" brushRef="#br0">5706 7514 5250,'0'0'257,"0"0"-65,0 0-64,0 0 3089,0 0-1312,0 0-496,-24 0-1,16 0 145,0 0-128,0 2-81,-1-2-175,6 0-257,-2 0-175,2 0-161,3 3-128,0-3-144,0 0-144,6 2-96,7-2 112,7 0 145,5 0 319,4 0 1265,7 0-785,-2-5-415,-1 1-177,-6-3-272,-2 3-128,-8-3-32,-4 2-64,-6 1 0,1 4 16,-5-3-32,-3 3-96,0 0-448,-3 0-353,-1 0-943,-4 3-1682,0-3-3713</inkml:trace>
  <inkml:trace contextRef="#ctx0" brushRef="#br0">5217 7197 5058,'0'0'1041,"0"0"3361,0 0-2193,0 0-993,0 0 161,0 0-288,0 2-289,0-2-176,8 0 80,2 0-79,5 0 79,7 0 401,9 0 415,3-2-191,9-5-225,-1 0 161,3-2-353,3 2-47,-6 3-577,1-2 96,-1 3 336,-5 3-287,4 0-209,-6 0-64,-4 3 64,0 1-64,-1-2-48,-2 0 48,-3-2 16,-2 0-80,-4 0-16,1-7-32,-5-1-48,2-2 64,-6 1-96,1 2 16,-4 1-176,-6 4-64,1-3-112,-3 5-288,0 0-337,-8 9-159,-1 2-849,-7 1-1297,1-1-3361</inkml:trace>
  <inkml:trace contextRef="#ctx0" brushRef="#br0">5455 7620 10901,'0'0'4066,"0"0"-1697,0 0-1825,-30 4 128,19-1-15,-1-2-113,0 2-192,-5 0-128,1 1-16,-1 5 289,0 2 47,-3 5-16,1 4-160,-3 2-48,7 8 289,3-1-65,4 2-96,3-4-112,5 0-128,13-7-48,4-4-63,11-9-1,4-7-16,5-2-32,-1-16 0,-2-5-112,-1-11-16,-6-1-225,-3-4 49,-7-4 48,-5-1 112,-7-1 80,-5 2 16,0 0-240,-8-2-240,-1 5 48,-2 6 192,2 9 176,1 5 80,3 6 80,2 10 176,3 4 0,0 0-128,0 9-144,6 5 32,4 1 112,-3 12 384,6 2-64,-1 5 1,-4 7 143,0-1 112,-8 7 49,0-1-353,0 1-176,-8-5 16,3-3-32,-1-8-32,1-4-96,5-7-32,-1-4-96,1-9 80,0-5-352,0-2-864,1-13-1153,3-10-1777,3-4-4386</inkml:trace>
  <inkml:trace contextRef="#ctx0" brushRef="#br0">5927 6530 5859,'0'0'5538,"0"0"-2512,0 0-1282,0 0-351,0 0-320,0 0-465,3 28-128,-6 2 368,-2 8 801,-2 7-16,-6 5 288,1 4-513,-1-3-335,1-5-305,0-4-287,2-10-209,0-3-80,5-9-224,-3-4 0,3-7 0,5-2 0,-3-5-208,3-2-785,0-9-768,3-7-1504,2-4-1922,3-7-7747</inkml:trace>
  <inkml:trace contextRef="#ctx0" brushRef="#br0">5698 6597 6163,'0'0'6275,"0"0"-3762,0 0-1361,0 0 305,0 0-368,0 0-193,-25-11-288,22 11-112,3 0-111,0 0-65,0 0-144,0 0-48,0 2-32,3 9-16,6 10 400,-1 3 577,4 10 639,1 9-127,-1-1-224,-1 1-593,1-4-112,-2-5-303,-4-7-97,-1-7-144,-1-5 32,-1-6-96,-1-2 16,1-3-32,-3-1-80,0-3 96,0 0-80,0 0-368,0-7-417,0-2-960,0-5-1600,5-1-1025,-2-1-5107</inkml:trace>
  <inkml:trace contextRef="#ctx0" brushRef="#br0">5673 6388 2513,'0'0'6115,"0"0"-1521,0 0-2481,-30 7-448,24-6-113,2-1-143,2 3-224,-1-3-129,3 0-223,0 0-209,0 0-144,3 0-128,6 0-64,4-4-176,10 1 32,2-1 17,7-3 1039,1 2-464,1-1-63,2-1-177,-7 0-64,-4 3-64,-2 1-192,-6-1-96,-1-1-16,-7 5-48,-1-2 0,-4 2 0,0-2-16,-4 2 0,0 0 0,0 0 0,0 0 33,0 0-33,0 0-17,0 0-31,0 0 0,0 0-48,0 0 32,0 0-16,0 0 112,0 0 0,0-7 0,0 0 64,-5-2-64,-1-4-32,-7-1-80,1-6 80,-1 5-32,-1-4-32,-1 4 0,3 3-192,1 4 32,3 1 32,3 2 16,4 1-256,-2 4 80,3 0-257,0 0-799,0 0-737,0 0-256,0 2-1409,3 3-4034</inkml:trace>
  <inkml:trace contextRef="#ctx0" brushRef="#br0">4899 4800 7940,'0'0'5874,"0"0"-3537,0 0-832,0 0-240,0 0-81,0 0-319,6-13-385,-2 15-240,6 12-224,1 9 80,1 12 192,3 10 1937,3 14-640,3 8-625,-2 3-63,-1 0-241,3-5-272,-1-5-160,-2-10 32,-4-9-112,-1-10-31,-6-6-194,1-9 65,-5-8-16,-3-1 0,0-7-160,0-4-352,0-12-897,0-6-1920,-3-10-1185,0-6-3986</inkml:trace>
  <inkml:trace contextRef="#ctx0" brushRef="#br0">5387 4695 1921,'0'0'3810,"0"0"95,0 0-1295,0 0-1394,0 0-848,0 0-352,-8-5-64,8 5-400,-3 0-96,3 7 352,-1 2 144,1 4 80,-4 5 16,0 7 1713,1 5-145,-7 5 49,3 8 400,-3 7-352,-2 4-80,-4 4 95,-1 1-383,-3 2-577,0-3-351,-3-4-1,1-5 64,2-4-176,0-6-80,3-5-176,1-5-224,1-7 96,5-2 64,3-4-32,2-5 32,2 1-256,3-8-432,0 0-545,0-4-704,0 0-144,5-1-176,1-9-1008,-2-3-1698,1-3-2992</inkml:trace>
  <inkml:trace contextRef="#ctx0" brushRef="#br0">4913 4576 5795,'0'0'5954,"0"0"-3200,0 0-785,0 0-289,0 0-351,0 0-369,-5-15-271,13 10-225,3 3-112,3 0 32,11 2-96,7-5-32,4 5 1313,6 0-128,3-2-513,-5 2-496,-3 0-271,-9-4-81,-3 4 0,-8-3-144,-3 1 32,-5 0-48,-4 2-113,-2 0 97,-3 0-80,0 0 160,0 0 48,0 0-16,0 0-32,0 0 32,0 0 48,0 0-80,0-2 144,0-3-96,-3 0 129,-2-4 15,-2 1-64,-1-2-80,-2 1 0,-2-2-32,-3 2 16,2 2 0,1-1-80,-1 1 48,1 2-16,1-2 0,2 0 16,1 1-80,0-1-16,1 0-97,2-1-175,3 1-240,-1 2-465,3 3-159,0 0-673,0 2-1841,0 0-4225,3 4 3040</inkml:trace>
  <inkml:trace contextRef="#ctx0" brushRef="#br0">5342 6709 6227,'0'0'7843,"0"0"-5057,0 0-1234,0 0-591,-43-6-113,29 6-127,-7 6-289,1 2-144,-5 1 16,5 5 128,-3-1 145,6 5-305,-3 2 288,7 1 144,6 4-15,-1-1-113,8 3-192,6 0-128,7-7 112,7 0-208,1-8 0,7-5-160,2-7-16,-2-5 80,1-10-32,-1-4 16,-3-5-240,-5-3-128,-4 0-64,-7-3 128,-1-1-48,-4-5-32,-1 0-1,0-5 81,-3 3 32,2-2 16,-2 6 144,3 0 112,-3 9-32,2 5 32,1 5 16,-3 5 80,0 6 160,0 4 17,0 2-289,0 11-64,0 10-32,0 11 48,0 6 0,0 7 112,0 6 304,0-2 272,-5 0-64,2-3-207,-2-3 159,2-7-32,-1-6-288,4-5-48,-4-9-48,4 0-192,0-7 0,4-4 32,0 0-208,4-7-736,0 0-817,-1-14-1248,3-4-1618,1-4-13637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0 214 964 0 0,'0'0'8404'0'0,"10"38"-2535"0"0,-8 0-3739 0 0,-1-24-1746 0 0,0-1 1 0 0,-2 0 0 0 0,-1 19 0 0 0,-4 28 428 0 0,6-60-654 0 0,15-29 97 0 0,-10 17-241 0 0,0 1 0 0 0,-1-1-1 0 0,0 0 1 0 0,-1 0 0 0 0,-1-1 0 0 0,2-18 0 0 0,4-18-131 0 0,-4 23 104 0 0,-1-1 1 0 0,-2 1-1 0 0,-2-46 0 0 0,-1 15-97 0 0,2 55 107 0 0,0 1 0 0 0,0-1 1 0 0,0 1-1 0 0,0-1 0 0 0,0 1 0 0 0,0 0 0 0 0,0-1 1 0 0,1 1-1 0 0,-1-1 0 0 0,0 1 0 0 0,1 0 1 0 0,-1-1-1 0 0,1 1 0 0 0,-1 0 0 0 0,1 0 1 0 0,0-1-1 0 0,0 1 0 0 0,0 0 0 0 0,-1 0 1 0 0,1 0-1 0 0,2-2 0 0 0,-2 3-2 0 0,0 0 0 0 0,0-1 0 0 0,0 1 0 0 0,0 0 0 0 0,1 0 0 0 0,-1-1 0 0 0,0 1 0 0 0,0 0 0 0 0,0 0 1 0 0,0 1-1 0 0,0-1 0 0 0,0 0 0 0 0,1 0 0 0 0,-1 0 0 0 0,0 1 0 0 0,0-1 0 0 0,0 0 0 0 0,0 1 0 0 0,0-1 0 0 0,2 2 0 0 0,1 1-6 0 0,0-1 0 0 0,0 1 0 0 0,0 0 0 0 0,0 1 0 0 0,-1-1 0 0 0,1 1 0 0 0,-1-1 0 0 0,0 1 0 0 0,0 0 0 0 0,0 0 0 0 0,2 5 0 0 0,30 83-76 0 0,-35-91 84 0 0,1 0 1 0 0,-1 0-1 0 0,1 1 1 0 0,-1-1-1 0 0,0 0 0 0 0,1 0 1 0 0,-1 0-1 0 0,0 1 1 0 0,0-1-1 0 0,0 0 1 0 0,0 0-1 0 0,0 1 0 0 0,0-1 1 0 0,0 0-1 0 0,0 0 1 0 0,0 0-1 0 0,-1 1 1 0 0,1-1-1 0 0,0 0 1 0 0,-1 0-1 0 0,1 0 0 0 0,-1 1 1 0 0,1-1-1 0 0,-1 0 1 0 0,0 0-1 0 0,0 0 1 0 0,1 0-1 0 0,-1 0 0 0 0,0 0 1 0 0,0-1-1 0 0,0 1 1 0 0,0 0-1 0 0,0 0 1 0 0,0-1-1 0 0,0 1 1 0 0,0 0-1 0 0,0-1 0 0 0,0 1 1 0 0,0-1-1 0 0,-1 1 1 0 0,1-1-1 0 0,0 0 1 0 0,0 0-1 0 0,-1 1 0 0 0,1-1 1 0 0,0 0-1 0 0,0 0 1 0 0,0 0-1 0 0,-3 0 1 0 0,-38-4-138 0 0,21 0-3108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5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186 219 1120 0 0,'-34'-18'12387'0'0,"2"1"-9332"0"0,27 14-3016 0 0,0 1-1 0 0,0-1 0 0 0,0 1 0 0 0,0 0 0 0 0,-1 1 0 0 0,1-1 0 0 0,0 1 1 0 0,-1 0-1 0 0,1 0 0 0 0,-1 1 0 0 0,1 0 0 0 0,-12 0 0 0 0,15 2 21 0 0,-1-1 0 0 0,1 0 0 0 0,-1 1 0 0 0,1 0 0 0 0,0-1 0 0 0,-1 1 0 0 0,1 0 0 0 0,0 0 0 0 0,0 1 0 0 0,0-1 0 0 0,0 0 0 0 0,1 0 0 0 0,-1 1 0 0 0,1-1 0 0 0,-1 1 0 0 0,1 0 0 0 0,0-1 0 0 0,0 1 0 0 0,0 0 0 0 0,0 0 0 0 0,1 0 0 0 0,-1-1 0 0 0,1 1 0 0 0,0 0 0 0 0,0 0 0 0 0,0 0-1 0 0,0 0 1 0 0,0 0 0 0 0,0 0 0 0 0,1 0 0 0 0,-1-1 0 0 0,2 5 0 0 0,-1-5-39 0 0,-1 1 0 0 0,1-1 0 0 0,0 0 0 0 0,0 1 0 0 0,0-1 0 0 0,0 0 0 0 0,0 0-1 0 0,0 0 1 0 0,0 0 0 0 0,1 0 0 0 0,-1 0 0 0 0,1 0 0 0 0,-1-1 0 0 0,1 1 0 0 0,0-1-1 0 0,0 1 1 0 0,0-1 0 0 0,2 2 0 0 0,-1-2-40 0 0,-1 0 0 0 0,0-1 0 0 0,1 1 0 0 0,-1-1 0 0 0,1 1-1 0 0,-1-1 1 0 0,1 0 0 0 0,-1 0 0 0 0,1 0 0 0 0,-1-1 0 0 0,1 1 0 0 0,-1-1 0 0 0,0 1 0 0 0,1-1-1 0 0,-1 0 1 0 0,0 0 0 0 0,1 0 0 0 0,-1 0 0 0 0,0 0 0 0 0,0 0 0 0 0,4-3 0 0 0,2-1-92 0 0,-1 1 0 0 0,0-2 0 0 0,0 1 0 0 0,0 0 0 0 0,-1-1 0 0 0,0-1 0 0 0,0 1 0 0 0,0-1 0 0 0,-1 0 0 0 0,0 0 0 0 0,0 0 0 0 0,-1-1 0 0 0,0 0 0 0 0,0 1 0 0 0,-1-1 0 0 0,0-1 0 0 0,0 1 0 0 0,-1 0 0 0 0,0-1 0 0 0,-1 0 0 0 0,1 1 0 0 0,-2-1 0 0 0,1-9 0 0 0,-1 11 108 0 0,-1 0-1 0 0,0 1 0 0 0,0-1 1 0 0,0 1-1 0 0,0-1 0 0 0,-1 1 1 0 0,0-1-1 0 0,-1 1 1 0 0,1 0-1 0 0,-1 0 0 0 0,-1 0 1 0 0,-6-10-1 0 0,10 15 31 0 0,0 1 0 0 0,-1 0 0 0 0,1-1 0 0 0,0 1 0 0 0,0 0 0 0 0,0 0 1 0 0,0 0-1 0 0,0-1 0 0 0,-1 1 0 0 0,1 0 0 0 0,0 0 0 0 0,0 0 0 0 0,0-1 0 0 0,-1 1 0 0 0,1 0 0 0 0,0 0 0 0 0,0 0 0 0 0,-1 0 0 0 0,1 0 0 0 0,0-1 0 0 0,0 1 0 0 0,-1 0 0 0 0,1 0 0 0 0,0 0 0 0 0,-1 0 0 0 0,1 0 1 0 0,0 0-1 0 0,0 0 0 0 0,-1 0 0 0 0,1 0 0 0 0,0 0 0 0 0,0 0 0 0 0,-1 0 0 0 0,1 0 0 0 0,0 0 0 0 0,0 1 0 0 0,-1-1 0 0 0,1 0 0 0 0,0 0 0 0 0,0 0 0 0 0,-1 0 0 0 0,1 0 0 0 0,-6 15 517 0 0,3 18-37 0 0,12 3-49 0 0,-1-9-351 0 0,-2 0 0 0 0,-1 0 0 0 0,2 43 0 0 0,-4-39 29 0 0,-3-30-209 0 0,0 1 0 0 0,0-1 0 0 0,0 0 0 0 0,0 0 0 0 0,0 0 0 0 0,1 0 0 0 0,-1 1 0 0 0,0-1 0 0 0,1 0 0 0 0,-1 0 0 0 0,1 0 0 0 0,-1 0 0 0 0,1 0 0 0 0,0 0 0 0 0,-1 0 0 0 0,1 0 1 0 0,0 0-1 0 0,0 0 0 0 0,0 0 0 0 0,0 0 0 0 0,1 1 0 0 0,7-11-6256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5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8021 0 0,'0'0'988'0'0,"4"38"6092"0"0,2 14-4690 0 0,-6-53-2377 0 0,1-22-10 0 0,1 0 0 0 0,7-33 0 0 0,-4 35 13 0 0,-2-1 1 0 0,2-32-1 0 0,-5 54-15 0 0,0 0 0 0 0,0 0 0 0 0,0-1 0 0 0,0 1 0 0 0,0 0 0 0 0,0-1 0 0 0,0 1 0 0 0,0 0 0 0 0,0 0-1 0 0,0-1 1 0 0,0 1 0 0 0,0 0 0 0 0,0 0 0 0 0,1-1 0 0 0,-1 1 0 0 0,0 0 0 0 0,0 0 0 0 0,0 0 0 0 0,0-1 0 0 0,1 1-1 0 0,-1 0 1 0 0,0 0 0 0 0,0 0 0 0 0,0-1 0 0 0,1 1 0 0 0,-1 0 0 0 0,0 0 0 0 0,0 0 0 0 0,1 0 0 0 0,-1 0 0 0 0,0 0-1 0 0,0 0 1 0 0,1-1 0 0 0,-1 1 0 0 0,0 0 0 0 0,1 0 0 0 0,-1 0 0 0 0,0 0 0 0 0,0 0 0 0 0,1 0 0 0 0,-1 0 0 0 0,0 0 0 0 0,0 0-1 0 0,1 1 1 0 0,-1-1 0 0 0,0 0 0 0 0,1 0 0 0 0,-1 0 0 0 0,0 0 0 0 0,0 0 0 0 0,1 0 0 0 0,-1 0 0 0 0,0 1 0 0 0,0-1-1 0 0,0 0 1 0 0,1 0 0 0 0,-1 0 0 0 0,0 1 0 0 0,0-1 0 0 0,0 0 0 0 0,1 1 0 0 0,16 13 21 0 0,-15-13 15 0 0,12 14-122 0 0,17 13 194 0 0,-29-27-209 0 0,-1 0 1 0 0,1-1 0 0 0,0 1 0 0 0,-1 0-1 0 0,1 0 1 0 0,0-1 0 0 0,-1 1 0 0 0,1-1-1 0 0,0 0 1 0 0,0 1 0 0 0,-1-1 0 0 0,1 0-1 0 0,0 0 1 0 0,0 0 0 0 0,0 0 0 0 0,-1-1-1 0 0,1 1 1 0 0,0 0 0 0 0,0-1 0 0 0,-1 1-1 0 0,3-1 1 0 0,1-10-3617 0 0,-12-2-5880 0 0,-2 7 6402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6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1032 0 0,'0'0'760'0'0,"-5"0"-1452"0"0,0 0 104 0 0,5 2 76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6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24 708 0 0,'-12'0'905'0'0,"-3"-2"4432"0"0,12-19 3416 0 0,0 21-8681 0 0,0 0-1 0 0,-1 0 1 0 0,1 1 0 0 0,0-1 0 0 0,0 1-1 0 0,0 0 1 0 0,0 0 0 0 0,0 0 0 0 0,0 0 0 0 0,0 0-1 0 0,-3 2 1 0 0,2-1-38 0 0,1 0 0 0 0,0 1 0 0 0,-1-1 0 0 0,1 0 0 0 0,0 1 0 0 0,0 0 0 0 0,1 0 0 0 0,-1 0 0 0 0,0 0 0 0 0,1 0 1 0 0,0 0-1 0 0,0 1 0 0 0,0-1 0 0 0,0 1 0 0 0,0-1 0 0 0,1 1 0 0 0,-1 0 0 0 0,1 0 0 0 0,0 0 0 0 0,0 0 0 0 0,1 0 0 0 0,-1-1 0 0 0,1 7 0 0 0,0-9-26 0 0,1 0 0 0 0,-1 0 1 0 0,1 0-1 0 0,0 0 0 0 0,-1 0 0 0 0,1 0 1 0 0,0-1-1 0 0,0 1 0 0 0,-1 0 1 0 0,1 0-1 0 0,0 0 0 0 0,0-1 0 0 0,0 1 1 0 0,0 0-1 0 0,0-1 0 0 0,0 1 0 0 0,0-1 1 0 0,0 1-1 0 0,0-1 0 0 0,0 1 0 0 0,0-1 1 0 0,1 0-1 0 0,-1 0 0 0 0,0 0 0 0 0,0 1 1 0 0,0-1-1 0 0,0 0 0 0 0,1 0 0 0 0,-1-1 1 0 0,0 1-1 0 0,0 0 0 0 0,0 0 0 0 0,0 0 1 0 0,2-1-1 0 0,1 0-33 0 0,0 1 1 0 0,0-1-1 0 0,0 1 1 0 0,1-1-1 0 0,-1 0 1 0 0,0-1-1 0 0,-1 1 0 0 0,1-1 1 0 0,5-2-1 0 0,-7 2 18 0 0,0 0 1 0 0,0 0-1 0 0,0 1 0 0 0,0-1 0 0 0,0-1 0 0 0,-1 1 0 0 0,1 0 0 0 0,-1 0 1 0 0,1 0-1 0 0,-1-1 0 0 0,0 1 0 0 0,0-1 0 0 0,0 1 0 0 0,0-1 1 0 0,0 1-1 0 0,-1-1 0 0 0,1 0 0 0 0,-1 1 0 0 0,0-1 0 0 0,0 0 0 0 0,0-5 1 0 0,0 8 6 0 0,0 0 1 0 0,0-1 0 0 0,0 1-1 0 0,0 0 1 0 0,0-1 0 0 0,0 1 0 0 0,-1 0-1 0 0,1-1 1 0 0,0 1 0 0 0,0 0 0 0 0,0-1-1 0 0,0 1 1 0 0,-1 0 0 0 0,1 0-1 0 0,0-1 1 0 0,0 1 0 0 0,0 0 0 0 0,-1 0-1 0 0,1-1 1 0 0,0 1 0 0 0,-1 0-1 0 0,1 0 1 0 0,0 0 0 0 0,0-1 0 0 0,-1 1-1 0 0,1 0 1 0 0,0 0 0 0 0,-1 0-1 0 0,1 0 1 0 0,0 0 0 0 0,-1 0 0 0 0,1 0-1 0 0,0 0 1 0 0,-1 0 0 0 0,1 0 0 0 0,0 0-1 0 0,-1 0 1 0 0,1 0 0 0 0,0 0-1 0 0,-1 0 1 0 0,1 0 0 0 0,0 0 0 0 0,-1 0-1 0 0,1 0 1 0 0,0 1 0 0 0,-1-1-1 0 0,1 0 1 0 0,0 0 0 0 0,0 0 0 0 0,-1 0-1 0 0,1 1 1 0 0,0-1 0 0 0,0 0-1 0 0,-1 0 1 0 0,1 1 0 0 0,0-1 0 0 0,0 0-1 0 0,0 0 1 0 0,-1 1 0 0 0,1 0 0 0 0,-5 44 705 0 0,-1 21-70 0 0,6-63-614 0 0,0 0 0 0 0,0 0 0 0 0,1 0 1 0 0,-1 0-1 0 0,1 0 0 0 0,0 0 0 0 0,0 0 0 0 0,0-1 0 0 0,0 1 0 0 0,1 0 0 0 0,-1-1 0 0 0,1 1 0 0 0,-1-1 0 0 0,1 1 0 0 0,0-1 0 0 0,0 0 1 0 0,0 1-1 0 0,4 2 0 0 0,-4-4-58 0 0,1 1-1 0 0,-1-1 1 0 0,1 1 0 0 0,-1-1 0 0 0,1 0-1 0 0,0 0 1 0 0,-1 0 0 0 0,1-1 0 0 0,0 1-1 0 0,5 0 1 0 0,4-7-4218 0 0,-11 5 3594 0 0,-1 0 0 0 0,0 0-1 0 0,0 0 1 0 0,0-1-1 0 0,0 1 1 0 0,0 0 0 0 0,0 0-1 0 0,0 0 1 0 0,0 0 0 0 0,0 0-1 0 0,0-1 1 0 0,0 1-1 0 0,-1 0 1 0 0,1 0 0 0 0,0 0-1 0 0,-2-2 1 0 0,-2-5-2541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7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81 3148 0 0,'-12'-27'6622'0'0,"11"24"-6222"0"0,0-1-1 0 0,0 0 1 0 0,0 1-1 0 0,-1-1 1 0 0,1 1-1 0 0,-1 0 1 0 0,0-1-1 0 0,0 1 1 0 0,0 0-1 0 0,0 0 1 0 0,-1 0-1 0 0,1 1 1 0 0,-1-1-1 0 0,0 0 1 0 0,-5-3-1 0 0,6 6-387 0 0,1 0 0 0 0,-1 0 0 0 0,1 0 0 0 0,-1 0 0 0 0,1 0 0 0 0,-1 1 0 0 0,1-1-1 0 0,-1 0 1 0 0,1 1 0 0 0,-1-1 0 0 0,1 1 0 0 0,-1 0 0 0 0,1-1 0 0 0,-1 1 0 0 0,1 0 0 0 0,0 0 0 0 0,0 0 0 0 0,-1 0 0 0 0,1 0-1 0 0,0 0 1 0 0,0 0 0 0 0,0 0 0 0 0,0 0 0 0 0,-1 2 0 0 0,-21 37 438 0 0,13-22-312 0 0,5-9-30 0 0,0 1 0 0 0,1 0 0 0 0,0 0 0 0 0,0 0 0 0 0,1 1 0 0 0,0-1 0 0 0,1 1 0 0 0,0 0 0 0 0,1-1 0 0 0,0 13 0 0 0,0 2 206 0 0,2 0 1 0 0,1-1-1 0 0,7 34 0 0 0,-7-49-460 0 0,6 44 915 0 0,-8-52-864 0 0,0 0 0 0 0,1 0 0 0 0,-1 0-1 0 0,0 1 1 0 0,0-1 0 0 0,0 0 0 0 0,0 0 0 0 0,0 0 0 0 0,0 0-1 0 0,0 0 1 0 0,-1 0 0 0 0,1 0 0 0 0,0 0 0 0 0,-1 0 0 0 0,1 0 0 0 0,0 0-1 0 0,-1 0 1 0 0,1 0 0 0 0,-1 0 0 0 0,0 0 0 0 0,1 0 0 0 0,-1 0-1 0 0,0-1 1 0 0,1 1 0 0 0,-1 0 0 0 0,0 0 0 0 0,0-1 0 0 0,0 1 0 0 0,0 0-1 0 0,0-1 1 0 0,0 1 0 0 0,0-1 0 0 0,0 1 0 0 0,0-1 0 0 0,0 0-1 0 0,0 1 1 0 0,-1-1 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7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4060 0 0,'0'-7'12116'0'0,"-1"7"-11907"0"0,26-4 2125 0 0,31 2-3149 0 0,-40 1 1041 0 0,0 0-2211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8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5933 0 0,'2'3'8626'0'0,"1"11"-7360"0"0,-4 4-745 0 0,0-1 0 0 0,-2 1-1 0 0,0-1 1 0 0,-1 1-1 0 0,-8 19 1 0 0,3-9-256 0 0,5-11-489 0 0,1-1 1 0 0,1 0-1 0 0,-1 33 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8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10829 0 0,'34'-1'6602'0'0,"3"-4"-4249"0"0,82-18-4991 0 0,-108 21 2680 0 0,-3 3-3935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6:08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16574 0 0,'0'0'4016'0'0,"5"0"-3800"0"0,-5 4-600 0 0,0-2 380 0 0,0 0-492 0 0,-5-2-1212 0 0,0-8-2177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8T23:24:55.853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</inkml:definitions>
  <inkml:trace contextRef="#ctx0" brushRef="#br0">31073 3274 13606,'0'0'4434,"0"0"-3105,0 0-385,0 0-159,-37-18-145,30 16-112,-3-3-80,1 5-191,-2-4 223,2 1 16,1 2 96,-3-2-32,2 0-223,-2 2-1,2-2-96,-1-1-16,0-1-96,0 1 16,-2 0 16,-1-2-112,-1 5-16,-3-4 16,-3 3 0,0 2-32,-5 0-16,5 0 48,-5 4-64,5-1-48,0 1 48,3-4 16,1 3 0,4-3-48,0 0 64,-2 0 16,3 0-48,2 0 96,-4 0 16,1 0 32,-1 0-80,-5 0-32,4 4 0,-9 0 16,1 3-32,-1-1 16,-5 1 0,1 5-16,-5-5 32,1 4 1,1-2-1,1 2 16,-4-4-32,2 3 48,5 0-48,-5-3 80,3 2-80,2 0 16,1 2-48,-3 0 16,5 1 16,-2 1 48,5 1-64,0 1 48,1 1-64,-1 0 32,1-1 64,-2 4-16,-3 1-64,-1-5-48,1 8 48,-1-3 16,-3 0-16,3 3 16,0 1-32,1 2 96,0-2 16,4 1 0,0 2-32,3-2 16,0 2-16,1 0-64,2-3 96,-4 2-48,4-2-32,1 0 16,-2 2-16,-1-2-48,4 3 32,0 0 16,2 0 16,-2-4-16,1 4 16,2-3-32,1-1-80,3 0 16,-5 1 16,5 3 48,-3-3 32,0 4 32,1 1-16,0-2-16,-3 5-64,2-5 80,0 4-16,2-4-16,0-3-32,4 2 16,-1-2 64,1-1-48,2 0 0,0-3 48,0 2-48,0-2 16,0 3-16,2-3 48,1-2-48,-1 2 32,4 0-64,-5 3 0,4-5 0,-2 7 16,5-2 16,-3-3 80,2 4-64,-2 1-16,3 0 176,-4 2-112,4-2 32,-3 4-31,3-2-1,-4 0 0,4 3-32,-3-4 0,2 1 0,4-2 16,-3 2-16,4-2 0,-5-3 0,6 1 32,0 0-32,-1-2 16,1 2 0,-1 0 32,-3 1-144,4-1 16,-1 2 0,1-1 16,-6 1 32,6-2-48,-6 4 16,4-5-32,-1 1 32,-1-3 32,-1 3 0,4-3-48,-1-2 48,1 0 16,1-3-48,-1 4 48,1-4-48,2 1 96,-1 2 32,0 0 48,0 0-80,3-2 0,3 4-16,-1-5-48,-5 4 112,6 1-64,-2-5 80,1 6-112,1-3 48,-1 2 16,1-2-112,-1 2 0,1-4 16,0 2-16,3 0-16,-1 0 48,3-2 16,-5-1 16,5-1 0,-2 2-16,-1-3 0,-2-1-80,3-1 0,-3 3 32,0-4 0,0 0 16,-1 1 0,0-2-48,1-2 80,0-3-32,2 3 32,1-2-64,2-1 48,1 0 0,2-1 32,3 1 112,-2-2-15,1 3 15,2-3-112,1 2 32,3-1-32,-4 1 0,1-1-16,-1-1 48,1-2-48,-1 0-96,3 0-32,0 0 32,-1-5 48,4 1-16,-6 0 16,4 1-16,-1-1 32,-5-1 0,-1 5 48,2-2-16,-4-3-32,4 4 64,-5-2-64,5-4 32,-3 0 0,3-2 16,-3 2-32,4-1 64,-1-4-112,0 4-48,2-4 32,0 5-16,-1-2 64,1 3-32,-2-3 32,-2 2 0,-1-2-48,0 0 64,-3 0 32,1-4-16,0-1-32,-1 1 48,2-1-48,-1-2 112,-1 0-96,1 3 64,-3-1-64,-1-1 16,-3 3 48,-2-1-16,-2 2-48,-2-5-64,-1 2-64,-3-2 64,4 1-64,-1-3 64,1 0-16,-1-2 16,2-1-16,-2 1 64,1 0-16,-1 2-16,1-2 16,-1 4 16,-3-4 0,4 2 48,-1-3-80,4-1 64,-1-3-48,-1 0 32,6-2-32,-1-2-16,-2 2 48,0 0 16,3 0 32,-3 0-64,2 4 48,-7 1 32,2 0-80,-3-1 64,-2 3-32,-1-2-128,-3-1-16,2 3 48,-2-5-16,1 3 48,-4-1-16,4 0 16,-4-1 64,2 3-80,-1 1 64,0-3-16,-1 3 16,1 0-48,-1 0 80,-2 0-48,3-1 16,0 1 0,-3 0 0,0-3-32,0 3 96,1 0-64,-1-1-16,0 1 16,0 0-16,0 0 80,0 2-96,0-5 48,-1 3 32,-5-3-80,1 1-112,-3 0 80,4-1-48,-4-1 32,3-1 48,0 0-16,1 2 32,1-4-32,-2 3 64,0 1-32,-1-2-32,-2 1 48,-1 4-32,0-3 32,-4 3-16,0 0 48,3-1-80,1 1 64,-2 0-16,3 0 16,4 1-16,-1-1-16,0 0 80,-1 2-64,5 2 16,-4-2-48,-1 1 48,-2 3 32,2-2-64,-2 0-160,-3 5 80,2-2 32,-2-1 16,-1 2 32,5 1-16,-7-2 32,8 2-80,0-1 96,0 1-16,0-2-16,-1 2 0,1-1-32,5 1 32,-7 0 16,3 2 0,-2-2-32,2 2 48,-6-3-32,6 3 0,1 0 0,-4-2 16,3-1 0,-2 4 0,2-4-16,-3 1-16,2-2 64,0 2-80,-5-1 32,3 1 0,2 2-16,-5-2 0,2 1 48,-2 2-16,2-1-16,-2-1 16,2 2-48,-2-4 80,1 4-64,0-4 0,3 1-48,-5-2 64,1 3 16,2-1-64,-4 2 96,1-2-64,-4 2 16,1 0-48,1 0 16,-5 0 32,5 0-17,-4 2 17,4-2 0,1 0 0,-2 0 17,3 2-50,-4-1 82,7 1-49,-4-2-97,1 2 97,-4-2 0,1 2-32,3 3 48,-4-3-32,4 3 32,-2-3-16,-2 2-16,1 1 32,1-3-48,1 3 16,1-3 80,-4 2-80,4-2 0,0 3 48,-1-3-48,2 1 32,4 1-16,-6-2 16,5 3 0,-4-3 16,6 3-80,-7-2 64,3 2 16,0 0-64,-2-1 64,1 3-15,2 0-17,-4-1-81,1 2 65,-2-2-32,5 3 16,-1-4 0,-2 4 16,-2 0 0,5-3 16,-1 1 16,-4 2 0,5-4-64,0 1 32,-2 3 48,2-4-32,-2 4 16,3-4-48,-1 4 32,-1-3-16,-3 3 48,0 0-64,-1 0 32,2 0 16,-7 0-64,7 0 112,-2 0-112,1 0 64,-1 0 0,2-2 16,0 0-48,-2-1 32,1 1 16,1-2-48,-2 0 48,5 1-48,-4-1 32,-2 1-32,2 1 32,-1 0-16,2 2 0,-7 0-16,5 0 16,-1 0 64,-2 0-80,4 0 32,-5 0-32,4 0 80,-5 2-64,5-2 16,2 2-64,-7-2-16,7 0 48,3 0-16,-2 0 32,3 0 0,2 0 0,0 0 0,1-2 16,3 2-16,-4-2-32,5 2 32,-2 0 16,-1-3-48,3 3 16,-2 0-96,1 0-96,-4 0 48,6 0-64,-1 0 32,-3 0 16,4 0-112,0 0-64,0 0-113,0 0-79,0 0-544,0 3-1169,0-3-1569,0 0-3345</inkml:trace>
  <inkml:trace contextRef="#ctx0" brushRef="#br0">26726 3870 12470,'0'0'3249,"0"0"-2400,0 0-193,0 0 48,0 0-15,0 0-81,53-22-176,-36 22-96,3 11-64,0 12 513,5 8 639,0 7-895,1-2-273,1 2 288,1 1 112,1-3-192,4-5-175,-5-1-33,4 1-32,-2-4-128,-4 0 176,3-2 0,-4 2-48,5 2-128,-4 3 32,0-5-32,5 4 16,2 0-64,-7-4 16,5-4-16,-1 0-32,-5-3 64,-2-4-15,-2-1-17,-3 1-32,0 4 48,-4-2-80,2 5 80,1 1-16,3 1-64,5 0 64,3 0-64,4-3 32,4-2 0,-4-1 64,1-4-64,-7 1 0,-6-5 16,-1 1 32,-7 3 16,-5 1 32,-1 4 16,-2 7-48,-2 3-32,4 1-32,-1 1 0,-1-1 0,7 0 16,2-4-48,1-4 16,1 0 16,-2-3-16,2-5 0,-6 1 16,2 0 0,-3-5-32,-2 5 16,5 0 0,-2 2 16,4 5-32,-1 1 16,7 0 32,1 3-64,-1 1 64,1-1-48,0 2 32,-2-2 16,1-2 32,-3 2 32,1-5-32,-5 1-16,2-3-48,0 0 16,-2 0-48,1-1 64,-1-4-48,4 1 48,-4 0 32,0-2 48,4-1-48,-1 2-32,-2 1 16,1 4 48,4-2-48,-5 5 48,1 1 0,-2 4 16,4-1-47,-4 4 15,4 0-112,-2 1 112,4 0-112,2-3 48,0 2 0,-1-1 0,1-6 0,-1 3-32,1 0 16,-3-4 48,-2 0 16,4-1 48,-3 0-16,1 1-64,-5-3 48,7 1-64,-5-4 16,4 3-64,2-1 48,-3-4-16,0 1 16,1 2 16,2-2-48,-8 0 32,7 4-16,-5-2 48,4 7-16,-1-3 0,0 5 64,8-2-64,0 2 0,6-2 32,3-1-64,-1-1 0,5 1 32,-3-1-16,2 0 0,-5-1-48,1 3 64,-1-2-32,1 4 16,0 0-48,-1 1 64,1-1-16,4 0-32,3-1 48,8-2-32,5 3 48,4-2-32,5-3 16,8 5 16,3-2 16,1 4 96,2 1-80,2 3 32,-4-1-48,-1 2-16,0 1 0,-9-1-48,-1 0 64,-9 0-16,-4-2-64,-7-1-32,-9-2 64,-3-2-64,-6 0 48,-3-4-48,-2-1 64,-1-2-16,1-4-16,-1 0 16,1 2-16,4-2 64,3 0-96,5-1 112,1 1-128,4-3 80,0 1 16,4 2-32,-1 2-48,-6-2 64,3 1 0,-4-3-80,-1 4 48,-1 0 16,-4-2 0,4-1-32,-5-1 48,0-1-16,-1 3-32,-3-2 32,3-1 0,0 3 0,-2-1 16,5 4 0,-2-1-48,7 2 64,-1 3-64,9-1 0,2 0 32,2 1 16,1-3 0,-1 0-16,0-2 0,-1 2 0,-7-1 16,-3 1-32,-1 2-16,-1-2 32,1-1 0,-2 1 16,-5 0-16,0-2 0,-1 1 16,-5-2-16,-1 1 0,1-2 16,-1 2-32,-5 0 16,-2-3-16,1 1 16,-1 0 0,2 0 16,-2-3-16,2-1 0,-1-3 16,-1-2-48,-4-3 48,0 0 16,2-1-32,-3-1-32,0 3 80,4-3-48,3 2 0,5 0-16,-2 2 48,5-2 0,1 2-64,2 1 48,-1 0 0,4 2-32,-3-2 32,0 1-16,-2-1 0,-3 5-16,-3-5 32,-1 1-64,-2-3 80,4 4-48,-4-3 48,3 1-16,2 0 0,1-1-64,0 1 96,-3 0-48,5-2 16,-3 2-16,1-3-16,-6 1 32,4 1-16,-4-1-16,5 2 16,-7 0 32,1-3-48,-1 1 0,-2-1 48,0 0-64,0-1 48,-1 1 0,2-4 0,-2 5-16,4-3-32,0 3 48,-3-4 16,2 5-48,-3-5 0,5 6 16,-1-2-32,-1 2 48,1-3-48,1 3 32,1-1 0,2 1 16,3 0-64,5 2 80,3-2-64,1-3 16,2 3 48,-1-3-48,1 3 64,-5-2-96,5 3 64,-9-1-16,1-2 16,-3-1 16,-3 0-16,-1-1 0,-4 0-16,-5 1 16,0-2-48,-2-2 48,3 2-16,-2 3 0,-1-3 0,2 3 16,0-1-48,3 1 48,0 1-16,-4-1-16,0-3 48,0 3-32,-1-5 0,-3 2 0,-2-2 16,6 2-16,-5-2 0,5 3 0,-1-1 0,3 2 0,4-1-16,-2 1 48,5 0-48,-1 1 32,0-3-16,-2 3-16,1-5 32,-4 0-16,2 2 0,-5 0-16,0-2 48,1 3-112,0 1 112,1 0-48,4 3 16,1 2 16,5 1-48,-4 3 32,3-2-16,-1 2 32,1-3-16,-3-2 16,-2-3-48,1-1 64,-7-1-32,5-3 16,-2 0-16,4 0 0,2 0 16,2 0-32,3 0 48,-4 2-48,-1 0 16,-1 2 0,-1 3-16,-6-2 0,-2 4 16,1 0-16,-4 0 0,4-2 32,-6 1-32,2 2 32,1-4-48,-2-1 48,2-3-16,0 3 0,-3-5 0,2 4 16,3-4-16,1 3 16,-5-2 0,7 2-16,0-3 16,1 4-32,4-1 16,0-1 0,-3 0 0,2 3 0,-3-3 0,2 3-16,-1-4 16,-4 2 16,3 1-48,-1 3 48,1-2-16,-1 3 0,4 4-16,1-3 32,-1 3-16,1-2 0,-1-3 0,-1 0-16,-2 0 48,-1-3-48,0-2 16,-4-2 16,2 3 32,-6-3-80,2 0 32,3 2 0,-2 0 0,0 2-16,3-1 16,0 1 32,0 1-64,1-1 32,-6-1 0,5 1 0,-1-1 0,-3-2 0,4 4 32,-2-3-32,1 1-16,0-1-16,1 2 48,-1 1-16,-1-3 0,-1 2 0,-1-1 0,3-1 0,1 0 32,-5-2-16,4 5-80,1-3 80,-4 0 0,4 1 16,-6-1-48,2-2 16,1 0-32,-3 0 32,0 0 32,0 0-64,0 0 80,0 0-96,1 0 112,-1 0-80,0 0-32,0 0 16,0 0 16,0 0-96,0 0-80,0 0-128,0 0-352,0 0-881,0-14-1472,0-4-1874,-4-9-5745</inkml:trace>
  <inkml:trace contextRef="#ctx0" brushRef="#br0">19350 4087 10821,'0'0'5234,"0"0"-3825,0 0-737,0 0 721,0 0-481,0 0-143,25 1 303,-11-1-47,6 0-273,5-1-128,-2 1 129,5 0-81,-2 0-464,2 0-96,3 0-16,-5 0 96,5 1-96,-4-1-16,5 0 16,-4 0-16,2 0 80,1-1 113,-4-2 63,0 3-160,-2 0 32,-1 0-112,0 0-32,-1 0-32,-4 3 32,1-2-32,0 6 16,0-7-16,5 3 208,0-3-112,3 0-48,4-7-32,1-4-112,2-1 128,-1 1 128,4 2 0,-6 2 49,1 3-49,-2 4-144,-2 0-64,-4 0 64,3 2-16,-3 3 16,0-1-48,-2 3 48,2-3-16,-4 1-16,4-1-16,1-4-32,-1 0-16,2 0 32,1 0 112,1 0-128,-1-2 0,0 0-48,1-5 48,2 5 64,2-3-32,1 1-16,2-1 48,1 1 0,0-1-16,6 3 0,-4-3-16,1 1 48,4 0 32,-2 1-16,0-1 16,3 4 16,0-3-16,-1 1-176,5 0 96,0 0 48,-1-1 48,2 1-64,3 0 48,-4-2 0,4 1-32,-4-1-32,3 4 80,-6-3-16,-1 3 16,0 0-112,0 0-128,-2 0 112,-1 3 0,3-3-32,3 0 48,-3 2 48,3-2 0,-1 0 16,2 0 16,0 0 16,-5 0 16,1 0 0,-1 0-96,-2 0-80,-2 0 0,-3 0 48,0 0 0,1 2-16,-6 1 64,4 1 0,-2-2 0,-1 0 32,2 1-32,-2-1 0,2-2 16,-2 2 0,-2 3 0,0-5 48,-3 2-48,4 0 32,-5 1-256,5-2 112,1 2 64,3-1 0,-2 0 16,6-2-48,-3 0 80,3 0 0,4 3-16,-5-3-16,-1 0 16,1 0 48,5 0-64,-4 0 96,5 0-48,-3 0 32,0 0-128,3 0-64,3 2 48,1-2 16,-1 0 32,0 2 0,3-2 64,-2 2-64,0 1 48,-4-1 32,3 0 0,-3-2 48,0 3-64,0-1-96,5-2-64,-2 0 48,1 0 0,4 0 64,-3 0 0,2 0 0,1-5-16,-3 3 64,1 0 16,-5 2 32,-2-5-16,-5 5-48,-4 0-144,1 0 0,-7 0 80,-1 0-48,-1 0 80,-4 0 0,-1 0-16,4 0 32,-8 0-48,6 0-16,-3 0 32,0 0 48,5 2-32,-7 1-16,7-1 48,-1 0-32,1 3 16,-3-3 16,-1 2-16,-6 1 16,-4-5 0,-4 2-384,-5 0-176,-3-2-304,-6 0-273,-1 0-224,-3 0-1264,-3-4-256,4-1 144,-4 1-1489,3 0-2593</inkml:trace>
  <inkml:trace contextRef="#ctx0" brushRef="#br0">23737 10287 13510,'0'0'3506,"0"0"-3186,0 0-240,0 0 1409,0 0 47,0 0-399,10-4-257,-6 4-95,-1 0 223,0 0-288,2 0-175,0 0-225,-2 0-96,3 0-80,0 4 112,2-1-96,-2 1 0,7 3 16,-3-3-32,3 5 32,2-5-15,-1 3 223,5-2 16,-1-3-128,3 1 32,-1-3 32,3 0-160,2 0-128,0-10-48,4 6 0,-1-7 16,1 4-16,4-2-16,-5 5 96,3-3-15,-5 0 47,5 2 160,2-4-64,1 3-176,3-3 32,8-5-32,-1 1 32,2-1-32,2-2 96,2 0-192,1 1-16,-5-1 32,-1 3 32,0 2 16,-4-1 0,-4 1 80,-5 4-112,1-2 96,-5 2-32,-3-1-48,3-4 32,-1 3 64,-2-2-48,5 0 0,-1-3 48,2 2-80,-1-1 0,-1 2-112,-3-2 96,-1 2-32,-3-1 48,1 1 0,-3 0 0,2-1 16,1-3-32,-1 2 48,3-6-32,0 4 48,-1-6-48,3 1 32,-2-1 48,-4 1-48,4 0-112,0 0 48,-2-1 16,2 1 0,-2 5 32,-1-5-32,1 1 48,-1 2-32,-5-2 16,3 1 0,-1 1-112,-5-2 80,1-3-32,2 2 32,2-3-16,-5 0 0,6-1 16,-3-3 48,-1 2-64,1 0 80,-2 1-32,-3 1 16,1 0-48,-2 3 32,-5 0 32,2-2-48,-1 2 80,-2-3-112,3-2 0,-3 0-64,1 1-112,-5-3 64,5 0 64,-4 4 64,-2 3-48,0-3 96,0 8-32,0-1 16,-2-2-16,-4 2 0,5-4 32,-2 2-32,3-3 0,0-1 16,-3-3 0,3-2-48,0 0 64,0 0-16,0 0-16,0 5 64,0-3-48,0 5 0,0 0-48,-5 2-48,0-1 80,-3 4 16,1-3-48,-1 3 64,3-4-112,1 4 32,-1-4 32,2 2 0,1-2 0,-4 1 16,5 1 0,-4-2-64,-1 1 64,1-2 0,-4 0 0,3 2 16,-7 0-16,7 0 0,-5 0 16,2 0 0,3 0-16,-1 2 64,0 0-96,0 1 80,1-1-48,0 2 0,0-2 32,0 1-16,-1-1 64,0 0-80,1 1 32,-4-1-48,2 0 48,1 1 0,-1-1 0,2 2-32,0-2 48,-1 1-48,1 1 48,0 3-32,0-3-64,-2 3 16,2 2 0,-2 0 16,0 0-32,-1 0 32,1 0 0,2-2 0,0 2 0,-5 0-32,3-4 48,0 1-16,2 1-16,0 0 32,0-1 32,-5 1-96,3 0 80,1 0 0,-3 0-16,1 1-48,-2-1 48,2 2 16,-2 0-80,3 2 32,-1-1-16,1 1 80,0 0-80,4 2 80,-4 1-16,0-3-16,2 3 16,-5-3-64,2 1 80,-7-1-112,1 0 16,-2 0 32,0-2 16,1 2 32,1-2-16,2 2 0,4 0 16,-2-1 0,5 1-16,-2-2 16,2-2-16,1-3 16,1 1-32,-1 1 16,0 1-16,2 2 64,0 0-80,2 5 0,-2 1-48,-1 1-65,4 0 49,0 2-64,0 0-128,0 0-96,0 0-64,0 0-128,0 0 79,0 0 113,0 0 48,0 0 48,0 0 0,0 0 144,0 0 48,0 0-80,0 0-145,0 0-351,0 0-144,0 0 95,-1 0 1,1-3-16,0 3-177,0 0-79,0 0 159,-3-1 129,3 1 384,0 0 240,0-3 64,0 3 0,-2 0 16,2 0 0,0 0-16,-3 0-32,3 0-80,0 0-128,0 0 128,0 0 128,0 0 32,0 0 96,0-2 192,0 2 208,0 0 32,-3 0-95,3 0-17,0 2-96,-6 12-208,-5 6 272,-5 11 241,-1 5 239,-4 3-96,1-1-416,1-2-15,5-9 31,3-9-32,7-5-256,2-6-96,2-2-64,0-5-32,6-5-176,7-6 448,-1-9 64,8-3-432,-4-8 32,4-8 0,-5-1-16,-1-1-48,-1-2-16,-6 3-81,1 6 209,-5 7-64,-3 7 224,0 6-64,-3 8 32,0 2 48,3 1 129,-2 3-65,-1 0-64,3 3-144,0 3 48,8 1-32,1 4 16,12 1 16,7-5 112,9-3 192,6-4 112,4 0 96,1-10-160,-6-1-128,-7 2-144,-5 1-48,-12 1 0,-8 2-576,-7 5-384,-3 0-657,-7 0-1360,-10 0-2546</inkml:trace>
  <inkml:trace contextRef="#ctx0" brushRef="#br0">25692 12151 11637,'0'0'3282,"0"0"-2162,0 0-31,0 0 79,0 0-143,-32-10 63,25 4-415,3 1-385,2 0 112,-4 1 144,1-3-176,4 3-192,-5-1-79,-1 1-65,0-3-16,1 2 32,-1-2-32,1 1 16,0-3 0,-2 0-16,2-2 96,0-1 224,0-1-80,1-1-160,3 3 32,-4-5 96,2 3-112,2-1-96,-1-1 16,0 3 0,-2-3 0,5-1 0,-3 5 32,3-5-48,0 0 0,0 5 16,0-5-48,0 5 48,0-2-32,0 1 32,0-2-16,-2 1 16,2-1 16,-3 1 80,3-2-16,0 1-80,0-2 81,0 3-97,0-1 64,0 1-32,3-1-32,-1 1-16,-2-1-32,0 1 16,0 1-16,0 1 32,0-2-32,0 2 48,0-1-16,0 1 16,0 0-32,0-1 32,0-1-48,3-1 32,0-1 0,-1-4-32,4 4 96,-6-5-80,5 4 0,-1-4 16,1 1 16,0-1-16,1 2 32,-2-2-32,1 3-32,0-2 48,2 1-16,-2 2 16,1 1-16,-1 1 16,-3 1 0,5-3 0,-1 0-32,1 0 32,-1-2-32,0 1 32,2-2 32,0 4-64,-4-4 48,4-1-32,-3 5 32,1-1-80,0-2 32,0 2-16,2 3 0,-2-3-16,2 0 32,0 2-16,1-1 16,-1-1 32,0 5-48,-1-5 48,1 5-32,-3-1 32,4 1-32,-3 1 32,2 0 0,-3-1-16,2 2 32,3-4-64,0-1 32,0 1-16,-1-1 16,3-2 0,2 0 0,-4 1 16,-1-1 48,-1 2-80,0 3 48,2-2-32,-3 4 0,-1-1 48,0 2-64,5-4 32,-2 4-32,4-1 0,5-2 16,-1-1-16,3 1 96,1 1-64,-1 2 16,0-4 64,-6 6 16,4-4-16,-4 6-64,-1-3-32,-1 3-32,1-3 32,0 2-48,0 1 48,-1-3-64,1 1 96,1-1-32,-2-2 0,-1 2 0,-2-2 16,4 0-48,-6 2 32,1-2 0,3 2 16,-5-1 16,7 1-48,-3-2-16,3 2 32,2-2-16,5 2 16,-1-4-48,1 2 80,5-2-64,-5 4 48,5-2-16,-5 5 16,0-3-48,-1 2 32,-5 5 0,1 0 16,-2-2-16,-4 2 16,3 0-16,2 0 0,-1 0 16,-4-2-32,4 0 48,2 2-32,-1-5 48,0 5-64,-2 0 32,1 0-16,-1 0 48,1 0-48,-4 0-48,3 0 64,4 0-64,-4 0 96,5 0 32,2 0-16,-5 0 16,4 0 16,1 0-32,-3 0-32,1-2 48,-5 2-48,2 0 112,-2 0-16,1 0 16,-4 0-32,3 2-48,-1-2-16,-1 5 0,0-1 0,3-2-32,-4 1 32,2-1 16,-2 2 16,1-1-16,2-1 17,-1 0-1,-2 3-48,4-3 80,-1 3-64,2-1 16,-2 0-64,1 3 32,-1-2-48,-3 2 80,4 0-32,-1-1-32,1-1 32,-1 1 48,-1-3-64,-2 1 32,4 0 0,-1-1 16,-4 1-32,4-2-16,-4 1-16,3 1 32,-2-1-32,2 1 0,-5-1 16,7 1-16,-6 0 0,1 1 0,3-3-48,-5 3 64,5-1-32,-2 0 32,-1 1-32,0-3-16,-4 3 16,1-3 16,1 0-16,-1 2-16,-2-1 48,-1 1-64,1-4 64,-2 3-32,-1-1 16,0-2-64,0 0-64,0 0 64,0 0-16,0 0-112,-4 0-209,4 0-111,-2 0-416,-4 0-625,-2 0-784,2-2-2465</inkml:trace>
  <inkml:trace contextRef="#ctx0" brushRef="#br0">27364 10259 11525,'0'0'1777,"0"0"-880,0 0 1584,0 0-544,0 0-497,0 0-335,-10 15-353,10-10-224,0 6-208,3 5-143,7 6 175,7 5 800,1 7-63,4 0-417,-2-2-448,3-4-144,-10-5 0,-4-3-48,-4-6 16,-5-1-32,-2-1 48,-10-4 48,-7-1 32,-3 0-80,-2-2 0,0-1-16,7-1-32,7-2 48,5 2-544,5 0-1040,5-3-1586,10 0-1712,1-7-5571</inkml:trace>
  <inkml:trace contextRef="#ctx0" brushRef="#br0">30325 2774 3121,'0'0'7764,"0"0"-5107,0 0-896,-8 50-112,4-25 0,-4 4-401,3 2-528,1-4-111,1-1-33,-2-6-128,5-7-160,0-6 32,0-3-127,0-4 191,0-4 704,0-16 145,5-6-465,2-9-528,1-8-112,1-4 0,-1 0 48,3 4-304,-3 9 16,-2 7 96,0 11-16,-1 7 16,3 7-32,-1 2-80,3 4 48,-1 6 80,5 3-16,0 3 32,-2 6 0,1-2 96,-1 3 48,-6-3-48,0 0-48,1-4 16,-6-5-16,5-4-32,-6 0-96,2-7 96,3 0 16,1-7 0,0-9 97,8-4-113,-2-7-64,1-7 16,1 3-64,1-1 48,1 5-33,-2 7 81,-2 9-64,4 11 48,1 7-64,1 17 48,-4 8 0,-1 6 112,2 2 1,-4-1 31,1-8-96,-5-6 16,-1-7-641,-2-7-431,-2-4-65,1-4-623,-3-3-1394,0-7-1296,0-9-4258</inkml:trace>
  <inkml:trace contextRef="#ctx0" brushRef="#br0">30995 2795 7155,'0'0'3250,"0"0"-1730,0 0-447,0 0 368,-31-27-465,20 23-80,6 1 113,1-1-241,-7 1-111,3 1-193,2 0-112,-5 2-144,2 0-80,-4 0-32,-1 0-64,2 7 32,-2 4-16,2 2-32,1 1-16,3 3 64,3-1-112,5 0 32,0-2-32,0-3-16,11-4-128,2-3-32,4-4 320,0 0 0,6-7 224,-3-8-224,0-1-16,-6 0-16,5-2-32,-13 5-32,2 2-16,-3 4-64,1 2 32,-6 5-64,0 0-144,0 2 64,-3 8 304,0 3-144,-2 1 112,3-1-32,2-2 32,0 0-128,0-6-32,7-3-496,0-2-193,1 0-287,0 0-401,-4 0-1536,1 0-417,1 0-3009</inkml:trace>
  <inkml:trace contextRef="#ctx0" brushRef="#br0">31206 2673 10149,'0'0'3377,"0"0"-1616,-42 34-496,23-16-65,5-5-191,2 1-321,4-2-256,5-4-288,3-3-96,0-3-208,5 0-96,7 1 400,7-3-496,-2 0 928,0 0-608,3 0 160,0 0 48,-4 1-128,-7 6-96,-4 2-64,-5 5 0,0-3 192,-7 5 64,-3 0-32,-6-5-160,2 2 96,-1-6-32,-1 0 0,10-3 16,-5-4-64,8 0-272,3-6-208,0-3-977,8-7-2577,4 0-752</inkml:trace>
  <inkml:trace contextRef="#ctx0" brushRef="#br0">31434 2613 3586,'0'0'11813,"0"0"-8115,0 0-2258,0 0-815,-36 4-129,21 9-128,-3 1-144,3 4-112,3 0-96,5-2 16,4-1-16,3-1-48,3-2-64,10-4 0,1 1 160,1-2-144,1-4 176,-7-2 208,2-1-192,-5 5-144,-6-3-48,0 5-32,0 2 144,-5 2 0,-7-2 144,3 5-128,-7-1 0,4-4-80,-1-2-432,3 0-256,3-5-177,1-2-1215,2-2-1874,4-10-3090</inkml:trace>
  <inkml:trace contextRef="#ctx0" brushRef="#br0">36554 10533 6067,'0'0'5682,"0"0"-2480,0 0-1633,0 0-289,0 0-255,0 0-433,5 5-400,-5 10 96,-5 11-64,-3 5 112,2 9 1329,-5 10-512,2 4-97,-4 2 273,-1-2-401,5-2-336,0-5-191,1-7-81,3-6-208,-1-7-32,5-7-32,1-4-32,-3-5-208,3-6-448,0-5-961,0-9-1184,0-14-641,3-5-5810</inkml:trace>
  <inkml:trace contextRef="#ctx0" brushRef="#br0">36212 10616 6803,'0'0'32,"0"0"4514,0 0-2129,0 0-864,0 0 80,0 0 48,0 47-209,8-15 161,4 11 448,4 4-208,1 2-593,6 1-559,-1-7-305,1-7-112,-3-7-144,-3-6-112,-1-6-32,-4-3 0,-5-2-16,-1-4-256,-5-3-224,-1-5-497,0 0-95,0 0-97,-1-12-1136,-2-3-1569,0-4-3537</inkml:trace>
  <inkml:trace contextRef="#ctx0" brushRef="#br0">36688 10312 6211,'0'0'1921,"0"0"-449,0 0 81,0 0-160,0 0-113,0 0-63,-5-5-209,5 3-127,0 0 47,0 2 1,0-5-33,0 3 16,0-1-111,3-1-209,3 0-144,2-1-144,3-4-128,3 2-143,0-4 15,0 4-16,3-2 240,-3 5 32,-2 0 0,1 1-96,-6 3-96,3 0-64,-6 4 48,1 3 16,1 5-64,-4 1-32,2 5 128,-4 2 32,0 3 97,0 1 31,-1-1-160,-4 2-48,-6 0 0,4-5-16,0 0 80,-6-2-96,6-4 64,1-5 0,0 0 0,0-5-48,6-4 0,0 0-48,0 0-16,0 0 16,0-4-112,6-1 16,0-2 64,7 3 16,-3-1 0,3 5 0,2 0 96,-1 0 64,-1 0 80,5 3 17,-4-1 63,5 2-208,-5-4 16,-2 0-16,1 0-16,-6-2-16,1-2-48,-3 1-32,1 1-16,-5-3 32,4 4-64,-5-2-192,0 1-464,0 2-513,0 0-1232,0 0-801,-5 0-1696</inkml:trace>
  <inkml:trace contextRef="#ctx0" brushRef="#br0">35634 11388 2737,'0'0'3346,"0"0"-209,0 0-512,0 0-1040,0 0-304,0 0-385,6-11-79,-4 8-225,3 3-16,1-1-16,-2-2-63,1 1 47,6 2-48,-5 0 192,6 0-111,7 0 1055,1 2-575,2 1-241,6-3-176,1 0 65,9 0-33,-3-7-256,1 0-112,-2-2-47,-3 5-33,-5-3-48,-1 2-48,-6 3-32,-5 0-240,-2-1 176,-1 3-32,-2 0-32,-1 0 32,3 0 16,-5 0-16,8 0 48,-2 0 16,1 0 128,1 0 112,1-4-96,2 0-16,3-3-48,1 2 48,-1 1-64,-3 0-64,3 1-31,-3 3-1,3 0-48,-4 0 16,-1 0 16,-1 0-48,-1 0 64,-3 0-32,0 4 32,-3-1-64,4-3 64,-4 0-32,0 0 32,1 0-48,3 0 64,-2-7-32,0 3 16,5-1 0,-1 1-32,-4 0 80,4-2-96,-3 5 32,3-4 16,-1 3-16,-4 2-32,-2-3 32,2 1-32,-3 2 16,1 0 0,-6 0 0,0 0 0,0 0-16,0 0 0,0 0 16,0 0 0,0 0 0,0 0 0,0 0-32,0 0-80,0 0-113,0 0-143,1-2 48,-1 2-128,0-2-64,0-1-305,0 3-255,0-4-593,0 1-448,-1 2-896,-7-4-2322</inkml:trace>
  <inkml:trace contextRef="#ctx0" brushRef="#br0">36150 11618 7972,'0'0'5922,"0"0"-4465,0 0-1217,0 0 1649,7 51 192,-1-21-736,-5 10-209,7 1 145,-3 4 47,-2-2-383,0 0-353,-3-6-208,0-4 16,-6-5-80,1-1 17,-3-2-129,4-7-48,-4-4-112,0-5 16,4-5-64,-1-4 48,0 0 48,5-11-144,0-5-192,0-2 128,8-7-16,-2-2 144,7-7-32,-1-1 0,2-8 0,-2-4 0,1-5-160,-6-2-113,0-2-303,-1 1 272,-1 6 16,-1 6 176,1 6 112,0 7 16,2 5 16,4 7-16,-2 5 48,4 2-32,-1 4 16,7 0 48,-2 5-64,0-1 0,0 3-16,2 0 48,-5 0-80,4 7 80,-9 2-48,2 2 48,-1 3 16,-6 0 32,2 1-16,-4 1-80,-2 4 48,0-2 16,-8 2-64,1 0 32,-3 1 0,-2 1-16,-4 1 0,4-3-16,-2 1 80,-2-1-112,1 0 96,1 0-48,-5-2 16,5-2-16,-1 0 16,-1-8-16,4-1-32,3-2 80,3-3-208,-1 0 0,4-2 32,0 0 48,3 0 32,0-2-32,6 0-64,1-3 128,6 3 128,0 0 80,-1 2 80,1 0-16,-4 2-160,-1 5-48,-1 4 17,1 0 63,-3 5 112,3 0-48,-1 4-112,6-2-32,4 0-64,0 3 80,6-1-80,-1-5 80,1 4 80,-1-4 224,-4-6-320,-1 1-32,-1-9-112,-7-1-432,1-1-192,-4-11-353,-5-3-976,2-8-816,-3 0-2898</inkml:trace>
  <inkml:trace contextRef="#ctx0" brushRef="#br0">30524 10389 5282,'0'0'10485,"-49"13"-9236,25-1-737,-3 3 288,-4 6 225,5 4-193,-5 4 1,9 5-1,4 7 160,5-1 321,13 2-304,3-3-465,14-8-176,14-4-208,2-11-64,9-12-64,0-4-80,3-20 0,-5-7 192,-3-7-176,-6-6 48,-9-5-80,-7-4-48,-5-8-144,-7 1-96,-3-5-48,-3 0 79,-4 3-383,-6 4-240,0 7 479,1 7-111,-2 10 448,3 10 80,2 9 48,1 6 144,5 5 192,3 5-160,0 10-96,12 8-16,1 8 161,-1 12 1151,2 7-175,-2 8-113,-5 2-399,-1 4-97,-2-4-288,-1-3-160,-1-7-80,3-10 0,1-5 0,-5-12-48,7-3-144,-3-10-848,3-10-817,2-5-1361,-3-13-847,-1-7-6740</inkml:trace>
  <inkml:trace contextRef="#ctx0" brushRef="#br0">30875 10408 8100,'0'0'4690,"0"0"-1040,0 0-2274,0 0-607,0 0-33,0 0 368,14 46 1329,-14-13-304,7 3-832,0 5-369,4-3-79,-1-7-401,2-1-288,5-8 32,-3-6-48,0-7-32,-2-7 32,4-2-16,-1-6 1,-5-10-65,2-9-32,0-4-32,-1-8-16,-1-5-32,0-1 16,-5-2-49,0 7 33,-2 4 0,-2 7 112,2 11-48,-3 5-32,2 7 0,-2 2 0,0 2-32,0 0-288,0 4-624,0 2-577,-5 4-1584,1-1-1537,-4 2-5539</inkml:trace>
  <inkml:trace contextRef="#ctx0" brushRef="#br0">30817 10156 624,'0'0'12022,"0"0"-7684,0 0-2417,0 0-321,0 0-95,0 0-144,-25 9-257,25-9-383,1 0-529,12 0 0,7 0-96,5 0-16,13-4 432,4-2 400,0-4-447,2 1-209,-4 1-144,-11-2-64,-4 1-48,-8 2 48,-4-1 0,-6-4-48,-2 1 16,-5 0 0,0-5-16,0 3-16,-6-3-48,-5 2 32,-1-2 16,2 5-32,-8 2 16,5 2 0,-4 0 32,2 3 16,1 0-64,3 4 48,3 0 0,3-3 0,4 3-32,1 0-609,0 0-383,0 0-657,6 0-544,0 3-864,1 1-2162,0 0-8163</inkml:trace>
  <inkml:trace contextRef="#ctx0" brushRef="#br0">30625 11501 10341,'0'0'4178,"0"0"-961,-49 8-2609,21 11 49,-2 3 335,-1 5-175,-1 2 63,10 1-176,5-1 97,3-4-241,14-5-224,3-7-160,14-6-112,11-7 96,8-7 112,1-13 32,0-10-31,0-6-113,-4 1-96,-8-6-112,-7 5-16,-8 0-128,-6-2-113,-4 6-127,-1-3-160,-10 3-16,-3 0-1,1 8 209,0 1-64,3 7 432,1 8 32,3 1 64,4 7 48,2 0 0,0 15-64,8 12 48,4 9 641,1 9 351,1 9-176,-2 2-319,0 1-289,-1-6-272,-8-5 16,-1-10-32,-2-2 16,0-7 16,0-7-32,-2-5-224,2-3-577,-3-8-431,0-4-657,3-9-816,0-13-4226</inkml:trace>
  <inkml:trace contextRef="#ctx0" brushRef="#br0">30403 11010 9588,'0'0'3666,"0"0"-2145,0 0-417,0 0-15,0 0-113,0 0-416,-5 2-95,21-2-161,9 0 48,15-7 512,8 3 1393,11-5-112,11 0-640,7-2-737,-4 0-447,-3 1-145,-5 1 16,-5 1 304,-10 1-208,-7 0-128,-8 0-48,-6-2 16,-9 5-64,-7-3-64,-6 2 64,-1 3-80,-6 2-112,0 0-288,0 0-576,-7 2-1057,-4 3-1521,-2 4-464,1-3-9268</inkml:trace>
  <inkml:trace contextRef="#ctx0" brushRef="#br0">30971 11246 8932,'0'0'5523,"0"0"-3090,0 0-1233,0 0-463,0 0-17,9 38 304,-12-2 561,-3 9 352,-2 9-416,-3 5-257,4-1-255,0-8-289,0-5-224,2-7-288,5-11-64,0-9 1,0-5-65,0-6-80,5-2 64,2-5-48,0 0-48,5-5-64,2-3-193,5 1-223,-1 0-80,2 2-32,-3 5-369,-1 0-335,-10 3-801,0 4-593,-6-3-1728,0 1-5794</inkml:trace>
  <inkml:trace contextRef="#ctx0" brushRef="#br0">30895 11474 10981,'0'0'5443,"0"0"-2226,0 0-2177,0 0 161,0 0 16,0 0-129,37 35-544,-12-28-79,8-2 111,5-5-320,1-3-112,0-6-64,-7 1-48,-2-4-896,-8-2-945,-7-1-1057,-3-5-3777</inkml:trace>
  <inkml:trace contextRef="#ctx0" brushRef="#br0">31892 10786 8756,'0'0'6867,"0"0"-3905,0 0-1682,45-14-239,-20 14 463,6 0 833,2 0-832,1 4-705,4-1-511,-8 0-209,-2-2-32,-7 2-32,-3-1-112,-5-2-673,-6 0-399,-1 0-337,-5 0-64,-1-5-224,0-2-1136,-1 1-2209</inkml:trace>
  <inkml:trace contextRef="#ctx0" brushRef="#br0">31996 10994 10917,'0'0'2865,"0"0"-1840,0 0 495,38 7 1458,-24-6-1682,11 2-335,1-3-337,7 0-32,-7-7-351,5 1-209,-4-1-144,-7 0-1089,-8 7-592,-6-2-912,-6 2-2193</inkml:trace>
  <inkml:trace contextRef="#ctx0" brushRef="#br0">32687 10750 10389,'0'0'6579,"0"0"-4242,0 0-1009,0 0-127,0 0-609,0 0-144,26-37-31,-7 23-97,0 1-112,7-3 64,-8 0 48,3 2-160,-3 3-48,-8 2-128,-6 2 32,2 7-16,-6 0-192,0 12 32,0 8 176,0 2 96,0 5 176,7 3-16,8-6-111,8-8-33,2-4-48,5-11 16,-1-1-48,2-13 32,-3-3-64,-9-2 48,-1-2-160,-8 4-288,0-2-513,-8 7-303,1 2-481,-3 5-400,-3 1 208,-2 3-1841,-4 3-5218</inkml:trace>
  <inkml:trace contextRef="#ctx0" brushRef="#br0">32897 10805 6323,'0'18'-48,"0"-16"4002,-3 1-1121,0 4-992,-3 1 144,-2 5-385,-3 8-543,-1 4-193,0 4-223,2 0 127,-2 3-32,1-1 81,3-4-17,7-2-96,1-3-399,4-6-81,12-5 48,10-4-80,2-3-64,2-4-64,2 0-48,-6 0 64,-1-6-112,-11 4-64,-3-3-768,-6 3-417,-5 2-16,0 0 161,-3-2-257,-4-3-1136,0-4-2193</inkml:trace>
  <inkml:trace contextRef="#ctx0" brushRef="#br0">32922 10273 5971,'0'0'6051,"0"0"-4227,-30 16-719,13-1 400,-1 5 383,-3 3-639,3 0-289,-2 1 81,1-6-433,13-2-224,0-5-192,4-8-128,2-3-192,8-11 32,6-10-224,4-11-672,4-5 207,1-11-431,2-6 63,-5 2 81,-6 7-993,-1 9 880,-2 12 1313,-4 10 545,-5 14-561,3 7 128,1 13-480,-5 10 304,5 5 2561,1 4 384,0 3-1216,6-3-784,5-8-561,-1-11-320,5-4-48,3-12-64,1-4-1137,-7-6-1056,-4-9-1872,-4-6-3779</inkml:trace>
  <inkml:trace contextRef="#ctx0" brushRef="#br0">32897 10805 6259,'0'0'96,"0"0"-3121,0 0 912</inkml:trace>
  <inkml:trace contextRef="#ctx0" brushRef="#br0">33495 10784 6051,'0'0'6675,"0"0"-4002,-40 2-1745,20 5-303,-3 4 191,-2 5-96,3 4-143,-1 2-177,3 5 96,6 3 417,6 1-65,5-2-304,6-2-416,11-4-32,9-10-64,5-6 80,5-7-80,-4-9-96,1-11 128,-3-9 64,-3-3-16,-4-2-63,-8-4-17,-5-5-289,-4 0-127,-3-1-400,-3-3-369,-7-3 17,1 0-289,-5 8-400,8-1 529,-5 14 1072,6 4 672,2 9 352,3 9 337,3 5-145,7 4-336,0 16-383,3 9-241,-4 14 272,4 8 1521,-6 8-577,-1 1-463,-4-2-289,-2-9-128,0-6-176,0-9-208,0-10 32,0-4-80,5-7 0,-2-4-945,0-7-1456,3-2-1889,0-12-3233</inkml:trace>
  <inkml:trace contextRef="#ctx0" brushRef="#br0">33452 11195 5987,'0'0'3665,"0"0"-1712,0 0-1280,0 0-65,0 0 160,0 0 17,-14 6-449,14-3-144,0-3 48,0 0 432,0 2 81,0-2-65,0 0-64,1 2-128,7-2 65,4 0-49,13-4 112,8-5 945,7-5 112,16 1-529,3-5-319,6 2 175,-2 5-464,-5 2 273,-12 6-625,-9 3-144,-10 0-96,-9 5-336,-7 2-33,-6-5-191,-2 3-64,-3-4-241,0 2 193,-5-3 16,-1 0-641,-2-3-1216,-4-1-2545</inkml:trace>
  <inkml:trace contextRef="#ctx0" brushRef="#br0">33744 10728 5875,'0'0'9076,"0"0"-6611,0 0-1489,7 31 113,-4-6 1792,2 4-1136,0 3-737,6-1-495,-2-4-129,6-7-288,1-2-64,-4-6 16,2-8-128,-1 1-304,-1-5-241,-4 0-495,-2 0-385,-6-7-624,0-4-384,0-5-3057</inkml:trace>
  <inkml:trace contextRef="#ctx0" brushRef="#br0">33976 10566 8308,'0'0'2929,"0"0"-800,0 0-1056,0 41-225,0-8 1201,-5 12 128,-4 5-688,-3 4-449,-1-1-224,-2-5-239,-1-8-17,7-8-208,-2-7-160,6-8-176,5-1 0,0-9-256,0-3-928,0-4-1105,0-7-1889,4-8-3218</inkml:trace>
  <inkml:trace contextRef="#ctx0" brushRef="#br0">35291 2288 9925,'0'0'2385,"0"0"-1457,0 0-48,4 0 657,-4-3 0,7 3-144,-7-3-129,1 2-335,-1-4-113,0 3-144,0-3-96,-1 1-223,-10 0-177,-2 1-208,-4 3 48,-6 0-80,-3 4-305,-7 15 193,-6 12 160,8 12-16,-4 11-32,5 9 449,7 9 511,8 2 481,13-4-465,2-12-304,14-8-272,6-10-63,13-15-385,2-12-81,6-10 113,-1-3 128,-3-14-448,-4-4-240,-7-4 112,-6-1-225,-4 1 49,-7 3-96,-3 6 239,-6 2 193,0 7-272,0 4-1153,0 0-576,-6 0-1121,1 1-287</inkml:trace>
  <inkml:trace contextRef="#ctx0" brushRef="#br0">35432 2676 8276,'0'0'5266,"0"0"-3809,0 0-16,0 0-33,32 12-351,-19-12-273,-1 0-160,2-7-127,-1-2-145,-6 2-112,1-4-112,-5-1-48,-1 1-32,-2 0 64,0-2 96,-5 1 48,-4 4-160,-2 1-96,-1 4 144,-4 3 256,-1 10-191,2 10-193,2 7 32,1 4 272,10 3 368,2-1-112,0-3-31,8-10-513,6-6-64,6-10-529,0-4-79,0-11-176,-3-5-593,0-2-1536,-3-5-2770</inkml:trace>
  <inkml:trace contextRef="#ctx0" brushRef="#br0">35646 2656 15335,'0'0'1297,"0"0"-849,0 0 1008,3 32-79,-3-16-368,-3-1-609,1-3-272,-1-1-112,0-2 16,3-7 32,0 0-48,0-2-144,8-4-176,3-8 896,1-3-304,2-5-48,5 1 0,-5 2 144,4 1-111,-5 5 367,-4 8-336,2 3-176,-5 0-128,2 7 224,-2 4 176,-4 1-160,2-2-15,2 0-209,-6-1 32,2-2-449,3-6-1103,-5-1-257,6 0-832,-5-8-897,2-6-5426</inkml:trace>
  <inkml:trace contextRef="#ctx0" brushRef="#br0">35871 2600 17464,'0'0'2769,"0"0"-2529,0 0-384,0 0 336,0 0 913,48 2-97,-23-2-367,-1 0-449,1-2-288,-6 0 224,-5-1-80,-2 3-48,-6-4-849,-1 4 97,-3-4 208,-2-1-913,0 0-1552,0-1-1745</inkml:trace>
  <inkml:trace contextRef="#ctx0" brushRef="#br0">35961 2343 6467,'0'0'5827,"0"0"-3026,0 0-768,15 54 400,-7-22-256,0 6-448,-1 8-113,-5 1-399,3 0-529,-2-2-384,-3-7-175,0-4-49,0-7-16,-3-7 32,1-5-80,-3-3-16,-1-5-240,0-7-321,3 0-735,0-16-1057,1-7-2514,2-5-6578</inkml:trace>
  <inkml:trace contextRef="#ctx0" brushRef="#br0">36167 2746 16023,'0'0'2337,"0"0"-2016,0 36 415,4-27 224,1 0 161,0-4-177,1-3-351,0-2-321,-3 0-48,2 0 400,-2 0 48,-1-5-95,-2-1-273,0-1 64,0 0 320,0-2-304,0 2-175,-2-1 79,-1-4-16,1 1-48,-4-5-192,1 1 32,4-6-80,1-1 16,0 2-16,0 1-32,0 4 96,0 1-32,0 5 320,0 7 0,0 0 80,0 2-159,0 0-209,0 0-112,1 4 16,7 3-1,0-3 49,0 1 49,4-1-130,-4-1 1,1-3-352,1 0 64,-4-7 32,1 2 80,-2-3 16,-3 1-209,-2 2-191,0 1-592,0 1-625,-5 3-912,0 0-1730,-2 0-4657</inkml:trace>
  <inkml:trace contextRef="#ctx0" brushRef="#br0">36396 2690 4946,'0'0'9589,"0"0"-7749,3 41-271,-1-26 496,3-3-496,-2-5-401,1-1-495,2-4-577,-4 0 0,3-2-208,-5-2-320,0-9-753,0-5-1696,0-6-4563</inkml:trace>
  <inkml:trace contextRef="#ctx0" brushRef="#br0">36381 2429 22442,'0'0'2625,"0"0"-2256,0 0-625,0 0 191,0 0 162,0 0 127,0-9-384,6 16-353,0 2-1247,0 4-1618,-6 1-3505</inkml:trace>
  <inkml:trace contextRef="#ctx0" brushRef="#br0">36567 2758 17976,'0'0'2737,"0"38"-2432,0-22 159,0-1 832,4-3-287,-2-4-209,4-3-255,-4-3-353,1-2-160,1 0 112,1-4 272,1-6-176,-1-3-160,-3-2 48,1-4 208,0-1 96,-3-5-159,0 1-49,-6-3 16,1-2 0,0-1 128,-3 3 224,7-2-272,-5 2-143,1 2-65,2 5-48,3 0-32,0 6-16,0 5 16,0 5-32,0-1-48,0 5 16,6 0-48,2 5 48,-2 2-16,7 6 32,-6-2-48,6 8 80,-1-2-65,0 1 98,-4 2-98,5 0 82,-6-1-17,4-1-16,-9-2 32,1-3-32,-3 1 64,0-4-112,-11 0 48,-1-3 32,-1-3 16,-1-2 0,2-2 32,4 0-32,0-2-48,4-2-80,4 1-465,0-4-911,0 3-961,1-5-1745,5 2-3874</inkml:trace>
  <inkml:trace contextRef="#ctx0" brushRef="#br0">36857 2571 9188,'0'0'4690,"0"0"-2849,-33-5-624,18 5 367,-1 7-207,-4 7-224,8 3-273,-1 4-128,7 3-31,6-3 31,0 1-176,14-6-272,6-7-288,5-7 65,3-2-98,0-8 226,-2-6-129,-6-5 0,-1 2 0,-7 1-48,-4 5-16,-6 2 0,-2 4 96,0 5-128,0 5 32,-5 8 192,0 10-208,-1 4 144,6 4 16,0-4 64,6 0-112,4-11-48,2-5-112,5-9-144,-2-2-368,3-13-385,2-10-815,-8-5-145,0-9-1585,-5-3-2721</inkml:trace>
  <inkml:trace contextRef="#ctx0" brushRef="#br0">37064 2598 16039,'0'0'4066,"0"0"-2497,0 0-497,0 0 273,39 4 240,-8-4 208,2 0-721,6-7-624,-7 0-272,1-1-128,-7 1-32,-4 2-32,-7 1-448,-7 0-976,-7-3-721,-1 2-577,-1-3-1152,-13-2-6498</inkml:trace>
  <inkml:trace contextRef="#ctx0" brushRef="#br0">37187 2242 15271,'0'0'3682,"0"59"-1537,0-17 240,0 8-352,0 4-481,1 0-703,4-2-449,-2-5-208,0-6-96,2-6-32,-3-7 0,1-6-16,-3-4-16,3-4 64,-3-7-144,0-6-240,0-1-528,0-4-513,-6-12-1424,1-6-1329,-3-5-3698</inkml:trace>
  <inkml:trace contextRef="#ctx0" brushRef="#br0">37571 2649 4450,'0'0'8820,"-45"0"-7347,22 0-81,6 3 609,2-3-176,2 2-368,5 0-305,4 3-223,4-1-433,0 3-384,11 2 32,-2 0 128,6 0-16,1-3-176,-2 0-64,-2-2 48,1-4 32,-6 0-192,-2 0 32,1 0-48,-6-4 160,2 1-32,-2-1 32,0-1 0,0 1-32,5 4-32,1 0-16,1 0-208,0 2 128,5 5 80,4-3-496,-1 0-1185,-6-1-1088,-1-3-2674</inkml:trace>
  <inkml:trace contextRef="#ctx0" brushRef="#br0">37846 2233 13686,'0'0'4050,"0"0"-2801,0 0-17,0 0 257,0 0-801,0 35-544,0 8 497,6 14 1600,0 1-513,8 3-847,-7-7-593,3-9-32,0-11-128,1-12-48,-4-4-64,0-4-16,-1-7-144,-2-3-896,-2-4-897,-2-2-736,-2-12-817,-8-4-8371</inkml:trace>
  <inkml:trace contextRef="#ctx0" brushRef="#br0">38357 2525 12710,'0'0'3537,"0"0"-2128,0 0-80,0 0-81,0 0-415,0 0-385,12 12-96,5-12-64,8 0 80,6 0-272,3-3 32,4-6-96,-3 2-16,1-1-16,-10 5-32,-1-1-96,-5 4-368,-4 0-16,-7 0 368,-3 0 128,-4 0-16,-2 0 80,0 4 96,0 3 576,-2 4 65,-6 5 175,4 4 81,-2 0-385,6 3-144,0 1-32,0-3-96,12-1-143,8-4-193,0-9-192,5-7 288,3 0-48,1-12 32,-2-6-320,-2-2 480,-11-3-368,-2-1-176,-9 1-17,-3 3-15,-9 2 48,-11 7 112,-5 2 64,-6 6 48,1 3 32,1 9-16,-2 5-16,9 2 32,4-3 16,5 1-48,12-3-16,1-7-848,12-4-1906,10-2 337,3-11-1008,2-10-6068</inkml:trace>
  <inkml:trace contextRef="#ctx0" brushRef="#br0">38622 2181 5458,'0'0'6852,"0"0"-5556,0-36-800,-5 25 929,-1-1-80,-2 1-353,-4 0-191,0 2-177,-2 2-160,-5 3-176,-3 4-224,-1 0-80,1 13-80,-1 7 64,3 5-112,6 9 112,2 6 48,1 10 320,6 1 369,5 3 143,0 3 176,5-5-319,7-5-225,-1-7-176,-2-4-160,2-4 48,-3-5-112,-8-5-16,2-1 32,-2-1-112,0-5-16,-5 1-16,0-5-352,-3 1-400,4-8-481,-2-4-880,-1 0-2593</inkml:trace>
  <inkml:trace contextRef="#ctx0" brushRef="#br0">39022 2673 20729,'0'0'849,"0"0"-641,0 0-176,0 0 304,0 0 368,0 0 97,25 29-305,-22-29-352,-3-1 320,0-8 1073,0-3-769,0-6-592,0-2-15,0-5 559,0-4-224,0-2-16,0-3-224,0 2-111,0 5-97,0 7 176,-3 4 112,3 9-16,0 3-192,0 4-16,0 0-112,0 0-48,3 4 16,2 3-64,4 2 64,3-4-208,7 2-673,-5-7-463,4 0-241,-4 0-976,3-3 112,-3-1-881,-7-1-1520,-1 3-849</inkml:trace>
  <inkml:trace contextRef="#ctx0" brushRef="#br0">39327 2484 18777,'0'0'2785,"0"0"-2257,0 0 272,0 0 1121,0 0-448,0 0-416,-26 0-545,25 7-368,-3 5-96,0 3 80,-4 10 560,-1 4-352,-2 7-240,3-2 0,2-3 49,-2-6-97,8-2-64,0-9-177,13-8-463,4-6-304,6 0-17,3-9-639,5-7-706,2 1-47,-8-6 32,-4 3-2881</inkml:trace>
  <inkml:trace contextRef="#ctx0" brushRef="#br0">39481 2552 21274,'0'0'2929,"0"0"-2833,40-22-272,-20 15 496,1-5 1393,-1 4-641,-5-4-703,-1 4-353,-1 1-32,-7-2 16,-5 2 48,-1 0-64,-7-2-673,-7 2 145,-10 0 496,0 5 32,-4 2 64,3 9 0,5 7 256,6 8 240,8 6 33,6 0 143,7 1-208,13-4-192,4-5-127,2-4-65,0-7-48,1-6-304,-2-5-657,-2 0-1008,-6-9-2017,-6-7-5298</inkml:trace>
  <inkml:trace contextRef="#ctx0" brushRef="#br0">34920 4129 11781,'0'0'3586,"0"0"-1905,0 0-449,0 0-319,0 0-241,0-19-176,0 19-192,0-1-143,0 1-33,0 0 0,0 0 32,0 4 0,0 5 112,0 9-32,0 6-16,4 15 560,-3 13 593,5 11 64,-6 11-81,2 4-127,2-1-289,-4-4-415,7-11-81,-7-10-288,1-7-128,2-9 0,0-9-32,-3-7 16,0-2 0,2-9 0,-2-6 0,0-3 0,0-7 16,0-13-32,0-10-96,0-13-80,0-8-176,0-12 272,0-5-385,0-6-143,3 0-416,-1-7 383,-2 7 257,0 4 0,0 9 48,-2 9 192,-3 10 224,-1 10-16,2 9-48,0 8 16,0 3 0,2 5-48,2 3-32,0 0 48,0 4 16,0 0-128,0-3 16,0 1 64,2 2 32,-2 0 16,0 0 32,0 0 0,3-2 0,-2 0 48,6-1 0,2 1-48,8-3-96,11 1 16,9 0 240,8-1 128,6 1 289,-4 1-305,-2-1-64,-7 0-96,-11 1-80,-7 1-240,-9 0 112,-5 2-64,0-3-160,-6 1-161,-3-2 17,-5 1-544,-1-1-1665,-3 0-1329,-4 4-1905</inkml:trace>
  <inkml:trace contextRef="#ctx0" brushRef="#br0">34953 4500 3298,'0'0'5602,"0"0"-3793,0 0-593,0 0 113,0 0-96,0 0-561,-2-4-112,2 4 113,0 0 127,0 0 256,0 0 193,0 0 80,0 0-33,0 0-223,0 0-161,0 0-176,0 0-271,10 0-209,5 0-48,5 0 304,5 0 48,8-5-15,-4 0-305,1 1 0,1-1-64,-10 1-144,-2 0-48,-7 1-64,-2 3-224,-6-3-225,-4 3-223,0 0-64,-1-1-113,-7 1-111,-3 0-689,-1 0-704,-1 0-592,4-3-1297</inkml:trace>
  <inkml:trace contextRef="#ctx0" brushRef="#br0">34949 3788 2449,'0'0'5042,"0"0"-3345,0 0-192,0 0-176,0 0 527,0 0-335,-29-7-144,23 7 159,1 0-207,3 0-289,2-2 17,0-1-129,0 3-143,0 0-161,0-4-112,0 4-192,7-3-128,5-1-159,8 4 47,11-2-32,8 0 592,12 2 336,-4 0-127,5 0-385,-4-3-192,-10 1-112,-9-2-80,-9 1-160,-7 3 32,-6-4 0,-2 4 112,-5 0-48,0-4 48,0 1 48,-6-1-112,-2-1-16,-3 1 0,3-3-80,2 3-192,-1-1-160,2-2 64,-1-4 79,1 0 17,0-9 0,1 0 192,-2-6 80,1 2 0,-3-1 16,3 3 16,-2 3-64,-1 4 80,2 6-32,0 2-48,-1 3-16,7 1 0,-6 3-672,6 0-657,0 0-816,-4 7-896,4 0-2914</inkml:trace>
  <inkml:trace contextRef="#ctx0" brushRef="#br0">35286 4719 5651,'0'0'6226,"0"0"-3264,0 0-1554,0 0-671,-31-4-161,11 4-112,0 7-176,1 0 17,-4 2 15,3 2 208,3 5 304,1 1-127,7 4-225,4 4-64,2 2 176,3 0-127,5-3 15,7 1-272,5-5-96,2-4 16,1-3-16,-3-3-256,-1-6 416,-2 1-240,-7-5-32,-2 0-624,-2 0-1,0 0 97,-3 0 128,0-5-256,0 1-1217,0-1-704,-6 3-1425,6-3-4498</inkml:trace>
  <inkml:trace contextRef="#ctx0" brushRef="#br0">35409 4769 8292,'0'0'3713,"0"0"-1792,0 0-944,0 0-65,0 0-79,0 0-65,-11 36-240,9-13-16,2 4 225,0 0 351,0 0 1,0 0-353,0-7-304,0-4-128,0-5 161,2-4-145,1-3-176,-3-1-112,2-3 16,-2 0 32,0-3 16,0-8 32,0-7-160,0-4 16,0-8-496,0-1 128,0-8-113,0 5-287,0 1 128,-5 4 528,3 4-128,-1 7-81,0 6 241,3 4 112,-1 5 224,1 1 49,-3 2-113,3 0-144,0 0-96,0 0 48,0 5-16,3-1-32,1-1-96,4-3-113,1 0-15,10 0 272,-5-3 192,9-1-128,-3-8 48,2 4-64,-5 1-32,3-2-144,-7 4-1728,-3 3-337,-2-1-97,-8 3-927</inkml:trace>
  <inkml:trace contextRef="#ctx0" brushRef="#br0">35435 4965 7812,'0'0'3137,"0"0"-2449,0 0-287,0 0 831,0 0-159,0 0-241,39 9 945,-27-9-625,2 2-383,6-2-129,1 0-32,2-4-64,-3-3-239,-3 0-129,-3 3-80,1 1-96,-4-1-176,-6 4-817,-3 0-463,-2 2-1714,-5 3-2657</inkml:trace>
  <inkml:trace contextRef="#ctx0" brushRef="#br0">35423 4843 8052,'0'0'3377,"0"0"-1600,0 0-64,0 0-160,0 0-193,0 0-415,35-15-353,-22 10-144,-1 1 641,4 1-561,-4-1-240,0 1-208,1 2 0,-4-2-80,4 1-16,-3 0-192,-2 2-560,2-2-497,-3-1-480,-2 3-1264,0 0-1121</inkml:trace>
  <inkml:trace contextRef="#ctx0" brushRef="#br0">36217 4450 5571,'0'0'3825,"0"0"-1936,0 0-432,0 0 256,0 0-241,0 0 49,-7-7-160,7 7-177,0-3-464,9 2-559,7 1 495,4-3-400,5 3 464,4 0 353,2-2-545,0 2-400,2 0-80,-6 0-16,-2 0-320,-5 0-432,-3 0-689,-9 0-768,0 0-624,-8 0-1233,0-2-1249</inkml:trace>
  <inkml:trace contextRef="#ctx0" brushRef="#br0">36290 4657 9236,'0'0'2898,"0"0"-1762,0 0 17,0 0 447,45-5 897,-22 5-784,5 0-480,4-2-257,0-3-367,3-2-209,-5 1-64,-4-1-416,-7 0-96,-4 7-1089,-10 0-1008,-5 0-1969,-2 0-6963</inkml:trace>
  <inkml:trace contextRef="#ctx0" brushRef="#br0">37234 4459 6675,'0'0'8340,"0"0"-5363,0 0-2032,13-13-321,2 9-144,7-3 32,1 0 145,5 0-145,-3 1-384,0 1-64,-3 0-80,-4 3-128,-5 2-913,-6 0-463,-5 5-305,1-1-1345,-3 0-2048</inkml:trace>
  <inkml:trace contextRef="#ctx0" brushRef="#br0">37671 4601 5587,'0'0'6803,"0"0"-4402,0 0-560,0 0-113,0 0-559,-2 32-513,4-32 145,1 0 47,0 0-208,-2-5 17,4-2 47,-5-4 64,6-5-400,-4 1-272,4-5-48,-1-6 17,-1 2-130,6 4 49,-4-3 49,6 7-66,-4 3 33,-2 6 0,5 7 0,-3 0 97,-1 12-97,0 8 320,-1 2 464,0 3-256,2 2-336,3-7-144,-4-6 0,0-3-16,0-6 32,4-5 0,2-3-15,-4-10 63,2-3 64,-5-5-80,2-3-48,0-3-16,-4-2-48,2 2-16,-1 4 48,-3 5-144,5 7 96,-2 6-96,6 5-49,-2 5 49,4 9 112,5 6-16,-1 2 96,3 3 48,-3-3 17,4-1 79,-4-6-112,-5-5 48,2-4-80,-9-3 16,-4 1-128,-1-4-560,0 0-545,-6-7-1168,-8-2-1153,2-7-7699</inkml:trace>
  <inkml:trace contextRef="#ctx0" brushRef="#br0">39197 4584 6387,'0'0'2337,"0"0"-1681,0 0-480,0 0-112,0 0-32,6-7-48,-6 2 32,7 5 0,-6-2 257,2 0 63,0-1 448,-3 3 177,0-4 303,0 4 97,0 0-161,0 0-175,0 0-193,0 0-160,0 0-175,2 0-161,1 0-176,-1 9-80,4 5 352,0-1 817,0 5-17,2 2-768,-2-2-159,0-2-113,-1 0 160,-3-5-160,4-7-48,-6 1-48,0-1 80,0-1 32,0-3 80,0 0 81,0 0-1,0 0-16,0-7-160,0 0-96,-6-2-64,-1-7-32,1 3 0,0-5 0,0 0 0,-2-2 16,2 0 32,0-3-80,-1 3 64,1-3 0,5 3-64,1 2 32,0 2-48,0 5 16,1-2-112,5 1-16,7 1 192,-1 4-80,2-2 48,5 5-16,-2 1 16,-2 3-32,2 0 16,-1 0-32,-4 0 0,-6 7 32,2-2 16,0-3-48,-3 0 16,-5 1-352,3-2-113,-3 2-319,0-3-289,0 0-383,-3 0-1298,-2 0-2032</inkml:trace>
  <inkml:trace contextRef="#ctx0" brushRef="#br0">39301 4151 8996,'0'0'2545,"0"0"-1920,0 0-177,0 0 272,0 0 112,0 0-399,-11-17 143,9 17-16,-4 0-192,0 0-63,-2 1-177,-3 9 64,-3 1-32,-4 7 272,1 2 128,-4 5 48,7-5 193,-1 3 15,4-8-368,5-3-304,0-3-160,6-7-48,0-2-16,6 0-208,3-9-32,7-5 832,-2-8-448,6-5-64,3-7-32,-3-2-96,2 0-144,-2 2-192,-3 7-144,-4 7 320,0 4 288,-6 8-32,-1 5 64,-5 3-273,-1 11 129,0 5 64,0 7 128,0-3 433,0 3-177,0-1-208,0-6-80,5-3-48,6-2-224,-2-8-384,10-3-385,-7 0-480,2-7-1776</inkml:trace>
  <inkml:trace contextRef="#ctx0" brushRef="#br0">38329 4287 5442,'0'0'993,"0"0"3329,0 0-2305,0 0-1009,0 0 609,0 0-64,-6-16-417,6 14-431,0 2-145,0 0-48,0 7-64,0 11-32,6 9 17,2 9 639,4 6 369,7 4-481,-5 1-463,6-9-113,-2-5-208,-4-7-144,2-9-32,-7-3 48,-1-5-336,-3-2-385,-2-3-383,-3-1-161,-3-3-143,-4-3-577,-5-6-2225,-2-6-4386</inkml:trace>
  <inkml:trace contextRef="#ctx0" brushRef="#br0">38575 4190 8676,'0'0'2817,"0"0"-960,-7 50 672,1-19-160,-1 8-752,-4 3-400,4 1-49,-1 0-544,2-5-255,0-4-81,4-9-192,-1-5-48,3-5-32,0-3 0,0-5-128,3-3-288,2-4-369,-1 0-255,1 0 255,1-4-815,-1-5-913,-2-2-2210</inkml:trace>
  <inkml:trace contextRef="#ctx0" brushRef="#br0">37961 4854 3153,'0'0'2145,"0"0"-720,0 0 32,0 0 496,0 0-433,0 0-543,0-2 31,0 0 49,6-1-257,-5 3 0,5 0 113,-1-4 111,3 4-143,-2-3-33,6 2-128,2-2-47,3-1 207,4 1 129,-1 1-465,0-2-160,2 1-192,-2 3 48,-3 0-112,1 0-32,0 0-96,-5 0-16,3 0 64,1 0-16,2 0 64,1 0 32,5-1 161,1-6-33,2-5-48,4 1 64,4 0 640,-3 2-655,-7 2-225,0 3 16,-1-1-80,-8 5 80,-1 0-48,-2 0 64,-2 0-80,-1 0 0,-2 5 16,-3-4 0,1 2 48,-1-1-80,-5-2-273,-1 0-239,0 0-240,0 0-561,0-2-400,-1-11-1824,-7-3-3747</inkml:trace>
  <inkml:trace contextRef="#ctx0" brushRef="#br0">38237 5255 12950,'0'0'3201,"-9"34"-2400,4-7 399,0 11 497,-1 5-208,-2 1-17,7 3-383,-4-1-529,-1-8-320,5-7-48,-3-4 97,3-6-81,1-10 64,-3-4 48,3-7-64,-3-5 128,3-13 224,-2-12-544,-3-5-64,2-12 81,0-5-49,2-4-96,1 0-113,0 6-127,0 0 224,0 8 16,7 3 16,0 6 48,5 1 32,7 3-32,1-2-16,0 5 0,5 5 32,0 5-32,-1 9-48,1 4 0,-2 6-16,-9 14 32,-1 9 0,-2 9-16,-10 4 112,-1 1-64,0 1 64,-8-3-16,-1-2 32,0-6-48,-2-6 32,2-4 32,-4-4-48,2-5-32,2 0 48,-3-6-32,-1-3 0,1 0-16,4 1-16,-4-2 64,6 2-80,-1 4 32,4-3 0,3 3-32,0 0 48,3 0 80,4-1 0,5 1 0,4 2 0,1-2 16,1 2-64,-1 2 81,0 2 47,7 6-96,-4-4-32,0 5-32,-3-1 16,-2 1 352,-2-2-368,-4-5-48,-4-2-16,1-4-192,-6-2-337,0-5-127,0-5-272,0-10-1041,0-8-1761,0-4-4194</inkml:trace>
  <inkml:trace contextRef="#ctx0" brushRef="#br0">38653 3956 9764,'0'0'3922,"0"0"-1969,0 0-496,0 0-193,0 0-287,39-4-433,-27 10 112,1 4 753,5 1-977,-9 2-176,2 1-176,-9 2-32,1-1 48,-3 1 1,-3 4 63,-5-4 176,2 0 96,-2-5-48,0 0 48,4-6-112,1 2 49,3-6-225,0 2-176,9 0 80,2-2 96,4-1-32,2 0 304,0 0-256,7-7-96,-4-1-96,0-1-32,-6-2-112,3-1-1233,2 1-207,-7 0-561,-3 4-1121,-3 5-3761</inkml:trace>
  <inkml:trace contextRef="#ctx0" brushRef="#br0">24054 8536 6707,'0'0'8036,"0"0"-5315,-8 34-1280,2-3 1056,0 7-368,-2 10-577,-1-1-127,1-2-592,0-5-225,7-6-160,-2-7-272,3-11-112,0-5 80,0-8-112,4-3-16,2-12-48,-4-10 416,3-8-192,-2-13-112,0-5-48,-3-9 33,0-4-33,0-4 48,0 2-16,0 0-208,0 4-321,1 10 113,-1 9 48,3 6 112,-1 9 160,4 7 96,2 2-96,1 9-16,8 3-64,3 4 16,5 4-64,0 8-96,3 3 16,3 4 15,-9 3 113,1-2-128,-9 5-128,-3-5 16,-7 2 240,-4-1 16,-7-3 96,-9 2 32,-9-2 16,1-2 16,-4-5 64,-2 2 0,5-1 16,1 2 16,3-1-16,4 1 0,5 3 0,1 4 64,8 1 81,3 3 95,15-2-32,9-3-16,5 0 0,8-4-16,4-5-192,1-7-112,-2-4 48,-4 0 289,-7 0-209,-6 0-96,-9 0-128,-6 0-609,-8 0-527,-2 0-305,-10 0-1120,-7 7-1409,-1-2-4258</inkml:trace>
  <inkml:trace contextRef="#ctx0" brushRef="#br0">24483 8324 9845,'0'0'5538,"0"0"-2817,0 0-944,0 0-16,0 0-160,-31 20-321,31-13-607,0 1-481,8 4-32,9-1 80,-2 5 272,8-3-144,-4 1-256,4-5-48,-6-1-16,2-1 0,-10-2-48,-1-3 32,-6 1-192,-2 3 32,0 1-32,-7 2 160,-4 5 32,-1 3 16,-3 6 0,1-1 144,-2 1-32,4-3-16,2-4 65,4-5-129,2 0-16,0-6-48,4-3 0,0-2-32,0-4-241,4-7-463,6-3-272,-3-4-833,3 0-160,0 2-592,1 1-1681,-2 3-4786</inkml:trace>
  <inkml:trace contextRef="#ctx0" brushRef="#br0">24825 8382 16584,'0'0'3377,"0"0"-2833,0 0 49,-38-9 575,25 18-111,4 7-305,-2 4-224,-1 9 209,4 3 191,8 1-160,0-1-191,6-5-353,8-5-224,11-8-64,1-10 48,1-4-48,5-4 64,-1-16-401,-4-5 177,-1-7 48,-7 1 176,-7 0 16,-1-3-112,-8 6-96,-3 4 144,-6 6 0,-7 2 64,-1 7 0,-9 2-48,1 3 32,-1 4-16,1 0 32,-1 2-128,3 5 32,5 0-208,1 1-272,3-1-337,3 2-351,2-2-721,3-3-1857,3-4-4450</inkml:trace>
  <inkml:trace contextRef="#ctx0" brushRef="#br0">26504 9125 800,'0'0'11574,"0"0"-7701,0 0-2400,0 0 256,0 0 208,0 0-256,-11-20-545,11 29-448,-3 2-31,1 7 207,-5 2 209,-3 7-113,-4 2-336,5 1-111,0-3-161,1-3-128,3-3-240,5-4 64,0-5-48,13-5 0,4-7 16,8 0-48,4-7-192,7-5-176,1-3 31,0-1 113,-6 5-80,-4 2-240,-9 2 64,-10 7-129,-8 0-591,-19 4-1425,-9 8-961,-3-1-6979</inkml:trace>
  <inkml:trace contextRef="#ctx0" brushRef="#br0">26018 8943 3121,'0'0'2946,"0"0"2672,0 0-3521,0 0-816,0 0-193,0 0 161,-25-5-113,17 5-319,-3 9-337,2 2 0,-7 8 465,-1 1 95,0 4-191,-6 1-33,6-2-272,-2-3-208,7-4 209,0-5-97,5-4-240,1-3-112,5-2-48,1-2-80,0 0-16,7-13-336,6-5 80,1-2-529,9-10 145,5 1 128,-3-2 79,1 1-31,-1 10 352,-2 5 96,-3 6 64,-4 4 0,-10 5 16,2 0 48,0 5 48,-4 1 128,-1 3 289,0 0 223,2 4-128,3-1-480,-2-1-48,5-4-32,1 4 16,1-6-32,4 2 16,-5-3-80,1 0 16,0-1-512,-8 1-416,-3-2-417,-2 1-1824,0 1-3346</inkml:trace>
  <inkml:trace contextRef="#ctx0" brushRef="#br0">26373 9075 5250,'0'0'12614,"0"0"-9652,0 0-1298,0 0 81,0 0-128,14-29-625,-2 15-592,0-3-400,4-1 16,0 2-16,-7 5-48,2 2 32,-7 2-48,-1 7 16,-3 0-16,0 4-48,0 15-48,-6 5 160,2 3 496,0 3 17,4-2-305,7-5-160,5-9 48,5-12 112,3-2 16,2-5-48,1-10-80,0-4-112,-1-3 16,1-3-80,-4 5-96,1-2-768,-7 9-209,-1 3-1056,-6 6-576,-6 4-1521,0 8-3602</inkml:trace>
  <inkml:trace contextRef="#ctx0" brushRef="#br0">26541 8718 8452,'0'0'4882,"0"0"-768,0 0-1873,-33 42-352,16-26-528,2 4-369,-6-2-544,4-2-176,5-5-80,0-2-96,4-5-16,0-1-80,8-3 48,0 0-48,0-11-80,11-5-544,4-11-640,3-9-465,3-2 448,7 0 433,2 2 208,-4 6 656,-4 10 96,-2 7-64,-5 6-32,-5 7 0,0 4 0,-3 8 160,3 3 544,-5 4 577,3-2 159,-3 1 1,2-4-705,1 0-480,0-6-112,1-1-127,4-4-17,-1-1-481,0-2-831,1 0-1169,-6-5-3234</inkml:trace>
  <inkml:trace contextRef="#ctx0" brushRef="#br0">25678 9452 6899,'0'0'6819,"0"0"-4482,0 0-400,0 0-240,0 0-641,-38-12-207,24 5-145,-4 0 33,4 1-145,-5-1 192,5-4-15,-4 4-289,1-2-304,1-2 32,-1 0-32,2 2 144,-2-3-208,1 1 0,-3 0 513,-1-2-305,2-1-224,-4 2-16,-1-1 16,3-1 32,-1-1-32,4-1-64,3 0 48,0-4-32,-3 0 0,5-2 48,-3 3-176,2-1 48,-1 0 352,-4 2 513,1 0-769,-5 4-48,-5-1-64,-2 3 64,-4 1-129,-1-2 65,2 2 0,1-1 0,1-2 48,1 1 0,1-2 0,0 3 32,3-4 0,2 5-64,-2-5 96,5 2-32,1 1 1,-1 0-17,2-1 16,-2 3-16,7-5-16,-4 5 48,5 2-32,2 1 0,-1 1 0,4 0-16,2 2-16,2 3 48,3 0-64,-2-1 48,2 3-32,0 0-16,0 0 16,0-1-241,0 1-239,0 0-272,2 0-497,-2 0-880,3 1-624,0 4-705,-3-3-2064</inkml:trace>
  <inkml:trace contextRef="#ctx0" brushRef="#br0">24881 10062 6707,'0'0'-288,"0"0"3489,0 0-1728,0 0-320,0 0-65,0 0 1,-8-7-241,5 5-240,1-1-112,-5 1-159,1 0-273,-1 0 0,1-1 48,0 1-32,0-2 64,-1-1-80,1 3 16,-1-3 0,0-4-32,1 2 0,0-1-16,-2-4 16,2 5 96,-3-4 64,4 2-80,0 1 48,-2 1-160,2 0 96,-6 1-32,6 0-16,-2 2 1,4 0-33,-4-1-16,1 3-16,-2-3 32,2 1-32,0 1 32,0-1 64,-2 0 0,3-1 64,-2 1-48,1-3-48,-1 3 0,1-3 128,0 0-32,0 2-32,1-2-48,2 1-32,-2-1 32,1 5-16,1-3-48,-2 1 16,3-1 16,-4 3 16,1-2 0,4-1-64,-5 1 32,1-1-16,0 3 32,1-3-16,1 3 48,0-3-16,-2 1-64,3 2 0,-1 0 0,0-3 16,-1 3-16,2-3 0,-4 3 0,1 0 32,2-2-32,-2 1 16,4-1-16,-5-1 16,6 3-32,-5-3 32,5 1-32,-2-3 0,2 3 32,-6-1-32,6-2 48,-4 3-64,0-3 48,0 0-16,-4-2 0,3 5 0,1-3-48,-4 3 48,6-3 0,-5 2 16,1 1-32,1 0 0,0-3 32,-3 2-48,7 3 0,-5-3 48,1 4-32,5-2 16,-3 3 0,3-3 16,0 2-32,0 1-32,0-3 48,0-1-16,0-1 32,0 3 0,0 0-16,0-3 16,0 3-48,0-1 80,0 1-48,-2 2 0,2 0-16,-3 0-32,3 0 0,0 0-48,-1 0-64,1 0-112,0 0 0,0 0-144,0 0-48,0 0-1,0 0 17,0 0 112,0 0 128,0 0 176,0 0 80,0 0 16,0 0-48,0 0 0,0 0 0,0 0-32,0 0-32,0 2-48,0 1 48,0 1-32,0 6 0,0 0 0,0 4 128,-6 2 256,1 4-96,-3 0-128,4-2 224,-4-2-80,3 0-112,0-1-48,1-5-48,1-1 0,0-5-16,3-1 16,0-2-80,0-1-96,0 0-16,0 0 160,0-4 112,0-5-16,-2-2-64,2-3-48,-3-2-32,3 1-128,0 2 208,0 3 0,0 1-16,0 5-32,0 4 32,0-3 32,0 3-48,0-1 0,0 1-16,0-3-160,0-1-128,0 1 96,0 1 224,3-5 80,-1 0 0,1 1-80,0-1 16,3 0 0,-3 0 16,5 1-48,-3 2 32,2 1 0,1 1-16,0 0-48,-2 2 64,2 0-32,-2 0 32,-1 0-48,-1 2 48,1-2 0,0 2 0,2-2 16,1 0 0,3 0-16,-5 0-16,2 0 16,-4 0 0,4 0 0,-8-2-16,6 2 0,-6 0 48,0 0-48,0 0 0,2-2 0,-2 2 16,0 0-32,5 0 0,-5 0-48,3 0 0,1 0 16,1 0-128,-2 0 160,2 0-96,1 0-240,0 0-81,0 0-127,-4 0-32,3 0 0,-5 0 79,0 0-383,0 4-1745</inkml:trace>
  <inkml:trace contextRef="#ctx0" brushRef="#br0">24785 9339 5907,'0'0'64,"0"0"3025,-33 32-992,19-16-560,-4-1-177,1 4 65,1-4-160,4-2-289,5-1-256,-3-5-271,7-3-209,3 0-160,0-4-224,0 0 208,7-6 112,6-5-112,2-7-96,2-2 48,2-7-16,1 0-32,-1-1 64,-7 6-64,2 2 32,-8 8-48,0 5 64,-6 3 0,2 4-48,-2 0-16,0 7 48,3 2 16,-1 2 64,4 0 144,1 1-128,6-4-64,1-1-48,4-2 64,1-5-16,1 0 16,0 0-64,-4-5-224,-7 3-833,-3 2-1328,-6 0-2129</inkml:trace>
  <inkml:trace contextRef="#ctx0" brushRef="#br0">24816 9684 5683,'0'0'5458,"0"0"-3361,0 0-1329,0 0-287,0 0 63,0 0 256,0 22-207,0-8 255,0-1-224,-3-2-352,3-4-16,0-3-144,0-1-47,0-3-1,0 0 80,0 0 256,0-9 176,3-5-64,-2-1-128,5-8-175,-1-1-113,3-3 64,-3 1 208,-1 6-32,1 5-192,0 3 0,1 3-16,-2 7-32,1 2-128,3 2 0,1 7 16,-1 3 32,3 3 96,-2 1 0,2 0-80,-2-2 0,2-3-16,-5-2-16,2-2 16,-3-3-208,1-1-208,-2-2-224,-2-1-129,-2 0-431,3 0-529,-3-7 369,0-1-914,0-4-1615</inkml:trace>
  <inkml:trace contextRef="#ctx0" brushRef="#br0">19309 3419 15623,'0'0'2721,"0"0"-2416,2 51 319,1-8 1633,5 9-432,-3 9-513,-1 1-319,4-5-401,-3-7-336,2-10-32,1-13-112,-3-11 32,3-5 16,-4-11 33,-1-7 239,0-13 368,-3-12-352,0-10-288,0-5-64,-10-12-48,0-2 32,-2-4-32,-4-5-96,1 0-624,2 3 80,4 4 32,-2 7 320,7 9 256,0 6-16,4 7 48,0 9-32,8 5 48,5 9-48,-1 4 16,8 7-64,0 2 32,8 12-96,2 11 64,1 6 48,1 8-32,1 3 0,-1 1-97,-5 4 113,-2-2-48,-5-2 64,-5 0 16,-5 0 49,-4-1-49,-6-2 80,-3 1-16,-5-2-32,-5-3-112,1-1-16,0-1 80,-4 0-16,4-5 0,4-4-16,-4-7 16,5-2 16,-3-8-16,-3-2 48,1-6 0,-4-3-112,-1-6-96,0-7-177,-1 1-303,-1 1-464,5-2-353,0 7 496,3 7 65,7 2-352,-1 0-978,5 7-655,3 4-2593</inkml:trace>
  <inkml:trace contextRef="#ctx0" brushRef="#br0">19910 3659 14166,'0'0'6563,"0"0"-5842,2 33-337,-2-18 1425,0 3-337,0 0-943,0-5-369,0-2-112,0-4 0,6-7-977,2 0-687,-3-8-97,-4-11-2145,2-8-3809</inkml:trace>
  <inkml:trace contextRef="#ctx0" brushRef="#br0">19928 3338 17368,'0'0'3410,"0"0"-3282,0 0-16,0 0-64,-8 29 64,8-13-48,0-5-1137,3 1-2480,2-11-7252</inkml:trace>
  <inkml:trace contextRef="#ctx0" brushRef="#br0">20166 3789 17352,'0'0'3009,"0"0"-2737,0 0 337,0 0 1055,0 0-479,23-41-385,-15 26-159,-1-5-337,0 4-176,-1 2 64,-5 3 80,3 2-96,-4-2-48,0 2-80,-4 2 0,3 0 0,-5 1-16,4-1-48,-1 2 48,1 3-32,2-2-32,0-1 64,2 1-96,6-3 16,1 2 0,3-2 16,2-1-144,0 3-608,-1-2-177,-1 5-223,-1 2-321,-6 0-1328,-2 0-3538</inkml:trace>
  <inkml:trace contextRef="#ctx0" brushRef="#br0">20386 3639 22474,'0'0'1841,"0"0"-1841,45-14 464,-25 9 881,0 1-289,-4-6-447,-7 4-481,-4 2-112,-2 1-192,-3-1 48,-5-1-273,-10 3-239,-6 2 80,-3 0 464,2 7 16,-1 9 80,7-1 64,4 5 144,12 3 16,3-3-160,12 3-48,7-10 64,11-2-32,2-4-48,2-7-368,-2 0 96,-3-4-1505,-6-8-1600,-8-1-4739</inkml:trace>
  <inkml:trace contextRef="#ctx0" brushRef="#br0">20804 3496 21370,'0'0'3521,"0"0"-3329,0 0 225,0 0 431,-38 23-80,18-3 225,1 7-273,-1 0-320,4 5-256,7-5 49,1 0-81,8-3-96,2-3-80,10-4 80,4-5 0,7-5-48,2-7 0,7 0-129,1 0-127,1-7-560,2-2-561,-7-2-368,-1-1-704,-8-3-1232,-7-5-4499</inkml:trace>
  <inkml:trace contextRef="#ctx0" brushRef="#br0">20941 3512 26204,'0'0'1313,"0"0"-1169,0 0-513,0 0 450,37 11 95,-11-8 640,1 1-112,10 1-480,2-3-128,0 0-48,1-2-16,0 0-416,-4 0-1553,-7 0-1952,-7-4 351,-7 4-2353</inkml:trace>
  <inkml:trace contextRef="#ctx0" brushRef="#br0">21099 3267 11061,'0'0'10773,"0"0"-9556,0 0-1137,8 40 2097,-8-3 48,-6 10-593,-4 4-815,1 6-321,-5-1-256,8-6-16,0-3-288,6-13 16,0-7 0,3-5 32,1-9-16,4-6 16,-3-5-96,3-2-368,-1-9-561,3-9-1120,-4-4-2177,-2-3-2881</inkml:trace>
  <inkml:trace contextRef="#ctx0" brushRef="#br0">21344 3632 20089,'0'0'2914,"0"0"-2786,15 35-64,-2-21 48,5-5 32,-2-5 16,1-4-240,-5 0-2145,-1-11-3186</inkml:trace>
  <inkml:trace contextRef="#ctx0" brushRef="#br0">21359 3407 28013,'0'0'1889,"0"0"-1825,0 0-577,0 0 129,0 0-176,0 0-48,31 35-897,-15-32-2753,0-3-5394</inkml:trace>
  <inkml:trace contextRef="#ctx0" brushRef="#br0">21549 3582 26236,'0'0'1857,"0"0"-2449,0 0 319,-5 43 354,10-28-33,2 4 32,3-4-32,-3-2-224,6 1-1057,2-5 353,1-5 655,-4-4-223,1 0-64,-4-8 672,-4-8 160,1-4 144,-2 0-95,-2-5-65,-2 2-192,0 3-32,-9 0 432,-1 4 609,0 9-673,0 3-432,-2 4-32,-1 0-48,-1 2-96,2 7-769,6 0-848,3-7-1056,0-2-4866</inkml:trace>
  <inkml:trace contextRef="#ctx0" brushRef="#br0">21738 3585 18184,'0'0'3378,"0"0"-3282,-15 34 48,15-22 1265,0-4-145,4 2 65,7-8-513,3-2-432,2 0-63,4-5 239,-3-6 128,3-2-112,3-4-272,-6 0 1,-1 5 127,-2-1-192,-2 4-96,1 9-32,-7 0 48,0 2-64,2 10 48,0 1 192,2 1-144,0 1-160,2 1-96,1-4-16,4-4-336,-5-1-400,2-2-833,-8-5-1264,0 0-1057,-6-12-1809</inkml:trace>
  <inkml:trace contextRef="#ctx0" brushRef="#br0">22199 3518 13094,'0'0'4722,"0"0"-2609,0 0-992,0 0-529,0 0-176,-40 20-80,31-4 128,-2 2 65,6-2-97,5 0-192,0-10-192,0 1 0,8-5-16,0-2-16,1 0 224,2-4 64,1-3-144,-6 0-16,2 1-96,-2 3-15,-6 3-82,2 0-79,3 12-16,-5 3 128,6 4 128,0 1-80,0 0-64,4-5-16,2-3-1104,3-10-1121,1-2-1105,-7-11-3537</inkml:trace>
  <inkml:trace contextRef="#ctx0" brushRef="#br0">22514 3181 10533,'0'0'7763,"-12"64"-5346,4-17-272,3 11 513,1 8-625,-1-3-865,5-5-287,0-6-561,0-11-320,6-10-80,0-15 80,-4-5 0,3-4-433,1-3-399,-6-4-977,0-7-1344,0-8-1970</inkml:trace>
  <inkml:trace contextRef="#ctx0" brushRef="#br0">23652 3222 4978,'0'0'8756,"0"0"-6627,0 0-912,0 0 143,0 0-47,0 0-304,5-15-353,-15 12-480,-2 1 192,-8 0-160,-5-3-112,-11 5-144,-6 0 16,-6 0 16,-4 5 32,-1 10-32,-1 12 80,3 12-112,6 12 256,10 10 657,11 6 895,11 1-191,13-2-384,14-8-609,17-11-400,11-11-32,8-11-96,6-12-16,-2-8-16,-2-5 32,-3-5-48,-9-3-624,-8-4-833,-7 1-256,-8 2 145,-7 2-385,-7-4-320,-3 4-144,-3-2-2834</inkml:trace>
  <inkml:trace contextRef="#ctx0" brushRef="#br0">23821 3175 4002,'0'0'4562,"0"0"-1088,0 0-2258,0 0-271,0 0 287,0 0-111,8 36-193,-8-16 1537,6 3-784,-6 4-513,1 4-143,4-1 191,-2 6-431,2-1-113,0 4-320,1-1 0,-2 0 257,-1-2-225,-1-2 48,1-2-192,-1-4-176,-2-2-64,0-2 64,0-4-16,0-2-48,0-9 16,0-2-64,3-4-128,1-3-240,1-7 0,7-5 80,-4-3 224,5-1 80,2-2 0,-2 0 80,-1 4-32,0-1 16,1 3 0,-1 1 80,-4 2 16,3 0-16,-2 3-112,-1 3-16,1 1 0,-3 2-16,1 0 16,0 5 64,1 1 32,-3 8 16,2-3 32,4 5-64,-5-5 96,5 5 16,-1-5-240,-3 0 112,4-2-64,-1-5-128,0-1-240,0-3-144,-1-4-705,5-8-464,-5-6-640,-1 2-1360,0-1-3123</inkml:trace>
  <inkml:trace contextRef="#ctx0" brushRef="#br0">24474 3511 13174,'0'0'3250,"0"0"-1650,0 0-463,0 0 768,0 0-577,0 0 81,-7-20-417,-3 20-335,0 4-225,-2 3 0,-2 6 160,2 3-47,-2 2-161,1 2 32,2 1-96,4-1-256,2 1 0,5-6-48,0-2-16,5-1-32,2-5-64,6-5 48,-1-2 16,4-2 48,1-7-80,-2-2-48,-2-1-128,-3-2 176,0 1 32,-6 2 80,1-2-32,-2 1 48,0 5-32,-1-1 80,-2 1-32,0 2 80,3 3-32,-3 0-32,1 2-16,-1 0-112,0 4-48,0 5 96,0 2 32,0 3-16,0 0-48,0-3-16,0 0 0,0-2 32,0 2-48,7-6-176,-6 2-176,7-3-529,0-4-47,1 0-529,-1 0-272,3 0-1648,-4 0-4179</inkml:trace>
  <inkml:trace contextRef="#ctx0" brushRef="#br0">24702 3682 17096,'0'0'1569,"0"0"-1505,0 0 176,0 0 640,0 0 193,0 0 15,0 0-544,20 23-224,-13-30 193,1-2 527,0-2-95,1-5-385,-1 0-128,0 1-32,-2-1 80,2 0-159,-1 0-145,1 2-32,-3 3 0,0 2 288,2 2-32,-1 3-48,-1 4-128,3 0-159,-3 3-33,-1 10 80,6 2 112,-4 4 112,3 1-208,2 0-96,-5-2-16,2-5-16,4-1 16,-4-5-32,3-5-160,-2-2-561,2-5-847,-5-8-993,0-7-1601,-1-3-4770</inkml:trace>
  <inkml:trace contextRef="#ctx0" brushRef="#br0">25202 3569 13462,'0'0'4338,"0"0"-3826,0 0 737,0 0 320,0 0-145,0 0 81,-15-27-465,2 27-463,-2 0-225,-2 7 144,-3 5 0,3 3-159,-2 1-113,2 0 32,5 2 32,4 2-64,3-1-192,2-2 16,3-3-64,8-1 32,4-6-64,4-3-16,1-4 64,8 0-32,1-8-288,-7-6 160,4-2-112,-6 0 256,-2 1 48,-5 2 48,-4-1 176,-6 5 208,0-1-128,0 2-128,0 1 0,0 0-32,0 5 0,0-3-47,0 5-129,0 0 16,0 0-16,0 0-96,0 3-17,0 6 81,0 2 16,0 5 32,1 4-16,-1 3 0,0-1 32,0 5 0,-1 2-16,-5 1 129,1 1-129,5-2 64,0 1 0,0-2 304,5 2-224,2-3-112,-2 0 64,1 0 0,-1-3 32,-4 2-112,3 1 96,-4-3-112,0-4 80,0-1-80,-4-4 48,-5-2-48,0-6-32,-11-7 32,-4 0-32,-3-13-272,0-1-176,2-1-288,5-1-1,8 0 657,6 5 32,6 0-784,12 2-593,8-3-256,8 1-384,9-7-816,1-2-3458</inkml:trace>
  <inkml:trace contextRef="#ctx0" brushRef="#br0">25500 3574 19641,'0'0'3330,"0"0"-3010,0 0-368,0 0 576,0 0 192,0 0 17,-26 0 15,29 2-336,6-2-32,7 5 32,7-5 81,3 0-273,2 0-128,0-9-16,-6 0-112,-4-2-64,-5-3-32,-12 1-208,-1 2 31,-8-3 1,-9 5 112,-7 0 96,-12 9 128,-1 5 160,-2 15-16,0 2 257,7 10 543,12 2 0,7 2-447,13-5-177,8 0-240,12-4 0,13-2-32,4-7 0,6-7 16,2-4-64,-3-7-112,-5 0-544,-4-9-209,-10-4-527,-9-3-2690,-14-4-2273</inkml:trace>
  <inkml:trace contextRef="#ctx0" brushRef="#br0">20364 4767 7187,'0'0'2962,"0"0"-81,0 0-1312,0 0-321,0 0-175,0-10-177,0 10-127,0-1-65,0 1-128,0 0-128,0 0 65,0 6-177,6 8 320,-6 1 545,1 5-97,4 1-480,-5-1-207,3-4-81,0-3-64,-1-6-48,1 0-160,-1-7 0,-2 0 16,0 0 160,0 0 208,0-4 97,0-3-177,0-5-160,0 1-160,0 2-64,0-2 64,0 0-64,0-1 32,0 4 16,0-4-32,0-3 16,0-4-64,3-1 0,1-7 16,4-2-16,0-3 32,1 1-32,-1 2 48,0 4 16,-1 5 32,-2 4-16,0 7-48,-5 7-16,6-3 64,0 5-16,0 0-48,4 3-48,2 6 80,0-3 32,7 8-64,0 1 32,-4 4 0,5 1 80,-3 4 64,-1 3 0,-4 3 144,1-1 16,-6 0-112,-4 3-48,-1-3-32,-2-4 0,0-3 1,0-6 15,0-5-128,0-6-16,0-3 32,0-2 0,0-9 0,5-7 16,1-7-16,0-5-80,2-6 48,0-2 0,-1 2-48,3-2 48,-4 5 0,0 4 64,2 4-48,-1 7 32,-2 2-32,3 6 16,-3-1-16,5 4-48,-2 3 16,1 2 48,2 0-48,2 2 64,1 7 16,-2 3-96,0 3 144,2 5-16,-1 6 112,-1-2 32,-2 3 80,-3 0-48,3-3-32,-7 2-80,1-6-112,-1-4 16,-1-1 0,-2-3-32,0-5 16,0-6-16,0-1-288,0 0-400,0-15-545,0-1-1744,0-11-1153,0 0-2657</inkml:trace>
  <inkml:trace contextRef="#ctx0" brushRef="#br0">21151 4643 16424,'0'0'3729,"0"0"-1648,0 0-704,-39-7-241,22 14-351,3 11-161,0 2-64,2 5 289,-1 2-33,12 0-304,1-4-272,7-8-192,6-3-48,7-5 16,-1-7-144,1-3-80,0-8 0,0-8-176,-4-3-80,-4 0 176,-4-1-1,-1 3-31,-7 2-32,0 5 256,0 6 128,0 2 48,-6 5 128,2 12-128,-4 8-32,0 7 401,3 4 223,1 3-288,4-5-224,0-6-112,0-8 0,8-6-96,1-9-416,-1-2-384,2-9-689,-3-7-1184,-1-4-1265,-5-8-3794</inkml:trace>
  <inkml:trace contextRef="#ctx0" brushRef="#br0">21465 4623 17832,'0'0'4370,"0"0"-2721,0 0 336,0 0-512,-35-14-577,15 14-480,-5 7-288,0 4-112,3 5-96,2-3 112,5 3-32,5-2-32,7 1 0,3-3 48,10 1-112,5 1 32,5-5 0,0 2 32,1-2-16,-4-2 80,-5 0 32,-4 1-80,-5-1-16,-3-2 16,0 2 80,-6-3-64,-1 0 48,-3-1-48,0-1-16,3 0 32,-4-2-80,4 0-192,1 0-224,2 0-721,-1 0-784,2-4-784,1 0-1297,2-6-3553</inkml:trace>
  <inkml:trace contextRef="#ctx0" brushRef="#br0">21658 4593 18472,'0'0'3778,"0"0"-3009,0 0 671,0 0 1,0 0-209,-33-20-527,18 25-513,-2 2-112,4 1-16,-2-1-32,8 2 16,-3 2-16,2-2-48,6 1 16,2-2 0,0 4-48,7-5 32,8 1 0,2 4-16,6-4 0,-1 2 32,1-1 0,-3-1 0,-4 4 32,-4 2-16,-5-1 32,-7 1-80,0-1 96,-2 3 32,-9-1 32,-3-1 256,-1-1 48,2-1-111,4-1-97,-5-7 16,8 3-176,0-7-64,1 0 0,3 0-400,-1 0-561,3-7-1056,-3-4-1184,3 2-1345,0-2-6852</inkml:trace>
  <inkml:trace contextRef="#ctx0" brushRef="#br0">22289 4663 12534,'0'0'6771,"-29"38"-4722,13-11-673,7 1 177,6-1-192,3 0-561,9-7-464,16-6-272,3-10-16,3-4-128,1-14 16,-2-6-128,-5-10-112,-8 2 240,-9-4 80,-4 2-32,-4 6-80,-12 1 64,-8 3 16,-1 9-48,-8 2 144,1 7-80,-1 2 48,1 2-32,6 7 0,5-2-48,3 2-384,9-2-641,5-3-1072,5-2-1728,14-2-4099</inkml:trace>
  <inkml:trace contextRef="#ctx0" brushRef="#br0">22550 4701 19753,'0'0'3025,"0"0"-3073,0 0 112,0 0 353,34 12 351,-23-12 160,-2 0-223,2-7-433,1-2-160,-2-2 176,0-5 176,3 0-208,-4-2-144,2 2-16,-5 5 81,2 0 95,0 6 160,-1 5-48,3 0-160,1 12 0,2 2 369,6 3 47,1 1-320,5 0-160,-3-4-128,1-3-16,-6-2 0,-1-7-192,-12 0-688,-1-2-913,-3-2-848,-6-5-1153,-6-4-4194</inkml:trace>
  <inkml:trace contextRef="#ctx0" brushRef="#br0">23509 4643 6883,'0'0'7476,"0"0"-5764,0 0-1327,0 0 735,0 0 289,0 0-257,-35-20-271,25 22-257,-2 9-112,0 7 176,-4 2 417,7 3-113,1 1-351,5-3-241,3-3-160,5-7-48,7-4-208,8-7 0,0-2-80,4-10 48,-3-8-288,3-3-128,-7-1 240,-2-3 176,-7 4 48,-2 8 16,-3 3-32,-3 11 64,0 2 48,0 18 32,-3 5 80,-2 3 96,5 4 16,0-1-160,0-3-80,5-7-32,6-8-96,-2-8-464,-1-4-1009,0-4-592,-1-12-1761,-5-4-5650</inkml:trace>
  <inkml:trace contextRef="#ctx0" brushRef="#br0">24312 4573 13462,'0'0'3202,"-35"-7"-2290,12 7 561,1 0 288,-1 7-481,-4 2-319,4 2 63,3 5-576,6-2-272,8-1-144,6 3-16,3-2-144,14-1 16,11-2 128,7 3-96,-1-1 176,-1-2-64,-4 3-80,-5 1 0,-12 4-160,-1-4 80,-11 5 128,0-1 112,-11-4-48,-4 1 16,2-5 96,-4-4 64,2-5-160,-5-2-80,2 0 64,3-4-80,-4-5-128,4 5-240,-2-1 0,1 3 48,1 2-112,2 0-385,6 4-527,7-1-593,0-3-2161,12-5-3938</inkml:trace>
  <inkml:trace contextRef="#ctx0" brushRef="#br0">24480 4632 19673,'0'0'1937,"0"0"-1857,0 0 960,29-20 497,-7 17 240,1-4-496,2 5-865,0-5-352,-2 6-32,-3-2 0,-6-1-32,-1 1-224,-6 1-561,4 2-207,-5 0-545,2 0-400,-2 0 256,4-2-1232,-1 0-3474</inkml:trace>
  <inkml:trace contextRef="#ctx0" brushRef="#br0">24570 4387 11621,'0'0'5523,"0"0"-3570,0 0-641,0 0-79,0 0-17,0 0-271,26 40 223,-20-6 417,-6 8-448,2 6-513,-2 1-32,0-2-80,-2-4-223,-4-7-113,6-6-96,-5-8 32,5-2-48,-1-8-48,1-4-96,0-8-529,0 0-559,0-7-721,-3-8-1665,0-5-1600,1-5-6563</inkml:trace>
  <inkml:trace contextRef="#ctx0" brushRef="#br0">24844 4717 17304,'0'0'3538,"0"0"-3298,5 32 240,0-21 1073,2 0-257,1-2-191,0-2-513,-4 0-432,1-3-80,1 1 0,-4-5 368,-2 0-15,3 0-81,-3-2 192,0-8 208,1 2-368,-1-4-304,0 1 113,0-2-17,0-1-32,0 1-32,0-1 112,0-2-16,0 0-64,0 1 16,0 1-48,0 1-32,8 1-48,-2-1-32,4 4-16,-1 0 16,2 5 16,1-1 16,-2 3 16,2 2-64,2 0 32,-2 0-48,-2 0 48,0 4-160,-3 0-400,0 2 32,1-2-913,0 0-1248,-3 1-1137,-2-5-2417</inkml:trace>
  <inkml:trace contextRef="#ctx0" brushRef="#br0">25216 4697 22090,'0'0'3394,"0"0"-3234,16 34 960,-8-21 49,-4-1-481,4-8-512,0-2-112,-1-2-624,0-6-1809,-1-10-1393,-6-7-4097</inkml:trace>
  <inkml:trace contextRef="#ctx0" brushRef="#br0">25247 4422 26508,'0'0'2257,"0"0"-2273,0 0-336,0 0 304,0 0-592,30 14-1057,-27-12-2321,-3 1-6755</inkml:trace>
  <inkml:trace contextRef="#ctx0" brushRef="#br0">25469 4744 8820,'0'0'2369,"0"0"-1008,0 0 191,0 0 305,0 0 112,0 0 128,25 0 224,-17 0-592,-4 0-368,2 0-513,-4 0-80,-2 0-47,0 0-113,0 0-160,3 0-128,-1-2-160,-2 0-112,6-3-64,0 3 0,0-3-32,4 5 0,0 0-16,3 0 32,1 5 48,-2 2-16,1 2 32,-6-2-32,1-1 0,-3 3 0,1-4-192,-6-3-576,0 0-609,0-2-800,0 0-704,0-9-1985</inkml:trace>
  <inkml:trace contextRef="#ctx0" brushRef="#br0">25847 4663 21322,'0'0'1488,"0"0"-1488,0 0 32,0 0 1137,0 0 656,0 0-929,-31 7-656,14 2-176,2 2 32,-2 5 16,4 2 177,4-2-193,6 0-48,3-1-48,8-6 32,6-2 64,6-7 32,8 0-144,1-9 48,-1-5-64,3-6-16,-9 0 32,-2 0-16,-8-1 32,-7 1-144,0 4 16,-5 5-112,0 2-1,-7 9 193,-4 0-16,-1 9 0,0 9 112,-1 7 337,4 2 175,-2 7 16,8 2-96,3-2-112,3 1-159,10-1-81,4-2-112,3-1 48,3-1-32,-6-3-112,0-3-32,-4 1 31,-10-3 49,-3 3 32,-8 0 16,-6-5 49,-6 3 79,0-8 128,-1 1-160,4-5-64,5-2-128,4-6-481,2-3-719,6-7-705,3-9-1761,8-4-3297</inkml:trace>
  <inkml:trace contextRef="#ctx0" brushRef="#br0">26657 4761 7603,'0'0'-1248</inkml:trace>
  <inkml:trace contextRef="#ctx0" brushRef="#br0">21371 5351 19305,'0'0'2049,"5"47"-1889,1-13 384,0 6 641,2 3-49,-2 2 161,1-5-193,-1-4-592,0-2-207,2-7-49,-4-7-64,3-1-16,-6-11 0,2-1-128,-3-7 0,0 0 0,0-4 128,-3-10-64,-1-3-144,0-9-64,-2-5 16,0-12-112,0-7-80,-5-5 0,-1-8-192,-4-5 15,-3-4 161,-1 4 240,2 10 32,1 6 80,4 10 224,4 10 81,6 11-209,3 8-64,0 6 112,8 3-16,6 4-160,4 0-48,2 11 32,7 5 16,-3 4-48,0 5 32,-3 4-48,0 5 80,-6-3-96,-2 3-160,-6-2-48,-2-1 144,-2-4 96,-3 0 32,-8-2 64,-1-5-48,-5-2 112,0-2-32,-1-5 64,2 0-112,-2-6-64,8-5-16,-3 0 16,0-5-416,4-3-465,5-2-719,-4 1-674,5 5 354,-3 0-209,3 1-2690</inkml:trace>
  <inkml:trace contextRef="#ctx0" brushRef="#br0">21588 5589 16920,'0'0'3025,"0"0"-2497,0 0 801,47 38 592,-35-31-561,1 2-479,-4-2-113,-1 0-159,-3-5-273,-1-2-144,2 0 64,-4-2 112,-2-7-96,3-5-32,-3 3-128,0-5-32,0 1 0,0-4 80,-3 4-63,1-5-113,-4 0-17,2 1 17,2 1-48,-4 2 48,4 1 129,2 1-49,0 3-32,8 4-80,1 0 96,4 3-64,4-1 48,1 3 0,4 0 48,-2 2-48,3-3-64,-4 3 64,-5 0-208,-8 0-497,0 3-1104,-6 4-1648,-7-5-865,-9 0-5026</inkml:trace>
  <inkml:trace contextRef="#ctx0" brushRef="#br0">22002 5497 19337,'0'0'2417,"0"0"-2289,0 0 48,-18 36 1121,5-16 111,6 3-255,-6 1-273,6-1-319,7-3-177,0-4-128,7-5-32,9-6-160,5-5 64,3-5 160,1-6-96,-2-5-48,-3-4-64,-8-5 0,-2 0-96,-7-2-160,-3-4-352,-6 4-96,-7-4-177,-7 6 257,-5 7 368,-1 6 80,-1 8 480,3 4-80,4 7-240,7 6-64,7 5 0,6 3-16,0-1-672,6-5-2001,2-1-2370</inkml:trace>
  <inkml:trace contextRef="#ctx0" brushRef="#br0">22280 5153 15079,'0'0'2017,"0"0"-1473,0 0 272,0 0 849,0 0-256,0 0-129,-8 51 609,2-15-352,0 14-304,0 4-177,6 4-112,0-3-175,0-4-273,3-8-176,4-9-96,-2-12-272,0-6 32,1-7 0,-1-7 0,-4-2 16,5-2 32,-4-10 48,6-8 0,2-2-64,0-3 64,2 3-224,4 2-48,-2 1 96,1 8 64,2 7 32,-1 2-16,1 2-32,-2 2 96,-2 5-16,-4 4-32,2 2 32,-3 1-16,-7 2-32,2-1-16,-3-2 48,0 1-32,0 2-112,-3-5 128,-3 2-16,-2-3-64,-3-1 80,2 0 0,-3-5 0,-1-2 0,-2-2 32,-1 0-32,-1 0 48,2-6-96,1-3-64,1-3-384,2 1-257,7-5-479,1 5-753,3 2-704,0-2-48,7 0-3939</inkml:trace>
  <inkml:trace contextRef="#ctx0" brushRef="#br0">22649 5078 17432,'0'0'2465,"0"0"-1793,0 0-223,0 0 1488,0 0-177,0 0-575,-8 45 256,2-2-193,0 14-368,4 3-303,-1 1-273,3-3 0,0-3 16,0-13-16,5-3 97,1-8-177,0-7-48,0-5-240,1-4 0,-4-8 0,0-2-465,-2-5-767,2-7-1906,-3-12-1280,0-7-4370</inkml:trace>
  <inkml:trace contextRef="#ctx0" brushRef="#br0">22784 5519 20377,'0'0'3554,"40"-15"-3170,-15 6 400,0-2 1121,3 2-784,0-3-353,-7 1-288,-5 2-207,-7-2-225,-1 0-48,-8-1 16,0 1-32,-13-3-529,-7 3-95,-6 5 336,-5 6 288,-2 0 64,1 13 672,5 9 129,7 8-465,8 3-80,6 1 208,6 2-96,12-6-208,14-6-143,-1-1-226,5-10 17,-1-6-400,4-5-416,-9-2-1073,-3-7-1089,-9-8-2208</inkml:trace>
  <inkml:trace contextRef="#ctx0" brushRef="#br0">23114 5488 21930,'0'0'2865,"0"0"-2721,0 0-96,0 0 129,0 0 79,0 0 128,-8 11 48,21-18-288,-6-1-80,4-1-16,2-1 80,-4-3 160,-1 2 305,1 2 383,5 0-256,-5-5-191,4 5-145,-4-3-96,5 2-112,-2-1-144,-2-1 48,-1 1-32,-1 4 0,-2 5 0,-5 2 176,3 5-64,-3 10 96,-1 5 81,6 7 127,1 0-160,-1-2-208,6-2 0,1-8-96,0-3 0,6-8 0,1-4 0,0-2-96,-1-12-48,4-1 96,2-10 0,-2-2 0,4 0-32,-4 2 112,2 5-96,-2 7 96,-1 10-48,1 6 80,-1 12 48,6 10 96,-1 2-112,4 2-96,5 0 0,1-3 0,-1-6 0,-3-5 0,-6-6 0,-8-2-304,-7-7-1665,-8-7-4834</inkml:trace>
  <inkml:trace contextRef="#ctx0" brushRef="#br0">31041 3883 10181,'0'0'2689,"0"0"-2081,-46 34-32,27-17 513,1 1-337,1 2 33,4-4-113,4 0-160,6-2-272,3-1-112,3-2-224,6 0-32,8 1 64,3-3-32,5-1 416,0-1-512,-2 0 512,-2 0-304,-8 2 0,-5 2-208,-2 5-176,-6-3 320,0 5 64,-6-2 64,-3 2-16,-2-2-16,-1 0-32,2-8 80,0 2 112,0-6-32,1 1-31,3-5-1,-2 0-64,6 0-32,-1-7-176,3-6-689,0 1-1152,5-2-672,3-1-2657</inkml:trace>
  <inkml:trace contextRef="#ctx0" brushRef="#br0">31158 4096 11621,'0'0'2305,"0"0"-1664,0 0 63,0 0 240,0 0 145,38-20-417,-24 13-79,2-2-161,-1 5-272,-2-3-32,-1 5-96,1 0-96,-6 2-112,0 0-737,0 0-1120,-2 4-544,1 0-464,-6-4-1105</inkml:trace>
  <inkml:trace contextRef="#ctx0" brushRef="#br0">31228 3891 6627,'0'0'1953,"0"0"-1393,0 0 177,0 0 639,0 0-287,0 0-433,0 52-240,0-20 2033,0 4-576,0 6-400,3-1 96,-3-3-385,0-4-704,3-7-224,-3-4-48,1-8-63,-1-2-97,3-6 16,-3 0-64,0-7-192,0 0-465,0-2-479,-4-11-1281,-2-6-3058</inkml:trace>
  <inkml:trace contextRef="#ctx0" brushRef="#br0">31353 4170 768,'0'0'8468,"0"0"-5955,0 0 113,12 39-626,-7-32-591,-2-1-176,0-1-225,-3-3-95,0 0-273,0-2-48,0 0 16,0 0 17,0-4-177,0-3-320,0-4-16,0 2-80,-3-2 64,0-1 80,3 4 160,0-2-128,0 1 145,0 1 63,0 1-96,0 0-240,0-2 48,0 2 0,3 3-128,2-3-16,0 0-48,2-2 96,1 0-64,3 2-16,-5-2-96,0 5-96,0-3 160,2 5-16,-2 0 80,-4 2 0,-2 0-128,3 0-417,-3 0 65,0 4-368,0 0-273,0 3-592,0-2-784,0-1-2481</inkml:trace>
  <inkml:trace contextRef="#ctx0" brushRef="#br0">31583 3947 18729,'0'0'1792,"0"0"-1696,0 0 32,0 0 225,0 0-65,0 0-352,0-7-577,0 11-1263,0 3-1730,0-2-3601</inkml:trace>
  <inkml:trace contextRef="#ctx0" brushRef="#br0">31544 4130 11653,'0'0'4226,"0"0"-3169,0 0-129,0 0-207,9 32-337,-9-28-256,5 0-96,1-4-673,-6 0-2544,1-4-1745</inkml:trace>
  <inkml:trace contextRef="#ctx0" brushRef="#br0">31693 4223 15351,'0'0'2545,"0"0"-2369,0 0-144,0 0 1025,0 0 191,0 0-847,26-35-209,-17 16 144,1 4 144,-4-1 96,0 2-15,-3 4-209,2-2-112,-5 5 208,3 3 320,0 1-175,-3 2-385,0 1-192,0 0-80,1 0-64,4 1 128,1 4-16,-4 2-48,3-5 64,1 4-289,-2 0-815,-1-5-929,2-1-864,-3 0-3410</inkml:trace>
  <inkml:trace contextRef="#ctx0" brushRef="#br0">31925 4075 18232,'0'0'2497,"0"0"-1792,0 0 623,0 0-431,-26 2-337,13 5-400,6 2-160,-1 0-16,3 4-16,2-1-32,3-1-16,0-4 16,3 2-16,5-5-32,4 3 160,-5-7-16,0 0 64,1 0-32,-3 0-16,1 0-16,-4-4 96,1-3-96,-2 2 48,-1-2-80,6-1-32,-6 3-80,0 3 16,2-3-32,-2 5 16,5 5-192,-5 3-48,6 6 352,-5 9-16,4 4 16,1 4 0,2 5 48,-3-2 0,2 2-80,0-9 96,0 0-64,-1-9 64,-1-5-48,-5-1-32,0-8 96,-5 0-32,-5-4 96,0 0 16,-8-4-160,4-5 0,-2-6-16,1-1 16,2-2-128,6-2-48,0 1 80,1 4 16,6 1 0,0 1 0,0 4-160,11-3 95,1 4 210,4-2-130,3 1 290,1-2-113,0 2 96,0 2-80,-3 0-48,-5 1-80,2-1-112,-9 0-1041,-3 3-752,-2-3-384,0-2-1889,0 2-1968</inkml:trace>
  <inkml:trace contextRef="#ctx0" brushRef="#br0">30887 5600 13046,'0'0'3810,"-7"36"-3010,0-9-112,7 7 641,-4 0 48,2 2-161,-1-2-271,0-5-353,2-2-192,-3-5-96,3-6-144,-2-4-48,0-4 64,1-8-48,-3 0 49,5-15 95,-6-6-160,6-10-192,0-7 48,0-2-48,0-6-224,6 1 95,-1-2-63,3 4 208,-3 5 48,-1 2 64,1 5-32,-1 4 16,3 4 0,-3 7 16,1 0-32,6 8-16,-2-2 0,2 6-16,3 2-16,3 2 0,3 4-32,-1 8 32,-5 3 48,4 8-80,-8 2 48,0 2-64,-8 0 112,-2 4 16,0-4-48,-5 0 0,-2-4 16,-3-3 32,-2-5-48,1-3 80,2-3-64,-4-5 48,1-1-16,1-3 0,2 0-32,-2 0-16,3 0 16,2 0-16,-2 0-16,2 4-16,4 0 64,-1 1-32,2 0-48,1-1 48,0 1 80,0-1 48,0 0 65,0 1 63,0 2-144,4 0 48,6 0 192,5 1 208,5 1-112,2 2 97,3 1-97,3-1-192,-3 0-128,-5 5-112,0-5 16,-8 1-16,1-1 16,-5-2 16,-1-2-32,-2-3-16,0-2-16,1-2-32,-2-2-288,1-9-336,0-3-721,1-4-1264,-6 0-1457,0 0-6499</inkml:trace>
  <inkml:trace contextRef="#ctx0" brushRef="#br0">30847 4765 7523,'0'0'2033,"0"0"833,0 0-625,0 0-368,0 0 111,2-7-239,-2 7-480,-2 0-529,-3-3-192,-1 3-223,2-1-113,-4 1-96,0 0-64,2 0-32,-8 0 32,2 0-32,-1 0-16,1 0-16,-2 0 0,-5 0-16,5 0 0,2-3 0,-1 1 64,-1 0-64,2 2 48,0-2 0,2-1-16,0 3 0,0-4-16,1 4 32,-2 0-64,3 0 80,1 0-64,0 0 48,0 0-32,-1 0 32,0 0-16,0 0 16,4 0-32,-4 0-16,3 0 48,-2 0-32,5 0 48,-6 0-16,2 0 16,1 0-48,-2 0 16,2 2 32,-3-2-16,4 2-16,-4-2 0,0 3 0,-1-1 0,-1 0 16,3 0-32,-4 1 32,3-2-32,3 2 32,1-3 16,-1 2-16,-1-2 0,1 0 16,4 0 144,-5 2-64,4-2 0,-1 0 0,1 0-64,2 0 0,-3 0-32,0 0 0,3 0-16,0 0 0,-1 0-16,1 0 0,0 0-96,0 0-160,0 0-160,0 0-161,-3 0-207,3 3-80,-2 1-865,-4 1-864,4 2-1441,-4-3-3746</inkml:trace>
  <inkml:trace contextRef="#ctx0" brushRef="#br0">30359 4617 5971,'0'0'5922,"0"0"-3328,0 0-930,0 0-303,0 0-128,0 0-193,-5-10-176,0 10-335,-5 7-241,0 4-128,-5 5 64,1 0 16,-6 6-16,0 3 48,-1 2 0,4-3-127,-1-1 47,5-5 0,6-2-64,0-5 32,4-2-128,0-2 0,3-4-32,0-2-128,6-1 144,-1 0 16,3 0-48,4 0 144,-3 0-128,4 0 96,-2 0-160,-4 0 192,0 0-160,-1 0-304,-1 0-288,-4 0-49,-1 3-47,3 3 96,-3 1-305,0 4-656,0 1 321,0 3-577,0-3-1921</inkml:trace>
  <inkml:trace contextRef="#ctx0" brushRef="#br0">29837 4351 5731,'0'0'5442,"0"0"-3169,0 0-944,5 31 432,-5-4 464,0 3-513,3 3-447,0-1-401,-1-3-143,1-5-257,0-5-128,-2-4-64,-1-8-32,4-2-16,-3-5-32,-1 0 305,0-3 191,0-7-176,0-9-304,0-3-112,0-10-160,-5 1 64,4-3-64,1 0 32,-6 5-112,6 2 16,-2 3 64,-1 3 96,3 5-32,-3 5 32,3 2-80,0 0 48,0 5 32,3 1-112,2 3-16,1-2-96,0 2-96,2 0 112,0 0 96,2 0 48,-3 5 48,4-1-64,-2 3 48,3-1 16,-4 4-48,3-1-240,-2 2-113,-1-2-63,-3-1-432,-1 2-209,-4-4-239,0 1-225,0-3-736,-4-1-1153,-4 1 849,0-4-4098</inkml:trace>
  <inkml:trace contextRef="#ctx0" brushRef="#br0">29824 4087 9172,'0'0'3634,"0"0"-1633,-37 27-368,21-13-257,2-1-143,2 1-209,1-1-352,3-1-287,7-5-225,1-3-224,0-2-160,7-2-609,3-2 1,5-9 176,2-8 463,3-5 257,2-3-272,-3-9 64,1 2 176,-8 7-80,-2 3 0,-3 5 48,-4 11 32,-1 5-224,-2 3 320,0 0-80,0 11 80,0 3 48,0 4 305,0 4 351,0-1-96,0-1-319,11-2-225,-5-7-208,10-6 0,1-1-96,3-4 80,3 0-1217,-6-2-1360,0-5-3106</inkml:trace>
  <inkml:trace contextRef="#ctx0" brushRef="#br0">35451 6516 12838,'0'0'2881,"-33"-11"-2433,8 9 161,-1 2-49,-7 4 112,2 9 161,-1 7-161,5 6-144,9 3 0,4 3 145,8-1 143,6 1-96,7-4-271,13-2-1,11-6 176,0-5-160,2-3-79,6-8-81,-10-4-160,1 0-80,-10 0-96,-5-4-304,-5-1-1121,-4 3-64,-6-3-224,-3 3-688,-7 0-2433</inkml:trace>
  <inkml:trace contextRef="#ctx0" brushRef="#br0">35578 6663 10389,'0'0'4514,"0"0"-2929,0 0-1009,0 0 560,0 0 1490,39 20-1186,-24-18-767,9-2-321,-4-2-192,-2-10 0,-2-1-96,-4-2-32,-1-4 0,-9 4-16,-2-4 0,-2 4-96,-10-1-208,-4 4-32,-4 5 176,-2 6-1,2 1 49,-3 15 96,6 6-16,5 6 80,7 0 129,5 4 335,0-1-64,12-3-352,7-7-128,1-5 16,6-8 16,-4-2-64,1-5-160,-4-7-624,0-2-865,-10-7-1121,-1-2-2944</inkml:trace>
  <inkml:trace contextRef="#ctx0" brushRef="#br0">35820 6732 13142,'0'0'4690,"0"0"-3185,0 0-273,0 0-127,0 0-305,37-2-303,-24-14-145,-1-1-128,0-4-96,2 1 16,-4 4 48,-1 0-80,-3 9-80,-1 3-48,-2 4-48,2 7-64,-4 6 144,5 3 448,-4 5 208,3-4-319,-2 1-241,0-2-112,3-5-32,0-6-433,-1-3-271,-1-2-176,4-5-353,0-6-1024,0-5-2369,-4-4-7988</inkml:trace>
  <inkml:trace contextRef="#ctx0" brushRef="#br0">36101 6523 12870,'0'0'3874,"0"0"-1761,0 0-144,0 0-449,0 0-431,0 0-273,0 16-288,4-16-175,4 0-129,1 0-192,4 0 16,-1-7-160,1 5 192,-1-1-112,-4 3-241,-1 0-447,-2 0-176,1 0-113,-6 0-351,0 3-529,0 1-1345,0 1-2576</inkml:trace>
  <inkml:trace contextRef="#ctx0" brushRef="#br0">36167 6325 10341,'0'0'5922,"0"0"-3552,0 0-1682,0 0 256,11 36 145,-11-9 1472,2 4-1136,-2 8-721,0-1 0,0-2 1,0-2-257,3-7-160,0-3-160,-3-5-112,1-8 32,-1-2 0,0-2-48,0-7-528,0 1-385,0-1-447,0 0-593,0-1-1089,-1-6-1696,-2 0-2961</inkml:trace>
  <inkml:trace contextRef="#ctx0" brushRef="#br0">36263 6667 10581,'0'0'2497,"0"0"-704,5 43 1216,0-32-224,-1-2-928,1-2-928,1-3-321,-1 0-80,-4-4-32,3 0-47,-1-4-65,-2-3-128,-1-2 16,0-2 48,0 0 160,0-1 33,0 4-113,0-4-176,0 5-112,0-1-16,0-1 48,0-1 112,0 0-160,0-2 32,0 1 0,0 0-80,0-3-16,0 1 0,8 4-48,0-1 16,1 6-80,-1 0 16,3 4 48,-4 0-16,3 4-32,-3 0-144,1 3-352,0 5-464,-2-3-769,2-3-1089,0-1-879,-1-1 415</inkml:trace>
  <inkml:trace contextRef="#ctx0" brushRef="#br0">36566 6345 19561,'0'0'3041,"0"0"-3057,0 0-1456,0 0 767,0 0 705,0 0-720,-6 5-6195</inkml:trace>
  <inkml:trace contextRef="#ctx0" brushRef="#br0">36553 6640 21290,'0'0'3041,"0"0"-3041,0 0 16,2 30 96,1-24 528,2-6 49,-1 0-721,1-5-833,1-6-1728,-4-5-2033,-2-4-4370</inkml:trace>
  <inkml:trace contextRef="#ctx0" brushRef="#br0">34870 5936 13254,'0'0'3666,"0"0"-1745,0 0-433,0 0-463,0 0-289,0 0-48,20-24-271,-6 15-113,6 2-32,4-4 256,2-1-96,2 4-96,3-1 113,1-1-177,-7 2-208,0 1-16,-8 0 0,-4 5-32,-6-2 0,-4 1 0,-1 3 0,-2-4-32,-2-1 64,-5-2-16,-4 0-64,-2-1 48,-1-4-192,1 1 128,-1 2-16,3-2 16,-2 0 80,6 4 0,2-2-64,3 5-128,2-3 0,0 5-209,0-1-623,0 3-577,0 0-1536,2 0-2081</inkml:trace>
  <inkml:trace contextRef="#ctx0" brushRef="#br0">34962 6252 2913,'0'0'12374,"0"0"-9717,0 0-1728,0 0-289,0 0-160,0 27 128,0 4 289,6 16 1024,-5 9 480,7 10-880,-3-1-481,6-2-560,-2-9-208,2-11-96,-2-9-64,2-12-48,-5-6 1,0-5-33,-1-4 16,-5-5-32,0-2 48,-3-9 64,-5-9-64,2-5-96,-8-12-16,-3-8 32,3-11-128,-2-7-177,1-2-111,-1-7 160,4 7-224,3 5 304,1 8-160,6 12 47,-4 7 273,6 11 16,0 4-16,6 2-48,4 1 0,5 1 64,5 1 80,5 2-16,2 0 16,5 4 97,-1 1-1,2 0-128,-7 4-32,0-3 0,-7 1 16,0 2 32,-5-2-80,-4 2-112,0-2-241,-4-3-431,-1 0-160,-4 1-33,5-5-63,-1 5-161,-3-1-160,1 3-527,0 2-1698,-3 0-2993</inkml:trace>
  <inkml:trace contextRef="#ctx0" brushRef="#br0">34977 6477 5442,'0'0'3218,"0"0"-1873,0 0 175,0 0 689,0 0 304,0 0 257,23 2-737,-10 0-449,-1 3 49,2-5-112,6 2-449,0-2-415,1 0-273,2-7-144,-5 0-192,-2-4-32,1 2-16,-3-2-464,-8 4-801,-3-2-1024,-3 2-544,0 3-1473,-9 4-4034</inkml:trace>
  <inkml:trace contextRef="#ctx0" brushRef="#br0">36940 6314 8964,'0'0'4930,"0"0"-3745,-15-35-337,7 23 721,0 3-496,-4 3-417,-1 3-48,1 3-224,0 0-224,2 9-48,-2 7-48,6 4 64,4 9 97,2 5 303,0 9 528,8 4-175,4 3 111,-2-3-352,0-2-239,-3-5-145,-1-6 0,-2-7 80,-2-7-16,-2-1-144,0-4-128,-5-2 0,4-1-48,-5-5-304,1-3-656,3-4-609,-4 0-896,6-4-2209,0-8-8068</inkml:trace>
  <inkml:trace contextRef="#ctx0" brushRef="#br0">36825 6539 8500,'0'0'4994,"0"0"-1776,0 0-1169,0 0-241,0 0-191,0 0-704,13 12-241,-4-8 16,0 3-48,7-3-271,1-4-145,3 0-128,0 0-48,5-4-16,-5-7-16,0-1-256,-2 4-577,-5-4-335,-6 5-401,-1-1-560,-6 3-1777,0 3-4129</inkml:trace>
  <inkml:trace contextRef="#ctx0" brushRef="#br0">37132 6587 12422,'0'0'2529,"0"0"-1761,0 0 1745,-7 35-256,7-18-816,0 0-400,0 2 31,3-4-400,9-6-336,-2-2-79,7-7-81,-2-3-32,2-10 32,-4-2-80,2-4-48,-4-1-16,-5-2 32,0-3 16,-6 5-64,0-1 16,-3 5-16,-5 3 32,1 6-48,0 3-80,0 4 64,1 0-112,4 0-144,-1 4-769,3 1-944,0 2-992,5-3-2433,1 0-5123</inkml:trace>
  <inkml:trace contextRef="#ctx0" brushRef="#br0">37446 6597 17336,'0'0'2321,"0"0"-1953,0 0 449,0 0 927,0 0-287,-35-23-705,28 23-415,-5 7-209,4 7-64,-3 2 64,4 1 144,2 2 0,5-4-144,0-2-16,0-1-64,5-5-32,7-3-48,-1-4 64,1 0 32,4-11 0,-4-2 0,-3-3-32,4-2 0,-5 2-32,-4 0-32,2 3-32,-6 4 48,2 4 16,-2 3-32,0 2-32,3 7-48,-3 8 64,2 1 48,-2 5 64,6 1-32,-5 0 16,4 5-48,1-2 96,2 2-16,-6 2-64,2-2 0,-4 1 48,0-6-32,0-2-16,0 0 96,-6-4 64,-5-2 112,2-3 17,-4-5-1,-1-3-240,2-3 0,3 0-16,1-7-16,6-6-208,-1-5-545,3-1-671,8-1-1025,0-4-801,4 1-4385</inkml:trace>
  <inkml:trace contextRef="#ctx0" brushRef="#br0">37679 6536 4194,'0'0'15639,"0"0"-14438,0 0-1137,0 0 928,-36-13 561,30 15-449,-2 4-399,3 6-401,-2 3-112,1 1-96,6 2 192,0 3 64,0-6-256,3 1 32,7-6-80,3-4 32,-1-4-80,1-2 64,1 0-160,-4-4 32,0-7 0,-4 2 32,-1-3-80,-4 3-32,-1 0 96,0 5 32,0 4 32,-4 4-16,-1 8 32,0 3-32,-1 5 48,6-1 0,-2 1-16,2-5-16,0-6-16,8 1-240,-3-6-944,4-4-929,2 0-481,-2-3-1183,4-10-1618</inkml:trace>
  <inkml:trace contextRef="#ctx0" brushRef="#br0">37882 6317 18088,'0'0'1521,"0"0"-1857,0 0 560,0 0 1409,0 0-1,0 0-799,-4 2-705,13 23 48,-3 9 1313,4 6-145,-6 3-543,2 2-193,-6-1-160,0-3-144,0-2-240,0-12 0,0-3-48,0-8-80,0-5-416,0-6-785,2-5-976,3-9-1280,1-7-2354</inkml:trace>
  <inkml:trace contextRef="#ctx0" brushRef="#br0">38927 6580 12246,'0'0'4930,"0"0"-2833,0 0-769,0 0-479,0 0-369,30-4 256,-8 0-63,9-3-97,1 0 641,5-2-577,1 2-240,-3 3-272,-8-1-128,-3 3-16,-5 2-320,-7 0-593,-4 0-415,-3 0-97,-5 0-496,0 0-1552,-3 2-1297,-5 0-5075</inkml:trace>
  <inkml:trace contextRef="#ctx0" brushRef="#br0">38999 6767 16199,'0'0'3762,"0"0"-2673,0 0-561,0 0-128,0 0-256,37 11-16,-17-11-48,5 0 48,1 0-16,-1 0-112,-3 0-48,-2-7-1104,-8 3-1505,-1-3-6292</inkml:trace>
  <inkml:trace contextRef="#ctx0" brushRef="#br0">40431 6404 11365,'0'0'3954,"0"0"-1825,0 0-816,0 0-577,19 39 80,-18 1 721,3 12 880,-3 8-176,2 6-1104,0-8-721,-1-8-80,3-8 0,-5-10-144,3-9-32,0-8-32,-3-6-64,0-5 48,0-4 1,0 0 127,-6-10-96,1-8-112,-3-9-48,3-7 16,1-9-16,-1-4 0,-3-7-160,1 0-65,-1-2-15,0 2 48,2 4-176,-2 7 176,0 9 160,4 10 16,-2 5 64,6 8-16,0 5-16,0 1 48,6 3-128,0-1 80,10 3-16,1-1 32,10-2 16,6 1 96,10-5 0,2-2 48,5-4-48,-3-3 32,-3-2-304,-5 2 80,-12 3 48,-7 6-32,-8 0 64,-6 3-16,-4 4 0,-2-2-16,0-1-112,0 3-240,0 0-512,0 0-497,-2 0-512,2 0-624,0 5-1329,0 2-3025</inkml:trace>
  <inkml:trace contextRef="#ctx0" brushRef="#br0">40489 6607 13894,'0'0'4466,"0"0"-2833,0 0-80,0 0-96,0 0-145,0 0-608,-14 0-239,14 0-177,1 0-240,12 0 32,5 0-64,7-7 128,1-2-48,2-2-48,3 2 48,-4-3-48,-4 1-128,-6 7-656,-5-1-705,-7 5-304,-2 0-544,-3 0-1312,-9 5-2594</inkml:trace>
  <inkml:trace contextRef="#ctx0" brushRef="#br0">40856 6735 544,'0'0'10933,"0"0"-8628,0 0-1392,8-32 607,-5 24 721,-1 3-288,-2 0-400,-7 3-480,-4 2-257,-6 0-160,-6 9-416,-2 7-128,4 2 161,-4 6 79,5 6-16,7-1 208,2 1 112,10-2 1,2-2-353,12-6-192,10-5-112,-1-8 16,9-5-16,1-2-32,-2-9 0,-2-2-640,-3-5 31,-8 1-687,-7 2-465,-5-1-576,-5 5-817,-5-2-1328,-9 8-1937</inkml:trace>
  <inkml:trace contextRef="#ctx0" brushRef="#br0">41030 6726 9636,'0'0'4130,"0"0"-1761,0 0-768,0 0-480,0 0-257,0 0-176,1-14-239,-1 14-129,0 0-32,0 0 336,0 0-224,0 0-96,-1 3-127,1-3-81,-6 2-48,6 0-16,0-2-16,0 0 32,0 0-48,0 0 0,0 4 16,0-1 48,0-3 32,6 4 128,-6 3 96,0-2-48,0 2 0,0 1-80,0 5 0,0 1 48,0 2 1,0 0-81,0-2-64,0-1-48,0 1 0,0-1 16,0-2 96,0-2 32,0 1 64,0-2-64,0-1-80,0-1 16,0 0-32,0-5-80,0 2 0,0-1 16,0-2-32,0 0 32,0 0 32,0-6-16,1-4-16,2-1-64,-1-5-16,-2-4-48,0 0-48,0-3-64,0 1 48,0 1 64,0 1 16,0 5 64,-5 1 32,4 1 0,1 1-16,-6 1 0,6 4 32,0 0-16,0 3-16,0-1 0,0 1 32,6 0-80,3-1 64,2 3-32,1-3 16,1 1 0,-1 1 32,2-1 16,-2 0 16,2-1 16,-1 3-48,-4-3 48,-1 5 0,-3-4 48,-1 4-96,-4 0 0,6 0-64,-6 0 32,5-3-16,0 1 16,2 0-192,3-2-608,1-1-497,-4-2-560,3 3-448,-6-5-4050</inkml:trace>
  <inkml:trace contextRef="#ctx0" brushRef="#br0">41024 6982 18008,'0'0'2657,"0"0"-2625,45-20 33,-25 11 1423,4 0-607,-3 0-545,-3 2-256,-1 3-80,-7 1-176,-3 2-881,-2 1-1504,-5 0-2577,0 0-7828</inkml:trace>
  <inkml:trace contextRef="#ctx0" brushRef="#br0">41050 6776 4434,'0'0'1537,"0"0"-1409,0 0 80,0 0-128,0 0-192,0 0 32,19 8 80,-16-8 16,0 0 96,-3 0 160,0 3 368,0-1 721,0-2 160,0 0 79,0 0-127,0 0 48,0 0-129,0 2 97,0-2-128,1 0-81,5 0 81,1 0-33,5-2-399,0-3-321,4-2-32,-1 3-335,1-3-145,-2 3-32,-2-1-96,-1 3-64,-3 0-977,-3 2-400,-4-3-656,-1 2-1152,0-2-3570</inkml:trace>
  <inkml:trace contextRef="#ctx0" brushRef="#br0">39767 6606 13302,'0'0'4594,"0"0"-3041,0 0-1041,45 0 353,-24 6 751,7 1-687,2 0-481,1-3-320,1-1-112,-5-3-160,-1 0-1329,-7-3-1568,-4-6-4771</inkml:trace>
  <inkml:trace contextRef="#ctx0" brushRef="#br0">40304 6059 10245,'0'0'3745,"0"0"-1343,0 0-209,0 0-337,0 0-271,0 0-512,45-5-337,-14 5 48,2 0 161,1-4-449,6 0-320,0-6-96,1 1-32,-9-2 0,-2-2-32,-6-1-464,0-2 144,-10 1 112,-2-1 112,0 0 160,-4 5-112,3 0 80,-9 4-32,4 2 144,-5 3-80,-1 0-48,0 2 0,0 0 48,0 0 0,-7-2-16,-6-1-48,-1-1-368,-6 1-48,-5-3-257,2-1 81,1 0-144,2 3 271,5-3 49,5 3-416,4-1-801,6 1-688,0-1-2913</inkml:trace>
  <inkml:trace contextRef="#ctx0" brushRef="#br0">35387 7304 6531,'0'0'-640,"0"0"4321,0 0-1984,0 0-400,4-12 303,-4 12-63,0 0-224,0 0-273,0 0-255,-6 10-225,-2 6-128,-4 8-16,1 7 401,2 5 207,-4 5 17,6-1-81,2-6-368,-1-2-272,4-12-95,2-6-193,0-10-96,0-4-145,8-4 49,-2-16 368,6-7-111,2-10-65,-1-6-97,-1-11-63,-2-2-96,0-2-304,3-3-432,-7 9-113,2 7 417,-1 9 416,4 14 384,-4 10-176,-1 10-48,3 4 16,2 17 16,1 8-160,1 7 368,1 8 736,1 7-32,1 3-543,-2 0 175,-2-5-48,2-4-160,-5-7-144,-1-7-128,-6-4 48,4-7-48,-6-2 16,0-5-192,-3-2-288,-2-2-256,0 0-113,-1-3-511,5-4-1009,-2 0-2802,1 0-5538</inkml:trace>
  <inkml:trace contextRef="#ctx0" brushRef="#br0">35397 7434 10037,'0'0'5298,"0"0"-3313,0 0-1217,0 0 145,30 5-145,-8-5 0,4 0 609,3 0-609,-1-5-592,-1 1-176,-4-1 16,-6 0-832,-5 1-1377,-1-3-1521,-6 1-4497</inkml:trace>
  <inkml:trace contextRef="#ctx0" brushRef="#br0">35787 7529 8964,'0'0'2529,"7"41"-880,-4-13 704,-3 2-432,2 3-496,-2-3-209,0-1-47,0-4-305,0-9-240,-2-3-31,2-6 127,-3-7-160,0 0 145,3-12 15,0-3-400,0-6-48,0-1-16,0-3 128,6 0 33,-4 1-113,3-3-272,1 4-32,-6 3 32,0-3 0,1 3 0,-1-2-16,0-3-16,0 0 0,0 0 0,-1-2 0,1 5-32,0 2-32,-3 4 80,3 7-48,0 5 48,0 1-16,0 3-64,3 3-32,-2 6 16,4-1 32,1 6 16,2-1 32,-2 3-32,2-5-96,3 1-16,-4-1-113,0-2-15,-1-2 112,-5 4 64,-1-2 48,0-2-32,0 4 48,-7-2 64,0 2-16,-6 0 48,6-4-64,-4 0 32,7-2-32,-1-3 16,-1-2-16,4 0-336,-2 0-624,4-9-609,0-3 0,-3 1-576,3 0-880,-3-1-2466</inkml:trace>
  <inkml:trace contextRef="#ctx0" brushRef="#br0">36039 7601 18296,'0'0'2193,"-12"31"-1904,9-11 47,1-1 1408,2 1 33,0-7-640,0-4-561,0-2-384,0-5-128,5-2 128,-1-4 256,1-10-111,1-4-177,-1-7-64,-3-4 288,4-5-160,-6-1-128,0-4-176,0 1 112,0 2-16,0-2 16,0 6-32,0 1 16,0 4 32,0 4-80,1 3 64,7 2-32,3 6 0,-5 1 0,5 7 0,-2-1-32,2 5-48,-3 9-48,1 5 0,-4 2-32,1 8 0,-1 2 96,-4 2 64,-1-1 32,0 3-48,0-6 80,-6 1-48,0-7 32,1-2-32,-4-2 0,1-6 0,-3-3-16,-1-3-64,-1-2-144,1-2-64,3-5-145,-2-2-303,6-2-545,2 2-415,3 2-161,0 0-592,6 3-1137,1 2-2096</inkml:trace>
  <inkml:trace contextRef="#ctx0" brushRef="#br0">36342 7400 19433,'0'0'1713,"0"0"-1569,0 0 352,0 0 881,-33-11-257,24 11-352,-4 3-367,2 3-241,4 3 128,0 0 272,0 2-240,4 1-256,3-4-32,0 2 32,3-4-96,6 1 32,2-7-80,1 0 128,1 0-176,-4 0-128,3-4 208,-1-3 0,-3 2 48,-3-2 16,-4 3 16,-1 4-16,0 0 48,0 0-32,0 9 80,0 2 112,0 3 16,0-1-128,0-1-96,0-3 0,3-5-352,5-4-800,0 0-1105,4-11-288,-7-5-3202</inkml:trace>
  <inkml:trace contextRef="#ctx0" brushRef="#br0">36455 7470 18633,'0'0'1888,"0"0"-1808,1 34 145,5-25 895,-4-5 657,3-4-657,2-4-623,1-5-353,0-5-48,0 1-32,-4-5 272,-1 0-240,2 0-80,-3 2 48,-2 2 416,0 3-224,0 2-144,-5 5 48,3 0-64,-4-1-47,5 3-33,-2 2 32,-1-3-64,4 3 48,0-2-145,0 2-79,8 0-64,-2 0 0,4-2 80,-1-3-64,5 5-496,0 0-289,1 0-15,1-1 704,-4 1-321,-2 0-1136,-6 0 577,2 0-1665,-6 1-1794</inkml:trace>
  <inkml:trace contextRef="#ctx0" brushRef="#br0">36710 7373 800,'0'0'11189,"0"0"-8867,0 0-706,0 0 545,-34 20-64,21-6-64,3 4-304,0 0-577,4 2-383,1-4-353,5-2-80,4-3-144,5-4-176,3-5-16,4-2-48,-1-5 80,-1-6-96,2-5-32,-4 1 80,-1-1 16,-6 5 32,-4-1-16,-1 4 0,0 1 64,0 4 80,0 3-16,0 0-32,-1 7-112,-4 4-32,5 1 96,0-1 65,0-2-129,0 2-16,0-4 32,6-3-81,2-4-655,4 0-1441,1 0-560,5-8-1569,-5-6-7251</inkml:trace>
  <inkml:trace contextRef="#ctx0" brushRef="#br0">36888 7459 20521,'0'0'3362,"0"0"-3186,0 0-544,0 0 320,0 0 1264,0 0 17,30 0-625,-21-12-432,5-1-96,-2-1 160,1-1 289,-7-1-273,2 5-240,-2 2 0,0 2 0,0 7 144,-4 0-160,6 3-16,-4 10 80,7-2 304,-3 7-208,1-2-96,0-3-48,-1 1-80,3-5 16,-3-5-496,-2-1-625,0-3-687,-4 0-369,4-7-321,0-5-3248</inkml:trace>
  <inkml:trace contextRef="#ctx0" brushRef="#br0">37237 7164 21434,'0'0'1985,"0"0"-2001,0 0-32,0 0 1120,-5 43 609,10-18-609,3 4-559,3 2-1,-4 3 64,-5 2 48,3-2-95,-2-3-417,0-4-64,-3-4-32,1-3 48,-1-9-192,3-2-416,-1-6-641,-2-3-784,0-5-1120,0-10-641,0-6-5186</inkml:trace>
  <inkml:trace contextRef="#ctx0" brushRef="#br0">37163 7345 22506,'0'0'2690,"0"0"-2322,0 0-624,0 0 352,37-7 320,-12 8 176,6 2-384,-2 1-192,1-4-32,-4 0 48,-7 0-816,-12 0-3362,-7-4-6163</inkml:trace>
  <inkml:trace contextRef="#ctx0" brushRef="#br0">36224 7813 14086,'0'0'4146,"-38"-2"-3057,17 4-369,-10 5 177,6 9 95,3 4-16,-1 5-287,11 8 79,4 8 305,8 4-17,0 4-191,12-2-481,4-1-128,-1-4-80,-1-8-128,-1-5 64,-7-2-80,-2-7-32,-2-1-80,-2-4-352,-5 1-32,1-5-33,-4 1-351,3-4-609,1-3-336,-3-3-352,6-2-1664,-2 0-5331</inkml:trace>
  <inkml:trace contextRef="#ctx0" brushRef="#br0">35990 8196 14983,'0'0'3201,"0"0"-2368,0 0-257,0 0-32,40-5 193,-8-2 479,-1 0-544,8-1-383,0 1 319,-6 2-176,-1 3-208,-4 0-144,-5 2-64,-6 0-32,-1 4 32,-10-1-32,0 1 0,-1 1 16,-2-1-48,-3-1 128,0-2-32,0 6 112,-6-2 32,1 2 257,-3 2 31,1 2-160,2 0-192,3 5-96,2-2 16,0-1-48,2 3 16,9-8-48,3-1 80,1-2-96,1-5 32,-2 0 48,-2-9 32,1 0 32,-7-5-64,1 3-16,-7-5-32,0 5 48,0 0-16,-7-1-32,-4 4 32,-2-1-64,4 4 64,-3 1-48,-1 1 0,1 1 0,4 0 48,2-1-32,4 3 32,-1-1-16,3-2-48,0 3-32,0-4-560,5 4-337,-2 0-383,0 0-689,-1 0-256,-2 0-1345,0 4-1744</inkml:trace>
  <inkml:trace contextRef="#ctx0" brushRef="#br0">36534 8294 18585,'0'0'2657,"0"0"-2577,0 0-48,0 0 752,0 0 289,0 0-305,12 0-192,-6 0-432,1-1-48,-1-6-48,0 2 16,0-2-32,-4-1-16,4-4 0,-5 1 48,-1 0 65,0-1 15,0-1 208,0 2 96,-1-3-304,-7 1-48,2 1 48,1 4 96,4-2-80,-5 1-80,6 5-48,0-3 16,0 0-16,0 1 0,6-1-32,0 4 16,2-1-32,-1 0 0,4-1-64,-1 5-16,0 0-544,-3 0-512,0 0-641,4 0-368,-6 0-881,3 0-2624</inkml:trace>
  <inkml:trace contextRef="#ctx0" brushRef="#br0">36802 8112 12005,'0'0'6227,"0"0"-4882,0 0-1313,0 0 1329,0 0 784,0 0-289,-23 23-975,10-12-545,1 5-144,3-1 256,1 1 257,3 3-257,5-4-352,0 1-48,2 0 48,6-5-96,2 0-48,-3-4 0,5-1-897,-4-3-1039,-1-3-722,4 0-751,-6-4-4979</inkml:trace>
  <inkml:trace contextRef="#ctx0" brushRef="#br0">36946 8149 22522,'0'0'1905,"0"0"-1905,0 0-560,0 0 656,44 1 864,-30-1 97,1 0-465,1-4-448,-3 0-144,1-3 64,-1-2 48,-7-2-96,-3 2-48,-3-1 80,0-3-48,-8 5-32,-4-2-64,-5 10-32,0 0 128,-3 4 32,1 10 96,7 6 256,7 3 17,5 4-33,5-3 0,7-1 96,8 0-32,0-7 33,5-3-289,-2-4-304,-1-4 48,-3-5-881,-5 0-1008,-2-5-2065,-6-9-4930</inkml:trace>
  <inkml:trace contextRef="#ctx0" brushRef="#br0">34608 9137 7011,'0'0'2081,"0"0"-1937,0 0-128,0 0-432,0 0-1105,0 0 1121,-24 28 464,24-28 929,3 0 1440,-2 0 432,-1 0-288,0 0-368,0-1-512,0 1-208,0 0-369,0 0-111,3 0-337,-3 0-288,0 0-64,0 0-112,0 0 65,0-3 111,0 3-48,0 0-64,0-2 80,0 0-112,0 2 160,0 0-47,0 0-1,0 0-96,0 0-64,0 0-96,3 0 16,-3 0 16,5 0-112,-3 0 32,4 0 48,0 0 0,0 0-32,2 2 32,-3 3 64,-1-1 0,-1 0-15,4 1-81,-7-3 96,6 3-96,-6-3-64,1 0 48,2-2-16,-3 0-16,2 0 0,-2 0 0,0 0-16,0 3 16,0-3-32,3 1 32,0 2-32,-1 4 48,1-1-64,0 4 64,3 3-48,0 1 64,-1 3 0,3 1-32,-4 1 32,4 1-48,0 0 32,-3 0-32,-1-2 32,-1 2-32,-1 0 48,2-1-16,-4 1 0,0-5 16,0 1-16,0 0 0,0-2-32,0-3 64,0-2-80,0 0 32,0-3-16,0-1 0,0-3 32,0 1-32,0-1-16,0-2 0,0 4 32,0-1-48,0-3 64,0 2-48,0-2 16,0 2 16,0-2-16,0 3 0,0-1 0,0 2 0,4-2-48,-1 0 112,-2 1-96,2-3 48,0 4-32,-1-1 16,1-1-16,-1 0 0,1 1 0,0-1 16,-2 2 0,4-1-16,-5-2 32,0 2-48,3-3 32,0 0 16,-3 0-16,0 0 0,0 0-16,0 0 48,0 0-48,0 0 16,0 0 16,0 0 0,0 0-16,0 0 0,0 0 0,0 0 16,0 0-16,0 0 0,0 0 16,0 0-32,0 0 0,0 0 16,0 0 16,0 0-32,0 0 16,0 3-32,0 3 64,-12 8-32,-21 3 16,-12 6 16,-10 4-64,-12 7 80,-4-3-48,1 1 16,5-3 16,6-4 0,8-5-32,16-6 64,12-6-96,14-3 80,9-5-48,0 0-32,34-5-16,17-22-80,8-4-128,5-7-176,-10-1-625,-14-1-928,-24-1-1824,-16-2-1810</inkml:trace>
  <inkml:trace contextRef="#ctx0" brushRef="#br0">35371 8502 12118,'0'0'3633,"0"0"-2320,8 36 127,-2-3 1138,-4 6 175,1 10-848,-3 1-881,0-3-399,0 0 31,0-8-128,0-5-208,0-5-208,0-7-64,0-3-64,0-6-48,-3-2-240,3 0-464,0-6-289,0-3-591,0-2-497,0 0-689,4-7-1296,2-1-5042</inkml:trace>
  <inkml:trace contextRef="#ctx0" brushRef="#br0">35300 8833 5491,'0'0'9556,"0"0"-7171,0 0-1184,0 0 559,0 0-95,0 0-320,0 0-833,-16 9-320,32-16-112,1-5 0,4-1 592,6-1-431,-1 1-49,-1 2-144,1 0-16,-4 6-16,-2 3-48,-3 2-32,-4 0-817,-1 0-527,0 2-225,-4 3-784,5 2-2033,-6-3-3874</inkml:trace>
  <inkml:trace contextRef="#ctx0" brushRef="#br0">35630 8857 12630,'0'0'3185,"0"0"-2048,14 36-33,-9-24 305,5 3-96,0-5 127,-4-1-79,0-2-289,2-1-511,-4-4 271,0-2 16,-1 0-175,-3 0-129,0-2-32,0-7-160,0 0-224,-7-5 0,1 1-48,0-1-16,1 3-128,4-2-32,-5 1 128,4 5-32,-1-1 48,3 1-16,0 2 0,3-2-16,5-1 0,1 1 0,4 2 48,-1-2-80,5 3 16,-3 0 16,-2 1-32,-2 1-416,-1 0-176,-3 0-128,2-1-81,-6 3-255,2-4-721,2 4-384,1-3-752,0 2-1665,6-2-2130</inkml:trace>
  <inkml:trace contextRef="#ctx0" brushRef="#br0">35954 8806 15671,'0'0'4098,"0"0"-3362,0 0-111,-22 36 991,11-16 17,-1 0-464,4 1-609,0 1 32,8-7 17,0-1-289,8-2-96,5-8-160,-1-4-48,8 0-16,-1-4 48,-2-10-32,-2-4 0,-1 0-96,-3-2 48,-9 0 16,-2 1-80,0 1 80,-2 2-32,-6 5 32,-2 2 16,3 5 16,1 0 80,0 1-48,0 3 32,6 0-64,0 0 64,0 4-128,0 1 64,0 2-16,0 0-32,0 1-64,0-1-336,-2 0-337,2-1-191,-3 0-305,3-5-143,0-1-113,5-4-720,7-12-993,4-6-6018</inkml:trace>
  <inkml:trace contextRef="#ctx0" brushRef="#br0">36024 8857 6483,'0'0'1601,"0"0"-689,0 0 657,0 0 704,0 0 48,0 0-240,0-15-192,0 15-208,0 0-417,0 0-496,0 13-127,3 3 143,0 4 593,-3 5-289,0-1-335,1 2-273,3-4-48,0-2-112,1-4-208,3-5-96,2-2 16,-3-9-64,0 0-96,4 0-560,-5-11-625,2-5-832,-8-4-784,3 2-1697,-3-7-5939</inkml:trace>
  <inkml:trace contextRef="#ctx0" brushRef="#br0">36210 8862 16007,'0'0'2578,"0"0"-1986,0 0-304,0 0 1345,0 0-129,0 0-319,0 0-689,7-5-32,0 17 337,0 3 415,4 4-431,2-4-209,-6-1-448,0-3 0,0-7-48,-2 3 16,1-7-16,0 0-64,1 0 16,-6-4 32,7-7-32,-3-8 16,5-1-16,-2-2-64,0-3-176,-2 0 80,0 5 80,-4 4 64,1 3-16,-3 6-16,2 0 80,-2 7-80,0 0 48,0 0-48,0 4-80,0 3 64,0 5 16,0-1 16,0 0-208,7-2-32,1 2 64,3-4 144,1 2 0,2-2 96,5-3-32,-2 1 0,0-5 64,3 0 176,-3 0 32,-1-5-128,-1-2-64,-7-1-96,-2-4-16,0-1 32,-6-1 0,0 3-16,-7 0-32,-6 6-80,1 1 48,-4 4 16,1 9 16,2 9 32,6 2 16,0 4 64,7 2-64,0-2 0,10-4 16,5-3-144,5-7-64,2-3-576,3-7-545,0 0-736,0-8-160,-5-11-1873,-5-3-9364</inkml:trace>
  <inkml:trace contextRef="#ctx0" brushRef="#br0">36701 8603 15271,'0'0'2929,"0"0"-2400,11 36 1824,-9-11 352,-2 2-192,0 7-896,0 2-609,0 2-335,0-2-97,0-5-96,6-4-64,-5-7-352,10-3-32,-3-7-112,-2-7 64,5 0-256,-2-3-496,2-12-721,-3-6-1152,-3-5-1329,-1-6-3874</inkml:trace>
  <inkml:trace contextRef="#ctx0" brushRef="#br0">36848 8621 21338,'0'0'3697,"0"0"-2928,0 0-961,0 0-337,0 0 449,0 0-256,24 32-800,-15-30-1826,-1-2-5874</inkml:trace>
  <inkml:trace contextRef="#ctx0" brushRef="#br0">36836 8898 18312,'0'0'3698,"0"0"-3218,0 0-464,26 36 577,-13-30 1071,-1-3-1055,1-3-545,1-3-336,-2-5-1649,-1-11-1649,-6-5-5618</inkml:trace>
  <inkml:trace contextRef="#ctx0" brushRef="#br0">36991 8916 19481,'0'0'352,"0"0"-1873,31 9 1681,-18-9 1041,-4 0 368,3-9-65,-4-2-623,3-1-465,-5-1 352,0-3 369,2 1-497,-6-1-416,2 2-224,-4 5 48,6 2 352,-6 7-15,0 0-257,0 14 32,0 4 416,0 0 48,0 2-272,2-2-79,3-2-129,5-7-144,6-5-433,-2-4-1055,9-8-1714,-3-6-1728,-3-11-3650</inkml:trace>
  <inkml:trace contextRef="#ctx0" brushRef="#br0">37289 8721 18649,'0'0'4738,"0"0"-2369,-41 17-704,24-6-129,3 5-815,1 2-465,6-2-80,0 4 0,3-2-128,4 0-16,0-4 16,5-1-48,8-4-32,0-4-32,1-5-160,7-5-32,2-8-80,-3-5-1,2-7-111,-2 0-176,-3-2 0,-5 2 464,-1 8 111,-9 3 49,-2 5 113,0 9 175,-8 0-64,-4 9-96,-6 2 128,3 5 176,3 2-32,2 2-96,1 0-79,6 3-97,3-1-64,0 3 48,5-2-128,2-1 80,3 1-128,-3-3 16,6 0-32,-6 3 96,4-3-16,-4 0 112,-4 1 0,0-1-96,-3 0-32,0 0 16,-6-2 32,-7 2-32,1 0 48,-8-1-32,1-4 16,-7 1-16,5 0 144,0-5-16,4 0-112,4-2 0,2-4-48,10-3-240,1-2-609,0-7-911,5-10-1970,2-6-3505</inkml:trace>
  <inkml:trace contextRef="#ctx0" brushRef="#br0">37746 8774 15271,'0'0'3298,"0"0"-1650,0 0 17,-5 47-80,4-20-129,1 5-111,0-5-337,5-5-495,4-2-385,3-6-16,7-5-48,-5-9-32,6 0 16,3-3 0,-3-8 48,-1 1-48,1-2-16,-1 1 0,-5 4-32,-7 0-16,-2 3-192,1 4 144,-6 0 0,0 0-16,0 0 96,-3 4 0,0-1 48,2-2-64,1-1 48,0 0 0,1 0 16,7-6-96,3-3 64,1-5-80,-4 3-96,-2-2 16,0 2-144,-4-1 144,-2 3 96,-2-2 16,-4 2 16,0 0-64,-2 2 80,-3-2 0,10 2 16,-5 3-48,6-3 0,0 0-48,0-2-609,6 5-879,1-5-625,3 2-545,-1 0-2448,-1 0-9285</inkml:trace>
  <inkml:trace contextRef="#ctx0" brushRef="#br0">38207 8830 17816,'0'0'4434,"0"0"-3681,10 32-785,-8-14 80,1 2 1360,-1 0 49,4 1-561,-6-8-464,1 1-335,2-7-49,-1-3-48,4-4-32,2-3-1009,-3-5-896,-1-11-576,1-5-2577</inkml:trace>
  <inkml:trace contextRef="#ctx0" brushRef="#br0">38244 8594 23755,'0'0'2753,"0"0"-2609,0 0-368,0 0-496,0 0 528,0 0-401,43-5-783,-23 1-1474,-1-5-4401</inkml:trace>
  <inkml:trace contextRef="#ctx0" brushRef="#br0">38403 8801 9284,'0'0'12742,"0"0"-10901,0 0-1713,0 0 304,0 0 449,52 23-49,-26-23-224,7-3-320,-2-6-208,1-5-64,-6-1 0,1-5-16,-5 1-48,-5-5 32,-5 1 16,-6-1-144,-4-3-304,-2 0 192,0 4 96,-2 7 128,-9 5 16,4 7 528,-6 4 257,1 11-257,-1 12-144,1 4 416,7 2-143,2 5-241,3 1-240,0-3 48,11-5-80,3-5 64,2-3-160,1-6 32,6-6 0,-1-6-64,-2-1 16,3 0 64,-1-6-96,-4-1 0,-1 0 0,-1 3-64,-4 4 80,-4 0 0,-2 11-16,2 5 48,0 0 32,-1 4 176,3-2-48,2-2-144,1-5-64,7-6-64,0-3-48,3-2-336,-6-7-913,-1-4-1504,-9-9-1617,-5-5-4578</inkml:trace>
  <inkml:trace contextRef="#ctx0" brushRef="#br0">38431 8565 21114,'0'0'2289,"0"31"-2017,0-6-304,0 9 784,5 4 945,3 0-513,3 2-255,-2-6-417,2 0-240,-5-5-64,2-6 16,-2-7-95,-5-5-81,3-2-112,-3-7 48,-1-2-81,3 0-671,0-11-464,-1-7-1074,3-4-1647,-2-8-2930</inkml:trace>
  <inkml:trace contextRef="#ctx0" brushRef="#br0">36075 9581 16888,'0'0'2257,"0"0"-2113,0 0 224,0 0 1329,0 0-32,0 0-657,-23 0-336,33-2-288,3 0 65,5-1 191,3-1-96,7-3-336,-1 2-96,1-1 16,-1 1-112,1 1 48,-5 2-32,-5-1-32,-4 3 33,-1-2-82,-9 2-191,1-5 64,-2-3-112,-1-4-96,4-3-336,-4-8-289,2-4-143,2 0 175,1-2 65,0 4 239,-2 5 513,1 4 144,-4 7 112,-2 5 241,3 1 447,0 3 64,-3 0-143,0 12-97,0 8 16,1 7 385,-1 9 399,0 6-191,0 4-369,-1 1-175,-5 0-81,4-9-448,2-2-32,-3-9-80,3-4 48,0-8-48,3-3 16,5-8-32,-2-4 32,7-4 0,2-12 0,2-4 16,2-7-160,-2 3-16,-2-2 112,-2 9 16,-6 3 0,0 7 0,-7 7-112,0 0 112,0 7-64,0 4 0,0 5 32,0 0 16,0-1-16,0 1 32,0-5-16,12 1-64,2-4 128,5-3-112,7-3 48,-1-2-16,7-2 48,-5-7-64,5 5 48,-7-3 16,1-2-16,-7 5 16,-5-1-32,-2 0 48,1-4-48,-6 2 32,0-3-16,-1-1 0,-5-3 0,4-2-16,-5 0 64,0-2-112,0 2-32,-6 0-144,-7 8 64,0 3-64,-5 5 128,3 13 64,-2 10 48,8 4 80,4 5 32,5-1-32,0-1 0,17-6 32,5-1-16,9-8-96,1-6 32,1-6 0,1-1 0,-3-2-304,-6 0-897,-11-5-1296,-8-4-1793,-6 2-4834</inkml:trace>
  <inkml:trace contextRef="#ctx0" brushRef="#br0">36132 9284 12566,'0'0'3441,"0"0"-1376,0 0-768,0 0-385,17 34-31,-12 2 719,0 9 705,-2 5-496,0 1-640,-3 1-353,0-7-464,0-7-240,-3-6-48,0-5-48,1-7-16,-1-2 0,1-7-48,2-2-16,0-5-384,0-4-448,0 0-465,5-8-1168,3-4-1137,-2-3-3409</inkml:trace>
  <inkml:trace contextRef="#ctx0" brushRef="#br0">37210 9654 8948,'0'0'4018,"0"0"-1249,0 34-624,0-18-80,0-3-64,0-2-608,1-1-257,5-6-271,1-4-113,-1 0-112,0-9 49,2-7-1,0-4-240,-4-4-320,4-6 16,-3 1-64,1 0 16,-2 4-32,-2 2 0,4 8-32,-4 6 16,4 6 32,-1 3-96,2 12 16,0 1 112,0 5 433,4 2-433,-3-2-64,4 1-64,-5-6 0,0-2 16,1-6 32,0-1 0,-4-4 0,4-2 0,0-7 32,0-4-16,-1-8 0,0-1 0,4-5 0,-4 0-16,3 0-48,0 7-288,-3 6 144,-1 9 112,0 8-32,0 17-16,-1 7 128,3 4 176,-1 8 80,0-8-144,0 1 160,4-10-112,-2-6-144,2-5 32,2-6-32,-1-5-32,-4 0 32,-2-7-48,-3-6-160,0-1-304,-3-6-256,-3 1-497,-5 2-608,1-1-1088,2 2-401,0 7-2144,2 2-3442</inkml:trace>
  <inkml:trace contextRef="#ctx0" brushRef="#br0">37765 9557 14791,'0'0'3233,"0"0"-2416,0 0 1023,-36-17 450,27 17-370,-4 0-383,-2 9-368,2 6-273,3 6-224,3 4-223,1-1-1,5-4-272,1-1-144,1-8 16,7-5-16,4-3-48,4-3 48,-1-12-64,-1-1 64,5-5-16,-7-5-16,-2 3 16,-6-2-128,2 6-80,-4 3 32,-2 6 64,0 7 112,-5 4-112,1 14 32,-7 7 0,3 2 0,3 4 80,4-4-16,1-4 48,0-5-48,1-5-32,10-8-129,-4-5-623,6 0-737,0-7-672,-1-9-688,-6-4-1489,5-4-6339</inkml:trace>
  <inkml:trace contextRef="#ctx0" brushRef="#br0">38011 9483 19929,'0'0'3330,"0"0"-2450,0 0-640,0 0 1681,0 0 0,0 0-769,-29 3-527,12 6-385,-2 6-112,-1-1 48,8 2-16,-1 0-64,12-3-144,1 3 32,0-5-32,7 3 32,7-4 0,5 2-16,3-3 0,-2 0 32,0 0 16,-5-2 0,-2-3 0,-7 3 0,-3-3-16,-3 3-16,-5 0 0,-5 2 48,3-2-16,-7-1 0,5 1-32,0 0 32,1-5-80,-3 0-288,4-2-400,0 0-497,1-4-496,1-7-672,5-1-624,0-3-3042</inkml:trace>
  <inkml:trace contextRef="#ctx0" brushRef="#br0">38289 9449 23435,'0'0'3505,"0"0"-3265,0 0-47,-34-15 1535,15 15-703,2 7-609,0 1-304,0 2-64,4 3-32,0-2 0,8 5-32,3-2 64,2-1-80,2 3 32,10-2-112,4-1 80,1 3 0,6-1 0,-1 1 48,3 0-144,-7-1-32,-1 1 96,-7-2 16,-4 2-16,-6-3 48,-11 1 32,-3-3 16,-6-2 32,0 2 16,1-7-16,5 1-128,2-5 16,5 0-416,7-6-753,7-6-1248,5-2-1985,0-6-4770</inkml:trace>
  <inkml:trace contextRef="#ctx0" brushRef="#br0">25845 7452 11189,'0'0'5523,"0"0"-1810,0 0-2096,0 0-496,0 0-145,23 41-80,-9-16 369,5 2-481,-5 0-431,3 0-65,3-3-256,-7-3 16,2-3 0,-3-4-48,-4-3-64,2-2-561,-7-5-591,0 0-849,1-4-496,-1 0-1329,-1-11-5026</inkml:trace>
  <inkml:trace contextRef="#ctx0" brushRef="#br0">26088 7377 7652,'0'0'4418,"0"0"-1313,0 0-1536,-5 40 223,5-9 97,-1 7 464,-5 3-608,6 0-640,-5-1-545,3-11-352,-1-4-80,0-7-112,2-5-16,-2-6-48,-1-3-704,0-4-753,-1 0-192,2-7-752,-2-6-3730</inkml:trace>
  <inkml:trace contextRef="#ctx0" brushRef="#br0">25843 7307 7043,'0'0'1617,"0"0"1825,0 0-1362,0 0-223,0 0 0,0 0-144,0 0-256,-25 0-129,25 0-143,0-3-161,0 3-415,8-2-369,3 0 80,1 2-256,8-3 32,-3 1 128,5 2-144,-2 0-16,4 0-48,-4 0-32,1 2 16,-3 1 16,2-3 16,-8 0-48,-4 0 64,0 0 0,-4-3 0,-4-1 48,0-3 16,0-2-96,0-2 16,-4-5 0,0 0 16,-2-2-48,0-2-80,0 4 112,0 1-16,1 3-80,-3 1 48,7 7 32,-5-3-80,4 2 64,-3 4 16,5-2 0,-3 3-80,0-3-112,3 2-304,0 1-256,0 0-385,0 0-736,0 0-864,0-3-2321,0 1-9141</inkml:trace>
  <inkml:trace contextRef="#ctx0" brushRef="#br0">26082 10443 7347,'0'0'3058,"0"0"-2050,0 0-319,0 0-49,0 0 128,0 0-144,0 0-239,0 0-129,0 0 208,0 0 144,0 0 81,0 0-145,0 3 16,-4 1 449,-4 5-449,-4 2-112,-4 3-160,-3-1-128,-7 3 112,1 0-128,-1-1 0,0 2 1,-1-7-113,4 2 48,6-5 0,1-3-32,9-1 32,0-3-48,4 0-16,0 0-32,3-5-160,0-2-16,3-1 111,5-2-79,0-1-16,4-1-16,5-1 352,0-1-144,4 1 0,3 2-32,1-1 48,-2 1-48,-1 2-80,-3-2 80,-5 7 64,-2-3-16,-4 5 0,0-1-32,-1 3 240,3 0-15,-3 7-65,6 2 320,-1 5 0,4 2-96,-1 1-176,-2-1-160,-1-2-48,-3-1 0,-1-6 0,3 2 32,-6-2-80,-4-7 48,2 4-240,-3-1-752,0-3-481,0 0-1376,0 0-1425</inkml:trace>
  <inkml:trace contextRef="#ctx0" brushRef="#br0">25952 10081 11333,'0'0'5587,"-26"43"-3394,3-16-368,1 4-337,-5 5-239,3-2-97,4-7-111,7-4-433,4-6-288,6-3-256,3-5-64,12-2-16,7-7 48,2 0-96,10-7 80,-4-4-144,4-5-432,-5-2-913,-6 0-528,-1 2-1840,-13 3-4803</inkml:trace>
  <inkml:trace contextRef="#ctx0" brushRef="#br0">25738 10171 12486,'0'0'3665,"0"0"-1792,0 0-464,0 0-321,0 0-287,0 0-17,42-47-96,-25 24-255,-1-4-97,1-4 192,-5 4-256,0 0-16,-4 2-176,-2 7 32,-4 7-96,3 2 0,-5 9-160,3 3 32,0 10-32,3 7 112,8 5 80,-2-1 16,1 1-48,7-7 16,-3-2 0,0-9 80,0-5 64,-1-2-80,-4 0 32,-1-5-63,-2-3-49,-1 1-16,-3-2-593,-1-3-767,2 6-849,-6 1-1313,2 1-4049</inkml:trace>
  <inkml:trace contextRef="#ctx0" brushRef="#br0">25988 9757 6323,'0'0'5987,"0"0"-3522,0 0-832,0 0-449,0 0-224,-30 2-175,18 12-385,-8 2 128,1 2 449,2 2-1,0-2-143,2-2-97,2-1-224,4-6-256,3-2-144,6-3-80,0-4-128,6 0-80,3-11-256,8-6-256,2-6-129,3-9-335,1-6 319,-2 0 177,-3 2-400,-3 2-97,-3 10 257,-4 5 800,-3 11 112,0 5-128,-5 3 160,0 7 80,0 4 496,0 5 448,0 4 561,0 3-192,0-1-513,7-2-496,6 0-127,2-6-17,8-5-224,-4 0 0,1-4-96,0-3-352,-1-2-1249,-5 0-944,-6-5-3186</inkml:trace>
  <inkml:trace contextRef="#ctx0" brushRef="#br0">26101 10488 11557,'0'0'3490,"0"0"-2210,0 0-31,0 0 144,0 0-321,0 0-223,-3-11-385,6 11-384,2 11-96,-4 5-48,-1 9 496,0 4 592,0 3-463,0-1-497,-4-1 16,-4-6-48,3-1-16,2-8-16,-2-1-16,4-7-64,1 1-448,-3-5-705,3-3-512,0 0-496,3-11-1681,-2-5-1616</inkml:trace>
  <inkml:trace contextRef="#ctx0" brushRef="#br0">24978 10804 12246,'0'0'3313,"-12"34"-1984,5-16 79,1 0-207,2 2-417,2-4-287,2-5-321,0-1-80,0-4-32,0-1-112,0-5-64,0 0 96,2 0 48,2-7 160,-1-2-64,2-5 112,0-1-176,-2-5-16,1-1-64,-1-1-32,-1 1 16,-2 1-144,0 4 48,0 1-16,0 3 16,-5 3 112,1 1 32,1 3 32,1 0-32,-1 3 48,1 0-80,2 2 48,0 0 32,0 0-112,5 0-16,3 0 48,6-2-32,4-3 80,7-4 304,1-2 160,2-5 96,3-2 209,-6 2-321,-3 3-352,-5 2-96,-3 6-16,-9 3-224,-4 2-881,-1 2-960,-6 7 32,-10 2-3041</inkml:trace>
  <inkml:trace contextRef="#ctx0" brushRef="#br0">25586 11048 8052,'0'0'3585,"0"0"-1696,0 0-48,0 0-288,0 0-209,0 0-719,0-3-385,0 3-160,0 0-16,0 0 64,0 0 64,0 0-48,-2 0 16,-1 0 48,0 0 128,3-2 225,-2 2-17,-1-2-240,3 2-128,-1 0 0,1 0-16,-3-3-32,0 3 128,1-2 97,-1 0-145,1 2 32,-1-5-64,0 5 48,-1-4-32,2 1 48,-6-1-144,2 0-64,1 2-16,-2-3-48,0 0 112,-3 1-80,0 0 16,-1-3-48,4 2 48,-3 3-32,-1-3 48,5 1 0,-5-1 0,2 1 16,-2 0-32,2 1 32,-2-1-48,-1-1-16,-1 3 16,4-3 0,-2 3 16,-1-3 16,2 1-48,0 2 0,3-3 32,-3 1-16,0-1 0,-1-2 0,4 3 16,-3-5-16,3 2 16,-3 0 0,4 1 0,-6 1-48,5 1 32,-3-1 64,-3 5-80,1-2 32,-1 2-16,-2 0 0,6 0 16,-4 0-32,2-2 64,4-2-64,0-3 48,1 2-32,-2-3 32,4 1-16,-1-3 16,1 4 145,-1-1-17,-1 4-64,4 2-16,-3-2 64,-1 3-64,2-2-64,0 2 0,0 0-16,2 0 0,-4-2 0,6 2 0,-5 0 16,4 0-16,1-2 16,-3 2 16,0-3-64,1 3 64,-1-2 0,1 0-16,2-1 0,-6 2-16,5-2 32,-2 0-48,0-1 32,1 0-32,-1 4 16,1-5-32,2 3 32,0 2-32,0-2 32,0 2-16,0 0-32,-3 0-160,3 0-128,0 0-177,0 0-143,-3 0-32,3 0-97,0 2-319,0 0-417,0 1-736,0-1-1889,0-2-3825</inkml:trace>
  <inkml:trace contextRef="#ctx0" brushRef="#br0">25052 11075 8772,'0'0'2865,"0"0"-1344,0 0 48,-28 34 31,20-17-271,-1 3-192,-2 1-65,5-1-79,-2-4-289,2 0-240,4-7-112,-1-4-144,3-5-192,0 0-96,5-7 128,3-7-32,4-6 112,-4-7-304,3 0 80,-2 0-32,2 0 64,-6 7 64,-4 7 16,2 3-16,0 6-16,2 4-48,-4 8 0,6 8 64,0 2 16,6 7 833,-1 0-161,2-5-400,2-2-96,1-4-112,1-10-16,-4-4-112,-1 0-48,-1-2-848,-4-5-225,-3-4-1504,-5-2-2321</inkml:trace>
  <inkml:trace contextRef="#ctx0" brushRef="#br0">24984 11453 12294,'0'0'3425,"0"0"-2192,0 34 31,0-27-303,0-3-241,0-4-112,6-3 1,-5-5-49,4-4-112,1-5 48,-4-4 1,3-1-337,-2-5-32,1 2-16,2 0-32,-6 3 16,5 3-32,-3 8 80,5 2 16,1 9-80,5 3-48,4 8 80,-2 7 512,2 2 225,3 2-353,-1-2-304,-7 3-160,1-7 32,-7-2 0,2-5-96,-2-1 80,-6-5-80,0 1-192,0-4-496,0 0-369,0-7-63,0-6-657,-6-7-2833,1-5-7892</inkml:trace>
  <inkml:trace contextRef="#ctx0" brushRef="#br0">25843 11069 12198,'0'0'4530,"0"0"-2754,0 0-1119,0 0-113,0 0 352,0 0-79,33-7-209,-23 12-272,0 4 801,2 0-257,1 2-192,-1 0-255,2 3-193,-5-1 32,1 0-160,2-1 144,2-1-160,-2-1-32,2-4 0,2 1 64,-1-3-16,2-1-32,-1-1 144,-4 0 97,2 3-97,-3-3-112,-2 3 48,2-1-96,-3 0-48,4 1-64,-5-3 80,3 3-80,0-5 80,-3 4-48,4-1 48,-1-3-16,0 1-16,0 2 96,-1-3 160,-1 3-48,0-2-32,2 4 0,3-1-96,-4 1-32,4 1 32,-3 0-80,3-2 96,-4 2-160,2 1 144,-5-3-96,2 3 16,0-2 16,2 2-16,-3-3 16,5-1-16,0-2 16,2 2 0,0-1 0,2-2 48,-1 0-32,-1 2 289,2 1-145,-4 1-32,-2 1-80,2-1-80,-4 3 48,-1 0-48,1 2 0,-3-5 32,3 5 32,-1-4-48,3-1 16,-3 1 0,4-3-16,-1-2 32,2 0-16,0 0-16,1 0 96,-1 0-96,1 0 48,-1 0-16,-1 0-16,-2 2 16,4 3-16,-3 1 32,0-1-48,2 4 16,1-4-16,0 1 0,1-2-80,3 3 64,-1-4 48,4-1 16,3 0 80,-1 1 32,1-1 16,-4 2-64,1 0 0,-7 3-96,0 3 16,-3-1-16,-1-1 16,-3 1-16,0-2 0,1 3 0,0-6 0,-5 0-48,6-4-80,-1 0-16,1 0-256,0-7 0,-2 3-176,0-5-113,1 4 1,-4 1-96,-3-1 79,0 5-303,0 0-657,-8 9-160,-1-2 129,-7 4-1010,1-2-4289</inkml:trace>
  <inkml:trace contextRef="#ctx0" brushRef="#br0">27079 11546 15655,'0'0'2721,"-16"31"-1824,16-13-241,0-2 16,6-3-223,7-6-193,1-3-128,4-4-144,-1 0 112,0-6-64,-1-5 16,-7-3-48,-1 1-64,-3-1 80,-5 3-32,0 2 48,-7-2-16,-3 4 32,-3-2-16,-2 2 32,2 3 0,1-1 0,4 3 160,-1 2-80,1 0 0,5 0-96,-2 0 0,4 4-32,1-1-32,0 1-16,0-1-144,0 1-416,1-1-481,4-2-559,-5 2-529,6-1 0,-4-2-3858</inkml:trace>
  <inkml:trace contextRef="#ctx0" brushRef="#br0">26961 11905 12198,'0'0'4674,"0"0"-2609,0 0-657,0 0-415,0 0-529,5 34-32,-5-10 497,0 3 287,0 0-672,3-2-255,7-5-97,3-6-96,-1-10-32,5-4 16,0-2 0,2-12 0,0-8-16,-4-3-48,-3-2 0,-1-4 16,-9 1-80,1 1-128,-3 4-16,-5 3 96,-7 6 32,-7 7 80,2 5-80,-3 4-16,-2 4 48,2 5 16,2-2-32,4 4-33,1-2-479,7-2-624,0 2-657,0-2-624,1-3-2754</inkml:trace>
  <inkml:trace contextRef="#ctx0" brushRef="#br0">26231 11732 9893,'0'0'4081,"0"0"-2320,-13 32-1201,6-3 673,-6 10 496,1 3 80,-1 3-209,6-7-479,0-2-305,4-9-304,0-9 81,3-6-257,0-5-192,0-7-64,0-3-96,6-13 240,-1-4-16,3-14-192,-1-6-16,0-10 16,4-4 0,-4 0 0,3 0-32,-6 5 48,4 11-208,-3 6 64,1 12 32,-1 8 48,-1 6 16,4 4 16,1 2 32,4 2-48,5 4 32,2 6 48,-1 2-48,4 1 16,-3 3-32,-3 0 0,-4 2-16,-1 0-48,-6-1 48,-6 3-48,-3 1 32,-8-1 64,-2 0-32,-5 1 0,-5-5 0,0 0 48,4-2-48,-4-5 48,3 0-64,4-1 48,4-4-32,0-2 32,7 2 0,5-5-48,5 4-64,7 0 64,11-3 64,5 2 48,2 0 96,5 2-16,-2-2 160,-7 2 209,-1-1-305,-6 1-208,-7 1-16,-4 0 0,-7 0-208,-1-1-208,0 0-33,-4-5-271,-4 4-625,0-5-399,0 0-769,-1-9-2242</inkml:trace>
  <inkml:trace contextRef="#ctx0" brushRef="#br0">26779 11825 4610,'0'0'2305,"0"0"-400,0 0 288,0 0-224,0 0-192,0 0-305,7-16-159,-7 16-224,3-3-225,-3 3-64,0 0 33,0 0-145,-3 7-112,-7 5 65,-5 3-1,-5 8 16,0 0-80,-5 1-143,5-1 47,-1-3-80,3-4 48,5-5-112,6-4-64,0-1-95,6-3-49,1-1-80,0-2-112,8 0 16,1 2 64,8-2 48,-5 4-16,7 2-16,-2-2 32,-1 5-32,-2-2-48,-4 1 32,0 4 16,-4-4-80,-1-1 16,-4-2-128,-1-1 48,3-1-32,0-3-81,-3 0-79,0 0-32,0 0-272,0 0-353,2-3-431,3-1-385,1-3-1152,1-2-2802</inkml:trace>
  <inkml:trace contextRef="#ctx0" brushRef="#br0">30609 3142 9925,'0'0'5426,"0"0"-4097,-33 32-353,21-18 81,4 1-289,-1 3-128,4 0 97,2 0-113,3-2-64,5 0-96,7-3-48,4-6-79,7-3-209,-2-4 272,7-9-96,-3-2 128,-2-9-336,-4 2-16,-5-2-16,-8 1-32,-6 4-32,0 2 0,-6-1 369,-13 5-129,-1 2-160,-6 3-64,-5 4 32,3 8-48,-1 8 0,7 2 144,3 2 576,13 3-256,6-5-384,19-5-176,12-6 80,6-5 48,5-4-144,-2-12 16,-3-6 16,-4-2-48,-13-3 128,-8 3-160,-7 2-48,-5-1-16,-5 3 144,-9 2-16,-9 5 96,-2 7-48,-7 4 48,-4 7-32,-1 13 0,3 7 128,9 2 288,5 0-32,7-2-320,13-7-32,13-6-112,13-8 32,5-6-96,3-4 112,3-12-112,2-4-48,-6-7 32,-11 3 192,-7-1 16,-7 2-401,-8 3 97,-6 7 144,-7 1 32,-4 8 208,-8 4 80,-4 9-96,-2 13 32,1 7 0,2 5 321,13-2 31,6-1-240,9-6-176,9-7-128,14-7 16,2-11 48,4 0-64,-2-13 80,-1-5 128,-7-5-112,-7-1 64,-4 1 0,-6-2-208,-2 5 224,-10 2-96,-2 7-64,-8 2 32,-1 6 16,-2 6-128,-2 10 96,4 3 0,2 2 16,7 2 64,7-4-112,5-7 16,11-2-657,11-7-31,7 0 560,-1-13-352,3-1-353,-5-2 545,-5-2 416,-9 4-64,-4 3 32,-5 2-16,-3 5 16,-6 4 272,-4 0 33,-5 0-161,1 6-112,-5 6-32,-1-1 48,3 3 16,5-4-48,2 0-16,7-6-32,3-1-64,0-1-208,5-2-289,7 0 65,7-9-352,-5-2 480,4-1-369,-5 1 225,-4 0 400,-4 2 208,-5 4-16,0 3 224,-13 2 176,-1 7-111,-6 4-1,-5 5 128,5 1 48,-3 2-272,8-4-112,2-1-112,7-5-64,6-2-48,0-3-432,0 1-400,0-3-337,6 3-351,0-1-914,1-4-1648</inkml:trace>
  <inkml:trace contextRef="#ctx0" brushRef="#br0">30994 4811 16920,'0'0'2737,"0"0"-2417,0 0-144,0 0 497,0 0-17,0 0-352,-30-27-176,30 15-64,0 1-192,0-5 160,0 3 0,0-3 0,-3-2 0,3 0-16,-5 0-32,-2-3 32,2 1-16,-3-4-32,2 1 48,-2 1-32,2-3 16,0 2-16,0-1-16,4-1 64,-1 2-16,1 1 0,2 0-32,0 3 32,0 4 80,-3-1 0,0 0-32,2 5 48,-6 0-96,7-3 0,-6 3-32,3 2 32,-1 0-32,-1-3 32,-1 4-32,-1-4 48,1 1-32,2 2 16,1-2-32,-2 0 16,3 2 32,-1-2-32,0-1 0,3 1-16,0 2 0,0 2 48,-5-4-80,5 2-32,-1 2 48,-5-4 0,1 2-16,2-2-32,-3-1-208,0-3 208,-1-1 64,1 2 16,2-3-32,-1 1-32,0-2 48,-1 2 16,0-2-16,0 0 0,1 0 16,0 2-48,2 1 48,-1-1 0,2 4 0,-4 1-32,4 0 48,2-1 0,-3 4 0,0 1-32,3-2 0,-5 0 48,4 0-32,1 0 16,-3 0-32,0-2-16,3 0 32,0-1-32,0-3-64,0-1-272,0 0 144,0 1 63,0 1-95,0 0 48,0 3 32,0 0 32,0 4 80,0 0 64,0 1 0,-5 3 0,5-1 16,-2-1 32,2 3-96,0-3 48,-6 1-16,6 0-16,0-3-208,-1 0-304,-2-2 176,-1 0 127,4 2-47,0-2 144,0 3 144,0-1 0,-1 2 16,1 3 32,0-3-32,0 5-48,0-4-32,0 4 96,0-4-16,0 4 16,0 0 0,0-3 0,0 1 64,-3 0-48,1-3-32,2-2-16,-3 3-16,0-5-16,2 2 0,-3-1-64,3 1-16,1 0 32,0 2 64,-3 1 16,3 1 0,-3 1 16,3 0-16,-2-2-16,-1 1 0,1-1 32,2 2-16,0-1-16,-3-1 0,0-3 48,3 2-80,0 1 0,0-3-384,0-2-192,0 2 255,0-4 209,0 7 208,0-5-32,-1 6-16,1-1 16,0 4 64,-3-4 1,3 4-33,-3 0-64,3 0 16,0 0-289,-2 0-767,2 4-849,0-2-1857</inkml:trace>
  <inkml:trace contextRef="#ctx0" brushRef="#br0">30931 4907 9989,'0'0'2545,"0"0"-1441,0 0 129,0 0-161,0 0-127,0 0-289,-28 43-144,15-27-224,1-1-144,3 1-15,-2 0 15,-2 2-16,1-2-64,4 1-48,-4 2 32,4-1-32,-4 2-16,5 0 64,-3 3-80,2-3 16,0 0 16,2 1 32,0-1 0,-1 0 16,-3 3-32,5-3 48,-3-2 16,0-1-96,7 2 80,-7-4 16,3 5-64,-1-1 0,2 3 16,-4-1-16,0 1-48,2-2 16,-2 3 16,-3-3 0,4 0-32,-6-2 48,7 2 16,-5 0 48,2-1 32,-2-4 80,3 1-32,-1 0-64,-2 0 32,5-1 1,-2 1 79,0-5 128,1 5-64,5-5-128,-6 5-64,2-2-64,1-1 0,1 3 16,-4-1 0,0 1 48,0 0 0,2 0 48,-5-2-96,4-1 80,0-2 16,-3 0-64,5 1-64,0-5-16,-1 1 16,5-1-16,-3 2 0,3-2-16,1 2 49,-3 2-17,0 0-16,-5 1-16,3-1 32,-2 2 0,0 1 0,1-5 0,0 2 16,3 0 0,0-2-48,1-2 16,2-2-48,0-3-81,0 0 97,5-2 0,-2 0-368,-1-9-32,1-2-224,-3-5-641,0-4-624,-5-3-2033,-1 1-3537</inkml:trace>
  <inkml:trace contextRef="#ctx0" brushRef="#br0">33537 11555 784,'0'0'9093,"0"0"-4627,0 0-3378,-40-7 1,23 9 15,-9 11 65,1 7-161,0 3-31,3 7-337,-1-1-288,8 2 112,8-6 337,7-5-273,0-4-144,20-12-240,5-4-32,5-1-64,2-16 32,4-12-96,-2-5 112,2-9-208,-10 1 80,-3-1 48,-7-1-224,-7 3-272,-6 2-225,-3 6-95,-6 3 240,0 6 336,-5 6 160,3 9 32,-1 6 208,1 6-16,0 14-80,4 13 32,1 6 416,3 7 513,3 6 207,6 1-495,3-3-449,7-9-96,-5-2-160,0-9 16,-8-11-64,2 0-16,-3-8-416,-5-5-417,0-3-543,-2-3-305,-6-10-1617,-1-7-5490</inkml:trace>
  <inkml:trace contextRef="#ctx0" brushRef="#br0">33861 11301 7635,'0'0'6868,"0"0"-3331,0 0-2560,0 52-273,-6-14 1889,-1 7-288,-3 7-800,0-3-801,2 1-191,4-7 31,-2-7-144,6-5-192,0-10-112,6-5-112,0-8 80,8-3-64,0-5 32,3 0 32,-2-5-48,3-2-96,0 3-176,-5 1-496,-4 2-561,-5 1-704,3 1 192,-7 5-656,0-5-2369,-8-1-4931</inkml:trace>
  <inkml:trace contextRef="#ctx0" brushRef="#br0">33765 11546 13462,'0'0'4850,"0"0"-3313,45-9-1201,-13 8 1697,8-5-416,1-2-865,-4 3-608,-4-2-112,-10 7-752,-9-4-2001,-8 0-4338</inkml:trace>
  <inkml:trace contextRef="#ctx0" brushRef="#br0">34756 10800 10181,'0'0'4050,"0"0"-865,0 0-1856,0 0-417,0 0-224,0 0-239,13 34-193,-9-3 1248,-2 8-143,4 3-721,-1 3-192,-2-4-15,-1-5-209,-2-7-112,0-4-64,0-7-48,0-5 16,0-4-320,0-4-353,0-3-527,0-2-369,0-5-432,0-9-2497</inkml:trace>
  <inkml:trace contextRef="#ctx0" brushRef="#br0">34671 10982 4386,'0'0'6739,"0"0"-2545,33-11-2081,-13 11-272,6 0 1040,5-2-1088,3 2-993,-3-3-544,-1 1-160,-8 2-80,-4 0-944,-5 0-993,-9 0-1248,-1 0-2130</inkml:trace>
  <inkml:trace contextRef="#ctx0" brushRef="#br0">35461 10850 6563,'0'0'-512,"0"0"1152,0 0 2449,0 0-1584,0 0-688,0 0-161,0 0-96,0 0-16,0 7 113,1 4 175,-1 7 897,0 4-64,0 1-449,3 2-143,-3-5-209,0-2-320,3-4-144,-3-5-79,0-2-145,0-3-112,0-4 48,0 3 0,-3-3 96,-1 0-16,4 0-144,-6 0 0,4 0-32,-1-3 16,3 0-16,0-1-16,0-5-48,0 1 0,0-6 48,3 2 32,-1-5 16,4-2-32,-2-1-16,-1-2 64,-1-3-64,3-2-32,-5 0-192,6 5-64,-5-1 96,4 5 48,1 4 80,-4 6 32,6 3-16,-4 0 32,4 5-16,3 0 48,3 3-48,4 6 48,1 2-32,7 5 96,1-1 16,-2 5-64,1-1 0,-4-4 16,-2-1-112,-5-1 48,-2-1-16,-9-1 32,-1-2-16,-3 2-32,0 0-112,0-2-81,-6-2-31,5 0-368,-4-3-913,5-4-1488,0-2-2930</inkml:trace>
  <inkml:trace contextRef="#ctx0" brushRef="#br0">35489 10406 5250,'0'0'4562,"0"0"657,-22 36-3298,9-18-369,-1 2-31,-2 3-560,1-3-113,5-2-272,1 0-208,1-4-159,2-6-161,1-1 32,4-2-64,1-5-16,0 0-16,-3 0-96,3 0 31,-3-12 1,3-1 64,0-5-64,0-9-832,6-5 352,0-2 400,8-1-160,-5 5 207,1 6 194,2 8-1,-4 12 32,4 4-112,1 8-16,2 12 32,2 3 288,3 4 368,5 0 16,1 0-335,1-7 63,4-6-192,-5-5-224,0-5 64,-7-4-80,0 0-32,-10 0-785,-4-4-527,-5 1-753,-7 2-1249,-7-6-1360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45:5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736 45 6189 0 0,'-21'-6'8544'0'0,"16"7"-8357"0"0,0 0 1 0 0,0-1-1 0 0,0 0 0 0 0,0 0 0 0 0,0 0 0 0 0,0-1 0 0 0,-9-1 0 0 0,-16-1 313 0 0,-64 11 1132 0 0,37 7-1388 0 0,43-14-166 0 0,1 0 0 0 0,-1 1 0 0 0,1 1 0 0 0,-1 0 0 0 0,1 1 0 0 0,-14 6 0 0 0,2 3-104 0 0,22-10 35 0 0,-1-1 0 0 0,1 0-1 0 0,-1 0 1 0 0,0 0 0 0 0,0-1-1 0 0,1 1 1 0 0,-1-1 0 0 0,0 0-1 0 0,0 0 1 0 0,-6 0 0 0 0,-3-6 36 0 0,12 4-51 0 0,-1 0-1 0 0,1 1 1 0 0,0-1 0 0 0,0 0 0 0 0,-1 1 0 0 0,1-1 0 0 0,0 1 0 0 0,-1-1-1 0 0,1 1 1 0 0,0-1 0 0 0,-1 1 0 0 0,1 0 0 0 0,0 0 0 0 0,-1 0 0 0 0,1 0-1 0 0,-1 0 1 0 0,1 0 0 0 0,0 0 0 0 0,-1 0 0 0 0,-1 1 0 0 0,-93 30 30 0 0,87-29-35 0 0,8-2 8 0 0,0 0-1 0 0,-1 0 1 0 0,1 1-1 0 0,0-1 0 0 0,0 0 1 0 0,-1 0-1 0 0,1 1 1 0 0,0-1-1 0 0,0 1 1 0 0,-1 0-1 0 0,1-1 1 0 0,0 1-1 0 0,0 0 0 0 0,0-1 1 0 0,0 1-1 0 0,0 0 1 0 0,0 0-1 0 0,0 0 1 0 0,0 0-1 0 0,1 0 0 0 0,-1 0 1 0 0,0 0-1 0 0,0 2 1 0 0,-2 1 11 0 0,1 0 0 0 0,-1-1 1 0 0,0 1-1 0 0,0-1 0 0 0,0 1 0 0 0,-1-1 1 0 0,-6 5-1 0 0,-34 12-34 0 0,43-19 23 0 0,0 0 1 0 0,-1 0-1 0 0,1-1 0 0 0,0 1 0 0 0,-1 0 0 0 0,1 0 0 0 0,0 0 0 0 0,0 1 0 0 0,0-1 0 0 0,0 0 0 0 0,0 0 0 0 0,0 1 0 0 0,0-1 1 0 0,0 0-1 0 0,1 1 0 0 0,-1-1 0 0 0,0 1 0 0 0,0 1 0 0 0,-10 17-90 0 0,8-15 85 0 0,0-1 1 0 0,0 0-1 0 0,1 1 1 0 0,-1 0-1 0 0,1 0 1 0 0,0-1-1 0 0,1 1 1 0 0,-1 1-1 0 0,1-1 1 0 0,0 0-1 0 0,0 6 1 0 0,1-10-29 0 0,0 32 129 0 0,0 44-272 0 0,5-64 198 0 0,-4-12-17 0 0,0 0 0 0 0,0 0 0 0 0,0 1 0 0 0,0-1 0 0 0,0 1 0 0 0,-1-1 1 0 0,1 0-1 0 0,0 1 0 0 0,-1-1 0 0 0,0 1 0 0 0,1 0 0 0 0,-1-1 0 0 0,0 1 0 0 0,1-1 0 0 0,-1 4 0 0 0,7 19-21 0 0,-6-22 20 0 0,0 0-1 0 0,0 1 1 0 0,0-1 0 0 0,0 1-1 0 0,0-1 1 0 0,-1 1-1 0 0,1-1 1 0 0,-1 1-1 0 0,1 4 1 0 0,9 57-32 0 0,-5-57-14 0 0,-4-7 45 0 0,0 1 0 0 0,-1-1 0 0 0,1 0 0 0 0,-1 1 0 0 0,1-1 0 0 0,-1 1 0 0 0,1-1 0 0 0,-1 1 0 0 0,1-1 0 0 0,-1 1 0 0 0,1 0 0 0 0,-1-1 1 0 0,1 1-1 0 0,-1-1 0 0 0,0 1 0 0 0,0 0 0 0 0,1-1 0 0 0,-1 1 0 0 0,0 0 0 0 0,0-1 0 0 0,0 1 0 0 0,1 1 0 0 0,3 3 2 0 0,1-1 1 0 0,0 1 0 0 0,0-1-1 0 0,0 0 1 0 0,0 0 0 0 0,1-1-1 0 0,0 0 1 0 0,9 4 0 0 0,11-6 17 0 0,-18-2-29 0 0,1 1 0 0 0,-1 1 0 0 0,0-1 0 0 0,16 5 0 0 0,-12 0 7 0 0,-9-3 7 0 0,0-1-1 0 0,0 0 0 0 0,0 1 0 0 0,0-1 0 0 0,0 0 0 0 0,0-1 0 0 0,0 1 1 0 0,0 0-1 0 0,0-1 0 0 0,0 0 0 0 0,0 0 0 0 0,0 0 0 0 0,1 0 0 0 0,-1 0 0 0 0,0-1 1 0 0,3 0-1 0 0,18-2 205 0 0,0 0 0 0 0,44 2 0 0 0,-40 1-276 0 0,8 9 61 0 0,-17-3 6 0 0,12-7-13 0 0,-21 0 4 0 0,0 0-1 0 0,1 1 1 0 0,-1 1-1 0 0,0-1 1 0 0,13 4-1 0 0,18 11-13 0 0,-38-13 23 0 0,1 0 0 0 0,-1 0 0 0 0,1-1 0 0 0,0 1 0 0 0,0-1 0 0 0,-1 0-1 0 0,1 0 1 0 0,0-1 0 0 0,0 1 0 0 0,0-1 0 0 0,0 0 0 0 0,4 0 0 0 0,-7 0-5 0 0,0 2 6 0 0,-1-1 0 0 0,1 0 1 0 0,0 0-1 0 0,-1 1 0 0 0,1-1 0 0 0,0 0 0 0 0,0 0 0 0 0,0 0 1 0 0,0 0-1 0 0,0 0 0 0 0,0 0 0 0 0,0 0 0 0 0,0-1 0 0 0,0 1 1 0 0,1 0-1 0 0,-1-1 0 0 0,0 1 0 0 0,0 0 0 0 0,1-1 0 0 0,-1 0 1 0 0,0 1-1 0 0,1-1 0 0 0,-1 0 0 0 0,0 1 0 0 0,1-1 0 0 0,-1 0 1 0 0,3 0-1 0 0,43 2 69 0 0,-47-2-69 0 0,150 9 104 0 0,-132-8-74 0 0,0 1 0 0 0,-1 0 0 0 0,23 7 1 0 0,-23-5-1 0 0,0 0 1 0 0,1-2-1 0 0,23 2 1 0 0,193-9 353 0 0,-199 13-410 0 0,-29-6 22 0 0,0 0-1 0 0,0-1 1 0 0,1 1 0 0 0,-1-1 0 0 0,1 0 0 0 0,7-1 0 0 0,28 1 15 0 0,1 1 1 0 0,-1 1 0 0 0,65 15 0 0 0,-82-13 4 0 0,-1-2 0 0 0,1-1 0 0 0,0-1 0 0 0,25-3 0 0 0,-4 1 30 0 0,114-16-16 0 0,-160 17-37 0 0,17 0-22 0 0,24 2 44 0 0,-33-2-9 0 0,0 1-1 0 0,0-1 0 0 0,0-1 1 0 0,0 1-1 0 0,10-3 0 0 0,-15 2-3 0 0,1 0-1 0 0,-1-1 1 0 0,1 1 0 0 0,-1 0-1 0 0,0-1 1 0 0,1 0 0 0 0,-1 0-1 0 0,0 0 1 0 0,0 0 0 0 0,4-4-1 0 0,22-14-18 0 0,-23-13-100 0 0,2 8 126 0 0,-8 22-9 0 0,1 1 1 0 0,-1 0-1 0 0,1-1 1 0 0,-1 1-1 0 0,1-1 1 0 0,0 1-1 0 0,0 0 1 0 0,0 0-1 0 0,0-1 1 0 0,0 1-1 0 0,0 0 1 0 0,1 0-1 0 0,-1 0 1 0 0,4-3 0 0 0,-3 2-1 0 0,0 0 0 0 0,0-1 0 0 0,-1 1 1 0 0,1-1-1 0 0,-1 1 0 0 0,0-1 1 0 0,0 0-1 0 0,0 1 0 0 0,0-1 0 0 0,0 0 1 0 0,-1 0-1 0 0,0 0 0 0 0,0 0 1 0 0,0-5-1 0 0,5-74-37 0 0,0-39 57 0 0,-6 120-18 0 0,1 0 0 0 0,0 1 1 0 0,-1-1-1 0 0,1 0 0 0 0,-1 0 0 0 0,1 0 0 0 0,-1 0 0 0 0,0 0 0 0 0,0 1 0 0 0,0-1 0 0 0,0 0 0 0 0,0 1 1 0 0,0-1-1 0 0,-1 1 0 0 0,1-1 0 0 0,0 1 0 0 0,-1-1 0 0 0,-2 0 0 0 0,-11-15-16 0 0,7 1-9 0 0,7 13 21 0 0,0 0 0 0 0,-1 0 0 0 0,1 0 0 0 0,-1 1 0 0 0,0-1 0 0 0,0 1 0 0 0,0-1 0 0 0,0 1 0 0 0,0-1 0 0 0,0 1 0 0 0,-1 0 0 0 0,-2-2 1 0 0,-95-52 302 0 0,-6 11-337 0 0,98 41 35 0 0,0 1 1 0 0,0 0-1 0 0,0 1 1 0 0,-1-1-1 0 0,1 2 1 0 0,-1-1-1 0 0,-11 0 0 0 0,-17-3 17 0 0,4-3-5 0 0,0 0 0 0 0,-56-24 0 0 0,77 28-24 0 0,0 0 0 0 0,0 1-1 0 0,0 1 1 0 0,0 0 0 0 0,-20 0 0 0 0,-35-8 16 0 0,-140-43 113 0 0,188 49-124 0 0,-1 1 0 0 0,1 1 0 0 0,-1 1 0 0 0,-37 3 0 0 0,31-1 56 0 0,-52-4 1 0 0,12 2-48 0 0,57 2 10 0 0,0 0 1 0 0,-1-1 0 0 0,1 0-1 0 0,0 0 1 0 0,0-1-1 0 0,-1 0 1 0 0,1-1 0 0 0,-13-4-1 0 0,17 4-18 0 0,0 1-1 0 0,1 0 1 0 0,-1 0-1 0 0,0 0 1 0 0,0 1-1 0 0,0 0 1 0 0,1-1-1 0 0,-1 2 1 0 0,0-1-1 0 0,0 1 1 0 0,0-1-1 0 0,1 1 1 0 0,-1 1-1 0 0,0-1 1 0 0,-8 4-1 0 0,3-1 4 0 0,0-1 1 0 0,-1-1-1 0 0,1 0 1 0 0,-1 0-1 0 0,-16 0 0 0 0,-99 13-44 0 0,77-11 195 0 0,47-4-251 0 0,1 0 0 0 0,-1 0 1 0 0,1 0-1 0 0,-1 1 0 0 0,1-1 0 0 0,-1 0 0 0 0,1 1 1 0 0,-1-1-1 0 0,1 1 0 0 0,-1-1 0 0 0,1 1 1 0 0,-1 0-1 0 0,1-1 0 0 0,0 1 0 0 0,-1 0 0 0 0,1 0 1 0 0,0 0-1 0 0,0 0 0 0 0,0 0 0 0 0,0 1 1 0 0,0-1-1 0 0,0 0 0 0 0,0 0 0 0 0,0 1 0 0 0,-1 1 1 0 0,8 2-2644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7:2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744 190 456 0 0,'-2'0'8207'0'0,"-3"2"-4128"0"0,-25 6-1897 0 0,-1-3-1717 0 0,-51 5 1043 0 0,74-9-1531 0 0,-1 1 1 0 0,1-1-1 0 0,-1 1 1 0 0,1 1-1 0 0,0 0 1 0 0,0 0-1 0 0,0 0 1 0 0,1 1-1 0 0,-15 10 1 0 0,-28 12-60 0 0,23-12 61 0 0,0 2 1 0 0,1 1 0 0 0,1 1 0 0 0,-33 30 0 0 0,-8 27-149 0 0,58-67 163 0 0,1 1 1 0 0,0-1-1 0 0,0 1 0 0 0,0 1 1 0 0,-6 12-1 0 0,-14 19-3 0 0,21-33-4 0 0,2 0-1 0 0,-1 0 1 0 0,1 0-1 0 0,0 0 0 0 0,0 0 1 0 0,1 1-1 0 0,1 0 1 0 0,-1 0-1 0 0,1 0 0 0 0,1 0 1 0 0,-1 9-1 0 0,1-14 30 0 0,1-1 1 0 0,-1 1-1 0 0,0-1 0 0 0,0 1 1 0 0,0-1-1 0 0,-1 0 0 0 0,1 0 0 0 0,-4 5 1 0 0,3-5-2 0 0,1 0 0 0 0,-1 1 0 0 0,1-1 0 0 0,-1 0 1 0 0,1 1-1 0 0,0-1 0 0 0,0 1 0 0 0,0 5 1 0 0,0-3-1 0 0,0 0 1 0 0,0 0-1 0 0,-1 0 1 0 0,1 0 0 0 0,-1-1-1 0 0,0 1 1 0 0,-6 9-1 0 0,5-10-22 0 0,1 1 0 0 0,-1-1 0 0 0,1 1 0 0 0,0 0 0 0 0,1 0 0 0 0,-1 0 0 0 0,0 11 0 0 0,1-4 7 0 0,-1 0 1 0 0,0-1 0 0 0,-1 1-1 0 0,0-1 1 0 0,-6 15 0 0 0,-6 57 276 0 0,12-61-278 0 0,0-1 0 0 0,1 1 1 0 0,1-1-1 0 0,1 1 0 0 0,5 31 1 0 0,-1 25 56 0 0,1 112 501 0 0,-4-176-404 0 0,1 0 1 0 0,0 0-1 0 0,2 0 0 0 0,7 22 0 0 0,-1-1-89 0 0,34 104 40 0 0,-2-12 48 0 0,-39-120-150 0 0,0 1 0 0 0,1-1 0 0 0,0 0 0 0 0,1-1 1 0 0,0 1-1 0 0,0-1 0 0 0,11 11 0 0 0,13 20 1 0 0,4 26 8 0 0,-28-50-16 0 0,2 0-1 0 0,-1-1 1 0 0,2 0-1 0 0,0 0 0 0 0,0-1 1 0 0,13 13-1 0 0,-7-8 102 0 0,1 1-1 0 0,18 31 1 0 0,-16-22-19 0 0,-3-7 4 0 0,1 0 0 0 0,2-1 0 0 0,-1-1 0 0 0,23 18-1 0 0,14 6 41 0 0,-28-23-12 0 0,41 41-1 0 0,-55-51-45 0 0,-1 0-1 0 0,2 0 1 0 0,-1-1 0 0 0,16 8 0 0 0,16 8 217 0 0,-30-15-190 0 0,1-1-1 0 0,0-1 0 0 0,1 0 1 0 0,-1-1-1 0 0,22 6 1 0 0,2-2-21 0 0,55 22 1 0 0,-66-21 18 0 0,2-1 0 0 0,-1-2 1 0 0,58 11-1 0 0,215-11 131 0 0,-212-8-213 0 0,-60-2 54 0 0,49-8 0 0 0,-6 0 41 0 0,-18 4-58 0 0,0-2 0 0 0,-1-3 1 0 0,57-19-1 0 0,71-19-71 0 0,-138 35 32 0 0,-22 8 52 0 0,0-1-1 0 0,0-1 0 0 0,36-19 0 0 0,34-37-68 0 0,30-10-55 0 0,-114 70 76 0 0,0-1 1 0 0,0 0-1 0 0,0 0 1 0 0,-1-1-1 0 0,0 1 1 0 0,0-1-1 0 0,0-1 0 0 0,-1 1 1 0 0,0-1-1 0 0,0 0 1 0 0,-1 0-1 0 0,0-1 1 0 0,0 1-1 0 0,-1-1 0 0 0,1 0 1 0 0,1-8-1 0 0,12-9-46 0 0,1-4 13 0 0,-14 19 36 0 0,1 0 0 0 0,0 0 0 0 0,11-15 1 0 0,1-2 11 0 0,-1-2 20 0 0,-3-1-1 0 0,16-46 1 0 0,-2 17-5 0 0,-23 51-29 0 0,1-1 0 0 0,-1 1 0 0 0,0-1 0 0 0,-1 0 0 0 0,0 0 0 0 0,0 0 0 0 0,-1 0 0 0 0,2-15 0 0 0,-3 13-17 0 0,1 0-1 0 0,0 1 0 0 0,0-1 1 0 0,1 1-1 0 0,6-15 0 0 0,3-13 18 0 0,-4 9 0 0 0,-1 5-4 0 0,-1 1 0 0 0,-1-1 1 0 0,-1 1-1 0 0,0-28 0 0 0,-3 39-36 0 0,1 1-1 0 0,0 0 0 0 0,6-18 1 0 0,-5 16 23 0 0,8-12-2 0 0,-9 21 13 0 0,0 0 0 0 0,0 1-1 0 0,-1-1 1 0 0,1 0 0 0 0,-1 0 0 0 0,0 0 0 0 0,0 0 0 0 0,0-6 0 0 0,-1-291-139 0 0,8 250 22 0 0,-6 45 123 0 0,-1-1 1 0 0,1 1-1 0 0,-1-1 1 0 0,0 1-1 0 0,-1-1 1 0 0,0 1-1 0 0,0-1 1 0 0,0 1-1 0 0,-1-1 1 0 0,-2-9-1 0 0,-2-3-43 0 0,0 0-1 0 0,1-1 0 0 0,1 0 0 0 0,-1-38 0 0 0,-11-26 77 0 0,5-8 6 0 0,9 74-38 0 0,-1-1 0 0 0,-1 0 0 0 0,-1 1 0 0 0,-1 0 0 0 0,-9-24 0 0 0,9 27-12 0 0,2 8-14 0 0,0 0-1 0 0,0 0 1 0 0,0 0 0 0 0,0 1 0 0 0,-8-11 0 0 0,6 10 10 0 0,1 0 0 0 0,0-1 1 0 0,0 0-1 0 0,1 0 0 0 0,0 0 0 0 0,-4-14 0 0 0,6 15 6 0 0,-1-1-1 0 0,-1 1 1 0 0,0 0-1 0 0,0 0 0 0 0,0 0 1 0 0,-1 0-1 0 0,0 0 1 0 0,-8-10-1 0 0,-17-22-49 0 0,25 32 50 0 0,-1 0 1 0 0,-1 0 0 0 0,1 0 0 0 0,-11-9-1 0 0,0-2-35 0 0,14 15 20 0 0,0 0-1 0 0,-1 1 1 0 0,1-1 0 0 0,-1 1-1 0 0,1-1 1 0 0,-1 1-1 0 0,0 0 1 0 0,0-1 0 0 0,0 2-1 0 0,0-1 1 0 0,0 0-1 0 0,-1 1 1 0 0,-6-3 0 0 0,1 1 17 0 0,-1-1 0 0 0,1 0 0 0 0,0-1 0 0 0,-17-11-1 0 0,17 10-1 0 0,-1 0-1 0 0,0 0 0 0 0,0 1 0 0 0,0 0 0 0 0,-14-3 0 0 0,-32-16 40 0 0,37 15-38 0 0,4 2-94 0 0,0 1 0 0 0,-1 1 1 0 0,1 1-1 0 0,-22-4 0 0 0,-71-21 67 0 0,67 20 5 0 0,-9-3 28 0 0,0 3-1 0 0,-95-6 0 0 0,84 16-222 0 0,-80 13 0 0 0,101-12 191 0 0,32-2 9 0 0,0 0 0 0 0,0 0 0 0 0,0 1 0 0 0,0 1 0 0 0,0-1 0 0 0,-15 6 1 0 0,17-5 33 0 0,-1 0 0 0 0,-1 0 1 0 0,1-1-1 0 0,0 0 1 0 0,0 0-1 0 0,0-1 0 0 0,-1 0 1 0 0,1 0-1 0 0,-12-2 1 0 0,6 1-28 0 0,0 0 0 0 0,1 1 0 0 0,-1 0 0 0 0,0 1 1 0 0,-13 3-1 0 0,-94 13-40 0 0,58-11 110 0 0,52-6-97 0 0,0 1 0 0 0,0-1 0 0 0,0 2 0 0 0,0 0 0 0 0,0 0 0 0 0,-18 7 0 0 0,-31 7 105 0 0,23-8-79 0 0,-29 21-593 0 0,-51 8 675 0 0,110-36-50 0 0,-1 1-1 0 0,1-1 1 0 0,0 0-1 0 0,0 0 0 0 0,-1-1 1 0 0,1 0-1 0 0,-11-1 0 0 0,10 1-44 0 0,1 0 0 0 0,-1 0 0 0 0,1 0 0 0 0,-1 0-1 0 0,1 1 1 0 0,-1 0 0 0 0,-11 4 0 0 0,8 1-3 0 0,6-4 4 0 0,0 0 1 0 0,0 0 0 0 0,0 0-1 0 0,0 0 1 0 0,0-1 0 0 0,0 1-1 0 0,-7 0 1 0 0,-46 15 107 0 0,45-12-278 0 0,1 1-1 0 0,-1 1 1 0 0,-16 12 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7:3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1500 0 0,'0'2'10548'0'0,"0"5"-5455"0"0,0 37-4458 0 0,0-37-507 0 0,0 10 293 0 0,0 1 1 0 0,-1 0-1 0 0,0 0 1 0 0,-2-1 0 0 0,-7 30-1 0 0,1-24-223 0 0,6-16-194 0 0,0 0-1 0 0,0 1 1 0 0,1-1 0 0 0,0 1-1 0 0,-1 11 1 0 0,3-19-239 0 0,5 1 213 0 0,-1-1 0 0 0,1 1 0 0 0,0 0 0 0 0,0 0 0 0 0,-1 0 0 0 0,1 1 1 0 0,-1 0-1 0 0,1 0 0 0 0,-1 0 0 0 0,0 0 0 0 0,6 5 0 0 0,9 3 17 0 0,-17-10-73 0 0,0 0 0 0 0,0 0 0 0 0,0 0 0 0 0,0-1 0 0 0,0 1 0 0 0,0 0 0 0 0,-1-1 0 0 0,1 1 0 0 0,0-1 1 0 0,0 0-1 0 0,0 0 0 0 0,-1 0 0 0 0,1 0 0 0 0,0 0 0 0 0,-1 0 0 0 0,1 0 0 0 0,-1 0 0 0 0,2-2 0 0 0,28-25-1365 0 0,-27 23 1262 0 0,0 0-1 0 0,1 0 1 0 0,-1 1 0 0 0,1 0-1 0 0,0 0 1 0 0,0 0-1 0 0,1 0 1 0 0,-1 1 0 0 0,1 0-1 0 0,0 0 1 0 0,-1 0-1 0 0,9-1 1 0 0,-14 5-147 0 0,0 0 1 0 0,0 0-1 0 0,0 0 0 0 0,0 0 0 0 0,0 1 1 0 0,0-1-1 0 0,0 0 0 0 0,-1 0 0 0 0,1 0 1 0 0,0 0-1 0 0,-1 0 0 0 0,1 0 0 0 0,-1 0 1 0 0,1 0-1 0 0,-1 0 0 0 0,0 0 0 0 0,1 0 1 0 0,-1 0-1 0 0,-1 1 0 0 0,-4 8-5901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7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17 444 0 0,'0'0'1341'0'0,"-7"-1"3439"0"0,-21-2 524 0 0,8-5-3314 0 0,19 8-1976 0 0,0-1-1 0 0,0 1 1 0 0,0-1 0 0 0,0 1 0 0 0,0-1 0 0 0,0 1 0 0 0,0-1 0 0 0,0 1 0 0 0,-1 0 0 0 0,1 0 0 0 0,0-1 0 0 0,0 1 0 0 0,0 0 0 0 0,0 0 0 0 0,0 0 0 0 0,0 0 0 0 0,-1 1 0 0 0,1-1-1 0 0,0 0 1 0 0,0 0 0 0 0,0 1 0 0 0,0-1 0 0 0,0 0 0 0 0,0 1 0 0 0,0-1 0 0 0,0 1 0 0 0,0 0 0 0 0,0-1 0 0 0,0 1 0 0 0,0 0 0 0 0,0-1 0 0 0,1 1 0 0 0,-1 0 0 0 0,0 0 0 0 0,0 0 0 0 0,1 0-1 0 0,-1 0 1 0 0,0 0 0 0 0,1 0 0 0 0,-1 0 0 0 0,1 0 0 0 0,0 0 0 0 0,-1 0 0 0 0,1 2 0 0 0,-37 36 1326 0 0,10-13-556 0 0,-17 24 210 0 0,69-113-6908 0 0,-23 60 5970 0 0,1 0 0 0 0,-1 0 0 0 0,0-1 0 0 0,-1 1 0 0 0,1-1 0 0 0,0 0 0 0 0,-1 1 0 0 0,0-1 0 0 0,0 0 0 0 0,0 0 0 0 0,0-7 0 0 0,-1 11 117 0 0,32-13 1159 0 0,-18 15-840 0 0,1 1 1 0 0,-1 0 0 0 0,0 1 0 0 0,0 1-1 0 0,-1 0 1 0 0,26 13 0 0 0,21 8 302 0 0,-52-23-758 0 0,28 12-103 0 0,-35-15 45 0 0,-1 0 0 0 0,0 0 0 0 0,0 1 0 0 0,1-1 0 0 0,-1 0 1 0 0,0 0-1 0 0,0 1 0 0 0,1-1 0 0 0,-1 0 0 0 0,0 1 0 0 0,0-1 1 0 0,1 0-1 0 0,-1 0 0 0 0,0 1 0 0 0,0-1 0 0 0,0 0 0 0 0,0 1 0 0 0,0-1 1 0 0,0 1-1 0 0,0-1 0 0 0,0 0 0 0 0,1 1 0 0 0,-1-1 0 0 0,0 0 1 0 0,0 1-1 0 0,-1-1 0 0 0,1 0 0 0 0,0 1 0 0 0,0-1 0 0 0,0 0 1 0 0,0 1-1 0 0,-17 11-1453 0 0,1-3-3537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7:3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1332 912 0 0,'-1'-10'11777'0'0,"-2"-3"-8093"0"0,-3-26-3938 0 0,6 13 436 0 0,-2 0 1 0 0,0 0 0 0 0,-2 0 0 0 0,-12-44-1 0 0,7 30 336 0 0,7 29-503 0 0,-1 0 0 0 0,0 0 0 0 0,0 0 0 0 0,-8-16 0 0 0,-4-24-67 0 0,4 23-9 0 0,1 0 0 0 0,1 0 0 0 0,-5-37 1 0 0,-11-76-136 0 0,19 102 159 0 0,2 0 1 0 0,2-1 0 0 0,2-41 0 0 0,1 28-99 0 0,-2 32-148 0 0,0-1 1 0 0,-8-36 0 0 0,4 21 26 0 0,5 32 225 0 0,0-1 0 0 0,-1 1 0 0 0,1-1 0 0 0,-1 1 0 0 0,-1-1 0 0 0,-2-8-1 0 0,2 10 13 0 0,1 0-1 0 0,0 0 0 0 0,0 0 1 0 0,1 0-1 0 0,-1 0 0 0 0,1 0 0 0 0,0-1 1 0 0,1-4-1 0 0,-1 5 25 0 0,0-1 1 0 0,0 1-1 0 0,0 0 1 0 0,0 0-1 0 0,-1 0 0 0 0,0 0 1 0 0,0 0-1 0 0,-1-5 1 0 0,-13-47 205 0 0,11 46-254 0 0,2 5 48 0 0,0 1 0 0 0,0-1 1 0 0,0 0-1 0 0,1 0 0 0 0,0 0 1 0 0,0 0-1 0 0,0 0 0 0 0,1-6 1 0 0,-1 8-1715 0 0,1 5 129 0 0,-3 9-2323 0 0,2-27-4526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7:3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4272 0 0,'-2'-11'10987'0'0,"3"20"-10738"0"0,2 3 17 0 0,0 0 1 0 0,-1 0-1 0 0,-1 1 0 0 0,1 15 0 0 0,-2-18-117 0 0,0 0 0 0 0,1 0-1 0 0,0 0 1 0 0,1 0-1 0 0,0-1 1 0 0,7 20 2202 0 0,-14-40-2179 0 0,-5-24-895 0 0,4-16 300 0 0,4 45 369 0 0,1-1-1 0 0,-1 1 0 0 0,1-1 0 0 0,0 0 0 0 0,1 1 0 0 0,0-1 0 0 0,0 0 1 0 0,0 1-1 0 0,1-1 0 0 0,0 0 0 0 0,0 1 0 0 0,1-1 0 0 0,0 1 1 0 0,4-11-1 0 0,-2 11 6 0 0,1 0 1 0 0,-1 0-1 0 0,1 1 1 0 0,0 0-1 0 0,1 0 1 0 0,-1 0 0 0 0,1 0-1 0 0,9-5 1 0 0,-15 10 32 0 0,1 0 0 0 0,-1-1 0 0 0,0 1 0 0 0,1 0 0 0 0,-1 0 1 0 0,0-1-1 0 0,1 1 0 0 0,-1 0 0 0 0,0 0 0 0 0,1 0 0 0 0,-1-1 0 0 0,1 1 1 0 0,-1 0-1 0 0,0 0 0 0 0,1 0 0 0 0,-1 0 0 0 0,1 0 0 0 0,-1 0 0 0 0,0 0 1 0 0,1 0-1 0 0,-1 0 0 0 0,1 0 0 0 0,-1 0 0 0 0,0 0 0 0 0,1 0 0 0 0,-1 0 1 0 0,1 0-1 0 0,-1 0 0 0 0,0 0 0 0 0,1 1 0 0 0,-1-1 0 0 0,1 0 0 0 0,-1 0 1 0 0,1 1-1 0 0,2 13-622 0 0,1 3 627 0 0,-2-13 25 0 0,-1 1 0 0 0,0 0-1 0 0,0 0 1 0 0,0 0 0 0 0,-1-1 0 0 0,0 1-1 0 0,0 0 1 0 0,0 0 0 0 0,-1 6 0 0 0,0 7 344 0 0,1-18-132 0 0,-35 11 182 0 0,34-11-441 0 0,1 0 0 0 0,-1 0 0 0 0,0 0 0 0 0,1 0 0 0 0,-1 0 0 0 0,0 0 0 0 0,1 0 0 0 0,-1 1 0 0 0,0-1 0 0 0,1 0 0 0 0,-1 0 0 0 0,0 1 0 0 0,1-1 0 0 0,-1 1 0 0 0,1-1 0 0 0,-1 0 1 0 0,1 1-1 0 0,-1-1 0 0 0,1 1 0 0 0,-1-1 0 0 0,1 1 0 0 0,-1 0 0 0 0,9 10 276 0 0,36 9 1169 0 0,-28-13-1311 0 0,-13-5-65 0 0,0 0-1 0 0,-1 0 1 0 0,1 0-1 0 0,-1 0 1 0 0,0 1-1 0 0,0-1 0 0 0,0 0 1 0 0,0 1-1 0 0,0 0 1 0 0,-1-1-1 0 0,3 5 1 0 0,-3-5-19 0 0,0 0 0 0 0,0 1 0 0 0,0-1 1 0 0,1 0-1 0 0,-1 0 0 0 0,1 0 0 0 0,0 0 1 0 0,0 0-1 0 0,-1 0 0 0 0,1 0 0 0 0,0-1 1 0 0,1 1-1 0 0,-1-1 0 0 0,0 1 0 0 0,0-1 1 0 0,1 0-1 0 0,-1 0 0 0 0,1 0 0 0 0,-1 0 1 0 0,4 1-1 0 0,-2-2 26 0 0,0 1 0 0 0,0-1 0 0 0,-1 0 0 0 0,1 0 0 0 0,0 0 0 0 0,0-1 0 0 0,0 1 0 0 0,-1-1 0 0 0,1 0 0 0 0,0 0 0 0 0,4-2 0 0 0,7-2-2372 0 0,0 3-4336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7:4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17 510 1760 0 0,'1'-4'12292'0'0,"3"0"-10975"0"0,2 11-1077 0 0,-1 0 0 0 0,0 0-1 0 0,-1 0 1 0 0,0 1 0 0 0,0 0-1 0 0,0 0 1 0 0,-1 0-1 0 0,0 0 1 0 0,1 10 0 0 0,0-6-58 0 0,56 127 1032 0 0,-56-130-1045 0 0,-27-91 2524 0 0,16 49-2969 0 0,-18-51-1 0 0,8 44-375 0 0,2-1 0 0 0,2 0 0 0 0,-16-81-1 0 0,28 111 627 0 0,0 0 0 0 0,1 0-1 0 0,0 0 1 0 0,1-1 0 0 0,0 1 0 0 0,1 0-1 0 0,0 0 1 0 0,1 0 0 0 0,0 1-1 0 0,1-1 1 0 0,0 1 0 0 0,8-16-1 0 0,5-1-19 0 0,0 1 0 0 0,2 1 0 0 0,27-27 0 0 0,-45 50-34 0 0,0 1 0 0 0,0 0 0 0 0,0-1 1 0 0,0 1-1 0 0,0 0 0 0 0,1 0 0 0 0,-1 0 0 0 0,0 0 1 0 0,1 0-1 0 0,-1 0 0 0 0,1 0 0 0 0,-1 0 1 0 0,1 1-1 0 0,-1-1 0 0 0,1 1 0 0 0,0-1 0 0 0,-1 1 1 0 0,4-1-1 0 0,-4 1 58 0 0,0 1 0 0 0,0-1 0 0 0,0 0 0 0 0,0 1 0 0 0,0-1 0 0 0,0 1 0 0 0,0-1 0 0 0,0 1 0 0 0,0 0 0 0 0,0-1-1 0 0,0 1 1 0 0,0 0 0 0 0,0 0 0 0 0,-1 0 0 0 0,1-1 0 0 0,0 1 0 0 0,0 0 0 0 0,-1 0 0 0 0,1 0 0 0 0,0 2 0 0 0,4 8 121 0 0,-1 0 0 0 0,-1 0 0 0 0,0 0-1 0 0,3 18 1 0 0,-1-4 8 0 0,-4-22-66 0 0,5 18 139 0 0,-1-1 0 0 0,4 41 0 0 0,-8-56-148 0 0,-1 0 0 0 0,0-1 0 0 0,0 1 0 0 0,-1 0 0 0 0,1 0 0 0 0,-1 0 0 0 0,0 0 0 0 0,0 0 0 0 0,0-1 0 0 0,-1 1 0 0 0,0-1 0 0 0,0 1 0 0 0,0-1 1 0 0,0 1-1 0 0,-1-1 0 0 0,0 0 0 0 0,0 0 0 0 0,-3 4 0 0 0,-8 3-66 0 0,0 0 0 0 0,-1-1 0 0 0,0-1 0 0 0,0 0 0 0 0,-1-1 0 0 0,-24 8 0 0 0,29-11-232 0 0,22 0-6650 0 0,17-4 2618 0 0,-28-1 4197 0 0,20 0-4048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7:4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2272 0 0,'10'35'7362'0'0,"19"54"-1957"0"0,-29-89-5352 0 0,0 0 1 0 0,0 0 0 0 0,0-1-1 0 0,0 1 1 0 0,0 0-1 0 0,0 0 1 0 0,0 0 0 0 0,0 0-1 0 0,0 0 1 0 0,0 0 0 0 0,1-1-1 0 0,-1 1 1 0 0,0 0-1 0 0,0 0 1 0 0,0 0 0 0 0,0 0-1 0 0,0 0 1 0 0,0 0 0 0 0,0 0-1 0 0,1 0 1 0 0,-1 0-1 0 0,0 0 1 0 0,0-1 0 0 0,0 1-1 0 0,0 0 1 0 0,0 0 0 0 0,0 0-1 0 0,1 0 1 0 0,-1 0-1 0 0,0 0 1 0 0,0 0 0 0 0,0 0-1 0 0,0 0 1 0 0,0 0 0 0 0,1 0-1 0 0,-1 0 1 0 0,0 0-1 0 0,0 0 1 0 0,0 0 0 0 0,0 0-1 0 0,0 1 1 0 0,0-1 0 0 0,1 0-1 0 0,-1 0 1 0 0,0 0-1 0 0,0 0 1 0 0,0 0 0 0 0,0 0-1 0 0,0 0 1 0 0,0 0 0 0 0,0 0-1 0 0,1 0 1 0 0,-1 1-1 0 0,3-29 490 0 0,-2 17-564 0 0,-1 1-1 0 0,0-1 0 0 0,-1 0 1 0 0,-2-13-1 0 0,-4-5-162 0 0,2 0 1 0 0,1 0-1 0 0,1 0 1 0 0,2-47-1 0 0,1 74 163 0 0,1-1 0 0 0,-1 1 0 0 0,1-1-1 0 0,0 1 1 0 0,0-1 0 0 0,0 1 0 0 0,0-1 0 0 0,0 1 0 0 0,0 0 0 0 0,1-1 0 0 0,-1 1 0 0 0,1 0-1 0 0,0 0 1 0 0,-1 0 0 0 0,1 0 0 0 0,0 1 0 0 0,0-1 0 0 0,4-2 0 0 0,-3 2-20 0 0,1-1 0 0 0,-1 1 0 0 0,0 0 1 0 0,1 0-1 0 0,0 1 0 0 0,0-1 1 0 0,-1 1-1 0 0,1 0 0 0 0,0 0 0 0 0,0 0 1 0 0,6 0-1 0 0,-8 1-21 0 0,8 14-211 0 0,6 12 264 0 0,-2 7-17 0 0,-12-29 65 0 0,1 0 0 0 0,-1 0 1 0 0,0 1-1 0 0,-1-1 0 0 0,1 1 1 0 0,-1-1-1 0 0,0 1 0 0 0,1 4 0 0 0,-3-7-18 0 0,1 0-1 0 0,0-1 1 0 0,-1 1-1 0 0,1 0 0 0 0,-1-1 1 0 0,1 1-1 0 0,-1 0 0 0 0,0-1 1 0 0,1 1-1 0 0,-1-1 1 0 0,0 1-1 0 0,0-1 0 0 0,0 0 1 0 0,0 1-1 0 0,-1-1 0 0 0,1 0 1 0 0,0 0-1 0 0,-1 0 1 0 0,1 1-1 0 0,0-2 0 0 0,-1 1 1 0 0,1 0-1 0 0,-1 0 0 0 0,0 0 1 0 0,1-1-1 0 0,-1 1 1 0 0,-1 0-1 0 0,-45 17-442 0 0,42-17-3013 0 0,29-11-3634 0 0,-17 7 2508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213 671 1772 0 0,'0'0'13631'0'0,"-4"-32"-12379"0"0,2 23-1262 0 0,-1 0 0 0 0,1 0 0 0 0,1 0 0 0 0,-1-12 0 0 0,2 11 44 0 0,-1 1 0 0 0,-1 0-1 0 0,0-1 1 0 0,-4-12 0 0 0,-48-134 203 0 0,48 123-292 0 0,1 0 0 0 0,2 0 0 0 0,1-50 1 0 0,-14 25-320 0 0,15 54 335 0 0,-1 1 0 0 0,1-1 0 0 0,0 1 0 0 0,0-1 0 0 0,0 0 0 0 0,0 1 0 0 0,1-1 0 0 0,-1 0 0 0 0,1 0 0 0 0,0 0 0 0 0,0 1 0 0 0,0-1 0 0 0,1 0 0 0 0,0 0 0 0 0,-1 1 0 0 0,1-1 0 0 0,0 0 0 0 0,1 1 0 0 0,1-6 0 0 0,-2 7 56 0 0,0 0-1 0 0,-1 0 1 0 0,1 0-1 0 0,-1 0 1 0 0,0 0 0 0 0,0 0-1 0 0,0 0 1 0 0,0 0-1 0 0,0 0 1 0 0,0 0-1 0 0,0 0 1 0 0,0 0 0 0 0,-1 0-1 0 0,1 0 1 0 0,-1 1-1 0 0,0-1 1 0 0,0 0 0 0 0,1 0-1 0 0,-1 0 1 0 0,0 0-1 0 0,0 1 1 0 0,-3-4-1 0 0,-1 21-2455 0 0,-22 56 4692 0 0,-16 26-690 0 0,39-82-631 0 0,-2-28-1372 0 0,5 9 316 0 0,-1 1 0 0 0,1-1 0 0 0,0 0 0 0 0,0 1 1 0 0,1-1-1 0 0,-1 0 0 0 0,1 0 0 0 0,-1 1 0 0 0,1-1 0 0 0,0 0 0 0 0,0 0 0 0 0,0 0 0 0 0,0 0 0 0 0,0 1 0 0 0,1-1 0 0 0,-1 0 0 0 0,1 0 0 0 0,0 1 0 0 0,0-1 0 0 0,0 0 0 0 0,2-3 0 0 0,3-5 14 0 0,1-1 0 0 0,1 1-1 0 0,13-15 1 0 0,7-12 205 0 0,-20 29 679 0 0,-3 18 39 0 0,1 8-70 0 0,2-7-392 0 0,1 0 1 0 0,0 0 0 0 0,1-1-1 0 0,-1 0 1 0 0,2 0-1 0 0,-1-1 1 0 0,1-1-1 0 0,1 0 1 0 0,17 9 0 0 0,-27-15-362 0 0,6 6 635 0 0,-2-2-2393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0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60 271 2872 0 0,'0'3'7608'0'0,"0"5"-3637"0"0,5 41-2144 0 0,1-21-1782 0 0,-1 1 3093 0 0,-21-59-1635 0 0,7 13-1722 0 0,0 0-1 0 0,2-1 1 0 0,0-1 0 0 0,1 1-1 0 0,1-1 1 0 0,1 0-1 0 0,0 0 1 0 0,-1-30 0 0 0,4 14-240 0 0,0 26 388 0 0,0 0 1 0 0,1 0 0 0 0,0-1 0 0 0,3-16 0 0 0,7-19-147 0 0,-10 44 188 0 0,0 0 1 0 0,0 1 0 0 0,0-1-1 0 0,0 0 1 0 0,1 0-1 0 0,-1 0 1 0 0,0 0-1 0 0,0 1 1 0 0,1-1-1 0 0,-1 0 1 0 0,1 0-1 0 0,-1 0 1 0 0,1 1-1 0 0,-1-1 1 0 0,1 0-1 0 0,-1 1 1 0 0,1-1-1 0 0,0 1 1 0 0,-1-1-1 0 0,1 1 1 0 0,0-1-1 0 0,0 1 1 0 0,-1-1-1 0 0,1 1 1 0 0,0-1-1 0 0,0 1 1 0 0,-1 0-1 0 0,1 0 1 0 0,0-1-1 0 0,0 1 1 0 0,2 0-1 0 0,-2 0-24 0 0,1 1 0 0 0,0 0-1 0 0,-1 0 1 0 0,1 0-1 0 0,-1 0 1 0 0,1 0 0 0 0,-1 0-1 0 0,0 0 1 0 0,1 1-1 0 0,-1-1 1 0 0,0 0 0 0 0,0 1-1 0 0,0-1 1 0 0,1 3-1 0 0,4 4 7 0 0,-1 1-1 0 0,0 0 0 0 0,-1 0 1 0 0,6 18-1 0 0,-9-23 84 0 0,-1 1 1 0 0,1 0-1 0 0,-1 0 0 0 0,0 0 1 0 0,0 0-1 0 0,0 0 0 0 0,-1-1 1 0 0,0 1-1 0 0,0 0 0 0 0,0 0 1 0 0,0-1-1 0 0,-1 1 0 0 0,0-1 1 0 0,0 1-1 0 0,0-1 0 0 0,-1 1 1 0 0,1-1-1 0 0,-1 0 0 0 0,0 0 1 0 0,0-1-1 0 0,0 1 0 0 0,-1-1 1 0 0,1 1-1 0 0,-1-1 0 0 0,0 0 1 0 0,-7 4-1 0 0,10-4-2086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35 739 520 0 0,'-5'18'5417'0'0,"3"-13"-4481"0"0,-1 0-1 0 0,0 0 1 0 0,0 0-1 0 0,-1 0 1 0 0,0-1-1 0 0,-6 7 1 0 0,95-91 2515 0 0,41-55-2673 0 0,-23 23 345 0 0,54-69-749 0 0,-15 16 339 0 0,-137 160-778 0 0,-1 0 0 0 0,0 0 0 0 0,0-1 0 0 0,0 1 0 0 0,0-1 0 0 0,-1 0 0 0 0,0 0 0 0 0,-1-1 0 0 0,3-6 0 0 0,-4 11-106 0 0,-1 1-1 0 0,0-1 1 0 0,1 0 0 0 0,-1 0-1 0 0,0 1 1 0 0,0-1 0 0 0,0 0-1 0 0,0 0 1 0 0,0 0 0 0 0,0 1-1 0 0,-1-1 1 0 0,1 0 0 0 0,0 0-1 0 0,-1 1 1 0 0,0-1 0 0 0,1 0-1 0 0,-1 1 1 0 0,0-1 0 0 0,0 0-1 0 0,0 1 1 0 0,0-1 0 0 0,0 1-1 0 0,0 0 1 0 0,0-1 0 0 0,0 1-1 0 0,-1 0 1 0 0,1 0 0 0 0,-1-1-1 0 0,1 1 1 0 0,-1 0 0 0 0,1 1-1 0 0,-1-1 1 0 0,1 0 0 0 0,-1 0-1 0 0,0 1 1 0 0,1-1 0 0 0,-3 0-1 0 0,3 1-552 0 0,-1-1-103 0 0,-1 0 0 0 0,1 0 0 0 0,-1 0 0 0 0,1 1 0 0 0,-1-1 0 0 0,1 1 0 0 0,-1 0 0 0 0,1-1 0 0 0,-5 2 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1800 0 0,'-2'0'8288'0'0,"-6"2"-7100"0"0,-12 43 869 0 0,15-30-1497 0 0,0 1 0 0 0,1 0 0 0 0,1 0 0 0 0,1 1 0 0 0,0-1 0 0 0,1 0 0 0 0,3 28-1 0 0,-2-22-313 0 0,0-16-214 0 0,1-1-1 0 0,0 1 0 0 0,0-1 1 0 0,1 1-1 0 0,-1-1 0 0 0,1 0 1 0 0,0 1-1 0 0,1-1 0 0 0,-1 0 0 0 0,1-1 1 0 0,0 1-1 0 0,7 8 0 0 0,-8-10-21 0 0,0-1-1 0 0,-1 0 0 0 0,1 0 0 0 0,0 0 0 0 0,0 0 1 0 0,0-1-1 0 0,1 1 0 0 0,-1 0 0 0 0,0-1 0 0 0,0 0 0 0 0,1 1 1 0 0,-1-1-1 0 0,1 0 0 0 0,0 0 0 0 0,-1 0 0 0 0,1-1 1 0 0,-1 1-1 0 0,1-1 0 0 0,0 1 0 0 0,0-1 0 0 0,-1 0 0 0 0,1 0 1 0 0,0 0-1 0 0,0 0 0 0 0,-1-1 0 0 0,1 1 0 0 0,0-1 1 0 0,2-1-1 0 0,-3 1-59 0 0,-1 0 1 0 0,0 0 0 0 0,1 0 0 0 0,-1-1-1 0 0,0 1 1 0 0,1-1 0 0 0,-1 1 0 0 0,0-1-1 0 0,0 1 1 0 0,0-1 0 0 0,0 0 0 0 0,0 1-1 0 0,-1-1 1 0 0,1 0 0 0 0,-1 0-1 0 0,1 0 1 0 0,-1 1 0 0 0,1-1 0 0 0,-1 0-1 0 0,0 0 1 0 0,0 0 0 0 0,0 0 0 0 0,0 0-1 0 0,0 0 1 0 0,0 0 0 0 0,-1 0-1 0 0,1 1 1 0 0,-1-1 0 0 0,1 0 0 0 0,-2-2-1 0 0,1-1-1 0 0,0 0-1 0 0,-1 0 1 0 0,0 0-1 0 0,0 0 1 0 0,0 1-1 0 0,-1-1 1 0 0,1 1-1 0 0,-1-1 1 0 0,0 1-1 0 0,-4-5 1 0 0,-4 1-5 0 0,11 8 112 0 0,-14-11-129 0 0,19 9 83 0 0,0 0 0 0 0,0 0 1 0 0,0-1-1 0 0,-1 0 0 0 0,1 0 0 0 0,-1 0 0 0 0,1-1 1 0 0,6-6-1 0 0,24 4-764 0 0,-28 6-2762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0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3 173 3372 0 0,'0'0'4763'0'0,"15"25"517"0"0,-18 15-2166 0 0,2-31-2745 0 0,0 1 0 0 0,0-1 0 0 0,1 1 0 0 0,2 17 0 0 0,-1-24-311 0 0,0 1 1 0 0,0-1-1 0 0,0 0 1 0 0,0 0 0 0 0,1 0-1 0 0,-1 0 1 0 0,1 0-1 0 0,0 0 1 0 0,0 0-1 0 0,0-1 1 0 0,1 1 0 0 0,-1-1-1 0 0,5 5 1 0 0,-5-10-27 0 0,0 1 0 0 0,-1 0 0 0 0,1 0 0 0 0,-1-1 1 0 0,0 1-1 0 0,1-1 0 0 0,-1 1 0 0 0,0-1 0 0 0,-1 0 0 0 0,1 1 1 0 0,0-1-1 0 0,-1 0 0 0 0,1 1 0 0 0,-1-1 0 0 0,0-3 0 0 0,1 1-46 0 0,0-2-98 0 0,0 0-1 0 0,0-1 0 0 0,0 1 0 0 0,-1 0 0 0 0,-1-1 0 0 0,1 1 0 0 0,-1 0 0 0 0,0 0 0 0 0,0-1 0 0 0,-1 1 1 0 0,0 0-1 0 0,-1 0 0 0 0,1 1 0 0 0,-1-1 0 0 0,-1 0 0 0 0,1 1 0 0 0,-1 0 0 0 0,0 0 0 0 0,0 0 0 0 0,-6-6 1 0 0,9 12 132 0 0,-1-1-1 0 0,1 0 1 0 0,0 0 0 0 0,0 0 0 0 0,0 0 0 0 0,0-1 0 0 0,0 1 0 0 0,0 0 0 0 0,0 0 0 0 0,0-1 0 0 0,0 1 0 0 0,0 0 0 0 0,1-1 0 0 0,-1 1 0 0 0,1-1 0 0 0,-1 1 0 0 0,1-1 0 0 0,-1 1 0 0 0,1-1 0 0 0,0 1 0 0 0,0-1-1 0 0,0 1 1 0 0,0-1 0 0 0,0 1 0 0 0,0-1 0 0 0,0 0 0 0 0,0 1 0 0 0,1-1 0 0 0,-1 1 0 0 0,1-1 0 0 0,0-1 0 0 0,3-3-92 0 0,0 0 0 0 0,0 0 0 0 0,0 1 0 0 0,1 0 1 0 0,0 0-1 0 0,6-5 0 0 0,17-18 119 0 0,3-2 76 0 0,-27 27-3247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0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1500 0 0,'5'8'8708'0'0,"-4"-8"-8408"0"0,-1 0 1 0 0,0 0-1 0 0,1 0 0 0 0,-1 1 0 0 0,1-1 1 0 0,19-3 3430 0 0,24-15-3931 0 0,-35 14 1136 0 0,4-2-773 0 0,-6 3-280 0 0,0-1 1 0 0,0 2 0 0 0,0-1-1 0 0,0 1 1 0 0,13-3-1 0 0,-19 5-589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3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72 384 928 0 0,'-38'-38'10301'0'0,"36"37"-10100"0"0,1-1-1 0 0,-1 1 1 0 0,1 0-1 0 0,0-1 1 0 0,0 1-1 0 0,0-1 1 0 0,0 0 0 0 0,0 1-1 0 0,0-1 1 0 0,0 0-1 0 0,0 1 1 0 0,0-1-1 0 0,1 0 1 0 0,-1 0 0 0 0,1 0-1 0 0,-1 0 1 0 0,1-2-1 0 0,0 4-255 0 0,14 36 122 0 0,-10-1 766 0 0,-1 1 1 0 0,-3 50-1 0 0,-1-32 392 0 0,0-37-557 0 0,0-30-108 0 0,-2-32-379 0 0,0-22-236 0 0,-15-84 0 0 0,10 89-263 0 0,7 52 255 0 0,0 0 0 0 0,1-1 0 0 0,0 1 0 0 0,0 0-1 0 0,1 0 1 0 0,1 0 0 0 0,0 0 0 0 0,0 0 0 0 0,1 0 0 0 0,0 0 0 0 0,1 1 0 0 0,0 0-1 0 0,0-1 1 0 0,11-14 0 0 0,-10 17 30 0 0,-1 1 0 0 0,1 1 0 0 0,1-1-1 0 0,-1 1 1 0 0,1 0 0 0 0,0 0 0 0 0,0 0-1 0 0,0 1 1 0 0,1 0 0 0 0,-1 0 0 0 0,1 1-1 0 0,0 0 1 0 0,0 0 0 0 0,0 0 0 0 0,1 1-1 0 0,-1 0 1 0 0,0 1 0 0 0,1-1 0 0 0,0 1 0 0 0,11 1-1 0 0,-14-1 31 0 0,0 1-1 0 0,0 1 0 0 0,0-1 0 0 0,0 1 1 0 0,0 0-1 0 0,0 0 0 0 0,0 0 1 0 0,0 1-1 0 0,0-1 0 0 0,0 1 0 0 0,-1 0 1 0 0,1 1-1 0 0,-1-1 0 0 0,0 1 1 0 0,1 0-1 0 0,-1 0 0 0 0,0 0 0 0 0,-1 1 1 0 0,1-1-1 0 0,-1 1 0 0 0,1 0 1 0 0,-1 0-1 0 0,0 0 0 0 0,-1 1 0 0 0,1-1 1 0 0,-1 1-1 0 0,0-1 0 0 0,0 1 1 0 0,0 0-1 0 0,0 0 0 0 0,-1-1 0 0 0,0 1 1 0 0,0 0-1 0 0,0 10 0 0 0,-1-13 22 0 0,0 0 0 0 0,-1 0 0 0 0,1 0 0 0 0,-1 0 0 0 0,1 0 0 0 0,-1 0 0 0 0,0 0 0 0 0,0 0 0 0 0,0 0 0 0 0,0 0 0 0 0,0-1 0 0 0,-1 1 0 0 0,1 0 0 0 0,0-1 0 0 0,-1 1 0 0 0,-1 1 0 0 0,-34 25 57 0 0,7-5-60 0 0,27-20-40 0 0,1-1-1 0 0,-1 1 0 0 0,1 0 1 0 0,-1 0-1 0 0,1 0 0 0 0,0 0 1 0 0,0 1-1 0 0,1-1 0 0 0,-1 1 1 0 0,1-1-1 0 0,-1 1 0 0 0,0 6 1 0 0,2-7 17 0 0,1 0 1 0 0,-1 0-1 0 0,1 0 1 0 0,0-1-1 0 0,0 1 1 0 0,0 0-1 0 0,0 0 1 0 0,0-1-1 0 0,1 1 1 0 0,-1-1-1 0 0,1 1 1 0 0,0-1-1 0 0,-1 1 1 0 0,1-1-1 0 0,0 0 1 0 0,1 0-1 0 0,3 3 1 0 0,4 3 29 0 0,0-1 0 0 0,1 0 0 0 0,-1 0 0 0 0,2-1 1 0 0,22 9-1 0 0,17 9 95 0 0,-50-23-111 0 0,0 0-1 0 0,0 0 0 0 0,0 0 0 0 0,0 0 1 0 0,0 0-1 0 0,0 0 0 0 0,0 0 0 0 0,0 0 0 0 0,0 1 1 0 0,-1-1-1 0 0,1 0 0 0 0,0 1 0 0 0,-1-1 1 0 0,1 0-1 0 0,-1 1 0 0 0,1-1 0 0 0,-1 1 1 0 0,0-1-1 0 0,0 0 0 0 0,0 1 0 0 0,1-1 1 0 0,-1 1-1 0 0,0-1 0 0 0,-1 1 0 0 0,1-1 1 0 0,0 1-1 0 0,0-1 0 0 0,-1 0 0 0 0,1 1 1 0 0,-1-1-1 0 0,1 1 0 0 0,-1-1 0 0 0,1 0 0 0 0,-1 0 1 0 0,0 1-1 0 0,0-1 0 0 0,-1 1 0 0 0,-33 44 391 0 0,24-35-374 0 0,-1-1-1 0 0,0 0 1 0 0,-1-1-1 0 0,0 0 1 0 0,-1-1-1 0 0,0 0 1 0 0,0-2 0 0 0,0 1-1 0 0,-1-2 1 0 0,0 0-1 0 0,0 0 1 0 0,0-2-1 0 0,-23 3 1 0 0,38-7-381 0 0,0 0 1 0 0,0 0-1 0 0,0 0 0 0 0,0 0 1 0 0,0 0-1 0 0,1 1 0 0 0,-1-1 0 0 0,0 0 1 0 0,1 0-1 0 0,-1 0 0 0 0,1 0 1 0 0,-1 0-1 0 0,1 0 0 0 0,-1 1 1 0 0,1-1-1 0 0,-1 0 0 0 0,1 0 0 0 0,0 1 1 0 0,-1-1-1 0 0,1 0 0 0 0,1 0 1 0 0,7-6-4512 0 0,1-3-958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3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11189 0 0,'-1'-1'161'0'0,"0"1"0"0"0,0-1 0 0 0,0 1 0 0 0,0 0 0 0 0,1-1 0 0 0,-1 1-1 0 0,0 0 1 0 0,0 0 0 0 0,0-1 0 0 0,0 1 0 0 0,0 0 0 0 0,0 0 0 0 0,0 0 0 0 0,0 0 0 0 0,1 0 0 0 0,-1 0 0 0 0,0 1 0 0 0,0-1 0 0 0,0 0-1 0 0,0 0 1 0 0,0 1 0 0 0,0-1 0 0 0,1 0 0 0 0,-2 1 0 0 0,-25 9 1219 0 0,25-9-1341 0 0,-1 1 0 0 0,1 0 1 0 0,0 0-1 0 0,-1 0 0 0 0,1 0 1 0 0,0 0-1 0 0,0 1 0 0 0,1-1 1 0 0,-1 1-1 0 0,0-1 0 0 0,1 1 1 0 0,-1 0-1 0 0,1 0 0 0 0,0-1 1 0 0,0 1-1 0 0,0 0 0 0 0,0 0 1 0 0,1 0-1 0 0,-1 0 0 0 0,1 4 1 0 0,0-6-51 0 0,0 1 1 0 0,1-1-1 0 0,-1 1 1 0 0,1 0 0 0 0,-1-1-1 0 0,1 1 1 0 0,0-1-1 0 0,-1 1 1 0 0,1-1 0 0 0,0 1-1 0 0,0-1 1 0 0,0 0-1 0 0,0 1 1 0 0,0-1 0 0 0,1 0-1 0 0,-1 0 1 0 0,0 0-1 0 0,0 0 1 0 0,1 0 0 0 0,-1 0-1 0 0,1 0 1 0 0,-1 0-1 0 0,1-1 1 0 0,-1 1 0 0 0,1 0-1 0 0,-1-1 1 0 0,1 0-1 0 0,0 1 1 0 0,-1-1 0 0 0,1 0-1 0 0,0 0 1 0 0,-1 0-1 0 0,1 0 1 0 0,0 0 0 0 0,-1 0-1 0 0,3 0 1 0 0,1 0-39 0 0,0 0 0 0 0,0 0-1 0 0,0-1 1 0 0,1 1 0 0 0,-1-1 0 0 0,0 0 0 0 0,0 0 0 0 0,0-1 0 0 0,0 0 0 0 0,-1 0-1 0 0,1 0 1 0 0,0 0 0 0 0,-1-1 0 0 0,1 0 0 0 0,-1 1 0 0 0,0-2 0 0 0,0 1-1 0 0,0 0 1 0 0,6-8 0 0 0,-8 7 1456 0 0,-7 12-1013 0 0,-7 18 61 0 0,11-24-435 0 0,1 0 1 0 0,-1 0-1 0 0,1 1 1 0 0,0-1-1 0 0,0 0 1 0 0,0 0-1 0 0,0 1 1 0 0,0-1-1 0 0,0 0 1 0 0,1 0-1 0 0,-1 0 0 0 0,1 0 1 0 0,-1 1-1 0 0,1-1 1 0 0,0 0-1 0 0,0 0 1 0 0,0 0-1 0 0,2 3 1 0 0,-1-4-95 0 0,-1 0 0 0 0,0 0-1 0 0,0-1 1 0 0,1 1 0 0 0,-1 0 0 0 0,0-1 0 0 0,1 1 0 0 0,-1-1 0 0 0,1 0 0 0 0,-1 1-1 0 0,0-1 1 0 0,1 0 0 0 0,-1 0 0 0 0,1 0 0 0 0,-1 0 0 0 0,1 0 0 0 0,-1 0 0 0 0,1 0-1 0 0,-1 0 1 0 0,1-1 0 0 0,-1 1 0 0 0,0-1 0 0 0,1 1 0 0 0,-1-1 0 0 0,1 1-1 0 0,-1-1 1 0 0,0 0 0 0 0,0 0 0 0 0,1 1 0 0 0,0-3 0 0 0,28-17-8314 0 0,-15 2 411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4820 0 0,'2'42'11204'0'0,"3"5"-8131"0"0,3 65-2686 0 0,-3 136 895 0 0,-5-248-1329 0 0,0 1 0 0 0,0-1 0 0 0,0 0 0 0 0,0 0 0 0 0,-1 1 0 0 0,1-1 0 0 0,0 0 0 0 0,0 1 0 0 0,0-1 0 0 0,0 0 0 0 0,1 0 0 0 0,-1 1 0 0 0,0-1 0 0 0,0 0 0 0 0,0 0 0 0 0,0 1 0 0 0,0-1 0 0 0,0 0 0 0 0,0 0 0 0 0,0 1 0 0 0,1-1 0 0 0,-1 0 0 0 0,0 0 0 0 0,0 0 0 0 0,0 1 0 0 0,0-1 0 0 0,1 0 0 0 0,-1 0 0 0 0,0 0 0 0 0,0 0 0 0 0,0 1 0 0 0,1-1 0 0 0,-1 0 0 0 0,0 0 0 0 0,0 0 0 0 0,1 0 0 0 0,-1 0 0 0 0,0 0 0 0 0,0 0 0 0 0,1 0 0 0 0,-1 0 0 0 0,0 0 0 0 0,0 0 0 0 0,1 0 0 0 0,-1 0 0 0 0,0 0 0 0 0,1 0 0 0 0,-1 0 0 0 0,0 0 0 0 0,0 0 0 0 0,1 0 0 0 0,-1 0 0 0 0,0 0 0 0 0,0 0 0 0 0,1 0 0 0 0,-1 0 0 0 0,0-1 0 0 0,0 1 0 0 0,0 0 0 0 0,1 0 0 0 0,-1 0 0 0 0,0-1 0 0 0,13-13-8156 0 0,-11-1-119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 8597 0 0,'0'0'4058'0'0,"23"-8"1583"0"0,-64 27-5506 0 0,39-18-167 0 0,0 0 0 0 0,0 0 0 0 0,0 1 0 0 0,0-1 0 0 0,1 0 0 0 0,-1 1 0 0 0,1-1 0 0 0,-1 1 0 0 0,1 0 0 0 0,-1-1 0 0 0,1 1 0 0 0,0 0 0 0 0,0 0 0 0 0,0 0 0 0 0,0 0 1 0 0,0 0-1 0 0,0 0 0 0 0,0 2 0 0 0,2-3 15 0 0,-1-1 0 0 0,1 1 0 0 0,0-1 1 0 0,0 1-1 0 0,0 0 0 0 0,0-1 0 0 0,0 0 0 0 0,-1 1 1 0 0,1-1-1 0 0,0 1 0 0 0,0-1 0 0 0,0 0 1 0 0,0 0-1 0 0,0 0 0 0 0,0 0 0 0 0,0 0 0 0 0,0 0 1 0 0,0 0-1 0 0,0 0 0 0 0,0 0 0 0 0,0 0 1 0 0,2 0-1 0 0,24-4-367 0 0,41-23 165 0 0,-66 27 1360 0 0,-2 14-645 0 0,-1-12-466 0 0,1 1 0 0 0,0 0 1 0 0,0-1-1 0 0,0 1 1 0 0,0 0-1 0 0,1-1 0 0 0,-1 1 1 0 0,1-1-1 0 0,1 6 1 0 0,-1-7-30 0 0,0 0 1 0 0,0 0-1 0 0,0 0 1 0 0,0 0-1 0 0,0 0 1 0 0,0 0 0 0 0,1 0-1 0 0,-1 0 1 0 0,0-1-1 0 0,0 1 1 0 0,1 0-1 0 0,-1-1 1 0 0,1 1-1 0 0,-1-1 1 0 0,0 0 0 0 0,1 1-1 0 0,-1-1 1 0 0,1 0-1 0 0,-1 0 1 0 0,1 0-1 0 0,-1 0 1 0 0,1 0-1 0 0,1 0 1 0 0,2 0-570 0 0,10-2-408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6689 0 0,'4'0'5629'0'0,"-2"0"-5245"0"0,0-1-1 0 0,0 1 0 0 0,0-1 0 0 0,0 1 0 0 0,0-1 0 0 0,0 1 0 0 0,0-1 0 0 0,0 0 0 0 0,-1 0 0 0 0,1 0 0 0 0,0 0 0 0 0,1-2 0 0 0,23-20 740 0 0,-24 21-1152 0 0,0-1-1 0 0,1 0 1 0 0,-1 1-1 0 0,0-1 1 0 0,1 1-1 0 0,-1 0 1 0 0,1 0-1 0 0,0 0 1 0 0,0 0-1 0 0,0 1 1 0 0,0-1-1 0 0,0 1 1 0 0,0-1-1 0 0,0 1 1 0 0,1 0-1 0 0,-1 0 1 0 0,0 1-1 0 0,1-1 0 0 0,6 0 1 0 0,-8 3 80 0 0,0 0 0 0 0,0-1 0 0 0,0 1 1 0 0,0 0-1 0 0,0 0 0 0 0,0 0 0 0 0,-1 0 0 0 0,1 1 0 0 0,-1-1 0 0 0,1 0 1 0 0,-1 1-1 0 0,2 2 0 0 0,13 20 209 0 0,-10-20-478 0 0,1 1-186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 13625 0 0,'0'-1'139'0'0,"0"1"0"0"0,0 0 0 0 0,0-1 0 0 0,0 1 0 0 0,0-1 0 0 0,0 1 0 0 0,0 0 0 0 0,0-1 0 0 0,0 1 0 0 0,-1 0 0 0 0,1-1 0 0 0,0 1-1 0 0,0 0 1 0 0,0-1 0 0 0,0 1 0 0 0,0 0 0 0 0,-1 0 0 0 0,1-1 0 0 0,0 1 0 0 0,0 0 0 0 0,0-1 0 0 0,-1 1 0 0 0,1 0 0 0 0,0 0 0 0 0,-1-1 0 0 0,1 1 0 0 0,0 0 0 0 0,0 0 0 0 0,-1 0 0 0 0,1 0-1 0 0,0-1 1 0 0,-1 1 0 0 0,1 0 0 0 0,0 0 0 0 0,-1 0 0 0 0,1 0 0 0 0,-1 0 0 0 0,-17 5 878 0 0,-12 15-1522 0 0,24-16 511 0 0,1 1 0 0 0,0 0-1 0 0,0 1 1 0 0,0-1 0 0 0,1 1 0 0 0,0 0-1 0 0,0 0 1 0 0,1 1 0 0 0,-5 8 0 0 0,8-13-5 0 0,-1-1 1 0 0,1 1 0 0 0,0-1 0 0 0,-1 0 0 0 0,1 1 0 0 0,0-1 0 0 0,0 1 0 0 0,0-1 0 0 0,0 0-1 0 0,0 1 1 0 0,0-1 0 0 0,0 1 0 0 0,1-1 0 0 0,-1 0 0 0 0,0 1 0 0 0,1-1 0 0 0,-1 0 0 0 0,1 1-1 0 0,-1-1 1 0 0,3 3 0 0 0,-2-3 11 0 0,1 1-1 0 0,0-1 0 0 0,0 1 1 0 0,0-1-1 0 0,0 0 1 0 0,0 0-1 0 0,1 0 0 0 0,-1 0 1 0 0,0 0-1 0 0,1 0 1 0 0,-1 0-1 0 0,0-1 1 0 0,1 0-1 0 0,-1 1 0 0 0,1-1 1 0 0,3 0-1 0 0,20 1-427 0 0,0-1-1 0 0,30-4 1 0 0,-11-4-6919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15457 0 0,'45'-5'2477'0'0,"-30"1"-1409"0"0,-5 1-916 0 0,0 0 0 0 0,0 0 0 0 0,-1-1 0 0 0,1 0-1 0 0,15-10 1 0 0,-25 13-165 0 0,0 1 0 0 0,0-1 0 0 0,0 1 0 0 0,-1-1 0 0 0,1 1 0 0 0,0-1 0 0 0,0 1 0 0 0,-1-1 0 0 0,1 1 0 0 0,0-1 0 0 0,-1 1 0 0 0,1-1 0 0 0,0 1 0 0 0,-1 0 0 0 0,1-1 0 0 0,0 1-1 0 0,-1 0 1 0 0,1-1 0 0 0,-1 1 0 0 0,1 0 0 0 0,-1 0 0 0 0,1-1 0 0 0,-1 1 0 0 0,1 0 0 0 0,-1 0 0 0 0,1 0 0 0 0,-1 0 0 0 0,1-1 0 0 0,-1 1 0 0 0,1 0 0 0 0,-1 0 0 0 0,1 0 0 0 0,-1 0 0 0 0,1 0 0 0 0,-1 0 0 0 0,0 1 0 0 0,-23-6-674 0 0,18 4 619 0 0,-1 0 0 0 0,1 1 1 0 0,-1-1-1 0 0,1 1 1 0 0,0 1-1 0 0,-1 0 0 0 0,1 0 1 0 0,-1 0-1 0 0,1 0 0 0 0,0 1 1 0 0,0 0-1 0 0,-11 6 1 0 0,14-7 81 0 0,1 1 1 0 0,0-1 0 0 0,0 1-1 0 0,0 0 1 0 0,0 0 0 0 0,1 0-1 0 0,-1 0 1 0 0,0 0 0 0 0,1 0-1 0 0,-1 0 1 0 0,1 1-1 0 0,0-1 1 0 0,0 0 0 0 0,0 1-1 0 0,0-1 1 0 0,0 1 0 0 0,1 0-1 0 0,-1-1 1 0 0,1 1 0 0 0,-1-1-1 0 0,1 1 1 0 0,0 0 0 0 0,0-1-1 0 0,0 1 1 0 0,0 0 0 0 0,1-1-1 0 0,-1 1 1 0 0,1 0 0 0 0,0-1-1 0 0,-1 1 1 0 0,1-1 0 0 0,0 1-1 0 0,2 2 1 0 0,-1-1-25 0 0,0 0 1 0 0,0-1-1 0 0,0 1 1 0 0,0-1-1 0 0,0 0 1 0 0,1 0-1 0 0,0 0 1 0 0,-1 0-1 0 0,1 0 1 0 0,0 0-1 0 0,0-1 1 0 0,1 0-1 0 0,-1 1 1 0 0,0-1-1 0 0,1 0 0 0 0,-1-1 1 0 0,1 1-1 0 0,0 0 1 0 0,0-1-1 0 0,4 1 1 0 0,8 2-675 0 0,1-2 1 0 0,0 0 0 0 0,27 0-1 0 0,0 0-5415 0 0,-34-1 1489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8221 0 0,'-1'0'227'0'0,"0"1"0"0"0,0-1 0 0 0,0 0 0 0 0,0 1 0 0 0,0-1 0 0 0,0 1 0 0 0,0 0 0 0 0,0-1 0 0 0,0 1 0 0 0,1 0 0 0 0,-1-1 0 0 0,0 1 0 0 0,0 0 0 0 0,1 0 0 0 0,-1 0 0 0 0,1 0 0 0 0,-1 0 0 0 0,1-1 0 0 0,-1 1 0 0 0,1 0 0 0 0,-1 0 0 0 0,1 0 0 0 0,0 0 0 0 0,0 0 0 0 0,-1 0-1 0 0,1 1 1 0 0,0-1 0 0 0,0 0 0 0 0,0 0 0 0 0,0 1 0 0 0,1-1-164 0 0,0-1 0 0 0,0 1 0 0 0,0 0 0 0 0,0-1 0 0 0,1 1-1 0 0,-1-1 1 0 0,0 0 0 0 0,0 1 0 0 0,0-1 0 0 0,0 0-1 0 0,1 1 1 0 0,-1-1 0 0 0,0 0 0 0 0,0 0 0 0 0,0 0 0 0 0,1 0-1 0 0,-1 0 1 0 0,0-1 0 0 0,0 1 0 0 0,1 0 0 0 0,-1 0-1 0 0,0-1 1 0 0,0 1 0 0 0,0-1 0 0 0,0 1 0 0 0,2-2 0 0 0,13-5-13 0 0,-1 0 1 0 0,1-2-1 0 0,-1 0 1 0 0,19-15-1 0 0,-22 15-78 0 0,0 0-1 0 0,1 1 0 0 0,0 0 1 0 0,1 1-1 0 0,25-10 0 0 0,-39 17 39 0 0,0 0 0 0 0,1 0 0 0 0,-1 0 0 0 0,0 0-1 0 0,0 0 1 0 0,0 0 0 0 0,1 0 0 0 0,-1 0 0 0 0,0 0-1 0 0,0 0 1 0 0,0 0 0 0 0,0 0 0 0 0,1 0 0 0 0,-1 0 0 0 0,0 0-1 0 0,0 0 1 0 0,0 0 0 0 0,1 1 0 0 0,-1-1 0 0 0,0 0-1 0 0,0 0 1 0 0,0 0 0 0 0,0 0 0 0 0,1 0 0 0 0,-1 0 0 0 0,0 0-1 0 0,0 1 1 0 0,0-1 0 0 0,0 0 0 0 0,0 0 0 0 0,0 0 0 0 0,0 0-1 0 0,1 1 1 0 0,-1-1 0 0 0,0 0 0 0 0,0 0 0 0 0,0 0-1 0 0,0 0 1 0 0,0 1 0 0 0,0-1 0 0 0,0 0 0 0 0,0 0 0 0 0,0 0-1 0 0,0 1 1 0 0,-1 14 366 0 0,-8 12 183 0 0,-37 53 167 0 0,33-60-744 0 0,0 0 0 0 0,2 1 0 0 0,1 1 0 0 0,-16 43 0 0 0,25-30-1062 0 0,1-35 969 0 0,0 1 0 0 0,0-1 1 0 0,0 1-1 0 0,0-1 0 0 0,0 1 1 0 0,0-1-1 0 0,0 0 0 0 0,0 1 0 0 0,0-1 1 0 0,0 1-1 0 0,0-1 0 0 0,0 1 0 0 0,0-1 1 0 0,0 0-1 0 0,1 1 0 0 0,-1-1 1 0 0,0 1-1 0 0,0-1 0 0 0,1 0 0 0 0,-1 1 1 0 0,0-1-1 0 0,0 0 0 0 0,1 1 1 0 0,-1-1-1 0 0,0 0 0 0 0,1 0 0 0 0,-1 1 1 0 0,0-1-1 0 0,1 0 0 0 0,-1 0 0 0 0,1 1 1 0 0,-1-1-1 0 0,0 0 0 0 0,1 0 1 0 0,-1 0-1 0 0,1 0 0 0 0,-1 0 0 0 0,0 0 1 0 0,1 0-1 0 0,-1 0 0 0 0,1 0 0 0 0,-1 0 1 0 0,1 0-1 0 0,-1 0 0 0 0,1 0 1 0 0,-1 0-1 0 0,0 0 0 0 0,1 0 0 0 0,-1 0 1 0 0,1 0-1 0 0,-1-1 0 0 0,0 1 0 0 0,1 0 1 0 0,-1 0-1 0 0,0-1 0 0 0,1 1 1 0 0,-1 0-1 0 0,0 0 0 0 0,1-1 0 0 0,-1 1 1 0 0,0 0-1 0 0,1-1 0 0 0,-1 1 1 0 0,0 0-1 0 0,0-1 0 0 0,1 1 0 0 0,-1-1 1 0 0,6-9-5068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49 479 8189 0 0,'-18'27'5502'0'0,"-5"19"-4047"0"0,15-28-523 0 0,11-21 1814 0 0,18-30-2361 0 0,-5-3-377 0 0,-2 0 0 0 0,-1 0 0 0 0,-2-1 0 0 0,8-50 0 0 0,15-51-457 0 0,-26 111 393 0 0,-2 7 16 0 0,0 0 1 0 0,1 0-1 0 0,1 1 0 0 0,16-28 0 0 0,-24 47 30 0 0,0-1-1 0 0,1 0 1 0 0,-1 1 0 0 0,1-1-1 0 0,-1 0 1 0 0,1 1 0 0 0,-1-1-1 0 0,1 1 1 0 0,0-1 0 0 0,-1 0-1 0 0,1 1 1 0 0,0 0 0 0 0,-1-1-1 0 0,1 1 1 0 0,0-1 0 0 0,0 1-1 0 0,-1 0 1 0 0,1 0-1 0 0,0-1 1 0 0,0 1 0 0 0,-1 0-1 0 0,1 0 1 0 0,0 0 0 0 0,0 0-1 0 0,0 0 1 0 0,0 0 0 0 0,-1 0-1 0 0,2 0 1 0 0,20 16 23 0 0,-18-10 90 0 0,0 0-1 0 0,0 0 1 0 0,0 0 0 0 0,-1 1-1 0 0,5 10 1 0 0,18 85 336 0 0,23 190 1 0 0,-36-254-846 0 0,-13-37 303 0 0,1-1 0 0 0,-1 1 0 0 0,0-1 0 0 0,0 1-1 0 0,0-1 1 0 0,1 1 0 0 0,-1-1 0 0 0,0 1 0 0 0,1-1 0 0 0,-1 1 0 0 0,0-1-1 0 0,1 1 1 0 0,-1-1 0 0 0,0 1 0 0 0,1-1 0 0 0,-1 0 0 0 0,1 1 0 0 0,-1-1 0 0 0,1 0-1 0 0,-1 1 1 0 0,1-1 0 0 0,-1 0 0 0 0,1 0 0 0 0,-1 0 0 0 0,1 1 0 0 0,0-1 0 0 0,-1 0-1 0 0,1 0 1 0 0,-1 0 0 0 0,1 0 0 0 0,-1 0 0 0 0,1 0 0 0 0,0 0 0 0 0,-1 0-1 0 0,1 0 1 0 0,-1 0 0 0 0,1 0 0 0 0,-1-1 0 0 0,1 1 0 0 0,-1 0 0 0 0,1 0 0 0 0,0-1-1 0 0,-1 1 1 0 0,1 0 0 0 0,-1 0 0 0 0,0-1 0 0 0,1 1 0 0 0,-1-1 0 0 0,1 1 0 0 0,-1 0-1 0 0,1-1 1 0 0,-1 1 0 0 0,0-1 0 0 0,1 1 0 0 0,-1-1 0 0 0,0 1 0 0 0,0-1-1 0 0,1 1 1 0 0,-1-2 0 0 0,2-6-6315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10737 0 0,'6'5'7066'0'0,"43"13"-6330"0"0,-31-16-588 0 0,1-1 0 0 0,0 0 0 0 0,0-2 0 0 0,-1 0 0 0 0,35-7 0 0 0,-46 6-1680 0 0,1 0 0 0 0,-1 0 1 0 0,0-1-1 0 0,1 0 1 0 0,9-6-1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8505 0 0,'4'15'8727'0'0,"11"43"-6969"0"0,-9 169-489 0 0,-2-13-895 0 0,7-119-1347 0 0,-11-95 907 0 0,0 0 0 0 0,0 0 0 0 0,0 0 0 0 0,1 0 0 0 0,-1 0 0 0 0,0 0 1 0 0,0 0-1 0 0,0 0 0 0 0,0 0 0 0 0,0 0 0 0 0,0 0 0 0 0,0 0 0 0 0,0 0 0 0 0,1 0 0 0 0,-1-1 0 0 0,0 1 1 0 0,0 0-1 0 0,0 0 0 0 0,0 0 0 0 0,0 0 0 0 0,0 0 0 0 0,0 1 0 0 0,0-1 0 0 0,1 0 0 0 0,-1 0 0 0 0,0 0 1 0 0,0 0-1 0 0,0 0 0 0 0,0 0 0 0 0,0 0 0 0 0,0 0 0 0 0,0 0 0 0 0,0 0 0 0 0,1 0 0 0 0,-1 0 0 0 0,0 0 1 0 0,0 0-1 0 0,0 0 0 0 0,0 0 0 0 0,0 1 0 0 0,0-1 0 0 0,0 0 0 0 0,0 0 0 0 0,0 0 0 0 0,5-12-4047 0 0,-4 2-2167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26 7493 0 0,'-3'1'567'0'0,"-1"0"1"0"0,1 0 0 0 0,0 0-1 0 0,-1 1 1 0 0,1 0 0 0 0,0 0 0 0 0,0 0-1 0 0,0 0 1 0 0,0 0 0 0 0,0 0-1 0 0,1 1 1 0 0,-1 0 0 0 0,1-1-1 0 0,-3 5 1 0 0,2-4-401 0 0,0 1 1 0 0,0-1-1 0 0,0 1 1 0 0,1 0-1 0 0,-1 0 1 0 0,1 0-1 0 0,0 0 0 0 0,1 0 1 0 0,-1 0-1 0 0,0 0 1 0 0,0 5-1 0 0,2-6-130 0 0,0-1-1 0 0,0 1 1 0 0,0-1 0 0 0,0 0-1 0 0,0 1 1 0 0,1-1 0 0 0,-1 0-1 0 0,1 1 1 0 0,-1-1 0 0 0,1 0-1 0 0,0 0 1 0 0,0 1 0 0 0,0-1-1 0 0,0 0 1 0 0,0 0 0 0 0,1 0-1 0 0,2 3 1 0 0,-2-4-14 0 0,0 0 0 0 0,0 0 0 0 0,0 0 0 0 0,0 0 0 0 0,0-1 0 0 0,0 1 0 0 0,0-1 0 0 0,0 1 0 0 0,0-1 1 0 0,0 0-1 0 0,0 0 0 0 0,0 0 0 0 0,0 0 0 0 0,0 0 0 0 0,0 0 0 0 0,0-1 0 0 0,0 1 0 0 0,1-1 0 0 0,-1 1 0 0 0,2-2 0 0 0,8-2-75 0 0,-1-1-1 0 0,0 1 1 0 0,0-2-1 0 0,-1 1 1 0 0,19-15-1 0 0,-25 17-20 0 0,0 1-1 0 0,-1-1 1 0 0,1 0 0 0 0,-1 0 0 0 0,0-1-1 0 0,0 1 1 0 0,0-1 0 0 0,0 1-1 0 0,-1-1 1 0 0,0 0 0 0 0,0 0-1 0 0,0 0 1 0 0,0 0 0 0 0,0 0-1 0 0,-1-1 1 0 0,1 1 0 0 0,-1 0-1 0 0,0-8 1 0 0,-1 10 31 0 0,0 1 0 0 0,-1-1 0 0 0,1 0-1 0 0,-1 0 1 0 0,0 1 0 0 0,1-1 0 0 0,-1 0 0 0 0,0 1 0 0 0,0-1 0 0 0,0 1-1 0 0,0-1 1 0 0,0 1 0 0 0,-1-1 0 0 0,1 1 0 0 0,0 0 0 0 0,-1 0 0 0 0,1 0-1 0 0,-1 0 1 0 0,1 0 0 0 0,-1 0 0 0 0,1 0 0 0 0,-1 0 0 0 0,0 0 0 0 0,1 1-1 0 0,-1-1 1 0 0,0 1 0 0 0,0-1 0 0 0,0 1 0 0 0,1 0 0 0 0,-1-1 0 0 0,0 1-1 0 0,0 0 1 0 0,-3 1 0 0 0,-1-2 19 0 0,1 1 0 0 0,-1 0 0 0 0,1 1 0 0 0,-1-1 0 0 0,1 1 0 0 0,0 0 0 0 0,-1 0-1 0 0,1 1 1 0 0,0-1 0 0 0,-7 4 0 0 0,10 2-1188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6445 0 0,'-1'-1'188'0'0,"0"0"1"0"0,1 0-1 0 0,-1 0 1 0 0,0 0-1 0 0,0 0 1 0 0,0 0-1 0 0,0 1 1 0 0,0-1 0 0 0,0 0-1 0 0,0 0 1 0 0,0 1-1 0 0,0-1 1 0 0,-1 0-1 0 0,1 1 1 0 0,0 0-1 0 0,0-1 1 0 0,0 1-1 0 0,-1 0 1 0 0,1-1 0 0 0,0 1-1 0 0,-1 0 1 0 0,1 0-1 0 0,0 0 1 0 0,0 0-1 0 0,-3 0 1 0 0,-43-1 76 0 0,40 1 282 0 0,1 0-409 0 0,0 0 0 0 0,1 0 0 0 0,-1 0 0 0 0,1 1 0 0 0,-1 0 0 0 0,0 0 0 0 0,1 0 0 0 0,0 1 0 0 0,-10 4 0 0 0,13-5-104 0 0,1 0-1 0 0,-1 1 0 0 0,0 0 0 0 0,1-1 1 0 0,-1 1-1 0 0,1 0 0 0 0,-1 0 1 0 0,1 0-1 0 0,0 0 0 0 0,0 0 1 0 0,0 0-1 0 0,0 0 0 0 0,0 0 1 0 0,0 0-1 0 0,1 0 0 0 0,-1 1 1 0 0,1-1-1 0 0,0 0 0 0 0,-1 0 0 0 0,1 1 1 0 0,0-1-1 0 0,0 0 0 0 0,0 1 1 0 0,1-1-1 0 0,-1 0 0 0 0,1 4 1 0 0,15 92 2120 0 0,-7-46-1223 0 0,6 105 1 0 0,-20-21 291 0 0,2-117-912 0 0,1 1-3580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11249 0 0,'55'-1'6887'0'0,"8"-2"-4847"0"0,4-2-4164 0 0,-3-3-3479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11745 0 0,'15'122'5254'0'0,"-10"-85"-4933"0"0,-2 0 0 0 0,-2 0 1 0 0,-1 0-1 0 0,-2 0 0 0 0,-1 0 0 0 0,-16 68 1 0 0,1-70 420 0 0,7-15-846 0 0,21-26-7207 0 0,-1-2 1045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9653 0 0,'16'0'5400'0'0,"18"0"-991"0"0,57-7-3418 0 0,-47 0-1267 0 0,0-2 0 0 0,-1-2 0 0 0,49-19 0 0 0,-87 27-2035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45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1 148 0 0,'0'0'860'0'0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49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1102 48 0 0,'0'0'181'0'0,"6"13"3754"0"0,16-12-4012 0 0,-16 0 3228 0 0,-15-1 2257 0 0,6-19 2257 0 0,1 15-7705 0 0,1 0 0 0 0,1 1 1 0 0,-1-1-1 0 0,0 0 0 0 0,1 0 0 0 0,0 0 1 0 0,0 0-1 0 0,0 1 0 0 0,0-1 1 0 0,2-7-1 0 0,2-4 218 0 0,-2 1 0 0 0,1-1 0 0 0,-2 1 0 0 0,0-20 1 0 0,-11-36-17 0 0,0-9-10 0 0,0 40-160 0 0,8 35 3 0 0,0-1 0 0 0,1 1 0 0 0,0-1 0 0 0,-1 1 1 0 0,2-1-1 0 0,-2-8 0 0 0,-8-62-147 0 0,20-8 17 0 0,-10-68 322 0 0,-15 92-446 0 0,10-65-44 0 0,10 62 31 0 0,-3 47 251 0 0,-1 12 19 0 0,0 0-1 0 0,0 0 1 0 0,0 1-1 0 0,-1-1 0 0 0,1-1 1 0 0,-1 1-1 0 0,0 0 0 0 0,0 0 1 0 0,0 0-1 0 0,-1 0 1 0 0,1 0-1 0 0,-1 0 0 0 0,1 0 1 0 0,-1 0-1 0 0,-2-5 1 0 0,2 3-3 0 0,0 0 1 0 0,0-1 0 0 0,1 1 0 0 0,-1 0 0 0 0,1-1-1 0 0,1 1 1 0 0,0-8 0 0 0,0 2-108 0 0,-1-34-481 0 0,0 45 553 0 0,-6 11-617 0 0,0-6 657 0 0,0 0-1 0 0,0 1 1 0 0,0-1 0 0 0,0 2-1 0 0,1-1 1 0 0,0 0 0 0 0,1 1-1 0 0,-6 11 1 0 0,-11 12 269 0 0,-64 59 181 0 0,92-106-1507 0 0,0 1 0 0 0,1-1 0 0 0,1 1 1 0 0,12-15-1 0 0,-6 11 899 0 0,-12 16 205 0 0,0 1-1 0 0,0-1 1 0 0,0 1 0 0 0,0-1-1 0 0,1 1 1 0 0,-1 0-1 0 0,1 0 1 0 0,0 0-1 0 0,0 1 1 0 0,0-1-1 0 0,7-2 1 0 0,-9 4-9 0 0,1 0 0 0 0,1-1 0 0 0,-1 1 0 0 0,0 0 0 0 0,1 0 0 0 0,-1 1 0 0 0,1-1 0 0 0,0 1 0 0 0,6-1 0 0 0,36 10 970 0 0,-33-9-859 0 0,-12 0 129 0 0,29 43 789 0 0,-30-36-953 0 0,1 0-1 0 0,0 1 1 0 0,0-1 0 0 0,1 0-1 0 0,2 8 1 0 0,-3-12-92 0 0,0 0 1 0 0,0 0 0 0 0,0-1 0 0 0,1 1-1 0 0,-1 0 1 0 0,0-1 0 0 0,1 1-1 0 0,0-1 1 0 0,0 0 0 0 0,-1 1-1 0 0,1-1 1 0 0,1 0 0 0 0,-1 0 0 0 0,0 0-1 0 0,0-1 1 0 0,4 3 0 0 0,-1-3-93 0 0,-1 1 1 0 0,1-1 0 0 0,0 0 0 0 0,0 0-1 0 0,0-1 1 0 0,9 1 0 0 0,-29 9-10451 0 0,6-5 4817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2752 0 0,'4'-22'10496'0'0,"-8"40"-8461"0"0,-1 4-1661 0 0,1-1-1 0 0,0 1 0 0 0,2 0 1 0 0,0 22-1 0 0,0-3-129 0 0,1-31-227 0 0,1 1 0 0 0,0-1 1 0 0,1 1-1 0 0,0-1 1 0 0,1 0-1 0 0,0 1 0 0 0,1-1 1 0 0,0 0-1 0 0,6 15 1 0 0,-8-22-42 0 0,1 0 0 0 0,-1-1 0 0 0,1 1 0 0 0,0 0 0 0 0,0-1 0 0 0,-1 1 0 0 0,2-1 0 0 0,-1 1 0 0 0,0-1 0 0 0,0 0 0 0 0,1 0 0 0 0,-1 0 0 0 0,1 0 0 0 0,0 0 0 0 0,0-1 0 0 0,-1 1 0 0 0,1-1 1 0 0,0 0-1 0 0,0 0 0 0 0,0 0 0 0 0,0 0 0 0 0,1 0 0 0 0,-1-1 0 0 0,0 0 0 0 0,0 1 0 0 0,0-1 0 0 0,1 0 0 0 0,-1 0 0 0 0,0-1 0 0 0,0 1 0 0 0,0-1 0 0 0,0 1 0 0 0,0-1 0 0 0,0 0 0 0 0,4-2 1 0 0,-2 1-36 0 0,-1 0 0 0 0,1-1 0 0 0,-1 1 0 0 0,1-1 0 0 0,-1 0 0 0 0,0 0 0 0 0,0 0 0 0 0,-1 0 0 0 0,1-1 0 0 0,-1 0 0 0 0,0 0 0 0 0,5-6 0 0 0,25-53-273 0 0,-30 33-446 0 0,-4 27 439 0 0,0 22 578 0 0,2-2 111 0 0,0 0 0 0 0,1 0 0 0 0,0 1 0 0 0,2-1 0 0 0,8 24 0 0 0,-10-32-327 0 0,2-1 0 0 0,-1 1 0 0 0,1-1-1 0 0,0 0 1 0 0,1-1 0 0 0,0 1 0 0 0,0-1-1 0 0,1 0 1 0 0,-1 0 0 0 0,2 0-1 0 0,-1-1 1 0 0,11 8 0 0 0,-16-13-27 0 0,0 0 0 0 0,1 0 0 0 0,-1 0 0 0 0,1 0 0 0 0,0 0 0 0 0,-1 0 0 0 0,1-1 0 0 0,-1 1 0 0 0,1 0 0 0 0,0-1 0 0 0,0 0 0 0 0,-1 1 0 0 0,1-1 0 0 0,0 0 0 0 0,0 0 0 0 0,0 0 0 0 0,-1 0 0 0 0,1 0 0 0 0,0 0 0 0 0,0 0 0 0 0,0-1 0 0 0,-1 1 0 0 0,1-1 0 0 0,0 1 0 0 0,-1-1 0 0 0,1 0 0 0 0,0 0 0 0 0,-1 0 0 0 0,1 0 0 0 0,-1 0 0 0 0,1 0 1 0 0,-1 0-1 0 0,0 0 0 0 0,1 0 0 0 0,-1-1 0 0 0,0 1 0 0 0,0 0 0 0 0,0-1 0 0 0,0 1 0 0 0,0-1 0 0 0,0 0 0 0 0,0 1 0 0 0,-1-1 0 0 0,1 0 0 0 0,0-2 0 0 0,5-11 121 0 0,-1-1-1 0 0,0 0 1 0 0,-1 0 0 0 0,1-17 0 0 0,-1 15-41 0 0,-1-11-127 0 0,-2 0 1 0 0,0 0-1 0 0,-2 0 1 0 0,-1 0 0 0 0,-9-48-1 0 0,5 40-312 0 0,5 25-23 0 0,-3-40-913 0 0,13 22-5063 0 0,-3 19-840 0 0,-1 9 5515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50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16 174 1436 0 0,'1'0'12584'0'0,"-3"3"-12335"0"0,-1 10 294 0 0,1 1 1 0 0,0 0 0 0 0,0-1 0 0 0,2 1 0 0 0,0 15 0 0 0,-4 41 815 0 0,3-7 549 0 0,0-128-1489 0 0,12-18-545 0 0,-4 25-317 0 0,16-64 0 0 0,-22 79-21 0 0,-2 27 152 0 0,2 14 275 0 0,-1 1-1 0 0,1 0 0 0 0,0 0 0 0 0,-1 0 0 0 0,1 0 0 0 0,0 0 1 0 0,0 0-1 0 0,-1 0 0 0 0,1 0 0 0 0,0 0 0 0 0,0 0 0 0 0,0 1 1 0 0,0-1-1 0 0,0 0 0 0 0,0 0 0 0 0,1 1 0 0 0,-1-1 0 0 0,0 1 0 0 0,0-1 1 0 0,0 1-1 0 0,1 0 0 0 0,-1-1 0 0 0,0 1 0 0 0,0 0 0 0 0,1 0 1 0 0,-1 0-1 0 0,0 0 0 0 0,1 0 0 0 0,-1 0 0 0 0,0 0 0 0 0,0 0 1 0 0,3 1-1 0 0,44 5-270 0 0,-45-4 293 0 0,1-1 1 0 0,-1 0-1 0 0,0 1 1 0 0,0 0 0 0 0,1 0-1 0 0,-1 0 1 0 0,0 0-1 0 0,-1 1 1 0 0,1-1 0 0 0,0 1-1 0 0,-1-1 1 0 0,1 1-1 0 0,-1 0 1 0 0,0 0-1 0 0,0 0 1 0 0,0 0 0 0 0,3 7-1 0 0,-4-8 30 0 0,0 1 0 0 0,0-1 0 0 0,0 0 0 0 0,-1 1 0 0 0,1-1 0 0 0,-1 1 0 0 0,0-1 0 0 0,1 1 0 0 0,-1-1 0 0 0,0 1 0 0 0,0-1 0 0 0,-1 1-1 0 0,1-1 1 0 0,0 1 0 0 0,-1-1 0 0 0,0 1 0 0 0,1-1 0 0 0,-1 1 0 0 0,0-1 0 0 0,0 0 0 0 0,0 0 0 0 0,-1 1 0 0 0,1-1 0 0 0,-1 0 0 0 0,1 0 0 0 0,-4 3 0 0 0,-7 6 80 0 0,0-1-1 0 0,-2-1 1 0 0,1 1 0 0 0,-1-2 0 0 0,0 0 0 0 0,-31 12 0 0 0,44-20-99 0 0,26 0-10739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52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25 2856 0 0,'0'-1'381'0'0,"0"0"0"0"0,0 0-1 0 0,0 0 1 0 0,0 0-1 0 0,0 0 1 0 0,0 0 0 0 0,0 0-1 0 0,0 0 1 0 0,0 0 0 0 0,0 0-1 0 0,0 0 1 0 0,-1 0 0 0 0,1 0-1 0 0,0 0 1 0 0,-1 0-1 0 0,1 0 1 0 0,-1 1 0 0 0,1-1-1 0 0,-1 0 1 0 0,1 0 0 0 0,-1 0-1 0 0,0 1 1 0 0,1-1 0 0 0,-1 0-1 0 0,-1 0 1 0 0,0 0-301 0 0,1 1 0 0 0,0 0 0 0 0,0 0 0 0 0,0 1 0 0 0,0-1 0 0 0,-1 0 0 0 0,1 0 0 0 0,0 0 0 0 0,0 1 0 0 0,0-1 0 0 0,0 1 0 0 0,0-1 0 0 0,0 1 0 0 0,0-1 0 0 0,0 1 0 0 0,0-1 0 0 0,0 1 0 0 0,-1 1 1 0 0,-5 4-136 0 0,0 0 0 0 0,1 0 1 0 0,-1 1-1 0 0,-6 10 1 0 0,3 1 477 0 0,0 1 1 0 0,1 0 0 0 0,2 0 0 0 0,-10 32-1 0 0,7-19 186 0 0,9-28-566 0 0,0 0 0 0 0,0 0 1 0 0,1 0-1 0 0,-1 0 0 0 0,1 1 0 0 0,0-1 1 0 0,0 0-1 0 0,0 0 0 0 0,1 0 1 0 0,-1 1-1 0 0,1-1 0 0 0,0 0 1 0 0,0 0-1 0 0,1 0 0 0 0,-1 0 1 0 0,1 0-1 0 0,0-1 0 0 0,0 1 1 0 0,0 0-1 0 0,0-1 0 0 0,1 1 1 0 0,-1-1-1 0 0,1 0 0 0 0,0 0 1 0 0,0 0-1 0 0,0 0 0 0 0,1-1 1 0 0,-1 1-1 0 0,7 3 0 0 0,-4-2-133 0 0,1 0-1 0 0,1 0 0 0 0,-1-1 1 0 0,0 0-1 0 0,1 0 1 0 0,0-1-1 0 0,-1 0 0 0 0,1 0 1 0 0,0 0-1 0 0,0-1 1 0 0,0-1-1 0 0,0 1 0 0 0,0-1 1 0 0,0-1-1 0 0,10-1 1 0 0,-17 2 91 0 0,-1 0 0 0 0,1 0 1 0 0,0 0-1 0 0,0 0 1 0 0,-1-1-1 0 0,1 1 1 0 0,0 0-1 0 0,-1-1 1 0 0,1 1-1 0 0,0 0 1 0 0,-1-1-1 0 0,1 1 1 0 0,0-1-1 0 0,-1 1 1 0 0,1-1-1 0 0,-1 1 1 0 0,1-1-1 0 0,-1 1 1 0 0,1-1-1 0 0,-1 1 0 0 0,1-1 1 0 0,-1 0-1 0 0,0 1 1 0 0,1-1-1 0 0,-1 0 1 0 0,0 0-1 0 0,0 1 1 0 0,1-1-1 0 0,-1-1 1 0 0,-7-23 130 0 0,3 18-116 0 0,-1 0 0 0 0,0 1 0 0 0,0 0 0 0 0,-10-11 0 0 0,6 10 63 0 0,1 0-1 0 0,-1 1 0 0 0,0 0 1 0 0,-1 0-1 0 0,-15-6 0 0 0,25 12-254 0 0,4 3-90 0 0,0 0 261 0 0,1-1 1 0 0,0 1-1 0 0,-1-1 1 0 0,1 0-1 0 0,0 0 1 0 0,0 0-1 0 0,1-1 1 0 0,6 2 0 0 0,-7-3 24 0 0,0 0 1 0 0,0 0-1 0 0,0-1 1 0 0,0 1 0 0 0,1-1-1 0 0,-1 0 1 0 0,0 0 0 0 0,0-1-1 0 0,-1 0 1 0 0,1 0 0 0 0,0 0-1 0 0,0 0 1 0 0,-1-1-1 0 0,0 0 1 0 0,1 1 0 0 0,-1-2-1 0 0,0 1 1 0 0,0 0 0 0 0,-1-1-1 0 0,1 0 1 0 0,3-5 0 0 0,-7 9-60 0 0,0 0 1 0 0,0 0 0 0 0,1-1 0 0 0,-1 1 0 0 0,0 0 0 0 0,0 0 0 0 0,0 0-1 0 0,0-1 1 0 0,0 1 0 0 0,0 0 0 0 0,0 0 0 0 0,0-1 0 0 0,0 1 0 0 0,0 0-1 0 0,1 0 1 0 0,-1-1 0 0 0,0 1 0 0 0,0 0 0 0 0,-1 0 0 0 0,1-1-1 0 0,0 1 1 0 0,0 0 0 0 0,0 0 0 0 0,0-1 0 0 0,0 1 0 0 0,0 0 0 0 0,0 0-1 0 0,0 0 1 0 0,0-1 0 0 0,0 1 0 0 0,-1 0 0 0 0,1 0 0 0 0,0 0 0 0 0,0-1-1 0 0,0 1 1 0 0,0 0 0 0 0,-1 0 0 0 0,1 0 0 0 0,0 0 0 0 0,0-1 0 0 0,0 1-1 0 0,-1 0 1 0 0,1 0 0 0 0,0 0 0 0 0,0 0 0 0 0,-1 0 0 0 0,-17-2-2610 0 0,-14 6-4343 0 0,21-1 1531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5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1 152 732 0 0,'16'-26'8029'0'0,"-14"53"-3275"0"0,0 40-2243 0 0,-2 114 1007 0 0,3-162-3039 0 0,-1-13 277 0 0,-6-14-567 0 0,2 0-345 0 0,1 1 1 0 0,0 0-1 0 0,0 0 1 0 0,1 0-1 0 0,-1 0 0 0 0,2-1 1 0 0,1-12-1 0 0,-1-30-345 0 0,-14-119-939 0 0,12 82 860 0 0,68 79-10 0 0,-21-4 965 0 0,-28 6-701 0 0,2 2-1 0 0,-1 0 1 0 0,30-2-1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53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13 184 0 0,'3'0'9910'0'0,"3"-1"-5285"0"0,26 4-4162 0 0,-18-2 447 0 0,32-9-37 0 0,-3 1-3669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2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7 390 92 0 0,'-6'-1'12896'0'0,"6"0"-12809"0"0,6 0-11 0 0,0 0 0 0 0,1-1 0 0 0,-1 0 0 0 0,0 0 0 0 0,0 0 0 0 0,0-1 0 0 0,8-5 0 0 0,15-7 182 0 0,0 4-242 0 0,-18 7 36 0 0,1-1 0 0 0,-1 0 0 0 0,1-1 0 0 0,-2 0 0 0 0,16-10 0 0 0,53-35-149 0 0,-56 36-41 0 0,44-19 1 0 0,22-12-319 0 0,-62 23-353 0 0,11 5 575 0 0,-16 3 496 0 0,17-9-905 0 0,-31 21 721 0 0,-4 1 7 0 0,0 1 1 0 0,0-1 0 0 0,0 0-1 0 0,0 0 1 0 0,0 0 0 0 0,0 0-1 0 0,5-5 1 0 0,-9 6-71 0 0,15-19-486 0 0,-15 19 467 0 0,0-1-420 0 0,0 2 411 0 0,-15-6 1101 0 0,15-13-449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2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20 940 0 0,'0'-5'5289'0'0,"0"-5"-2765"0"0,0 6 1173 0 0,-25 15-2996 0 0,0 25 609 0 0,-51 117 2865 0 0,72-141-4010 0 0,3-8-133 0 0,0-1 0 0 0,0 1 1 0 0,-1-1-1 0 0,1 0 1 0 0,-1 0-1 0 0,0 0 0 0 0,0 1 1 0 0,0-2-1 0 0,0 1 0 0 0,-1 0 1 0 0,-3 3-1 0 0,-2-12-1488 0 0,10 2 422 0 0,13 5 952 0 0,-6 1 152 0 0,0-1 0 0 0,0 0 0 0 0,0 0 0 0 0,-1-1 0 0 0,1 0 0 0 0,0-1 0 0 0,0 0 0 0 0,0 0-1 0 0,13-5 1 0 0,-13 5-82 0 0,-9 0-85 0 0,0 1 0 0 0,0 0 0 0 0,1 0 0 0 0,-1 0 0 0 0,0 0 0 0 0,1 0 0 0 0,-1 0 0 0 0,0 0 0 0 0,1 0 0 0 0,-1 0 0 0 0,0 0 0 0 0,1 0 0 0 0,-1 0 0 0 0,0 0 0 0 0,1 0 0 0 0,-1 0 0 0 0,0 0 0 0 0,1 1 0 0 0,-1-1 0 0 0,0 0 0 0 0,0 0 0 0 0,1 0 0 0 0,-1 0 0 0 0,0 1 0 0 0,0-1 0 0 0,1 0 0 0 0,-1 0 0 0 0,0 0 0 0 0,0 1 0 0 0,1-1 0 0 0,-1 0 0 0 0,0 0 0 0 0,0 1 0 0 0,0-1 0 0 0,0 0 0 0 0,1 1 0 0 0,-1-1-1 0 0,0 0 1 0 0,0 1 0 0 0,-2 17-4550 0 0,-12 17-2929 0 0,14-34 7337 0 0,-4 5-722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12 297 808 0 0,'-8'-24'8644'0'0,"5"13"-5711"0"0,9 17-2149 0 0,-2 1-459 0 0,-1 1 0 0 0,0 0 1 0 0,0 0-1 0 0,-1 0 0 0 0,0 0 1 0 0,1 14-1 0 0,2 2 50 0 0,5 27 372 0 0,-6-29-597 0 0,0-1 0 0 0,12 32 0 0 0,-12-34 483 0 0,-13-23 344 0 0,-15-27-1374 0 0,19 16-117 0 0,1-1 1 0 0,1-1-1 0 0,0 1 0 0 0,1-1 1 0 0,1 1-1 0 0,0-1 0 0 0,1 1 1 0 0,5-32-1 0 0,4-165 754 0 0,-17 197 405 0 0,4 7-231 0 0,17-3-556 0 0,3 2 148 0 0,-5 3-79 0 0,0 0-1 0 0,1 1 0 0 0,0 0 0 0 0,0 1 0 0 0,0 0 0 0 0,0 1 1 0 0,1 0-1 0 0,-1 1 0 0 0,1 0 0 0 0,15 0 0 0 0,3 9-232 0 0,-17-3-3430 0 0,-9 11-4909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2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1528 0 0,'-6'8'8717'0'0,"28"-5"-6210"0"0,33-4-1502 0 0,-53 1-1158 0 0,1 0-1 0 0,-1-1 0 0 0,1 1 0 0 0,-1 1 1 0 0,1-1-1 0 0,-1 0 0 0 0,1 0 0 0 0,-1 1 1 0 0,1 0-1 0 0,-1-1 0 0 0,0 1 0 0 0,1 0 1 0 0,2 2-1 0 0,1-1-1886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 1136 0 0,'0'0'319'0'0,"0"-1"1"0"0,0 1-1 0 0,0-1 0 0 0,0 1 0 0 0,0-1 1 0 0,0 1-1 0 0,0-1 0 0 0,-1 1 0 0 0,1 0 1 0 0,0-1-1 0 0,-3-2 2554 0 0,3 3-2554 0 0,0-1 1 0 0,-1 1-1 0 0,1 0 0 0 0,-1 0 0 0 0,1-1 1 0 0,-1 1-1 0 0,1 0 0 0 0,0 0 0 0 0,-1 0 1 0 0,1 0-1 0 0,-1-1 0 0 0,-21 2 1412 0 0,19-1-1861 0 0,0 1 0 0 0,-1 0 1 0 0,1 0-1 0 0,0 0 0 0 0,0 0 0 0 0,0 0 0 0 0,0 1 1 0 0,0-1-1 0 0,0 1 0 0 0,-4 3 0 0 0,4-1 183 0 0,0 1-1 0 0,1-1 1 0 0,-1 1 0 0 0,1-1 0 0 0,0 1-1 0 0,1 0 1 0 0,-1 0 0 0 0,1 0-1 0 0,0 0 1 0 0,0 0 0 0 0,0 0-1 0 0,1 7 1 0 0,5 67 1592 0 0,1-15-1339 0 0,-12-51-2538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2512 0 0,'10'-3'12437'0'0,"29"-5"-9424"0"0,71-16-3517 0 0,-78 19 270 0 0,-26 10-2548 0 0,-15 7-4749 0 0,-4-4 620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16 197 9685 0 0,'0'14'6730'0'0,"0"-43"-5648"0"0,-5-50-1565 0 0,2 67 506 0 0,0-1 1 0 0,1 1-1 0 0,1-1 0 0 0,0-18 0 0 0,1 30-30 0 0,1 1 0 0 0,0-1 1 0 0,0 0-1 0 0,-1 1 0 0 0,1-1 0 0 0,0 0 0 0 0,0 1 0 0 0,0-1 0 0 0,0 1 0 0 0,-1 0 0 0 0,1-1 0 0 0,0 1 0 0 0,0 0 1 0 0,0-1-1 0 0,0 1 0 0 0,0 0 0 0 0,0 0 0 0 0,0 0 0 0 0,0 0 0 0 0,0 0 0 0 0,0 0 0 0 0,0 0 0 0 0,0 0 0 0 0,0 0 1 0 0,2 1-1 0 0,28 1-14 0 0,6-2-376 0 0,-35 0 271 0 0,0 0-1 0 0,-1 0 1 0 0,1-1 0 0 0,0 1 0 0 0,0-1 0 0 0,-1 1 0 0 0,1-1-1 0 0,0 1 1 0 0,-1-1 0 0 0,1 0 0 0 0,-1 0 0 0 0,1 0-1 0 0,-1 0 1 0 0,1 0 0 0 0,-1 0 0 0 0,0 0 0 0 0,1-1-1 0 0,1-1 1 0 0,-18 4-10932 0 0,10 0 7981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0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1488 0 0,'4'5'9913'0'0,"7"14"-8137"0"0,-5-1-802 0 0,-4-15-955 0 0,-1-1 1 0 0,0 1 0 0 0,0 0-1 0 0,0 0 1 0 0,0 0 0 0 0,0 0 0 0 0,0 0-1 0 0,-1 1 1 0 0,0 2 0 0 0,10 37 1175 0 0,-12-26-639 0 0,1-14-534 0 0,0-1 0 0 0,0 0 0 0 0,1 1-1 0 0,-1-1 1 0 0,1 0 0 0 0,0 1 0 0 0,0-1 0 0 0,0 1 0 0 0,0-1 0 0 0,0 0 0 0 0,0 1 0 0 0,1-1 0 0 0,-1 1 0 0 0,1-1 0 0 0,-1 0 0 0 0,1 1 0 0 0,2 2 0 0 0,-3-3-8 0 0,1 0 0 0 0,0 0 1 0 0,-1 0-1 0 0,1 1 1 0 0,-1-1-1 0 0,0 0 1 0 0,1 0-1 0 0,-1 0 1 0 0,0 0-1 0 0,0 0 1 0 0,-1 0-1 0 0,1 3 1 0 0,2 21 79 0 0,0-23-65 0 0,-1-2-23 0 0,0 0 0 0 0,0 1-1 0 0,0-1 1 0 0,-1 0 0 0 0,1 0-1 0 0,0 0 1 0 0,-1 1 0 0 0,1-1-1 0 0,-1 0 1 0 0,1 1 0 0 0,-1-1-1 0 0,0 0 1 0 0,1 1 0 0 0,-1-1-1 0 0,0 1 1 0 0,0-1 0 0 0,0 0-1 0 0,-1 3 1 0 0,16 43 18 0 0,-5 1-68 0 0,5 50 437 0 0,-5-49-353 0 0,10-33-73 0 0,-12-3-108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1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1540 0 0,'0'0'7124'0'0,"12"2"-1013"0"0,-9 0-6037 0 0,-2 0 4 0 0,0 0 0 0 0,-1 0 1 0 0,1 0-1 0 0,0 0 1 0 0,0 0-1 0 0,0 0 0 0 0,0 0 1 0 0,1-1-1 0 0,-1 1 0 0 0,0 0 1 0 0,1-1-1 0 0,-1 1 1 0 0,1-1-1 0 0,0 1 0 0 0,-1-1 1 0 0,4 2-1 0 0,31 15 1688 0 0,-15-2-1033 0 0,-1 1-610 0 0,-19-17-110 0 0,-1 0 0 0 0,0 1 1 0 0,1-1-1 0 0,-1 0 0 0 0,1 0 0 0 0,-1 0 0 0 0,0 0 0 0 0,1 1 0 0 0,-1-1 0 0 0,0 0 1 0 0,1 0-1 0 0,-1 0 0 0 0,1 0 0 0 0,-1 0 0 0 0,0 0 0 0 0,1 0 0 0 0,-1 0 0 0 0,1 0 1 0 0,-1 0-1 0 0,0 0 0 0 0,1 0 0 0 0,-1 0 0 0 0,1-1 0 0 0,-1 1 0 0 0,0 0 0 0 0,1 0 1 0 0,-1 0-1 0 0,0-1 0 0 0,1 1 0 0 0,-1 0 0 0 0,0 0 0 0 0,1-1 0 0 0,-1 1 0 0 0,0 0 1 0 0,0 0-1 0 0,1-1 0 0 0,-1 1 0 0 0,0 0 0 0 0,0-1 0 0 0,1 1 0 0 0,-1 0 0 0 0,0-1 1 0 0,0 1-1 0 0,0-1 0 0 0,55-89-8 0 0,-11 12-138 0 0,-43 71-5185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1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32 2708 0 0,'0'-1'334'0'0,"0"-1"-1"0"0,0 1 0 0 0,0 0 1 0 0,0 0-1 0 0,0 0 1 0 0,0 0-1 0 0,-1-1 1 0 0,1 1-1 0 0,0 0 0 0 0,-1 0 1 0 0,1 0-1 0 0,-1 0 1 0 0,1 0-1 0 0,-1 0 0 0 0,0 0 1 0 0,1 0-1 0 0,-1 0 1 0 0,0 0-1 0 0,0 0 1 0 0,1 0-1 0 0,-1 1 0 0 0,0-1 1 0 0,0 0-1 0 0,0 0 1 0 0,0 1-1 0 0,0-1 0 0 0,0 1 1 0 0,0-1-1 0 0,0 1 1 0 0,-2-1-1 0 0,-1 0-149 0 0,0 0-1 0 0,0 1 1 0 0,-1 0 0 0 0,1 0-1 0 0,0 0 1 0 0,0 0 0 0 0,0 1-1 0 0,0-1 1 0 0,-6 3 0 0 0,-3 0-157 0 0,0 2 0 0 0,0 0 1 0 0,0 0-1 0 0,-24 15 0 0 0,32-17 128 0 0,1 0 0 0 0,-1 0-1 0 0,1 1 1 0 0,-1 0 0 0 0,1 0-1 0 0,-6 8 1 0 0,10-11-138 0 0,-1 0 0 0 0,0 1 0 0 0,0-1 0 0 0,1 1 1 0 0,-1-1-1 0 0,1 1 0 0 0,-1-1 0 0 0,1 1 0 0 0,-1-1 0 0 0,1 1 0 0 0,0-1 0 0 0,0 1 1 0 0,0-1-1 0 0,0 1 0 0 0,0-1 0 0 0,0 1 0 0 0,0 0 0 0 0,1-1 0 0 0,-1 1 1 0 0,0-1-1 0 0,1 1 0 0 0,-1-1 0 0 0,1 0 0 0 0,0 1 0 0 0,0-1 0 0 0,-1 1 0 0 0,3 1 1 0 0,0 2 91 0 0,1-1 0 0 0,0 0 0 0 0,0 0 0 0 0,0 0 0 0 0,1 0 0 0 0,-1-1 0 0 0,1 0 0 0 0,0 0 0 0 0,0 0 0 0 0,0 0 0 0 0,0-1 0 0 0,1 0 0 0 0,-1 0 0 0 0,0 0 0 0 0,1-1 0 0 0,0 0 0 0 0,-1 0 1 0 0,7 0-1 0 0,-4 0-206 0 0,0-1 1 0 0,0 0 0 0 0,0-1 0 0 0,0 0 0 0 0,0 0 0 0 0,0 0 0 0 0,0-1 0 0 0,0-1 0 0 0,-1 1 0 0 0,1-1-1 0 0,-1 0 1 0 0,12-8 0 0 0,-9 31-15522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41 166 5673 0 0,'0'0'5933'0'0,"0"32"-4052"0"0,0 56 2662 0 0,-7-101-4042 0 0,-2-17-1292 0 0,4-19 335 0 0,5 39 565 0 0,0 0 0 0 0,-1 0 0 0 0,0 0 0 0 0,-1 0 0 0 0,0 0 0 0 0,-1 0 0 0 0,-6-15 0 0 0,9 24-108 0 0,-1 1-1 0 0,1-1 1 0 0,0 1 0 0 0,0-1 0 0 0,-1 0 0 0 0,1 1 0 0 0,0-1 0 0 0,0 0-1 0 0,0 1 1 0 0,0-1 0 0 0,0 0 0 0 0,0 1 0 0 0,0-1 0 0 0,0 0 0 0 0,0 1-1 0 0,0-1 1 0 0,1 0 0 0 0,-1 1 0 0 0,0-1 0 0 0,0 1 0 0 0,1-1-1 0 0,-1 0 1 0 0,0 1 0 0 0,1-1 0 0 0,-1 1 0 0 0,0-1 0 0 0,1 1 0 0 0,-1-1-1 0 0,1 1 1 0 0,-1-1 0 0 0,1 1 0 0 0,-1-1 0 0 0,1 1 0 0 0,-1 0 0 0 0,1-1-1 0 0,-1 1 1 0 0,1 0 0 0 0,0 0 0 0 0,-1-1 0 0 0,1 1 0 0 0,0 0 0 0 0,0 0-1 0 0,40-12-120 0 0,-19 7 287 0 0,-14 2-628 0 0,38-20 1339 0 0,-27 8-3509 0 0,-12-4-5962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1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3484 0 0,'12'0'9112'0'0,"17"-2"-6699"0"0,84-43-106 0 0,-106 45-4014 0 0,-20 8-747 0 0,-6 5-3972 0 0,10-8 1277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8:1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9625 0 0,'1'0'3926'0'0,"1"0"-3698"0"0,-1 0 1 0 0,1-1 0 0 0,0 1-1 0 0,-1-1 1 0 0,1 1 0 0 0,0-1 0 0 0,-1 1-1 0 0,1-1 1 0 0,-1 0 0 0 0,1 0-1 0 0,-1 0 1 0 0,1 0 0 0 0,-1 0 0 0 0,0 0-1 0 0,2-2 1 0 0,11-6 153 0 0,-3 5-1253 0 0,40-11 2420 0 0,-33 12-4904 0 0,0 2-5231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4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0 909 3160 0 0,'0'0'11962'0'0,"35"-28"-10923"0"0,51-53-1997 0 0,92-110 0 0 0,-108 112-253 0 0,-29 31 114 0 0,-25 27 951 0 0,2 0 1 0 0,24-21-1 0 0,-42 42 139 0 0,0-1 0 0 0,1 1 0 0 0,-1-1-1 0 0,0 1 1 0 0,1 0 0 0 0,-1-1 0 0 0,0 1-1 0 0,1 0 1 0 0,-1-1 0 0 0,1 1 0 0 0,-1 0 0 0 0,1 0-1 0 0,-1-1 1 0 0,1 1 0 0 0,-1 0 0 0 0,1 0-1 0 0,-1 0 1 0 0,1 0 0 0 0,-1 0 0 0 0,1-1-1 0 0,-1 1 1 0 0,1 0 0 0 0,-1 0 0 0 0,1 0-1 0 0,-1 1 1 0 0,1-1 0 0 0,-1 0 0 0 0,1 0-1 0 0,-1 0 1 0 0,1 0 0 0 0,-1 0 0 0 0,1 1 0 0 0,4 16 1089 0 0,-9 30 1113 0 0,4-42-2285 0 0,-9 32 368 0 0,-1 0 1 0 0,-1 0 0 0 0,-3-1-1 0 0,0-1 1 0 0,-34 58-1 0 0,18-34-180 0 0,23-48-70 0 0,-5 10-92 0 0,13-17 15 0 0,9-9 9 0 0,22-20-711 0 0,56-56 0 0 0,-34 30 438 0 0,18-15 771 0 0,155-109 0 0 0,-160 127-109 0 0,110-103 0 0 0,-105 86-328 0 0,92-94-671 0 0,-160 155 1269 0 0,1 1-3856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4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1684 0 0,'3'-16'9586'0'0,"5"-1"-4324"0"0,6-2-3111 0 0,12-9-3536 0 0,8-12 1215 0 0,-33 40 147 0 0,-1-1 0 0 0,0 0 1 0 0,1 1-1 0 0,-1-1 1 0 0,1 1-1 0 0,-1-1 0 0 0,1 1 1 0 0,-1-1-1 0 0,1 1 1 0 0,-1-1-1 0 0,1 1 0 0 0,-1-1 1 0 0,1 1-1 0 0,0-1 1 0 0,-1 1-1 0 0,1 0 0 0 0,0 0 1 0 0,-1-1-1 0 0,1 1 1 0 0,0 0-1 0 0,-1 0 1 0 0,1 0-1 0 0,0-1 0 0 0,-1 1 1 0 0,1 0-1 0 0,0 0 1 0 0,0 0-1 0 0,-1 0 0 0 0,1 1 1 0 0,0-1-1 0 0,-1 0 1 0 0,1 0-1 0 0,0 0 0 0 0,0 0 1 0 0,-1 1-1 0 0,1-1 1 0 0,0 0-1 0 0,-1 1 0 0 0,1-1 1 0 0,0 1-1 0 0,3 2 131 0 0,-1 1-1 0 0,1-1 1 0 0,-1 1-1 0 0,0-1 1 0 0,-1 1-1 0 0,1 0 1 0 0,3 6-1 0 0,31 79 2196 0 0,1 55-1698 0 0,-6-21-542 0 0,-27-93-161 0 0,-11-23-2122 0 0,-10-16-3928 0 0,3-3-1242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4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34 572 0 0,'-2'-15'12055'0'0,"0"-4"-8905"0"0,5 26-2096 0 0,0 11-533 0 0,-2 0 1 0 0,0 0-1 0 0,-1 0 1 0 0,-3 26 0 0 0,1-17-279 0 0,-27 220 1624 0 0,26-223-1661 0 0,-8 73 251 0 0,10-76-254 0 0,2-18-176 0 0,-1 0 0 0 0,0-1-1 0 0,0 1 1 0 0,0 0-1 0 0,0 0 1 0 0,0-1-1 0 0,-1 1 1 0 0,1 0 0 0 0,-1-1-1 0 0,0 1 1 0 0,1 0-1 0 0,-1-1 1 0 0,-1 1 0 0 0,1-1-1 0 0,-2 4 1 0 0,17-15-143 0 0,0 1 1 0 0,1 0-1 0 0,0 1 1 0 0,24-9-1 0 0,-7 3-19 0 0,-24 10 14 0 0,0 0 1 0 0,0 1-1 0 0,1-1 1 0 0,-1 2-1 0 0,0-1 0 0 0,1 1 1 0 0,0 0-1 0 0,-1 1 1 0 0,1 0-1 0 0,-1 0 1 0 0,1 1-1 0 0,-1 0 0 0 0,1 1 1 0 0,12 4-1 0 0,-15 0-2349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4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10225 0 0,'0'8'5684'0'0,"0"-6"-4879"0"0,0 7-805 0 0,-5-3 0 0 0,5 1 188 0 0,0 1 48 0 0,-5-6-60 0 0,5 3 44 0 0,0-3 352 0 0,0-4-572 0 0,5-3-544 0 0,-5 1-280 0 0,5-5-357 0 0,-5 1-907 0 0,5-5-2352 0 0,0 0-933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11177 0 0,'5'11'4032'0'0,"-5"-1"-3604"0"0,0 1-304 0 0,5 4 16 0 0,-5 0 96 0 0,5-2-80 0 0,-5-3 33 0 0,5-1-141 0 0,-5-3-48 0 0,0-4-273 0 0,0-4-487 0 0,0-4 196 0 0,0-3-616 0 0,5-6-1532 0 0,-5 0-2188 0 0,0-4-805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4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13401 0 0,'-5'-14'2328'0'0,"5"11"-1772"0"0,0-1-556 0 0,0 2-116 0 0,0-2-24 0 0,0 2-160 0 0,5 4-2220 0 0,-5 2-408 0 0,0 2-1933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2112 0 0,'1'0'293'0'0,"0"-1"-1"0"0,0 1 0 0 0,-1 0 1 0 0,1-1-1 0 0,0 1 0 0 0,0 0 1 0 0,-1 0-1 0 0,1 0 0 0 0,0 0 1 0 0,0 0-1 0 0,0 0 0 0 0,-1 0 1 0 0,1 0-1 0 0,0 0 0 0 0,0 0 1 0 0,0 0-1 0 0,-1 0 0 0 0,1 0 1 0 0,0 1-1 0 0,0-1 0 0 0,-1 0 1 0 0,1 1-1 0 0,0-1 0 0 0,-1 0 1 0 0,1 1-1 0 0,0-1 0 0 0,-1 1 1 0 0,1-1-1 0 0,-1 1 0 0 0,1-1 1 0 0,0 2-1 0 0,1 1 133 0 0,-1 0 0 0 0,1-1 0 0 0,-1 1 0 0 0,0 0 0 0 0,0 0 0 0 0,0 0 0 0 0,0 0 0 0 0,-1 1 0 0 0,1 2 0 0 0,1 18 284 0 0,-3 45 1 0 0,1-44 60 0 0,14 195 772 0 0,-3-145-1145 0 0,-11-75-466 0 0,0 0 0 0 0,0 1-1 0 0,0-1 1 0 0,0 0 0 0 0,0 0 0 0 0,1 0-1 0 0,-1 0 1 0 0,0 0 0 0 0,0 1 0 0 0,0-1 0 0 0,1 0-1 0 0,-1 0 1 0 0,0 0 0 0 0,0 0 0 0 0,0 0-1 0 0,1 0 1 0 0,-1 0 0 0 0,0 0 0 0 0,0 0-1 0 0,1 0 1 0 0,-1 0 0 0 0,0 0 0 0 0,0 0-1 0 0,1 0 1 0 0,-1 0 0 0 0,0 0 0 0 0,0 0 0 0 0,0 0-1 0 0,1 0 1 0 0,-1 0 0 0 0,0 0 0 0 0,0 0-1 0 0,1 0 1 0 0,-1 0 0 0 0,0 0 0 0 0,0-1-1 0 0,0 1 1 0 0,0 0 0 0 0,1 0 0 0 0,-1 0-1 0 0,0 0 1 0 0,0-1 0 0 0,0 1 0 0 0,0 0 0 0 0,1 0-1 0 0,-1 0 1 0 0,0-1 0 0 0,0 1 0 0 0,0 0-1 0 0,0 0 1 0 0,0 0 0 0 0,0-1 0 0 0,6-11-6716 0 0,-6-3-906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4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4940 0 0,'3'-6'10009'0'0,"3"26"-7303"0"0,-5-12-2581 0 0,1 1 1 0 0,-1-1-1 0 0,0 0 1 0 0,-1 0-1 0 0,0 10 1 0 0,-3-9 78 0 0,0 0 1 0 0,-1 0-1 0 0,0 0 1 0 0,0 0-1 0 0,-1-1 1 0 0,0 0-1 0 0,0 0 1 0 0,-1 0 0 0 0,-10 11-1 0 0,1-1-84 0 0,11-8 29 0 0,17-5-54 0 0,-11-4-85 0 0,28 8 168 0 0,-14-5-108 0 0,-1 1 0 0 0,0 0 0 0 0,0 1 0 0 0,19 11 0 0 0,-25-5-1340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4852 0 0,'3'-4'1068'0'0,"0"1"-1"0"0,1 0 1 0 0,-1 0-1 0 0,1 1 0 0 0,0-1 1 0 0,0 1-1 0 0,0 0 0 0 0,5-2 1 0 0,63-19 1920 0 0,-72 23-2964 0 0,0 0-1 0 0,0 0 1 0 0,-1 0 0 0 0,1 0 0 0 0,0 0-1 0 0,0-1 1 0 0,0 1 0 0 0,0 0 0 0 0,0 0-1 0 0,0 0 1 0 0,0 0 0 0 0,0 0 0 0 0,0 0-1 0 0,0 0 1 0 0,0 0 0 0 0,0 0 0 0 0,0-1-1 0 0,0 1 1 0 0,-1 0 0 0 0,1 0 0 0 0,0 0-1 0 0,0 0 1 0 0,0 0 0 0 0,0 0 0 0 0,0 0-1 0 0,0-1 1 0 0,0 1 0 0 0,0 0 0 0 0,0 0-1 0 0,0 0 1 0 0,1 0 0 0 0,-1 0 0 0 0,0 0-1 0 0,0 0 1 0 0,0-1 0 0 0,0 1 0 0 0,0 0-1 0 0,0 0 1 0 0,0 0 0 0 0,0 0 0 0 0,0 0-1 0 0,0 0 1 0 0,0 0 0 0 0,0 0 0 0 0,0 0-1 0 0,0 0 1 0 0,1-1 0 0 0,-1 1 0 0 0,0 0-1 0 0,-22-5-5 0 0,-32-3-299 0 0,53 10 303 0 0,1-1 0 0 0,-1 0 0 0 0,0 1 0 0 0,1-1 0 0 0,-1 0 0 0 0,1 1 0 0 0,0-1 0 0 0,-1 0 0 0 0,1 1 0 0 0,0-1 0 0 0,0 0 0 0 0,0 1 1 0 0,0-1-1 0 0,0 1 0 0 0,0-1 0 0 0,0 1 0 0 0,1-1 0 0 0,-1 0 0 0 0,0 1 0 0 0,2 1 0 0 0,6 35 696 0 0,-6-30-641 0 0,1 1 0 0 0,0 0 0 0 0,1-1 0 0 0,0 0 0 0 0,0 1 0 0 0,0-2 0 0 0,10 13 0 0 0,-12-17-124 0 0,0-1-1 0 0,0 0 0 0 0,1 0 0 0 0,-1 0 0 0 0,1 0 0 0 0,-1 0 0 0 0,1-1 0 0 0,-1 1 0 0 0,1-1 0 0 0,0 0 0 0 0,0 1 0 0 0,0-1 0 0 0,0 0 0 0 0,0-1 0 0 0,0 1 0 0 0,0 0 0 0 0,0-1 0 0 0,0 0 0 0 0,0 0 0 0 0,0 0 0 0 0,0 0 1 0 0,0 0-1 0 0,0-1 0 0 0,0 1 0 0 0,6-3 0 0 0,-2 1-1330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 1604 0 0,'0'-1'279'0'0,"0"1"1"0"0,0-1-1 0 0,0 1 0 0 0,0-1 1 0 0,0 1-1 0 0,0 0 0 0 0,0-1 1 0 0,0 1-1 0 0,0-1 0 0 0,0 1 1 0 0,0 0-1 0 0,0-1 0 0 0,0 1 1 0 0,-1-1-1 0 0,1 1 0 0 0,0 0 1 0 0,-2-3 1675 0 0,2 3-1676 0 0,-1 0 1 0 0,1 0-1 0 0,0-1 0 0 0,-1 1 1 0 0,1 0-1 0 0,0 0 0 0 0,-1 0 1 0 0,1 0-1 0 0,-1-1 0 0 0,1 1 1 0 0,-1 0-1 0 0,-18 4 2340 0 0,-15 16-1815 0 0,28-14-556 0 0,0 0 0 0 0,0 0 0 0 0,1 1 0 0 0,-1 0 0 0 0,1 0 0 0 0,1 0 0 0 0,-1 0 0 0 0,1 1 0 0 0,-6 15 0 0 0,9-21-234 0 0,1 1 0 0 0,-1-1 0 0 0,0 1 0 0 0,1-1 0 0 0,-1 1 0 0 0,1-1 0 0 0,0 1 0 0 0,0-1 1 0 0,0 1-1 0 0,0-1 0 0 0,0 1 0 0 0,1-1 0 0 0,-1 0 0 0 0,1 1 0 0 0,0-1 0 0 0,-1 1 0 0 0,1-1 0 0 0,0 0 0 0 0,0 1 0 0 0,1-1 0 0 0,-1 0 0 0 0,0 0 1 0 0,1 0-1 0 0,-1 0 0 0 0,1 0 0 0 0,0 0 0 0 0,-1-1 0 0 0,1 1 0 0 0,0 0 0 0 0,0-1 0 0 0,0 0 0 0 0,0 1 0 0 0,1-1 0 0 0,-1 0 0 0 0,0 0 0 0 0,0 0 0 0 0,1 0 1 0 0,-1-1-1 0 0,3 2 0 0 0,-1-2 43 0 0,-1 0 1 0 0,0 1 0 0 0,1-1-1 0 0,-1 0 1 0 0,1-1 0 0 0,-1 1-1 0 0,1-1 1 0 0,-1 1 0 0 0,0-1-1 0 0,1 0 1 0 0,-1 0-1 0 0,0-1 1 0 0,0 1 0 0 0,0-1-1 0 0,0 1 1 0 0,0-1 0 0 0,0 0-1 0 0,0 0 1 0 0,-1 0 0 0 0,1-1-1 0 0,-1 1 1 0 0,1 0 0 0 0,-1-1-1 0 0,0 0 1 0 0,0 0 0 0 0,0 1-1 0 0,0-1 1 0 0,-1 0 0 0 0,1-1-1 0 0,-1 1 1 0 0,0 0 0 0 0,0 0-1 0 0,1-6 1 0 0,-3 41 99 0 0,0-26-157 0 0,0-1-1 0 0,1 1 1 0 0,-1 0-1 0 0,1 0 1 0 0,1-1-1 0 0,-1 1 1 0 0,1 0-1 0 0,0 0 1 0 0,0-1-1 0 0,1 1 1 0 0,0-1-1 0 0,4 9 1 0 0,-6-13-68 0 0,0-1 1 0 0,0 1-1 0 0,1-1 1 0 0,-1 1-1 0 0,0-1 1 0 0,1 0-1 0 0,-1 1 1 0 0,0-1 0 0 0,1 0-1 0 0,-1 1 1 0 0,1-1-1 0 0,-1 0 1 0 0,1 1-1 0 0,-1-1 1 0 0,1 0 0 0 0,-1 0-1 0 0,1 0 1 0 0,-1 1-1 0 0,1-1 1 0 0,-1 0-1 0 0,1 0 1 0 0,-1 0 0 0 0,1 0-1 0 0,-1 0 1 0 0,1 0-1 0 0,-1 0 1 0 0,1 0-1 0 0,-1 0 1 0 0,1 0-1 0 0,-1 0 1 0 0,1-1 0 0 0,-1 1-1 0 0,1 0 1 0 0,-1 0-1 0 0,1 0 1 0 0,-1-1-1 0 0,1 1 1 0 0,-1 0 0 0 0,0-1-1 0 0,1 1 1 0 0,-1 0-1 0 0,1-1 1 0 0,0 1-1 0 0,9-13-8328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7 3556 0 0,'0'0'155'0'0,"0"0"1"0"0,0-1-1 0 0,0 1 0 0 0,0 0 0 0 0,-1 0 0 0 0,1-1 0 0 0,0 1 1 0 0,0 0-1 0 0,0-1 0 0 0,0 1 0 0 0,0 0 0 0 0,-1 0 0 0 0,1-1 1 0 0,0 1-1 0 0,0 0 0 0 0,0 0 0 0 0,-1 0 0 0 0,1-1 0 0 0,0 1 1 0 0,0 0-1 0 0,-1 0 0 0 0,1 0 0 0 0,0 0 0 0 0,-1-1 0 0 0,1 1 0 0 0,0 0 1 0 0,0 0-1 0 0,-1 0 0 0 0,1 0 0 0 0,0 0 0 0 0,-1 0 0 0 0,1 0 1 0 0,0 0-1 0 0,-1 0 0 0 0,1 0 0 0 0,0 0 0 0 0,-1 0 0 0 0,-19 4 1913 0 0,-14 9-789 0 0,17-5-697 0 0,0 1 0 0 0,1 0 0 0 0,0 1 0 0 0,1 1 1 0 0,0 1-1 0 0,0 0 0 0 0,-12 15 0 0 0,23-23-478 0 0,0 1 1 0 0,1 0 0 0 0,-1 0 0 0 0,1 0-1 0 0,0 0 1 0 0,0 1 0 0 0,1-1 0 0 0,0 1-1 0 0,0 0 1 0 0,0-1 0 0 0,0 1 0 0 0,1 0-1 0 0,0 0 1 0 0,0 0 0 0 0,1 0 0 0 0,0 0-1 0 0,0 1 1 0 0,0-1 0 0 0,1 0 0 0 0,0 0-1 0 0,0 0 1 0 0,0 0 0 0 0,1-1 0 0 0,0 1-1 0 0,4 9 1 0 0,-4-11-136 0 0,0 0 0 0 0,1 0 0 0 0,0 0 0 0 0,0 0 0 0 0,0 0-1 0 0,1 0 1 0 0,-1-1 0 0 0,1 0 0 0 0,0 0 0 0 0,0 0 0 0 0,0 0 0 0 0,0 0-1 0 0,0-1 1 0 0,1 0 0 0 0,-1 0 0 0 0,1 0 0 0 0,-1 0 0 0 0,1-1 0 0 0,0 1-1 0 0,0-1 1 0 0,0-1 0 0 0,0 1 0 0 0,-1-1 0 0 0,9 0 0 0 0,-8 0-472 0 0,0 0 0 0 0,-1-1 0 0 0,1 0 0 0 0,0 0 0 0 0,-1 0 0 0 0,1-1 0 0 0,4-1 0 0 0,-5 1-409 0 0,-1 0-1 0 0,1 0 1 0 0,-1 0-1 0 0,0 0 1 0 0,0 0-1 0 0,0-1 1 0 0,0 0 0 0 0,0 1-1 0 0,2-5 1 0 0,1-1-5309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35 1788 0 0,'0'0'8800'0'0,"-19"35"-2836"0"0,17-25-5658 0 0,1-1-1 0 0,-1 1 1 0 0,2 0-1 0 0,0 1 1 0 0,0-1-1 0 0,2 13 1 0 0,-2-21-298 0 0,0-1 1 0 0,1 1 0 0 0,-1 0-1 0 0,0 0 1 0 0,1 0 0 0 0,-1-1-1 0 0,1 1 1 0 0,-1 0 0 0 0,1 0-1 0 0,0-1 1 0 0,0 1 0 0 0,0-1-1 0 0,0 1 1 0 0,0-1 0 0 0,0 1-1 0 0,0-1 1 0 0,0 0 0 0 0,1 1-1 0 0,-1-1 1 0 0,0 0 0 0 0,1 0-1 0 0,-1 0 1 0 0,1 0 0 0 0,0 0 0 0 0,-1 0-1 0 0,1 0 1 0 0,0-1 0 0 0,-1 1-1 0 0,1-1 1 0 0,0 1 0 0 0,0-1-1 0 0,-1 1 1 0 0,1-1 0 0 0,0 0-1 0 0,0 0 1 0 0,0 0 0 0 0,-1 0-1 0 0,1 0 1 0 0,0-1 0 0 0,0 1-1 0 0,0 0 1 0 0,2-2 0 0 0,1 1-26 0 0,-1-1-1 0 0,1 0 1 0 0,-1 0 0 0 0,1-1 0 0 0,-1 1 0 0 0,0-1 0 0 0,0 0 0 0 0,0 0-1 0 0,-1 0 1 0 0,1 0 0 0 0,-1-1 0 0 0,1 0 0 0 0,-1 1 0 0 0,0-1 0 0 0,-1 0-1 0 0,1-1 1 0 0,-1 1 0 0 0,0 0 0 0 0,3-8 0 0 0,-4 9-24 0 0,0 0-1 0 0,0-1 1 0 0,0 1 0 0 0,0-1 0 0 0,-1 1 0 0 0,1-1 0 0 0,-1 1 0 0 0,0-1-1 0 0,0 1 1 0 0,0-1 0 0 0,-1 0 0 0 0,1 1 0 0 0,-1-1 0 0 0,0 1-1 0 0,0-1 1 0 0,0 1 0 0 0,0 0 0 0 0,-1 0 0 0 0,1-1 0 0 0,-1 1 0 0 0,0 0-1 0 0,0 0 1 0 0,0 0 0 0 0,0 1 0 0 0,-1-1 0 0 0,-3-3 0 0 0,2 2 2 0 0,-1 1 1 0 0,1 0 0 0 0,-1 1-1 0 0,0-1 1 0 0,0 1 0 0 0,0 0-1 0 0,0 0 1 0 0,0 0 0 0 0,-1 1-1 0 0,1-1 1 0 0,0 1 0 0 0,-1 1-1 0 0,1-1 1 0 0,-1 1 0 0 0,1 0-1 0 0,-7 1 1 0 0,9-1-60 0 0,0 0-1 0 0,0 1 1 0 0,1 0 0 0 0,-1-1-1 0 0,0 1 1 0 0,1 0-1 0 0,-1 1 1 0 0,1-1 0 0 0,-1 0-1 0 0,1 1 1 0 0,0-1 0 0 0,-1 1-1 0 0,1 0 1 0 0,0-1-1 0 0,0 1 1 0 0,0 0 0 0 0,0 0-1 0 0,1 1 1 0 0,-1-1-1 0 0,1 0 1 0 0,-1 1 0 0 0,1-1-1 0 0,0 1 1 0 0,-1-1-1 0 0,1 1 1 0 0,1-1 0 0 0,-1 1-1 0 0,0 0 1 0 0,1 0 0 0 0,-1-1-1 0 0,1 1 1 0 0,0 0-1 0 0,0 0 1 0 0,0 2 0 0 0,1 1-3273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11357 0 0,'1'1'3662'0'0,"0"-1"-3624"0"0,0 1 0 0 0,1-1 1 0 0,-1 0-1 0 0,0 1 0 0 0,0-1 0 0 0,1 0 1 0 0,-1 0-1 0 0,0 0 0 0 0,0 0 1 0 0,0 0-1 0 0,1 0 0 0 0,-1 0 1 0 0,0-1-1 0 0,0 1 0 0 0,0 0 0 0 0,1-1 1 0 0,-1 1-1 0 0,0-1 0 0 0,0 1 1 0 0,0-1-1 0 0,0 1 0 0 0,0-1 1 0 0,0 0-1 0 0,1 0 0 0 0,21-25 230 0 0,-12 11-217 0 0,10-19-5 0 0,3-9-22 0 0,-23 42 23 0 0,-1-1 1 0 0,1 1 0 0 0,0 0-1 0 0,1 0 1 0 0,-1 0-1 0 0,0 0 1 0 0,0 0-1 0 0,0 0 1 0 0,1 0 0 0 0,-1 0-1 0 0,0 1 1 0 0,1-1-1 0 0,-1 0 1 0 0,1 1 0 0 0,-1-1-1 0 0,0 1 1 0 0,1 0-1 0 0,0-1 1 0 0,-1 1-1 0 0,1 0 1 0 0,-1 0 0 0 0,1 0-1 0 0,-1 0 1 0 0,3 0-1 0 0,-2 1 17 0 0,-1 0 0 0 0,0 0 0 0 0,1 0 0 0 0,-1 0 0 0 0,0 0 0 0 0,0 0 0 0 0,0 0 0 0 0,0 0 0 0 0,0 0 0 0 0,0 0 0 0 0,0 0 0 0 0,0 1 0 0 0,0-1 0 0 0,-1 0 0 0 0,1 1 0 0 0,0-1 0 0 0,-1 1-1 0 0,1-1 1 0 0,-1 2 0 0 0,11 38 767 0 0,-7-24-738 0 0,23 49-29 0 0,-27-65-92 0 0,1-1 1 0 0,-1 1-1 0 0,0 0 0 0 0,0 0 0 0 0,0 0 0 0 0,1-1 1 0 0,-1 1-1 0 0,0 0 0 0 0,1 0 0 0 0,-1-1 1 0 0,0 1-1 0 0,1 0 0 0 0,-1-1 0 0 0,1 1 0 0 0,-1-1 1 0 0,1 1-1 0 0,0 0 0 0 0,-1-1 0 0 0,1 1 1 0 0,0-1-1 0 0,-1 0 0 0 0,1 1 0 0 0,0-1 0 0 0,-1 1 1 0 0,1-1-1 0 0,0 0 0 0 0,0 0 0 0 0,-1 1 0 0 0,1-1 1 0 0,0 0-1 0 0,0 0 0 0 0,0 0 0 0 0,-1 0 1 0 0,1 0-1 0 0,0 0 0 0 0,0 0 0 0 0,0 0 0 0 0,-1 0 1 0 0,3-1-1 0 0,11-7-3525 0 0,-4-6-4433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7325 0 0,'1'-13'6348'0'0,"1"-2"-5265"0"0,-3 13-517 0 0,0 6 1186 0 0,-3 11-1484 0 0,2-1 0 0 0,0 1-1 0 0,0 0 1 0 0,2 0 0 0 0,0-1-1 0 0,2 20 1 0 0,0 10 377 0 0,0-3-351 0 0,2-1 0 0 0,1 1-1 0 0,2-1 1 0 0,2-1 0 0 0,2 0 0 0 0,17 40-1 0 0,-22-70-685 0 0,-4-18-2315 0 0,-1-22-6780 0 0,-1 27 6853 0 0,0-5-2911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5336 0 0,'5'-5'7981'0'0,"10"5"-4632"0"0,25 7-2818 0 0,-14-2 581 0 0,10-3-916 0 0,49-3 0 0 0,-34-7-4097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4712 0 0,'0'-4'11093'0'0,"0"6"-11081"0"0,0 4 12 0 0,0 1 276 0 0,0-1-7 0 0,0 2-197 0 0,0 1-96 0 0,0-3-213 0 0,0 3-467 0 0,5-1-504 0 0,-5-1-1164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38 508 0 0,'-3'-15'9422'0'0,"-5"0"-4977"0"0,7 15-4371 0 0,1-1 1 0 0,0 0-1 0 0,-1 1 1 0 0,0-1-1 0 0,1 1 1 0 0,-1-1 0 0 0,1 1-1 0 0,-1-1 1 0 0,0 1-1 0 0,1 0 1 0 0,-1-1 0 0 0,0 1-1 0 0,1 0 1 0 0,-1-1-1 0 0,0 1 1 0 0,1 0-1 0 0,-1 0 1 0 0,0 0 0 0 0,0 0-1 0 0,1-1 1 0 0,-1 1-1 0 0,0 0 1 0 0,0 0-1 0 0,0 1 1 0 0,1-1 0 0 0,-1 0-1 0 0,0 0 1 0 0,0 0-1 0 0,1 0 1 0 0,-1 1-1 0 0,0-1 1 0 0,1 0 0 0 0,-1 1-1 0 0,0-1 1 0 0,1 0-1 0 0,-1 1 1 0 0,0-1-1 0 0,1 1 1 0 0,-1 0 0 0 0,-1 3-18 0 0,0 0 1 0 0,0 0 0 0 0,1 0 0 0 0,0 0 0 0 0,0 0 0 0 0,0 0-1 0 0,0 0 1 0 0,0 1 0 0 0,1-1 0 0 0,0 6 0 0 0,1-4-37 0 0,1 1 0 0 0,0 0 1 0 0,0-1-1 0 0,1 0 1 0 0,-1 1-1 0 0,1-1 0 0 0,1 0 1 0 0,-1 0-1 0 0,1-1 1 0 0,0 1-1 0 0,5 4 0 0 0,-9-9-16 0 0,0-1 0 0 0,0 0 1 0 0,1 1-1 0 0,-1-1 0 0 0,0 0 0 0 0,0 0 0 0 0,0 1 0 0 0,0-1 0 0 0,1 0 0 0 0,-1 0 0 0 0,0 1 0 0 0,0-1 0 0 0,0 0 0 0 0,1 0 0 0 0,-1 0 0 0 0,0 1 0 0 0,0-1 0 0 0,1 0 0 0 0,-1 0 0 0 0,0 0 0 0 0,1 0 1 0 0,-1 0-1 0 0,0 0 0 0 0,0 0 0 0 0,1 1 0 0 0,-1-1 0 0 0,0 0 0 0 0,1 0 0 0 0,-1 0 0 0 0,0 0 0 0 0,1 0 0 0 0,-1 0 0 0 0,0 0 0 0 0,0-1 0 0 0,1 1 0 0 0,-1 0 0 0 0,0 0 0 0 0,1 0 0 0 0,-1 0 1 0 0,0 0-1 0 0,0 0 0 0 0,1 0 0 0 0,-1-1 0 0 0,1 1 0 0 0,5-17-158 0 0,-3-20-316 0 0,1 15 257 0 0,1 22 153 0 0,0 11 258 0 0,5 50 148 0 0,-9-58-444 0 0,-1 0-1 0 0,1-1 1 0 0,0 1-1 0 0,0-1 1 0 0,0 0 0 0 0,0 1-1 0 0,1-1 1 0 0,-1 0-1 0 0,0 0 1 0 0,4 4 0 0 0,-4-4-489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8917 0 0,'4'3'10425'0'0,"16"9"-10497"0"0,-10-1 130 0 0,-6-8-156 0 0,-1 0 0 0 0,0 0 0 0 0,0 0 0 0 0,0 0 0 0 0,0 1 0 0 0,-1 0 0 0 0,0-1 0 0 0,1 1 0 0 0,-1 0 0 0 0,1 4 0 0 0,-12-12-6925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13789 0 0,'0'-7'2552'0'0,"0"5"-1891"0"0,0 4-1422 0 0,0 3 157 0 0,0 1-568 0 0,0-2-1008 0 0,0 3-860 0 0,0 1-2013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3920 0 0,'7'-1'7633'0'0,"21"-6"-6441"0"0,-18 3-731 0 0,-5 2-290 0 0,0 0 0 0 0,0 0 0 0 0,0 0 0 0 0,0 0 0 0 0,-1-1-1 0 0,1 0 1 0 0,-1 0 0 0 0,1 0 0 0 0,-1 0 0 0 0,0-1 0 0 0,5-5 0 0 0,-9 8-116 0 0,1-1 0 0 0,-1 1 1 0 0,1 0-1 0 0,0 0 0 0 0,0 0 1 0 0,-1 0-1 0 0,1 0 0 0 0,0 0 1 0 0,0 1-1 0 0,0-1 0 0 0,0 0 1 0 0,0 0-1 0 0,0 1 0 0 0,0-1 0 0 0,0 0 1 0 0,0 1-1 0 0,1-1 0 0 0,-1 1 1 0 0,0 0-1 0 0,0-1 0 0 0,0 1 1 0 0,1 0-1 0 0,-1 0 0 0 0,0-1 1 0 0,0 1-1 0 0,1 0 0 0 0,1 1 1 0 0,0-1 42 0 0,0 1 1 0 0,0 0-1 0 0,0 1 1 0 0,-1-1 0 0 0,1 0-1 0 0,0 1 1 0 0,0 0-1 0 0,-1-1 1 0 0,1 1-1 0 0,-1 0 1 0 0,3 3 0 0 0,1 1 15 0 0,0 1 0 0 0,0-1 0 0 0,-1 2 0 0 0,1-1-1 0 0,-1 0 1 0 0,-1 1 0 0 0,4 9 0 0 0,-4-10 358 0 0,0 1-2828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6765 0 0,'1'0'8916'0'0,"7"0"-8855"0"0,1 0-1 0 0,0-1 1 0 0,0 0 0 0 0,-1 0 0 0 0,1-1 0 0 0,0 0-1 0 0,-1-1 1 0 0,0 1 0 0 0,1-2 0 0 0,-1 1 0 0 0,0-1-1 0 0,-1-1 1 0 0,1 1 0 0 0,9-9 0 0 0,-17 13-84 0 0,0 0 0 0 0,1 0 0 0 0,-1 0 0 0 0,0-1 1 0 0,0 1-1 0 0,1 0 0 0 0,-1 0 0 0 0,0-1 0 0 0,0 1 0 0 0,0 0 0 0 0,1 0 0 0 0,-1-1 1 0 0,0 1-1 0 0,0 0 0 0 0,0-1 0 0 0,0 1 0 0 0,0 0 0 0 0,0 0 0 0 0,0-1 1 0 0,0 1-1 0 0,1 0 0 0 0,-1-1 0 0 0,0 1 0 0 0,0 0 0 0 0,0-1 0 0 0,-1 1 0 0 0,1 0 1 0 0,0-1-1 0 0,0 1 0 0 0,0 0 0 0 0,0-1 0 0 0,0 1 0 0 0,0 0 0 0 0,0 0 1 0 0,0-1-1 0 0,-1 1 0 0 0,1 0 0 0 0,0-1 0 0 0,0 1 0 0 0,0 0 0 0 0,-1 0 0 0 0,1-1 1 0 0,0 1-1 0 0,-1 0 0 0 0,-19-11-311 0 0,-25 1 328 0 0,43 10 100 0 0,0-1-1 0 0,0 1 0 0 0,-1 1 1 0 0,1-1-1 0 0,0 0 1 0 0,0 0-1 0 0,0 1 1 0 0,0-1-1 0 0,0 1 1 0 0,0 0-1 0 0,0 0 1 0 0,1-1-1 0 0,-1 1 1 0 0,0 0-1 0 0,0 1 1 0 0,1-1-1 0 0,-1 0 0 0 0,0 0 1 0 0,-2 4-1 0 0,1-2 45 0 0,1 1-1 0 0,-1 0 1 0 0,1 0-1 0 0,0-1 1 0 0,0 2-1 0 0,0-1 1 0 0,1 0-1 0 0,-3 9 1 0 0,1 6 213 0 0,0 0 0 0 0,1 0 0 0 0,2 27 0 0 0,0-40-258 0 0,-1-3-98 0 0,1 0 0 0 0,0 0 0 0 0,0-1 0 0 0,0 1 0 0 0,0 0 0 0 0,1 0 1 0 0,-1-1-1 0 0,1 1 0 0 0,-1 0 0 0 0,1-1 0 0 0,0 1 0 0 0,0 0 0 0 0,0-1 0 0 0,1 1 0 0 0,-1-1 0 0 0,0 0 0 0 0,1 1 1 0 0,0-1-1 0 0,-1 0 0 0 0,1 0 0 0 0,0 0 0 0 0,0 0 0 0 0,0 0 0 0 0,0-1 0 0 0,1 1 0 0 0,-1-1 0 0 0,0 1 1 0 0,1-1-1 0 0,-1 0 0 0 0,1 0 0 0 0,0 0 0 0 0,-1 0 0 0 0,1 0 0 0 0,0 0 0 0 0,-1-1 0 0 0,1 0 0 0 0,0 1 1 0 0,0-1-1 0 0,-1 0 0 0 0,1 0 0 0 0,0 0 0 0 0,0-1 0 0 0,2 0 0 0 0,5 0-515 0 0,-1-1 0 0 0,0 0 0 0 0,0 0 0 0 0,0-1-1 0 0,9-4 1 0 0,35-23-9389 0 0,-42 21 3327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6021 0 0,'2'2'410'0'0,"0"-1"1"0"0,0 0-1 0 0,-1 1 1 0 0,1 0 0 0 0,0-1-1 0 0,-1 1 1 0 0,1 0-1 0 0,-1 0 1 0 0,0 0 0 0 0,1-1-1 0 0,-1 1 1 0 0,0 1 0 0 0,0-1-1 0 0,-1 0 1 0 0,1 0-1 0 0,0 0 1 0 0,-1 0 0 0 0,1 1-1 0 0,-1-1 1 0 0,0 0-1 0 0,1 3 1 0 0,0 59 1201 0 0,-2-45-764 0 0,2-15-270 0 0,0-21-460 0 0,-2-32-84 0 0,-2 24-143 0 0,0 0 0 0 0,2 0 0 0 0,2-25 0 0 0,-1 13-4 0 0,0 33 90 0 0,0-1 1 0 0,0 1-1 0 0,0 0 1 0 0,1-1-1 0 0,-1 1 1 0 0,1 0-1 0 0,0-1 0 0 0,1 1 1 0 0,-1 0-1 0 0,1 0 1 0 0,0 0-1 0 0,2-4 1 0 0,-3 6 32 0 0,1 1 0 0 0,-1-1 0 0 0,1 1 1 0 0,0 0-1 0 0,0-1 0 0 0,-1 1 0 0 0,1 0 1 0 0,0 0-1 0 0,0 0 0 0 0,0 0 0 0 0,0 1 1 0 0,0-1-1 0 0,0 1 0 0 0,1-1 0 0 0,-1 1 1 0 0,0-1-1 0 0,0 1 0 0 0,0 0 0 0 0,0 0 1 0 0,0 0-1 0 0,1 1 0 0 0,-1-1 0 0 0,0 0 1 0 0,0 1-1 0 0,0-1 0 0 0,4 2 0 0 0,59 18 303 0 0,-37-10-121 0 0,50 9 1 0 0,-68-18-352 0 0,0 0 1 0 0,-1 0-1 0 0,1-1 1 0 0,0 0-1 0 0,-1-1 1 0 0,1 0-1 0 0,-1 0 1 0 0,1-1-1 0 0,13-5 1 0 0,39-20-3318 0 0,-60 19-1310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194 104 4744 0 0,'0'-6'630'0'0,"0"-1"0"0"0,0 1 0 0 0,0 0 0 0 0,-1 0 0 0 0,0 0 0 0 0,0-1 0 0 0,-1 1 0 0 0,0 0 0 0 0,0 1 0 0 0,-6-12 0 0 0,7 15-546 0 0,-1 0 0 0 0,0 0 0 0 0,0 0 0 0 0,0 0-1 0 0,0 0 1 0 0,-1 0 0 0 0,1 1 0 0 0,0-1 0 0 0,-1 1 0 0 0,1 0-1 0 0,-1 0 1 0 0,1 0 0 0 0,-1 0 0 0 0,1 0 0 0 0,-1 0 0 0 0,0 1 0 0 0,0-1-1 0 0,1 1 1 0 0,-1 0 0 0 0,0 0 0 0 0,0 0 0 0 0,1 0 0 0 0,-1 0 0 0 0,0 0-1 0 0,0 1 1 0 0,1 0 0 0 0,-5 1 0 0 0,2-1-13 0 0,0 0-1 0 0,0 0 1 0 0,0 1 0 0 0,0 0 0 0 0,0 0 0 0 0,0 0-1 0 0,0 1 1 0 0,1 0 0 0 0,-1 0 0 0 0,1 0-1 0 0,0 0 1 0 0,0 1 0 0 0,0-1 0 0 0,0 1-1 0 0,1 0 1 0 0,-1 0 0 0 0,1 1 0 0 0,0-1-1 0 0,0 1 1 0 0,1-1 0 0 0,0 1 0 0 0,-1 0-1 0 0,1 0 1 0 0,1 0 0 0 0,-1 0 0 0 0,1 0-1 0 0,0 0 1 0 0,-1 7 0 0 0,1 9 81 0 0,0 1 0 0 0,1 0-1 0 0,1-1 1 0 0,1 1 0 0 0,8 32 0 0 0,0 26 78 0 0,-3 0 0 0 0,-4 104 1 0 0,-3-139-918 0 0,3-28-93 0 0,0 1-1815 0 0,-5-6-4527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6005 0 0,'4'-17'7923'0'0,"6"10"-4282"0"0,22 13-2359 0 0,-23-3-1043 0 0,25 8-173 0 0,-20-6-51 0 0,1-1 1 0 0,-1 0-1 0 0,20 3 1 0 0,-30-7-406 0 0,1 0 0 0 0,-1 0 0 0 0,0 0 0 0 0,0 0 0 0 0,1-1 0 0 0,-1 1 0 0 0,0-1 0 0 0,0 0 0 0 0,6-3 0 0 0,9-9-8403 0 0,-17 7 4396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3512 0 0,'0'0'4938'0'0,"-9"12"554"0"0,-12 17-3425 0 0,19-25-1994 0 0,1 1-1 0 0,-1 0 0 0 0,1 0 0 0 0,0 1 0 0 0,1-1 0 0 0,-1 0 0 0 0,1 0 0 0 0,0 0 1 0 0,0 1-1 0 0,0-1 0 0 0,1 0 0 0 0,0 0 0 0 0,0 0 0 0 0,0 0 0 0 0,1 0 1 0 0,-1 0-1 0 0,4 5 0 0 0,-4-7-79 0 0,0-1 0 0 0,0 0 0 0 0,0 0 0 0 0,1 1 0 0 0,-1-1 0 0 0,1 0 0 0 0,-1 0 0 0 0,1 0 0 0 0,0-1 1 0 0,0 1-1 0 0,0 0 0 0 0,0-1 0 0 0,0 1 0 0 0,0-1 0 0 0,0 1 0 0 0,1-1 0 0 0,-1 0 0 0 0,0 0 0 0 0,1 0 0 0 0,-1-1 0 0 0,0 1 0 0 0,1 0 1 0 0,-1-1-1 0 0,1 0 0 0 0,0 1 0 0 0,-1-1 0 0 0,1 0 0 0 0,-1 0 0 0 0,1 0 0 0 0,-1-1 0 0 0,1 1 0 0 0,-1-1 0 0 0,1 1 0 0 0,-1-1 0 0 0,1 0 1 0 0,2-2-1 0 0,-3 3 5 0 0,0-1 0 0 0,-1 1 0 0 0,1-1 1 0 0,-1 0-1 0 0,1 0 0 0 0,-1 1 1 0 0,0-1-1 0 0,1 0 0 0 0,-1 0 0 0 0,0-1 1 0 0,0 1-1 0 0,0 0 0 0 0,1 0 1 0 0,-1-1-1 0 0,0 1 0 0 0,-1 0 0 0 0,1-1 1 0 0,0 1-1 0 0,0-1 0 0 0,-1 1 1 0 0,1-1-1 0 0,0 1 0 0 0,0-4 0 0 0,-1 3 27 0 0,-1-1 0 0 0,1 1 0 0 0,0-1-1 0 0,-1 0 1 0 0,1 1 0 0 0,-1-1-1 0 0,0 1 1 0 0,0-1 0 0 0,0 1 0 0 0,0-1-1 0 0,0 1 1 0 0,0 0 0 0 0,-3-3 0 0 0,-5-7-462 0 0,-1 0-1 0 0,0 1 1 0 0,-23-19 0 0 0,31 29 224 0 0,1 0-239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 4408 0 0,'6'15'6219'0'0,"3"5"-3517"0"0,-9-4-1258 0 0,1-12-1268 0 0,0 0-1 0 0,-1-1 0 0 0,0 1 1 0 0,0 0-1 0 0,0-1 0 0 0,0 1 1 0 0,0 0-1 0 0,-1 0 1 0 0,0-1-1 0 0,0 1 0 0 0,0-1 1 0 0,0 1-1 0 0,0-1 0 0 0,-1 1 1 0 0,-2 3-1 0 0,4-7-133 0 0,0 0 0 0 0,0 0-1 0 0,-1 0 1 0 0,1 0 0 0 0,0 0 0 0 0,-1 0-1 0 0,1 0 1 0 0,0 0 0 0 0,0 0 0 0 0,-1 0 0 0 0,1 0-1 0 0,0 0 1 0 0,-1 0 0 0 0,1 0 0 0 0,0 0-1 0 0,0 0 1 0 0,-1 0 0 0 0,1-1 0 0 0,0 1 0 0 0,0 0-1 0 0,-1 0 1 0 0,1 0 0 0 0,0 0 0 0 0,0-1-1 0 0,0 1 1 0 0,-1 0 0 0 0,1 0 0 0 0,0-1 0 0 0,0 1-1 0 0,0 0 1 0 0,0 0 0 0 0,-1-1 0 0 0,1 1 0 0 0,0 0-1 0 0,0 0 1 0 0,0-1 0 0 0,0 1 0 0 0,0 0-1 0 0,0 0 1 0 0,0-1 0 0 0,0 1 0 0 0,0 0 0 0 0,0-1-1 0 0,0 1 1 0 0,0 0 0 0 0,0-1 0 0 0,-6-28 80 0 0,5-34-966 0 0,2 58 807 0 0,1-1 0 0 0,-1 1-1 0 0,1 0 1 0 0,0 0 0 0 0,0 0 0 0 0,0 0-1 0 0,0 0 1 0 0,1 1 0 0 0,0-1 0 0 0,0 1 0 0 0,0-1-1 0 0,1 1 1 0 0,0 0 0 0 0,-1 1 0 0 0,1-1-1 0 0,1 1 1 0 0,-1-1 0 0 0,0 1 0 0 0,1 0 0 0 0,5-2-1 0 0,-1 1 35 0 0,0 1-1 0 0,-1 1 0 0 0,1-1 0 0 0,0 1 0 0 0,0 1 0 0 0,0 0 1 0 0,0 0-1 0 0,1 1 0 0 0,-1 0 0 0 0,0 0 0 0 0,12 3 1 0 0,-21-3-24 0 0,1-1 0 0 0,-1 1 0 0 0,1 0 1 0 0,-1 0-1 0 0,1 0 0 0 0,-1 0 1 0 0,1 0-1 0 0,-1 0 0 0 0,1 0 0 0 0,-1 1 1 0 0,1-1-1 0 0,-1 0 0 0 0,1 0 0 0 0,-1 0 1 0 0,1 0-1 0 0,-1 1 0 0 0,1-1 0 0 0,-1 0 1 0 0,1 0-1 0 0,-1 1 0 0 0,0-1 1 0 0,1 0-1 0 0,-1 1 0 0 0,1-1 0 0 0,-1 0 1 0 0,0 1-1 0 0,1-1 0 0 0,-1 1 0 0 0,0-1 1 0 0,0 1-1 0 0,1-1 0 0 0,-1 0 0 0 0,0 1 1 0 0,0-1-1 0 0,0 1 0 0 0,0-1 1 0 0,0 1-1 0 0,1-1 0 0 0,-1 1 0 0 0,0-1 1 0 0,0 1-1 0 0,0-1 0 0 0,0 1 0 0 0,0-1 1 0 0,0 1-1 0 0,-1-1 0 0 0,1 1 0 0 0,0 0 1 0 0,-16 21-6070 0 0,10-15 2045 0 0,0 2-2486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1T05:37:27.609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177D36"/>
    </inkml:brush>
    <inkml:brush xml:id="br2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20939 24673 6433,'0'0'3100,"0"0"-1436,0 0-688,0 0-144,0 0-28,0 0-56,0 0-192,0 0-380,0 0-24,-31-2 0,28 2-84,-7 2-68,-5 0-48,3 2 36,2-2-40,-2 0 48,-4 4-4,4-3-4,-7 3 12,7-2 4,-4 0 4,-2 0 40,5 2 16,4-4 24,-3 4-36,2-3 8,4-1-52,-3 2 0,0-2 8,6 0 32,3-2-44,-7 2 4,4 0-4,3-2-4,0 0 0,0 0-8,0 0-52,0 0-4,0 0 12,0 0 40,0 0-64,0 0-36,0 0-12,0 0-16,0 0 64,0 0-24,0 0-64,0 2 24,0 0 140,0 1 84,0 2-20,0-2-60,0 3 8,3 0 88,-3-2-84,7 4 60,-7-5-4,0 5 32,0-2-16,3 2 24,3-3 40,-6 3-76,3 0 8,-3 0 56,6 1-40,-3-1 40,-3 0-24,0 1 21,6-1 11,-6 2-8,4-2 32,-4-1-8,6 5 8,-6-4-36,0 1 64,3 3 60,-3-3-48,6 3-4,-6-3-84,3 3-24,-3 0 60,0-3-52,0 3 4,3-3 12,3 4 0,-6-4-16,0 2-8,0-1-4,0-2-20,0 2-28,0-3-36,4 1 36,-4-1 16,0-1-56,0 2 48,0 0-52,6-5 4,-6 5 4,0 0 0,0-2 40,0-1-52,0 3-4,0-2 4,0 0 0,3 2 0,-3-2 0,0 0 8,0-1 56,0 3-56,0-2 0,0-1 0,0 1 0,0 2 52,0-4-52,0 3-4,0 0 4,0-4 4,0 5-8,0-2-4,0-3 4,0 5-4,0-4 0,0 4 0,0-4 0,0 0 0,0 2-4,0-3-8,0 3 12,0-2 4,0 2 4,0-4 4,0 2 0,0-1 0,0-1 64,0 4-72,0-2 0,0 0-4,0 0-4,0 0 0,0 1 0,0-3 0,-3 4 0,3 0-4,0-2-68,0 2 16,0-3 48,0 3-28,0-2 40,0 2 96,0-3-96,0 4 0,0-6-8,0 5 0,0-2 8,0 0 4,0 0-4,0 0 4,0 0-4,0-1 8,0 1 56,0 0-60,0 0 4,0 0-4,0-3 44,0 6-48,0-6 0,0 5-8,0-2 4,3 2 4,-3-2 4,0 2 4,0 0-4,0-1 0,0 3 0,0-2 0,0-3-4,0 5-4,0-2 4,0 0 4,0 0 8,0-3 0,0 3 36,0 0-44,0 0-4,0-2-4,0-1-4,0 4 8,6-4 4,-6 3 60,0-2-60,0 0 8,3-1-4,-3 4 4,0-4-4,0 1-8,0 0 0,0-1-4,0 4 8,6-3-4,-6 1 0,0-1 4,0 2 0,0-2 0,0 0-4,0 2-4,0-3-4,0 3-40,0-2 40,0 2-56,3-3 56,-3 3 4,0-2 0,0 0 4,0 0 8,7 2 4,-7-3 0,0 3 36,0-4-44,3 4-4,-3-2 0,0 2 0,0-3-4,0 4 0,0-1-12,6-1 12,-6 1 0,0-3 0,0 4 0,0-1-4,0-1 0,0 1-4,0-3-36,0 4 48,0-4-4,0 3-4,0-2 4,3 2 4,-3-4 0,0 4 4,0-5 4,0 5 40,0-2-36,0 0 0,0 0 0,0 0 52,0 1-60,0-3-4,0 4-4,0-2 0,0 2-4,0-2 4,0 1 0,0-3-4,0 4-8,-3-2 8,3 0 4,0 0 0,0-2-4,0 2 8,0-3 52,0 1 8,0 3 0,0-4-12,0 1-40,0 2 56,0-2-16,0 0 0,0 0-40,0-1 40,0 2-40,0 0 0,0-3 0,0 5 4,0-3 36,-6-1-36,6 1-4,0 2-8,0-2 4,0 0 4,0-2 4,0 2-4,0-2 0,0 4 52,0-4 0,0 0 0,0 2-8,0 0-4,0-2 24,0 1-12,0-1-52,0 5 4,-3-5 48,3 1 40,0 1-40,0 2 0,-7-2-12,7 0-44,0 0-4,0 2 0,-3-2 0,3 0-8,0-1-4,0 4-48,0-5 56,-6 1 4,6 1 12,0-2 120,0 2-20,0 1-112,0-2 0,0 1 8,0 0 4,0-2 0,0 4 0,0-4-4,0 2 4,0 0 0,0-2 36,0 0-44,0 1 0,0-1 0,0 0 4,0 0-4,0 0 0,0 0 4,0 3 0,0-3 68,0 0 8,0 0 0,0 0 0,0 0-12,0 0 16,0 0-16,0 0-12,0 0 24,0 0 24,0 0 28,0 0 8,0 0 12,0 0-24,0 0-8,0 0-28,0 0-36,0 0-12,0 0 0,0 0 12,0 0-56,6 0 44,-3 2 12,7-2 40,-1 0 200,10 0 424,-1 0-184,1 0-116,-4 0-148,10 0 24,-3 1-96,-4 1-112,1-2-92,0 2-48,-7 1 44,-3-2 0,10 1 0,-10 0 4,1-2 0,-1 2 0,3 0 0,-9-2 0,7 0 8,-1 0 0,0 0 0,1-2-8,-1 0-8,-3 2-88,-3-4-12,7 3-72,-1-2-72,-6 1-88,3 0-32,-3 1-36,3-1-100,-2-1-240,2 2-412,-6 1-368,3 0 36,-3 0-204,0 0-1145,-3 1-2219,3-1-1857,-6 3 3801</inkml:trace>
  <inkml:trace contextRef="#ctx0" brushRef="#br0">30188 24602 7629,'0'0'3184,"0"0"-1324,0 0-688,0 0-308,0 0-172,0 0 88,0 0-51,0 0-33,0 0-152,0 0-236,0 0-120,3-2-80,-3 2-44,7 0 56,-4 0-8,3 0 12,3 0 48,-6 2 120,7-2 88,5 1 72,-9 2-12,10-3-124,-4 0-84,-3 0-4,7 0-20,-4 0-60,1 0-16,-4 0-24,0 2-96,7-2 0,-13 1-12,6-1 0,4 2-108,-4 0 0,0 2 44,1-2 60,-1-2-8,0 4 4,0-2 0,1 0-52,-7 0 52,6-2 8,-3 1 8,-3 2-4,4-3 4,-4 0 40,-3 0-40,6 0 56,-6 0-56,3 0 40,-3 2-36,0-2 0,0 0-12,3 0-4,3 0-68,-6 0-16,0 0-8,3 0 0,4 0 8,-4 2 16,-3-2-12,6 0-12,-6 1 84,3-1 4,3 2 8,-6 1 0,3-3 4,-3 0 8,0 1 72,0-1-12,0 0 40,0 0 8,0 0 12,0 0-20,0 0-28,0 0-24,0 0 0,0 0-60,0 0-4,7 0-68,-7 0 0,0 0-40,0 0 4,0 0 24,0 0 0,0 0 8,0 0 16,0 0 12,0 0 48,0 0 12,0 0 0,0 0 72,0 0-84,0 0-4,0 0-56,0 2-12,0-2 60,0 2-48,0 2 52,0-2 8,0 4 8,0-2 40,0 2 12,3-1 24,-3 3 4,0 1 8,0-1 12,0 4-36,0 0 52,0-1-4,0 0-24,0 2 4,0-2 44,0 0 0,0 3-136,0-2 64,0-1 52,0 0-4,0 1-36,0 0-12,0-3 12,0 3-12,0 0 16,0-2-76,0 1 48,0-2-60,0 1 4,0 1 8,0 0 36,0 0 0,0-1-44,0 1-4,0-1 0,0-1 4,0-1 8,0 2 36,6-2-36,-6 1-4,0-1 0,0 0-4,0 0-4,0-3 0,0 3 0,0 0 0,0 0 0,0-1 4,0-1 4,0 0 52,0 2-60,3-2 0,-3-1 48,0 3-40,0-2 0,0-3 0,0 3-8,3-2 0,-3 4-4,6-5 0,-6 3-8,0-1 4,0 0 0,0-1 0,0 2 0,3-2-4,-3 1-36,0 1 36,7-2-36,-7 2 0,0 0 44,0-3-44,0 5 40,3-4-40,-3 2 40,0 0-4,0-3-48,0 4 56,0-4-8,0 3 4,0-2 0,0 2 8,0-3 0,0 3 0,6-4 4,-6 4-4,0-2 4,0 2 4,0 0-4,0-1-4,0 1 4,0-1-4,0 2-12,0 0-48,0-3 48,0 4 4,0-2-40,0 0 36,0-1 4,3 1 0,-3 0 8,0 0 8,0-2-8,0 1 0,0 0 0,0-2 0,0 1 12,0 0 36,0-1-40,0 2 68,0-2-28,0-1-40,0 2 0,0 0 0,0 0 0,0 0 0,0-3 0,0 6-8,0-6-4,0 4-8,0 0 4,0-1-40,0 0 40,0-3 0,0 6 0,0-6 8,0 4-4,0-2-4,0-1 0,0 2 8,0 0 4,0-2 4,0 2-4,0-1-4,0-1 0,0 2-8,0 0-4,0-2 4,0 2 0,0-2 0,6 1 4,-6 2 0,0-4-4,0 4 4,0-2 0,0-1-8,0 2 0,0-2 0,3 2 4,-3-3 0,0 4-40,0-4 36,0 6 4,0-4-4,0-1 0,0 2-36,0 0 36,0 0-36,0-1 40,7-1-40,-7 3 44,0-2-4,0 1 4,0 0-8,0-2-36,3 2 48,-3-1-4,0-1 0,0 3 4,0-4 0,0 1-4,0 2 4,6-2 0,-6 0 0,0 0 0,0 2-4,0-2 0,0 0-4,0-2 0,0 1 4,0 2 0,0-1 0,0-1 0,0 1-4,0-2 0,0 2-52,0 0 8,0 0-80,0 0 24,0 0 36,0 2 24,0-2 36,0 0-4,0 2-56,3-1 12,-3-1 52,0 3 4,0-4 0,0 1 0,0 0 4,0 2 4,0 0 4,0-3 0,0 4-8,0-4 0,0 1-4,0 3-4,-3-2 4,3-1-4,0 0 0,0 0-40,-6 2 44,6-4-8,0 4 0,0-2 4,0-1 0,-3 1 8,3 0 0,0 1 0,0-2 0,0 1 0,0 0 0,0-2 4,-7 2-4,7 0 0,0 0 0,0 0 0,0-2 0,0 1 0,0 2 0,0-1 0,0 0 0,-3-1 0,3-1 8,0 2-8,0 1 0,0-2 0,0 1-4,0-2 0,0 2 0,-6-2-4,6 2-40,0 0 36,0 0 4,0 0 0,0-1-68,0 2 72,0-1 0,0 0-4,0-1-52,0-1 48,0 0 0,0 2-36,0-2 36,0 3 8,0-2 0,0-1 4,0 0 0,0 0 8,0 0 52,0 0-12,0 0 0,0 0-36,0 0 40,0 0-44,0 0 0,0 0 0,0 0 4,0 0-4,0 0-4,0 0-4,0 0 0,0 0-4,0 0-4,0 0 0,0 0-4,0 0 4,0 0 4,0 0 0,0 0 4,0 0 0,0 0 4,0 0 0,0 0 4,0 0-4,0 0 0,0 0 4,0 0 0,0 0 4,0 0 0,0 0-4,0 0 52,0 0-48,0 0 36,0 0-40,0 0 64,0 0-24,0 0 16,0 0 32,0 0 24,0 0 60,-3 0 16,-3 0-52,-7 2-60,4-2 0,0 2 52,-10-2 32,0 4-48,4-2 24,-10 0-20,-3-2-64,7 1-60,2 2 4,-9-1-4,13 0 48,-4-1-48,0 1-44,1 1 32,-1-2 0,10 1-36,-4 0 0,4-2 40,6 0-44,-3 2-32,3-2-96,-3 0-12,6 0-40,0 0-32,0 0-100,0 0-48,0 0-72,0 0-28,0-2 0,0 2-24,0-2 108,0 0 24,0-2-384,6 2-572,-6 1-1041,0-1-159,3-3-236,-3 5-1373,0-1-471,-9 22 4004</inkml:trace>
  <inkml:trace contextRef="#ctx0" brushRef="#br0">28808 29058 5276,'0'0'4233,"0"0"-2325,0 0-396,7 29 52,-7-20-692,0 1 112,0-2-75,3 1 155,-3-3-360,0 1-312,0-4-72,0-1-4,0 0-84,0 0 52,0-2 56,0 0 48,0 0 112,0 0 80,0 0 28,6-4-28,-6 0-36,0-4-28,0-1-116,0-3-76,3 0-84,-3-3-36,0 0-44,0-1-100,0-1-48,6 2-12,-6 1 0,0 1-4,0 1-4,3 2-52,-3 2-24,0 3 20,7-1-8,-7 2-48,0 0-12,3 4-72,-3-2 0,3 2-24,3 0-16,3 0 52,-6 2 96,7 2 48,-1 1 40,-3 3-4,3 2 0,-5 0 12,-1 2 60,3 1 36,-3-2-36,6 5 0,-9-5-48,0 3-8,6-3 116,-2-1-56,-4-2-64,0 0-84,0-5-12,6 2 12,-6-2-36,0-3-108,3 0-136,-3 0-132,6 0-72,-3-3-124,3-5-376,-3-2-180,1-4-1380,2 3-4305,-3 0-1520</inkml:trace>
  <inkml:trace contextRef="#ctx0" brushRef="#br0">29205 28988 5136,'0'0'5361,"0"0"-3225,0 0-1220,0 0-164,0 0-20,0 0-4,0 0 181,0 0 331,0 0-388,0 0-496,0 0-288,-18-24-68,12 24 0,-4 0 44,-2 1 44,2 3-4,1 2 16,0 2 8,-4-3 40,4 3 72,-6 2 96,8-1 112,-2 3-24,0-2-28,0 1-60,2 1-72,-2 0-64,9-1-108,-3 1-60,-3-3 36,6 1-40,9-1 4,-3 1-4,4-2-8,-1-2 0,3-3-8,1 0-76,5-3-24,-2-3 24,2-2-40,-5-4 4,5-4-24,-5 4-28,-4-4 40,0-1 8,1-1 64,2 1 48,-3-2 12,-9 1 44,7 0 28,-4-1 16,3-1-40,-3-1-44,-3 1 44,0 0 24,6 0 88,-6 1 8,0-1-20,0 1-40,-6-2-56,6 4-52,-3-2-12,-3 2 12,6 1 12,-3 3 48,-4 1 12,7 1 4,0 2-16,0 4-56,0 0 8,-3 2 48,3 0-60,0 0-244,0 2-168,0 4 316,3 5 96,-3 5 364,0 3-36,7 2-52,-4 4-32,-3 3-52,6-3 40,-6 0-100,3-1 24,-3 0-72,6-5-36,-6 0-40,3-1 0,-3-2 0,0-5-8,0 0-12,0-3-84,0 0-24,0-4-84,0 0-100,0-2-108,0-1-84,3-1-76,-3 0-72,0-1-100,0-5-36,0-2-760,7 1-4529,-7-11-5464</inkml:trace>
  <inkml:trace contextRef="#ctx0" brushRef="#br0">28613 28944 808,'0'0'6341,"0"0"-3397,0 0-1280,0 0-640,0 0-172,0 0-24,0 0-360,0 0-68,0 0-32,0 0-108,-3-6-84,3 6-96,-6-1-76,3 1 0,3 0 60,-3 0 49,-4 1-13,4 1 48,-6 0 4,3 6 72,-4-2 136,7-1 188,-6 3-68,0 2-160,9-1-88,-3-1-60,-4 2-48,7-1-60,0-1-64,0 2-52,7-1 4,-4-1 0,6 2 40,-6-4 0,6-3 8,1 2 8,-1-2 76,0-3-36,1 0-48,-1 0 0,0 0 0,-6-3 8,7-2-8,-4 2-4,-3-3-56,3-2-24,-3 1-16,3-1-36,-2-2-24,-4 1 24,3 1 40,3-2 8,-6 1 28,0 1 60,0 0 40,0 2 84,0 2-52,0 0-8,0 2-16,0 1 40,0 1 44,0 0-44,-6 0-88,6 0-48,-3 0-88,3 3-36,0 5 172,-4 2 108,4 2 164,-6 1 36,6 1-40,0-1-8,0 1-40,0-1 0,0-2 12,6-1-16,-6 0-92,4-3-52,-4 1-72,9-2 0,-9-2-8,0 0-52,3 0-12,3-3-16,-3-1-80,-3 3-140,0-1-96,0-2-120,6 0-32,-6 0 40,4-2-276,-4-2-773,0 0-2703,0-2-2373</inkml:trace>
  <inkml:trace contextRef="#ctx0" brushRef="#br0">29804 29075 4548,'0'0'2341,"0"0"-925,0 0-416,0 0-16,0 0 136,0 0-108,0 0-220,0 0-192,0 0-180,0 0 160,0 0-212,12 3 220,-3-3 181,1 0 379,2 0-24,4 0-328,-4 0-124,10 0-60,3-2-52,-4-1-88,7-2-12,0 2 52,3-1 236,-3 0-132,3 2-460,-3 0-156,-3 0-48,-7 2-12,7 0-36,-9 0 12,-1 0-48,-2 0 8,-4 0-8,0 0 48,-6 0 0,3 0-72,-6 0-124,4 0-36,-4 0 64,0 0 8,0 0-60,0 0-72,0 0-108,-4 0-212,4-2-232,-6 2-860,3-1-3569,0-1-3900</inkml:trace>
  <inkml:trace contextRef="#ctx0" brushRef="#br0">29897 28631 340,'0'0'3052,"0"0"-996,0 0-751,0 0 267,0 0 228,0 0-308,15 28-224,-15-14-56,3 5-228,4 3-140,-7 0 73,3 4 39,3-1-164,-6 0-324,0 0-76,3-2-36,-3-2-172,0-4-36,6 1-52,-6-4-48,3-5-48,-3 1-8,0 0 4,3-4-68,-3-1-52,7-1-32,-7 0-128,0-2-144,0-2-176,0 0 100,0 0-328,0 0-1009,0 0-3283,0-6-3513</inkml:trace>
  <inkml:trace contextRef="#ctx0" brushRef="#br0">29953 29216 3892,'0'0'2877,"0"0"-773,0 0-812,0 0-400,0 0-84,0 0-12,0 0-120,0 0-140,0 0-196,0 0-60,-10-3-76,7 3-4,3 0-60,-6 0-64,3 1-64,-3 1-4,3 2 4,-4 0 104,-2 0-16,6 0-52,-3 2 16,-7-3-40,10 3 168,-3-2-4,3 4-16,-6-2-20,2-1-36,4 1-27,-3 0 11,6 0 0,0 1 0,-3-1-24,-3 2-16,6 0 16,0-1 0,0 1 24,6 0-40,-3 0 16,-3 0 24,6-5-16,-3 5 16,7-2 24,-4-3-24,3 2-24,-6-2-4,10-1-20,-4-2 8,-3 0 52,4 0-28,-1-2-20,0-4-52,-6 3-12,7-3-8,2-4-80,-3 2 16,1-1-16,-4-1 4,3 2-56,-6-1 32,0 3 32,3-2 24,-6 2 52,0-1 84,0 3-20,0-2 32,0 2-88,0 0-8,-6 1-64,3-1 56,0 1-80,-3 0-48,3 1 36,-7-2 40,4 4-16,-3-2-48,9 2 24,-12-2 12,5 2-24,4 0 64,0 0 48,-6 0 0,3 0 0,3 0-4,-4 0 4,-2 2 4,6 0 4,-3-2-4,-7 2 44,13 0 4,-9 0 24,6 1 24,-3-3 60,3 5-24,-4-3-48,4-2-76,-3 3 48,6-3-60,0 3 0,0-2-84,0 1-4,-3 0 0,3-2 28,-6 4 52,6-2 8,0 2 4,0-2 56,0 2 16,0-3-16,0 4 40,0-2-12,0 1-76,0 0 76,0 0-28,0 2 4,0-3 8,0 3 4,0-2 48,6 2-28,-3 0-8,-3-1 24,0 1-52,0 0 28,6 0 12,-6 0-16,0-3 4,0 5-16,0-2 40,0 2 8,0-3 4,0 3 24,0 0-36,0 0 8,0 0-44,0-3-16,0 3 12,0 0 16,0-1-16,0 0 0,0-2-60,0 4 100,0-3-52,0 2 16,0 0 8,0-3 0,0 5 16,0-2-28,0 1 0,0 1-12,0-2-48,0 1 64,-6-1-28,6 0 0,0 0-36,0-5 0,0 5-8,0-2-4,-3-2-8,-3 0 0,6 0-40,0-2 0,0 0-12,0 0 8,0 0-20,0-2-24,-3 0-52,3 0-48,-6 0-84,2 0-76,4 0-96,0 0-140,-6 0 160,3-4-148,3 2-492,-3-2-1057,3 2-811,0-2-1648,0 0 527,0 0 1269</inkml:trace>
  <inkml:trace contextRef="#ctx0" brushRef="#br0">30678 29422 992,'0'0'5321,"0"0"-3113,0 0-1016,0 0-376,0 0 60,0 0 72,0 0-116,0 0-96,0 0-76,0 0-168,0 0-300,0 0 208,0 0 116,-3 0 125,3 0 167,-9 4-28,3 0-228,2-3-168,-5 4-80,3-2-20,-3 5-16,-4-2-72,4-1 0,6 5-52,-6-2 4,2 1-16,4 4-8,-3-4-64,6 2 0,-3-1-52,3-2-8,0 2-72,3-3 64,-3-3 4,6 2 4,4-3 0,-7-3 72,6 0 12,0 0 40,4-5 8,-4-3-20,6-3-28,-5-1-24,2-6-52,1 5-8,-7-2-72,3-3-52,-6 1-32,3-1 8,-3 3-56,4-2-28,-7-2-60,0 1-12,0 1-112,0-1 144,-7 3 184,4 2 88,-3 1 84,3 2-84,-6 5 0,-1-1 0,1-1 76,-3 4 8,2 3-36,-5 0-40,6 0 0,-4 0-4,4 2 4,0-1 0,-1 2-8,7-1-48,-3 0-60,6-1-88,0-1-40,-3 0-80,3 0-4,0 0-152,3 0-232,-3 0-380,6 0-329,-3 0-131,4 0-260,2 0-1232,-6 0-1625</inkml:trace>
  <inkml:trace contextRef="#ctx0" brushRef="#br0">30855 29319 3420,'0'0'2385,"0"0"-613,0 0-516,0 0-40,0 0-28,0 0 44,0 0-120,0 0-148,0 0-472,0 0-40,0 0 112,-3-6 81,3 6 127,0 0 8,3 0-324,-3 0-224,0 4 28,3 1 132,3 5 160,3 0 20,1 4-192,-7-1-116,6 4-44,7-1-84,-13-1-92,9 0-44,-3-1-100,1-2 28,-1-3-24,0-1-28,1 0-44,-4-5-64,-3 3-36,6-4-12,-6-2-52,-3 0-108,0 0-76,0 0 200,7-2-128,-7-4-348,0-3-1125,0-1-1967,0 1-116,0-5 995,0 2-1607</inkml:trace>
  <inkml:trace contextRef="#ctx0" brushRef="#br0">31029 29282 9429,'0'0'2976,"0"0"-1776,0 0-744,0 0 484,0 0-288,3 27 457,-3-14 219,6 3-344,-6 3-384,0 2-132,0 1-16,0 1 20,0 2-20,0 0-160,0-2-124,0 0-168,0-2-8,0 1-112,0-7-12,0 1-28,0-5 16,0-3-64,0 2 36,0-4-60,3-3-96,-3 1-184,0-2-188,0-2 100,0 0-216,0 0-628,0 0-2625,0-8-4888</inkml:trace>
  <inkml:trace contextRef="#ctx0" brushRef="#br0">25072 25282 2112,'0'0'1616,"0"0"-936,0 0-212,0 0 265,0 0 243,0 0-16,0 0-52,0 0-156,0 0-68,0 0-24,0 0 88,0-6 48,3 6 12,-3-2-44,0 2-28,0 0-192,0 0 8,0-3 140,0 3 49,0-1 239,-3 1-300,3-2-372,-6 0-160,3-2-100,0 2-36,-7 2-4,1-2-8,0 2-4,-1-1 4,-8 1 60,9 0 12,-4 0 124,4 0 12,-7 0 0,7 1-12,3 1-36,0 4 24,3-4-28,-4 4-20,7-3-16,0 4-112,0-2-8,0 3 0,10 0 12,-4 1 36,6-1 72,1-2-48,2-2 4,-2 0-64,-1-2-4,7-1 0,-10-1 0,6 0-8,-5-1-8,-7-4 0,6 4 8,0-3 4,-5-2 56,-4 0 24,6 1 4,-3-5-40,-3 2-12,0-6-36,0 5-8,0-6-92,0-1-80,0-1-124,0-3-28,0-1 16,6 0-52,-6 0 148,0-3 112,3 5-88,-3 0 144,0 1-8,6 1 60,-6 6 148,0-2 96,0 7-72,0-1 84,0 3-48,0 2 60,0 1-12,0 1-84,0 0-172,0 0-172,0 0-180,0 6-112,0 2 464,0 3 172,3 2 144,-3 4 64,7 5-64,-4-3-72,-3 1-88,3-1 76,3 0-40,-3-2 16,3 1-100,-3-3-36,4-1-60,-4 0-12,-3-3-96,6-2 36,-6 1-36,3-4 12,-3-1-4,6 1-68,-6-4-88,0 3-48,0-4-84,0 1-76,0-2-100,0 0-108,0 0 228,0 2-232,0-2-392,-6 0-1725,6-2-1975,-3 2-1877,-3-8 3729</inkml:trace>
  <inkml:trace contextRef="#ctx0" brushRef="#br0">25298 25152 6777,'0'0'3992,"0"0"-2656,0 0-516,0 0-16,0 0 196,0 0-456,0 0 96,0 0-23,0 0-141,0 0-116,7 0-100,-7 0-12,0 4 136,3 0 120,-3 4 160,3-1-112,3 1-28,3 2-84,-6 1-28,7 1-96,-4-3-36,-3 3-72,6 0-28,-2-3-84,-4 1-96,6-2 0,-9 0-96,12-3-72,-12 3 96,7-4 8,-4 0-56,-3-3-60,0 4-136,6-5-100,-6 1-48,0-1-96,0 0-128,0 0 224,0-1-264,0-5-1621,0 2-5015,0-8-965</inkml:trace>
  <inkml:trace contextRef="#ctx0" brushRef="#br0">25413 25094 8625,'0'0'3140,"0"0"-1708,0 0-908,0 0-32,0 0 220,0 0-336,0 0-36,0 0-40,0 0-72,0 0 53,0 0 103,-6 37 200,3-24 396,-6 4 4,-1 5-140,1-3-308,-3 2-120,2-1-76,-5 1-72,5-3-40,-2-3-92,3 0-76,6-2-60,-7 1-144,4-4 56,3 0-80,-3-3-52,6-3-156,-3 2-148,3-4-220,0-2-176,0 0 404,3 0-300,3-4-2221,-3-2-5087,6-7 1591</inkml:trace>
  <inkml:trace contextRef="#ctx0" brushRef="#br0">25853 25179 1616,'0'0'6109,"0"0"-3273,0 0-1036,0 0-432,0 0-292,0 0-408,0 0 140,0 0 77,0 0 403,0 0-424,0 0-264,0-10-112,0 10-48,0 0-28,0 0-48,4 0-72,-4 0-120,0-1-76,9-1 12,0 2 24,0-5 88,1 5 72,2-1 116,7-1 88,-1 0-120,1 0-64,-7 0-72,10 0-80,-3-1-64,-1-2-84,1 4-8,0-6-4,-7 6-72,3-1-24,-2 0 8,-4-2-32,0 4-36,-5 0 12,2-2-12,-3 2 0,3 0-4,-6 0 28,0 0-12,0 0 0,0 0-28,0 0-56,0 0-124,0 0-60,0 0-60,3 0-16,-3 2-48,0-2-60,0 2-52,0 2-336,0-2-700,0 1-1177,-3 3-1163,3-4-1085,0-23 205</inkml:trace>
  <inkml:trace contextRef="#ctx0" brushRef="#br0">25937 24978 3952,'0'0'3165,"0"0"-597,0 0-1560,0 0-316,0 0 56,0 0-8,0 0-140,0 0-52,0 0-168,0 0-128,0-15-60,0 15 8,0 0-136,0 0 160,6 0 80,-3 0 24,-3 4 64,0 6 169,7 1 223,-7 5 340,3 5-204,-3 4-140,0 4 0,0-1-232,0 4-184,0-3-84,0-2-4,0-6-104,0 2-88,0-5-36,0-4 60,0 2-96,0-5-12,0 2-4,0-4-56,0-1-24,6-3 36,-6 3-24,0-6-76,0 2-92,0-2-88,0 0-144,0-2-172,0 0-200,0 0 24,0 0 20,-6 0-832,6-4-4521,-3-2-2628</inkml:trace>
  <inkml:trace contextRef="#ctx0" brushRef="#br0">26877 25250 1656,'0'0'5717,"0"0"-2933,0 0-1056,0 0-372,0 0-188,0 0-512,0 0 64,0 0-15,0 0-169,0 0-140,0 0-96,-3-7-52,3 7-88,0 0-24,3 0-24,-3 0 12,6 0 24,-3 0 48,6-2 72,1 2 260,2-2 220,7-2-164,-1 2-72,4 0-28,3 1 64,-4-4-100,7 2-196,-6-2-32,9 2-52,-12 1-72,2-2-96,-2 2-12,0 2-60,-4-2-12,-3 2-36,1 0 8,-4-2 28,-3 2 12,4 0-12,-7 0 24,3 0-24,-3-1 32,-3-2-32,0 3-36,3-2-48,3 2-40,-6 0-84,0-1-96,3 1-72,-3 0-100,0 0-188,0 0 160,0 0-508,-3 1-1501,3 1-2011,-9 4-156,9-4 627</inkml:trace>
  <inkml:trace contextRef="#ctx0" brushRef="#br0">26976 24822 3284,'0'0'3281,"0"0"-553,0 0-1244,0 0-416,0 0-68,0 0-108,0 0-168,0 0-220,0 0-100,0 0 60,9-15 28,-9 15-27,0 0-41,0 0-64,0 0-112,0 1-176,0 1 76,0 6 188,0 1 228,6 7 224,-6 2-188,0 1-164,0 0-80,4 5-64,-4-2-4,0 2-20,6-3-84,-6-4-64,0 1-36,3-3 16,-3-3-100,0-3 0,0 1-16,6-2-68,-6 0 0,0-5-60,0 1-16,0 0-44,0-2-40,0 0-156,0-2-200,-6 2-216,6-2 104,0 2-240,-3-2-777,-3 0-3283,6 0-1433</inkml:trace>
  <inkml:trace contextRef="#ctx0" brushRef="#br0">27584 25004 6909,'0'0'2980,"0"0"-1276,0 0-616,0 0-116,0 0-36,0 0-404,0 0 48,0 0-116,-25-14-59,19 14-133,-4 0-72,1 4-36,0 1-16,-4 3 12,4 2 76,0-1 72,-1 4 28,1 0 32,0-2-36,6 1 0,-7 0-36,10-3-128,-6 1-44,6-4-112,0-1 60,6 1-8,-6 0 56,13-4 28,-7 0 36,3-2 36,1-2 8,2-4 4,-3 1-24,10-3-64,-10-4-44,4 0-60,-4-1-40,0-1-100,4-1-68,-4 0 36,-9-1-28,6-1-156,-6-3 36,0 1-24,0 2-100,0-2 60,-6 1 0,6 1 124,-9 1 108,6 5 40,-7 1-28,1 0 100,0 3 4,-1 0-4,1 2 0,0 1-12,-4 2 4,4 0 4,0 2 4,6 0 12,-7 0-4,1 0-8,3 2-60,6-2-4,-3 2-84,-3-2-172,6 0-248,0 2-392,0-2-1069,0 4-403,6-2-688,-3-1 328,3 4-89</inkml:trace>
  <inkml:trace contextRef="#ctx0" brushRef="#br0">27776 24932 5765,'0'0'2624,"0"0"-1056,0 0-768,0 0 48,0 0 320,0 0-36,0 0-280,0 0-512,0 0-116,0 0 28,0 0 152,0 23 189,0-11 127,0 1 136,0 1-204,-6-1-148,6 3-84,0-3-28,0 1-112,0-3-60,0-1-16,0-2-44,0 0 36,6-5-16,-6 3-8,0-4-16,0 0-8,0 0-16,0-2 16,0 0 20,0 0 16,0 0 44,0 0 76,0 0 68,0 0 40,0 0-36,0 0-52,0-4-84,0 0-140,0-2-64,0-2-36,0-1-88,-6-3-20,6-3 36,0-3 64,0 1-52,0-2 12,6-4-24,-6-2 64,0-2-88,3 0-36,-3 0 24,6 0 48,-6 0-52,3 3 52,-3 5 12,7 1 48,-7 7-4,0 1 12,0 3-4,3-1-4,-3 4 48,0 0-40,0 2-8,0 2-40,6 0-140,-6-2-124,3 2 4,6 0 56,-6 2 88,7 0 12,5 4-16,-6-2-32,1 2 32,2 1 28,1 1 48,-4 0 32,0-1-32,-3 4 24,4 0-12,-7-1 24,6-1 40,-6 1-52,3 1 60,-3-1 8,-3 2-8,0-3-4,-3-1-8,-3 2 12,3-1 8,-6-3 68,6 3 44,-7-1 12,1 0 4,3-2-4,-3-1-20,-4 1-16,4-4 24,6 3 12,-3-4-44,-4 1-88,7-2-8,3 2-104,-6-2-20,6 0-88,0 2-144,0-2-108,0 0-188,0 0 88,0 0-252,0-2-1088,6 0-4785,-3 0-1632</inkml:trace>
  <inkml:trace contextRef="#ctx0" brushRef="#br0">27494 25249 364,'0'0'4260,"0"0"-2099,0 0-861,0 0-468,0 0-32,0 0 208,0 0-56,0 0-180,0 0-288,0 0-216,-10 0-52,10 0 52,0 0 100,0 0 128,0 0-144,0 0-60,0 0 24,0 0-4,0 0-12,0 0-7,0 0-53,7 0-104,-7 0 36,9 1 40,-6-1 424,6 0 228,4 2-176,5-2-100,1-2-4,3 1 52,2-1-40,-2-2-88,9-2-108,-3 2-72,3-1-76,-3 0-56,3 2-64,-6-1-88,0 0-44,-10 4-120,4-2-124,-7 2 76,-3 0 84,-5-2 72,5 2 0,-9 0-72,6 0 20,-6 0 4,0 0 52,0 0 0,0 0-76,0 0-160,0 0-140,0 0-140,0 0-132,-6 0-272,3 2 180,-3-2-1204,-4 4-4853,7-2-1292</inkml:trace>
  <inkml:trace contextRef="#ctx0" brushRef="#br0">29081 24934 7629,'0'0'3860,"0"0"-2196,0 0-836,0 0-280,0 0-172,0 0 168,0 0 56,0 0-91,-31-8-185,25 14-100,-6-2-28,9 3 52,-7 3 100,1 0 112,0 4-20,2-1-108,-2-2-48,9 3-40,-9-4-72,9-1-12,0 1-64,0-2-32,9-1-16,-9 1 0,9-4 52,1 0 44,5 0 16,-5-4-4,5-2 4,-6-4-76,7-2-20,-4 0-60,-2-3-4,2 1-8,-3-3-4,1-1 4,-4 1 8,-3-1-76,-3-3-20,0-1-64,0 1-32,0-1 80,-3-1 100,-3 2-48,2-1 0,-2 2-52,-6-2-36,3 3-24,-1 1 40,1 2-4,-3 1-24,2 3-72,1 0 36,0 5 96,-1-2-8,1 4-40,6 1 12,-3 0 60,3 0-120,3 0-64,0 1-236,0 1-188,0 3-509,0-4-907,0 5 516,0-2-208,0 4-408,3-2-701,-3-3-243</inkml:trace>
  <inkml:trace contextRef="#ctx0" brushRef="#br0">29382 24735 2568,'0'0'3985,"0"0"-1517,0 0-1164,0 0-284,0 0-32,0 0-120,0 0-104,0 0-80,0 0-192,0 0-316,0 0-88,-19-16-48,13 21-40,-3 0 0,-3 3 0,2 1 164,-2 7-64,3 2 212,-7-1 181,7 4 243,-4 4 80,10 2-36,-6 0-240,3 0-148,3 0-124,3-1-132,0-4-88,0 0-48,3-7-40,6 1 40,-3-5 0,0 1-4,4-2-4,5-5-152,-5 1 12,-1-4-72,3-2-160,-2 0-196,2 0 96,-3-4-376,-3 0-1113,4 1-1863,-7-2-956,3 2-277</inkml:trace>
  <inkml:trace contextRef="#ctx0" brushRef="#br0">29590 24878 5076,'0'0'3277,"0"0"-781,0 0-992,0 0-392,0 0-60,0 0-544,0 0 8,0 0 60,0 0 17,0 0-93,0 0 44,-10-23-184,7 21-260,-3 0-100,-3-2-8,-4 4 8,4 0 16,-6 0 68,5 4-32,4-2-4,-3 1-44,0 2 56,2-2 40,-2 3 60,9-2-24,-3 4-80,-3-1-56,3 1 0,3 2-12,3-1 8,3 1-4,-3-2 4,6 1 4,1-2 12,5-2 0,-9-1 52,10 0-60,-7-4 8,0 0 48,1-2 28,-1-2-16,0 0-60,-6 1 76,1-4-16,5 1 0,-9 3-68,0-5 120,6 5 24,-6-4-64,0 4-84,0-3-60,0 0-52,0 4-8,-6 0 20,6 1 52,0 1-52,0 0-84,0 0-48,-3 0-76,-3 1 24,2 3 284,4 2 100,0 2 156,0 1-44,0 3-104,0-3-44,0 5-16,0-1 64,0 3 72,0 0-100,4-3 28,2 4-16,-6-3 4,3-1-16,-3 1-36,0-1 52,0-3 72,0 1-16,0 1-44,0-2 8,-3-2 40,-3 0-12,2-3-52,4 3 0,-3-2-20,3-3 20,-6 2 12,3-2-20,-3-1-4,3 2 24,-3-2-48,-4 0-48,10-2-4,-9 0-8,6 0-60,-6 0-96,9 0-136,-7 0-124,4-2-84,3 2-48,0 0-104,0-2 208,0-2-372,0 2-2329,3-1-4071,7-5-221</inkml:trace>
  <inkml:trace contextRef="#ctx0" brushRef="#br0">29695 24751 6869,'0'0'4380,"0"0"-2532,0 0-832,0 0-244,0 0-244,0 0 140,0 0 85,0 0-105,0 0-40,0 0-240,-9 5-132,12-2-28,3-2 88,-3 3 24,0 0 72,13 0-40,-4-3-44,-2 4-80,8-3-32,-5-1-12,5-1-40,1 0-32,-7 0-40,7 0-24,-4 0-40,-2 0-4,2 0 0,-2-1 8,-4 1 48,-6-2 0,6 2-8,-9-3-4,7 1 12,-7 2 72,0 0 64,0 0 96,0 0 264,0 0-84,0 0-208,0 0-264,-7 0-60,7-1-280,-3 1-56,3 0 20,-6 0 12,6 3 36,-9 2 48,9-2 76,-3 3 104,-4 2 100,4 2 76,3-1 32,-3 2 100,-3 3-4,-3 0-8,6 1-4,-4 1-84,-2-3 40,9 4-76,-9-1 84,6-3-32,-7 3-52,10-2 12,-9-1 0,9-2-24,-3-1 12,-3 2 12,3-1-20,-3-1-4,2 0-12,-2-3-36,6 1-4,-3-2 0,-3 0 52,6 0-56,0-3-4,-3-1 0,3 2 0,0-2 12,0 0-12,3 2 0,-3 0 12,9-3 84,-3 4-24,4-3 24,-7-1-48,6-1-32,4 2-4,2 1-4,-6-3 0,4 0-8,2 0 0,-9 0-4,10 0-4,-7 0-56,1-3-32,-7 1-60,6 2-48,-3-1-76,-3-1-132,-3 2-96,0-3-60,0 3-80,0-2-144,0 1-4,0-1-928,-3-2-4741,-3 2-1884</inkml:trace>
  <inkml:trace contextRef="#ctx0" brushRef="#br0">29745 24928 1616,'0'0'2712,"0"0"-587,0 0-253,0 0-204,0 0-132,0 0-152,0 0-288,0 0-288,0 0-240,0 0 48,0 0 101,0-5 267,0 5 140,3-2-252,-3-1-224,0 3-160,6-2-100,-6 2-36,3 0-84,0-1-48,4 1 20,5-2 40,-3 2 8,7 0 28,-4 0-24,7 0-52,-7 0-36,4 0-68,-4 0-52,0 0-28,4-3-56,-4 3-48,-2-1-60,-1 1-28,0 0-56,-6 0-24,4-2-4,2 2-92,-6 0-136,-3 0-160,0 0-156,0 0-236,0 0 252,0 0-568,-3 0-2933,-6 2-1199,9-1-617</inkml:trace>
  <inkml:trace contextRef="#ctx0" brushRef="#br0">30070 24648 7841,'0'0'4296,"0"0"-2676,0 0-860,0 0-292,0 0-216,0 0 204,0 0 124,0 0 57,0 0 23,0 0 204,22 35-188,-16-21-84,4 1 32,-7 0-76,6 4-100,-3 1-84,-3 1-96,-3 0-60,3-2-16,-3 7-80,0-5 80,0 2-60,-3 1-60,3-2-20,-3 2 8,-3-1-48,-3-1-4,6-2 52,-7 0 0,4-1 12,3-3-60,-3-1-12,-3-3 0,5-1-84,-2-2-48,3-1-136,3 0-168,-3-2-160,3-2-168,0-3-288,-6-1 84,6 0-540,0 0-4401,0-1-2132</inkml:trace>
  <inkml:trace contextRef="#ctx0" brushRef="#br0">28337 25106 7917,'0'0'3092,"0"0"-1564,0 0-724,0 0-204,0 0 72,0 0-232,0 0 192,0 0-4,0 0-127,0 0-129,-12-18-24,12 18 36,0 0 0,0 0-148,0 0-236,0 0-64,3-1-72,6 1 136,0 0 12,1 0 384,11 1 36,-5-1 8,3 2 12,2 2-24,-2-2-48,-1-2-100,4 2-124,-3-2-84,-7 0-72,7 0-64,-10 0-8,3 0-36,-2 0-4,-1-2 4,-3 2-28,-3-2-32,4 2-88,-4 0-172,-3-1-52,0 1-24,0 0 172,0 0-184,0 0-204,0-3-1221,-3 3-1907,3 0-1456,-7 0 235</inkml:trace>
  <inkml:trace contextRef="#ctx0" brushRef="#br0">26967 25441 560,'0'0'5645,"0"0"-3161,0 0-1256,0 0-400,0 0 172,0 0 192,0 0-184,0 0-196,-25 0-500,19 0-48,3 5-36,-7-3-40,4-1 0,6 4 28,-9 0 49,6-1-13,-4 0-4,4 4-12,0-1 36,3-1 4,-6 0-4,6 3 0,0-1-100,0 0-36,0 0-24,0 1-28,6-1-36,-3-1 52,-3-1-40,10 4 28,-1-4-40,-6-2 28,6 2-4,1-5-12,-1 4 16,0-3 20,-6-2 28,4 0 0,5-5-4,-6 3-8,-3-4-40,7 1-64,-4-1-8,-3-2-4,3 3-56,-3-1 0,-3-2-40,3-2-8,3 4-52,-6-1 12,0 1 0,0-2-12,0 1 24,0 1 76,0 0-40,-6 0 16,3 1 76,3-1 4,-3 4-4,-3-4-4,3 4 4,-3-1-4,-4-2 4,7 4 0,-3-1 8,-3 2 8,6-2-8,-7-1 0,7 3 4,-6 0 44,3 0-40,-4 5 4,7-3 36,-3-2-48,3 1-72,-6 1-64,9 2 12,-10-2 24,10 0 16,0-2-4,-3 4 16,3-2 8,-6 0 52,3-1 0,3 4-48,-6-3 8,6-1 44,0 1-4,-3 2-64,3-2 68,0 0-40,0 0 40,0 0-4,-7 2 8,7-2 0,0 4 4,0-5 48,7 5 40,-7-2 36,0 2-28,3-4-20,-3 4-16,6-3 16,-6 3-28,3-2-44,-3 2 8,6-2 52,-6 2-60,3-3 44,-3 3-40,0-2 4,0 2 0,0 0 76,3-1-28,-3 3 28,7-2 24,-7 2 48,0-3-40,0 3 28,0-2-24,3 2 0,-3-3-52,6 3-24,-6 2-36,3-2-4,-3-1 68,0 1-64,0 2 72,0-1-36,0-1-40,0 2 56,0-1-52,0 3-8,0-4 44,0 3-44,0-1-4,0-3-4,6 1 0,-6 2 4,0-4 0,0-3 0,0 4 4,0-6 44,0 4-40,-6-4 4,6 1-4,0 0-8,0-2-4,0 0-152,0 0-4,-3 0-12,-3 0-12,3 0-48,3 0-64,-7 0-84,4 0 80,3 0-132,-3-2-212,-3 2-485,6-2-787,0 1-88,0-2-756,0 1-1577,0 2 1169</inkml:trace>
  <inkml:trace contextRef="#ctx0" brushRef="#br0">27590 25557 5016,'0'0'3265,"0"0"-1285,0 0-1064,0 0-56,0 0 280,0 0-48,0 0-484,0 0-204,0 0-40,-31 0-24,22 5 0,-1 0 1,4-1 31,-3 2 212,-4 1 60,4 0-116,0 0-96,6 3-64,-4-5-12,-2 3-4,9 0-96,-3-2-108,3-1-136,0 1 60,3 0-20,3-2 20,4-1 48,-1 0 4,-3-1-4,10-2 16,-4-5 8,4 2-12,-4-5-32,0-1-28,4 1-12,-7-2-60,4-1-8,-4-1-76,-6 0 0,3 1 8,-3 0 16,3-3 0,-2 0-24,-4-1 0,-4-1-100,-5 3-24,9-3-108,-9-1 48,0 2 132,-1 1 124,1-2 12,0 7 48,-4 1 196,4 3-60,-3-1-112,-4 2-12,4 0-60,-7 4-64,10 0-92,-1 0 68,1 0 88,0 0-8,9 0-100,0 0-160,0 0-112,0 0-184,0 0 72,0 2-224,6 2-264,-3-2-613,6 2-103,1-1-528,-1-1-1852,0 3-877</inkml:trace>
  <inkml:trace contextRef="#ctx0" brushRef="#br0">27748 25449 7505,'0'0'4224,"0"0"-2368,0 0-792,0 0-384,0 0 164,0 0 9,0 0 163,0 0-424,0 0-260,0 0-108,0 0-40,-3-21 0,3 21-12,0 0-64,0 0-48,0 0-60,0 0-112,0 0-48,0 4 64,3 2 96,-3 2 208,0 0 24,9 3 12,-9-1-36,13 1-48,-7-3-4,-3 1 4,6 1-64,-2-2-48,2-2-36,-6-3 0,6 2 40,4-2 20,-4-1-60,-3-2 0,3 0 60,1-4 0,-7-2-64,6-1-8,4 1-84,-7-6 36,-3 4-84,3-3-4,-6 1 88,0-1-12,3-3-40,-3 1-20,0-1-28,0 3 80,0 1 68,0 2 72,0 5 4,0-2-16,0 5-4,0 0-56,0 0-72,0 5 72,0-2 24,0 7 184,0 4 144,-3 3 12,3 4 36,-6 4 304,6 2-16,-9 0-192,5 1-120,-5-1-172,9-2-72,-6-2-132,3-4-12,3-2-48,-3-3-12,3-3-24,0-1 0,0-4-60,0-2-4,0 0-104,0-2-184,0-1-180,0-1-184,3-1-112,-3-5-68,9 0-248,-9 0-4493,13-9-3728</inkml:trace>
  <inkml:trace contextRef="#ctx0" brushRef="#br0">29450 25596 2552,'0'0'2332,"0"0"-547,0 0-613,0 0 228,0 0 124,0 0-48,0 0-172,0 0-252,0 0-320,0 0 12,0 0-15,-6-2 179,3 2-204,-6 6-224,-1-2-136,1 3-12,-6 3 24,8 0 48,-2 2-4,0 1-60,-1-3-96,4 4-84,3-3-88,3-2-60,0-1-4,0 0-8,3-3 0,3 1 4,7-4 104,-4 0 4,4-2 32,5-2 16,-2-1-28,-4-3-36,-3-4-36,4 0 16,-4-1-16,0-3-48,1 3 36,-4-1-44,-6-1 68,0-1-68,0-1-4,0-1-8,0 0-148,-9 2-4,2-4-8,-2 1 8,6 1-8,-6-1-64,-1 3 28,1 0-16,0 5 148,-1-1-16,1 2-20,0 7-40,0-3-84,5 0 52,-5 4-28,0 0 36,6 0-36,3 0-48,0 0-76,0 0-24,0 0-200,0 0-164,0 2-561,0 0-703,3 2 788,3-3 392,3 4-584,-6-2-1148,7-1-1469,2 2-347</inkml:trace>
  <inkml:trace contextRef="#ctx0" brushRef="#br0">29649 25527 5869,'0'0'4436,"0"0"-2404,0 0-884,0 0-156,0 0-412,0 0 124,0 0-7,0 0-89,0 0 40,0 0-264,0-4-212,0 4-124,0 0 4,0 4 120,0-1 148,3 5 36,-3 2-24,9-1-16,-9 1-56,6 1-16,-3 2-48,4-4 32,2 1-32,-6-1-72,6-1-40,1-3-24,-1 2 0,-6-1 64,6-3-64,-2 1-60,-4-2-84,3 0-16,-3-2-8,-3 0-148,0 0-84,0 0-148,0 0-100,0 0-88,0 0 232,0 0-248,0-4-945,0-2-3067,0 3-1617</inkml:trace>
  <inkml:trace contextRef="#ctx0" brushRef="#br0">29779 25529 6869,'0'0'5072,"0"0"-3144,0 0-1004,0 0-532,0 0-92,0 0 180,0 0 249,0 0 55,0 0 80,9 36-220,-9-18-116,0-1-16,-3 2 124,-3 1-100,6 0-124,-3 1-12,-3-2-60,3 0-108,3-3-88,0-3-36,0 2-32,-7-5-72,7 0-4,0-3-4,0 1-60,0-4-20,0 2-60,0-3-88,0-1-68,0-2-128,0 3-104,0-3-164,0 0-184,0 0 264,0-3-504,0 1-3657,0-1-3984</inkml:trace>
  <inkml:trace contextRef="#ctx0" brushRef="#br0">29063 25349 2940,'0'0'2136,"0"0"-663,0 0-433,0 0 88,0 0 0,0 0-224,0 0-340,0 0-292,0 0-108,0 0 44,0 0 72,0 0 80,0 0-28,0 0-24,0 0 20,6 0 28,-3 0 28,3 0 108,-3 0-164,3-2 164,1 2 84,2-1-7,6-2-85,-2 1 184,2-1-12,-2-3-116,5 4-108,-5-4-104,5 4-120,-5 0-120,5-2-88,-8 2-124,5 2 40,-9 0 72,4 0 4,-1-2 8,0 2 8,1 0 4,-1-1 36,0 1 12,1 0 28,-1-2 68,3-1-8,-6 2 24,7 1 24,-4-2-16,0 0 16,10-2 0,-7 4 8,4-2-20,-7 0-40,4 2-84,-1-4-60,4 4-4,-7 0-56,0 0-12,-6-2-12,7 2-4,2 0 4,-6 0-60,-3 0 44,3 2 16,-2-2 24,2 0 48,-3 2 4,3 0 8,-3-2 0,6 2 12,-9-2 96,13 0-32,-7 0-16,3 0 0,1 0-12,-1 0 12,0-2-12,-2 0 4,2 0 8,6 0-52,-5 2-8,-7-2-8,6 1-40,0 1 40,-6 0-44,4 0 40,5 0 0,-12 0-48,9 0 56,-9 0 4,7 0-8,-4 0-4,3 0 4,-3 0 4,6 0 4,-9 0 4,10 0 44,-7 0-36,6 1 72,0-1 16,-3 0 32,-2 0 4,5 0 32,-3 0 12,-3 0 16,6 0 32,1 0 100,-7 0-100,3 0-104,-3 0-116,3 0-8,-3 2-4,4-2-4,-7 0-4,3 0-48,3 2 8,-3-2 40,3 2-36,-3 0 36,-3-2-36,3 2 40,7 0 0,-10-2 8,9 4 8,-9-4 40,6 2 12,4 0 4,-7-2 8,3 0-12,-3 1 12,6-1-12,-9 3 12,10-3 0,-1 0-24,-6 2-36,6-2 36,-3 0-40,-2 0-8,2 1-48,3-1-24,-6 2 24,-3-2-12,9 0 12,-5 0 0,5 0 36,-9 2-36,9-2 48,-9 0 12,6 0 60,4 0-24,-7 0-36,3 0 48,-3 0-48,0 0 36,3 0-40,-2 0 0,5 0-8,-9 0-12,0 0-96,6 0 12,-3 0 0,-3 0-24,0 0-40,0 0-56,0 0-76,0 0-60,0-2-48,0 2-60,0 0-52,0 0-108,0 0 32,0 0-36,0 0-460,0 0-2005,0 0-2047,0 0-1221</inkml:trace>
  <inkml:trace contextRef="#ctx0" brushRef="#br0">24545 24683 2812,'0'0'4033,"0"0"-1765,0 0-704,0 0-404,0 0-84,0 0-108,0 0-144,0 0-344,0 0-92,0 0 4,-22-2-28,22 2-23,0 0-45,0 0-32,0 0-16,0 0 12,0 0-12,0 2-88,0-2-12,0 0-24,10 0-36,-7 1 8,6 2 28,-3-3 12,3 2-24,1 0-16,2-2 16,1 0 8,2 0 16,-2 1-60,-4 1-16,3 1-52,7-2 0,-10 1-4,7 0 8,-7 1 36,3-2 16,-2 1-16,-1 0 0,0-2 0,-6 2-40,7 0 4,-1-2 112,-6 2-28,3-2-8,7 0-4,-13 0 4,6 0-40,-3 0-36,-3 2 32,6-2-44,-6 0-72,3 0-40,-3 0-20,0 0-4,6 0 40,-6 0 8,0 1-8,4-1 32,-4 0 16,0 2 40,6 1 8,-6-3 4,0 0 72,3 1-16,-3-1 12,0 0-12,0 0-44,0 0 28,0 0-44,0 0-48,0 0 32,0 0-56,0 0 0,0 2-16,0-2 28,0 0 0,0 0-28,0 0 28,0 0-28,0 0 28,0 0-12,0 0 20,0 0 44,0 2 8,0-2 64,0 0-64,0 4-4,0-4 4,0 2-8,0 0 8,0 2 0,0 0 8,0 2 88,0-3-8,0 5-28,0 0 0,0 2 124,0-1 12,0 1-48,0 1 196,0 5 156,0-5-208,0 5-124,0-1 88,-3-1-160,3 3 28,0-3-28,0-1-24,0 3 52,0-5-112,0 5 96,3-5-104,-3 0 68,0 3-12,0-2-12,0-3 24,3 4-64,-3-2 88,6-2-12,-6 1 0,0 0 60,0-1-92,0 1 44,0-2-48,3 1-40,-3 1 76,0-2-80,0 1 56,0-1 0,0 0 0,0 2-60,0-3 0,-3 1-4,3-2-4,0 3-4,0-1-72,0 0 80,-6 1 0,6-1-4,0 0 8,0 0 8,0 0-8,-3-3 60,3 5-48,0-3 60,0 0-64,0 0 44,0-1-44,0 2-8,0-1 12,0 1 44,0-3-56,0 2-8,0 0 4,0 0 4,0-1 0,0 1 8,0 0 0,0 1-8,0 0-8,0-3-40,0 3 40,0-2 8,0 2 0,0-3-4,0 2-8,0 0 12,0-3-16,0 4-44,0-2 56,0-1 0,0 1-48,0 0 48,0-2-4,0 4 8,0-5 0,0 3-4,0 0 4,0 0 0,0 0 48,0 1-48,0-3 0,0 2 0,0-1 0,0 1 0,0-1 0,0 0 8,0-1 40,0 2-40,0-2 40,0-1-44,0 4 0,0-4 68,0 3-64,0-2-4,0 0 8,0-1 48,0 4-60,0-4 0,0 3 0,0-2-60,3 0 56,-3-1-8,0 4-48,0-4 52,0 3-44,0-2 44,0 0-4,0 0 4,0 2-4,0-3-72,0 3 84,0-2-4,0 0 4,6 0 0,-6 2 0,0-3-8,0 2-4,0 0 0,0-1-36,0 0-24,0 2 24,0-3 40,0 3 4,0-2 0,0 0 0,0 0 0,0 2-4,0-3 8,0 3-8,0-2 8,0 2 0,0-3 4,0 4-4,0-4-4,0 3 0,0-2 0,0 2 4,0 0-12,0-3 0,-6 3-48,6 0 56,0 0-4,0 0-56,-3-3 4,3 5 48,0-2-60,0-2 60,0 2 0,0-3 8,0 2-44,0 0 44,0-3 0,-3 2 4,3 0 8,0 0 40,0-2-40,0 1 0,0 1 40,0-2-48,0 0 4,0 2 0,0-2 4,0 0-8,0 2-8,0 0-40,0-3 36,0 1 4,0 3-88,0-2 84,0-1-60,0 2 60,0 0-36,0 0-4,0-2-8,0 1 48,0 2-36,0-2 36,0 1 0,0-2-48,0 2 48,0-3-60,0 4 24,0-4 40,0 1-4,3 3 12,-3-2 0,0-1 0,0 0 4,0 2-4,0-2 0,0-2-4,0 4-4,0 0-40,0-4 40,0 1 0,0 4-40,0-4 36,0 1 0,0 2 0,0-2-36,0 0 36,3 0 4,-3-1-4,0 2 4,0-1 0,0 0 8,0-1 0,0-1 0,0 5 4,0-5 4,0 1 40,0-1-48,0 2 0,0-2 0,0 0-4,0 0-4,0 2-4,0 1 4,0-3 4,0 0 0,0 1 0,0-1 0,0 0-4,0 2-52,0-2 48,0 0 0,0 0-4,0 0 16,0 0 4,0 0 84,0 0 20,0 0 12,-3 0 16,3 2 20,0-2 16,-3 0-28,-3 1-12,2 2-24,-5-1-8,3 0-28,-3-1-12,-4 4 36,1-4-12,-4 1-72,4 0 72,-7 1-8,10-2-68,-3-1-8,-4 2-8,4 0-44,-4-2 4,4 0-12,9 0 12,-7 0 0,1 0-12,3 0-12,-3 0-36,-1 0-40,7 0 4,3 0-36,-6 0-40,6 0-84,-3 0-120,3 0-160,0 0-184,0 0 96,0 0-68,3 0-620,-3 0-1833,6 0-1687,-6 0-825</inkml:trace>
  <inkml:trace contextRef="#ctx0" brushRef="#br0">26719 24683 2700,'0'0'2240,"0"0"-335,0 0-181,0 0-404,0 0-248,0 0 48,0 0-124,0 0-204,0 0-120,0 0-104,0 0-328,-13 0 100,7 0 20,3 0-3,-3 0-69,-4 0-52,7 0-48,-12 0-64,5 4-76,-2-4-48,0 2-60,-4 0 48,4-2 8,-1 1 0,-2 4 4,-4-5 0,10 0 8,-3 1-8,-1-1-4,-2 2-60,5-2-12,1 0 16,-3 2-8,2 1 68,1-2 52,0 3-52,6-2 0,-7 2-76,4-1 64,-6 2 4,5-2 8,4 3 0,-6-2 4,6 2 8,3-3 48,-6 2-60,6-3-52,-3-1-36,3 1 16,0 1 8,0-2 16,0-1 32,0 0-32,0 0 48,0 0 8,0 0 56,0 0 36,0 0 24,0 0-12,0 0-12,0 0-16,0 0-8,0 0-64,0 0 40,0 0-52,0 0-76,0 0-72,0 2-64,0 0 112,0-2 100,3 4 128,-3 0 8,6 2-48,-6-3 12,3 5 36,3 0-36,-6 0-40,3 0 28,-3-1 60,10 2 16,-10 2 68,3-2-8,3 3 48,-3-3 8,3 3 16,-3 2-76,4-1-12,-7 2 0,3 3-24,3-3 24,-3 3 24,3 1 12,-3-1-48,-3 1 24,0 0 24,3 0-28,4 0-8,-7-1-52,0 1-20,0 0-64,0 3 36,3-3-24,3-2-8,-6 1-4,3-5-60,-3 3 60,0-3-12,0 1-48,0-3 0,6 0 36,-3 2-40,-3-2 52,0-1-48,0 1 52,7 1-52,-4-1 0,-3 1 36,6 0-40,-6-1 0,3 1 0,-3-1-8,6 3 0,-6-3 0,0 3-48,3-2 48,-3-1-4,0 3 0,0-3-4,0 1 0,0 0-68,0-1 16,0 0 48,0-1 4,0 0 4,0-1 0,-3-1 0,3 0 4,0 0 12,0-5 36,0 3 0,0 0-44,0 0 4,0-2 8,0 0-4,0 2 36,0-3-44,0 3 4,3-2-4,-3 2 0,0-3-4,0 3-4,0 1-4,0-2 4,0 1-8,3-3 4,-3 5-4,7-2-64,-7 0 16,0 0 12,0 0 40,0-3 4,0 3 0,0-2 4,3 0 0,-3 0 12,0-3 48,0 2-48,0-1 0,6 1 0,-6-3 0,0 2 0,0 1 0,0-2 0,0 1-8,0 0 4,0-2-4,0 0 0,0 4-4,0-4 0,0 2 0,0 0-4,0-1 4,0 2 0,0-1-4,0 1-4,0-3 8,0 5-4,0-4 4,0 3 0,-6-4 0,6 2 0,0 0 0,0-2 4,0 2 8,0-2 0,0 0-4,0 0-4,0 0-4,0 0 4,0 0-4,0 0 0,0 2-76,0-2 76,0 1 8,0 4 0,-3-2-4,3 2 4,0-2-8,0 3 0,0-2-4,0-2 0,0 4 0,-7-3-8,7 1 0,0 0 0,-3-2 0,3 2-36,0-2 48,0 0 0,0 2 0,0-1 4,0-3 4,0 5 0,0-2-4,0-1 4,0 0-4,0 0 8,0 0-4,0 0 4,0 0 36,0 2-36,0-2-4,0-1-4,0-1 4,0 2 4,0-2 0,0 3 48,0-1-52,0-2 0,0 1 4,0-1-8,0 2 0,0-2-4,0 2-4,0 0 0,0 0-4,0 0 0,0 0-40,0 2 40,0-1 4,0-3-8,0 5-52,0-2 56,0-3-40,0 2 36,-3-2 4,3 2-4,0 0 4,0-2 4,0 0 4,0 0 8,0 2 52,0-2-52,0 0-4,0 0 48,0 2-40,0-2 0,0 2 0,0-1 36,3 2 8,-3-1-56,0-1-4,0-1-8,0 2 8,0 1-8,0-1 4,0-1 4,0-1 4,3 2 4,-3-2 4,0 0-4,0 0-4,0 2 12,0-2 36,0 0-36,0 0 0,0 0 36,0 0 0,0 0-44,0 0-4,0 0 12,0 0 48,0 0-48,0 0 36,0 0 0,0 0 4,0 0 20,7 0-12,-7 0-12,0 0 36,0 0 96,3 0 196,6 0 20,-9 0-56,9 0-100,1 0 60,-1-2 36,0 0 220,0 1-160,1-1-132,2-3-72,-3 5-59,1-1-25,-1-1-48,0-1-56,1 2-4,-7 1-12,6 0-48,-9 0 0,6 0 0,-3 0 0,4-2-1,-4 2-23,3 0-60,-6-2-60,3 2-84,3 0-36,-3-2-52,7 0-68,-10 0-60,12 0-100,-6 1-228,-3-1-284,3-1-548,-2 3 320,-4 0-1669,6 0-4003,-6 5-805</inkml:trace>
  <inkml:trace contextRef="#ctx0" brushRef="#br1">26827 34271 8273,'0'0'3012,"0"0"-1320,0 0-624,0 0-56,0 0-32,0 0-211,0 0-97,0 0-312,31-6 232,-12 4 404,-1 1 68,1-4-356,0 0-284,2 1-144,-2 0-120,-1 0-28,1 0-88,-7 1-44,1 0-96,-4 1-88,0 2-32,1 0-40,-4 0 24,-3-1-36,0 1-108,3 0-140,-6 0-156,0 0-288,0 0-400,0 1-209,-6 1-151,3 1-1084,3 0-2993</inkml:trace>
  <inkml:trace contextRef="#ctx0" brushRef="#br1">26883 34398 1552,'0'0'9901,"0"0"-7205,0 0-1748,0 0-268,0 0 461,0 0-469,0 0 80,0 0-48,0 0-212,0 0-188,12-7-20,1 3 240,5 1 144,-2 0-96,-4 1-136,10-2-108,-7 2-112,4 0-32,-7 1 44,1 1-100,2-2-128,-2 2-148,-4 0 4,3 0-24,-2 0-112,-1 0-180,-3 0-304,-3 2-224,-3-1-164,7 1-324,-7 0-337,-7 2 85,4-2-2184,3 0-2377</inkml:trace>
  <inkml:trace contextRef="#ctx0" brushRef="#br1">27816 34144 4484,'0'0'2697,"0"0"-661,0 0-652,0 0-148,0 0-60,0 0-472,0 0-160,0 0-24,0 0-92,0 0-52,-28-19-48,25 16 16,-6 1-19,3 2-13,-7 0-40,4 0 16,6 0-288,-13 2 172,7 4 28,0 0-52,-10 2-48,7 2-4,-1 3 52,-2 1 12,6 3 112,-4-2 196,4 1-88,0-1-112,5-2-108,-2 1-48,6-2-52,0-1-52,0-1-8,6-1 0,4-3 0,-7 0 12,9-2 60,7-4 16,-4 0-28,4-2-48,-7-6 48,10 0-56,-3-1 4,-1-4 4,-5 1 0,5-3-12,-2 1-4,-10 1-56,10-1 12,-13 1 40,6 0-64,-9 2 20,0 0 48,6 1-80,-6 2-64,-6 1 100,6-1-12,0 2 56,-9 2-60,9 1-8,-10 0-36,7 1-4,3 2 40,-6 0 8,3 0-68,3 0 20,0 5-12,0-2 124,-3 3 12,3-1 200,3 5 68,-3 0 0,3 2-32,3 1-4,-3 3-100,7 1-20,-10-1-28,9 3 52,-9 0 8,6 0-20,-3 0-16,-3 1-20,6-1 20,-6 1-24,0-4 28,-6 5 32,6-7-24,0 2 52,-3-2-28,3-3-32,0-1-64,0 0 36,-6-3 24,6 1-24,0-3 28,0 0 20,0 0-36,-3-1-24,-3-2 28,6 2-28,-3 0-24,-7-1-12,10 0-44,-9 1-4,6-1-4,-3 1-56,-4-2-36,7 2-52,-6 0-20,3-2 0,-4 0-16,7 2-80,-6-4-40,6 2-36,3-1-12,-6-1 12,3 0-52,3 0-20,0 0-92,0-1-56,0-1-292,0-2-772,0 0 471,3-2-1471,3 2-2144,-3-3-2249</inkml:trace>
  <inkml:trace contextRef="#ctx0" brushRef="#br1">28052 33985 1668,'0'0'8245,"0"0"-5981,0 0-1420,0 0-484,0 0 248,0 0 180,0 0-208,0 0-340,0 0-116,0 0-60,18 0 184,-8 2 209,-1 0 15,3 0-208,1-2 108,5 0 172,1 0 48,0-2 60,2-4-152,4-2-156,-6 1-64,3-1-48,-4 1-24,1-1-72,-7 0-52,1 0-44,2 2-40,-12 3-40,6-2 40,-2 4 12,-7-1 36,0 0-40,3 2 4,-3 0 0,0 0 0,0 0 24,0 0-36,-3 2-132,-4 0-52,7 4 64,-3 0 44,-3-1 28,3 5 44,-3-3 4,3 3-12,-3 0-48,6-1 48,0 1 8,-4-2-68,4 0 60,-6 1 12,6-3 8,0 2 88,0 2-24,-3-3 16,3 3-4,0 1 36,0 1 4,0 2 44,-6-1 40,3 4-52,0 1 4,-3 1-16,-4 0 52,7 1 8,-6-1 64,0-1-24,-1 1-64,-2-2-60,2 1-48,1-3-24,3-1-44,-3-3 0,6-1 44,-4-1-36,4-1-12,-3-2-4,3-1-44,3 1 36,0 0-48,0 0 56,0-2 4,0 1 12,0 0 84,0 0-20,0-1 8,0 0 12,3 0 12,6-2-12,-9 0 12,7-1 4,-4-1 20,3 0 36,-6 0-24,3 0-12,3-1 0,-3-3-32,3 0-40,-2 0-60,2 0-8,-3 0-40,0 1 40,6-1-4,-2 2-76,-4-3 28,6 4-12,-3-1 68,3 2 4,1-2 4,-7 2 4,6 0 4,4 0 48,-4 0-52,0 0-8,7 0-72,-13 0 0,9 0 0,-3-2 24,1 2 40,-1-2-52,0 2-12,-2-2-36,-4 2-72,-3 0-76,0 0-120,0 0 4,0 0-64,0 0-96,0 0-88,0 0-196,0 0-420,0 2-576,-3 0-205,-4 2-403,7-2-4924</inkml:trace>
  <inkml:trace contextRef="#ctx0" brushRef="#br1">28229 34163 1096,'0'0'4913,"0"0"-2353,0 0-940,0 0-616,0 0-180,0 0-68,0 0-68,0 0-152,0 0-108,0 0-72,0 0-4,-19 3 28,19-3 32,-3 3 57,3-3-21,0 0-96,0 0-104,0 0-112,0 2-40,3-2 28,3 2 28,-3-1 144,3-1 24,-2 2-12,5-2 48,3 0 48,-2 0-36,-1-2-48,0 1-28,7-1-48,-10 0-112,9-1-48,-2 2-80,-4-1-4,7 0-72,-4 0-24,0 2-88,-2-2-96,-1 2-148,0-2-268,-2 2-264,-4 0-256,0 0-301,3 2-443,-6 0-3084,0 0-1593</inkml:trace>
  <inkml:trace contextRef="#ctx0" brushRef="#br1">28656 34014 3816,'0'0'2853,"0"0"-517,0 0-820,0 0-424,0 0-640,0 0-68,0 0 140,0 0 100,0 0-140,0 0-132,0 0-60,-18-18-28,12 18-48,6 0-16,0 3-8,-3 1-20,-4 2 68,7 1 128,-9 5 105,6 1 251,-6 7-304,6-1 272,-4 4 104,-2 2-144,0 2-104,6 0-48,-4 0-100,-2 0-96,6 0-72,3-3-64,9-3-96,-6-2 28,7-3-16,5-2-12,-2-1-60,-4-2 36,13-3-48,-13-2-8,10-3-64,-10-1-36,3-2-100,-2 0-168,-1 0-36,0-2-52,-3 1-84,-2-1-172,-4-2-312,0 0-428,0 0-445,-4 0-7,-2 0-3336,3-3-1253</inkml:trace>
  <inkml:trace contextRef="#ctx0" brushRef="#br1">28901 34157 1108,'0'0'6205,"0"0"-3629,0 0-1400,0 0-480,0 0 160,0 0 192,0 0 92,0 0-8,0 0-75,0 0-597,4 31 292,-4-18 224,0 3-72,3 0-172,3 0-144,-6 2-116,0-1-72,3 1-72,3-4 0,-3-1 8,-3-1 16,0-3-40,6-2-32,-6 0-52,4-3 24,-4-1-32,0-1-4,0-2 12,0 2 72,0-2 124,0 0 20,0 0-96,0-2-36,0-1-59,0-3-181,0-4-72,0-1-60,0-3 12,0-1-24,0-5-13,6-1-23,-6-3-36,3 0-24,-3-3-24,0 0 0,6-2 12,-6 2 84,0 2 96,0 1 56,0 3-56,0 2-72,0 2 0,0 1 0,0 0 24,0 1 48,0 3 0,0-1 0,0 4 8,0-1 0,0 2 76,0 2-76,0 1 4,0 0-4,3 4-8,-3-1-8,6-1-76,-3 3-12,1 0 88,2 5 4,6 1-4,-3 1-4,-2 5-4,2-1 12,0 5 4,1-3 0,-7 3 4,6-1 0,-6 0 12,6-1 44,-9-2-60,7-1 48,-7 1 12,0-2-56,0-1 56,0 1 12,0-2-24,-7 1-40,7-1 52,-9 2-56,9-1-4,-12 1 0,9 0-4,-4-3 0,-2 1-4,0 0 0,6-1-40,-7-1 0,1 2 36,0-2-48,-1-2 48,7-1-36,-6 0 0,3-2-12,3 1 0,3-2-40,-6 0-116,6 0-84,0 0-108,0 0-112,6-3-168,-6-2-460,3 0-640,6-1-812,-3 0-325,-3 2-1559,1-2-3721</inkml:trace>
  <inkml:trace contextRef="#ctx0" brushRef="#br1">29208 33792 4804,'0'0'4265,"0"0"-2341,0 0-652,0 0-60,0 0 56,0 0-84,0 0-239,0 0-265,0 0-504,0 0 96,0-1 12,0 1-12,0 0 24,0 0-16,4 0 4,2 0-28,-6 0 4,3 1 32,6 3 136,-9 0 96,9 3-4,-2 1-44,2 6 20,0 2 84,-6 3 48,7 4-60,2 2-84,-3 5-76,-2 2-96,-4 3-80,3-3-88,-6 1-24,0 0-72,0-4-48,-6 0-12,6-2 12,-3-4 48,-4 0 28,-2-4-76,0 0 0,-1-1 0,4-3 60,-3-1-12,0 0 0,-1-5-44,1 2-4,0-3 0,-1 2-60,7-4-36,-3 2-36,3-5-36,-3 2-64,3-2-152,3-1-120,0-2-124,0 3-192,-6-3-284,6 0-608,0 0-1076,0 0 211,0-3-4471,0-7-1165</inkml:trace>
  <inkml:trace contextRef="#ctx0" brushRef="#br1">28260 34739 2936,'0'0'2529,"0"0"-177,0 0-732,0 0-392,0 0-184,0 0-84,0 0 368,0 0-168,0 0-292,-13 30-199,4-19-145,9 3-228,-3-2 52,3-1 48,-6-1-100,6 0-100,-4-5-60,4 3 12,0-4-76,0 0-8,0-2-64,0-1 4,0-1 128,0 0 16,0 0 12,4-3 48,-4-1-72,6-3-136,-3-6-72,-3 2-24,9-2-40,-6-3-8,4 1-104,-4-3-20,3 1-16,3-1-48,-6 3 8,7 2 52,-4 1 136,-3 4 136,6 1 0,-6 3 76,7 2 12,-10 0 36,6 2 24,-3 0 208,6 4 16,-3 0 56,-3 3 12,7 1-24,-1 4 24,-6-3 72,6 2-120,1 0-100,-1-1-16,0-1-44,1-4-100,-1 1-44,0 1 8,-6-4-52,7-1-44,-4 0-48,-6 0-48,3 0-52,3 0-32,-6-2 8,0 0-8,0 0-52,0 0-96,0 0-48,3 0-112,-3 0-236,0 0-220,0 0-380,0 0-593,0 0 57,0 0-3324,0 1-3101</inkml:trace>
  <inkml:trace contextRef="#ctx0" brushRef="#br1">28337 34761 1068,'0'0'8157,"0"0"-5757,0 0-1308,0 0-416,0 0 0,0 0-8,0 0-136,0 0-132,0 0-72,0 0-112,-22 5 13,22 0 167,0 4-32,4 4 180,-4 4 260,0 4 180,6 4-128,-6 4-100,3 6-76,-3 0-76,6 1-228,-3 1-204,3-2-64,4-3-48,-7-3-60,0-2 0,3-3-4,6-5-8,-12-2 0,10-1 4,-10-3 0,6-3-64,-6-1-24,0-1-52,0-4-44,0 0-136,0 0-72,0-4-36,-6 0-40,3 0-220,-4-6-540,-2-2-880,6-1-261,-3-1-4483,3-6-809</inkml:trace>
  <inkml:trace contextRef="#ctx0" brushRef="#br1">28756 35047 2632,'0'0'2604,"0"0"-675,0 0-529,0 0-196,0 0-4,0 0-248,0 0-208,0 0-132,0 0-76,0 0-128,0 0-80,3-19-112,-3 21-40,0 4 112,6 1 228,-6 5 629,0 3-461,0 2 192,0 5 60,0-1-200,0 0-212,0 3-124,0-4 4,0 2-28,0-4-96,0-1-88,0-4-32,0-1-4,0-3-72,0-1-28,0-2-56,3-2-48,-3 0-48,0-2-12,0-2-112,0 1-72,0-1-24,0 0-48,0 0-84,-3 0-164,3-1-416,-9-1-600,3-2-161,2-2-1239,-2 2-3808,-6-6 895</inkml:trace>
  <inkml:trace contextRef="#ctx0" brushRef="#br1">28728 35176 6825,'0'0'3204,"0"0"-1236,0 0-1032,0 0-56,0 0 296,22-27-80,-16 26-291,-6-1-285,3 2-344,3 0 32,3 2 28,-6 1 72,7 3 52,-1 2 108,3 0-64,-2 0-184,-1-3-72,7 3-16,-4-2-44,0-3-16,4 2-72,-7-4-4,4 1-44,-4-2-40,3 0-68,-2-2-28,-4-2-60,-3 1-140,3-4-20,-3 2-40,3-1-76,-6 0-76,0-1-52,0 1-221,-6 0-51,3 2-564,-3 3-812,3-2-860,-3 3-1025</inkml:trace>
  <inkml:trace contextRef="#ctx0" brushRef="#br1">28951 34985 5737,'0'0'1744,"0"0"-484,0 0-136,0 0 52,0 0-124,0 0-208,0 0-104,-25 0-104,25 2-156,-3 2 24,-3 4 48,6-2-7,0 1 15,0 3 52,0 1-316,9 1 260,-9 2 132,6 1 136,-2 1 40,2 1-120,-3 3-124,3-1-40,-3 2-96,-3-2-108,6 0-88,-3 1 52,-3-3-88,10 0-60,-10-1-84,0 0-108,0-5 0,3 0-60,-3-1 0,0-2-48,0 0-96,0-2-24,0-3-88,0 1-68,0 0-88,0-2-136,0-2-144,0 2-160,0-2-384,0-2-444,0-2-237,-3 0-4103,3-7-3245</inkml:trace>
  <inkml:trace contextRef="#ctx0" brushRef="#br1">29140 35229 5685,'0'0'4000,"0"0"-2196,0 0-660,0 0-228,0 0 48,0 0-104,0 0 60,0 0-107,0 0-305,22 6-100,-7-6 60,-5 0-36,-1 0-172,3-3-76,-2 0-36,2-1-28,-3 0-84,1-2-36,-4 2-48,3-2-36,-9 1 8,3 0-20,-3 0 8,0-1 4,0 3-88,-3-3-64,-3 2 4,3-2-100,-6 0 48,-7 2 108,4 0 176,2-1 36,-2 3 88,-3-1-24,-7 3 0,9 3 12,-2 4 12,2 1 144,-5 4 104,9-1 92,-1 5 16,1-1 92,6 2 280,3 1-304,3-2-148,3-1-84,3 0-36,4-1-76,-1-1-60,4-3-92,-4-4-52,7 0-4,-7-3 0,4-1-4,-4 0-124,-3-2-132,1 0-160,2 0 0,-6-2 8,-3 0-44,-3-1-112,0 0-212,0-2-408,0-1-716,-3 0 35,-3 1-2471,6-2-2737</inkml:trace>
  <inkml:trace contextRef="#ctx0" brushRef="#br1">29394 34987 9549,'0'0'1768,"0"0"-1072,0 0 44,0 0 408,0 0-120,0 0-600,0 0-428,0 0-204,0 0-60,0 0-444,0 0-860,13 29-1636,-7-15-3673</inkml:trace>
  <inkml:trace contextRef="#ctx0" brushRef="#br1">29373 35184 3756,'0'0'3965,"0"0"-2549,0 0 96,0 0 440,0 0-108,0 0-332,18 33-219,-18-21-573,3 1 120,-3 2 68,0-1-212,0-1-280,0 1-188,0-4-104,0-2-64,0-1-12,4-1-48,2-2-60,-6-2-60,0 0-160,9-2-52,-6 0-156,-3-2-212,6-4-344,-3-2-532,-3 0-541,7-3-1939,-7 1-2949</inkml:trace>
  <inkml:trace contextRef="#ctx0" brushRef="#br1">29639 35165 1292,'0'0'4381,"0"0"-2665,0 0-508,0 0 72,-31-4 332,16 4-112,2 4-188,4-1-392,-3 4-252,-4 0-163,7 5 7,-3-3-152,2 3-160,1 2 60,6-3-64,-3 1-20,6-2-80,0-1-20,9 1 24,-3 0-4,0-3-20,10-1-28,-4-2-40,-2-2 44,5-1-48,-3-1 56,1-3-48,-4-1-4,0-2-4,1 0-4,-1-2-4,-3-1-56,-3 1 8,1 0-68,2 1-16,-6-1-28,0 2-32,0 0 12,0 1 20,0 1 80,0 0 8,0 2 76,0 0 4,-6 2 8,6 0-8,-4 0 0,4 0 4,0 4 80,0 4 100,-3 0 68,3 1 16,0 3-12,-6 1-24,6 2-76,0 1 48,0 3 36,0-1 28,6 1-40,-6 2-124,3-1 16,-3 1-4,4-2 124,2 0 52,-6 0 80,0 1-48,0-5-84,0 1-16,0-3-20,0-1-16,-6-4 16,2-1-52,4-1-20,-3 0-28,3-2-24,-6-2-72,3 0 0,-3 0 0,3-2 36,-4 0-48,4 0-96,-3-2-96,-3-2-112,9 0-48,-13 0 24,13 2 24,-3-1-36,3 0-84,-6 3-88,6-2-188,0 2-280,0 0-532,0 0-41,0 0-475,6-1-2532,-3-3-2637</inkml:trace>
  <inkml:trace contextRef="#ctx0" brushRef="#br1">29779 34991 2752,'0'0'3013,"0"0"-313,0 0-964,0 0-344,0 0-252,0 0-220,0 0-288,0 0-224,0 0 384,0 0 281,6 35-189,-6-16-168,0 4 256,0 2 48,0 2-228,0 1-172,0-3-196,0 0-96,3-4-60,-3-2-100,6-3 4,-2-1-76,2-5 0,-3 0-24,3-5-24,-3-1 0,-3-2 12,3-2 52,3 0 20,-6-4-12,10-1-36,-7-3-84,3-4-48,-3-2-24,3-1-36,-3-2-136,7 0-56,-4-3-76,-3 3-36,6 0 0,-9 1 72,13 5 96,-13 1 160,9 4-4,-9 2-8,0 4-52,6 0 8,-3 6 140,-3 1 220,7 5 96,-4 2 184,3 3-172,-6 2-76,3 1-68,3-1-64,-6-2-60,3 1-60,7-5-36,-10-3-20,12 0 52,-6-5-64,-3-1-68,3-2 16,-2 0-60,2-2-88,-6 0-60,3-2-64,-3-2-120,0 0-340,0-4-504,0 1-468,-3-3 239,-3 0-1063,6 1-3040,-4-4-917</inkml:trace>
  <inkml:trace contextRef="#ctx0" brushRef="#br1">30030 35127 10529,'0'0'4368,"0"0"-2479,0 0-933,0 0-584,0 0 160,0 0 536,28 0 360,-16 0-420,10 0-344,3 0-192,-3 0-108,-1-3-100,4 1-216,-9 0-48,-1 2-276,-2 0-136,2-1-24,-12 1-24,6 0-244,-9 0-208,4 0-308,2 0-716,-6 0-773,-6-2 717,6 2-4600,-4-4 279</inkml:trace>
  <inkml:trace contextRef="#ctx0" brushRef="#br1">30108 34937 4212,'0'0'4873,"0"0"-2857,0 0-1004,0 0-436,0 0 636,0 0 280,0 0-71,12 37-425,-6-18-184,-6 0 284,0 5-36,0 3-232,0-3-220,0 6-28,0-1-12,0-2-192,0-2-172,0-2-68,0-4-52,0-2-72,3-3-12,-3-2-48,0-4-12,0-1-12,3-3-28,-3 0-44,0-4-48,0 0-4,0 0 40,0 0-12,0-4-196,0-4-400,0-2-392,0-1-532,-3-5-824,3 1 75,-3 2-5007,-3-8 771</inkml:trace>
  <inkml:trace contextRef="#ctx0" brushRef="#br1">30697 35132 900,'0'0'2764,"0"0"-391,0 0-269,0 0-200,0 0-396,0 0-136,0 0-48,0 0-60,0 0-235,0 0-281,0 0-448,3-18 156,-3 18 52,-3 0-104,-3 5-192,2 0-92,-5 1 40,6 2-24,-3 2 72,3 1 24,-3 1-24,6-1-24,-4 1-36,4-1 8,0 1 16,4 0-4,5-5-32,0 1-28,4 0 4,-4-4-52,6-3 0,-2-1-56,5 0-4,-5-3-8,2-3-88,-5-2-100,-1 0-48,-3-1-24,0-1 24,4-1-24,-7-1 12,-3 0 36,0-1-40,-3-1-32,-7 3-28,4-2-88,0-1 28,-3 2 32,-1 1 36,-5-1 4,5 4 44,-2 1 16,3 1 124,-4 4 11,4 0 13,3 4-20,-3 2 20,-1 2 40,7 2-28,0 1 0,-3 1-64,6 1-36,0-1-240,6 1-116,-6 1-1364,3-2-1016,6-2-1681,1-1-455</inkml:trace>
  <inkml:trace contextRef="#ctx0" brushRef="#br1">30914 35068 7233,'0'0'3096,"0"0"-1292,0 0-628,0 0-48,0 0-104,0 0-244,0 0-191,0 0-89,0 0-264,0 0 160,9 24 0,-6-21-40,6-1-36,7 1 36,-7-2 12,4-1 72,-1 0-60,7-1-112,-10-2-156,7-1-112,-7 3-132,3-4-76,-2 2-24,-1 1-76,-6 0-132,3 0-332,-3 0-204,3 2-128,-6-2-105,0 2-343,0 0-2308,0 0-3417</inkml:trace>
  <inkml:trace contextRef="#ctx0" brushRef="#br1">31131 34829 3332,'0'0'1444,"0"0"-595,0 0-381,0 0 220,-28-8 340,22 7 164,0-2-220,-7 1-184,4 2-144,0 0-104,-7 2-68,10 2-76,-10 0-76,4 2 64,3 2 48,-7 1 36,10 1 64,-10 0-28,7 1-4,0 1-31,6 1-33,-4 1-24,-5 1-64,12 4-136,0-1 184,-6 1 8,6 3-8,0-3-16,6 2 12,-6 1-112,9-3-20,-6 0-56,7-2-32,-4 1-36,-3-3-40,3 0-88,-3-1 76,4-1-84,-7-1-12,3 0-72,-3-3-12,0 1-16,6-4-44,-6-1-100,0 0-64,0-2-120,0 1-76,0-4-136,0 0-140,0 0-104,0 0 127,-6-4 5,6 1-1816,0-2-4088</inkml:trace>
  <inkml:trace contextRef="#ctx0" brushRef="#br1">31531 35055 6537,'0'0'2776,"0"0"-1224,0 0-600,0 0-148,0 0 0,0 0 288,0 0-56,0 0-39,31 8-349,-16-6-56,-2-1 212,8 1 80,-2-2-88,0 0-184,2 0-188,4 0-180,-3-3-220,0 1-24,-4-1-192,-2 0-188,-1 1-96,-6 0-196,-2 0-124,-4 0-116,3 0-316,-6-2-129,0 0-247,-6 1-1312,3-1-2320,-4 2 827</inkml:trace>
  <inkml:trace contextRef="#ctx0" brushRef="#br1">31621 34833 1084,'0'0'4501,"0"0"-2549,0 0-848,0 0-392,0 0-80,0 0 116,0 0-64,0 0 36,0 0 96,0 0 128,0 0 144,6 28 56,-6-12-127,3 2-469,-3 1 328,0 2 72,0 2-156,0 3-252,0 2-116,6-1-84,-6 2-84,0-2-84,3-2-28,-3-4-132,7 1-12,-4-4-4,-3-4-56,3-1 48,3-2-48,-6-3-28,0 0-44,0-5-100,0 1-84,0-2 0,0 0 0,0-2 36,-6 0-172,3-4-332,0 0-700,-4-4 91,4-1-2423,-3-1-3421</inkml:trace>
  <inkml:trace contextRef="#ctx0" brushRef="#br1">31807 34758 2552,'0'0'2348,"0"0"-863,0 0-1017,0 0 140,0 0 704,0 0-4,0 0-288,0 0-200,0 0-64,6 30 164,-6-22 32,3 2-56,3 1-52,-6 3-95,3 2-117,4 1-220,-4 2 264,-3 0-12,9 1-136,-6 1-200,-3 0-48,9 0-60,-9 0 0,0-1-36,7-3-4,-7 0 40,3-1-48,-3-2-76,0-3 12,6 1-36,-6-3-8,0-1 8,0 0 0,0-2 12,0-2-36,0-1-40,0 0-8,0-2-4,0 1-44,0-2 40,3 2 4,-3-2 4,6 0 48,-6 0 0,3-2-48,3-1-60,-6-2 12,4 2-48,-4-5 24,3 2-40,3-4 52,-6 1-24,3-1-24,3 0-52,-3 1 16,-3-1 44,7 1 96,-4 3-8,-3 0-84,6 2 24,-6 2 68,3 0 0,-3 2-8,6 0 12,-3 2 0,3 2 244,-6 2 20,4 2 28,-1 1 96,3 3-120,3-1-112,-6 3-44,7-1 20,-1-1 0,0 0 12,0-3 40,1 1-52,2-2-72,4-2-48,-7-1-12,-6-1 0,6-2-72,-2 0 72,-4-2 4,-3 0-4,0-2-40,3 0 28,-3-4-160,6 3-104,-6-3-124,0-2-96,0 4-172,-6-2-220,6 0-176,-3 3-648,3-1-1053,-3 0 149,-4 0-6201</inkml:trace>
  <inkml:trace contextRef="#ctx0" brushRef="#br1">32101 35074 8809,'0'0'2220,"0"0"-1176,0 0-176,0 0 140,0 0-60,0 0 8,28-9-87,-18 9-109,2 0-288,3 0 8,-2 0 236,5 0 116,-8 0-332,8-2-256,-5 2-108,-4-3-40,0 2-12,1-1-76,2-2 56,-6 2-16,-3 0-36,-3-2-4,7 0 36,-7 1-44,0-2-72,0 0-4,0 1-68,-7-2-64,7 2-12,-9-1-24,6-1 48,-6 2-36,-1-2 36,1 2-12,0 0 48,-1 3 92,1-1 68,-3-1 72,2 3 40,1 0 0,-3 3 56,2 0 152,4 3-88,-3 2 24,6 2-12,-6 1 36,9 1 48,-4 3 36,4-2-24,0 3 12,0 0-24,0-1-96,4 0-76,-1-1-60,6-2-88,0-3 88,1 1 16,5-2 8,-3-1 24,-2-3-84,2 0-60,-3 0-120,7-3-24,-7 2-88,-6-3-68,7 0-52,-1 0-60,-6-3-76,3 2-92,-3-1-92,-3-2-244,0 2-488,0 0-505,0 0 325,0 1-2476,-3-2-2545</inkml:trace>
  <inkml:trace contextRef="#ctx0" brushRef="#br1">28622 35877 1864,'0'0'4017,"0"0"-1741,0 0-660,0 0-300,0 0-108,0 0-172,0 0-160,0 0-152,0 0-232,0 0-180,0 0 192,0 10-175,0 1 515,0 7 356,0-1-144,0 7-344,0-3-236,7 4-52,-4-2-96,-3-1-24,6-3-72,-3 0-112,6-3 24,-3-3-56,-2-2-28,-1-3-12,3 0-44,-3-4 104,3-2 0,-3-2 52,-3 0 68,0-2 196,0-2 72,0-4-160,0-3-132,0-5-96,0-2-44,0-1-4,0-2-60,0-2-4,0-2-92,0-2-16,0 0-68,0-4-12,0 0 12,0-2 36,0 0-52,0 1-20,0-1 8,6 2 64,-2 2-72,-4 0 44,0 6 120,6 1 52,-3 5 72,-3 4-56,0 3-12,6 2 8,-6 5 36,3-2-48,-3 5-148,6 0-152,-2 5 68,-4 0 184,9 3 48,3 3 108,-6 3-96,4 2 112,-1 1-124,3 2 8,-2 1 0,2 1-8,-3-2-52,1 0 52,5-2 8,-5-1-8,-7 0 0,6-3 0,-6 1 0,6-3-12,-9 3 0,0-3 0,0 1 4,0-3-40,0 1 48,-3 0 4,-6-3 68,0 1 4,-1-2 56,1 0-12,-3 0-12,-4-3 4,4 2-28,-1-4-72,-2 1-12,2 1-8,-2-2-52,3 1-24,8-2-76,-5 0-92,3 0-40,3 0 0,3 0-108,0 0-148,0-2-428,3-2-696,3 1-128,3-4-1193,-5 4-2719,17-7-1461</inkml:trace>
  <inkml:trace contextRef="#ctx0" brushRef="#br1">28967 35952 6249,'0'0'2404,"0"0"-1148,0 0 32,0 0 200,0 0 16,0 0-264,-13 29-159,13-18-457,0-2-104,0 3 52,0-1 32,6-1-140,-6-1-132,3 1-76,-3-2-8,4-2-4,2-3-48,-6 2 8,0-4 4,3 1 0,3-2 48,-3 0 60,-3-2 24,0-2-28,6-1-104,-3-1-148,-3-2-60,7-2-8,-7 1-4,3-1-72,-3 0 36,0-1-24,0 1-16,0-2 28,-3 1-12,3 0 64,-7-1-40,7 3 40,-3-4 4,-3 4 4,6-3 12,-3 3 48,-3-1 12,3 2 12,3 1 40,0 0-64,0 4-12,0 0-48,0-2 0,3 5-108,6-2-16,-9 2 16,9 0 36,1 0 72,-1 4 72,0 0-12,1 0-48,2 2-12,-3-1-8,-2 1-88,2 2 0,0-2-64,-6-1-8,3 1-76,-2 1 24,-4-4-44,0 3-152,0-4-60,0 1-112,0 2-232,-4-3-392,-2 1-689,3 0-163,-3-2-3008,3-1-2421</inkml:trace>
  <inkml:trace contextRef="#ctx0" brushRef="#br1">29118 35972 9345,'0'0'1804,"0"0"-1544,0 0-196,0 0 284,0 0 344,0 0-16,0 0-92,31-18 128,-27 16-396,5-1-216,0 1 164,1 0 616,-1 0-63,0 0-393,0 2-124,1 0 144,-7 0-220,6 0 84,0 0-100,1 0-48,-1-2-84,0 2-64,-6 0 60,4-1 4,5-2-28,-6 1-36,-3 1 0,-3-1 0,7-1 0,-7 1 64,0-1-76,0-1 4,-7 0 0,4-2 0,-3 1 44,-6-1-48,5-2 0,1 3-72,-3 0-52,3-1-48,-4 3-48,1 1 44,0 2 92,0 0 84,2 3 36,1 3 148,-3 4 160,6 1 0,-3 3-108,2 1 152,-2 3 492,6-1-188,-3 2-228,3-1-100,0-1-184,3 1-96,-3-4-84,10-3 4,-4-2-8,3 1 4,0-4-8,-2-2-40,2-3-36,0 2-24,0-3-64,1-3-68,-4 2-152,3-3-116,-6 0-28,-3 0-124,3-2-200,4 3-520,-7-3-621,0 0 349,-7 0-2284,7 3-2993</inkml:trace>
  <inkml:trace contextRef="#ctx0" brushRef="#br1">29481 35850 11821,'0'0'2564,"0"0"-1668,0 0-468,0 0 164,0 0 181,0 0-161,0 0-364,-37 0-116,28 7-20,-1-2 24,1 3 0,-3-1 24,-1 3 0,4-2 36,0 0-24,3 0-12,2-1-48,-2 0-52,6 0 16,0-1 8,0-1 4,0 1 8,0-1-36,6 1 16,-2 0-16,5 0 12,-3-2-60,3-1 40,-6 2-4,7 0-48,2-1 0,-6 0-60,4 0-64,-7 0 16,3 2-52,-3-3 0,-3 2 48,0-2 32,0 1 80,-3 0 136,-3 1 84,-4 1-48,1 1-16,0-2-20,0 1 12,2 0 32,-2-1 4,0 1 12,-1-2-88,4 0-108,-3 0-44,6 0-64,-3-2-52,3-2-60,3 1-184,0-1-156,0 0-204,0 0-336,3-1-281,6-4-767,-9 2-1828,6-7-4629</inkml:trace>
  <inkml:trace contextRef="#ctx0" brushRef="#br1">29618 35841 4852,'0'0'6293,"0"0"-4701,0 0-812,0 0 336,0 0 368,0 0-255,0 0-621,-10-25-252,4 25-48,-3 0-108,0 1-56,5 4-20,-8 2 12,3-1 36,-1 3 36,4-1 36,-3 2-48,-3-1-48,5 1-76,4 0-8,3-3-16,-3 3-40,3-2 0,0 0-8,3-2 8,-3 2 52,3-3-60,4 1 4,5-3-4,-3 4 12,-3-4 0,4 1 36,-1 0 4,-6 0-52,6 0-112,-9-3-60,10 4-48,-7-3 52,-3-1 92,0 4 72,0-4 4,0 3 12,0-2 112,0 2-4,0 0-32,0 0-80,-9-1 40,5 2-40,4-2 92,-3 1 32,-3 0-48,3 0-20,-6 0-16,3 1 36,-4 0 4,7 0-88,-3 1-44,-6 0-64,2-3-64,10 4-48,-3-4-72,-3 1-172,6 0-76,0-2-140,0 2-160,0-4-281,0 2-583,6-2 472,-6 0-2936,6-6-3045</inkml:trace>
  <inkml:trace contextRef="#ctx0" brushRef="#br1">29825 35849 8445,'0'0'1372,"0"0"-1372,0 0 52,0 0 504,0 0 476,-27-6-72,23 4-204,4 2-208,0 0-256,0 0-292,0 0-52,0 0 52,0 0 128,4 0 148,-4 2 68,6-2-52,-3 1 32,-3-1 80,6 2 24,-3 1 25,-3-2-29,0 3 12,0 2-276,3 0 272,3 1 76,-6 4-16,0 0-36,0 0-40,0 1-12,0 2-40,0-3-132,0 3-36,0-3-64,0 0-36,0 2-8,0-4 4,0 1-88,0-2-4,0-3 12,4 1 48,5-2 24,-9-3-8,6-1 20,-3 3 36,3-3-32,4-3-16,-1 0 0,0-1-76,-6-2-8,10-2-12,-4 1-36,7 1 36,-7-2 12,0 1 4,-6 0 8,0 2-12,4 1-8,-7-1-52,3 0 56,3-3 4,-6 3-8,0-1 0,0 0-4,0-2 8,0 1 0,0-2 0,-6-2-84,6 2-20,-3 2-72,3-4-112,0 4-12,0-1 12,0 2-16,0 3 40,0-2 84,0 4 28,0 1-76,0 0-148,0 0-188,3 0-148,-3 1-52,0 1-80,0 2-385,0 3 361,0-2-1412,0-1-2440,-3 1-929</inkml:trace>
  <inkml:trace contextRef="#ctx0" brushRef="#br1">30061 35924 1200,'0'0'2636,"0"0"-1128,0 0-867,0 0-185,0 0 208,0 0 164,0 0 160,0 0-160,0 0-104,0 0-172,-9-4-112,9 8 188,-3-3 408,3 6 236,0 0 0,0 3-139,0 1-537,0 1 76,0 0 52,0-3-48,3 1-160,3-2-160,-6-3-76,3 1-88,-3-2-20,9 0-12,-9-2-40,4-2 16,5 0 44,-9-2 40,9-4 36,-9-2-16,6 0-108,-3-3-56,4 0-16,-4-1-52,3-2 52,-6 1-60,3-1-8,-3 1-76,0-3-12,6 3-28,-6 1 52,0 1 0,3 1-12,-3 2 36,0-1-28,0 3 68,0 0 8,0 0 4,0 2 44,-3 1 4,3-1-4,0 1 48,0 2-48,0-1-40,0 0-8,3 0-60,-3 0-36,3 2 24,7 0 8,-4 0 4,-3 0 12,6 0-36,-2 2-76,2 2-108,-6-1-12,3 4 52,-3-4-80,7 3-68,-7 0-312,-3 2-220,6-3-404,-3 1-697,-3 2 325,0-3-2408,0 0-2097</inkml:trace>
  <inkml:trace contextRef="#ctx0" brushRef="#br1">30269 35903 796,'0'0'10449,"0"0"-8589,0 0-1556,0 0-12,0 0 724,0 0 404,34-8-267,-22 6-481,1 2-128,-4-2 8,7 2-84,-4-2-104,-3 0-32,4 0 24,2-2-128,-6 2-104,1-1-76,-7-2 24,3 2-20,-3-3-44,6 2-8,-5-2-12,-4 3-64,0-3-8,0 2-52,0-2-8,0 2-112,-10 0 0,7 1 36,-6-2 72,0 4 48,-1 1 40,1 0 48,0 1-60,-4 4 72,4 2 80,0 3 104,-1 0 108,1-1 40,6 4-28,-3 0-48,6 0-12,-3 1 36,3-1 96,0 1-48,3-3-36,-3 0-40,9-1-44,-3-2-64,7 0-72,-4-5-72,0 1-8,4 0-148,2-2-172,-6-2-132,4 0-124,-4 2 232,0-2-328,1 0-496,-7 0-808,3 0-401,-3-2-231,-3 2-4725</inkml:trace>
  <inkml:trace contextRef="#ctx0" brushRef="#br1">30660 35808 5685,'0'0'3156,"0"0"-908,0 0-720,0 0 4,0 0-20,0 0-219,0 0-645,0 0-228,0 0 64,0 0 204,21 9 48,-5-7-128,-4-2-156,7 0-100,-7 0-60,7 0-48,-4-2-48,4-1-196,-13 1-40,10-1-176,-7 2-4,0-3-12,0 2-44,-5 0-176,2-2-208,-3 3-112,0-2-176,-3 1-440,0 1-249,0-1-775,0 0-3764,-3-1-469</inkml:trace>
  <inkml:trace contextRef="#ctx0" brushRef="#br1">30691 35927 11281,'0'0'2684,"0"0"-1408,0 0-832,0 0 248,0 0 453,0 0-537,0 0 268,0 0 408,0 0-368,0 0-380,37 3-184,-28-8-64,3 4-56,4-5-76,-4 2-56,-2 1-100,-1 0-144,3 1-84,-2 0-64,-1 2-292,-3 0-268,-3 2-136,3 0-8,-6 2-448,0-2-373,0 2-2239,0 0-3117</inkml:trace>
  <inkml:trace contextRef="#ctx0" brushRef="#br1">31159 35752 4376,'0'0'2061,"0"0"-425,0 0-560,0 0-312,0 0 448,0 0 380,0 0 88,0 27-92,3-14-611,3 4-45,-6 1 192,0 1-256,3 1-232,3 1-184,-3-4-24,-3 3-64,7-5-112,-7-2-8,3 1-64,-3-4-32,0-2 8,0-3-36,0 1-32,0-4-28,0 0 72,0-2 12,0 0 148,0 0 192,0 0 44,0-2 4,0-2-232,0-3-300,-3-1 4,-4-4-4,7-3 12,0-1-4,-3-3-8,3-2-72,0-3 0,0-1-60,0-2-72,0 0-28,3-2-56,-3 0 12,0-1-124,10 0 12,-10 3 208,6 0 84,-3 5 24,6 1 12,-2 1 60,2 2 4,-6 3 44,6 1 12,-6 5 12,7 3-60,-10 2-12,6 2-24,-3 2-216,-3 2-16,6 2 168,3 3 88,-5 6 132,5 0-36,-6 2-48,6 5 28,1 1-64,-1 0 60,0 2-68,0 1-4,1-2-8,-1 0 0,3-3-44,-12-3 52,10-1 0,-10-1 8,0-3-8,0-1 60,0-1 24,0 1 36,-10-2 24,1 0 16,6-2 8,-6 1-96,-1-3-72,1 2-4,0-2 4,0-3 0,-1 1 0,-2 1-12,9-2-72,-7-1 12,1 0-24,3 0-16,3 0-104,-3 0-48,6 0-76,-10 0-108,10 0-136,0 0-292,0 2-324,0-2-500,0 0 356,7 2-1425,-4-2-2999,3 0-1801</inkml:trace>
  <inkml:trace contextRef="#ctx0" brushRef="#br1">31990 35677 232,'0'0'1928,"0"0"-428,0 0-392,0 0 117,0 0 103,0 0 176,3-27-224,-3 21-80,0 0-84,-3 0-208,3 0-92,-6 0-72,6 1-64,0 1-24,-10 0-67,7 0-129,-6 2-296,0 2-16,5-2 0,-11 2 0,6 0 0,-4 2-36,-5 2-52,8 0-8,-2 0-52,-4 0-60,7-1 60,-3 3 88,2-2-88,7 0 0,-3 2-148,6 1-12,0-1 60,0 4 12,6-2 88,4 1 8,2 1 80,0 1 0,4-1-40,-4 2 64,7-2-52,-7 1 40,4-1 0,2-1-4,-5 3-8,-1-5-80,-2 3 92,-4-2-28,3 0-68,-6-2 0,-3-1 4,6-1 56,-6 2 20,0-2 64,-6-1 96,3 4 112,-6-1-136,3-3-144,-4 3-28,-2-1-44,3 0-4,-4-2-8,4 3-76,-7-2-28,4 0 16,3 0-16,-1 0 4,1 0-16,0-1-36,-1 0-12,10-2-100,-9 1 0,9 0-96,0-2-104,0 0-248,0 3-197,0-3 301,9 0-100,-2 0-248,2 0-520,0-5-1260,-6 3-2457</inkml:trace>
  <inkml:trace contextRef="#ctx0" brushRef="#br1">32142 35744 3008,'0'0'3101,"0"0"-305,0 0-820,0 0-384,0 0-112,0 0-152,0 0-95,0 0-337,0 0-572,0 0 60,0 0 0,6-2 192,-3 10 272,-3 2-20,0 3-232,0 1-144,0 1 20,9 0-60,-9 3-132,6-3-52,4-2-84,-1 0-68,-6-2 8,6-1-12,1-4 12,2-1 12,-3-2-12,-2-2 36,2-1 16,0-1 44,-6-4 24,0 2 12,4-3-8,2-2-40,-6 0-84,3 0-72,-3-2-12,4 1-8,-7-2-76,3 1-60,3-1-28,-6-2-32,0 2 12,3 0-12,-3-1-64,0 0-20,0 1-4,0-3 28,-3 3 120,3-1 32,-6-2 16,6 5 96,-3-1 4,-4 2 92,7 5-12,0-1-68,-3 0-8,3 2-4,-6 2-4,6 0-112,0 0-140,0 0-88,0 4 108,0 0 64,6 1-28,-6 3-120,3 0-208,-3 0-392,0 0-496,0 1-636,0 1 79,0-2-2563,0 0-2309,0-3 3797</inkml:trace>
  <inkml:trace contextRef="#ctx0" brushRef="#br1">32442 35816 6657,'0'0'3900,"0"0"-2856,0 0-852,0 0 464,0 0 732,0 0 44,0 0-163,0 0-221,-3 33-616,6-24 36,-3-1 88,4-1-4,2-1-88,-6-1-72,0-2 0,3-1-40,3 0-72,-6 0 24,3-2 0,-3 0 72,0 0 108,0-2-12,0 0-160,6-2-168,-3-2-60,-3 0-8,0 1-4,0-3-64,0 2-8,0-2-8,0 1 4,0-1-44,0 0-28,0-1 28,0-1 0,0 1 44,0-4-44,0 0 40,0-1 4,0 0 0,0-2-4,0-2-40,0 1-48,7 1 12,-4 1 84,-3 3 0,6 5 60,-6-1-48,3 4 72,-3 1 12,0 3 0,0 0-96,0 0-156,0 0-36,0 3 192,6 3 120,-6 2-60,3 2-60,-3-3-84,10 3-24,-7 0-12,6-3 8,0 1 16,-2-2-36,2 0-60,-6-3-124,3 2-96,-3-4-100,-3 1-8,3-2-4,4 0-4,-7 0-96,0 0-272,0-2-576,0 1-1561,-7-4 309,7 2-5625</inkml:trace>
  <inkml:trace contextRef="#ctx0" brushRef="#br1">32911 35566 1004,'0'0'5433,"0"0"-3473,0 0-572,0 0 44,0-30 28,-7 22-196,7 0-112,-3 3-160,-3-1-351,-3-1-265,6 4-272,-7 1-104,1 2-112,-3 0-76,-4 0-12,7 2 36,-3 1 52,2 2 55,1-2 57,0 3 49,-1 1 3,7-1 36,-3 1 124,-3 2 124,6 1 84,3 1-8,-7 1-192,4 1 188,3 1 84,0 1-24,0-1 20,0 2 48,3-1-48,4 2-36,-7-1-100,0 0-48,9-2-52,-6 2-20,-3 0 36,6-1-40,-3 0-60,-3 1-32,6-3-64,-6 3-64,4-1-8,-4-2-12,0 0-124,0-2 124,0-1-84,0-1 36,-4-3-12,-2 0 0,6 0-12,0-3-40,-3 0-8,-3 0-72,6-1-124,0-2-132,0 0-172,0 0-272,0 0-384,0 0-456,0-5-833,0 0-1951,0-4-5217</inkml:trace>
  <inkml:trace contextRef="#ctx0" brushRef="#br1">32709 35755 12349,'0'0'2544,"0"0"-1460,0 0-179,0 0 151,0 0-132,0 0 388,0 0-276,0 0-624,0 0-404,0 0 188,0 0 168,16-1 36,-7 5 12,0-1-52,4 1-104,-1-1-88,3-2-36,-2 1 4,-4-2-16,4 0-52,2 0-68,-6-2-60,4 1 12,-4-4 0,0 2-12,-5-2-4,5 2-44,-3-1-60,-3 0-36,-3 1-184,0 0-144,0-1-124,0 3-144,0 1-164,0 0-520,-3 0-1133,-3 1 269,-3 1-3508,2 3-1961</inkml:trace>
  <inkml:trace contextRef="#ctx0" brushRef="#br1">33159 35758 7929,'0'0'2060,"0"0"-1180,0 0-380,0 0 528,0 0 364,0 0-240,0 0-348,-3-30-296,-4 27-171,4 1-101,-3 0-100,-3 2-8,-4 0 44,4 0 112,0 4 28,-4 2-104,-2-1 312,2 1 156,1 2-148,-3 0-172,5-1-52,1 3-36,-3-3-60,2 3 72,10 2-48,-9-2-40,9-1-32,-3 3-76,3-3-24,0 1 12,3-1-20,6-1-44,-6-2 4,7 1 0,5-6-12,-6 1-4,4-2-60,-1 0-32,7-3-24,-10-4 8,7 0-8,-4-1 12,-3-2-40,1 1-20,-7 1 20,6-2 4,-9 1 32,0 1 28,0-2-40,0 2 52,0 3-48,0 1 108,-9 0 12,9 4 72,-10 0-72,7 2-84,-3 6 84,3 1 144,0 3 124,-6 3 0,9 1-24,-7 2 24,7-4-36,0 2-148,7-3 20,-4-1-104,6-2-48,0-2-60,4-3-16,-4-1-8,0-4 12,1 0-40,-1 0-96,0-4-96,-6 2-236,7-4-208,-10 3-348,6-1-777,-3-2-235,-3 4-3756,0-6-2161</inkml:trace>
  <inkml:trace contextRef="#ctx0" brushRef="#br1">33373 35725 6141,'0'0'2700,"0"0"-1728,0 0-224,0 0 900,0 0 240,0 0-296,0 0-351,0 0-409,0 0-360,0 0 20,3-19 0,-3 19-28,-3 0-96,-7 3-60,4 2 32,0 0 0,-3 3-60,-1 1 24,-5 1 48,2-1 124,4 4 104,6-2-108,-6 0-100,-1 1-44,4 0-64,3-3-72,3 1-8,0 0-16,0-1-12,0 1-72,3-2 12,3-1-88,4 1 4,-1-2 36,-3-2-36,13-1 32,-4-1-40,-2 1 4,5-3-8,4 0-36,-6 0-240,-4 0-124,-3-3-152,4 3-136,-4-2-136,0 2-96,-3-1-432,-6-1-1168,0 0-1909,0 0-1371,-6-4-1885</inkml:trace>
  <inkml:trace contextRef="#ctx0" brushRef="#br1">33494 35795 9501,'0'0'2848,"0"0"-1916,0 0-688,0 0 392,34-10 436,-25 7 0,-6 2-223,6-1-253,1 0-260,-1 2-104,0-2 16,1 0 144,-1 2-48,-6-2-132,6 2-116,1-2-36,-7 2-52,3 0 68,-3-1 44,-3 1-8,0-3-16,0 3 4,0-2 60,0 0-148,-3-1-12,-3 0-112,-7 0 40,4-1 12,0 2 52,-4-2 8,4 0 8,-10 0 64,10 3 0,-3-4 28,2 4-16,1-1-72,-6 2-12,11 0 4,-5 3 68,0 3 28,6 1 144,-3 2 156,2 2 340,4 5-108,-6-1-184,6 2-84,0 3-4,0 0-32,6-1-88,-2-2-228,5 1 0,-3-3-12,0-3 0,10-1 84,-7-1 48,3-1-132,4-3 0,-4-2-72,1 0 0,2-2-36,-2-2-96,-1 0-40,7 0-20,-10-4-136,6 2-168,-5-2-160,2 0-160,-9 1-356,7-4-612,-10 2-709,0 1 285,0 0-2212,0 0-2833</inkml:trace>
  <inkml:trace contextRef="#ctx0" brushRef="#br0">18018 24940 1084,'0'0'4945,"0"0"-2709,0 0-1072,0 0-568,0 0-104,0 0 72,0 0-36,0 0-28,0 0 64,0 0-28,-12 27 24,12-16 252,0 1-204,0 2-80,0-1 64,0 4 85,0-1-45,0-5-124,0 5-100,0-5-100,0-1-40,0-1-8,3-1-28,-3 0-96,0-2-16,0-2 16,0-3 0,0-1 8,0 2 28,6-2 24,-6 0 72,0 0 132,0 0 112,0 0-52,0-3-72,0-3-232,0-4-156,3-1-96,-3-5 0,0-3-12,6 0-4,-3-2-32,4-3 24,-4 3-112,-3-2 100,6 3 124,-6 3 8,0 0 0,0-1 12,0 5-4,-6-3 76,6 3-24,0-1-52,-3 5 52,3-3 28,0 3-16,-7 1-72,7-2 0,0 3 0,0-1-72,7 0-40,-7 0-20,3 3-28,3-3-20,-3 0-28,6 0 76,1 2-28,-7 1 28,6 1-4,-3 2-20,3 0-28,-5 2 0,5 0 12,-3 2 0,-3 4 76,0 2 96,3 1 4,4 1 92,-7 1-88,3 5 4,-6-3-12,3 3 72,3-1-24,-3-2 0,4 1-4,-7 0-44,3-5-64,3 1 64,-6-1 12,3-1 40,-3 0 8,0 0-12,0-2 0,0-1 40,-3 1-4,-3 2 24,3-4 28,-7 3-4,1 1 4,3-4 12,-7 4-28,4-2-36,0-3-24,0 3-44,-1-2 44,1 0-52,6-2-4,-6 0-4,-1 2-60,1-2-64,6 0-44,-3-2 8,3 1-48,3-1-156,-7 2-100,7-2-88,-3 0 120,3 3-244,0-3-504,0 0-805,3-5-1183,4 4-2616,-4-3-13</inkml:trace>
  <inkml:trace contextRef="#ctx0" brushRef="#br0">18291 24673 1500,'0'0'3196,"0"0"-931,0 0-877,0 0-104,0 0-212,0 0-196,0 0-184,0 0-128,0 0-56,0 0-88,0 0-64,0-3-64,0 3-52,0 0-36,0-3-28,0 3-64,0 0 4,0-2-56,3 2-60,3 0 0,-6 0-48,10 2 36,-10 2 12,12 3 236,-3-1 204,-3 4 69,4 2-1,-1 0-72,-6 3 208,6-2-100,1 5-136,-7-1-104,3 2-32,-3 3 32,-3-1 16,6 0 44,-6 3-132,0-3-144,0 2-4,-6-4-72,3 1 48,-3-1 52,6-2 20,-13-1-48,7 0 28,3-3-4,-6 2-36,0-3 4,-1 2-72,7-3 0,-6-1-4,0-1 0,-1-1-88,10 0-8,-9-5-36,9 3-16,0-2-72,-3 0-96,3 0-84,0-4-104,0 3-12,3 0 136,-3-1 24,0-1-100,9-1-336,-6 0-425,4 0-635,5-3-1188,-12-2-2316,6 0-505</inkml:trace>
  <inkml:trace contextRef="#ctx0" brushRef="#br0">18545 25069 5396,'0'0'2813,"0"0"-781,0 0-1016,0 0-244,0 0 20,0 0-36,0 0-136,0 0-176,0 0-240,0 0-128,0 8 12,0 2 200,0 1-48,0 3 412,0 3 165,0 1 75,0 3-52,3-2-188,-3 0-112,6 0-176,-6-1-92,0-1-44,0-3-68,0-3 0,0-1-28,0-4 40,0-1-16,0 0 16,4-4-4,-4-1 40,0 0 56,0 0 88,0 0 108,0 0 12,0-6-96,0 1-184,0-7-140,6-1-52,-3-5-60,-3-1 52,6-4-52,-6 3 12,3-2-72,-3 0-76,6 1 64,-6 2 12,0-3-28,3 3 52,-3 1 84,0 1-72,0 4 72,0-3-60,0 5 72,7-3 0,-7 4 12,0 2 72,0 1-72,3 1 76,-3 0-88,0 4-60,0-1-48,3-1-12,-3 4-24,6-2-64,-6 2-8,0-2-16,9 2 0,-9 0 16,3 4 80,7 0 52,-4-1 80,-3 7-4,6 0 0,-2-1 8,-4 5 44,3-2-36,-3 3 4,0-3 84,3 3 16,-6-2-52,3 1-60,4-2 96,-4-3-20,-3 1-64,0-2-12,0 0-4,0-5 4,0 3 48,0-4-36,0 2 36,0-2 24,0 0 24,0-2 28,-10 1 20,7 1-36,-3 1-36,0-3-64,0 2-8,-4-1 0,1-1-12,0 0-84,6 0 0,-7 2-24,4-2-16,3 4-32,3-4-28,-6 2-108,3-2-108,3 2-76,0-2-208,0 0 108,0 2-272,0-2-972,9 0-741,0 0-1703,-9-2-1665</inkml:trace>
  <inkml:trace contextRef="#ctx0" brushRef="#br0">17782 24943 8929,'0'0'2660,"0"0"-1456,0 0-628,0 0-32,0 0 156,0 0-360,0 0 100,0 0 0,0 0-48,0 0-115,0 0-101,-9-9-76,6 9-52,-3 0 16,3 0 36,-4 0 12,4 0 0,-3 0-40,3 2-20,-6-1-4,6 4-36,-7-4 40,4 6-48,-6-2 0,2 3 8,1 0 72,0 1-8,-4 1 12,4 1 12,-6 3 12,5-1 60,4 1 112,0-1 0,-3 1-100,6-4-36,-4 1-76,7-1-72,-3-1-4,3-1-56,0 0 60,3-2 0,4-1 60,-4 1-12,6-4 4,0 2 32,1-2-20,2-2 20,-3 0-36,7-6 4,-4 3-52,7-5-112,-1-2-184,-5-1-48,-1-3-36,4 1 108,2-3-76,-8-1-72,-1-1-56,0 1 52,-3-1 131,1 1-83,-4-2 100,6 1 100,-9 1 80,0-1 96,0 2 8,0 0 56,0 0 100,-3 1 48,-3 3 176,3 3-31,3-1-233,-7 2 4,4 0 56,3 3-20,0-1 8,-3 3-72,3-2-12,0 4 0,0-1-28,-6 2-48,6-3-12,0 3-112,0 0 40,0 0-28,0 0-12,0 0-124,6 0 0,-6 0 24,3 3 23,-3-1 85,0 1 92,10 3 12,-10 4 128,0-1-68,0 3 81,0 3 119,0 5-24,0-1 88,0 4 76,0-2-4,-7 4-52,4-1-12,3-1-48,0 2 72,0-1-136,0-4 36,3 0-180,4-1-64,-7-3-4,3-5 40,3 0 28,-3 1-76,-3-4-60,6-3-36,-6 2-100,3-4 12,-3 1-124,0 0-108,0-4-16,7 0 0,-7 0-128,0 0-248,0 0-361,0-5-1291,3 0-2960,-3-8-2045</inkml:trace>
  <inkml:trace contextRef="#ctx0" brushRef="#br0">19013 24936 92,'0'0'6085,"0"0"-3049,0 0-1548,0 0-320,0 0-308,0 0-80,0 0-32,0 0-128,0 0-380,0 0 88,-15-12 12,15 12 8,0-1-3,0 1-57,0 0-40,6 0-48,-6-5-76,3 5-12,6-2 24,1 1 88,-1-1 60,3-2 72,7 4 28,0-4 32,-1 0-36,1 2-108,3 0-104,-4 1-168,1-4 0,-7 3-60,4 2-12,-4-1-52,1-1-36,-4 2-12,-3-3-24,3 3-12,-9-1-24,3 1-100,-3 0 8,0 0 68,0 0 56,0 0 28,0 0-28,0 0-60,-3 0-140,-3 4-405,3-4-531,-3 2-624,3-1-316,-3 4-664,-7-2-369</inkml:trace>
  <inkml:trace contextRef="#ctx0" brushRef="#br0">19047 25040 1864,'0'0'5049,"0"0"-2469,0 0-1208,0 0-344,0 0-16,0 0-20,0 0-104,0 0-536,0 0-12,0 0-12,0 0-40,0-1-60,0-2-27,7 3 23,-4 0 28,6 0 44,0 0 264,1 0 96,2 0-104,7 0-160,-10 0-24,7 3-36,-10-3-52,9 1-60,-2-1-88,-4 0-32,0 0-28,1 0-72,-1 0-68,-6 0-32,3 0 4,-3 0 24,3 0-4,-2 0 4,-4 0-12,0 0-4,6 0-44,-6 0-88,0 0-36,0 0-40,0 0-48,0-4-124,0 4 112,0-2-164,3 2-240,-3-2-581,0 1-659,0-2-600,0 1-1588,0 2-97</inkml:trace>
  <inkml:trace contextRef="#ctx0" brushRef="#br0">19571 24845 5841,'0'0'2508,"0"0"-1368,0 0-672,0 0 8,0 0 156,0 0 112,0 0-88,0 0-108,0 0-176,0 0-92,-27 6-40,20-4 104,7 0 60,-3 2 52,-6-1-280,9 3 124,-6 0 92,3 2 25,3-1 43,-3 3 128,-4 1 152,4 2-160,-3 0-136,3 2-76,3 1-52,0-3 28,0 5-52,0-3-96,0-2-36,3 3-40,3-3-20,-3 1-28,7-4 0,-1-1 48,3 1-8,-2-4-28,5-4-24,-2-1 0,-1 1 16,7-2-16,-10-2 24,10-1-36,-10-3-36,13-4 36,-13 2-44,6-1-4,-2-1-12,-4 1-48,3 1 48,-2-2-60,-4 1 60,3-1 0,-6 0-36,4 3 44,-4-3-56,0 0 8,3 1-32,-6-1-108,0 1 20,0-5-12,0 4 64,0-3-4,-6 1 112,3-1-108,0 1 108,-4-2-100,-2 5 64,0 1-84,-1-2 20,-8 7-72,5-2 28,1 2-80,-3 3 92,2 0 32,-2 2-12,8-1 16,-2 6-40,0-4-24,3 5 36,-4-2 24,10-2-144,-3 2-228,-3-3-248,3 3-509,3-2-131,0 2-104,3-4-292,3 2-896,-3-2-613,-3-2-1027</inkml:trace>
  <inkml:trace contextRef="#ctx0" brushRef="#br0">20102 24918 6613,'0'0'3308,"0"0"-1104,0 0-1260,0 0-368,0 0 44,0 0 76,0 0-420,0 0 16,0 0-4,0 0-76,0 0-172,-6 0-40,12 0 0,-3-2 4,3 2 44,3 0 68,-6 0 61,10 0 47,5 0 76,-2-1 48,-4-1 52,7-1 8,0 2-112,-1-1-100,-2-2-120,2 2-76,-2 0-44,-4 2-92,-3 0-24,1-2-36,2 2 24,-6 0 24,-3 0 8,4 0-44,-7 0-100,3 0-152,-3 0-121,0 0-207,0 0-184,0 0-144,0 2-572,0-2-876,-3 2-540,3-2-1101</inkml:trace>
  <inkml:trace contextRef="#ctx0" brushRef="#br0">20142 25046 5641,'0'0'3968,"0"0"-2252,0 0-984,0 0-40,0 0 280,0 0 180,0 0-700,0 0 164,0 0-107,0 0-113,0 0-84,-6 2-88,6-2 12,0 0 88,6 0 44,-3 0 64,-3 0-76,6 0-72,-3 0-88,4 0 0,2 0 12,0 0 24,-3 0-36,10 0-12,-4-4-28,7 2-68,-7 0-16,4-2-24,2 2 0,-5 0-48,2 1-4,-8-4-4,2 5 0,0-1-64,-3 1-64,4 0-44,-7 0-16,-3 0 0,6 0-72,-6 0-136,0 0-320,0 1 68,0 1-260,0 2-577,-6 0-959,6 2-2192,-3-4-1277</inkml:trace>
  <inkml:trace contextRef="#ctx0" brushRef="#br0">23330 25046 4440,'0'0'3189,"0"0"-1053,0 0-1024,0 0-328,0 0-104,0 0-116,0 0 36,0 0-132,0 0-48,0 0-116,0 0-92,-22-15-8,16 12-116,3 1 52,3 1 124,-4 1 60,-2-2 44,-3 2-31,6 0-37,-6 0-24,-1 0-40,-5 2-40,2 4-48,4-1 28,-3 3 44,-4 3 16,-3 1 96,7 1 112,0 1 8,2-1 0,1 1-204,0-2-152,9-1-84,0-1 0,3-1-4,6-1 40,0 0 28,7-2 44,-4-4 16,10-2-4,-3 0-20,-1-8-28,1 0-36,9-2-48,-10-1 4,-5-5 4,9 3-8,-7-2-8,-6-3-52,-2 1 52,2-2-104,0-1 16,-9 1-24,0 0-16,0-3-84,0 3-48,-12 0 24,6 1 48,-1 3 124,-2 2 64,-6-1-188,2 4 12,-5 2-16,8 3-20,-8-1 24,5 2 72,-5 0 112,8 2-48,-2 1-16,3 1-24,-1-2 16,4 2-4,3 0 16,-3 0-64,3 0-140,3 0-204,0 0-433,3 0-1207,3 2-372,-3-1 248,-3 5-376,9-2-1565,-2 2 1565</inkml:trace>
  <inkml:trace contextRef="#ctx0" brushRef="#br0">23605 24878 3516,'0'0'2033,"0"0"-705,0 0-416,0 0-160,0 0 88,0 0-88,0 0-132,0 0-92,0 0-92,0 0-116,-15-6-88,15 6 12,-6 0 12,6 0 12,0 2 12,-3 2 76,-4 0-64,4 2-24,-3 2 84,-3 3 168,6 0-156,-7 7 164,1-1 29,6 2 27,-6 5-64,3-3 24,2 1-296,-2-2-136,6 0 24,-3-3-64,3-4-20,0 1-40,0-4 36,3-1 24,-3 1-72,10-2 0,-4 0-12,-3-1 12,6-3 4,-6 2 72,3-4-68,4 0-8,-1 2-64,-6-4-120,3 2-208,-3-2-152,4 1-164,-7-1-485,0 0-1883,0 0-2268,-7 0 207</inkml:trace>
  <inkml:trace contextRef="#ctx0" brushRef="#br0">23869 24955 1684,'0'0'2280,"0"0"-860,0 0-311,0 0 243,0 0 228,-31-4-212,28 4-324,-6 0-328,-1 0-204,4 2-52,-6-2 124,6 2 64,2 2-248,-5 0-60,0 0 52,6 0 48,-7 2-39,4-1-89,3 3-36,-3 0-4,6-1-100,-3 1 4,3 2-68,0-2 28,3 0-72,-3-1-4,9-1 4,1 1 8,-1-5-60,0 4 40,0-6-48,1 2-4,2-2-8,4-3-128,-7-2-40,0 2 40,-3-3-24,4-2 60,-1 0-8,-3 0-16,-6 3 56,3-3 68,-3 0 8,7 2 104,-7 1 24,0-1-36,0 2-40,-7 0 116,7 2 8,-3 0 12,3 1-84,-6-1-100,6-1-12,0 3-44,-3 0-8,-3 0-8,3 0 0,3 0-16,0 5-24,0-4 88,0 3 12,-7 2 12,7 0 152,0-1-56,0 3 28,7 2-128,-7-2 128,0 3-124,3 1 40,6-1-40,-9 1 72,0-1-8,6 1 20,-6 0-32,0-1 56,0 1 52,0 0 60,0-3 4,0 1 56,0-1 24,-6 3-36,6-3-120,-9 2-24,6-4-64,3 1-12,-10-1 0,10 0 12,-3-2 28,-3 1 8,3-4 24,-3 4-8,3-5-16,-4 1-48,4 1-48,-3-1 40,3-1-52,-6-1-4,9 0-132,-6 0-8,2 0-40,4 0-8,0 0-128,-6 0-164,6 0-104,0 0-36,-3 0 144,3 0-112,0-1-360,0 1-1673,0-5-1839,3 5-885</inkml:trace>
  <inkml:trace contextRef="#ctx0" brushRef="#br0">24024 24862 7689,'0'0'4028,"0"0"-2556,0 0-556,0 0-92,0 0-424,0 0 92,0 0 12,0 0-51,0 0-117,0 0-88,0 0-64,-12-6-20,12 6 20,3 0-24,3 3 4,-3-1 44,6-1 76,4 1-28,2-2 16,4 0-40,-7 0-60,10 0-48,-7 0-52,-2 0-72,6-2-8,-7 2-40,3-1 36,-2-1 0,-4-1-64,0 2 16,-5 1 12,5 0 0,-9 0 48,0-2-4,0 2 0,0 0 4,0 0 100,0 0-88,0 0-12,0 2-196,-3 2 104,-7-1 92,10 2 8,-9 0-8,9 1 0,-3-2-88,3 2 76,-6-3-48,6 3 48,-3-4-44,3 0 56,0 2 12,0 0 112,0-4-76,0 4-48,-6-1 0,6-1-12,0 3 0,0 0 12,0 3 76,-4-1 8,4 5-8,-6 0 132,3 1-24,-3 5-28,-6-3 40,2 4-72,1-1 8,0-1 16,-1-4 36,7 5-4,-6-7 76,0 1 36,-1-2 0,4-2-36,3-3-64,0 1-32,3-2-64,-6 0-48,6-2-48,-3-2-4,3 1-68,0-1 64,0 2-52,0 1 8,0-3-32,0 0 0,3 2 84,-3-1 0,6 1 48,-6 1 12,3-2-48,-3 3 76,3-4-76,3 4 48,-6-2 0,10 0 48,-7 0 0,6-2-20,0 0 8,1 0 0,-1 0-24,0 0-24,1 0-36,2-2-12,-3 0-60,1 0 0,-4 0-12,3 0-48,-6 2-28,0 0-152,3-2-236,-6 2-120,0 0-136,0 0-100,0 0 304,0 0-436,-6 0-2989,3 0-3447,3 0 955</inkml:trace>
  <inkml:trace contextRef="#ctx0" brushRef="#br0">24033 25023 1904,'0'0'2608,"0"0"-719,0 0-265,0 0-300,0 0-512,0 0-396,0 0-224,0 0-104,0 0-80,0 0-8,-9 0 0,9 0 12,0 0-12,0 0 0,0 0 0,3 0 104,-3 0-4,0 0 108,0 0 176,6 0 180,-6 0 116,0 0 8,0 0-4,0 0-24,0 0-332,0 0 36,0-2 76,0 2 29,0 0-121,0 0-124,0 0-88,0 0-60,0 0-28,0 0-40,0 0 4,0 0 64,3 0-68,-3 0 4,0 0 76,0 0 48,7 0 24,-7 0 40,0 0-64,0 0-40,0 0 16,0 0-12,0 0-40,0 0-60,0 0 0,0 0-12,0 0 0,0 0-48,0 0-4,0 0 4,0 0-4,0 0-20,0 0-4,0 0-12,0 0-48,0 0 48,3 0 88,-3 0 0,0 0 4,0 0 8,0 0 8,0 0 56,0 0 20,0 0 16,0 0 0,0 0 0,0 0-28,0 0 4,0 0-4,0 0-24,0 0-48,0 0 0,0 0-48,0 0-24,0 0 8,0 0 4,0 0-4,0 0-8,0 0-28,0 0 12,0 0 40,0 0 48,0 0 0,0 0 48,6 0-32,-3 0 156,-3 0-48,6 0-4,-3 0-32,7 0-24,-4 0-16,0 0 0,0 0 16,4 0-52,2 0 48,-6 0-52,-3 0 40,7 0-32,-4 0-4,-3 0-4,6 0-8,-9 0-4,10 0 4,-7 0 0,6 0 12,0 0 36,-3 0 24,4 0 16,-1 0 8,-6-3 28,6 2-24,4 1-52,-4-2 0,-3 2 28,4-2-28,-7 1-36,3-2 0,-3 3-12,-3-2-44,0 2-44,3 0-32,-3 0-76,0 0-88,0 0-72,-3 0-200,3 0 196,0 0-212,-3 2-393,-3 2-1399,3 0-1556,-7-3-597,4 4 149</inkml:trace>
  <inkml:trace contextRef="#ctx0" brushRef="#br0">24387 24751 4572,'0'0'2177,"0"0"-465,0 0-248,0 0-212,0 0 20,0 0-176,0 0-320,0 0-296,0 0-228,0 0-124,0 0-128,6-5 4,-6 10 20,0-2 164,0 5 64,0 0-124,0 2 172,0 1 153,3 3 111,-3-1 16,0 4 276,3 3-228,3-1-176,-6 1-96,0 1-40,0-2 40,0 0-16,4 3 172,2-1-76,-6-2-132,3 0-72,-3 2-100,0-1 48,0-1 4,0-1-4,-3-1 0,-7 1 4,10-4 8,-9 4-192,9-4 60,-9-1-24,6-2-36,-7 2-108,4-4-48,-3-1 48,9 0 56,-9-3-20,6 1-156,-4-2-148,4 0-72,3-2-100,0-1-144,-6-1-236,6 0 132,0-1-164,0-5-2925,0 2-5204</inkml:trace>
  <inkml:trace contextRef="#ctx0" brushRef="#br0">21311 24818 4772,'0'0'4505,"0"0"-2669,0 0-604,0 0-312,0 0 148,0 0 308,0 0-796,0 0 57,0 0-89,0 0-140,0-8-136,0 8-196,0 4-4,6 0 52,-6 4 184,0 1 136,0 1 108,3 6-64,-3-1-84,0 0-64,6 3-84,-6-3-48,4 1-136,-4-3 60,0-2-20,6 2-52,-6-4-48,3 1-12,-3-2-4,0-3-92,0 3-28,0-4-56,0 0-88,0-3-24,0 1-100,0 1-184,0-3-120,0 0 20,0 0-280,0 0-1989,0 0-2943,-3-5-2241</inkml:trace>
  <inkml:trace contextRef="#ctx0" brushRef="#br0">21832 24986 5136,'0'0'4265,"0"0"-2445,0 0-692,0 0-208,0 0-116,0 0-84,0 0-404,0 0 72,-31 2 28,22 1-24,-4 4-27,1 2-53,-4 1 84,4-2 164,-7 3-8,10 1-44,0-2-92,-1-1-60,1 1-100,6 0-84,3-3-76,0 1-44,0-1-40,9 1 72,-6-2 12,13 0-8,-4-2-4,1-3-24,5-1-56,1-1-4,-1-3-80,-5-2-68,5-2-108,-8-3-84,2 0-4,4-3-60,-13-2-76,6 3 96,-9-5 16,6 1 56,-6 0 76,0-1 88,-6 1 76,3-3-92,-3 5-84,-4 0 60,-2 1 184,3 3 4,-1-3 212,-2 7-64,-3 1-48,2 0 24,1 2-12,-4 2 0,7 0 76,0 2-40,-4 0-48,4 0-28,9 0-72,-3 0-84,3 0-116,0 0 28,0 0-328,0 2-665,3 0-1355,6 2 588,4-4-1224,-4 4-1753</inkml:trace>
  <inkml:trace contextRef="#ctx0" brushRef="#br0">21984 24990 5957,'0'0'3880,"0"0"-2436,0 0-584,0 0-40,0 0 96,0 0 60,0 0-572,0 0 24,0 0-104,0 0 44,3 8 21,-3-1 143,0 1 224,0 2-124,0 1-180,0-1 40,0 1 0,6 3-56,-6-4-92,0 1-4,0-1-36,3-3-72,-3 1-4,6 0-8,-6-4-52,0 0 4,4-2-28,-4-2 0,0 1 40,0-1 56,0 0 76,0 0 144,0-1-16,0-1-44,6-4-112,-6-2-168,0-2-80,0-3-40,0-2-72,0-5-24,0 1-60,0-4 12,0 0-16,3 0-68,-3-3 12,0 4 48,0-2 72,0 3 44,3-2-32,3 3 76,-6 1 4,3 2 4,3 4 60,-2-1-52,-4 2-8,9 3 48,-9 1-48,6 0 12,-3 0 0,-3 5-12,6-3-52,-3 4-68,-3-2 0,7 2-60,-7 2-28,3-2-68,-3 2-16,3 0 16,3 2 20,-3 4 60,6-3 112,-9 5-48,7-2-16,-4 2 4,-3 2 140,6-2 4,-3 1 8,-3-2 88,0 4-88,6-2 64,-6 3 16,0-3-16,0 2 0,0 2-24,0 0-48,0-4-44,0 3 8,0 2 28,-6-5 8,3 3-12,-3-5 4,6 3 8,-10 0 48,1-3 0,0 1 40,6 0-4,-10 0 12,4-4-12,3 3-24,-3-3-12,-4 2-44,7-4-4,3-1-4,3 2-68,-3-1-72,3-2-88,0 2-156,0-2-84,0 0-200,0 0 60,3-4-688,-3 0-2993,9 0-2799,-9-2-57</inkml:trace>
  <inkml:trace contextRef="#ctx0" brushRef="#br0">21733 25271 4548,'0'0'3137,"0"0"-937,0 0-868,0 0-164,0 0-20,0 0 8,0 0-616,0 0-84,0 0-220,0 0-136,0 0 104,37 3 149,-15-1 271,2-1 676,-2-1-404,9 0-272,-3 2-160,3-2-12,-3 3-16,9-3-120,-12 0-132,3 0-120,0 0-64,0 0-84,-7-3-36,-2 1-88,3-1-60,-13-1-96,6 2-184,-5-2-64,-4 0-76,0 2 280,-3-4-108,3 4-376,-6 2-789,-6-1-535,3 1-452,-6 0-2496,0 1-337</inkml:trace>
  <inkml:trace contextRef="#ctx0" brushRef="#br0">22573 25179 3060,'0'0'2425,"0"0"-605,0 0-428,0 0-240,0 0-44,0 0 24,0 0-136,0 0-204,0 0 32,0 0-408,-12-10 76,12 10 72,0 0-11,0 0-53,0 0 44,0-1-72,0 1-92,0 0 4,0 0 56,0 0 76,0 0-124,0-2-308,3 2-84,0 0-120,6-5 120,7 5 48,-4-1 132,7-1 128,2 2 32,-2-2 36,-1 2 48,1 0-96,0 0-132,-7 0-64,4 0-92,-4 0-40,-3 0-72,1 2-12,-7-2 24,3 0-28,-3 2-8,3-2 0,-6 0 12,0 0-4,3 0-56,-3 0-76,0 0-192,0 0-136,0 0-208,0 0 44,0-2-484,-3 2-2681,-3-2-2083,6 2-481</inkml:trace>
  <inkml:trace contextRef="#ctx0" brushRef="#br0">21336 25347 5236,'0'0'2721,"0"0"-1297,0 0-584,0 0-40,0 0 0,0 0-108,0 0-168,0 0-180,0 0 0,0 0-28,-28 12-36,19-8 48,9-1 0,-7-1-176,4 4-24,-3-2 48,3 0 0,0 0-16,-3 3-32,3 0-4,-4-2 28,-2 3 16,9-2 5,-9 3 27,9-1-12,-3 0 0,-7-1-16,10 5 4,0-5 8,0 1 4,0 0 44,0 2-8,3-3-76,7 1 0,-10-2-76,9 0 16,0 0-28,-2-5 76,2 1-24,3-2 24,-2 0-28,2 0-32,-3-2-64,1-1 0,-1-3-12,0-2-48,0 0-28,4 3-72,-13-5-48,9 2-24,-9-1-16,6 1 52,-6-2 36,0 1 0,0-1 84,0 2 4,0 1-88,-6-1 96,3 0-8,-3 4 8,-7-2 4,7-2 44,3 5-48,-6-3 52,0 2-72,5-2 8,-5 4 4,3-1 56,-3-1-8,6 2-40,-7 0 52,10-1 0,-9 2-12,6 1 0,-3 0 0,3 0 0,-4 4 0,-2 0 0,9 2-40,-9-3 44,6 5 8,-7 0-12,4 1 12,3-1 64,3 2 72,-3 0-12,-3-1-52,6-1-8,-3 2 24,3-1-28,0-1-8,0 2 20,0-3 4,0 3 36,0-2-16,0 1 52,3-1 52,-3 2 20,6-1 16,-3 3-76,6-3-52,-6 3-56,7 0-44,-1-1-8,-3 1-76,4 0 16,-7-1 12,3 1-4,-3-1-20,-3 1 24,0-2-28,0-1 76,0 1 12,0-1 52,0-1 20,0 0 16,0-3 8,-3 3-56,3 0-8,-6 0-44,6-5-64,-3 4-56,3-4 32,0 3-60,0-4-148,-7 2-36,7-2-152,0 0-508,0-2-1633,0 0-1927,0 1-1105</inkml:trace>
  <inkml:trace contextRef="#ctx0" brushRef="#br0">21218 25179 3724,'0'0'2933,"0"0"-817,0 0-1040,0 0-236,0 0 48,0 0-28,0 0-20,0 0 116,0 0-148,0 0-444,0 0 28,34 11 289,-15-8 79,-1-3 352,4 0-188,-3 0-200,-1-3-236,10 2-172,-9-1-108,2 0-172,-8 0-36,2 0-132,-2 0-4,-4 2 28,0-2-52,1 0-8,-7 1-92,3-2-68,-3 1-88,-3 2-100,6-3 168,-6-2-132,0 4-464,-6-1-1837,3-2-1419,-3 2-649,6 2 209</inkml:trace>
  <inkml:trace contextRef="#ctx0" brushRef="#br0">21875 25544 1852,'0'0'2608,"0"0"-719,0 0-317,0 0 112,0 0-288,0 0-252,0 0-224,0 0-28,0 0-184,0 0-304,0 0-88,-25 0-176,13 4 136,3 2 36,-4 2 33,-2 1 51,6 3 152,-13-1 368,13 3-176,-4-1-188,4 1-112,0-1-72,-1 1-76,4-3-60,3-1-48,3 0-52,9-1-8,-6-1-16,13-2 24,-4-2 4,4-4 8,-1 0 16,10-2-40,-6-6-48,-4 0-24,4-3-40,-1 0-8,-8-3-4,2 0-4,-3-1-40,1-1 44,-4 0-8,-6 2-84,0-4-88,0 1 40,-6-1-76,-4 1-60,1-1 112,-3 1 80,2 1 16,1 3-24,-3 2-28,-7 1 52,10 2 0,-4 2 60,-2 3-100,6-2-44,-4 5-52,4 0 60,0 0 12,5 0-8,4 0-128,0 0-120,0 5-28,0-3-432,4 1-316,2 5-293,0 0 45,3-2-604,7-1-1932,-7 1-757,3-4 1669</inkml:trace>
  <inkml:trace contextRef="#ctx0" brushRef="#br0">22046 25523 6701,'0'0'3256,"0"0"-1556,0 0-484,0 0-4,0 0-340,0 0-80,0 0 29,0 0 199,0 0-144,0 0-356,0 0-216,0-6-68,0 6 20,0 0-60,0 0-36,6 0-112,-6 2-36,3 0 160,3 4 60,-3-1 120,4 3 220,-1 2-36,3 2-148,0 1-124,1-4-92,-1 5-100,0-2 36,1-1 12,-1-1-36,0-1-84,4 1-8,-7-2-76,-3-2-36,3-3-12,-3 3-100,-3-4-108,6 3-48,-6-5-96,0 1-172,0-1-236,0 0 144,0 0-276,-6 0-1573,3 0-3023,-3-6-2389</inkml:trace>
  <inkml:trace contextRef="#ctx0" brushRef="#br0">22179 25449 1864,'0'0'4653,"0"0"-2977,0 0-936,0 0-196,0 0 88,0 0 4,0 0-224,0 0 408,0 0 372,-9 33 380,9-15-664,-6 1 125,-4 2 195,7 3-32,-6-4-204,0 6-272,-1-5-232,1 2-84,0-2-128,-1-3-104,-2-3-52,6-2-60,3-3-60,-7 2 0,7-7-84,-3 3-12,6-6-64,0 2-192,-3-2-132,3-2-188,3 0-196,-3-2 292,9-5-212,1-3-3321,-1 2-4976</inkml:trace>
  <inkml:trace contextRef="#ctx0" brushRef="#br0">23692 25710 2856,'0'0'4133,"0"0"-1953,0 0-1028,0 0-276,0 0 180,0 0 40,0 0-140,0 0-364,0 0-112,0 0-4,0-8-8,-3 6-15,-3 1-17,6 1 84,-12-2-64,2-1-132,7 3-104,-12 0-48,2 5 0,-2-2 12,2 5 12,1-2 12,-7 2 12,4-1 52,2 3-28,4 0-24,6-3-52,-3 1-92,3 1 8,3-1-76,0 0 4,3 0-4,6-5 104,0 4 20,4-6-12,5-1 16,-2 0-52,6-1-24,-4-7-56,1 0-4,-4-2-56,4-1-16,0 0-36,-4-2-52,-9 2-12,4 0 16,-1-3-28,0 2 40,-9-3 80,0 3-32,0-3 12,0 3 8,0-2 64,-9 3-32,-3 1 44,2 1 0,1 1 0,0 3-48,-4-1-40,-5 1 4,8 4 12,-2-3 20,-4 2 40,7 0-72,-3 0-4,-1 2-8,7-2-28,3 2 52,-3-1 60,6 1-88,0 0-196,0 0-36,0 0-60,0-2-116,6-1-300,3 3-333,-6-2-475,7 2 24,2 0-364,-3 0-1960,1 0-661</inkml:trace>
  <inkml:trace contextRef="#ctx0" brushRef="#br0">23885 25631 9593,'0'0'3244,"0"0"-1720,0 0-964,0 0-220,0 0-204,0 0 204,0 0 100,0 0 113,0 0 83,21 27 328,-11-12-260,-7-3-236,12 5-16,-6-1-72,1-3 20,-1 3 4,-3-2-112,10-1-208,-7-2-84,-6 1-48,6-2-12,1-5-4,-4 3 4,-3-2-84,-3-2-16,3 0-180,3-2-64,-6-1-72,0-1-28,0 0-48,0 0 256,0 0-160,-6-3-388,3-3-2293,3 0-3231,0 0-197</inkml:trace>
  <inkml:trace contextRef="#ctx0" brushRef="#br0">24033 25613 7989,'0'0'4220,"0"0"-3196,0 0-504,0 0 408,0 0-48,-9 37 289,6-21 23,-6 1-140,2 2-416,-2 3-148,0 1-156,-4-4-76,1 4-72,3-5-64,-7-1 28,7-4-52,6 1-12,-6-4-84,2-1-12,4-3-144,3 0-148,-3-4-124,3 2-160,0-2-184,0-2 192,3-2 52,0-4-764,4 2-4165,5-10-3044</inkml:trace>
  <inkml:trace contextRef="#ctx0" brushRef="#br0">23218 25428 592,'0'0'1472,"0"0"-204,0 0-176,0 0 69,0 0 115,0 0 164,0 0-132,0 0-284,0 0-264,0 0-272,-6 0-220,6 0-152,0 0-104,0 0-4,0 0-4,0 2 60,0-2 0,0 2 28,0-2-28,0 0 48,0 0 16,0 0 12,0 0 28,0 0 60,0 2 4,6-2 84,-6 0-60,0 0-44,3 0-8,3 0 36,-6 0 76,3 0-116,0 0 80,4 0 96,-4-2 153,3 2-105,3 0-160,-6 0-140,4 0-52,-4 0-20,3-2 8,3 2-12,-6 0 52,7 0 24,-7-2 52,3 2-4,6-1-24,-2-2 12,-1 1 76,0 2 96,0-1 12,1 1-64,2-2-72,4 0-36,-7-1-48,3 3-16,-2 0-64,2 0-44,-3 0-48,1 0 44,5 0-4,-12 0 8,10 0 0,-4 0 4,6 0 44,-5 0-44,-1 0 0,-3 0 4,4 0-8,5 0 0,-6 0 0,1 0 8,2 0 44,-3 0 8,1 0-12,2 0 0,4-1-36,-4 1 76,-3 0-4,1 0-12,2-2-24,-3 2-44,1 0-4,-1 0 4,-3-2-4,-3 2-4,7 0-56,-1 0 12,-6 0-24,6 0 64,-3 0-4,4 0 8,-7 2 0,6-2 4,0 0 8,1 0 52,-1 0-56,0 0 8,1 0 36,-1 0-36,3 0 48,-2 0 4,2-2-52,-3 2 0,1-2-12,-1 0-12,0 2-48,-6 0 8,4 0-8,5 0 12,-6 0-12,-3 0-4,3 0 52,-2 0-36,5 0 36,-3 0 8,-3 2-44,6 0 40,-5-2-36,5 2 44,0-2 12,-3 2 48,-3-2 12,7 0 4,-4 1 32,-3-1 12,6 0-32,1 0 44,-7 0 16,6 0-52,-3 0-24,4 3 4,-1-3-4,-6 0 0,6 0-24,1 0-36,-1 2-4,0-2 4,0 0-8,1 0 4,-7 0 4,6 0 0,1 0 52,-1 2-16,-6-2 24,6 0-12,-3 0 12,-2 1 4,2-1-4,-3 0-68,6 0 0,-9 0 0,9 0 0,-5 0 0,5 0 0,-9 0-4,9 0 0,-3 0 0,4 0 8,-7 2 4,6-2-4,-6 0-4,3 0 0,7 0-4,-13 0-4,9 0 0,-3 0-44,-3 0 44,4 0-44,-4 0 40,-3 3 4,6-3-8,-3 0 0,-3 0-40,3 1 44,3-1 0,-6 0-52,10 0 48,-7 0 8,6 2 4,-3-2-8,-3 0 8,7 0 8,-1 0 0,-3 0 0,-3 0 64,6 0-20,1 0-4,-7 0-44,3 0-4,-3 0-12,3 0 4,-6-2-4,3 2 0,-3 0-40,0 0 48,7 0-44,-7-1 44,0 1-44,0 0-12,0 0-36,0 0 8,0 0-8,0 0 24,0 0-12,0 0 20,0 0 16,0 0 36,0 0-72,0 0-148,0 0-72,0 0-12,0 0-100,0 0-76,-7 0-12,7 0 100,0 0-240,-3 0-448,3 0-1857,-6 0-2379,3 0-781,22 0 3689</inkml:trace>
  <inkml:trace contextRef="#ctx0" brushRef="#br0">31019 25052 1252,'0'0'7473,"0"0"-4669,0 0-1332,0 0-744,0 0-96,0 0-164,0 0-216,0 0 152,0 0 0,0 0-76,-25-12-115,22 12-25,-6 0 12,6 0 64,-3 2 156,-4-2 124,1 2-24,0 2-100,-1 0-64,-2 2-52,0-1 16,-4 5-16,7 2 40,0-3-16,-4 3-48,4 2-148,0-1-60,5-2-72,4 1-64,-6 1 60,6-3-56,6 1 12,-2-3 36,5 2 12,0-4 0,0-3 84,1 0 16,-1-3 20,3 0 12,-2-6-32,8-2-16,-5-2-72,2-3-8,-2-1 4,5-3-8,-5-1-4,2 1-4,-2-2-4,-1 0 12,4-7-120,-7 5-64,3-4-84,-2-2-12,-1 0 12,-6 2 12,3 2 100,3 0 156,-5 3 132,-4 3-120,0 4 124,0-1-88,-4 4 72,-2 2 52,3 1 0,3 3-52,-9 2-120,9-2-68,-3 4-68,-3 0-8,6 0-40,-4 6-36,-2 2 220,3 3 12,3 7 344,-6 1 56,6 3-132,-3 0-24,3 5 96,0-1 24,0-4 36,3 2 84,-3-3-124,6 1-116,-6-5-100,0-2-48,3 1-48,-3-2 36,0-3-84,0-1-8,0-1-4,0-1-48,0 0-36,-3-3 0,3 1-96,0-4-136,0 4-96,0-4-80,0-2-104,0 1-108,0 1-232,-6-2-68,6 0-272,0 0-3021,-3 0-1299,3-3-1565</inkml:trace>
  <inkml:trace contextRef="#ctx0" brushRef="#br0">31227 25001 6037,'0'0'5996,"0"0"-3636,0 0-1324,0 0-244,0 0-27,0 0 363,0 0-240,0 0-276,0 0-172,0 0 48,-3 35 0,3-25 12,0 2-136,3-1-48,-3 0-48,3 3-64,6-2-36,-9-1-44,10 1 8,-4-2 12,-3-1-136,6-1 4,-3-3-12,-2 3 0,2-3-4,-3-2-40,-3-1-16,3 2-36,3-2-36,-6-2-136,0 0-72,0 0-60,0 0-60,0 0-40,3-4-108,-3 0-128,0-4 12,0-1-596,0-3-1441,10-2 113,-10 3 188,6 0 76,-6-3-141,3 1 517,3-1 1068,-3 1 940,-3 1 600,6 0 640,-3 3 360,-3-3 641,7 4 351,-7-1-420,3 3-336,-3-2-812,0 4 124,0-2 221,0 5-157,0 1-476,3-2-320,-3 2-208,0 0-120,0 0-88,0 2-160,0 4 160,0 3 228,6 3 184,-6 7 100,0 0 192,0 6-12,-6 1-124,3-1 60,3 2-132,-3-5-96,-4 6-28,4-7 72,3 2-116,0-6-88,0 3-108,0-5-24,3 1-60,-3-3 24,7-2-64,-4 0-8,-3-1-8,0-5-40,0 3-36,0-4-60,3-1-84,-3-1-52,6 0-116,-6-2-108,0 3-124,0-3-168,0 0-272,0 0-536,0-3 284,-6 1-3521,3-6-5264</inkml:trace>
  <inkml:trace contextRef="#ctx0" brushRef="#br2">20328 26811 3496,'0'0'2345,"0"0"-745,0 0-628,0 0-232,0 0-28,0 0 12,0 0-56,0 0-36,0 0-80,0 0-132,0 0-12,0 0-12,0 0-16,0 0 28,0 0-80,0 0-128,0 0-124,0 0 40,0 0-44,0 0 4,0 0-12,0 1 0,0-1 12,0 6 12,-6-2 48,3 6 140,3 3 241,-6 5 355,2 3 280,1 6-256,-3 2-172,-3 4-152,6 0-120,-7-3-100,4-1-96,-6-2-52,12-5-80,-9-5-52,9-2 60,-10-1 28,10-2 20,0-5-48,-3 1-124,3-2 4,-6-2 0,6-1 0,0-3 52,0 2-16,0 1 0,0-3-36,0 0 48,0 0-48,0 0 48,0 0-12,0 0 12,0 0 12,0 0 16,0 0-16,0 0 0,0 0-12,0 0 12,0-5-72,0 4-4,0-1-44,0-4-12,0 2-48,0-4-52,0 1-56,0-5 12,0 0 20,0-1 40,6-4-28,-6-3-68,0-3 20,3-4-72,-3 0-48,0-2 24,0-2 60,3 0 112,-3 4 68,7 0 64,-7 4-48,0 0-12,0 5 72,0 1 0,0 4 120,0-1 64,0 6 0,3-2-112,-3 7-60,0-3 36,6 4-44,-6 0-4,0 2-120,0 0-136,0 0-100,0 2 52,3 0 156,6 6 148,-9-2 0,6 3 184,4 3 84,-7-3 0,3 5-96,-3-1-60,3 1 32,-6-1 100,3 1 48,1 1-24,2 3 24,-3 3-4,6 0-104,-3 3-40,-3-1 12,7 0 16,-4 0-16,3 2-12,-6-4 64,7 1-112,2-3-24,-3-3-72,7-2 4,-7-1 4,-3-2 52,4-5 0,5-1 24,-6-3 76,1 1-28,-1-3 12,-6 0 0,6-5 12,1 0 28,-1-1 8,-6-2-24,3-1 12,-2-3-48,2-2-48,-3-1 4,3-2-88,-3-3-8,-3 1 0,0-4-124,6 0 60,-6-4-72,0 1-72,-6-1 36,6 0-88,-3 3 124,-3 0-84,6 2 84,-3 0-52,-3 6 112,6 5 84,-4-1 72,4 5-64,-6 0 4,6 4 0,0 1 64,0 0-28,0 0-48,0 2 0,0 0-148,0 0-92,0 0-100,0 0-92,0 0-56,0 4-116,0 0-112,0 0 20,0 1-88,0 3-604,0-2-1157,6 2-475,-2-3-2252,-4 1-533</inkml:trace>
  <inkml:trace contextRef="#ctx0" brushRef="#br2">20722 27019 5581,'0'0'4272,"0"0"-2532,0 0-740,0 0-196,0 0-68,0 0-24,0 0-296,0 0 100,0 0 36,-28 24 1,19-13-33,6 2 236,3 3-100,-7 1-56,7 2-256,7-1-64,-7-1-84,9-1-124,0-3-56,0 1 32,4-5 36,-4-1 12,0-4-88,10-2 44,-10-2 32,4 0 36,-4-4-8,3-4 8,4-1-8,-7-1-40,-6-1 0,7-1 0,-4-2-60,-6 0-12,3 1-88,-3-2-80,0-3-52,-3 5-60,-3-3 144,3 3 76,-7 1 60,4 3 48,-6 1-40,2 3-8,1 0-76,-3 3-180,2 2-100,-8 2 52,8 6 68,-2-2 88,-3 4-12,5-1-96,1-1 20,-3 2-144,5-2-264,4-1-569,3-1-1427,0 2-592,0-5-1400,0 1 599</inkml:trace>
  <inkml:trace contextRef="#ctx0" brushRef="#br2">20889 27021 9169,'0'0'3184,"0"0"-1564,0 0-772,0 0-304,0 0 120,0 0 41,0 0-93,0 0-304,0 0-296,0 0 40,16 0 344,-4 4 344,1 0 180,5-3-188,1 2-36,-1-1-100,4-1-112,-6-1-132,-4 0-124,7 0-56,-1 0-88,-5 0-84,-4 0-24,0 0-132,1-1-52,2-1 16,-12 2-40,6-3 4,-3 3-100,3-1-160,-6 1-156,0 0-200,0 0 232,0 0-448,0 0-2069,0-2-3411,0 0-1685</inkml:trace>
  <inkml:trace contextRef="#ctx0" brushRef="#br2">20998 26776 3848,'0'0'1953,"0"0"-1081,0 0-532,0 0 492,0 0 1280,0 0-244,9 27-208,-3-12-264,-6 1-452,3 5 101,4 0 319,-7 6-332,0 0-260,3 6-4,-3-2-96,0 2-128,0 0-132,0-2-48,0-4-24,6-2-100,-6-4-44,0-2-112,0-2-72,0-3 0,0-2-12,0-4-4,3-1-56,-3-1-36,0 0-76,0-5-92,0 1-124,0 1-180,0-3-124,9-3-136,-9 0-164,0-5-260,3 0-3909,4-5-3916</inkml:trace>
  <inkml:trace contextRef="#ctx0" brushRef="#br2">21202 27040 9509,'0'0'2972,"0"0"-1668,0 0-556,0 0-232,0 0 28,0 0 44,0 0-71,0 0-69,0 0 36,0 0 100,28 6-140,-15-4-100,-4 0-100,0-2 40,1 2 8,-1-2 88,0 0 48,-6-4-40,4 4-132,2-4-96,-6 3-16,-3-4 4,6 2 20,-3-3 40,-3 2-40,0-4-12,0 2-80,6-3-64,-6 1-12,0-2-72,-6-1-72,6-1 12,-3 3 12,-3-3 32,6 2-20,-12 5-52,12-1 40,-10 0 12,1 4 96,0 2-136,-1 0 76,1 0 12,0 6 52,-1 2 8,1 1 8,3 4 124,0 1 112,-4 0 12,7 5 36,-3-2-88,3 1 4,3-1-76,0 2-60,0-3 60,0 0-44,3-3-16,-3 1 0,9-3 96,-2-1 28,-4-3 8,6 1-24,0-2-60,-6 0-32,7-3-16,-1 1-24,-3-2-48,4 0-4,-7 1-80,3-2-40,-3-1-80,0 2-136,3-2-68,-6 0-124,0 0-112,0 0-196,0 0-136,0 0 8,0 2-800,0-2-3413,0 0-1179</inkml:trace>
  <inkml:trace contextRef="#ctx0" brushRef="#br2">21525 26920 1280,'0'0'5397,"0"0"-2825,0 0-1048,0 0-456,0 0-160,0 0-104,0 0-68,0 0-116,0 0-164,0 0-28,0 0-52,-3-9-47,3 9-93,0 0-60,0 0-52,-6 4 0,6 1-12,0 0 12,-3 0-52,3 3-72,0-4-112,0 1-12,0 2 48,3-6-12,3 1 76,-3 2 12,0-4 4,6 0 72,1-4 0,-1-1-4,-3-1-20,3-2-52,-5 0 0,2 0-8,-3 1-56,-3 1 4,0-2-40,0 2-12,0 1 100,0-1 12,0 4 72,0-2-8,0 2-52,-3 0-12,-3 2-44,2 0-96,-2 2 28,-3 2 52,6 0 44,-3 4 4,-4-2-72,7-1-16,3-1-141,-6 0-151,3 0-148,3 0-104,0-3-240,0 1-152,0 1-204,3-3-552,3 2-736,-6-2-769</inkml:trace>
  <inkml:trace contextRef="#ctx0" brushRef="#br2">21615 27181 1720,'0'0'5837,"0"0"-3141,0 0-1292,0 0-428,0 0-32,0 0-84,0 0-200,0 0-396,0 0 76,0 0-4,0 0-16,-22-2-19,13 4-17,9 3 16,-3 0 132,-7-1 28,4 1-128,6 3-108,-3-2-16,-3 0-12,6 0-132,0 0-56,0-3 4,0 2-8,0-2 0,6-1 4,-3 2 76,3-2 16,4 0 12,-7-2 8,6 0-8,-6-4-16,3 0-24,4 0-56,-7 0-4,-3-1 0,6 0-8,-6 2-4,0-3-64,0 4 56,0-4 4,-6 4-44,6-1-72,-13-2-4,7 4 24,3-1 100,-6 0-8,0 2-4,-1 0-72,1 2-64,6 0 24,-3-1 28,-4 5 96,7-4 4,3 0 68,0 2-72,0-2-124,0 0-72,0 2 100,3 0 96,7-3 48,-4-1 48,-3 0 40,6 0-12,-3 0-24,4-3 8,-7-1-20,0 0-4,3 1-72,-3-2-12,3-1 0,-6 3-48,4-1 0,-4 0 40,0 2-4,0 0 12,0-2 8,-4 4-8,4-2-44,0 0-40,-9 2-16,9 0-48,-9 2-48,6 0 12,-3 2 60,2 0 12,-2 0 100,3 0 12,-3-1 60,6 1-60,-3-2-76,3-2-48,-6 2-36,6-2 36,0 0-36,0 0-88,0 0-48,0 0-16,0 0-64,6 0-129,-6 0-387,3 0-400,-3-2-508,6 0-1464,-6 1-2309</inkml:trace>
  <inkml:trace contextRef="#ctx0" brushRef="#br2">22046 27046 5837,'0'0'3956,"0"0"-2500,0 0-580,0 0-224,0 0 36,0 0 48,0 0-116,0 0-316,0 0 0,0 0-28,-3-23-100,-3 21-172,2 2 0,-5 0 40,0 0 56,6 4 64,-7 0-60,1 2-3,0-3 23,-7 5 4,7 0 56,3 0 4,-3 1 36,2 1 60,-2-2 16,6 1-4,-3-1-100,6-3-144,0 3-48,0 0-4,0-2 0,0-2 4,6 4 8,3-2 48,1-3-48,-1-1 76,-3 1 0,10-3 8,-4 0-8,-3-3-28,7-1-60,-4-2-8,-3 1 0,4-3-40,-7 0-16,3 1-20,1-1-40,-7-2-24,6 2-12,-9-1 84,3 1 76,3 0 0,-6 3 0,3-3 64,-3 2 32,0-2-32,0 3 8,-3-1 64,-3 2 60,6 0-96,-3 4-40,3-2-60,0 0-84,0 2-16,-6 0 28,6 0-28,-3 4-12,3 4 112,0 1 88,0 5 268,0-1 224,0 6 188,0-1-132,3 1-272,3-2-36,-3 1-72,6-4-100,-9-1-80,10 1-64,-4-5-12,-3 1-44,3-2-8,-3-5-32,-3 4 12,7-4-88,-7 1-128,3-2-116,-3-2-132,0 2-100,0-2-88,0 0 260,0-2-376,0-4-1613,0 4-3627,-3-9-1601</inkml:trace>
  <inkml:trace contextRef="#ctx0" brushRef="#br2">22328 27146 4028,'0'0'2985,"0"0"-817,0 0-736,0 0-40,0 0 116,0 0-252,0 0-500,0 0 64,0 0-59,0 0 207,0-5-364,-6 5-224,3 0 0,3 0 12,-3 0 48,-4 2-24,4 0-52,-3-1-48,3 1-60,-3 2-24,6 0-76,-3-1-56,-4 0-28,7-1-12,0 0-60,0 2-8,0-2-124,0-1-16,0 4-8,0-4 56,0 1 40,0-2 52,7 2 8,-4-2 60,3 0 40,-3 0-4,3-2 0,-6 0 16,3 1-16,4-4-24,-7 5-24,3-3-40,-3 1 52,0 0 0,0 0-8,0 0-52,0 0-12,0 1-52,0-2 64,0 3 0,-3 0 12,3-2-12,-7 2-4,7 0-92,-3 0-12,3 0 12,-6 0 8,6 2 4,0-2-36,0 3-52,-3-2 4,3-1 20,0 0 16,0 2-4,0-2-20,0 2-28,0-2-48,0 0-72,0 0-272,3 2 48,-3-2-196,0 0-640,0 0-1785,0 0-2283,6 0-981</inkml:trace>
  <inkml:trace contextRef="#ctx0" brushRef="#br2">22899 26884 1580,'0'0'6109,"0"0"-3649,0 0-1260,0 0-520,0 0-128,0 0-4,0 0-76,-31-16-180,21 14-292,1 2-24,0 0-80,-1 0-8,-8 5 112,12-2 0,-10-1 176,4 4 116,2-2 52,-5 3 72,2 1 36,4 0-172,-3 0 196,5 2 77,-5-1-113,3 1-120,9-1-60,-6 1-96,2 0-104,4-1-60,4 1 0,2-2 0,3-2 4,3-1 84,-2 1-28,5-4-8,-2-2-40,5 0 36,1 0-44,-7-5 4,7-2 4,0 0 0,-7-3 0,3-1-4,-2-1 8,-1 0-16,-2 1 0,-4 1 8,-3-1 0,3 1 76,-6 2-8,0 1 60,0 0 160,0 0-40,-6 3-36,6-2-48,-3 4-36,-3-1-76,6-2-56,-10 5-4,10 0-8,-3 0-52,-6 0-48,9 2 20,-6 2-24,3 0-44,3 2 8,0 0 148,-4 1 12,4 3 72,0 2 16,0-1 72,4 3-48,-4 1 8,0 3 28,3 1-12,3 0 36,-6 3-4,3-1-32,3 0 12,-3 2 32,-3-2-32,0 3-12,0-3 80,6 0-32,-2 0-124,-4-2 24,0 1-20,0-3-16,0-1 36,0-1-36,0-1 16,0-1-4,-4-1 36,-2-1-12,6-3 28,-9 0 20,6 0 24,-3-5 64,3 5 32,-1-4-8,-2 0-64,-3-1-72,6 0-60,-6-1-12,2-1-36,-2-1-12,6 0 0,-6 0-60,6-1-24,-4-1-120,-2-2-100,6 2-80,-3-4-40,6 2-24,-3 0-16,3 0 76,-7 3-4,7-4-132,0 4-24,0-1-188,7 2-600,-4-2-1749,3 0-143,3 0-1424,-6 2-49</inkml:trace>
  <inkml:trace contextRef="#ctx0" brushRef="#br2">23063 26826 3392,'0'0'6009,"0"0"-3421,0 0-1040,0 0-480,0 0-400,0 0 224,0 0-39,0 0 115,0 0-464,0 0-404,0 0-96,9-4-4,-6 4 52,13 0 92,2 0 28,-5 0-36,8 0 48,4 0 28,0 0-16,-6 0-88,-1 3-60,1-3-40,0 1 0,-7-1-4,-3 0-4,1 0-60,-1 0 12,-6 0 48,6 0 8,-9 2 76,0-2 16,0 0 20,0 0 76,0 0 72,0 0-12,0 0-12,0 0-72,0 0-172,0 0-128,0 2-100,-3 0-68,-3 2 28,3 1 136,3 3 56,-6 0 64,3 3 12,3 3 76,-4 2 92,-2-1 40,3 4 12,-3 3 24,3-1-48,-6-2-4,2 3-116,-2-3 80,6-2 40,-6-4 60,-1 1 56,7-2 184,-3-3-180,3-1-112,-6-2-44,2-1-64,7 1-24,-3-2-12,-3 0-48,6-2 36,0-2-40,0 0 0,0 0 88,0 0 28,0 2-80,0-2-44,0 0-8,0 0-52,0 0-52,0 0-44,0 0-96,0 0-4,9 0 124,-9 0 60,10 0 64,-4 1-64,3-1 72,-6 5 8,7-3 100,-1-2-100,3 1 0,-2-1 40,-1 0 12,0 0-48,1 0-8,-1 0-4,0-1-4,0-1-44,-5 0-36,5-1-48,-3 2-52,-3-1-180,3 2-120,-3-2-160,-3 2-100,0 0 48,0 0-148,0 0-1060,-3 0-3717,3 2-1660</inkml:trace>
  <inkml:trace contextRef="#ctx0" brushRef="#br2">23153 26967 1384,'0'0'2644,"0"0"-819,0 0-705,0 0-172,0 0 220,0 0-56,0 0-208,0 0-148,0 0-216,0 0-28,0 0 112,0 0 24,0 0-64,0 0-308,0 0 128,0 0 124,0 0 137,0 2-5,0 0 112,0 0-268,0 0-160,6-2-84,-6 4 20,3-2 40,3 1 84,0-1 168,10 2 12,-4-2-84,4 0-100,-4 0-24,7-2 12,3 0 60,-4 0 32,1-2-104,-1 0-172,-5 0-60,2 0-24,-12-2-56,7 4-56,-1-2-8,-6 2-8,-3 0-4,6-1-76,-6 1 4,0 0-12,0 0-36,0 0-60,0 0-208,0 0-276,0 0-196,0 0-196,-6 0-68,6 1-472,-3 1-4637,-6-2-2880</inkml:trace>
  <inkml:trace contextRef="#ctx0" brushRef="#br2">23602 26938 1228,'0'0'8669,"0"0"-5521,0 0-1660,0 0-960,0 0 64,0 0 165,0 0 439,0 0 28,0 0-428,0 0-344,0 0-180,0-2-116,10 2 16,-1-2 72,0 2 72,4-2 96,5 0 88,4 2-136,-3-2-88,-1 2-104,4 0-72,3-1-100,-10 1-84,4 0-28,-1 0-56,-2 0-24,-4 0-40,-2 0-48,2 0-24,-6 0-180,-3-2-112,4 2-112,-4 0 132,-3 0-64,0 0-376,0 0-1425,0 0-1499,-3 0-1260,-4 0-549</inkml:trace>
  <inkml:trace contextRef="#ctx0" brushRef="#br2">23633 27083 1684,'0'0'9417,"0"0"-6297,0 0-1924,0 0-428,0 0-3,0 0 503,0 0-520,0 0-352,0 0-212,0 0-64,0 0 76,25 0 100,-12 0 32,-1 0 40,-3 0-28,1-2-60,5 2-88,-2 0-92,-1 0-88,-3 0-4,1 0-8,-1 0-48,0 0-28,0 0-20,1 0-48,2 0-28,-6 0-12,-3 0-20,4 2-28,-4-2-196,3 0-452,-6 0 228,0 1-464,3-1-2893,-3 3-1639,0-3-1485</inkml:trace>
  <inkml:trace contextRef="#ctx0" brushRef="#br2">24365 26814 7485,'0'0'2864,"0"0"-1268,0 0-624,0 0-120,0 0-12,0 0-400,0 0 128,-28-7 36,19 7-139,6 0-129,-6 0-52,-7 4-72,7-3 76,-4 7 56,4-2 28,-3 4 68,2-1-20,-5 3-64,6 2 8,-1-1-104,7 6-52,-6-2-40,9 3-56,0 1-108,0-1 8,6-1 60,-3 0 24,6-2 4,4-1-28,2-3 24,4 1 64,-7-6 8,10-1-44,3-3-16,-10-2-36,10-2 40,-3-2 44,-4-4-48,4-3-12,-3-3-20,-1 1-16,1-3-60,-7 1-12,-2-3-36,-1 1-4,0 1 48,-9-1-80,10-3-12,-7 1 88,-3-1-124,0 3 32,0 0-116,-3-1 156,-7 1-88,4 3-8,3 1 68,-6 1-68,-1 1-28,1 1-72,-3 0 60,-7 2-48,10 2 12,-10 0 48,10 2-8,-10 1 20,13 1 48,-9 0-12,5 0 40,7 0-16,-6 1-12,3 4-36,-7-2-136,13 5-112,-9 0-148,6 1-176,-3 3-201,3-1-403,-7 3-328,4-1-532,6 1-976,0-4-1053</inkml:trace>
  <inkml:trace contextRef="#ctx0" brushRef="#br2">24368 26573 4332,'0'0'2385,"0"0"-541,0 0-896,0 0-304,0 0 28,0 0 24,0 0 84,0 0-12,0 25 36,0-11 160,0 1-172,6 5 265,-6-1 223,4 4-136,-4 2-320,6 2-32,-6 0-96,3 6-140,3-2-56,-6 3-64,0 1-40,0 0-116,0 0-88,0 0-12,0-3-44,0-3-40,0 1 36,0-6-120,0 0-8,0-3-4,0-1-12,-6-1-72,6-6-12,0 3-36,0-5-40,-3 0-8,3 1 24,-6-4-124,6-3-56,0 3-76,-4-6-172,4 2-132,0-2-308,0-2 264,0 0-212,0-6-1345,4 3-5155,-4-11-1101</inkml:trace>
  <inkml:trace contextRef="#ctx0" brushRef="#br2">24238 26623 548,'0'0'1316,"0"0"-416,0 0-272,0 0 100,0 0 172,0 0 193,0 0 223,0 0 84,0 0-132,-28 4-196,28-4-136,-3 0-12,3 0 44,-6 0-160,6-2-280,0 0 16,0 2 61,0 0-93,0 0-116,0 0-160,6 0-136,-3-2-12,0 1 60,7-4 172,5 3 76,-3 1 108,7-5 12,3 4-64,-4-2-36,1 0-16,3 2 16,-4 1-52,1 1-112,-1-2-44,4-1-52,-3 3-56,-7-2-16,7 2-84,-4 0 0,-2 0-136,-4 0-32,3 0-52,-2 0 16,-1 0-28,-3 0 0,3 0-20,-5 2-116,-4-2-192,6 3-140,-6-3 200,0 0-132,0 2-220,3-2-861,-3 0-1227,0 0-2076,0 0-361</inkml:trace>
  <inkml:trace contextRef="#ctx0" brushRef="#br2">24229 27320 3192,'0'0'3037,"0"0"-945,0 0-1288,0 0-16,0 0 384,0 0 48,0 0-208,0 0-340,0 0-76,0 0-252,0 0-92,-16 0 48,22 0-36,-6 0 24,0 0 44,10 0 153,-1 0 719,0-2-168,1 2-264,2 0-160,0-3 12,7 1 68,0-2 12,-1 0-28,10-2-12,-6 2-192,0 0-256,2 1-60,-2 1-84,0-3-72,-7 5-80,-2 0-76,-4 0-12,0 0 60,4 0-24,-13 0 24,9 0 8,-9 0-20,0 0-36,0 0-76,0 0-92,6 2-124,-6-2-108,0 0-88,0 0-184,0 3 144,-6-3-408,6 0-3921,0 0-863,-3-6-2045</inkml:trace>
  <inkml:trace contextRef="#ctx0" brushRef="#br2">24778 26898 872,'0'0'7873,"0"0"-4817,0 0-1416,0 0-640,0 0-480,0 0-68,0 0 204,0 0 97,0 0 339,37 2-92,-31-1-240,13-1-96,-1 2-80,1-2-108,2 0-124,-5 0-124,3 0-80,-7 0-148,7 0-36,-10 0-100,0 0-32,0 2-4,-5-2-84,5 0 52,-9 0-28,3 0-120,3 0-152,-6 0-120,0-2 172,0 2-80,0 0-396,0 0-1881,0-2-2771,-6 1-1149</inkml:trace>
  <inkml:trace contextRef="#ctx0" brushRef="#br2">24778 27081 6989,'0'0'5416,"0"0"-3416,0 0-964,0 0-396,0 0-23,0 0-157,0 0 384,0 0 80,27 3-76,-14-3-116,5 0-184,1-1-120,3-3-88,-4 0-36,1 0 36,0-2-64,-7 4-156,7-1-120,-7-1-156,-3 2-60,1 2-100,-1-2-24,-9 2-108,3 0-356,-3 0-140,0 2 268,0 0-480,0 2-1325,-3-1-643,0 1-2324,-3 2-941</inkml:trace>
  <inkml:trace contextRef="#ctx0" brushRef="#br2">25661 26857 3392,'0'0'4617,"0"0"-2725,0 0-836,0 0-244,0 0 188,0 0 120,0 0-284,-18-27-304,18 23-20,-10 0-68,-2 2-91,3 2-93,-4-2-60,-2 2 12,2 0 12,-5 0 48,5 2-72,-2 0-68,6 4-56,-10-4 48,13 4 36,-10-1 88,7 1 32,0 2 4,9 0 12,-10 1-124,10 3-164,0-3-4,0 3 8,10 0 0,-4-1-4,3-1 40,3-1-40,1 1 64,6-4 28,-4-2-88,4-2-8,-7-2-4,7 0 4,-1-4 8,-5 0 36,-4 0-40,3-1 0,-2-1 4,-4-2 40,3 2 32,-6 1 0,-3-3 28,6 2 36,-6 0-64,0 0-12,0-2-12,-6 5-56,6-3 72,-3 2 56,3 0-32,0 2-52,-6 0-44,6 1-4,0 1 0,-3-3 0,3 3-8,0 0-40,0 0-52,0 0-44,0 0-16,0 0 40,0 0-16,0 0-48,0 4 100,0 0 84,0 4 172,0 1 20,0 3-68,0 3-112,0 1 96,3 3 28,-3 1 60,0 3-52,6-2-24,-6 3 16,0-4-40,3 1 52,-3 1-88,6-3-60,-2 1 8,-4-3-8,0-1-4,0-3 4,3 2 4,-3-3 8,0-3 0,0 4-12,0-6 4,-3 2 8,3-1 36,-4 0-44,4 0 44,-6 0-40,3-2 40,-3-1-36,3 1 52,-3-2-52,3 2 48,-4-3-12,-2 1-44,6-2 4,-3 0 4,3 0-12,0 0-72,3-2-52,-7 2-8,4-2 12,3 0 20,-6 0-32,6 0-100,0-4-72,0 2-96,0-2-140,0-2 40,0-1 44,0-3 4,0 2-340,6 0-993,-3 1-1175,4-1-1276,-4 4-757</inkml:trace>
  <inkml:trace contextRef="#ctx0" brushRef="#br2">25847 26849 4516,'0'0'5005,"0"0"-2953,0 0-1092,0 0-348,0 0 128,0 0 72,0 0-360,0 0-112,0 0 24,0 0 144,0 0 141,19 8 591,-16-6-196,6 2-184,7-2-176,-4-2-112,-3 1-148,13-1-132,-6 0-148,-4 0-84,-3-1-60,4-1 0,-4 0-84,0-2-36,-2 4-4,-4-2 28,3 0 12,-6 0 72,0 0-60,0 0-28,0 0-140,0-2-92,-6 1 4,3-3-12,-4 2 96,-2-2 0,-3 4-4,2-4 64,1 3 40,0 1 44,-4-3 0,-5 4 88,8 1 0,-2 0 4,-3 6 0,5-3 8,-2 5 44,3 2 32,-1-1 60,-2 5 220,3-1 168,2 5-84,4-2-52,-6 3-96,9 0-72,0 0-48,9-1-28,-6 1 0,7-2-20,-1-1 20,6-3-72,-2-1-24,-1-2-40,4-5 4,-4 1 0,-3-4 0,1-2-12,2 0 0,-3 0-76,-2 0-32,2-2 48,-9-1-160,3 0-132,3-1 0,-6 1-24,3-1-124,-3 0-136,0-2 12,0 0-288,0 1-1961,-3-1-3127,3 4-877</inkml:trace>
  <inkml:trace contextRef="#ctx0" brushRef="#br2">26111 26874 6261,'0'0'2536,"0"0"-1424,0 0-608,0 0 360,0 0 212,0 0 12,0 0-188,0 0-444,0 0-104,0 0-12,0 0 12,-13-3 12,7 4 17,6 3 19,-3 2 96,3 4 112,-6-1-104,3 3-36,3 2-52,-6 1-72,6 0-36,0 1-4,0-1-96,0 0-76,0-1-8,6-2-76,3 2-36,-6-5 48,7-1-12,-1-3 4,0 0-4,0-2 24,1-3 0,2 0 40,-3-2-68,10-2-44,-7-1-12,-2-3-124,-1-2 4,0 1 8,1-1-20,-1 1-52,-6-4 76,-3 4-16,6-3 52,-3 1-52,-3 1 28,0-2-64,-3 1 72,-3 1 52,3 1-24,-6-1-136,2 1 24,1-1-12,0 0-64,-3 2 76,6 2 0,-7-1-52,4 3-96,-3 2-140,6-2-148,-7 4-125,10 0-563,-9 6-432,0 0-736,0 1-1424,5 1 591</inkml:trace>
  <inkml:trace contextRef="#ctx0" brushRef="#br2">26415 26946 872,'0'0'4472,"0"0"-2311,0 0-877,0 0-184,0 0 256,0 0 68,0 33-160,0-22-340,3 1-180,3 2 73,-3-1-93,-3 2 20,0 1-100,6-1-164,-6 1-40,3-5-120,-3 3-112,0-5-60,0 1 32,0-7 28,0 4-24,0-4 12,7 0 48,-7-2 36,0-1 60,0 0 120,0 0 108,0 0 0,0 0-84,0 0 0,0 0-52,0 0-32,0-4-52,0 1-144,0-5-96,0-2-108,3-1 0,-3-3-8,6 1-64,-3-3 0,3-3-24,-6 0-72,3-5 24,0-1 12,4-2-144,-4 0 20,6-2 52,-9 2-72,6 2 140,-3 0-44,-3 2 12,0 2 168,0 3 8,0 3 76,0 5 0,0 2 72,0 3 4,0 1-52,0 4-48,0-2-60,0 2-96,7 0-112,-7 0-80,3 2 24,3 4 116,-3 2 76,3-3 64,0 4-88,1 5 36,5-2-48,-3-1 44,-3 1 4,4 1 0,-1 0-12,-6-2 24,3 0 0,-3-1 0,-3-1 0,4 1 48,-4-2-8,0 1 8,0 1 4,-4-2 56,4-2 24,-3 2-72,-3-3 96,3 3 28,-6-2-40,-1-3 24,4 4-24,-3-4 12,0 3-48,-1-4 28,7 2-28,-6-2-52,6 0-8,-3 0-4,3-2-56,-4 1-4,7-1-32,-3 3-48,3-3-136,0 0-104,0 0-116,0 0-104,0-3-128,0 2 48,3-3-924,-3-2-3049,7-2-1231,-7 6-297</inkml:trace>
  <inkml:trace contextRef="#ctx0" brushRef="#br2">26805 26900 196,'0'0'4488,"0"0"-2167,0 0-453,0 0-252,0 0-48,0 0-60,0 0-516,0 0-224,0 0-64,0 0-11,0 0 167,-34 11-108,31-2-196,-6 1-112,6 0-52,-7 5 120,4-3-36,3 3 0,-3-1-184,6-1-124,0-1-80,0-3-44,0-1-44,9 2 0,-3-4 4,4-3 68,-1 2 36,-3-5-32,10 0-16,-4-6-60,-3 0 0,1-1-48,-1-6 36,0 2-52,4 0 52,-7-3-72,-3 1-84,3-3-100,-3 0-12,-3 1 84,0 0-72,0 1 72,0 2 64,-3 3 132,-3 1 120,3 0-20,-6 3-100,-1 1-56,1 2-148,0 2-32,-1 0 4,1 2 24,0 2-36,6-1-52,-7 3-24,10-2-96,-6 2-264,3-2-628,3 3-1333,0 0-175,0-4-1132,0 1-581</inkml:trace>
  <inkml:trace contextRef="#ctx0" brushRef="#br2">26991 26844 5581,'0'0'2936,"0"0"-1176,0 0-920,0 0 148,0 0 328,0 0 20,0 0-608,0 0-24,0 0-99,0 0-69,0 0 540,10 22-140,2-14-140,10 0-76,-7-2 8,7-1-60,0-3-12,3 1-124,-4-3-184,1 0-168,-3-5-180,-1 4-84,-9-3-156,10 0-52,-10 2-80,-6-2-236,4 0-192,-4 1-248,-3-2 84,0 2-896,-3-1-4717,-4 0-1956</inkml:trace>
  <inkml:trace contextRef="#ctx0" brushRef="#br2">27112 26629 872,'0'0'6629,"0"0"-4257,0 0-1068,0 0-432,0 0 292,0 0 324,16 25-356,-13-11 49,-3 1 367,0 3-564,0 3-276,0 2-72,0 0-164,0 4 16,-3 0-64,-3 0-36,-4 0-36,7 0-4,-3-2-80,6-1-52,-3-3-68,-3-4-64,6-4-28,0 0-56,0-4-4,0 1 4,-3-5-4,3 1-4,0-2-52,0 0-64,0-2-80,0-2-124,0 0-164,0 0-188,0 0-156,0 0-312,0-4 256,0-2-1020,0 3-5833,3-11-1716</inkml:trace>
  <inkml:trace contextRef="#ctx0" brushRef="#br2">27385 26903 9653,'0'0'3012,"0"0"-1904,0 0-536,0 0-116,0 0 352,0 0 273,0 0 431,0 0-548,0 0-364,0 0-148,0 0-24,-21-13-40,21 13-108,0 0-108,0-2-172,3 0-40,6 0 40,0 2 144,4-2 40,2 0-52,-2-2-24,2 4-44,-3-2-16,1 0 12,2 2-52,-5-1-8,2-2-60,-9 1-12,3 2-4,7-1 28,-7 1 40,-3-2-4,-3 0 0,6 0 4,-3 0 8,-3 0 4,7 0 8,-7-2-4,0 0-8,3-2-60,-3 1-72,0-1-64,0 0 0,-3-4-96,-4 5-24,4-1 60,-3-2 48,3 5 124,-6-2 72,-1 2-48,1 3-88,-3 0-12,2 0 24,-5 2 40,2-1 92,4 5 4,0-2 60,6 4 16,-7 1-28,1 1 24,3 4 100,-3-1 36,6 1-24,-7-1-76,10 4-48,-9-1-8,9 2 68,0-5-36,0 4-32,0-1-52,3-5 4,3 3 0,-3-4-4,7-1-8,-4 1-44,-3-2 52,3-5-4,3 3-32,-5-2-36,5-2 60,0 0-96,-6-2 20,3 0-8,7 0-64,-7 0-184,-3-2-144,3 0 44,-3 2 88,-3-2-136,7 2-252,-4 0-973,-3 0-611,6 0-2676,-6 0-921</inkml:trace>
  <inkml:trace contextRef="#ctx0" brushRef="#br2">27739 26975 10125,'0'0'2840,"0"0"-1492,0 0-768,-19 34-36,16-22 260,-3 0 37,6-2 63,-3-1-336,-4-1-176,7-1-132,-3-1-64,3 0-60,0-4-40,0 0 4,0-2 56,0 0 80,3 0 104,4-4 136,-4 0-12,3-6-136,-3-1-136,6 0-84,-2-7 28,2 1 80,-6-1-32,6-3-16,1-1-60,-1 3-56,-6 2-40,6-1 108,1 3 12,-4 3-24,-3 3-24,6 1-84,-6 3-8,7-1-76,-4 2-24,-3 0 12,3 4-36,-3-2-52,3 2-8,-2 0 32,2 4 64,-3 2 84,0 1 12,3 3 12,-3 1 72,3 5 4,-2 0 20,-4-1-36,0 2-68,0 0 4,0-1-8,0 0-4,0-5-56,0 1-12,6-3-16,-6-1-8,0-2-96,3-2-208,-3 0-184,0-1-308,0-3 48,0 0-164,6 0-2089,-6 0-3447,0-7-2133</inkml:trace>
  <inkml:trace contextRef="#ctx0" brushRef="#br2">27953 26859 13093,'0'0'2920,"0"0"-1567,0 0-809,0 0 284,0 0 448,0 0-384,0 0-480,0 0-252,0 0 132,28 0 96,-16 0 264,10 4-108,-4-2-204,1-1-64,3-1-8,-7 0-40,7 0-60,-4 0-48,1-1-120,-7-1-48,7-2-108,-7 2-72,-2 2-148,-4-2-140,3 0-152,-6-2-144,3 4-344,-6-2 96,0 0-1036,0 1-6485,-6-4-320</inkml:trace>
  <inkml:trace contextRef="#ctx0" brushRef="#br2">28092 26687 1500,'0'0'7865,"0"0"-4965,0 0-1648,0 0-236,0 0-260,0 0 276,0 0 141,0 0-61,9 31-312,-2-21-176,-7-1-48,3 3-16,-3 5 60,0 1-100,0 1-72,-3 3-24,3 2-108,-10-1-124,4 0-60,3 1 40,-3-3-64,-3 0-96,9-3 72,-4-3-84,-5-1 0,9-3-48,0-1-12,0-1-64,0-1-80,-6-4-108,6 0-76,0-2-120,0-2-148,0 0-196,0 0-256,6 0 396,-6-6-532,0 2-4125,3-9-4004</inkml:trace>
  <inkml:trace contextRef="#ctx0" brushRef="#br2">28374 26844 8657,'0'0'3060,"0"0"-1168,0 0-724,0 0-640,0 0 312,0 0 29,0 0 295,0 0-460,0 0-88,0 0-56,0 32 40,-6-16-40,3-1-100,3 3-44,0-3-40,-6 2-88,6-1-116,0-5-172,-3 1-68,3-2-112,0-5-48,0 1-40,3-2-36,-3 0-72,0-2-124,0 0-168,0-2-216,0 1 248,0-1-392,0 0-1613,0-1-1555,0-1-2425</inkml:trace>
  <inkml:trace contextRef="#ctx0" brushRef="#br2">28365 26696 13165,'0'0'2252,"0"0"-867,0 0-465,0 0-168,0 0-100,0-28-244,0 24-212,0 0-196,3 0-196,6 0-200,-9 2-180,7 2 68,-4 0-360,-3 0-1365,6 4-2119,-6 0-1785</inkml:trace>
  <inkml:trace contextRef="#ctx0" brushRef="#br2">28660 26874 5244,'0'0'3293,"0"0"-1121,0 0-924,0 0-160,0 0-8,0 0-368,0 0-172,0 0-36,0 0-124,0 0-131,0 0-61,-19-17-12,16 15-4,-6 2-60,-1 0 0,1 2 88,-3 0 172,-4 2 172,4 1 108,2 1-124,-5 2-184,9 0-88,-4 0-36,1 1-12,3-1-88,6 2-68,-3-1-52,3 1-84,3-2 72,6 1-92,0-3 104,1 2 48,8-4-40,-5-2 40,2-2 24,-2 0 0,-4-5 16,10 0-76,-10-1 48,3-2 0,-2-2-56,-1 1-4,-6 1-72,6-2 24,-9 3 48,0-3 0,0 5 0,0-3 4,0 2 36,0 4 68,0 0 28,0 2-136,0 0-12,0 2-256,-3 2-48,-3 5 316,3 3 0,3 1 144,-6 5-20,6-2-124,0-3-4,0 2-60,0-3-20,6-3-36,-3-1-28,6 0-24,-9-4-60,10 0-172,-10-2-244,6-2 140,-3 0-208,3-2-488,-3-2-1929,3-2-2459,-2 2-517</inkml:trace>
  <inkml:trace contextRef="#ctx0" brushRef="#br2">28926 26588 10437,'0'0'3016,"0"0"-1772,0 0-852,0 0-116,0 0 276,0 27 565,0-9 727,0 3-620,0 2-356,0 6-248,-9 2-108,6 0-88,3 4-112,-9-6 4,9 2-60,0-6-88,-4-2-48,4-2-120,0-1 0,0-5-72,0-1 24,0-3-36,4-1-28,-4-3-44,0 0-120,0-4-112,0-1-184,0-2-108,3 2-244,-3-2 92,0 0-152,0 0-1124,0-2-4497,-3-3-2948</inkml:trace>
  <inkml:trace contextRef="#ctx0" brushRef="#br2">29425 26940 9141,'0'0'3120,"0"0"-1284,0 0-1076,0 0-168,0 0 160,-31 17 101,28-9 363,-6 0-476,0 1-312,3-1-156,-4 2-40,10-4-60,-3-1-76,3 0-96,0-2-8,0-1-60,3 0 68,3-2 72,-2 0 12,5 0-8,0-2-28,0-3-44,1-2-4,-1 1-48,-6 1-16,3-3 4,-3 2 12,-3 1 48,7-1 4,-7 2 92,0 0 4,0 2-52,-7 0-48,4-2-108,3 4-40,-6 0-96,-3 0-76,6 0 0,-7 2 28,7 2-28,-3-2 12,3 2-136,-3 0-264,6-2-661,0 4-1759,0-3-2688,0-1 811</inkml:trace>
  <inkml:trace contextRef="#ctx0" brushRef="#br2">20309 27797 508,'0'0'2676,"0"0"-760,0 0-799,0 0-621,0 0-340,0 0 52,0 0 168,0 0 236,0 0 88,0 0 36,-3-19-128,3 19 64,0-2 64,0 0 44,-6-2 0,6 4-64,0-2-72,0 0-224,0 1 56,0-1-20,-3-1-4,3 3-63,0 0-89,0 0-52,0 0-12,0-1-12,0 1-88,0 0-92,0 0-44,0 0-124,0 1-100,0 5 100,0 2 124,0 4 408,3 3 248,-3 4 68,0 2-144,0 3-140,6-1-76,-6 0-32,0-2-88,3-4-88,-3 1-84,4-2 40,2-5 8,-6 0-36,0 0 28,3-4-40,3 1-12,-6-2 0,3-3 0,-3 2-48,0-4 40,0 1-40,0 0 0,0 2 0,0-2-4,0 0 0,0-1-8,0 2-4,0-1-8,0-2-36,0 1 40,0-1-8,0 0 16,0 0 0,0 0 64,0 0 8,0 0 12,0 0 12,0 0-12,0-1 4,0-4-84,0 2-4,0-3-60,6-1-16,-6-1-8,0-4-48,3 2-52,4-1-32,-4-1 56,3-1-8,-3 1 20,6 1 100,-6-3-12,4 3-12,2 1 20,-6 2 4,3 0 48,-3 0 4,-3 5 4,7-1-4,-7 2 4,0 0-4,0 0 4,0 2-4,0 0-4,0 0-44,0 0-28,0 0-88,0 0-44,3 0-80,-3 0 4,6 2 208,-6 0 68,3-2 4,3 4 84,-3-2-24,0 1 28,4-1-28,-4 3 12,6-4-20,-3 1-52,-3 2 12,3 0 60,4 0 24,-7 0-84,3 2 52,-3-3-4,6 3 0,-5 0-48,2 1 48,-3 0-48,6 0 64,-9-1-16,0 0-56,6 2 56,-6-2 28,0-1-16,4 1 0,-4-2-12,0 3 12,0-2-20,0-2-40,-4 1 36,4 0 24,-6 0 12,6 0 4,-9-2 8,6 1-12,-7 0 0,4 0 4,0-1-28,-3-2 24,-1 2-72,1 2 36,-6-2-48,2 0-4,4-2 0,0 4 0,-4-2-44,7 1 40,-6 0 0,5-1 0,4-1-40,0 1-24,3 0-52,0-2-44,0 0-76,0 0-36,0 0-60,0 0-40,0 0-32,3 0 180,-3 0-88,10 0-48,-7 0-212,6-2-508,-9 0-1177,6 1-223,-3-1-536,4-1-1641,-4 1-159</inkml:trace>
  <inkml:trace contextRef="#ctx0" brushRef="#br2">20675 28035 1384,'0'0'8801,"0"0"-5989,0 0-1388,0 0-880,0 0 48,0 0 228,0 0 77,0 0 195,0 0-464,0 0-312,0 0-116,-21 10-80,21-7-44,-3-1-4,3 2-60,0-2 32,0 0-44,0-1-8,3 4-40,3-5 48,-3 1 0,3-1 12,-3 0 36,0 0-40,4 0 56,-4-1-52,3 1 36,-3-2-44,-3-2 8,0 4 96,0-2 64,0 0-12,0-2-52,0 2-60,-3 0-48,-3 1-8,3-1-56,3-1-56,-7 3-28,4-2-48,3 2-84,0 0-200,-3 0-108,3 0 168,0-1-296,0 1-420,-6 0-1641,6 0-2011,0-2-1165,0-2 3045</inkml:trace>
  <inkml:trace contextRef="#ctx0" brushRef="#br2">21181 27759 184,'0'0'796,"0"0"-316,0 0-112,0 0 36,0 0 168,0 0 68,0 0-28,0 0 80,0 0 77,0 0 51,3-8 76,3 8-76,-6-2-224,0 2-92,0-2-220,3-2-228,-3 2-56,6 0-104,-6 2-140,0-1-156,3 1-96,-3 0-88,0 0-388,0 0-593,0 0-467,0 0-316</inkml:trace>
  <inkml:trace contextRef="#ctx0" brushRef="#br2">21367 27656 3340,'0'0'2373,"0"0"-437,0 0-508,0 0-212,0 0-96,0 0-132,0 0-92,0 0-172,0 0-180,0 0-216,0 0 0,-19-6 64,19 6 44,-6-1 33,3 1-93,0 0-76,-7 0-52,4 0-52,-3 1-8,-3-1-16,-7 2 0,10 1-12,-10-2 16,7 1 8,-7 0-36,0-2-52,1 2-44,-1 2-40,4-2-8,-1 0 8,-2-1 0,5 4 48,1-4-12,3 1 16,-1 3-16,4-2-36,-6-1-4,12 2-8,-7-2-72,4 0-64,3 2-60,0-2 12,0 1 60,0 0 12,0 0 52,0 1 8,3-2 40,-3 2 8,7-2 4,-7-2 12,0 1 64,0 2-4,0-3-8,0 2-52,3-2 0,3 1-12,-3-1-4,-3 2-44,0-2 32,0 3-44,0-1 52,6-2 0,-6 1 0,0-1 0,3 0 0,-3 2 8,0-2 4,0 2 0,0-2 0,0 0 0,7 0 4,-7 2 4,0-2 0,0 2-4,0 0-4,0 0 0,3-2 0,-3 6 60,0-3 8,0 3 52,6 2 24,-6 2 84,3 1 16,-3 5 96,0 1 180,6 2-156,-6 1-76,3-1-48,-3 0-64,0-2 4,3 1-28,4-4 28,-7-1-40,0-3-32,0-1-16,0-1 12,3-2 0,-3-1-32,0 0-64,6-2 0,-6 2 0,0-4-8,3 1-4,-3-2-4,0 2-4,0 2-4,0-4-76,0 2 80,0 0-40,6-2 40,-6 1 4,0 2 0,0-3-4,0 2 0,0-2 0,0 0 0,3 1-4,-3-1 0,0 0 8,0 0 4,0 0 0,0 0 4,0 0-4,0 0 4,6 0 0,-6 0 0,4 0 8,2 0 36,-3 0-44,6 0 0,0 0 8,-5 0 36,5 0 4,0 0-40,0 0-4,1-1-4,-1-1 0,0 2 0,4-3 0,-4 2 4,0 1 0,7-2 40,-10 0-44,10-2 56,-4 2 0,-3 2-60,-3-2-8,4 2-40,-7-1 40,0 1-52,3 0-12,-6 0-28,0-2 16,0 2-36,0 0 0,0 0-100,0 0-352,0 0-184,0 0-136,0 0 228,0 2-384,-9-2-1881,9 0-2055,-3 0-881</inkml:trace>
  <inkml:trace contextRef="#ctx0" brushRef="#br2">21190 27841 560,'0'0'4368,"0"0"-2115,0 0-593,0 0-352,0 0 44,0 0 32,0 0-120,0 0-568,0 0-44,0 0 16,0 0 9,-28 8 255,28-8-164,0 0-216,0 0-156,0 0-56,0 0-32,0 0-52,0 0-36,0 0-64,0 0-132,0 0-24,0 0-96,3 2 96,3-2 108,7 3 124,-7-2 36,6 3 0,-2-4 168,-1 2-12,10 0-180,-7 0-112,-3-2-72,7 0-48,-10 0-12,10 0-48,-7 0-48,-6 0-36,6 0-24,-3 0-40,-2 0-48,2 0-108,-6 0-328,0 0-272,3 0 156,-3 0-336,0 0-1633,0 0-1743,0 0-1385</inkml:trace>
  <inkml:trace contextRef="#ctx0" brushRef="#br2">21522 27909 1772,'0'0'1240,"0"0"-524,0 0 68,0 0 377,0 0 295,0 0 336,0 0-136,0 0-204,0 0-148,0 0-184,0 0-464,3-21 124,-3 19 37,0 0 215,-3 0-316,-3 1-260,3-2-148,-4 3-64,4 0 16,-6 0 20,3 0-84,3 3-36,-7 2-64,1-1-12,6 1-20,-3 5 8,-4-2 0,7 1 16,-3 5 8,6-2-96,-3-3-4,3 1-68,0 0-28,0-3 16,3 1 36,3-4 40,4 2 8,-7-3 48,3 0 12,0-1 0,0-2 28,7 0-16,-7-2 24,3-4-20,-6 0-32,7 0-44,-4 0-4,-3-1-4,6 1-4,-9 0-64,0 0 64,3 3 12,-3-2 4,0 3 60,0 1 8,0-1 12,0 2-72,0 0-12,0 0-4,0 0-92,-3 0-52,3 2-20,0 4 44,0-1 124,-6 3 104,6 2 76,0-1 4,0 1-28,0-1-56,0-1-40,6 0-60,-6-2 4,3-2 40,4-3-44,-4 4-60,3-4-112,-3-1-56,-3 0-116,6 0-92,-3 0-80,-3 0-144,6 0 92,-2-1-284,-4-4-517,0 4-3811,6-3-2513</inkml:trace>
  <inkml:trace contextRef="#ctx0" brushRef="#br2">21748 27873 2600,'0'0'5377,"0"0"-3317,0 0-1104,0 0 72,0 0 392,0 0-164,0 0-552,0 0 88,0 0-27,0 0 255,0-5-292,0 5-188,0 0-136,-6 0-144,3 0-40,-3 0 0,6 0-16,-13 0-20,7 6-12,3-2-28,-6 2 4,-1 2 20,7 0 16,-6 3 60,3-1 24,-4 1 32,7 1-32,-3 1-88,3-1-56,3 0-52,0-1-12,0-1 12,0-2 12,3 0-36,3-3-40,4 3 52,-7-4-52,6 1 40,0-2-44,-2 0 12,2-3-4,-3 2-12,0-2 0,7 0-52,-4 0-68,-3 0-72,3-2 12,-5 1-28,5 1-108,-9-5-72,9 3-72,0 1-112,-5-1-244,2-2 44,-3 2-644,-3 0-3373,0-2-1747,0 2-77</inkml:trace>
  <inkml:trace contextRef="#ctx0" brushRef="#br2">21888 27774 8265,'0'0'2392,"0"0"-1248,0 0-324,0 0 164,0 0 20,0 0-476,0 0 64,0 0-24,0 0-155,0 0-165,0 0-72,0-11-4,3 11 28,-3 0 100,0 0-56,0 0-32,0 0 48,6 2 36,-6-1 48,0 3 36,0 0 0,0 0-4,0 2-8,0 2-40,0 1-60,0 3 36,0-1-36,0 5 0,0 1-64,0 0-20,0 1-52,0 1-132,0-3 0,0-1-8,0 0-28,0-3 36,0 0 48,3-1-36,-3-3 36,6-3 0,-6 1 24,0-1 28,3-2-40,-3-1-48,7 0 48,-7-2-12,0 2 0,3 0 12,-3-2-12,0 0 48,0 0-8,6 0 8,-6-2-12,3 0-36,-3 0-48,6-1 0,-3-2-108,-3 2 12,7-3-4,-4 2 28,3-2-36,-3 4 24,-3-4 24,9 4 52,-9-1 8,10-1 0,-7 2 8,-3 2 4,6-2-12,-3 0 0,6 2 0,-3 0 0,-2 0 60,2 0 24,-3 2-12,6 0 0,-6 0-12,7 4 16,-1-3-16,-3 3 0,-3 0 12,6 0 36,-2 1-24,-4 0-76,6-4-4,0 3 8,-6-2 36,-3 0-44,10-2-4,-10-1 8,0 1 0,0-2-8,6 0-4,-6 0-104,0 0 0,0 0-72,0 0-148,0 0-168,0 0-168,0 0-212,0-2-272,0 1 8,0-4-2701,0 4-4151,0-3 939</inkml:trace>
  <inkml:trace contextRef="#ctx0" brushRef="#br2">22517 27874 5196,'0'0'3073,"0"0"-1133,0 0-768,0 0-52,0 0 40,0 0-132,0 0-476,0 0 116,0 0 37,0 0 215,0 0 32,-3-9-260,3 9-176,3-2-40,6 0 60,-9 0 24,10 2-24,-1 0-112,7 0-60,-10 0-24,12 0-52,-2 0-8,-4 0-40,1 0-36,5 0-68,-2 0-40,-7 0-84,3-2-12,-2 2-96,-1 0-40,3 0-32,-5 0 24,-4-2 0,3 2-52,-3 0-68,3 0-52,-6-1-108,0 1-156,0 0-152,0 0-132,0 0 224,-6 0-392,3 1-2749,-6 3-2055,2-4-769</inkml:trace>
  <inkml:trace contextRef="#ctx0" brushRef="#br2">22604 27660 3104,'0'0'2020,"0"0"-679,0 0-389,0 0 72,0 0 208,0 0-148,0 0-196,0 0-324,0 0 0,0 0 8,0-8 0,0 8-24,0 0-120,0 0-88,0 0 76,0 0 24,0 0-59,6 0-109,-6 6 4,0 2 332,3 3 380,-3 7-40,0 3-32,0 2-172,6 6-124,-6 0-112,0 2-156,0 0-72,0-2-52,0 0-48,0-6-20,0-1-16,0-6-60,0 0-76,0-2 36,0-4-44,4-3-72,-4-1 60,0 0-60,0-3-12,0 0-72,0-1-112,0-2-120,0 0-60,0 0 0,0 0-64,0-2-192,0-3-128,0 2-492,0-5-3653,0 2-3192</inkml:trace>
  <inkml:trace contextRef="#ctx0" brushRef="#br2">22778 27927 4364,'0'0'4177,"0"0"-2097,0 0-832,0 0 8,0 0 156,0 0-744,0 0 188,0 0-127,0 0 203,0 0-276,0 0-288,3-6-132,3 4 20,-3 2 16,3-2 56,4 2 4,-4 0 20,9 0-20,-5 0-40,-1 0-48,0 0-52,4 0-32,-4 0-28,0-2-24,0 0-20,1 2-40,-1-2-36,-6-1 36,6 0-40,1-2-8,-7 0-12,6 0-60,-3-1-4,-3 0 16,4-2-60,-7 3-100,3-3-36,-3 2 40,6-4 104,-6 7-92,0-3 56,0 1 0,0 0 16,-6 2 32,3-2-44,-4 5-40,-2-1-12,0 1 36,0 0 88,2 0 72,-2 1 0,0 4 12,-1-2 96,1 2-8,0-2 36,0 1-4,9 0 4,-4-1-52,-2 3 4,3 2-28,-3-2 0,6 3 124,-3 3-28,3 1 16,-6 1-24,6-1-64,0 3 72,0-3-32,0 1-52,6-1 0,-3-1-60,-3-2 0,6 0-4,-3-4-4,3-1-4,-2 1 0,-4-4 4,9 0 72,-9-2 8,9 0-12,-6 0 0,7 0-72,-4-2-8,-3 0-100,3-2-12,3 4-16,-6-2-80,-3 2-200,4 0-216,2 0-44,-6 2 88,0 0-40,0 4-372,0-2-1281,0 1-595,0 1-2996,0 0-553</inkml:trace>
  <inkml:trace contextRef="#ctx0" brushRef="#br2">23050 27929 588,'0'0'4868,"0"0"-2283,0 0-1145,0 0-316,0 0 88,0 0 40,0 0-108,0 0-356,0 28-324,4-18 240,-4 0 13,0 2 203,0-1-216,3-1-164,3 1-124,-6-1-84,3-3-40,3 1-20,-3-2-40,-3 0-28,6-2-8,-6-1-24,0-1 20,4-2 40,-4 0-12,0 0 24,0 0 44,0 0 100,0 0 84,0 0 60,0-2-72,0-4-124,0 1-96,6-4-104,-6-4-40,0 2-88,0 0 64,0-3 12,0 2-12,0 1-72,-6-3 4,6 4 4,0-1 0,0 2 0,0-3 0,0 4 4,6-1-12,-6 1-12,0 0 0,0 0 4,0 5-4,3-2-48,-3 2 48,0 1-72,0 0-24,0 0-12,6 2-76,-6 0-8,0-2 12,3 2-24,3 0 8,-3 0 52,-3 0 0,10 2 36,-7 0 8,6 0 4,0 0 36,-9 0 60,10-1 8,-4-1-44,-3 0-36,3 0-40,-3 0-128,-3 0-112,3 0-96,-3 2-100,7-2-160,-7 0 96,0 3-160,0-3-684,0 1-1721,0-1-2003,0 2-61</inkml:trace>
  <inkml:trace contextRef="#ctx0" brushRef="#br2">23336 27994 1604,'0'0'2972,"0"0"-1239,0 0-937,0 0-44,0 0 260,0 0-56,0 0-180,0 0-156,0 0-120,0 0-40,0 0 16,-6-2-40,6 2-56,0 0 80,0 0 32,0 0-24,0 0-292,0 0 88,0 0 4,0 0-32,0 0-48,0 2 56,0 0 45,0 2 7,0 0-8,0 2-40,0-3 12,0 2-48,0-4-52,-4 3-48,4-2 0,0 2 24,0-2-12,0-2 8,0 1 4,0 2-12,0-3-12,0 0-28,0 2 16,0-2-4,0 0 4,0 0 12,0 0-28,0 0 0,0 0 16,0 0 20,0 0 40,0 0 36,0 0 48,0 0 24,0 0 0,0-2-36,0-1-96,0 0-128,0-3-8,0 2-4,0-4-72,0 1 4,4-3 60,-4 2-108,0-1 108,6-1-52,-6 2 4,3-2 56,-3 3 0,0 0 4,6 1 84,-6-2-32,0 0 8,3 4-56,-3-2 44,0 0 0,6 1-48,-6 1-4,3 0-68,-3-2 12,0 4-16,4 0 4,2 1 0,-6-4-52,0 5-8,9-1 8,-6 1 16,3 0 36,-3 0 72,7 0 52,-4 0 44,3 0-20,-6 1-64,7-1 0,-7 5 48,6-4-12,0 3 0,-2-1-48,-4 2 0,3-1-72,-3 1 64,3 5 8,-3-2 72,-3 1-64,3 1 52,4 2-60,-7 0-4,0-1-44,0-1 36,0-1 12,0-1 0,0 0 12,0-2 76,0-3-84,0-1 4,0 1 40,0-1 0,0-2 12,0 0 100,0 0 48,0 0 44,0 0 16,3-5-108,3 0-52,-3-3-48,3-2-20,-3-2-40,3 1-48,4-2-12,-7-1 0,6 1-16,0-1 76,1 1-12,-1 3 0,-6-2 8,6 7-8,-2-3 4,-4 2-52,3 4 0,-6 0-36,3 1 20,-3-2 64,6 3-60,-6 3-72,3 0 120,-3 1 24,3 3 108,4 1 24,-4 2 4,6 4 8,-3-1-84,-3-2 4,4 3-52,2-3 32,0-1-40,-3 2-8,4-6 4,-1 1 0,0-1 0,1-2-48,-1-2-112,-3 2-84,-3-4-44,-3 2-92,3-2-108,-3 0-220,0 0 36,0 0 4,0-2-468,0-4-3429,-3 4-3380</inkml:trace>
  <inkml:trace contextRef="#ctx0" brushRef="#br2">24139 27650 10125,'0'0'2980,"0"0"-1432,0 0-816,0 0-340,0 0-32,0 0-27,0 0-233,0 0-100,0 0-164,0 0-13,0 0-363,9-9-320,-9 9-484,3 2-408,-3-1-904,0 4-1593,0-4-315</inkml:trace>
  <inkml:trace contextRef="#ctx0" brushRef="#br2">24151 27803 5465,'0'0'3940,"0"0"-2468,0 0-328,0 0-224,0 0-28,0 0-168,0 0-280,0 0 96,0 0 0,0 0-23,0 0-93,0-11-28,0 11-84,0 1-128,0 1-168,0 6 180,0 2 172,-3 1 272,3 6 124,-6 5-92,6-3-212,0 2-92,0-2-116,0-1-44,0-1-12,6-1-52,-6-5-12,0 1-24,0-3-44,0-1-16,0 0-48,0-2-8,3-2-64,-3 0-4,0-2-92,0-1-124,0-1-72,0 0-84,0 0-52,0 0-136,0-1 72,0-5-224,0-2-920,0-2-3197,0 5-1700</inkml:trace>
  <inkml:trace contextRef="#ctx0" brushRef="#br2">24393 27892 6473,'0'0'3076,"0"0"-1372,0 0-688,0 0-84,0 0 24,0 0-260,0 0-420,0 0 116,0 0 84,0 0 81,0 0 127,-6 25 244,6-15-200,0-1-152,0 1-60,6 1-40,-6-1-12,0 0-112,0-3-36,0 1-96,0-2-52,0 0-56,0-2 8,0-1-24,0-1 12,0-2-8,0 0 20,0 0 72,0 0 160,0 0 288,0 0-48,0-3-108,3-3-172,-3-4-144,0 0-132,0-7-36,9-1-12,-9 1-36,10 0-12,-7 2-24,3 1 48,-3 4 36,3 2 0,-3 3-8,-3 1-88,7 2-24,-7 2-64,3 0-20,3 2 48,-3 2 112,6 1 40,1 5 4,-7-2-4,6 3 0,0 0-44,1 0 48,-1-1-12,-6-3-48,6 1 60,1-3 12,-1 0 36,0-2-36,-3-1-12,4-2-4,-7 3-80,-3-2-60,3-1-148,3 0-108,-6 0-68,0 0-80,0 0-68,0 0-212,0 0 120,-6 2-212,3-2-1376,3 0-5045,-3-2-2028</inkml:trace>
  <inkml:trace contextRef="#ctx0" brushRef="#br2">24945 27664 3056,'0'0'2268,"0"0"-759,0 0-365,0 0-104,0 0 32,0 0-80,0 0-28,0 0-120,0 0-168,0 0-116,0 0-128,-3-8-116,3 8-140,0 0-64,0 0 52,3 0-36,-3 2 12,0 0 132,3 6 172,3 1 381,-6 3 427,10 5-356,-7 1-220,-3 5-128,6 0-12,-3 4-84,3 0-40,-3 0-144,3 0-64,-2 0-20,-4-2-52,6-1-72,-6-5 24,3-2 16,-3-3-40,0 0 24,0-5-72,3 1 60,-3-4-24,0-1 0,0 1 0,0-2-44,0-3 8,0 2 36,0-1 4,0-2-44,0 0 40,0 0 24,0 0-12,0 0-52,0-2 52,6-2-60,-6-4-108,3-2-64,7-1 28,-10-2 48,6-1 36,-3-2 0,3 3-84,-3-1-16,3 1 76,-3-1 0,4 4 12,-4 3 8,0-3 16,3 5-24,3-3 24,-5 2 0,5 1 36,-3 0-60,3 2-12,1-2 20,-7 2-8,6 1-12,3 0-36,-2 2-40,-4 0 16,3 4-4,1-1 28,-7 2 32,6 0 88,-6 3 0,3 0-40,-3 0 36,7 1 8,-10-1 64,0 2 32,0-3-16,0 3 12,0-2 52,-3-3-76,-4 3 76,4-2-16,3-1 12,-9 1 28,9-4-76,-9 4 0,9-4-8,-3 4-76,-7-4 60,4 0-60,3 2 36,-3-2 0,-4-1-40,-2-1 0,3 0-8,-1 0-48,1 0 0,0 0-24,-4 0-76,-5 0 40,8 0 48,1 0 48,0 0 4,0 0-4,-1 2-84,7-2-16,3 0-32,-6 3-4,6-3-44,0 0-248,0 2-72,0-2-60,6 1 144,-3-1-224,7 2-496,-4-2-1145,3 0-255,0 0-1436,-6 0-993</inkml:trace>
  <inkml:trace contextRef="#ctx0" brushRef="#br2">25317 27922 4196,'0'0'5141,"0"0"-3357,0 0-1268,0 0-172,0 0 360,0 0 268,0 0-96,0 0-360,0 0-112,0 29 112,0-21 25,3 2-5,3-2 160,-3 1-152,-3-1-76,0 0-60,7-2-40,-7-1-88,3 0-24,-3-2 40,0-3 20,0 2 36,0-2 4,0 0-28,0 0 48,0 0-12,0 0-16,0 0-8,0 0-12,0 0-28,0 0-8,0-2-64,0-1-108,0-2-12,0 0-96,0-1 36,0-2-48,0 0-8,0-1-76,0-1-48,0-1 48,0-3-12,-3 1 12,3-3-12,0 3 80,-7-1-80,7-2 84,0 5 12,0-1 0,0 3 60,0 3 52,0-2-28,0 6-72,0 2-24150,0-3 48288,0 0-24138,0 1 108,0 2-76,0 0-44,0 0-108,0 0-60,0 0-88,0 0-20,0 0-28,7 0 16,-4 2 176,-3 2 40,9-2 12,-3 3 56,-3-2 4,7-1 4,-7-2 56,3 2 24,6-2 52,-5 0-16,-4 0 0,6-2 12,-3 0-32,-3 0-100,3 1-8,-6-2-80,4 3-8,-4 0 12,0 0-36,0 0-172,0 0-108,0 0-36,0 0-60,0 0-64,0 0-100,-4 4 172,4 0-164,0 0-568,0 0-1245,0-1-1355,0 1-636,0 0-497,4-31 2813</inkml:trace>
  <inkml:trace contextRef="#ctx0" brushRef="#br2">25621 27857 4376,'0'0'6829,"0"0"-4725,0 0-1444,0 0-192,0 0 64,0 0 248,0 0 189,0 0 99,0 0-484,0 0-424,-22-3-152,16 6 88,-3 1 64,-1 3 88,7 3 48,-6 0 8,0 2-44,6 1-4,-4 1-48,4-3-52,-3 0 52,6 3-84,0-2-112,0-3-8,6 1-4,-6-2 4,3 0 4,7-5 40,-7 2 0,3-2 0,6-3 40,-5 0-28,-4 0-48,6 0 36,-3-2-48,4-4-4,-7 4-4,6-4-52,-9 1-12,9-1-28,-6 1 16,4-1-28,-4-2 4,-3 0 12,0 0 20,6 3 72,-6-3-80,0 0 84,3 0-12,-3 0 4,0-1 8,0 1 4,0 0 44,0 3 36,0 1-32,0 2 20,0 0 12,0 0-8,0 2-72,0 0-4,0 2-124,0 2-16,0 3 140,-3 3 120,3 2 112,0 3 36,0-1-24,-6-1-88,6 3-96,0-2-12,0-3 28,6-1-12,-6-2-64,3-3-96,-3 3 8,6-4-32,-3-1-12,3-1 8,-2 1 4,-4-1-40,9-2-108,-6 0-72,6 0-136,-3-5-164,-2 3 100,2 1-176,3-4-724,-6 2-3225,-3 1-1439</inkml:trace>
  <inkml:trace contextRef="#ctx0" brushRef="#br2">25884 27820 3524,'0'0'2309,"0"0"-385,0 0-652,0 0-84,0 0-12,0 0-140,0 0-180,0 0-168,0 0-128,0 0-220,0 0 36,-9 2 92,3 0 88,3 2 17,-6 0 323,5 4-44,-5-1-200,0 3-112,0 1-52,2-1-24,-5 6-72,3-2-40,-1 0-12,1 2-60,0 0-40,6-3-68,-4 4-88,7-3 48,0 1-12,0-3-44,0 1-72,0-3 4,0 0-8,7-1 0,-4-1-8,6 0 4,0-2 4,-2-2 8,5-3 40,-3 4-48,1-4 0,-1-1-8,0 0-40,0 0-40,-5 0-92,5 0-64,-6 0-32,6 0-16,-9 0-12,0 0-48,0 0-112,0 0-144,0 0-56,0 0 160,0 0-136,0 2-412,0-2-1725,0 0-1995,0 0-673</inkml:trace>
  <inkml:trace contextRef="#ctx0" brushRef="#br2">26160 27820 9645,'0'0'2704,"0"0"-1988,0 0-408,0 0 492,0 0-52,0 0 56,0 0 89,0 0 151,0 0-400,0 0-360,0 0-100,0 2 112,0 0 72,-3 4 60,-3 0 0,-3 1-84,0 4-100,-1-2 24,-2 2 0,3 1-4,-1-3 4,1 1 36,0 2 0,6-5-136,-4 1-24,-2 0 4,6 0 8,-3 0 24,3-5-80,3 5-4,0-4 12,0 2 12,0-2-24,0-1-12,0-1 4,0 4 8,0-4 0,0 0-36,0 2-12,0 0 0,0-3 24,0 4 0,9-4 72,-9 4 16,12-2 20,-5-1 48,2 0 36,0 0-12,0 0-44,-5 0-124,5 0-84,3-2-48,-6 1-60,-2 2-28,2-1 4,-3-1 12,3-1-12,-6 2-48,3-2-132,-3 5-160,0-5-156,0 1-120,0 1-148,0-2-284,0 2 156,0 2-376,0-4-2393,0 2-1787,0-2-1309</inkml:trace>
  <inkml:trace contextRef="#ctx0" brushRef="#br2">26052 27714 836,'0'0'8337,"0"0"-5473,0 0-1584,0 0-696,0 0-40,0 0-24,0 0-180,0 0 152,0 0 64,0 0-59,0 19-9,0-14 108,3 0 56,3 3-12,-6 0-88,3 1-64,-3 1-24,0 4-48,0-1-28,0 2-60,0 1-48,0-1-28,0 4-56,0 1 8,0-2-32,0 1-76,0 0-92,0-2 4,0-2-8,-3-1-4,3-1-56,-6 0-36,6-8-88,-3 3 16,3-1 8,0-2-44,0-2-76,0-1-120,0 0-136,0 0-184,0 0-124,0-2 204,0 0-360,0 0-1529,0-4-1815,0 2-3553</inkml:trace>
  <inkml:trace contextRef="#ctx0" brushRef="#br2">26288 27905 5641,'0'0'7796,"0"0"-6276,0 0-904,0 0-352,0 0 88,0 0 229,0 0 587,0 0-292,0 0-460,0 0-368,0 0-36,0 0-12,0 4 184,3 0 52,6-2-16,-3 0-24,-3 2-28,7-3 52,-1-1 48,0 0-60,0 0-72,1 0-76,-1-3-52,-6 1-8,6-2-12,-2 0-48,-4 0 60,3 2 0,-6-1 0,0-2 0,0 0-44,0-1 32,0 0-144,-6 1-16,3-1 4,-4 0 20,4 2-48,-6-2 60,0 4 28,-1 0 48,-2 2-16,3 0-44,3 0 8,-4 4 112,7 2 4,-3 2 108,-6 1 44,12 1 92,-10 1-52,10 2-64,0 0 40,-3-2 36,3 5 48,0-5-76,0 3 52,3-3 0,0 1-16,4-3 28,2-1-16,-6 0-32,6-2-16,1-2-20,5 2 20,-6-5-60,-2 1-60,8-2-60,-6 0-72,1 0-132,-1 0-148,-6-2 0,3 2-24,-3-1-96,-3-1-112,3-1-64,-3 2 24,0-1-12,0 0-624,-3-4-3321,3 4-2007,0-4 11</inkml:trace>
  <inkml:trace contextRef="#ctx0" brushRef="#br2">26492 27867 10497,'0'0'3268,"0"0"-2112,0 0-692,0 0-136,0 0 316,0 0 673,0 0-93,0 0-524,0 0-392,0 0-176,0 0 76,-6 1 96,6 4 124,6-2 156,-3-1 36,4 4-16,-4-4-72,6 2-96,0 0-84,1-3-76,2 1-36,-3-2-32,1 3-52,5-3-72,-6 0-76,4-5-8,-1 5-44,-3-1-64,1-1-52,-1 0-32,0-2-48,-9 4-60,10 0-184,-10-2-196,0 2-92,0 0-176,0 0-116,0 0-332,-10 2-3829,1 2-2763</inkml:trace>
  <inkml:trace contextRef="#ctx0" brushRef="#br2">26570 27730 5184,'0'0'4325,"0"0"-2509,0 0-660,0 0 84,0 0-152,0 0-320,0 0 65,0 0-85,0 0-28,0 0-384,0 0-140,3 8 148,-3-3 112,0 1 108,6 4-12,-6-1-40,0 2-76,0 5-24,0 0 40,0 1-64,0 2-76,0 2-44,-6-1-64,3 1-20,3 0 32,-6-2-108,2-1-24,4-1-36,0-1 4,0-5-40,0-1-12,0 0-84,0-3 0,0 0-108,0-4-12,0 1-52,4 0-56,-4-2-52,0-2-108,0 0-52,6 0-156,-6 0-312,0 0 220,0 0-548,0-4-3309,0 0-4096</inkml:trace>
  <inkml:trace contextRef="#ctx0" brushRef="#br2">26827 27811 1344,'0'0'6553,"0"0"-4157,0 0-1032,0 0-148,0 0 260,0 0-728,0 0 68,0 0-59,0 0 75,0 0-288,0 0-248,-9 0-96,6 0 20,-7 2 40,4-1-4,-3 4 40,-4-2-28,4-1 4,0 4-64,0 0-16,-1-1-80,7 1-4,-3-2-8,-6 2-4,12-2-36,-10 2 40,10 0-100,-3-1 0,3 1 0,-6-2-52,6 2 44,0 0-52,0-3 60,0 3 0,0-2-4,0 2 0,6-1 4,-3 1 60,0 0 16,7-2-28,-1 2-36,0-3 0,1 4 28,-1-4-40,0 3-12,0-4-96,-5 4-16,5-2-60,-9-3 100,6 4 72,-3-2-48,-3 0 52,0 0 8,0 1 120,0 0 88,-3 0-76,-3 2-20,6-3-40,-9 3 0,5-4-20,-2 4-4,3-2-40,0-3 40,-3 4-40,3-4-8,-3 1-8,2 3-4,-2-4 0,-3 1-60,9 0-28,-3-2-8,-6 4-16,9-4-68,0 0-112,0 2-136,-7-2-124,7 0-76,0 0 236,0 0-92,0 0-172,7 0-697,-7-4-1827,3 0-2472,6 2 587</inkml:trace>
  <inkml:trace contextRef="#ctx0" brushRef="#br2">27208 27996 340,'0'0'1120,"0"0"-324,0 0-196,0 0 104,0 0 80,0 0-16,0 0-103,0 0-93,0 0-76,0 0-4,0 8 0,0-7 56,0-1-84,0 3-36,0-3-104,0 0-12,0 0 8,0 0 16,0 0 12,0 0 28,0 0-16,0 0 24,0 0 0,0 0 12,0 0 76,0 0 76,0 0 60,0 0-100,0 0-308,0 0 180,0 0 20,0 0 32,0 0-59,0 0-49,0 0 0,0-3 12,0 2-88,0-3-236,0-2-12,0-2-148,0 0 24,0-1 60,0-1 20,4 0 40,2 1 0,-3-1 0,-3-1-4,0 1 4,0 1 0,0-1-12,6 1 16,-6-2-8,0 2-40,3-1 48,-3 5 4,0-3 8,6 0 56,-6 2-68,3-2 0,4 3-4,-7-1 0,3-2 4,3 4 4,-3-2 8,-3 3-4,9-2-8,-9 4-8,3-1-56,7-2-8,-10 2 64,9 2-4,-3-2 4,-3 2-4,7 0-36,-1 0 40,0 0 0,4 2-4,-4 2 0,0-2-40,1 1 52,-1 2-4,0-2 0,4 3-44,-7 2 48,-3-3 0,6 3 112,-3 2 48,-2 0 40,-4 2 72,6-1-100,-6 0 24,3-1-36,-3 4 40,0-3-40,0-1-64,0-1-20,0-1 44,0 0-56,0-2 44,-3-1-20,3-3-40,0 3-36,0-5 64,0 0 20,0 0 112,0 0 76,0 0 116,0-2 40,0-4-196,3-2-100,-3 0-92,6-2-48,-3 1 4,-3-2-8,3-1-68,3 0-76,-6 1 36,10-1-16,-7 3 4,-3-1 112,6-2-80,-3 7 76,-3-3-60,6 0 28,-3 2 44,4-2 4,-7 3-4,3-1-8,3 4-4,-3-4-52,-3 4 60,3-1-44,3-2-24,-6 5 12,3-1-52,7 1 16,-10 0-4,9 0 4,-9 1 4,9 4 92,-2 0 100,-4 3-16,3 1-8,-3 3 20,0 0-12,3-1 40,-6 1-40,3 0 28,4-1-104,-4-1 112,-3-1-72,6-1 28,-3 0-16,-3 0-48,0-3-8,6 1-4,-3-2-8,-3 0 4,6-1 0,-2 4-44,2-6-12,-6 1 56,3 2-72,-3-2-20,3 0-4,-3-2-44,6 2-112,-6 0-248,0-2-208,0 0 120,0 2-148,0-2-416,-6 0-1157,3 2-767,3-2-2184,-3 0-197</inkml:trace>
  <inkml:trace contextRef="#ctx0" brushRef="#br2">27745 27834 3008,'0'0'6405,"0"0"-3841,0 0-1184,0 0-424,0 0-364,0 0-12,0 0 88,0 0-79,0 0-177,0 0-176,0 0-232,0 0-4,0 2 0,0 0 196,0 1 152,0 3-4,0 2-24,0-2 12,0 1-24,0 3-12,0-2-4,0 0 16,3 0-16,-3-1 0,0-1-156,3 1-4,3 0-20,-3-4 20,7 5 0,-10-4-44,9 0 56,-3-3 16,-3 1-40,7 1-12,-4-3-8,-3 0-40,6 0-52,-6 0-8,7-3 0,-4 1-48,-3-1-12,3-1-4,-3 0 4,7-2 12,-4 3 36,-3-4 12,-3 4 12,3-3 72,3-2-80,-6 3-4,3-3 0,3 0 4,-2-2 0,-4 3-4,0-3 0,0 0-8,0 3-40,0-3-12,0 2 0,0 0-12,0-1-4,0 3 24,-4 0 52,-2 0 44,6 1-44,-3 1-8,3 0-4,0 0-60,0 2 12,0 0 12,-6 2-52,6-1-20,0 1-28,0 0-56,0 0-64,0 0-76,0 0-144,0 0-88,0 0 208,0 0-76,0 0-176,0 1-336,0 1-441,0 0 97,0 2-24,6 0-588,-6-3-1352,0 4-1493,0-3 1909,-6-23 2848</inkml:trace>
  <inkml:trace contextRef="#ctx0" brushRef="#br2">28111 27741 2736,'0'0'3073,"0"0"-577,0 0-1148,0 0-288,0 0-32,-28-2 48,25 4-104,-3 0-188,-7 4-380,4-3-12,6 4-16,-7-1-12,4-1-108,-3 1-67,6 0-65,-3-1-24,6 1 0,-3-2-40,3 2-12,0 0-44,0-2 0,3 2 44,3-3-40,-3 2 4,6-2 76,1 1-36,-1-2-4,0 0-44,-6 0 8,7-2 40,-1 1-44,0 1 0,-3 1 40,-3-2-48,7 3-44,-10 0-44,9 0-36,-9 0 0,0 1 112,3 3 12,-3 0 8,0 0 80,0 0-28,-3 0 16,-3-1-64,3 0 60,0 3 52,-4-2 64,-2-2 72,0-1-24,6 1 108,-3-1-24,-7-2-60,7-1-76,3-2-36,-6 2-52,5-2-8,-2 0-76,-3 0-12,6-2-72,-3 2-116,6-2-32,-3 0-60,-7-2-16,10 2 12,0 1-28,-6-1-48,3 2-60,3-3-128,0 3-245,0 0-671,0 0-332,3 0-520,3 3-532,-6-1-121,3-1-3</inkml:trace>
  <inkml:trace contextRef="#ctx0" brushRef="#br2">28225 27824 328,'0'0'3912,"0"0"-1883,0 0-753,0 0-264,0 0 52,0 0 200,0 0-68,0 0-108,0 0-160,0 0-232,-9 4-292,9-4 160,0 0 69,0-1-33,0 1 120,0 0-252,3 0-280,-3 0-176,6 0 72,-2 0 200,5 0 184,0 0 132,4 0-12,-4 0-136,6-3-100,-2 3-60,-4 0-36,4 0-76,2 0-96,-6 0-84,4 0 0,-4 0-8,0-2-76,-6 2-12,7-2-12,-4 2 20,-3-1 40,-3 1-12,6 0-24,-6-3 8,0 3 4,0-2 24,0 2-12,0 0-36,0 0-136,0 0-208,0 0-184,0 0 0,0 0 168,0 0-212,0 0-684,0 5-2621,-6-5-1043,6 0-257</inkml:trace>
  <inkml:trace contextRef="#ctx0" brushRef="#br2">28306 27641 5440,'0'0'2773,"0"0"-1141,0 0-1064,0 0-184,0 0 144,0 0 76,0 0-52,0 0-116,0 0 176,0 0 264,0 0-180,3 29-80,3-17 77,-6 1 167,0 4 68,0 2-112,0 1-168,0-1-60,0 4-124,0-2-72,0-1-40,4 0-60,-4-1-76,0-6-80,0 4-88,0-5-48,6 0 0,-6-1-96,0-3 32,0 2 52,0-7-72,3 3 0,-3-2-52,0 0-32,0-2-76,0-2-108,0 0-88,0 0-48,0 0-100,0 0 132,-3 0-172,3-4-808,-6 0-4313,6-6-2784</inkml:trace>
  <inkml:trace contextRef="#ctx0" brushRef="#br2">28846 27579 1684,'0'0'5169,"0"0"-2833,0 0-1136,0 0-440,0 0-52,0 0-168,0 0-232,0 0-304,0 0 224,0 0 168,0 0 392,0 35 12,9-21-424,-9 1 228,3 2 77,6 0 139,-9 1 24,7 1-240,-4 0-152,3 0-20,-6 3-40,3-3-76,-3 1 24,0-3-84,0-1-12,0-1-72,0 0-40,0-3-36,-3 0-8,3-1-4,0-1-72,0-2 48,-6-1-12,6-1-44,0 0 0,0 0-8,0-4 4,0 1 0,0-3-4,0 3-4,0-3-40,0 0 48,0 0 48,0 0 40,0 0 20,0 0 12,0 0 12,0-3-8,0 1-116,0-1-8,0-3 0,0-2-72,6 3-64,-6-3-80,3 0-28,-3-2 24,6 1-56,-6-3-16,3 0 36,3 1-40,-2 0 164,-4-2-4,9 4 88,-9-1 48,3 2 52,3-1 12,-3 5 8,-3-2-12,6 3-56,-2-2-4,-4 2-4,6-2 0,-3 4-44,3-3 0,-3 0-28,6 4-32,-5-2-16,5 0 40,0 2 12,0 0-16,1 2 4,-1 0-4,0 2-20,1 0 104,-1 2-4,-6 2-4,6-3-52,-2 3 64,-4 0 8,3-1 80,-3 1 8,-3 0 4,6-3-4,-6 3 16,0 0 20,0 0 16,0-3 0,-6 3-40,3-2 16,3 0-40,-6-1 0,3 2 4,-4-4-4,4 3 0,-3-2 28,-3 0-4,6-1-36,0 2 4,-4-3 20,-2-1 0,6 1 0,-3-2-44,-4 3-4,7-2-36,-6-1 36,0 0-48,-1 0-4,7 0 4,-3 0-4,3 0-8,-3 0-48,3 0-28,3 0-8,-6 0-24,6 2-16,0-2 16,0 0-16,0 0-44,0 0-76,0 0-88,0 0-60,0 0-12,0 0 112,0 0 8,0 0-60,0 0-176,0 0-288,0 0-697,0 0-543,0 0-672,6 0-2032,-6 0 659,-6 0 2117</inkml:trace>
  <inkml:trace contextRef="#ctx0" brushRef="#br2">29149 27814 6025,'0'0'3232,"0"0"-1360,0 0-844,0 0-144,0 0 108,0 0-208,0 0-252,0 0 8,0 0-84,0 0-171,0-3-133,0 3-80,0 2 56,10-1 180,-7-1 364,6 5 44,1-4-236,-1 1-200,0-2-48,0 0-12,4 0-60,2 0 0,-5-2-12,-1 1-64,-6-4-80,6 4-4,-9-1-8,10-3 8,-10 2 48,3 1 40,3-2-80,-3-1-8,-3 0 0,0 0-12,0-1-76,0 0 28,0 1-24,-3-1 72,-3-1-76,3 4-20,-4-1-4,4 2-60,-6 2-12,0 0-24,-1 2 36,1 2 40,-3 2 132,2 2 76,7-1 48,-6 2-4,0 4 116,3-2 20,2 0 36,-2 3-96,6-1 48,-3 1-36,3-2-24,0-1-64,0 1-108,3-2 96,-3-1-32,10-1-64,-4-3 60,-3 2 12,6-4-24,0 0-12,1-2 4,2 1-44,-3-2 76,7 0-84,-7 0-52,-3 0-120,4 0-108,-1 0-108,0 0-112,-2 0 36,-4 0-28,-3 0-72,6 0 72,-6 0-360,0 0-737,3 2-1015,-3-2-244,0 0-2088,0 0-653</inkml:trace>
  <inkml:trace contextRef="#ctx0" brushRef="#br2">29661 27760 932,'0'0'2488,"0"0"-468,0 0-939,0 0-233,0 0-72,0 0 300,0 0-80,0 0-16,0 0-132,0 0-16,6-21-16,-6 20-128,0 1-272,0 0-52,0 0-8,0 0-8,0 0-32,0 0-111,0 0-41,0 1-16,3 3 152,-3 4 492,0 0 48,0 3-148,0 1-228,0 1-108,0 1-112,0-3-60,0 1-88,0-3-48,0 1 24,0 0-68,0-3 4,0-1-8,0 1-8,0-4-52,0 1-12,0-2-12,0 0-52,0 0-36,0-2-96,0 0-52,0 0-48,0 0-48,0 0 72,0 0-40,0 0-124,0-2-348,0-4-1577,0 1-1583,0-2-2065</inkml:trace>
  <inkml:trace contextRef="#ctx0" brushRef="#br2">29698 27581 10225,'0'0'3184,"0"0"-1852,0 0-700,0 0-256,0 0 40,0 0-51,0 0-153,0 0-212,0 0-88,0 0-12,0 0-52,0-12-329,0 12-375,0 0-716,0 2-332,3 1-304,4 2-492,-7 1-385</inkml:trace>
  <inkml:trace contextRef="#ctx0" brushRef="#br2">29856 27832 916,'0'0'1944,"0"0"-288,0 0-247,0 0-85,0 0 28,0 0-188,0 0-260,0 0-260,0 0-220,0 0-140,0-2-80,0 2-88,0 0 0,0 2 240,0 4 180,-3-3 128,3 5-20,0 0-188,0 0-304,0-3 176,-6 3-4,6-4-36,0 0-31,0 2-21,0-4-36,0-1 12,0-1 12,0 2 72,0-2 52,0 0 84,0 0 60,0 0 0,0 0-4,0 0 28,0 0-40,0-2-28,0 1-192,0-5-72,0 0-88,0-2-36,0 1-16,0-5-44,0 3-4,0-5-44,0 2 0,0 1 0,0-3 36,0 1-48,0 1 48,0 1 8,0-1 4,0 1 0,6 0 0,-6 2-8,3-1-44,4 5 40,-7-3-36,3 0 0,3 2 0,-3 3-24,3 1-4,-3-2-20,7 4-60,-7 0-28,6 1 60,0 5 68,-2 2 56,2 4 12,0 0 36,-6 3 16,7 2-16,-1 1-48,-6-3-48,3 0 48,-3 1 8,3-2-4,-2-5 4,-4 1 40,6-2 0,-6-3-36,3 3 0,-3-4-8,0-2 4,0 0 0,0-2-4,0 0 4,0 0-8,0 0-56,6 0-52,-6 0-52,0 0-84,0-2-196,0-2-344,0 0 120,0-2-608,0 1-3057,0 0-2231,0-4 135</inkml:trace>
  <inkml:trace contextRef="#ctx0" brushRef="#br2">30201 27809 6929,'0'0'3204,"0"0"-1260,0 0-820,0 0-32,0 0-484,0 0 200,0 0-63,0 0-185,-31-30-176,28 29-172,-4-3-164,4 0-40,-3 2-4,-3 2 0,-4-2 48,10 2 36,-6 2 48,0 0-28,2 4 28,-2 0 40,0-1 8,6 5 88,-7-1 84,1 4-36,9-4-64,-3 3-96,3-1-84,0 1-76,0-1-60,3-1 56,0 0 4,7-2-52,-1-1 48,0-3-56,7 0 60,-4-2-12,-3-2-96,4 0-28,2-2-24,-2-4-36,-4-2 36,0 0 60,4-1 52,-4-3 36,-3 1 12,-3-3-4,3-3 0,-2 4-108,2-5-24,-3 1 16,-3-2 8,6-1-88,-6-1-20,0 3 32,0-1 16,0 2 84,0-1 88,0 3 0,0 1 12,0 3 0,-6-3 4,6 4 56,0 1-20,0 1 32,0-2-8,0 7-4,0-3 128,0 4 36,0 0 108,0 1-88,0 1-108,0 0-148,0 0-128,0 0-156,0 5 196,0 1 88,6 4 372,-6 1-28,3 6-16,-3 1-96,0 3 28,0 2-40,0 1 0,0 0-28,0 0-80,0-2 20,-3 2-76,3-5-52,0-1 56,0-3-56,3-2-4,-3-3-48,3 0-16,3-3-20,-6 1 0,10-2 20,-7-2-32,-3-2-24,9 2-16,-9-4-24,0 2-96,6-2-160,-6 0-76,0 0 76,0 1 56,0-1-156,0 0-328,0-1-1625,0-1-3175,-6-6-2073</inkml:trace>
  <inkml:trace contextRef="#ctx0" brushRef="#br2">30374 27776 10829,'0'0'2704,"0"0"-1980,0 0-712,0 0 164,0 0 320,0 0-272,0 0 296,0 0 60,0 0-79,0 0-93,37 0-108,-27 0-116,-1 0-60,3-2 0,-2-2-36,-7 4-28,6-2-8,-3 0-40,-3 1 0,4-4 36,-4 5 16,-3-1 8,0-3 4,6 1 20,-6 0-36,0 1-60,0-4-52,0 3-44,-6-4-28,6 1-72,-3 1-64,-7-1 84,4 1 28,-3-1-64,0 0 64,-1 4 12,4 0 48,-3 2 84,-7 0 4,7 4 148,0 2 4,-4 3-28,7 1 48,0 1 40,0 3 108,3 2 28,-4-1 32,7 4-24,0-2 76,0 1-40,0-1-160,7-1-112,2-3 4,-6-3-16,6-3 4,4 3-40,2-4-24,-6-4-40,1 2 4,2-4-12,1 0-68,-4 0-128,-3 0 28,-3-2-188,6 0-220,-2 2-100,-4-4 256,-3 3-172,6-2-240,-6 1-1041,0 1-327,0-1-1000,-6-1-2201</inkml:trace>
  <inkml:trace contextRef="#ctx0" brushRef="#br2">30650 27840 4180,'0'0'2425,"0"0"-309,0 0-936,0 0-328,0 0-120,0 0-64,0 0-80,0 0 88,0 0 36,0 0-92,0 0-352,0 25 72,0-16 136,0 1 68,0 0-71,0 1 99,-3 1-24,3 0-92,0-1 0,0-2-112,0 1-100,0-2-36,0 2-12,0-4-48,0-3 0,0 3 0,0-4-16,0-2 4,0 2-4,0 0-36,0-2 28,0 0 24,0 0 8,0 0-8,0 0 32,0 0 28,0 0 8,0-2 16,0-2-88,0-2-72,0-3-72,0-3 0,0-2-8,0 1-76,0-4 36,0-2-60,0-1 36,0-3-28,0 4 16,0-2-12,3-1 0,-3 3 84,0 1 12,0 1 120,0 4-36,-3-1-24,3 4-56,0 1 84,-6 1-4,6 4 24,0-2 12,0 4-8,0-1-40,0 3-72,0-3 0,0 3-148,0 0-68,0-1-28,9 1 4,-3 0 56,7 0 64,-4 4 20,4-1-32,2 4 24,-3-4-88,4 5 36,-4 0 76,-2 1-28,-1-1 4,0 0-28,1 0 76,-7-1-36,3 2 20,-3-1 16,-3 2 60,0-2 4,0 1 4,0-1 92,-3 0-4,-3 0 0,3 0 16,-4-3 20,-2 1-8,6 0-16,-6-1 28,2 0-16,-5-4-8,3 3-28,6-4-76,-7 4 76,1-4-32,3 0-52,-3 0 0,-1 0-8,7 0-40,3 0-36,-3 0-36,3 0-64,0 0-108,0 0-136,0-4-48,0 4 60,3-4-260,6-2-836,-5 1-2345,5-1-495,0 0-565</inkml:trace>
  <inkml:trace contextRef="#ctx0" brushRef="#br2">30892 27766 784,'0'0'9077,"0"0"-6645,0 0-1460,0 0-272,0 0 36,0 0 120,0 0 53,0 0-189,0 0-196,0 0-376,0 0-100,9-9 76,1 9 112,-7 0 48,6 0 84,3 0-12,-2 2-84,-1-2-124,0 0-88,-2 0-12,2 0-36,-6-2 60,-3 2-56,9-2 80,-6-2-24,-3 2-8,0 0-4,7-2-48,-7 2-4,0-1-8,0-4-8,0 4-104,-7-3-44,7 0-40,-9 1-48,6 0 32,0 0 16,-6 1 60,2 4 40,-2 0 8,6 0 28,-3 4 60,-4 1 52,1 3 84,6 2 112,-6 2-4,6 3 64,-4-1-100,4 3 48,3-2 0,0 1-124,-6-1-56,6-2-76,0 1-36,6-4-64,-3-1 4,4-1 48,-4-4 36,-3 2-40,9-4 52,0-1-12,-6-1-132,7 0-116,-1 0-204,-3-3-152,4-1 112,-1 0-312,-6 1-861,6-2-2763,-6 2-184,7-2 551,-10 0 1421</inkml:trace>
  <inkml:trace contextRef="#ctx0" brushRef="#br2">31109 27822 7525,'0'0'2512,"0"0"-1596,0 0-516,0 0 420,0 0 484,-6 25-72,6-21-704,-3 0 128,3 0-51,0-2-229,0 0-164,0 0-116,0-2-20,0 0 60,3 0 224,-3 0 124,6 0 132,-6-2 8,3-2-60,7 0-12,-10-4-116,6 1-44,-3-1-16,-3-2-108,6 1-64,-3-3-36,-3-2-44,6 3-16,-3 0-52,-3-3-56,0 2-8,7 1-100,-7-1 96,3 2-60,-3 1 64,0 3-68,0 0 4,0 3-36,3 0 0,3 1 24,-6 1 8,0-1-8,0 2-48,0 0-76,3 0 12,6 2 76,-9 1 120,10 3 84,-10 2 52,6 2 56,3-1-20,-6 3-64,4 0 16,-4-1-112,3 2 0,-3-3 156,-3 2-96,9-5-64,-6 1-8,4 0-4,-4-2 0,-3-3-52,6 2-40,-6-4-88,3 1-104,-3-2-40,0 0-28,0 2-104,0-2-200,0 0 8,0 0-96,0-2-840,0-1-3677,0-2-2332</inkml:trace>
  <inkml:trace contextRef="#ctx0" brushRef="#br2">31509 27725 628,'0'0'2256,"0"0"-536,0 0-575,0 0-77,0 0 256,0 0 140,0 0-416,0 0-276,0 0-156,-28-19-24,19 17-132,0 1-56,-1-1 4,1-1-52,0 3 112,-10 0-240,7 0 288,-1 5 88,-2-2 13,-7 2 91,10 0-136,-4 3-188,7-1-104,0 1-92,-1 2-28,1-2-28,6 1-32,3-1-88,0 2 60,0-2-56,0-1 56,9 3 52,0-5-28,1 3-8,2-3 20,7-2-36,-7-3-64,7 0 8,-4-2 32,-2-2-48,-1-1-4,7-1-60,-10-2-32,0 0-16,1-2-32,-1 1-28,-6 1 0,6-2 12,-2-1-12,-4 0 60,3-2-60,-6 2-12,0-2 96,3-1 28,-3 1-52,0-1 68,0-2 44,0 3 12,0-3-4,0-1 40,0 4-44,0-4 8,0 1 88,0 3 0,0-1-28,6 2 4,-6 1 108,0 3 24,3 2 52,-3 4-28,0 1-60,0-2-148,0 3-24,0 3-232,0 0-124,0 7 356,0 4 464,0 5 136,0 2-60,0 6-52,-3 0-64,3-2-72,0 0-120,0-2-124,0-1-24,3-3-72,3-1-4,-2-4 4,2 2-12,-3-5-8,-3 2-52,9-4 0,-6-1-36,-3-3-76,10 1-44,-10-2-52,0 0-24,0-2-36,6 0-28,-6-2-72,0 2-24,0 0 24,0-2 8,0 0-136,0 0-360,0 0-1177,0 0-731,0 0-2088,0-4-697</inkml:trace>
  <inkml:trace contextRef="#ctx0" brushRef="#br2">31680 27728 7385,'0'0'3972,"0"0"-2396,0 0-1128,0 0-104,0 0 316,0 0-128,0 0 60,0 0 96,0 0-59,28-6-81,-19 6-176,-6 0-112,6 2-36,-3-2-28,-2 0 76,2 0-64,-6 0-108,3 0-16,-3 0 16,6 0-4,-6 0-8,0 0 8,0 0 16,0-2-16,0 0-96,0-2-4,0 2-128,0-1-4,-6-4-72,3 4-28,-3-1-32,6-2 44,-10 2 16,1 1 36,6-2 84,-6 5 76,5 0 4,-2 0-4,-3 0 12,6 6 72,-3-2 64,3 5 24,-4 4 100,4-2-12,-3 0-28,6 3-12,-3-1-48,3 1-24,3-1-56,3-3-76,-3 2 44,4-2-40,-4-5 0,6 3 32,0-4-40,1 0-112,-1-3 28,3-1-88,-2 0-208,-1 0-212,0-3 136,-3-1-312,4 2-765,-7-2-2803,0-2-1424,6 3 195</inkml:trace>
  <inkml:trace contextRef="#ctx0" brushRef="#br2">31835 27793 4608,'0'0'6045,"0"0"-4245,0 0-1264,0 0-228,0 0 236,0 0 128,0 0-192,0 0-264,0 0 88,0 0 32,0 0-8,0 20-75,3-19-41,3 4 0,-6-4 64,3 1 184,-3-2 84,0 0-40,0 0-72,0 0-12,6 0 44,-3-2 24,-3-2-24,7 1-52,-4-5-132,-3 0-48,6-2-12,-3 1-88,3-3 36,-6 1-120,3-3-40,3 3 92,-6-1-88,4 0-4,-4 3-4,3 1-4,3 3-8,-6-2-52,0 4 56,3-1-12,3 4-44,-6-2-36,3 0-12,-3 2-64,0 0 28,10 0 48,-10 2 88,6 0 4,-3 2 4,3 1-4,-3 1-4,3 2 8,-2 0 44,-4-3-4,9 5-40,-9-2-48,3-2 0,3 2 44,-3-3-72,-3 3 28,0 0-36,6-2-36,-2-1 32,-4 3-32,0-2-28,0-1-68,0 1-4,6 0-76,-6-2-32,0 2-40,0-3-36,0 2 108,3-2-160,-3-1-272,0 2-693,6-2-1143,-6-2-1344,3 0-1753</inkml:trace>
  <inkml:trace contextRef="#ctx0" brushRef="#br2">32042 27643 14013,'0'0'2348,"0"0"-559,0 0-1789,0 0 76,0 0-4,0 0 460,0 0-16,0 0-172,0 0-88,0 0 48,0 0 64,10 9 20,-1-3-24,0-2-84,1 0-48,2-4-100,4 2-44,-7-2-76,0 0-12,4 0-72,-1-2-52,-3-2-44,1 2-28,-1 0-84,0 0-208,0-2-180,-5 2-156,2 2 248,-3-1-264,3-1-857,-3 2-2119,-3-3-508,0 2-65</inkml:trace>
  <inkml:trace contextRef="#ctx0" brushRef="#br2">32129 27477 6937,'0'0'3992,"0"0"-2708,0 0-464,0 0 8,0 0 20,0 0-408,0 0-112,0 0 36,0 0 44,0 0 41,0 0 123,10 32 308,-10-18-188,0 3-68,0 3 0,0 1-36,-4 2-76,4-2-100,-6 3-120,6-3-96,-3-4-40,3 2 0,0-1-56,-6-3-52,6-3-40,0 2 40,0-5-48,0 1-4,0-5-80,6 1-4,-6-2-56,0 0-36,3-2-28,-3-2-60,0 1-84,6-1-112,-6 0-120,0 0-148,0-1 188,0-1-404,0-4-2845,0 2-2779,0-3-1069</inkml:trace>
  <inkml:trace contextRef="#ctx0" brushRef="#br2">32303 27399 3696,'0'0'1773,"0"0"-421,0 0 492,0 0 72,3 32-80,3-19-140,-6 2-720,0 3 52,3 3 373,-3-2-153,0 3-400,0 0-164,6 0-60,-6 1-40,0-4-196,0 3-48,4-3-160,-4-1-44,0-4-128,3 2-4,3-6-4,-3 2-36,-3-3-12,6-2-40,-3 1 4,-3-2-72,0-2-52,7 2-120,-7-4-72,0-1-124,0 2-148,0-1-64,0-2 72,0 0-312,0 0-1353,0 0-655,-7 0-1584,7-2-961</inkml:trace>
  <inkml:trace contextRef="#ctx0" brushRef="#br2">32424 27677 3420,'0'0'7097,"0"0"-4965,0 0-1340,0 0-232,0 0 224,0 0-180,0 0 380,0 0 225,0 0-297,0 0-468,0 0-172,-3 8 36,3 0 72,3 2 132,-3-1-12,6 1-100,-3 1-84,3-1-96,-3 2-52,-3-2-68,10-3-100,-7 0-48,6 1 36,-3-2-52,-3-2 56,4 0-40,2-2 36,-6-2 4,6 0 8,-6 0-4,4-2 0,5-2 4,-3 0 4,-2-2-4,-4-2-44,6 1-4,-3 0 44,-3-3-44,7 0-28,-10-2 16,3 3-12,3-3-72,-3 3 80,-3-3 8,0 3 56,0 1 0,0 0-84,0 2 36,0 1 0,0 0-4,-3 2 52,3 0 0,0 2 0,0 1-8,0 0-64,-6 0-36,6 0-28,0 0 4,0 4-12,0-1 144,0 3 136,0 4 56,0-2-20,0 3-48,0-1-16,0 1-48,0 1 0,0 1-48,0-1-4,0 2-8,0-3-48,0 3 36,0-1-48,0 1 12,0-3 40,-3 3-64,3-1 56,0 1-32,0-1-12,0-1 12,0 2 44,0-1-4,0 1-92,0-3 52,0 0 40,0 3-52,0 0 0,0-5-16,-7 5 28,4-3 40,3 1-52,-3 0 60,3-2 0,-6-1 0,3 1-4,-3-2 4,3-3 8,-4 3 40,4-2-36,-3-3 64,3 2-68,-6-2 0,9-1 0,-7-2 4,4 2 0,3-2-12,0 0-36,0 0-88,-3 0-84,3-2-72,0 0-260,-6-1 100,6-2-164,0 0-200,0-1-1137,0 0-823,0-1-1492,6 2-845</inkml:trace>
  <inkml:trace contextRef="#ctx0" brushRef="#br2">32805 27763 9241,'0'0'3196,"0"0"-1288,0 0-1188,0 0 200,0 0 381,0 0 75,0 0-652,0 0-456,0 0-48,0 0 136,0 0 192,41 3 172,-26-1-172,-3 0-152,10 2-116,-6 0-108,2-3-52,-2 4-60,2-3 0,1-1-60,-10-1-4,13 0-56,-13 0-84,7 0-64,-4 0 4,-3 0-4,1 0-84,-7 0-24,3 0-36,-3 0-60,-3 0-52,0 0-60,0 0 44,0 0-8,-3 0-240,-3 0-960,3 0-2241,-7 0-587,4 0-301</inkml:trace>
  <inkml:trace contextRef="#ctx0" brushRef="#br2">32833 27644 5412,'0'0'2913,"0"0"-1193,0 0-856,0 0-128,0 0 108,0 0 40,0 0-32,-28-9-336,28 7 64,0 2 76,0 0-15,0 0-41,0 0-32,0 0-196,0-2-136,10 2-64,-1 0 48,3 0 200,4 0 144,-4 0 24,10 0-152,-7 0-168,4 0-132,-4 2-40,4-2-56,0 0-40,-4 2-108,-2 0-40,-1 0-32,3-2 8,-2 0-24,-4 0 4,0 0-4,1 0-64,-7-2-104,6 0-92,-3 0 76,-6 0-28,3 0-136,-3-2-212,7 4-437,-7-2-359,0 2-424,-7 0-872,4 0-1673,3 2 49</inkml:trace>
  <inkml:trace contextRef="#ctx0" brushRef="#br2">33425 27498 2752,'0'0'7481,"0"0"-5041,0 0-1024,0 0-608,0 0-544,0 0 168,0 0-8,0 0 9,0 0-37,-31 14 40,22-3 260,0 2-4,-4 3-104,4 3-48,0 3 84,-1-1-28,1-2-48,0 4-220,0 0-96,5-1-28,4-3-32,-6 0-76,6 1-36,0-5-48,6-2 48,-2 1 0,5-2 24,0-3-8,-3-3 20,7 0 12,-4-2-24,10-2 36,-7-2 4,7 0-28,-1-2-24,1-4-24,-7 2-48,7-4 0,-1 2-48,-5-3 36,5-1-60,-2-1-12,-4-1 36,1 0-52,2-1-20,-5-1-12,-1 1 0,-6-3-40,6-1-32,1 1-64,-7 0 100,3-2 8,-3 1 148,-3-1-120,-3 3 72,-3-1 60,-4 1 24,-2 3 84,3 1-60,-4 1-48,-2 0-36,-7 4-96,3 1-16,1 1 76,5 2 0,-5 0 0,-1 2-28,10 0-56,-3 0-28,2 0-12,1 2-8,6 0-40,-3-2-196,3 4 84,3 0-208,-7 2-448,7-1-761,0 3-547,0 1 44,0-1-968,0-2-1553</inkml:trace>
  <inkml:trace contextRef="#ctx0" brushRef="#br2">34238 27639 4148,'0'0'1757,"0"0"-401,0 0-112,0 0 272,0 0-20,0 0-128,0 0-120,0 0-500,-3-27-4,3 21 0,0 4-47,3 0 35,-3-2-224,0 4-136,0-2-16,0 2-12,0 0-100,0 2-244,0 2 8,0 6 56,6 1 364,-6 5 400,0 3-112,0 2-288,-6-2-272,6 1-156,0-2 0,0-3-8,0-1-64,0-3 0,0-1-52,0-3-20,0-3-52,6 0-8,-3-2-28,3-2-72,4-2-148,-7-6-268,6 1 44,-6-7-508,6 1-2653,-2-3-1459,-4 4-837,-3-8 3537</inkml:trace>
  <inkml:trace contextRef="#ctx0" brushRef="#br2">34256 27407 5533,'0'0'4468,"0"0"-2776,0 0-1168,0 0-240,0 0 124,0 0-76,0 0-220,0 0-112,0 0-12,0 0-180,0 0-292,19 10-376,-10-9-504,-6 4-668,7-3-1153,-10-1-1775</inkml:trace>
  <inkml:trace contextRef="#ctx0" brushRef="#br2">34483 27693 6609,'0'0'3088,"0"0"-1384,0 0-460,0 0 108,-10 27-468,10-19-52,-3 2-63,-3-1-33,3-1-80,3 0-272,0-3-136,0 1-64,0-2 24,0-3 12,0 2 4,0-3 92,0 0 152,0 0 164,0 0 4,0 0-32,0-3-56,0 0-136,0-5-112,0-1-92,9-3-76,-6-2-24,-3-1 0,7-2-36,-4 0-16,3-5-56,-3 3-84,3-1-24,-3 3 100,3 1-4,-2 3-72,2 5 36,-3 0 44,-3 5 0,0-1-80,3 4-100,3 0-128,-3 4-40,-3-1 292,10 7 60,-4 4 192,-3 2 40,3 3-52,3 0-36,-6 0-136,7 0 128,-7-1-16,6-2 12,0-3-84,7-1 0,-13-3 12,6-2-60,-2 1-4,-4-3-8,0-2 0,3-1-36,-3-2 36,-3 0-108,0 2-48,0-2-64,0 0-8,0 0-40,0 0-84,0 0-96,0-2-136,-9 2-352,6-2 68,0-1-1356,-4-2-4969,-2 4-1068</inkml:trace>
  <inkml:trace contextRef="#ctx0" brushRef="#br2">35218 27581 4196,'0'0'2745,"0"0"-69,0 0-1144,0 0-388,0 0-184,0 0-224,0 0-152,0 0-280,0 0-52,0 0-52,0 0-104,-19-25-96,10 21-8,6 2 8,-7 0 12,1 1 76,0-2 12,-1 3 12,-2 0-24,0 3-12,2 0 0,-5 3 36,5-1 56,-2 5 17,0-2 27,2 1 28,1 1 32,0 0-48,2 2-76,7-1-60,-3-1-84,3 1 4,0-1 68,3-1-28,4-1 28,2 0 36,0 0-64,4-2-12,-1-3-36,7-1-12,-4-2-72,1 0-28,2 0-64,-2-3 28,-4-3-24,1 0-40,2 0-64,-6-3 76,1 1 52,-7-2 148,3 1 8,-3-1-4,-3 2-4,6-1 52,-6 1 20,0 0 40,-6 0 0,6 5-12,-3-4 12,-3 4-24,6-1 36,-3 0-24,3 2 0,-6 1 12,6-2-28,0 3-84,0 0-40,0 0-72,0 0 12,0 0 16,0 0-16,0 3-24,0 0 32,0 1 92,0 2 88,0 2-40,6-2-36,-6 1 52,3 0-56,3 3 40,-3 0 16,3 2 20,-3-1 4,-3 2 12,0 3 72,10 0-8,-10 3-40,0 0-16,9 0 104,-6 7 8,-3-6-48,0 4-88,9 0-80,-9-2-8,7-3 8,-7 3-8,3-4 4,3-4-48,-6 2 36,3-3 4,-3-1 8,0 0 4,0-4 0,0 0 44,0-5-40,0 3 40,0-2 40,-3 0 32,3-2 28,-6 1-24,6-3-24,-3 5-4,-4-4 4,7 1 32,-9 0-8,9 0-28,-3 0-20,-6 0-64,9-2 36,0 2-36,-6-2-12,2 0 0,4 0-4,0 0-4,-3 0-4,3 0-76,-6 0-68,6 0-28,0 0-24,-3 0 36,3-4-24,0 0-76,-6 2-72,6-6 108,-3 5-48,3-3-48,0 0-52,0 2-4,0 1-136,0-2-169,0 3-495,3-1-168,-3 0-248,6 2-808,-3 1-1957,3-2-411</inkml:trace>
  <inkml:trace contextRef="#ctx0" brushRef="#br2">35394 27606 1332,'0'0'3984,"0"0"-1747,0 0-589,0 0-512,0 0-116,0 0-72,0 0-140,0 0-148,0 0-200,0 0-144,0 0-128,0 0-48,0 0 36,0 2-48,6 2 20,-2-2 268,5-1 140,0-1-19,0 2-13,4 1-64,2-3-152,-2-3-48,2 0-64,-2-3-24,-1 2-72,-3-2-28,1 1-72,-1 0 0,-3 0-96,-3 1 8,-3 0 4,3-2 72,-3 3-4,0-3-116,0-2-32,0 4-108,-3-4 28,0 2 8,-3 3 24,3-3-36,-6 2 0,-1 0-4,1 2 104,-7 2 96,10 0 52,-9 0 0,5 6 76,-2-2 88,-3 5 32,8 1 80,-2 4 48,0-1 108,-1 4 176,4 1-156,-3 4 4,9-1 36,0 0-52,0-4-160,0 2-100,9-1-68,-3-3-52,4-3 24,-1 0-8,3-5-64,1 1 36,-4-2-36,0-4 72,7-2-84,-4 0-52,-2 0-252,-1-4-220,0 0-76,-6 2-12,7-4 132,-4 2-272,-6-2-552,3 1-1561,-3-1-1227,0-2-169,0 5-227</inkml:trace>
  <inkml:trace contextRef="#ctx0" brushRef="#br2">35658 27712 2540,'0'0'7401,"0"0"-5121,0 0-1564,0 0-116,-9 31 328,9-23-324,0 1 240,0-1-127,0-2-93,0-2-128,0 2-136,6-3-40,-6-3-24,0 5 48,3-5 0,-3 0 72,6 0 124,-6-3 80,3 0-72,3-4-112,-3 0-156,-3 0-48,4-6-76,2 2 24,-3 0 16,-3-5 32,0 3-56,0-3-76,0 1 4,6-3-100,-6 3-48,3 0-24,-3-1 0,0 3-16,0 1 84,0 2-56,6 0 48,-6 5 12,0 1-60,0 0 12,3 0-36,-3 4-36,7 0-40,-7-2-20,3 2-16,3 2 64,3 2 132,-6 0 100,10 5-24,-7 1-4,-3 4 0,6-1-24,-2 4-36,-4 1 84,6-2-96,-3-1-60,-3 0 48,-3-1 12,3-3-72,4-1 64,-7 0 4,3-4 4,3 0-4,-3-1-4,-3-3-52,0 2 52,0-2-104,0-2-20,0 0-12,0 0-28,0 0-20,0 0-88,0 0-72,0 0-52,0 0-24,0 0-108,0-2-4,6-2-852,-6-1-3593,3 0-2608</inkml:trace>
  <inkml:trace contextRef="#ctx0" brushRef="#br2">35909 27623 11489,'0'0'2532,"0"0"-1672,0 0-444,0 0-52,0 0 304,0 0 469,0 0 23,0 0-432,0 0-384,0 0-200,9-17-56,-9 17-16,3 0 0,0 0 16,7 2 44,-4-2 4,-3 4 0,6-2 8,1-1 28,-1-1-16,0 0-56,1 0-28,-7-1 0,6 1-64,-3-2-8,-6-2-12,3 2 4,-3 0 4,0 0-8,0-2-120,0 1-100,0-4-72,-3 4 20,-3-3 28,-3 1 96,-1 0 40,7 2 20,-6-2-20,0 5-52,-1 0 24,1 2 72,0 4 76,-1 2 184,7 3 72,-6 2 24,6 1 76,-3 2 48,3 0-124,3-1-112,-7 2-156,7-3 48,0-1-12,7-1 0,-4-2-40,3 0 36,3-5-44,-6 3-8,7-4-52,-7 0-24,6-3-64,0-1-48,-2 0-84,2 0-220,-6 0-308,3 0 156,-3 0-348,-3-3-1573,10-2-3283,-7 4-1221</inkml:trace>
  <inkml:trace contextRef="#ctx0" brushRef="#br2">36086 27733 6749,'0'0'6592,"0"0"-5144,0 0-1120,0 0-188,0 0 96,0 0 332,0 0 161,0 0 415,0 0-332,0 0-420,0 0-244,9 22-24,-9-20 72,0-2 36,0 2 0,0-2 40,0 0 8,0 0-12,0 0 24,0 0 36,0 0 60,0 0 60,0 0 24,0-2-24,0 0-168,0-2-124,0 0-36,0 0-24,0-1 4,0 0-4,0 0 0,0-1 12,0-2 12,0 0 0,0 0 12,0-1 4,3-1-40,-3 1-92,0-3-4,9-3-48,-9 3 0,4-4 48,2 3-64,-3-2-20,-3 3 40,6-2 44,-3 7 12,-3 1 84,0 0-84,0 4-8,0 1-4,0-2-8,0 3-64,0 0-36,0 0-72,0 0-36,0 0-52,6 0 28,-3 3 84,4-2 84,-4 3 20,3-4 40,3 4 0,-6-2 0,0 0-36,7-2-24,-4 2 0,-3-2-48,3 0-12,-6 2-112,0-2-108,3 0-48,-3 0-72,0 2-136,0-2-188,0 0 36,0 2-508,0-1-1029,0 1-875,0 3 236,0-2-1092,0 1-81</inkml:trace>
  <inkml:trace contextRef="#ctx0" brushRef="#br2">36303 27593 11489,'0'0'2888,"0"0"-2184,0 0-452,0 0 28,0 0 436,0 0 581,0 0-245,0 0-624,0 0-352,0 0-4,0 0 64,-19 15 84,16-8-36,-3 3 12,3 2 12,3-2-100,-6 1 40,6-1-36,0-1 32,0-1-8,0 0-40,0-3-12,6 1-36,-6 1 16,3-4 20,3 1-36,-3 0 12,-3-2-52,3-2 4,7 1 0,-10-1 40,9 0 8,-9 0-52,6-1 4,-3 1 60,3-4-60,-3 0 48,4 0-12,-7-2-44,3-3 4,3 1 4,-3-2-12,0 1-16,3-3 12,-3 1-8,7-3 0,-10 3 12,9 1 36,-9 0 88,6 3-4,-6 0 64,0 6-124,0 1-60,0 0-60,0 0-100,0 0 16,0 1-64,0 4 88,-6 4 120,6 3 128,-9-1 8,6 7 116,-7-1-116,10-1 80,-6-1-8,6 0-64,0-1-140,6-3-4,-6 1 4,10-3-4,-7-1-144,6 2-4,-3-4-8,4-4 12,-1 4-40,-6-4-96,6-1-300,1-1-276,-7 0-60,3 0 164,-3 0-572,-3-3-2933,0-3-1463,0 4-77</inkml:trace>
  <inkml:trace contextRef="#ctx0" brushRef="#br2">36566 27345 6293,'0'0'2612,"0"0"-1180,0 0-424,0 0 132,0 0 124,0 0-188,-6 32-532,6-25 196,6 3 153,-3 0 347,4 1-416,-4 0-184,3 3-140,-3-1-12,-3 5 60,9-3-88,-6 5-104,-3-3-104,7 4-68,-7 1-4,3-1-36,-3-2 16,0 3 80,0-3-84,6-4-112,-3 2-44,-3-1-172,0-5 28,0 3-100,0-4 16,0-2-100,0-3-132,0 3-100,0-4-120,0-2-176,0 0 180,-3-1-320,-3-1-1429,3 0-1971,-4-1-1288</inkml:trace>
  <inkml:trace contextRef="#ctx0" brushRef="#br2">36746 27749 11085,'0'0'3020,"0"0"-1832,0 0-624,0 0 117,0 0 887,0 0-436,0 0-508,0 0-392,0 0-232,0 0-56,0 0-28,-3 2-64,3-2-84,0 0-272,0 0-76,0 1-12,0-1-564,0 0-3113,0 0-2219,0 0 503,3-3 5985</inkml:trace>
  <inkml:trace contextRef="#ctx0" brushRef="#br0">22092 28481 8645,'0'0'3176,"0"0"-1552,0 0-924,0 0-232,0 0-92,-31-10-236,22 10 188,-6 0 100,-7 3 64,3 4-67,1-1-13,-4 2-28,0-1-136,-3 3-76,4-3-36,-1 5 60,-3-2 16,10-2-16,-4-1 12,4 0 4,5 1-80,1-2-116,6 0-16,3 0-172,-3 0-88,3-1-12,3 3 172,6 1 100,4 4 124,2 0-76,4-2 24,-4 5 76,10-2-148,-6 1 0,2 2-12,-2-1 4,-7 1-40,7 1 36,-10-1-88,4 1 40,2-4-64,-12 4 112,3-3-40,-2-1 44,-4 0 8,0-3 64,0-2 156,-4 5-24,-2-4 64,-3 0 36,0-1 56,-1 1-8,1-4-4,3-1-44,-3 1-52,-1-4-52,-5 2 4,5-2-40,-2 0-44,3-2-40,-1 0-60,1 0 48,0 0-48,-1-2 0,-2 0-12,3-2-44,6 4-40,-7-4-148,4 0-108,6 2-100,-3 1-132,-3-3-272,6 1 116,0 0-580,0-1-3229,0 2-2511</inkml:trace>
  <inkml:trace contextRef="#ctx0" brushRef="#br0">22263 28738 9337,'0'0'2772,"0"0"-960,0 0-948,0 0-372,0 0 260,0 0 205,0 0 319,-25-18-512,25 18-336,-6 0-208,3 2-108,-3 2-100,2 2 48,-5 3 100,9 3 60,-9 3 48,9 3 24,0 1 4,-3 2-20,3 1-80,3-1-24,0-2-76,3 3-96,7-5 0,-4-2-48,6 1 36,-2-5-44,-4-3 56,10-2 48,-7-3 24,7-3 0,-7-3-12,7-3 16,-4-4-16,-2-1-12,-1-3-48,-3 1-44,1-3 40,-1 0-72,-3-1-44,-3-2-72,-3 1-152,0 4 4,0-4 136,-3 2 152,-6 5 52,3-3 88,-7 6 44,-5-1-44,5 5 8,-2 0-96,-7 2 0,10 2-12,-7 0-36,0 4-4,1 0 4,5-1 36,-2 4-60,6-1-24,-4-3-112,7 3-160,3-2-192,3 2 56,0-3-64,0 3-432,0-2-1329,9 2-311,4-3-512,-4 2-2065</inkml:trace>
  <inkml:trace contextRef="#ctx0" brushRef="#br0">23497 29120 4528,'0'0'3917,"0"0"-2041,0 0-972,0 0-200,0 0 104,0 0 124,0 0-96,0 0-416,0 0-184,0 0-84,0-6-24,9 6 48,-3-2 88,7 2 116,-4-2 169,10 0 507,2-2-204,4 2-300,-3 1-120,6-4-68,-6 5-20,6-1-64,-7-1-48,10 2-12,-6 0-100,-9-2-60,8 2-60,-5 0-12,-7 0-48,-2-2-36,8 0-4,-8 2 16,-1 0-12,-6 0-16,3-2 16,-6 2 24,3 0 72,-3 0 0,0 0 108,0 0-108,0 0-112,0-2-144,0 2-124,-3 0-172,3 0-12,0-2 8,-6 2-436,6 0-1393,-3 0-1695,3 0-1357</inkml:trace>
  <inkml:trace contextRef="#ctx0" brushRef="#br0">23652 28597 4012,'0'0'2605,"0"0"-385,0 0-836,0 0-388,0 0-124,0 0-92,0 0-92,0 0-140,0 0-208,0 0-312,0 0 60,6 3 52,-6 5 288,3 4-88,-3 3 456,0 2 53,3 3 119,4 1-256,-7 0-132,0 0-116,0 3-168,3-3-28,-3 2 0,6-2-84,-6-3-52,0-1 28,0 1-64,0-5-12,0 1-72,0-3-4,0 1-8,0-5-48,0 1-36,0 0-112,0-4-72,0 0-108,0-1-188,0-3-136,0 4 148,0-2-200,0-2-292,-6 2-1277,3-2-563,3 0-2008,-7 0-553</inkml:trace>
  <inkml:trace contextRef="#ctx0" brushRef="#br0">23633 29328 5044,'0'0'2577,"0"0"-877,0 0-768,0 0-184,0 0-4,0 0 16,0 0-96,0 0-168,0 0-128,-28-2-116,25 2-84,3 2-32,-3 0-20,-3 0 8,6 2 16,-3 0-128,-3 3 128,3 1 100,-4 0 12,4 2-4,3 1 16,-6-1-7,6 2-45,0-1-12,0 1 12,0-3-24,0 1-92,0 2-8,6-2-24,-3-1 8,4-4-20,2 3-4,-6 0 0,6-2 4,1-4 32,-1 1 28,-6-3 0,6 0 36,1 0 24,-1 0-36,0-3-12,1-3-12,2 1 0,-3-2-4,-2-2-40,2 1-68,0-2-8,-6 1 0,0-1 0,4 1 4,-7-1 4,9 0 8,-9 3-8,3-3-56,-3 2-40,0 0-16,0 0-48,-3 1-160,3-3 48,-9 5 112,9-3-40,0 2 52,-10-2-16,10 3-8,-3-1 24,-6 0 32,3 0 68,3 2 44,-4 0-8,-2 3 4,0-4 8,-1 5 4,7-1 96,-6 1 12,0 0-64,-1 1 28,1 1-16,0-2 4,6 4-16,-7-2 4,7 0-40,-6 2-4,0-2-8,2 2-4,4 0-8,-3-1-40,-3 2 48,6-2-44,-7 3 36,10-2 0,-9 2-52,9-1 60,-3 0 4,3 0 48,-6 1 48,6 2 28,0-2-48,0-1-12,0 5-52,0-3 72,0 3-20,0-2 24,6 2 20,-3-1 4,-3 1 24,3-1-48,3 1-40,-2 2-40,2-2 4,-3 1 40,6-1 8,-9 1 28,6 1 8,-3 0-44,4-1 8,-7 1-12,3 1-36,3 1 52,-3 1-20,-3-1-40,6-1 32,-6-1-36,3-1 0,-3-1 0,0 0 4,3-1-4,4-3-48,-7 0 36,0 1-48,0-2 48,0 0-88,0-3-60,0 2 0,0-2-12,0 0-52,0 0 52,0 0-52,-7 0-48,7-2-152,-3 0-201,3 0-283,0 0-560,0 0-140,0-2-720,3-2-2933</inkml:trace>
  <inkml:trace contextRef="#ctx0" brushRef="#br0">24805 30440 4316,'0'0'5505,"0"0"-3569,0 0-976,0 0-120,0 0 264,0 0-284,0 0-380,-15 33 205,15-23 39,0 1 120,0 5-124,0-2-140,6 1-84,-3 0-152,3-2-108,4 0-12,-4-4 12,3-1 8,10-3-20,-10 0 12,7-4-16,-4-1-20,0-4-52,4-1 4,-4-5-76,-2 1-36,-1-4-60,0 0-40,4-1-44,-7 1-40,-6-1 28,0 3 32,0 0 120,0-1 4,-6 5 84,3-3 36,-7 2 12,1 2 40,0-2 36,-4 5-76,4-3-120,-7 2-12,4 2-144,3 0-40,-1 2 0,1-2 64,6 2 12,-3 0-76,-3 0-72,9 0-36,0 0-88,-4 2-108,4-2-116,0 0 188,0 0-180,0 0-344,0 0-781,0 0-627,4 4 36,-4-4-16,0 2-40,6 0-693,-3-2 217</inkml:trace>
  <inkml:trace contextRef="#ctx0" brushRef="#br0">25072 30499 7313,'0'0'6064,"0"0"-4632,0 0-1356,0 0 188,0 0 116,-12 30 352,12-24 17,0-1-141,0 2-188,0-1-84,3-1-28,-3 1-88,3-3-12,3 4-12,-6-6 40,9 4 8,-5-4 24,-4 1 64,6-2 80,-3 0 40,-3 0 60,0 0-100,0 0-72,6-2-52,-6-2-20,0 1-28,0-4-8,0 2-16,0-3-72,0-1-32,0-1-4,0-4-12,0 1-24,0-1-24,0-1-48,0 1-8,0-1-100,0 3 24,0 1 24,0 1 60,3 3 68,-3 0 16,0 4-76,0-1 0,6 2-8,-6 0-48,3 0 0,4 2-24,-4 0 0,6-1 8,-6 1 4,6 0-12,1 1-24,5 3 0,-5-2-24,-7 2-40,6-2-44,0 1 0,4 0-112,-7-1-36,3-1-12,-6 1-36,3-2-100,-6 0-168,4 3-204,-4-2-72,0-1-820,-4 0-1121,-2 0-2943,6 0-765</inkml:trace>
  <inkml:trace contextRef="#ctx0" brushRef="#br0">25674 30427 9973,'0'0'3160,"0"0"-1584,0 0-920,0 0-456,0 0 316,0 0 77,0 0-57,0 0 132,0 0 196,0 0-64,34 17-104,-22-13-124,1-2-72,5-2-72,1 0-64,-1-4-184,1 2-180,0-2-148,-7 1-120,3 1-72,-8-2-112,2 2-84,0-2-96,-3 2-56,-2 0 184,-4 0-100,0 0-312,0 1-553,0-2-643,0 1-1952,0 1-957</inkml:trace>
  <inkml:trace contextRef="#ctx0" brushRef="#br0">25726 30246 4776,'0'0'2449,"0"0"-437,0 0-604,0 0-264,0 0-132,0 0-68,0 0-144,0 0-232,0 0-392,0 0 36,0 0-8,0 0-44,0 5 168,3 7 225,-3 3 691,4 2-84,2 9-304,-6-1-220,0 4-76,0-1-48,3 1-136,3-2-172,-6-1-144,0-5-60,0 0-72,0-3 24,0-5 36,3 3-36,-3-7 40,0 2-64,0-3-16,6-2-56,-6 1-88,0-4-72,0-1-120,0 0-112,0-2-40,-6 0 72,3-2 136,3-3-332,-6-3-1545,3-2-3767,3 0-1181,-10-7 4425</inkml:trace>
  <inkml:trace contextRef="#ctx0" brushRef="#br0">25974 30149 5064,'0'0'2913,"0"0"-1061,0 0-948,0 0-40,0 0 112,0 0-32,0 0-156,0 0-92,0 0-320,0 0-36,10 30 216,-10-22 45,0 4 119,3 2 32,6-1-48,-9 4-28,6 0-52,-3 5-16,-3-1-72,7 3-124,-4-2-108,-3 2-88,6-3-44,-6 1-16,3-1 88,-3-4-16,6 1-112,-6-4-116,0 2 0,3-5 12,-3 2 124,0-4-100,0-1-36,7-3-48,-7 0 36,0-4 4,0 1-4,0 0-52,0-2 64,0 0 0,0 0 76,0 0-16,0 0 0,0-2-60,0-1 0,3-2-108,-3 0-4,0-3 40,3 2 24,3-2-12,-6-1 52,9 1 8,-6-2 0,4 2 0,-4-1 0,3-1 0,-3 2 12,3 1 48,-3 1 8,3 0-68,-2 3-48,-4 1-48,3-1-36,3 2 0,-6 1 8,3-2 40,6 2-24,-9 0-24,6 2 44,-2 2 88,2 1 72,3 3 52,-6 0-4,3 1-36,-3 1-24,-3 1-48,10 2 40,-10 0-44,3-4 4,6 1-8,-9 2 4,0-5-4,9 1 56,-9 0-48,0-2 0,7-1-4,-4 1-8,-3-2 0,6 0-8,-6-1-52,3 0-52,-3-1-56,0-2-48,6 0-88,-6 0-60,0 0 12,3-2-124,-3-2-184,0-4-316,0 3-208,0-1-1501,0-2-3583,0 0-1617</inkml:trace>
  <inkml:trace contextRef="#ctx0" brushRef="#br0">26300 30477 13937,'0'0'2997,"0"0"-1881,0 0-952,0 0 204,0 0 136,0 0 0,0 0-112,0 0 24,28-10-76,-13 10-36,-12-3-60,7 1-140,2-1-104,-3 3-100,1-1 16,-4 1 72,3-2 4,-6 2 0,-3-2-40,3 2 36,4 0 4,-7-2 8,0 0 40,0 0-40,0 0-88,0-1-80,-7-2-40,4-1 0,0 1 0,-3-1 0,3-2-24,-3 5 48,-4-2 84,7 2 100,-3 1 148,-6 2-52,6 2-96,2 1-84,1 3 84,-6 2 68,3 0 104,3 3 12,3 1 48,-6 0-76,6 1 4,0-2-12,0 3 80,0-2-32,0 0 0,6-1-40,-3-1-8,3-2-4,-3-3 28,6 3-28,1-4-24,-7 0-24,6-3 4,7-1-100,-13 0-60,6 0-160,0-1-96,-6-1-84,4 0-36,-4-1-52,-3 2-28,6-1-108,-6 2 60,0-2-288,0 2-700,0-2-1329,-6 2-2815,6 0-685</inkml:trace>
  <inkml:trace contextRef="#ctx0" brushRef="#br0">27109 30287 2984,'0'0'1928,"0"0"-599,0 0-485,0 0 16,0 0 200,0 0-64,0 0-156,0 0-28,0 0-16,0 0 84,0 0 12,10 0 52,-10-2-616,0 0 432,3 2 173,-3-4 407,6 2-492,-6-1-336,0-2-168,0 2-124,0-2-36,0 2-4,0-3-44,0 2-124,-6 0-12,3 1-208,-4-1-72,-2 0-48,0 0 44,-4 0 52,4 4 84,-3-2 40,-4 2 32,-6 0 16,13 2 56,-9 6-8,8 0-48,-11 1 60,11 5 36,-2 1 160,-4 2 72,7 3 16,-3 3 8,2-2-60,7 4 0,-3 1 24,6-1 48,0-1-48,6 0-88,-3-3-104,0-1-4,7-4-52,-1 0 76,7-5 12,-4 2 52,0-6 8,7-1-8,0-2-28,-4-2-60,-3-2 0,1 0-60,2 0-4,-5-2 0,-1 2-4,-6-3-112,-3 3-4,3-1 40,3 1-24,-6 0 36,0 0-12,0 0-100,0 0-72,0 0-120,0 0-148,0 0-232,0 0 20,0 0-200,0 0-688,0-2-1585,0 0-3975,0-4 887</inkml:trace>
  <inkml:trace contextRef="#ctx0" brushRef="#br0">27261 30409 3068,'0'0'6497,"0"0"-4293,0 0-1244,0 0-412,0 0 52,0 0 136,0 0-132,0 0-428,0 0 164,-22-8-12,19 8-48,-3 2-43,3-1-77,-3 4 16,3 0 24,-7 1 48,4 2 88,3 2 20,0-1 16,-3 3-28,3 2-72,3-3-16,0 3-156,0-1-28,3-2-64,3-1 56,-3 2-52,6-5 36,4 1-48,-7-2 8,6-3 0,-2 0 68,-1-3-28,0 0 12,1-3 24,-7 0-8,6-3-16,-3 2-52,-3-3 128,4 0-52,-7-2 4,0-1-40,0 2-48,0-1-88,0-1 16,-7 1 68,7 1 4,0 4 56,-3 1 80,3 0-16,0 3-72,0 0-48,0 0-148,0 0-36,0 0-36,0 6 92,0 2 128,0 2 144,0 3 64,3 1-48,4-1-148,-4 1 0,3-1 36,-3-4-48,0 1-48,3-2 0,-3 0-100,7-4-24,-10 0-60,9-1-60,-9 0-128,0-3-168,6 0 32,-6 0-212,3 0-625,-3-5-1635,7 2-4264</inkml:trace>
  <inkml:trace contextRef="#ctx0" brushRef="#br0">27475 30581 11205,'0'0'3120,"0"0"-2008,0 0-1112,0 0 136,0 0 68,0 0 156,0 0 197,0 0 203,0 0 192,0 0-348,0 0-284,25 9-136,-22-5 0,-3-3 8,3 4 4,3-2-12,-6 2-12,0-4-12,0 1 8,0 0-20,3-2-28,-3 0 16,0 0 8,0 0 40,0 0 48,0 0 32,0 0 52,0 0 24,-3 0-48,3-4-172,0-2-108,0-2 48,-6-1-12,3-2-4,3-3-44,0-1 0,0-1 36,-3-1 24,3-1-12,0 5 64,-6-1 8,6 5 108,0-1 4,6 0-4,-6 3-36,3-3-72,-3 2 0,3 0-44,3 3-68,-6 1-8,10 0-88,-7 1-44,3 0-12,-3 3-12,3 0-12,-3 0-4,7 3 40,-4 0 36,-3 1 12,6 2-12,1-3 36,-1 2 12,-6-2 40,3 1-4,-3-2-4,3 0-80,-2 0-72,-4-2-36,6 0-64,-6 2-96,0-2-72,0 0-52,0 0-84,0 2-280,0-2 4,-6 0-472,6-2-1737,-4 0-5963</inkml:trace>
  <inkml:trace contextRef="#ctx0" brushRef="#br0">27745 30424 9353,'0'0'2668,"0"0"-1212,0 0-1060,-28 0 212,22 0 324,6 0-328,0 0 153,0 0-1,0 0-100,0 0-320,0 0-176,6 4 292,3-2 224,4 0 132,-1 2-16,7-4-64,-1 2-76,1-2-84,3 0-144,2 0-168,-8 0-168,3-2-88,-1 2-184,-2 0-20,-4 0-24,0 0-52,-5 0-144,-4-3-84,3 3-124,-3 0-120,3 0-164,-6-1 44,0 1-372,0-4-1397,-6 0-3923,6 0-2021</inkml:trace>
  <inkml:trace contextRef="#ctx0" brushRef="#br0">27807 30231 808,'0'0'2256,"0"0"-872,0 0-628,0 0-27,0 0 219,0 0 248,0 0 128,0 0-112,0 0-208,0 0-68,0 0-52,-9-21-8,9 21 32,0-3-556,0 2 140,0 1 1,0 0-133,0 0-148,0 0-144,6 0-60,-6 6 44,0-1 208,3 7 496,0 6 204,3 1-296,-6 6-104,10 0-72,-7 4 0,-3 0-112,0 0-48,0 0 12,0-4-76,6-2-32,-6 0-100,3-6-72,-3 1-48,0-7-8,0 3-4,0-4-4,6-1-8,-6-1-72,0-3 0,0 2-136,0-1-44,0-3-40,0 2-60,0-2-48,0 1-40,0-2-84,0 0-196,0 0-44,0-2-136,0 0-540,3-2-1593,-3 0-3503,0-10-433</inkml:trace>
  <inkml:trace contextRef="#ctx0" brushRef="#br0">28092 30417 6657,'0'0'5628,"0"0"-4160,0 0-1212,0 0-16,0 0 480,0 0-164,0 0-92,0 0 29,0 0-33,0 0-60,0 0-16,-9 13 0,9-10 48,6 0-28,-3 0-20,3-1-68,4 1-32,-7-3-4,6 0-84,0 0-12,1-3-16,-7 0 4,6-2-40,0 0-48,-2-1-84,-4-2-60,-3 3 44,9-1-32,-9 0 0,0-1-12,0 1-76,0-1-44,-6 0 56,3 1 40,0 0 24,-7 0 52,1 3-104,-7-1-48,4 2 64,0 2 60,-4 0 36,7 4 12,-10 1-12,7 1 4,3 4 64,5-1 92,-5 1 84,9 4 0,-6-1-24,6 5-88,0-3 16,6 1-40,-3-1 16,3-1-16,4-1 24,-7-1 52,6-2-4,4-1-80,-4-4-100,6 2 0,-5-1-124,-7-3-20,6-1-100,3-2-96,-2 2-12,-10 0-4,6-2 4,-3 0-76,3 0-124,-3 0 108,-3 0-196,7 0-276,-7-2-693,0 0-947,3 2-2136,-3-2-1017</inkml:trace>
  <inkml:trace contextRef="#ctx0" brushRef="#br0">28374 30343 9173,'0'0'2468,"0"0"-1380,0 0-232,0 0 488,0 0-604,0 0 181,0 0 211,0 0 112,0 0-580,0 0-380,-31-2-188,22 4-88,3 5 4,-3 0 160,-1 0 12,1-1 24,6 1-28,-6 0-8,5 0-40,-2-1-68,6 1-60,-3 0-4,3 0 0,0-1-4,3 2-44,3-2 44,4 0 4,-7-1 0,6 1-12,4-1-48,-4 0 48,0-2-48,0 3 12,-2-2 36,-4 2-112,0-3-20,3 3 56,-6 1 40,0-2 44,0 1 4,0 0 8,0-3 116,-6 4-40,3-2-72,3 1 0,-3-3 36,-4 4-44,4-4 4,-3 3 0,-3-4-4,6 4-4,-7-3 0,1 0 0,0 1-4,0-3-44,-4 1-12,4 1 0,0-2-124,-1 1-120,1-2-64,6 0-48,-3 2-40,2-2-72,4 0 108,4-2-312,2-1-1553,-3-3-4927,9-4-501</inkml:trace>
  <inkml:trace contextRef="#ctx0" brushRef="#br0">28474 30460 8413,'0'0'6428,"0"0"-5324,0 0-483,0 0-185,0 0 108,0 0 140,0 0-216,0 0-112,0 0 232,0 0 72,0 26-96,3-17-212,3 3-36,-6 1 36,0-1-104,0-3-248,3 4-124,-3-4-32,0-1-232,6-3-100,-6 3-108,0-4-52,0 0-112,0-4 44,0 0-224,0 0-729,3-6-1347,-3 2-4128</inkml:trace>
  <inkml:trace contextRef="#ctx0" brushRef="#br0">28511 30250 9925,'0'0'5396,"0"0"-3635,0 0-845,0 0-424,0 0-36,0 0-344,0 0-112,0 0-344,0 0-200,0 0 112,0 0-164,-6-3-357,6 8-1087,0 1-2952,0 4-2477</inkml:trace>
  <inkml:trace contextRef="#ctx0" brushRef="#br0">28641 30436 5673,'0'0'3956,"0"0"-2152,0 0-456,0 0-152,0 0-108,0 0-696,0 0-28,0 0 12,0 0-35,0 0-101,0 0-80,-9-4 4,-1 8 32,7 1 40,-6 3 64,0 2 32,6 2-24,-7 1 12,4 1-36,-3-1-12,9-2-64,-3 3-48,3-4-100,0-2-56,0-1-4,3-1 8,6-2 88,0-2-8,1 0 48,-1-2-28,3-4-8,4-2-28,-7-2 12,4 0-24,-4-1 28,3-1-88,-6 0-12,-2 3 0,-4-1-32,6 1 44,-6 2 16,0 2 80,0 0 124,0 3 12,0 0-232,-6 0-204,6 5-176,0 1 88,-4 1 112,-2 5 180,6-1 100,0 2-92,0 1 28,0-2-36,0-1-136,0 1-132,0-2-136,10-2-76,-10-3-36,0 1 60,6-4-228,-3 0-569,6-2-1247,-3 0-2972,-2-4-2021</inkml:trace>
  <inkml:trace contextRef="#ctx0" brushRef="#br0">28818 30544 11609,'0'0'3888,"0"0"-3504,0 0-376,0 0 232,-10 29 17,10-21 167,0-3-12,0 1 8,0-3-60,7 2-64,-4-3 52,3-1 44,-3-1 48,3 0 28,-3-1-16,4-3 0,-4-2 68,6-2 284,-6 0-152,6-1-180,-9-1-84,7 1-100,-4-3-68,3-2-64,-6 3-36,3-2-12,3-1-108,-3 4-80,-3 1 20,6 3 48,-2 0 8,-4 4-8,3 2-48,3 0-12,-6 0 72,9 2 104,-6 4 100,7 0-12,-4 2 16,-3 1-40,3 1-12,-3-1-48,6 3-68,-9-3-40,10-1-12,-7 0-60,6-2 64,-3-1-52,-3-3-72,4 2-120,-7-2-88,3-2-92,3 0-28,-3 0-60,3 0-48,-6-2-64,3 1-132,-3-4-320,7 2 4,-7-2-824,0 0-2893,-7 1-4176</inkml:trace>
  <inkml:trace contextRef="#ctx0" brushRef="#br0">30827 30454 196,'0'0'7829,"0"0"-4969,0 0-1292,0 0-508,0 0-148,0 0-192,0 0-240,0 0-316,0 0-52,0 0 332,0 32 193,0-16 179,0 1 12,0 1-272,0-1-236,6-4-16,-6 0-72,0-4-12,3-1 12,-3-4-24,0-1 96,0 1 36,0-4 0,0 2-12,0-2 12,0 0 0,0 0-36,0 0-28,0 0-32,0 0-52,0-2 0,0 1-44,0-2-100,0 0 24,0-1-60,0 0 32,-3 0-44,3-2-12,0 3-72,-6-5 0,6 2-52,0-4-56,0-1-36,0-3 44,0-1 16,0-4 60,-3-3 60,3 1 0,-6-1 36,6 1-76,0 2 80,0 2 8,0 4 64,0 2 92,-3 2-36,3 3-48,-7 0-64,7 3-4,0-2-4,-3 4-8,3-1-4,0 2-60,0-2 68,0 2-44,0 0 36,0-2-48,0 2 0,0 0-64,0 0 4,0 0 12,0 0 24,0 0 12,0 0 20,0 0 4,0 0 36,0 0 8,0 0 4,0 0-4,0 0-8,0 0 4,0 0 4,0 0 4,0 0 48,3 0 76,7-2 32,-10 0 12,9-4-44,-3 2-64,3-2-60,1 1 12,-4-3-12,3 0 0,1 1-12,-1-1-36,0 0 36,-3 4-64,-3-2 4,4 3 12,-4-2 52,-3 4-4,3 1-72,-3-2 24,0 2 0,0 0 48,0 0 0,0 0-40,0 0-20,6 0-48,-6 3 120,0 2 36,3-2 24,3 5 0,-3 0-56,7 2-4,-10-1 0,9 3-68,-3 0 64,-3-1-56,4 0 52,-4 2-4,3-2-32,-6 0 44,3 1 72,-3-3 48,0 2 4,0-4-40,-3 0 12,3 1 12,-6-2 4,6 0 8,-3 0-36,-4 0-36,4-3-36,-3-1 36,-3 4 0,9-4-36,-10 0 36,1 0-48,6 0-60,-6-2-36,6 0-36,-4 0-76,4 0-68,-3 0-64,3-2 0,-3 0-48,6 2-124,-3-2-196,-3 2-12,6 0-216,0 0-708,0 0-1357,0 0-3183,0 0-689</inkml:trace>
  <inkml:trace contextRef="#ctx0" brushRef="#br0">31187 30336 10497,'0'0'2504,"0"0"-1432,0 0-604,0 0 352,0 0-280,0 0 401,0 0 263,-28 4-228,25 2-584,-4 2-292,4 1 20,-3 4 124,3 1 40,3 1 20,0-1-48,0 2-116,3-3-140,6-3-112,-2-1 4,-1-1 96,9-4 12,-2-2 8,-4-2-4,0 0 44,7-4 72,-10-1-92,10-2-28,-7 0-136,-6-1-60,3-2-12,-3 2 0,-3-3 0,6 1-36,-6-3-36,0 1-100,-6-1 208,3-1 84,-3 1 16,3-1 72,-3 6 132,-4-1 224,7 5 52,-6 2-152,0-2-208,6 4-48,-7 4-232,1 0-100,3 2-84,-4 2-16,-2 0 184,6 1-284,3 1-348,0 1-997,-4-1-1963,7-2-1989</inkml:trace>
  <inkml:trace contextRef="#ctx0" brushRef="#br0">31385 30383 64,'0'0'2088,"0"0"-640,0 0-484,0 0 133,0 0 191,0 0 72,0 0-36,0 0-60,0 0-56,0 0-56,0 0-20,19 28-60,-19-20-532,0 0 229,3 0 99,3 0-188,-6-1-296,0-1-152,0 0-20,0-1-4,0-2-12,0-1-36,0-1-4,0-1 64,0 0 64,0 0 104,0 0 112,0-1-12,0-4-112,0 2-232,0-3-60,0-2-24,3-2 28,-3 1-28,6-3 0,-3 1-60,-3-3-40,7 1 36,-4 1-80,3 0 8,-3 3 28,3 1 44,-3 0-44,7 4-24,-7 3 0,3-2 72,6 3 0,-2 0 120,-4 4-24,3 3 28,0 0 68,1 5 88,-7 3 44,9-1-8,-6 1-64,-2 0-132,5 1-120,-3-5 0,-3-1 4,3-1 48,4-1-52,-7-2-88,-3-4 4,9 0-120,-9-2-184,9 0-168,-6 0-60,-3-4-128,7-2-240,-7-2-464,0-1-804,0 3-4481,0-7-2972</inkml:trace>
  <inkml:trace contextRef="#ctx0" brushRef="#br0">31776 30402 992,'0'0'6401,"0"0"-3177,0 0-1308,0 0-448,0 0-4,0 0-888,0 0 369,28-12 551,-25 8-484,6 4-452,0-2-276,-2 2-92,-1-1-44,3 1-40,0-2-44,-2-1-52,2 1 48,-6-1-48,3-1 0,-3 2-12,-3-2-72,6 0-100,-6 2-72,0-1-244,-6-2 72,3 2 60,-6-3 108,0 2 28,-1 0 60,-5 2 24,9-1 24,-10 3 40,4 0 72,2 0 12,-5 1 0,9 3 148,-4 2 24,4 0 28,3 4-16,3 1 84,0 2 16,0 3 36,3 1-52,6 1-60,1 1-36,-1-2-40,3 1-20,-2-2-28,5-5-36,-2 0-8,-1-3-52,-3-2-76,1-1-68,-1-2-160,0 1-76,-3-4 48,-2 0 4,-4 0-140,0 0-208,3-4 68,-3 1-548,0-2-1529,0 1-3411,-3-6-1745</inkml:trace>
  <inkml:trace contextRef="#ctx0" brushRef="#br0">32033 30473 6189,'0'0'5796,"0"0"-4964,0 0-832,0 0-664,0 0 316,0 0 348,0 0 168,0 0 164,0 0 104,0 0 116,0 0 68,0 10 168,0-8 80,0-2-452,0 0 237,6 0 331,-3 0 620,-3-2-552,7-2-368,-4 0-172,3-4-76,-3-1-96,3-3-72,4 3-28,-7-5-20,0 2-40,6 1-36,0-3-96,-2 1-44,-4-1-4,3 1-96,3-1 0,-6 4 24,3 1 60,-2 1-48,-4 4-24,3 0-40,3 4-80,-3 0 8,3 0 192,-3 3 4,3 2 124,-2 5 92,2 2-8,-3 1-4,6 3-24,-3 1-116,-3 0-64,-3 1-72,10-3-48,-10 0-12,9-3 0,-6 0-100,-3-4-156,0-3-96,6-1-64,-6 0 0,3-2-84,-3-2-116,0 0-16,0-2-40,0-4-1117,0 2-3571,0-5-4573</inkml:trace>
  <inkml:trace contextRef="#ctx0" brushRef="#br0">32321 30303 13937,'0'0'2180,"0"0"-531,0 0-1105,0 0-64,0 0 184,0 0 84,0 0-16,0 0-28,22 29-132,-9-23-160,5-2-60,4-4-112,-3 0-32,5 0-4,-8-2-88,2-3-116,1 0-108,-10-1-292,1 1-204,2 1-76,-12-2-144,6 2-188,-6 0-156,-6-2-836,6 5-3157,-12-3-3740</inkml:trace>
  <inkml:trace contextRef="#ctx0" brushRef="#br0">32396 30128 10273,'0'0'4200,"0"0"-2876,0 0-1024,0 0 69,0 0 255,0 0 192,0 0-208,0 0-56,-12 24 184,12-6 168,0 7-88,0 0-184,0 2-52,0 0-108,0-1-156,0-2-52,0 0-44,3-3-76,3-4-60,-3 0-24,-3-4-60,6-2 0,-3-1-48,-3-3-36,0-1-172,0-2-56,0-2-28,6-2-84,-6 0-132,0 0-124,0 0-12,0-2-88,0-4-400,0-2-152,0-1-1781,-6 1-4443,6-5 615</inkml:trace>
  <inkml:trace contextRef="#ctx0" brushRef="#br0">32725 30297 312,'0'0'13061,"0"0"-11025,0 0-1076,0 0-647,0 0-29,0 0 204,0 0 364,0 0-88,0 0-344,0 0-212,0 0 0,-38 27 48,29-19 36,0 0-24,-4-2-24,7 2-24,-3-3-24,6 1-40,-7-2-36,10 2-8,0-3-52,0 0-52,0 0-4,0-1-4,4 4 8,5-2 52,0 0 48,-3-1-20,4-1-16,-1 3-24,0-4-40,-3 1 0,4 4-8,-1-4-44,0 2 40,7 0-92,-7 2 32,-6-3-92,7 3-64,-10 0 4,3 0-40,3 0 132,-6-1 64,-6 3 60,3 0 0,-7 0 4,1 0 96,0-1 8,-4 0 24,4 1 4,-10 0-4,10-2 28,-3-2 8,2 0 16,4 0-40,-3-3-104,0 1-40,5 1-108,4-3 12,0 0-88,0 0-192,0 0-208,0 0-208,0-3-300,10 0 168,-7-4-1345,6 2-4683,-3-6-1909</inkml:trace>
  <inkml:trace contextRef="#ctx0" brushRef="#br0">29727 30309 7885,'0'0'3016,"0"0"-1360,0 0-584,0 0 96,0 0-536,0 0 160,0 0 45,0 0 207,0 0-356,0 0-328,0 0-164,-25-4-88,22 4-20,-6 0-20,0 0-68,-4 3-12,-2 0-60,2 1 68,1 0-8,-7 1-40,4 1 52,-1 2 4,-2-2 8,2 1-12,4 1-44,-7 4 36,10 0 8,-3-1 112,2 3 48,4-1 48,-6 1 12,12-1 12,0 3-40,0-3 4,0 2-72,12-3 32,-3 3 16,7-3 96,-4 0-12,10-2-88,-3-1-72,-1-4-96,4 2-12,-7-6-72,4 4-72,-7-4-76,7-1-48,-10 0-24,4 0-64,-7 0-96,3 0-96,-9 0-192,3 0 112,-3 0-176,-3 0-425,3 0-171,-9 0-1056,9-1-3620,-9-4-17</inkml:trace>
  <inkml:trace contextRef="#ctx0" brushRef="#br0">29923 30421 8989,'0'0'2672,"0"0"-1276,0 0-696,0 0 176,0 0 232,0 0-616,0 0 333,0 0 515,0 0-392,0 0-460,-16-8-232,16 11-84,-3 0-36,-3 1-64,6 4-64,0 1 52,0 5 52,0-1-4,0 1-100,0-1-4,0 1-4,9-1-96,-3-3-64,-3-1 16,7-2-52,-1-4 24,0 0 24,1-3 40,-1 0 108,0-6 92,0-1 180,-5-4-116,5 0-144,-3-3 0,-3-1-4,0-2-8,-3 1-120,0-2-112,0 1-64,-3-1 16,0 1 20,-3 2 112,3 3 64,-7 1 84,1 5 232,3 0-60,-6 2-172,2 4-4,1 0-240,0 4-100,-1 2 12,1 1 48,0 1 184,-1 4-148,7 0-148,-6-1-152,6 2-373,-3 1-959,6-2-1024,0-3-2508,0 1-5</inkml:trace>
  <inkml:trace contextRef="#ctx0" brushRef="#br0">30245 30477 3404,'0'0'4769,"0"0"-2557,0 0-1088,0 0-268,0 0 144,0 0 40,-9 29-220,3-22-440,6-1-44,0 2 197,0-2 15,0 1 48,0-2-40,0-2-124,0 2-76,0-4-36,0-1-12,0 2 60,0-2 24,0 0-16,0 0 16,0 0 20,0-2 12,0 1-48,6-5-192,-6-1-88,0-2-24,3-3-60,-3-3-12,6 2-60,-3-3 48,-3 0-48,3 1 0,3 0 60,-2 2 44,5 2-32,-9 2 60,9-1 0,-9 5-12,6 0-60,-3 2-40,4 3-116,-4-2-88,-3 2 28,6 2 132,-3 3 84,0 3 100,3 2-40,-3 2-52,4 3-8,-4-1-8,-3-1-4,9 4-36,-9-3 40,0-3-52,6 1 8,-6-4 48,3-1-4,4 0 8,-7-4 0,3-1 0,-3-2 8,0 0 92,6 0 32,-3 0 48,-3-2 28,3-1-52,3-5-20,4 0-28,-7-3-96,6-3 48,0 1-52,1-5 40,-1 2-48,0 1-72,0 2-36,-5-1 36,5 4-52,-3 2 28,-3 3 0,3 1-52,-3 4-56,4 0 44,-4 0 160,3 6 120,-3 2 96,0 3 4,3 0 20,4 5 40,-7 1 24,6 1 8,-3-2 16,4-2-124,-7 0-84,6-2-48,-6-5-72,3 1-60,7-4-60,-7 2-48,-3-4-88,3-1-44,-3-1-100,-3 0-132,7 0-124,-7 0-96,0-1-148,0-1-144,0-4-596,-7 2-2737,7-2-4132</inkml:trace>
  <inkml:trace contextRef="#ctx0" brushRef="#br0">33376 30324 912,'0'0'6933,"0"0"-4137,0 0-1588,0 0-528,0 0 136,0 0 240,0 0-20,0 0-760,0 0 240,0 0 49,0 0 43,-25-9 160,19 15-76,-7 1-116,7 5-72,-3-1-40,-4 5-76,4 1-68,6 1-92,3-1-20,0 2-100,0-3-56,3-3-52,0 3-52,7-7-8,5 1 48,-3-4-36,4-2 44,-4-4-56,7 0 12,-7-4 44,4-4-72,-4 0 64,1-1-84,-4-1-24,-9 1 32,6-5 16,-6 4 0,0-3-88,0-1 52,-6-1 96,6 1-112,-9-1 4,-1 3-16,4-3 40,-3 5-52,-7 0 64,7 3 84,0 3-8,-4 1 4,4 0-216,0 3-72,6 0-100,-7 4 108,4-2-236,6 2-296,0 0-889,0-1-967,6 2-1960,4-2 199</inkml:trace>
  <inkml:trace contextRef="#ctx0" brushRef="#br0">33568 30335 14693,'0'0'1989,"0"0"43,0 0-2032,0 0-76,0 0 76,0 0 212,0 0 20,0 0-24,31-3 28,-12 3 32,-1 0-48,4 0-72,0 0-148,-4 0-88,-2 0-240,-4-2-484,7 2-100,-10 0-44,-6 0-901,3-2-2867,-6 1-3605</inkml:trace>
  <inkml:trace contextRef="#ctx0" brushRef="#br0">33689 30128 5436,'0'0'2745,"0"0"-765,0 0-972,0 0-44,0 0 84,0 0-56,0 0-184,0 0-176,0 0-444,0 0 188,0 0-35,-9-24-29,-1 23-88,7 1-36,-6-2-100,6 2 36,-3 0-40,-4 0-32,7 0-52,-3 2-12,-3 1-88,-1 1 12,7 2 24,-6 2 64,9 1 60,-3 1 76,-3 4 28,6-3-28,0 5 60,0-1-12,0 0 64,6 4 36,-6-1 24,3 4-88,0-3-36,3 0-96,-3-2 32,4 3 16,-4-3-12,-3 1-40,6-3-84,-3 0-44,-3-1-4,0-1 32,0-1 8,0 0-40,0-3-24,0-1 12,0 0-16,-3-5-84,3-1-256,0 3-212,0-4-52,0-1 8,0-1-269,3-4-987,-3 3-3212,0-9-3729</inkml:trace>
  <inkml:trace contextRef="#ctx0" brushRef="#br0">34166 30301 11641,'0'0'2868,"0"0"-1920,0 0-460,0 0 133,0 0 299,0 0 452,0 0-600,0 0-416,0 0-232,0 0 192,0 0 196,28-4 156,-15 7-96,5-2-208,1 1-112,-7 0-140,7-2-32,-7 4-80,4-4-196,-7 2-44,0-2-64,1 0-72,-7 0-108,9 0-116,-12 0-204,10 0-4,-10 0-204,0-2-981,0-2-2571,0 0-3689</inkml:trace>
  <inkml:trace contextRef="#ctx0" brushRef="#br0">34225 30077 5260,'0'0'4925,"0"0"-2933,0 0-1084,0 0-296,0 0 428,0 0-132,3 39 261,4-17 603,-4 0-508,-3 5-348,0 6-244,6-2-152,-6 2-144,0-2-144,3 0-64,-3-2-168,6-4 0,-3-4-120,-3-2-76,7-1-20,-7-4 32,0-3 40,3-3 12,-3-2-76,0-1-72,0-3-60,-3 2-76,3-4-36,0 0-36,-7 0 8,4 0 0,-3-4-496,3-1-1089,-3-3-2079,6 2-1556,-10-7-13</inkml:trace>
  <inkml:trace contextRef="#ctx0" brushRef="#br0">34452 30025 8301,'0'0'2884,"0"0"-1152,0 0-700,0 0 4,0 0-504,0 0 184,0 0-27,0 0-17,0 0-80,0 0-244,0 0-200,9-17-100,-9 21 0,3 4 224,3 5 244,-3 4 180,-3 4-12,0 6-40,0 0-96,0 5-16,0-2-36,-9 3-132,6-2-100,3 2-108,0-2-32,-6-2-112,3-2 0,3-2 60,0-4-60,3-3 36,3-3-44,-6-1 44,9-5-44,-6 1-4,7-4-40,-10-3-8,6-1 0,-3 3 36,3-5 8,-3 0 4,3-5 60,-2 2 36,5-3-56,-9-4-40,12-1-132,-12-1-12,10 0 68,-10 1 68,6 1 8,-3 2 0,-3 0 0,6 5 44,-6-3-44,0 4-52,0 0 52,0-2-8,0 4-52,0 0 12,0 0-36,0 0-48,0 0-36,3 0-16,-3 0 92,6 4 92,-3 0 108,4 2 52,-4-1-52,6 3-36,0-2-64,1 0-8,-1 0-8,0 0-76,1-3-124,-7 3-248,6-2-104,-6 0-84,6-2-180,-9 0-400,7-2 20,-7 0-1325,3 0-3743,-3 0-3129</inkml:trace>
  <inkml:trace contextRef="#ctx0" brushRef="#br0">34725 30349 5124,'0'0'8461,"0"0"-6773,0 0-1688,0 0 0,0 0 340,0 0 236,0 0-71,0 0 291,0 0 552,0 0-368,27 20-356,-20-20-124,8 0 48,-2 0 156,-4 0-160,6-4-240,-2 2-172,-4-4-72,0 3-60,1-2-48,-7 2 40,3-3-52,-3 1 0,3-2-72,-6 0-100,0 1-48,0-4 28,-6 5 20,3-3-12,-3 0 52,-4-2 44,1 4 108,-3 1 40,2 1 88,1 2 104,-3 0 16,6 2-88,-4 4-120,-2 2-116,3 3 116,5 1 120,-2 1 52,3 3 20,3 1-20,0-1-40,0 2 12,3-1-36,7 0 64,-1-1 80,3-1-68,-2-1-28,8 0-24,-2-3-108,-1-3-24,1 2-312,-4-2-184,4-3 132,-1 2-156,-6-4-248,1 1-328,-1-2-264,-3 0-984,-6-2-4337,0-4-2900</inkml:trace>
  <inkml:trace contextRef="#ctx0" brushRef="#br0">35444 30263 1096,'0'0'4136,"0"0"-2651,0 0-509,0 0-16,0 0 436,0 0-52,0 0-228,0 0-148,0 0-64,0 0-72,-13-16-528,13 16 260,0 0 17,0 2-73,0 4-124,0 4 212,0 3 292,0 6-44,-3 3-208,3 1-244,-6 2-160,6-2-112,-3-2-36,-3-1-8,6-5 8,0-2-72,0 0 96,-3-8 40,3 1 8,0-3 64,0-3 56,0 0 236,0 0 20,0 0-40,3-5-92,-3-3-220,6-1-96,-3-7-12,3-1-60,-6-1 100,3-3-16,-3-2 24,0 0-24,0-2 36,0-2-24,0-2-96,0 0-12,0-1-144,4-2-36,2 1-24,-3 0-160,-3-2 112,6 6-52,-3 0 88,-3 4 96,0 2 120,0 7 36,0 1 168,0 3 16,0 6-64,0-2-108,0 5-48,0 1-116,0 0-200,6 0-104,-3 1-100,4 5 204,2 2 196,0 4 120,-3-1-4,13 6-48,-10-1-20,1 2 20,-1-1 52,0 0 8,1-2-4,-1 3 56,-6-3-60,3-1-4,-3 1 4,-3-1 48,-3-3-44,-3 1 132,3-3-16,-6 1 60,-1-2-80,7 0 44,-6-2 0,-7-3-24,7 3 4,-3-4-28,2 0-24,7-2-12,-6 2-48,0 0 28,2-2-40,-2 2-144,9-2-88,-3 2-56,-3-1-124,6 2-156,0-1-136,-3 1-88,3 2-88,-6-2 20,6 3-576,6-1-881,-3 2-775,-3-4-2632,9 1-573</inkml:trace>
  <inkml:trace contextRef="#ctx0" brushRef="#br0">35782 29987 3524,'0'0'4829,"0"0"-2629,0 0-1004,0 0-156,0 0 44,0 0-96,0 0-220,0 0-164,0 0 297,-25 38 375,13-21-304,-1 3-324,-5 5-84,2 2 44,4 2 72,-7 2-48,7 0-100,2 0-84,-5 0-64,6-3-128,6-1-16,-1 0-96,4-3-144,0-3 0,4-2-60,-4-1-60,12-5 48,-3-1 12,-3-3 60,7-2 0,2-2-8,-8-3-52,11-2 0,-9 0-24,7-4-124,-4 1 16,1-5-16,-4 0 16,0 0 72,1-2 24,-4 1-16,-3 1 52,3-2-108,-6 2 108,0-1 12,0-1 36,-6 2 0,3-1-76,-3-1 28,3 2 56,-4 1-8,-2-3-72,0 6 24,-4-2 60,4 1 88,0 3 56,-1-2 28,1 2-76,0 2-48,9-1 0,-9 1 64,5 0 56,4 0 12,0 0-96,0 0-84,0 0-216,13 0 84,-7 1 132,3 1 80,1 0 40,2 0-48,-3 0-24,4 0 36,2 0 40,-2-2-4,2 0 12,-2 0 0,-1 0-8,-3 0-124,7-2-12,-7-2-100,-3 4 4,0-2-36,7-2-148,-7 0-116,-3 2-28,3 0-52,-6-2-80,0 1-320,0-1-336,0 0-468,0 0-2385,-6 0-3383</inkml:trace>
  <inkml:trace contextRef="#ctx0" brushRef="#br0">35940 30122 7765,'0'0'3160,"0"0"-1544,0 0-888,0 0-92,0 0 164,0 0 44,0 0-416,0 0 265,-6 33 127,6-20 504,0 3-284,0 3-220,0 0 20,0 2-100,-3 3-160,3-3-96,0 0-108,0-2-244,0-3-72,3-1-60,-3-5-4,0 2 4,9-7 0,-9 3 0,0-6 0,6 2-4,-6-4-44,3 0 40,4 0 8,-7-4 72,3 0 8,3-4-80,-6-1-108,3-4 0,3-1-12,-6-4-36,3-1-4,-3 0 40,0-3-12,0-1 24,3 0-40,-3-2-80,0 0 20,-3 0-32,3 0 92,0 2 16,0-1 120,0 5 12,-3 2 140,-3 1 44,6 6 44,-3 3-140,-3-3-88,6 6 4,-3 0 56,-4 1 12,4 1 72,3 0-8,-6 0-40,6 2-56,-3 0-40,3 0-60,-6 4-112,6-2-20,0 1 84,0 0 108,6 0 4,-3 3 116,3-2 72,-3-2-20,7 2-16,5-2-36,1-1 0,-1-1-44,-2 0-28,5 0-36,4 0 96,-7 0 12,-2-1 12,-1-1-72,7 0-52,-10 0-8,0 2-8,1-2-52,-4 2-24,-3-2-24,3 0-108,-3 2-220,-3 0-60,0 0 0,0-1-88,0 1-172,0 0-380,0 0 216,-3-3-628,-3 3-2309,3 0-3123,-6 0 711</inkml:trace>
  <inkml:trace contextRef="#ctx0" brushRef="#br0">35931 30230 1500,'0'0'7321,"0"0"-5085,0 0-1376,0 0-52,0 0 620,0 0 112,0 0-1064,0 0 213,0 0 207,0 0 484,0 0-348,12 3-252,-6 0-220,-3-1-88,7 0 52,-1 1 56,0-3-24,4 3-96,-4-2-76,-3 1-56,4-2-88,-1 0-84,0 0-72,-6 0-76,7-2-8,2 1-56,-3-4-64,-3 2-48,4-3-76,-1 2-80,-6 0-88,6 0-20,-9 3-40,0-2-132,0 1-188,0 2-496,0 0 64,-6 2-532,3 1-2733,-6 0-4048</inkml:trace>
  <inkml:trace contextRef="#ctx0" brushRef="#br0">36207 30390 14737,'0'0'4509,"0"0"-4509,0 0-244,0 0 244,0 0 232,-3 27-48,3-21-184,0 0-192,-7 0-152,7-3-236,0-1 100,0 1-80,0-3-401,0 0-1299,0 0-2896,0-5-2241</inkml:trace>
  <inkml:trace contextRef="#ctx0" brushRef="#br1">22027 31103 5845,'0'0'3052,"0"0"-1084,0 0-596,0 0-120,0 0-108,0 0-576,0 0-192,0 0 100,0 0 57,0 0-21,6-4 8,-6 4 12,0-2-64,4 0 12,-4 2 12,0-2 72,9 0 56,-9 0 40,9 0-16,-3 0-40,4 1-84,-4-2-24,9 0 0,-2 1-28,2-3-56,-2 2-76,5 1-132,1-2-84,-7-1-60,7 0-56,3 2-4,-7-2-4,4 4-56,-7-3-84,0 2-48,4 2-12,-7-2 0,1 2 36,-7 0 8,6 0 16,-9 0-24,9 0 12,-6 0 12,-3 0 32,7 2 4,-4-2 12,-3 0 48,0 2 0,0-2-48,6 2-76,-6-2-56,0 0-12,3 0 32,-3 0 28,0 0-16,0 0-108,0 0-120,0 2-184,0-2-88,-3 0 100,-3 0-352,6-2-948,-10 2-1269,10-2-2603,-9 0-189</inkml:trace>
  <inkml:trace contextRef="#ctx0" brushRef="#br1">22210 31054 7325,'0'0'5168,"0"0"-3296,0 0-1276,0 0-68,0 0 124,0 0 117,0 0 163,0 0-340,0 0-296,0 0-208,0 0 56,0 19 140,0-1 280,0 3 400,0 7-196,0 2-256,0 3-164,9-1-128,-5 2-76,2-6-48,-3 2-88,3-7-8,-3 0-60,3-4 12,-6-1-72,3-5 36,-3-1-12,0-1-16,7-3 4,-7-2-72,0 0-136,0-5-112,0-1-96,-7 0-36,7 0-4,-3-6-24,3-3-1128,-6 2-4513,3-9-3352</inkml:trace>
  <inkml:trace contextRef="#ctx0" brushRef="#br1">22114 31528 1552,'0'0'8785,"0"0"-6009,0 0-1328,0 0-616,0 0-404,0 0 365,0 0 167,0 0 460,0 0-772,0 0-388,0 0-4,22-8 96,-7 6 40,-2-1 56,2 2-44,-2-1-64,5 2-76,1-2-68,-1 2 8,-5 0-32,8 0-40,-5-2-36,3 2-36,-7 0-48,0 0 36,4 0-48,-4 0-96,-2 0-12,-7 0 24,3-2-40,6 2-104,-12-2-76,7 0 0,-4 1-24,-3 1 28,0-2-44,0 2-32,0 0-52,0 0-120,0 0 68,0 0-60,0 0-352,-3 0-1193,-4 2-2219,7-1-2797</inkml:trace>
  <inkml:trace contextRef="#ctx0" brushRef="#br1">22526 31460 3648,'0'0'2293,"0"0"-653,0 0-48,0 0 64,0 31-280,0-26-212,0 5-312,0-4-96,0 0-340,0-3 88,0-1 53,7 3-33,-7-4-128,0-1-48,0 0 108,0 0 124,3 0 0,-3 0-92,0-3-48,6-2-24,-3-2-88,3-3-132,-3-3-76,4-1-8,-4 1-104,-3-3 52,9 3-56,-9-1-4,9 3 12,-6-1 48,-3 2 36,10 0 4,-10 3-88,6-3 0,-6 5 48,3-1-48,3 0 32,-3 2-44,3-2-84,-2 6-64,-1-2-68,3 2 20,3 0 92,-6 0 104,7 2 60,-1 2 60,-3 2 4,3 1-28,-2 3 52,-1 0-4,3 0-60,3 1-12,-5-1-60,-4-2 76,3 1-4,3-1-36,-6-2-36,4 0 32,-4-3-44,0 3-8,3-4-100,-3 2 0,6-2-64,-9 0-48,0 0-56,7-1-52,-7 2-88,3-3-36,-3 2-72,0-1-128,0-1 136,0 2-140,0-2-376,6 3-841,-6-1-939,0-2-3044,3 0-441</inkml:trace>
  <inkml:trace contextRef="#ctx0" brushRef="#br1">23308 31338 4060,'0'0'4357,"0"0"-1833,0 0-1008,0 0-356,0 0-156,0 0-524,0 0 96,0 0-20,0 0-43,0 0-25,0 0 44,3-8-196,3 10-212,-3 4 120,-3 2 212,10 4 344,-4 3 92,3 4-124,0 2-188,4 1-156,-1 1-72,-3-2-144,1 1-88,5-5-48,-2-2-64,-1-1 4,-3-3-8,7-3 4,-7 0 0,-6-5-4,7 2 4,-1-4 52,-6-1 48,6 0 52,-9-1 68,6-5 16,-2-2 8,2-4-36,-3 1-48,3-5-48,-3 1-32,-3-3-16,0-1-72,0 0-4,0 0-104,0-2-52,-3-1-68,3 1-48,-6 2-16,3 0 52,-3 1-16,2 4 64,-2 1 108,6 5 36,-9 0 0,9 7-36,0-4-28,0 5-44,0 0-112,0 0-84,0 0-84,0 3-64,0 0 16,0 1-32,0 0 64,6 4-308,-3-3-688,-3 3-1325,0 0-2147,6-4-1101</inkml:trace>
  <inkml:trace contextRef="#ctx0" brushRef="#br1">23739 31329 7553,'0'0'2888,"0"0"-1356,0 0-636,0 0 224,3 25 120,-3-18-700,9 1 117,-3-2-33,-2 0-16,2-2-48,3-3-80,-6 1 12,6-2-40,1 0-60,2-2-48,-6-3-16,4-1-84,-1-4-96,0 1-148,-6-1-76,7 1-8,-10-1-100,3 0-12,-3 0 40,0 0-40,-3 3-12,3-3 72,-10 5-8,1-3-28,0 2 24,-1 2 36,-2 0 40,-7 4 72,7 2 0,-3 4 112,-4 2-28,7 1 28,-7 3-4,10 0 4,-1 3 96,1 0 132,6 3 64,-3-1-52,6 2-72,0 0 36,9 1-132,0-3 60,1 2-16,5-3-20,-2-2-4,8-1-60,-5-3-32,-1-3-76,4 0-36,-1-2-172,-2-3-8,-4 2-64,1-4-32,2 0-40,-12 0-136,7 0-156,-4-2-88,-6 0-184,3-2 116,-3 1-812,0-2-2377,-3 2-2771,-3-3 563</inkml:trace>
  <inkml:trace contextRef="#ctx0" brushRef="#br1">24148 31253 5521,'0'0'4964,"0"0"-3088,0 0-916,0 0-336,0 0 60,0 0 60,0 0-480,0 0 136,0 0-31,-28-21-117,22 21-68,-6 0-44,2 0 32,1 3 128,-3 4 280,2 0 100,-5 3-236,2 4-128,4 1 16,0 2 36,-1 5 48,7-1 84,-3 2 44,3 0-92,3-2-164,0 3-92,3-3-76,3-2-36,4-2 40,2-1 8,-3-2 0,10-3-12,0-3-36,-7-3 28,7 1-40,2-4-60,-2-2 44,0-2-56,-1 1-60,-5-5-100,2 2-116,-3 0-76,-8 2-60,5 0 60,-9 0 88,6 2 20,-6 0-60,0-2-100,0 2-120,0-2-272,-6 0-64,6 1-1172,-3-1-3185,-7-1-3924</inkml:trace>
  <inkml:trace contextRef="#ctx0" brushRef="#br1">24260 31321 12569,'0'0'2464,"0"0"-1003,0 0-713,0 0-176,0 0 304,0 0-4,0 0-260,0 0-196,0 0 8,0 0-32,0 0-16,9 29-36,13-21-40,-7-5-80,4-3-28,-7 3-8,10-3-28,-7-3 24,-2 0-44,5-4-40,-5 2-36,2-1-56,-2-2-4,-4 3-168,0-3-16,4 2-104,-4-2-28,0 3-108,-2-1-72,-4 2-76,3 0-232,-3 2-396,-3 1-44,3 1-2709,-3 1-4023</inkml:trace>
  <inkml:trace contextRef="#ctx0" brushRef="#br1">24328 31085 3284,'0'0'6429,"0"0"-4085,0 0-1240,0 0-432,0 0 28,0 0-8,0 0-388,0 0 260,0 0 177,0 0 119,3 37 140,3-24-228,-6 6-48,0 1 92,3 3 60,4 4-88,-4 0-76,-3 2-80,0 2-104,6-2-92,-3-2-88,-3-2-84,0-2-144,6 1-72,-6-5-48,3-3-4,3-2-116,-6-1-72,4-4-12,-4-1-24,6-3 12,-6 1-76,3-4-116,-3 0-160,0-2-244,0 0-60,0-2-88,0-1-140,0-5-364,0-4-2333,0 3-5243</inkml:trace>
  <inkml:trace contextRef="#ctx0" brushRef="#br1">24650 31311 6585,'0'0'1972,"0"0"-1480,0 0-272,0 0 788,0 0 308,0 0 4,0 0-24,0 0-96,0 0-772,0 0 205,0 0 139,-9 8 564,9-8-304,0 2-272,-9 1-128,9 2-168,-3 0-124,-3 5-36,2 2 20,-2 1 16,-3 4 84,9 1 24,-9 3-96,9-1-76,-4-1-96,4-2-48,0-2-64,4-1-68,2-3-48,-3-1-24,6-2 12,7-5 48,-10 0 8,9-3 0,-2-6 4,2-2 0,-2-2-4,-4-3-44,0-1 36,4 1-36,-4-2-60,-3 1-12,-3 1-136,-3-1 28,0 1 48,0-1 56,0 2 4,-3 1 36,-3 0 84,3 1-84,-3 0-24,-7 0 32,4 3 76,6-1-4,-13 0 4,7 2-12,0-2-144,0 7-48,5-1-16,-5 0-12,0 0-56,9 2-116,-3 0-168,-3 4-184,2-1 84,4 5-476,-6 2-753,6 2-983,-3-1-2224,3-1-817</inkml:trace>
  <inkml:trace contextRef="#ctx0" brushRef="#br1">24942 31388 4192,'0'0'2329,"0"0"-289,0 0-408,0 0-344,0 0-108,0 0-172,0 0-208,0 0-196,0 0-188,0 0-240,0 0-124,-6 4 124,6 0 112,0 0 205,0 1 139,6 3 52,-6 0-80,0 2-136,0-1-88,0-1 12,0 2-60,0-2-40,0 1-72,0-1-48,0-3-40,0 1-48,0-4-8,0 4-4,0-6 12,0 2-12,0-2-8,3 0 20,-3 0 48,0 0 52,0 0 36,0-2 56,3-1 40,3-2-72,-6-2-52,0 1-48,0-3-36,0-2-60,3 0-48,-3 1-48,0-3 0,0 1 44,0-1-8,0-1-36,0 1-48,-3-1 24,3-1-60,0 1-16,0 1 76,-6-1 0,3 3 0,3-3 72,0 7 56,0 1 28,0 0-36,0 2-36,0 2-4,0 2-8,0 0-44,0 0-16,3 2 60,3 0 100,7 4 96,-4-1 8,6 3-24,-2 0-44,-4 2 20,10-3-60,-1 1 12,-5-2-108,-4 0 0,4-2-144,-7-2-72,-3-1-100,3 1-120,-6-2-12,0 0-60,0 0-100,0 0-160,-6 0-200,3 0 208,-7 0-1024,1 0-3093,0-2-3736</inkml:trace>
  <inkml:trace contextRef="#ctx0" brushRef="#br1">26015 31097 208,'0'0'5172,"0"0"-2675,0 0-889,0 0-884,0 0-12,-28-31-264,19 25-60,2-2 60,-8 2-76,5 1-68,-2-1-136,-7 1-52,7 0-28,-3 2 76,-7 0 116,13 3-76,-10 0-64,10 3-36,-1 2 32,-2 1-8,3 2-40,6 2 40,-4-1 124,4 4 140,3 1-128,0 4 100,0-1 229,0 2 67,3 2 184,4 4 116,-4 3-112,6 0-92,0 4-120,1 0-64,-1-1-112,-6-2-108,6 0-124,1-2-228,-7-4-8,3 0-40,-3-1 0,6-3-12,-9-1-12,0-4 24,0 2 40,0-5 0,0 2-40,0-4-40,0-4-188,-3 2-152,3-3-128,-6-2-176,6-2-188,-3 0 244,3-5-64,0 0-1217,-9-3-4191,9-9-3505</inkml:trace>
  <inkml:trace contextRef="#ctx0" brushRef="#br1">25748 31392 7525,'0'0'2540,"0"0"-1136,0 0-508,0 0 460,-28-11 376,28 11-964,0 0 257,0-3 335,0 3-572,6 0-456,-3 3-88,7-1 160,2 1 240,7-1 88,-1 1-140,1-2-84,9 1-60,-6-2-72,-1 0-36,4 0-112,-3-2-124,-1-2-104,-2 1-84,0-4-60,2 4-88,-11-1-116,5 0-148,-5-2-24,-4 4-40,0-1-60,-3-3-132,6 2-324,-9-4-168,0 2-1313,0 1-2667,0 2-1413</inkml:trace>
  <inkml:trace contextRef="#ctx0" brushRef="#br1">26257 31351 12117,'0'0'2752,"0"0"-2060,0 0-452,0 0-116,0 0 397,0 0 211,0 0 348,0 0-452,0 0-384,0 0-72,0 0 112,-28 22 156,28-10 36,0 1-108,-7 2-112,7-1-100,0-1-32,0 1-120,7-2 44,-4-3-48,6 1 0,-3-2 8,-3-5 112,7 3-12,-1-4 52,-3-2-4,0 0 16,4-2-52,-1-4-36,0 1-84,-3-3-44,-2-1-64,2-1-48,-3-2-16,3-1-8,-6-1-28,0-1-60,0-1-12,0 0-48,-6-1 36,3 4 8,-3-3 4,2 3 84,-2 4 184,-3 2 12,-3 1 84,2 6 88,-2 0-12,-4 5-24,7 3-40,-3 3-96,-1 2-160,4 1 40,3 2 112,-4 1-56,10-2-92,0 1-252,0-3-120,0 1-248,10-3-752,-1-1-1137,0-1-2435,1-4-1145</inkml:trace>
  <inkml:trace contextRef="#ctx0" brushRef="#br1">26455 31402 9237,'0'0'2592,"0"0"-1672,0 0-560,0 0 236,0 0 308,0 0-48,0 0-556,0 0 196,0 0 117,-9 33 143,9-26 96,0 3-248,6 2-212,-6-2-36,0 1 72,3-2 12,-3 1-64,0-2-68,6-2-104,-6-1 52,3 0-12,-3-4 20,0 1 4,0-2 36,3 0 20,4 0 28,-7-2-4,3 1-56,6-6-76,-9 1-36,6-1-60,-3-5-32,-3 3-40,0-3 0,0-2-40,0 1 40,0 0-40,0-1 64,0-2-60,0 3 108,0-2-36,0-1-36,0 3-48,0-1 0,-3 3 0,-3-1 48,6 3 12,0 1 0,0 4-48,0-2 0,0 5-12,0-2 0,0 3-60,0 0-24,0-2 0,0 2-60,6 0-24,-3 0 108,7 0 60,-4 0-12,3 0-96,-3 2-4,10 2-8,-4 0 24,-2-2 12,-1 2 0,6-1-108,-12-3-76,7 3-68,2-3-88,-6 2-108,-3-2-124,4 0-120,-4 0-276,-3-2 48,0-1-824,0 3-2917,-3-3-4664</inkml:trace>
  <inkml:trace contextRef="#ctx0" brushRef="#br1">26750 31440 484,'0'0'1864,"0"0"-976,0 0-328,0 0 220,0 0 265,0 0 59,0 0 196,0 0 140,0 0-396,0 0-88,0 0-44,0-1-84,0 4 328,0 3 68,0 2-644,0 0 321,0 0 255,0 1-308,0-2-320,0 1-40,0 2-36,0-4-48,0-3-52,0 3-60,0-4 0,0-2 24,0 3 0,0-3 20,0 0 52,0 0 12,0 0 0,0 0-16,0-3-48,0-2-128,6-3-76,-6-1-60,3-5-60,3 1-4,-3-5 4,6 1-12,-5-1 4,5-1-4,0 2 4,-3 3 8,-3 1 84,4 5-36,-4 0-48,-3 3 24,6 0-36,-3 2-84,-3 1 12,0-1 60,0 2-60,3 1 24,3-2 0,-6 2 40,3 0 8,4 0 8,-4 3 100,6 3-12,-3 1 48,-3 2 0,7 1-12,-1 1 0,-3 0-76,-3-1-56,7 2-52,-7-2 40,6-5 4,-9 3 4,6-2-4,-6 0 0,3-4 8,-3 1 8,7-1-4,-7-2 8,0 0 0,3 0 64,-3 0-28,6 0 12,-3-2 24,3-3 0,-3-1 0,7-4 12,-1 1-84,0-5 60,-6 3-24,7-5 12,-1 3 0,-3-3-56,-3 3-4,0 1 0,3 2-48,-2 2 0,2 3-36,-3 3-12,-3 2-48,0 0-156,0 4 176,6 2 124,-3 4 172,-3 3 20,6 2-72,-6 3-24,3-1 0,-3-2 60,7 2-148,-4-1-8,6-2 12,-6-3 96,3-1-36,7-2-64,-4-3 0,-3 1-8,4-2 0,-7-2-192,6 0-132,-3-2-96,-3 0-16,-3 0-68,0 0-52,0-4-132,0 2-268,0-6-500,-3 3-536,-6-3-628,3 0-5081,3-1-1248</inkml:trace>
  <inkml:trace contextRef="#ctx0" brushRef="#br1">27354 31415 4060,'0'0'4905,"0"0"-2441,0 0-912,0 0-216,0 0-212,0 0-408,0 0 285,0 0 459,0 0-500,0 0-360,0 0-88,10-10-72,-7 10-40,6 5 0,-6 0 0,6 7-48,1 3-60,-1 4-28,-9 1 4,6 3-76,-3-4-192,-3 5-52,0-5-80,0-2-4,0-1 16,0-3-12,-3-1 24,-3-5 96,6 3 8,-3-2-44,-3-2 36,3-3-112,-7 3-116,10-4-52,-6 0-108,3-2-124,3 0-84,0-4-284,-3-2-88,3-3-840,-6 1-3229,6-5-4064</inkml:trace>
  <inkml:trace contextRef="#ctx0" brushRef="#br1">30805 32251 3616,'0'0'1877,"0"0"-913,0 0-52,0 0 604,0 0 48,0 0-440,0 0-408,0 0-204,0 0-152,0 0-96,-9-15-60,6 15-64,3 0-36,-6 0-56,6 0-40,-3 0 52,3 0 20,-7 0-4,4 0-28,-3 2 4,3-2-40,-3 2 64,3-2 0,-4 2-24,4 0-40,-6-2 64,6 1-28,-3 2-32,3 0 60,-4-1 24,4 3 12,-3-2-24,3 1 0,-3 2-24,3-2 36,-3 1 16,6 1 48,-4 2 24,-2-3 88,3 3 52,3 0-27,0 2-297,0-2 296,0-1 24,0 3-76,0-2-48,-3 1 8,3 1 16,0 0 12,0-3-28,0 3-36,-6-2 12,6 0-24,0 1-60,0-3 8,0 1 16,0 1 36,0-2-24,0 2-40,0-3-24,0 2 28,6-4 20,-3 3 4,-3 0-12,9-2-40,-5 2 12,5-3 4,-3 1-4,-3 2 12,6-2 4,1 0 20,-1-1-36,-6 2 16,6-4 20,7 1 16,-7 2-40,1-2-24,-1-2-12,3 0-48,1 0 52,-4 0 20,0 0-76,7 0 4,-10-2-4,3 0 0,7 0-8,-7-1 8,0 1 0,1-3 0,-4 0 40,0 1-36,6-2 36,-2 1-36,-4-2 36,-3 2-40,3-3 0,-3-1-8,4-1-16,-4 0 4,3-2 0,-3-1-48,-3-2 0,0-1 0,3 3 0,-3-3-160,0 0 64,0 5 20,0 0-32,-3-1 92,3 2-92,0 0-4,-3 5 24,-3-3 4,3 2-4,-4 1 28,4 1 44,-3-2 28,6 2 44,-3 1-8,-3 0-36,6-1 40,-10 3-4,10-4-4,-3 4 12,-6-3 4,9 2-4,-9 0-4,6 0-76,-4 0 24,-2 0 52,0 2-4,0-2-64,-4 2 4,4 0 12,-4 0-16,4 0-20,-6 2-4,2-2 0,4 2 28,0-2 0,-1 0-16,1 0 16,6 0-4,-3 0-20,3 0-40,-4 0 0,7 0 24,0 0 12,0 0-96,0 0-140,0-2-60,0 0 96,7 0-124,-4 0-105,-3 1-175,0-1-52,0 2-160,6-3-244,-6 3-356,3 0-928,-3 5-1549,0-4-163,-19 7 3812</inkml:trace>
  <inkml:trace contextRef="#ctx0" brushRef="#br1">30796 32008 1004,'0'0'1656,"0"0"-456,0 0-312,0 0-27,0 0 47,0 0 184,0 0 192,0 0-132,0 0-184,0 0-248,0 0-40,0 19 12,0-13-4,0 0-4,0 0-80,0 2-24,0-1 28,3 3-283,3 1 199,-6 1 108,0 2 36,3-1-176,4 2 0,-7 1-28,3 2-84,-3 1-48,0 0-16,0 2 0,6 1 0,-3 0 72,-3 5 36,6-1-24,-3 1-96,3 1-100,-2-1-8,2 3-4,-3-3-84,6 0-12,0 0-28,-5-2-68,2-2 0,-3 0-12,3-3 4,-6 1-64,0-4 0,0 1 72,0-1-8,0-4-52,0 1 0,0-2-12,0-5 12,0 1-112,-6-4-164,6-2-88,0 2-24,0-4 32,6 0 100,-6-4 0,3-3-316,3-1-668,-6-5-156,3 2-997,-3 0-2195,0 1-1793</inkml:trace>
  <inkml:trace contextRef="#ctx0" brushRef="#br1">30725 32703 2008,'0'0'1852,"0"0"-652,0 0-147,0 0 131,0 0 232,0 0-84,0 0-324,0 0-120,0 0 56,-28 10 40,28-9-24,-6-1-52,6 0-187,0 0-497,0 0 188,0 0 44,0 0 80,0 0-92,0 0-124,0 3-64,0-3 4,6 2 44,-3 0 52,-3-1 72,9 1 12,0 1 48,7-2 20,-1 1 24,4-2-20,6 0-44,-3 0-20,5 0 0,-5-2-64,9 1-116,-9-2-160,6 1-24,-3-1-76,-10 1 76,4-1-84,-1 2-48,-8 1-132,-1-2-12,0 0 44,-6 2 64,4-2-24,-4 2-24,-3 0-48,0 0-76,0 0-56,0 0-76,0 0-132,0 0-96,-3-2-296,-7 2-540,10 0-76,-6-2-853,3 2-2343,3 0-3049</inkml:trace>
  <inkml:trace contextRef="#ctx0" brushRef="#br1">30675 32051 4164,'0'0'2853,"0"0"-801,0 0-980,0 0-156,0 0 112,0 0-4,0 0-172,0 0-168,0 0-104,0 0-24,0 0-4,-6 0-87,12-2-365,-6 2 88,3-3 96,-3 3 64,3-1 24,7-1 60,-10 0 24,9-2-64,0 0 60,7 0 64,-4 1 56,7-4-36,-1 4-52,1-1-60,6-2-96,-7 2-84,4 2-76,6 0-60,-10 1-104,1-4-4,3 5-48,-4 0-12,1 0-48,-7 0-16,4 0-20,-7 0-48,1 0-52,-1 0 16,-6 0-28,0 0-84,3 0-88,-6 0-60,0 0-36,0 0 24,-6 3-4,3-1-164,3-1-408,-3 1 256,-3 0-705,3 1-1031,-4-2-2388,4 1-213</inkml:trace>
  <inkml:trace contextRef="#ctx0" brushRef="#br1">29931 32240 3952,'0'0'2721,"0"0"-241,0 0-824,0 0-500,0 0 20,0 0-108,0 0-284,0 0-152,0 0-308,0 0-260,0-10 124,3 10 17,-3 0-17,0 0-40,0 0 28,6 4 24,-6 0 108,3 2 176,-3 0 96,0-1-84,3 3-104,4 1-36,-7 1 8,3 0 16,6 3-12,-9 1 20,6 3 0,-3 3 100,7 1 8,-4 0-108,3 2-100,-6 0-56,6 1 20,1-3-84,-1-2-104,-6-2 32,6 1 12,1-4-36,-4-1 0,-3 1-64,6-5 52,-5-1 0,5-3 0,-9 3-52,0-3 0,6-4-4,-3 1 0,-3-2 0,0 0-4,0 2 0,0-2 12,0 0 72,0 0-36,0 0 0,0 0 4,0 0-40,0 0-12,0 0-44,0 0-4,0 0 0,0 0 44,0 0-4,0 0 0,0 0 8,0-4-4,0 0-32,0-1-60,0-5 48,6-2 36,-3-1 0,4-3-60,-4-3 60,3-2-108,-3-3-12,6-1-4,1-2 4,-7-2-72,6-1 60,-3-2 20,4 4-20,-7 1 12,6 1-60,-3 4 56,-6 2-32,3 1 24,-3 5 56,0 1 76,0 1-60,0 2-24,0 3-36,0-1 44,0 1 16,0 1 24,0 0 0,0 2 36,0 2-60,0 0 20,0 0 4,0 2-36,0 0-88,0 0-8,0 0-4,0 0 40,0 0 56,0 0 16,0 2 24,0 0-12,0 0 60,0 0 4,0 0 80,0 0-12,0 0 0,0 0-60,0 1 36,0 0-48,0-1-4,-3 1-44,-3 1-4,3-2 4,-3 2 48,-4 0 4,7-1-4,-6-1-4,-7 4-68,10-4-40,-9 2 28,2 0 12,-2 0 24,2 0 40,1-1-4,-4 3 0,7-2 8,-9 0 0,5 0 0,4-2-4,0 2 4,5-2 0,-5-1 4,3 4 0,3-4-8,-3 1-64,3-2 12,3 2-4,0-2-44,0 0-88,0 0-124,0 0-36,0 2 24,0-2 48,0 2 64,0-2-4,3 2-148,-3-2-308,0 2-225,6-2-203,-6 0-336,3 0-220,-3 0-732,0 0-604,0 0-1213,-12-8 1961</inkml:trace>
  <inkml:trace contextRef="#ctx0" brushRef="#br1">29940 32064 7565,'0'0'3864,"0"0"-2324,0 0-332,0 0-84,0 0-432,0 0-163,0 0 7,0 0 0,0 0 44,0 0-108,0 0-80,0-10-96,0 9-40,0 1-24,0 0-36,0 0-24,0-2-24,0 2-16,0 0-8,0-2-40,0 2-12,3-3-24,-3 2-40,0 1 0,10-2-8,-7 0 0,12 2 80,-6-2 116,4 0-28,5 0 16,1 2-16,0-2-56,-7 2 32,10-1 0,-7 1-32,-2 0-104,2 0-4,1 0-4,-7 0-60,-3 0 48,4-3 0,-7 1-4,6 1 4,-9-1 0,6 0-36,-3-2-36,-3 0-12,0-2-40,0 0-8,0 1-28,0-1 28,0 0 8,0 0-8,-3 2-16,3 0 28,-6 1 8,6 0 28,-3 3 24,3-1-4,0 1-8,-6-2 20,6 2 16,0 0 40,-3 0 8,3 0 12,0-2 64,-7 2 8,7-2-24,-3-2 40,-3 2-4,6-4-24,-9 3-20,9-3-44,-10-1 40,7 1-40,0-1-4,-3 1 4,3 1 40,-6 1-48,9-2-60,-7 4-24,4-2 20,3 3 52,0-1-72,0-1-52,0 3-108,0 0-112,0 0-256,0 0-236,0 0 116,0 0-228,0 0-853,0 5-595,0-2-632,0 3-1069,0-2 165</inkml:trace>
  <inkml:trace contextRef="#ctx0" brushRef="#br1">30297 32579 5440,'0'0'2097,"0"0"-617,0 0-100,0 0 448,0 27-104,0-17-408,0 4-476,0-1-383,0 1 103,6-1 96,-6-1-88,0 0-60,0-1-140,3-3-60,-3 1-28,0-3-24,0 1 4,0-4-56,0-1 16,3 0-12,-3-2 12,0 0 72,0 0 60,0 0 108,0 0 0,0-2-96,0-2-160,0-2-104,0-2-52,6-3-48,-6 0-64,0-3-68,0-2-24,0-1 24,3 0 60,4 0-88,-4-3-68,-3 0-16,0 3 16,0 0 32,6 0 64,-6 3-4,3 1 40,-3-1 36,0 4 52,0 1-4,0 1-52,0 2 64,0 0-4,6 2 4,-6 1-8,0-1-52,3 2-36,-3 0-52,7 0-8,-7 2-4,3 0 12,3 0-8,-3 0-4,-3 2 0,3 0 76,3 4 80,-6-3 4,3 3 48,7 2 12,-10 0-8,0 0-40,0-1 60,6 1-64,-3-1-8,-3 1-8,0 0 0,0 0 0,0-3 8,0 3 0,0 0-8,0-2 4,0-1 4,0 1 48,-3-2-36,-3 0 76,6 0 44,-3 0-8,-7-2-4,4 0-8,3-1-4,0 2-48,-3-1-60,3-2-56,-4 0-28,4 0-100,-3 0-84,6 0-76,0 0-120,-3 0-100,3 0-260,-6-2 204,6 2-552,0 0-869,0 0-795,0 0-2084,0 0-313</inkml:trace>
  <inkml:trace contextRef="#ctx0" brushRef="#br1">23503 32348 5765,'0'0'3908,"0"0"-2064,0 0-832,0 0-308,0 0-56,0 0 48,0 0-12,0 0-448,0 0 180,0 0 16,0-25-47,0 25-49,0-2 12,0 0 0,0 2 36,0 0-100,0 0-76,0 0-76,3 2-132,-3 3 0,0 8 184,6 4 420,-6 7 508,10 10-308,-7 0-136,3 5-160,-3-1-36,0-1-96,3-4-88,4-2-68,-7-2-28,6-6 24,-3-1-84,-3-8-120,-3 0 48,7-4 36,-4-2-36,-3-5 52,0 2-4,0-4-12,0-1 24,0 0 36,0 0 60,0 0 148,0 0 8,0-1-48,-3-4-204,3-2-108,-7 0 32,4-6-44,-3 0-12,6-6-84,-9-3-96,6-3-24,3-2 36,-6-4 36,2-3-40,4-3-116,0-3-48,-6-3-76,3 0-8,3-1 56,0 2 16,0 1 56,0 4 52,0 2 104,0 7 40,0 1 24,0 6 84,0 3-12,0 4-40,0 3 52,3 1 72,-3 4 24,6 1-36,-6 1-60,0 2 0,10 0-156,-7 2-36,6 2-16,7 4 64,-4 1 72,0 5 68,7 3 4,0 5 156,-1 1 100,-5 4-88,5 2-36,1 2-36,-10-4-92,10 0 60,-10-5-56,0-1 40,-5-6-44,2 1 56,-3-2-56,-3-3 56,0-1 12,0 0 36,-3-3 160,-7 1 20,1-2-8,-9 0-76,8-1-108,-2 0-52,-4-1-44,-5 0-48,11-1-36,-8-1-48,5 2-60,4-2-52,-10 3-20,16-2-52,-12 1-84,12 2-108,-4 0-100,4-1-412,-3 4-44,6-4-364,0 3-693,0 0-647,6 2-1556,-3-4-1097</inkml:trace>
  <inkml:trace contextRef="#ctx0" brushRef="#br1">24095 32211 2520,'0'0'4865,"0"0"-2105,0 0-1084,0 0-692,0 0-28,0 0 20,0 0-232,0 0-268,0 0-260,0 0-216,0 0 0,-9-22 0,6 27 4,-6 0 164,6 1 1,-7 4-165,1-1 104,0 3 156,-1 2 20,1-1 16,-3 4 132,2 1 176,4 1 216,-3 3-80,-4 0-156,4 4-4,6 1-48,-3 1-112,3-1-120,-3 2 8,6-2-104,0-1-28,0-3-48,6-2-68,-3-2-16,6 0-36,0-3 48,1-5-60,2 2 4,-3-4-4,7-4 0,-4-2 4,7-3 4,-7-3-4,4-4-4,-4 0 0,1-6-84,2 2-4,-6-5 4,-5 5-48,2-2-60,-6-1-40,0 3 28,0-1 104,-6 0 20,2 1 76,-5 3 0,3-2-4,-6 2-76,2 3 24,-2-1 12,3 2 0,-7 2-64,7 0 4,-4 1 12,4 1 36,0 0-16,-1 0 64,7 0-36,-3 0 44,-3 1 0,9-1 4,-3 2 8,-3-2 40,6 0-40,0 0 40,0 0-40,6 2 56,-3-2 152,6 2 52,-3-2-24,7 0-64,-4 0 52,10 0-4,-7 0 12,7-2-20,-1 0-4,4 0-32,-7 1-28,-2-1-36,-1-1-24,4 1-88,-7 1-8,0-3-108,1 2-72,-1 0-4,-6 0-8,-3 0-48,9 0-100,-9 0-108,0 2-120,0 0-176,0 0-448,0 0-540,-6 0-16,3 2-2537,3 0-4424</inkml:trace>
  <inkml:trace contextRef="#ctx0" brushRef="#br1">24405 32334 312,'0'0'2768,"0"0"-1012,0 0-947,0 0-341,0 0 56,0 0 228,0 0 208,0 0 104,0 0-44,0 0-168,0 0 8,0-11-28,0 11-232,0 2-144,0 6 228,0 3 488,0 5-567,0 3 391,0 4 436,0 2-412,0 0-180,0 2-72,0 0-112,0-2-124,0-1-168,0-3-112,0-2-32,4-2-64,2-3-24,-3-2 16,-3-3-16,6-1-12,-6-4 0,3-3 24,-3 4-12,0-5-12,0 2 16,0-2 56,0 0 48,0-2 48,0-3-20,0 2-180,0-5-88,6-2-72,-6-3-100,0-2-32,0-3-108,3-1-84,-3-4-76,0 0-24,0-2 12,0-2-48,0-2 0,-3-1-48,3 1 8,-6 1 12,3-1 108,-3 3 280,-3 3 100,5 4-4,-2 4 76,3 3 12,0 4 124,3 1 72,-6 3 60,6 0-48,-3 2 0,3 2-24,0 0-88,0 0-108,0 0-48,0 0 48,3 0 44,-3 0 16,6 0 24,-6 0 100,3 0 36,-3 0 8,0 0 16,9 0-28,-9 0-8,4-2-28,5 0 4,-3 0-40,-3-2-48,6 2-12,7 0 28,-10 1-4,13-4 24,-4 5-36,-2-2 24,5-1 4,4 1-40,-3 0-12,-1-2-60,4 2 60,-3 0-72,-7-2-48,3 3-12,-2-1-36,-7-1-16,3 3-8,-9 0 0,3-2 108,-3 2 0,0 0-84,0-1 12,-3-1-100,3 0-80,-6 0-100,6 0-60,-3 0-120,3 0-88,-6 0-124,6 0-104,-3 2-380,-3 0-841,2 0-1707,4 2-2216,-6 4-357,43 2 6361</inkml:trace>
  <inkml:trace contextRef="#ctx0" brushRef="#br1">24418 32474 6461,'0'0'4264,"0"0"-2568,0 0-764,0 0 24,0 0 204,0 0-544,0 0 101,0 0 55,0 0 140,0 0 72,0 0-236,15 21-88,-5-20-4,-1 1-12,3 1-28,1-3-36,5 0-60,-2 0-48,-4 0-64,10-3-80,-13 1-88,10 1-72,-10-1-84,4 0-84,-4 2-84,-3-2-48,3 0-36,-5 2-24,2-2-36,-3 2-172,-3-2-156,3 2-120,3 0-148,-6 0-292,0 0-804,0 0-4,-6 0-3269,3 0-4920</inkml:trace>
  <inkml:trace contextRef="#ctx0" brushRef="#br1">25050 32396 3940,'0'0'2201,"0"0"-381,0 0-484,0 0-124,0 0-220,0 0-180,0 0-200,0 0-164,0 0-132,0 0-60,-6-6-16,12 6 28,4 0-4,-7 0 304,6 3 236,10-2-475,-7 1 359,7 2 216,2-4 168,-2 2-360,0-2-260,-1 0-120,10 0-52,-9 0-48,-4 0-88,4-2-72,-4 2-72,-2-2-60,-4 2-60,3-2-16,-2 0 16,-10 1-40,6-2-108,-3 3-88,-3-3-72,6 1-84,-6-3-128,-6 5 32,6-1-260,-9-1-965,9 2-1167,-10 0-2360,7 2-405</inkml:trace>
  <inkml:trace contextRef="#ctx0" brushRef="#br1">25122 32558 1460,'0'0'2896,"0"0"-851,0 0-497,0 0-252,0 0-96,0 0-28,0 0-172,0 0-244,0 0-224,0 0-88,0 0-12,0 0 8,0 0 64,0 2-304,0 0 293,0 0 31,0 0-64,0-2-76,0 2-124,0-2-48,0 0-28,0 0 12,3 0 176,3 2 156,-3-2 84,6 0-52,1 0 0,5 0-36,-2 0-16,5-2 0,-5 2-36,5-2-24,1-2-72,-7 2-88,7 0-48,-1-1-68,-8 0-76,2 2-84,4-3-12,-7 2-80,-6 0-8,3 0-8,-3 0-24,4 0-60,-4 0-60,-3 0-136,3 0-84,3 1-120,-6 1-112,0 0-168,0 0-460,0 0 32,-6 0-897,3 0-2887,3 1-3613</inkml:trace>
  <inkml:trace contextRef="#ctx0" brushRef="#br1">25847 32398 7585,'0'0'3144,"0"0"-1432,0 0-820,0 0-192,0 0 72,0 0 112,0 0-636,0 0 221,0 0-57,0 0-76,0 0-88,31-4 76,-15 3 220,2 1 268,-2 0-196,9-3-140,-4 3-48,1 0-40,3-2-72,-6 2-84,2 0-112,-8 0-120,5 0 0,-5-1-96,5 1-24,-12 0 8,4-2-8,-1 2-28,-6 0-56,-3 0-88,0 0-76,0 0-60,0 0-24,-3 0-164,-3 0-64,3 2-360,-7 1-1413,4 0-4023,-3-2-1569</inkml:trace>
  <inkml:trace contextRef="#ctx0" brushRef="#br1">26405 32508 7345,'0'0'3008,"0"0"-1376,0 0-532,0 0-80,0 0-84,0 0-180,0 0-276,0 0-472,0 0 169,0 0 23,0 0 12,19-7 24,-16 4 0,-3 3 112,9 0 144,-2 0 176,2 0-68,0 0-96,-6 0-52,16-2 12,-7 2 60,7-1 20,3-3-32,2 0-40,4 0-64,-3 0-56,3-1-36,3 0-76,-3 2 192,0-1 112,-6 0-328,-4 0-216,1 4-144,-7-2-60,-6 2 0,4 0-4,-7 0-8,-3 0 24,0 0 0,0 0 8,0 0-20,0 0-100,0 0-20,0 0-52,0 0 24,0 2-24,-3 0-168,3 0-336,-7 0-416,4 0 248,3 0-740,-6 2-1437,6-3-3011,-3 1-701,25-21 6937</inkml:trace>
  <inkml:trace contextRef="#ctx0" brushRef="#br1">26545 31998 6625,'0'0'3204,"0"0"-1384,0 0-1140,0 0-336,0 0 348,0 0 324,0 0 68,9 39-496,-9-22 345,0 9 503,0 1-84,6 1-508,-6 6-176,0-2-120,0-1-16,-6-2-120,6-4-36,0-6-60,0-1-112,0-2-60,0-3-60,0-4-84,0 1-44,0-2-88,0-2 0,0-3-88,-3-1-68,3 1-88,0-3-84,-6 0-172,6 0-268,0 0-432,-3 0 136,-3-3-1385,3 0-5031,-7-4-385</inkml:trace>
  <inkml:trace contextRef="#ctx0" brushRef="#br1">27506 32458 2844,'0'0'3309,"0"0"-685,0 0-992,0 0-332,0 0 108,0 0-48,0 0-100,0 0-756,0 0 25,0 0-9,0 0-160,-3-8-124,12 8-36,1 0 120,2 0 208,-3 0 112,10 0-164,-7 0-132,7 0-88,0 0-36,-1 0-28,-5 0-32,2 0-76,-6 0-36,1 0-40,-1 0 56,-6 0-56,-3 0-8,0 0 0,0 0 0,0 0 132,0 0 64,0 0-64,0 0-36,0-2-32,0 2-64,-3 0 0,3 0-148,-6 0-44,3 0 8,-4 0 12,4 2 40,-3 0 12,3 0 44,-3 2 28,3 2 48,-3-1 0,2 2 8,-5 0 52,9 1 28,-6-1 20,3 3-36,0 2 4,-3 1 8,2 1 24,-2-1 100,3 1-40,-3-1 4,6 1 44,-3-1-20,-3-1-4,6 0-20,-3-1 20,-4-3-24,4 0 16,3-3-64,0-1 0,0 0-108,0 0 0,0-2 48,0 0-12,3-2 0,4 1 24,-4-1 28,6 0-28,-3 0-60,-3-1 0,7-1 0,-1 0-12,0 0-48,0 0-48,1 0-40,-1 0-8,-6 2-72,6 0-112,-2 0-24,-4 0-48,6-1-84,-9 1-48,3 0-28,3 0-112,-6 0-308,0 0-476,0 0 300,0 0-1113,0 0-1555,0 1-1188,-6-1 55</inkml:trace>
  <inkml:trace contextRef="#ctx0" brushRef="#br1">27531 32578 5288,'0'0'4005,"0"0"-2393,0 0-520,0 0 88,0 0 192,0 0-100,0 0-603,0 0-269,0 0 60,0 0-16,-19-2 64,19 2-64,0 0-76,0 0 52,0-2-4,0 2 0,0 0-124,3 0-96,7 0 20,-10 2 104,9 0 56,7-2 156,-7 1 24,3 2-96,7-3-48,-1 0-84,-5 0-76,9 0-12,-7-3-84,-3 3-104,7-1-52,-10-3-60,4 2 0,-4 0-48,-9 2-24418,6-4 48872,-3 2-24574,4 0-100,-4 2 4,-3-2-52,0 0-96,0 2-172,0 0-292,-3-1-724,-4 1 8,-2 0-3305,6 0-635,-3 0-1585</inkml:trace>
  <inkml:trace contextRef="#ctx0" brushRef="#br1">28111 32329 4864,'0'0'2617,"0"0"-645,0 0-928,0 0-320,0 0 44,0 0 156,0 0 388,9 29 0,0-12-648,-9 2 525,3 4 235,-3 2-516,0 2-308,0-1-200,7-1 40,-4-2 8,-3-2-60,0-1-120,6-3-100,-6-4 4,0-1 20,3-5-68,-3 1 44,0-3 12,0-4 4,0-1 44,0 2 172,0-2 248,0 0-44,0-2-72,0-4-64,0-2-240,0 1-120,0-7-24,-3-1 0,3-3-48,-6 1-36,6-4-60,0 0-24,0-4-24,0-1-36,-3 1-60,-4-4-24,7 2-28,0-3-44,0-2 48,0 5 12,0 0-16,0 0 28,0 5 48,0 0 120,0 5 0,0 2 60,7-1 0,-4 5-4,-3 1 4,6 0 0,-3 2 8,3 1-8,-3 1-44,7 2-52,-1 0-4,3 2 28,-2 2-24,5 0-24,-6 6 24,4 2 96,-1 1 0,-2 5 60,-1 1 36,6 1-12,-11 3 0,5 0-24,-6 1 4,3-1-56,-6 0 4,0-2 48,3 1-48,-3-4 0,0-1-8,0-4-4,0 4-8,-3-6 8,3 0 8,-6 0 88,3-1 24,0-1-36,-7 1-12,1-3 0,0 4-64,-7-4 64,4 1-72,3 0-12,-1 0-72,-2 0-36,3-3 0,-1 4-12,1-3 0,3-1-64,3 1-68,0 1-136,3-3-156,0 1-220,0-1-356,0 0-272,3 0 368,-3 0-724,9 0-1425,3-1-3199,-2-5-597</inkml:trace>
  <inkml:trace contextRef="#ctx0" brushRef="#br1">28591 32398 5581,'0'0'3248,"0"0"-1052,0 0-780,0 0-128,0 0-124,0 0-92,0 0-680,0 0 169,0 0-25,0 0-68,0 0-156,7-11-104,-4 11-12,6-2 88,10 2 296,-1-5 176,-2 5-196,12-3-108,-4 1-40,1-2-20,3 2-80,-6 0-140,3 1-172,-4 1 0,-2-3-124,-7 3-104,4 0-28,-4 0-12,-2 0 4,-1-2-116,-6 2-20,3 0-64,-3 0-40,-3-1-108,0 1-140,0 0 184,0 0-164,-3 0-513,-3 1-659,3 1-732,-3 2-1988,3-2-261</inkml:trace>
  <inkml:trace contextRef="#ctx0" brushRef="#br1">28632 32560 6961,'0'0'2928,"0"0"-1444,0 0-520,0 0 160,0 0 220,0 0-100,28-5-723,-16 2 251,7 2 392,-4-1-132,-2 0-360,8 0-160,-2 0-12,-1 0 48,4 0-40,-3 0-144,-1 0-84,1 2-100,0 0-180,-7 0-60,-3 0-148,1 0-68,-1 2-52,3 0-72,-12 0-76,6 0-156,-2 0-148,-4 0-252,0 2 84,-10-3-208,7 5-869,-6-2-1971,3-2-1897</inkml:trace>
  <inkml:trace contextRef="#ctx0" brushRef="#br1">29354 32433 300,'0'0'2216,"0"0"-636,0 0-512,0 0-183,0 0 91,0 0 76,0 0 12,0 0-68,0 0-236,0 0-128,-22-10-68,22 10-24,0-2-20,0 2-20,0 0 32,0 0-24,0 0 8,0 0 24,0 0-252,0 0-148,0 0 129,0 0 27,0 0-56,0 0-56,4 0-8,-4 0 48,9 0 120,-6 0 116,12 0 240,-2 0-88,2-1-156,-2-2-68,8 0-32,-2-4-16,0 4-36,2-3-72,-2 2-88,-7 0-144,7 2 0,-10 1-156,1-1-16,-1-3 28,0 5 20,-3 0 28,-3-1 12,-3 1-88,0 0-108,0 0-72,0 0 20,0 0 0,0 0-48,0 0-112,-3 0 148,3 1-236,-6 2-276,3 1-713,-3-1-931,6 3-2040,-3-2-517</inkml:trace>
  <inkml:trace contextRef="#ctx0" brushRef="#br1">25956 31817 1188,'0'0'4957,"0"0"-2853,0 0-860,0 0-456,0 0-12,0 0 60,0 0-144,0 0-40,0 0-80,0 0-92,-10-6-136,10 6-80,0 0-88,0 0 16,-3 0-16,-3 0-12,6 0 36,0 0 0,0 0-24,-3 0-36,-3 2-51,3-2-29,3 2-60,0-2 0,-6 2 0,2-2 160,4 2-8,0 0 8,-3-2-8,-3 2 8,6-2 28,-3 0 20,-3 0 40,3 0-12,3 0-28,-6 0-20,6 0-4,-10-2 0,10 2-96,-3-2-84,-6 0-4,9 2 84,-9-2 164,9 2 8,-4-2-96,4 0-160,-6 2-120,3-2 24,-3 2 20,3-1 76,-6 1 88,2-2 8,7-1 16,-12 3-112,12 0-88,-9-2 44,6 1 44,-4 1 60,-2-2 136,6 0-36,-3 2-112,3-2 40,-4 0-40,-5 2 24,6-2-8,3 2-16,-7-2-48,7 2-8,-6-2-4,3 2-76,-3 0 28,-1 0 0,-2 0 52,6 0-4,-1 0 4,-2 2 0,3-2 4,-3 0 0,-1 0 4,1 0 12,0 0 60,3 0 12,-1-2 4,-2 0-4,0 0-24,-1 2-48,1-2 52,0 1-56,3-2-8,-4 3 0,1 0-8,0 0 4,3-2-48,-7 2 4,4 0 40,-4 0-28,4 0 32,0 0 8,-7 2-4,4-2 12,3 0-4,-1 0 0,-2 0 0,-4 3 52,4-3-48,3 0 4,-4 0-4,-2 0 48,-4 0-52,7 0 4,-1 1 48,-2-1-52,-4 0-8,7 0 4,-1 2 0,-5-2 56,-1 2-48,4 0 4,2 0-8,-5-2 0,5 2 4,-5 0-4,-1 0 52,7 0 0,-7-2 0,7 2-48,-4 0 52,-2-2-52,5 0 60,1 0-68,-4 0-4,-2 0-20,5 0 20,1 0 4,-4 0-4,4 0-4,-4 0 0,-2 0-44,5 0 0,1 0 48,-3 0 0,-4 0 0,7 0-12,-1 0 0,-2 1 12,-7-1 8,10 2 4,-4-2-4,-3 3 40,7-1-44,-7-2 56,7 1-48,-7-1 60,4 0-24,3 2-36,-1-2 40,-2 0-44,2 0 0,1 0-4,-4 0-4,7 0 60,-10 0-48,7 0-12,3 0-4,-4 2 4,-2-2-4,2 0 4,4 0-8,-3 0 4,-4 0 0,4 0 4,-4 0 8,4 0 64,-1 0-64,-2 0 40,6 0-40,-10 0-8,7 0 0,-1 0-8,-2 0 8,2 0 0,1 0 0,-7 0 8,4 2 4,2-2 32,1 2-44,-3-2-8,-4 0 8,7 2 40,-1-2-40,-2 0-8,2 2 8,-5-2 4,2 0 8,4 0 0,-1 2-8,-2-2 8,2 0 36,1 0 0,-4 0-48,7 2 4,-9-2-4,5 0 4,4 0 8,-4 0 0,-2 2 48,3-2-56,-1 0-4,-2 0-4,2 0 4,-2 0 4,2 1 4,4-1 4,-3 0 48,2 0-60,1 2 8,-6-2 0,5 0 8,4 0-4,-3 0-4,-7 0 52,7 3-60,-3-3-64,2 0 64,7 2 0,-12-2 0,5 1 36,1-1-36,0 0-64,-4 2 56,10-2 8,-6 0-12,-7 2-60,7-2 60,-3 2 0,2 0-36,1-2 40,0 2-4,-4-2 0,4 2 12,-6 0 4,2 0 8,4-2 0,-4 2 0,4-1 36,-6 1-40,2-2-8,4 3-28,0-1 28,-1-1 12,-2 1-12,3 0 0,-4 0-8,4 0 8,0 0 0,-1 0 0,1 2-4,0-2-44,-1 0 36,1-1 12,6 4 44,-6-4-44,3 1-4,-4 2 0,7-2 4,-6 0 0,3 2 0,3-2-4,-1 0-4,-2 0-4,3-1-28,-3-1 40,3 3 60,3-1-48,-6-2-8,6 0-4,0 1-8,-3-1-52,3 0 12,0 0-52,0 0-56,0 0-28,0 2-20,0-2 8,0 0 36,0 0 40,0 2 48,0 1 72,0-3 4,0 1 68,0 1 0,0 0-12,0-2-52,0 1 56,0-1-16,0 0-40,0 3-8,0-3 0,0 0 0,0 2 0,0-2 4,-7 2-4,7-2 0,0 1-4,0 2 4,0-1 0,0 1 60,0 2-60,0-2 72,0 1-60,0 2 0,0-2 40,0 1-4,0 1 0,0 0 36,0 0-36,0 1-44,0 0 84,0 0-84,0-1 68,0 2-24,0-1-48,0 1 12,0 2 72,0-2-32,0 1-40,0 1 60,0-1-64,0 1 52,0 0-60,0-1 60,0 1 0,-3-1-48,3 1 64,0 2-64,-6-5-4,6 5 52,0 0 24,0-1-24,0-1 12,0 2 40,0-1 32,0 1-60,0-1-72,0 1 96,0-1-32,0 1-16,-3-3 0,3 5 0,0-4-52,0 1 64,0 1-64,0 0-4,0-1 44,0-1-44,0 1 32,0-1-36,0 2-12,0-1-28,0-1 40,0 1 8,0 1 4,0 0-8,0 1 0,3-1 0,-3 1 68,0 1-72,0-1 0,0 1-4,0-3-4,0 3-4,0-1-36,0 1 48,0-1 4,0 1 8,0-1-8,0-1 4,0 2 0,0-1-4,0 1 64,0-1-68,0 1 4,0-1 8,-3 3-12,3-2 8,0-1 44,0 2-44,0-2-8,0 1-4,-6-1 0,6 1 0,0-1 0,-3 1-8,3 0 0,0-3 0,0 3 0,0-1 0,3-1 4,-3 1-4,6-1 12,-6 0-8,0 1 8,3-1 0,3-1-4,-3 1 8,-3-1-4,0 1 0,7 0 12,-7-1-4,3-1 4,-3 3 52,6-1-52,-6-1 36,0 1-44,0 0 0,3-3-8,-3 3 0,0-3 4,0 3 0,0-2 0,0 1 0,0-1 4,6 0 0,-6-1 0,0-1-4,0 0-8,0 0 4,0 1-4,0-1 0,0 0-48,0-3 52,0 3-4,0 0-8,0 0-44,3-3 60,-3 3-4,0-2-4,0 2 8,0-3 0,0 1 8,6 0-8,-6-1-8,0 0 8,0 0 0,0-1 0,0 2 0,4-2-4,-4-1 8,0 4-8,0-4 4,0 1 0,0 0 0,0 0-8,0-2 0,0 2 8,3-2 0,-3 0-8,0 1-40,6-1 0,-6-2 48,0 3-8,0-2 8,0-1 0,0 0 4,0 0 4,0 0 4,0 2 36,0-2-36,0 0 48,0 0-12,0 0 4,0 0-40,0 0 0,3 0 0,-3 0 36,0 0-36,6 0 0,-6 0 0,3 0 36,-3 0-40,0 0 4,6 0-4,-2 0 0,2 0 0,-3-2 0,3 2 0,-3-1-4,3-2 0,-3 1-4,1 2 0,2-1-4,-3-1-8,6 0-60,-3 2 60,-3-2 0,4 2 0,-4-2 0,6 2 12,-3-2 60,-3 2-48,7-2-12,2 1-4,-3-2 4,1 1 0,-1 0 48,0 1-44,1-2 56,8 1-52,-9 1 40,4-1-44,-4 2-4,4-2-12,2 2-36,-6 0 36,4 0-36,2 2 40,-9-2-52,13 2 52,-10-1 8,1 1-12,5 1 8,-9-2 4,10 1 48,-4-2-36,-2 2 0,-1 1 0,0-2-8,1-1 8,2 2 36,-3 0-40,1 0-4,5-2 4,-12 2-4,10-2 0,2 2 4,-6-2 0,1 2 40,2-2-48,-3 1 4,4-1 4,2 0 4,-2 2 48,2-2-56,-2 0 4,5 0 40,1 0-48,-7 0 4,7 0 0,-1 0-4,1 0 0,-7 0 0,10 0-4,-3 0-4,-1 0 0,1 0 4,-1 0 4,1 0 12,-3 0 40,2 0-52,1-2-4,-1 2-4,4 0-4,-3 0 0,-1-1 0,1 1 4,0 0 8,-7 0 4,10 0-4,-4 0 0,1 1 8,-1-1 0,1 2-8,0-2 0,-7 3 0,10-2 0,-4-1 0,1 0 4,0 2-4,-7-2 52,7 0-40,-1 0 48,4 0-12,-7 0-48,-2 0-4,5 0-4,1 0 0,0 0 4,-7 0 4,10 0 4,-7 0 0,4 0 8,-4 0 36,4-2-36,0 2-8,-1-1 8,4-2 0,-4 3-4,1-2 4,3 2 48,3-1-52,-10-1-8,10 2 0,-7-2 48,4 2 0,-3-2-48,2 2 0,-2-2-4,3 0 0,-4 2 0,1-2-4,3 1 4,3-2 0,-10 3 0,10-2 0,-7 0 4,-2 2 0,9-1 0,-7 1 0,-2-3-4,9 3 4,-7-2 8,4 2-8,-3 0 4,-1-1 8,-2 1 36,8 0-8,-5 0-40,0 0-48,-4-2 48,10 2 8,-6 0 0,-4-2 52,10-1-52,-6 3 4,2-1 36,-2-1-40,3 0 4,-1 2-4,4-2 4,-3 0 36,-1 0-44,4 0 0,-3 1 44,0 1-36,2-3 64,-2 1-64,0 2-12,0-1-76,5-1 28,-8 0 48,9 2-4,-6-3 4,3 2 0,-1-1 0,1 0 4,-3 0 8,6 0 48,-7 2-56,7-2 4,-6 0 8,9 2 44,-6-1 36,-3 1 24,5-3-68,1 3-52,-3-2-8,3 2 8,3-1 12,-6-1 156,0 2 24,9-2-36,-9-1-36,9 2-60,-3-1-8,0 0-40,-3 0 48,9 0 0,-6 0-16,-3 2-44,6-2-72,-6 2 60,3 0-36,-3 0-16,0 0 56,3 0 0,-3 0 4,-1 0-4,4 0 8,-3 2 0,3-2 12,-3 0 40,3 0-4,-3 0-44,3 0-4,-3 0-4,3 0 0,0 0 4,-3 0 4,3 0 0,-3 2 4,3-2-4,-3 2 4,3-2 40,-3 2-36,3 0 0,-3-2-4,0 2 28,-1-1-36,-2 2-132,3-1 124,0 0 0,0-2 4,0 1-8,-3 1 4,3-2 8,3 0 4,-3 3 4,3-3 0,-4 0 40,4 0-36,-3 0 48,0 0-48,3 0-12,-3 0-64,3 0 56,0 0-4,3 0 8,-3 1 4,0-1-8,0 0 4,-3 2 4,0-2-4,3 2 4,0-2 8,3 2 4,-9 0 36,9 0-48,-9-2-84,9 2 76,-12-2 4,9 0-60,-3 1 64,3-1 16,-3 0-12,3 0 0,-7 0 4,7 0 52,-3 0-48,-3 0-4,3 0 4,0 0 48,0 0-60,-6 0-56,9 0 44,-7 0 4,1 0 8,0 0 0,-3 0 0,9 0 0,-7 0 0,1 0 0,3 0 12,-6 0 36,6 0-36,0-1 36,-7 1-44,7 0 0,-6 0 0,3 0-4,-3 0-8,5 0 0,1 0 0,-3 0-4,0 0 4,-3 0 0,6-2-40,-7 2 48,10 0 0,-3 0 4,0 0 0,0 0 8,-6 2 36,9-2-36,-3 1 24,0-1-36,-4 0-48,10 3 44,-12-3-8,9 0 4,-3 0-4,3 0 8,-6 0-8,0 0 4,9 0 8,-13 0 4,10 0-4,-3 0 4,0 0 44,0 0-36,-3 0-12,3 0 0,0 0-72,0 0 60,-7 2 8,7-2 4,-3 2-8,3-2-4,0 1 4,3 1 8,-6-2 4,0 3 4,2-3 4,1 0 36,0 1-36,-6-1 48,9 0-60,-6 0-92,0 0 92,3 0 0,-7 0-4,7 0 0,-3 0 0,0 0-4,0 0 8,-4 0 0,7 0 0,-6 0 4,6 0-4,-7 0 4,-2 0 8,3 2-12,3-2 4,-4 2-4,-2-2-12,3 2-36,-4-2 48,1 0 0,3 2 0,-4-2 4,4 0 8,-7 0-8,7 0 0,-3 0-4,-1 0 4,1 0 0,-4 0-4,4 0 8,0 0 0,-7 0-8,7 0-8,-4 0-4,4 0 8,-7 0-4,0 2 4,-2-2-8,5 0 0,-5 0-76,-4 2 4,3-2 12,0 0 68,1 1-4,-1-1 8,-3 0 4,4 3 4,-7-3 0,0 0-4,3 2-4,6-2 0,-12 0-8,10 0 4,-4 2 0,-3-2 4,3 0 0,-6 0 0,3 0 8,3 0 0,-2 1 0,2-1 0,-6 0 0,3 0-4,-3 0 8,0 0 0,0 0 36,0 0-44,0 0 0,0 0 4,0 0 68,0 0-68,0 0 4,0 0 36,0 0-40,0 0-4,0 0-4,0 0-4,0 0 0,0 0 0,0 0 4,0 0 4,0 0 44,0 0 0,0 0 0,0 0-40,0 0 40,0 0-36,0 0 36,0 0-36,0 0 60,0 0-68,0 0 44,0 0-36,0 0 60,0 0-32,0-3-40,0 1-120,0-1 108,0 0-48,0-1 60,0 0 0,0-2-4,0 1-4,0-1 8,0 0 0,0 0 4,-3-1 4,3-1-8,0 0 0,0-2-12,0 1-48,0-1 56,0 0 4,0 1 60,0-1-12,3 1-36,-3-1-8,0 0 0,0 1 44,0-1-36,0-2 36,0 2-48,0 3-4,0-3 4,0 0-4,0 1 0,0 1-4,0-2-52,0 1 52,0 1 0,0-2 0,0 1-4,0-3 0,0 3 12,0-1-60,0-2 52,0 1-40,0-1 40,0 3 4,0-3 0,0 0 4,0 1 0,0 0 4,0-2-4,0 2 12,0 0 0,0 1 60,0 1-68,0-4-4,0 4 0,0-1 0,0 1 0,0-1 0,0 0-8,0 1 0,0-1-40,-3 1 40,3-1 8,0 0-4,0 1 4,0-1 0,0 1 12,0-4 0,0 4-4,0-1-4,0 1-4,0-3-8,0 3-4,0-4 0,0 6 0,0-3 0,0-1-32,0 1 40,0 1-4,0-1-52,0-1 48,0 1 0,3 0-48,-3-2-12,0 3 12,0-3 52,0 3 8,0-1 0,0 0 12,3-2-4,-3 3-8,0-1-8,0 0 0,0 1 8,0-1 12,0 1 0,0-1-4,0 1-8,0-1 0,0 0-8,-3 1-4,3-1-52,0 2 20,0-1 44,0-1 12,0 2 0,0 0-4,0-1 0,0 1-4,0-2 0,0 3-4,0-3 0,0 0-12,0 1-36,0-1 36,0-2 12,0 2-60,0-1 0,0 1-12,0-1 12,0 2 60,0-4-12,0 4 0,0-1-48,0-1 12,0 1 48,0-1 0,0 1 4,0 0 0,0 0 56,0 1-60,3-3 4,-3 4-4,0-3 4,0 1 0,0 1 8,0-3-4,0 2-8,0-1 0,0 1-60,0-1 48,0-1 0,0 2 8,-3 0-4,3 1 4,0-1 4,0 1 0,0-1 12,0 2 0,0-1 0,0 1-4,0 0-4,0 1 4,0-1 4,0 0-4,0 0-4,-3 1 0,3-1-4,0 0-8,0-2-4,0 3-36,0-1 0,0-1 36,-6 1-36,6 0 40,0 0-40,0-1 36,0 1 4,0 0-4,0 0-60,0 1 72,0-1 0,0 2 12,0-2-8,0 3 4,0-1-8,0 0 0,0-2-12,-4 5 8,4-4-40,0 2 40,0-1 4,0 0-8,0 3-40,0-1 48,0 0 0,0-2 0,0 2 0,-6-2 4,6 4 8,0-1-12,0-2 0,0 2 0,0-1 0,0 2 0,0-2 4,0 3 8,0-4-4,-3 3 40,3 1-40,0-4 40,0 5-44,0-1 4,0-1-8,0-2-4,0 2-8,0 0 8,0 0-8,0 1 4,0 1 4,0-3 0,-6 1-4,6 0 0,0 2-40,0-1 36,0 1 4,0-2-4,0 2 0,0-3 0,0 3 12,0 0-12,-3 0-60,3 0 0,-6-1-40,6 1 64,0 0 44,-3-2 0,-4 2 0,7 0-4,-3 0 0,-6-2 4,9 2 0,-9 0 4,9 0 84,-10 0 28,7 0-72,-3 0-40,-3 0-112,-1 0 52,7 0 60,-6 0 72,0 0 12,6 0-84,-7 0 0,1 0-48,3 0 48,-4 0-4,1 0 0,0 0 4,3 0 8,-4 0 40,1 0-36,0 0-4,3 0 4,-4 0-4,-2-2 0,3 2 0,-4-2-8,4 2-4,-7-2 0,4 2-4,3 0 0,-4 0 0,-2-2-40,5 2 36,-11 0-52,11 0 64,-2 0-4,-3 0 0,-7 0 4,13 0 0,-10 0 0,7 0 4,-7 0 4,7 0 8,-7 2 44,3-2-52,1 0 40,-1 2-40,-2-2-4,5 0 4,-5 0-4,-1 2-4,7-2-8,-7 0 4,7 0 4,-7 2 4,4-2-4,-4 0 0,7 2 8,-7-2 4,10 0 0,-10 0 0,7 2-8,-1-2 0,-2 0-4,6 1 8,-4-1 4,1 0-4,-4 0 4,7 3 0,-3-3 0,-4 2 0,4-2 36,-1 0-40,4 0 4,-10 0-4,10 0 4,0 0-4,-4 0 4,-2 0-4,2 0 0,4 0 0,-3 0-8,-4 0 0,4 0-8,-7 0-4,10 0 0,-4 0-36,-2 0 48,6 0 4,-10 1 0,13-1 0,-10 2 0,7-2-4,-10 2 4,7-2-4,3 3 0,-4-3 0,4 1 0,-10 1 4,10-2 56,0 2-48,-4-2 36,-2 0-40,6 0 4,-4 2 0,1-2 0,3 0 48,-7 0-12,7 0-36,-4 0 0,1 0 0,3 0-4,-7 0-8,7 0-48,-10 0 36,7 0 0,2 0 0,-2 0 0,-7 2 0,7-2-36,-3 2 36,2 0 4,-5-2 8,5 1 4,-2-1 4,2 3 0,-2-1 0,2-1 0,1-1 52,3 0-52,-7 2 4,7-2 36,-4 0-44,1 0 8,3 0 36,-1 0-36,1 0 0,-6 0 0,5 0 32,4-2-44,-3 2-12,0 0 0,-1 0-48,1 0 12,0 0 36,-4 0 0,4 0-36,0 0 40,-1 2-4,-5 0-48,2-2 56,4 3-4,0-2 0,-1 1 0,1 0 0,0 0 8,-4-2 4,4 2 8,0 0 0,0-2 36,-1 0-40,1 2-4,0-2 0,-1 0-4,4 0 8,-3 1-4,0-1-4,-1 0-8,-5 0 4,5 3-44,4-3 40,-9 2-40,5-2 40,1 2 4,-9-2 4,11 1 8,-8 1-4,2-2 44,4 3-40,-6-2 0,2 1 0,4-2 40,-3 2-44,2-2 44,-5 2-36,2-2 60,4 0-24,0 0-36,-1 0-8,1 0 0,-3 0-4,2 0 4,1 0-4,0 0 0,0 0 4,-1 0-4,-2 0-8,2 0-52,1 0 52,0 0-4,0 0 0,-1 0 8,-2 0-8,3 0 4,-4 0 8,4 0 0,0 0 0,-7 2 8,4-2 40,9 0-40,-13 0 4,7 0-8,-1 0-4,-2 0 0,-3 0 4,8 0-4,-2 0 4,-6 0-4,5 0 0,-2 0-4,3 0 0,-4 2 4,4-2 4,0 2 0,-1-2 4,1 0 0,-3 1 0,2-1 40,1 0-40,0 0-4,-1 3-4,-5-3 0,9 0 0,-4 0 4,1 0 0,-6 0-4,5 0 4,-2 0 0,3 0 8,5 0-8,-11 0-4,6 0-4,5-3-8,-5 3 8,0 0-8,0 0 0,5 0 8,-5 0-4,3 0-40,-3 0 48,9 0 0,-10 0 0,1 0 0,6 0 4,-6 0 4,6 0 40,-4 0-40,4 0 40,-6 0 0,3 0-44,-4 0 4,7 0-8,-6 0 8,0 0-4,6 0 4,-7 0-8,4 0-12,-3 0 8,0 0 0,-1 0-4,1 0 8,0 0 4,2 0 4,1 0 0,-3 0 4,0 0-4,-1 0 0,-2 0 40,3 0-44,-1 0 0,1 0 4,0 0-4,-1 0-4,-2 0 4,0 0 0,2-1 4,1 1 4,-6 0 0,2-2-8,4 2-4,0-2 0,-4 2-4,-2 0-4,5 0 0,-2 0-4,-1 0 0,4 0 4,-6 0 4,5 0-4,-8 0 8,5 0 0,1 0 8,3 0-4,-10 0 0,10 0 4,-4 0-4,-2 0 12,-4 0-4,7 0 36,3 0-36,-10 0 0,10 0 36,-4 0-36,1 0 36,-4-2-48,4 2 0,-4 0-60,4 0 52,0 0 4,-4-2 0,7 2-4,-4 0-4,-2 0-36,3-2 0,2 2 36,1 0 8,-10 0 4,7 0-8,3 0 0,-4 0-40,4 0 44,-7 0-8,4 0-36,3 2 44,-1-2 4,-2 0-4,3 0 4,-7 2 4,4-2 0,2 0 0,-2 0 8,-3 2-4,2-2 40,4 0-44,-4 2 0,-2-2 0,6 0 8,-4 2 0,1-2 40,-4 0-40,7 1-12,-10-1-48,7 0 0,3 0 44,-4 0 4,-2 3 0,2-3 0,1 0-4,3 0-4,-7 0 4,7 0 0,-10 0 4,7 2-8,3-2 4,-4 0 4,-2 2-8,2-2-40,1 1 48,3-1 0,-7 0 0,4 2 8,-4-2 40,4 0-40,2 0-4,-2 3 4,-3-3-4,2 1 44,4-1-36,0 0 40,-4 0-40,4 0 36,-7 0-44,10 2-4,-9-2-4,5 0-8,1 0-60,0 0 64,-4 2 8,4-2-8,0 0 0,-1 2 0,1-2 4,0 0 0,-4 2-4,4-2 8,0 0-4,0 2 0,-1-2-4,1 0 4,-3 0-4,2 0 4,1 0 4,0 0 8,-1 0 4,1 0-4,6 2-4,-6-2 0,-1 0-4,1 0-12,0 0 0,-1 1 0,1-1-60,0 0 60,-4 3-36,7-3 36,0 2 8,-3-2 4,2 0 0,-2 2 0,0-1 4,6-1 4,-7 0 0,1 2 0,6-2-4,-6 0 4,-1 3-4,4-2 8,-3-1 36,-3 0-36,5 0 36,1 2-40,-3-2-8,0 0-12,-1 0-48,4 2 52,-6-2-4,2 2 0,1-2 0,0 2-36,-4 0 36,4 0 0,0 0-36,-4 0 36,4 0 0,-6 0 4,5-1 8,1 1 8,-10-2-4,13 4 0,-9-2-4,5 0-4,-2-2 4,-4 2 4,10 0 44,-9-2-40,5 2-4,1-2 0,-3 0 4,2 2 0,7-2 0,-6 0 0,0 2-4,-1-2-4,4 2 0,-6-2-8,6 0-40,2 2 44,-5 0-4,0-2 8,6 0 4,-7 1-4,4-1 0,-3 2 0,0-2 4,6 3-4,-7-1 4,7-2 4,-6 0 0,3 1 4,-4-1 48,7 0-48,-3 0 36,-6 0-40,5 2-4,4-2 0,-6 0 0,6 0-4,-6 0 0,2 0-8,-2 0-40,6 2 40,-6-2-4,-1 0-36,7 2 36,-6-2 4,0 2 4,-1-2 0,4 2 4,-6-2 0,6 2 0,3-2 8,-7 0 0,7 2 0,-3-2 52,-3 0-12,6 0-40,-4 0 4,7 0 36,-9 0-44,6 0 0,-6 0-4,9 0 0,-3 0 0,-4 0-60,4 0 52,-6 0-52,3 0 56,3 0-44,-4 0 40,4 0 4,-3 0-4,-3 0-40,6 0 48,-7 0 0,10 2-4,-3-2 4,-6 0 8,3 0-4,3 2 4,-4-2 4,7 0 36,-3 0 0,-3 0-36,3 0 36,-6 1-36,9-1 36,-10 0-40,10 0 0,-3 0-4,-3 0-4,-3 0 4,6 0 0,-3 0-4,2 0-4,-2 2 0,-6-2 0,6 0 4,3 0-4,-7 0 4,1 0-8,6 3-4,-6-1 4,2-2 4,-5 0 4,6 1 8,0-1 0,-1 0 56,-2 0-56,6 0-4,-6 0 4,2 0 0,-2 0 0,6 0-4,-6 0-4,3 0 0,2 0-4,1 0-8,-3 0-52,6 0 16,-3 0 36,-3 0 0,6 0-36,-3 0 0,3 0 0,0 0 36,0 0-72,0 0 24,0 0-24,0 0 24,0 0-12,0 0 24,0 0-12,0 0 0,0 0 0,0 0 48,0 0-84,0 0 12,0 0-16,0 0-32,0 0-36,0 0-12,0 0-36,0 0-52,0 0-80,0 0-28,0 0-12,0 0-108,0 0-292,0 0-664,0 0-84,0 0-1345,0 0-3751,0-1-2137,0 2 8657</inkml:trace>
  <inkml:trace contextRef="#ctx0" brushRef="#br0">30647 28808 4924,'0'0'2773,"0"0"-429,0 0-784,0 0-264,0 0-216,0 0-292,0 0-388,0 0-184,0 0 112,0 0-52,0 0-64,-28-8-56,19 8 5,6 0 3,-6 5 48,-7-2-12,7 3 24,-4-1 60,4 3 112,-3 0-12,2 0-40,1 0-12,3 0-24,-4-1-52,7 0-84,3 1-100,0 0-8,0-2-56,0-1-4,3 3 8,7-2 60,-1-2-24,0 0 16,1-4 20,-1 0-24,10 0-48,-7-4-12,-3 0 0,7-2-60,-10-2 12,10-1 44,-7 1-4,-6-2 0,6-1-80,-3 0 40,-2-3 36,-4 1-72,0-1-40,0 1-96,0-3 84,-4 0 4,-2 1 16,3-2 108,-3 1-72,-3 1 32,-4 0-12,7 1 48,0 2-64,0 1-8,-4 1-140,7 0-48,-3 5 124,3-1 24,-3 2-24,6 0 24,-10 2 28,7 0-68,3 1 4,-6 1-112,3 0-128,3 3-281,-3 1-335,3 2-228,-6 2-32,3-1-148,3 1-772,0 0-664,-7-1 19,7-1-323</inkml:trace>
  <inkml:trace contextRef="#ctx0" brushRef="#br0">32607 28849 5805,'0'0'3896,"0"0"-2232,0 0-548,0 0 8,0 0 132,0 0-740,0 0 188,0 0 1,0 0 15,0 0-76,-25 8-224,13-3-100,2 3 0,-2 1-24,-4 1 56,7 2 28,-3-1-24,2 1-28,7-3-24,-6 1-108,3-1 20,3 1-92,3-2-52,0 0 0,0 0 0,3-5 16,6 1 44,0 0 48,1-4 40,8 0-16,-5-2-8,2-4-40,-2-3-36,5 1-24,-5-2-96,-4 0 0,6-1-60,-12 0-36,10-3-84,-13 1 8,9-3-8,-9-1-124,0-1 4,0 1 44,0-2 72,-9 1 68,6-1 116,-10 2 60,4-1 36,-6 1-96,-4 2-24,7 3-36,-1 0-36,-5 4-76,2 3 4,4 1 8,-1 2 100,-2 0 52,5 0-76,1 2-64,9 0-60,-3 0-84,-3 0-160,6 0-52,6 0-320,-3 4-852,6-2-425,-2 2-331,5 1-1472,-3-3-1245,10 3 1993</inkml:trace>
  <inkml:trace contextRef="#ctx0" brushRef="#br0">32783 29048 11237,'0'0'3052,"0"0"-2228,0 0-816,0 0 408,0 0-40,-27 2 405,20-2 323,7 0-360,0 0-460,0 0-188,0 0 52,7 2-12,-7-2 0,12 2 180,3-2 88,-2 0 292,6-2-72,2 0-68,4-1-8,-9-2 140,8 2 120,-2-3-312,0 4-256,-7 0-128,4-2-112,-7 2-8,-2 0-140,2 1-20,3-1-24,-5-1 0,-7 3-100,6 0-104,-6-2-88,3 2 0,-2-1-4,2 1-44,-3 0-116,-3-2-156,0 2 168,0 0-336,0-4-1053,-3 4-1927,-3-2-1568,6 0-397</inkml:trace>
  <inkml:trace contextRef="#ctx0" brushRef="#br0">32935 28703 3892,'0'0'5401,"0"0"-3725,0 0-1032,0 0-180,-24 2 456,14 1 176,1 2-96,0 2-548,-4-1 228,4 3 21,-6 3 95,5 0-56,1-1-148,0 5-124,6-3-52,-7 1-112,10-1-36,0 1-132,3-1 20,4 1 16,5-4-88,-3-1-80,7-1 4,-4-5 8,-3 2-16,13-3 0,-13-2-16,10-2-32,-10-4 36,4 0-60,2-1 60,-5-1-40,-7 0 52,6 0 44,-3-2-44,-6-1-60,3 2-52,-3-4-68,0 2 56,0-2 16,0 1-40,0-1 0,-3-1-72,-3 4 60,3-1 4,-3 3 68,3 0 4,-7 3-64,1 0-124,-7 4 40,4 1 144,0 0 16,-4 0-104,7 3 16,-7 2 12,1-2-24,6 1 72,-1 2-12,1-2-12,6-1-148,-6-1-300,9 4-597,0-4-767,0 4-588,3-4-700,6 0-1241</inkml:trace>
  <inkml:trace contextRef="#ctx0" brushRef="#br0">32749 28563 2516,'0'0'2284,"0"0"-603,0 0 59,0 0 96,0 0-392,0 0-148,0 0-176,0 0-208,0 0-520,0 0 48,0-11 116,0 11 45,7 0-5,-7-2 12,0 2-152,0 0-136,0-1-60,9-2-64,-6 3-12,6 0-12,1 0 48,5 0 124,-2 0 156,8 0 132,4-2-108,0 2-76,-7 0-156,10 0-88,-6-1-132,-3 1-72,-1-2-8,4 0-112,-13-1-60,7 3-64,-4 0 4,-3-1-76,-5 1-24,5-2-40,-9 2-44,6 0-92,-6-2-68,0 2 140,0 0-36,-6 0-236,6 0-1045,-9 0-2043,5 2-1716,-5 0-93</inkml:trace>
  <inkml:trace contextRef="#ctx0" brushRef="#br0">32873 28531 4196,'0'0'2553,"0"0"-569,0 0-584,0 0 92,0 0-260,0 0-188,0 0-256,0 0-220,0 27-368,0-22 200,0 5 56,0-2 57,0 6 11,0-1 344,4 6 40,5 1-96,-9 5-80,9 0-28,-3 2-216,-3 0-112,7 0-108,-1 0-220,-3-2-48,-3-2 0,0 1-84,4-5-40,-4 0 52,-3 0 24,0-3-36,0-1 0,0-1 32,-10-1 52,7-3 8,0 0-8,-3-1 28,3-3-28,3 0-136,-6-2-192,6-2-172,-3-2-228,3 0-180,0 0 284,3-6-252,-3-4-2321,6 2-6368</inkml:trace>
  <inkml:trace contextRef="#ctx0" brushRef="#br0">30777 28757 3524,'0'0'2205,"0"0"-853,0 0 232,0 0 200,0 0 44,0 27-244,7-14-356,-7 0-588,0 2 205,0 1 163,0-1-192,0 1-324,3-2-100,-3-3-96,0 0-16,6-3-8,-6 0-40,3-5 12,-3 4 12,0-6-12,0 1-4,0-2 64,0 0 48,0 0 136,0 0 188,0-2-72,0-3-84,3-3-184,-3-4-104,0-1-64,6-3 0,-6-1-72,0-4-36,0 0-60,0-3-4,0 1 0,0 0-152,-6-2 60,6 0-108,-3 2 56,3-1 4,0 3 24,0-2 12,0 4 36,0 0-24,0-1 12,0 5 72,0-1 8,3 3 4,3-1 4,-6 7 8,0-1-12,0 2 0,0 3-48,3 0-12,-3 3-40,0-2-80,0 2-108,7 0-88,-4 2 12,-3 2 172,9 1 188,-3 3 0,3 0 0,1 2-4,-7-1-80,6 1 76,4 2 12,-4 0 0,-3-1 48,3 1-48,-6-1 4,7 1 0,-10-1-4,9 1 8,-9 0-8,0-3 0,0 1 60,0-1-52,0 1 40,0 0 12,-6-1 20,3 3-76,-7-2 52,7 1-44,-6-1 48,0-1-48,-7 1 0,7 0 40,3-1-52,-4-3-8,1 2 0,3-4 8,-3 2 0,-1-4 0,7-1-12,3 2-40,0-3-56,-6 0-156,6 0-64,0-3-148,0 0-376,6-3-232,-6 2-900,10 0-2033,-7 0-1539,-3 3 39</inkml:trace>
  <inkml:trace contextRef="#ctx0" brushRef="#br0">30532 29078 572,'0'0'2676,"0"0"-632,0 0-663,0 0-41,0 0 216,0 0-228,0 0-208,0 0-136,0 0-156,0 0-68,-31 6-104,31-6-452,0 0 184,0 0 32,0 0 17,10 2-89,-7-2 24,6 2 520,7-2 240,-4 0-276,10 0-208,3-4-16,-1 0 144,10-4 0,1-1-172,2 1-132,3-2-28,-3 5-32,4-1-124,-10 2-156,6 0-132,-6 2-104,-6 1-16,-10 1-72,4 0-72,-4 0-28,-2 0 52,-7 0 12,-3 0 32,6 0-8,-9 0-24,0 0 20,0 0 88,0 0 0,0 0-64,0 0-140,0 0-152,0 0-132,0 0-316,0 1 56,-6-1-560,3 2-2449,3 2-2815,-3 0 167</inkml:trace>
  <inkml:trace contextRef="#ctx0" brushRef="#br0">31218 28527 3556,'0'0'2725,"0"0"-1025,0 0-648,0 0 36,0 0 20,9 27-172,0-17 36,-6 1 48,7 5 4,-1-1-536,0 3 257,1 1 15,-1 0 48,3 2-156,-2 1-148,-1-1-160,6-2-24,-5 5-12,-7-3-28,6-1-60,3 2-40,-5 1 4,-4-1-48,3-1 32,-6 2 16,3-2-64,-3 0-36,0 3 16,0-3-88,0 2 72,0 2 48,0-2 52,0 2-76,-3 1-108,-3-4-64,6 4 64,-10-3 0,10 0-64,-12 0-8,12 0-16,-9-3-32,6-1 48,-4-1-24,-2-3 20,6 0 16,-3-3-12,3 0-36,-3-3-4,6 1-8,0-5-88,-4 1-108,4-2-52,0 0-84,0-2-148,0 0 96,0-2 48,4 0-152,-4 0-749,6 0-1755,-6 0-2940,3-2 775</inkml:trace>
  <inkml:trace contextRef="#ctx0" brushRef="#br0">31453 29174 4788,'0'0'3321,"0"0"-1017,0 0-1260,0 0-288,0 0 24,0 0-52,0 0-132,0 0-152,0 0-116,0 0-64,0 2-164,0-2 212,7 2 220,-4-1 105,-3 4 35,9-4 8,0 1-76,1 0-88,-1-2-52,9 0-60,-5 0-12,9 0-16,-7-4-72,4-2-60,-4 5-108,4-3-136,-4 0-56,-5 2-88,-7 0 12,6 1 20,-6 1-32,3-3 20,-3 3 100,-3 0 24,0 0 160,0 0-40,0 0-8,0 0-16,0 0-36,0 3-48,0 0 84,-3-1-88,-3 4-8,3 0-60,3-1-24,-9 3-36,9-2 44,-3 2 64,-4 2-72,4 1 72,-3-1 12,3 1-60,-3 5 56,-4-5-4,7 6 8,-6-1 12,0 0 0,6-1 108,-4 2 4,4-1-16,-6-1 0,3 0 16,3-1-28,-3-1 0,-4-1-12,10 0 4,-9-4-4,6 1 0,3-3-36,-3 1-36,3-2 72,0-2-32,0 2-40,0-2 60,0-1-60,3 2 132,-3-2 64,9 0 8,-6-1-24,7-1-56,-4 5-16,-3-5-24,6 0-12,-3 0-12,4 0-12,-4 0-52,3-2 4,7-1 0,-7 2-12,0 1-68,1-2-64,-7 2-168,6-2-172,-6 2-76,3 0-20,-3 0-64,-3 0-184,0 0-64,0 0-20,0 0-732,0 0-1329,0 0-3407,-3-2-885</inkml:trace>
  <inkml:trace contextRef="#ctx0" brushRef="#br0">31549 29342 9193,'0'0'2796,"0"0"-1616,0 0-352,0 0 272,0 0-636,0 0 232,0 0-11,0 0-61,0 0-104,0 0-264,0 0-120,-6-2-72,16 2 232,-4 0 208,6 0 144,4 0-24,-4 0-52,7 0 60,-1 0 48,-2-2-88,2-2-120,-2 2-196,2 0-192,-11-1-84,8 0-168,-6 1-12,1 2-52,-7-1-92,6-1-112,-3-2-136,-6 4 4,3 0-28,-3 0-100,0 0 60,0 0-116,-3 0-508,3 0-1385,-6 0-2827,-3 0-125</inkml:trace>
  <inkml:trace contextRef="#ctx0" brushRef="#br0">31785 28956 4988,'0'0'2357,"0"0"-645,0 0-600,0 0-196,0 0-116,0 0-148,0 0-88,0 0 8,0 0 64,0 0-16,0 0-232,22-6-148,-16 4 236,3 0 145,4 0 63,-1 2 220,4-2-240,2 2-232,-2-2-76,9-2-52,-7 2-24,4 1-84,0-1-112,-4-3-84,-5 4-104,5-1-152,-9 2-88,7-2-36,-13 2-60,3 0-88,-3 0 96,-3 0-128,0 0-248,0 0-313,0 0-343,0 2 216,-3 1-508,-6 0-2188,3 1-465,-4-3 1645</inkml:trace>
  <inkml:trace contextRef="#ctx0" brushRef="#br0">31856 29056 6585,'0'0'4248,"0"0"-2400,0 0-852,0 0-208,0 0-32,0 0-464,0 0 144,0 0 9,0 0 43,0 0 220,38 0 392,-29 0-276,10 0-224,-1 0-112,-5-2-40,8 0-68,-5 2-128,2 0-92,-5-2-148,5 2 28,-5 0-40,-4-1-108,0 1-40,1 0-80,-1-2-16,-6 2-208,3 0-132,-6 0-16,3 0-16,-3 0 76,0 0-352,-3 0-825,-3 0-1283,6 2-2988,-9-2-21</inkml:trace>
  <inkml:trace contextRef="#ctx0" brushRef="#br0">33308 28436 3040,'0'0'2461,"0"0"-481,0 0-436,0 0-368,0 0-312,0 0-196,0 0-244,0 0-332,0 0-80,0 0 76,0 0-12,9-2 80,-9 2 48,0 2 88,0 2 92,0-2 48,0 2 24,0 0 76,0 0-92,6-3-264,-3 7 64,-3-2 136,0-1-19,6 3 3,-3 0 88,4 2 308,-4-1-64,3 5-140,-3-1-84,0 1-100,6 2 8,1-1-20,-1 4 44,-3-2 12,-3 3-132,7-3-24,-4 3-76,-3-3-68,3 0 44,-3 1-36,-3-1-24,3-3-32,7-1-52,-10 3-8,0-3 4,9 1-8,-9-1 4,0 1 40,6-3-44,-6 1 0,3 0-8,-3-1 8,6-1-8,-6 1 8,0-3 4,0 1 8,0 1 0,0 2-16,0-4 8,0 2 32,0-1-32,0 1-4,0-1 0,0 1 8,-6 0-8,6-2-8,-3 1 4,3 1 0,0-1-68,-6 1 68,6-1 4,0 1-12,0 0 12,0-2 40,0 1 8,-3 1 0,3-1-36,0-1 72,0 2-24,0-2-12,0-1-36,0 1-4,0 0 4,0-3-4,0 3-8,0-2-12,-6 2-36,6 0 36,0-1-48,0 1 56,0 0-44,-3 0 44,-4-1 0,4 1-4,3 0-4,0-1-36,-3 1 44,3-2-8,0 2 8,-6-3 4,6 1 4,0 0 68,0 0 0,0 0-12,0 0-52,0-1 4,0 1 0,-3 0 36,3-1-36,0 2 36,0-2-36,0 1-8,0 0-4,0-3 0,-6 4-4,6-2-8,0 1 12,-3 0-4,3-1 4,0 1-4,0 0 0,-7 0 4,7-2 4,0 1 0,0 0 60,0-2-4,-3 1 0,3 0 0,0 0-12,0 0-40,0-1 40,0 2 0,0-2-40,0 2 40,-6-2-36,6 1 0,0 0-4,0-1-4,0 3 0,0-4 0,0 4 4,0-2 0,-3 0 4,3 0 36,0 0-40,0-1 44,-6 1-4,6 0-36,0 0 36,0 0 0,0 0-44,0-3 8,0 6 0,-3-4 36,-4 1-40,4 0 40,3 2-44,0-3 4,-6 2-4,3-2 0,3 3-4,-3-2 0,3 0-4,-6 0-4,6-3 0,0 4 4,-3-2-4,3 2-4,0-4 0,-7 3 0,7-2 0,0 2 0,-3-2-36,3 0 36,0 2 4,0-2 0,-6 1 4,6 1-4,0-2 4,0 0-4,0 4 0,-3-4-40,-3 0 44,6 4 0,0-5 4,-3 4-8,-3-2 4,2-1 4,4 2 0,0-2 0,-6 2 0,6-4-4,-3 4 0,3-2-4,0-1 0,0 1 0,0 1 0,-3-1 0,3-1 8,0 1 0,0-2 8,0 4 0,-6-2 0,6 0-4,0 0-4,0 2 0,-3-1-4,3 2-4,0-2 4,-6-1 0,6 2 4,-4 0-4,4 0-8,-6 0 4,6-1-4,-3 2-4,3-4 8,0 3 0,-6 0 4,6-2 0,0 0 0,0 2 0,-3 0-4,-3-3 0,6 4 0,0-4-40,0 1 44,0 2-8,-4-2-72,4 0 24,-6 0 0,6 2 52,-3-2-40,3 0 36,0-1-60,0 2 60,0-1-36,-3-1 36,3 1-64,0 0-8,0 1 0,-6-2-36,6 1-60,0-2-100,0 2-96,0-2-60,0 0-112,0 0-220,0 0-260,0 0 304,0-2-312,0-4-1433,0 2-4955,0-7-381</inkml:trace>
  <inkml:trace contextRef="#ctx0" brushRef="#br0">33602 29582 4272,'0'0'5401,"0"0"-3033,0 0-1088,0 0-392,0 0-88,0 0-500,0 0 240,0 0-72,0 0-55,0 0-113,6 2 0,-6 7 168,0 1 188,0 4-4,0 2-112,0-1-136,3 2-72,4-1-28,-4-3-48,-3-1 0,0-1-48,0-3-4,6 0-56,-3-3-40,-3 0-12,0-2 16,0-1-4,0 0 12,0-2 28,0 0 8,0 0 72,0 0 112,0 0 132,0 0 0,0-4-148,0 2-180,0-6-76,0 1-68,-3-5-60,3-3-24,0 0-48,0-7-12,0 1 0,3-4 8,-3-1-8,0-2 60,0 1 12,0-2 12,6 2 52,-6 2-64,0 2 68,0 3-4,3 5 8,-3 1 0,0 6-4,0 1 0,0 1-36,0 0 40,0 4 12,6-1-12,-6 0-56,0 0-80,4 1-20,2-2 0,-3 2 20,6 0 28,4 0 48,-4 2 0,6 0 60,-5 0-4,2 4-4,1-2-52,-4 4 48,0 0-36,0-1 40,-2 3-56,2 1 64,-6-1 0,0 0 12,6 2 100,-9-1-64,0 3 24,0-3-24,0 3-40,0-2 52,0 0 0,0 1-12,0-1 52,-9-1-28,6 1 0,0-2-12,-3-1-48,3 1 72,-7 0-24,4-3 0,-3 0 16,6 0-28,-7-1 0,1-2-36,0 0 0,-1-2-12,1 0-4,6 0-152,-3 0-28,-3-2-44,5 2 8,-2-2 76,3 1-64,3 1-116,0 0-140,0 0-204,0 0-308,0 0 252,3 0-768,7 0-857,-1 1-507,-3 1-2132,3 0-789</inkml:trace>
  <inkml:trace contextRef="#ctx0" brushRef="#br0">32700 29576 3788,'0'0'6445,"0"0"-4081,0 0-988,0 0-324,0 0-664,0 0 304,0 0 149,0 0 315,0 0-468,-31-10-380,21 13-112,1 1 4,0 2-4,-7 1-28,1 0-44,6 3 48,-4-2 60,-2 4 48,2-2 72,10 1-120,-3-1-84,3-1-64,-3-1 0,6 2-12,6-2-64,-3-1 80,3-1-80,7-2 112,-1-4 12,3 0-32,4-2-52,-7-4-40,10-2-4,-6-3 0,-4 1 4,0-4-8,-2 3-48,-1 0-24,-3-1 72,-3-2 0,-3-1-12,0-1-76,0 1 4,0-2 0,-3-2-88,-3 1-20,-3-4-16,-1 5 60,7 0 40,-6 2 104,-3 1 4,2 4 48,4 2 0,-6 3-48,-1-1-156,4 4-28,0 0 0,-7 2 28,7 0-88,6 0-88,-6 0-132,9 2 80,0-2-156,0 0-288,0 0-749,0 0-823,3 0-1528,6 0 1116,-3 0-369</inkml:trace>
  <inkml:trace contextRef="#ctx0" brushRef="#br0">32836 29447 7649,'0'0'3080,"0"0"-1256,0 0-508,0 0-140,0 0-444,0 0 109,0 0 31,0 0-156,0 0-416,0 0-216,0 0-48,0-4-24,0 8 40,6 4 292,-6 0 124,4 3 56,2 0 28,-3 2-104,3 0-120,-3 1-12,6-3-48,-5 0-72,5-1-88,0-1-36,0-1-12,1-2 40,-1-2-100,0 0 0,4 0-12,-4-4-40,-3 0-20,-3 0-84,7-2-16,-4 0 28,-3-4 60,3 0 12,-6-4-40,3 1 16,-3-1 12,3-3-16,4-1 20,-7-1 76,0 0-44,0-1 48,3 0 0,-3 5 0,6 1-12,-6 3-60,0 1 72,3 4 60,-3-2 60,0 2 4,0 2-16,0 0 12,0 0-32,0 0-88,0 0-76,0 2-92,0 4 168,0 1 180,0 5 64,0 3-84,0 3 8,0 4 52,-3-2 44,-3 1-92,3 5 8,3-3-12,-7-2 0,4 0-56,3-3-28,-3-1-12,3-1-60,0-5-4,-6-1 40,6-3-48,0 1-4,0-4-56,0 0-108,0-2-112,0 0-144,0-2-144,0 0-52,0 0-72,0 0-40,0-4-164,0-2-200,0 3-1853,0-4-5219,0 0 1087</inkml:trace>
  <inkml:trace contextRef="#ctx0" brushRef="#br0">32480 29257 1456,'0'0'2284,"0"0"-708,0 0-351,0 0-29,0 0 176,0 0-388,0 0-196,0 0-44,0 0-100,0 0-196,-16-2-128,16 2-28,0 0-64,0-2-88,0 2-128,6-2 92,-3 2 100,-3 0 0,0-2 60,7 2 64,-4-2 24,3 1-8,-3 1-332,3-3 252,-3 3 124,7-2 5,-1 2-33,0-1-48,-6-1 12,13 2 60,-7-5 84,-3 5-72,10-1-92,-4-1-44,-2 0-28,5 0-24,-6 0-60,4 2-28,-1 0-20,-3-2 20,1 2 4,5 0-28,-9 0-44,4 0-52,5 0 0,-5 0 0,-1 2 0,0-2 8,4 0 40,-4 2-36,3 0 0,-2 0-4,-1 0 4,0-2 36,1 1-36,2-1 0,3 3 36,-5-1 4,2 0-40,-3-2 60,4 0-60,-4 1 0,7-1 0,-7 0 36,0 0-36,-3 0 52,10 0-60,-7 0 0,1 0-4,-1 0-8,0 0-92,-6 0 52,7 0 36,2 0-72,-6 0 72,3 0-40,-5 0 52,5 0 0,-3 0 12,0 0 52,0 0 8,7 0-12,-4 0 0,0 0-8,1 0 8,-1-1-12,0 1-40,1-2-8,-1 0-4,0-1-8,1 3 8,-1 0 0,0-1 4,-6 1-8,10-2-52,-4 2-52,-3-2 16,-3 2-16,7 0 40,-4 0-24,-3 0 24,3 0 8,-6 0 4,3 0-12,-3 0 8,0 0 4,3 0-148,-3 0-96,6 0-112,-6 0-88,0 0-28,0 0 112,-6 0-312,3 0-785,3 0-2807,0 0-2717</inkml:trace>
  <inkml:trace contextRef="#ctx0" brushRef="#br0">27444 28496 3756,'0'0'1733,"0"0"-561,0 0 116,0 0 20,0 0-132,0 0-208,0 0-200,0 0-140,0 0-104,0 0-68,0 0-48,0-15-92,0 15-112,0 0-104,0 0-100,0 0-44,0 0-48,0 0 92,3 0 72,-3 1-20,6 2-52,-6 0 140,0 1 84,10 2-84,-7 0 136,3 2 200,-3-1 133,3 5-89,4-2 164,-7 1 120,6 0-192,-6 3-72,3-2-76,7 3-24,-7-2-72,-3 3-52,3 0-52,-3-1 16,4 0-60,-4 3-28,3-2-20,-3-2-100,0 2 12,3 0 12,-6 1 28,3-4-16,4 5-48,-4-3 24,-3-1-72,0-1 132,0 3-84,0-3 4,0-1 8,6 2-12,-6-1-48,0 1 0,0-3 72,3 3-72,-3-1-4,0-1 4,0 1 36,0-1 84,0 2-8,0-1-64,6-1-48,-6 1-4,0-2 40,0 3 0,-6-2-36,6 1 48,0-1-52,-3-1-8,-3 1-4,6 0-92,-10-1 84,7 0-72,-3-1 76,3 2 8,3-2 0,-3-1 8,3 1 0,-6 0-4,6-1-4,-3-1 0,3 2 0,0-3 0,0 3-8,-7 0-40,7-1 44,0 1 0,0-1-4,0 1 4,0 2-4,0 0 4,-3-1-60,3-2 52,-6 3 0,6 0 12,-9 1-12,9-3-36,-10 2 48,7-1-12,-6-1-36,9-1 0,-9 1-12,6-2 12,-4 0-24,4 0 0,-3-3 12,3 3 52,-3-2-44,6-1 48,-3 1 4,-3 0 4,2-1 4,4 0 4,0 0-8,0-1 0,-6 0 4,3 2 0,3 0-8,0-1 0,0 1-4,0 0 0,0 0 4,-3 2 0,3-2 0,0-1-12,0 3 4,-6-2 0,6 2 0,-3-3-4,3 1-36,0 2 40,-6-3 4,6 1 0,0 0 4,-4 0 4,4 0 0,-6 0 0,6-3 4,0 3 0,0 0 0,-3-2-8,3-1 0,0 2 0,0-2-12,0 1-36,0 0-72,-6-2-60,6-2-64,0 2-72,0-2-32,0 0-92,0 0-80,0 0-188,0-2-88,0-2 48,6-2-624,-6-2-4057,0 1-2876</inkml:trace>
  <inkml:trace contextRef="#ctx0" brushRef="#br0">27689 29489 1864,'0'0'8273,"0"0"-5957,0 0-1524,0 0-372,0 0 304,0 0-132,0 0 28,0 0-32,0 0-171,0 0-181,0 0-148,0-5 0,0 5 48,0 0 40,0 5 72,0-2 260,0 5 84,0 0-152,0 1 4,0 3 68,0 4 28,0-1-28,-3 0-40,3 1-168,0 1 48,-6 1-48,6-1-76,-3-1 52,3-3-52,-7-2-8,7 1-52,0-4-72,0-1-24,0-1-12,0 0 28,0-2-16,0-2 12,0 0 12,0 0-12,0-2 24,0 0 12,0 0 24,0 0 4,0 0 20,0 0 0,0 0-24,0 0-24,0 0-12,0 0 0,0-4-36,0 2-72,7-6-4,-4 3-68,-3-7-24,6 0-36,-3-1-12,0-3-60,3-3 12,-3-2 20,7 0-8,-10-5 12,6 4 120,-3-2 48,-3-1 12,6 6 72,-3-1 84,-3 3-24,7 1 64,-7 5 32,0 0-84,0 3-24,0 0-60,3 2 36,-3 2-24,0-2-12,0 4-60,0-1-12,0 1-72,0 0-24,6 2-36,-6-2-24,3 2-12,-3-2 12,9 2 36,-9 0 24,10 0 20,-7 0 4,3 0 12,3 2 16,-6 0 44,4 2 12,2-1 0,-6 4 0,6-2-12,-9 3-12,10-1 8,-7 3 4,3 0 0,-3-1 4,-3 1 8,6 2 0,-6-2-4,3-1-8,-3 1 0,0-1 0,0 1 0,0-2 0,-3 1 12,3-1 84,-6 0 16,6-3 20,-3 3-36,-3-2 12,3 0 24,-7 0 0,10-2 0,-9 1-24,6 0 12,-3-2 4,3-1-16,-7 2-36,4-2-24,3 0-44,-3-1-4,-7 2 0,13-3-8,-9 2-100,9-2-48,-3 0-4,-3 0-92,6 0-48,-3 0-12,3 0-40,0 0-68,0 0-88,0 0-120,0 0-124,0 0-256,0-2 56,0 2-236,0-3-1757,0 3-5467,3-3 707</inkml:trace>
  <inkml:trace contextRef="#ctx0" brushRef="#br0">26638 29236 980,'0'0'2268,"0"0"-472,0 0-607,0 0-317,0 0 8,0 0 120,0 0-96,0 0-128,0 0-120,0 0-52,0 0-24,-6 2 8,6-2-4,0 0-36,6 0-56,-3 0-12,6 0-328,1 0 212,2 0 240,4-2 245,5-3 343,1 2-392,3-1-224,-4 2 24,7-2 20,3 0-120,-3 2-220,0 1-88,3-1-32,-3 2-28,3-2 12,0-1 16,0 2 8,-3-1-24,3 0-8,-3 0 20,-6 0-12,6 0-12,-10 0-80,4 2 8,-7-1-60,-2 1-80,-4 0-92,-6 0-8,3 0-12,-3 0 20,4 0 28,-4 0-28,-3 0-104,0 0-176,0 0-116,0 0-116,0 0-112,0 0 244,0 0-200,0 0-648,0 0-1129,0 0-1715,0 0-132,-3 0 1507,-4 0-35</inkml:trace>
  <inkml:trace contextRef="#ctx0" brushRef="#br0">26914 29573 1772,'0'0'2244,"0"0"-615,0 0-313,0 0 228,0 0 112,0 0-328,0 0-236,0 0-188,0 0-128,0 0-116,0 0-436,0-1 204,0 1 100,0 0 13,0 0-17,0-2-16,0 2-184,-6 0-116,3-2-20,3 2 32,-10-3-8,10 3-64,-3 0 36,-3 0-12,-3 0-12,-1 0-4,7 0-44,-6 5-16,-7-3-8,7 4 8,3-3 28,-3 3 20,-7 2 52,7 2 24,-4-1-72,4 1-16,9-1-44,-3 1-80,-3 1 4,6-1 60,0 0-60,6-1-4,-3-1 52,6 0-48,10-2 112,-7-3-64,4-1-52,-1-2-8,4-2-8,-3-1-64,2-3-4,-5-2 28,-1-2 40,4 1 4,-7-1 4,0-1 8,-6-1 0,0 0-4,4-1-4,-7-1 0,0 1-40,0-2-104,-10-1 32,7-2 40,-3 4-52,-6-2 40,2-2 80,1 3 0,-7-3 0,10 7 0,-9-2-56,5 1-16,1 2 4,0 2-36,-4 3-64,4 1 12,9 0-36,-3 0-72,-3 2 24,3 2 8,3 0 4,0 0-128,0 2-328,0 2-608,0 4-125,0 0 445,3 3-132,-3 1-892,6 1-2108,-3-3-577</inkml:trace>
  <inkml:trace contextRef="#ctx0" brushRef="#br0">27022 29475 572,'0'0'6993,"0"0"-4205,0 0-1308,0 0-444,0 0 136,0 0-348,0 0 8,0 0 25,0 0 211,0 0-188,0 0-328,0-10-268,0 10-176,0 5-20,10 0 144,-7 4 208,6 4 232,0 0-64,1 2-184,-1 3-84,10-1-48,-7 1-4,4-4 4,-4 4-76,7-4-104,-7-1-112,3-3-4,-2 2-48,-4-7-32,4 3 0,-4-2-60,0-3-76,0-1-20,-2 1-64,-7-3 0,3 0-48,-3 0 36,0 0 48,0-5-120,0 0-308,0-3 24,-3 0-412,-4-3-1101,7-1-1003,-3 2-1188,-3 1-441</inkml:trace>
  <inkml:trace contextRef="#ctx0" brushRef="#br0">27208 29421 6201,'0'0'5244,"0"0"-3844,0 0-1096,0 0-72,0 0 352,0 0 228,0-27-408,4 27 48,-4-2-100,0 2-340,0 0-12,0 2-164,0 4 164,-4 2 228,4 5 213,0 2 307,-9 5 392,6 3-340,-3 0 20,-3 2-40,-1 0-84,7 1-188,-3-2-72,-6 0-96,5-3-72,4 0-52,0-3 40,-3-3-76,3-3-96,-3-1-72,6-3-12,-3 0-4,3-5-56,0 3-60,0-2-124,0-2-116,0-2-100,0 4-124,0-4-132,-7 0-224,7 2 48,0-2 56,0 0-536,0 0-2441,0-2-1615,7-2-1349</inkml:trace>
  <inkml:trace contextRef="#ctx0" brushRef="#br0">26945 29089 3892,'0'0'3305,"0"0"-981,0 0-1228,0 0-320,0 0 96,0 0 88,0 0-136,0 0-240,0 0-292,0 0-80,9-8-112,-6 8 40,4-2 312,5 0 169,-3 2 75,1 0 136,-1-2-240,3 2-184,7-1-52,-10-1 0,10-1 8,-7 3-56,7-2-40,-4 1 0,4 1-24,-7-2 132,10 0-96,-7 0-148,-2 2-72,-4-2-52,0 0 0,4 2-8,-4-2 0,-3 2-60,4-2-24,-7 0 24,3 2 0,-3 0-28,-3-2 16,9 2 0,-9 0 12,0 0-28,0 0-68,0 0-172,0 0-124,0 0-148,0 0-88,0 0 224,0 0-252,0 0-764,0 0-2573,-6 0-1311,3 0 207</inkml:trace>
  <inkml:trace contextRef="#ctx0" brushRef="#br0">27072 28902 1344,'0'0'2544,"0"0"-1464,0 0-792,0 0 49,0 0 287,0 0 120,0 0-44,0 0-64,0 0-76,0 0-44,0 0 156,12 8 104,-12-7-96,0 1-164,0 0-4,7-2-52,-7 4-12,0-4 60,0 2 24,0 0-40,0-1-276,3 2-28,-3-1 88,0 0-12,0 1-40,0 0-32,0 0 37,6-1 19,-3 2-12,-3-2 0,0 1-72,0 2-40,0-2-64,0-1 40,6 4-88,-6-4 48,0 4 4,0-2-64,0 2 12,0-3-12,0 3 0,0 0 0,0-2 4,0 2 0,0-1-4,0 0-12,0-2-64,0 1 64,0 0-36,0-2 0,0-2 44,0 4-72,0-4-24,0 2-48,0-2-140,0 0-148,0 0-229,0 0-379,0 0-568,0 0-180,0 0-572,0-4-1789,0 2-611</inkml:trace>
  <inkml:trace contextRef="#ctx0" brushRef="#br0">27128 28509 1604,'0'0'2648,"0"0"-695,0 0-509,0 0-224,0 0-108,0 0-208,0 0-132,0 0-452,0 0-116,0 0 56,0 0 32,0-17-36,0 15-28,0 0-48,0 2-52,-6-1-28,6 1-36,0 0 12,0-2-12,0 2 12,0-3-64,0 3 0,0 0-4,0 0-4,0 0 0,0 0 4,0 0-4,0 0 4,0 0 4,0 0 80,6 3 20,-6-1 28,0-2 24,0 1-36,0 1-16,3 0 28,-3 2 112,0 0-88,0 0 224,0 1 28,6 1-111,-6 2-93,0 0 24,0 2 100,0 1 112,0 0 208,0 3-164,0-1-160,0 1-96,0-1-16,0 3 0,0 0 24,0-3-60,0-1 24,0 1 12,0-1-24,-6 0 84,6 1-100,0-2-44,-3 3 32,3-1-20,0 1 56,-6-1-20,6 5-64,-3-4-12,3 1-24,-7 0-20,7 1-52,-3-3 0,3 1 32,0-1-44,0-1-60,0-2-16,0-1 72,-6-1 0,6-3 4,0 2 0,0-4 0,0 1-72,0-2-72,0 0-12,0-2-4,0 0 28,0 0-28,0 0-56,0 0-128,0-2-104,0-1-276,0-2-96,0 0-476,6-1-2473,-6 0-903,0 2-349</inkml:trace>
  <inkml:trace contextRef="#ctx0" brushRef="#br0">27022 28463 1548,'0'0'4185,"0"0"-2041,0 0-404,0 0-516,0 0-132,0 0 12,0 0-136,0 0-172,0 0-444,0 0-148,0 0-92,0-2 16,4 6-4,5-1 64,0 0 156,-3 3 181,7-2 295,-4 2 120,13-5-228,-7 3-124,4-4-36,3 0-112,-4 0-124,1-2-160,-4 0-144,4 1-12,-4-4 0,-2 4-156,-4-3-100,0 1-24,4 2 0,-7 1-88,-3-2-148,-3 2-72,0 0 144,0 0-88,0 0-200,0 0-369,0 2-399,0-2-652,-3 4-1120,-3 0-1585</inkml:trace>
  <inkml:trace contextRef="#ctx0" brushRef="#br0">25026 28477 2480,'0'0'2356,"0"0"-659,0 0-401,0 0-48,0 0-316,0 0-212,0 0-100,0 0-96,0 0-100,0 0-88,0-6-56,0 6-40,0 0-60,0-2 12,0 2 12,0 0-28,0 0-8,0 0-32,0 0-44,0 0-92,0 0-56,0 0-84,0 0-52,0 2 68,0 0 124,0 2 4,6 1 148,-6 1 152,3-2-52,3 4 4,-3 0-32,6-1-108,-2 1 272,-4 0 92,-3-3 37,9 5-105,-9-2-76,9 1-16,-5-1-32,-4 2 32,6-1-36,-3-1-12,-3 2 0,6-2-40,-6 1-24,3-1-36,-3 2 12,6-1 36,-3 1-60,-3 0-16,7-3 4,-4 3 0,-3 0-52,3-3-48,3 1-36,-6 0 76,3 0-16,6 0-24,-9-3 12,7 3-56,-4 0 4,-3-2 80,6-1-76,-6 3 36,3-2-36,3-1-4,-6 0 0,3 0 0,-3 1 52,7 0-60,-7-1 4,3 1-4,-3 1 48,0-2-36,0 3 52,0-1-52,0 0 72,3-2-12,-3 4 0,0-2 4,0 0-16,0-1 0,0 0 0,0 2-48,0-2 0,0-1-4,0 3-8,0-2 0,0-1 4,0 3 0,0-2 80,0 0-72,0-1-12,0 0 0,0 0 4,0 1 8,0-2 36,0 2-40,0-3 4,0 5 36,0-2-40,0 0 4,0 1 84,0-1 0,0 2-96,0 0-12,0-3 0,0 3 8,0 2 0,0-3 4,6 1-8,-6 0 0,0 0 4,0-3-4,0 3 8,0 0 4,0 0 4,0 0 4,0-3-4,0 1-4,3 2-4,-3-2 8,0-1-8,0 1 4,0 2 4,0-4 0,0 2-4,0-1 4,0 1-8,0-2 0,0 0 4,0-1 0,0 4-4,0-4-4,0 1 0,0 0-4,0 2 0,0-3-4,0 2 4,0 0 8,-3-1-4,3 2-8,0 0 0,0-2-36,0 1 40,0 0 0,0 0-4,0 1 12,0-2 48,0 2-48,0 0-12,0-1 0,0-1 8,0 2-4,0-2 0,0 1 4,0 1 0,0-2 4,0 2 0,0 0 0,0-1 0,0 1-8,-6 0 8,6 0 4,-3 1-4,3 0-4,0 0 0,0-1-8,0 0 0,0 2-48,0-5 12,-3 5 0,3-2 48,0-1-4,0 1 0,-7 0 4,7 0-4,0 0 4,-3-3 4,3 3 4,0-4 0,-6 4 0,6-2 0,-3 0 0,3 0-4,-6 0 0,6-1 4,0 4-8,-3-4-4,-4-1 0,7 2-8,0 0 4,-3 0-4,-6 1 0,9 0 0,0-2-40,-6-1 44,3 4-4,3-3 4,0 2 4,-3-2 0,3 3 0,-7-2-4,7 0-4,0 0-36,-3-3 44,3 6 0,-6-4 4,6 1 0,0 0 8,-3-2-4,3 2 44,-6-1-44,6 2 8,-3 0 0,-3-1 36,6 0-40,0 0 8,-10 0-4,7 0 36,3 1-48,-6 0 4,3 0-4,0-1 0,-4 2-4,7-2 4,-3 1 0,-3 1 0,3-2 0,3 2-8,-6-2 8,6 0 4,-3-1-4,3 2-12,0-2-40,-6 1 40,6 0-36,0-2 40,0 2-52,0-2 60,-4 1-4,4 0 4,-6-1 0,6-1 4,-3 1-4,3 0 0,0 0-48,0 0-84,0 0-52,0 0-24,-6-2-60,6 0-156,0 0-64,0 0-28,0 0 88,0 0-52,6-2-260,-6-2-941,3-2-2431,7-2-732,-10 3 347,6-3 1641</inkml:trace>
  <inkml:trace contextRef="#ctx0" brushRef="#br0">25305 29442 836,'0'0'5157,"0"0"-2793,0 0-872,0 0 4,0 0 232,0 0-240,0 0-592,0 0 0,0 0 113,0 0-21,-7-7-272,7 7-212,0 0-148,0 0-100,0 0-60,0 0-52,7 0 4,-7 0 48,3 0 48,6 0 36,-6 0 48,6 0 24,1 0-64,-4 0-8,3-2-24,1-1-88,-7 2-100,6 1-68,3-2-48,-2 0-12,-4 0 12,-3 0 36,6 0 0,-3 0 4,-2 2 4,5-2 4,-9-2 12,3 4 48,3 0-60,-3 0-4,-3-2-68,0 2 8,0 0-20,0 0 12,0 0-48,0 0-24,0 0-4,0 0 28,0 0-28,0 2 36,0 2 112,0 0 8,0 2 64,-3-1-64,-3 3 56,3 2-60,3-2 8,-9 1 0,9 1 72,-4-1-72,-2-1 48,3 2 0,-3-1 0,3 4 64,-3-4-28,3 1 24,-4-1-36,-2 1 4,6-2 8,-3 1-12,3-1 12,0-3-12,3 3 12,-7-3 16,4 0-40,3-1-12,-6 0-12,6 0-40,-3 0-4,3-1-4,0 0 0,-6-2 0,6 3-8,0-4-4,0 4-36,0-2 40,0-2 0,-3 2-4,3 0 4,0-2 0,-7 2 4,7 0-4,0 0 4,0-2-4,0 0 0,0 0-76,0 1-4,0-1 76,0 0-48,0 2 48,7-2 12,-4 3 4,-3-3 68,6 1-24,-3-1 28,3 0 8,-3 2-24,7-2 12,-7 0-24,3 0 0,3 0 0,-6 0-40,7 0 0,-4 0-4,-3 0 0,3-2 4,3 2-4,-5 0-4,-1 0-4,3 0 0,3 0-44,-6-1-12,7 1-72,-4-3-76,3 3-80,0-2-76,-6 1-156,7-1-196,-7 0-184,3 0-56,3 0-136,-5-2-1145,-4 0-3423,0 4-1085</inkml:trace>
  <inkml:trace contextRef="#ctx0" brushRef="#br0">25329 29529 3844,'0'0'1861,"0"0"-1065,0 0-120,0 0 776,0 0 336,0 0-92,0 0-352,0 0-356,0 0-504,0 0-108,0 0 140,-3 0 165,3 0 315,0 0 80,0 0-288,0 0-176,0 0-64,0 0 0,0 0 0,0 0-84,0 0-140,0 0-68,0 0-52,0 0-32,3 0-64,-3 0-36,0 0-60,7 0 36,-4-2 0,3 2-36,-3 0 0,6-2 52,1 2 8,-1 0-12,0 0 12,1 0-12,-1 0-12,3 0 0,-2 0 24,-1 0 24,3 2-32,-2-2-60,-1 2-4,0-2-52,-3 0-20,-3 0-36,4 0-36,-4 0-184,-3 0-144,3 0-60,-3 0-100,0 0-108,0 0-164,0 0 244,0-2-252,-3 0-1377,3-2-3087,-3 2-1409</inkml:trace>
  <inkml:trace contextRef="#ctx0" brushRef="#br0">25760 28988 1184,'0'0'2540,"0"0"-543,0 0-541,0 0-92,0 0-120,0 0 4,0 0-116,0 0-132,0 0-124,0 0-140,0 0-436,0 0 28,0 0 52,0 0 8,0 0-35,0 0-53,0 0-76,7 0-100,-7 0-48,3 0 36,6 0 24,7 0 360,-4 0 332,7-2-44,-1 1-220,4-1-176,6-2-144,-7 2-96,1-2-52,3 0-8,-3 2-88,-4 0-84,-5 1-36,2-2-28,-2 3 52,-4-2-12,0 2 8,-6-1 16,4 1-16,-7 0 16,3 0 0,-3 0-28,0 0-48,0 0-48,0 0-160,0 0-160,0 0 136,0 0-152,0 0-276,0 1-1001,0 1-1347,-3 1-1540,3 0-141</inkml:trace>
  <inkml:trace contextRef="#ctx0" brushRef="#br0">25844 29131 3188,'0'0'2385,"0"0"-473,0 0-448,0 0-132,0 0-104,0 0-116,0 0-168,0 0-192,0 0-220,0 0-344,0-3 24,0 3 40,0-2 52,0 2 8,3-3-7,-3 3-29,6 0-40,-2 0 28,-4 0 132,9 0 72,-9 0-20,9 0-68,-6 0-48,3 0-12,4 0-28,-1 0 28,0 0 20,4 0 40,8 0 56,-5 0-20,6 0-52,-1 0-64,4 0-68,-9 0-76,9 0-72,-7 0-84,-5 0-44,5 0-16,-5 0-36,2 3 12,-6-3 12,-6 0 8,7 0 16,-7 0-24,3 0 0,-3 0 0,-3 0-12,0 0-4,0 0-44,0 0-88,0 0-84,0 0-132,0 0-88,0-3-124,0 3 108,0-1-372,0-3-1845,-3 0-2243,-3 2-1657</inkml:trace>
  <inkml:trace contextRef="#ctx0" brushRef="#br0">26808 28780 8705,'0'0'3020,"0"0"-1420,0 0-1040,0 0-192,0 0 124,0 0-264,-31-10 228,22 10 32,0 0-7,0 0-157,-1 6-36,1-2 60,-3 2 112,-1 2 96,-2 1-4,2 3-12,-5-1-48,8 3-100,-2-3-64,3 3-60,-1-2-48,4-1-88,6-2-120,0 4 0,0-2-8,6-1 8,4-3 88,2 1-52,-3-3 12,10 0-52,-7-3 52,7-2-12,0-7 4,-1 2 8,1-4-52,-7-4 4,7 0-12,-7-2-8,-3-1-92,1 1-32,-1-1 0,-9-1-52,0-2-48,3 0-60,-3-1 36,-3-1 0,0 0 84,-3 0 112,-4-1-40,1 1-44,-3 2 144,-4 0 64,10 3-16,-9 2-48,2 3-48,-5 3-88,8 0 88,-2 1-24,3 3 64,-7 0-80,13 2-96,-6 0-48,-1 2 36,10 0-88,-3 0-172,3 0-352,-6 0-1009,6 4-887,0 0-1868,0 0 427,0 0 1185</inkml:trace>
  <inkml:trace contextRef="#ctx0" brushRef="#br0">27162 28687 560,'0'0'4716,"0"0"-2439,0 0-617,0 0-560,-25-15 60,16 13-8,3 0-116,-4 0-200,1 0-456,0 2 36,-4 0 12,4 2 24,-3 2 13,-4 2 35,7-1 256,-4 5-16,1-1-124,-3 4-64,5-4-76,1 2-144,6 1-152,-6 2-44,9-3 8,0 0-8,0 3-4,9-2 4,0-3-28,0 4 12,4-4-44,-1-1-4,7-3 60,-1 0-120,1-4 76,3-1-40,3-1-36,-7-4 36,4 0-48,-10-1-60,4 0-40,-7-2-20,-3-2 48,0 5-24,-2-4 8,2-1-8,-3-1-36,-3 0-52,0 2-12,-3-3-48,-3 1 28,2-1 116,-5 2 16,6 0-100,-12 1 24,5-1 100,1 4 60,-10-1-48,7 1-28,0 2-20,-4 2 24,-6 0-4,13 2 68,-3 0 4,-4 0-56,7 0-88,0 2-84,5-2 60,-2 2-24,3 0-212,3-2-224,0 2-572,3 0-1141,3 0 737,-2 2-72,5-2-1336,0-1-2393</inkml:trace>
  <inkml:trace contextRef="#ctx0" brushRef="#br1">26545 32682 3356,'0'0'2153,"0"0"-529,0 0-208,0 0 60,0 0-252,0 0-220,0 0-188,0 0-140,0 0-192,0 0-56,0-2-12,0 2-100,0 0-128,-3 0-24,-3 2 36,3 2 52,-4 2-252,4-1 281,0 1 91,-3 0 40,3-1 48,-3 5-4,3-2-120,-4 2-68,-2-1-68,9-1-28,-3 2 24,-3-3-36,3 3 8,3-2-8,0 0-24,0 0 24,0-1-16,3-1-44,6 0 8,-9 0 28,6-3 32,-3 1-44,7-2 60,-1-2-16,0 0 16,1 0-28,2 0-60,-3-4-20,7-1-28,-7-1-36,3 0 28,-2-1-40,2-1-72,-3 0 0,1 0-4,-4 0 72,3 0-8,-6 1-72,-3 0 12,0-1-12,3 0-4,-3 2-8,0-2 12,-3 0-4,3-2-56,0 5-4,-9-3-32,6 2 8,-3-2-24,-4 5 48,1-1 16,-3 0 8,2 2 40,-2 1-4,3-2 80,-7 3-4,7 0 4,-10 3-40,13-2 40,-9 3-4,5-2 12,1 2 4,6-1 8,-6 2-12,2-2 0,4 3-4,3-2-4,-3 2-44,-3-3 48,6 5-40,-3-2 44,3 1 0,-6-4 4,6 3 84,-3-1-40,3 0 36,-7-2 16,7 3-16,-3-2-8,-3 2 8,6-3-24,0 2 52,-3 0 8,3-1 40,0 2-24,0 1 20,3 0 28,-3 0 12,9-1-4,-9 1 40,10 3-24,-4-2-40,3 1 16,-6 1 8,0 2 100,4 0 36,2-1-124,-6 3-84,-3-3-60,0 2-52,0 1 64,0-2-68,0-1-4,0 1 52,0 0-48,-3-3-4,-3 1-12,3-1-40,3-1-20,0 2 24,0-4 36,-7 2-108,4-3 24,3 1-48,0-2 8,0 2-32,0 0-100,0-3-8,0-1-80,0 2-32,0-2-112,0 0-196,0 0-272,0-2-460,0 0 244,3 0-1353,4-4-4195,-7-4-521</inkml:trace>
  <inkml:trace contextRef="#ctx0" brushRef="#br1">27196 32207 5216,'0'0'3057,"0"0"-665,0 0-976,0 0-228,0 0-68,0 0-160,0 0-384,0 0-436,0 0 140,0 0 5,0 0 27,3 4 48,0 3 224,3 3 392,-2 4-264,5-1-172,-3 3 20,-3 3 36,6 0-12,-2 3-40,2-1-72,-6 2-108,0-2-36,3 3-40,4-3-44,-7 0-64,6-2-36,-9-2-12,9-1-12,-2 0-24,-4-3-32,3-1 8,-3-3-12,-3 1 0,9 0-56,-9-2-4,0-1 0,3-1 0,4 0 0,-7-1-12,3-1 0,-3 0 4,0-2 4,0 0-8,0 0 0,0 0-48,0-2 52,0 0-4,0 0 12,0 0 8,0 0 52,0 0-48,0 0 60,0 0 20,0-4-92,0-4-168,6-1-64,-3-7 40,3-1 0,-3-3-48,7-3-52,-1-4-68,0-2-4,1 0 84,-1 0 136,-6 1-24,6 1 68,-3 3 16,4 3 72,-7 2 4,-3 3 0,6 2-64,-3 1 12,-3 4 52,0-1 4,0 4 0,3-2-4,3 5-64,-6-3 60,0 4-64,0-2 28,0 0 36,4 2 0,2 0 0,-6-2 4,3 2 4,-3 1 4,0 1 4,0-5 56,0 5-52,0-2-8,0 2 0,0-1-4,0 1 4,0 0-12,0 0-108,0 0-40,0 0-20,0 0-28,0 0 64,0 0 92,0 1-8,-3-1 48,3 2 0,-6-2 12,6 3 12,-4-3 36,4 0 16,0 0 20,0 0 24,0 0 28,0 0 8,0 0-96,0-3 0,0 3-36,-6 0 76,6-2-76,-3 1-4,3 1-8,-3-2 0,-3 2 0,3 0 0,-3 0-8,-4 0 0,1 0 0,6 0 0,-6 2-68,-1-1 28,1-1-12,0 2 0,-1 1 48,1-1-48,-3-1 12,2 1 48,-2-2 0,-4 2-4,7-2 4,0 0 0,-4 0 12,1 0 48,-4 0-52,7 0 52,0 0-12,-4 0 12,4 0 0,-3 0 4,2 0-4,4 0-12,-3 0 0,0 2-48,6 0-8,-7 0-64,10 0 12,-3 0 52,-3 0-68,6-2-8,0 2-60,0-2-52,0 0-12,0 2 112,6-2 88,-3 0 8,7 0-72,-1 0-136,0 0-108,0 0-260,-5-2-344,5 2-116,0 0-801,-9 2-883,9-1-1892,-9 4-1021,4-2 2601</inkml:trace>
  <inkml:trace contextRef="#ctx0" brushRef="#br1">27128 32039 1316,'0'0'2948,"0"0"-851,0 0-457,0 0-88,0 0-348,-25 10-228,25-8-140,-3 0-108,-3-2-80,6 0-80,0 0 16,0 0 32,0 0-112,6 0-327,-3 0 135,-3 0 88,6 0-28,4-2 0,-7 0 72,12-1 248,-2 2 56,-1-1-188,7-2-144,-1-2-148,10 2-96,-6 1-16,-4-4-68,10 4-76,-6-1-12,0 0 0,-7 1-64,4 0-44,-7 3-12,1-2-4,-4 2 76,0 0 48,-3 0 0,-2 0 0,-4 0-4,6 0-8,-6 0-84,0 0 20,0 2 16,0-2 56,0 3 4,0-2-4,0 1-4,0 0-52,0 0-40,0-2 28,0 2 12,0-2 52,0 0 8,0 0 8,0 0 52,-6 0 0,6 0 16,0 0 8,0 0-24,-4 0-12,4 0 28,-6 0 20,6 0 52,-3-4-40,-3 2-24,6-1-84,-9-4 8,9 1 80,-10 1-88,7-3-88,-6-1 84,9-1-4,-9 1-40,6-4 40,-4 2-52,4 1 8,-3 1 52,6 1 72,-3 2-68,-3 2-4,6-2-84,0 5 72,0-1-52,-3 2-8,3-2-48,0 2-148,0 0-200,0 0-252,0 2-276,0 0 276,0 2-324,0 1-845,3 3-695,-3 0-2048,0 1-1597</inkml:trace>
  <inkml:trace contextRef="#ctx0" brushRef="#br1">23286 33910 2584,'0'0'6301,"0"0"-4077,0 0-1248,0 0-348,0 0 24,0 0 8,0 0-64,0 0-144,0 0-184,0 0-132,3-4-8,-3 4-40,0 0 48,0 0-60,0 0 12,0 2-40,0 2 208,6-1-91,-2 5 307,-4 0 188,3 3-128,3 2-124,-6 1 48,3 2 108,6 0 12,-9 1-212,6-1-180,-2 0 96,5-2-120,-3 2-40,3-5-24,-6 1 16,7-3-108,-1-1 104,-6 0-48,6-2 0,1-2-8,-4 0 44,-3-2-36,3-2 36,-3 0-20,7 0 32,2 0-36,-3-5 0,-2 2-24,2-3-48,3-2-48,-2 1-36,2-3-36,-3 0 8,1 3-20,-1-3-40,0 0-32,0 0-52,1 2 96,-10-1 52,9 2 64,-6-1 44,-3 2 8,0 0 112,0 2-108,0 1 112,0-1-76,0 2-44,0 0-4,0-1 0,0 2-4,0 1-68,0 0-40,0 0-32,-3 0-112,3 0-24,0 0-88,0 1-120,0 4 44,0 1 212,3-1 232,-3 5 140,6 2 32,4-3 24,-7 3-48,6-1 180,-3-1-108,0-1-172,4 1 16,-1-2-16,0 0 12,1-1-56,5 0 60,-12-4 20,10 1-72,-4-4 148,0 0-40,1 0 4,-1-4 8,0 1 4,1-5-28,-7 0 36,6-2-32,-9 1-4,9-5-12,-9 1-44,0-1-52,6-1-48,-6-3 44,0 3-4,4-3-96,-4 1 104,0 1 4,0 1 44,0 3-48,0 1 60,0 1 40,-4 2-76,4 1-24,-6 1-8,6 0 8,0 3 96,0 0-92,-3 1-4,3 1-84,-6 1-40,6 0-32,0 0-88,0 0-84,0 0-76,0 0-60,0 0-48,0 0-128,0 0-112,0 0-76,0 1 216,0 1-469,0 1-675,0 0-636,0 1-900,0-2-1769,0 2 1913,0-23 3148</inkml:trace>
  <inkml:trace contextRef="#ctx0" brushRef="#br1">23916 33784 2736,'0'0'2356,"0"0"-1167,0 0-893,0 0 276,0 0 340,0 0 60,0 0-208,0 0-172,0 0-112,0 0-248,0 0-104,3-7-12,-3 7 64,0 0 164,0 0 56,6 3-16,-6 0 24,0 0 76,0 2 88,3 0 60,-3 4-12,0 4 56,0 0 93,6 2-333,-6 3 232,3 1 112,-3 2-152,0 1-80,6-3-132,-6 2-72,0-2-76,4-1-36,-4-3-52,6-2 52,-6-1-24,3-2 8,-3-2-140,0-3 80,6 1-48,-6-4-48,0 0-48,0 0 88,3-2-16,-3 0 12,0 0 60,0 0 64,0-2 68,9-2 52,-9-2-160,10-3-136,-7-1-44,6 0-48,0-4-108,1 3 72,-4 0 72,0-3-36,0 4 40,4 2-76,-7 1-28,3 1 28,-3 0 12,-3 3 20,0 1 48,0 2 4,0-3-60,0 3-84,0 0-88,0 3-144,0-1-84,6 4 460,-6-1 0,3 5 144,-3-1 4,7 3-40,-4 2 184,3-1-40,-3-1-180,0-1 40,3 0-28,4 0 48,-1-4-72,-6 1-12,6-2 0,-3 0-36,-2-3-4,2-1 56,-3 0-52,-3-2 36,6 0-48,-6 0-196,0 0-32,3-2-112,-3-1-276,0-2-272,0 2-612,0-5-1228,0 0-257,-3 3-5371</inkml:trace>
  <inkml:trace contextRef="#ctx0" brushRef="#br1">24210 34009 1760,'0'0'5641,"0"0"-3397,0 0-812,0 0-108,0 0 40,0 0-224,0 0-120,37-5-103,-27 4-417,-1 1 156,3-2 196,1 0-188,-4-1-312,0 2-168,1-3-48,-1 0 0,0 0 8,4 1-96,-7-3-36,-3 1 52,3 0-52,-3-1 84,-3-2 0,0 3-48,0-1-48,0 0 0,0-1-8,-3 1 8,-3-2-52,3 2 44,-6 2-4,-1 1 0,-2-2-108,3 5-52,-7 0-60,7 5 60,-4-2 72,1 5 100,3 0 120,-1 3 16,4 1 36,3 0 120,-3 3-24,6-1 72,-3 0 24,3 2-24,0 0-96,3-3-12,3-1-100,-3-1-24,3-1-48,4-4 36,-1-1-20,-6 0 20,9-2-12,-2-3-12,5 0-12,-2 0 0,-4-3-60,0-2-48,4 2-324,-4-1-176,0 2-180,1-2-136,-4 3-212,-6 1-620,0 0-565,0 0-731,0 0-5001</inkml:trace>
  <inkml:trace contextRef="#ctx0" brushRef="#br1">24576 34010 6321,'0'0'2520,"0"0"-1392,0 0 44,0 0 268,0 0-244,6 27-420,-6-23-120,0 2-64,0 0-88,0-2-139,0 0-53,0-1-76,3 1-40,-3-1-132,0-2 160,6 1 24,-6 0 24,0-2 12,4 2 144,-4 0 112,0 0-84,0 0-40,0-1-88,0 4-84,0-2-48,0 2-28,0 0-68,0-1-96,6 0 4,-6 0-8,3-1-4,-3-1-4,0 0 8,0 1 48,0-3 72,6 0 64,-6 0 104,0 0 212,0-3 236,0-1-84,0-2-276,0-3-148,0-1-96,0-3-36,-6-1-8,6 1-88,0-3-52,-3-1-116,-3 1-60,6-1 24,-4 2-16,-2 1-8,3 1 36,3 3 84,0 1-52,-6 3 40,3 0 108,3 2-60,0 2 0,0 0 64,0 2 8,0-2-12,0 2-100,0 0-92,3 0-28,3 0 112,-3 0 120,7 0 0,-4 2 84,3 0-72,0 2 52,1-2 16,-7 2-80,9-1-8,-2-1-4,-1 3-48,0-4-4,-3 1-8,-3-2 0,7 2-12,-4-2 24,-3 0-40,-3 0-44,0 0-52,3 0-92,-3 0-188,0 0-316,0 0-572,0 0-704,0 0 355,0 0-2639,0 0-3501</inkml:trace>
  <inkml:trace contextRef="#ctx0" brushRef="#br1">24768 33982 6765,'0'0'4052,"0"0"-2652,0 0-468,0 0 188,0 0 168,0 0-255,0 0-633,0 0-228,0 0 116,31 0 8,-21 1 40,-1 1 256,3 0 388,4-2-332,-7 0-232,3 0-88,-2 0-36,2 0 0,-3-4-48,7 1-36,-7-2-40,1-2-24,-7 1-8,6-1-16,-6-1-48,3-2 24,4 2-32,-7-1-64,-3 1 4,0-2 36,0 1-36,0 1 8,0 0-12,-10 0-76,7 5-140,-6-2-160,-3 5-60,-4 0 60,-3 6 144,7 0 60,-7 4 136,7 1 36,3 1 8,-1 2 308,1 1 88,0 3-52,9 1 36,-3-2-124,3 3 40,0-3-76,0 0-56,3-3-52,0-3 24,3-1-12,7-3 16,-7-1-28,-3 1 36,6-6-24,0 1-24,-2 0 36,-1-2-36,3 0-32,0-2-32,1-1-44,-4 0-256,-3-1-176,3 3-148,-3-4-60,4 4-112,-7-1-208,0 2-504,0 0-1112,-7 0 455,4 0-4947,-3 2-941</inkml:trace>
  <inkml:trace contextRef="#ctx0" brushRef="#br1">26396 34219 5108,'0'0'3289,"0"0"-637,0 0-1344,0 0-488,0 0-20,0 0 100,0 0-132,-12-27-188,5 23-191,-2 4-389,0-2 152,-4 2-56,4 2 20,-3 2 20,-4 2-24,7 2 48,-10 1 100,7 1 0,0 1 36,2 1 88,-8 2-52,8 0 0,1 2-24,0 0 108,-1-1-24,1 3-88,-3-2 24,6 0-36,2 2-60,4-1-12,-3-1-40,3 1-84,0 1-20,3-1-4,7-2 0,-1 2 48,3-3-48,-2-1 4,8 1-76,1-4 12,0-1 0,-1-3 60,-2 0-68,8-4 44,-2-2 24,-3 0 0,2-6 52,4-3-40,0-3 48,-6-2 0,2 0-48,4 0-84,-6-4-4,-7 3-68,10-5-48,-13 3 12,7-1-36,-13-1 8,6 2 52,-3-1 36,-6 1-24,0 1 0,0-1-28,0-1-80,-6 4-4,3-2-8,-3 0-28,-3 1-24,5 1-32,-11 3 20,3 0 120,2 3-48,-2 0 4,-7 4 20,1 2 60,-1 2 16,0 2 12,-2 2-28,-1 4 16,3 0 36,-5 1 36,11 1 0,-5 1-48,8-1-36,1-1-88,0 1-16,6 0-132,3-3-48,0 3-336,0-2-80,3 0 348,6 0-473,0-1-683,1-1-288,-1 0-1072,0-3-2093</inkml:trace>
  <inkml:trace contextRef="#ctx0" brushRef="#br1">26238 34858 1168,'0'0'2504,"0"0"-443,0 0-125,0 0 296,0 0-456,0 0-328,0 0-292,0 0-244,0 0-184,0 0-47,0 0-209,3-21-124,-3 18 188,6 2 156,-3 1 104,7 0-96,-4 0-92,3-2-96,4 2-24,-1 0 8,3 0 0,-2-2 12,2 2-72,-2-2-120,8 0-148,-5 0 0,-4 0-48,10 1-120,-6-2 0,-4 1-120,-3 1 24,4-1 36,2 0-12,-5-1-36,2 2-52,-3-1 28,1 0 24,-1 0 0,0 0-64,-6 0 4,7 0-24,-4 2-124,-3-1-192,3 1-136,-6 0-88,0 0-48,0 0-276,0 0-636,0 0 387,0 0-779,-6 0-2076,6 0-1665</inkml:trace>
  <inkml:trace contextRef="#ctx0" brushRef="#br1">26393 33912 1004,'0'0'1668,"0"0"-492,0 0-264,0 0-11,0 0 111,0 0 68,0 0-80,0 0-148,0 0-100,0 0-56,0 0-68,0 16 16,0-11 32,0 1 164,0 3 100,0 1-72,0 1-111,3 3-381,-3-1 48,6 3 120,-6 2 48,3-1-12,-3 2-52,0-1 12,3 1-52,4 0-132,-7-2-164,0 1-8,9-1 24,-6 1-40,-3-3 64,0 0 12,6 1-76,-3 0 64,-3-3-88,0-1-24,0 1 12,7-2 16,-7 3 8,0-2 36,0 2-56,3-3-16,-3 0-24,0 3-36,0-1 0,0 0-48,0-2 48,-3 0-52,3 1 4,0-2-8,0 1 56,0 1-52,0-1 4,-7-1 60,7 2 0,0-3 0,0 1-24,0 0-40,0-1 76,-3 3-76,-3-3 40,6 1 12,0 2-52,-3-2 4,-3-1 60,3 2-60,3-1 36,0 0-36,0-3-8,0 3 4,-7-2 4,7 0 36,0 0-36,0-3-4,0 3 4,0-2 0,0 2-12,0-3 4,0 1-12,0 2 4,0-2-8,0-1 8,0 1 0,0 0 4,0 1 56,0-1-56,-3 1 0,3-2 8,0 3 4,0-2 36,0-1-48,-3 3 0,3-2-4,0 0-4,0-1 8,-6 1 12,6 0 60,0-2-68,0 2 0,0-2-4,0 2 0,0-3-4,0 1-56,0 0 0,0-1-40,0 2 16,6-3-24,-6-1-96,0 1 0,0-2-16,0 0-8,0 0-64,0 0-32,0 0-112,0 0-72,0 0-52,0-3-220,3-4-944,-3 0-692,0 0-437,0-1-4415,0-4 771</inkml:trace>
  <inkml:trace contextRef="#ctx0" brushRef="#br1">26219 33902 2600,'0'0'3985,"0"0"-1765,0 0-1108,0 0-248,0 0 344,0 0 100,0 0-116,0 0-220,0 0-192,0 0-55,31 12-249,-15-8 276,-4-1 184,10-1-40,-3-2-140,5 3-196,1-3-108,0-3-52,-3 0-60,6 1 60,-7-2-4,7 0-140,-6 0-160,-3 0-92,2 2-4,-2-2-48,-1 2-24,-5-1-72,2 3-76,-5-3-8,-1 2-28,-6 1-96,3 0-216,-3 0-124,-3 0-140,0 1-368,-3 2-244,-3 2-193,-3-1 9,6 2-2964,-13 0-3085</inkml:trace>
  <inkml:trace contextRef="#ctx0" brushRef="#br0">24613 28779 2584,'0'0'2216,"0"0"-627,0 0-509,0 0 112,0 0-28,0 0 0,0 0-148,0 0-84,6 33 76,-6-22-96,0 1-272,0 3 92,0 1-19,4-1 319,-4 2-304,0 1-164,0-1-36,0 1-16,0-3-84,0-1-112,6-1-36,-6-3-48,0 0-60,0-7-16,3 3 28,-3-2 20,0-2 16,0-2 56,0 0 100,0 0 216,0 0 12,0-4-60,3-1-172,3-5-144,-6-4-156,9-3-72,-9-2-4,10-2-56,-7-3-12,-3-1 12,6 0-48,-6 0 24,0-2 76,3 2-52,-3 0 0,0 2-12,0 1-24,-3 3 12,-3 0-4,6 1-32,-3 1-24,-3-1 36,2 3 48,-2 2 12,3-3 44,3 5 4,0-1-72,0 0-12,0 2-4,0 1 76,0 1-48,0 1 0,0 1-12,3 0-36,3 2-48,-6 0-52,13 2-8,-7 0-4,-3 2 28,6 0 12,1 2 20,-1 0 16,0 6 48,4-2 20,-4 3 68,0-1 4,1 4-44,-1-1 48,0 1-60,1 1 60,-7 1 8,6-1 40,-3 3-48,-3-3 60,3 1-56,-2-1 72,-4-1-64,6 0-4,-6-1 52,0-1-12,0-1-40,-6-1 4,2 0 84,-2 0-24,-3-2 16,6-1 20,-6 3-12,-7-2 0,10-1 4,-3 1-16,-7-2-12,7 0-24,-1 0-40,7-3-8,-6 2-4,6-1-104,-3 0-52,6-1-44,-3-1-28,3 3-32,0-1-176,-7-2-128,7 0-176,0 1 20,0-1-468,0 2-957,7 3-771,-7-4-1024,0 3-1141</inkml:trace>
  <inkml:trace contextRef="#ctx0" brushRef="#br0">24455 28844 5873,'0'0'3284,"0"0"-1448,0 0-604,0 0-156,0 0 64,0 0-520,0 0 100,0 0-39,0 0-145,-3-24-64,-3 21-176,6 2-160,-3-1-84,-4-3 20,4 4 16,-3 1-4,3 0-84,-3 0 0,3 0-48,-7 1 36,1 4 4,6 3 8,-3 0 88,-3 1 20,5 2 16,-2 3 12,6 1 36,0 1 12,0 0-60,0-2-12,10 2-64,-4-2-48,3-3 48,-6-1-44,6 0 48,4-7 8,-4 3 0,0-4 16,1-2 20,-1 0 28,0-2 36,1-4 20,-7-3 16,6-1-12,-3-1-60,4-5-16,-7-2-36,3 4-72,-3-6-12,-3 0 8,0-1-80,0-2 12,0 0-64,0 0 28,0 2 100,-3 2-140,-3-1-60,3 5 124,-4-1-16,-2 5 96,6 1-44,-3 0-40,-7 3 28,4 1 52,0 2-64,-1-2-28,-2 6-48,6-2 64,-7 2 20,4 0-20,6 0-64,3 0-48,-6 0 12,6 0-88,-3 2-248,3-2-388,0 4-989,0 2-215,3-2-20,-3 1-324,6 1-1553,-6 0 5</inkml:trace>
  <inkml:trace contextRef="#ctx0" brushRef="#br0">24384 29156 328,'0'0'2464,"0"0"-744,0 0-836,0 0-191,0 0 439,0 0 592,0 0-80,-25 1-320,25-1-248,-3 0-160,3 0-104,0 0-320,0 0 148,0 0-19,3 0-109,-3 0 8,0-1-136,0 1-172,6-2-4,3-1 88,1 3 148,2-1 120,1-1-12,5 2-88,7-2-76,-3 2-20,-1 0-4,7 0 36,0 0 0,3 0-24,-3 0-100,3 0-84,-3 0-68,0 0-88,-3 0-36,-7 0-84,1 0 20,3 0-32,-13 2 0,6-2-12,-11 0-12,5 0-4,-6 0 28,3 0 12,-6 0 12,3 0-48,-3 0-64,0 0-56,6 0-128,-6 0-104,0 0-124,0 0-100,-6 0 168,3 0-480,-3 0-2921,3 2-1823,0-1-597</inkml:trace>
  <inkml:trace contextRef="#ctx0" brushRef="#br0">24495 29484 208,'0'0'5709,"0"0"-2721,0 0-1388,0 0-528,0 0 40,0 0 164,0 0-476,0 0 80,0 0-23,0 0 163,0 0-228,-31-23-296,22 23-168,0 2-56,-1 1-40,1 3-12,0 2 0,6 2-12,-7-1-24,1 3-72,9-1-28,-3 1-36,3-2-40,0 1 76,0-1-84,3-2 0,0 1 0,3-3 8,7-1 56,-7 2 32,6-6 0,-2 1 16,-1-2 32,3-2-8,4-3-4,-4-3 4,-2-1-40,-1-4 0,3 2-36,-2-5-16,-1 2-44,-3-4-72,-6 1 12,3-2-60,-3-3-52,0 3 88,-3-1 12,-3 3 12,3 1 56,-6 3-84,-1 2 76,-2 1-36,-4 2 36,4 4-96,-7 0-16,7 3-8,-4 1 44,4 0 16,3 0-12,-7 1-40,10 3-60,0-2-72,3 2 12,-3-2-48,6 0-152,0-2 0,0 4-148,0-2 12,6 1-92,3 2-221,-3-2-571,4-1-496,5 0-1236,-6 0-2405</inkml:trace>
  <inkml:trace contextRef="#ctx0" brushRef="#br0">24836 29331 10305,'0'0'3156,"0"0"-1748,0 0-752,-18 35 265,9-19 939,-1 3-484,1 2-408,0 4-176,-4 0-148,4 2-100,-3-1-204,2-2-112,1 0-228,3-5 0,3-2-108,-4-3-36,4-1-28,3-1-56,0-5-4,0 1-20,0-2-100,0-2-124,0-2-180,3-2-224,4 0 168,-4 0-724,3-6-3853,-6 2-2956</inkml:trace>
  <inkml:trace contextRef="#ctx0" brushRef="#br0">24610 29399 680,'0'0'7141,"0"0"-4213,0 0-1220,0 0-508,0 0-124,0 0-544,0 0 120,0 0-7,0 0-149,0 0-48,0 0-76,19-6 24,-13 8 120,3 5 148,1 0 0,5 2-140,-6 1-112,4 1-20,-4 3-40,3-1 24,4 1-48,-4-1-136,4 1-96,-10-3 4,10 1-88,-7-3-12,0-1-132,-6 0-24,7-2 0,-4-1-4,-3 0-44,-3-3-64,0-1-132,0 1-52,3-2-60,-3 0-64,0 0 88,0-3-4,0-4-580,-3 0-3465,3 0-2183,0-7 143</inkml:trace>
  <inkml:trace contextRef="#ctx0" brushRef="#br0">24703 30084 9373,'0'0'3016,"0"0"-1892,0 0-680,0 0 0,0 0 112,6-27-104,-6 23 228,0 2 25,-6 1 3,3-1-288,0 2-220,-3 0-88,-4 0-64,-2 2 28,-3 1 44,2 5 16,-5 0 24,5 1 12,-2 1 12,-7 0-24,9-1-36,-2 1 36,3 2 60,-4-2 0,4-1 24,2 2 12,1-1-12,0 1-24,-1 2-36,7 0-16,-3 1-20,3 0 32,3 4-56,0-1 32,0 3-32,3 3-4,3-2-36,4 4-12,-7-1-24,6 0 40,0 2 8,-2-1-48,-4 0 32,3-2-80,-3 2-4,-3-1 4,0-3 0,0-1 0,0-2-12,0-1-60,0-3 60,0-2 8,0-1 0,-3-3-4,3 0-76,0-2-124,0-3-240,0-1-196,0-2-208,0 0-128,0 0 132,0-2-688,3-6-2385,-3 3-3455</inkml:trace>
  <inkml:trace contextRef="#ctx0" brushRef="#br0">24446 30412 6837,'0'0'4520,"0"0"-2600,0 0-888,0 0-300,0 0-428,0 0 272,0 0 17,0 0-93,0 0-92,0 0 300,0 0 276,12 12-16,7-10-148,-10 0-128,10-2-168,-1 0-112,1 0-24,-7-2-52,7 0-92,-1 0-112,-5-2-132,2 0-40,-2 2-128,-4 1-52,0-1 16,1 2-40,-7-3-96,3 3-96,-3 0-96,3 0-52,-6 0-40,0 0-108,0 0 128,0 0-332,0 3-901,0-1-2007,3 1-876,-3 0-141,0 0 2157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3332 0 0,'2'0'367'0'0,"-1"-1"-1"0"0,1 0 0 0 0,-1 1 1 0 0,1-1-1 0 0,-1 1 0 0 0,1-1 1 0 0,0 1-1 0 0,-1 0 0 0 0,1 0 1 0 0,0 0-1 0 0,-1 0 0 0 0,1 0 0 0 0,-1 0 1 0 0,1 0-1 0 0,0 0 0 0 0,-1 1 1 0 0,1-1-1 0 0,-1 1 0 0 0,1-1 1 0 0,0 1-1 0 0,-1-1 0 0 0,0 1 1 0 0,2 1-1 0 0,0 0-92 0 0,-1 0-1 0 0,0 0 1 0 0,-1 0 0 0 0,1 1 0 0 0,0-1-1 0 0,-1 0 1 0 0,1 1 0 0 0,-1-1-1 0 0,0 1 1 0 0,1 0 0 0 0,-1-1 0 0 0,0 4-1 0 0,3 8 168 0 0,-2 0 0 0 0,0 0 0 0 0,0 0 0 0 0,-2 18 0 0 0,0 333-502 0 0,3-385-3314 0 0,-1-3-3868 0 0,-2 10 55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8 548 0 0,'-2'-8'14139'0'0,"10"21"-13171"0"0,9 94 2654 0 0,-15-79-3384 0 0,-1-1 1 0 0,-2 1-1 0 0,-7 52 0 0 0,3-48-853 0 0,1 0 1 0 0,1 35-1 0 0,-2-65-3133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7373 0 0,'7'-8'7382'0'0,"9"3"-4665"0"0,23 0-3295 0 0,-26 4 1252 0 0,43-11-1557 0 0,82-27 1 0 0,-128 37-1283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0:5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6081 0 0,'3'-9'8139'0'0,"6"19"-6533"0"0,4 24-1359 0 0,-9 23 553 0 0,-3 1-1 0 0,-3-1 0 0 0,-13 93 0 0 0,6-73-623 0 0,1-38-128 0 0,3-14 45 0 0,5-22-64 0 0,3-10-27 0 0,1-4-301 0 0,1 1 0 0 0,0 0 0 0 0,0 1 0 0 0,1-1 0 0 0,11-13 0 0 0,-13 18 310 0 0,-1 1 0 0 0,1-1 0 0 0,1 1 0 0 0,-1 0-1 0 0,1 0 1 0 0,-1 0 0 0 0,1 1 0 0 0,0 0 0 0 0,0 0 0 0 0,0 0-1 0 0,1 0 1 0 0,8-2 0 0 0,-13 5 45 0 0,0 0 1 0 0,0 0-1 0 0,0 0 0 0 0,0 1 0 0 0,0-1 1 0 0,-1 0-1 0 0,1 1 0 0 0,0-1 1 0 0,0 1-1 0 0,0-1 0 0 0,0 1 1 0 0,0-1-1 0 0,-1 1 0 0 0,1-1 1 0 0,0 1-1 0 0,0 0 0 0 0,-1 0 0 0 0,1-1 1 0 0,0 1-1 0 0,-1 0 0 0 0,1 0 1 0 0,-1 0-1 0 0,1 0 0 0 0,-1 0 1 0 0,1 1-1 0 0,14 32 357 0 0,-9-19-307 0 0,-1-5-50 0 0,2-1 1 0 0,-1 1-1 0 0,1-1 1 0 0,11 10-1 0 0,-16-17-107 0 0,0 1 1 0 0,0-1-1 0 0,1 0 0 0 0,-1 0 0 0 0,1 0 0 0 0,0 0 1 0 0,-1 0-1 0 0,1 0 0 0 0,0-1 0 0 0,0 1 0 0 0,0-1 1 0 0,0 0-1 0 0,0 0 0 0 0,0 0 0 0 0,1 0 1 0 0,-1-1-1 0 0,0 1 0 0 0,0-1 0 0 0,5 0 0 0 0,-4-3-530 0 0,-1 1-1 0 0,1-1 1 0 0,-1-1-1 0 0,0 1 0 0 0,0-1 1 0 0,0 1-1 0 0,-1-1 0 0 0,1 0 1 0 0,-1 0-1 0 0,1 0 1 0 0,-1 0-1 0 0,-1 0 0 0 0,4-9 1 0 0,5-8-2570 0 0,-1 4-268 0 0,1 0 3628 0 0,-9 15 403 0 0,1-1 0 0 0,-1 1 0 0 0,0 0 0 0 0,1 0 0 0 0,0 0 0 0 0,-1 1 0 0 0,1-1 0 0 0,0 0 0 0 0,0 1 1 0 0,0-1-1 0 0,0 1 0 0 0,0-1 0 0 0,0 1 0 0 0,1 0 0 0 0,-1 0 0 0 0,0 0 0 0 0,3 0 0 0 0,23-2 611 0 0,-20 2-1174 0 0,0 0-1 0 0,-1 0 1 0 0,1-1 0 0 0,14-5 0 0 0,-19 6-38 0 0,0 0 0 0 0,0 0 0 0 0,0 0 0 0 0,0-1 0 0 0,0 1 0 0 0,0-1 0 0 0,-1 1 0 0 0,1-1 0 0 0,0 0 0 0 0,-1 0 0 0 0,0 0 0 0 0,0-1 0 0 0,1 1 0 0 0,1-4 0 0 0,-3 4-14 0 0,-1 0 0 0 0,0 0 0 0 0,0-1 1 0 0,0 1-1 0 0,0 0 0 0 0,0 0 0 0 0,0-1 1 0 0,-1 1-1 0 0,1 0 0 0 0,-1 0 0 0 0,1 0 0 0 0,-1 0 1 0 0,0-1-1 0 0,0 1 0 0 0,0 0 0 0 0,0 0 1 0 0,0 1-1 0 0,0-1 0 0 0,-1 0 0 0 0,1 0 1 0 0,-1 1-1 0 0,1-1 0 0 0,-1 0 0 0 0,-3-1 1 0 0,4 1 46 0 0,-1 0 1 0 0,0 1 0 0 0,0-1 0 0 0,0 1-1 0 0,0-1 1 0 0,0 1 0 0 0,0 0 0 0 0,0 0 0 0 0,-1 0-1 0 0,1 0 1 0 0,0 0 0 0 0,-1 0 0 0 0,1 1-1 0 0,0-1 1 0 0,-1 1 0 0 0,1 0 0 0 0,-1-1 0 0 0,1 1-1 0 0,-1 0 1 0 0,1 1 0 0 0,-5 0 0 0 0,5 0-9 0 0,1 0 0 0 0,-1 0 0 0 0,0 1 1 0 0,1-1-1 0 0,-1 1 0 0 0,1 0 1 0 0,0-1-1 0 0,0 1 0 0 0,0 0 0 0 0,-1 0 1 0 0,1-1-1 0 0,1 1 0 0 0,-1 0 0 0 0,0 0 1 0 0,0 0-1 0 0,1 0 0 0 0,-1 4 1 0 0,-6 41 274 0 0,6-37-257 0 0,-1 6-6 0 0,-4 61 397 0 0,6-72-506 0 0,0 0-1 0 0,1 0 0 0 0,-1-1 1 0 0,1 1-1 0 0,0 0 0 0 0,1-1 1 0 0,-1 1-1 0 0,1 0 0 0 0,-1-1 0 0 0,1 0 1 0 0,1 1-1 0 0,-1-1 0 0 0,5 6 1 0 0,-5-9-30 0 0,-1 1 1 0 0,1-1-1 0 0,0 1 0 0 0,0-1 1 0 0,0 0-1 0 0,0 0 1 0 0,1 0-1 0 0,-1 0 1 0 0,0 0-1 0 0,0-1 1 0 0,1 1-1 0 0,-1-1 0 0 0,0 1 1 0 0,0-1-1 0 0,1 0 1 0 0,-1 0-1 0 0,1 0 1 0 0,-1 0-1 0 0,0 0 0 0 0,1 0 1 0 0,-1-1-1 0 0,0 1 1 0 0,1-1-1 0 0,1-1 1 0 0,27-9-2456 0 0,-6-2-5127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5156 0 0,'-52'6'7585'0'0,"-5"11"-4529"0"0,53-16-2957 0 0,-1 1 0 0 0,0 0 1 0 0,0 1-1 0 0,1-1 0 0 0,0 1 0 0 0,-1-1 0 0 0,1 2 1 0 0,0-1-1 0 0,0 0 0 0 0,1 1 0 0 0,-1-1 0 0 0,1 1 1 0 0,-1 0-1 0 0,1 0 0 0 0,0 1 0 0 0,1-1 0 0 0,-1 0 1 0 0,1 1-1 0 0,-3 6 0 0 0,5-8-96 0 0,0-1 0 0 0,-1 0 0 0 0,1 1-1 0 0,0-1 1 0 0,0 0 0 0 0,1 0 0 0 0,-1 1 0 0 0,0-1 0 0 0,1 0 0 0 0,-1 1 0 0 0,1-1-1 0 0,0 0 1 0 0,0 0 0 0 0,0 0 0 0 0,0 0 0 0 0,0 0 0 0 0,0 0 0 0 0,1 0 0 0 0,-1 0-1 0 0,1 0 1 0 0,-1-1 0 0 0,1 1 0 0 0,-1-1 0 0 0,1 1 0 0 0,0-1 0 0 0,0 1-1 0 0,0-1 1 0 0,0 0 0 0 0,0 0 0 0 0,0 0 0 0 0,0 0 0 0 0,0 0 0 0 0,1-1 0 0 0,-1 1-1 0 0,0 0 1 0 0,0-1 0 0 0,3 0 0 0 0,-1 1-23 0 0,0 0-1 0 0,-1 0 1 0 0,1-1-1 0 0,0 0 1 0 0,-1 1-1 0 0,1-1 1 0 0,-1-1 0 0 0,1 1-1 0 0,0 0 1 0 0,-1-1-1 0 0,1 0 1 0 0,-1 0-1 0 0,1 0 1 0 0,-1 0 0 0 0,1-1-1 0 0,-1 1 1 0 0,0-1-1 0 0,0 0 1 0 0,1 0-1 0 0,-1 0 1 0 0,-1 0-1 0 0,1-1 1 0 0,4-3 0 0 0,2-6-107 0 0,-7 11 131 0 0,-1 0 1 0 0,1 0-1 0 0,-1-1 0 0 0,0 1 1 0 0,1 0-1 0 0,-1-1 0 0 0,0 1 1 0 0,0-1-1 0 0,0 0 0 0 0,0 1 0 0 0,0-1 1 0 0,0 0-1 0 0,0 0 0 0 0,0 0 1 0 0,-1 1-1 0 0,1-1 0 0 0,-1 0 0 0 0,0 0 1 0 0,1 0-1 0 0,-1 0 0 0 0,0 0 1 0 0,0 0-1 0 0,0 0 0 0 0,0 0 1 0 0,0 0-1 0 0,-1 0 0 0 0,1 0 0 0 0,-1 0 1 0 0,1 1-1 0 0,-2-4 0 0 0,1 4 23 0 0,1 0 0 0 0,0 1 0 0 0,0-1 0 0 0,0 1-1 0 0,-1-1 1 0 0,1 1 0 0 0,0-1 0 0 0,-1 1 0 0 0,1-1-1 0 0,-1 1 1 0 0,1-1 0 0 0,0 1 0 0 0,-1 0 0 0 0,1-1-1 0 0,-1 1 1 0 0,1 0 0 0 0,-1-1 0 0 0,1 1 0 0 0,-1 0 0 0 0,1 0-1 0 0,-1-1 1 0 0,1 1 0 0 0,-1 0 0 0 0,0 0 0 0 0,1 0-1 0 0,-1 0 1 0 0,1 0 0 0 0,-1 0 0 0 0,0 0 0 0 0,1 0-1 0 0,-1 0 1 0 0,1 0 0 0 0,-1 0 0 0 0,0 0 0 0 0,1 0 0 0 0,-1 0-1 0 0,1 0 1 0 0,-2 1 0 0 0,1 1 9 0 0,0-1 1 0 0,0 1-1 0 0,0 0 1 0 0,0-1-1 0 0,1 1 1 0 0,-1 0-1 0 0,0 0 1 0 0,1 0-1 0 0,-1 0 1 0 0,1 0-1 0 0,0 0 0 0 0,0 2 1 0 0,-1 5-3 0 0,0-1 1 0 0,1 1-1 0 0,1 0 1 0 0,-1 0-1 0 0,4 13 0 0 0,16 20-211 0 0,-2-27-2418 0 0,-17-15 2117 0 0,0 1 1 0 0,0-1-1 0 0,0 0 0 0 0,0 0 1 0 0,0 0-1 0 0,1 0 1 0 0,-1 0-1 0 0,0 0 0 0 0,0 0 1 0 0,0 0-1 0 0,0 0 1 0 0,0 0-1 0 0,0-1 0 0 0,0 1 1 0 0,1 0-1 0 0,-1-1 1 0 0,0 1-1 0 0,2-2 0 0 0,6-3-6615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13373 0 0,'0'6'4737'0'0,"0"3"-4021"0"0,0 4-556 0 0,5-1-76 0 0,-5 3-8 0 0,5 0 96 0 0,-5-4-100 0 0,10 0-72 0 0,-5-7-468 0 0,-5 2-408 0 0,5-6 48 0 0,0 0-85 0 0,0 0-623 0 0,-5-6-2340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9129 0 0,'-5'-8'5592'0'0,"5"6"-4672"0"0,0-1-920 0 0,5 3-252 0 0,0 7-492 0 0,0-5-372 0 0,-5 4-1020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7777 0 0,'0'2'197'0'0,"0"-1"1"0"0,0 1 0 0 0,0-1 0 0 0,0 0-1 0 0,0 1 1 0 0,0-1 0 0 0,0 0 0 0 0,0 1-1 0 0,1-1 1 0 0,-1 1 0 0 0,1-1-1 0 0,-1 0 1 0 0,1 0 0 0 0,-1 1 0 0 0,1-1-1 0 0,0 0 1 0 0,0 0 0 0 0,1 2 0 0 0,-1-3-142 0 0,-1 1 0 0 0,1-1 0 0 0,-1 0 1 0 0,1 0-1 0 0,0 0 0 0 0,-1 0 1 0 0,1 1-1 0 0,0-1 0 0 0,-1 0 1 0 0,1 0-1 0 0,0-1 0 0 0,-1 1 0 0 0,1 0 1 0 0,0 0-1 0 0,-1 0 0 0 0,1 0 1 0 0,-1 0-1 0 0,1-1 0 0 0,0 1 0 0 0,-1 0 1 0 0,1 0-1 0 0,-1-1 0 0 0,1 1 1 0 0,-1-1-1 0 0,1 1 0 0 0,0-1 1 0 0,1-1-39 0 0,1 0-1 0 0,-1 0 1 0 0,0 0 0 0 0,0 0 0 0 0,-1-1 0 0 0,1 1 0 0 0,0-1 0 0 0,-1 1 0 0 0,1-1 0 0 0,-1 1 0 0 0,0-1 0 0 0,0 0 0 0 0,0 1 0 0 0,0-1 0 0 0,0-6 0 0 0,0-11 269 0 0,-2-1-1 0 0,-1 0 1 0 0,-5-30-1 0 0,6 49-274 0 0,1 1 1 0 0,-1-1-1 0 0,0 0 0 0 0,1 0 0 0 0,0 0 0 0 0,-1 0 0 0 0,1 1 0 0 0,0-1 0 0 0,0 0 0 0 0,0 0 0 0 0,0 0 1 0 0,0 0-1 0 0,0 0 0 0 0,1 0 0 0 0,-1 0 0 0 0,1 0 0 0 0,-1 1 0 0 0,1-1 0 0 0,0 0 0 0 0,0 0 1 0 0,1-1-1 0 0,-1 2 30 0 0,0 1 1 0 0,0-1 0 0 0,0 1 0 0 0,1 0 0 0 0,-1-1-1 0 0,0 1 1 0 0,0 0 0 0 0,1 0 0 0 0,-1 0 0 0 0,0 0-1 0 0,0 0 1 0 0,1 0 0 0 0,-1 0 0 0 0,0 0 0 0 0,0 1-1 0 0,1-1 1 0 0,-1 0 0 0 0,0 1 0 0 0,0-1 0 0 0,0 1-1 0 0,0-1 1 0 0,0 1 0 0 0,1 0 0 0 0,7 4 36 0 0,0 1 1 0 0,-1 0-1 0 0,0 0 0 0 0,0 0 1 0 0,0 1-1 0 0,8 10 0 0 0,0-6-3845 0 0,0-9-4308 0 0,-7-2 3578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91 290 11969 0 0,'0'4'5042'0'0,"0"17"-4699"0"0,0 148 870 0 0,2-151-1173 0 0,0-10-1609 0 0,-1 0-4940 0 0</inkml:trace>
  <inkml:trace contextRef="#ctx0" brushRef="#br0" timeOffset="1">1 28 5869 0 0,'0'-17'7116'0'0,"0"13"-5668"0"0,0 0-840 0 0,0 2 424 0 0,5 6-1108 0 0,0 2 64 0 0,0 5-76 0 0,0 0-228 0 0,0-1-424 0 0,0 1-632 0 0,5 2-1268 0 0,-10-5-2809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6369 0 0,'7'2'9237'0'0,"11"-10"-5972"0"0,28-22-4612 0 0,-26 17 2025 0 0,-4 4-650 0 0,0 0-1 0 0,1 1 0 0 0,0 1 1 0 0,1 1-1 0 0,-1 0 0 0 0,21-3 0 0 0,-31 7 45 0 0,0 1-1 0 0,0 1 1 0 0,-1 0-1 0 0,1-1 0 0 0,0 2 1 0 0,0-1-1 0 0,0 1 0 0 0,12 3 1 0 0,-16-2-24 0 0,1-1-1 0 0,-1 0 1 0 0,1 1 0 0 0,-1 0-1 0 0,0 0 1 0 0,0 0 0 0 0,0 0-1 0 0,0 1 1 0 0,0-1 0 0 0,0 1-1 0 0,0-1 1 0 0,-1 1 0 0 0,1 0-1 0 0,-1 0 1 0 0,0 0 0 0 0,3 7-1 0 0,44 89 106 0 0,-48-96-250 0 0,0-1 0 0 0,0 0 0 0 0,0 0 0 0 0,0 0 0 0 0,0 0 0 0 0,1 0 1 0 0,-1 0-1 0 0,1 0 0 0 0,-1 0 0 0 0,1 0 0 0 0,0-1 0 0 0,-1 1 0 0 0,1-1 1 0 0,0 1-1 0 0,0-1 0 0 0,0 0 0 0 0,0 0 0 0 0,0 1 0 0 0,0-1 0 0 0,1-1 1 0 0,3 2-1 0 0,-31-17-17771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16 220 0 0,'3'-9'9250'0'0,"2"3"-5521"0"0,-5 6-3688 0 0,0-1-1 0 0,1 1 1 0 0,-1 0-1 0 0,0 0 1 0 0,1 0-1 0 0,-1 0 1 0 0,0 0-1 0 0,1 0 1 0 0,-1 0-1 0 0,0 1 1 0 0,1-1 0 0 0,-1 0-1 0 0,0 0 1 0 0,0 0-1 0 0,1 0 1 0 0,-1 0-1 0 0,0 0 1 0 0,1 1-1 0 0,-1-1 1 0 0,0 0-1 0 0,0 0 1 0 0,1 0-1 0 0,-1 1 1 0 0,0-1 0 0 0,0 0-1 0 0,0 0 1 0 0,1 0-1 0 0,-1 1 1 0 0,0-1-1 0 0,0 0 1 0 0,0 1-1 0 0,0-1 1 0 0,0 0-1 0 0,1 0 1 0 0,-1 1-1 0 0,0-1 1 0 0,0 0 0 0 0,0 1-1 0 0,0-1 1 0 0,0 0-1 0 0,0 1 1 0 0,0-1-1 0 0,0 0 1 0 0,0 1-1 0 0,0-1 1 0 0,0 0-1 0 0,0 0 1 0 0,-1 1-1 0 0,1-1 1 0 0,0 0 0 0 0,0 1-1 0 0,0-1 1 0 0,0 0-1 0 0,-1 1 1 0 0,2 34 1629 0 0,0-14-1198 0 0,-1 1 0 0 0,-1-1 0 0 0,-6 29 0 0 0,-7 17-272 0 0,1-14-316 0 0,3 1-1 0 0,2 0 1 0 0,-1 58 0 0 0,12-81-923 0 0,-2-14-1684 0 0,0-1-5184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69 104 0 0,'7'4'13251'0'0,"8"-5"-10902"0"0,13-5-2570 0 0,24-23 856 0 0,-46 24-797 0 0,1 1 1 0 0,-1 0-1 0 0,1 0 0 0 0,0 0 1 0 0,0 1-1 0 0,0 0 0 0 0,0 1 1 0 0,0-1-1 0 0,15-2 0 0 0,-13 7-2536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7929 0 0,'11'-4'7315'0'0,"21"0"-7051"0"0,-23 4 584 0 0,18-4-436 0 0,0-1 0 0 0,0-2 0 0 0,-1 0 1 0 0,35-16-1 0 0,7-5-3558 0 0,-37 14-286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3132 0 0,'1'-1'1524'0'0,"-1"1"-1333"0"0,0 0-1 0 0,1-1 1 0 0,-1 1-1 0 0,0 0 1 0 0,0 0-1 0 0,1 0 1 0 0,-1 0-1 0 0,0 0 1 0 0,6 3 4952 0 0,-6-3-4953 0 0,0 0 1 0 0,0 0-1 0 0,1 1 1 0 0,-1-1-1 0 0,0 0 1 0 0,0 1-1 0 0,5 23 3446 0 0,-5 43-3389 0 0,0-49 905 0 0,-2 101 938 0 0,-1-37-1796 0 0,4-1 0 0 0,12 85 0 0 0,-13-163-300 0 0,0-2 11 0 0,0 1-1 0 0,0-1 1 0 0,0 1-1 0 0,0 0 1 0 0,0-1 0 0 0,1 1-1 0 0,-1-1 1 0 0,1 1 0 0 0,-1-1-1 0 0,1 1 1 0 0,-1-1-1 0 0,1 1 1 0 0,0-1 0 0 0,0 1-1 0 0,-1-1 1 0 0,1 0-1 0 0,0 1 1 0 0,0-1 0 0 0,1 0-1 0 0,-1 0 1 0 0,0 0-1 0 0,0 0 1 0 0,1 0 0 0 0,-1 0-1 0 0,2 1 1 0 0,-2-4-106 0 0,0 0 0 0 0,1 0 0 0 0,-1 0 0 0 0,0 0 0 0 0,0 0 0 0 0,0 0 0 0 0,-1-1 0 0 0,1 1 0 0 0,0 0 0 0 0,-1 0 0 0 0,1-1 0 0 0,-1 1 0 0 0,0 0 0 0 0,0-1 0 0 0,0 1 0 0 0,0-3-1 0 0,0-2-198 0 0,2 0 91 0 0,0 0 0 0 0,0 0-1 0 0,0 0 1 0 0,1 0 0 0 0,0 0-1 0 0,6-10 1 0 0,-7 15 194 0 0,-1-1-1 0 0,1 1 1 0 0,-1 0 0 0 0,1 0-1 0 0,0 0 1 0 0,0 0-1 0 0,0 1 1 0 0,0-1 0 0 0,0 1-1 0 0,0-1 1 0 0,0 1 0 0 0,0-1-1 0 0,1 1 1 0 0,-1 0 0 0 0,0 0-1 0 0,1 0 1 0 0,-1 1-1 0 0,1-1 1 0 0,0 0 0 0 0,-1 1-1 0 0,4-1 1 0 0,-5 2 65 0 0,1-1-1 0 0,-1 1 1 0 0,0-1 0 0 0,0 1-1 0 0,1-1 1 0 0,-1 1 0 0 0,0 0-1 0 0,0-1 1 0 0,0 1 0 0 0,0 0-1 0 0,0 0 1 0 0,0 0 0 0 0,0 0-1 0 0,0 0 1 0 0,0 0 0 0 0,0 0-1 0 0,0 0 1 0 0,-1 0 0 0 0,1 1-1 0 0,0-1 1 0 0,-1 0 0 0 0,1 0-1 0 0,-1 1 1 0 0,0-1 0 0 0,1 0 0 0 0,-1 1-1 0 0,0-1 1 0 0,0 0 0 0 0,0 1-1 0 0,0-1 1 0 0,0 1 0 0 0,0 1-1 0 0,0-1-43 0 0,0 0-1 0 0,0 0 0 0 0,0 0 1 0 0,1 0-1 0 0,-1-1 0 0 0,0 1 1 0 0,1 0-1 0 0,0 0 1 0 0,-1 0-1 0 0,1 0 0 0 0,0-1 1 0 0,0 1-1 0 0,0 0 0 0 0,0 0 1 0 0,0-1-1 0 0,1 1 1 0 0,-1-1-1 0 0,0 0 0 0 0,1 1 1 0 0,-1-1-1 0 0,1 0 0 0 0,-1 1 1 0 0,3 0-1 0 0,3-1-25 0 0,1 1 0 0 0,-1-1 0 0 0,1-1 0 0 0,0 0 1 0 0,0 0-1 0 0,-1 0 0 0 0,1-1 0 0 0,0 0 0 0 0,-1 0 0 0 0,1-1 0 0 0,-1 0 0 0 0,14-6 0 0 0,-9 3-120 0 0,0 0 0 0 0,0-1-1 0 0,-1-1 1 0 0,1 0 0 0 0,-2 0 0 0 0,17-15-1 0 0,-24 20 83 0 0,0-1 0 0 0,0 0-1 0 0,0 0 1 0 0,-1 0 0 0 0,1 0 0 0 0,-1 0-1 0 0,0-1 1 0 0,0 1 0 0 0,0-1 0 0 0,-1 1-1 0 0,3-6 1 0 0,-4 6 77 0 0,0 0-1 0 0,0 1 1 0 0,0-1 0 0 0,0 1-1 0 0,0-1 1 0 0,0 0-1 0 0,-1 1 1 0 0,1-1 0 0 0,-1 1-1 0 0,0-1 1 0 0,0 1 0 0 0,0-1-1 0 0,0 1 1 0 0,0 0-1 0 0,0 0 1 0 0,-1-1 0 0 0,-1-1-1 0 0,-24-25 287 0 0,11 22 72 0 0,15 7-370 0 0,1 0 1 0 0,-1 0 0 0 0,1 1-1 0 0,0-1 1 0 0,-1 0 0 0 0,1 0-1 0 0,-1 1 1 0 0,1-1 0 0 0,0 0-1 0 0,-1 1 1 0 0,1-1 0 0 0,0 0-1 0 0,0 1 1 0 0,-1-1-1 0 0,1 0 1 0 0,0 1 0 0 0,0-1-1 0 0,-1 1 1 0 0,1-1 0 0 0,0 1-1 0 0,0-1 1 0 0,0 1 0 0 0,0-1-1 0 0,-1 0 1 0 0,1 1 0 0 0,0-1-1 0 0,0 1 1 0 0,0-1 0 0 0,0 1-1 0 0,0-1 1 0 0,0 1 0 0 0,1-1-1 0 0,-1 1 1 0 0,0 0 0 0 0,-10 122 451 0 0,10-105-474 0 0,0 0 0 0 0,2 0 1 0 0,0-1-1 0 0,5 23 0 0 0,-6-37-77 0 0,0 0-1 0 0,0 0 1 0 0,0 0 0 0 0,1 0 0 0 0,-1 0-1 0 0,0 0 1 0 0,1-1 0 0 0,0 1 0 0 0,0-1 0 0 0,0 1-1 0 0,0-1 1 0 0,0 0 0 0 0,0 0 0 0 0,3 3-1 0 0,-3-4-28 0 0,1 0-1 0 0,-1-1 0 0 0,0 1 0 0 0,0 0 0 0 0,0-1 0 0 0,0 0 1 0 0,0 1-1 0 0,1-1 0 0 0,-1 0 0 0 0,0 0 0 0 0,0 0 0 0 0,0 0 0 0 0,1-1 1 0 0,-1 1-1 0 0,0 0 0 0 0,0-1 0 0 0,0 0 0 0 0,0 1 0 0 0,0-1 1 0 0,0 0-1 0 0,0 0 0 0 0,0 0 0 0 0,2-2 0 0 0,32-18-5405 0 0,-13 6 689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5929 0 0,'1'0'376'0'0,"0"0"1"0"0,0 0-1 0 0,0 1 1 0 0,0-1-1 0 0,0 0 1 0 0,0 0-1 0 0,-1 1 1 0 0,1-1-1 0 0,0 0 1 0 0,0 1-1 0 0,-1-1 1 0 0,1 1 0 0 0,0-1-1 0 0,0 1 1 0 0,-1-1-1 0 0,1 1 1 0 0,0 0-1 0 0,-1-1 1 0 0,1 1-1 0 0,-1 0 1 0 0,1-1-1 0 0,-1 1 1 0 0,1 0 0 0 0,-1 0-1 0 0,1 1 1 0 0,6 29 2700 0 0,-7-21-2908 0 0,0 0 1 0 0,-1 0 0 0 0,0 0-1 0 0,-2 12 1 0 0,-8 48 93 0 0,14-66-2371 0 0,2-15-823 0 0,3-15-5692 0 0,-3 16 2378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6917 0 0,'5'-10'6844'0'0,"-5"7"-5260"0"0,0 1-1208 0 0,6 2-376 0 0,-6-2-76 0 0,5 2 64 0 0,0 0-128 0 0,-5 4-376 0 0,0 3-800 0 0,0 1-948 0 0,0 1-1812 0 0,0-1-2449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5549 0 0,'-8'27'8297'0'0,"7"-25"-8236"0"0,0-1-1 0 0,0 1 1 0 0,0 0-1 0 0,0 0 1 0 0,1-1-1 0 0,-1 1 1 0 0,0 0 0 0 0,1 0-1 0 0,0 0 1 0 0,-1 0-1 0 0,1 0 1 0 0,0 0-1 0 0,0 0 1 0 0,0 0-1 0 0,0 0 1 0 0,1-1 0 0 0,-1 1-1 0 0,0 0 1 0 0,1 0-1 0 0,-1 0 1 0 0,1 0-1 0 0,0 0 1 0 0,1 2-1 0 0,19 20 788 0 0,-20-24-825 0 0,-1 1 0 0 0,0-1 1 0 0,0 0-1 0 0,1 0 1 0 0,-1 0-1 0 0,0 0 0 0 0,0 0 1 0 0,1 0-1 0 0,-1 0 0 0 0,0 1 1 0 0,1-1-1 0 0,-1 0 0 0 0,0 0 1 0 0,0 0-1 0 0,1 0 0 0 0,-1 0 1 0 0,0 0-1 0 0,1 0 0 0 0,-1 0 1 0 0,0 0-1 0 0,0-1 1 0 0,1 1-1 0 0,-1 0 0 0 0,0 0 1 0 0,0 0-1 0 0,1 0 0 0 0,-1 0 1 0 0,0 0-1 0 0,0 0 0 0 0,1-1 1 0 0,-1 1-1 0 0,0 0 0 0 0,0 0 1 0 0,0 0-1 0 0,1-1 0 0 0,3-20 534 0 0,-4 11-248 0 0,-1 3-290 0 0,1 0 1 0 0,0 0-1 0 0,0 0 0 0 0,1 0 0 0 0,0 0 1 0 0,0 0-1 0 0,1 0 0 0 0,3-9 0 0 0,-5 15-37 0 0,1 0-1 0 0,0 0 1 0 0,-1 0-1 0 0,1 0 1 0 0,0 0-1 0 0,0 0 1 0 0,0 0-1 0 0,0 0 1 0 0,0 1-1 0 0,0-1 1 0 0,0 0-1 0 0,0 1 1 0 0,0-1-1 0 0,0 1 1 0 0,0-1-1 0 0,0 1 1 0 0,0-1-1 0 0,0 1 1 0 0,1 0-1 0 0,1-1 1 0 0,1 1 37 0 0,-1 0 0 0 0,1 1 0 0 0,0-1 0 0 0,0 1 0 0 0,0-1 1 0 0,-1 1-1 0 0,1 0 0 0 0,0 1 0 0 0,5 2 0 0 0,17 7 182 0 0,-8-3-4 0 0,0 0 0 0 0,36 9 0 0 0,-47-16-182 0 0,-1 0 0 0 0,1 0 0 0 0,0-1-1 0 0,0 0 1 0 0,-1 0 0 0 0,1 0 0 0 0,0-1 0 0 0,-1 0 0 0 0,1 0 0 0 0,0-1 0 0 0,-1 0 0 0 0,9-3-1 0 0,13-6-1032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0 260 0 0,'-4'1'14461'0'0,"-17"5"-13178"0"0,3 9-906 0 0,1 2-1 0 0,-28 32 1 0 0,43-46-362 0 0,-1 0 1 0 0,1 0-1 0 0,-1 1 1 0 0,1-1 0 0 0,0 1-1 0 0,1-1 1 0 0,-1 1-1 0 0,0 0 1 0 0,1-1-1 0 0,-1 7 1 0 0,1-9-20 0 0,1 1-1 0 0,0-1 1 0 0,1 0 0 0 0,-1 0-1 0 0,0 0 1 0 0,0 0 0 0 0,0 0-1 0 0,1 0 1 0 0,-1 0 0 0 0,1 0-1 0 0,-1 0 1 0 0,0 0 0 0 0,1 0-1 0 0,0 0 1 0 0,-1 0 0 0 0,1 0-1 0 0,0 0 1 0 0,-1-1 0 0 0,1 1-1 0 0,0 0 1 0 0,0 0 0 0 0,0-1-1 0 0,-1 1 1 0 0,1-1 0 0 0,0 1 0 0 0,0 0-1 0 0,0-1 1 0 0,0 0 0 0 0,0 1-1 0 0,0-1 1 0 0,0 0 0 0 0,0 1-1 0 0,0-1 1 0 0,1 0 0 0 0,-1 0-1 0 0,0 0 1 0 0,0 0 0 0 0,0 0-1 0 0,0 0 1 0 0,0 0 0 0 0,0 0-1 0 0,2-1 1 0 0,13 1-203 0 0,-9-1 156 0 0,0 1-1 0 0,-1 0 0 0 0,1 0 1 0 0,-1 1-1 0 0,1 0 0 0 0,-1 0 1 0 0,8 2-1 0 0,-13-2 53 0 0,1 0 0 0 0,-1 0 0 0 0,0 0 0 0 0,1-1 0 0 0,-1 2 0 0 0,0-1 0 0 0,1 0-1 0 0,-1 0 1 0 0,0 0 0 0 0,0 1 0 0 0,0-1 0 0 0,0 0 0 0 0,0 1 0 0 0,-1-1 0 0 0,1 1 0 0 0,0-1 0 0 0,-1 1 0 0 0,1-1-1 0 0,-1 1 1 0 0,1 0 0 0 0,-1-1 0 0 0,0 1 0 0 0,1-1 0 0 0,-1 1 0 0 0,0 0 0 0 0,0-1 0 0 0,0 1 0 0 0,0 0 0 0 0,-1-1 0 0 0,1 1-1 0 0,0 0 1 0 0,-1-1 0 0 0,-1 4 0 0 0,-31 88 171 0 0,32-91-147 0 0,0 0 0 0 0,0 0 0 0 0,0 1 0 0 0,-1-1 0 0 0,1-1 0 0 0,0 1 0 0 0,-1 0 0 0 0,0 0 0 0 0,1 0 0 0 0,-1-1 0 0 0,0 1 0 0 0,0-1 0 0 0,0 0 0 0 0,0 1 0 0 0,0-1 0 0 0,0 0 0 0 0,0 0 0 0 0,-1 0 0 0 0,1-1 1 0 0,0 1-1 0 0,-1 0 0 0 0,-2 0 0 0 0,1 0-181 0 0,-1-1 1 0 0,1 1 0 0 0,-1-1-1 0 0,0 0 1 0 0,1 0 0 0 0,-1 0 0 0 0,1 0-1 0 0,-1-1 1 0 0,1 0 0 0 0,-1 0-1 0 0,-5-2 1 0 0,-5-9-6341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1852 0 0,'-2'0'16396'0'0,"-3"11"-13533"0"0,-3 13-3169 0 0,2 6 609 0 0,1 1 0 0 0,2-1 0 0 0,2 57-1 0 0,1-81-295 0 0,-1-5-59 0 0,1 0 0 0 0,0-1 1 0 0,0 1-1 0 0,0 0 1 0 0,0 0-1 0 0,0-1 0 0 0,0 1 1 0 0,0 0-1 0 0,0-1 1 0 0,0 1-1 0 0,0 0 0 0 0,0 0 1 0 0,0-1-1 0 0,0 1 1 0 0,1 0-1 0 0,-1-1 0 0 0,0 1 1 0 0,1 0-1 0 0,-1-1 1 0 0,0 1-1 0 0,1 0 0 0 0,-1-1 1 0 0,1 1-1 0 0,-1-1 0 0 0,1 1 1 0 0,-1-1-1 0 0,1 1 1 0 0,-1-1-1 0 0,1 1 0 0 0,0-1 1 0 0,-1 0-1 0 0,1 1 1 0 0,-1-1-1 0 0,1 0 0 0 0,0 1 1 0 0,0-1-1 0 0,-1 0 1 0 0,1 0-1 0 0,0 0 0 0 0,-1 1 1 0 0,1-1-1 0 0,0 0 1 0 0,0 0-1 0 0,-1 0 0 0 0,1 0 1 0 0,0-1-1 0 0,0 1 1 0 0,-1 0-1 0 0,1 0 0 0 0,0 0 1 0 0,-1 0-1 0 0,1-1 0 0 0,0 1 1 0 0,0-1-1 0 0,3-1-877 0 0,0 0 0 0 0,-1 0-1 0 0,1 0 1 0 0,-1 0 0 0 0,0 0-1 0 0,0-1 1 0 0,0 0 0 0 0,4-4-1 0 0,0-4-6054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6929 0 0,'0'-6'7632'0'0,"-5"6"-5892"0"0,5 4-1740 0 0,0 0-156 0 0,0 2 96 0 0,0 1-152 0 0,0 1-848 0 0,5 1-844 0 0,-5-1-2140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192 422 1228 0 0,'23'10'6692'0'0,"-22"-9"-6646"0"0,0 0 1 0 0,0 0-1 0 0,0 0 1 0 0,0-1-1 0 0,0 1 1 0 0,0 0-1 0 0,0-1 1 0 0,0 1-1 0 0,1-1 1 0 0,-1 1 0 0 0,0-1-1 0 0,0 1 1 0 0,0-1-1 0 0,0 0 1 0 0,1 0-1 0 0,-1 1 1 0 0,0-1-1 0 0,0 0 1 0 0,1 0-1 0 0,-1 0 1 0 0,0-1-1 0 0,0 1 1 0 0,1 0-1 0 0,-1 0 1 0 0,0-1-1 0 0,0 1 1 0 0,0 0-1 0 0,0-1 1 0 0,1 0 0 0 0,-1 1-1 0 0,0-1 1 0 0,0 1-1 0 0,0-1 1 0 0,1-1-1 0 0,-33-3 4517 0 0,20 6-4120 0 0,0 0 0 0 0,1 1 0 0 0,-1 1 0 0 0,0 0 0 0 0,1 0 0 0 0,0 1 0 0 0,-1 0 0 0 0,1 1 0 0 0,1 0 0 0 0,-18 13 0 0 0,18-13-352 0 0,1 1 0 0 0,0 0 0 0 0,1 1 0 0 0,0 0 0 0 0,0 0 0 0 0,0 0 1 0 0,1 1-1 0 0,0 0 0 0 0,0 0 0 0 0,1 0 0 0 0,0 1 0 0 0,-5 12 1 0 0,10-20-114 0 0,-1 1 1 0 0,1 0-1 0 0,-1-1 1 0 0,1 1 0 0 0,0 0-1 0 0,0 0 1 0 0,0-1 0 0 0,0 1-1 0 0,0 0 1 0 0,0 0-1 0 0,0-1 1 0 0,1 1 0 0 0,-1 0-1 0 0,1-1 1 0 0,-1 1 0 0 0,1 0-1 0 0,-1-1 1 0 0,1 1 0 0 0,0-1-1 0 0,0 1 1 0 0,0-1-1 0 0,0 1 1 0 0,0-1 0 0 0,0 0-1 0 0,0 1 1 0 0,0-1 0 0 0,1 0-1 0 0,-1 0 1 0 0,1 0 0 0 0,-1 0-1 0 0,0 0 1 0 0,1 0-1 0 0,0 0 1 0 0,-1 0 0 0 0,1-1-1 0 0,-1 1 1 0 0,1-1 0 0 0,0 1-1 0 0,-1-1 1 0 0,4 1-1 0 0,1 0-105 0 0,-1 0-1 0 0,0-1 0 0 0,0 1 0 0 0,1-1 0 0 0,-1 0 0 0 0,0-1 0 0 0,0 1 0 0 0,1-1 0 0 0,-1 0 0 0 0,0 0 0 0 0,0-1 0 0 0,0 1 1 0 0,5-3-1 0 0,27-21 4 0 0,0-1 1 0 0,-2-2 0 0 0,-1-1-1 0 0,57-66 1 0 0,-84 88 160 0 0,-1 0 0 0 0,-1 0 0 0 0,1-1 0 0 0,-1 0-1 0 0,-1 0 1 0 0,0-1 0 0 0,0 1 0 0 0,0-1 0 0 0,-1 0 0 0 0,0 0 0 0 0,-1 0 0 0 0,3-18 0 0 0,-4 2 10 0 0,0 1 0 0 0,-2-1 0 0 0,-5-39 0 0 0,5 55-58 0 0,0 1 1 0 0,1-1-1 0 0,1 1 0 0 0,-1-1 1 0 0,1 0-1 0 0,0 1 0 0 0,1 0 1 0 0,0-1-1 0 0,1 1 0 0 0,-1 0 1 0 0,2 0-1 0 0,4-11 0 0 0,23-26-173 0 0,-31 121 1257 0 0,1-37-405 0 0,-7 103 345 0 0,1-92-1342 0 0,3 1 0 0 0,2-1 0 0 0,9 65 0 0 0,-9-114 263 0 0,0 0-1 0 0,0-1 0 0 0,0 1 0 0 0,0 0 0 0 0,0-1 0 0 0,0 1 1 0 0,1 0-1 0 0,-1-1 0 0 0,0 1 0 0 0,0 0 0 0 0,1-1 0 0 0,-1 1 1 0 0,0 0-1 0 0,1-1 0 0 0,-1 1 0 0 0,1-1 0 0 0,-1 1 1 0 0,0-1-1 0 0,1 1 0 0 0,0-1 0 0 0,-1 1 0 0 0,1-1 0 0 0,-1 0 1 0 0,1 1-1 0 0,-1-1 0 0 0,1 0 0 0 0,0 1 0 0 0,-1-1 0 0 0,1 0 1 0 0,0 1-1 0 0,0-1-228 0 0,0-1 1 0 0,0 1 0 0 0,0 0-1 0 0,0 0 1 0 0,0-1-1 0 0,0 1 1 0 0,0 0 0 0 0,0-1-1 0 0,0 1 1 0 0,0-1 0 0 0,0 1-1 0 0,-1-1 1 0 0,1 1-1 0 0,0-1 1 0 0,0 0 0 0 0,-1 1-1 0 0,1-1 1 0 0,0 0-1 0 0,0-1 1 0 0,8-7-5191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0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2284 0 0,'0'0'3281'0'0,"25"-26"8173"0"0,5 23-11211 0 0,0-1-1 0 0,-1-2 1 0 0,0 0 0 0 0,0-2 0 0 0,-1-2 0 0 0,51-23-1 0 0,-67 26-152 0 0,-11 3-43 0 0,-24 2-35 0 0,-41 11-27 0 0,58-8 103 0 0,0 1-1 0 0,1-1 1 0 0,-1 1 0 0 0,1 0 0 0 0,-1 1 0 0 0,1 0-1 0 0,0-1 1 0 0,0 1 0 0 0,0 1 0 0 0,1-1 0 0 0,-1 1-1 0 0,1 0 1 0 0,-1 0 0 0 0,1 0 0 0 0,1 1 0 0 0,-1-1-1 0 0,1 1 1 0 0,-1 0 0 0 0,1 0 0 0 0,1 0 0 0 0,-1 0 0 0 0,1 1-1 0 0,0-1 1 0 0,0 1 0 0 0,0-1 0 0 0,1 1 0 0 0,0 0-1 0 0,0 0 1 0 0,0 5 0 0 0,1-4-102 0 0,0-1-1 0 0,1 0 1 0 0,-1 1 0 0 0,1-1-1 0 0,1 0 1 0 0,-1 0 0 0 0,1 0 0 0 0,0 0-1 0 0,0 0 1 0 0,1 0 0 0 0,0-1-1 0 0,0 1 1 0 0,0-1 0 0 0,4 6-1 0 0,-3-8-31 0 0,-1 1 0 0 0,1-1 0 0 0,-1 0 1 0 0,1 0-1 0 0,0 0 0 0 0,0-1 0 0 0,0 1 0 0 0,1-1 0 0 0,-1 0 0 0 0,1 0 0 0 0,-1 0 0 0 0,1-1 0 0 0,0 0 0 0 0,-1 0 0 0 0,1 0 0 0 0,0 0 0 0 0,0-1 0 0 0,8 1 0 0 0,0-2-386 0 0,0-1-1 0 0,-1 0 1 0 0,1 0 0 0 0,0-1 0 0 0,-1-1 0 0 0,1 0-1 0 0,19-10 1 0 0,-29 14-793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98 3252 0 0,'36'-1'7837'0'0,"-4"11"-5579"0"0,-26-8-2158 0 0,0 1-1 0 0,0-1 1 0 0,1-1 0 0 0,-1 0-1 0 0,0 1 1 0 0,10-1 0 0 0,-15-2-144 0 0,1 1 1 0 0,-1-1-1 0 0,1 1 1 0 0,-1-1-1 0 0,1 0 1 0 0,-1 0-1 0 0,1 0 1 0 0,-1 0-1 0 0,1 0 1 0 0,-1 0-1 0 0,0 0 1 0 0,0 0-1 0 0,0-1 1 0 0,0 1-1 0 0,0 0 1 0 0,0-1-1 0 0,0 1 0 0 0,0-1 1 0 0,0 1-1 0 0,-1-1 1 0 0,1 1-1 0 0,0-1 1 0 0,-1 0-1 0 0,0 1 1 0 0,1-1-1 0 0,-1-3 1 0 0,7-46-980 0 0,-7 50 991 0 0,0 0-1 0 0,0-1 1 0 0,0 1-1 0 0,0 0 1 0 0,0 0 0 0 0,0 0-1 0 0,-1 0 1 0 0,1-1-1 0 0,0 1 1 0 0,-1 0-1 0 0,1 0 1 0 0,0 0-1 0 0,-1 0 1 0 0,0 0 0 0 0,1 0-1 0 0,-1 0 1 0 0,1 0-1 0 0,-1 0 1 0 0,0 0-1 0 0,0 0 1 0 0,0 0 0 0 0,1 1-1 0 0,-1-1 1 0 0,0 0-1 0 0,0 1 1 0 0,0-1-1 0 0,0 0 1 0 0,0 1 0 0 0,0-1-1 0 0,-2 0 1 0 0,-1 1 7 0 0,1-1-1 0 0,0 1 1 0 0,-1 0 0 0 0,1 0 0 0 0,-1 0 0 0 0,1 1-1 0 0,0-1 1 0 0,-1 1 0 0 0,1-1 0 0 0,-6 3 0 0 0,0 0 413 0 0,0 1 1 0 0,1 0 0 0 0,0 0-1 0 0,0 0 1 0 0,0 1 0 0 0,1 0-1 0 0,-1 1 1 0 0,-6 6 0 0 0,10-7-90 0 0,1-1 0 0 0,-1 1 0 0 0,1 0 0 0 0,1 1 0 0 0,-1-1 0 0 0,1 0 0 0 0,0 1 0 0 0,0 0 0 0 0,0-1 0 0 0,1 1 0 0 0,0 0 0 0 0,0 0 0 0 0,0 0 0 0 0,1 0 0 0 0,0 5 0 0 0,1-2-248 0 0,0-1-1 0 0,0 0 0 0 0,0 0 1 0 0,1-1-1 0 0,1 1 0 0 0,-1 0 0 0 0,1-1 1 0 0,1 1-1 0 0,-1-1 0 0 0,8 11 1 0 0,-8-13-145 0 0,0-1 0 0 0,0 1-1 0 0,0 0 1 0 0,1-1 0 0 0,0 0 0 0 0,0 0 0 0 0,0 0 0 0 0,1-1 0 0 0,-1 1-1 0 0,1-1 1 0 0,0 0 0 0 0,-1 0 0 0 0,1 0 0 0 0,1-1 0 0 0,-1 0 0 0 0,0 0-1 0 0,1 0 1 0 0,-1-1 0 0 0,1 0 0 0 0,-1 0 0 0 0,1 0 0 0 0,0-1 0 0 0,-1 1 0 0 0,1-1-1 0 0,0-1 1 0 0,-1 1 0 0 0,1-1 0 0 0,0 0 0 0 0,-1 0 0 0 0,1-1 0 0 0,-1 0-1 0 0,0 0 1 0 0,9-4 0 0 0,-9 4-543 0 0,6-5 151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3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0 196 0 0,'0'0'9185'0'0,"5"2"-5485"0"0,-4 1-3665 0 0,1 0 1 0 0,-1-1-1 0 0,0 1 0 0 0,1 0 0 0 0,0-1 0 0 0,0 1 0 0 0,0-1 1 0 0,0 1-1 0 0,0-1 0 0 0,0 0 0 0 0,3 2 0 0 0,20 37 1103 0 0,-23-39-1115 0 0,0 0 0 0 0,-1 0 0 0 0,1 1 0 0 0,-1-1 0 0 0,0 0 0 0 0,1 1 0 0 0,-1-1 0 0 0,0 1 0 0 0,0-1 0 0 0,-1 1 0 0 0,1 0 0 0 0,-1-1 0 0 0,1 1 0 0 0,-1 3 0 0 0,17 14 36 0 0,1 3 470 0 0,-18-22-526 0 0,1 0 0 0 0,-1 0 0 0 0,0 0 0 0 0,1-1 0 0 0,-1 1 0 0 0,1 0 0 0 0,-1 0 0 0 0,1 0 0 0 0,-1 0 0 0 0,1-1 0 0 0,0 1 0 0 0,-1 0 0 0 0,1 0 0 0 0,0-1 0 0 0,-1 1 0 0 0,1-1 0 0 0,0 1 0 0 0,0-1 0 0 0,1 2 0 0 0,-1-2-1 0 0,1 1 1 0 0,-1-1-1 0 0,0 1 1 0 0,0 0-1 0 0,0 0 1 0 0,0-1-1 0 0,0 1 1 0 0,0 0-1 0 0,-1 0 1 0 0,1 0-1 0 0,0 0 0 0 0,0 0 1 0 0,-1 0-1 0 0,1 0 1 0 0,0 1-1 0 0,-1-1 1 0 0,1 0-1 0 0,-1 0 1 0 0,0 0-1 0 0,1 1 1 0 0,-1 1-1 0 0,1-1 4 0 0,0 0-1 0 0,0 0 1 0 0,0 0 0 0 0,1-1-1 0 0,-1 1 1 0 0,0 0-1 0 0,1 0 1 0 0,-1-1 0 0 0,1 1-1 0 0,0-1 1 0 0,2 2 0 0 0,12 17 55 0 0,-15-18-58 0 0,2-1 2 0 0,-1 1 1 0 0,0 0-1 0 0,0 0 0 0 0,0 0 0 0 0,0 0 1 0 0,0 0-1 0 0,0 1 0 0 0,0-1 0 0 0,-1 1 0 0 0,1-1 1 0 0,-1 1-1 0 0,0-1 0 0 0,2 6 0 0 0,9 13 463 0 0,23 20-66 0 0,-34-39-393 0 0,1 0 1 0 0,-1-1 0 0 0,1 1-1 0 0,0 0 1 0 0,0 0-1 0 0,0-1 1 0 0,0 1-1 0 0,0-1 1 0 0,1 0 0 0 0,3 2-1 0 0,-4-1-10 0 0,0 0 0 0 0,0 1-1 0 0,-1-1 1 0 0,1 1 0 0 0,0-1-1 0 0,-1 1 1 0 0,1-1 0 0 0,-1 1-1 0 0,0 0 1 0 0,0 0 0 0 0,0 0-1 0 0,0-1 1 0 0,-1 1 0 0 0,1 0-1 0 0,-1 0 1 0 0,0 6 0 0 0,0-9 5 0 0,35 36-5 0 0,-34-34 0 0 0,1 0 0 0 0,-1-1-1 0 0,0 1 1 0 0,1 0 0 0 0,-1 0 0 0 0,0 0 0 0 0,0 0 0 0 0,0 0 0 0 0,0 0 0 0 0,0 0-1 0 0,-1 0 1 0 0,1 0 0 0 0,-1 0 0 0 0,1 1 0 0 0,-1-1 0 0 0,0 3 0 0 0,4-1 28 0 0,-4-4-26 0 0,1 0 1 0 0,-1 0 0 0 0,1 1-1 0 0,-1-1 1 0 0,0 0 0 0 0,1 0-1 0 0,-1 1 1 0 0,0-1 0 0 0,1 0-1 0 0,-1 0 1 0 0,0 1-1 0 0,1-1 1 0 0,-1 0 0 0 0,0 1-1 0 0,0-1 1 0 0,0 1 0 0 0,1-1-1 0 0,-1 0 1 0 0,0 1 0 0 0,0-1-1 0 0,0 1 1 0 0,0-1 0 0 0,0 0-1 0 0,0 1 1 0 0,1-1 0 0 0,-1 1-1 0 0,0-1 1 0 0,0 0 0 0 0,-1 2-1 0 0,9 5-17 0 0,-7-7 17 0 0,0 0-1 0 0,0 1 0 0 0,0-1 0 0 0,0 1 1 0 0,0 0-1 0 0,0-1 0 0 0,0 1 0 0 0,0 0 1 0 0,0 0-1 0 0,0 0 0 0 0,-1-1 0 0 0,1 1 1 0 0,0 0-1 0 0,-1 0 0 0 0,1 0 0 0 0,0 0 1 0 0,-1 0-1 0 0,1 0 0 0 0,-1 0 1 0 0,0 1-1 0 0,1-1 0 0 0,-1 0 0 0 0,0 0 1 0 0,0 1-1 0 0,25 30 12 0 0,5-2 22 0 0,-14-11 9 0 0,-12-19-43 0 0,-1 3-14 0 0,0 0 0 0 0,0 0 0 0 0,0 0 0 0 0,-1 0-1 0 0,1 0 1 0 0,-1 1 0 0 0,5 6 0 0 0,6-3 35 0 0,-5-4 29 0 0,-14-2 587 0 0,6-1-652 0 0,-10-2-405 0 0,10 8 497 0 0,0-6-145 0 0,0 0 0 0 0,0 1 0 0 0,0-1 0 0 0,0 0 0 0 0,0 0 0 0 0,0 1 0 0 0,0-1 0 0 0,1 0 0 0 0,-1 0 0 0 0,0 1 0 0 0,0-1 0 0 0,0 0 0 0 0,0 1 0 0 0,0-1 0 0 0,0 0 0 0 0,-1 0 0 0 0,1 1 0 0 0,0-1 0 0 0,0 0 0 0 0,0 0 0 0 0,0 1 0 0 0,0-1 0 0 0,0 0 0 0 0,0 0 0 0 0,0 1 0 0 0,-1-1 0 0 0,1 0 0 0 0,0 0 0 0 0,0 1 0 0 0,0-1 0 0 0,-1 0 0 0 0,1 0 0 0 0,0 0 0 0 0,0 0 0 0 0,0 1 0 0 0,-1-1 0 0 0,1 0 0 0 0,0 0 0 0 0,0 0 0 0 0,-1 0 0 0 0,1 0 0 0 0,0 0 0 0 0,-1 0 0 0 0,1 0 0 0 0,0 0 1 0 0,0 1-1 0 0,-1-1 0 0 0,1 0 0 0 0,0 0 0 0 0,0 0 0 0 0,-1-1 0 0 0,1 1 0 0 0,0 0 0 0 0,-1 0 0 0 0,1 0 0 0 0,0 0 0 0 0,-1 0 0 0 0,0 0-219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3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60 128 888 0 0,'-8'-5'13016'0'0,"9"5"-12890"0"0,0 0 0 0 0,0 0 0 0 0,1 0 0 0 0,-1 0 0 0 0,0 0 0 0 0,0 0 0 0 0,0 0 0 0 0,0 0 0 0 0,1 0 0 0 0,-1 1-1 0 0,0-1 1 0 0,0 0 0 0 0,0 1 0 0 0,0-1 0 0 0,0 1 0 0 0,0 0 0 0 0,0-1 0 0 0,0 1 0 0 0,0 0 0 0 0,1 1 0 0 0,102 91 2762 0 0,-102-91-2959 0 0,5 2 430 0 0,-5-18-91 0 0,-2 14-276 0 0,0-41-84 0 0,15-47-112 0 0,-3 56 133 0 0,-10 28 61 0 0,0-1 0 0 0,0 0-1 0 0,0 0 1 0 0,-1 0-1 0 0,0 0 1 0 0,2-8-1 0 0,-2 8-356 0 0,-1 4 352 0 0,0 1 0 0 0,0 0 1 0 0,0 0-1 0 0,0-1 0 0 0,0 1 0 0 0,0 0 0 0 0,0 0 1 0 0,0-1-1 0 0,0 1 0 0 0,0 0 0 0 0,0 0 1 0 0,0 0-1 0 0,0-1 0 0 0,0 1 0 0 0,0 0 1 0 0,0 0-1 0 0,0-1 0 0 0,0 1 0 0 0,0 0 1 0 0,0 0-1 0 0,-1 0 0 0 0,1-1 0 0 0,0 1 0 0 0,0 0 1 0 0,0 0-1 0 0,0 0 0 0 0,0 0 0 0 0,-1-1 1 0 0,1 1-1 0 0,0 0 0 0 0,0 0 0 0 0,0 0 1 0 0,-1 0-1 0 0,1 0 0 0 0,0 0 0 0 0,0 0 1 0 0,-1 0-1 0 0,1 0 0 0 0,0-1 0 0 0,0 1 0 0 0,0 0 1 0 0,-1 0-1 0 0,1 0 0 0 0,0 0 0 0 0,0 0 1 0 0,-1 0-1 0 0,1 0 0 0 0,0 1 0 0 0,0 1-48 0 0,1 1 0 0 0,-1-1-1 0 0,1 1 1 0 0,-1-1-1 0 0,0 1 1 0 0,0 0 0 0 0,0-1-1 0 0,-1 1 1 0 0,1-1-1 0 0,0 1 1 0 0,-1-1 0 0 0,0 1-1 0 0,0-1 1 0 0,1 1-1 0 0,-2-1 1 0 0,1 1 0 0 0,0-1-1 0 0,-3 4 1 0 0,-26 56 302 0 0,30-61-266 0 0,-5 8 42 0 0,3-7-7 0 0,1 0-1 0 0,0 1 0 0 0,0-1 0 0 0,0 0 0 0 0,0 1 1 0 0,0-1-1 0 0,0 1 0 0 0,1-1 0 0 0,-1 1 0 0 0,1 0 1 0 0,0-1-1 0 0,0 5 401 0 0,-10 7-502 0 0,6-7 194 0 0,3-11 528 0 0,1 4-636 0 0,0 0 0 0 0,0-1 0 0 0,0 1 0 0 0,0-1-1 0 0,0 1 1 0 0,0-1 0 0 0,0 1 0 0 0,-1 0 0 0 0,1-1-1 0 0,0 1 1 0 0,0-1 0 0 0,0 1 0 0 0,0 0 0 0 0,0-1-1 0 0,-1 1 1 0 0,1-1 0 0 0,0 1 0 0 0,0 0 0 0 0,-1-1-1 0 0,1 1 1 0 0,0 0 0 0 0,-1-1 0 0 0,1 1 0 0 0,0 0-1 0 0,-1 0 1 0 0,1-1 0 0 0,0 1 0 0 0,-1 0 0 0 0,1 0-1 0 0,0 0 1 0 0,-1-1 0 0 0,1 1 0 0 0,-1 0 0 0 0,1 0-1 0 0,0 0 1 0 0,-1 0 0 0 0,0 0 0 0 0,-21 3-278 0 0,20-2 283 0 0,1 0 0 0 0,-1-1 0 0 0,0 1 0 0 0,1-1 0 0 0,-1 1 0 0 0,0-1-1 0 0,1 0 1 0 0,-1 0 0 0 0,0 0 0 0 0,1 1 0 0 0,-1-2 0 0 0,0 1-1 0 0,1 0 1 0 0,-1 0 0 0 0,0 0 0 0 0,1-1 0 0 0,-1 1 0 0 0,0-1 0 0 0,1 0-1 0 0,-1 1 1 0 0,1-1 0 0 0,-2-1 0 0 0,-1-2-17 0 0,-1 0 0 0 0,1 0 1 0 0,0 1-1 0 0,-1 0 0 0 0,0-1 0 0 0,0 2 0 0 0,0-1 0 0 0,0 0 1 0 0,0 1-1 0 0,-8-2 0 0 0,13 4-6 0 0,-1-1 0 0 0,0 1 0 0 0,0 0-1 0 0,1-1 1 0 0,-1 1 0 0 0,0 0 0 0 0,0 0 0 0 0,1 0 0 0 0,-1-1 0 0 0,0 1-1 0 0,0 0 1 0 0,0 0 0 0 0,1 0 0 0 0,-1 1 0 0 0,0-1 0 0 0,0 0 0 0 0,0 0-1 0 0,1 0 1 0 0,-1 0 0 0 0,0 1 0 0 0,0-1 0 0 0,1 0 0 0 0,-1 1 0 0 0,0-1-1 0 0,0 1 1 0 0,1-1 0 0 0,-1 1 0 0 0,1-1 0 0 0,-1 1 0 0 0,0-1 0 0 0,1 1-1 0 0,-2 1 1 0 0,9-1 153 0 0,4 1-3566 0 0,-10-2 3260 0 0,-1 0 0 0 0,0 0-1 0 0,0 1 1 0 0,1-1 0 0 0,-1 0-1 0 0,0 0 1 0 0,0 1 0 0 0,0-1-1 0 0,1 0 1 0 0,-1 1 0 0 0,0-1 0 0 0,0 0-1 0 0,0 1 1 0 0,0-1 0 0 0,0 0-1 0 0,0 1 1 0 0,1-1 0 0 0,-1 0-1 0 0,0 1 1 0 0,0-1 0 0 0,0 0 0 0 0,0 1-1 0 0,0-1 1 0 0,0 0 0 0 0,0 1-1 0 0,0-1 1 0 0,-1 0 0 0 0,1 1-1 0 0,0-1 1 0 0,0 0 0 0 0,0 0-1 0 0,0 1 1 0 0,0-1 0 0 0,-1 0 0 0 0,1 1-1 0 0,0-1 1 0 0,0 1 0 0 0,-6-1-3979 0 0,-8-15 1585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3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43 1200 0 0,'-1'-1'8023'0'0,"1"-4"-4142"0"0,-5-21-2342 0 0,4 25-1538 0 0,-1 0 0 0 0,1 0 0 0 0,-1 0 0 0 0,1 0-1 0 0,-1 0 1 0 0,1 0 0 0 0,-1 0 0 0 0,1 1 0 0 0,-1-1 0 0 0,0 1-1 0 0,1-1 1 0 0,-1 1 0 0 0,0 0 0 0 0,0 0 0 0 0,1 0 0 0 0,-1-1-1 0 0,0 2 1 0 0,1-1 0 0 0,-1 0 0 0 0,0 0 0 0 0,0 0-1 0 0,-3 2 1 0 0,1 0 9 0 0,0 0-1 0 0,0 0 1 0 0,0 0 0 0 0,0 1-1 0 0,0 0 1 0 0,0 0-1 0 0,0 0 1 0 0,-4 5 0 0 0,-3 4 177 0 0,1 1 0 0 0,0 0 0 0 0,0 1 0 0 0,-7 17 0 0 0,15-29-117 0 0,-3 7 79 0 0,0 0 0 0 0,1 1-1 0 0,0-1 1 0 0,1 1-1 0 0,-5 20 1 0 0,7-29-138 0 0,1 0-1 0 0,0 1 1 0 0,0-1 0 0 0,0 1 0 0 0,0-1-1 0 0,0 0 1 0 0,1 1 0 0 0,-1-1-1 0 0,0 1 1 0 0,1-1 0 0 0,-1 0 0 0 0,1 1-1 0 0,-1-1 1 0 0,1 0 0 0 0,0 0 0 0 0,-1 1-1 0 0,1-1 1 0 0,0 0 0 0 0,0 0 0 0 0,1 2-1 0 0,0-2 18 0 0,0 0 0 0 0,1 0-1 0 0,-1 1 1 0 0,0-1 0 0 0,1-1 0 0 0,-1 1-1 0 0,1 0 1 0 0,-1-1 0 0 0,1 1 0 0 0,-1-1-1 0 0,1 0 1 0 0,0 0 0 0 0,-1 0-1 0 0,1 0 1 0 0,3 0 0 0 0,2-2 21 0 0,0 1 1 0 0,0-1-1 0 0,-1 0 0 0 0,1-1 1 0 0,-1 0-1 0 0,0 0 0 0 0,0 0 1 0 0,12-8-1 0 0,20-10-1174 0 0,-38 21 717 0 0,-31 21-10150 0 0,20-12 6806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3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28 207 484 0 0,'0'-6'12640'0'0,"5"150"-7958"0"0,-5-143-4388 0 0,0-36 466 0 0,-2 12-1168 0 0,0-1 0 0 0,-1 1 0 0 0,-2 0 1 0 0,-12-39-1 0 0,16 60 446 0 0,0-1 0 0 0,1 1 1 0 0,-1-1-1 0 0,1 1 0 0 0,0-1 1 0 0,0 1-1 0 0,0-1 0 0 0,0 1 1 0 0,0-1-1 0 0,1 1 0 0 0,-1-1 1 0 0,1 1-1 0 0,-1 0 0 0 0,1-1 0 0 0,0 1 1 0 0,0 0-1 0 0,0-1 0 0 0,0 1 1 0 0,1 0-1 0 0,-1 0 0 0 0,3-3 1 0 0,3-2-77 0 0,0 0 0 0 0,0 1 0 0 0,0 0 0 0 0,13-7 0 0 0,0-1 142 0 0,-11 7-105 0 0,0 0 0 0 0,1 0 0 0 0,0 1 0 0 0,0 1 0 0 0,1 0 0 0 0,14-6 0 0 0,-23 11 1270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37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1892 0 0,'0'0'7757'0'0,"36"-7"-1235"0"0,78-16-6460 0 0,-114 22-1171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1:37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1772 0 0,'2'0'8250'0'0,"3"1"-3887"0"0,28 0-2319 0 0,36-1-1519 0 0,-68 0-665 0 0,13-19-11838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26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0 283 3164 0 0,'0'0'4093'0'0,"6"-28"983"0"0,65-16-4123 0 0,-45 31-798 0 0,42-28 0 0 0,-65 40-164 0 0,38-19-242 0 0,-14 5 680 0 0,-22 11-463 0 0,0 1 0 0 0,0 0-1 0 0,1 1 1 0 0,-1-1 0 0 0,1 1 0 0 0,5-2 0 0 0,-6 3 64 0 0,0-1 0 0 0,-1 0 0 0 0,0 0 0 0 0,1 0 0 0 0,-1-1 0 0 0,0 1 0 0 0,0-1 0 0 0,6-5 0 0 0,26-16-120 0 0,-9 4 356 0 0,-25 17-297 0 0,1 1-1 0 0,-1-1 1 0 0,1 1-1 0 0,0 0 0 0 0,0 0 1 0 0,0 0-1 0 0,0 0 1 0 0,0 0-1 0 0,0 1 0 0 0,0-1 1 0 0,1 1-1 0 0,-1 0 1 0 0,7-1-1 0 0,0-1 678 0 0,-4 2-1758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27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1828 0 0,'-5'6'9899'0'0,"4"-6"-9739"0"0,23 14 2129 0 0,36 10-1516 0 0,-45-21-482 0 0,-1-1-1 0 0,1-1 1 0 0,24 0 0 0 0,-36-1-138 0 0,-7 42-213 0 0,5-37 144 0 0,-1 0-1 0 0,1 0 1 0 0,1 0-1 0 0,-1 0 1 0 0,1 1 0 0 0,0-1-1 0 0,0 0 1 0 0,0 0-1 0 0,1 1 1 0 0,0-1-1 0 0,0 0 1 0 0,2 6 0 0 0,16 34 431 0 0,-16-41-150 0 0,-1-3-446 0 0,-1 1 1 0 0,0-1 0 0 0,0 0 0 0 0,0 0 0 0 0,0 0 0 0 0,-1 1 0 0 0,1-1-1 0 0,0 0 1 0 0,0 1 0 0 0,-1-1 0 0 0,1 1 0 0 0,-1-1 0 0 0,1 1 0 0 0,-1-1-1 0 0,0 1 1 0 0,1-1 0 0 0,-1 1 0 0 0,0-1 0 0 0,0 1 0 0 0,0 0 0 0 0,0-1 0 0 0,0 1-1 0 0,-1-1 1 0 0,1 1 0 0 0,0-1 0 0 0,-1 1 0 0 0,1-1 0 0 0,-1 1 0 0 0,0 1-1 0 0,-9 18-6902 0 0,9-17 3828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28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24 692 0 0,'16'-24'13367'0'0,"-11"28"-13202"0"0,-1 0 1 0 0,1 0-1 0 0,-1 0 0 0 0,1 0 0 0 0,-1 1 0 0 0,-1-1 0 0 0,5 7 1 0 0,5 4 712 0 0,131 117 2023 0 0,-121-112-2732 0 0,-15-12-1372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29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9 1032 0 0,'16'-6'5982'0'0,"-9"4"-3390"0"0,-5 23-831 0 0,-17 162 4482 0 0,15-169-6197 0 0,-1 0 1 0 0,-1 0 0 0 0,0-1-1 0 0,-1 1 1 0 0,0 0 0 0 0,-1-1-1 0 0,0 0 1 0 0,-11 21 0 0 0,12-30 334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28 1788 0 0,'1'0'365'0'0,"-1"0"0"0"0,1-1 0 0 0,-1 0 0 0 0,1 1 0 0 0,-1-1 0 0 0,1 1 0 0 0,-1-1 0 0 0,1 0 0 0 0,-1 1 0 0 0,0-1 0 0 0,1 0 0 0 0,-1 1 0 0 0,0-1 0 0 0,0 0 1 0 0,1 0-1 0 0,-1 1 0 0 0,0-1 0 0 0,0 0 0 0 0,0 1 0 0 0,0-1 0 0 0,0 0 0 0 0,0 0 0 0 0,0 0 0 0 0,0 1 0 0 0,0-1 0 0 0,-1 0 0 0 0,1 1 0 0 0,-1-2 0 0 0,1 1-192 0 0,-1 0 0 0 0,0 0 0 0 0,0 1 0 0 0,0-1 0 0 0,-1 0 0 0 0,1 1 0 0 0,0-1 0 0 0,0 1 0 0 0,0 0 0 0 0,0-1 0 0 0,0 1 0 0 0,-1 0 0 0 0,1 0 0 0 0,0-1 0 0 0,-2 1 0 0 0,-48 6 648 0 0,45-5-741 0 0,1 1-1 0 0,-1 1 0 0 0,1-1 0 0 0,0 1 0 0 0,0-1 0 0 0,0 2 0 0 0,0-1 0 0 0,0 0 0 0 0,1 1 0 0 0,-1 0 0 0 0,1 0 0 0 0,0 0 0 0 0,0 1 0 0 0,1-1 1 0 0,-1 1-1 0 0,1 0 0 0 0,0 0 0 0 0,0 0 0 0 0,1 1 0 0 0,-1-1 0 0 0,-1 9 0 0 0,1-3 43 0 0,0 0-1 0 0,1 0 0 0 0,1 0 1 0 0,0 0-1 0 0,1 1 1 0 0,0-1-1 0 0,0 0 1 0 0,1 1-1 0 0,1-1 1 0 0,3 15-1 0 0,-5-23-127 0 0,1 0-1 0 0,0 0 1 0 0,0 0 0 0 0,0 0-1 0 0,0 0 1 0 0,0 0-1 0 0,1 0 1 0 0,-1 0 0 0 0,1-1-1 0 0,-1 1 1 0 0,1 0-1 0 0,0-1 1 0 0,0 1 0 0 0,1-1-1 0 0,-1 0 1 0 0,0 0-1 0 0,1 0 1 0 0,-1 0 0 0 0,1 0-1 0 0,0-1 1 0 0,-1 1 0 0 0,1-1-1 0 0,0 1 1 0 0,0-1-1 0 0,0 0 1 0 0,0 0 0 0 0,0-1-1 0 0,0 1 1 0 0,0-1-1 0 0,1 1 1 0 0,-1-1 0 0 0,0 0-1 0 0,0 0 1 0 0,6-1-1 0 0,1-1-250 0 0,-1 0 0 0 0,1 0 0 0 0,-1-1 0 0 0,0-1 0 0 0,0 1 0 0 0,0-1 0 0 0,0-1 0 0 0,-1 0 0 0 0,16-11 0 0 0,-15 9-260 0 0,15-14-1657 0 0,-17 4-3013 0 0,-7 12 1396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37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15 168 2192 0 0,'-2'4'6745'0'0,"-1"-3"-8485"0"0,-2-13 3243 0 0,0 22 2045 0 0,35-29-1894 0 0,9-5-1140 0 0,56-25-1 0 0,-84 41-494 0 0,3 1-742 0 0,-13 7 721 0 0,4-2 1384 0 0,-6-1-1377 0 0,-1 1 0 0 0,0 0 0 0 0,0 0 0 0 0,0 0 0 0 0,0 0 0 0 0,0 0-1 0 0,-1 1 1 0 0,1-1 0 0 0,-1 1 0 0 0,-3-3 0 0 0,-16-11-301 0 0,19 12 233 0 0,0 1 0 0 0,0 0 1 0 0,0-1-1 0 0,0 1 0 0 0,0 0 0 0 0,-1 1 1 0 0,1-1-1 0 0,-1 0 0 0 0,1 1 1 0 0,-1 0-1 0 0,1 0 0 0 0,-8-1 0 0 0,10 2 26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40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50 101 92 0 0,'0'0'26'0'0,"-35"-7"3114"0"0,31 4-3492 0 0,-6 14 9516 0 0,24-16-7419 0 0,-1-4-1542 0 0,0 0 0 0 0,0 0 0 0 0,15-15 0 0 0,25-18 258 0 0,-53 41-482 0 0,0 1 0 0 0,0 0 0 0 0,0 0 0 0 0,0 0 0 0 0,0 0 0 0 0,0-1-1 0 0,0 1 1 0 0,0 0 0 0 0,0 0 0 0 0,1 0 0 0 0,-1 0 0 0 0,0 0 0 0 0,0-1 0 0 0,0 1 0 0 0,0 0 0 0 0,0 0 0 0 0,0 0-1 0 0,1 0 1 0 0,-1 0 0 0 0,0 0 0 0 0,0 0 0 0 0,0 0 0 0 0,0 0 0 0 0,1 0 0 0 0,-1-1 0 0 0,0 1 0 0 0,0 0 0 0 0,0 0-1 0 0,0 0 1 0 0,1 0 0 0 0,-1 0 0 0 0,0 0 0 0 0,0 0 0 0 0,0 0 0 0 0,0 0 0 0 0,1 1 0 0 0,-1-1 0 0 0,0 0 0 0 0,0 0-1 0 0,0 0 1 0 0,0 0 0 0 0,1 0 0 0 0,-1 0 0 0 0,0 0 0 0 0,0 0 0 0 0,0 0 0 0 0,0 0 0 0 0,0 0 0 0 0,0 1 0 0 0,1-1-1 0 0,-1 0 1 0 0,0 0 0 0 0,0 0 0 0 0,0 0 0 0 0,0 0 0 0 0,0 1 0 0 0,0-1 0 0 0,0 0 0 0 0,0 0 0 0 0,0 0 0 0 0,0 0-1 0 0,1 1 1 0 0,-1-1 0 0 0,0 0 0 0 0,0 0 0 0 0,0 0 0 0 0,0 0 0 0 0,0 1 0 0 0,0-1 0 0 0,-6 19-1908 0 0,-1 6-6492 0 0,7-22 5991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40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16 716 0 0,'-10'13'5937'0'0,"0"2"27"0"0,30-23-3541 0 0,-11 3-2284 0 0,0 0 0 0 0,1 0 0 0 0,-1 1-1 0 0,1 0 1 0 0,0 1 0 0 0,0 0 0 0 0,17-3 0 0 0,-26 6-254 0 0,2 8-2628 0 0,4 9-6020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42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60 1160 0 0,'-2'-3'781'0'0,"1"0"1"0"0,-1 0-1 0 0,1-1 0 0 0,0 1 0 0 0,0 0 0 0 0,0-1 1 0 0,0 1-1 0 0,1-1 0 0 0,-1 1 0 0 0,1-1 1 0 0,0 0-1 0 0,1-6 0 0 0,-1 2 303 0 0,1 8-782 0 0,2 0-97 0 0,0 3-74 0 0,0 0-1 0 0,0 0 1 0 0,0 1 0 0 0,0-1-1 0 0,-1 1 1 0 0,0 0 0 0 0,0 0-1 0 0,0 0 1 0 0,3 7 0 0 0,-2-4 250 0 0,53 118 2508 0 0,-36-75-2576 0 0,3-1-1 0 0,52 85 1 0 0,-73-132-267 0 0,-1 0 0 0 0,1 0 0 0 0,-1 1 0 0 0,1-2 0 0 0,0 1 0 0 0,0 0 0 0 0,0 0 0 0 0,0 0 0 0 0,0-1 0 0 0,0 1 0 0 0,0-1 0 0 0,4 2 0 0 0,-6-3-41 0 0,0 0-1 0 0,0 0 1 0 0,1 0-1 0 0,-1 0 1 0 0,0 0 0 0 0,0 0-1 0 0,0 0 1 0 0,0 0-1 0 0,1 0 1 0 0,-1 0 0 0 0,0 0-1 0 0,0 0 1 0 0,0 0 0 0 0,0-1-1 0 0,1 1 1 0 0,-1 0-1 0 0,0 0 1 0 0,0 0 0 0 0,0 0-1 0 0,0 0 1 0 0,0 0-1 0 0,0 0 1 0 0,1-1 0 0 0,-1 1-1 0 0,0 0 1 0 0,0 0-1 0 0,0 0 1 0 0,0 0 0 0 0,0 0-1 0 0,0-1 1 0 0,0 1 0 0 0,0 0-1 0 0,0 0 1 0 0,0 0-1 0 0,0 0 1 0 0,0-1 0 0 0,0 1-1 0 0,0 0 1 0 0,0 0-1 0 0,0 0 1 0 0,0 0 0 0 0,0-1-1 0 0,0 1 1 0 0,0 0-1 0 0,0 0 1 0 0,0 0 0 0 0,0 0-1 0 0,0-1 1 0 0,-9-19-981 0 0,-9-4-1333 0 0,-6-11-6581 0 0,19 21 2135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42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43 3512 0 0,'-1'0'213'0'0,"1"0"-1"0"0,-1 0 0 0 0,0-1 0 0 0,1 1 0 0 0,-1 0 1 0 0,0-1-1 0 0,1 1 0 0 0,-1 0 0 0 0,0-1 0 0 0,1 1 1 0 0,-1-1-1 0 0,1 1 0 0 0,-1-1 0 0 0,0 1 0 0 0,1-1 1 0 0,0 0-1 0 0,-1 1 0 0 0,1-1 0 0 0,-1 0 0 0 0,1 1 1 0 0,0-1-1 0 0,-1 0 0 0 0,1 1 0 0 0,0-1 0 0 0,0 0 1 0 0,-1-1-1 0 0,12-14 2232 0 0,-9 15-2413 0 0,0 0-1 0 0,0-1 0 0 0,-1 1 1 0 0,1 0-1 0 0,1 0 0 0 0,-1 0 1 0 0,0 0-1 0 0,0 1 1 0 0,0-1-1 0 0,0 1 0 0 0,1-1 1 0 0,-1 1-1 0 0,0-1 1 0 0,0 1-1 0 0,1 0 0 0 0,-1 0 1 0 0,4 1-1 0 0,-5 1 38 0 0,1 0 0 0 0,-1 0 0 0 0,-1 0 0 0 0,1 0-1 0 0,0 0 1 0 0,0 1 0 0 0,-1-1 0 0 0,1 0 0 0 0,-1 0 0 0 0,0 1-1 0 0,0-1 1 0 0,0 0 0 0 0,0 0 0 0 0,0 1 0 0 0,0-1 0 0 0,-1 4 0 0 0,0 2 358 0 0,-1 47 1713 0 0,-13 71 0 0 0,-2 16-887 0 0,14-99-1183 0 0,0-14 27 0 0,2-1 1 0 0,0 1 0 0 0,2 0 0 0 0,1-1 0 0 0,8 40 0 0 0,-10-67-191 0 0,0 0-1 0 0,0-1 0 0 0,1 1 1 0 0,-1 0-1 0 0,0 0 0 0 0,0 0 1 0 0,1 0-1 0 0,-1 0 0 0 0,1 0 1 0 0,-1-1-1 0 0,1 1 0 0 0,-1 0 1 0 0,1 0-1 0 0,-1-1 0 0 0,1 1 1 0 0,0 0-1 0 0,-1-1 0 0 0,1 1 1 0 0,0 0-1 0 0,0-1 1 0 0,-1 1-1 0 0,1-1 0 0 0,0 0 1 0 0,0 1-1 0 0,1 0 0 0 0,-1-1-229 0 0,0-1 0 0 0,0 1-1 0 0,0 0 1 0 0,-1-1 0 0 0,1 1-1 0 0,0-1 1 0 0,-1 1 0 0 0,1-1 0 0 0,0 1-1 0 0,0-1 1 0 0,-1 1 0 0 0,1-1-1 0 0,-1 1 1 0 0,1-1 0 0 0,-1 0 0 0 0,1 0-1 0 0,-1 1 1 0 0,1-1 0 0 0,-1 0-1 0 0,0 0 1 0 0,1 1 0 0 0,-1-1-1 0 0,0 0 1 0 0,1 0 0 0 0,-1 0 0 0 0,0 1-1 0 0,0-1 1 0 0,0 0 0 0 0,0-1-1 0 0,4-14-5606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43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0 222 784 0 0,'1'-2'222'0'0,"-1"-1"1"0"0,1 1-1 0 0,0 0 1 0 0,-1 0-1 0 0,1 0 0 0 0,0 0 1 0 0,1 0-1 0 0,-1 0 1 0 0,0 0-1 0 0,0 0 0 0 0,1 1 1 0 0,-1-1-1 0 0,1 0 0 0 0,2-2 1 0 0,32-25-537 0 0,-22 17 1708 0 0,-11 10-602 0 0,-1 1-316 0 0,0-1-1 0 0,0 1 0 0 0,0-1 0 0 0,0 1 1 0 0,-1-1-1 0 0,1 0 0 0 0,-1 0 0 0 0,1 1 1 0 0,-1-1-1 0 0,0 0 0 0 0,1 0 0 0 0,-1-1 1 0 0,1-3 1018 0 0,-12 2 216 0 0,17 0-1647 0 0,0-1 0 0 0,-1 1 0 0 0,0-1 0 0 0,0 0 0 0 0,0 0 0 0 0,0-1 0 0 0,-1 0 0 0 0,0 0 0 0 0,6-9 0 0 0,15-16 89 0 0,-26 31-152 0 0,2-2-22 0 0,0 0 0 0 0,0 0 0 0 0,0 0 0 0 0,0 0 0 0 0,0 1 1 0 0,0-1-1 0 0,0 1 0 0 0,1-1 0 0 0,-1 1 0 0 0,0 0 0 0 0,1 0 0 0 0,-1 0 0 0 0,4-1 0 0 0,-6 2-142 0 0,11 41 588 0 0,-9-27-200 0 0,-1-5-131 0 0,0 0 0 0 0,1 0 1 0 0,0 0-1 0 0,1 0 0 0 0,-1-1 0 0 0,8 16 1 0 0,-8-22-65 0 0,-1 0 1 0 0,0 0 0 0 0,1-1 0 0 0,-1 1 0 0 0,1-1 0 0 0,0 1 0 0 0,-1-1-1 0 0,1 0 1 0 0,0 0 0 0 0,0 1 0 0 0,0-1 0 0 0,0-1 0 0 0,0 1 0 0 0,0 0-1 0 0,0 0 1 0 0,0-1 0 0 0,0 1 0 0 0,0-1 0 0 0,0 0 0 0 0,0 1 0 0 0,1-1 0 0 0,-1 0-1 0 0,0 0 1 0 0,0-1 0 0 0,0 1 0 0 0,0 0 0 0 0,1-1 0 0 0,-1 1 0 0 0,0-1-1 0 0,0 0 1 0 0,0 1 0 0 0,0-1 0 0 0,0 0 0 0 0,3-2 0 0 0,2-1 54 0 0,1 0 0 0 0,-1-1 0 0 0,1 0-1 0 0,-1 0 1 0 0,-1 0 0 0 0,10-9 0 0 0,-13 11-235 0 0,0 0 1 0 0,0 0-1 0 0,-1 0 0 0 0,1-1 0 0 0,-1 1 0 0 0,0-1 0 0 0,1 1 0 0 0,-2-1 0 0 0,1 0 0 0 0,0 0 0 0 0,-1 1 0 0 0,0-1 0 0 0,1 0 0 0 0,0-8 0 0 0,-10 2-3054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44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0 7265 0 0,'-2'1'303'0'0,"0"0"0"0"0,0 0 0 0 0,0 1 1 0 0,-1-1-1 0 0,1 1 0 0 0,0-1 0 0 0,1 1 1 0 0,-1-1-1 0 0,0 1 0 0 0,0 0 0 0 0,1 0 1 0 0,-1 0-1 0 0,1 0 0 0 0,-1 0 0 0 0,1 0 1 0 0,0 1-1 0 0,-1 2 0 0 0,-21 45 1705 0 0,18-40-1710 0 0,1 1 1 0 0,0 0-1 0 0,1 0 1 0 0,0 0-1 0 0,-2 19 1 0 0,5-26-282 0 0,0-1 0 0 0,0 0 1 0 0,0 0-1 0 0,0 1 0 0 0,1-1 1 0 0,-1 0-1 0 0,1 0 0 0 0,0 0 1 0 0,0 0-1 0 0,0 0 0 0 0,0 1 1 0 0,0-2-1 0 0,1 1 1 0 0,0 0-1 0 0,-1 0 0 0 0,1 0 1 0 0,0-1-1 0 0,0 1 0 0 0,0-1 1 0 0,1 0-1 0 0,-1 1 0 0 0,1-1 1 0 0,-1 0-1 0 0,1-1 1 0 0,3 3-1 0 0,0-1-69 0 0,0 0 1 0 0,0-1 0 0 0,0 0-1 0 0,1-1 1 0 0,-1 1-1 0 0,0-1 1 0 0,0 0-1 0 0,1-1 1 0 0,-1 1-1 0 0,1-1 1 0 0,-1 0-1 0 0,0-1 1 0 0,1 0 0 0 0,-1 0-1 0 0,0 0 1 0 0,1-1-1 0 0,-1 0 1 0 0,0 0-1 0 0,0 0 1 0 0,0-1-1 0 0,-1 0 1 0 0,1 0 0 0 0,7-6-1 0 0,-32 9-10014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2:45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17 1852 0 0,'0'0'2242'0'0,"-1"9"1962"0"0,-3 10-2021 0 0,1-12-1791 0 0,-1 0 1 0 0,0 0-1 0 0,0 0 1 0 0,0-1-1 0 0,0 0 1 0 0,-1 1-1 0 0,0-2 1 0 0,-1 1-1 0 0,1-1 1 0 0,-1 0-1 0 0,-8 6 1 0 0,33-51-774 0 0,32-44 244 0 0,-45 87 145 0 0,0-1-1 0 0,-1 1 1 0 0,0 0 0 0 0,1 0 0 0 0,-1 1 0 0 0,0 0 0 0 0,5 4 0 0 0,26 18 543 0 0,-23-20-558 0 0,22 11 208 0 0,-35-17-434 0 0,1 0 0 0 0,0 1 1 0 0,0-1-1 0 0,-1 0 0 0 0,1 1 1 0 0,0-1-1 0 0,0 1 0 0 0,-1-1 1 0 0,1 1-1 0 0,-1 0 1 0 0,1-1-1 0 0,-1 1 0 0 0,1 0 1 0 0,-1-1-1 0 0,1 1 0 0 0,-1 0 1 0 0,1 0-1 0 0,-1-1 0 0 0,0 1 1 0 0,1 0-1 0 0,-1 0 0 0 0,0-1 1 0 0,0 1-1 0 0,0 0 1 0 0,0 0-1 0 0,0 0 0 0 0,1 0 1 0 0,-2 0-1 0 0,1-1 0 0 0,0 1 1 0 0,0 0-1 0 0,0 1 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3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88 1148 0 0,'0'-7'3801'0'0,"0"-15"4063"0"0,-9-8-4850 0 0,8 27-2974 0 0,-1 1-1 0 0,0 0 1 0 0,1 0-1 0 0,-1 0 0 0 0,0 0 1 0 0,0 1-1 0 0,0-1 0 0 0,-1 0 1 0 0,1 1-1 0 0,0-1 0 0 0,0 1 1 0 0,-1 0-1 0 0,1 0 1 0 0,-1 0-1 0 0,1 0 0 0 0,-1 0 1 0 0,1 1-1 0 0,-1-1 0 0 0,0 1 1 0 0,1 0-1 0 0,-1-1 0 0 0,0 1 1 0 0,1 0-1 0 0,-1 1 1 0 0,0-1-1 0 0,1 0 0 0 0,-1 1 1 0 0,0-1-1 0 0,-3 2 0 0 0,-7 2-178 0 0,1 1 0 0 0,-1 0 0 0 0,1 1 0 0 0,-19 11 0 0 0,28-16 120 0 0,1 1 0 0 0,0-1-1 0 0,-1 1 1 0 0,1 0 0 0 0,0 0-1 0 0,0 0 1 0 0,0 0-1 0 0,0 0 1 0 0,0 0 0 0 0,1 0-1 0 0,-1 1 1 0 0,0-1 0 0 0,1 1-1 0 0,0-1 1 0 0,0 1-1 0 0,0-1 1 0 0,0 1 0 0 0,0 0-1 0 0,0-1 1 0 0,1 1 0 0 0,-1 0-1 0 0,1 0 1 0 0,0 0-1 0 0,0 0 1 0 0,0-1 0 0 0,0 1-1 0 0,0 0 1 0 0,1 0 0 0 0,-1 0-1 0 0,1-1 1 0 0,0 1-1 0 0,-1 0 1 0 0,1-1 0 0 0,1 1-1 0 0,1 3 1 0 0,5 10 87 0 0,1-1 0 0 0,1 0 0 0 0,0-1 0 0 0,20 21-1 0 0,-12-13 119 0 0,87 101 1557 0 0,-101-119-1607 0 0,-1 0-1 0 0,0 1 1 0 0,0-1-1 0 0,-1 1 1 0 0,1 0-1 0 0,-1 0 1 0 0,0 0-1 0 0,2 6 1 0 0,-4-9-91 0 0,0 0 0 0 0,0 0 0 0 0,0 0 0 0 0,-1 0 0 0 0,1 0-1 0 0,0 0 1 0 0,-1-1 0 0 0,1 1 0 0 0,-1 0 0 0 0,0 0 0 0 0,0 0 0 0 0,1-1 0 0 0,-1 1 0 0 0,0 0 0 0 0,0-1 0 0 0,-1 1 0 0 0,1-1 0 0 0,0 1 0 0 0,-1-1 0 0 0,1 0 0 0 0,0 1 0 0 0,-1-1 0 0 0,0 0 0 0 0,1 0 0 0 0,-1 0 0 0 0,0 0 0 0 0,-1 1 0 0 0,-10 5-49 0 0,-78 44 294 0 0,82-46-373 0 0,-1-1-1 0 0,0 0 0 0 0,0-1 0 0 0,0 0 1 0 0,0 0-1 0 0,-1-1 0 0 0,-17 1 0 0 0,53-27-4998 0 0,-13 16 3396 0 0,0 1 0 0 0,1 0-1 0 0,0 1 1 0 0,15-5-1 0 0,-3 1-1698 0 0,-4 0 305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1864 0 0,'7'-16'13051'0'0,"8"43"-10726"0"0,-13-22-2288 0 0,0 0-1 0 0,1 0 1 0 0,-1 0-1 0 0,1 0 1 0 0,0-1-1 0 0,0 1 1 0 0,1-1-1 0 0,3 4 1 0 0,-3-6 15 0 0,0 0 0 0 0,1 0 0 0 0,-1-1-1 0 0,0 0 1 0 0,0 1 0 0 0,1-2 0 0 0,-1 1 0 0 0,1 0 0 0 0,-1-1 0 0 0,1 0-1 0 0,-1 0 1 0 0,1 0 0 0 0,6-1 0 0 0,-9 0-25 0 0,0 1-1 0 0,0-1 1 0 0,0 0 0 0 0,0 0-1 0 0,0 0 1 0 0,-1 0 0 0 0,1 0 0 0 0,0 0-1 0 0,0 0 1 0 0,-1-1 0 0 0,1 1-1 0 0,-1-1 1 0 0,1 1 0 0 0,-1-1-1 0 0,0 1 1 0 0,1-1 0 0 0,-1 0-1 0 0,0 0 1 0 0,0 0 0 0 0,0 0-1 0 0,0 1 1 0 0,-1-1 0 0 0,1 0 0 0 0,-1-1-1 0 0,1 1 1 0 0,-1 0 0 0 0,1 0-1 0 0,-1 0 1 0 0,0 0 0 0 0,0 0-1 0 0,0-3 1 0 0,-1-1-125 0 0,0 1 1 0 0,0-1-1 0 0,-1 1 0 0 0,1 0 0 0 0,-1 0 0 0 0,0-1 1 0 0,0 1-1 0 0,-1 0 0 0 0,0 1 0 0 0,0-1 1 0 0,0 0-1 0 0,0 1 0 0 0,-6-6 0 0 0,5 5-160 0 0,20 11-11007 0 0,-7-1 7080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25 612 0 0,'-14'-24'12972'0'0,"17"41"-10776"0"0,5 51-952 0 0,-3 0-1 0 0,-6 79 0 0 0,0-57-719 0 0,9-67-4879 0 0,-3-21 678 0 0,-3-14 568 0 0,-2 6-2108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12 0 0,'0'0'15360'0'0,"24"39"-14220"0"0,-17-26-122 0 0,-9-35 24 0 0,-2-8-1358 0 0,4 24 251 0 0,0-1 0 0 0,1 0 1 0 0,0 1-1 0 0,1-1 1 0 0,-1 1-1 0 0,1-1 1 0 0,0 1-1 0 0,1 0 0 0 0,-1 0 1 0 0,1 0-1 0 0,1 0 1 0 0,-1 1-1 0 0,1-1 0 0 0,0 1 1 0 0,0 0-1 0 0,8-8 1 0 0,-11 13-68 0 0,1-1 1 0 0,-1 1 0 0 0,0 0-1 0 0,1 0 1 0 0,-1 0 0 0 0,0 0 0 0 0,1 1-1 0 0,-1-1 1 0 0,0 0 0 0 0,0 1-1 0 0,1-1 1 0 0,-1 0 0 0 0,0 1 0 0 0,0 0-1 0 0,1-1 1 0 0,-1 1 0 0 0,0 0 0 0 0,0-1-1 0 0,0 1 1 0 0,0 0 0 0 0,0 0-1 0 0,0 0 1 0 0,0 0 0 0 0,-1 0 0 0 0,3 2-1 0 0,21 14-9389 0 0,-13-14 5350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45 5288 0 0,'-4'-25'9471'0'0,"-9"11"-6695"0"0,10 12-2776 0 0,0 1 0 0 0,-1 1 0 0 0,1-1 0 0 0,0 0 0 0 0,-1 1 0 0 0,1 0-1 0 0,0-1 1 0 0,-1 2 0 0 0,1-1 0 0 0,0 0 0 0 0,-1 0 0 0 0,-5 2 0 0 0,4-1-11 0 0,1 0 0 0 0,-1 0 0 0 0,0 1 0 0 0,1-1 1 0 0,-1 1-1 0 0,1 0 0 0 0,-1 0 0 0 0,1 1 0 0 0,0-1 1 0 0,0 1-1 0 0,0 0 0 0 0,0 0 0 0 0,1 0 0 0 0,-1 1 1 0 0,1-1-1 0 0,-4 6 0 0 0,3-3 59 0 0,1 0-1 0 0,-1 0 1 0 0,2 0-1 0 0,-1 1 0 0 0,1-1 1 0 0,0 1-1 0 0,0 0 1 0 0,1-1-1 0 0,-1 1 1 0 0,1 9-1 0 0,1 13 185 0 0,1 0 1 0 0,2 0-1 0 0,1 0 0 0 0,10 39 0 0 0,-11-52-225 0 0,6 35 814 0 0,-3 1 0 0 0,0 85 0 0 0,-8-121-85 0 0,0-12-2250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4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10 12869 0 0,'-2'-2'279'0'0,"-1"1"-1"0"0,1 0 0 0 0,-1 0 1 0 0,0 0-1 0 0,1 0 1 0 0,-1 1-1 0 0,0-1 1 0 0,1 1-1 0 0,-1-1 0 0 0,0 1 1 0 0,0 0-1 0 0,-5 0 942 0 0,34 9-423 0 0,3-4-535 0 0,0-1 0 0 0,0-2 0 0 0,1 0 0 0 0,-1-2 0 0 0,1-2 0 0 0,-1 0 0 0 0,50-12 0 0 0,-114 30-10538 0 0,20-12 5401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18 3436 0 0,'23'-10'8341'0'0,"-5"3"-5180"0"0,-40 23-1367 0 0,15-11-1680 0 0,0 1 0 0 0,1 0 0 0 0,0 0 0 0 0,-1 1 0 0 0,2 0-1 0 0,-1 0 1 0 0,1 0 0 0 0,0 1 0 0 0,1 0 0 0 0,0-1 0 0 0,0 2 0 0 0,0-1 0 0 0,1 0-1 0 0,-2 11 1 0 0,5-18-112 0 0,0 0 0 0 0,0 1-1 0 0,0-1 1 0 0,0 0-1 0 0,0 1 1 0 0,0-1-1 0 0,0 0 1 0 0,1 1 0 0 0,-1-1-1 0 0,1 0 1 0 0,-1 1-1 0 0,1-1 1 0 0,-1 0 0 0 0,1 0-1 0 0,-1 0 1 0 0,1 1-1 0 0,0-1 1 0 0,0 0 0 0 0,0 0-1 0 0,0 0 1 0 0,0 0-1 0 0,0 0 1 0 0,0-1 0 0 0,0 1-1 0 0,0 0 1 0 0,0 0-1 0 0,0-1 1 0 0,0 1-1 0 0,1 0 1 0 0,-1-1 0 0 0,2 1-1 0 0,-2 0 40 0 0,1 0-1 0 0,0-1 0 0 0,0 1 0 0 0,-1-1 1 0 0,1 1-1 0 0,0-1 0 0 0,0 0 0 0 0,0 1 1 0 0,0-1-1 0 0,0 0 0 0 0,0 0 0 0 0,0 0 1 0 0,-1-1-1 0 0,1 1 0 0 0,0 0 0 0 0,0-1 1 0 0,0 1-1 0 0,0-1 0 0 0,-1 0 1 0 0,1 1-1 0 0,2-3 0 0 0,5-4 171 0 0,-5 5-161 0 0,-1-1 0 0 0,0 1-1 0 0,0 0 1 0 0,0-1 0 0 0,0 0 0 0 0,0 0 0 0 0,-1 0 0 0 0,1 0 0 0 0,-1 0 0 0 0,1 0-1 0 0,-1-1 1 0 0,-1 1 0 0 0,1-1 0 0 0,0 1 0 0 0,-1-1 0 0 0,1 0 0 0 0,-1 0-1 0 0,0 0 1 0 0,0-7 0 0 0,-1 11-7 0 0,-2 2-44 0 0,0 1 0 0 0,0 0-1 0 0,0 1 1 0 0,0-1 0 0 0,1 0 0 0 0,-1 1 0 0 0,1-1 0 0 0,0 0 0 0 0,0 1 0 0 0,0 0-1 0 0,-1 6 1 0 0,2-9-16 0 0,-1 1 5 0 0,1-1 1 0 0,-1 1-1 0 0,1 0 0 0 0,0 0 1 0 0,0 0-1 0 0,-1 0 1 0 0,1 0-1 0 0,0 0 1 0 0,0 0-1 0 0,1-1 1 0 0,-1 1-1 0 0,0 0 1 0 0,1 0-1 0 0,-1 0 1 0 0,1 0-1 0 0,0 0 1 0 0,-1-1-1 0 0,1 1 1 0 0,0 0-1 0 0,0-1 1 0 0,0 1-1 0 0,0 0 1 0 0,0-1-1 0 0,1 0 0 0 0,-1 1 1 0 0,0-1-1 0 0,1 0 1 0 0,-1 1-1 0 0,1-1 1 0 0,-1 0-1 0 0,1 0 1 0 0,0 0-1 0 0,-1 0 1 0 0,1 0-1 0 0,0-1 1 0 0,0 1-1 0 0,-1-1 1 0 0,1 1-1 0 0,0-1 1 0 0,0 1-1 0 0,0-1 1 0 0,2 0-1 0 0,3 1-217 0 0,0-1 1 0 0,0 0-1 0 0,0-1 0 0 0,0 1 0 0 0,0-1 1 0 0,0-1-1 0 0,0 1 0 0 0,0-1 0 0 0,13-5 1 0 0,7-13-2334 0 0,-14 2-6382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5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0 13965 0 0,'1'4'3272'0'0,"-7"13"-1693"0"0,-9 18-448 0 0,2-16-777 0 0,2-2-174 0 0,1-1 0 0 0,-17 37 0 0 0,26-49-94 0 0,-1 0 0 0 0,1 0 0 0 0,-1 1 0 0 0,1-1 0 0 0,0 0 0 0 0,1 1 0 0 0,-1-1 0 0 0,1 1 0 0 0,0-1 0 0 0,0 1 0 0 0,0-1 0 0 0,1 1 0 0 0,-1-1 0 0 0,1 1 0 0 0,0-1 0 0 0,0 0 0 0 0,1 0 0 0 0,3 8 0 0 0,-3-9-69 0 0,0 0-1 0 0,1 0 1 0 0,-1-1-1 0 0,1 0 1 0 0,-1 1-1 0 0,1-1 1 0 0,0 0-1 0 0,0 0 1 0 0,0-1-1 0 0,0 1 1 0 0,0-1-1 0 0,0 1 1 0 0,0-1-1 0 0,1 0 1 0 0,-1 0-1 0 0,0 0 1 0 0,1-1-1 0 0,-1 1 1 0 0,1-1-1 0 0,-1 0 1 0 0,1 0-1 0 0,-1 0 1 0 0,6-1-1 0 0,-4 1-160 0 0,1-1 0 0 0,-1 0 0 0 0,1 0 0 0 0,-1 0-1 0 0,1-1 1 0 0,-1 1 0 0 0,0-1 0 0 0,0-1 0 0 0,0 1 0 0 0,0-1 0 0 0,0 0-1 0 0,0 0 1 0 0,8-7 0 0 0,23-39-2130 0 0,-31 40 2313 0 0,1-1-1 0 0,1 2 1 0 0,-1-1-1 0 0,2 1 1 0 0,-1 0 0 0 0,12-9-1 0 0,11-10 375 0 0,-29 26-382 0 0,-1 1-1 0 0,1-1 1 0 0,0 0-1 0 0,0 0 1 0 0,-1 1-1 0 0,1-1 0 0 0,0 0 1 0 0,-1 0-1 0 0,1 0 1 0 0,-1 0-1 0 0,1 0 1 0 0,-1 0-1 0 0,0 0 1 0 0,1 0-1 0 0,-1 0 1 0 0,0 0-1 0 0,0 0 0 0 0,0 0 1 0 0,0-1-1 0 0,0 1 1 0 0,0 0-1 0 0,0 0 1 0 0,0 0-1 0 0,0 0 1 0 0,0 0-1 0 0,-1 0 0 0 0,1 0 1 0 0,0 0-1 0 0,-1-2 1 0 0,0 3 1 0 0,1-1 1 0 0,0 0-1 0 0,-1 0 0 0 0,1 1 1 0 0,-1-1-1 0 0,1 0 1 0 0,-1 1-1 0 0,1-1 0 0 0,-1 1 1 0 0,0-1-1 0 0,1 1 0 0 0,-1-1 1 0 0,0 1-1 0 0,1-1 1 0 0,-1 1-1 0 0,0 0 0 0 0,0-1 1 0 0,1 1-1 0 0,-1 0 1 0 0,0-1-1 0 0,0 1 0 0 0,-1 0 1 0 0,1 1-25 0 0,-1 0 1 0 0,1 0-1 0 0,0 1 0 0 0,0-1 1 0 0,-1 0-1 0 0,1 1 1 0 0,0-1-1 0 0,0 1 0 0 0,0-1 1 0 0,1 1-1 0 0,-1-1 1 0 0,0 1-1 0 0,0 2 1 0 0,-15 26 89 0 0,12-24-97 0 0,0 0 0 0 0,1 0 1 0 0,0 0-1 0 0,0 1 1 0 0,0-1-1 0 0,1 1 0 0 0,0-1 1 0 0,0 1-1 0 0,1 0 1 0 0,-1 13-1 0 0,1-17 2 0 0,1 0-1 0 0,0 0 1 0 0,0 0-1 0 0,1 0 1 0 0,-1 0 0 0 0,0 0-1 0 0,1 0 1 0 0,0 0 0 0 0,0 0-1 0 0,0 0 1 0 0,0 0 0 0 0,0-1-1 0 0,1 1 1 0 0,-1 0-1 0 0,1 0 1 0 0,-1-1 0 0 0,1 1-1 0 0,0-1 1 0 0,0 0 0 0 0,0 0-1 0 0,1 0 1 0 0,-1 0 0 0 0,0 0-1 0 0,1 0 1 0 0,-1 0-1 0 0,1-1 1 0 0,0 1 0 0 0,0-1-1 0 0,-1 0 1 0 0,1 0 0 0 0,0 0-1 0 0,0 0 1 0 0,0 0 0 0 0,0-1-1 0 0,0 1 1 0 0,0-1 0 0 0,0 0-1 0 0,0 0 1 0 0,1 0-1 0 0,-1 0 1 0 0,0 0 0 0 0,0-1-1 0 0,5-1 1 0 0,16-5-279 0 0,-14 1-440 0 0,-10 5 673 0 0,0 1 1 0 0,1 0-1 0 0,-1 0 1 0 0,0 0-1 0 0,0-1 1 0 0,0 1-1 0 0,0 0 0 0 0,0 0 1 0 0,-1-1-1 0 0,1 1 1 0 0,0 0-1 0 0,0 0 0 0 0,0-1 1 0 0,0 1-1 0 0,0 0 1 0 0,0 0-1 0 0,0-1 1 0 0,0 1-1 0 0,0 0 0 0 0,-1 0 1 0 0,1 0-1 0 0,0-1 1 0 0,0 1-1 0 0,0 0 1 0 0,0 0-1 0 0,-1 0 0 0 0,1 0 1 0 0,0 0-1 0 0,0-1 1 0 0,0 1-1 0 0,-1 0 1 0 0,1 0-1 0 0,0 0 0 0 0,0 0 1 0 0,-1 0-1 0 0,1 0 1 0 0,0 0-1 0 0,0 0 1 0 0,-1 0-1 0 0,1 0 0 0 0,-11-7-3690 0 0,-2-1-5064 0 0,7 6 4557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7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0 537 940 0 0,'1'35'12571'0'0,"1"16"-8973"0"0,0 33-3304 0 0,6-113 3381 0 0,0-1-3891 0 0,0-22 188 0 0,-3 27 25 0 0,1-52-1 0 0,-7 47-25 0 0,-2 0 0 0 0,-11-44 0 0 0,9 51-27 0 0,0 0 1 0 0,2-1-1 0 0,1 1 0 0 0,0-1 1 0 0,3-31-1 0 0,2 45 8 0 0,0-1 1 0 0,1 0-1 0 0,1 1 1 0 0,-1 0-1 0 0,1 0 1 0 0,1 0-1 0 0,0 1 1 0 0,0 0-1 0 0,1 0 0 0 0,0 0 1 0 0,1 1-1 0 0,0 0 1 0 0,0 0-1 0 0,1 1 1 0 0,-1 0-1 0 0,2 1 1 0 0,-1 0-1 0 0,1 0 1 0 0,0 1-1 0 0,0 1 0 0 0,0-1 1 0 0,18-4-1 0 0,-22 9 26 0 0,1 0-1 0 0,-1 0 1 0 0,1 0-1 0 0,-1 1 0 0 0,0 0 1 0 0,1 0-1 0 0,-1 0 1 0 0,0 1-1 0 0,1 0 0 0 0,-1 1 1 0 0,0-1-1 0 0,-1 1 0 0 0,1 0 1 0 0,0 0-1 0 0,-1 1 1 0 0,0 0-1 0 0,0 0 0 0 0,0 0 1 0 0,0 0-1 0 0,6 9 1 0 0,-7-9 21 0 0,-1 0 0 0 0,1 0 1 0 0,-1 0-1 0 0,0 0 0 0 0,0 1 1 0 0,-1-1-1 0 0,1 1 1 0 0,-1 0-1 0 0,0 0 0 0 0,0-1 1 0 0,-1 1-1 0 0,0 1 0 0 0,0-1 1 0 0,0 0-1 0 0,0 0 0 0 0,-1 0 1 0 0,1 1-1 0 0,-1-1 0 0 0,-1 0 1 0 0,1 0-1 0 0,-1 0 1 0 0,0 1-1 0 0,0-1 0 0 0,0 0 1 0 0,-3 6-1 0 0,-5 5 80 0 0,0-1 1 0 0,-1 0-1 0 0,-1 0 0 0 0,0-1 0 0 0,-26 24 0 0 0,35-37-90 0 0,0 1 0 0 0,1-1 0 0 0,-1 0 0 0 0,1 1 0 0 0,0-1 0 0 0,-1 1 0 0 0,1-1 0 0 0,0 1 0 0 0,0 0 0 0 0,0-1 0 0 0,0 1 0 0 0,0 0 0 0 0,0 0 0 0 0,0 0 0 0 0,1 0 0 0 0,-1-1 0 0 0,1 1 0 0 0,-1 0 0 0 0,1 0 0 0 0,0 0-1 0 0,0 0 1 0 0,0 0 0 0 0,0 1 0 0 0,0-1 0 0 0,0 0 0 0 0,0 0 0 0 0,1 0 0 0 0,-1-1 0 0 0,1 1 0 0 0,-1 0 0 0 0,1 0 0 0 0,0 0 0 0 0,0 0 0 0 0,0 0 0 0 0,0-1 0 0 0,0 1 0 0 0,0 0 0 0 0,1-1 0 0 0,-1 1 0 0 0,0-1 0 0 0,3 2 0 0 0,1 1 25 0 0,1 0 0 0 0,-1 0 0 0 0,1-1 1 0 0,0 0-1 0 0,0 0 0 0 0,0-1 1 0 0,0 1-1 0 0,0-1 0 0 0,1-1 1 0 0,-1 1-1 0 0,14 0 0 0 0,-14-2-26 0 0,0 1 0 0 0,-1-1 0 0 0,1 1-1 0 0,0 0 1 0 0,0 1 0 0 0,0-1 0 0 0,-1 1-1 0 0,1 0 1 0 0,-1 1 0 0 0,0-1 0 0 0,10 7 0 0 0,-13-7 21 0 0,0 0 1 0 0,-1 0-1 0 0,1 0 1 0 0,-1 0-1 0 0,1 0 1 0 0,-1 1-1 0 0,0-1 1 0 0,0 0-1 0 0,0 1 1 0 0,0-1-1 0 0,-1 1 1 0 0,1-1-1 0 0,-1 1 1 0 0,1-1-1 0 0,-1 1 1 0 0,0-1-1 0 0,0 1 1 0 0,0-1-1 0 0,0 1 1 0 0,0-1-1 0 0,-1 1 1 0 0,1 0-1 0 0,-1-1 1 0 0,0 0 0 0 0,1 1-1 0 0,-1-1 1 0 0,-1 1-1 0 0,1-1 1 0 0,-2 3-1 0 0,-9 19 60 0 0,-1-2 0 0 0,-1 0-1 0 0,-1-1 1 0 0,-1 0 0 0 0,-1-1 0 0 0,0-1-1 0 0,-28 24 1 0 0,43-42-33 0 0,0 1 0 0 0,0-1 0 0 0,-1 1 0 0 0,1-1 0 0 0,0 0-1 0 0,0 0 1 0 0,-1 0 0 0 0,1 0 0 0 0,-1 0 0 0 0,1 0 0 0 0,0-1 0 0 0,-1 1-1 0 0,0-1 1 0 0,1 1 0 0 0,-1-1 0 0 0,1 0 0 0 0,-1 0 0 0 0,1-1 0 0 0,-1 1 0 0 0,-4-1-1 0 0,-2-2-146 0 0,0 0-1 0 0,0-1 1 0 0,1 0-1 0 0,-13-7 1 0 0,14 6-179 0 0,1 1 0 0 0,-2 1-1 0 0,1-1 1 0 0,0 1 0 0 0,-1 1 0 0 0,1-1 0 0 0,-12-1 0 0 0,18 4 167 0 0,0 0 0 0 0,0 0 0 0 0,0 0 1 0 0,0 0-1 0 0,-1 0 0 0 0,1 0 0 0 0,0 0 0 0 0,0 0 1 0 0,0 1-1 0 0,0-1 0 0 0,0 0 0 0 0,0 1 1 0 0,0-1-1 0 0,-1 1 0 0 0,1-1 0 0 0,0 1 0 0 0,1 0 1 0 0,-1-1-1 0 0,-2 3 0 0 0,3-3-179 0 0,-1 1-1 0 0,1-1 0 0 0,0 1 1 0 0,-1 0-1 0 0,1-1 0 0 0,0 1 1 0 0,0 0-1 0 0,0-1 1 0 0,-1 1-1 0 0,1 0 0 0 0,0 0 1 0 0,0-1-1 0 0,0 1 1 0 0,0 0-1 0 0,0-1 0 0 0,0 1 1 0 0,0 0-1 0 0,1 0 1 0 0,-1-1-1 0 0,0 1 0 0 0,0 0 1 0 0,1-1-1 0 0,-1 1 0 0 0,0 0 1 0 0,0-1-1 0 0,1 1 1 0 0,-1-1-1 0 0,1 1 0 0 0,-1-1 1 0 0,1 2-1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7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9049 0 0,'-13'5'7766'0'0,"-17"9"-6009"0"0,28-13-1783 0 0,-1 0 0 0 0,0 1 1 0 0,0-1-1 0 0,1 1 0 0 0,-1 0 1 0 0,1 0-1 0 0,0 0 0 0 0,0 0 1 0 0,-1 0-1 0 0,1 0 0 0 0,0 0 1 0 0,1 1-1 0 0,-1-1 1 0 0,0 1-1 0 0,1-1 0 0 0,-1 1 1 0 0,1 0-1 0 0,0 0 0 0 0,0-1 1 0 0,-1 5-1 0 0,2-7 31 0 0,0 1 0 0 0,1-1 0 0 0,-1 1 0 0 0,0-1 0 0 0,1 1 0 0 0,-1-1 0 0 0,1 0 0 0 0,-1 1 0 0 0,0-1 0 0 0,1 0 0 0 0,-1 1 0 0 0,1-1 0 0 0,-1 0 0 0 0,1 1 0 0 0,-1-1 0 0 0,1 0 0 0 0,-1 0 0 0 0,1 0 0 0 0,0 1 0 0 0,-1-1 0 0 0,1 0 0 0 0,-1 0 0 0 0,1 0 0 0 0,-1 0 0 0 0,1 0 0 0 0,-1 0 0 0 0,1 0 0 0 0,0 0 0 0 0,-1 0 0 0 0,1 0 0 0 0,-1-1 0 0 0,1 1 0 0 0,-1 0 0 0 0,1 0 0 0 0,-1 0 0 0 0,1-1 0 0 0,-1 1 0 0 0,1 0 0 0 0,0-1 0 0 0,28-10 204 0 0,-26 10-206 0 0,17-13 40 0 0,-12 10-628 0 0,-2 22 172 0 0,-5-14 359 0 0,0-1-1 0 0,0 0 1 0 0,0 0-1 0 0,0 0 1 0 0,1 1-1 0 0,-1-1 1 0 0,1-1-1 0 0,0 1 1 0 0,0 0-1 0 0,0 0 1 0 0,0-1-1 0 0,1 1 1 0 0,-1-1-1 0 0,1 0 1 0 0,-1 1-1 0 0,1-1 1 0 0,0 0-1 0 0,0-1 1 0 0,0 1-1 0 0,0 0 1 0 0,0-1-1 0 0,0 0 1 0 0,0 0-1 0 0,0 0 1 0 0,1 0-1 0 0,4 1 0 0 0,23-4-3693 0 0,-2-13-3405 0 0,-22 8 2036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8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11941 0 0,'9'75'4160'0'0,"-7"-34"-3480"0"0,-3 0 0 0 0,-10 76-1 0 0,1-21 143 0 0,1 28 749 0 0,6-86-1082 0 0,3-37-600 0 0,0 0-1 0 0,0 0 1 0 0,0 0 0 0 0,0 1-1 0 0,-1-1 1 0 0,1 0 0 0 0,0 0-1 0 0,-1 0 1 0 0,1 0 0 0 0,-1 0-1 0 0,1 0 1 0 0,-1 0-1 0 0,1 1 1 0 0,-1-1 0 0 0,0-1-1 0 0,1 1 1 0 0,-1 0 0 0 0,0 0-1 0 0,0 0 1 0 0,0 0 0 0 0,0 0-1 0 0,0-1 1 0 0,0 1 0 0 0,0 0-1 0 0,-1 0 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8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4 732 0 0,'11'-4'5568'0'0,"-5"6"-2464"0"0,-23 10 517 0 0,1-5-2735 0 0,-28 15 1684 0 0,43-21-2497 0 0,-1 0 1 0 0,0 1 0 0 0,1 0 0 0 0,-1-1-1 0 0,1 1 1 0 0,0 0 0 0 0,-1 0-1 0 0,1-1 1 0 0,0 1 0 0 0,0 0 0 0 0,0 0-1 0 0,0 0 1 0 0,1 1 0 0 0,-1-1-1 0 0,1 0 1 0 0,-1 0 0 0 0,1 0 0 0 0,0 0-1 0 0,-1 5 1 0 0,1-4-64 0 0,0 0 1 0 0,0-1-1 0 0,0 1 0 0 0,0 0 0 0 0,1 0 1 0 0,-1 0-1 0 0,1-1 0 0 0,0 1 1 0 0,0 0-1 0 0,0-1 0 0 0,0 1 0 0 0,0 0 1 0 0,0-1-1 0 0,1 1 0 0 0,-1-1 0 0 0,1 0 1 0 0,-1 1-1 0 0,1-1 0 0 0,0 0 1 0 0,0 0-1 0 0,3 2 0 0 0,-2-2-3 0 0,0-1 0 0 0,0 0 0 0 0,0 0-1 0 0,0 0 1 0 0,0-1 0 0 0,0 1 0 0 0,0-1 0 0 0,0 1 0 0 0,0-1-1 0 0,0 0 1 0 0,0 0 0 0 0,0-1 0 0 0,0 1 0 0 0,0 0-1 0 0,0-1 1 0 0,0 0 0 0 0,0 0 0 0 0,-1 0 0 0 0,1 0 0 0 0,3-2-1 0 0,-2 2 16 0 0,0-1 1 0 0,-1 1-1 0 0,1-1 0 0 0,-1 0 0 0 0,0 0 0 0 0,0 0 0 0 0,0 0 1 0 0,0 0-1 0 0,0-1 0 0 0,0 1 0 0 0,0-1 0 0 0,-1 0 0 0 0,1 0 0 0 0,-1 0 1 0 0,0 0-1 0 0,0 0 0 0 0,0-1 0 0 0,0 1 0 0 0,-1-1 0 0 0,1 1 0 0 0,-1-1 1 0 0,2-7-1 0 0,-3 11 9 0 0,0 40-67 0 0,7-5-433 0 0,4-24-3207 0 0,-10-11 3247 0 0,-1 0 0 0 0,1 1 0 0 0,0-1 1 0 0,0 0-1 0 0,-1 0 0 0 0,1 0 1 0 0,0 0-1 0 0,0 0 0 0 0,-1 0 1 0 0,1-1-1 0 0,0 1 0 0 0,-1 0 1 0 0,1 0-1 0 0,0 0 0 0 0,-1-1 1 0 0,1 1-1 0 0,0 0 0 0 0,-1-1 1 0 0,1 1-1 0 0,0 0 0 0 0,0-1 0 0 0,5-5-4615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8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4864 0 0,'0'0'6278'0'0,"3"6"-2555"0"0,9 17-514 0 0,-6-26-3057 0 0,0-1-1 0 0,-1 0 0 0 0,1 0 0 0 0,-1 0 0 0 0,0-1 0 0 0,0 0 1 0 0,-1 0-1 0 0,6-8 0 0 0,28-26-204 0 0,-36 37 60 0 0,0 0-1 0 0,0 1 0 0 0,0-1 1 0 0,0 1-1 0 0,0-1 0 0 0,1 1 1 0 0,-1 0-1 0 0,0 0 0 0 0,1 0 1 0 0,-1 0-1 0 0,1 0 0 0 0,-1 1 1 0 0,1-1-1 0 0,-1 1 0 0 0,1 0 1 0 0,0-1-1 0 0,3 2 0 0 0,-5 0-5 0 0,1-1 1 0 0,-1 2-1 0 0,1-1 0 0 0,-1 0 0 0 0,0 0 0 0 0,0 0 0 0 0,1 1 0 0 0,-1-1 0 0 0,0 0 1 0 0,0 1-1 0 0,0-1 0 0 0,-1 1 0 0 0,1-1 0 0 0,0 1 0 0 0,0 0 0 0 0,-1-1 0 0 0,1 1 1 0 0,-1 0-1 0 0,0-1 0 0 0,1 1 0 0 0,-1 0 0 0 0,0-1 0 0 0,0 1 0 0 0,0 0 0 0 0,0 0 1 0 0,0-1-1 0 0,-1 4 0 0 0,-2 36 278 0 0,1-1-3983 0 0,13-58-9814 0 0,-2 10 10933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5489 0 0,'0'0'9096'0'0,"30"24"-6205"0"0,-23-20-2724 0 0,1-1 0 0 0,-1 1 0 0 0,0-1 0 0 0,1 0-1 0 0,0-1 1 0 0,11 3 0 0 0,-17-5-197 0 0,0 1-1 0 0,0-1 1 0 0,0 1-1 0 0,0-1 1 0 0,0 0 0 0 0,0 0-1 0 0,-1 0 1 0 0,1 0-1 0 0,0 0 1 0 0,0 0-1 0 0,0 0 1 0 0,0-1 0 0 0,0 1-1 0 0,0-1 1 0 0,0 0-1 0 0,0 1 1 0 0,0-1-1 0 0,0 0 1 0 0,-1 0 0 0 0,1 0-1 0 0,0 0 1 0 0,-1 0-1 0 0,1-1 1 0 0,-1 1-1 0 0,1 0 1 0 0,-1-1 0 0 0,0 1-1 0 0,1-1 1 0 0,-1 1-1 0 0,2-4 1 0 0,-3 3 18 0 0,0 1-1 0 0,0-1 1 0 0,0 1 0 0 0,0-1-1 0 0,0 0 1 0 0,0 1 0 0 0,0-1-1 0 0,-1 1 1 0 0,1-1 0 0 0,-1 1 0 0 0,1-1-1 0 0,-1 1 1 0 0,1 0 0 0 0,-1-1-1 0 0,0 1 1 0 0,0 0 0 0 0,0-1-1 0 0,1 1 1 0 0,-1 0 0 0 0,-1 0-1 0 0,1 0 1 0 0,0 0 0 0 0,0-1 0 0 0,0 2-1 0 0,0-1 1 0 0,-1 0 0 0 0,1 0-1 0 0,0 0 1 0 0,-1 1 0 0 0,1-1-1 0 0,-1 0 1 0 0,-1 1 0 0 0,-3-3 114 0 0,1 0 0 0 0,-1 1 0 0 0,0 0 1 0 0,0 0-1 0 0,0 1 0 0 0,-11-2 0 0 0,14 3-96 0 0,1 0 0 0 0,-1-1 0 0 0,1 1 0 0 0,-1 0 0 0 0,1 1 0 0 0,-1-1-1 0 0,1 0 1 0 0,0 1 0 0 0,-1-1 0 0 0,1 1 0 0 0,0 0 0 0 0,-1 0 0 0 0,1 0 0 0 0,0 0-1 0 0,0 0 1 0 0,0 0 0 0 0,0 0 0 0 0,0 1 0 0 0,0-1 0 0 0,0 1 0 0 0,0 0 0 0 0,0-1-1 0 0,1 1 1 0 0,-1 0 0 0 0,1 0 0 0 0,-1 0 0 0 0,1 0 0 0 0,0 0 0 0 0,0 1 0 0 0,0-1-1 0 0,0 0 1 0 0,0 0 0 0 0,0 1 0 0 0,1-1 0 0 0,-1 1 0 0 0,1-1 0 0 0,0 0 0 0 0,0 1 0 0 0,-1-1-1 0 0,2 1 1 0 0,-1-1 0 0 0,0 4 0 0 0,0 24 119 0 0,-1-19-150 0 0,1 0-1 0 0,0 0 1 0 0,0 0-1 0 0,2 0 1 0 0,-1-1-1 0 0,1 1 1 0 0,4 13-1 0 0,-5-22-45 0 0,-1 0-1 0 0,1 0 0 0 0,0 0 1 0 0,0 0-1 0 0,-1 0 1 0 0,1 0-1 0 0,0 0 0 0 0,1 0 1 0 0,-1 0-1 0 0,0 0 0 0 0,1-1 1 0 0,-1 1-1 0 0,1 0 1 0 0,-1-1-1 0 0,1 1 0 0 0,-1-1 1 0 0,1 0-1 0 0,0 1 0 0 0,0-1 1 0 0,0 0-1 0 0,0 0 0 0 0,0 0 1 0 0,0-1-1 0 0,3 2 1 0 0,-1-2-280 0 0,0-1 0 0 0,0 1 0 0 0,0-1 0 0 0,0 0 0 0 0,0 0 0 0 0,0 0 0 0 0,0 0 0 0 0,0-1 1 0 0,0 0-1 0 0,-1 0 0 0 0,1 0 0 0 0,-1 0 0 0 0,5-3 0 0 0,41-27-7267 0 0,-38 20 3907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9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40 4820 0 0,'-3'0'9888'0'0,"-3"5"-5213"0"0,-35 37-3921 0 0,34-32-659 0 0,0 1 0 0 0,1 1 0 0 0,1-1 0 0 0,-6 15 0 0 0,10-22-90 0 0,-1 1 0 0 0,1-1 0 0 0,0 0 0 0 0,0 1 0 0 0,1-1 0 0 0,-1 1 0 0 0,1-1 0 0 0,0 1 0 0 0,0 0-1 0 0,0-1 1 0 0,1 1 0 0 0,0-1 0 0 0,0 0 0 0 0,0 1 0 0 0,2 4 0 0 0,-2-8-1 0 0,-1 0 0 0 0,1-1-1 0 0,0 1 1 0 0,-1-1 0 0 0,1 1-1 0 0,0-1 1 0 0,-1 1 0 0 0,1-1-1 0 0,0 1 1 0 0,0-1 0 0 0,0 1-1 0 0,0-1 1 0 0,-1 0 0 0 0,1 0-1 0 0,0 0 1 0 0,0 1 0 0 0,0-1-1 0 0,0 0 1 0 0,0 0 0 0 0,0 0-1 0 0,0 0 1 0 0,-1 0 0 0 0,1 0-1 0 0,0-1 1 0 0,0 1 0 0 0,0 0-1 0 0,0 0 1 0 0,0-1 0 0 0,0 1-1 0 0,-1 0 1 0 0,1-1 0 0 0,0 1-1 0 0,0-1 1 0 0,-1 1 0 0 0,1-1-1 0 0,0 1 1 0 0,-1-1 0 0 0,2-1-1 0 0,34-26 35 0 0,-31 25-65 0 0,19-16-201 0 0,1 2 0 0 0,31-16 0 0 0,-29 17 211 0 0,0-1 0 0 0,27-22 1 0 0,-51 36 37 0 0,0 0 1 0 0,0-1 0 0 0,-1 1-1 0 0,1-1 1 0 0,-1 1 0 0 0,0-1 0 0 0,0 0-1 0 0,2-4 1 0 0,-4 7-21 0 0,1 0 0 0 0,-1 1 0 0 0,0-1 0 0 0,1 1 0 0 0,-1-1 0 0 0,0 0 0 0 0,0 1 0 0 0,0-1 0 0 0,1 0 0 0 0,-1 1 0 0 0,0-1 0 0 0,0 0 0 0 0,0 1 0 0 0,0-1 0 0 0,0 0 0 0 0,0 1 0 0 0,0-1 0 0 0,0 0 0 0 0,-1 1 0 0 0,1-1 0 0 0,0 0 0 0 0,0 1 0 0 0,0-1 0 0 0,-1 1 0 0 0,1-1 0 0 0,0 0 0 0 0,-1 1 0 0 0,1-1 0 0 0,-1 1 0 0 0,1-1 0 0 0,-1 1 0 0 0,1-1 0 0 0,-1 1 0 0 0,1-1 0 0 0,-1 1 0 0 0,1 0 0 0 0,-1-1 0 0 0,1 1 0 0 0,-1 0 0 0 0,0-1 0 0 0,1 1 0 0 0,-1 0 0 0 0,1 0 0 0 0,-1-1 0 0 0,0 1 0 0 0,1 0 0 0 0,-1 0 0 0 0,0 0 0 0 0,1 0 0 0 0,-1 0 0 0 0,0 0 0 0 0,1 0 0 0 0,-1 0 0 0 0,0 0 0 0 0,1 1 0 0 0,-1-1 0 0 0,0 0 0 0 0,1 0 0 0 0,-2 1 1 0 0,-1 0-17 0 0,-1 1 1 0 0,0 0-1 0 0,1 0 1 0 0,-1 0-1 0 0,1 1 1 0 0,0-1 0 0 0,0 1-1 0 0,0-1 1 0 0,0 1-1 0 0,0 0 1 0 0,1 0-1 0 0,-4 6 1 0 0,-29 43 261 0 0,32-46-228 0 0,0-1 1 0 0,0 1-1 0 0,0 0 1 0 0,1 0-1 0 0,0 0 1 0 0,0 1-1 0 0,1-1 0 0 0,0 1 1 0 0,0-1-1 0 0,0 0 1 0 0,1 1-1 0 0,0 8 1 0 0,0-12 7 0 0,1 0 1 0 0,0 0 0 0 0,-1 0-1 0 0,1 0 1 0 0,0 0 0 0 0,0 0 0 0 0,1 0-1 0 0,-1 0 1 0 0,1 0 0 0 0,-1 0 0 0 0,1-1-1 0 0,0 1 1 0 0,0-1 0 0 0,0 1 0 0 0,0-1-1 0 0,1 0 1 0 0,-1 0 0 0 0,1 0-1 0 0,-1 0 1 0 0,1 0 0 0 0,0-1 0 0 0,-1 1-1 0 0,1-1 1 0 0,0 1 0 0 0,0-1 0 0 0,6 1-1 0 0,58 10 540 0 0,-62-12-664 0 0,-1 0-1 0 0,1 1 1 0 0,0-2-1 0 0,0 1 1 0 0,0 0 0 0 0,0-1-1 0 0,-1 0 1 0 0,1 0-1 0 0,0-1 1 0 0,-1 1 0 0 0,6-3-1 0 0,-8-18-5591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29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12821 0 0,'0'3'4213'0'0,"0"-1"-2925"0"0,5-2-1288 0 0,-5-2-1188 0 0,0-1 387 0 0,5-5-1151 0 0,0-1-3380 0 0,-5 1-1409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19:31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4484 0 0,'2'0'7423'0'0,"3"-1"-4347"0"0,23 0-3301 0 0,184-16 2433 0 0,-159 10-1863 0 0,1 2 0 0 0,0 2 0 0 0,105 9 0 0 0,-40 4-116 0 0,0-4 1 0 0,197-18-1 0 0,-254 10-257 0 0,-1 1 1 0 0,0 4-1 0 0,1 2 1 0 0,-2 3 0 0 0,90 22-1 0 0,-97-18 66 0 0,1-2-1 0 0,0-3 1 0 0,1-2-1 0 0,0-2 1 0 0,-1-3-1 0 0,1-2 1 0 0,76-14-1 0 0,35-6-8 0 0,1 8 0 0 0,225 8 0 0 0,-295 10-111 0 0,396 0 755 0 0,-410-10-710 0 0,-34 2 43 0 0,1 1 0 0 0,0 3-1 0 0,55 7 1 0 0,-97-6-13 0 0,-5 0 8 0 0,1 0 0 0 0,-1 0 0 0 0,1 0 0 0 0,0-1 0 0 0,-1 0 0 0 0,1 0 0 0 0,0 0 0 0 0,-1 0 0 0 0,1 0 0 0 0,-1-1 0 0 0,1 0 0 0 0,0 0 0 0 0,-1 0 0 0 0,7-2-1 0 0,-10 3-42 0 0,0-1 0 0 0,1 1-1 0 0,-1 0 1 0 0,0 0 0 0 0,0 0-1 0 0,0 0 1 0 0,0-1 0 0 0,0 1-1 0 0,1 0 1 0 0,-1 0 0 0 0,0 0-1 0 0,0 0 1 0 0,0-1 0 0 0,0 1-1 0 0,0 0 1 0 0,0 0-1 0 0,0-1 1 0 0,0 1 0 0 0,0 0-1 0 0,1 0 1 0 0,-1 0 0 0 0,0-1-1 0 0,0 1 1 0 0,0 0 0 0 0,0 0-1 0 0,0-1 1 0 0,-1 1 0 0 0,1 0-1 0 0,0 0 1 0 0,0 0 0 0 0,0-1-1 0 0,0 1 1 0 0,0 0 0 0 0,0 0-1 0 0,0-1 1 0 0,0 1-1 0 0,0 0 1 0 0,-1 0 0 0 0,1 0-1 0 0,0 0 1 0 0,0-1 0 0 0,0 1-1 0 0,-13-7-1727 0 0,-14-1-3606 0 0,12 4 402 0 0,0 2-773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2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52 123 3636 0 0,'0'30'7369'0'0,"1"6"-3511"0"0,14 157-1216 0 0,-15-191-2626 0 0,0 6 49 0 0,1 0 1 0 0,1 1-1 0 0,-1-1 0 0 0,1 0 0 0 0,1 0 0 0 0,0 0 0 0 0,3 8 0 0 0,-12-28-31 0 0,0-1-1 0 0,1 1 0 0 0,0-1 1 0 0,1 0-1 0 0,0-1 1 0 0,1 1-1 0 0,1 0 0 0 0,-1-16 1 0 0,-9-36-825 0 0,-21-88 21 0 0,32 149 777 0 0,0 1 1 0 0,1 0-1 0 0,0 0 0 0 0,0-1 0 0 0,0 1 0 0 0,0 0 0 0 0,0 0 0 0 0,1-1 1 0 0,-1 1-1 0 0,1 0 0 0 0,0 0 0 0 0,0 0 0 0 0,0 0 0 0 0,0 0 1 0 0,1 0-1 0 0,-1 0 0 0 0,1 0 0 0 0,2-2 0 0 0,-3 2-18 0 0,0 1 0 0 0,0 0 0 0 0,1 0 1 0 0,-1 0-1 0 0,1 0 0 0 0,-1 0 0 0 0,1 0 0 0 0,0 0 0 0 0,0 0 0 0 0,0 1 0 0 0,0-1 0 0 0,0 1 0 0 0,0-1 0 0 0,0 1 0 0 0,0 0 1 0 0,0 0-1 0 0,1 0 0 0 0,-1 0 0 0 0,1 0 0 0 0,-1 0 0 0 0,0 1 0 0 0,1-1 0 0 0,-1 1 0 0 0,1 0 0 0 0,0 0 0 0 0,-1 0 0 0 0,1 0 0 0 0,3 0 1 0 0,89 5 430 0 0,-56-2-245 0 0,64-2 0 0 0,-61-13-769 0 0,-33 5-4720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0 272 0 0,'0'2'9542'0'0,"6"3"-5163"0"0,0-1-4256 0 0,1 1 0 0 0,0-1-1 0 0,0-1 1 0 0,0 1 0 0 0,14 3-1 0 0,-8-5-479 0 0,0-1 0 0 0,1-1 0 0 0,-1 0 0 0 0,0-1 0 0 0,23-4 0 0 0,-20 2-2049 0 0,4 3-5859 0 0,-14 0 6581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3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56 952 0 0,'2'7'8629'0'0,"4"9"-5220"0"0,2 10-2243 0 0,-4-6-563 0 0,-2-11-416 0 0,0 0 1 0 0,0 1-1 0 0,1-1 1 0 0,7 17-1 0 0,-10-27-168 0 0,0 1 0 0 0,0 0 0 0 0,0 0 0 0 0,0 0 0 0 0,0 0 0 0 0,0-1 0 0 0,0 1 0 0 0,0 0 0 0 0,0 0 0 0 0,0 0 0 0 0,0 0-1 0 0,0-1 1 0 0,0 1 0 0 0,1 0 0 0 0,-1 0 0 0 0,0 0 0 0 0,0 0 0 0 0,0-1 0 0 0,0 1 0 0 0,0 0 0 0 0,0 0 0 0 0,0 0 0 0 0,0 0 0 0 0,0 0 0 0 0,1 0 0 0 0,-1-1 0 0 0,0 1 0 0 0,0 0 0 0 0,0 0 0 0 0,0 0-1 0 0,0 0 1 0 0,1 0 0 0 0,-1 0 0 0 0,0 0 0 0 0,0 0 0 0 0,0 0 0 0 0,0 0 0 0 0,1 0 0 0 0,-1 0 0 0 0,0 0 0 0 0,0 0 0 0 0,0 0 0 0 0,0 0 0 0 0,1 0 0 0 0,-1 0 0 0 0,0 0 0 0 0,0 0 0 0 0,0 0-1 0 0,0 0 1 0 0,1 0 0 0 0,-1 0 0 0 0,0 0 0 0 0,0 0 0 0 0,0 0 0 0 0,0 0 0 0 0,1 0 0 0 0,-1 0 0 0 0,0 1 0 0 0,0-1 0 0 0,0 0 0 0 0,0 0 0 0 0,0 0 0 0 0,0 0 0 0 0,0 0 0 0 0,1 0 0 0 0,-1 1 0 0 0,0-1-1 0 0,0 0 1 0 0,5-26 211 0 0,-2-32-354 0 0,-3-32-251 0 0,1 89 352 0 0,-1 0 1 0 0,1 1-1 0 0,0-1 1 0 0,-1 0-1 0 0,1 1 1 0 0,0-1-1 0 0,-1 0 1 0 0,1 1 0 0 0,0-1-1 0 0,0 1 1 0 0,-1-1-1 0 0,1 1 1 0 0,0-1-1 0 0,0 1 1 0 0,0 0 0 0 0,0 0-1 0 0,0-1 1 0 0,0 1-1 0 0,-1 0 1 0 0,1 0-1 0 0,0 0 1 0 0,0 0-1 0 0,0 0 1 0 0,2 0 0 0 0,28-1-166 0 0,-28 1 117 0 0,41 9 38 0 0,-32-3-1907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3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6989 0 0,'6'14'6316'0'0,"-2"14"-4091"0"0,1 1-966 0 0,-4-22-1536 0 0,4 16 1170 0 0,-1-17-3149 0 0,1-19-8381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3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8869 0 0,'-1'-5'4365'0'0,"-2"10"-5790"0"0,3-5 1073 0 0,0 1-1 0 0,0 0 0 0 0,0-1 0 0 0,-1 1 1 0 0,1 0-1 0 0,0-1 0 0 0,0 1 0 0 0,0 0 0 0 0,0-1 1 0 0,0 1-1 0 0,0 0 0 0 0,1-1 0 0 0,-1 1 0 0 0,0 0 1 0 0,0-1-1 0 0,0 1 0 0 0,1 0 0 0 0,-1-1 0 0 0,0 1 1 0 0,1-1-1 0 0,-1 1 0 0 0,0-1 0 0 0,1 1 0 0 0,-1-1 1 0 0,1 2-1 0 0,-1-2 315 0 0,0 0 0 0 0,0 0-1 0 0,0 0 1 0 0,0-1 0 0 0,0 1 0 0 0,0 0 0 0 0,0 0-1 0 0,0 0 1 0 0,0 0 0 0 0,0 0 0 0 0,0 0 0 0 0,0 0 0 0 0,0 0-1 0 0,0 0 1 0 0,0 0 0 0 0,0 0 0 0 0,0 0 0 0 0,0-1-1 0 0,0 1 1 0 0,0 0 0 0 0,1 0 0 0 0,-1 0 0 0 0,0 0-1 0 0,0 0 1 0 0,0 0 0 0 0,0 0 0 0 0,0 0 0 0 0,0 0 0 0 0,0 0-1 0 0,0 0 1 0 0,0 0 0 0 0,0 0 0 0 0,0 0 0 0 0,0 0-1 0 0,0 0 1 0 0,0-1 0 0 0,0 1 0 0 0,0 0 0 0 0,1 0 0 0 0,-1 0-1 0 0,0 0 1 0 0,0 0 0 0 0,0 0 0 0 0,0 0 0 0 0,0 0-1 0 0,0 0 1 0 0,0 0 0 0 0,0 0 0 0 0,0 0 0 0 0,0 0 0 0 0,0 0-1 0 0,0 0 1 0 0,1 0 0 0 0,-1 0 0 0 0,0 0 0 0 0,0 1-1 0 0,0-1 1 0 0,0 0 0 0 0,-8-21-346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4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3372 0 0,'0'0'6800'0'0,"0"1"-6895"0"0,0 0 360 0 0,-8 18 3558 0 0,-16 14-3142 0 0,16-22-130 0 0,-10 11-30 0 0,-19 28 530 0 0,36-47-1012 0 0,0-1 0 0 0,-1 0 0 0 0,1 1 0 0 0,0-1 1 0 0,1 1-1 0 0,-1-1 0 0 0,0 1 0 0 0,1-1 0 0 0,-1 1 0 0 0,1 0 0 0 0,0-1 1 0 0,0 1-1 0 0,0 0 0 0 0,0-1 0 0 0,1 1 0 0 0,-1-1 0 0 0,0 1 0 0 0,1 0 1 0 0,1 3-1 0 0,0-4-13 0 0,-1-1 1 0 0,1 1-1 0 0,-1-1 1 0 0,1 0-1 0 0,-1 1 1 0 0,1-1 0 0 0,0 0-1 0 0,0 0 1 0 0,-1 0-1 0 0,1 0 1 0 0,0-1-1 0 0,0 1 1 0 0,0-1 0 0 0,0 1-1 0 0,0-1 1 0 0,3 1-1 0 0,36 4 146 0 0,-36-5-175 0 0,11 0-216 0 0,17 1 192 0 0,-32-1-100 0 0,-1 0-1 0 0,1 0 1 0 0,0 0 0 0 0,-1 0 0 0 0,1 0 0 0 0,0 0 0 0 0,-1 0 0 0 0,1 0-1 0 0,-1 1 1 0 0,1-1 0 0 0,0 0 0 0 0,-1 0 0 0 0,1 1 0 0 0,0-1 0 0 0,-1 0 0 0 0,1 1-1 0 0,-1-1 1 0 0,1 0 0 0 0,-1 1 0 0 0,1-1 0 0 0,-1 1 0 0 0,1-1 0 0 0,-1 1 0 0 0,1-1-1 0 0,-1 1 1 0 0,0-1 0 0 0,1 1 0 0 0,-1-1 0 0 0,0 1 0 0 0,1 0 0 0 0,-7 8-6311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4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43 628 0 0,'0'-4'1307'0'0,"0"0"0"0"0,0 0 0 0 0,1 0 0 0 0,-1 0 0 0 0,1 0 0 0 0,0 0 0 0 0,0 0 1 0 0,2-4-1 0 0,-3 8-1265 0 0,0 0 0 0 0,1-1 0 0 0,-1 1 0 0 0,0 0 1 0 0,0 0-1 0 0,0 0 0 0 0,0 0 0 0 0,0 0 0 0 0,0 0 1 0 0,0 0-1 0 0,0 0 0 0 0,0 0 0 0 0,0-1 0 0 0,0 1 1 0 0,1 0-1 0 0,-1 0 0 0 0,0 0 0 0 0,0 0 0 0 0,0 0 1 0 0,0 0-1 0 0,0 0 0 0 0,0 0 0 0 0,0 0 0 0 0,1 0 1 0 0,-1 0-1 0 0,0 0 0 0 0,0 0 0 0 0,0 0 0 0 0,0 0 0 0 0,0 0 1 0 0,0 0-1 0 0,0 0 0 0 0,1 0 0 0 0,-1 0 0 0 0,0 0 1 0 0,0 0-1 0 0,0 0 0 0 0,0 0 0 0 0,0 0 0 0 0,0 0 1 0 0,0 0-1 0 0,1 0 0 0 0,-1 0 0 0 0,0 1 0 0 0,0-1 1 0 0,0 0-1 0 0,0 0 0 0 0,0 0 0 0 0,0 0 0 0 0,0 0 1 0 0,0 0-1 0 0,0 0 0 0 0,0 0 0 0 0,0 0 0 0 0,0 1 1 0 0,1-1-1 0 0,-1 0 0 0 0,0 0 0 0 0,0 0 0 0 0,0 0 1 0 0,0 0-1 0 0,0 0 0 0 0,0 0 0 0 0,0 1 0 0 0,0-1 1 0 0,0 0-1 0 0,0 0 0 0 0,0 0 0 0 0,0 0 0 0 0,2 27 1173 0 0,13 204 2184 0 0,-12-205-3347 0 0,-2-22-139 0 0,0 0 0 0 0,-1-1 0 0 0,1 1 0 0 0,-1 0 0 0 0,0 0 0 0 0,0 0 0 0 0,0-1 1 0 0,0 1-1 0 0,-1 0 0 0 0,1 0 0 0 0,-1-1 0 0 0,-2 7 0 0 0,2-9-849 0 0,-3 5 136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0 208 0 0,'0'0'11360'0'0,"-31"14"-8364"0"0,5 2-1233 0 0,20-12-1426 0 0,0-1 1 0 0,1 1 0 0 0,-1 0-1 0 0,1 0 1 0 0,0 0-1 0 0,0 1 1 0 0,1 0 0 0 0,-1 0-1 0 0,1 0 1 0 0,-5 8 0 0 0,7-11-322 0 0,1 1 0 0 0,0-1 0 0 0,0 1 0 0 0,0-1 1 0 0,0 1-1 0 0,0 0 0 0 0,0-1 0 0 0,0 1 1 0 0,0 5-1 0 0,2-7-39 0 0,-1-1 1 0 0,0 1 0 0 0,0 0-1 0 0,0-1 1 0 0,1 1-1 0 0,-1 0 1 0 0,1 0 0 0 0,-1-1-1 0 0,0 1 1 0 0,1-1-1 0 0,-1 1 1 0 0,1 0 0 0 0,-1-1-1 0 0,1 1 1 0 0,-1-1 0 0 0,1 1-1 0 0,0-1 1 0 0,-1 0-1 0 0,1 1 1 0 0,0-1 0 0 0,-1 1-1 0 0,1-1 1 0 0,0 0-1 0 0,-1 0 1 0 0,1 1 0 0 0,0-1-1 0 0,0 0 1 0 0,-1 0-1 0 0,1 0 1 0 0,0 0 0 0 0,0 0-1 0 0,-1 0 1 0 0,1 0-1 0 0,0 0 1 0 0,0 0 0 0 0,-1 0-1 0 0,1 0 1 0 0,0-1-1 0 0,0 1 1 0 0,-1 0 0 0 0,1 0-1 0 0,0-1 1 0 0,-1 1-1 0 0,2-1 1 0 0,1 0-152 0 0,1-1-1 0 0,0 1 1 0 0,-1-1-1 0 0,1 0 1 0 0,-1 0-1 0 0,0 0 1 0 0,0 0-1 0 0,1 0 1 0 0,-2-1-1 0 0,1 0 1 0 0,0 1 0 0 0,0-1-1 0 0,-1 0 1 0 0,1 0-1 0 0,-1 0 1 0 0,0-1-1 0 0,0 1 1 0 0,0-1-1 0 0,1-4 1 0 0,4-21 1951 0 0,-9 60-84 0 0,1-26-1663 0 0,0 0 0 0 0,1 1 0 0 0,-1-1 0 0 0,1 0 0 0 0,0 1 0 0 0,1-1 0 0 0,-1 1 0 0 0,1-1 0 0 0,0 0 0 0 0,0 0 0 0 0,1 0 0 0 0,0 1 0 0 0,0-1 0 0 0,0-1 0 0 0,0 1 0 0 0,4 5 0 0 0,-4-6-1343 0 0,6 7 1910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4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12913 0 0,'-4'1'247'0'0,"0"1"-1"0"0,0-1 1 0 0,0 1 0 0 0,0 0-1 0 0,0 0 1 0 0,0 0 0 0 0,1 1-1 0 0,-1-1 1 0 0,-5 6-1 0 0,8-8-247 0 0,1 0-1 0 0,0 1 1 0 0,-1-1-1 0 0,1 0 1 0 0,0 0-1 0 0,0 0 0 0 0,-1 1 1 0 0,1-1-1 0 0,0 0 1 0 0,0 0-1 0 0,-1 0 1 0 0,1 1-1 0 0,0-1 0 0 0,0 0 1 0 0,0 1-1 0 0,0-1 1 0 0,-1 0-1 0 0,1 1 1 0 0,0-1-1 0 0,0 0 0 0 0,0 0 1 0 0,0 1-1 0 0,0-1 1 0 0,0 0-1 0 0,0 1 1 0 0,0-1-1 0 0,0 0 0 0 0,0 1 1 0 0,0-1-1 0 0,0 0 1 0 0,0 1-1 0 0,0-1 0 0 0,0 0 1 0 0,0 1-1 0 0,0-1 1 0 0,0 0-1 0 0,1 1 1 0 0,12 5 231 0 0,19-3 212 0 0,13-4-396 0 0,-21 0-1149 0 0,49 3 0 0 0,-55 6-3424 0 0</inkml:trace>
  <inkml:trace contextRef="#ctx0" brushRef="#br0" timeOffset="1">260 81 9005 0 0,'0'4'6100'0'0,"5"-1"-5988"0"0,-5 5-112 0 0,10 3-112 0 0,-5 2 112 0 0,5 1 48 0 0,0-1 28 0 0,0 2-76 0 0,-5-4 64 0 0,5-1-52 0 0,-5-1 40 0 0,5-3-4 0 0,-5 1-48 0 0,5-7-124 0 0,0 2-800 0 0,-5-4-960 0 0,0-5-2724 0 0,5 1-2141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11669 0 0,'-5'-2'3992'0'0,"5"0"-2995"0"0,0 4-1678 0 0,0 0 681 0 0,0 2-52 0 0,5 3 40 0 0,-5-3-40 0 0,5 5-360 0 0,0-1-940 0 0,0-2-3080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5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4576 0 0,'-1'31'6345'0'0,"0"-25"-5562"0"0,1 1 0 0 0,-1-1-1 0 0,1 0 1 0 0,1 1 0 0 0,-1-1-1 0 0,1 1 1 0 0,2 9 0 0 0,-1-14-726 0 0,-1 0 1 0 0,0 1 0 0 0,1-1 0 0 0,-1 0 0 0 0,1 0-1 0 0,-1 0 1 0 0,1 0 0 0 0,0 0 0 0 0,0 0 0 0 0,0-1-1 0 0,0 1 1 0 0,0-1 0 0 0,1 1 0 0 0,-1-1 0 0 0,0 0-1 0 0,1 0 1 0 0,-1 0 0 0 0,0 0 0 0 0,1 0 0 0 0,0 0-1 0 0,-1-1 1 0 0,1 1 0 0 0,2-1 0 0 0,-1 1-23 0 0,0 0-1 0 0,-1-1 1 0 0,1 1 0 0 0,-1-1 0 0 0,1 0 0 0 0,-1 0 0 0 0,1 0 0 0 0,0 0 0 0 0,-1-1 0 0 0,1 0 0 0 0,-1 0-1 0 0,1 0 1 0 0,-1 0 0 0 0,1 0 0 0 0,-1 0 0 0 0,0-1 0 0 0,0 0 0 0 0,0 0 0 0 0,0 0 0 0 0,0 0 0 0 0,0 0-1 0 0,0 0 1 0 0,4-6 0 0 0,-5 6-34 0 0,-1-1-1 0 0,1 0 1 0 0,-1 0 0 0 0,0 0-1 0 0,0 0 1 0 0,0 0 0 0 0,0 0-1 0 0,-1 0 1 0 0,1-1 0 0 0,-1 1-1 0 0,1 0 1 0 0,-1 0-1 0 0,0 0 1 0 0,-1-1 0 0 0,1 1-1 0 0,-1 0 1 0 0,1 0 0 0 0,-1 0-1 0 0,0 0 1 0 0,0 0 0 0 0,0 0-1 0 0,0 0 1 0 0,-1 0 0 0 0,1 0-1 0 0,-1 0 1 0 0,-2-3-1 0 0,2 3 50 0 0,-1-1 0 0 0,1 1-1 0 0,0 0 1 0 0,-1 0-1 0 0,1 1 1 0 0,-1-1 0 0 0,0 1-1 0 0,0-1 1 0 0,0 1-1 0 0,0 0 1 0 0,0 0 0 0 0,-1 0-1 0 0,-5-2 1 0 0,-24-3-1706 0 0,6 7-3867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31 1644 0 0,'1'-1'431'0'0,"0"1"0"0"0,-1-1 0 0 0,1 0 1 0 0,0 0-1 0 0,-1 1 0 0 0,1-1 0 0 0,-1 0 0 0 0,1 0 0 0 0,-1 0 0 0 0,1 0 0 0 0,-1 0 0 0 0,0 0 0 0 0,1 0 0 0 0,-1 0 0 0 0,0 0 1 0 0,0 0-1 0 0,0 0 0 0 0,1 0 0 0 0,-1 0 0 0 0,0 0 0 0 0,-1 0 0 0 0,1 0 0 0 0,0-1 0 0 0,-1 1-247 0 0,1 1-1 0 0,-1-1 0 0 0,0 0 0 0 0,1 1 1 0 0,-1-1-1 0 0,0 1 0 0 0,0-1 1 0 0,1 1-1 0 0,-1-1 0 0 0,0 1 0 0 0,0 0 1 0 0,0-1-1 0 0,0 1 0 0 0,1 0 0 0 0,-1 0 1 0 0,0-1-1 0 0,0 1 0 0 0,0 0 1 0 0,0 0-1 0 0,-1 0 0 0 0,-4 0-160 0 0,-1 1-1 0 0,1-1 1 0 0,-1 1 0 0 0,1 0-1 0 0,-13 4 1 0 0,-5 7-46 0 0,1 0 1 0 0,0 1 0 0 0,1 1 0 0 0,0 2-1 0 0,1 0 1 0 0,1 1 0 0 0,1 1-1 0 0,-22 25 1 0 0,39-41 0 0 0,1-1-1 0 0,-1 1 1 0 0,1 0-1 0 0,0 0 1 0 0,-1-1 0 0 0,1 1-1 0 0,0 0 1 0 0,0 0-1 0 0,0 0 1 0 0,0 0 0 0 0,0 1-1 0 0,1-1 1 0 0,-1 0-1 0 0,1 0 1 0 0,-1 0 0 0 0,1 1-1 0 0,0-1 1 0 0,0 0-1 0 0,0 0 1 0 0,0 1-1 0 0,1 2 1 0 0,0-2 23 0 0,0 0-1 0 0,1 0 0 0 0,-1 0 1 0 0,1 0-1 0 0,0 0 1 0 0,0 0-1 0 0,0 0 1 0 0,0-1-1 0 0,0 1 1 0 0,1-1-1 0 0,-1 1 1 0 0,6 3-1 0 0,9 5 160 0 0,0-1 0 0 0,0-1 1 0 0,1 0-1 0 0,20 6 0 0 0,-19-8 67 0 0,-17-6-214 0 0,0 1 0 0 0,0-1 0 0 0,0 0 0 0 0,0 1 0 0 0,0-1 0 0 0,-1 1-1 0 0,1 0 1 0 0,-1-1 0 0 0,1 1 0 0 0,-1 0 0 0 0,1 0 0 0 0,-1 0 0 0 0,0 0-1 0 0,0 0 1 0 0,0 0 0 0 0,0 1 0 0 0,-1-1 0 0 0,1 0 0 0 0,0 0 0 0 0,-1 1-1 0 0,0-1 1 0 0,1 0 0 0 0,-1 1 0 0 0,0-1 0 0 0,0 0 0 0 0,0 1-1 0 0,-1-1 1 0 0,1 0 0 0 0,0 0 0 0 0,-1 1 0 0 0,0-1 0 0 0,1 0 0 0 0,-2 3-1 0 0,-1 4 9 0 0,-1 0 0 0 0,1 1 0 0 0,-1-1 0 0 0,-1-1 1 0 0,0 1-1 0 0,-8 11 0 0 0,-1-1 82 0 0,-1-2 0 0 0,-31 30 0 0 0,56-78-7917 0 0,-2 22 3540 0 0,-2 1-515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7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11 184 0 0,'8'16'9934'0'0,"14"8"-6181"0"0,-21-23-3690 0 0,0 0-1 0 0,0 0 1 0 0,0 0-1 0 0,1 0 0 0 0,-1 0 1 0 0,0 0-1 0 0,0 0 1 0 0,1 0-1 0 0,-1-1 0 0 0,0 1 1 0 0,1-1-1 0 0,-1 1 1 0 0,1-1-1 0 0,-1 1 1 0 0,1-1-1 0 0,-1 0 0 0 0,1 0 1 0 0,-1 0-1 0 0,1 0 1 0 0,-1 0-1 0 0,1 0 0 0 0,-1 0 1 0 0,1 0-1 0 0,-1 0 1 0 0,1-1-1 0 0,-1 1 1 0 0,1-1-1 0 0,-1 1 0 0 0,0-1 1 0 0,1 1-1 0 0,-1-1 1 0 0,0 0-1 0 0,1 0 0 0 0,-1 0 1 0 0,0 0-1 0 0,0 0 1 0 0,0 0-1 0 0,0 0 1 0 0,0 0-1 0 0,0 0 0 0 0,0 0 1 0 0,0 0-1 0 0,0-1 1 0 0,-1 1-1 0 0,1 0 0 0 0,0-3 1 0 0,1 1-370 0 0,0 0 0 0 0,-1 0 0 0 0,0 0 0 0 0,1 0 0 0 0,-1 0-1 0 0,-1-1 1 0 0,1 1 0 0 0,0-5 0 0 0,-1 7 188 0 0,0-5-343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7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5673 0 0,'0'0'7460'0'0,"25"29"-3209"0"0,-29-61-4460 0 0,2 25 61 0 0,1 0 1 0 0,0 0 0 0 0,0 1 0 0 0,1-1 0 0 0,0-12 0 0 0,0 18 119 0 0,1 0 0 0 0,-1-1 0 0 0,0 1 1 0 0,1 0-1 0 0,-1 0 0 0 0,1-1 1 0 0,-1 1-1 0 0,1 0 0 0 0,0 0 1 0 0,-1 0-1 0 0,1 0 0 0 0,0 0 0 0 0,0 0 1 0 0,0 0-1 0 0,0 0 0 0 0,0 0 1 0 0,0 0-1 0 0,0 1 0 0 0,0-1 1 0 0,0 0-1 0 0,0 1 0 0 0,0-1 0 0 0,0 1 1 0 0,0-1-1 0 0,1 1 0 0 0,-1-1 1 0 0,0 1-1 0 0,0 0 0 0 0,1 0 1 0 0,-1-1-1 0 0,0 1 0 0 0,1 0 0 0 0,-1 0 1 0 0,2 1-1 0 0,16 12-2517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8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128 125 5805 0 0,'20'-39'7029'0'0,"-19"34"-6514"0"0,1 0 0 0 0,-1-1 1 0 0,0 1-1 0 0,0 0 0 0 0,-1 0 0 0 0,1-9 0 0 0,-1 12-454 0 0,-1 0 1 0 0,1 0-1 0 0,0 0 0 0 0,0 1 1 0 0,-1-1-1 0 0,1 0 0 0 0,-1 0 0 0 0,1 0 1 0 0,-1 1-1 0 0,0-1 0 0 0,0 0 1 0 0,0 1-1 0 0,0-1 0 0 0,0 1 1 0 0,0-1-1 0 0,0 1 0 0 0,-1-1 0 0 0,-1-1 1 0 0,1 2-78 0 0,0 0 1 0 0,0 0-1 0 0,-1 0 1 0 0,1 1-1 0 0,0-1 1 0 0,-1 0-1 0 0,1 1 1 0 0,0 0-1 0 0,-1-1 1 0 0,1 1-1 0 0,-1 0 1 0 0,1 0-1 0 0,-1 0 1 0 0,1 1-1 0 0,0-1 1 0 0,-1 0-1 0 0,1 1 1 0 0,-3 1-1 0 0,0 0 6 0 0,0 0-1 0 0,0 0 0 0 0,0 1 1 0 0,1-1-1 0 0,-1 1 0 0 0,1 1 1 0 0,0-1-1 0 0,-1 1 0 0 0,2-1 1 0 0,-1 1-1 0 0,0 0 0 0 0,1 0 1 0 0,0 1-1 0 0,0-1 0 0 0,0 1 1 0 0,0 0-1 0 0,1-1 0 0 0,0 1 1 0 0,0 0-1 0 0,0 0 0 0 0,0 1 1 0 0,1-1-1 0 0,-1 6 0 0 0,-2 6 129 0 0,2 1-1 0 0,0-1 0 0 0,0 1 0 0 0,2 0 0 0 0,2 32 1 0 0,8 93 4 0 0,-13-121-112 0 0,2-19-144 0 0,0 0 1 0 0,0 0-1 0 0,1-1 1 0 0,-1 1 0 0 0,1 0-1 0 0,0 0 1 0 0,0 0 0 0 0,0 0-1 0 0,0-1 1 0 0,0 1-1 0 0,1 0 1 0 0,-1 0 0 0 0,1 0-1 0 0,0-1 1 0 0,2 6-1 0 0,-2-4-1424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8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39 10757 0 0,'-15'0'3998'0'0,"51"0"-3372"0"0,34-13-242 0 0,2-1-927 0 0,-25 16-3935 0 0,-18-1-539 0 0,-3-8 5578 0 0,13 0 4565 0 0,-39 7-5086 0 0,0 0-1 0 0,1 0 1 0 0,-1 1 0 0 0,0-1 0 0 0,0 0 0 0 0,0 0 0 0 0,0 1-1 0 0,0-1 1 0 0,1 0 0 0 0,-1 0 0 0 0,0 1 0 0 0,0-1 0 0 0,0 0 0 0 0,0 0-1 0 0,0 1 1 0 0,0-1 0 0 0,0 0 0 0 0,0 1 0 0 0,0-1 0 0 0,0 0-1 0 0,0 0 1 0 0,0 1 0 0 0,0-1 0 0 0,0 0 0 0 0,0 1 0 0 0,0-1-1 0 0,0 0 1 0 0,-1 0 0 0 0,1 1 0 0 0,0-1 0 0 0,0 0 0 0 0,0 0 0 0 0,0 1-1 0 0,0-1 1 0 0,-1 0 0 0 0,1 0 0 0 0,0 0 0 0 0,0 1 0 0 0,0-1-1 0 0,-1 0 1 0 0,1 0 0 0 0,0 0 0 0 0,0 0 0 0 0,-1 1 0 0 0,1-1 0 0 0,-1 0-1 0 0,-9 12 1012 0 0,10-11-959 0 0,-5 2 29 0 0,1 1 1 0 0,0 0-1 0 0,1 0 1 0 0,-1 0-1 0 0,1 1 0 0 0,0-1 1 0 0,0 1-1 0 0,0 0 1 0 0,1 0-1 0 0,-1 0 1 0 0,1 0-1 0 0,1 0 1 0 0,-1 1-1 0 0,1-1 1 0 0,-1 1-1 0 0,1 6 1 0 0,1-12-113 0 0,0 1 1 0 0,1 0 0 0 0,-1 0 0 0 0,1 0 0 0 0,-1-1-1 0 0,1 1 1 0 0,-1 0 0 0 0,1-1 0 0 0,-1 1 0 0 0,1 0-1 0 0,0-1 1 0 0,-1 1 0 0 0,1-1 0 0 0,0 1 0 0 0,-1-1 0 0 0,1 1-1 0 0,0-1 1 0 0,0 1 0 0 0,0-1 0 0 0,-1 0 0 0 0,1 1-1 0 0,0-1 1 0 0,0 0 0 0 0,0 0 0 0 0,0 0 0 0 0,0 0-1 0 0,-1 0 1 0 0,1 0 0 0 0,0 0 0 0 0,0 0 0 0 0,0 0 0 0 0,0 0-1 0 0,0 0 1 0 0,-1 0 0 0 0,1-1 0 0 0,2 0 0 0 0,34-9 403 0 0,7-25-235 0 0,-43 34-236 0 0,-3 6-538 0 0,0-1 587 0 0,1 0 0 0 0,0 0 0 0 0,-1 1-1 0 0,2-1 1 0 0,-1 1 0 0 0,0-1-1 0 0,1 6 1 0 0,0-8 2 0 0,-1-1 0 0 0,1 1 0 0 0,0 0 0 0 0,0 0 0 0 0,0-1 0 0 0,0 1 0 0 0,1 0 0 0 0,-1-1 0 0 0,0 1 0 0 0,1 0 0 0 0,-1-1 0 0 0,1 1 0 0 0,0 0 0 0 0,0-1 0 0 0,-1 1 0 0 0,1-1 0 0 0,0 1 0 0 0,0-1 0 0 0,0 1 0 0 0,0-1 0 0 0,3 2 0 0 0,-2-2-282 0 0,0-1-1 0 0,0 1 1 0 0,0-1 0 0 0,0 0-1 0 0,0 0 1 0 0,0 0 0 0 0,0 0-1 0 0,0 0 1 0 0,0 0 0 0 0,0-1 0 0 0,0 1-1 0 0,0-1 1 0 0,0 1 0 0 0,0-1-1 0 0,0 0 1 0 0,0 1 0 0 0,-1-1-1 0 0,1 0 1 0 0,2-2 0 0 0,6-3-4665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9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12 3148 0 0,'3'-12'14148'0'0,"-6"41"-13730"0"0,-9-5 539 0 0,-9 22-402 0 0,20-44-557 0 0,0 0 0 0 0,0 0 0 0 0,1 0 0 0 0,-1 1 0 0 0,1-1 0 0 0,-1 0 0 0 0,1 0 0 0 0,0 0 1 0 0,0 1-1 0 0,0-1 0 0 0,0 0 0 0 0,0 0 0 0 0,1 0 0 0 0,-1 1 0 0 0,1-1 0 0 0,-1 0 0 0 0,2 2 0 0 0,-1-2-1 0 0,1-1-1 0 0,0 0 1 0 0,0 0-1 0 0,-1 1 1 0 0,1-1-1 0 0,0-1 1 0 0,0 1-1 0 0,0 0 1 0 0,0 0-1 0 0,0-1 1 0 0,0 1-1 0 0,0-1 1 0 0,0 1-1 0 0,0-1 1 0 0,1 0 0 0 0,-1 0-1 0 0,0 0 1 0 0,0 0-1 0 0,0 0 1 0 0,3-1-1 0 0,43-8-2099 0 0,-36 2-2116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0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3676 0 0,'2'0'9381'0'0,"3"1"-9184"0"0,1-1 0 0 0,0 0 0 0 0,0 0 0 0 0,-1-1 0 0 0,1 1 0 0 0,0-1 0 0 0,-1-1 0 0 0,1 1 0 0 0,-1-1 0 0 0,1 0 0 0 0,-1 0 0 0 0,0-1 0 0 0,0 1 0 0 0,0-1 0 0 0,0 0 0 0 0,0-1 0 0 0,5-4 1 0 0,-9 7-179 0 0,-1 0 0 0 0,0 1 1 0 0,1-1-1 0 0,-1 0 0 0 0,0 1 1 0 0,0-1-1 0 0,0 0 1 0 0,1 1-1 0 0,-1-1 0 0 0,0 0 1 0 0,0 0-1 0 0,0 1 0 0 0,0-1 1 0 0,0 0-1 0 0,0 0 1 0 0,-1 1-1 0 0,1-1 0 0 0,0 0 1 0 0,0 1-1 0 0,0-1 0 0 0,-1 0 1 0 0,1 1-1 0 0,0-1 1 0 0,-1 0-1 0 0,1 1 0 0 0,0-1 1 0 0,-1 0-1 0 0,1 1 0 0 0,-1-1 1 0 0,1 1-1 0 0,-1-1 1 0 0,0 1-1 0 0,1-1 0 0 0,-1 1 1 0 0,1 0-1 0 0,-1-1 0 0 0,0 1 1 0 0,1 0-1 0 0,-1-1 0 0 0,0 1 1 0 0,-1 0-1 0 0,0-2 18 0 0,-1 1 0 0 0,1 0 0 0 0,-1 0 1 0 0,1 0-1 0 0,-1 0 0 0 0,0 0 0 0 0,0 1 0 0 0,0-1 0 0 0,1 1 0 0 0,-6 0 0 0 0,5 1-36 0 0,1 0 0 0 0,-1 0 1 0 0,0 0-1 0 0,1 0 0 0 0,-1 1 0 0 0,0-1 0 0 0,1 1 1 0 0,0 0-1 0 0,-1 0 0 0 0,1 0 0 0 0,0 0 0 0 0,0 0 1 0 0,0 0-1 0 0,0 0 0 0 0,0 1 0 0 0,1-1 0 0 0,-1 1 1 0 0,1 0-1 0 0,0-1 0 0 0,-1 1 0 0 0,1 0 1 0 0,0 0-1 0 0,1 0 0 0 0,-2 4 0 0 0,1-4 28 0 0,0 1 0 0 0,0 0 0 0 0,1 0 0 0 0,-1 0 0 0 0,1 0 0 0 0,0 0 0 0 0,0 0 0 0 0,0 0 0 0 0,1 0 0 0 0,-1 0-1 0 0,1 0 1 0 0,0 0 0 0 0,0 0 0 0 0,0-1 0 0 0,1 1 0 0 0,-1 0 0 0 0,1-1 0 0 0,3 6 0 0 0,0-4 5 0 0,0 0 1 0 0,1 0-1 0 0,-1 0 0 0 0,1-1 0 0 0,0 0 1 0 0,1 0-1 0 0,-1-1 0 0 0,1 1 0 0 0,-1-1 1 0 0,1-1-1 0 0,0 1 0 0 0,0-1 0 0 0,10 2 1 0 0,-5-2-284 0 0,0-1 0 0 0,0 0 0 0 0,0 0 0 0 0,0-1 0 0 0,1-1 0 0 0,-1 0 0 0 0,14-3 1 0 0,-15-2-3167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5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40 181 4892 0 0,'1'17'6874'0'0,"-1"6"-3366"0"0,-3-21-2832 0 0,-4-12 732 0 0,2 2-1354 0 0,1-1 1 0 0,0 0 0 0 0,0 0 0 0 0,1-1 0 0 0,0 1 0 0 0,1 0-1 0 0,0-1 1 0 0,0 0 0 0 0,0-15 0 0 0,2 21-83 0 0,0 0 0 0 0,0 0 0 0 0,0 0 0 0 0,1 0 0 0 0,0 0 0 0 0,-1 0 0 0 0,1 1 0 0 0,0-1 0 0 0,1 0 0 0 0,-1 0 0 0 0,1 1 0 0 0,0-1 0 0 0,0 1 0 0 0,0-1 0 0 0,0 1 0 0 0,0 0 0 0 0,1 0 0 0 0,-1 0 0 0 0,1 0 0 0 0,0 0 0 0 0,0 1 0 0 0,0-1 0 0 0,0 1 0 0 0,1 0 0 0 0,-1 0 0 0 0,5-2 0 0 0,-2 1-126 0 0,0 1 0 0 0,1-1 0 0 0,-1 2 0 0 0,0-1 1 0 0,1 1-1 0 0,-1 0 0 0 0,1 0 0 0 0,6 0 0 0 0,-11 1-1033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0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1 692 0 0,'2'26'8083'0'0,"3"-2"-4539"0"0,3 21-538 0 0,-8-45-2981 0 0,0 0-1 0 0,0 1 0 0 0,0-1 0 0 0,0 0 0 0 0,0 0 0 0 0,0 0 1 0 0,0 0-1 0 0,0 0 0 0 0,0 1 0 0 0,1-1 0 0 0,-1 0 1 0 0,0 0-1 0 0,0 0 0 0 0,0 0 0 0 0,0 0 0 0 0,0 0 0 0 0,1 0 1 0 0,-1 0-1 0 0,0 0 0 0 0,0 1 0 0 0,0-1 0 0 0,0 0 1 0 0,0 0-1 0 0,1 0 0 0 0,-1 0 0 0 0,0 0 0 0 0,0 0 0 0 0,0 0 1 0 0,1 0-1 0 0,-1 0 0 0 0,0 0 0 0 0,0 0 0 0 0,0 0 1 0 0,0 0-1 0 0,1 0 0 0 0,-1-1 0 0 0,0 1 0 0 0,0 0 0 0 0,0 0 1 0 0,0 0-1 0 0,0 0 0 0 0,1 0 0 0 0,-1 0 0 0 0,0 0 1 0 0,0 0-1 0 0,0-1 0 0 0,0 1 0 0 0,0 0 0 0 0,0 0 0 0 0,0 0 1 0 0,1 0-1 0 0,-1 0 0 0 0,0 0 0 0 0,0-1 0 0 0,0 1 1 0 0,0 0-1 0 0,0 0 0 0 0,0 0 0 0 0,8-14 510 0 0,-9 10-546 0 0,1 1 0 0 0,0-1 0 0 0,0 0 0 0 0,0 1 0 0 0,1-1 0 0 0,0 1 0 0 0,-1 0 0 0 0,1-1 0 0 0,0 1 0 0 0,0-1 0 0 0,1 1 0 0 0,-1 0 0 0 0,1 0-1 0 0,0 0 1 0 0,3-5 0 0 0,-3 6-7 0 0,1 0-1 0 0,-1 1 0 0 0,1-1 0 0 0,0 1 0 0 0,-1 0 1 0 0,1 0-1 0 0,0 0 0 0 0,0 0 0 0 0,0 0 1 0 0,0 0-1 0 0,0 1 0 0 0,0-1 0 0 0,0 1 0 0 0,0 0 1 0 0,0 0-1 0 0,0 0 0 0 0,0 0 0 0 0,4 2 1 0 0,-4-2 49 0 0,0 1 1 0 0,0 0-1 0 0,0 0 1 0 0,0 1 0 0 0,0-1-1 0 0,0 1 1 0 0,0-1-1 0 0,0 1 1 0 0,0 0 0 0 0,-1 0-1 0 0,1 0 1 0 0,-1 0 0 0 0,0 1-1 0 0,1-1 1 0 0,-1 1-1 0 0,0-1 1 0 0,2 5 0 0 0,-1-3-22 0 0,0 0 0 0 0,0-1 1 0 0,0 1-1 0 0,0-1 1 0 0,1 0-1 0 0,0 0 0 0 0,4 3 1 0 0,-6-5-124 0 0,0 0 0 0 0,0 0 0 0 0,0-1 0 0 0,1 1 0 0 0,-1-1 0 0 0,0 1 1 0 0,0-1-1 0 0,1 0 0 0 0,-1 0 0 0 0,0 0 0 0 0,1 0 0 0 0,-1 0 0 0 0,0 0 0 0 0,0-1 0 0 0,1 1 1 0 0,-1-1-1 0 0,0 1 0 0 0,0-1 0 0 0,4-2 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1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0 107 692 0 0,'5'-107'11575'0'0,"11"135"-11067"0"0,-11 10 794 0 0,-2 0 0 0 0,-1 1 0 0 0,-5 54 0 0 0,0-1-601 0 0,8-75-1502 0 0,-1-9-2713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2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1852 0 0,'0'-4'12784'0'0,"2"2"-13347"0"0,11-3 798 0 0,0 1 0 0 0,0 0 0 0 0,0 1 0 0 0,1 0 0 0 0,17 0 0 0 0,-24 2-141 0 0,205-22 1688 0 0,-70 17-1839 0 0,-134 4-2494 0 0,-17-3-2155 0 0,6 4 4099 0 0,-2-1-3939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2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4760 0 0,'7'-10'5735'0'0,"19"-2"-3690"0"0,16 2-1464 0 0,-4 2 615 0 0,-11 2-975 0 0,0 1-1 0 0,1 1 0 0 0,0 2 1 0 0,-1 0-1 0 0,43 4 0 0 0,-54 3-472 0 0,-13-1-2020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3708 0 0,'0'0'6457'0'0,"1"7"-2299"0"0,4 20-3198 0 0,10-55 2216 0 0,14-24-3481 0 0,-26 47 256 0 0,1 2-1 0 0,0-1 0 0 0,0 0 0 0 0,0 1 1 0 0,0-1-1 0 0,1 1 0 0 0,-1 0 1 0 0,10-4-1 0 0,-12 6 36 0 0,-1 1 1 0 0,1-1-1 0 0,-1 1 1 0 0,1 0-1 0 0,0-1 1 0 0,-1 1-1 0 0,1 0 1 0 0,-1 0-1 0 0,1 0 1 0 0,0 0-1 0 0,-1 0 1 0 0,1 0-1 0 0,-1 0 1 0 0,1 1-1 0 0,-1-1 1 0 0,1 1-1 0 0,0-1 1 0 0,-1 1-1 0 0,0-1 1 0 0,1 1-1 0 0,-1 0 1 0 0,1 0-1 0 0,-1 0 1 0 0,0 0-1 0 0,0 0 1 0 0,1 0-1 0 0,-1 0 1 0 0,0 0-1 0 0,0 0 1 0 0,0 1-1 0 0,0-1 1 0 0,0 0-1 0 0,1 3 1 0 0,1 2 44 0 0,0 1 0 0 0,0-1 0 0 0,-1 1 0 0 0,0-1 1 0 0,0 1-1 0 0,0 0 0 0 0,-1 0 0 0 0,0 0 0 0 0,0 8 1 0 0,-1-15-130 0 0,0 1 1 0 0,0-1-1 0 0,1 0 0 0 0,-1 1 1 0 0,0-1-1 0 0,0 0 1 0 0,0 1-1 0 0,1-1 1 0 0,-1 0-1 0 0,0 1 1 0 0,1-1-1 0 0,-1 0 1 0 0,0 1-1 0 0,1-1 1 0 0,-1 0-1 0 0,0 0 0 0 0,1 1 1 0 0,-1-1-1 0 0,0 0 1 0 0,1 0-1 0 0,-1 0 1 0 0,1 0-1 0 0,-1 0 1 0 0,0 1-1 0 0,1-1 1 0 0,-1 0-1 0 0,1 0 1 0 0,-1 0-1 0 0,1 0 1 0 0,-1 0-1 0 0,0 0 0 0 0,1 0 1 0 0,-1-1-1 0 0,1 1 1 0 0,-1 0-1 0 0,0 0 1 0 0,1 0-1 0 0,14-4-7574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16 5625 0 0,'0'0'328'0'0,"0"-1"1"0"0,0 1 0 0 0,0-1-1 0 0,-1 1 1 0 0,1-1 0 0 0,0 0-1 0 0,0 1 1 0 0,-1-1 0 0 0,1 1 0 0 0,0-1-1 0 0,-1 1 1 0 0,1-1 0 0 0,0 1-1 0 0,-1-1 1 0 0,1 1 0 0 0,-1 0-1 0 0,1-1 1 0 0,-1 1 0 0 0,1 0 0 0 0,-1-1-1 0 0,1 1 1 0 0,-1 0 0 0 0,1-1-1 0 0,-1 1 1 0 0,0 0 0 0 0,0 0 0 0 0,-25-4 1803 0 0,23 4-2110 0 0,-1 0-1 0 0,1 0 1 0 0,0 0-1 0 0,-1 0 0 0 0,1 1 1 0 0,0 0-1 0 0,0-1 0 0 0,-1 1 1 0 0,1 1-1 0 0,0-1 0 0 0,0 0 1 0 0,0 1-1 0 0,-3 1 1 0 0,3 0 32 0 0,1 0 1 0 0,-1 0 0 0 0,1 1-1 0 0,0-1 1 0 0,0 1 0 0 0,0-1 0 0 0,0 1-1 0 0,1-1 1 0 0,-1 1 0 0 0,1 0 0 0 0,0 0-1 0 0,0 0 1 0 0,0 0 0 0 0,1 0-1 0 0,-1 0 1 0 0,1 0 0 0 0,0 0 0 0 0,0 0-1 0 0,1 0 1 0 0,-1 0 0 0 0,3 7 0 0 0,-2-8-34 0 0,0-1 1 0 0,0 1 0 0 0,0-1 0 0 0,0 0-1 0 0,1 1 1 0 0,-1-1 0 0 0,1 0 0 0 0,0 0 0 0 0,-1 0-1 0 0,1 0 1 0 0,0-1 0 0 0,0 1 0 0 0,0 0-1 0 0,0-1 1 0 0,1 1 0 0 0,-1-1 0 0 0,0 0 0 0 0,1 0-1 0 0,-1 0 1 0 0,1 0 0 0 0,-1 0 0 0 0,1 0-1 0 0,-1-1 1 0 0,1 1 0 0 0,-1-1 0 0 0,1 0 0 0 0,0 0-1 0 0,-1 0 1 0 0,1 0 0 0 0,0 0 0 0 0,-1-1-1 0 0,1 1 1 0 0,-1-1 0 0 0,4 0 0 0 0,1-1-293 0 0,0 1 1 0 0,0-1 0 0 0,-1 0 0 0 0,1-1 0 0 0,-1 0-1 0 0,0 0 1 0 0,1 0 0 0 0,9-8 0 0 0,-35 8-8659 0 0,8 4 2624 0 0,2 3 5085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 5156 0 0,'0'-4'4815'0'0,"0"-4"665"0"0,10 112-2855 0 0,-25 93-823 0 0,15-196-1824 0 0,0-1 0 0 0,0 1 0 0 0,0 0 0 0 0,0-1 0 0 0,0 1 0 0 0,0-1 0 0 0,0 1 0 0 0,0-1 0 0 0,0 1 0 0 0,0-1 0 0 0,0 1 0 0 0,0-1-1 0 0,0 1 1 0 0,0-1 0 0 0,0 1 0 0 0,1-1 0 0 0,-1 1 0 0 0,0-1 0 0 0,0 1 0 0 0,1-1 0 0 0,-1 0 0 0 0,0 1 0 0 0,1-1 0 0 0,-1 1-1 0 0,0-1 1 0 0,1 0 0 0 0,-1 1 0 0 0,0-1 0 0 0,1 0 0 0 0,-1 1 0 0 0,1-1 0 0 0,-1 0 0 0 0,1 0 0 0 0,0 1 0 0 0,-1-2-280 0 0,1 1 1 0 0,0 0 0 0 0,-1-1 0 0 0,1 1 0 0 0,-1-1-1 0 0,1 0 1 0 0,-1 1 0 0 0,1-1 0 0 0,-1 1 0 0 0,0-1-1 0 0,1 1 1 0 0,-1-1 0 0 0,0 0 0 0 0,1 1 0 0 0,-1-1-1 0 0,0 0 1 0 0,0 0 0 0 0,0 1 0 0 0,1-1-1 0 0,-1 0 1 0 0,0 1 0 0 0,0-1 0 0 0,0 0 0 0 0,0 0-1 0 0,0 1 1 0 0,-1-2 0 0 0,1-6-4439 0 0,0-1-1245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4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3800 0 0,'10'33'13169'0'0,"17"21"-10054"0"0,-25-50-3189 0 0,1-1 0 0 0,-1 0-1 0 0,1 0 1 0 0,0 0 0 0 0,-1 0 0 0 0,1 0-1 0 0,0 0 1 0 0,1-1 0 0 0,-1 0 0 0 0,0 1-1 0 0,1-1 1 0 0,5 2 0 0 0,-6-3 114 0 0,-1-1 0 0 0,1 1 1 0 0,0-1-1 0 0,-1 0 0 0 0,1 0 1 0 0,-1 0-1 0 0,1 0 0 0 0,0 0 1 0 0,-1-1-1 0 0,1 1 0 0 0,-1-1 0 0 0,1 1 1 0 0,-1-1-1 0 0,1 0 0 0 0,-1 0 1 0 0,0 0-1 0 0,1 0 0 0 0,-1-1 1 0 0,0 1-1 0 0,0-1 0 0 0,0 1 1 0 0,4-4-1 0 0,-4 2-56 0 0,1 1 0 0 0,0-1 0 0 0,-1 0 0 0 0,0 0 1 0 0,0 0-1 0 0,0 0 0 0 0,0 0 0 0 0,0-1 0 0 0,0 1 0 0 0,-1-1 1 0 0,0 1-1 0 0,1-1 0 0 0,-1 1 0 0 0,0-5 0 0 0,1-54-1232 0 0,-2 35 730 0 0,7 55-4505 0 0,-4-18-722 0 0,2-3 615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5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85 337 380 0 0,'0'0'12550'0'0,"-10"-1"-7494"0"0,-29 1-3946 0 0,36 2-1103 0 0,0 0-1 0 0,0 1 0 0 0,0 0 0 0 0,1-1 0 0 0,-1 1 1 0 0,1 0-1 0 0,0 0 0 0 0,0 0 0 0 0,0 1 0 0 0,0-1 1 0 0,1 0-1 0 0,-1 1 0 0 0,1-1 0 0 0,0 1 0 0 0,0 0 1 0 0,0-1-1 0 0,0 1 0 0 0,1 0 0 0 0,-1-1 0 0 0,1 1 1 0 0,0 0-1 0 0,0 0 0 0 0,1-1 0 0 0,-1 1 0 0 0,1 0 1 0 0,1 4-1 0 0,-1-7 8 0 0,-1-1-1 0 0,1 0 1 0 0,0 1 0 0 0,0-1 0 0 0,0 0 0 0 0,0 1 0 0 0,0-1-1 0 0,-1 0 1 0 0,1 0 0 0 0,0 0 0 0 0,0 0 0 0 0,0 0-1 0 0,0 0 1 0 0,0 0 0 0 0,0 0 0 0 0,0 0 0 0 0,0 0 0 0 0,-1 0-1 0 0,1-1 1 0 0,0 1 0 0 0,0 0 0 0 0,0-1 0 0 0,0 1-1 0 0,-1-1 1 0 0,1 1 0 0 0,0-1 0 0 0,0 1 0 0 0,-1-1 0 0 0,1 1-1 0 0,1-2 1 0 0,25-19-94 0 0,-26 21 64 0 0,7-10-31 0 0,-1 1 0 0 0,0-1 0 0 0,-1 0 0 0 0,0-1 0 0 0,-1 0-1 0 0,0 1 1 0 0,0-2 0 0 0,-1 1 0 0 0,3-15 0 0 0,-1 8-182 0 0,6-27 122 0 0,11-70 0 0 0,-7 30 62 0 0,-8 63-314 0 0,-12 39-375 0 0,-13 57 1934 0 0,5-15-789 0 0,5-36-389 0 0,1 0-1 0 0,1 1 0 0 0,1 0 1 0 0,0 30-1 0 0,1-33-18 0 0,2-18-33 0 0,1-1 0 0 0,-1 0 0 0 0,0 0-1 0 0,1 0 1 0 0,0 1 0 0 0,0-1 0 0 0,0 0 0 0 0,0 0-1 0 0,0 1 1 0 0,0-1 0 0 0,0 0 0 0 0,1 0 0 0 0,-1 0-1 0 0,1 1 1 0 0,0-1 0 0 0,1 3 0 0 0,0 4-1214 0 0,-2-9 1184 0 0,0 1 1 0 0,0-1 0 0 0,0 0 0 0 0,0 0 0 0 0,0 0 0 0 0,0 1 0 0 0,0-1 0 0 0,0 0 0 0 0,0 0 0 0 0,0 0 0 0 0,1 1 0 0 0,-1-1 0 0 0,0 0 0 0 0,0 0 0 0 0,0 0 0 0 0,0 1 0 0 0,0-1 0 0 0,0 0 0 0 0,0 0 0 0 0,1 0 0 0 0,-1 0 0 0 0,0 0 0 0 0,0 1 0 0 0,0-1 0 0 0,0 0 0 0 0,0 0 0 0 0,1 0 0 0 0,-1 0 0 0 0,0 0 0 0 0,0 0 0 0 0,0 0 0 0 0,1 0 0 0 0,-1 0 0 0 0,0 0 0 0 0,0 1 0 0 0,0-1 0 0 0,0 0 0 0 0,1 0 0 0 0,-1 0 0 0 0,0 0 0 0 0,0 0 0 0 0,0 0 0 0 0,1-1 0 0 0,-1 1 0 0 0,0 0 0 0 0,0 0 0 0 0,0 0 0 0 0,1 0 0 0 0,-1 0 0 0 0,0 0 0 0 0,0 0 0 0 0,0 0 0 0 0,0 0 0 0 0,1-1 0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5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3088 0 0,'4'6'9075'0'0,"2"1"-6912"0"0,15 4-582 0 0,-17-9-1484 0 0,-1 0 0 0 0,2 0-1 0 0,-1 0 1 0 0,0 0 0 0 0,0-1 0 0 0,0 1 0 0 0,1-1 0 0 0,-1 0 0 0 0,1 0 0 0 0,8 0 0 0 0,-10-1-72 0 0,0 0 0 0 0,0 0-1 0 0,1 0 1 0 0,-1-1 0 0 0,0 1 0 0 0,0-1 0 0 0,0 1 0 0 0,0-1 0 0 0,1 0 0 0 0,-1-1-1 0 0,-1 1 1 0 0,1 0 0 0 0,0-1 0 0 0,0 1 0 0 0,0-1 0 0 0,4-4 0 0 0,-7 6-18 0 0,1-1 0 0 0,-1 0-1 0 0,1 0 1 0 0,-1 0 0 0 0,1 0 0 0 0,-1 1 0 0 0,0-1 0 0 0,1 0 0 0 0,-1 0 0 0 0,0 0 0 0 0,0 0 0 0 0,1 0 0 0 0,-1 0 0 0 0,0 0 0 0 0,0 0 0 0 0,0 0 0 0 0,0 0-1 0 0,-1 0 1 0 0,1 0 0 0 0,0 0 0 0 0,-1-1 0 0 0,0-1-33 0 0,0 1-1 0 0,0-1 1 0 0,-1 1 0 0 0,1 0-1 0 0,-1-1 1 0 0,1 1 0 0 0,-1 0-1 0 0,0 0 1 0 0,0 0 0 0 0,-4-3-1 0 0,5 4 38 0 0,0 0 0 0 0,0 0 0 0 0,0 0 0 0 0,0 1-1 0 0,0-1 1 0 0,0 0 0 0 0,0 0 0 0 0,0 1 0 0 0,-1-1 0 0 0,1 1 0 0 0,0-1-1 0 0,0 1 1 0 0,-1-1 0 0 0,1 1 0 0 0,0 0 0 0 0,-1 0 0 0 0,1-1-1 0 0,0 1 1 0 0,-1 0 0 0 0,1 0 0 0 0,0 1 0 0 0,-1-1 0 0 0,1 0 0 0 0,0 0-1 0 0,-1 1 1 0 0,1-1 0 0 0,-2 1 0 0 0,0 1-9 0 0,1 0 0 0 0,0 0 0 0 0,0 0 1 0 0,0 0-1 0 0,0 0 0 0 0,0 0 0 0 0,0 0 0 0 0,1 1 0 0 0,-1-1 0 0 0,1 1 1 0 0,0-1-1 0 0,-2 5 0 0 0,-1 4 15 0 0,0 0 0 0 0,1 0-1 0 0,1 1 1 0 0,0-1 0 0 0,-1 20 0 0 0,3-29-38 0 0,0 0 0 0 0,0 0 0 0 0,1 0-1 0 0,-1 0 1 0 0,1 0 0 0 0,-1 0 0 0 0,1-1 0 0 0,0 1 0 0 0,0 0-1 0 0,0 0 1 0 0,0-1 0 0 0,0 1 0 0 0,0 0 0 0 0,0-1 0 0 0,0 1 0 0 0,1-1-1 0 0,-1 1 1 0 0,1-1 0 0 0,-1 0 0 0 0,1 0 0 0 0,-1 0 0 0 0,1 0 0 0 0,0 0-1 0 0,0 0 1 0 0,-1 0 0 0 0,1 0 0 0 0,0-1 0 0 0,0 1 0 0 0,0 0-1 0 0,0-1 1 0 0,0 0 0 0 0,0 1 0 0 0,0-1 0 0 0,2 0 0 0 0,-2-1-486 0 0,0 1-1 0 0,-1 0 1 0 0,1 0 0 0 0,-1-1 0 0 0,1 1 0 0 0,0-1 0 0 0,-1 0 0 0 0,1 0 0 0 0,-1 1 0 0 0,1-1-1 0 0,-1 0 1 0 0,0 0 0 0 0,1 0 0 0 0,-1 0 0 0 0,0 0 0 0 0,0-1 0 0 0,2-1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5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2996 0 0,'3'73'13547'0'0,"10"42"-9789"0"0,0 6-2892 0 0,-12-109-839 0 0,0 6-62 0 0,1 0-1 0 0,0 0 1 0 0,1 0-1 0 0,10 30 1 0 0,-13-48-4 0 0,0 0 1 0 0,0 0 0 0 0,0 0 0 0 0,0 1 0 0 0,0-1 0 0 0,-1 0-1 0 0,1 0 1 0 0,0 1 0 0 0,0-1 0 0 0,0 0 0 0 0,0 0 0 0 0,0 1 0 0 0,0-1-1 0 0,0 0 1 0 0,1 0 0 0 0,-1 0 0 0 0,0 1 0 0 0,0-1 0 0 0,0 0-1 0 0,0 0 1 0 0,0 0 0 0 0,0 1 0 0 0,0-1 0 0 0,0 0 0 0 0,1 0 0 0 0,-1 0-1 0 0,0 1 1 0 0,0-1 0 0 0,0 0 0 0 0,0 0 0 0 0,1 0 0 0 0,-1 0-1 0 0,0 0 1 0 0,0 1 0 0 0,0-1 0 0 0,0 0 0 0 0,1 0 0 0 0,-1 0-1 0 0,0 0 1 0 0,0 0 0 0 0,1 0 0 0 0,-1 0 0 0 0,0 0 0 0 0,0 0 0 0 0,1 0-1 0 0,-1 0 1 0 0,0 0 0 0 0,0 0 0 0 0,0 0 0 0 0,1 0 0 0 0,-1 0-1 0 0,0 0 1 0 0,0 0 0 0 0,1 0 0 0 0,-1 0 0 0 0,0 0 0 0 0,0 0-1 0 0,0 0 1 0 0,1-1 0 0 0,-1 1 0 0 0,0 0 0 0 0,0-17-7734 0 0,-4 8 1777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3:16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161 499 5473 0 0,'0'0'10569'0'0,"-6"-3"-7583"0"0,-19-9-2522 0 0,22 10-488 0 0,0 1 0 0 0,-1-1 0 0 0,1 1 0 0 0,-1 0 1 0 0,1 1-1 0 0,-1-1 0 0 0,1 0 0 0 0,-1 1 0 0 0,0 0 1 0 0,1 0-1 0 0,-1 0 0 0 0,1 0 0 0 0,-1 1 0 0 0,0-1 0 0 0,1 1 1 0 0,-1 0-1 0 0,1 0 0 0 0,-1 0 0 0 0,1 0 0 0 0,-5 4 1 0 0,2-1-5 0 0,1 0 1 0 0,-1 0-1 0 0,1 1 1 0 0,1-1-1 0 0,-1 2 1 0 0,1-1-1 0 0,0 0 1 0 0,0 1-1 0 0,-5 8 1 0 0,9-14 30 0 0,0 0 0 0 0,1 1 0 0 0,-1-1 0 0 0,0 0 1 0 0,0 0-1 0 0,0 1 0 0 0,1-1 0 0 0,-1 0 0 0 0,0 0 0 0 0,0 0 0 0 0,1 1 0 0 0,-1-1 1 0 0,0 0-1 0 0,0 0 0 0 0,1 0 0 0 0,-1 0 0 0 0,0 0 0 0 0,1 0 0 0 0,-1 1 0 0 0,0-1 0 0 0,0 0 1 0 0,1 0-1 0 0,-1 0 0 0 0,0 0 0 0 0,1 0 0 0 0,-1 0 0 0 0,0 0 0 0 0,1 0 0 0 0,-1 0 0 0 0,0-1 1 0 0,0 1-1 0 0,1 0 0 0 0,-1 0 0 0 0,0 0 0 0 0,1 0 0 0 0,-1 0 0 0 0,0 0 0 0 0,0-1 0 0 0,1 1 1 0 0,-1 0-1 0 0,0 0 0 0 0,0 0 0 0 0,1-1 0 0 0,33-9-264 0 0,-24 6 43 0 0,-1 0 0 0 0,1 0 0 0 0,0-1 0 0 0,-1 0-1 0 0,13-11 1 0 0,-21 16 209 0 0,22-22-286 0 0,34-41-1 0 0,-50 54 147 0 0,-1 0 1 0 0,0-1-1 0 0,-1 1 0 0 0,0-1 1 0 0,0-1-1 0 0,-1 1 0 0 0,0-1 1 0 0,3-16-1 0 0,-2-5 37 0 0,-2 0 0 0 0,-2 0 0 0 0,0-1 0 0 0,-6-41 0 0 0,0-27 759 0 0,5 100-831 0 0,11 43-1097 0 0,-8 1 1930 0 0,-2-1 0 0 0,-2 1 0 0 0,-2 0 0 0 0,-2-1 0 0 0,-16 69 0 0 0,-8 67-91 0 0,27-133-167 0 0,2-43-391 0 0,-1-1 0 0 0,1 0-1 0 0,0 1 1 0 0,0-1 0 0 0,0 1 0 0 0,0-1-1 0 0,0 1 1 0 0,0-1 0 0 0,0 0-1 0 0,1 1 1 0 0,-1-1 0 0 0,1 1 0 0 0,-1-1-1 0 0,1 0 1 0 0,-1 1 0 0 0,1-1-1 0 0,-1 0 1 0 0,1 0 0 0 0,0 1 0 0 0,0-1-1 0 0,0 0 1 0 0,0 0 0 0 0,1 1-1 0 0,3-24-6585 0 0,-4 13-19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2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1240 0 0,'2'-2'10576'0'0,"4"26"-7422"0"0,5 37-2015 0 0,4 128 798 0 0,-12-161-1663 0 0,-2 1 1 0 0,-4 46-1 0 0,1-50-237 0 0,2 0 0 0 0,0 0 1 0 0,6 43-1 0 0,-3-51-44 0 0,-2 0 1 0 0,0 0 0 0 0,0-1 0 0 0,-2 1-1 0 0,0 0 1 0 0,-6 33 0 0 0,-1-9-27 0 0,2-1 0 0 0,-1 61-1 0 0,2 60 186 0 0,-10 33-236 0 0,15-188 79 0 0,0 44 49 0 0,-1 0 0 0 0,-12 72-1 0 0,9-96-28 0 0,2 1-1 0 0,2-1 0 0 0,2 38 0 0 0,1 2 120 0 0,0-3-112 0 0,-1-42-8 0 0,-1 0-1 0 0,-1-1 1 0 0,-1 1 0 0 0,-3 21-1 0 0,2 16 65 0 0,2-48-57 0 0,0 1 0 0 0,0-1-1 0 0,0 0 1 0 0,-3 12-1 0 0,-2 7-7 0 0,2 1-1 0 0,2 0 0 0 0,0 0 0 0 0,2 0 0 0 0,2-1 0 0 0,6 35 0 0 0,-6-30 60 0 0,-1-1-1 0 0,-4 50 1 0 0,0-13-238 0 0,-6-37-95 0 0,5-24-2388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17 732 0 0,'8'-9'10757'0'0,"-7"8"-10308"0"0,0 1-1 0 0,23-5 2604 0 0,25 3-3233 0 0,-46 2 705 0 0,58 1 296 0 0,104 17-1 0 0,-37 6-170 0 0,-61-9 25 0 0,91 6-1 0 0,52 1-371 0 0,-92-10 97 0 0,55 3 69 0 0,-55-21-345 0 0,-80 3-98 0 0,1 1-1 0 0,-1 2 1 0 0,59 7 0 0 0,-74-5-70 0 0,-1-1 1 0 0,1 0-1 0 0,0-2 0 0 0,-1 0 1 0 0,35-8-1 0 0,4 1 48 0 0,6 4-10 0 0,-41 3 60 0 0,-1-1-1 0 0,43-8 1 0 0,-44 4 19 0 0,1 1 1 0 0,0 1-1 0 0,0 1 1 0 0,0 1 0 0 0,0 2-1 0 0,1 0 1 0 0,38 7-1 0 0,-47-5-81 0 0,0 0-1 0 0,-1-1 1 0 0,1 0-1 0 0,0-2 1 0 0,-1 0-1 0 0,1-1 1 0 0,-1 0-1 0 0,21-7 1 0 0,-28 8 88 0 0,-13 3-2438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4972 0 0,'-21'4'8140'0'0,"10"4"-4485"0"0,11-7-3622 0 0,0 0 0 0 0,0 0 0 0 0,0 0 0 0 0,1 0-1 0 0,-1 0 1 0 0,0 0 0 0 0,0 0 0 0 0,1 0 0 0 0,-1 0 0 0 0,1 0 0 0 0,-1 0-1 0 0,1 0 1 0 0,-1 0 0 0 0,1 0 0 0 0,0 0 0 0 0,-1-1 0 0 0,1 1 0 0 0,0 0 0 0 0,-1 0-1 0 0,1-1 1 0 0,0 1 0 0 0,0-1 0 0 0,0 1 0 0 0,0-1 0 0 0,0 1 0 0 0,0-1-1 0 0,0 1 1 0 0,0-1 0 0 0,0 0 0 0 0,0 1 0 0 0,0-1 0 0 0,1 0 0 0 0,50 14 355 0 0,7 2-221 0 0,-55-14-128 0 0,-1-1 0 0 0,1 0 0 0 0,-1 1 0 0 0,1 0-1 0 0,-1 0 1 0 0,0 0 0 0 0,0 0 0 0 0,0 1 0 0 0,0-1 0 0 0,0 1 0 0 0,5 6 0 0 0,-7-8 5 0 0,0 1-1 0 0,-1-1 1 0 0,1 1 0 0 0,0 0 0 0 0,0-1 0 0 0,-1 1 0 0 0,1 0-1 0 0,-1 0 1 0 0,1-1 0 0 0,-1 1 0 0 0,0 0 0 0 0,0 0 0 0 0,0 0-1 0 0,0-1 1 0 0,0 1 0 0 0,0 0 0 0 0,0 0 0 0 0,-1 0 0 0 0,1-1-1 0 0,-1 1 1 0 0,0 2 0 0 0,-1 1 40 0 0,-1-1 0 0 0,1 0-1 0 0,-1 0 1 0 0,0 0 0 0 0,0 0 0 0 0,0-1-1 0 0,0 1 1 0 0,-5 3 0 0 0,-3 2 21 0 0,-2 1 0 0 0,0-2 1 0 0,0 1-1 0 0,-15 6 0 0 0,-87 42-1161 0 0,123-60-1632 0 0,21-11-4101 0 0,-12-4-2512 0 0,-12 8 8017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2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1760 0 0,'-14'-18'9868'0'0,"8"-2"-4650"0"0,6 20-5016 0 0,26 28 597 0 0,-20-19-646 0 0,1-1 0 0 0,0 0 0 0 0,1 0 0 0 0,0 0 0 0 0,0-1 0 0 0,1 0 0 0 0,15 10 0 0 0,1-2-211 0 0,46 19-1 0 0,-60-27-891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2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3240 0 0,'-2'10'7441'0'0,"-3"3"-3573"0"0,-17 33-2406 0 0,15-32-239 0 0,-11 23-229 0 0,3-11-497 0 0,3 1-1 0 0,0 0 0 0 0,-9 34 0 0 0,19-44-891 0 0,8-25-1352 0 0,8-25-7347 0 0,-13 19 3325 0 0,-1-2 2561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2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0 456 0 0,'0'0'956'0'0,"-8"1"4200"0"0,-26 1 673 0 0,22 2-5408 0 0,-1 0 1 0 0,1 1-1 0 0,0 0 0 0 0,1 1 1 0 0,-1 0-1 0 0,1 1 0 0 0,0 1 0 0 0,1-1 1 0 0,0 2-1 0 0,0-1 0 0 0,0 1 1 0 0,1 1-1 0 0,1 0 0 0 0,-9 13 0 0 0,16-23-435 0 0,1 0-1 0 0,-1 1 0 0 0,1-1 0 0 0,-1 1 1 0 0,1-1-1 0 0,0 1 0 0 0,-1-1 1 0 0,1 1-1 0 0,0-1 0 0 0,-1 1 0 0 0,1-1 1 0 0,0 1-1 0 0,0-1 0 0 0,0 1 0 0 0,-1 0 1 0 0,1-1-1 0 0,0 1 0 0 0,0-1 0 0 0,0 1 1 0 0,0 0-1 0 0,0-1 0 0 0,0 1 1 0 0,0-1-1 0 0,0 1 0 0 0,0 0 0 0 0,1-1 1 0 0,-1 1-1 0 0,0-1 0 0 0,0 1 0 0 0,0-1 1 0 0,1 1-1 0 0,0 1 0 0 0,19-1-1061 0 0,-15-1 755 0 0,0-2 1 0 0,0 1-1 0 0,0 0 0 0 0,-1-1 1 0 0,1 0-1 0 0,0 0 0 0 0,-1 0 1 0 0,6-4-1 0 0,2-7-986 0 0,0 0-1 0 0,-1 0 1 0 0,-1-1-1 0 0,16-26 1 0 0,-26 40 1372 0 0,0-1-1 0 0,0 1 1 0 0,1-1 0 0 0,-1 1 0 0 0,0 0 0 0 0,0-1 0 0 0,1 1-1 0 0,-1 0 1 0 0,1-1 0 0 0,-1 1 0 0 0,0 0 0 0 0,1-1 0 0 0,-1 1-1 0 0,1 0 1 0 0,-1 0 0 0 0,0-1 0 0 0,1 1 0 0 0,-1 0-1 0 0,1 0 1 0 0,-1 0 0 0 0,1 0 0 0 0,-1 0 0 0 0,1 0 0 0 0,-1 0-1 0 0,1 0 1 0 0,-1 0 0 0 0,1 0 0 0 0,-1 0 0 0 0,1 0 0 0 0,-1 0-1 0 0,1 0 1 0 0,-1 0 0 0 0,1 0 0 0 0,-1 1 0 0 0,0-1 0 0 0,1 0-1 0 0,-1 0 1 0 0,1 0 0 0 0,-1 1 0 0 0,1-1 0 0 0,-1 1 0 0 0,21 18 2643 0 0,-5-4-1653 0 0,-5-10-895 0 0,0-1 1 0 0,1-1-1 0 0,-1 1 0 0 0,1-2 0 0 0,0 0 0 0 0,0 0 0 0 0,0-1 0 0 0,0 0 0 0 0,24-3 1 0 0,38 4-43 0 0,-65 4-664 0 0,-9 10-4827 0 0,-4-8 179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1252 0 0,'2'3'7540'0'0,"1"4"-4461"0"0,11 26-995 0 0,-13-31-1963 0 0,2 26 486 0 0,2-1 0 0 0,1 1 0 0 0,1-1 0 0 0,17 41 0 0 0,-22-65-735 0 0,-1 0-1 0 0,1 0 1 0 0,0 0 0 0 0,0 0 0 0 0,0-1-1 0 0,0 1 1 0 0,0-1 0 0 0,0 1 0 0 0,1-1-1 0 0,-1 0 1 0 0,1 0 0 0 0,0 0 0 0 0,0 0-1 0 0,-1-1 1 0 0,1 1 0 0 0,0-1 0 0 0,5 2-1 0 0,-6-2-62 0 0,-1-1-1 0 0,1 0 1 0 0,0 1-1 0 0,0-1 1 0 0,0 0-1 0 0,0 0 1 0 0,-1 0-1 0 0,1 0 1 0 0,0-1-1 0 0,0 1 1 0 0,0 0-1 0 0,0-1 1 0 0,-1 1-1 0 0,1-1 1 0 0,0 0-1 0 0,0 0 1 0 0,-1 1-1 0 0,1-1 1 0 0,-1 0-1 0 0,1 0 0 0 0,-1-1 1 0 0,1 1-1 0 0,-1 0 1 0 0,1 0-1 0 0,-1-1 1 0 0,0 1-1 0 0,0-1 1 0 0,0 1-1 0 0,2-4 1 0 0,7-11-1993 0 0,-7 13 1361 0 0,0-1-1 0 0,-1 0 0 0 0,0 0 1 0 0,1 0-1 0 0,-2-1 0 0 0,1 1 1 0 0,1-5-1 0 0,1-2 540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3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24 348 0 0,'1'-9'1261'0'0,"-1"8"-988"0"0,0 0 0 0 0,1 1 0 0 0,-1-1 0 0 0,0 1 0 0 0,0-1-1 0 0,0 0 1 0 0,0 1 0 0 0,1-1 0 0 0,-1 1 0 0 0,0-1 0 0 0,1 1 0 0 0,-1-1 0 0 0,0 1-1 0 0,1-1 1 0 0,-1 1 0 0 0,1-1 0 0 0,-1 1 0 0 0,1-1 0 0 0,-1 1 0 0 0,1 0 0 0 0,-1-1-1 0 0,1 1 1 0 0,-1 0 0 0 0,1-1 0 0 0,-1 1 0 0 0,1 0 0 0 0,0 0 0 0 0,-1-1 0 0 0,1 1-1 0 0,1 0 1 0 0,-2 31 3828 0 0,-39 120-257 0 0,25-107-3118 0 0,3 1 0 0 0,-11 77 0 0 0,21-111-737 0 0,0 0-1 0 0,1-1 1 0 0,0 1-1 0 0,0 0 1 0 0,1-1-1 0 0,1 1 1 0 0,2 13-1 0 0,17 13-3313 0 0,-21-34 1572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4224 0 0,'0'0'1589'0'0,"-2"9"5413"0"0,-1 29-5162 0 0,11-1-914 0 0,-3-15-208 0 0,0 0-1 0 0,2 44 0 0 0,-5-41-292 0 0,-2-20-390 0 0,1 0 1 0 0,-1-1-1 0 0,0 1 0 0 0,0 0 1 0 0,0-1-1 0 0,0 1 0 0 0,-3 8 0 0 0,0 4-21 0 0,1 0-1 0 0,0 0 1 0 0,1 0-1 0 0,1 1 1 0 0,1-1-1 0 0,0 0 1 0 0,6 26-1 0 0,2 52 26 0 0,-19 269-32 0 0,20-196 165 0 0,-5-41-84 0 0,5-31 5 0 0,-6-69-56 0 0,2 45 1 0 0,-16 10 10 0 0,7-33-104 0 0,2-33 48 0 0,0 0 0 0 0,1 0 1 0 0,4 28-1 0 0,-1-14 53 0 0,-1 1 1 0 0,-1 0-1 0 0,-4 32 0 0 0,1 8-7 0 0,-8 25-15 0 0,5 72 214 0 0,-10-19-225 0 0,15 100 60 0 0,5-191-82 0 0,-3-46 8 0 0,-1 0 0 0 0,0-1 0 0 0,0 1 0 0 0,-1 0 0 0 0,-1-1 0 0 0,-3 18 0 0 0,0-2 32 0 0,1 0-1 0 0,0 44 1 0 0,-7 66 101 0 0,0 20 125 0 0,5-11 263 0 0,-5-72-286 0 0,6-59-238 0 0,2 1 0 0 0,-2 27 0 0 0,-6 89-682 0 0,6-121 670 0 0,1-7-2323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0:5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 0 0,'0'0'5453'0'0,"15"5"1981"0"0,-15-1-6706 0 0,1 64 5393 0 0,0-49-5734 0 0,1-1 0 0 0,0 1 1 0 0,8 27-1 0 0,-10-46-402 0 0,0 1-1 0 0,0 0 1 0 0,0-1 0 0 0,0 1 0 0 0,0 0 0 0 0,1 0 0 0 0,-1-1 0 0 0,0 1 0 0 0,0 0-1 0 0,1 0 1 0 0,-1-1 0 0 0,0 1 0 0 0,1-1 0 0 0,-1 1 0 0 0,1 0 0 0 0,-1-1 0 0 0,0 1-1 0 0,1-1 1 0 0,0 1 0 0 0,-1-1 0 0 0,1 1 0 0 0,-1-1 0 0 0,1 1 0 0 0,0-1 0 0 0,-1 1-1 0 0,1-1 1 0 0,0 0 0 0 0,-1 0 0 0 0,1 1 0 0 0,0-1 0 0 0,-1 0 0 0 0,1 0 0 0 0,0 0 0 0 0,0 1-1 0 0,-1-1 1 0 0,1 0 0 0 0,0 0 0 0 0,0 0 0 0 0,-1-1 0 0 0,1 1 0 0 0,0 0 0 0 0,-1 0-1 0 0,1 0 1 0 0,0 0 0 0 0,0-1 0 0 0,-1 1 0 0 0,1 0 0 0 0,0-1 0 0 0,-1 1 0 0 0,1 0-1 0 0,0-1 1 0 0,-1 1 0 0 0,1-1 0 0 0,-1 1 0 0 0,1-1 0 0 0,-1 1 0 0 0,1-1 0 0 0,-1 0 0 0 0,1 1-1 0 0,-1-1 1 0 0,0 1 0 0 0,1-1 0 0 0,-1-1 0 0 0,32-46-610 0 0,-28 43 673 0 0,14-32-304 0 0,-15 28 180 0 0,1 1 0 0 0,0-1 0 0 0,1 1 0 0 0,0 0 0 0 0,0 0 0 0 0,0 0 0 0 0,1 1 0 0 0,0 0 0 0 0,13-11 0 0 0,-18 17 78 0 0,0 0-1 0 0,0 1 0 0 0,1-1 1 0 0,-1 1-1 0 0,1-1 0 0 0,-1 1 1 0 0,0 0-1 0 0,1-1 0 0 0,-1 1 1 0 0,1 0-1 0 0,-1 0 0 0 0,0 0 1 0 0,1 0-1 0 0,-1 0 0 0 0,1 0 1 0 0,-1 1-1 0 0,1-1 0 0 0,-1 0 1 0 0,0 1-1 0 0,1-1 0 0 0,-1 1 1 0 0,0 0-1 0 0,0-1 1 0 0,1 1-1 0 0,-1 0 0 0 0,0 0 1 0 0,0-1-1 0 0,0 1 0 0 0,0 0 1 0 0,0 0-1 0 0,0 1 0 0 0,0-1 1 0 0,0 0-1 0 0,0 0 0 0 0,0 0 1 0 0,-1 0-1 0 0,1 1 0 0 0,0-1 1 0 0,0 3-1 0 0,4 6 84 0 0,-1 0-1 0 0,0 1 1 0 0,4 20 0 0 0,-6-23-11 0 0,31 157 109 0 0,-31-153-196 0 0,0 0 0 0 0,-1 1 0 0 0,0-1 0 0 0,-1 0 1 0 0,-1 0-1 0 0,1 0 0 0 0,-2 0 0 0 0,0 0 0 0 0,0 0 1 0 0,-1 0-1 0 0,-1-1 0 0 0,0 1 0 0 0,0-1 0 0 0,-1 0 0 0 0,-1 0 1 0 0,-11 17-1 0 0,15-26-26 0 0,1 0-1 0 0,-1 0 1 0 0,0 0 0 0 0,1-1-1 0 0,-1 1 1 0 0,0-1 0 0 0,0 0 0 0 0,0 1-1 0 0,0-1 1 0 0,0 0 0 0 0,0 0 0 0 0,0 0-1 0 0,0 0 1 0 0,-1 0 0 0 0,1-1 0 0 0,0 1-1 0 0,-1-1 1 0 0,1 0 0 0 0,0 1 0 0 0,-1-1-1 0 0,1 0 1 0 0,0 0 0 0 0,-1 0 0 0 0,1-1-1 0 0,0 1 1 0 0,-1-1 0 0 0,1 1 0 0 0,0-1-1 0 0,-1 0 1 0 0,1 0 0 0 0,0 0 0 0 0,0 0-1 0 0,0 0 1 0 0,0 0 0 0 0,0-1 0 0 0,0 1-1 0 0,0 0 1 0 0,1-1 0 0 0,-1 0 0 0 0,0 1-1 0 0,1-1 1 0 0,-1 0 0 0 0,1 0-1 0 0,0 0 1 0 0,-1 0 0 0 0,1 0 0 0 0,0 0-1 0 0,0 0 1 0 0,0-3 0 0 0,-1 2 13 0 0,0 0 1 0 0,1 0-1 0 0,-1 1 1 0 0,1-1-1 0 0,0 0 0 0 0,0-1 1 0 0,0 1-1 0 0,0 0 1 0 0,0 0-1 0 0,1 0 1 0 0,-1 0-1 0 0,1-1 0 0 0,0 1 1 0 0,0 0-1 0 0,0 0 1 0 0,1-1-1 0 0,-1 1 1 0 0,1 0-1 0 0,-1 0 0 0 0,1 0 1 0 0,0 0-1 0 0,1 0 1 0 0,-1 0-1 0 0,2-4 1 0 0,23-30-4 0 0,-21 28 152 0 0,0 1-1 0 0,1-1 1 0 0,0 2 0 0 0,1-1-1 0 0,-1 1 1 0 0,13-10 0 0 0,11-6 199 0 0,0 1 1 0 0,40-21 0 0 0,-67 41-579 0 0,0 0 0 0 0,0 0 1 0 0,-1 0-1 0 0,1 0 1 0 0,0-1-1 0 0,-1 0 0 0 0,1 1 1 0 0,-1-1-1 0 0,0 0 1 0 0,0 0-1 0 0,3-6 0 0 0,3-20-11867 0 0,-8 24 8830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 1436 0 0,'0'0'285'0'0,"0"1"-1"0"0,1-1 1 0 0,-1 0 0 0 0,0 0-1 0 0,2 2 855 0 0,-2-2-855 0 0,0 0 1 0 0,1 1 0 0 0,-1-1-1 0 0,0 0 1 0 0,0 1-1 0 0,0-1 1 0 0,1 1 0 0 0,-1-1-1 0 0,0 0 1 0 0,0 1-1 0 0,0-1 1 0 0,0 1 0 0 0,0-1-1 0 0,0 1 1 0 0,0-1 0 0 0,0 1-1 0 0,0-1 1 0 0,0 0-1 0 0,0 1 1 0 0,0-1 0 0 0,0 1-1 0 0,0-1 1 0 0,0 1-1 0 0,0-1 1 0 0,0 0 0 0 0,-1 2-1 0 0,-12 21 2322 0 0,-23 17-2071 0 0,-34 39 965 0 0,67-75-1548 0 0,-1 0 0 0 0,1 0-1 0 0,0 0 1 0 0,0 0 0 0 0,0 0-1 0 0,0 1 1 0 0,1-1 0 0 0,0 1-1 0 0,-3 7 1 0 0,6-12-69 0 0,2-1 132 0 0,1 0 0 0 0,-1 0 0 0 0,0 0 0 0 0,0 0 0 0 0,0 0-1 0 0,0-1 1 0 0,-1 1 0 0 0,1-1 0 0 0,0 0 0 0 0,-1 0 0 0 0,1 0-1 0 0,4-5 1 0 0,25-27-847 0 0,0-3-140 0 0,-17 21 735 0 0,-1 0 0 0 0,0-1-1 0 0,-1-1 1 0 0,19-35 0 0 0,-31 43 1222 0 0,-1 15 747 0 0,10 26-433 0 0,1-15-981 0 0,0-1 0 0 0,1 0-1 0 0,1 0 1 0 0,0-1 0 0 0,1 0 0 0 0,0-2-1 0 0,1 1 1 0 0,1-2 0 0 0,0 0-1 0 0,24 12 1 0 0,-28-14-435 0 0,-14-2-2817 0 0,-22 3-7054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1552 0 0,'53'13'10590'0'0,"31"-11"-8086"0"0,-51-2-1772 0 0,-38 35-8 0 0,10-19-565 0 0,-1-10 118 0 0,-3-8-317 0 0,-1 2-70 0 0,-10 32 866 0 0,9-31-737 0 0,-116 200 1686 0 0,113-195-1709 0 0,0-1 1 0 0,1 1-1 0 0,0 0 1 0 0,0 0-1 0 0,0 0 0 0 0,1 0 1 0 0,-1 0-1 0 0,2 0 1 0 0,-1 1-1 0 0,1-1 1 0 0,0 1-1 0 0,-1 7 1 0 0,2-13-18 0 0,32 26-18 0 0,-7-23 84 0 0,0-2-1 0 0,1 0 0 0 0,28-3 0 0 0,-16 1-1465 0 0,-38 0 855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4:5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2784 0 0,'12'-12'10688'0'0,"-2"3"-6874"0"0,-8 9-3801 0 0,-1-1-1 0 0,1 0 0 0 0,0 1 0 0 0,-1-1 0 0 0,1 1 0 0 0,0 0 1 0 0,0-1-1 0 0,0 1 0 0 0,-1 0 0 0 0,1 0 0 0 0,0 0 1 0 0,0 0-1 0 0,0 1 0 0 0,-1-1 0 0 0,1 0 0 0 0,0 1 1 0 0,-1-1-1 0 0,1 1 0 0 0,0 0 0 0 0,2 1 0 0 0,19 4 524 0 0,0 0 0 0 0,46 4 0 0 0,-20-7-3409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6:13.5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4938 1616 0 0,'10'-10'12765'0'0,"-10"13"-12744"0"0,1 0 0 0 0,-1-1 0 0 0,1 1 0 0 0,0 0-1 0 0,0 0 1 0 0,0-1 0 0 0,0 1 0 0 0,0 0 0 0 0,1-1 0 0 0,-1 1-1 0 0,1-1 1 0 0,-1 0 0 0 0,1 1 0 0 0,0-1 0 0 0,2 2-1 0 0,-2-3-5 0 0,0 1 0 0 0,0 0-1 0 0,-1 0 1 0 0,1 0-1 0 0,-1 0 1 0 0,0 0 0 0 0,1 0-1 0 0,-1 0 1 0 0,0 1-1 0 0,0-1 1 0 0,-1 0 0 0 0,1 1-1 0 0,0-1 1 0 0,0 4-1 0 0,14 39 384 0 0,21-15 567 0 0,-8-4-791 0 0,-19-19-147 0 0,0 0-1 0 0,1-1 0 0 0,0 0 1 0 0,0-1-1 0 0,0 0 0 0 0,11 4 1 0 0,-8-4-20 0 0,50 17 558 0 0,44 24-526 0 0,-106-45-41 0 0,10 4 32 0 0,1-1 1 0 0,0 0-1 0 0,0-1 0 0 0,21 4 1 0 0,0 0-25 0 0,-4 1-46 0 0,44 17-1 0 0,6 3 34 0 0,31 6-25 0 0,-71-20 59 0 0,0-2 0 0 0,56 10 0 0 0,11 3-48 0 0,-69-18 45 0 0,0-1-1 0 0,0-2 1 0 0,1-2-1 0 0,42-2 1 0 0,-53 0 6 0 0,219-13-79 0 0,-217 13 51 0 0,152 6-23 0 0,-126-3 38 0 0,107-8 0 0 0,-29-1-31 0 0,-59 3 35 0 0,138-26 0 0 0,-38 3-4 0 0,-139 24-16 0 0,59 4 1 0 0,-59 0 10 0 0,62-4 1 0 0,-19-5-39 0 0,93-13 37 0 0,-108 6 31 0 0,-43 9-29 0 0,0 0 1 0 0,0 2-1 0 0,32-2 1 0 0,-16 3-26 0 0,61-10 0 0 0,-50 4 11 0 0,63-4-9 0 0,141 1 1 0 0,-217 12 0 0 0,0-2 0 0 0,0-2 0 0 0,64-12 0 0 0,-28 0 36 0 0,-50 12 8 0 0,-1-1 0 0 0,-1-1 1 0 0,25-9-1 0 0,134-56-19 0 0,-14 10 40 0 0,-131 47-40 0 0,0 1 0 0 0,55-13 0 0 0,-72 21-20 0 0,0-1 0 0 0,0-1 0 0 0,26-14 0 0 0,-27 12 1 0 0,1 1-1 0 0,0 1 1 0 0,0 0 0 0 0,15-4 0 0 0,-3 3 8 0 0,-2-1 0 0 0,40-19 0 0 0,-47 20-4 0 0,92-31 28 0 0,-82 30-18 0 0,0-1 1 0 0,0-2 0 0 0,-1-1 0 0 0,26-15 0 0 0,-26 13-26 0 0,1 0 0 0 0,0 2 1 0 0,1 1-1 0 0,36-9 0 0 0,-20 6 51 0 0,-31 9 27 0 0,0-1 1 0 0,-1-1-1 0 0,21-13 0 0 0,20-10-98 0 0,-46 27 32 0 0,0 0 1 0 0,0-1-1 0 0,-1 0 1 0 0,1-1-1 0 0,-1 0 1 0 0,0 0-1 0 0,-1 0 1 0 0,1-1-1 0 0,-1 0 0 0 0,0 0 1 0 0,6-9-1 0 0,25-30 34 0 0,17-17-56 0 0,-45 34 62 0 0,-8 25-41 0 0,-1 1 0 0 0,1-1-1 0 0,0 1 1 0 0,-1-1-1 0 0,1 1 1 0 0,0 0-1 0 0,0-1 1 0 0,1 1-1 0 0,-1 0 1 0 0,0-1-1 0 0,1 1 1 0 0,0 0-1 0 0,-1 0 1 0 0,1 0-1 0 0,2-2 1 0 0,66-63-44 0 0,-35 24 99 0 0,-32 40-53 0 0,0 1 1 0 0,-1 0-1 0 0,0-1 1 0 0,1 1-1 0 0,-1-1 1 0 0,0 0-1 0 0,0 0 1 0 0,-1 0-1 0 0,1 0 1 0 0,1-4-1 0 0,-1 4-1 0 0,-1-1 1 0 0,1 1-1 0 0,-1 0 0 0 0,1 0 0 0 0,0 1 1 0 0,0-1-1 0 0,0 0 0 0 0,1 1 0 0 0,-1-1 1 0 0,5-3-1 0 0,-3 3 2 0 0,1-1-1 0 0,0 0 1 0 0,-1 0-1 0 0,0 0 1 0 0,0 0 0 0 0,0-1-1 0 0,0 0 1 0 0,-1 0 0 0 0,1 0-1 0 0,-1 0 1 0 0,-1 0-1 0 0,1-1 1 0 0,1-6 0 0 0,3-3-7 0 0,8-5-21 0 0,-13 18 29 0 0,0 0 0 0 0,0 0 0 0 0,-1 0 0 0 0,1-1 0 0 0,0 1 0 0 0,-1 0 0 0 0,0-1-1 0 0,1 1 1 0 0,-1-1 0 0 0,0 1 0 0 0,0-1 0 0 0,-1 1 0 0 0,2-4 0 0 0,-2 0 5 0 0,1 0-1 0 0,1 0 0 0 0,-1 0 0 0 0,1 0 1 0 0,4-10-1 0 0,-4 11-8 0 0,1-1-1 0 0,-1 0 1 0 0,-1 0 0 0 0,1 0 0 0 0,1-12-1 0 0,7-36 38 0 0,-5-8-12 0 0,5-6-6 0 0,-10 64-11 0 0,0-4 10 0 0,0-1-1 0 0,0 1 0 0 0,-1 0 0 0 0,0-1 0 0 0,0 1 0 0 0,-6-15 0 0 0,6 15 3 0 0,0-1-1 0 0,0 1 0 0 0,0 0 0 0 0,1 0 0 0 0,0 0 1 0 0,2-14-1 0 0,0-7-23 0 0,13-39-76 0 0,-15-28 15 0 0,10 48 71 0 0,-5-59 22 0 0,-2 82-19 0 0,-2 21-3 0 0,-1 0 1 0 0,1 0-1 0 0,0 0 1 0 0,-1 0-1 0 0,0-1 1 0 0,0 1 0 0 0,0 0-1 0 0,0 0 1 0 0,-1 0-1 0 0,0 0 1 0 0,0 0-1 0 0,-1-5 1 0 0,-3-4-6 0 0,2 0 0 0 0,0 0 1 0 0,1 0-1 0 0,0-1 1 0 0,1 1-1 0 0,1-26 0 0 0,-1 27 1 0 0,1 0 0 0 0,-2 0-1 0 0,0 0 1 0 0,0 0 0 0 0,-6-15-1 0 0,-7-56 26 0 0,-10 17 7 0 0,-40-37-26 0 0,40 57 191 0 0,-15-5-87 0 0,-16-22 6 0 0,6 37-148 0 0,12 16 30 0 0,30 16 7 0 0,0 0 0 0 0,0 0 0 0 0,1 0 0 0 0,-1-1 0 0 0,1 0 0 0 0,0 0 0 0 0,-11-12 0 0 0,-7 5-20 0 0,23 12 19 0 0,0 0-1 0 0,0-1 1 0 0,0 0-1 0 0,0 1 1 0 0,0-1-1 0 0,0 0 1 0 0,0 0-1 0 0,0 0 0 0 0,0 0 1 0 0,1-1-1 0 0,-1 1 1 0 0,0 0-1 0 0,1-1 1 0 0,-1 0-1 0 0,-1-1 1 0 0,-2-1 15 0 0,-1 1 1 0 0,1 0-1 0 0,-1 0 1 0 0,0 0-1 0 0,-11-3 1 0 0,7 3-14 0 0,-99-64 187 0 0,48 27 81 0 0,56 38-263 0 0,-1-1 1 0 0,1 0-1 0 0,0 0 0 0 0,0 0 1 0 0,1 0-1 0 0,-1-1 0 0 0,-5-5 1 0 0,-20-12 54 0 0,-38-20 31 0 0,-34-14 7 0 0,75 42-151 0 0,-32-11-32 0 0,0 4 63 0 0,-31-8-74 0 0,23 11 91 0 0,49 11-34 0 0,-1 1 1 0 0,0 1-1 0 0,0 0 1 0 0,-35-1-1 0 0,-146-14-6 0 0,126 18 29 0 0,19-1-62 0 0,-56 7 1 0 0,74-1 85 0 0,14-3-34 0 0,1 1 1 0 0,0 1 0 0 0,0 2 0 0 0,0 0 0 0 0,-26 10 0 0 0,22-6 22 0 0,0-1 0 0 0,-42 7 0 0 0,-26 7-14 0 0,-147 43-236 0 0,214-57 206 0 0,-52 11-49 0 0,73-17 70 0 0,0 0 0 0 0,1 0 0 0 0,-1 1 1 0 0,0-1-1 0 0,1 1 0 0 0,-1 0 0 0 0,1 1 0 0 0,0-1 0 0 0,0 1 1 0 0,-5 5-1 0 0,-9 3 114 0 0,16-12-106 0 0,0 1 1 0 0,1 0 0 0 0,-1 1 0 0 0,1-1 0 0 0,-1 0-1 0 0,1 1 1 0 0,-1 0 0 0 0,1-1 0 0 0,0 1 0 0 0,0 0-1 0 0,0 0 1 0 0,0 0 0 0 0,0 0 0 0 0,1 0 0 0 0,-1 1-1 0 0,0-1 1 0 0,1 1 0 0 0,0-1 0 0 0,-1 1 0 0 0,1-1 0 0 0,-1 5-1 0 0,0-2 28 0 0,0-1 0 0 0,0 0 0 0 0,0 1 0 0 0,-1-1-1 0 0,0 0 1 0 0,0-1 0 0 0,0 1 0 0 0,0 0 0 0 0,0-1-1 0 0,-1 1 1 0 0,0-1 0 0 0,-8 5 0 0 0,-7 9-60 0 0,1 1-238 0 0,13-14 263 0 0,0 0 0 0 0,1 1 0 0 0,-1 0 0 0 0,1 0 0 0 0,0 0-1 0 0,0 1 1 0 0,-3 6 0 0 0,4-7 33 0 0,0 0 0 0 0,-1 0 0 0 0,0-1 1 0 0,0 1-1 0 0,0-1 0 0 0,0 0 0 0 0,-10 6 0 0 0,9-6-12 0 0,0 0 1 0 0,0 0 0 0 0,0 1 0 0 0,0-1-1 0 0,1 1 1 0 0,0 0 0 0 0,0 0 0 0 0,-4 7-1 0 0,-2 3-40 0 0,9-13 36 0 0,-1 0 0 0 0,1 0-1 0 0,0 0 1 0 0,-1 0 0 0 0,1 0 0 0 0,0 0 0 0 0,0 1-1 0 0,0-1 1 0 0,0 0 0 0 0,1 0 0 0 0,-1 1 0 0 0,1-1-1 0 0,-1 4 1 0 0,-1-1 11 0 0,1-1-1 0 0,-1 1 0 0 0,0 0 0 0 0,0-1 1 0 0,-1 1-1 0 0,0-1 0 0 0,0 1 0 0 0,0-1 1 0 0,0 0-1 0 0,-4 3 0 0 0,-8 13-35 0 0,9-8 8 0 0,1-3 40 0 0,0 0 1 0 0,-1-1-1 0 0,0 0 1 0 0,0 1-1 0 0,-1-2 1 0 0,-12 12-1 0 0,7-7-38 0 0,0 1 0 0 0,1 0 0 0 0,0 0 0 0 0,1 1 0 0 0,1 0-1 0 0,-14 28 1 0 0,-28 39 30 0 0,43-68-16 0 0,2 0 1 0 0,0 0 0 0 0,0 0 0 0 0,1 0-1 0 0,-5 24 1 0 0,-4 8 31 0 0,-20 26-4 0 0,26-57-52 0 0,0 0 0 0 0,1 0-1 0 0,1 0 1 0 0,-7 24 0 0 0,12-37 24 0 0,-3 15-33 0 0,1 0 0 0 0,0 1 1 0 0,0 31-1 0 0,2-42 20 0 0,1-1 0 0 0,1 1 0 0 0,-1 0 0 0 0,1 0 0 0 0,0-1-1 0 0,0 1 1 0 0,1 0 0 0 0,0-1 0 0 0,0 1 0 0 0,3 5 0 0 0,10 46-143 0 0,-13-50 147 0 0,-1 0-1 0 0,1-1 0 0 0,-1 1 1 0 0,0 0-1 0 0,-1 10 1 0 0,0-10-10 0 0,1 0 1 0 0,-1-1-1 0 0,1 1 1 0 0,0-1 0 0 0,4 11-1 0 0,15 39 56 0 0,-16-50-47 0 0,0 1 0 0 0,0-1-1 0 0,0 0 1 0 0,1 0 0 0 0,0-1 0 0 0,10 9 0 0 0,24 20-19 0 0,-35-27 16 0 0,1 3 20 0 0,0-1 0 0 0,0 0 0 0 0,1 0 0 0 0,0-1 0 0 0,1 1-1 0 0,0-1 1 0 0,0-1 0 0 0,1 1 0 0 0,0-1 0 0 0,10 7 0 0 0,35 11 60 0 0,-47-23-55 0 0,0-1 1 0 0,1 1-1 0 0,-2 0 1 0 0,1 0-1 0 0,0 1 1 0 0,8 4-1 0 0,17 14-72 0 0,-15-9 80 0 0,1-1 0 0 0,0-1 0 0 0,25 11 0 0 0,-35-18-2 0 0,1-1-1 0 0,-1 0 0 0 0,1-1 1 0 0,0 0-1 0 0,11 0 0 0 0,21 4 25 0 0,51 21 62 0 0,-57-21-84 0 0,-22-3 0 0 0,0 0-1 0 0,0-1 0 0 0,-1 0 1 0 0,1-1-1 0 0,0 0 0 0 0,15-3 1 0 0,48-4-44 0 0,-54 7 28 0 0,-1-2 0 0 0,34-6 0 0 0,30-5 1 0 0,-22-2-20 0 0,-54 13 14 0 0,0-1 1 0 0,0 2 0 0 0,0-1-1 0 0,0 1 1 0 0,16-1 0 0 0,1 0 42 0 0,46-11 1 0 0,-62 11-40 0 0,-4 1-9 0 0,-3 1 13 0 0,0 0 1 0 0,0 0-1 0 0,0-1 0 0 0,0 1 1 0 0,0 0-1 0 0,0-1 0 0 0,-1 1 1 0 0,1-1-1 0 0,0 0 0 0 0,0 0 1 0 0,-1 1-1 0 0,1-1 0 0 0,0 0 0 0 0,-1 0 1 0 0,1-1-1 0 0,-1 1 0 0 0,1 0 1 0 0,1-2-1 0 0,-3 2 4 0 0,6-26-388 0 0,2 18 200 0 0,-7 8 188 0 0,0 0-1 0 0,0 0 0 0 0,0 0 0 0 0,0 0 0 0 0,0 0 1 0 0,-1 0-1 0 0,1-1 0 0 0,0 1 0 0 0,-1 0 1 0 0,1 0-1 0 0,-1 0 0 0 0,1-1 0 0 0,-1 1 1 0 0,0 0-1 0 0,1 0 0 0 0,-1-1 0 0 0,0 1 1 0 0,0 0-1 0 0,0-1 0 0 0,0 1 0 0 0,0-2 1 0 0,6-7-500 0 0,-6 9 487 0 0,1 0 0 0 0,0 0 1 0 0,0 0-1 0 0,0 0 0 0 0,0 0 0 0 0,-1-1 0 0 0,1 1 0 0 0,-1 0 1 0 0,1 0-1 0 0,-1-1 0 0 0,1 1 0 0 0,-1 0 0 0 0,0-1 0 0 0,1-1 1 0 0,9-28 863 0 0,-7 15-619 0 0,-3 16-222 0 0,1-1 1 0 0,-1 0-1 0 0,0 0 0 0 0,1 0 1 0 0,-1 0-1 0 0,0 0 1 0 0,0 1-1 0 0,1-1 0 0 0,-1 0 1 0 0,0 0-1 0 0,0 0 0 0 0,0 0 1 0 0,0 0-1 0 0,0 0 1 0 0,0 0-1 0 0,0 0 0 0 0,0 0 1 0 0,-1 1-1 0 0,1-1 1 0 0,0 0-1 0 0,0 0 0 0 0,-1 0 1 0 0,1 0-1 0 0,-1 0 1 0 0,1 1-1 0 0,-1-1 0 0 0,1 0 1 0 0,-1 0-1 0 0,1 1 1 0 0,-1-1-1 0 0,0 0 0 0 0,1 1 1 0 0,-1-1-1 0 0,0 1 1 0 0,0-1-1 0 0,-1-1-13 0 0,1 1 1 0 0,-1 0-1 0 0,1-1 0 0 0,0 1 1 0 0,0 0-1 0 0,0-1 0 0 0,-1 0 1 0 0,1 1-1 0 0,1-1 0 0 0,-1 1 1 0 0,0-1-1 0 0,0 0 0 0 0,1 0 1 0 0,-1 0-1 0 0,1 1 0 0 0,-1-5 1 0 0,0 4-8 0 0,1-1 0 0 0,-1 1 0 0 0,0-1 0 0 0,0 1 0 0 0,0-1 0 0 0,0 1 0 0 0,0 0 0 0 0,0 0 0 0 0,0-1 0 0 0,-3-2 0 0 0,2 4 0 0 0,1-1 0 0 0,-1 1 1 0 0,1-1-1 0 0,0 0 0 0 0,-1 0 0 0 0,1 0 0 0 0,0 1 0 0 0,0-1 0 0 0,0 0 0 0 0,1 0 0 0 0,-1 0 0 0 0,0-1 0 0 0,1 1 0 0 0,-1 0 0 0 0,1 0 1 0 0,0 0-1 0 0,0-4 0 0 0,0 6 0 0 0,-1-1 1 0 0,1 0-1 0 0,0 0 1 0 0,-1 1-1 0 0,1-1 1 0 0,0 0-1 0 0,-1 0 1 0 0,1 1 0 0 0,-1-1-1 0 0,1 1 1 0 0,-1-1-1 0 0,1 0 1 0 0,-1 1-1 0 0,0-1 1 0 0,1 1-1 0 0,-1-1 1 0 0,0 1-1 0 0,1 0 1 0 0,-2-1 0 0 0,1 0 3 0 0,0 1 0 0 0,0-1 1 0 0,0 1-1 0 0,0-1 1 0 0,0 1-1 0 0,1-1 1 0 0,-1 0-1 0 0,0 1 1 0 0,0-1-1 0 0,1 0 1 0 0,-1 0-1 0 0,1 1 1 0 0,-1-1-1 0 0,1 0 1 0 0,-1 0-1 0 0,1 0 1 0 0,-1 0-1 0 0,1 0 1 0 0,-1 0-1 0 0,1 0 1 0 0,0-1-1 0 0,0-32-153 0 0,-10 11 221 0 0,5-71 219 0 0,7 74-242 0 0,-2 17-46 0 0,1 0-1 0 0,0 0 1 0 0,-1 0-1 0 0,0-1 1 0 0,0 1-1 0 0,0 0 0 0 0,0 0 1 0 0,-1-1-1 0 0,1 1 1 0 0,-2-5-1 0 0,1 4 2 0 0,0-1 0 0 0,0 1 0 0 0,1-1 0 0 0,0 1 0 0 0,0-1 0 0 0,0 1 0 0 0,0-1 0 0 0,1 1 0 0 0,0-1 0 0 0,0 1 0 0 0,0-1 0 0 0,3-7 0 0 0,5-28 49 0 0,-19-3-47 0 0,10 27 4 0 0,-1 6-4 0 0,1 0 0 0 0,0 0-1 0 0,1 0 1 0 0,0 0-1 0 0,1 0 1 0 0,4-15 0 0 0,-4 17-3 0 0,-1-1 0 0 0,0 0 0 0 0,0 1 0 0 0,-1-1 0 0 0,0 0 0 0 0,-2-15 0 0 0,0-8-9 0 0,17-61-6 0 0,-5 29 27 0 0,-1 23 20 0 0,-7 35-17 0 0,0 0 0 0 0,0 0-1 0 0,0-1 1 0 0,-1 1 0 0 0,1-11-1 0 0,-1 1-5 0 0,0 0-1 0 0,2 0 1 0 0,0 0 0 0 0,8-23-1 0 0,-6-40 109 0 0,2 52-99 0 0,-2-1-1 0 0,-1 0 1 0 0,1-51 0 0 0,-6 52 19 0 0,1-1 0 0 0,2 1 0 0 0,1 0 0 0 0,12-53 0 0 0,-11 69-48 0 0,-1 0 0 0 0,-1 0 0 0 0,1-1 0 0 0,-2 1 0 0 0,0-1 0 0 0,0 1 0 0 0,-1-1 0 0 0,0 1 0 0 0,-1-1 0 0 0,-1 1 0 0 0,-3-18 0 0 0,3 18-2 0 0,1 0 0 0 0,0 0 0 0 0,1 0 0 0 0,0 0 0 0 0,1-1 0 0 0,0 1 0 0 0,1 0 0 0 0,3-11 0 0 0,4-50 134 0 0,-9-161-129 0 0,15 155-80 0 0,-10-41-48 0 0,0-78 281 0 0,5 91-192 0 0,-20-7-218 0 0,10-124 264 0 0,10 159 13 0 0,0-18-151 0 0,-6 70 85 0 0,2-46-1 0 0,-8 51 69 0 0,1 18-14 0 0,1 0 0 0 0,-1-1 0 0 0,1 1 0 0 0,0 0 0 0 0,0-1 0 0 0,0 1 0 0 0,0 0-1 0 0,1-1 1 0 0,-1 1 0 0 0,2-5 0 0 0,1-3 12 0 0,0 0-1 0 0,-1 0 1 0 0,0 0-1 0 0,-1 0 1 0 0,-1-1 0 0 0,0-15-1 0 0,0 16 1 0 0,15-77-210 0 0,-10-20-70 0 0,-15 52 352 0 0,5-10-444 0 0,15 33 350 0 0,-10 2-501 0 0,0 31 508 0 0,-19 12-1593 0 0,-57 70 2572 0 0,-9 26-120 0 0,21-39-1633 0 0,58-64 483 0 0,6-4 288 0 0,-1 0-1 0 0,0 0 1 0 0,1 0 0 0 0,-1 0 0 0 0,0-1-1 0 0,0 1 1 0 0,0 0 0 0 0,0-1 0 0 0,0 1-1 0 0,0-1 1 0 0,0 1 0 0 0,0-1 0 0 0,0 1-1 0 0,0-1 1 0 0,0 0 0 0 0,0 1 0 0 0,0-1-1 0 0,-2 0 1 0 0,2 0-64 0 0,22-37-2093 0 0,-12 17 1037 0 0,1 0 0 0 0,2 0 0 0 0,15-20 0 0 0,10-17 949 0 0,-10 17 625 0 0,11-20 1228 0 0,-37 59-1724 0 0,0 0 0 0 0,0-1 0 0 0,0 1 0 0 0,0 0 0 0 0,0-1 0 0 0,0 1 0 0 0,0 0 0 0 0,1 0 0 0 0,-1 0 0 0 0,0 0 1 0 0,1 0-1 0 0,-1 0 0 0 0,1 0 0 0 0,-1 1 0 0 0,27 5 5601 0 0,1 28-4488 0 0,-19-20-704 0 0,-1 0 1 0 0,0 1-1 0 0,0 0 0 0 0,7 17 1 0 0,19 32 146 0 0,-18-36-319 0 0,-13-19-143 0 0,0-1 0 0 0,1 0-1 0 0,0 0 1 0 0,9 10-1 0 0,-13-17-87 0 0,-1 0-1 0 0,0 0 1 0 0,0 1-1 0 0,1-1 1 0 0,-1 0-1 0 0,0 0 1 0 0,0 1-1 0 0,0-1 1 0 0,1 0 0 0 0,-1 0-1 0 0,0 0 1 0 0,0 1-1 0 0,0-1 1 0 0,0 0-1 0 0,0 1 1 0 0,0-1-1 0 0,1 0 1 0 0,-1 0-1 0 0,0 1 1 0 0,0-1-1 0 0,0 0 1 0 0,0 1 0 0 0,0-1-1 0 0,0 0 1 0 0,0 0-1 0 0,0 1 1 0 0,0-1-1 0 0,0 0 1 0 0,0 1-1 0 0,-1-1 1 0 0,1 0-1 0 0,0 1 1 0 0,0-1-1 0 0,0 0 1 0 0,0 0 0 0 0,0 1-1 0 0,0-1 1 0 0,-1 0-1 0 0,1 0 1 0 0,0 0-1 0 0,0 1 1 0 0,0-1-1 0 0,-1 0 1 0 0,1 0-1 0 0,-1 1 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6:57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 3036 0 0,'13'-29'8321'0'0,"-5"21"-6477"0"0,-4 18-737 0 0,11 105 3142 0 0,-14 16-3248 0 0,-2-71-967 0 0,4-44 725 0 0,2-29 65 0 0,3-29-441 0 0,-6 20-381 0 0,-2-1 1 0 0,0 1-1 0 0,-2-1 0 0 0,0 1 0 0 0,-1-1 1 0 0,-7-21-1 0 0,-5-37-140 0 0,14 74 132 0 0,0 0 0 0 0,0 0 0 0 0,1 0 0 0 0,0 0 0 0 0,0 0 0 0 0,0 0 0 0 0,1 0 0 0 0,0 0 0 0 0,4-12 0 0 0,-3 16-20 0 0,0-1 0 0 0,0 0 0 0 0,1 0 0 0 0,0 1 0 0 0,0-1 0 0 0,0 1 0 0 0,0 0 0 0 0,0 0 0 0 0,1 0 0 0 0,-1 1 0 0 0,1-1 0 0 0,-1 1 0 0 0,1 0 0 0 0,0 0 0 0 0,0 0 0 0 0,6-2 0 0 0,-4 1-9 0 0,0 1 1 0 0,-1 0-1 0 0,1 0 1 0 0,0 1 0 0 0,0 0-1 0 0,0-1 1 0 0,0 2-1 0 0,0-1 1 0 0,0 1-1 0 0,0 0 1 0 0,0 0-1 0 0,0 1 1 0 0,0 0-1 0 0,0 0 1 0 0,0 0-1 0 0,0 1 1 0 0,-1-1-1 0 0,10 6 1 0 0,-11-5 9 0 0,0 1 0 0 0,0 0 0 0 0,0 0 0 0 0,0 0 0 0 0,-1 1 0 0 0,0-1 0 0 0,1 1 0 0 0,-1 0-1 0 0,-1 0 1 0 0,1 0 0 0 0,0 0 0 0 0,-1 0 0 0 0,0 1 0 0 0,0-1 0 0 0,0 1 0 0 0,-1 0 0 0 0,0-1 0 0 0,1 1 0 0 0,-2 0 0 0 0,1 0 0 0 0,0 0 0 0 0,-1 0 0 0 0,0 6 0 0 0,0-7 47 0 0,0 0 0 0 0,0 0 0 0 0,0 0 0 0 0,-1 0 0 0 0,1-1 0 0 0,-1 1 0 0 0,0 0 0 0 0,0 0 0 0 0,0-1 0 0 0,-1 1 0 0 0,1-1 0 0 0,-1 1 0 0 0,-2 3 0 0 0,-1-2 24 0 0,0 0 0 0 0,0 0 0 0 0,-1 0 0 0 0,1-1 0 0 0,-1 0 0 0 0,-7 3 0 0 0,12-6-45 0 0,0 0-11 0 0,0-1 1 0 0,0 0 0 0 0,1 0 0 0 0,-1 1 0 0 0,0-1 0 0 0,0 0 0 0 0,1 1 0 0 0,-1-1 0 0 0,0 1 0 0 0,1-1 0 0 0,-1 1 0 0 0,1-1 0 0 0,-1 1 0 0 0,1-1 0 0 0,-1 1 0 0 0,1-1 0 0 0,-1 1 0 0 0,1 0 0 0 0,-1-1 0 0 0,1 1 0 0 0,0 0 0 0 0,0 0 0 0 0,-1-1 0 0 0,1 1 0 0 0,0 0 0 0 0,0 0-1 0 0,0-1 1 0 0,-1 1 0 0 0,1 0 0 0 0,0 0 0 0 0,0 0 0 0 0,0-1 0 0 0,1 3 0 0 0,1-2 5 0 0,-1 1 0 0 0,1 0 0 0 0,0-1 0 0 0,0 1 0 0 0,0-1 1 0 0,0 0-1 0 0,0 0 0 0 0,1 0 0 0 0,-1 0 0 0 0,0 0 0 0 0,5 1 0 0 0,26 10 78 0 0,-1 2 1 0 0,42 22 0 0 0,-73-35-74 0 0,1 0 1 0 0,0 0-1 0 0,-1-1 1 0 0,0 1-1 0 0,1 0 1 0 0,-1 0-1 0 0,1 0 1 0 0,-1 1-1 0 0,0-1 1 0 0,0 0-1 0 0,0 0 1 0 0,0 1-1 0 0,0-1 1 0 0,0 1-1 0 0,0-1 1 0 0,0 1-1 0 0,0-1 0 0 0,-1 1 1 0 0,1-1-1 0 0,0 1 1 0 0,-1 0-1 0 0,0-1 1 0 0,1 1-1 0 0,-1 0 1 0 0,0-1-1 0 0,0 1 1 0 0,0 3-1 0 0,-1-2 26 0 0,0 0 0 0 0,0 0 0 0 0,-1 0 1 0 0,1 0-1 0 0,-1 0 0 0 0,0 0 0 0 0,0-1 0 0 0,0 1 0 0 0,0 0 0 0 0,0-1 0 0 0,-1 1 0 0 0,1-1 0 0 0,-4 2 0 0 0,-11 9 144 0 0,0-2 0 0 0,-1 0 0 0 0,-25 11 0 0 0,43-22-170 0 0,-20 10 85 0 0,-62 26 145 0 0,76-34-241 0 0,-1 0-1 0 0,0 0 0 0 0,0 0 1 0 0,1-1-1 0 0,-1 0 0 0 0,0 0 0 0 0,0-1 1 0 0,0 0-1 0 0,-14-1 0 0 0,41-17-4488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6:58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19 5196 0 0,'-20'-15'8201'0'0,"5"11"-4008"0"0,13 5-4090 0 0,1 0 0 0 0,-1 0 1 0 0,1 1-1 0 0,-1-1 0 0 0,1 0 0 0 0,0 1 1 0 0,0-1-1 0 0,0 1 0 0 0,0-1 1 0 0,0 1-1 0 0,0-1 0 0 0,0 1 1 0 0,1 0-1 0 0,-1 0 0 0 0,0-1 1 0 0,1 1-1 0 0,-1 0 0 0 0,1 0 1 0 0,0 0-1 0 0,0-1 0 0 0,0 1 1 0 0,0 2-1 0 0,-2 6-27 0 0,1-1 1 0 0,1 1-1 0 0,0 0 1 0 0,0-1-1 0 0,1 1 1 0 0,0-1-1 0 0,3 11 0 0 0,-4-18-82 0 0,0-1 0 0 0,0 1 0 0 0,1-1 0 0 0,-1 1 0 0 0,0-1 0 0 0,1 1 0 0 0,-1-1 0 0 0,1 1 0 0 0,0-1 0 0 0,0 0 0 0 0,-1 1 0 0 0,1-1 0 0 0,0 0 0 0 0,0 0 0 0 0,0 1 0 0 0,0-1 0 0 0,0 0 0 0 0,1 0 0 0 0,-1 0 0 0 0,0 0 0 0 0,0 0 0 0 0,1-1 0 0 0,-1 1 0 0 0,0 0 0 0 0,1 0 0 0 0,-1-1 0 0 0,1 1 0 0 0,-1-1 0 0 0,1 0 0 0 0,-1 1 0 0 0,1-1 0 0 0,-1 0 0 0 0,1 0 0 0 0,-1 0 0 0 0,1 0 0 0 0,0 0 0 0 0,-1 0 0 0 0,1 0 0 0 0,-1-1 0 0 0,1 1 0 0 0,-1 0 0 0 0,1-1 0 0 0,-1 1 0 0 0,1-1 0 0 0,-1 0 0 0 0,0 0 0 0 0,1 1 0 0 0,-1-1 0 0 0,0 0 0 0 0,0 0-1 0 0,2-1 2 0 0,1-1-10 0 0,0 0 1 0 0,0-1 0 0 0,0 1 0 0 0,-1-1 0 0 0,1 1-1 0 0,-1-1 1 0 0,0 0 0 0 0,0 0 0 0 0,-1-1 0 0 0,1 1-1 0 0,-1-1 1 0 0,0 1 0 0 0,0-1 0 0 0,0 0 0 0 0,-1 1-1 0 0,1-1 1 0 0,-1 0 0 0 0,0 0 0 0 0,-1 0 0 0 0,1 0-1 0 0,-1 0 1 0 0,0 0 0 0 0,-1-7 0 0 0,1 11 16 0 0,0 1 0 0 0,0 0 0 0 0,0-1 0 0 0,1 1 0 0 0,-1-1 0 0 0,0 1 0 0 0,0 0 0 0 0,0-1 1 0 0,0 1-1 0 0,0-1 0 0 0,0 1 0 0 0,-1 0 0 0 0,1-1 0 0 0,0 1 0 0 0,0-1 0 0 0,0 1 0 0 0,0 0 0 0 0,0-1 0 0 0,0 1 0 0 0,-1-1 1 0 0,1 1-1 0 0,0 0 0 0 0,0-1 0 0 0,-1 1 0 0 0,1 0 0 0 0,0-1 0 0 0,0 1 0 0 0,-1 0 0 0 0,1 0 0 0 0,0-1 0 0 0,-1 1 0 0 0,1 0 1 0 0,-1 0-1 0 0,1 0 0 0 0,0-1 0 0 0,-1 1 0 0 0,1 0 0 0 0,0 0 0 0 0,-1 0 0 0 0,1 0 0 0 0,-1 0 0 0 0,1 0 0 0 0,-1 0 0 0 0,1 0 1 0 0,0 0-1 0 0,-1 0 0 0 0,1 0 0 0 0,-1 0 0 0 0,1 0 0 0 0,0 0 0 0 0,-2 0 0 0 0,1 1 25 0 0,1 0 1 0 0,-1-1-1 0 0,0 1 0 0 0,0 0 0 0 0,0 0 1 0 0,0-1-1 0 0,1 1 0 0 0,-1 0 0 0 0,0 0 1 0 0,1 0-1 0 0,-1 0 0 0 0,1 0 0 0 0,-1 0 0 0 0,1 0 1 0 0,-1 0-1 0 0,1 0 0 0 0,0 0 0 0 0,-1 0 1 0 0,1 0-1 0 0,0 0 0 0 0,0 0 0 0 0,0 0 1 0 0,0 2-1 0 0,-1 24 493 0 0,1-17-467 0 0,-1-1-1 0 0,1 0 1 0 0,0 1 0 0 0,1-1-1 0 0,0 0 1 0 0,0 1 0 0 0,1-1-1 0 0,1 0 1 0 0,-1 0 0 0 0,1 0-1 0 0,6 11 1 0 0,-1-3-1056 0 0,-6-12-2768 0 0,-7-27-13293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6:59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1316 0 0,'0'0'8728'0'0,"-14"11"-2240"0"0,-18 14-3906 0 0,29-23-2535 0 0,1-1 0 0 0,-1 1-1 0 0,0 0 1 0 0,0 0 0 0 0,1 0 0 0 0,0 1 0 0 0,-1-1 0 0 0,1 0 0 0 0,0 1 0 0 0,0 0 0 0 0,0-1 0 0 0,0 1-1 0 0,1 0 1 0 0,-1 0 0 0 0,1 0 0 0 0,0 0 0 0 0,-1 0 0 0 0,1 0 0 0 0,1 1 0 0 0,-1-1 0 0 0,0 0 0 0 0,1 0-1 0 0,0 1 1 0 0,0-1 0 0 0,0 0 0 0 0,0 4 0 0 0,1-3-72 0 0,0 0 1 0 0,0 0-1 0 0,0-1 0 0 0,1 1 1 0 0,-1-1-1 0 0,1 1 0 0 0,0-1 0 0 0,0 1 1 0 0,0-1-1 0 0,1 0 0 0 0,-1 0 1 0 0,1 0-1 0 0,-1 0 0 0 0,1 0 0 0 0,0-1 1 0 0,0 1-1 0 0,1-1 0 0 0,-1 0 1 0 0,0 0-1 0 0,1 0 0 0 0,4 2 0 0 0,-2-2-139 0 0,-3-1 143 0 0,-1 0 0 0 0,1-1-1 0 0,0 1 1 0 0,-1 0 0 0 0,1 1-1 0 0,-1-1 1 0 0,1 0-1 0 0,-1 1 1 0 0,1-1 0 0 0,-1 1-1 0 0,0 0 1 0 0,0 0 0 0 0,0 0-1 0 0,0 0 1 0 0,0 0 0 0 0,0 0-1 0 0,-1 1 1 0 0,3 4-1 0 0,-7-5 45 0 0,-1 1-1 0 0,1 0 0 0 0,-1-1 1 0 0,0 1-1 0 0,1-1 0 0 0,-1 0 1 0 0,0-1-1 0 0,-1 1 0 0 0,-6 1 1 0 0,0 2 197 0 0,-19 3 443 0 0,24-11-445 0 0,19-10-645 0 0,37-27-566 0 0,-38 29 903 0 0,0 1 1 0 0,0 1-1 0 0,0 0 1 0 0,1 1-1 0 0,18-9 1 0 0,-18 12 257 0 0,0 1 0 0 0,0 1 1 0 0,22-4-1 0 0,-22 5 1 0 0,-1 0 0 0 0,1-1 0 0 0,17-7-1 0 0,-28 10-170 0 0,-1-1-1 0 0,0 0 0 0 0,0 1 0 0 0,0-1 0 0 0,0 0 0 0 0,-1 0 0 0 0,1 0 0 0 0,0 0 0 0 0,0 0 0 0 0,0 0 0 0 0,-1 0 0 0 0,1 0 0 0 0,0 0 0 0 0,-1 0 0 0 0,1 0 0 0 0,-1 0 0 0 0,0-1 0 0 0,1 1 0 0 0,-1 0 0 0 0,0 0 0 0 0,1 0 0 0 0,-1-1 0 0 0,0 1 1 0 0,0 0-1 0 0,0 0 0 0 0,0-1 0 0 0,0 1 0 0 0,-1 0 0 0 0,1 0 0 0 0,0-1 0 0 0,-1 1 0 0 0,0-1 0 0 0,-17-44-491 0 0,14 38 383 0 0,4 7 107 0 0,-1 0 0 0 0,1 1-1 0 0,-1-1 1 0 0,1 1-1 0 0,-1-1 1 0 0,0 1 0 0 0,1-1-1 0 0,-1 1 1 0 0,0-1-1 0 0,1 1 1 0 0,-1 0-1 0 0,0-1 1 0 0,0 1 0 0 0,0 0-1 0 0,1-1 1 0 0,-1 1-1 0 0,0 0 1 0 0,0 0 0 0 0,0 0-1 0 0,1 0 1 0 0,-1 0-1 0 0,0 0 1 0 0,0 0-1 0 0,0 0 1 0 0,1 0 0 0 0,-1 0-1 0 0,0 1 1 0 0,0-1-1 0 0,0 0 1 0 0,1 0 0 0 0,-1 1-1 0 0,0-1 1 0 0,0 0-1 0 0,1 1 1 0 0,-1-1 0 0 0,0 1-1 0 0,1-1 1 0 0,-1 1-1 0 0,0 1 1 0 0,-26 22 429 0 0,19-14-235 0 0,1 0-9 0 0,-1 0 1 0 0,2 0-1 0 0,-1 1 1 0 0,1 0 0 0 0,1 0-1 0 0,0 0 1 0 0,1 1-1 0 0,-5 17 1 0 0,8-25-182 0 0,0 1 0 0 0,0-1 1 0 0,0 1-1 0 0,0-1 1 0 0,1 1-1 0 0,-1-1 1 0 0,1 1-1 0 0,1-1 0 0 0,-1 1 1 0 0,0 0-1 0 0,1-1 1 0 0,0 1-1 0 0,0-1 0 0 0,1 1 1 0 0,-1-1-1 0 0,1 0 1 0 0,0 0-1 0 0,0 0 0 0 0,0 0 1 0 0,1 0-1 0 0,-1 0 1 0 0,1 0-1 0 0,0-1 1 0 0,0 1-1 0 0,0-1 0 0 0,1 0 1 0 0,-1 0-1 0 0,1 0 1 0 0,-1 0-1 0 0,1-1 0 0 0,0 1 1 0 0,0-1-1 0 0,0 0 1 0 0,1-1-1 0 0,-1 1 0 0 0,0 0 1 0 0,1-1-1 0 0,-1 0 1 0 0,1 0-1 0 0,-1-1 1 0 0,9 1-1 0 0,3 1-112 0 0,0-2 0 0 0,0 1 1 0 0,23-4-1 0 0,4-7-1584 0 0,-39 8 1020 0 0,0 1 0 0 0,0-1-1 0 0,0 0 1 0 0,0 0 0 0 0,-1-1-1 0 0,1 1 1 0 0,4-5 0 0 0,-3 0-5025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0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26 2520 0 0,'0'0'5625'0'0,"-35"1"-75"0"0,29 0-5242 0 0,1 1 1 0 0,-1-1-1 0 0,1 1 0 0 0,-1 0 0 0 0,1 1 0 0 0,0 0 1 0 0,0 0-1 0 0,0 0 0 0 0,0 0 0 0 0,0 1 0 0 0,1-1 0 0 0,-1 1 1 0 0,1 0-1 0 0,0 1 0 0 0,-3 4 0 0 0,4-6-254 0 0,1 0 0 0 0,-1 0 0 0 0,1 0 1 0 0,0 0-1 0 0,0 1 0 0 0,1-1 0 0 0,-1 0 0 0 0,1 1 0 0 0,-1-1 0 0 0,1 1 0 0 0,0 0 0 0 0,0-1 0 0 0,1 1 0 0 0,-1 0 0 0 0,1 0 0 0 0,0-1 0 0 0,0 1 0 0 0,0 0 0 0 0,0 0 1 0 0,1-1-1 0 0,0 1 0 0 0,-1 0 0 0 0,1-1 0 0 0,2 5 0 0 0,-2-6-59 0 0,1 0 0 0 0,-1 0 1 0 0,1 0-1 0 0,-1 0 0 0 0,1 0 1 0 0,0 0-1 0 0,0-1 0 0 0,0 1 1 0 0,0-1-1 0 0,0 1 0 0 0,0-1 1 0 0,0 0-1 0 0,1 0 0 0 0,-1 0 1 0 0,0 0-1 0 0,1 0 0 0 0,-1 0 1 0 0,0-1-1 0 0,1 1 0 0 0,-1-1 1 0 0,1 0-1 0 0,-1 0 0 0 0,1 1 1 0 0,-1-2-1 0 0,1 1 0 0 0,-1 0 1 0 0,1 0-1 0 0,-1-1 0 0 0,1 1 1 0 0,-1-1-1 0 0,1 0 0 0 0,2-1 0 0 0,4-1-86 0 0,-1-1-1 0 0,1 0 0 0 0,-1 0 0 0 0,0-1 0 0 0,0 1 0 0 0,0-2 0 0 0,10-8 0 0 0,-15 10 45 0 0,0 0-1 0 0,0 1 1 0 0,-1-1 0 0 0,1 0 0 0 0,-1-1 0 0 0,0 1 0 0 0,0 0-1 0 0,0-1 1 0 0,-1 1 0 0 0,1-1 0 0 0,-1 1 0 0 0,0-1 0 0 0,-1 0 0 0 0,1 1-1 0 0,-1-1 1 0 0,0 0 0 0 0,0 1 0 0 0,-1-8 0 0 0,1 10 26 0 0,0-1 0 0 0,-1 0 1 0 0,1 1-1 0 0,-1-1 0 0 0,0 0 0 0 0,1 1 1 0 0,-1-1-1 0 0,0 1 0 0 0,-1-1 1 0 0,1 1-1 0 0,0 0 0 0 0,-1-1 1 0 0,0 1-1 0 0,1 0 0 0 0,-1 0 0 0 0,0 0 1 0 0,0 0-1 0 0,0 0 0 0 0,0 1 1 0 0,0-1-1 0 0,0 1 0 0 0,-1-1 0 0 0,1 1 1 0 0,-1 0-1 0 0,1 0 0 0 0,-1 0 1 0 0,1 0-1 0 0,-1 0 0 0 0,1 0 0 0 0,-1 1 1 0 0,0-1-1 0 0,1 1 0 0 0,-6 0 1 0 0,-10 6-855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0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71 7249 0 0,'-1'-3'183'0'0,"-1"0"0"0"0,1 0 1 0 0,0 0-1 0 0,-1 1 0 0 0,1-1 1 0 0,-1 0-1 0 0,0 1 0 0 0,0 0 1 0 0,0-1-1 0 0,0 1 0 0 0,0 0 0 0 0,-1 0 1 0 0,1 0-1 0 0,-1 0 0 0 0,1 0 1 0 0,-1 1-1 0 0,0-1 0 0 0,-3-1 1 0 0,-1-1 325 0 0,-1 0 0 0 0,-1 0 0 0 0,1 0 0 0 0,0 1 0 0 0,-15-3 1 0 0,22 6-435 0 0,0 0 0 0 0,-1 0 0 0 0,1 0-1 0 0,-1 0 1 0 0,1 0 0 0 0,0 0 0 0 0,-1 1 0 0 0,1-1 0 0 0,0 1 0 0 0,-1-1 0 0 0,1 1 0 0 0,0-1 0 0 0,-1 1 0 0 0,1 0 0 0 0,0-1 0 0 0,0 1 0 0 0,0 0 0 0 0,0 0 0 0 0,0 0 0 0 0,0 0 0 0 0,0 0 0 0 0,0 0 0 0 0,0 0 0 0 0,0 0 0 0 0,1 1 0 0 0,-1-1 0 0 0,0 0 0 0 0,1 0 0 0 0,-1 1 0 0 0,1-1 0 0 0,-1 3 0 0 0,-10 51 832 0 0,9-36-394 0 0,-28 92 945 0 0,19-77-1078 0 0,-10 53 0 0 0,17-64-332 0 0,-7 76 131 0 0,11-90-190 0 0,0 0 0 0 0,0 1 1 0 0,1-1-1 0 0,1 0 0 0 0,-1 0 0 0 0,2 0 0 0 0,-1 0 0 0 0,7 14 0 0 0,-7-14-1547 0 0,-7-9-1079 0 0,-10-11-5784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1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1160 0 0,'21'0'10540'0'0,"3"0"-4603"0"0,35-1-1770 0 0,97 0-7054 0 0,-155 1 2304 0 0,-21 0-8355 0 0,10 0 3610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dev"/>
          <inkml:channel name="Y" type="integer" min="-2.14748E9" max="2.14748E9" units="dev"/>
          <inkml:channel name="F" type="integer" max="32767" units="dev"/>
        </inkml:traceFormat>
        <inkml:channelProperties>
          <inkml:channelProperty channel="X" name="resolution" value="1000" units="1/dev"/>
          <inkml:channelProperty channel="Y" name="resolution" value="1000" units="1/dev"/>
          <inkml:channelProperty channel="F" name="resolution" value="0" units="1/dev"/>
        </inkml:channelProperties>
      </inkml:inkSource>
      <inkml:timestamp xml:id="ts0" timeString="2024-04-06T00:15:57.291"/>
    </inkml:context>
    <inkml:brush xml:id="br0">
      <inkml:brushProperty name="width" value="0.05" units="cm"/>
      <inkml:brushProperty name="height" value="0.05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E71225"/>
      <inkml:brushProperty name="fitToCurve" value="1"/>
    </inkml:brush>
    <inkml:context xml:id="ctx1">
      <inkml:inkSource xml:id="inkSrc14">
        <inkml:traceFormat>
          <inkml:channel name="X" type="integer" min="-2.14748E9" max="2.14748E9" units="dev"/>
          <inkml:channel name="Y" type="integer" min="-2.14748E9" max="2.14748E9" units="dev"/>
        </inkml:traceFormat>
        <inkml:channelProperties>
          <inkml:channelProperty channel="X" name="resolution" value="1000" units="1/dev"/>
          <inkml:channelProperty channel="Y" name="resolution" value="1000" units="1/dev"/>
        </inkml:channelProperties>
      </inkml:inkSource>
      <inkml:timestamp xml:id="ts1" timeString="2024-04-06T00:15:57.291"/>
    </inkml:context>
    <inkml:brush xml:id="br2">
      <inkml:brushProperty name="width" value="0.05" units="cm"/>
      <inkml:brushProperty name="height" value="0.05" units="cm"/>
      <inkml:brushProperty name="color" value="#E71225"/>
    </inkml:brush>
    <inkml:brush xml:id="br3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4">
      <inkml:brushProperty name="width" value="0.05" units="cm"/>
      <inkml:brushProperty name="height" value="0.05" units="cm"/>
      <inkml:brushProperty name="color" value="#3165BB"/>
      <inkml:brushProperty name="ignorePressure" value="1"/>
    </inkml:brush>
    <inkml:brush xml:id="br5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4677 3481 4946,'0'0'5907,"0"0"-4658,5-34 111,0 26 321,-5 1 144,0 0-353,0 2-207,0 1-241,0 4-111,0 0-337,0 0-192,0 0-144,0 9-208,0 2 49,-5 2-65,5 5 0,0 5 16,0-3 32,0 7-64,0-2 32,0 2 0,0 0-48,0 2 80,0-2-64,0 0 80,0 2 16,0 1-32,0-1 0,0 0 48,-3 3 0,1-3 16,-1 3-32,0-1 112,3-4-32,-1 0-48,-2 0-16,3-2-96,0 0-32,0-1-16,0 1 48,3 0-32,-2-1 16,2 3 0,0 0 16,-1-2 0,1 0-16,-3 0 32,0 2-16,0-3 16,0 1-16,0 2 0,0-4 16,0 4-32,0-3 48,0 3-64,0 1 48,0-1 16,5-5-32,-1 5 32,-1-2 16,5-1-112,-3 1 16,-2 0 48,2-3-80,-4 1 96,2 2-64,0-3 16,-1 3 0,1-3 48,-3 1-48,5 0 16,-2-3 16,1 0-16,-1 2 32,2-1-48,-3 1 32,1 1 0,0 4 16,-3-3-32,1 3 32,-1 0 32,4 0-48,-4 0 0,0 0 16,1-4 33,2 2-98,0 2-15,-1-5 16,1 3 0,2 0 0,-1 2 32,-1 0-16,0 2 0,2-2 32,0 3-48,-1-2 80,1-1-64,1 0 32,-1 0-16,0 0 48,-1 0-48,-1 1 64,0-1-32,-1 0-16,-2 0 33,0 1-33,0-1 16,0 0-32,0 0 16,0-1-48,0-2 16,0-1-32,0-3 15,0 0 17,0-2-16,0-2 48,0 0-48,3-5 48,-3 0-48,2 2 32,1-3 0,0-1 16,-3-1-48,1-1 64,-1 0-48,3-2-16,-3-5-80,5 0-1088,0-3-721,-2-6-1457,-3-4-5153</inkml:trace>
  <inkml:trace contextRef="#ctx0" brushRef="#br0">11739 4352 11813,'0'0'2466,"0"0"-1874,0 0-400,0 0 672,-22-7 257,22 1-257,0-6-480,0 3-95,2-4 191,3-3 64,2 0-192,-2 0-128,3-2-64,3 2-80,-4-4 0,3 0-64,-1-2 48,2-1-48,1 0 0,1 3 32,2-2 16,-1-3 17,-1 5-49,7-3 32,-2 1-32,2-3 32,2 0-64,1 1 176,-1-3-112,1 0-32,-4 4-48,1 0-16,0 3 16,-1 0-32,0 0 16,1 2 32,0 2-16,3-2 0,-1 0 0,3 0 16,2 2 0,1 1 16,2-4-32,-2 4 16,0 1 32,-4 0 0,1 6-64,-5-4 64,2 5-32,-3 1 16,1-1 0,-3 0 32,3 3-48,-3-3 16,3 0-16,0 1 32,1-1 0,-1 0-16,0 0 0,-1 1-80,1 3 32,0-1 0,3 0 32,-3 1 0,2 1 32,1 2-16,-1-2-32,3 2 48,3 0-48,0 0 16,-1 0 0,0 0 0,-2 0 32,3 0-32,-4 0 0,1 0 16,1 0 0,-1 4-32,0 0 48,0 2-48,3-2 64,-2 2-32,-3-1 0,7 4 16,-5-5-112,-1 3 80,3 2-64,-5 2 64,1 1-16,-3-1 32,-1 5-64,1-3 64,3 3 0,-1-2-48,2 1 64,4 1-16,3-2-16,-1-1 0,-1 3 48,2-2-16,-1 1 16,-1-2 0,2 6 16,-4-4-48,4 3 64,-4 0-64,-2 5 16,0-3 16,-3 3-80,3-3 48,-5 2-16,3 1 0,-3-1-16,0-1 32,-3 1-48,4-2-32,-4 0 48,0 3-16,-5-3 16,4 3 0,-4-3 16,0 3-16,1-3 32,-1 0-32,1-2 16,-3 2 16,6-2 0,-4 0 0,1 0-48,1-2 64,-2 0-48,4 2 48,-4-2-32,5-1 48,-3 1-32,3 0-16,0-1 48,0 1 0,-1 2 32,1 0-48,-2 0 32,1-2-16,-2 4 0,1-2-32,-2 2 48,2-1-64,-3-4 0,1 1-32,2 0-32,-1-1 32,2-3 0,-1 3 32,-1-3-16,-1-1-16,2 0 16,-2 2 32,2-1-32,-1-1 0,-3 0 48,4 1-64,-1-3 48,2 2-32,-1 0 32,2-2-16,0 1 0,1-2 16,2-1 0,-2 2 16,-1-2-64,4-3 80,-4 5-32,0-2 0,3-3 0,-2 3 16,1 0 16,1-1-32,0 1 16,-1 0-32,-1-2 32,3 2-16,-3-3 16,2 0-32,-1 1 32,-3-5-48,4 2 16,-3 0-16,3 1-16,-2-3 48,1 0 0,1 0 32,-1 0-48,-2 0 32,0 0-32,0 0 0,3 0 16,-4 0 0,1-5 0,3 3 0,0-3 0,3-3-48,4 3 64,-1-2-48,0 0 48,5-1-16,-1 1 48,-1 0-48,2 1 32,-4-1-32,-1 0 32,-4 2-32,1-2 0,-4-1-32,1 1-16,0-5 16,0-1-32,0 2 80,0-5-64,2 2 32,-2-2 16,0 3-16,0-2 32,1 1-48,-1-2 64,0 3-48,0-1 32,0-2-32,0 1 64,2-1-48,1 0-16,-1 1 48,3-6-48,0 3 16,-1-4-48,0 1 48,-3 1-16,3 0 16,-4-1-16,0 1 32,-3 0-16,0-2-16,2 2 16,-2-1-48,3 1 48,0-2-48,0-1 32,2 0 32,3-1 0,-2-1 32,2 0 49,-3 0-65,1 1 0,-2 4 16,3-3-64,-4 3 64,2 0-48,-4 1 16,2-3-16,-1 2 48,4 0-64,-3-3 32,2 0-48,-2 1-16,-1 0 0,1-1 0,-6 0 80,3 3-96,-1 0 80,-4-1-32,3 4 16,-2-1-16,-1-2-16,1 4 16,-1-2-48,0 2 48,-1-4-16,2 2 32,-4 2-16,-1-4 32,1 4-64,-3-4 80,2 4-32,-6 2-16,2-1 48,-1 3-64,0 4 32,-1 1 0,3 0-16,-2 2-16,-3 1 0,3 4 16,-2-3-32,-1 3 0,0 0-16,0 0 0,0 0-32,0 3-16,0 0-145,0 5-95,-4-1-304,-1 2-400,-3-2-945,4 2-1889,-1-7-4802</inkml:trace>
  <inkml:trace contextRef="#ctx0" brushRef="#br0">11797 4816 11861,'0'0'609,"0"0"-481,0 0-48,0 0 256,0 0-128,3-30 32,1 23-112,4-2-32,0-2-64,-4 2 0,6-2 368,-4 2 289,0-5-113,0 3 304,1 2-271,-1-5-305,-2 3-32,1 2-64,0-4-80,1 3-48,0 2-16,-3-4-32,5 1 16,0 2-32,1-2 64,2 0-32,3-5 112,-2 0 0,4 1-47,1-6-49,1 3 32,-1-5 64,5 3 80,-3 0 48,-2-2-176,0 6-32,-2 0-48,1 1 0,-4 3-64,-2 1 64,-3 2-16,3 2-16,-3-2 16,-2 3-16,3-1 16,0-2-16,2 2 16,0-2-48,-3 0 64,9 0-64,-4 0 64,1-2-32,1-1 16,1 1-16,-2 0 32,2 2 16,-2-2 48,-4 2-80,3-1-16,1 2 64,-3-1-64,6 2 0,-4-4 16,2 2 0,-1 2 0,2-4-16,2 2 32,-1-2-16,-1 2 80,2-3-48,0 1 176,-1 2-96,1 0 17,-2 0-1,-2 0-48,-4 2-48,2 3-48,-3-1-32,-4 3 32,1-1 16,0 2-48,-2-2 32,1 3-16,4-2 0,0 0 32,0 2-48,1-5 32,2 3-16,1 0 48,1-1-64,-4 3 64,2-2-32,-2 0-16,-1 2 0,1 0 16,-3 0 16,1 0-32,3 0 16,0 0-16,2 0 48,1 0-48,-3 0 32,6 0-16,-4 0 16,-2 0-32,0 0-16,0 4 48,-2-1-48,1 1 48,-1 1-32,4-1 32,-1-1-16,1 1-16,1 0 16,-1-1 16,-3-1-16,2 2 0,-3 1 16,-2-3-32,0 5 32,-1-3-32,0 3 32,-1 0-16,1-2-16,6 3 48,-2-3-48,2 2 32,-2-3 64,4 1 16,-1 2-32,0 0-16,2-1-16,0 1 64,-1 1 0,-1-1 0,4 5-16,-1-5-32,-1 1-16,-1 4 0,-1-5 16,2 4-16,-5-2-16,1 2-48,0-2 48,0 2-16,-3 0 0,1 1 0,0-4 32,1 4-32,4-3 0,-6 0 16,4 0-32,2 2 48,-4-2 0,3 0 0,1 0-16,-1 3 16,4-4 0,1 4 32,-5-4-16,7 2-32,-5 1 32,1 1-48,-2-2 32,2 1-48,-3 1 48,1 2-32,-1-1 32,-2-2-16,0 5-16,0-2 32,-3-1-32,1 3 48,-3-3-32,0 3 0,1-3-16,1-1 0,0 2-16,-1-4 0,0 1-32,0 3 32,0-2 32,5-1-32,-3 2 32,0 1-48,1-1 64,-1 1-48,1-1 32,4 3-16,-6-2-16,4-1 48,2 3-48,-4-2 80,3-1-80,1 1 32,-1-1 16,-1 1-16,-2-1 0,4-2-16,-6 2 16,4 1-32,-5-3 16,5 1-32,-1 1 48,-4-2-16,3 0 0,0 1 0,2-3 0,-1-1 16,2 2-32,-1-1 32,-2-1-16,-1 2 16,3-1-64,-5-1 80,5-1-16,-2 5 0,-1-5-48,0 1 48,2-1 0,3 2-16,-1-2 16,1 0-32,1-1 64,-2 1-64,4 0 32,-1 0 0,-1-1-16,-3 1 0,1 0 32,1 2-32,-4-2-16,5 1 80,-5-1-80,4-2-16,-1-1 32,-1 1 0,1 0 0,2-3 0,-1 2 0,-1-2 48,4 3-48,1-3-48,-5 3 112,8-1-64,-4-1 16,1 1-16,3 1 16,-2-1 16,1 0-16,1 1 0,-4 0-64,4-3 48,-3 5-64,3-3 48,-3 0-16,3 3 16,0-2 16,1-1 0,-1 0-32,0 2 48,-3-2-32,3 0 0,-3 1 32,2-1-32,-2-1 48,0 1-48,-2 0 16,2-1 0,1 1 16,-5 1-16,5-1 16,-6-1 0,5 1-32,0 0 64,-1-4-48,1 5 16,3-5-16,-2 2 16,2 3-16,2-5 16,1 0 0,-1 4 0,1-4 32,-1 3-32,3 1-48,0-4-32,0 2 64,1 0-32,-4 1 16,2-1 16,1 0 0,-5 0-32,4 1 0,-4-3 96,-3 1-112,0 2 96,3-3-96,-3 0 64,3 0 16,-1 0-32,1 0 16,-1-4 0,1 1 0,0-1-16,3 2 64,-3-1-80,2-1 32,-2 0-16,3 1 16,-1-1 16,1-1-16,-1 1 16,1-1-64,-1-1 32,1 3-48,2-4 16,-3 1 32,3 2-16,1-3 0,-4 0 16,1-2 0,-1 2 32,-2 0-32,0-2 0,-3-2 48,0 2-96,2 0 112,-2 0-80,0-2 32,1-1-16,1 3 48,1-2-32,0-2-16,4 2 32,-3-3-15,4 1-1,-2 1-65,-1 1 82,4 0-50,-4-1 17,1-1 0,-1-1-32,-2 3-16,-3-5 16,3 3 0,-3-1 0,2-1 64,-5-1-80,2 3 64,-4-1-16,0-2 0,4 0 0,-4 1-16,1-1 32,-1 0-16,0 2 48,4-1-80,-1-1 32,-1 0 0,2 1 32,-1-1-32,4 0 16,-3 1 0,1-1-16,1 0 16,-4 0-32,2 1 80,-1 1-48,-2 1-16,-4-1 16,3-2 49,-4 3-81,3-1 80,-2-2-48,4 1-16,-3-1 64,0 0-64,-1-2 48,5 0-96,-5 3 32,1-4 16,0 4 16,0-1 32,-3 0-16,4 1 0,-4-1-96,3 0 96,0 2-64,1-4 16,-2 2 0,3-1 16,1 1 0,2-2-16,1 2 32,-2-2-32,-2 2 32,3-1-16,-2 1 64,2 2-80,-2-2 80,-1 1-48,-2 3 32,0-1-32,0-1 0,2 1 0,-4-1-16,4 3 32,-4-2-32,3-1 32,-2 1-16,2 1 0,-5 1-32,7-2 48,-6 2-16,1-1 0,0 1 0,1 0 0,-3-1 16,1 1-32,-4 2 32,4-2-96,-2 0 16,0-1 64,2 1-64,1 2 48,-3-2-16,0 2 32,1 2-48,-2-2 64,1 2-64,-2 3 32,-1 2 0,-2 0 16,0-1-32,3 3 16,-3 0-16,0 0-16,3 0 48,-3-2-48,1 0 48,4 2-32,-5 0 32,3-3-16,0 1 0,-3 2 16,0-2-16,0 2 32,0 0-64,0 0 48,0 0-48,0 0 16,2 0 0,-2-2 0,0 2-48,3-3-16,-2 3 16,-1 0 32,0 0 16,0 0 0,4 0 0,-4 0-32,0 0-33,0 0-47,0 0-64,0 0-64,0 0 80,0 3 0,-4-1-64,4 0 32,0 0 16,0 1 96,0-3 64,0 0 0,0 0 32,0 0 32,0 0-32,-1 0 0,-2 0 32,3 0-32,-2 0 16,-1-3-32,3-1-16,0-1-1185,0-6-2288,0-5-6084</inkml:trace>
  <inkml:trace contextRef="#ctx0" brushRef="#br0">11795 5337 8852,'0'0'1729,"0"0"-705,0 0-944,0 0 144,0 0 481,0 0 415,-11 11-223,11-13-353,0 0 48,0-5 225,5 3-81,1-5-160,0-2-272,2-1-144,7-2-64,1-3 49,3-1-65,1-2 128,0-1 64,3-1-64,-3 3-16,0-1-64,-3 0-64,-1 5-48,-4-1 16,-2 2-64,-3-2 48,3 3-48,2-1 32,-1-3-32,4-1 16,-1-5-16,7 3 0,2-3 0,-1 3 0,5-5 16,-2 3-16,0 1 32,0 4 0,-2-2 16,-6 6 0,-1-1 0,-2 6-16,-7-4 16,1 3 16,0 0-32,1 0 32,2 0-48,-2 0 32,2 0-16,3-2 0,-1 2 0,2 0 16,1 0-16,-2-3 32,4 4-16,-1-4-16,0 1 16,7-2 16,-3-1 48,2 1 48,2 2-48,-3-5 0,1 5-80,-3-5 0,1 5-64,-8 2 32,1 2 0,-4 0 48,-3 2-48,-2 5 48,-2 0-32,-1 0 0,-2 0 0,3 3 48,-3 1-48,3 3 16,-1 0 16,1 0-16,-2-3 16,2 3 0,2-3 0,0 1-16,5 2 0,0-3 0,1 0-16,-2 3 32,3-2-48,-1 3 32,-3-1-48,-2 5 64,0-4-32,-4 4 16,-2-1 0,3 0-16,-1 1 32,-2-4-32,3 4 48,0-3-80,-2 0 96,5 0-80,-1-2 48,0 1-16,-1-1-16,1 2 16,1 1 16,-1-1 16,0 2 64,2-2 32,3 2-80,-3 0 48,6 1-48,-1-1 16,1-2 16,-3 2 0,6 0-32,-7-2 0,1 2-32,-3 1 1,1 1 15,0 1-32,1-3 16,-3 5 0,1-3 0,3 1-16,0 1 48,1-1-16,-2 0-32,-1 1 48,2 1-16,-3 0 48,3-1-48,-2 1 64,0 0-64,-2 2 0,2-2 0,3 2 0,-2-2 0,3-1-32,1-1 0,-1-1-48,4 1 96,1 1-80,-2-3-16,2 2 32,4-1 16,-4 1-32,3-1 16,3 1 48,-1-1-64,-2 0 64,3 1-80,-1-3 80,1 0-16,-1 2-32,1-1 32,-1-1 16,-2 3-48,5-3 48,-5 0 0,5 0-16,-2 1 16,-1-1-32,1-2 48,5 2-32,-2-1 0,-1-2 0,3 1 32,0 2-16,1-4 0,-1 2-64,2-2-16,2 0 64,1-1-48,-2 1 16,-2 0 0,4 2 32,-4-2-16,2 1-16,-1-1 48,-1 5-32,2-8 16,-5 5 16,5-2-32,-3-3 32,2 3 0,-1-4-16,2 1 16,-1 1 16,-1-4-32,-1 2 16,2 1-64,1-1 80,-2 1-64,4-1 48,-4-1-32,7 0 32,-4 0-32,4 1 16,-2-3 16,2 0-32,-2 1 48,1 2-64,0-3 64,0 3-48,1-2 48,-2 2-16,-1 1 0,2-1 16,-2-1-96,-4 5 32,4-7-32,-1 4 64,1-1-48,-1-2 32,3-1-32,-3 0 32,1 0 0,-1 0 16,4 0 0,-2 0 0,-1 0 0,2 0 0,1 0 32,-4 0-48,1 0 32,1 0-16,-1 0-16,-1 0-32,4 0 0,-4 0 0,3 0-16,2 0 64,-2 0-48,0 0 48,0 0-16,1-4 0,-4 0 16,1 1 0,-1-1-16,-2-1 0,-1-2 32,2 3-16,-4 0 16,4-3-16,-5 2 0,0-2-48,-1 0 0,2-1 16,-3-1-16,0 2 0,1-4 16,-1 2 16,1-3-32,-2 1 48,2 0-16,0-2-16,0 1 32,0-2 0,1 1-32,-1-1 16,1 1 48,0 2-64,1-5 64,-2 5-64,1-5 48,-4 5-32,3-5 32,-2 5-32,-3-5 32,2 3-16,-2-1-48,0-2 48,-3 1-80,3-1 96,0 0-80,-3-2 64,2 5-16,-5-3 16,1 2-16,-2-1 16,-4 3 0,4-3-16,0 1 64,-3-1-96,2-1 80,4-2-48,-2-1 32,-2-1-80,4 0 16,1 2-16,-2-5 32,-3 3 32,6 0-48,-5-2 16,0 1 0,1 1 48,1-2-32,-2 2-32,2 1 48,-2-1 16,-1-2-16,0-1-16,1 0 32,-4-1-32,4-1 32,-3 3-48,0-3 48,1 0 16,-4 2-32,0 1 0,0 0 16,1 1-16,-3-1 0,2 1 48,-2-1-80,1 0 0,0 2-48,1-1-32,-6 1 64,5 4 16,1-2-16,-4 0 32,1 4-16,1 1 0,1-2 32,0-1-32,1 5 0,-3-5 16,1 5 0,0-5-16,1 4 32,0 1 0,0 0-64,-1-2 64,0 3-32,-1 1 48,2-2-64,-4 4 64,3-2-32,-5 5 0,0-3 16,0 0-32,0 1 32,0 2-48,0-3 32,0 2-16,0-2 32,0 3-16,3-3-16,0 3 16,-2-1 0,2 0 0,-1 3-16,-2 0 32,0 2-64,0 0 0,0 0-160,3 7-224,-3 0 32,0 1-385,0-5-1552,0-1-3041</inkml:trace>
  <inkml:trace contextRef="#ctx0" brushRef="#br0">4477 5771 7139,'0'0'6963,"0"0"-5586,0 0-689,0 0 417,0 0-33,0 0-111,17 0-145,-4 0-175,2 0-113,5 0-16,-1 3 32,7-1-48,-1 0-255,0-2-129,5 0-32,-3 0-32,3 0 80,1 0-16,-2 0 48,-1 0 0,-3-2-16,5 2 48,-3 0 112,3 0-32,1 0 113,1 0-145,-2 2-176,4 0-48,2 1-32,-4 1 48,1 0-16,2-1 32,-2 1-48,1-4 48,3 3 64,1-3-32,5 0-16,-1 0-16,3 0 128,6 0 64,-5 0 0,4-3-112,3 3 16,-2 0-64,-1 0-64,-4 0 16,7 3-16,-5 1 48,0-4-32,1 5 32,-4-5-16,3 2 65,-1-2-178,-2 0 1,3 0 16,-3-5-16,0 1 64,3-3-32,-3 1 64,-3-1-32,0 2 32,3 3-48,-7 2 64,1-2 16,1 2-16,-2 0 1,2 0-82,3 0-15,-1 0-48,3-3 96,3-1-32,-1 1 48,1-1-64,0 0 96,-2-1-32,-2-2 16,-7 7 32,0-4-64,-4 4 81,-5 0-65,-3 0 16,-4 0-161,2 0 113,2 0-32,-3 3 48,6-3-16,-3 1 0,6-1 32,-2 0-64,4 0 64,-1 0-16,4-1 16,-2-2-16,2 0 0,-4 2 16,2-2 16,2-1 0,-2 4-32,-1-5 80,-1 5-96,1-4 129,-1 1-177,1 3 31,-5-1-63,1-2 80,-5 3 0,-3 0-16,-2 0 32,-5 0 0,-6 0 16,-4 0-48,-1 0-128,-3 0-432,0-4-128,-3-1-865,-1-2-496,-1-4-624,0-5-3874,-1 0-5811</inkml:trace>
  <inkml:trace contextRef="#ctx0" brushRef="#br1">36010 9816 24575,'3'7'0,"4"3"0,-2 3 0,-2 8 0,2 2 0,-2 2 0,-1 5 0,0 0 0,-2-2 0,-2 0 0,2-2 0,2 3 0,-2-3 0,-2-1 0,2 1 0,2-1 0,-2-2 0,-2 5 0,2-1 0,2-1 0,-2 1 0,-2-4-8191</inkml:trace>
  <inkml:trace contextRef="#ctx0" brushRef="#br1">37200 9816 24575,'0'7'0,"0"3"0,0 3 0,0 8 0,0 2 0,0 2 0,0 5 0,0 0 0,0-2 0,0 0 0,0-2 0,0 3 0,0-3 0,0-1 0,0 1 0,0-1 0,0-2 0,0 5 0,0-1 0,0-1 0,0-6-8191</inkml:trace>
  <inkml:trace contextRef="#ctx0" brushRef="#br1">36274 9870 24575,'0'3'0,"-3"1"0,-4 7 0,2 4 0,-1-2 0,-6 4 0,-5-4 0,4 5 0,-2 2 0,2 5 0,5 1 0,4 1 0,1-1 0,2 1 0,5-4 0,6-3 0,2 1 0,3-4 0,-2-2 0,-3 1 0,0-1 0,5-3 0,3-6 0,5-2 0,-3-8 0,1-1 0,-1-3 0,-1 1 0,-6-6 0,-5-3 0,-1-4 0,-6-5 0,3 2 0,-1 11 0,2 12 0,6 5 0,-1 5 0,-1 8 0,2-1 0,2-2 0,7-4 0,3-1 0,4-3 0,-2-5 0,-2-2 0,5-2 0,-5-8 0,-6-5 0,-6-3 0,1 1 0,-6-2 0,-1-3 0,-1 2 0,-3-1 0,-1-2 0,0-4 0,0-1 0,0 1 0,0-1 0,0 2 0,0-1 0,0 8 0,0 5-8191</inkml:trace>
  <inkml:trace contextRef="#ctx0" brushRef="#br1">34106 10002 24575,'3'0'0,"7"0"0,8 0 0,4 0 0,1 0 0,4 0 0,-3 0 0,-4-7 0,2 1 0,-2-1-8191</inkml:trace>
  <inkml:trace contextRef="#ctx0" brushRef="#br1">35614 10028 24575,'7'0'0,"3"0"0,3 0 0,8 0 0,2 0 0,2 0 0,5 0 0,-4 0-8191</inkml:trace>
  <inkml:trace contextRef="#ctx0" brushRef="#br1">35190 10054 24575,'3'0'0,"7"0"0,8 0 0,4 0 0,1 0 0,-3-7 0,1 1 0,3-1 0,-6 4-8191</inkml:trace>
  <inkml:trace contextRef="#ctx0" brushRef="#br1">36910 10108 24575,'0'7'0,"0"3"0,0 3 0,0 8 0,0 2 0,0 2 0,0 5 0,0 0 0,0-5-8191</inkml:trace>
  <inkml:trace contextRef="#ctx0" brushRef="#br0">22069 10256 11237,'33'0'3154,"16"0"-2098,15-5 721,13-2 432,15-2 768,10 5-576,14-3-928,1 4-577,1 3-287,4 0-209,0 0-160,-1 3-432,-11 4 176,-6-5 48,-8-2 128,-18 0 0,-14 0-304,-13-6 64,-13-4-416,-11-1-849,-13-2-1232,-6 1-592,-8 5-3250</inkml:trace>
  <inkml:trace contextRef="#ctx0" brushRef="#br1">34132 10186 24575,'7'0'0,"6"0"0,3 0 0,4 0 0,2 0 0,1 0 0,-5 0-8191</inkml:trace>
  <inkml:trace contextRef="#ctx1" brushRef="#br2">34978 10584,'2832'-80</inkml:trace>
  <inkml:trace contextRef="#ctx1" brushRef="#br2">37968 10690,'80'740</inkml:trace>
  <inkml:trace contextRef="#ctx0" brushRef="#br1">37544 10770 24575,'3'-3'0,"7"-4"0,2-1 0,3-2 0,1 2 0,4-2 0,5 8 0,-2 7 0,-1 2 0,-3 8 0,-2 4 0,-4 3 0,-5 4 0,2 1 0,-1-1 0,1 4 0,-2 0 0,-3-2 0,-2 0 0,-3-2 0,-2 3 0,-4-3 0,-2-1 0,-2-5 0,-4 1 0,-7-4 0,1-2 0,2-2 0,-2-5 0,2 2 0,-2-2 0,-2-1 0,-1-2 0,-2-2 0,4 5 0,1-1 0,0 0 0,4-1-8191</inkml:trace>
  <inkml:trace contextRef="#ctx0" brushRef="#br1">36408 11008 24575,'0'7'0,"0"3"0,0 3 0,0 5 0,0 5 0,0 5 0,0-1 0,0-1 0,0 4 0,0 0 0,0-2 0,0 0 0,0-2 0,0 2 0,-3-11 0,-1-12 0,-7-5 0,-1-10 0,2-6 0,2-6 0,3-3 0,-2-1 0,1-1 0,-1-2 0,4-1 0,0 2 0,1 0 0,-3 1 0,-2-1 0,4 1 0,-7 6 0,-1 4 0,2-2 0,3-3 0,2-1 0,1-2 0,1-1 0,7 3 0,2 3 0,5 5 0,1-2 0,2 2 0,5 2 0,1 5 0,2 5 0,2 1 0,1 2 0,1 8 0,-7 5 0,0 2 0,-4 5 0,1 0 0,-6 0 0,-2 0 0,-6 3 0,0 3 0,-1-1 0,-1 2 0,-4-3 0,-2 0 0,0-5 0,-5-4 0,-5-5 0,1 2 0,-3 1 0,5 0 0,-2-3 0,-3 3 0,-3 6 0,2-3-8191</inkml:trace>
  <inkml:trace contextRef="#ctx1" brushRef="#br2">37492 10770,'-52'792</inkml:trace>
  <inkml:trace contextRef="#ctx0" brushRef="#br1">35958 10796 24575,'0'3'0,"0"7"0,0 8 0,0 4 0,0 1 0,0 4 0,0 1 0,0 1 0,0 0 0,0-3 0,0 2 0,0-1 0,0-3 0,0 3 0,0-2 0,0-2 0,0 5 0,0-2 0,0 1 0,0-1 0,0 1 0,0-1 0,0 1 0,0-1 0,0 1 0,0-1 0,0-3-8191</inkml:trace>
  <inkml:trace contextRef="#ctx1" brushRef="#br2">26670 10874,'-1402'1376</inkml:trace>
  <inkml:trace contextRef="#ctx0" brushRef="#br1">35376 11034 24575,'13'0'0,"7"0"0,7 0 0,2 0 0,4 0 0,-8 0-8191</inkml:trace>
  <inkml:trace contextRef="#ctx0" brushRef="#br1">37016 11086 24575,'7'0'0,"3"0"0,3 0 0,12 0 0,4 0 0,6 0 0,-2 0 0,0 0 0,-6 0-8191</inkml:trace>
  <inkml:trace contextRef="#ctx0" brushRef="#br1">36618 11298 24575,'3'0'0,"1"-3"0,7-4 0,1-1 0,1-2 0,2 2 0,-2 4 0,5 6 0,-1 3 0,-2 8 0,-4 7 0,-4 3 0,-4 4 0,-3 1 0,-8-5 0,-2-2 0,-2 3 0,-4-6 0,3-3 0,-6-5 0,10-4 0,7-1 0,9-2 0,2-4 0,8-3 0,4-1 0,1 1 0,4 0 0,3 3 0,-6-1-8191</inkml:trace>
  <inkml:trace contextRef="#ctx0" brushRef="#br1">37756 11430 24575,'0'7'0,"0"3"0,0 3 0,0 8 0,0 2 0,0-1-8191</inkml:trace>
  <inkml:trace contextRef="#ctx0" brushRef="#br1">25188 12250 24575,'-3'0'0,"-4"-3"0,2-7 0,2-8 0,-2-4 0,-2-1 0,2-4 0,-5 3 0,-1 1 0,1-2 0,2 2 0,3 1 0,1-3 0,1 2-8191</inkml:trace>
  <inkml:trace contextRef="#ctx0" brushRef="#br1">25162 12224 24575,'3'0'0,"7"0"0,5 3 0,3 1 0,9 1 0,-1 0 0,4 4 0,0 3 0,-2-4 0,0-1 0,-2-4 0,-1 1 0,-5-3-8191</inkml:trace>
  <inkml:trace contextRef="#ctx0" brushRef="#br0">25025 12498 5042,'0'0'5811,"0"0"-3682,0 0-1217,0 0-159,0 0 111,0 0-112,-34 0-271,26 0-305,-3-3-80,2 3-48,-6-2 16,2 0 96,-4 2 112,-2-2 64,1-1-16,-2 1 97,1 0-33,0-2-48,-1 1 0,2 3-48,-2-2-32,1 2-128,-1 0 64,1 0-112,-1 0 16,3 0-31,2 2 31,-3-2 0,3 4 0,3-4-48,-1 3-32,1-3 0,4 0 80,-1 0 16,-1 0-48,0-3 48,0 3-32,-1-4 16,-1 4-48,-4 0-16,-1 0 16,0 0-64,-3 4 32,3-1-16,-3 1 16,3-1-32,-2 1 32,5-4 32,-4 2 0,5-2 32,1 0 0,3 0 64,-2 0 0,-2 0 80,6 0-112,-6 0-32,1 0-16,3 0 49,-2 0-113,-3 0 48,1 0-48,1 0 16,-2 0 0,2 0-16,-1 0 32,-1 0-48,2 0 16,-1 0 0,3 0-32,-3 0 48,4 0-48,-2 0 16,2 0 16,-4 0 0,2 0 0,2 3 16,-3 1-64,-1 0 48,1 1 0,-2 2-32,2-3 48,2 0-48,-1-1 48,2 1-16,1-1 32,4-3-32,-1 0-16,0 0 48,2 0-32,0 0-64,3-3-209,-1-1-271,-2 4-64,-1 0-96,4 0-609,-4 3-1152,-1 5-1873,2-1-5523</inkml:trace>
  <inkml:trace contextRef="#ctx0" brushRef="#br0">23669 13906 7043,'0'0'3794,"0"0"-1553,0 0-1425,0 0-191,0 0 127,0 0 128,-2-2-143,2 2-401,0 0-192,0 0 16,0 0 112,5 0 208,3 0 145,-2 0-49,5 2 80,1-2-80,4 3-79,-2-3-81,4 0-80,-1 0 48,1 0-16,-1 0-79,1 0-81,-4-3-16,2 3-64,-6 0 0,3 0-64,-7 0 0,6 0-16,-4 0-16,3 3 32,-2-3 0,4 0-16,-1 0 16,1 0 16,2 0-16,1-3 80,-2-4-48,1 3 32,1-3-16,-2 1 64,-1 1-112,1 0 0,-1 3-48,2 2 16,-2 0 0,2 0-80,-1 2 64,-1 3 16,2 0-32,2 1-48,-4 1 32,2-3 0,1 3 0,-2-4-32,-1 1 48,1-2 0,-1-2-16,-1 2 48,1-2-32,-6 0-16,6 0 16,-1 0 0,1 0 16,-1 0-16,4 0 32,-1 0-48,-1 0 32,1 0-32,3-2 32,-3 0 0,2-1 0,-5-1 0,2 2 0,-1 0-16,-1-1 0,1-1 16,-4 4-48,2-2 64,-5 2-48,5 0 32,-2 0 0,-3 0-16,4 0 0,-1 0 0,5 0 17,-5 0-34,7 2 50,-2-2-49,1 0 32,2 2 16,2 0-16,-2-2 0,0 0 0,0 0 48,-2 0-32,3 0-48,0 0 16,-4 0 64,2 0-80,-4-4 32,0 4-64,-1 0 64,-5 0-32,2 0 32,-2 0-16,-4 0-16,1 0 48,-1 0-64,4 0 0,-5 0 32,4 0 0,1 0 32,2 2-48,-2-2 16,2 0 16,0 0-16,1-2-16,-1 0 0,-2-1 0,-5 1-32,4 0-48,-5-1-209,0 3-111,0 0-32,0 0-448,-6 0-497,0 0-784,-4 0-2257,0-1-6467</inkml:trace>
  <inkml:trace contextRef="#ctx0" brushRef="#br0">23219 14326 7123,'0'0'5011,"0"0"-2786,0 0-1889,0 11 560,2-6 353,6-1-385,0 1-112,-1-1-79,3-1-1,2 1 32,3-2-31,3 0-97,-3 1-64,5-3 0,3 2-63,4-2-17,4 0 80,6 0 481,0 0-241,5 0-304,-2-2-80,5-3-240,-1 0-80,-2 1-48,3 0 0,-2 1 16,-4-1 48,1 2-48,0-1 48,-6 3-32,5 0-16,-6 0 16,1 0 32,2 0-16,-2 3 1,1-1 15,3 2 80,5 1 192,-1 1 96,3 1-304,3-2-176,3 4 48,-3-3-16,5 1 32,1-2 16,5-1 16,-5-1 32,4-3-48,4 0 128,-4-5-192,1 1-80,2-3 48,-4 3 32,1-3 48,-3 4 0,0 1 16,-3 2 0,-2 0 16,0 0-16,1 2 64,-5 3-128,5-3-48,1 2-16,-1-1 48,1-3 48,3 0 0,2 0 16,0 0 16,1-3 48,-1 2-48,1-4 96,0 0-64,0 1-160,-4 2 0,-1-3 32,-1 3 48,-2-1 0,0 2 48,1-2-16,-5 3 48,4-2-16,-2 0-16,2-1 16,2-1 80,-2 4-288,1-5 96,-4 3 0,-2 0 32,-5 2 48,-3-3-16,-4 3 32,-9 0-32,3 0 16,-5 0-16,-5 0 0,-2 0-32,1 3-32,-7-3-32,2 2-16,-7 0 0,-2 1-128,-2-3-208,0 2-593,-5 0-720,-4 0-624,-8-2-1184,-9 0-5075</inkml:trace>
  <inkml:trace contextRef="#ctx0" brushRef="#br3">12247 4605 5667,'0'0'2833,"0"0"-1505,0 0-95,0 0 144,0 0-241,0 0-207,-9-4-209,9 4-336,0 0 80,3 0 209,3-4 15,2-1 96,4-6-159,1-5 15,7-6-288,3-6-240,2-3-96,3-3 0,-2 0 16,5 1-16,-6 6 16,-3 4 0,-4 8 0,-5 6-32,-6 4 0,0 5-48,-7 0 16,3 0 16,-3 7-48,0 0-32,0-3 0,0 3-96,0 0-512,0-5-801,0-2-1136,-3 0-1185,1-5-5842</inkml:trace>
  <inkml:trace contextRef="#ctx0" brushRef="#br3">12474 4267 7283,'0'0'4610,"0"0"-3153,0 0-288,0 0 415,0 0-623,-29-34-49,25 32-175,3-2-145,1 1-112,0 3-272,1 0-160,10 0-32,-1 4 0,7 3-32,1-2 80,-1 3-32,0 2-32,-4-1-16,-1 2 0,-6 3-16,-6-1 64,0 3-32,-3 0 32,-8-1 32,2 1 0,-3-2-32,2-1 32,3-3-48,-1-4 16,8-4-32,0 0-208,0-2-1168,5-4-1073,2-8-2514</inkml:trace>
  <inkml:trace contextRef="#ctx0" brushRef="#br3">12159 4033 7315,'0'0'2978,"0"0"-1522,0 0-559,-8-4 207,7 4-319,-2 0-33,-2 0 32,2 4 33,-2 3-161,1-2 144,1-1-159,3 3-129,-2-7-304,2 2-96,0 0-48,0-2 48,0 0 16,0 0 64,0 0 32,2-7-32,5-1 1,4-4-129,3-3-32,6-5-16,5-3 48,-2 0-112,10-1 0,-4 1 32,-1 8 0,-3-1 48,-5 4-48,-4 6 64,-7 4-48,-4-1 0,-2 3-16,-3 0 0,0 0-32,0 0-32,0 0-81,0 3-175,0 1-352,-5 0-865,2 1-800,-2 2-1168,2-7-2322</inkml:trace>
  <inkml:trace contextRef="#ctx0" brushRef="#br3">12367 3761 11877,'0'0'2097,"0"0"-1328,0 0 335,0 0-31,0 0-353,0 0-288,-20 2-256,20 3-112,3 0-16,6-1-16,4 0-16,-3 1 48,3-3-32,-1 3 0,-2-3-32,-4 3-16,-5 1 16,-1 3-32,0 7 64,-1 4 17,-5 3 31,-4 4 256,1 0 96,3-4 80,1-3-192,5-5-112,0-6-160,3-6-16,7-3-80,2-10-1328,-1-10-2914</inkml:trace>
  <inkml:trace contextRef="#ctx0" brushRef="#br0">26717 10222 6163,'0'0'5394,"0"0"-3233,0 0-768,0 0-96,0 0-225,0 0-96,25-27-303,-8 23 15,3-3 16,5 5 81,1 0 47,4-1 81,-1 1-305,2 0-112,-9 2-272,1-5-112,-3 5-80,-7 0-32,-7 0-224,2 0-416,-5 0-161,-3 0-95,0 0 32,0-4-49,-5 1-351,-1-1-2258,0 0-3489</inkml:trace>
  <inkml:trace contextRef="#ctx0" brushRef="#br0">26843 10009 5571,'0'0'3441,"0"0"-159,0 0-1394,0 0-543,0 0-48,0 0-289,0-12-464,0 21-287,0 5-1,-6 3 480,1 9 160,0 1-47,-2 4-81,-1 1-48,3-1-143,-3-4-289,7 0-128,-5-3-144,1-3 48,3-3-64,-4-4 32,6-5-64,-1-2-224,1-3-577,0-4-415,0 0-369,0-11-1312,0-1-3618</inkml:trace>
  <inkml:trace contextRef="#ctx0" brushRef="#br0">27565 9909 8164,'0'0'4466,"0"0"-2033,0 0-672,0 0-449,0 0-223,-25-15-353,12 15-144,-5 0-223,-3 8 15,-4 6-48,-1 2-112,-1 4-48,7 3 128,2 1 80,11-6-31,7-2-193,7-5-160,11-4 16,4-7-32,9-2 0,-5-11 0,5-6-16,-6-3 48,-3-3 16,-7-2-16,-2 0 0,-9 0 32,-1-2-48,-3 2 80,-7 0-64,-3 0 0,-8 2-96,1 5 0,0 0 32,-4 6 0,1 5-32,3 2-401,-1 3-239,5 4-64,5 0-225,4 0-1008,4 0-1440,0 0-2354,4 0-1648</inkml:trace>
  <inkml:trace contextRef="#ctx0" brushRef="#br0">27720 9801 6307,'0'0'8084,"0"0"-4947,0 0-1440,0 0-353,0 0-367,0 0-433,10 18 160,-7 1 241,4 3-113,-2 0-416,3-2-207,-2-1-113,2-4 0,0-1-48,-4-5-48,2 0 48,-1-2-80,-3-3-192,-2 0-449,0-4-319,0 3-353,0-3-432,0-3-1168,0-8-2321</inkml:trace>
  <inkml:trace contextRef="#ctx0" brushRef="#br0">27865 9754 4402,'0'0'13030,"0"0"-10837,-10 47-992,2-15 687,-2 4-255,-3 4-560,1-4-625,-1-2-336,6-4-112,0-6 0,4-8-48,0-2-432,3-8-977,0-6-784,0 0-1441,6-11-6274</inkml:trace>
  <inkml:trace contextRef="#ctx0" brushRef="#br4">17196 1879 9668,'0'0'2818,"-19"36"-1105,7-13-561,3-3 497,1 0-513,3-4-511,2-3-209,3-6-192,0-5-288,8-2 160,1-4-192,3-7 320,2-5-32,-4-4-192,-1-3 96,-1-2-160,-5 0 16,0-2 64,-3 3-176,0 1 64,-6 3-64,1 5 80,0 3 16,1 5 64,1 3-32,0 4 48,3 2-48,0 7-32,3 3 96,4 1 80,6-2 80,2 0-160,7-4-48,6-7 32,0 0 112,4-7-160,-2-4 80,-5-2-32,0-4 32,-5 4-32,-3 0 0,-6 4 0,-2 0-64,-4 2-272,1 5-352,-5 2-737,2 0-912,-3 0-721,0 0-4865</inkml:trace>
  <inkml:trace contextRef="#ctx0" brushRef="#br4">17800 2362 11477,'0'0'1425,"0"0"16,0 0-1185,0 0 160,0 0 0,0 0 16,-3 0-144,3 0-96,0 0-15,-1-1 95,-2-2 176,0 1 80,-2 0-272,-3-3-16,0-2-144,-4 0 113,0-1 127,-1-1-192,-4-2-32,2-1-112,1-3 16,-2-1 16,1-2-48,1 2 0,-2-4 16,1 0 0,-2 1 16,1-1-16,-4 2 0,3 0 32,-3 2 32,3 0 144,1 3-112,2-1-32,3 3 16,2 1-32,-2-2 64,7 1 272,-4 0-240,3-1-80,-2 1-16,-1 2-32,0 0 32,-1 0 257,-1 4-209,-4-2-16,2 3-64,0 1 0,-2 2-16,3 1 48,2-3-80,1 1 80,0 0-64,3 0 32,1-1-16,-2 1 48,-1-4-16,1 1-16,0-2 0,0 0-16,-2 3 16,2-5-32,0 2 0,-1 3-16,1 0 64,0-2-64,3 2 48,-2 2-16,2 0-16,0-1 32,3 1-32,-2-2 0,2 1 0,-3 2-32,3-2 16,0-1-16,0 4 16,0-5 0,-1 3 16,1 2-96,0-3-33,0 3-31,0 0-224,0 0-304,-3 0-561,3 5-1104,-3 0-1312,1 2-3523</inkml:trace>
  <inkml:trace contextRef="#ctx0" brushRef="#br4">18021 1751 3105,'0'0'10629,"6"40"-8980,-4-11-496,-2 3 367,3 0-415,-1-1-545,-2-8-288,0-3 32,3-11-48,0 0-160,-2-7 33,-1 0-65,0-2 64,0-4 688,0-10-112,-7-4-416,0-7-144,0-9-31,-4-4 111,-2-5-304,1-4 32,3-2 0,-4 0-32,5-1 48,-2-1 32,5 5 32,3 3-48,-1 3 80,3 11-64,0-1 48,0 13-64,10-2 0,-3 11 16,4-1-64,3 6-49,-1 3 49,5 0-336,-1 5-80,0 6 160,2 5 80,-2 2-16,-2 5 192,-1 1 32,-1 3 16,-1-3 48,-6-1-16,-1 0-48,-5-8 48,0 1 32,-11-3 0,-1 1 80,-5-2 80,0-4-64,-7 1-64,4 1-32,0-2-48,3-1 16,5 0-32,4-2 32,6-1-112,2-2-496,5 0-929,4-2-752,4 0-897,2 0-2880,-2-4-1714</inkml:trace>
  <inkml:trace contextRef="#ctx0" brushRef="#br4">18234 1814 3378,'0'0'1808,"0"0"225,0 0 112,0 0-800,0 0 80,0 0-65,0 31 145,-2-24-177,-1-2-159,1-1-64,2-4-257,-3 3-208,0-3 97,3 0 63,0-3-336,0-1-240,-1-6-112,1 0 32,-4-7-48,4 4-32,0-5-16,-1-2 96,1-1-47,-3 1-81,3 0 16,0 2-80,0 7 80,0-3-64,4 8-32,4-1-1,5 7 49,-1-3 97,0 3-65,6 0-32,-5 3 16,-3 1 32,-1 3-48,-1-3 64,0-4-48,-4 3 16,-1-1-16,-3-2 16,0 0-128,0 0-353,0 0-367,0 0-369,0 0-415,0 0-657,0 0-1393,0 0-2577</inkml:trace>
  <inkml:trace contextRef="#ctx0" brushRef="#br4">18523 1744 6403,'0'0'1889,"0"0"512,0 0-1281,0 0 145,0 0 192,0 0-401,-9-11-255,9 11-337,-3 0-144,3 0-128,0 0-112,0 0-32,0 0-32,3 0 32,2 0-32,-1-5 32,4-2 272,0 0-192,0-1-64,-1-1-48,-2 2 32,-2-4-32,-3 2-144,0 2 208,-6-2-16,0 4-64,-2 1 48,-3 2-32,-1 2 48,-1 0 64,4 6-96,-2 8 113,4 2 255,2 4 224,3 2 48,2 3-288,0-2-223,5-1-33,3-3-96,1-4-48,-1-3 0,1-6-481,-1-4-63,4-2-224,-1-4-145,-2-7-1744,4-8-2305,-1-1-4723</inkml:trace>
  <inkml:trace contextRef="#ctx0" brushRef="#br4">18796 1667 13894,'0'0'1889,"0"0"-1809,0 0-64,0 0 513,0 0 719,0 0-432,-24 0-447,19 0-305,0 0-48,-1 0 160,0 0 272,-2 3-48,0-1-112,-3 5-112,2-3 160,0 7 65,-2 5-49,2 2 80,-2 5-64,3-1-48,2 1-16,3-3-143,3-2-113,0-7-32,12-2-32,1-5 0,4-4-16,3-1-225,5-9-495,-5-3-721,3-3-1472,-6-4-2241,-1 2-5619</inkml:trace>
  <inkml:trace contextRef="#ctx0" brushRef="#br4">18937 1742 14166,'0'0'1905,"0"0"-1649,0 0 1105,0 0-208,10 38-97,-7-35-864,-3 1-192,0-2-64,0-2-1184,-3 0-1410,0-6-2208</inkml:trace>
  <inkml:trace contextRef="#ctx0" brushRef="#br4">18939 1523 13958,'0'0'5747,"0"0"-5571,0 0-272,0 0-224,0 0 384,0 0-256,8-8-753,-5 16-2048,-2 1-3714</inkml:trace>
  <inkml:trace contextRef="#ctx0" brushRef="#br4">19092 1872 10485,'0'0'4994,"0"36"-4514,0-25 321,-3-4 879,3-2-543,0-4-369,0-1-207,0-4-65,3-9-160,-1-5-240,3-5 192,-2-6 0,0-2 16,-2 0-96,-1-1 33,0 2 175,0 3-80,0 0 32,0 7-32,-1 0-160,-2 5-48,0 1 97,3 1-81,0 1-32,0 1-112,0 0 0,7 2-48,1 2-32,3-3-16,-2 4 64,4 2-81,-1 1 81,-1 3 32,-2 0-48,-4 0-16,0 0-64,-2 3-16,-3 5-80,0 4 112,0 1 112,0 3 0,0 2 16,-3-2-16,3 2 16,0-1-16,0-1 16,0 0-16,0-2 0,0-6 16,0-1-160,0 0 32,0-2 112,0-3-32,-5 0 16,-3 1 128,-4-3-64,2 0 0,0 0 16,0 0-48,3 0 0,5 0-32,-4-3 16,6 3-464,0 0-657,0 0-271,0-2-1682,6 2-271,-6-2-3170</inkml:trace>
  <inkml:trace contextRef="#ctx0" brushRef="#br4">19607 1413 4962,'0'0'4322,"0"0"-3201,0-29-353,0 18 289,0 2-145,0 2-176,0 3-175,0-1-257,0 3 80,0 2 208,0 0-176,0 0-240,0 7-192,0 8 80,2 10 625,-2 9 479,0 4-63,0 5-273,0 1-175,0-1-33,0-5-160,0-4-128,0-7-192,0-7-96,0-4 48,0-4-48,0-6-64,0 1 32,0-5-80,6-2-1024,-1 0-209,-1-4-1040,-1-5-2401</inkml:trace>
  <inkml:trace contextRef="#ctx0" brushRef="#br4">19742 1647 12502,'0'0'2193,"0"0"-1601,0 0 689,0 0 207,0 0-575,0 0-705,17-2-128,-17 9-48,0 0-48,0 1-961,0-1-927,0-2-1682,-3-3-1536,-2-2-641</inkml:trace>
  <inkml:trace contextRef="#ctx0" brushRef="#br4">19779 1387 6483,'0'0'6611,"0"0"-4914,0-30-865,0 27 113,0 3-737,0 0-176,0 7-64,0 2 48,0 5-1025,0-3-1680,0 1-2081</inkml:trace>
  <inkml:trace contextRef="#ctx0" brushRef="#br4">20004 1585 12518,'0'0'1456,"0"0"-1296,0 0 1553,0 0 240,0 0-512,0 0-545,29-10-384,-29 8-79,0 2-177,0 0-64,-9 6 32,-3 1-112,-4 5-80,2 2-16,-4-1 0,5 0 128,1 1-32,4 1 48,4-3 64,4 1-160,0-2 112,0-1 17,4-2-33,9-3 32,2-3-32,2-2 208,6 0-16,-1 0 336,-2 0-576,4-4-15,-11 1-81,1-1 32,-4 4-16,-3-4-48,-2 4 0,-2-3 16,5 1 0,-6 0-16,5 2 32,3-5-145,0 1 49,3 1-16,-1-1-16,4 1 80,-2-1 32,-2 0 16,-1-1-48,-3-2 64,-4 3-48,-1-3 64,-1 0-32,-2-2 0,0 5 0,0-7-16,0 6 0,0-3 16,-2 1-16,-1 0-112,0 2-16,-1 1-80,0 1 160,0-1 16,-1 4 0,1 0-48,-4 0 16,3 0 0,0 3 48,-5 5-112,5 4 80,0 3 64,-1 1-16,6 2 16,0 2 16,0 0 32,6-4-16,1-2 0,0-5-48,1 0 48,3-7-80,1-2 96,2-2 160,6-7-208,4-7 16,2-4-64,2-3 0,3-4-16,-5 0 0,-1-4 0,1 0-128,-7-2 64,1 2 16,-7-2 112,-6 3 0,1 3-48,-5 7 96,-3-3-16,0 8-64,-6 3 96,0 4-80,-5 1 0,2 2 48,-4 5-80,2 0 48,-1 3-48,3 10-32,-2 5 0,2 7 96,-2 9 80,4 4 80,0 2-64,1 3 176,1 0-16,5-5-160,0-7-79,0-4 15,8-8-32,2-4 0,-3-3-16,5-4 16,0-8-16,2 0 96,0-4-96,5-10 80,-5-3-112,3-2-48,-3-5-48,-5 6-16,1-1 64,-7 6 64,1 2 0,-4 7 16,3-1 32,-1 5-112,-2 0-33,8 2-127,-1 5 192,4 2 16,3 0 32,2 4-16,1 1-16,1-3 80,-1 3-96,-1-6 64,-7-1-48,1 0-144,-3-2-80,1-5 0,0 0 48,-4-5 128,1-6-96,-2 0-80,0-5 112,2 0-64,-3 1 144,1 3 16,0 4 80,-2 2-64,2 5 16,-1-2 16,1 3 32,0 0 16,-1 4-64,4 6 32,-5 3-48,4 5 32,1 0-16,-4 7 32,3 4-32,2 3 80,1 1-80,3 4 80,-5-1-48,6-1 80,-1 1 160,-1-5-128,-3 2-160,-2-9-32,-2-1 48,-3-3 0,-3-2 32,-3-2-16,-7-3 16,-2-2 16,-2 1-32,-3-8 64,1 0-80,-1-1 16,1-3-32,1-7 16,4-2 0,1-9 16,6-2-112,2-7-240,-1 0 160,6-2-112,6-1 64,8 6 48,3 1 63,9 5 194,4 1-65,2-2-48,2 4 224,-1 3 16,0-3-128,-7 3 16,-7 4-80,-4 1-16,-10-2-48,-5 6-721,-5-4-1744,-7-2-3650</inkml:trace>
  <inkml:trace contextRef="#ctx0" brushRef="#br4">19937 1461 528,'0'0'9525,"0"0"-7124,0 0-1521,0 0 113,0 0-65,0 0-576,0 0-272,14 0 112,-11 22 529,-3 7 527,0 5 49,-3 2-257,-1 2-351,-4-4-113,3-5-224,2-4-224,3-7-32,0-7-64,0-2-32,0-7-208,6-2-800,-1-4-481,-3-12-768,1-2-3826</inkml:trace>
  <inkml:trace contextRef="#ctx0" brushRef="#br4">21440 1427 6883,'0'0'2609,"0"0"-1248,-34-3-513,15 6 401,1 1-81,-2 3 369,0 2-480,-1 0-481,4 0-144,-1 2-272,8-2 0,3 2-112,4 1 64,3-1-144,12 5-64,8 0 16,5-1 144,8 1 144,2 2 48,-2-2 1,-1 1-145,-4-1-80,-8-2-48,-7 2 16,-7-3-32,-6-2-16,0 0 64,-9-1 128,-7-1-16,-4-2-48,-5-3 32,0 0 48,1-4 112,-1 0-64,5 0-80,-1 0-112,6 0-48,9-2 48,0 0-32,6-2-16,0-1-656,7-2-1057,6 0-1088,2 3-737,2-5-5442</inkml:trace>
  <inkml:trace contextRef="#ctx0" brushRef="#br4">21681 1708 1841,'0'0'10549,"0"0"-9173,0 0-1104,0 0 1297,0 0 304,0 0-592,10 9-337,-8-9-272,-2 0-95,5-3 191,-5-3 144,3-5-287,0 0-241,-2-5-208,-1-2 112,5-1 64,-5-1-256,6 2 32,-4 1-64,5 1 16,-2 2 128,6 5 33,-2 0-145,2 7-64,3 2-48,-2 7 64,2 9 0,-1-1 16,-1 8-16,-2 1 16,-3-1 0,-2-3-32,-2-2 0,-1-6-32,-2-1 32,0-7 0,0 1 32,0-5-32,3 0 32,-3 0 48,3-3-32,-3-3-32,1-1-80,4 0 16,-2 3-80,0-3-272,-1 2-433,-2 3-559,0 0-577,0-7-1120,0 2-4147</inkml:trace>
  <inkml:trace contextRef="#ctx0" brushRef="#br4">22056 1609 15943,'0'0'1937,"0"0"-1441,0 0 961,0 0-32,-41-14-529,27 25-288,-1 3-255,-1 6 15,4 3 128,4 4 224,7-4-95,1-3-353,9-2-256,8-5-16,3-8 64,5-5-16,-2-2-64,-1-10 64,-2-6-528,-1 0 15,-5-4 177,-3-3 112,-7 5-112,-1-5-288,-3 4-17,-3 4 289,-5 1-176,-4 5 480,-3 7-16,-4 4 16,-1 0-16,1 8 32,2 1 32,5 2-48,4 1-16,6-1-32,2-2-656,2 0-1745,9-4-1153,1-4-3041</inkml:trace>
  <inkml:trace contextRef="#ctx0" brushRef="#br4">22301 1578 8164,'0'0'9204,"0"0"-7331,0 0-1313,0 0 288,0 0 385,-36 42-32,30-22-337,0 5-528,6-4-192,0 1-48,10-2-80,7-4 32,4 0-144,3-7 304,1-2-160,0-7-80,1 0 144,-7-12-48,1-1-16,-7-1 16,-6-6-32,-2 2 16,-2 0-48,-3 2-48,-3 3 80,-3 1-64,-2 8 48,3 1-112,-1 3 64,5 5 48,1 9-16,0-1 80,4 3-16,12 0-15,4 1-17,2-5-97,6-1 242,1-6-129,0-5 16,-1 0 0,-3-9 0,-6-3-32,-5-3-16,-2-4-64,-9-1 0,0-2-144,-3-3-17,-7-4 49,-6-3-16,-2 3 48,-1 2 80,2 5-80,2 6 144,4 5-16,3 4-48,2 7-16,0 0-32,3 9-32,0 7-16,-1 0-560,-2 1-1601,-1-3-1905</inkml:trace>
  <inkml:trace contextRef="#ctx0" brushRef="#br4">15807 2916 9620,'0'0'3618,"-35"5"-2657,13 3-753,-1 6 560,-5 6 449,3 7-305,-3 12-304,3 3-32,0 8 65,5 4 95,8 0-48,4 0 65,8-7-273,6-6-320,8-7 16,6-7-32,5-7-96,-5-5-80,5-8 48,0-7-128,-2 0 192,-1-4-912,-2-10-673,0-3-1120,-7-6-2033,-1 0-5411</inkml:trace>
  <inkml:trace contextRef="#ctx0" brushRef="#br4">15982 3125 6419,'0'0'8708,"0"0"-7972,0 0-560,-38 43 369,28-20 287,6 4 48,1-3-271,3 1-289,0-4-208,10-6-208,3-6 0,-1-6-577,2-3 49,2-6 608,-7-7 48,2-2 16,-6-1 64,-5-4-48,0 2 48,0 2-48,-8-2-64,-5 5 96,4-1-96,-3 5-16,-1 5-48,6 4-256,-1 0-224,5 0-497,1 4-863,2-2-1474,2 3-6098</inkml:trace>
  <inkml:trace contextRef="#ctx0" brushRef="#br4">16207 2788 7507,'0'0'5187,"0"0"-4323,0 0 65,0 0 79,0 0-63,-11 50 271,11-12 289,4 9-209,-3 5 1,2 2-433,0-5-175,-1-2-369,-2-8-80,0-3-96,-2-9 0,-4-5 16,1-2-144,1-4 32,1-2-80,-4-5-368,4-8-801,0-1-992,2-8-1728,1-8-10646</inkml:trace>
  <inkml:trace contextRef="#ctx0" brushRef="#br4">16409 3091 20345,'0'0'1953,"0"0"-1841,-33-15 96,24 13 529,-3 2-257,-4 0-384,1 0-112,2 10-16,-4 4-64,5 7 80,-1 1-16,4 5 0,3-2 0,6-3-16,0-2 48,8-6-16,2-5-96,4-6-32,5-6 160,-2-13-144,0-6 224,6-10-64,-3-3 32,-1-8 16,1-7-16,-4-4 32,4-2-112,-3 0-144,0-3-160,-2 1-113,-2 4-383,-2 11-272,-4 11 847,-5 12 225,1 9 48,-3 11-64,-3 0-48,-2 16 16,-5 8 96,0 8 289,2 9 255,1 8-96,-1 10 144,2 3 129,0 0-145,6 0-112,-2-8-176,2-4-304,0-12-32,0-9 80,2-6-48,4-7-16,0-8-48,0-8-560,-1 0-1425,-1-13-2065</inkml:trace>
  <inkml:trace contextRef="#ctx0" brushRef="#br3">18491 2319 8132,'0'0'4386,"0"0"-2241,0 0-753,0 0 305,0 0-448,0 0-705,-32-24-336,15 37-128,-2 1 0,-3 3-64,2 1 16,5-2 0,2 0-16,9-3-32,4 1 32,0-6-80,9 4 0,11-1 64,0-2-48,5 2 48,-2 1-32,-1 2 48,-6-1-32,-1 5 0,-7-2 0,-3 4 16,-5-5 0,0-1-32,-5-1 80,-3-4-48,-3-2 48,-1 0 0,-2-3 0,-2-1-64,1-3 64,1 0-64,0 0-128,2 0-368,-1 0-273,9 0-495,2 0-641,2-3-1633,0-1-4930</inkml:trace>
  <inkml:trace contextRef="#ctx0" brushRef="#br3">18487 2272 5539,'0'0'3681,"0"0"-2288,-38 20-257,25-16 1,6 3 31,1-2-159,1-5-337,5 2-240,0-2-175,5 0 111,8 0 0,2-2-32,8-5 96,4-2 128,4 0 17,-2 2-129,1-4-176,-4 7-144,-7 1-112,-4 1-32,-7 2-192,-4 0-432,0 6-465,-4 0-367,-5-2-625,-6 0-1745,-1-4-6547</inkml:trace>
  <inkml:trace contextRef="#ctx0" brushRef="#br3">18797 2254 5683,'0'0'1568,"0"0"1026,0 0-866,0 0-159,0 0 96,0 0-161,0-5-495,-3 5-321,0 5-352,3 6-208,-7 5 129,1 4 95,2 1 128,-4 3-144,0-4-128,3 0 16,1-2-64,1-4 32,-2-5 65,5 0-129,0-5-16,0-1-80,0-3 48,8 0 48,1 0 208,5-5 32,-2 1-64,2-3-64,2 3-160,-1-1-48,-5 3-32,0-3-32,-3 5-48,0 0-144,-2 0-160,1 0-48,-4 0-32,2 0-17,0 2-255,-1 1-320,-2-3-449,-1 0-912,3 0-1553,-3 0-5378</inkml:trace>
  <inkml:trace contextRef="#ctx0" brushRef="#br3">18880 2213 5891,'0'0'6499,"0"0"-5603,0 0-128,0 0 17,0 0-97,-6 52 177,6-14 479,0 5 81,0 7-209,2 1-335,2 1-113,0-4-416,0-6-96,-1-4-128,-3-6-16,0-8-80,0-8 17,0-4-33,0-8-65,0-4 17,-3 0-352,3-11-640,-1-10-1281,-6-3-2193,7-8-2305</inkml:trace>
  <inkml:trace contextRef="#ctx0" brushRef="#br3">19073 2384 8164,'0'0'4626,"0"0"-3618,0 0 113,-23 36 448,18-18-337,1 7-95,4-2-145,0 1-256,0-1-255,4-3-97,6-5-208,2-5-80,0-8 0,4-2-16,4-12 32,-3-5-48,3-6-16,-1-8-112,-7 1 64,-5-1-64,-1-3-240,-6 1-320,-3-1-1,-7 0-175,-2 5-369,-7 4 561,-1 7 512,0 11 112,1 7-16,-1 5 0,2 13 0,4 6 80,1 6 224,6 1 161,2 3-305,5-1-128,0-3-321,1-10-2272,4-7-7555</inkml:trace>
  <inkml:trace contextRef="#ctx0" brushRef="#br3">17169 3257 8580,'0'0'2049,"0"0"-1601,0 0 48,0 0 209,0 0 287,0 0 97,-18 16-97,18-27-400,0-1-47,-3-3-289,3-10-48,0-2 32,0-4-80,4-3 48,4-5-48,1-1-112,-1-2 96,5-4-128,-1 6 0,4-1 0,4 3 48,0 4 224,5 5-64,4-1 1,-1 6-65,5 4 16,2 0-96,4 1-112,0 4 0,6 1 64,1 1-48,5 1 80,1-3-48,0 1 32,6-2-64,-6-1-32,-1-2 16,1 2 128,-7 3 224,-7 1-240,-8 6-48,-8 0-48,-15 7-384,-1 2-1121,-6 5-864,-13 0-1521</inkml:trace>
  <inkml:trace contextRef="#ctx0" brushRef="#br3">19549 2359 2385,'0'0'3009,"0"0"-1936,0 0 1968,0 0-1040,0 0-368,0 0-176,0-4-273,-8 4-415,-1 0-289,-7 2-96,-1 3 32,-3 2-96,-3 4-128,-2 0-32,5 0-15,-2 0 31,5 0 0,3-1 0,5 1 64,6-2-112,3 2-64,0 1-16,12 1 32,7-4 16,2 0-80,4-4 64,3-5 0,1 0 0,-2-9-80,-1-5 48,-1-6-176,-5-5-16,-1-4 16,-5 2 128,-3-5-16,-7-2 64,-4 3-112,0 1 64,-3 2-32,-3 0-128,-5 4 128,3 6-96,1 2 96,0 7 16,1 2 32,5 7-16,-3 0-32,4 7-64,0 6 0,0 3 128,8 7-16,0 4 64,0 2-32,1 2-32,-1-1 16,-4-1 0,1-4-48,-2-7 32,-3-5 32,0 1-48,0-5 32,0-2-64,0-3 32,-3 0-192,2 1-481,-3-3-879,3-2-753,1 0-1153,0-2-3825</inkml:trace>
  <inkml:trace contextRef="#ctx0" brushRef="#br3">19771 2431 13558,'0'0'1313,"0"0"-1249,0 0 16,0 0 176,0 0 464,0 0 1,-11 12-257,11-12-256,0 0 64,0 0 657,0 0 239,0-7-496,0-2-368,0 0-191,3-2-49,-1-3 96,4 1 0,-5-1-144,4 3 16,1-1-48,1 4 16,-1-1-16,1 5 16,0 4 16,-1 0 32,0 0-16,0 6 0,1 1 0,-1 1-16,-2-1 16,-1 0-32,2-2 32,-3-5-16,4 2 16,-5-2 32,4 0 16,-2 0 80,0-7 32,-1 0 192,2 0-304,-4-1 0,4-1-16,0-1-16,-1 2-48,5 3-16,0 3-32,-2 2-16,8 0 0,-2 7 0,2 4 80,5 0-48,-5 1 48,1-4 16,-2-1-16,-4-2 0,3-1 48,-5-4-32,-6 0 0,5 0 16,-6 0-16,0 0 16,0-2-288,0 0-240,-3-1-64,0 1-48,2 0-481,-2 0-576,3-1-1024,0-4-2001</inkml:trace>
  <inkml:trace contextRef="#ctx0" brushRef="#br3">17820 3358 3634,'0'0'8179,"0"0"-5649,0 0-1154,0 0 49,-29-4-273,16 4-239,1 2-337,-4 5-208,-1 2-160,0 0-144,-1 2 32,1 1 0,1 1 0,2-2-96,3-1 16,4 0-32,7 0 0,0-2 16,12-1-32,11 0 64,5 2-64,5-2 129,-1 2-162,2-5 49,-6 5-16,-3 0 32,-5 0-32,-10 2-160,-4 3 176,-6-1 16,-11-1 48,-3-1 16,-9 0 32,1 3 145,-6-6 223,0 2 176,3-1-240,1-2-160,0-3-160,10-1-16,2-2-112,9-1 32,3-1 0,8-9-944,6 1-497,6-6-432,0-1-336,0-2-1536,0-3-3363</inkml:trace>
  <inkml:trace contextRef="#ctx0" brushRef="#br3">17806 3338 7635,'0'0'4130,"0"0"-2817,0 0-80,-31 3 319,27-1-191,4 0-641,0 2-432,4-1-112,9-1 49,2-2 223,5 0 240,5-5-224,3-3-208,-3 1-48,0-5-127,-5 8-33,-5-3-48,-2 4-16,-6 2-257,-5 1-303,-2 0-112,0 0-113,0 0 193,-5 4-432,1 3-1121,-1-3-1473,-6 3-3761</inkml:trace>
  <inkml:trace contextRef="#ctx0" brushRef="#br3">18081 3325 9812,'0'0'2258,"0"0"-1250,0 0 353,0 0 191,0 0-207,0 0-257,0-14-463,0 14-321,0 7 48,0 2 368,0 5 161,-3-1-257,3-2-128,0 1-16,0-1-127,-2-2-65,2-2 0,0-3-144,0 0-32,0 1-112,2-3 64,4-2-48,1 0 32,0 0-32,5 0 16,0 0-32,-1-2-80,5-3-80,-4 1 128,2 0-496,-1-1-81,-1 3-143,-1 0-400,-2-1-641,-3-1-1617,-1 1-1200,-3-1-5138</inkml:trace>
  <inkml:trace contextRef="#ctx0" brushRef="#br3">18200 3248 10517,'0'0'2689,"0"0"-1809,0 0-303,0 0-1,0 0-48,8 39 321,-8-12 959,0 6-687,-5 3-401,0 5 225,1-3-65,-2-4-368,4-1-256,-1-8-143,3-2-1,0-10-64,0-1-48,0-12 32,5 0-64,2 0-96,-2-12-737,1-4-736,-4-2-1712,-2-4-3362</inkml:trace>
  <inkml:trace contextRef="#ctx0" brushRef="#br3">18363 3322 4338,'0'0'656,"0"0"-400,0 0-48,0 0 1649,0 0-624,0 0-689,6-18-176,-4 14-144,1-1 33,-2-3 95,-1 1 192,6 2 128,-4-2 369,1 3 191,-1 1 81,-2-1-33,0 4-255,3 0-33,-3 0-367,0 0-305,0 7-96,0 4 128,-3 2 336,-2 1-159,0 2 127,1-5-128,-1 3-112,2-3-143,0-4-113,3 0-96,0-3 16,0 1 0,6-1 0,0 0 80,2-1-16,3 1 32,-2-1-48,3-1-48,-1-2 64,2 2 64,-4-2-176,-1 0 0,1 0-16,-1 0-16,0-2-32,-4-3-496,4 1-400,0-3-465,0-2-352,-1 2-896,3-4-1265,-3 2-800,1 2-1025</inkml:trace>
  <inkml:trace contextRef="#ctx0" brushRef="#br3">18477 3221 2113,'0'0'1505,"0"0"-1185,0 0-208,0 0 64,0 0-48,0 0-32,0-7 256,0 7 176,0-1-656,0 1 320,0 0-144,0-3 1361,0 3-753,0 0-319,0 0-97,0-3-48,2 2 64,-2 1 32,0-5 48,0 3 128,3-1 65,-3 1-81,0-2 96,0 0 112,0 1 177,0-1-193,0 1 0,0 1-175,0 0-33,0 2-16,-3-2-192,1 2-96,-1 0-64,-2 0-16,2 0-48,2 0 16,-4 2 0,2 5 0,-2 0 32,0 1 192,-1 4 193,-1 3 143,2 4 240,-3-2-95,2 3-97,0-2-208,-2 1 0,3-4-176,1 1-48,-1-3-64,0 1-32,-1-1-48,0-1-15,0 2 15,1-1-48,0-2 48,1 2 0,1 1-32,3-3 32,0-2-16,3 2 16,3-4-16,8 2 0,-5-6-16,4 1 16,4-4-32,-5 0 48,1 0-16,2-4 16,-3-3-32,-1 0 16,-1 0 0,0-2 0,-3 2 16,0 1-48,-2-1 32,1 3-16,-1-3-32,-4 2 48,3 1-32,0 0-16,-4-3 48,3 2-32,0-2 16,-1-1-16,-2 1-16,5-5 16,-5 1 0,0 2 32,0-2-64,0-1 80,0 4-64,0 3 16,-5-2 0,0 5 0,-2 2-16,-3 0-32,-2 2 48,-1 3-32,0 4 32,0 0 0,-4 0 0,2 2-16,2 0 16,1 3 16,-2-3-64,1 0 96,3 5-80,2-5 48,0-2 0,8 2 16,0-2-48,0-4 16,3 0-16,8-5 0,1-3-128,1-6-897,1-6-1744,-2-4-3298</inkml:trace>
  <inkml:trace contextRef="#ctx0" brushRef="#br3">18923 3294 1008,'0'0'10885,"0"0"-9188,0 0-1056,0 0 815,0 0-175,-37-19-481,25 19-304,-2 7-191,1 2-145,-5 5-48,1-1-32,1 5-16,2 2 64,2-1 160,-2 1-96,8-3-64,0-1 48,1-2-64,5-3-48,0-2-48,5-5 16,2-1 0,4-3 0,3-7 64,-1-2-32,5-6 0,-1-4-48,6-1 64,-4-7-80,1 0 64,0 0-32,-3-2 48,-6 0-128,-1 2-16,-4 0-32,-5 7-224,-1 1 160,0 4 80,0 6 96,-4 4 0,1 3 0,-4 2-16,1 0 0,2 4 0,-4 6 16,6 3 32,-4 3-16,6 2 48,0 2-32,0 7 32,3-4-16,0 4-16,2-3 16,-4-1-64,3-8-32,-4 1 0,0-4 48,0-1-16,0-4 32,0-3-16,0 1 32,-4-4-32,3 2 16,1-3-48,0 0-416,0 0-576,0-7-1457,5-2-2033,-1 2-5747</inkml:trace>
  <inkml:trace contextRef="#ctx0" brushRef="#br3">19047 3376 6659,'0'0'2577,"0"0"-2257,0 0 97,0 0 991,0 0 17,0 0-32,2 0-161,-2 0-400,5 0-63,-5 0 223,6-5 129,-5 1-209,7-8-272,-3 1 193,3-5-209,-1 1 64,3-1 97,-3-2-225,4 0-384,-3 4-96,-2 3-32,0 2-32,-1 7 0,-3 2-48,4 0-16,-5 4-16,2 6 32,-1-2 32,1 4 48,0-1 0,-1 0-32,4-4 0,-6-2-32,0-1 80,2-4-80,-2 0 32,3 0 0,-2 0 80,5-4-64,1-3 0,0-2-32,6-2-16,-1-1-16,-1 4 0,1-2 32,-2 6-48,2-1 0,-1 5 16,-2 0 16,2 0-16,-3 0 32,1 0 16,2 0-32,-2 0 64,1 0-64,2 0 64,2 0-32,0-4 16,3 4-32,-2 0 0,3 0 0,-3 6 0,-3 1 32,4 3-80,-7-2 112,4-3-80,-3 2 48,-2-3-448,0-4-576,-3 0-657,-4-3-1040,-1-10-2482</inkml:trace>
  <inkml:trace contextRef="#ctx0" brushRef="#br3">18071 3922 592,'0'0'3426,"0"0"-2754,0 0-224,0 0 273,0 0-513,0-7-480,3 6 2129,-3-2-561,0 1-432,3 0 1,-3 2-97,0-3-47,2 1 15,-2 2-80,3-2-32,-1 0 177,-2 2 111,0-3-79,0 3-65,0 0-32,-7 0-239,-4 3-305,-4 6-80,-4-2-32,-4 4 16,-5 2 0,6 1-48,-1-1 48,6-4 16,2 0 0,8-2-48,4-1-48,3 1-16,3-2-48,7 2 80,7 0-64,3 1 64,3 1-32,-3 1 80,-1-2-48,0 4-32,-10-1-80,-1 1 64,-4 1 16,-4-5 0,0 2 48,-1-1-32,-5-2 32,-1-3-16,1 0 16,-3-1 16,1 1-32,0-4 0,1 2-32,0 1-16,1-3 32,0 2-16,3-2-48,-2 0-176,5 2-432,0-2-481,0 0-496,2-2-1248,6-5-1441,2-4-2721</inkml:trace>
  <inkml:trace contextRef="#ctx0" brushRef="#br3">18034 3934 6819,'0'0'3570,"0"0"-1681,0 0-465,0 0-175,0 0-145,0 0-175,0 0-385,15-27-160,-10 24-96,6 1-16,1 0 81,2-3 15,5 4-112,-1-2-16,3-1-144,-3 4-32,-4 0-80,-1 0 32,-6 0-208,-2 0-496,-2 0-577,-3 0-496,0 0-432,-3 0-800,-3 0-2738</inkml:trace>
  <inkml:trace contextRef="#ctx0" brushRef="#br3">18342 3907 9124,'0'0'2801,"0"0"-1280,0 0 96,0 0-176,0 0-529,-40 13-160,27-6-207,4 0-241,-2 4-96,5-2-144,0 3 64,6-4-128,0 4 32,0-5-32,6 1 0,3 4-16,4-5 32,-3 1-48,3 4 16,-4-3 16,0 2-48,-2 0 96,-6 1-96,2-4 48,-3 4 0,0-4 16,0-1-16,-3 2 0,-1-4 48,0 0-16,-2-1 32,0-1-48,1-2 16,-2-1-16,2 0 0,-3 0 0,1 0-176,2 0-368,0-4-609,2 0-432,2-3-1088,1-2-1489,0-2-3521</inkml:trace>
  <inkml:trace contextRef="#ctx0" brushRef="#br3">18307 3904 6435,'0'0'1233,"0"0"-81,0 0-384,0 0 225,0 0-305,0 0-176,-23-12-47,20 12 31,3 0-32,0 0-48,0 0 64,0 0 113,3 0 175,7-4-16,0 1 17,5-1-33,5-2 80,2-4-239,1 6-129,2-5-128,-5 5 16,-3 1-16,-7-1-304,-3 4 32,-2 0-64,-5 0-32,0 4-112,-6 3-288,0-1-400,-7 0-1185,6-2-1617,-6-4-3809</inkml:trace>
  <inkml:trace contextRef="#ctx0" brushRef="#br3">18536 3944 9828,'0'0'2370,"0"0"-1730,5-33 1233,3 21-641,1 1-383,-1 0-113,4-1 0,-4 8-287,3-3-33,-2 5-48,-1 0-160,-4 2-64,1 0-96,-2 0-48,0 7 32,-1 1-32,-2 6 80,0 2-48,0 4 32,0 3 16,-5-1 272,2 3-31,-2-3-193,1 3-32,1-3 0,-2-1 32,2-1-16,-3-2 128,0-2 0,1-1 0,0-3-144,2-1-32,-3-4 0,3-1-80,0-3 48,1 1-32,2-4 48,0 0-16,0-4 32,0-3-48,5-2-16,0-2-32,-1-1 48,4 4 0,0 1-16,1 0 32,2 2-64,1 4 80,4 1-16,-2 0 48,-2 0-160,4 4 80,-1 5-16,-1-2 0,-2 1-16,-1-3 16,-1 2 48,0-5-48,-2 0 16,0 1 16,-6-3 32,2 0 0,-1-3-32,-3-1-160,0-3-592,0-2-497,0-2-1312,-3-1-3121</inkml:trace>
  <inkml:trace contextRef="#ctx0" brushRef="#br3">19066 4077 11941,'0'0'1121,"0"0"-961,0 0 704,0 0 737,0 0-240,0 0-129,5-18-527,-11 18-321,-2 0-176,-3 0-96,-1 4 0,-1 3 0,-2 4-32,3 1-48,-5 1 80,4 1 16,4 3 0,3-1-16,6 2-16,0-4-64,7-1 16,6-4 0,2-4-32,7-5 1,1-7 15,0-8 32,4-11-160,-2-2-33,-5-8 145,0-3-16,-3 1 48,-3-5 33,-8 5-49,-3-5-145,-3 5 65,0 6-64,0 1 80,-3 11-16,3 4 32,-4 7 32,4 7-16,0 2-32,0 9-144,0 11 112,0 7 160,0 11 96,0 2-96,3 3 97,-2-2-81,5-3 32,-4-2-144,1-9 16,-1-7-48,-2-1 32,0-8 16,0-2-48,0-7 48,0-2-96,0 0-497,3-11-1424,0-5-3009</inkml:trace>
  <inkml:trace contextRef="#ctx0" brushRef="#br3">19344 4129 5426,'0'0'3618,"0"0"-2097,0 0 96,0 0 95,0 0-47,0 0-304,-20 34-273,18-26-255,-1-3-273,3 2-160,0-5-208,0-2-48,3 0 128,5-2 321,-2-10 31,7-1-432,-3-5-112,0-2-32,2 0-16,-4-3 16,3 3-32,-5 2 0,0-1 16,-1 6 0,-2 6-16,2 7-32,-4 0-32,-1 12-32,0 6 96,3 2 48,-3 5-16,3-3-32,4-3 0,-1-4 0,1-3-32,6-8 48,-1-4-64,2 0 80,-1-11 16,2-1-48,2-3 0,-4-4 0,2 2 0,2-2 0,-4 4 16,-1-1-80,-1 5-96,-2 6-80,2 5 64,-3 0 16,-1 16 80,0 0 32,-1 6 16,0 3 32,2 2-16,0-4 0,2-8-16,0 1 48,2-12-32,1-4-48,-1-4-1249,-1-12-2977,-5-6-5650</inkml:trace>
  <inkml:trace contextRef="#ctx0" brushRef="#br3">20240 3763 11525,'0'0'1601,"0"0"-1153,0 0 337,0 0 495,0 0-319,0 0-321,-16-13-400,16 26-192,0 7 320,0 5 609,0 7-193,0 4-208,0 2-176,0-7-95,0 1-81,0-7-112,0-5-80,0-9 16,0 1 176,0-8 192,0 0-144,0-4 0,0 0-32,3 0 17,-1-6 31,2-3-192,4-3-64,5 1-16,-3-5 16,0 8-64,1 1 80,-4 2-96,0 5-64,-1 0-64,-5 12 112,4 1 64,1 1 0,2 1-16,1 1 0,4 0 16,4-7-16,3-2 80,3-6-48,-1-1 48,3-4 0,-2-5 48,-1-2 0,-2-5-80,0 5-16,-3-5-16,-6 5 16,1-5 0,-4 3 48,-3-1-32,-5 3-32,0-2-16,-3 1 16,-4 5-16,-5-1-32,1 1 0,-1 4-16,2 1 64,3 2-80,2 5 64,-1 6-80,6 2 16,0 5 48,0 5 80,6-3-16,3 5-48,1-3 0,2-4-16,2 1 32,0-6-32,4-9 16,1-4 16,7-4 16,-7-9-705,4-6-1104,-1-8-1168,-7-8-2369</inkml:trace>
  <inkml:trace contextRef="#ctx0" brushRef="#br3">20882 3999 19289,'0'0'560,"0"0"-432,0 0 64,0 0 144,0 0 49,0 0 511,4 12-752,4-31-960,0-5-2002,-5-12-3408</inkml:trace>
  <inkml:trace contextRef="#ctx0" brushRef="#br3">20909 3581 18729,'0'0'704,"0"0"-784,0 31 48,2-15 32,6 2 32,-2-2-608,0-5-1105,-3-4-3233</inkml:trace>
  <inkml:trace contextRef="#ctx0" brushRef="#br3">21080 3949 12406,'0'0'4306,"0"0"-3842,0 0-400,0 0 144,0 0 176,0 0 497,19 4-561,-12-2-208,-2-2-32,1 0 16,-4 0 16,-2 0-32,0-4 32,0-1-32,0-3-16,0 1 32,-5-5-80,0 4-32,1 1 16,1-2 16,0 6-32,3-1 48,-2 1-48,2 2 16,-3 1-48,3 0 32,-2 4-16,2 0 48,-3 1 16,0 2-16,3 0 0,0-3-16,-1 0 16,-2-1-16,3 1 48,0 1-80,0-5 48,-2 4-16,2 3 16,0-3-16,-3 3-16,0 2 48,1-2-32,2 0 16,-3-1-48,3 1 48,0-4-32,0 1 48,0-4 32,8 0-16,0 0 64,1-4 0,3-3-64,1-5-32,-2 4 0,-4-4-16,0 5-32,0-1 16,-1 3 16,-6 3 16,0 2-16,0 0 48,0 0-128,0 8 64,-6 2 48,5 3-16,-5 3 32,-1 2-64,1 2 0,1 0 0,1 3 48,-1 4-48,-1-3 80,0 2-16,0-4 32,-1-2 0,1-2 81,5-4-65,-4-3 16,-1-7 16,4 1 112,-4-3-16,1-2-64,4-2-32,-2-11-96,3-6-128,0-5-1297,4-10-2256,4-9-6244</inkml:trace>
  <inkml:trace contextRef="#ctx0" brushRef="#br3">21306 3666 15303,'0'0'3698,"0"0"-3618,-20 32-96,14-14 352,6-2 304,-3 4 16,3-2 49,0 2-273,0 0-320,3 0-32,-3-1 0,0-1-32,0-2-16,0-3 16,0 1 16,0-6-16,0 4 16,0-8 0,0 3-16,5-3 48,-1-4 0,6 0 32,-3 0-15,1 0-81,3 0-16,-6 0-16,-4 0 0,5 0-32,-6 0 0,0 5-49,0 2 65,2-3-112,-2 5-48,5-2-656,-2 0-305,7 0-335,-3-3-1073,-1 0-369,-5-4-815</inkml:trace>
  <inkml:trace contextRef="#ctx0" brushRef="#br3">21486 3891 11061,'0'0'3266,"0"0"-2306,0 0-272,0 0 785,0 0-561,0 0-239,-1-31 47,5 28-160,6 3-224,-3 0-159,6 0 111,-1 0-112,1 0-48,2 0-128,2 3 80,2-3-112,-5 0-464,1 0-689,2 0-1648,-4 0-2418</inkml:trace>
  <inkml:trace contextRef="#ctx0" brushRef="#br3">21576 3685 5218,'0'0'160,"0"0"1313,0 0-64,0 0-49,0 0 273,0 0-256,0-26-209,-5 29-175,4 8-97,-5 2 209,1 3-17,0 5-223,1-1-193,1 4-272,0 2-176,3 1-80,0 0-32,0 0-48,0-1-32,0-1 32,0 0-64,0-3 48,0-2-16,0-1 16,0-4-16,0-1-64,0-3 48,0-2-80,0-4-192,0-1-592,3 1-721,0-5-960,-3 0-1137,0-5-6226</inkml:trace>
  <inkml:trace contextRef="#ctx0" brushRef="#br3">22029 3811 15175,'0'0'1841,"43"-9"-1537,-23 5-240,-1 4 640,1 0-304,-1 0-271,-5 0-113,-7 4-16,1-1-1169,-3-1-2096,-2-2-2802</inkml:trace>
  <inkml:trace contextRef="#ctx0" brushRef="#br3">22074 3945 12022,'0'0'3553,"0"0"-3201,43 5-224,-18-5-64,0-2 48,4-1 65,-6-1 511,-1 4-624,-6 0-1137,-1-3-2496,-7-1-8837</inkml:trace>
  <inkml:trace contextRef="#ctx0" brushRef="#br3">22889 3597 11413,'0'0'2081,"0"0"-752,0 0 95,0 0-1023,0 0-65,-37 38 400,22-15 0,-1-3-383,7 2-193,1-4-48,6-2-32,2-3-48,0-1-48,10-5 48,2 1-48,4-3-32,-2 2-112,1 0 80,-3 4 0,1 2 0,-2 3-16,-7 2-17,-1 2 97,-3 0-32,0-1 32,-10-2 48,0-3-32,-2-1 16,-2-6 49,2 0-17,2-3-16,1-4 32,-5 0-64,8 0 16,0-4-96,1-5-1041,3-5-1376,2-1-2001</inkml:trace>
  <inkml:trace contextRef="#ctx0" brushRef="#br3">22860 3599 8628,'0'0'2865,"0"0"-1952,0 0-417,0 0 176,0 0 417,29 9 223,-6-9-287,4 0-209,4-3-128,1-3-271,-5-1-129,1-2-208,-5 7-32,-9-3-352,-6 5-1025,-4 0-1152,-4 0-1809,-4 0-6227</inkml:trace>
  <inkml:trace contextRef="#ctx0" brushRef="#br3">23359 3682 15623,'0'0'1217,"0"0"-1121,-34 0 16,14 0 592,0 4-160,-4 3-255,4 2-49,3 1-224,2 1 48,2 2-48,9 1 16,2-1-64,2-2 32,6 3 0,13-1 0,1-1-16,2-1 48,1 0-16,-1 5 32,-2 0-32,-5 0 0,-5 4 0,-6-5-16,-4 4 48,-1-4-64,-7 1 112,-3-7-80,-1-2 80,-1-5-32,1-2 128,3 0-96,-2-2-16,1-7-96,0-1 16,3-1-176,1-2-865,2-1-1136,2-3-1856,2-2-3891</inkml:trace>
  <inkml:trace contextRef="#ctx0" brushRef="#br3">23274 3642 6035,'0'0'6131,"0"0"-5539,0 0-192,0 0 1057,0 0 191,32 9-111,-12-16-480,8-5-673,0-1-288,-1 2 0,-1 0-80,-7 6-16,-4-2-1073,-3 5-1840,-4 0-1009,-5 2-6418</inkml:trace>
  <inkml:trace contextRef="#ctx0" brushRef="#br3">23571 3673 13894,'0'0'1489,"0"0"-1537,33 5 208,-16-5 977,3 0 575,-4 0-927,1 0-385,-5 2-272,1 3-64,-7 3-64,-5 1 16,-1 5-32,0 2 96,-7 2-80,-3 2 64,1 4-64,-4 2 80,3-2-80,-3 3 128,4-7-96,1 0 176,0-4-96,1-2 64,4-10-144,3 3 129,-2-7 31,2 0-48,0 0-48,0 0-64,2-4 64,1-3-96,6 0 0,-1 3-112,4-1-32,-4 1 128,4 4 0,1 0-16,-1 0 16,1 0 48,-3 0-32,3 0 0,-1 2 32,1 0 0,-1 0 0,-1 1 48,-5-3-48,2 2-32,-2 0 16,0-2-48,-3 0 64,0 0-192,-1 0-385,3 0-447,-2-2-753,1-5-1616,-1-4-3571</inkml:trace>
  <inkml:trace contextRef="#ctx0" brushRef="#br3">24036 3739 19433,'0'0'656,"0"0"-416,0 0-208,-34-32 64,22 32-128,1 0 96,2 9 16,1 4 48,3 3-80,-1 2-15,6 0-1,0 2 32,3-4-32,7-3-32,2-3 48,2-3 0,3-5-16,0-2 0,3-5 48,0-11-96,-3 1-16,-1-8-16,-4 3 0,-7-3 16,-2-1-48,-3 6-81,-11-1-63,-1 6 224,-2 6-48,-6 7-16,-4 0-48,4 12-224,0 6 16,3 2 144,5 0-881,7-4-2544,0-5-6164</inkml:trace>
  <inkml:trace contextRef="#ctx0" brushRef="#br3">24471 3802 5282,'0'0'4739,"0"0"-3875,0 0-272,0 0 657,-15 39-161,15-31 97,-5-1-177,5-2-351,-2-1-33,2-1-48,0-3-96,0 0 385,0-3 15,0-6-224,5-2-495,4-5-97,4-2-80,2-2 16,2-3 32,-1 3-16,-1 2 0,-5 7-16,0 2 16,-3 9-48,-7 0-16,3 11-16,-3 5 48,0 7 144,3 1-16,-3 1-16,1 0-32,4-8-64,3-3 48,-2-2 0,0-8-16,7-4 80,-6 0 80,6-11 144,-1-3-32,-1-1-224,-2-4 0,2-1-32,-3-2-16,-2 2 0,5-3-32,-2 7-16,-1-2 0,3 7 16,1 2-96,2 9 48,5 0-32,1 3 80,-1 5-32,7 8 16,-4 0 80,1-1-64,-1 1 32,-5-2-16,1-3 16,-4-2 0,-6-5-32,-3 1 32,-2-5 0,0 0 0,-3 0 64,0-2-112,-6-3-768,1-4-1121,-3 2-832,2-4-2161</inkml:trace>
  <inkml:trace contextRef="#ctx0" brushRef="#br3">17832 4863 13398,'0'0'3026,"0"0"-1666,0 0-1200,0 0-160,0 0 224,-28 28 32,16 2 497,-1 6 287,2 7-319,5-1-321,3 1-32,3-5-96,8-2-160,4-6-80,5-10 16,7-4 0,-3-9-32,4-3 32,1-4-32,-1-4 48,-3-8-32,-2-1-64,-3-3 128,-1 0-80,-4 0-48,-1 3-160,-2 2-176,-1 2 0,0 6 176,-2 3 144,2 7-48,3 5 80,-2 3 32,6 1 16,1 0 0,2-5 80,3-2 0,2-7-48,-1-2 64,1-4 48,-1-10-80,-2-2 80,-5-2-96,-2-2 32,-3 0 128,-3-3 16,-1-1-144,-5 1-15,4 3-81,-5-2 0,0-1 16,0 3 0,-1-3-48,-7 0 0,0 1-80,0 0 15,-1 1-15,-2 1-64,2 4 112,1 3-64,0 6-16,7 3 32,-2 4-80,3 4-656,0 8-561,0 3-544,3 4-2289,3-2-7587</inkml:trace>
  <inkml:trace contextRef="#ctx0" brushRef="#br3">18547 5011 6979,'0'0'2769,"0"0"-463,0 0-770,0 0 33,-33 16-112,18-5-49,-2 7-223,0 2-289,1 0-95,4 3-177,9-7-224,3-1-240,3-3-96,9-8 0,5-4 0,2 0 0,1-11-32,-2-5-32,-2-2-64,-1-4 16,-5 1 16,-4 1 64,-1 0-32,-5 4 0,0 8 32,0 1-16,-5 7-48,-1 0 16,1 4-16,0 10 32,1 3 48,1 2 16,0 1 16,3-2-64,0-2-32,6-3 32,0-4-16,0-4 16,4-5-176,0 0-464,0-7-497,-1-9-1376,-1-2-2849</inkml:trace>
  <inkml:trace contextRef="#ctx0" brushRef="#br3">18770 5130 13078,'0'0'4786,"0"0"-4674,0 0-96,0 0 1457,0 0 480,0 0-865,17 16-271,-15-16-177,4-4-160,-5-1 128,4-4-79,-5 0-305,0 0-112,0-5-80,0 3 48,0-5-32,0 3 0,0-1 0,0-1-16,0-4-16,0 2-16,0-1 16,0 2 0,0 0 32,0 0-144,3 5 96,2 4-32,6 1 0,-2 1 16,3 3-48,4-1 32,-1 2 0,2 1 16,-1 0-32,-4 0 80,1 0-64,-6 0 0,0 0-464,-7 0-513,0 0-367,0 0 47,-5 0-208,-3 0-1328,-1 1-2626,1 2-6306</inkml:trace>
  <inkml:trace contextRef="#ctx0" brushRef="#br3">19111 5014 16824,'0'0'688,"0"0"-752,-12 28 176,5-12 945,1-2 111,5-1 129,-2 1-641,3-3-368,0-2-32,0-5 144,4-4 49,2 0-49,1 0-16,0-8 176,1-2-240,5-3-48,-3-3 1,3 1-129,-1-4-48,2-1-16,2 0 32,1 2 128,-5-2-16,1 4-32,0-2-16,-6 5 0,-1 1 112,-1 5 113,-4 3 47,2 4-208,-3 0-208,3 4-80,-3 5 32,5 1 64,-4 1-32,7-2 48,-2 2-48,1-4 16,5-3 0,-1 1-64,1-5 80,4 0-16,-2 0 48,1-5-96,1-2 96,-2-1-64,1-4-32,-2 1 0,2 0 32,-1-1-128,-2 4 48,2 1 32,-1 4-16,1 3 32,4 7-64,-4 9 96,6 2 0,1 5 32,-1-3 48,2 2-80,4-1-32,0-8 0,-1-2-16,1-4 64,-4-3 0,1-1-48,-9-3-64,-3 0-592,-9 0-657,-2-3-896,-13-4-1393,-7-1-4641</inkml:trace>
  <inkml:trace contextRef="#ctx0" brushRef="#br0">5818 2937 8788,'0'0'6675,"0"0"-4978,0 0-1121,0 0 176,0 0-319,-30-1-337,15 9-16,-1 5-64,2 1-16,4 2 32,0-5-48,3 5 16,7-5-32,0 1 0,1-1-48,10 2-112,4-2-81,-1 1 129,7-1 80,-4 0-48,1 1 128,-4 3-16,-3-1-48,-6-1-16,-2 3 16,-3-3 16,-3 3 16,-7-5 48,-2 1-16,-4-1 16,4-2-16,-3-2 32,-2-3-48,1 0-16,-1-1-48,5-3-512,1 0-929,1-7-592,3-2-1696,2-6-2946</inkml:trace>
  <inkml:trace contextRef="#ctx0" brushRef="#br0">5793 2901 1825,'0'0'9828,"0"0"-7683,0 0-1232,0 0 447,0 0-47,0 0-321,30-4-335,-15 4-273,7-2 112,1 0-144,2-1-112,0-1-160,-2 1-32,-6-1-48,3 2-96,-8 2-720,-2-3-657,-2 3-1072,-4 0-928,-4 0-1618,0 0 1314</inkml:trace>
  <inkml:trace contextRef="#ctx0" brushRef="#br0">6116 3004 8724,'0'0'3458,"0"0"-2002,-36 43-287,23-23 383,6 0-559,-1 3-161,6-3-335,2-2-257,0 2-128,8-1-48,0-4 48,1-3-80,-1-4 64,4-3-96,1-5 96,-1 0-64,1-9-32,-1-2-48,4-8 32,-4 2-32,-3-4-128,2-1 128,-3-1 0,-7 1 80,2-1-32,-3 3 0,0-3 0,-4 5 48,-4 1-48,3 3 32,-2 1 16,-4 6 0,3-2 0,2 5-32,0 4 32,-4 0-48,3 0 0,-1 1-64,-1 6 48,4 5-32,-1-4-144,1 1-945,3 1-720,2-3-1408,0-3-1857,0-2 880</inkml:trace>
  <inkml:trace contextRef="#ctx0" brushRef="#br0">6415 2997 11909,'0'0'1697,"0"0"-1425,-37 32 385,19-14 431,6-1-111,-3 2-257,2 1-208,5-2-272,4 0-96,1-3-80,3-1-32,0-5-32,7-2 64,4-4 0,2-3-48,1 0 32,1-6-32,2-2-64,2-6-32,-5-1 16,-2-4-16,-1-1-32,-2 2-64,-4-6 128,-2 3 80,-3-1-32,0 1 16,-5 4 16,1 1-16,-7 5 80,3 4-16,-4 2 0,-1 3-96,1 2 16,-2 2-32,0 5 0,2 2 0,5 0-16,-3 0-240,5 3-896,2-4-657,3-3-592,0-1-1201,0-1-1488</inkml:trace>
  <inkml:trace contextRef="#ctx0" brushRef="#br0">7747 2897 2673,'0'0'8340,"0"0"-5539,0 0-1920,0 0 223,-37-2 241,17 11-561,-4 0-368,0 2-175,2 2-81,-1 1 0,6-1-16,4 1 16,5 2-112,8-3 0,8 5-48,9-2 32,8 0 0,5 2 16,2-2 0,1 1-16,-1-1 0,-9 0-32,-7-2 16,-7 1-32,-6-3-16,-3-1 48,-6-2-16,-11 2 48,0-4-48,-3-1 80,0-1 64,-5 0 80,5-1-112,0-4-96,3 0 16,1 0-32,4 0-32,4 0-64,3 0-80,2 0-272,3 0-737,6-3-1840,4-1-2017,5-3-2802</inkml:trace>
  <inkml:trace contextRef="#ctx0" brushRef="#br0">7969 3160 16712,'0'0'1136,"0"0"-1072,0 0 64,0 0 433,0 0 175,-22 36-192,27-24-112,2-1-240,6 2-128,2-3 16,-2-4-96,1-4 64,-2-2-32,-4 0-32,0-8 48,-1-4-32,-4-2 16,-1-1-80,-2-5 16,0 1-320,0-1 0,0 4-48,0 1-192,-2-1 287,2 9 337,-3 3-16,3 1-16,0 3-128,0 7-208,0 2 240,5 5-272,0-3-2129,2-2-3490</inkml:trace>
  <inkml:trace contextRef="#ctx0" brushRef="#br0">8242 3259 12678,'0'0'3137,"0"0"-3185,0 0 96,0 0 16,0 34 368,0-34 753,7 0 64,1-4-545,0-8-208,1-2-144,4-6 113,-1-2 79,0-5-288,1-2-96,-1-1 16,-1 1-16,-3 7-112,-4 2 32,1 6 0,-5 5 16,0 5 16,0 1-64,3 3-16,-1 0-112,-2 9-64,3 2 48,1 3 96,1-3-736,6 1-817,1-4-1616,1-8-3362</inkml:trace>
  <inkml:trace contextRef="#ctx0" brushRef="#br0">8581 3111 18953,'0'0'1921,"0"0"-1857,0 0 96,48 0 160,-20-7 560,5 2-79,1 1-225,1-3-96,6 3-272,-7-3-112,-3 5-64,-5-3 32,-7 3-112,-7 2 96,-4-3-96,-8 3 16,0 0-32,-6 0-112,-4 3 128,-2 1 48,-3 3 16,-1 2 32,4 2 112,5 5-48,1-2-16,5 2-16,1-1 0,1 1-32,5 0 32,4-3-16,2-3 0,1-2 49,-1-8-81,0 0 96,1 0-96,-1-7 64,-4-1-80,0-4 0,-5 1 32,-2-2 0,-1-1 0,0 5-112,0 0 48,-1 2-16,-2 3 64,0 1-48,1 3 0,2 3-80,0 6 32,-3 0 0,3 2 96,0 5 0,0-1-32,0 1 48,3-2-80,5-3 64,1 1 0,-1-6-32,4-4 16,-2-2 32,3 0 16,0-7-32,1-6-16,1-2-32,1-2 48,-2 0-48,1 1-16,1 0 16,-7 5 16,2-1 16,-5 6-16,-3-1 32,0 2-48,-3 1 64,0-1-16,0 5 64,0-2-96,0 0 48,0 2-64,0 0-16,0 0-64,0 0 0,-6 0-32,5 4 48,-7 5 80,3 1-80,-3-2 80,4 4 0,-2 1-16,4 1-16,-1-3 32,1 1-32,2 1 64,0-2-48,0 0-32,5-4 64,0 2-113,2-2 81,6-3 48,2-4-16,-1 0-32,2 0-48,4-7-80,-3-4-80,3 2 80,3-6 32,-4 3 80,4-3 0,-3-1 32,1-2-32,-4 2 48,0 0-32,-2 0 32,-2 1 0,-6-1-32,1 5 80,-3-3-96,-5 1 64,0 4-48,0-1 0,-3 2-64,-2 3 0,-3-2 48,1 7-32,0 0 16,0 3-64,-4 6 96,1 6-32,6 1 32,-4 4 96,5 3-16,1-1 112,2-1-112,5-1-16,9-5 32,6-1 32,3-9-48,5-3 16,-1-2-16,1 0-48,-1-9-240,-5-3-512,-3 2-1041,-7-4-1392,-7 1-3202,-5-1-1329</inkml:trace>
  <inkml:trace contextRef="#ctx0" brushRef="#br0">8800 2843 14006,'0'0'6932,"0"0"-6532,0-36-352,-11 29 80,-2 0-32,-2 7 112,-2-4 32,-3 4-128,0 0-112,-2 4 16,5 5-16,-2 1 0,7 1-16,4 5-48,2-1-16,3 5 16,0 7 80,3 5-48,0 2 32,0 4 48,6 2-16,-5 3 16,4 0 160,-2 0 240,2-5-159,-2-4 111,2-3 32,-1-6-224,-1-7-160,0-2 16,-1-9-48,1-5 32,-1-2-64,-2-5 0,0-8-576,0-5-1665,0-5-1649,-7-6-3089,-3-3-1681</inkml:trace>
  <inkml:trace contextRef="#ctx0" brushRef="#br0">6570 3201 6627,'0'0'1041,"0"0"-433,0 0 48,0 0 289,0 0 351,0 0 193,8 4-289,-8-4-159,4-2-65,-4-3-111,6-4-257,-1 1-256,3-8-64,-4 2 64,6 1-79,-2-3 15,2 5 96,-5-3 16,3 5-16,-4 0-48,4 5-144,-3 1-176,3 3 16,-4 0-80,1 3 80,3 6-80,-4 6 80,4-3-48,0 3-16,-4 1 64,4-4-64,-3-4 64,3-1-96,-1-2 80,-2-5-64,3 0 80,-1-7-48,-2-5 32,3-1-32,-3-3 16,-1 1 16,2-1-32,-4 2 32,1 3-32,-1 2 64,1 5-48,0 1 16,-2 3-32,2 3-16,5 4 48,-3 6 32,3 5-32,-4 2 0,4 3 16,0 1-32,1-1 16,-1-5 16,0-5-16,1-1-48,-1-12-64,-1 0-656,1-16-1169,-3-7-3217,3-6-7652</inkml:trace>
  <inkml:trace contextRef="#ctx0" brushRef="#br0">7046 2873 11429,'0'0'3682,"0"0"-3442,4 39 416,-1-19 545,-3 7-257,0 2-223,0 2-65,0 1-112,0 1-320,0-3-128,-3-3 48,3-4 32,0-8-95,0-3-33,0-3 32,0-9-80,0 0 96,5 0 144,0-12 144,2-3-304,4-1-16,2-2-64,-1 2-16,1 3 16,-4 3-64,3 6 64,-1 4-48,-3 2-16,-4 11-16,4 3 64,-3 2 0,0 3 16,-1 1 48,-1-3-48,0-4 32,-1-2-48,-2-1-16,0-8 0,-2 3 32,-8-7-32,-3 3 64,1-2-16,-4-1-32,2 0 112,2 0 240,1 0-64,2 0-240,3 0-16,4-4-32,2 0-288,0-3-961,0-6-2720,0-4-7925</inkml:trace>
  <inkml:trace contextRef="#ctx0" brushRef="#br0">4698 3371 4802,'0'0'801,"0"0"2720,0 0-2833,0 0 321,0-29 624,-2 29-81,-1 2-655,-1 11-289,-9 8 481,-2 6 415,-7 4-31,-1 7-401,-4-2-383,0 0-97,6-4-32,1-7-320,8-5-144,1-6-112,6-8 64,5-6-48,0-2-32,3-14-352,5-2-384,0-9-305,-2-7 369,5-2 400,-3 0 48,-4-2-304,4 7-129,-3 1 193,3 8 464,1 4 112,2 6 32,6 8 48,3 4 112,5 4 353,4 12 63,4 4 240,-1 5-223,-1 0-241,-1 2-336,-10-4-112,0-3 16,-3-7-16,-6 1-48,-5-7 16,-3-3-480,0-2-1121,-3-2-800,-3-2-1505</inkml:trace>
  <inkml:trace contextRef="#ctx0" brushRef="#br0">4079 3751 4434,'0'0'6291,"0"0"-3234,0 0-1408,0 0-576,0 0-305,0 0-256,0-7-272,0 25-128,0 5 176,0 6 465,2 5-113,1 0-240,5-3-304,-4-8-32,6-3 0,1-13-48,1-3-64,2-4 0,1-11-64,1-5-368,-4-7-144,-2 1 31,-3-3 369,-2 3 144,-2-5 48,0 6 0,-3 1-64,0 5-16,0 5 16,0 6 128,0 4 0,0 18-48,0 9 192,-6 9 721,0 11-49,-5 3-240,2 4-271,-4-5-65,6-1-224,-1-10-96,5-7 48,-2-8-48,2-7 32,3-8 0,0-5-289,0-6-623,0-8-417,3-9-2800,-3-7-7445</inkml:trace>
  <inkml:trace contextRef="#ctx0" brushRef="#br3">17034 4897 496,'0'0'4626,"0"0"-4578,0 0 1841,0 0 496,0 0-864,0 0 224,-5 7-321,5-5-191,-2-2-128,2 0-113,0 0 113,10-7-81,5-11-432,7-6-400,6-8-160,4-6 0,6-5-16,-3 0 16,-1-2-64,-6 5-112,-5 4-208,-4 7-208,-8 6-192,-6 5-145,-5 11-95,0 5-1,-3 2-1152,-10 9-1136,1 7-3859</inkml:trace>
  <inkml:trace contextRef="#ctx0" brushRef="#br3">17172 4636 10149,'0'0'1424,"0"0"-367,0 0-1,-8-31-303,8 19-97,0 4-112,8-4-224,-1-2-128,6 1-48,-1 2-112,1 0-32,4-3 48,-5 7-15,2-1 79,-2 5 96,1 3-48,1 3-64,-2 10 64,1 3 16,-3 2 48,0 2-48,2 0-80,-6-2 0,0-2-112,-2-3 16,0-3 16,-4-4-32,0-1-176,0-1-960,0-4-1282,-1-2-2128</inkml:trace>
  <inkml:trace contextRef="#ctx0" brushRef="#br3">15022 5527 5330,'0'0'32,"0"0"1665,0 0-96,0 0-929,0 0-111,0 0 303,-20 0 128,20 0 49,0 0-65,0 0-111,-1 0-161,-3 0-272,4 0-144,-1 0-16,1 0-63,0 0 15,0 0 32,0 0-32,0 0-32,1 0-112,10 0 96,-1 5 112,5-1 288,2-1-223,3 1-241,0 0-80,2 1 16,-3-3-32,-2 3-16,-5-1 16,1-4 0,-3 3-16,-3 1 32,-1-4-16,-5 0-32,4 0 48,-2 0-16,0 0-80,-1 0 64,1 0-256,-2-3-177,-1 2-191,0-2-176,0-1-721,0 1-1312,0-1-3602</inkml:trace>
  <inkml:trace contextRef="#ctx0" brushRef="#br3">15221 5466 13254,'0'0'1201,"0"0"-993,0 0 416,0 0 304,0 0-351,0 0-81,-7 27-80,21-22-128,-1-3-144,-1 3-48,2-1-96,-6 3 32,0-3-16,-5 5-48,-3 1 48,-6 3 16,-8-2 48,-5 5-48,0-1 177,-1-1 303,5 2 16,-1-7-192,9 2-144,5-4-112,2 0-80,5-5 0,5-2-416,3 0-1137,-1-9-2064,1-2-3154</inkml:trace>
  <inkml:trace contextRef="#ctx0" brushRef="#br0">7260 6165 9620,'0'0'7764,"-28"43"-7572,11-13-96,0 3 897,-2-2-545,2 1-304,0-3-80,2 1-32,-1-6-16,4-1-48,-1-7-769,4-5-1327,-2-7-2963,2-4-4433</inkml:trace>
  <inkml:trace contextRef="#ctx0" brushRef="#br0">7105 6289 14919,'2'31'576,"1"1"-432,1-1 32,4 1 0,3-7-144,-2-5 16,0-7-32,5-3-48,-4-3-464,-1-7-432,-1 0-49,-2-6-3105,-4-7-3649</inkml:trace>
  <inkml:trace contextRef="#ctx0" brushRef="#br0">8182 5525 18825,'0'0'2081,"0"0"-1601,-31-18 240,20 18 593,6 0-465,2 0-224,2 0 1,1 0-369,4 0-160,12 0-96,1 7 0,5 1 0,6 1 16,0 5-80,-4-3-208,-3 7-257,-4 0 305,-10 5 48,-7-1-16,-4 3 144,-16 2 80,-5 0 16,-6 3 48,-2-3 545,-1-3 207,6-4 48,3-2-191,8-5-337,5-3-224,6-6-128,6-4-32,0 0-96,3-2-288,5-7-929,4-7-1712,-3-2-1393,2-2-4546</inkml:trace>
  <inkml:trace contextRef="#ctx0" brushRef="#br0">5549 8064 9700,'0'0'3506,"0"0"-1345,0 0-1104,0 0 415,0 0 33,0 0-433,7-27-143,-3 18-641,-4-4-128,0 1-112,0-3 48,0 3 80,0-4 0,0 5-32,-5 0-96,-3 2 96,-3 2 48,-3 7-47,-4 0-145,-4 0 16,-3 16-16,-6 6-16,-6 7 16,-3 10 80,-5 9-16,0 5 16,6 8 352,0 0 16,13 2 16,6-1-64,12-3-95,8-5-1,5-9-64,12-5-48,1-10-80,7-6-80,5-10 0,5-5 0,-1-9-32,2 0 16,4 0 0,-7-7-224,-4 3-352,-4-1-273,-8 3 161,-6 2 64,-6 0-209,-5 2-319,0 3 127,-5 2 145,-3-3-769,0-4-1728,1 0-2034,2 0-3537</inkml:trace>
  <inkml:trace contextRef="#ctx0" brushRef="#br0">5772 8527 13750,'0'0'4738,"0"0"-4209,0 0 447,0 0 641,-12-28-993,7 28-336,-1 1-32,-1 6-160,1 6-64,5 1 49,1 2-17,0 0 16,4-5-64,6 0-48,1-4 80,-2-5-48,3-2 48,-4-2 96,3-9-80,-7-3 16,1-2-80,-2-4 48,-3 5 0,0-4-32,-8 2 0,1 3-32,-6 1-16,2 3 16,2 6 0,0-1 0,-2 5-16,3 0-160,-1 5-241,4 6-111,-2 1-192,2 1-513,2 2-1088,0-1-864,1-1-1681,2-1-3218</inkml:trace>
  <inkml:trace contextRef="#ctx0" brushRef="#br0">5916 8566 15047,'0'0'1809,"0"0"-1665,0 0 1184,0 0 129,0 0-737,0 0-191,19 2-113,-10-9-224,2-2 32,-2-2-128,7 0 48,-7-1-64,3-1 288,-1 2 81,-3 4 63,-3 3 48,-4-1-32,5 5-224,-6 0-288,2 9 48,1 1 145,-3 3-1,5-2-128,-1 0 16,-1 2-80,2-6-48,0 0-384,-5-2-337,3-1-239,0-4-433,-2 0-512,3 0-688,0-7-785,4-6-1888,4-5-961</inkml:trace>
  <inkml:trace contextRef="#ctx0" brushRef="#br0">6336 8215 6323,'0'0'5682,"0"0"-4977,0-34 479,0 25 513,0 0-688,6 2-177,-1 5-240,-3 2-192,4 0-239,-5 11 15,-1 5 272,3 5 368,-3 6-224,0 6 65,0 1 239,0 4-47,0-2-17,0 0-112,0-2-272,0-4-175,0-6 95,0-4 16,0-4-48,2-5-80,-2-2-192,0-2 0,0-3-80,0 1 16,0 0-48,-2-1-144,2 0-320,-3 1-545,2 2-319,-2-3-433,3-4-1200,0 0-2402</inkml:trace>
  <inkml:trace contextRef="#ctx0" brushRef="#br0">6173 8467 10629,'0'0'6467,"0"0"-6291,0 0 32,36 3 1633,-13-10-352,4 0-657,-4-2-96,5-1-272,-6 2-287,-2 3-65,-8 1-128,-1 1-321,-5 1-1103,-6 0-1474,3 2-3376</inkml:trace>
  <inkml:trace contextRef="#ctx0" brushRef="#br0">6544 8478 10837,'0'0'8164,"0"0"-8036,0 0-48,0 0 816,0 0-320,31 16-143,-25-16-513,-6-7-2033,0-4-3650</inkml:trace>
  <inkml:trace contextRef="#ctx0" brushRef="#br0">6575 8231 20505,'0'0'1345,"0"0"-1441,0 0 32,0 0 16,0 0 80,0 0-1169,34 22-2080,-29-17-13063</inkml:trace>
  <inkml:trace contextRef="#ctx0" brushRef="#br0">6691 8498 12454,'0'0'1184,"0"0"449,0 0 1472,0 0-1472,31-15-512,-21 6-305,0-1-16,-3 2-143,3 3-113,-2-2-128,-3 3 0,3-1 33,-4 5-65,1-2-48,-2 2-96,2 0-128,2 0-80,-2 7 32,0 0 0,2 0 0,1 2-48,-3-1 64,0-1-80,1 2 0,-2-5-16,1-1-416,-2-3-1089,-1 0-1104,-2-3-1073,0-7-4994</inkml:trace>
  <inkml:trace contextRef="#ctx0" brushRef="#br0">7046 8422 5010,'0'0'3602,"0"0"-705,0 0-992,0 0-288,0 0-224,0 0-449,6-2-352,-9 11 209,-1 2 47,1 3-48,0-1-207,3 3 15,0-5-208,3 2-48,7-2-128,4-4 48,2 0-159,6-2 31,-4-5-80,2 0 48,-3-7-64,1-2-64,-6-2 64,-1-2-384,-5-1 320,2-2-113,-5-2-15,-3 2 32,0 0-64,0 5 32,0-2 48,-3 6 64,1 2 0,-1 1-16,3 4-64,0 0-240,0 0-368,0 0-385,0 0-384,0 0-255,0 0-401,3 0 192,-1 4 752,-2-4-768,3 3-672,-3-1-704,4 2 2912</inkml:trace>
  <inkml:trace contextRef="#ctx0" brushRef="#br0">7471 8443 9316,'0'0'6483,"0"0"-5442,0 0 191,0 0 465,0 0-833,0 0-623,0 0 95,-5 20 512,5-4-208,0 0-432,0-1-159,0-3-17,0-1 16,0-7-64,0-1-193,0-3-591,5 0-689,-4-11-303,5-5-1938,-1-7-3393,-5-1 496</inkml:trace>
  <inkml:trace contextRef="#ctx0" brushRef="#br0">7495 8184 9941,'0'0'5138,"0"0"-2929,0 0-1457,0 0-111,0 0-257,0 0-208,16-4-128,-12 11-64,4 0-240,-2-1-1489,5-4-2129,-3 1-5746</inkml:trace>
  <inkml:trace contextRef="#ctx0" brushRef="#br0">7785 8144 13158,'0'0'3506,"0"0"-3266,-15 36 560,7-5 1137,3 6-400,-2 7-81,5 2-287,-1 1-497,3-5-432,0 1-128,3-11-48,2-5-64,-1-7 0,-1-9-16,-3 0-64,0-6 112,0-5-160,0 0-336,-3-9-496,-1-2-961,-1-8-1249,-3-2-2416</inkml:trace>
  <inkml:trace contextRef="#ctx0" brushRef="#br0">7663 8448 16215,'0'0'2321,"0"0"-2369,0 0 817,40 2 1008,-18-4-385,6-7-271,0 2-417,-4 2-448,4-2-144,-8 3-16,-1 0-64,0 1-48,-5 3-144,-4-2-368,-2 0-48,-3 2-81,-2 0-191,-3 0 96,0 0 143,0 2 625,-3 3 64,-2 2 33,2 1-1,3 4 96,0 1 144,8 3-16,4-2 48,5 1-240,4-3 64,3-4-144,1-1-16,-2-7-16,-1 0-48,-2-2 16,-4-10-48,-4-1 80,-7-2-80,-2-1 96,-3-2-32,-3 2 0,-5 0 48,2 3-48,0 3 48,1 2 16,0 8 209,5 0-17,-3 7 0,3 4 304,0 2 48,0 5-239,0 2-225,6-1-48,-1-2-80,3 3-16,1-6 32,2 2-32,-2-5 16,7-2-16,-2 2 64,-2 1-64,4 3 16,-4 1-32,0 2 48,1 5-32,-5 1-16,-4 4 0,-1 0-16,0 2 16,-3 1-48,0 1 48,-6-5 0,2-5 0,-4-1-144,0-10 48,-4-2 32,2-7 80,-2-2 64,-4-2-48,4-12-16,0-1 32,-1-8 16,6-4-48,2-2 48,5 0-128,0 2-16,5 4-16,7 3 32,3 2 80,7 0-80,1 2 128,2-2 128,5 2 32,-6 1-32,4 3-96,-3-1-112,-6 4 16,-5 0 0,-7 2-336,-3 3-432,-4-1-449,-8 3-768,-5-3-1505,-2-3-2928</inkml:trace>
  <inkml:trace contextRef="#ctx0" brushRef="#br0">9304 8042 7844,'0'0'5746,"0"0"-2688,0 0-1618,-13-31-47,1 22-337,-1 2-511,-7 3-209,-1-1-256,-7 5-32,-5 0-16,1 9-64,-3 2-16,3 1 0,1 3-32,6 1 32,8 2 48,6 0-80,10 0 48,1-2-64,12 2 0,8-2 16,5-3-48,4-2 80,-1-4-17,0-3 33,-8 3 145,-6-2-81,-11 4-48,-3-2-177,-10 8 129,-9 1 80,-7 7 32,-4 1-64,-7 3 160,4 4 129,4 3-33,3-2 96,12-1 224,6-4-144,8 0-144,8-7-176,9-6-79,11-2 79,1-11-64,8-1 64,-6-6-32,-1-3 32,-7 0-144,-9 0-833,-9 2-335,-5 5-1,-5 2-192,-7 0-751,-4 0-162,2 0-559,-1 0-3330,-1 2 2225</inkml:trace>
  <inkml:trace contextRef="#ctx0" brushRef="#br0">9356 8409 12886,'0'0'2049,"0"0"-1185,-32-3 657,18 3 0,1 3-369,-2 6-319,2 2-193,3 0-208,3 5 32,1-3-96,6 1-192,0-2-79,8-4-1,3-1-96,1-5-16,2-2 96,5 0-96,-2-9 96,-5 1-48,1-4-32,-6 1 16,-2 0 16,-5 6-48,0 5 80,-8 0-32,-1 12 32,-7 8 16,4 7 16,-3 4 112,5 7 160,3 1 160,2-3-144,5-1-335,0-5-130,3-3 33,3-3-416,-3-5-176,0-8-32,-1 0-65,-2-6-287,0-5-673,3 0-1104,-1-7-1185,4-9-5298</inkml:trace>
  <inkml:trace contextRef="#ctx0" brushRef="#br0">9575 8483 3826,'0'0'336,"0"0"-1104,0 0-1409</inkml:trace>
  <inkml:trace contextRef="#ctx0" brushRef="#br0">9575 8483 10629,'0'-15'3249,"0"15"-1264,0 0 112,0 0-272,0 0-608,0 4-17,0 0-255,0 3-497,-3-2-240,3-5-144,0 4-48,0-1 0,0-3-80,0 0-32,0 0-384,0 0-465,0 0-591,0-3-1394,-3-6-3665</inkml:trace>
  <inkml:trace contextRef="#ctx0" brushRef="#br0">10279 8392 5491,'0'0'5762,"0"0"-3409,0 0 48,0 0-528,0 0-496,0 0 224,0 27-161,0-11-399,-2-1-529,2-1-272,0-5-160,0-2-64,0-5-16,0-2-256,0-9-881,2-7-944,1-6-2369,-3-6-7363</inkml:trace>
  <inkml:trace contextRef="#ctx0" brushRef="#br0">10349 8010 7491,'0'0'8324,"6"31"-7299,-6-11-1,-3 5 49,3 4-897,0-4-192,0 0-1137,3-8-1664,1-1-4402</inkml:trace>
  <inkml:trace contextRef="#ctx0" brushRef="#br0">10564 8558 15591,'0'0'2449,"0"0"-2193,0 0-80,0 0 401,0 0 255,3-35 97,-6 23-305,1-3-272,2 1-304,0-2 48,0 3 80,0-5-176,2 6 48,3-1-48,2 2-32,6-1 80,-1 8 224,7 1 192,-5 3 81,4 0-113,-4 10-336,2 3-16,-1-2-16,-2 5 80,-4-5-96,2-2-16,-5-2-32,0-4 16,-4-1-240,-2-2-640,0 0-497,-2-7-1232,-5-5-3090</inkml:trace>
  <inkml:trace contextRef="#ctx0" brushRef="#br0">11679 8580 10517,'0'0'2849,"0"0"-1152,0 0-465,0 0-95,0 0-81,0 0-367,12-4-209,-9 1-48,0-1 48,-1-1 97,1-4-1,2 0-272,-1-2-144,2-5-144,-1 3 48,0-1-80,-2-2 48,-2 1-80,4-1 32,-2 3 0,0-1-16,-1 2 32,1 4-48,2 1 48,-1 2-128,4 1 80,3 4 16,1 0 32,1 7-48,-4 2-32,-1 6-160,-1 1-657,-2 0-671,-2 0-785,-3-5-2081,0-2-6868</inkml:trace>
  <inkml:trace contextRef="#ctx0" brushRef="#br0">11944 8452 11941,'0'0'1777,"31"-12"-1649,-14 6 833,0-1 1024,-2 2-609,2-4-687,-6 5-417,-4-3-128,-4 3-112,-3-1 96,0 1-192,-8 1 32,-6 1 112,-6 2-160,0 0 160,-5 2-48,2 10-16,2 1-112,9 1 176,3 6 176,6 0 272,3-2-240,10 2-208,8-4-48,-1-5-80,7-6 48,1-3-96,-2-2-208,-1-4-768,-2-6 175,-4-3-735,-7-1-2979,-1-1-5665</inkml:trace>
  <inkml:trace contextRef="#ctx0" brushRef="#br0">12356 8346 3730,'0'0'12726,"0"0"-11718,-39 2-544,13 5 1297,4 0-416,-1 2-561,3-2-176,8 1-400,-1 1-208,7 2 96,6 1-144,0-1 0,5 0 80,4-2-96,6 1 128,-2-1-16,4-1 64,-2 4-96,-2-4-80,-4-1 80,-1 5-32,-5-4 0,-1-1 32,-2 5 0,-5-5 16,-3-1 16,-4 1-16,-2-5 33,-2 0-114,4-2-111,-1 0-336,3 0-368,3-4-625,1-1-640,6-2-832,3-1-2066</inkml:trace>
  <inkml:trace contextRef="#ctx0" brushRef="#br0">12547 8364 16007,'0'0'2033,"0"0"-1617,0 0 1153,-37-16 48,21 16-433,4 0-591,-1 0-193,3 0-320,-3 4-80,7 3 48,0 5-96,6-1 48,0 2-48,0 1 0,12-1 16,-1 1 64,4-1 16,-1-1-16,-1 2 48,-1-3-112,-4-2 96,-3-1-144,-5 1 32,0 1 0,-10-6 64,-2 0 48,-4 1 0,2-3-16,1-2-16,0 0-16,4 0 0,6 0 0,-2 0-288,5-2-304,8-3-1745,4-2-737,4-4-2368</inkml:trace>
  <inkml:trace contextRef="#ctx0" brushRef="#br0">12697 8454 19721,'0'0'1697,"0"0"-1697,0 0 80,0 0 240,0 0 432,-11 38 65,22-22-353,2-2-304,1-1 0,1-2-112,5-4 32,-3-3-16,-1-4-64,-1-2-128,-2-9-32,-1-3-48,-4-6-32,-7 0-80,-1-2-177,0-1 17,-1 5 160,-5 2 160,-4 3-16,3 4 144,-1 6-16,0 3-48,8 0 32,0 5-625,0 2-511,3 1-897,5-1-2673</inkml:trace>
  <inkml:trace contextRef="#ctx0" brushRef="#br0">12984 8563 15015,'0'0'1136,"0"0"-976,0 0 737,0 0 560,0 0 111,0 0 49,28 20-432,-20-33-769,1-1-304,3-6-32,-1 2-48,-4-5 16,3 2 80,-2-2-144,-3 3 0,-2 1 16,2 4 16,-5 6-32,0 2 128,0 7 16,0 0 32,0 0-112,-4 11-80,3 2 96,1 6-80,0 1 96,0 3-32,6 1 0,2-4 32,4 1-16,1-4-16,-1-1-16,7-5 96,1-4-16,0-7 161,5 0 127,1 0-208,0-8-80,1-4 0,-2-6-96,-2 2-48,-3-6 32,-6 2-16,0-3 16,-8 3-48,0-3 80,-4 3-80,-2 0 64,0 2-48,0 0 32,-5 0 16,2 7-16,-3-1 48,0 4-96,-4 5 48,3 3-80,-3 4 48,-2 8-16,-2 6 48,2 9 0,-1 0 32,1 9 48,4-2 80,7 2 32,1-2 32,9-6-64,11-5-48,5-3 48,6-6-96,3-5-48,2-2 0,-2-7-288,-2 0-304,-7 0-1617,-5 0-1153,-12-12-4161</inkml:trace>
  <inkml:trace contextRef="#ctx0" brushRef="#br0">11256 8499 14359,'0'0'2049,"2"34"-1649,-2-10 1713,6 6-337,-2-1-575,4 2-193,-3-4-239,-1-8 143,1-1-688,1-8-48,-6-3 113,2-7 31,1 0 144,-3-7 352,2-6-319,1-5-257,-3-7-112,0-6-16,0-7 32,0-1-96,0-6-144,0-2-48,-5-5 48,-3-2 32,0-1-64,1-2-209,-1 3 401,3 2-64,1 3 65,4 2-17,0 6-64,0 0 80,7 10-160,3 1-65,1 6 17,-2 8 112,2 5 16,3 8-96,-2 3-416,4 3-48,1 13 256,3 6-17,-2 10 17,-1-1 32,-1 8 352,-4 1 0,-5-2-160,-1 0 64,-5-2-16,-1-2 48,0-2-48,0-5 80,-7-5-16,0-2 0,-3-4-32,-3-5 80,4-2-32,-4-4 16,-1-3-16,5-2-112,0 0-272,1-4-448,0 4-481,1-5-656,2 5-1248,2 0-2098,1 0-5105</inkml:trace>
  <inkml:trace contextRef="#ctx0" brushRef="#br0">14367 7955 10437,'0'0'2929,"2"-34"-1792,-2 18-369,-13 5 465,1 2-497,-8 2-400,-2 5 160,-1 2 81,-7 11 31,-2 12 32,-1 6-144,5 10 17,-1 8 527,9 9-144,4 2-255,11-1-177,5 4 0,11-5-240,6-7-64,5-9-208,-2-6-32,0-6 160,0-10 0,1-5-80,-9-2-16,0-6-64,1-5-496,-1-3 64,1-7 256,-1-4-641,4-2-479,-4 0-129,0 5-352,-7 2-368,1 7-1200,-4 0-5748</inkml:trace>
  <inkml:trace contextRef="#ctx0" brushRef="#br0">14608 8423 18633,'0'0'656,"-32"0"-736,13 0 128,7 7 640,-1 4 433,9 5-161,1-2-432,3-1-352,6-2-96,6 0-32,2-6-16,5-5-32,-2 0 177,0-7-129,-5-2-32,1-7-96,-7 2-49,-5 1-15,-1-3 32,0 1 16,-4 1-32,-4 1 112,-1 4-144,3 2-48,-4 3-128,2 1 32,4 3-48,-4 0-49,3 0-351,2 4-753,3-1-944,0-3-1729,0 0-7603</inkml:trace>
  <inkml:trace contextRef="#ctx0" brushRef="#br0">14847 8409 10549,'0'0'10084,"-32"5"-9619,13 2-417,6 2 960,3 2-272,7 0-303,3 5-161,3-5-112,9 2-208,4-1-80,1-8-400,0-1-65,-2-3-159,-2-3 192,-3-6 336,-3-2-33,-4 0-111,0-2 208,-3-1 112,0-2-16,-8 3-64,-3 1 128,2 5 16,-2-1 0,5 5 96,0-1-48,1 4-48,3 0-48,2 0-544,7 4-1617,-1-1-1985</inkml:trace>
  <inkml:trace contextRef="#ctx0" brushRef="#br0">14988 8538 9124,'0'0'6579,"0"0"-6243,0 0-288,0 0 929,34-5 640,-23-2-529,-3-4-400,-3-5-223,-4 3-177,5-2 112,-4-1 16,1-3-160,2 4-208,-1-1 32,-4 2 80,0 3 80,0 2 289,0 2-193,0 3-224,0-1-48,0 5-80,0 0 64,0 0-96,0 0-256,8 0 80,3 7-385,3 0-879,4-1-1506,1-3-3329</inkml:trace>
  <inkml:trace contextRef="#ctx0" brushRef="#br0">15295 8441 19481,'0'0'1793,"0"0"-1713,0 0 1328,-45-16 241,30 14-961,-6 2-95,8 0-465,-3 2-112,4 5 0,7 2-16,2 2-64,3 1 16,0-1-16,8-2-272,2-1 47,3-2 177,-1-5 48,2-1 96,2-4-176,-1-7 0,-1-5 112,2 0 48,-4-6-48,1-3-64,-1-2 0,0-4-32,1-3-64,-2-5 64,-4 1-32,3 2 80,-3 0 48,-2 7-96,0 6 128,1 7 32,-5 8 16,-1 3 0,0 5 144,0 13-128,-7 8-128,-3 8 400,0 9 576,0 3-335,1 1-385,3-3-128,-2-5 0,8-7-32,0-7 0,0-5-112,8-3-464,-1-5-1073,6-7-992,-1 0-961,1-12-6883</inkml:trace>
  <inkml:trace contextRef="#ctx0" brushRef="#br0">15618 8281 15575,'0'0'8564,"0"0"-8228,0 0-400,0 0 144,-41-15 128,27 15 128,-4 0-31,5 4-273,1 5 0,4-2-32,4 4-96,4 2-273,0 1-287,4 2-208,4-1 400,4 4 464,1 1 80,2-2-96,-2 0 32,-3 2 48,-3-5-96,-7-1 96,0-2 192,-14-5 224,-2-3 80,-1-2 0,-1-2-191,-1 0-257,3-6-48,1-1-48,7-5 0,4 5-577,4-4-767,0 2-689,4-2-2449,4 0-8756</inkml:trace>
  <inkml:trace contextRef="#ctx0" brushRef="#br0">15887 8310 15495,'0'0'2497,"0"0"-2225,-44 5 193,30 6 495,0 0-272,8-2-464,3 2-80,3-4-111,0 0-82,5-2-15,7-4-80,1-1 64,-1-1-176,2-6 160,-5-5 128,-1 1 64,-6 2-48,1-2 32,-3 4-16,0-2 16,0 2 144,-5 3 65,0 1-145,-1 2-112,6 1-32,-4 0-16,4 0-16,0 4-369,0 3-511,4 2-577,-4 2-2080,6-2-5443</inkml:trace>
  <inkml:trace contextRef="#ctx0" brushRef="#br0">15921 8598 11909,'0'0'10037,"0"0"-9237,0 0-736,-30 31-144,27-24 208,3-2-240,0-3-128,5-2-1408,3-11-2995</inkml:trace>
  <inkml:trace contextRef="#ctx0" brushRef="#br0">17854 8490 13558,'0'0'2785,"0"0"-2384,0 0 143,0 0 592,0 0-159,0 0-337,25-16-64,-15 8-351,0-4-113,2 1-32,-4 0 176,4-3 0,-6 3 0,1 2 160,-1 2 144,-2 0 33,-2 7-193,1 0-160,0 0-208,-1 7 0,1 2 144,0 2 96,-1 1-96,2-3-144,-1-3 16,5-1-32,-3-1 64,2-1-48,1-3 80,-3 0-80,4-5 65,-6-2-65,5 1-16,-3-6 0,-1 3-16,1-2 64,1 0-112,-1 4 48,-1 2-32,4 1 32,0 4-97,0 3 65,1 5 48,3 6 129,-1-1-49,-1 1-48,2-1 0,-1-1-80,-2-3-273,2-2-911,-2-7-593,1 1-832,-4-1-1841,-2 0-2834</inkml:trace>
  <inkml:trace contextRef="#ctx0" brushRef="#br0">18299 8535 11717,'0'0'6371,"3"36"-5858,-3-20-289,4 2 448,1-2 48,1-3 289,0-4 79,2 0-672,0-4-191,3-5 47,-5 0 32,2 0 48,-2-7-96,0-4 16,-3-3-48,-3-2 80,0-2 81,0-2-161,0 0-48,-3-3 16,-3 1-64,0-5 112,-2 0-112,3-2-32,-2-1-160,2 1 64,0 4-80,2 1 208,2 5 128,1 2-48,0 3 112,0 3-47,1 2-129,5 2-96,1 3-48,3 4-16,0 0 0,5 0-64,1 8 48,-2 6 0,1-1 0,-2 6 48,-3 1-64,-5-2 48,-3 2 0,-2-4 64,0-1-80,0-3 32,0-1-16,-5-2-16,0-2 16,1-3-16,1-1-80,0-1-257,-2 0-159,3-2-16,-1 0-256,3 0-353,0-4-160,0-3-1488,5 0-2833</inkml:trace>
  <inkml:trace contextRef="#ctx0" brushRef="#br0">18539 8438 13046,'0'0'4578,"0"0"-4242,0 0-432,0 0 128,0 0 801,23 35 479,-13-34-95,2-1-321,0 0-384,1 0 145,-2-8 255,-2-4-208,-1-2-175,-4-1-225,2-3-32,-6 0 192,0 2-64,0-2 65,0 2-321,0 3-80,0-1-32,0 5-32,0 2 16,0 3-48,2 2 16,3 2-48,-2 0 32,5 2-64,-1 2 96,3 3-64,0 0-401,3 2-335,-1-5-161,2 1-671,2-3-193,-1-2-80,-1 0 96,2 0 865,-4 0 896,-1-4 192,-2 0 416,-1 1 657,-3-1 303,-1-1-95,2 3-288,-4-3-17,3 1-144,-2 1-255,0-1-273,-3 0-320,0-1-80,0 3-48,0-3 0,-3 1-48,-7 0-64,0 4-64,-3-3-96,1 3 240,1 0-16,2 10 48,1 3-16,6 2 32,2 8 16,0-3 0,2 5-32,9-3 48,3-4-48,-2-4-32,7-3-64,-5-4-657,-2 0-335,0-7-593,-4 0-368,0 0 272,-3-7-1904,2-4-3475</inkml:trace>
  <inkml:trace contextRef="#ctx0" brushRef="#br0">19092 8245 17560,'0'0'5138,"0"0"-4273,0 0-417,-32-7 160,13 14-272,-1 2 65,3 5 111,2-1-160,2-2-272,9 0 0,2 1-48,2-1-16,6-2-64,2-2-32,7-3-160,1 0-256,1-1-161,-2 1 161,-1-1 320,-1-1-80,-5 2 256,-4 1-16,-1 1 32,-3-1 0,-3 2 16,-9 2 160,-1 0-64,-1-2-32,-1 2-48,-1-5 0,1 3-48,6-3-16,1-2-944,3-2-369,2 0-624,3-6-816,8-5-4963</inkml:trace>
  <inkml:trace contextRef="#ctx0" brushRef="#br0">19244 8254 19193,'0'0'1857,"0"0"-1633,0 0 1296,0 0-527,0 0-177,0 0-448,-17-29-256,6 31-128,4 5 32,-3 1-16,3 4 0,4-3 0,3 0-16,0 2 16,0-2-16,0-2 32,7 2 16,6-2-32,-1 0-16,1-1 16,0 1-96,1-3 0,-1 3 112,-1-3 0,-4-1 16,-3 4-64,1-1 64,-5 1-80,-1 0 32,0 2 16,0 0 16,-7 2 0,-3 0 16,-1-1-80,-1-2 80,-2 1 32,-1-2-64,2-2 0,4-3-48,3-2 96,4 0-1088,2-2-497,5-10-1488,7-3-6307</inkml:trace>
  <inkml:trace contextRef="#ctx0" brushRef="#br0">19466 8356 2721,'0'0'20586,"0"0"-19354,0 0-1184,0 34 513,0-22 15,8-4 320,-4 1-320,7-4-447,-3-3-113,-3 1-641,-1-3-1008,1-7-816,-5-5-2545</inkml:trace>
  <inkml:trace contextRef="#ctx0" brushRef="#br0">19531 8053 21466,'0'0'1440,"0"0"-1359,16-37-226,-9 36-607,-2 1-432,0 0-577,-5 0-2257</inkml:trace>
  <inkml:trace contextRef="#ctx0" brushRef="#br0">19661 8065 21706,'0'0'2177,"0"0"-2193,8 45 0,-5-20 96,2 6-48,-4 1 240,3 2 432,-1-5-143,-2 3-369,-1-8-144,0 1 80,3-7-80,0-3-32,-3-3 16,2-3 0,3-3-16,1-3 48,3-3-16,-1 0 0,1 0-32,-1 0-64,3-4 96,-5-3-64,8 2 48,-8-2-48,5 0 0,-3 3-32,1-3 32,2 3 16,-5 4-16,2-2 16,-3 2-64,1 0 64,1 2-80,-5 5 96,1 0 0,-1 1 0,-2 1 16,0 1-32,0-2 48,0 4-32,0-1 48,0-2 0,-5 0-32,0-2-48,-5-3 48,0-1-32,-2-2-16,-1-1 48,3 0-64,0 0 96,2-1-32,7-6 32,1 0-48,0-2-144,6 2-128,2-2-32,3 0-256,-4 2 191,3 0 225,-6-1 80,4 3 80,-5-2-48,2 3 48,-3-3-32,4 3 32,1-3 16,0 2 80,0-2-64,6-1-32,-1 1-48,1-2 48,5 0 81,-4-2-17,5 0 16,-5-8-80,4 4 32,2-5 32,-2-7 144,-1-1-96,0-1 64,1-4 0,-5-1-160,-1 2 16,-4 3-32,-2 4-16,-6 3-64,3 10 64,-3 3-32,0 7-16,-8 2 0,-4 7-32,-4 11 80,-2 7 144,-1 2 128,-2 7-80,3 1 81,0 4-17,5-4-176,9 0-32,1-4 0,3-4 16,0 0-32,7-7 32,4 0-48,2-4 16,1-5-48,1-4-16,2-4-64,3-3-144,1-3-128,2-6-1,-3-5 193,-1-1-144,1-3-112,-5-3-256,-2 4 143,-3 1 337,-8 2 160,-2 6 144,0 5 529,-8 3-385,-6 3-176,-1 10 144,-1 1 128,2 6 160,2 2-15,6-2-193,6 3-128,3-7-96,6-1-32,11 1-32,4-5 16,3-4-96,-2 0-144,2-2-513,-3-3-511,0 2-385,-7-2-80,-2-2-736,-5 0-1537,-4 0-3185</inkml:trace>
  <inkml:trace contextRef="#ctx0" brushRef="#br0">16821 8353 8132,'0'0'1777,"0"0"111,0 0-495,-12 31 720,10-11 48,-1 3-320,3 0-481,-3-3-495,3-2-257,-2-5-272,2-4-224,0-2-64,0-3 0,0-4-96,0 0-352,0-1-1137,0-9-1168,0-3-4066</inkml:trace>
  <inkml:trace contextRef="#ctx0" brushRef="#br0">16796 8164 5907,'0'0'10116,"0"0"-8963,0 0-945,0 0-240,0 0-192,0 0-176,19 14-1185,-13-1-2609</inkml:trace>
  <inkml:trace contextRef="#ctx0" brushRef="#br0">16995 8520 3682,'0'0'10933,"0"0"-9477,0 0-1071,0 0 1135,0 0-607,0 0-449,20-46-176,-14 26-80,7 2-64,-6-2-80,4 4 384,-6 3 145,-1 3 95,1 6-256,-2 4-48,2 0-176,-2 7-208,-1 4 209,4 5 287,-2-3-336,1 3-96,0-5-16,1 1 0,-5-5-96,4-3 48,-5 0-128,3-4-304,-3 0-273,0 0-223,0-4-593,0-7-3057,0-5-6771</inkml:trace>
  <inkml:trace contextRef="#ctx0" brushRef="#br0">17376 8386 4882,'0'0'7620,"0"0"-6052,0 0-703,3-35 992,-3 25-241,0 1-463,0 1 31,-4 1-63,-7 4-513,-2 3-127,-1 0-1,-4 10-96,1 5-192,0 3 32,1 4 224,7 1 49,3 0-97,6 1-48,0-4-192,6-1-160,6-4-80,2-3 16,5-4-48,0-5 48,1-3-528,-2 0-385,-4-3-111,2-3-449,-7-3-320,-1 0-1472,-2-2-2770</inkml:trace>
  <inkml:trace contextRef="#ctx0" brushRef="#br0">17624 8355 10597,'0'0'2529,"0"0"-192,0 0-1056,-35-11 351,22 11-447,1 0-337,-1 8-111,1 2-17,4 3-64,0 3-15,4 4-289,4-2 0,3 2-176,6-4-48,4-2-176,2-5 16,2-1-64,-4-5 112,2-3-240,-2 0 16,-3-4 80,0-8 224,-6-3-48,1-1 16,-5-2-16,0-5-96,0 1 32,0-1-32,-5 1-80,1 3-96,-1 4-16,-3 3-49,4 6 193,-4 4 48,-3 2-112,2 7-192,1 4 64,0 2-64,0 7-513,4-4-847,4 0-1842,0-3-1872</inkml:trace>
  <inkml:trace contextRef="#ctx0" brushRef="#br0">20802 8409 6099,'0'0'5698,"0"0"-2800,0 0-1089,0 0 31,0 0-495,0 0-192,0 0-289,2 0-256,3 0-32,-2 0-95,1 0 159,1 0-32,1-7 81,0-4-209,2-2-224,0 2-16,-3-5 64,1 0-64,0-2-128,-3 5-64,2 2-32,1-1-32,-4 5 16,2 7 16,2 0-96,1 7 32,0 6 16,6 3 48,-2 2 64,-2-2-64,3 0 32,1-5-16,-6-4 0,1-3-16,2 1 16,-4-5 48,-2 0-16,1-5 65,0-3 47,-2-2-48,0-1-96,-2-2 0,4 1-32,1-3-16,0-1-48,2 2 0,0 1-80,0 2-81,1 4 97,-1 2 32,0 5 80,-1 0-32,3 7 48,-3 2-32,-2 7 16,3-2 64,-1 1 16,1-2 0,2-1-16,-3-5 32,1 0-80,0-3 97,1 0-130,-6-4 17,2 5-32,-2-5-176,-3 7-576,0 0-673,0 1 401,0 4-161,0-1-432,0-2-1232,5-9-2593</inkml:trace>
  <inkml:trace contextRef="#ctx0" brushRef="#br0">21447 8337 17480,'0'0'1040,"0"0"-959,0 0 127,-18 34 464,18-27 384,0-3 209,0 1-449,8-1-463,2 3-177,0 0-64,5-3 0,2-4-80,3 3-48,-3-3-16,1 0-80,-5-3-209,-3-5-31,-6 1 32,-4-5-208,0 1-32,-7 0 208,-6-1 304,-7 1 48,0 0-65,-5 2 178,-1 5 47,3 1 80,2 1 0,7 2-160,8 0-16,6 5-160,6-5-737,13 2-1968,1-2-1873,8-2-7379</inkml:trace>
  <inkml:trace contextRef="#ctx0" brushRef="#br0">21738 8297 9700,'0'0'1041,"0"0"656,0 0-1329,-35 27 448,25-16 129,4-4-241,2 2-240,2 0-240,2 0-96,0 0-96,0 0 160,6 0 113,0-3-129,1-1-96,5-3 96,-4-2 64,4-2 48,1-11 32,0-3-176,-3-2-48,-1-2-96,-1-7 48,0 2 0,-4-4-32,-1 2-16,0-2-272,-3-1-144,0 3 160,0 7 80,-6 2 128,6 5 48,-1 3 320,-2 6 192,3 4 16,0 0-239,0 7-225,0 4-32,0 9 256,0 3 352,0 6 176,0 5-207,0-3-17,-4-1-192,4-3-48,-4-7-240,4 0-80,-2-9-32,2 0-96,0-6-528,0-5-1473,6 0-2289,-2-7-6387</inkml:trace>
  <inkml:trace contextRef="#ctx0" brushRef="#br0">21932 8344 16520,'0'0'3185,"0"0"-2705,0 0 241,0 0 239,39-27-400,-25 11-400,-2 1 0,1 2-96,-6-1-32,-2 2-32,-5 1-176,0 2-64,0 5 112,-6-3 64,-2 7 48,-3 0-32,-1 9 48,3 5 16,-2 4 160,1 4 176,3 3-31,4-1-1,3 1 16,0-4-224,6-6-48,8-6-96,1-5 64,8-4-48,4-8 64,1-11-32,1-3 48,4-7-32,-1-5 16,-1-2-80,-1-2 64,-1-2-160,-4-1 80,-2 5 0,0 6 64,-10 2 48,-1 5 48,-5 5 176,-1 5 368,-6-1-159,0 5-273,-3-2 16,-5 2-16,-5 4-112,-1 3-48,-6 0-32,2 2-64,-2 6 16,1 12 16,-1 7 0,1 9 160,7 11 32,4 7-80,8 4 64,0-2-64,0-5-32,12-8-128,4-9-480,1-12-480,6-5-113,-1-10-127,-2-5-129,-1-2-3153</inkml:trace>
  <inkml:trace contextRef="#ctx0" brushRef="#br0">22133 9537 8084,'0'0'7619,"0"0"-4577,0 0-1506,0 0-143,0 0-145,0 0-191,-8-27-65,-7 27-767,-7 0-161,-6 11-176,-4 0 47,-2 5 17,-2 4 48,3-2-32,6 3 32,8-6-32,8 4-112,8-6 0,3 1-256,3-6-128,8 4 64,3-8 192,1 0-49,1-1 129,-7-3 160,1 0 32,-3 0 16,-1 0 0,-6 2 16,0 9 48,-13 5 64,0 6 561,-4 8 143,2 6-288,-2 2-368,4 1-144,5-8 97,8 0-97,0-4-176,11-7 31,3-8 17,-1-3-32,5-7-160,-1-2 80,0-4-16,2-10-48,-5 1-336,-2-1-465,1 1-1728,-7 6-1089,-6 5-1536</inkml:trace>
  <inkml:trace contextRef="#ctx0" brushRef="#br0">22234 9859 16167,'0'0'5667,"0"0"-4755,0 0-960,0 0 160,0 0 337,0 0-193,0 0-96,6 0-48,2 0 16,3 0-16,-5 0 96,2-2 128,-2-1-48,-5 3-48,4 0 49,3 7 79,-3 5 32,5 1 32,0 7 64,2-2-159,7 2-289,-5 0-48,4-4-32,-4-1 32,2-3-193,-7-5-527,-1 0-544,-2-5-881,-4-2-192,-2 0 272,0-9-128,0-3-2418</inkml:trace>
  <inkml:trace contextRef="#ctx0" brushRef="#br0">22439 9766 15879,'0'0'993,"0"0"-1009,-44 34 1600,27-11 433,-3 4-208,-5 6-256,3 4-273,-4-2-303,6 1-417,-2-4-368,7-5-112,7-9-64,2-4-16,3-5-16,3-8-368,3-1-624,6-4-577,2-9-768,1-5-1649,2-5-4066</inkml:trace>
  <inkml:trace contextRef="#ctx0" brushRef="#br0">22530 9908 18921,'0'0'1584,"0"0"-1520,0 0 801,0 39 495,0-31-543,0-3-209,0-1-432,0-1-112,0-3-16,0 0 80,0 0 64,0-7 0,0-6-272,3-6 0,5-1 48,1-5 16,4 1-64,-1-3-128,0 6 80,2 3 144,-4 5 48,-1 4 144,-3 4 96,2 5-15,-2 3 15,5 5 192,-2 8 144,2 2-31,-2 7-225,4-2-128,-2 1-128,1-1-64,-3-5-64,2-2 16,-5-5-16,1-7-352,-6 1-80,-1-3-161,0-2-47,0 0-128,-8-7-625,2-1-1296,0-4-769,-3-2-1872</inkml:trace>
  <inkml:trace contextRef="#ctx0" brushRef="#br0">22595 9897 13510,'0'0'8388,"0"0"-7556,0 0-992,0 0 160,39-11 64,-20 6 369,1-2-161,0 3-176,-2 4-272,1-3-2017,-7 2-2770</inkml:trace>
  <inkml:trace contextRef="#ctx0" brushRef="#br0">22860 9915 20393,'0'0'2834,"0"0"-2754,0 0-80,0 0 240,0 0 256,0 0 0,28-18-320,-18 11-112,-3 0-48,4-2 16,-3 5-16,-2-3 0,-3 3-48,2 2 64,-1-1-16,0 3 241,0 0 47,-1 0-112,2 3 0,0 3-80,1 1 16,0 2 48,-3-2 48,2 1-160,1-2-48,-4 0 48,2-4-32,-4 0 16,0 1-32,3-3 80,-3 0-32,3 0 96,-3 0 48,2-7 81,1-2-65,2 0-128,-1 0 64,4 0-48,3 5-80,-5-3-32,2 5 32,3-1-64,-2 3 0,2 0 48,-5 0 16,0 5 32,1 2 0,-4-3 32,1 3 48,2 2 48,-1-2-144,3-3-48,-2 5-48,5-5 64,4-4-528,-2 0-801,7 0-1408,-1-9-913,-1 1-2945</inkml:trace>
  <inkml:trace contextRef="#ctx0" brushRef="#br0">23293 9917 12598,'0'0'6851,"0"45"-5859,0-18-864,-2 5 1057,2-3 480,0 0 400,0-4-593,5-3-703,0-3-401,2-4-80,-2-6 32,0 0 0,1-7-128,0-2-80,-3-4 0,2-10 33,3-3-1,-4-9-96,4-7-80,-3-3 48,-5-5-96,3-1 96,-3-1-32,0 2 64,0 1 0,0 2 32,0 6 240,0 3 160,3 4-160,-2 7-128,4 2-192,-2 6 0,2 0-16,1 3 0,0 3-16,2-1 0,0 5-48,1 5-32,5 6 32,-5 5 48,1 6 64,2 5 0,-4 5 16,-2-3-32,-5 0-48,3-2-144,-4-4 80,0-3 32,-4-2 80,-3-5-80,-3-1-16,-5-3 48,1-3-64,-5-1-64,5-3-32,-4 1-48,8-3-97,3 0 97,4-3-304,3-4-688,7-4-1250,9-6-1247,4-3-2802</inkml:trace>
  <inkml:trace contextRef="#ctx0" brushRef="#br0">23634 9537 18296,'0'0'5747,"0"0"-4691,0 0-847,0 0 143,0 0-16,0 0-32,0 11 0,0 14-64,0 4 417,-3 11 47,-2 6-256,-1-4-112,0 1-144,3 0-80,0-9-240,3-5 64,0-4 80,0-5-48,7-7 32,-2-2-16,6-4-16,1-4 32,4-3 16,1 0 0,3-3-48,2-4-64,2 1-192,0-1 128,-1-1 48,-4-2 64,1 3 16,-5-2 80,1-2-32,-2 0-16,1-2 32,-2-6-16,-1 2 80,0-6-64,1-4 80,-1 0-16,-6 0-80,-4 0-80,-2 9 96,-8 5 224,-9 6 0,-3 7-160,-2 11-128,-3 9 64,5 7 96,2 9 49,8 2-17,3 1 192,4 3-416,3-3 80,3-1 16,9-7-48,5-4 0,2-6 32,6-10-16,2-7 48,0-4 0,5-6-32,4-10-80,-3-5-32,-4-1-208,-1 2 32,-6 0 159,-10 4 65,-6 9-176,-6 3-608,-12 4-2081,-11 0-1858</inkml:trace>
  <inkml:trace contextRef="#ctx0" brushRef="#br0">25855 9876 11189,'0'0'3282,"0"0"-2242,0 0-224,0 0 209,-33 6 79,26-5-447,-6 8-241,7 1-160,-8-2 80,2 8 112,-1 2 193,4 0 63,1 3-96,5 0-79,3-2-97,0-3-224,14-1-144,0-8 0,6-4 0,5-3-48,0-10 48,-1-5-32,3-6 0,-7-1 16,-8-5-32,-2 2 16,-6-2 16,-4-2 0,0-3-32,-4 1 64,-6-1-80,-2-2 0,-7 3-160,5 0-112,-4 6-48,-2 4 96,3 8 128,1 2 0,-1 2-80,2 5-33,2 1 81,1 3 32,-1 0-64,4 0-336,1 3-448,4 3-577,-1-2-1056,5 3-2338,0 0-2592</inkml:trace>
  <inkml:trace contextRef="#ctx0" brushRef="#br0">26119 9737 9092,'0'0'4962,"0"0"-2865,0 0-816,0 0-128,0 0-257,0 0-352,0-5-96,0 10-256,0 4-128,0 4 97,0 6 175,0 1 288,0 2-32,0 6-47,0-6-65,5 0-144,1-4-80,0-2-176,5 0-64,-2-7-16,4-3 32,0-3-32,0-3 0,-1 0 0,2-7 16,-1-2 16,-1 1-64,-1-2 48,-2 3-80,-1-2-32,-3 1-16,1-4 32,-5 1 80,4 0-32,-5-5 32,0 3 16,0-6 32,0-3-48,0-1 16,-5-1 32,4 1-96,-5 0-48,1 6 80,3 6 0,-4 1-16,6 4-80,-4 3-32,0 2-32,4 1-625,0 0-719,-1 1-930,-2 4-1183,3-1-1538</inkml:trace>
  <inkml:trace contextRef="#ctx0" brushRef="#br0">25779 10302 8100,'0'0'1520,"0"0"1122,0 0-1090,0 0-319,0 0 47,0 0-95,41-2-128,-17-3 319,12 1-95,4 2-193,5-3-271,2 1-145,6 4-256,-4-5-224,2 5 128,-6 0 209,0 0-417,-6 0-160,-8 0 64,-3 0-80,-14 0-465,-2 0-351,-6 0-433,-6 0-864,0 0-656,-10 0-304,0 5-4675</inkml:trace>
  <inkml:trace contextRef="#ctx0" brushRef="#br0">25810 10777 13366,'0'0'3730,"-40"11"-2290,17-1-287,3 3-16,3 1-273,4-1-304,10 2-128,3 1-175,8-5-17,12 1-96,8-8 0,1-4-96,7 0 48,-2-13-64,-1-5-16,-7-5-32,-4-4 16,-5 0 48,-5-2-32,-9 2 0,-3-3-112,-3-1 112,-6 4-80,-7-4 16,2 4-64,-6 4-96,2 0-113,-3 8-159,4 4 64,3 4 192,1 7-192,0 0-433,1 4-47,4 5-785,2 3-528,0-1-1392,6 0-2322</inkml:trace>
  <inkml:trace contextRef="#ctx0" brushRef="#br0">26249 10608 6163,'0'0'4242,"0"0"-2770,0 0-143,-19 43 576,12-14 64,-4 5-336,3 4-337,-4 1-271,2-4-369,0 1-224,-3-9-32,7-4-256,0-5-128,-2-5 48,3-8-320,5-5-656,0 0-945,0-14-2193</inkml:trace>
  <inkml:trace contextRef="#ctx0" brushRef="#br0">26088 10718 5683,'0'0'6755,"0"0"-5635,0 0-207,0 0 1072,0 0-257,0 0-575,-13-4-481,13 2-224,7-3-176,-1 0 65,0 1-65,8-3-16,-8 3-128,5-1-32,-3 1 80,-4 1-144,1 3 64,-2 0-112,-1 0 16,1 7 32,0 5 16,-3 1 0,5 5-16,-1 5 16,1 1-48,3-1 48,2 1-48,-3-3 16,0-3-32,4-3 32,-4-5-16,-1-4-240,1-3-432,-2-3-385,0-5-15,-1-4-865,1-7-1777,-2 0-2641</inkml:trace>
  <inkml:trace contextRef="#ctx0" brushRef="#br0">28146 11948 7347,'0'0'2642,"0"0"623,0 0-1568,0 0-128,0 0-33,0 0-351,-8-8-481,8 6-160,5-1-63,4 3-1,3 0-48,4-2-16,9 2 481,6-2-1,1-1-208,1-1-368,1 4-159,-5-3-145,-2 2 16,-7-2-32,-6 3-144,-3 0-49,-5 0 17,-6 0 96,0-2 64,0 0 80,0 2 0,-6 0-32,-5-2-32,3-1-16,-1 1 16,-2 0-32,2-1 64,-1-1-64,4-5 32,-2-2-80,4-3-32,2-4-144,-4-2 0,1-2 144,4 1 80,-2 1 96,0 4-64,-2 0-32,3 8-16,-4 3 48,5 3-16,-2 2-32,0 0-272,1 2-881,-1 7-624,1 0-1072,-4-2-2017,1 7-4450</inkml:trace>
  <inkml:trace contextRef="#ctx0" brushRef="#br0">28859 11997 5442,'0'0'5811,"0"0"-3442,0 0-688,0 0-16,0 0-177,0 0-287,-11 0-225,11 2-95,0-2-129,0 0-79,0 0-273,3 0 0,2 0-48,4 0-96,4 0-96,7 0 80,4-2 96,4-3-15,5-2-49,0 3-32,-4 1 64,-3 2-224,-6-2-32,-6 3-32,-1 0 16,-5 0-48,-4 0 16,2 0-16,-6 0 48,0 0-32,0 0 16,0 0 16,0 0-48,0 0 64,0 0-32,0 0 0,0 0-16,0 0 16,0 0-16,0 0 16,0 0-16,0 0-16,0 0 48,0 0-48,0 0 48,0 0-16,0 0 0,0-4-48,0 1 32,0-6 32,0-2-16,0-2-32,-3-3 16,-1-2 48,-7 2-80,-2 0 16,-1 3 32,-4 2-16,-2 1 0,0 4-32,1-1 16,0 5 16,7 0 16,4-1-48,0 3 48,8 0-16,-1 0 0,1 0-32,0-2-96,5 0-352,2-1-337,-2 2-15,0-2-160,1 1-1,-5 0-415,2 2-369,-1 0-688,-2 0-1217,0 0-3217</inkml:trace>
  <inkml:trace contextRef="#ctx0" brushRef="#br0">24054 12314 6035,'0'0'6099,"0"0"-4371,-33 23-1055,19-12 111,-3 5 48,-9 4 81,1 1-289,0 3-80,0 0 97,3 2 63,2-2-64,5 0-272,7 2-127,5-4-145,3 0-48,14 1-48,0-5 32,9-2 16,2-5-48,0-4 32,0-5 0,-2 2 0,-9-4-16,-2 3-16,-6 0-721,-6 1-1071,0-2-1058,-12 0-2384</inkml:trace>
  <inkml:trace contextRef="#ctx0" brushRef="#br0">25183 12774 3121,'0'0'1537,"0"0"-769,0 0-79,0 0-785,0 0 192,0 0 1392,-3-20-31,3 18-672,0-5-529,0 3 336,3-1 400,-3 3-175,3-1 127,-3-1 81,0 4 63,0 0-223,0 0-353,-6 9-144,-3 0 16,-1 4 64,-8 3-80,4 0-47,1 0-1,-2-2-64,4-3 0,5-2-80,0-5-32,1-1-32,3-3 16,2 0 0,0 0 16,0-3-48,0-6-96,2-2 16,6-2-32,-4-6 32,7 4-48,-1-4 16,2 4 0,-1-1 16,1 7 16,2 0-16,-1 3 0,-1 3-32,2 3 48,0 0-32,1 0 32,1 7-16,-2 0 0,4-1 48,-1 1-16,-3 0 80,0 0 33,-4-3 15,-1 3-64,-3-5 48,-4 5-96,4 0 0,-6-1-32,0 1 0,0 0-16,0 2 16,0-2-80,0-3-352,0 1-689,0-1-1680,0-4-2241</inkml:trace>
  <inkml:trace contextRef="#ctx0" brushRef="#br0">25346 12460 5571,'0'0'4818,"0"0"-2337,0 0-1217,0 0-303,0 0-81,0 0-143,-14-1-97,14 1-64,0 0-128,0 0-223,0 0-65,1 0-32,4 0 0,9 0 16,-2 0 192,1 0 384,7-3-240,-1 0-63,1-1-81,3 0 16,-1 1 16,1-1-128,-1-1 48,-2 5-112,0 0-63,-3 0-33,3 0-48,-4 0-16,1 0 16,-2 5-16,2-5 16,-4 2 0,5-2-16,-4 0 32,2 0 48,-1-7 128,-1 6-32,-1-6 32,-1 2-192,2 3 32,-2-1-64,-2 1 16,2 2-32,-1 0 16,1 0 32,2 0-64,-1 0 80,-1 0-32,4 0 16,-4 0-32,5 0 16,-3 0 0,0 0 0,-2-2 0,1 0 16,-1 2 0,1-3-48,0 3 64,-6 0-80,5 0 64,-4 0 0,3 0-16,-4 0 16,6 5-32,-7-3 16,8 0-48,-8 1 80,7-3-80,-1 2 64,2 0-48,-2-2 32,1 0-48,1 3 80,1-3-80,1 0 32,-2 0 0,1 0-16,-2 1 48,2-1-48,-6 3 32,4-3-16,-2 3 16,-4-3-16,0 0 16,-1 0 0,0 0-32,2 0 64,-1 0-64,4 0 48,-4 0-32,3 0 32,0 0-48,-3 0 32,4 0-16,-5 0-16,2-3 32,0 0-64,-3 3 96,1 0-64,-5 0 16,-1 0-112,0 0-432,0 0-240,-1 0-273,-5 0-400,1 0-944,0 0-816,2 0-1473,-1-4-2241</inkml:trace>
  <inkml:trace contextRef="#ctx0" brushRef="#br0">26386 12251 5282,'0'0'9749,"0"0"-7076,0 0-1152,0 0-209,0 0-431,0 0-481,0 11-320,17 1 0,6 3 112,2 1-96,5 4-48,-4 1 0,-1-3-16,-8 2 0,-8-2-48,-3 0 64,-6 0-16,0 0-16,-15-2 16,-2-1 0,-6 1 0,1-2 0,2-1 401,0-4 223,4-2-320,7 0-272,1-3-48,3-1-32,5-3-352,0 0-977,2 0-944,6-7-2257,2-2-5410</inkml:trace>
  <inkml:trace contextRef="#ctx0" brushRef="#br0">28242 12248 4866,'0'0'8564,"0"0"-6883,0 0-977,0 0 49,0 0 303,0 0 49,-19-16-321,19 16-288,0 0-208,0 3-144,0 1-16,0 8 193,0 1 175,0 3-48,5 6-64,-3 1 240,5 4 1,4 0-49,-1 3-112,2-2-176,0 2-128,1-3-16,-1 0-47,1-5-17,-6-1 16,1-6-96,-3-1 16,1-6 0,-5 2 48,-1-6 64,4-1 48,-4-1-80,0-2-48,0 2-16,0 0-16,0-2 16,0 0-48,0 0 32,1 0 0,-1-4 0,6-5 32,4-9 32,0-5-80,4-6 16,5-7-64,0-6-368,-4-4-144,2 4-49,-4 1 289,-1 9 16,-4 5 272,-2 7 16,-5 9-32,-1 2 48,4 2 0,-3 7 16,-1-2-48,3 0 64,0 2-80,-1 0 64,1 0-32,-1 0 48,1 0-48,-3 0-16,3 0 64,-3 0-16,0 0 16,0 0-32,0 0 48,-6 0-48,-1 0-16,1 0 32,-6 2-16,-1 0-32,-1 1 64,-4-2-48,-2-1 16,1 0 0,-1 0-16,-7 3 32,3-3-64,2 0 48,-1 3 16,1-2 16,2 4-32,3-1 0,4-1 48,3-1-64,8-2 48,2 0-80,0 0 64,5-5-144,4-4-865,6-2-1007,-2 4-354,-4 1-1215,2 3-2802,-6 3 2081</inkml:trace>
  <inkml:trace contextRef="#ctx0" brushRef="#br0">28695 12409 5699,'0'0'6979,"0"0"-4994,0 0-561,0 0-95,0 0-144,0 0-305,-25 27-320,23-23-208,2 0-160,0-2-128,0 1 16,0-3-15,0 0-49,7 0 112,-4 0 80,0-3-32,1-1-112,-1-1 0,-3 1-32,0 1 0,0-1-32,0 4 0,0-2-48,-7 2-112,4 0-352,0 0-289,-2 0-399,5 2-849,0 1-1729,3-3-5458</inkml:trace>
  <inkml:trace contextRef="#ctx0" brushRef="#br0">28838 12253 5555,'0'0'2385,"0"0"-705,0 0-239,0 0 208,0 0-529,0 0-143,-1-22-33,2 19-111,2 3-97,-1 0-128,1 0-160,0 0-272,-1 7 17,1 2-81,0 2 768,2 9-224,2 1-127,3 6 255,2 2 0,5 2-47,-1 1-257,7-3-320,-6-2-16,0-4-80,0-1-64,-3-7 32,-2-1-16,-5-5-16,-1-2 48,-5-3-80,-1 1 64,0-5-32,0 0 32,-1 0-16,-5-2-240,1-5-865,3 0-751,-4-2-1266,2-2-2704,2 0-2818</inkml:trace>
  <inkml:trace contextRef="#ctx0" brushRef="#br0">29164 12172 5410,'0'0'3522,"0"0"-1121,0 0-896,0 0-353,0 0-207,0 0-161,-36 36-176,32-23 1,-4 4 175,6-2-176,-4 3 129,0 7-33,0-1 32,-1 3 113,0 5-17,-4-1 65,-2 3-177,4-2-304,-3-5-144,1 0-64,2-3-208,-2-3 64,6-5-64,2-6-48,-2 0-112,5-6-592,0-4-881,0-2-1072,5-11-3250,1-3-6226</inkml:trace>
  <inkml:trace contextRef="#ctx0" brushRef="#br0">29196 12478 5138,'0'0'2882,"0"0"159,0 0-1136,0 0-336,0 0-113,0 0-495,2-9-433,-2 9-128,0 0 32,0-2-111,0 2-65,0 0-48,0-3-80,0 3 144,0 0-176,0 7 80,-2 2 80,-1 7 272,3 2 257,-1 2 175,1 0-111,0 1-289,0-3-192,0-5-144,0-1 48,0-3-128,0-2 16,0-3-80,0-2 0,0 0-48,0-2 16,0 0 33,0 0-17,0-7 48,0 3-128,1-3 0,4 1-192,-2-1 159,2 0-15,3 4 32,-1 3 32,1 0-32,0 0 32,1 0-64,2 3 80,-2 1-16,1 1 48,0 0-32,0-3 32,-3 5-32,4-6-16,-5 2-16,2 0 16,-2-2 16,-1-1-48,0 0-96,-2 0-576,-2 0-528,-1 0-465,0-4-1281,0-3-5105</inkml:trace>
  <inkml:trace contextRef="#ctx0" brushRef="#br0">27622 12127 4466,'0'0'1041,"0"0"2928,0 0-2752,0 0 63,0 0 401,0 0-48,0-11-192,0 11-305,0 0-127,0 0-273,-3 0-176,0 0-160,3 9-175,0 2-17,3 4 96,7 4 240,8 3 128,2-2-63,7-4-241,1-5-48,1-2-80,-1-4 96,-3-5 16,0 0-64,-5-5-47,-2-1-209,-4-4 16,-1-1 16,-6-2-32,1-3-16,-3-2 16,-2-2-48,-1 0 16,-2 2-32,0 0-48,0 2-128,0 0-17,0 3 49,0 1-256,0 4-64,0 1 96,0 4 16,0 3-289,3 0-767,0 0-897,-2 5-1569,-1 0-2497</inkml:trace>
  <inkml:trace contextRef="#ctx0" brushRef="#br0">29776 12186 7876,'0'0'6162,"0"0"-3536,0 0-1282,0 0 257,0 0-320,0 0-417,-14-4-416,24 15 64,7 6 305,1 2-49,4 3-400,6-2-368,0 3 16,-2-3 0,2-4 128,-3 0 321,-5-3-417,-3-1 0,-2-3-80,-4-5 48,-6 3-112,-5-3-64,0 1-1,-5 2 129,-2 0 32,-6-1 16,1 5 16,-4 0-64,1 3 96,1-1-48,-5 3 81,5 2-1,-4 0 48,1-4-16,7 1 128,-1-3 80,4-4-208,5 2-96,-1-4-32,3 1 0,0-2-64,0-3-240,0 0-368,0 1-209,0-3-351,0 0-289,0-5-512,0-4-1889,0-2-5602</inkml:trace>
  <inkml:trace contextRef="#ctx0" brushRef="#br0">30454 12277 4946,'0'0'3314,"0"0"-417,0 0-1984,0 0 207,0 0 273,0 0-145,0-25-207,-5 25-273,-3 0-160,-4 5 129,-2 8 175,-6 9 113,0 5 191,-4 7 17,4 5-49,8 1 17,4-2-529,8-2-368,12-6-144,9-6-64,11-8-32,4-9 0,4-7 0,2-2-112,1-14-304,-4-6-128,0-5 128,-7-3 48,-10-1-144,-5-3-33,-4-2 1,-10-2 240,-3 2-32,-5-3-112,-10 11 160,-6 1 96,-3 6 112,-4 8 16,-6 6 16,-2 7 0,3 4 16,5 7 16,4 5-16,10 0 0,8 5-96,6-4-193,7 3-1984,12-4-720,-1-7-2513,3-4-3923</inkml:trace>
  <inkml:trace contextRef="#ctx0" brushRef="#br0">31167 12379 5987,'0'0'-256,"0"0"2401,0 0-401,0 0-399,0 0-64,0 0-17,-17-25-15,14 23-1,2 2 177,1 0 48,0-2-225,0 2 17,0-3-193,4 3-319,6 0-289,8-2-160,4 2-48,6-2 336,0 2-336,4 0-159,-7 0-81,-3 0-16,-2 0 0,-3 0-305,-4 0-335,-6 0-144,1 0 15,-3-2-47,-5 2-144,0-5 143,0 3-159,0 2-545,0 0-960,-2 0-913,-3 0-3361</inkml:trace>
  <inkml:trace contextRef="#ctx0" brushRef="#br0">31178 12510 13254,'0'0'3986,"0"0"-2449,0 0-369,52-26 33,-20 20 15,7-1-367,-2 0-209,0 6-336,-7 1-240,-6 0-48,-3 1-144,-14 4-512,-2 2-289,-2-3-207,-3 3-97,0-3 1,-4 1-225,-7-5-656,1 0-1729,-1 0-3745</inkml:trace>
  <inkml:trace contextRef="#ctx0" brushRef="#br0">31392 12219 6531,'0'0'5635,"0"0"-2066,0 0-2144,0 0-81,-32 0-15,27 0-320,2 0-273,3 5-288,0-1-208,6 3-128,7 6 16,4 3 80,3 5 273,1 3-177,0 3-112,-1 3-112,-8-1 0,-6-2-64,-6 4-48,0-4 16,-14 0-64,-3 0 128,3-2-64,-6-3 128,2-3 144,5-6 288,4-2-128,4-4-143,-1-4-225,6-3-32,0 0-304,11-12-1265,1-2-1569,4-3-3425,-2-2-5458</inkml:trace>
  <inkml:trace contextRef="#ctx0" brushRef="#br0">32514 12141 8148,'0'0'3249,"0"0"-1088,0 0-976,0 0 704,0 0-289,0 0-511,-13-25-449,12 37-304,-5 5 145,1 4 335,3 4-48,2-1 17,5 1-305,4-5-272,7-4-96,-1 0-48,2-8-32,-1-2 32,-2-5-32,-2-1 0,-1-1 32,-3-6-16,-7-5 0,3 1-16,-4-2 0,0-3 0,0 2-16,-4 1 16,3-1-32,1 7-80,-3 3 64,3 4-32,0 3-144,3 10-32,-2 5 176,10 0 48,-1 0-32,0 0 32,4-5-48,-1-2 48,-1-6-32,1-3 32,-6-2 0,1 0 48,0-11 32,-5 0 48,-2-5 64,-1-4-112,0-3-48,0-4-32,-1 0 32,-5-1-48,1-2-352,0 3-336,1 7-177,1 1 209,0 8 352,-2 7 304,3 4-32,-4 0-16,0 11-80,0 5-144,-2 2-353,2 2-719,-2 0-2002,0-1-4273</inkml:trace>
  <inkml:trace contextRef="#ctx0" brushRef="#br0">32300 12571 7700,'0'0'5330,"0"0"-3185,0 0-544,0 0-289,45-39-495,-13 28-17,7-2 385,12 2-65,-1-1-95,-1 1-385,1 4-176,-5 3-144,-5 4 144,-7 0-432,-5 0-32,-7 0-48,-5 0-128,-5 2-272,-2 0-112,-6-2 48,-1 0-433,-2 0-495,0 0-497,-5-4-2545,-4-1-6355</inkml:trace>
  <inkml:trace contextRef="#ctx0" brushRef="#br0">32611 12740 10245,'0'0'5650,"0"0"-4529,-1 38-785,-2-20 1761,3 2-368,0-2-497,3 2-239,-2-4-449,4 0-320,1-2-144,-4-6 64,1-1 96,-2-2-96,-1-3 48,0-2 209,0 0 63,0-2-112,0-10-112,0-1-208,0-5-16,4-6 0,0-4-32,-1-3 32,0-6 16,2-1-16,0 2-16,-1 2 32,1 1-32,1 6 0,-1 7-16,0 4-32,-1 5 0,2 1-64,-1 6 96,3 4-48,-2 0 16,2 9-16,-1 0 48,4 4 0,2 6 48,-4-2-80,2 2-32,-6-4 32,-4 5-128,5-4 80,-6 1 64,-6-4 48,0 0 0,-7-2 32,0-4 0,-1 2 48,-2-2 80,1-3-64,2 1-16,1-3-96,4-2 48,3 3-48,4-2-16,1-1-240,0 0-977,4 0-1056,4 0-656,2-4-2594,2-3-6386</inkml:trace>
  <inkml:trace contextRef="#ctx0" brushRef="#br0">32325 12353 8372,'0'0'3666,"0"0"-961,0 0-1377,0 0 129,-24-16 64,17 14-449,-6 0-175,-1 2-257,-1 0-192,-1 2-128,-1 7-32,2 2-128,5 3 33,6-1-161,4 2 48,7-1-64,7-5-32,7 1 0,3-9 0,1-1-160,0-1-225,-5-11 97,-1-2 192,-7-1 96,-4-4 0,-7-1 32,-1-2 32,0-3-16,-7-2-32,-3-2 32,-5 0 0,1-3-48,-6 3 16,1 0 16,-6 6-80,5 3-192,0 6 112,1 8-16,4 1 32,3 5-160,1 0-289,6 7-303,5 2-945,0 2-1360,3 3 159,5 1-3857</inkml:trace>
  <inkml:trace contextRef="#ctx0" brushRef="#br0">32415 12798 12998,'0'0'2849,"0"0"-1664,-31-15 848,13 15-288,3 1-417,-2 9-223,3 3-129,0 3-384,8 4-63,6-2-33,0 1-288,9-9-96,8 1-80,6-5 0,-1-6 0,4 0-16,-4-12-128,-2-2 96,-4-3-32,-7-4-48,-4-2 96,-5-1-64,0-3-16,-8 0-96,-4 2-64,-1 3-97,-1-1-15,-4 7 96,1 5 0,1 2 48,4 7-144,4 0-80,3 2-1,5 2-367,0 5-1041,5 1-1072,6-1-128,-2 5-5075</inkml:trace>
  <inkml:trace contextRef="#ctx0" brushRef="#br0">33341 12220 6227,'0'0'-752,"0"0"3953,0 0-1552,0 0-897,0 0 16,6-9 289,-6 8-1,0 1-47,0-3-1,1 0 65,-1 3 63,0 0-159,0-1-177,0 1-208,0 0-127,0 0-161,-1 4-176,-12 7-64,-5 2 32,-7 1-16,0 4 16,-4-2 80,-2 0 176,4-3 16,4-2-15,3 1 79,7-3-192,4-3-80,3 3-128,4-2-32,2 0-16,2 2 32,6-2-16,-1 0 32,4-1 0,-4-2 32,-1-1 48,1 0 16,-5-3 32,1 0-32,-1 0 16,-2 0-64,0 0 16,6 0-16,-6 0-80,6 0-32,2 1 16,4 6 16,1-2 0,2 3 48,2-1-112,2 0 32,1 0 16,-1-2 16,-1-1 0,-4-1 16,5-2-32,-5-1-16,-7 0 48,4 5-48,-9-3-176,-2 3-128,0-1 0,0 5-16,-5-4-192,-3 1-577,7-1-400,-5-3-704,-1-2-2017,7-2-4946</inkml:trace>
  <inkml:trace contextRef="#ctx0" brushRef="#br0">33651 12249 11669,'0'0'4098,"0"0"-2401,0 0-416,0 0-161,0 0-111,-38-7-209,24 18-176,-4 9 33,4 3 79,1 4 160,0 4-111,6 3-193,7-2-224,0-3-48,10-2-80,7-7-80,6-4-96,2-7-16,4-9-32,-1 0 16,2-9-64,-3-9-48,4-5-80,-9-1 48,-2-6 32,-4 1-128,-4-5-160,-10 3-416,1-3 63,-3 2-47,-8 5 160,-7 6 464,-6 2 112,-3 8 32,-3 8-48,-4 3-16,-1 7 0,5 9 64,1 2 16,7 2-32,1 5-1,9 0-47,4-1-1552,5-3-1090,1-5-3520,10-7-4147</inkml:trace>
  <inkml:trace contextRef="#ctx0" brushRef="#br0">25739 13112 5074,'0'0'7700,"0"0"-5267,0 0-656,0 0-144,0 0-337,0 0-464,0 0-303,0 0-129,0 0-16,-2 0-16,-1 2-32,0 1-111,1 4 79,-2 1-16,-2 6 16,1 4 192,-3 2 160,4 7 1,-1 0-177,2 0-192,3-4-160,0 2 0,6-8-80,0-3 0,7-2-32,-1-8 0,4-2-32,1-2-32,3-6-64,-2-8-48,2-2 16,-6 0 112,3-2 48,-3 0-16,-1 0 32,-7 2-48,2 3 64,-2 2-16,-6 1 0,2 4-32,-2 1 16,0 5 96,0 0-96,0 0-32,0 7-80,0 2 96,0 5-48,0 1 48,4 1-16,2 2 0,1-4 48,3 1-48,6-1 304,-4-2-112,7-6 32,-4 1 17,3-7-49,2 0-80,-5 0-32,2-5-32,2-2 16,-2-1 0,-2-4-80,-5-2 0,-1 1 0,-1 0 16,-5-3-112,-3-2 96,0 0 0,-3-2 16,-5 0 32,-4 0-16,-1 1 48,-1 1-48,-4 1 0,5 3 48,-1 2 64,2 4-64,4 1-16,3 2-32,-2 3 0,4 0 32,3 2-48,0 0-32,0 0-160,0 2-577,0 3-623,0 1-481,0 1-320,3-3-865,4 1-1984,-5-5-6115</inkml:trace>
  <inkml:trace contextRef="#ctx0" brushRef="#br0">26408 13090 4002,'0'0'1601,"0"0"-1473,0 0 2017,0 0 864,0 0-1088,0 0-272,4-9-225,-4 6-271,3 3-33,-2 0-159,-1 0-257,0-1-144,3 1 129,-3 0 79,3 0-144,-3 1-127,0 11 47,-10 3 336,-3 4-47,-4 5-97,-6 1-320,3 0 80,-2-3 1,2-2-17,4-4-208,4-5 16,4-2-80,4-4-32,0-3-96,4 1-32,0-3-16,0 0-32,0 0-16,4 0 0,3 0 48,3 2-16,0 2 0,6-1 48,-2 4 32,3-3 0,3 3-16,0-1 32,4-2-80,-3 2 0,-2-5-64,-2-1 64,-2 0-48,-8 0 32,0 0-112,-2 0 16,-5 0 16,0 0 32,0-1 0,0-5-144,0 2-176,0 0-256,0 2-497,0-3-880,0 0-640,3 1-912,0 0-3138,-1-3-2690</inkml:trace>
  <inkml:trace contextRef="#ctx0" brushRef="#br0">26757 13105 12102,'0'0'4354,"0"0"-3218,0 0-304,0 0 385,0 0-145,-32-8-335,19 12-161,1 5 32,-4 2 177,-1 5 31,2 5-128,-1 0 129,4 6-49,3 0 16,2-1-63,7-2-209,0-4-176,11-1-112,5-8-128,6-5 0,2-6-16,7 0 0,2-13-15,-1-5-1,3-4-32,-6-3 16,2-3-257,-9 1-111,-4 3 64,-4 4 32,-9-1 16,-2 5 176,-3 3 32,-3 2-16,-9 4 16,-1 1 16,-7-1 0,1 4 0,-4 2 32,1-2-48,2 3 0,2 0-144,1 0-336,7 0-177,-1 3-175,4-2-417,2 4-463,2-3-241,3 1-736,0-1-1857,0-2-2354,8 0 2434</inkml:trace>
  <inkml:trace contextRef="#ctx0" brushRef="#br0">25300 13711 4114,'0'0'2097,"0"0"-2529,0 0 592,0 0 1520,0 0 65,0 0-720,-12 0 63,7 0 177,5 0-1,-1 0-207,1 0-161,0 0-111,0 0-129,0 0 48,0 0 65,-3 0-145,0 0-128,1 0-176,-1-6-208,1-3 0,-4 0-16,6-2-48,-4-3 81,0 1-113,3-6 0,-4 4-48,2-3 48,3 3-32,-3-2 0,3 1 0,0 3 32,0-1 0,0 1-32,0 2 32,0-2 0,0 1 0,0 3 0,0-3 16,0 2-32,0 0-16,0-1 32,0 0-32,0 0 32,0 0-16,0-3 16,0 5-16,0-2 0,0 0-32,3-1 64,-3 4-16,0-1-48,0-1 48,0 3 16,0-1-32,0 3-32,0-2 80,0 1-32,0-3-32,0 4 16,0-2 32,0-2-32,0 2 0,0 1-16,0-3 16,0 4 16,0-2-32,0 3 16,0 0 16,0-1-32,0 3 16,0 0 16,0-1-16,0 1 16,0 0-32,0 2 0,0-3 64,0 2-64,0-2 16,0-1 0,3-1-16,-3 1 32,2-3-16,-2 0 0,3 0 0,-2-2 16,-1 5-32,0-3 64,0 3-48,0-1 16,0 1-48,0 0 48,0 1-16,0 0-16,0 2 48,0-4-64,0 3 48,0 0-16,0-1 0,0 1 0,0-3 0,0 4 0,0-5-16,0 2 16,0 0 0,0-1 0,0 1-16,0-3 32,0 2 0,0-1-64,0-1 48,0 0 0,0 3-64,0-3 16,0 0-80,0 0-1,0 1 81,0 1-16,0-1 16,-1 1 32,1 0 32,0 1-32,-3-1 32,3 3-16,0 0-32,0-1 48,-2-1-16,2 2 0,0 0-16,0-3-48,0 1-16,0-1 0,0-1 48,0 1-16,0-2-80,0 0 64,0 3 96,0 0-96,0-1 112,0 3-64,0-3 32,0 3-16,0-3 0,0 4 0,0-5 16,0 2-16,0 0-48,0 2 80,0-3-64,0-1 48,0 0-16,0 0-16,0-1-32,2 3 48,-2-1-16,3 0-16,-3 4 32,1-4-16,-1 3 48,0 2-48,0-2 32,0 2-16,0 0 0,0-3 0,0 1-16,0 2 16,0-2-16,0-1 32,0 3-48,0-4 32,-1 4-16,1-2 0,0-3 16,-3 0-16,3 4 16,0-4 16,0 0-32,-2 1 0,2-1 16,0 3 0,0-3 16,0 4-32,0-2 16,0 1-16,0 0 0,0 2 48,0-3-64,0 3 48,0 0-16,0-2 16,0 2-32,0 0 32,0 0-32,0 0-32,0 0-32,0 0 0,0 0-272,0 0-80,0 0-81,0 0-15,0 0 0,0 0-240,0 0-449,-3 0-32,3 0-47,-3 0-561,-2 0-1553,4 0-287</inkml:trace>
  <inkml:trace contextRef="#ctx0" brushRef="#br0">24970 13759 1777,'0'0'9588,"0"0"-6130,0 0-2146,0 0-383,-36-2 191,28 2 17,4 0-225,1 0-255,-2 0-193,3 0-48,2 0-32,0 2 0,0 3-192,5 1-80,3 5-32,4 3 145,2-1-17,2 6-160,1 1 0,-5-2-64,1 4 16,-6-4 0,-1 2 32,-6-2 64,0-2-48,-7 0 48,-4-5 0,-2 1 144,1-4 128,0 2 208,2-4-79,4-3-113,0 1-240,6-4-96,0 3-64,0-3-48,0 0-656,2 0-961,2-3-864,2-4-2498,-4 1-10756</inkml:trace>
  <inkml:trace contextRef="#ctx0" brushRef="#br0">25602 13729 7844,'0'0'5186,"0"0"-3201,0 0-1217,0 0 625,-45 38-97,16-18-351,-1 0-417,-1 3 48,-1 0 49,2-3 159,2 0-176,11-4-207,2 0-289,10-3-16,5 1 80,11-1-80,8 0 0,8-3-48,9-1 64,1-5-144,1-1-32,-6 1-16,-2-1-561,-10-2-927,-8 6-993,-12 0-1345,0-1-3570</inkml:trace>
  <inkml:trace contextRef="#ctx0" brushRef="#br0">26391 13788 5827,'0'0'6066,"0"0"-4049,0 0-1136,0 0 127,0 0 145,0 0-241,-17 0-256,9 1-351,0 2-193,-4 1-16,-2 1-48,-5 2 128,-1 0-16,1-1-16,-7 1-16,4 0 16,-2-3-32,-1 3 32,0-5 112,-1 2 64,1-4-31,0 3-161,0-3 64,3 0-176,-4 0 16,6 0 112,1 0 144,-4-3-32,6-1-176,0 4-16,-3-2-48,1-1 16,2 2-32,2 1 48,1-3-48,-2 3-16,1-3 16,1 3 0,-5 0 16,5 0-32,-4 0 48,-1 0-32,-1 3 16,1 0-32,-2 1 32,-3 0-48,4 1 64,-2-1-48,2 0 64,0-1-48,5-3 0,2 2 32,-1-2-48,3 0 32,4 0 16,0 0 0,1-2 0,2-1-16,0 2 16,4-2-16,-4 3 16,4 0-64,0 0 48,0 0-64,-2 0-80,2 0-368,-3 0-80,3 0-145,0 4-239,-3 1-465,3 0-287,0-1-1490,0-2-2945,0 1 2161</inkml:trace>
  <inkml:trace contextRef="#ctx0" brushRef="#br0">28467 14215 10245,'0'0'3921,"0"0"-959,0 0-2098,-7 47 225,3-18 399,3 7 97,1 5 96,0-1-288,0-4-625,0-5-320,0-5-112,5-11-112,-1-6-112,1-2-48,0-7 32,1-7 257,0-9 63,-3-6-192,2-10-112,-2-8-64,0-5 64,-3-7-32,0-4-256,0-3 64,-6-1 0,1 1-96,2 3-32,-2 4 48,4 7 32,-2 5 64,0 6 128,3 7 0,0 4 0,0 8-32,3 2 48,1 1-64,4 5 0,4 5 0,4 2 0,1 0-48,11 14 64,4 1-16,3 10 32,3 6-97,-4 7 33,-1 8 0,-4 1 64,-2 4 0,-13-1-16,-2 2 64,-4-5-64,-8-2 97,0 0-17,-5-5 80,-4-1-32,-10-1 16,5-6 112,-4 2-128,4-6-64,-6-2-96,1-2 176,7 1-64,-5-7 48,4 2-32,4-5-32,-5-3-16,8-5 0,-7-3-32,3-1 48,0-3-48,-2-3-32,-1-6 80,-1-5-208,-3 4-16,3-6-176,1 5 48,0 0-48,1 4-145,4 4 49,-4 3 64,7 0-80,3 7-240,-1 0 31,3 2-127,5-2-577,12-3-367,3-1-1714,0-3-3009,5-5-2049</inkml:trace>
  <inkml:trace contextRef="#ctx0" brushRef="#br0">29024 14433 14647,'0'0'3793,"0"0"-2016,0 0 576,8 36-208,-8-27-384,0 0-704,0-2-625,0 0-352,0-6-48,0 2-48,0-3-464,-3 0-673,3-7-976,0-4-928,0-5-2082,0-4-5281</inkml:trace>
  <inkml:trace contextRef="#ctx0" brushRef="#br0">29067 14116 12246,'0'0'3889,"0"0"-2272,0 0-1521,0 0-96,0 0 0,0 0-192,0 2-2689,-3 9-4435,3 0 4163</inkml:trace>
  <inkml:trace contextRef="#ctx0" brushRef="#br0">29187 14440 7732,'0'0'5986,"0"0"-4049,0 0-528,0 0 656,0 0-336,0 0-257,20 11-79,-15-18-337,5 3-431,-3-3 31,-1 0-16,3 0-224,-1 1-223,0 1 63,-1 1 64,0 1-176,-4 1-112,4 2-48,-2 0 64,0 0-64,2 2 32,-2 3 16,3 2 16,-4-1-32,4 1 32,-2 0-64,-4 0 64,3-3-80,-2 3-32,0-3-208,-3 1-304,1-3-129,-1 1-351,5-3-465,-5 0-464,6-5-1008,2-4-3410,-2-7-5251</inkml:trace>
  <inkml:trace contextRef="#ctx0" brushRef="#br0">29494 14397 13958,'0'0'6659,"0"0"-6146,0 0-385,0 0 880,0 0 529,32 4-385,-19-13-575,-1 1-481,2-4-48,-5 1-80,-4-3-48,0 1-112,-5 2-241,0-1 97,-13 4 128,1 3 96,-2 3 96,-2 2 32,1 7-48,1 6 64,3 7 208,2 2 385,3 1-113,1 2-16,5-5-64,0 1-320,5-8-112,5-4-144,3-4-320,2-5-336,5 0-289,-3-9-704,1-2-960,-1-1-1777,-2-2-736,-3 3-1682</inkml:trace>
  <inkml:trace contextRef="#ctx0" brushRef="#br0">29836 14256 13750,'0'0'9941,"0"0"-8565,0 0-687,0 0 735,0 0-719,-29-14-273,13 22-224,4 4-112,-2 2-32,0 1 0,2 1-16,5 0-48,0-1 48,0 1-32,7-2 0,0-1 32,7 1-64,2-3-80,3 0-64,7 0 48,-5-1 80,3-1 16,-2-1-16,-4-1 16,2 0-16,-9-2 48,-2-1 0,-2 0-64,-2-1 80,-8 3 16,-3-1 0,-4 1-32,2 0 80,-2 0 0,1 1 0,4-3-64,2 3-32,3-4 16,2 1-80,2-4-320,3 0-672,0 0-945,4-7-1041,4-7-1600,0-3-12390</inkml:trace>
  <inkml:trace contextRef="#ctx0" brushRef="#br0">30725 14006 13238,'0'0'2993,"9"-47"-2688,-4 20-33,1 0 752,-5 0-384,2-2-319,-3 2-145,0 2-64,-3 2-64,-1 6 80,-6 1 144,0 7 272,-6 4-368,-1 5-128,0 3-32,-6 10 0,-2 10 48,-3 8 160,-3 16 289,-5 12 271,1 13 369,2 6 63,8 8-47,8-2-369,9-13-208,8-10-240,5-14-31,14-13-225,1-9-16,2-7-16,1-5-80,3-3 48,-6-6-80,5-4 96,-6 0-32,1 0-80,-3-3-96,-2-3-80,-1-3-81,-3 0-143,2 2-256,-6-2-401,0 1-351,-1-2-705,-6 4-881,0-1-2768,0 2-3843</inkml:trace>
  <inkml:trace contextRef="#ctx0" brushRef="#br0">30951 14364 5234,'0'0'6051,"0"0"-3362,0 0-1232,0 0-176,0 0-161,0 0-287,-5-16-33,4 14-144,1 0-15,-6 2-33,-1 0-176,1 0-176,-3 7-128,-2 1-48,2 4 32,-1 2-48,4 1 224,2-1 113,0 4-97,4-5-176,4 1-64,6-3 0,3-5-64,-1 0 64,-2-5-112,5-1 112,-3-7-48,-2-3 48,2-4-32,-6-2 32,1 0-64,-4 1 32,-3-4 0,0 4-32,-3 2-48,-4-1-16,0 7 80,-4 1-16,-3 6-16,1 0 0,3 0-224,0 1-128,4 4-225,1 0-319,5-1-673,0 1-1456,0-3-2466,8-2-2336</inkml:trace>
  <inkml:trace contextRef="#ctx0" brushRef="#br0">31165 14429 9925,'0'0'3761,"0"0"-3072,0 0 303,0 0 1169,0 0-16,0 34-720,1-27-369,3 2-304,-3-2-287,-1-1-193,3-1-144,0-3 0,-3-2-64,0 0 192,2-4 352,-2-5-79,5-5-289,-5-2-112,6 1 96,-5-8 16,5 3-32,1 2-112,0 0-48,4 2 64,-1 5 144,2 4 16,0 3-127,1 4-1,-1 2 48,-1 7-32,-3 7 0,-2-1-80,0 4-16,-6-4 0,2 1-96,-2-3 32,0-3-48,0-4-96,0-2-96,0-1-353,0-3-239,0 0-577,3-9-896,0 0-1280,-1-7-3042,5-2-3298</inkml:trace>
  <inkml:trace contextRef="#ctx0" brushRef="#br0">31473 14420 17000,'0'0'2449,"0"0"-1921,0 32 1761,4-18 208,0-1-1152,-1-2-657,2 1-224,0-5-223,-5-1-129,6-4-32,-6-2-48,1 0 32,4-2 48,-5-7 16,6-2-96,-4-2 32,4-3-64,-1-2 32,-4-1 0,5 4-32,-4-1 48,-2 4-32,0 1-16,0 5-48,0 3 80,0 1 48,0 2-16,0-2-48,0 2 16,0 0-48,5 0-32,-2 0 32,0 0 0,3 2 48,0 0-64,-1-2 48,-1 3-16,1-3 32,-5 0-48,3 0 32,-3 2-32,0-2 32,0 0 32,0 0-96,0 0 112,0 0-64,0 0 16,0 0-80,3 0 32,-3 0 16,0 0-48,0 0 16,0 0 32,0 0 32,0 0-32,2 0 48,-2 0-64,0 0 32,3 0 32,-1 0-80,1 0 48,0 0-16,-2 0-32,2 0-48,0 0 80,-3 0-16,0 0-224,0 0-497,0 0-575,0 0-1281,-7 0-1393,-6 0-6963</inkml:trace>
  <inkml:trace contextRef="#ctx0" brushRef="#br0">31281 14385 2673,'0'0'2369,"0"0"-1969,0 0 3090,0 0 240,0 0-1185,0 0-448,20-21-304,-7 16-609,-1 4-143,4 1-1,1 0-47,-5 0-193,7 0-128,-5 4-207,-2 0-129,0 5-80,2-2-32,-7 0 32,0 2-80,1-2-96,-5-3-80,-3 1 16,0 1-32,0-1-16,0-1-304,-6-1-432,1-1-641,4 0-368,1-2-416,0 0-1569,0-4-4641</inkml:trace>
  <inkml:trace contextRef="#ctx0" brushRef="#br0">31732 14412 6995,'0'0'4546,"0"0"-1728,0 0-1506,0 0 17,0 0-81,0 0 241,2 40 432,1-9-112,-1 3-737,-2 2-399,0-5-177,0-4-64,0-6-256,0-10-80,3-4-16,0-7 160,-2-2 80,2-14 193,-1-9-209,4-4-224,-4-9 16,-2-3-48,0-6 0,-8-3 32,-4-4 16,5 0-144,-3 3-128,5 3-16,0 10-32,5 11 192,0 9 32,8 9 16,1 9-96,7 7 16,-2 11 16,6 4 32,-2 5 16,1 7 16,0-2-32,-5-1 32,-2-4-369,-6-2 17,-4-3 224,-2-6 16,-2-2 112,-10-3-16,-7-4 0,2-3 0,-3-2 48,5 1-48,2-3-16,7 0 32,0 0-48,6 0-416,3-3-1169,9-1-1120,4-5-1521,4-5-5010</inkml:trace>
  <inkml:trace contextRef="#ctx0" brushRef="#br0">32042 14393 20025,'0'0'2049,"0"0"-1985,0 0 384,0 0 1297,0 0-736,0 0-577,35-2-320,-23-7-16,0-2-48,-4-1-64,-3-1 0,1-1-352,-6 1 176,-3-1 48,-5 3-81,-1 2 33,-7 8 112,1 1 80,1 4-64,1 13 48,-1 4 128,8 4 289,6-1-33,0-1-176,5-5-144,10-5-112,-1-3-192,7-6-625,2-4-591,-3 0-689,-1-7-401,-1-2-927,-4-4-5171</inkml:trace>
  <inkml:trace contextRef="#ctx0" brushRef="#br0">32242 14416 15751,'0'0'3474,"-3"33"-2738,0-19 353,3-5 479,6-5-127,1-4-721,3 0-464,0-6-79,2-3-1,-4-3 80,0-3-96,-4-1-112,4-2 16,-3 0 16,1 2 0,-1 3-80,2 2 32,-5 4 144,3 7-16,2 0-112,-2 2 48,3 5 144,-2 7 144,0-1 49,0 1-97,1-1-64,-1-2-304,-5-2 48,5-4-112,-6-1-80,0 1-320,0-5-49,-6 2-127,5-2-513,-5 0-687,6-5-818,0-6-3520</inkml:trace>
  <inkml:trace contextRef="#ctx0" brushRef="#br0">32681 14254 20521,'0'0'2978,"0"0"-2914,-49-11 608,28 11 1249,4 2-1057,0 7-543,5 0-209,-1 5-32,6 1-32,1 1-32,6 0 32,0 2-16,6-2-48,3-3-16,3 1-48,1-1-112,5-2-17,-4-2 49,-1 2 144,-1-1 32,-4-4-32,-3 1-16,-5-3 80,0 3-80,-7-2 80,-3-3 80,0 0-32,-5 1-15,-1-3-17,2 0-32,-4 0-96,4 0 32,1-3-401,1 1-255,6 0-144,6 0-449,0-1-544,6-4-1568,6 3-2418,2-3-6179</inkml:trace>
  <inkml:trace contextRef="#ctx0" brushRef="#br0">32881 14238 9845,'0'0'3905,"0"0"-2592,0 0 1008,0 0 192,0 0-880,0 0-561,-4 7-79,-6 6 415,-2 6-159,-1 1-305,-2 2-367,-1 3-273,4-3-64,4-3-128,7-4-32,1-1-144,0-5 0,7-5 0,0 1-64,5-5-96,-1 0 32,-2-5 96,4-6-16,-1 0 48,2-3-64,-8-2 47,2 3-111,-3 4 64,-2 0 80,-3 7 48,0 2 0,-3 6 48,-2 5 160,3 3 81,-4 2 47,2 2-160,4-5-112,0 1-80,7-5 0,3-4-32,2-4-400,3-1-481,1-1-1008,-1-6-960,-1-7-1121,-1-4-3553,5-6 63</inkml:trace>
  <inkml:trace contextRef="#ctx0" brushRef="#br0">32997 14265 23291,'0'0'3041,"0"0"-3073,0 0-32,0 0 224,0 0 432,38 7-127,-18-2-161,2-4-288,2 2 48,4 1-48,0 1-208,-2-1-1441,1 1-3089,-5 0-4178</inkml:trace>
  <inkml:trace contextRef="#ctx0" brushRef="#br0">33197 13993 15047,'0'0'5955,"0"0"-5827,0 0 80,-27 39 2769,16-11-816,-2 6-1024,4 5-705,-2 1-80,5 5 32,0 0-112,-2-3-80,6-5-112,-1-4 48,2-6-79,1-4-66,0-7-31,0-5 0,0-2-64,0-4-336,0-5-480,0 0-609,0-10-1440,0-5-2050</inkml:trace>
  <inkml:trace contextRef="#ctx0" brushRef="#br0">33370 14434 25468,'0'0'1600,"0"0"-1680,0 0 144,0 0 32,0 0-32,0 0-144,34-5-1152,-28-6-2610,-2-5-3041</inkml:trace>
  <inkml:trace contextRef="#ctx0" brushRef="#br0">33410 14144 12518,'0'0'14214,"0"0"-13525,0 0-657,0 0-96,0 0 96,0 0-193,-13 16-1487,15-5-2466,3 0-5314</inkml:trace>
  <inkml:trace contextRef="#ctx0" brushRef="#br0">33456 14402 26700,'0'0'1793,"0"0"-1809,0 0 32,-7 34 16,13-25 48,6-2-48,1-3 16,1-1-384,6-3-96,-2 0-48,-5-3-337,-1-4-191,-4-1 191,-2-4 705,0-3 112,-1 1-112,-4-1-48,-1-1 112,0 2-112,0 1 144,-1 3 368,-4 4 705,-6 1-353,2 1-336,-3 2-304,-1 2-48,1 0-16,1 0-400,3 0-849,7 0-1152,1 0-1889,0 0-5314</inkml:trace>
  <inkml:trace contextRef="#ctx0" brushRef="#br0">33802 14324 4386,'0'0'6067,"0"0"-2754,2 34-1056,-2-21 80,-5-2-480,0-2-576,1-2-417,-3-3-127,1-4-225,3 0-64,0-4-32,-2-8-272,5-3-160,-1-3 0,1-4 32,0-4-32,0-1 32,5 3-32,2 1-16,3 8-32,7 1 80,3 5-96,5 9 48,1 0 16,6 14 96,-5 3 64,-2 4 192,-2 4-208,-6-3-15,-6 1-113,-5-6 96,-3-1-96,-3-2 16,0-5 16,-5 0-16,-2-4-80,-1-4-369,0-1-367,4-1-1121,0-13-2209,3-2-11365</inkml:trace>
  <inkml:trace contextRef="#ctx0" brushRef="#br0">23784 14700 13750,'0'0'3730,"-42"38"-2065,12-14-209,-2 6 65,-4-3-288,1 0-689,2-3-336,-1-3-128,4-3 32,-1-5-256,7-3 64,3-4-656,9-1-1057,9-3-288,3-2-640,14-2-3586</inkml:trace>
  <inkml:trace contextRef="#ctx0" brushRef="#br0">25126 14742 6291,'0'0'8820,"0"0"-7443,0 0-1201,0 0 640,0 0 465,-32 13-353,12-1-192,-10 3 17,-5 8 127,-4 1-64,-9 6-159,0 0-209,-10-1-208,1 0-208,0-4-32,2-3-352,4-4-64,12-4-257,8-7-47,11-6 240,12-1-64,8-4-897,14-9-2929,5-3-5090</inkml:trace>
  <inkml:trace contextRef="#ctx0" brushRef="#br0">25959 14634 10165,'0'0'1392,"0"0"193,0 0-1361,0 0 1409,-14 32 656,0-14-656,-5 5-289,-9 1-175,-3 6 31,0 1-495,-7-2-241,5-2-240,1 0-80,2-7-112,2-4 0,8-2-96,1-6 64,6-1-160,3-2-128,2-3-240,7-2-465,1 0-447,0 0-1538,1-4-4033</inkml:trace>
  <inkml:trace contextRef="#ctx0" brushRef="#br0">26702 14578 6099,'0'0'4738,"-13"45"-1697,-2-16 369,-7 7-401,-6 3-944,0-1-592,-4 2-513,-3-2-319,3-2-513,2-6-80,3-6-80,6-8-80,9-2-176,4-8-81,8 1-79,0-7-448,5 0-977,3-2-1633,-4-9-6642</inkml:trace>
  <inkml:trace contextRef="#ctx0" brushRef="#br0">9520 10306 10165,'0'0'3713,"0"0"-2624,0 0-305,0 0 97,0 0-161,0 0-448,-13 11-144,7 9 256,5 7 305,-2 7 159,1 2 128,-1 2 33,3-2-129,0-2-207,0-2-129,0-3-256,-3-4-128,3-7-32,-2-1-48,-6-3-48,5-2-32,-1-4-16,-4 1 0,3-4-320,2 0-512,-1-1-577,-1-4-480,5 0-928,0 0-2033,0-4-6388</inkml:trace>
  <inkml:trace contextRef="#ctx0" brushRef="#br0">9399 10549 11797,'0'0'3298,"0"0"-2034,0 0-47,0 0-385,0 0 1,45-4-33,-17-1 417,1 0-433,4-2-288,-2 3-160,-5 0-111,-6 4-129,-4 0-64,-4 0-80,-7 0-417,-2 8-831,-3 2-465,0-3-544,0-3-3009</inkml:trace>
  <inkml:trace contextRef="#ctx0" brushRef="#br0">10502 10369 12294,'0'0'2913,"0"0"-1712,-34-3-97,15 3-64,-3 7-111,2 7-97,-3 2-95,4 1-49,4 1-64,3 5 33,4-5-225,8 0-112,3-4-144,9-4-80,8-3 16,2-4 80,3-3-64,0-10-144,0-5 112,-2-6-144,-6-6 48,-2 0-32,-2-4 0,-9-3 16,-4-2-80,0 1-48,-7-4 64,-7 5 32,-5 3-16,-3-1-32,-1 10-32,-2 2-48,1 8 96,-1 4 64,0 3-48,5 3 0,0 2-48,7 0-257,4 7-255,3-3-256,6 0-529,6 1-1120,8-1-961,9-1-2128,2-3-2722</inkml:trace>
  <inkml:trace contextRef="#ctx0" brushRef="#br5">10396 9724 15383,'0'0'2577,"0"0"-2065,0 0-432,0 0 161,0 0 127,0 0-112,36 9-192,-33-9-32,-3 0-336,0 0-1665,0 0-1953,-11-4-4610</inkml:trace>
  <inkml:trace contextRef="#ctx0" brushRef="#br0">10688 10128 5410,'0'0'4098,"0"0"-1713,0 0-1232,0 0-465,0 0-111,0 0 31,-16 0-144,13 4-144,3 1-144,0-1 96,0-1 161,0 4-33,0 1 32,8 1 240,0 5 161,1 2-65,4 4 144,2 2-15,1 3-241,-4 2-112,3-4-207,-2 4-129,-1-5 16,1-2-96,-4 3 0,-1-7-96,-1-1 32,-2-1-48,-2-8 0,-1 1-16,1-4 0,-3-1-192,0-2-448,3 0-337,-3 0-688,2-5-1312,-2 1-2754</inkml:trace>
  <inkml:trace contextRef="#ctx0" brushRef="#br0">10747 10166 3730,'0'0'1728,"0"0"-1455,0 0-129,0 0 2065,0 0 160,0 0-849,0-2-159,0 2 64,0 0-209,0 4-143,0 3-161,0 4 17,0 5 63,0 0-47,0 4-161,0 1-80,5-1-192,2 0-95,-1-4-129,1-1-96,-1-1-16,-1-2-64,-4-4 0,2-1-16,0-1 0,-3-3-32,2 0-16,-2-2-32,0-1 16,0 0 16,0 0 0,0 0 32,-2 0-80,-1 0-32,0 0 48,3 0-32,-1 0 0,1 0-16,0 0 48,-4 0-48,4 0 48,0 0-16,0 0 16,0 0 0,0 0 16,0 0 0,0 0-16,0 0 16,0-1-32,0-2 0,0 3-32,0 0-48,4 0 48,-3 0 48,-1 0-32,0 0 0,0 0 32,0 0-16,0 0-16,3 0-16,-3 0 64,3 0-64,-1 0 48,1 0-16,-2 0-32,3 3-512,0-2-272,-4-1-369,3 0-608,0 0-1024,-3 0-2834</inkml:trace>
  <inkml:trace contextRef="#ctx0" brushRef="#br0">11023 10078 3602,'0'0'2625,"0"0"-64,0 0-1280,0 0-161,0 0-207,0 0-353,0 0 16,-19-2 320,18 14 1,-7 4 47,5 4 305,-5 4-273,2 7-63,-5 3-65,2 2 17,-7 1 47,1-1-272,1-5-31,-2 0-49,4-4-96,-1-7 0,3-1-112,3-6-128,4-2-143,0-4-49,3-4-32,0-2-145,6-1-399,1 0-288,-4-8-449,0-4-1104,-3-1-2625,0-5-9061</inkml:trace>
  <inkml:trace contextRef="#ctx0" brushRef="#br0">10548 11045 4946,'0'0'4818,"0"0"-3041,0 0-496,0 0-17,0 0-47,0 0-32,0 0-33,-17 0-464,1 3-239,1 1 47,-7 0 160,-1 8 96,-2-4 49,3 6-257,4-2-16,5 1-111,9 1 95,4-1-240,9-2-160,7-4-32,8 0 48,4-7-64,2 0-80,1-10 48,-5-3-112,-3-5 112,-2 0-64,-9-4 16,-7 1-96,-5-3 80,0-1 16,-10 0-112,-2 0 48,-7-2 16,-1 3 48,0-1-112,3 5-160,0 1-161,1 4 33,7 6 192,1 5 128,4 1-128,1 3-304,3 3-737,0 4-528,4 3 113,4 1 111,3 3-2017,-2-5-5554</inkml:trace>
  <inkml:trace contextRef="#ctx0" brushRef="#br0">10764 11000 6803,'0'0'2449,"0"0"32,0 0-768,0 0 272,0 0-96,0 0-256,5-4-513,-5 1-287,0 3-449,-2 0 64,2 0-160,0 0-176,0 0-96,0 0-80,0 0-64,0 3-112,5 6 112,-1-2 256,4 1 48,1 2-64,5-1-304,-1-5 480,-1-1-176,1-2-64,-4-1-112,3 0 224,-1-8-128,-3 1 64,-2-5-32,0-1-48,-1-1 80,-5-1-128,2-1 80,-2 0 0,3 3-64,-3 2 32,0 4-16,3 2 16,-2 5-16,-1 12-144,3 6-32,-3 9 384,0 6 129,-4 10 191,-7 7 176,3 1-160,-4-1-143,4-7-177,3-2-80,1-13-160,1-5-32,3-10 16,0-2 32,0-4-32,0-4-16,0-3-529,0 0-383,0-10-801,0-5-2481,3-8-6947</inkml:trace>
  <inkml:trace contextRef="#ctx0" brushRef="#br0">10371 10681 11461,'0'0'3698,"0"0"-1777,0 0-400,0 0-417,0 0-288,0 0-335,34-12-65,-9 10-48,11 0 416,6-3-111,13 0-193,6-1-64,1-1 96,3 3 401,-3-1-625,-5 0-208,-6 4-48,-6-2-112,-10-1-464,-8 4-257,-5-5-63,-9 3 31,-10 0-191,-3-1-145,-8 3-287,-6 0-1265,-5 0-3362,-1 0-4178</inkml:trace>
  <inkml:trace contextRef="#ctx0" brushRef="#br0">11731 10532 6659,'0'0'2833,"0"0"-624,0 0-496,0 0 176,0 0-160,35-11-433,-22 11-415,4 0-65,5 0 97,5 0-177,9 0-256,1 0-16,5 0-127,-1 0-129,-4 0-80,-6 0-96,-5 0-16,-6 0-128,-4 0-353,-7 0-111,-3 0-96,-4 0-16,-2 0 159,0 0 33,-2 0 144,-4 0-737,-3-2-527,1 0-753,0 2-1841,-1-2-5347</inkml:trace>
  <inkml:trace contextRef="#ctx0" brushRef="#br0">11935 10407 1169,'0'0'4610,"0"0"-4546,0 0-16,-4-28-48,1 18 1408,3 3-815,-5-2 559,3 1 145,2 1-305,-3 0 97,0 2 383,3 1 1,-1 4-160,-2 0-657,3 14-480,-5 3 80,2 6 769,1 8 127,-1 8-448,0-4-31,3 4-257,0-3-16,-5-7-240,5-2-32,-1-4-80,-5-6 0,4-1-64,-6-6-16,5-2-256,-1-3-320,1-1-305,-2-1-447,5-3-769,0-3-1777,0-6-7139</inkml:trace>
  <inkml:trace contextRef="#ctx0" brushRef="#br0">13122 10337 9909,'0'0'4882,"0"0"-3201,0 0-1105,-33-20 256,16 20-176,-6 0-255,-2 7-177,1 5-176,-4 3 0,6 3 96,2 0 384,4 2 240,12 0-127,4-2-385,0-2-96,12 0-96,5-5 48,6-7-96,2-4-64,5 0 240,-4-6-144,-1-10-64,0-4 48,-5 0-32,-6-7-16,-4 0 32,-5-5-144,-5-6 48,0 2 80,-9-2-32,-7-1 16,-4 5-96,-5 3-144,-4 7-32,-4 3-128,1 8 63,-1 4 209,2 2 112,6 5 64,8-1-48,7 3 16,5 0-256,5-2-656,5 2-1729,5 0-1329,3 0-2705</inkml:trace>
  <inkml:trace contextRef="#ctx0" brushRef="#br0">13436 10164 4786,'0'0'4786,"0"0"-2929,0 0-592,0 0 79,0 0-223,0 0-257,-14 1-351,6 8-65,-3 7 256,2 2 193,-2 6 95,2 2-240,1-2-111,3 1-1,2-3-256,3-3-192,0-4-80,6-3-64,4-1-16,2-4-16,0-5-48,6-2 80,-3 0 32,2-9-112,2-2 128,-5-1-48,-2-3 16,0-1-32,-1 0-64,-6 5-48,0 0 16,-5 4 112,3 5-48,-3-1 16,0 3-32,0 0 0,0 7-96,0 2 96,-3 2 16,3 1 32,0 3-48,0-1 16,0-1 0,7-1 32,4-1-64,-1 0 48,2-4-32,3-1 0,1 1 32,-2-4-32,1 1 32,-2-2 0,-1-2-32,1 3 32,-3-3-16,3 2 16,-4 0-16,4-2-16,2 0 48,-1 0-32,6-2 16,-1-5 0,1-4 16,-1-3-32,1 1 64,-5-5 32,-2-2-64,-3 0 0,-3-3 0,-7-4 16,0 0-48,0 0 64,-7-5 1,-3 5-65,-6 5 0,-1-1 16,-3 6-48,0 3-81,0 2 65,-2 6 16,5 4 16,1-3 32,4 5-32,1 0 0,6 0-16,1 5-80,4 2-336,0-3-592,0 5 79,4-2-623,4-3-1842,0 0-864</inkml:trace>
  <inkml:trace contextRef="#ctx0" brushRef="#br0">13257 11117 10181,'0'0'3057,"0"0"-1856,0 0 143,-45 7 209,25-3-481,-3 3-127,-4 2-49,-4 2-111,2 5-33,-1 2-256,2 1-112,8 1 81,5-3 175,5 2 48,10-5-464,8-4-192,12-3-80,7-7 16,4 0 80,6-11 0,3-9-16,-3-7-176,-2-5 0,-8-2 112,-3-2 0,-12-2 32,-7 4-16,-5-2-48,-5 1-48,-10-1 112,-6 4-80,-3 3 64,-6 2-32,-1 8-64,-1 4 0,2 6-80,1 5-80,5 4 176,4 0 80,8 1-96,7 6-305,2 2-1007,3 2-1089,3 1-721,7-1-880</inkml:trace>
  <inkml:trace contextRef="#ctx0" brushRef="#br0">13508 11081 12950,'0'0'2209,"0"0"-1697,0 40 1137,0-16 80,0 6-401,0 1-31,0 1-113,0-8-431,0 1-433,3-6-128,-2-9-64,2-3 32,0-4 16,2-3 112,0-5 513,-2-9-193,1-6-352,-2-7-112,4-4-48,-6-8-144,0-3 16,0-4-48,0-1 48,0 3 0,-3-4 32,0 1 0,3 4-16,0 3-32,0 3 32,3 2-64,5 8 112,1 2 0,4 2-32,2 8 0,2 3-16,2 5 32,-2 6-80,-2 1-16,-1 8 16,2 11-64,-7 3-192,2 7 144,-6 3 64,-1 3-16,-4-1 80,0 2-16,0-4 64,0-3 0,0-6-16,0-3 64,-1-4-32,-7-2 16,5-1-16,-5-5-32,-4-1 32,-1 2 16,-1-4 0,-1 1 16,-2 0 0,4-5-48,1 4 32,-2-3-48,8 0 16,0 1-32,4-1-433,-1 0-303,3 1-336,0 1-257,0-1-224,5-2-736,2-1-1521,-2 0-3617</inkml:trace>
  <inkml:trace contextRef="#ctx0" brushRef="#br0">12825 10695 7956,'0'0'2273,"0"0"-897,0 0-607,38 0 1248,-15 0-385,3 0-351,7-4-177,7-5-207,5 0 15,8 0-207,7-3 31,5 4 48,7-4 449,5 5-193,7-1-431,0 3 31,-1-2-176,0 6-224,-11 1 176,-7 0-63,-10 0-193,-10 0-96,-16 0-48,-6 1-32,-7-1-240,-10 3-225,-3-1-95,-3-2-208,0 0-433,-3 0 17,-2-5-401,-2-2-1425,-6-1-2272</inkml:trace>
  <inkml:trace contextRef="#ctx0" brushRef="#br0">14658 10818 9316,'0'0'3250,"0"0"-833,0 0-896,0 0 367,45 0-799,-16-4-33,9-3-239,7 2-497,-2 1 480,2 0 97,-8 1-497,-4 3-336,-10 0-128,-11 0-1105,-6 0-671,-2 3-450,-4-3-2384,0-5-4802</inkml:trace>
  <inkml:trace contextRef="#ctx0" brushRef="#br0">14647 10493 11845,'0'0'3586,"0"0"-1761,0 0-272,0 0-177,0 0-607,40-18-257,-15 18-144,8 0 240,-1 0-160,4 0-191,-3 2-49,-4 1-128,-1-2-80,-6 4 32,1-3-64,-6 1-80,-5-3-353,1 0-191,-7 0-256,-5 0-113,-1 0 209,0-3-241,-7 1-1664,-6 0-1057,1 2-4145</inkml:trace>
  <inkml:trace contextRef="#ctx0" brushRef="#br0">15425 10577 14999,'0'0'3586,"0"0"-3202,0 0-16,-35-4 368,15 22-15,1 4-129,3 8 256,6 8 209,3-2 63,7 5-383,7-4-401,13-3-256,3-7 32,6-4 496,7-14-224,1-5-256,5-6-32,3-12-64,-5-10 16,-2-3-16,-3-9 0,-5 0 32,-12-7-112,-4-2-192,-9-2-32,-5 2-208,-5-2-176,-15 6 127,-6 5 257,-13 9 176,-3 9 0,-7 7-256,-4 9-288,-3 2 544,5 0 112,3 13 48,6 3 0,6 4-128,13 5-176,9 4-1105,9 3-704,5-1-784,10-4-2338</inkml:trace>
  <inkml:trace contextRef="#ctx0" brushRef="#br0">7918 10759 5811,'0'0'1456,"0"0"1025,0 0-1040,0 0-64,0 0 223,0 0-127,20-16-224,-17 14-193,0 2-207,4-2-289,3 2-208,11 0-96,3 0 416,14 0 161,10 0 15,6 0-223,8 0-305,9 0-32,-1 0-160,3-2 32,-10-5 672,-2 2-175,-8 1-129,-13 2-352,-11-1-176,-4 3-48,-12 0 32,-6 0-16,-4 0-80,-3 0-416,0 3-433,-7-1 33,-3 0-977,0 3-960,0-5-1473,3 0-5043</inkml:trace>
  <inkml:trace contextRef="#ctx0" brushRef="#br0">8190 11226 12342,'0'0'2369,"0"0"-1441,-40 0 945,25 5-368,-7 4-497,2-1-223,-4 8-161,3 1-80,2 0 96,7 1-191,7 0-65,5 0-112,5-2-96,7-2-144,8-3-64,4-9-32,0-2 112,1-5-32,0-9 80,-2-3-128,-6-6 48,-1-4 48,-7 0-16,-4-1 32,-5-2-64,0 1-112,-8-1-16,-4 1 0,-1 2 0,-4 2-144,0 5 32,0 5 16,1 3 80,1 5 79,3 7-47,2 0-96,3 0 96,2 0-240,5 7-336,0 2-241,0-2-255,9-3-225,4 3-1232,4-5-1329,-2-2-7491</inkml:trace>
  <inkml:trace contextRef="#ctx0" brushRef="#br0">8352 11130 10037,'0'0'3729,"0"0"-2912,0 0 1024,0 0 175,0 0-1151,0 0-529,40 17-80,-28-14-64,-1 1-96,-2 0-16,-1 1-96,0 2 80,0 2-80,-4 2 32,6 3 0,-3 2 32,6 4 0,2-2 16,5 2 0,2-4-32,1-1-16,2-1 16,-5-5-16,1-5-160,-9 1-432,0-5-1489,-7-2-2337,0-8-1777</inkml:trace>
  <inkml:trace contextRef="#ctx0" brushRef="#br0">8624 11107 5747,'0'0'5890,"0"0"-4161,0 0 496,-14 47-224,-1-20-464,3 5-81,-9 2-191,1 0-225,3-1-319,-1-4-225,1-4-224,7-5-128,-1-2-144,7-7 16,1 1 0,-2-5-80,5-5-896,-2 2-577,2-1-736,0-3-1121,0-3-2096</inkml:trace>
  <inkml:trace contextRef="#ctx0" brushRef="#br0">8140 10180 10069,'0'0'5234,"0"0"-4402,0 0-79,0 0 431,0 0-63,0-20-1,-3 15-463,-3 1 111,0 1-288,1-1-176,-3 2 16,1 0-127,-6 2-161,4 0 32,-7 0-96,2 0 32,-1 8 16,-2 4-64,-2 6 96,2 2-80,2 3 32,5 1 32,3 3 32,7-4 80,0 0-64,7-3 32,11-5-64,2-6 96,3-2-176,2-7-80,0-4 256,2-12-112,-2-2 0,-5-7-80,-6-2 0,-1-4 80,-7-3-16,-6 2 0,0-2 0,-11-1-48,-6 3 112,0 1-128,-6 4 96,-2 1-128,-3 6 32,0 5 0,3 2 16,4 3 48,0 4-48,6 2-80,3 1 16,7 0-160,2-1-289,3 4-303,6-2-1681,6 0 400,1 2-208,1 0-385,1 4-1471,1 6-1618</inkml:trace>
  <inkml:trace contextRef="#ctx0" brushRef="#br0">8398 10077 5747,'0'0'4306,"0"0"-3138,0 0-544,0 0 257,0 0 31,0 0-207,0-3-225,0 3 64,0 0 96,0-2-207,0 0-49,0 2 80,0 0-64,0 0-96,0 0-144,0 0-32,0 0-80,0 0 48,0 0-64,0 0-48,0 0 64,0 0-96,0 9 0,0 2 112,0 5 305,0 6-129,0 5 192,0 0 336,0 5-304,-5-1-159,5-1 191,0-6-144,0-1-96,0 0-32,0-6-64,9-3 48,-1-1-64,4-2-31,1-4-49,2 2 32,2-6 0,0-3-64,4 0 160,-6 0-160,2-7 64,-6-5-64,1-1 32,1-1-64,-4-6 80,-3 3-32,-1-8-16,0 0-16,-1-4-16,-1 0 48,-3-5-16,3 2 0,-3 1-16,0 1 0,0 3-32,0 7 32,-3 0-16,0 6 0,-1 1-128,1 6 64,1 0 16,-1 3-48,3 4 48,-2-2-48,2 2-208,0 0-225,0 2-415,0 2-81,0 3-15,0 2-385,0-2-1360,0 4-1393</inkml:trace>
  <inkml:trace contextRef="#ctx0" brushRef="#br0">27374 10930 5779,'0'0'3233,"0"0"-3009,0-35 96,0 23 449,0 1 319,0 4-431,0-2 15,0 5-112,0 0-96,0 1 1,0 1-65,0 0 48,0 2-96,0 0-64,0 0-192,0 0-32,3 0 16,-3 0 16,2 0 16,3 4 80,1 0 225,-5 3-17,4 5 128,1 3-64,0 1 33,2 0 79,0 6-128,0 3-96,1-2 32,-1 4-15,0 0-49,2 0 16,-3-3-176,0-1 32,4-1-16,-3 1 32,-2-3-96,5 0-48,-3 0 16,-1 1 32,0 1 48,-1 1-112,0-1 32,0 5-16,-4-2-48,3 0 17,1 0 15,1-3-48,0-2 48,-1-1 16,0-6-48,2 1 48,3-6-64,-4 4 32,3-1 16,-1-2-32,-3 0 32,4 2-32,-6 0-32,4 3 48,-3-3 16,-2 5-48,0-3 80,-2 3-80,-1 2 64,0-2-48,3 0 48,-1 2-48,-2-1 32,3-1-32,0 1-16,-1-4 32,4 2-48,-1-1 48,-4-1-32,5 1 0,-4-1 0,3 1 16,-5 2 80,0 0 64,0-3-16,0 5-32,0 0 16,0 0-160,0-2 96,0 4-80,0 1 48,3-1-16,0 2 16,-2-4 0,5 4-16,-4-3 32,3-2-32,-2 2 48,0-4-32,-2-3 0,4-1-16,-5-2 32,6-1-64,-6-1 32,2 0 0,1-2-48,-2-3 64,-1 0-48,0-2 32,0 0-80,0 0-416,0 0-288,0-2-417,0-5-624,-1 0-1600,-10-4-3378,5-2-2962</inkml:trace>
  <inkml:trace contextRef="#ctx0" brushRef="#br0">27522 10538 11893,'0'0'3666,"0"0"-2241,0 0 31,-39-10 337,26 10-384,-2 10-225,-1 1-447,4 3-225,4 1-320,4-2-16,4 1-80,3-2-16,9-5-48,5-6-16,6-1-32,-4-7 16,7-8-16,-6-5-16,-6 0 32,2-5 0,-8 0 48,-1-2-32,-7 2 48,0-4-64,-13 0 16,0-1-96,1 6-32,-5-3 96,1 4-64,-1 7 96,2 2-16,2 6 32,1 1-64,7 2 48,0 5 0,2 0-80,3 0-160,0 7-848,3 2-417,2 2-64,0 1-1600,1-1-3426,0 0-2193</inkml:trace>
  <inkml:trace contextRef="#ctx0" brushRef="#br0">27537 10176 14695,'0'0'3649,"33"-3"-3024,-9 1 463,9 0 785,4 0-624,8-1-577,0-1-320,-5 1-192,1 2 528,-6 1-479,-10 0-305,-5 0-993,-6-3-512,-6 3-464,-3 0-992,-5-2-1841,0 0-3186,-10 0 4546</inkml:trace>
  <inkml:trace contextRef="#ctx0" brushRef="#br0">27689 10384 5987,'0'0'8660,"0"0"-6435,0 0-1617,0 0 464,20 50 721,-12-30-176,3 4-512,1-1-465,-3-8-240,7 1-144,-1-5-208,-2-6 16,-1-3-48,1-2 32,1 0-48,-2-11-80,4-2 0,-4-3-192,3-5-64,-5-1 96,2 0 128,-4 1-96,-3 4 80,-2 5 64,0 5 80,-3 7 16,0 20-48,-6 7-32,-4 10 240,1 10 464,-5 9-240,2 1 16,-1-2-64,1-5 529,4-5-145,3-9-496,4-11-224,1-7 32,0-9-80,0-7-144,1-2-592,4-11-1233,-2-7-1425,0-4-2992</inkml:trace>
  <inkml:trace contextRef="#ctx0" brushRef="#br0">28482 9874 2529,'0'0'7940,"0"0"-4210,0 0-2818,0 0 224,0 0 529,0 0-256,-20-27-273,20 27-287,6 10-481,4 7-48,7 3 512,8 7 369,7 3-369,4-1-495,-1-4-17,3-5-16,-4-2 0,-6-4-192,-4-3-48,-3-4-16,-6-3 0,-7 1-96,-4-5 112,-2 0-80,-2 0 48,0 2-16,-5-2-16,-2 2 16,0 2-16,-3 3 0,0 3-16,-2 3 48,-7 3-80,-1-1 64,1 4 0,-1-2 0,-3-1 0,8-2 16,2-6-16,7-3 0,-2 0 0,5-3-112,3-2-288,0 0-448,5 0-481,1-7-224,0-2-160,2 0-864,0-5-2529,-4-1-6595</inkml:trace>
  <inkml:trace contextRef="#ctx0" brushRef="#br0">29164 9832 8500,'0'0'9812,"0"0"-8307,0 0-1313,-29 22-48,9 3 1089,0 9 384,0 8-241,1 1-287,5 0-449,8 0-128,6-8-160,0-5-208,9-6-64,8-8-32,9-9-64,-1-7 0,8 0-48,-1-16-144,1-2 48,-4-9 80,-1-2-16,-6-2 16,-5-3-32,-1-2-208,-6 2 64,-8-2 80,-2 2 64,0 7-128,-2 0-241,-12 5 305,-3 4 176,-3 7-16,-5 4-112,-2 7-32,-6 0-32,0 9 48,4 4 0,1 8-48,9-1-304,4 2-513,7-2-992,8-1-2465,0-5-6659</inkml:trace>
  <inkml:trace contextRef="#ctx0" brushRef="#br0">30199 10210 5378,'0'0'5379,"0"0"-3522,0 0-865,0 0 305,0 0-209,0 0-319,-9-9-305,6 6-16,0 3 80,-2 0-47,3 0-49,-4 0-112,2 0-128,2 0-32,-6 0 128,2 0 48,1 0-16,4 0-15,-10 0-33,3 0-16,0 3 16,2-1 32,0 0 16,1 1 0,4-1-79,-5-2-33,6 2-96,0-2-16,0 2-96,6 1 80,6-3-32,2 4-16,6-1 128,5 1 464,8-4 209,5 0-385,1 0-80,6 0-16,0 0-112,0-7-112,0 3-96,-6-1 176,-5-2 481,-3 3-417,-9-3-208,-5 3-16,-6 1-48,-4 1 64,0 0-64,-4 0 16,0-1-16,-3 3 0,1 0-16,2 0 48,0 0-48,-3 0-32,0 0 0,0 0-128,0 0-64,0 0-161,0 0-31,0-1-80,0-2-320,-6 3-545,2-3-256,1-1 1,-4 4-626,1-4-959,1 4-1633,-2 0-1729</inkml:trace>
  <inkml:trace contextRef="#ctx0" brushRef="#br0">30098 10051 8164,'0'0'5266,"-3"-2"-3473,-2 0-624,3-1 159,2 1 97,-6 0-337,6 2-159,-1 0-81,1 0-112,0-2-95,0 2-145,0-3-48,0 3-112,4-2-32,6 0-47,2-1 31,11-1-48,5 0 96,11-1 336,4-2 17,5 5-225,4-3-304,-1 1 80,1 2-64,-7 0-80,-6 2-16,-8 0-16,-6 0-32,-8 0 0,-6 0 32,-5 2-80,0-2 32,-4 2 0,-2-2 32,0 0-64,0 0 80,0 0-16,0-2 32,-2 0-32,-1-5-160,0 2-288,2 1-240,-3 1-289,3-1-191,-5 2-449,1 2-384,2 0-432,-3 0-1216,-2 6-3395</inkml:trace>
  <inkml:trace contextRef="#ctx0" brushRef="#br0">30554 9859 5763,'0'0'6259,"0"0"-3810,0 0-865,0 0-191,0 0 48,0 0-241,-20-18-207,18 16-289,2 2-32,0 0-47,0-3-49,0 3-128,0 0-176,0 0-32,0 0 16,0 0-16,0 0-95,0 5-49,7 4-96,5 9 16,7 9 0,1 7 304,0 6 240,2 1-48,1-1-288,-9-1-64,1-8-64,-5-8-80,-3-6 49,-2-6-49,-2-4 32,0-2-32,-3-3 16,0-2 0,0 0 64,0-2 80,0-3-160,0 1 16,0 1-48,-3 2 16,3-2-32,0 3 16,0 0-64,0 0-64,0 0 16,0 0 31,0 0 49,0 0 0,0 0 48,0 0-16,0 0 16,0 0-32,0 0 80,0 0-80,0 0 48,0 0 0,-3 0-32,-2 7 48,-2 6-64,-10 1 64,1 6-32,-9 3 32,4-1-32,-4-2 81,6 1-1,-1-6 48,11-3-64,1-4-64,3-2 32,2-5-80,3-1-144,0 0-529,6 0-815,1 0-786,-1-4-607,0-3-2321,0 1-6644</inkml:trace>
  <inkml:trace contextRef="#ctx0" brushRef="#br0">31912 9817 3362,'0'0'6306,"0"0"-3200,0 0-1393,0 0 159,0 0-31,0 0-192,-18-23-368,11 37-449,1 4-304,-3 9 417,1 9 463,5 0-415,1 0-513,2 0-192,8-5-160,5-4-112,1-9 0,4-2 0,2-11 16,-1-3-64,0-2-32,-2-11-112,0-7 96,-5-3-16,-4-1 32,0-5 96,-1 2-80,-4 0 32,-1 1-64,-2 5 48,0 4 16,0 6 64,0 2-32,0 3 16,0 4-16,0 4-32,0 7-16,5 1-16,1 6 48,0 2-48,8-2-16,-2 0-32,1-7-496,4 0-433,-2-6 193,-1-5 416,-1 0 79,-1-5 305,1-6 32,-7-5 48,1-2 0,-7-4 32,0-3-31,0-6-17,0-1 48,-6-2-112,-1-2-32,0 5-1,-4 1 17,-1 3-128,3 3 96,-4 8 48,1 2 32,-2 6-16,2 6 48,-1 2-96,1 0-80,4 6-192,2 5-752,0 3-897,1-1-2129,5 3-4866</inkml:trace>
  <inkml:trace contextRef="#ctx0" brushRef="#br0">31667 9916 8964,'0'0'4946,"0"0"-2657,0 0-928,0 0 80,0 0-161,0 0-383,2-12-321,-12 12-224,-2 9-224,-7 8 48,-5 4 80,-1 6 49,3 3-49,2-1 0,5-2 16,5-2-32,10-5-96,0-7-128,13-6 16,7-2-32,0-5 0,5-9-32,1-9-144,0-7-128,-1-2 80,-5-4 160,-1-3 80,-5-2 16,-8 0 32,-3-2 0,-3-1-48,-3 1 16,-6 0-128,-8 2 48,-2 6 0,-6 3 48,-3 7-16,4 3-16,-3 5-16,1 5 16,7 5 32,-1 2-64,5 0-64,2 4-753,6 6-608,2-1-1552,2 2-3938,3-2-304</inkml:trace>
  <inkml:trace contextRef="#ctx0" brushRef="#br0">31676 10581 5250,'0'0'8100,"0"0"-4818,-29-10-1826,7 10-191,-3 6-17,-2 10-127,-4 5-145,6 6-47,5-1-257,6 3-128,6-4-175,8-3-81,5-1-208,10-8-16,5-4-48,5-6 0,3-3 0,-3-10-32,1-7 16,0-8 16,-1-7 0,-11-4-16,-1-4 0,-6-2-80,-4-4-96,-3 3-64,-4 5-17,-7 2 49,-1 7-128,-4 4 192,-3 7 64,-1 9 64,0 5-48,-3 4 32,3 0-16,0 4 16,3 8-64,1-1-304,7 5-625,1-1-704,6 1-1008,2 0-1729,0-3-5138</inkml:trace>
  <inkml:trace contextRef="#ctx0" brushRef="#br0">31569 10289 6563,'0'0'7011,"0"0"-4962,0 0-1216,50 0 159,-10-7 769,10-2-353,10 1-399,9-2-161,0 1 33,-2-2 143,1 7 305,-7-3-849,-7 2-496,-6 5-16,-11 0-16,-7 0-64,-10 0-512,-8 0-273,-4 0-479,-5 0-49,-3 0 80,-6 0-367,1-4-1842,-2-3-4546</inkml:trace>
  <inkml:trace contextRef="#ctx0" brushRef="#br0">31980 10642 10245,'0'0'4594,"-3"41"-2241,-5-14-368,7 2 96,-5-2-449,1 0-527,5-7-497,0-1-160,0-11-223,0-1-113,3-2-48,2-5 144,-2-7 336,3-6-64,0-10-304,1-4-112,-1-5 16,-6-6 0,1-5 0,-1 1-80,0-5 80,0-1 1,0 3-17,0 2 48,6 9-224,-4 6 48,3 5-1,2 7 49,4 9-48,2 3 64,1 4-64,4 2 48,-4 12-48,5 1 16,1 11 32,-8 1-176,1 1-32,-4-1 16,2 0 32,-11 0-48,0-2-32,0-4 176,-8-4 32,-4 2 64,-1-4-16,-5-3 64,4-4-48,-5-1 16,-1-2-32,3-3 80,1 0-80,4-2 0,6 0-32,-5 0-256,11 0-705,0 0-608,0 0-688,5 0-2049,6-4-5090</inkml:trace>
  <inkml:trace contextRef="#ctx0" brushRef="#br0">33170 9798 496,'0'0'12342,"0"0"-8805,0 0-2368,0 0 32,0 0 175,-39 46-191,14-22-113,1 3 65,-4 0-481,-5 2-368,7-4-112,-5 0 16,6-5-80,8-2 16,0-4-31,4-1-1,3-4 0,5 0-80,0 0-32,-1 0 32,4 0 0,-1 0 0,3-4 0,0 3-48,0-5 80,0 1-48,-1 1 48,1-5-16,0 0 32,0 0 48,0 0 144,0 0-16,0 0 0,0 0-64,0 0-112,0 0-16,1 0-64,4 0 0,1 0 32,2 2-16,1 3-16,4-1 32,2 3 0,2 4-48,3 1 128,2 3-96,4 1 48,-1 0-32,-3-1 0,1-2 0,-3-1 0,-1-1 32,-4-4-48,1 0 48,-7-3-80,2-1-144,-3-1-192,-7-2 32,4 0-192,1 0-257,-1 0-95,0-5-321,-1 1-655,4-3-1666,-3-4-3601</inkml:trace>
  <inkml:trace contextRef="#ctx0" brushRef="#br0">33626 9878 10501,'0'0'1488,"0"0"481,0 0-688,0 0 256,-43-14-81,23 28-223,-5 8-273,-3 10-63,2 3 95,1 8-111,2 0-321,10 0-32,5-5-304,8-7-128,5-4-48,15-7-48,3-6-64,5-9-32,6-5-224,4 0-304,2-16-81,-3-2 545,2-7 192,-7 0-32,0-6 0,-9-1-112,-3-1-288,-5-1-160,-8 0 224,-1 3 96,-6 4 176,-6 0 80,-7 4 32,-7 5-16,-2 5-16,-6 1-48,-4 8-16,2-1 16,1 5 32,-4 5-16,7 6 32,7 0-64,6 3-161,0 0-2032,12-1-2113,1-4-5330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2352 1 3132 0 0,'-151'8'9946'0'0,"-76"25"-6881"0"0,165-23-3079 0 0,-149 6-19 0 0,125-13 58 0 0,-69 7-49 0 0,-194 6-57 0 0,302-15 78 0 0,-1 3 0 0 0,1 2 0 0 0,0 2 1 0 0,-49 15-1 0 0,-178 69-13 0 0,248-83 16 0 0,-195 69-70 0 0,216-74 24 0 0,0-1-1 0 0,0 1 1 0 0,0 0-1 0 0,1 0 1 0 0,-1 0-1 0 0,1 1 1 0 0,0-1-1 0 0,0 1 1 0 0,0 0 0 0 0,1 0-1 0 0,0 1 1 0 0,0-1-1 0 0,0 1 1 0 0,-1 5-1 0 0,-19 29 11 0 0,9-20 2 0 0,1 0 0 0 0,1 0 0 0 0,1 2 0 0 0,1-1 0 0 0,0 1 1 0 0,2 1-1 0 0,1-1 0 0 0,-8 40 0 0 0,-35 209 1376 0 0,23-45-1096 0 0,8-104-222 0 0,9-73-65 0 0,3 1-1 0 0,-1 59 1 0 0,29 243 119 0 0,2-167-140 0 0,-19-153 64 0 0,16 96-21 0 0,-16-107 8 0 0,-1 0-1 0 0,1 27 0 0 0,-3-28 20 0 0,0 1 0 0 0,8 31 0 0 0,4 20-97 0 0,-13-60 6 0 0,1-1 1 0 0,1 1 0 0 0,0 0 0 0 0,1-1 0 0 0,0 1 0 0 0,1-1 0 0 0,0 0 0 0 0,1 0 0 0 0,0 0 0 0 0,7 10-1 0 0,6 3-118 0 0,-14-17 190 0 0,1 0 0 0 0,0-1 1 0 0,1 0-1 0 0,-1 0 0 0 0,1 0 0 0 0,10 8 1 0 0,-1-4 109 0 0,0 0 0 0 0,0-1 0 0 0,1 0 0 0 0,0-2 0 0 0,0 0 0 0 0,1 0 0 0 0,25 5 0 0 0,-18-5 60 0 0,0 2 0 0 0,43 22 0 0 0,-50-21-200 0 0,1-1 1 0 0,1-1-1 0 0,0-1 0 0 0,0 0 1 0 0,39 7-1 0 0,21-4 173 0 0,63 8 183 0 0,267 1 1 0 0,-209-19 18 0 0,82-6-295 0 0,99-16 263 0 0,-138 11-22 0 0,31-14-224 0 0,139-5-98 0 0,-385 30 40 0 0,458 15-108 0 0,177-8-254 0 0,-170-12 136 0 0,-138 36-33 0 0,-58-3 158 0 0,-106-23 177 0 0,-107-6-159 0 0,-1 4 1 0 0,89 16-1 0 0,-129-11 303 0 0,192 27-339 0 0,-200-32-78 0 0,0-2 1 0 0,0-1-1 0 0,0-2 0 0 0,62-11 0 0 0,0-6 268 0 0,-25 5 482 0 0,109-34-1 0 0,-65 14-467 0 0,-77 24-328 0 0,-1-2 0 0 0,69-30 0 0 0,-102 39 224 0 0,1 0 0 0 0,-1-1 1 0 0,0 1-1 0 0,0-1 0 0 0,0 0 0 0 0,0-1 1 0 0,-1 1-1 0 0,1-1 0 0 0,-1 0 0 0 0,-1 0 1 0 0,1-1-1 0 0,4-8 0 0 0,0-3 4 0 0,-1 0 0 0 0,8-35 0 0 0,-10 35 1 0 0,0 0 0 0 0,1 0 0 0 0,9-18 0 0 0,5-21 70 0 0,-9 19 58 0 0,2-12 7 0 0,-11 37-127 0 0,1 1 1 0 0,0 0-1 0 0,1-1 0 0 0,5-11 1 0 0,-3 10-18 0 0,-1-2-1 0 0,-1 1 1 0 0,0 0 0 0 0,-1-1-1 0 0,0 0 1 0 0,-1 0 0 0 0,-1 0-1 0 0,-1-21 1 0 0,7-50 35 0 0,10-86 150 0 0,-8 119 131 0 0,-2 16-79 0 0,-1 0 0 0 0,1-54 0 0 0,3 0-210 0 0,0-5-324 0 0,-15 13 62 0 0,2 61 159 0 0,1 0-1 0 0,1 0 0 0 0,2 0 0 0 0,3-31 0 0 0,16-77 83 0 0,-17 105 47 0 0,0 0-1 0 0,-3-43 1 0 0,0 35-92 0 0,-2 12-24 0 0,0 0 1 0 0,-1 0 0 0 0,-1 0-1 0 0,-9-25 1 0 0,10 39 123 0 0,0 1 0 0 0,0-1 0 0 0,0 0 0 0 0,-1 1 0 0 0,0-1 0 0 0,0 1 0 0 0,-1 0 0 0 0,1 1 0 0 0,-11-10 0 0 0,7 6-27 0 0,2 2-3 0 0,1 0-1 0 0,0-1 1 0 0,0 0 0 0 0,1 0 0 0 0,-5-13 0 0 0,-8-14 529 0 0,15 31-511 0 0,-1 0 0 0 0,0 0-1 0 0,1 1 1 0 0,-2-1 0 0 0,1 0 0 0 0,0 1 0 0 0,-1 0 0 0 0,1 0 0 0 0,-1 0 0 0 0,0 0 0 0 0,0 1-1 0 0,0-1 1 0 0,0 1 0 0 0,-7-3 0 0 0,-3 1-15 0 0,0 1 0 0 0,0 0 0 0 0,-25-1 0 0 0,19 2-46 0 0,-38-6 33 0 0,23 3 137 0 0,-47-1 0 0 0,60 5-111 0 0,-1-1 1 0 0,-34-7-1 0 0,8 0 15 0 0,17 6-26 0 0,-52 3 1 0 0,-9-1 229 0 0,-41-10-251 0 0,-208 8 0 0 0,207 2 40 0 0,-1 0 8 0 0,-494 48-226 0 0,532-44 193 0 0,-115-13 0 0 0,-2 0-23 0 0,8-6 94 0 0,74 2-36 0 0,101 10-25 0 0,1-2 1 0 0,-59-18 0 0 0,-18-3 28 0 0,-134-37 71 0 0,140 33-109 0 0,26 11 64 0 0,35 10-27 0 0,-73-27 0 0 0,39 8 10 0 0,-109-28 1 0 0,145 42-74 0 0,32 12 14 0 0,1 0 0 0 0,0 1 0 0 0,-1-1 0 0 0,0 1 0 0 0,-12-2 1 0 0,7 3 4 0 0,0-2-1 0 0,1 0 1 0 0,-22-8 0 0 0,23 7 0 0 0,0 1 0 0 0,0-1 0 0 0,0 2 0 0 0,0 0 0 0 0,0 0 0 0 0,-17-1 0 0 0,-16 2-23 0 0,1-2 0 0 0,0-3-1 0 0,0-1 1 0 0,-60-18 0 0 0,88 22 21 0 0,0 0 0 0 0,-1 1 0 0 0,-18 1 0 0 0,23 1 0 0 0,0-1 1 0 0,0 1 0 0 0,0-2-1 0 0,0 1 1 0 0,0-1 0 0 0,1-1-1 0 0,-1 0 1 0 0,1 0 0 0 0,-11-5 0 0 0,12 5-6 0 0,0 0 1 0 0,0 0-1 0 0,0 1 1 0 0,0 0-1 0 0,-1 1 1 0 0,1 0-1 0 0,-1 0 1 0 0,1 1 0 0 0,0 0-1 0 0,-1 0 1 0 0,1 1-1 0 0,-17 4 1 0 0,12-3-3 0 0,-1-1 1 0 0,0 0-1 0 0,1-1 1 0 0,-16-1 0 0 0,24 0 9 0 0,1 0 1 0 0,-1 0-1 0 0,0-1 0 0 0,0 0 1 0 0,1 0-1 0 0,-1 0 1 0 0,1-1-1 0 0,0 1 1 0 0,0-1-1 0 0,0 0 1 0 0,0 0-1 0 0,-5-6 1 0 0,6 7-5 0 0,3 2-34 0 0,-1-1 0 0 0,1 1 1 0 0,-1-1-1 0 0,1 1 0 0 0,-1-1 1 0 0,1 1-1 0 0,-1 0 0 0 0,0-1 1 0 0,1 1-1 0 0,-1 0 0 0 0,0-1 1 0 0,1 1-1 0 0,-1 0 0 0 0,0 0 1 0 0,1 0-1 0 0,-1-1 1 0 0,0 1-1 0 0,1 0 0 0 0,-1 0 1 0 0,0 0-1 0 0,0 0 0 0 0,1 0 1 0 0,-1 0-1 0 0,0 1 0 0 0,1-1 1 0 0,-1 0-1 0 0,0 0 0 0 0,0 0 1 0 0,1 1-1 0 0,-1-1 0 0 0,1 0 1 0 0,-1 1-1 0 0,0-1 0 0 0,1 1 1 0 0,-1-1-1 0 0,1 0 0 0 0,-1 1 1 0 0,1-1-1 0 0,-1 1 1 0 0,1 0-1 0 0,-1-1 0 0 0,1 1 1 0 0,-1-1-1 0 0,1 1 0 0 0,0 0 1 0 0,-1-1-1 0 0,1 1 0 0 0,0 0 1 0 0,0-1-1 0 0,0 1 0 0 0,-1 0 1 0 0,1-1-1 0 0,0 1 0 0 0,0 1 1 0 0,-4 4-3007 0 0,-8 0-6290 0 0,8-5 6359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3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16 208 0 0,'3'-4'5529'0'0,"9"-7"2841"0"0,-12 11-8337 0 0,1 0 1 0 0,-1 0-1 0 0,0 0 1 0 0,1 1 0 0 0,-1-1-1 0 0,1 0 1 0 0,-1 1 0 0 0,0-1-1 0 0,1 0 1 0 0,-1 1-1 0 0,0-1 1 0 0,1 0 0 0 0,-1 1-1 0 0,0-1 1 0 0,1 1 0 0 0,-1-1-1 0 0,0 0 1 0 0,0 1 0 0 0,0-1-1 0 0,1 1 1 0 0,-1-1-1 0 0,0 1 1 0 0,0-1 0 0 0,0 1-1 0 0,0-1 1 0 0,0 1 0 0 0,0-1-1 0 0,0 1 1 0 0,0-1-1 0 0,0 1 1 0 0,0-1 0 0 0,0 1-1 0 0,0-1 1 0 0,0 1 0 0 0,-1-1-1 0 0,1 1 1 0 0,0-1-1 0 0,-1 1 1 0 0,-2 70 2496 0 0,-20 113 0 0 0,0-20-2119 0 0,21-148-493 0 0,-3 29 200 0 0,5-44-186 0 0,0 1-1 0 0,0-1 0 0 0,0 0 0 0 0,0 1 1 0 0,0-1-1 0 0,0 0 0 0 0,0 1 0 0 0,0-1 1 0 0,1 0-1 0 0,-1 1 0 0 0,0-1 1 0 0,1 0-1 0 0,-1 1 0 0 0,1-1 0 0 0,-1 0 1 0 0,1 0-1 0 0,0 0 0 0 0,0 1 0 0 0,-1-1 1 0 0,1 0-1 0 0,0 0 0 0 0,2 1 0 0 0,-8-27-15924 0 0,0 18 12814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39 5016 0 0,'-5'2'8756'0'0,"10"3"-6366"0"0,17 3-1515 0 0,10-10-443 0 0,0-2-1 0 0,-1-1 1 0 0,41-11 0 0 0,13-2-2062 0 0,1 9-6039 0 0,-78 10 3176 0 0,-1 1 2161 0 0,-3-1 1132 0 0,3 2-240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4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26 5945 0 0,'0'5'9361'0'0,"-2"8"-7873"0"0,-5 0-700 0 0,1 1-1 0 0,1-1 1 0 0,-8 30 0 0 0,12-40-776 0 0,0 0 0 0 0,1 0 0 0 0,-1 0 0 0 0,0 0 0 0 0,1-1 0 0 0,0 1 0 0 0,-1 0 0 0 0,1 0 0 0 0,1 0 0 0 0,-1 0 0 0 0,0 0 0 0 0,1 0 0 0 0,-1 0 0 0 0,1 0 0 0 0,0 0 0 0 0,0 0 0 0 0,0-1 0 0 0,0 1 0 0 0,1 0 0 0 0,-1-1 0 0 0,1 1 0 0 0,-1-1 0 0 0,1 1 0 0 0,0-1 0 0 0,0 0 0 0 0,0 0 0 0 0,5 4 0 0 0,-5-5-46 0 0,1 0 0 0 0,-1-1-1 0 0,1 1 1 0 0,-1-1 0 0 0,1 0 0 0 0,-1 0-1 0 0,1 1 1 0 0,-1-2 0 0 0,1 1-1 0 0,-1 0 1 0 0,1 0 0 0 0,-1-1 0 0 0,1 1-1 0 0,-1-1 1 0 0,1 0 0 0 0,-1 0 0 0 0,0 0-1 0 0,1 0 1 0 0,-1 0 0 0 0,0-1-1 0 0,0 1 1 0 0,0-1 0 0 0,0 1 0 0 0,0-1-1 0 0,0 0 1 0 0,0 0 0 0 0,-1 1 0 0 0,1-1-1 0 0,-1 0 1 0 0,1-1 0 0 0,1-3-1 0 0,2 0-76 0 0,-2 0 0 0 0,1 0 0 0 0,0 0 0 0 0,-1-1 0 0 0,0 1 0 0 0,-1-1 0 0 0,0 0 0 0 0,0 1 0 0 0,0-1 0 0 0,1-11 0 0 0,-3 13-48 0 0,0-1 1 0 0,-1 1-1 0 0,1-1 1 0 0,-1 1-1 0 0,0-1 1 0 0,-1 1-1 0 0,1 0 0 0 0,-1 0 1 0 0,0-1-1 0 0,0 1 1 0 0,-1 1-1 0 0,-5-10 1 0 0,7 13 181 0 0,-1-1 0 0 0,0 0 0 0 0,1 1 0 0 0,-1 0 0 0 0,0-1 0 0 0,0 1 0 0 0,1 0 0 0 0,-1 0 0 0 0,0 0 0 0 0,0 0 0 0 0,0 0 0 0 0,0 1 0 0 0,-1-1 0 0 0,1 1 0 0 0,0-1 0 0 0,0 1 0 0 0,0 0 0 0 0,0 0 0 0 0,0 0 0 0 0,-1 0 0 0 0,1 0 0 0 0,0 0 0 0 0,0 0 0 0 0,0 1 0 0 0,0-1 1 0 0,0 1-1 0 0,-1 0 0 0 0,1 0 0 0 0,0 0 0 0 0,1-1 0 0 0,-1 2 0 0 0,0-1 0 0 0,0 0 0 0 0,0 0 0 0 0,-1 2 0 0 0,-1 0-16 0 0,0 0 0 0 0,1 0 0 0 0,-1 0 0 0 0,1 0 0 0 0,0 0 0 0 0,0 1 0 0 0,0-1 0 0 0,0 1 0 0 0,-2 4 0 0 0,0 12-5350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4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55 197 796 0 0,'-20'9'5653'0'0,"18"-9"-5572"0"0,1 0 1 0 0,0 0-1 0 0,0 0 0 0 0,0 0 1 0 0,-1-1-1 0 0,1 1 0 0 0,0-1 1 0 0,0 1-1 0 0,0-1 0 0 0,-1 1 0 0 0,1-1 1 0 0,0 1-1 0 0,0-1 0 0 0,0 0 1 0 0,0 0-1 0 0,0 0 0 0 0,0 1 1 0 0,1-1-1 0 0,-1 0 0 0 0,-1-2 1 0 0,1 2-106 0 0,0-1 1 0 0,-1 0 0 0 0,1 0-1 0 0,0 0 1 0 0,0 0 0 0 0,1 0-1 0 0,-1 0 1 0 0,0-1 0 0 0,1 1-1 0 0,-1 0 1 0 0,1 0 0 0 0,0 0-1 0 0,0 0 1 0 0,0-1 0 0 0,0 1-1 0 0,0 0 1 0 0,0 0 0 0 0,1-1-1 0 0,-1 1 1 0 0,1 0 0 0 0,0-2-1 0 0,-1 4 130 0 0,0 0 0 0 0,0 0 0 0 0,0 0 0 0 0,0 0-1 0 0,0 1 1 0 0,0-1 0 0 0,0 0 0 0 0,0 0 0 0 0,1 0-1 0 0,-1 0 1 0 0,0 0 0 0 0,0 1 0 0 0,0-1 0 0 0,0 0-1 0 0,0 0 1 0 0,0 0 0 0 0,0 0 0 0 0,0 0-1 0 0,1 1 1 0 0,-1-1 0 0 0,0 0 0 0 0,0 0 0 0 0,0 0-1 0 0,0 0 1 0 0,1 0 0 0 0,-1 0 0 0 0,0 0 0 0 0,0 0-1 0 0,0 0 1 0 0,0 0 0 0 0,1 0 0 0 0,-1 0 0 0 0,0 0-1 0 0,0 0 1 0 0,0 0 0 0 0,0 0 0 0 0,1 0 0 0 0,-1 0-1 0 0,0 0 1 0 0,0 0 0 0 0,0 0 0 0 0,0 0 0 0 0,1 0-1 0 0,-1 0 1 0 0,0 0 0 0 0,0 0 0 0 0,0 0 0 0 0,0 0-1 0 0,0 0 1 0 0,1-1 0 0 0,-1 1 0 0 0,0 0 0 0 0,0 0-1 0 0,0 0 1 0 0,0 0 0 0 0,0 0 0 0 0,0 0 0 0 0,0-1-1 0 0,1 1 1 0 0,-1 0 0 0 0,0 0 0 0 0,0 0-1 0 0,0 0 1 0 0,0 0 0 0 0,0-1 0 0 0,0 1 0 0 0,0 0-1 0 0,0 0 1 0 0,7 24 2237 0 0,-1 34-1675 0 0,19-111-84 0 0,-14 19-232 0 0,-9 23-327 0 0,1 0 0 0 0,0 0 0 0 0,1 0 1 0 0,1 1-1 0 0,-1-1 0 0 0,2 1 0 0 0,-1 0 0 0 0,2 1 0 0 0,-1-1 0 0 0,1 1 1 0 0,10-10-1 0 0,-16 18-33 0 0,1 0 1 0 0,-1 0-1 0 0,1 0 1 0 0,-1 1-1 0 0,1-1 1 0 0,-1 0-1 0 0,1 1 1 0 0,-1-1-1 0 0,1 1 0 0 0,-1 0 1 0 0,1 0-1 0 0,0-1 1 0 0,-1 1-1 0 0,1 0 1 0 0,-1 0-1 0 0,1 0 1 0 0,0 1-1 0 0,-1-1 1 0 0,1 0-1 0 0,1 1 1 0 0,38 15-480 0 0,-36-14-146 0 0,0 1 1 0 0,0-1-1 0 0,0 0 1 0 0,0 0-1 0 0,0-1 1 0 0,11 2-1 0 0,27-4-11424 0 0,-37 0 10127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5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4500 0 0,'1'5'7460'0'0,"4"17"-5613"0"0,-3-22-1758 0 0,0 0 1 0 0,0 0-1 0 0,0 0 0 0 0,0 0 0 0 0,-1-1 1 0 0,1 1-1 0 0,0-1 0 0 0,0 1 0 0 0,0-1 1 0 0,-1 1-1 0 0,1-1 0 0 0,0 0 0 0 0,0 0 0 0 0,-1 0 1 0 0,1 0-1 0 0,-1 0 0 0 0,1 0 0 0 0,-1-1 1 0 0,0 1-1 0 0,1 0 0 0 0,-1-1 0 0 0,0 1 1 0 0,0-1-1 0 0,0 1 0 0 0,0-1 0 0 0,0 0 0 0 0,1-2 1 0 0,28-50-37 0 0,-30 53 2 0 0,2-2 22 0 0,-1 0 0 0 0,0 0 0 0 0,1 0 0 0 0,0 0 0 0 0,0 0 1 0 0,0 0-1 0 0,0 0 0 0 0,0 1 0 0 0,1-1 0 0 0,-1 1 0 0 0,1 0 0 0 0,0-1 0 0 0,-1 1 0 0 0,1 0 0 0 0,0 1 0 0 0,0-1 0 0 0,0 1 0 0 0,0-1 0 0 0,1 1 0 0 0,-1 0 0 0 0,0 0 0 0 0,1 0 0 0 0,-1 0 1 0 0,0 1-1 0 0,1-1 0 0 0,6 1 0 0 0,-6 1 18 0 0,1 0 0 0 0,-1 0 0 0 0,0 0 0 0 0,0 0 0 0 0,1 1 1 0 0,-1 0-1 0 0,0 0 0 0 0,-1 0 0 0 0,1 0 0 0 0,0 1 0 0 0,0-1 0 0 0,-1 1 0 0 0,0 0 1 0 0,1 0-1 0 0,-1 0 0 0 0,-1 0 0 0 0,1 1 0 0 0,0-1 0 0 0,-1 1 0 0 0,4 7 1 0 0,-1-3-68 0 0,0 0 0 0 0,0 0 1 0 0,1 0-1 0 0,-1-1 0 0 0,2 0 1 0 0,-1 0-1 0 0,1 0 0 0 0,0-1 1 0 0,13 9-1 0 0,-10-12-1713 0 0,-7-11-4541 0 0,0-9-2439 0 0,-2 11 4465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42 5016 0 0,'2'-2'9906'0'0,"-9"3"-7539"0"0,-13 11-1799 0 0,2 8 546 0 0,16-17-996 0 0,-1 0-1 0 0,0-1 1 0 0,1 1 0 0 0,0 0-1 0 0,0 0 1 0 0,0 1 0 0 0,0-1-1 0 0,-2 6 1 0 0,2-5-84 0 0,1 0 1 0 0,0 1-1 0 0,0-1 1 0 0,0 0-1 0 0,1 1 1 0 0,0-1-1 0 0,-1 1 1 0 0,2-1-1 0 0,-1 1 1 0 0,2 8-1 0 0,-2-13-41 0 0,0 1 1 0 0,1 0-1 0 0,-1 0 0 0 0,0 0 0 0 0,1 0 1 0 0,-1 0-1 0 0,1 0 0 0 0,-1 0 1 0 0,1 0-1 0 0,-1-1 0 0 0,1 1 0 0 0,0 0 1 0 0,-1 0-1 0 0,1-1 0 0 0,0 1 0 0 0,0-1 1 0 0,0 1-1 0 0,-1 0 0 0 0,1-1 0 0 0,2 1 1 0 0,-1 0 3 0 0,-1-1-1 0 0,1 0 1 0 0,0 0 0 0 0,-1 0 0 0 0,1 0 0 0 0,0 0 0 0 0,0-1 0 0 0,-1 1 0 0 0,1 0-1 0 0,0-1 1 0 0,-1 0 0 0 0,1 1 0 0 0,-1-1 0 0 0,1 0 0 0 0,-1 1 0 0 0,3-3 0 0 0,4-2-36 0 0,0 0 1 0 0,-1 0 0 0 0,0-1-1 0 0,0 0 1 0 0,0-1 0 0 0,-1 1 0 0 0,0-1-1 0 0,0 0 1 0 0,5-10 0 0 0,-8 13 37 0 0,-1 0 1 0 0,0 0-1 0 0,0 0 0 0 0,-1 0 1 0 0,1 0-1 0 0,-1 0 0 0 0,0-1 1 0 0,0 1-1 0 0,0 0 0 0 0,-1-1 1 0 0,0 1-1 0 0,1-1 1 0 0,-2 1-1 0 0,1 0 0 0 0,0-1 1 0 0,-1 1-1 0 0,0 0 0 0 0,0-1 1 0 0,0 1-1 0 0,-4-8 0 0 0,0 9 324 0 0,1 12-155 0 0,-1 20-25 0 0,4-23-74 0 0,-6 62-158 0 0,7-65-16 0 0,0 0 0 0 0,-1-1-1 0 0,2 1 1 0 0,-1 0 0 0 0,0 0-1 0 0,0 0 1 0 0,1 0 0 0 0,-1 0 0 0 0,1-1-1 0 0,0 1 1 0 0,0 0 0 0 0,0 0-1 0 0,0-1 1 0 0,1 1 0 0 0,-1-1-1 0 0,1 1 1 0 0,-1-1 0 0 0,1 0 0 0 0,0 0-1 0 0,3 3 1 0 0,-3-4-98 0 0,0 0 0 0 0,0 0 0 0 0,0 0 0 0 0,1 0 0 0 0,-1-1 0 0 0,0 1 0 0 0,0-1 0 0 0,1 0 0 0 0,-1 0 0 0 0,0 0 0 0 0,0 0 0 0 0,1 0 0 0 0,-1 0 1 0 0,0-1-1 0 0,0 1 0 0 0,1-1 0 0 0,-1 1 0 0 0,0-1 0 0 0,2-1 0 0 0,38-22-7587 0 0,-35 19 5206 0 0,4-2-808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06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132 396 3816 0 0,'-7'-2'7355'0'0,"-26"-6"-5183"0"0,16 2-985 0 0,-30-7 1884 0 0,46 13-3031 0 0,1-1 0 0 0,-1 1 0 0 0,0 0 0 0 0,0 0 0 0 0,0 0 0 0 0,1 0 0 0 0,-1 0 1 0 0,0 0-1 0 0,0 0 0 0 0,0 0 0 0 0,0 0 0 0 0,1 0 0 0 0,-1 0 0 0 0,0 0 0 0 0,0 0 0 0 0,0 1 0 0 0,1-1 1 0 0,-1 0-1 0 0,0 1 0 0 0,0-1 0 0 0,1 0 0 0 0,-1 1 0 0 0,0-1 0 0 0,1 1 0 0 0,-1-1 0 0 0,0 1 0 0 0,1 0 1 0 0,-1-1-1 0 0,1 1 0 0 0,-1 0 0 0 0,1-1 0 0 0,-1 1 0 0 0,1 0 0 0 0,0-1 0 0 0,-1 1 0 0 0,1 0 0 0 0,0 0 1 0 0,-1-1-1 0 0,1 1 0 0 0,0 0 0 0 0,0 0 0 0 0,0 1 0 0 0,-1 13 136 0 0,1-7-174 0 0,0 0 1 0 0,0 0 0 0 0,0-1 0 0 0,1 1 0 0 0,0 0 0 0 0,2 8 0 0 0,-2-14-35 0 0,-1-1 0 0 0,1 1-1 0 0,0-1 1 0 0,0 1 0 0 0,-1-1 0 0 0,1 1 0 0 0,0-1 0 0 0,0 0 0 0 0,0 0 0 0 0,1 1 0 0 0,-1-1 0 0 0,0 0 0 0 0,0 0 0 0 0,1 0 0 0 0,-1 0 0 0 0,0-1 0 0 0,1 1 0 0 0,-1 0 0 0 0,1 0 0 0 0,-1-1 0 0 0,1 1 0 0 0,-1-1 0 0 0,1 0 0 0 0,-1 1 0 0 0,1-1 0 0 0,0 0 0 0 0,-1 0 0 0 0,1 0 0 0 0,-1 0 0 0 0,1 0 0 0 0,0 0 0 0 0,-1 0 0 0 0,1-1 0 0 0,-1 1 0 0 0,1 0 0 0 0,0-1 0 0 0,1 0 0 0 0,2-1-33 0 0,0 0 1 0 0,1 0-1 0 0,-1-1 1 0 0,0 1-1 0 0,0-1 1 0 0,0 0-1 0 0,-1-1 1 0 0,1 1-1 0 0,-1-1 1 0 0,0 0 0 0 0,0 0-1 0 0,0 0 1 0 0,3-6-1 0 0,5-7 33 0 0,0 0 0 0 0,10-24 1 0 0,-17 30 23 0 0,0-1 1 0 0,-1 0-1 0 0,0 1 1 0 0,-1-2 0 0 0,-1 1-1 0 0,0 0 1 0 0,1-17-1 0 0,-4-93-1273 0 0,-1 54 448 0 0,1 61 824 0 0,1 5 72 0 0,-1 0 0 0 0,1-1 0 0 0,-1 1 0 0 0,1 0 0 0 0,0 0 0 0 0,0 0 0 0 0,0-1 0 0 0,0 1 0 0 0,0 0 0 0 0,0 0 0 0 0,1 0 0 0 0,-1-1 0 0 0,1 1 0 0 0,0 0 0 0 0,-1 0 0 0 0,1 0 1 0 0,0 0-1 0 0,0 0 0 0 0,0 0 0 0 0,1 0 0 0 0,-1 1 0 0 0,2-3 0 0 0,-2 4-63 0 0,-1 0 1 0 0,1 0-1 0 0,-1 0 0 0 0,1 0 1 0 0,0 0-1 0 0,-1 1 1 0 0,1-1-1 0 0,-1 0 0 0 0,1 0 1 0 0,0 1-1 0 0,-1-1 0 0 0,1 0 1 0 0,-1 1-1 0 0,1-1 1 0 0,-1 1-1 0 0,1-1 0 0 0,-1 0 1 0 0,0 1-1 0 0,1-1 1 0 0,-1 1-1 0 0,1-1 0 0 0,-1 1 1 0 0,0 0-1 0 0,1-1 1 0 0,-1 1-1 0 0,0-1 0 0 0,0 1 1 0 0,0-1-1 0 0,1 1 0 0 0,-1 0 1 0 0,0-1-1 0 0,0 1 1 0 0,0 0-1 0 0,0-1 0 0 0,0 2 1 0 0,5 26 507 0 0,-5-26-461 0 0,1 20 338 0 0,-1-1 1 0 0,-1 1-1 0 0,-1-1 0 0 0,-1 0 0 0 0,-1 0 0 0 0,-13 40 1 0 0,9-36-335 0 0,2 0 1 0 0,1 0 0 0 0,1 0-1 0 0,-1 28 1 0 0,5-40-294 0 0,3 40-334 0 0,-3-52 496 0 0,0 0 0 0 0,0 0-1 0 0,1 0 1 0 0,-1 0 0 0 0,0 0 0 0 0,1 0 0 0 0,-1 0-1 0 0,1 0 1 0 0,-1 0 0 0 0,1 0 0 0 0,-1 0 0 0 0,1 0-1 0 0,0 0 1 0 0,-1 0 0 0 0,1 0 0 0 0,0-1 0 0 0,0 1-1 0 0,0 0 1 0 0,0-1 0 0 0,-1 1 0 0 0,1 0 0 0 0,0-1 0 0 0,0 1-1 0 0,0-1 1 0 0,0 0 0 0 0,0 1 0 0 0,1-1 0 0 0,-1 0-1 0 0,0 1 1 0 0,0-1 0 0 0,0 0 0 0 0,0 0 0 0 0,0 0-1 0 0,0 0 1 0 0,0 0 0 0 0,0 0 0 0 0,0 0 0 0 0,2-1-1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2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59 1564 0 0,'-2'-12'8179'0'0,"-3"4"-4245"0"0,4 7-3912 0 0,0 0 0 0 0,0 0 1 0 0,0 1-1 0 0,0-1 0 0 0,0 0 0 0 0,-1 1 0 0 0,1-1 0 0 0,0 1 0 0 0,0 0 0 0 0,-1-1 0 0 0,1 1 0 0 0,0 0 0 0 0,-1 0 0 0 0,1 0 0 0 0,0-1 1 0 0,-1 1-1 0 0,1 1 0 0 0,0-1 0 0 0,-1 0 0 0 0,1 0 0 0 0,0 0 0 0 0,-1 1 0 0 0,1-1 0 0 0,0 1 0 0 0,-1-1 0 0 0,1 1 0 0 0,0-1 1 0 0,0 1-1 0 0,0 0 0 0 0,0 0 0 0 0,0 0 0 0 0,0-1 0 0 0,-2 3 0 0 0,-2 4 295 0 0,-1 1 0 0 0,1-1 0 0 0,1 1 0 0 0,0 0 0 0 0,0 1 0 0 0,0-1 0 0 0,1 1 0 0 0,0 0 0 0 0,-2 13 0 0 0,-2 3 44 0 0,6-22-333 0 0,0-1 1 0 0,0 2-1 0 0,0-1 1 0 0,1 0-1 0 0,-1 0 1 0 0,1 0-1 0 0,0 0 1 0 0,-1 0-1 0 0,2 0 1 0 0,-1 1-1 0 0,0-1 1 0 0,1 0-1 0 0,-1 0 1 0 0,1 0-1 0 0,0 0 1 0 0,2 6-1 0 0,-2-7-31 0 0,1 0 1 0 0,0 0-1 0 0,-1 0 0 0 0,1 0 0 0 0,0-1 0 0 0,0 1 0 0 0,0 0 0 0 0,0-1 1 0 0,0 1-1 0 0,0-1 0 0 0,0 0 0 0 0,1 0 0 0 0,-1 0 0 0 0,0 0 0 0 0,1 0 1 0 0,3 1-1 0 0,4-1-50 0 0,-1 1-1 0 0,1-2 1 0 0,-1 1 0 0 0,1-1 0 0 0,-1-1 0 0 0,1 0 0 0 0,-1 0-1 0 0,1-1 1 0 0,15-5 0 0 0,-21 6 51 0 0,0 0 11 0 0,0 0-1 0 0,0 0 1 0 0,0-1-1 0 0,0 1 1 0 0,0-1-1 0 0,0 0 1 0 0,0 0-1 0 0,-1-1 1 0 0,4-2-1 0 0,-5 3-29 0 0,-1 0 1 0 0,-1 1-1 0 0,1-1 0 0 0,0 0 0 0 0,0 0 1 0 0,-1 0-1 0 0,1 0 0 0 0,-1 0 1 0 0,1 0-1 0 0,-1 0 0 0 0,0 0 0 0 0,0 0 1 0 0,0 0-1 0 0,0 0 0 0 0,0 0 1 0 0,0 0-1 0 0,0 0 0 0 0,-1 0 0 0 0,1 0 1 0 0,-1 0-1 0 0,0 0 0 0 0,-1-2 1 0 0,-1-3-23 0 0,0 0 1 0 0,-1 0 0 0 0,0 1-1 0 0,0 0 1 0 0,-1-1 0 0 0,0 1 0 0 0,0 1-1 0 0,0-1 1 0 0,-8-5 0 0 0,5 3-251 0 0,0 1 0 0 0,1-1 0 0 0,-13-18 0 0 0,10 12-521 0 0,8 12 391 0 0,1 0-1 0 0,-1 1 1 0 0,1-1-1 0 0,0 0 0 0 0,0 0 1 0 0,0 0-1 0 0,0 0 1 0 0,0 0-1 0 0,0 0 0 0 0,0-1 1 0 0,1 1-1 0 0,-1 0 1 0 0,1 0-1 0 0,-1-3 0 0 0,2 5 162 0 0,-1-1 0 0 0,0 1 0 0 0,1-1-1 0 0,-1 1 1 0 0,1-1 0 0 0,-1 1 0 0 0,1 0-1 0 0,0-1 1 0 0,-1 1 0 0 0,1 0 0 0 0,-1-1-1 0 0,1 1 1 0 0,-1 0 0 0 0,1 0-1 0 0,0 0 1 0 0,-1 0 0 0 0,1-1 0 0 0,0 1-1 0 0,-1 0 1 0 0,1 0 0 0 0,0 0 0 0 0,-1 0-1 0 0,1 1 1 0 0,0-1 0 0 0,-1 0 0 0 0,2 0-1 0 0,1 0-450 0 0,2 0-156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3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60 146 3068 0 0,'-3'2'1050'0'0,"-1"0"1"0"0,1 0-1 0 0,0 0 0 0 0,0 1 0 0 0,0 0 0 0 0,0 0 0 0 0,0 0 1 0 0,-4 5-1 0 0,4-3-755 0 0,-1-1 0 0 0,1 0 0 0 0,1 1 0 0 0,-1-1 0 0 0,1 1 0 0 0,0 0 0 0 0,0 0 0 0 0,0 0 0 0 0,0 0 0 0 0,1 0 0 0 0,-1 6 435 0 0,23-45 224 0 0,-13 23-960 0 0,-1 0 0 0 0,0 0 0 0 0,0 0 0 0 0,-1-1 0 0 0,6-17 0 0 0,-8 17-9 0 0,1 0 1 0 0,1 0 0 0 0,0 0 0 0 0,1 1-1 0 0,0 0 1 0 0,10-12 0 0 0,-15 21 17 0 0,0 0-1 0 0,0 0 1 0 0,0 0 0 0 0,0 0 0 0 0,0 0-1 0 0,0 1 1 0 0,0-1 0 0 0,1 1 0 0 0,-1 0-1 0 0,0-1 1 0 0,1 1 0 0 0,0 0 0 0 0,-1 0-1 0 0,1 1 1 0 0,-1-1 0 0 0,1 0-1 0 0,0 1 1 0 0,-1 0 0 0 0,1-1 0 0 0,0 1-1 0 0,0 0 1 0 0,5 1 0 0 0,-6 0 40 0 0,1 0-1 0 0,0 1 1 0 0,-1-1-1 0 0,1 1 1 0 0,-1-1 0 0 0,1 1-1 0 0,-1 0 1 0 0,0 0 0 0 0,0-1-1 0 0,0 2 1 0 0,0-1-1 0 0,0 0 1 0 0,0 0 0 0 0,-1 1-1 0 0,1-1 1 0 0,-1 1 0 0 0,1-1-1 0 0,-1 1 1 0 0,0 0-1 0 0,0-1 1 0 0,1 5 0 0 0,2 12 118 0 0,-1-1 1 0 0,0 1 0 0 0,-1 0-1 0 0,-1 0 1 0 0,-2 24-1 0 0,1-12-82 0 0,8-14-4688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58 1304 0 0,'0'0'8843'0'0,"10"5"-4845"0"0,16 4-2667 0 0,-18-8-982 0 0,1-1 0 0 0,0 0 0 0 0,0-1 0 0 0,0 0 0 0 0,10-2 0 0 0,-17 3-339 0 0,0-1 0 0 0,0 1 0 0 0,0-1 0 0 0,0 1 0 0 0,0-1 1 0 0,-1 1-1 0 0,1-1 0 0 0,0 0 0 0 0,0 0 0 0 0,-1 0 0 0 0,1 0 0 0 0,0 0 0 0 0,-1 0 0 0 0,1-1 0 0 0,-1 1 0 0 0,0 0 0 0 0,1-1 0 0 0,-1 1 0 0 0,0-1 1 0 0,0 0-1 0 0,0 1 0 0 0,0-1 0 0 0,0 0 0 0 0,0 0 0 0 0,-1 1 0 0 0,1-1 0 0 0,0 0 0 0 0,-1 0 0 0 0,1-3 0 0 0,-2 4-31 0 0,0-1 0 0 0,0 1 0 0 0,0-1-1 0 0,0 1 1 0 0,0 0 0 0 0,0 0-1 0 0,0-1 1 0 0,-1 1 0 0 0,1 0 0 0 0,0 0-1 0 0,-1 0 1 0 0,1 1 0 0 0,-1-1 0 0 0,1 0-1 0 0,-1 0 1 0 0,0 1 0 0 0,1-1 0 0 0,-1 1-1 0 0,1-1 1 0 0,-1 1 0 0 0,-2 0 0 0 0,-39-8-251 0 0,41 9 281 0 0,1 0-1 0 0,-1 0 1 0 0,0 1-1 0 0,1-1 1 0 0,0 0 0 0 0,-1 0-1 0 0,1 1 1 0 0,0-1 0 0 0,0 1-1 0 0,0-1 1 0 0,0 1 0 0 0,0 0-1 0 0,0-1 1 0 0,0 1 0 0 0,0 0-1 0 0,1 0 1 0 0,-1-1-1 0 0,1 1 1 0 0,-1 0 0 0 0,1 3-1 0 0,-14 52 754 0 0,11-45-710 0 0,-5 22 137 0 0,1-6-174 0 0,1 0 0 0 0,2 0 0 0 0,-2 35 0 0 0,6-62-48 0 0,0 0 1 0 0,0 0-1 0 0,0 0 0 0 0,0 0 1 0 0,0 0-1 0 0,0 0 0 0 0,1 0 0 0 0,-1 0 1 0 0,0 0-1 0 0,1 0 0 0 0,-1 0 1 0 0,1 0-1 0 0,-1 0 0 0 0,1 0 0 0 0,-1 0 1 0 0,1 0-1 0 0,-1 0 0 0 0,1-1 1 0 0,0 1-1 0 0,0 0 0 0 0,0 0 1 0 0,-1-1-1 0 0,1 1 0 0 0,0-1 0 0 0,0 1 1 0 0,0-1-1 0 0,0 1 0 0 0,0-1 1 0 0,0 1-1 0 0,0-1 0 0 0,0 0 1 0 0,0 0-1 0 0,0 1 0 0 0,0-1 0 0 0,0 0 1 0 0,0 0-1 0 0,0 0 0 0 0,0 0 1 0 0,0 0-1 0 0,0 0 0 0 0,0 0 1 0 0,0-1-1 0 0,0 1 0 0 0,0 0 0 0 0,0-1 1 0 0,0 1-1 0 0,0 0 0 0 0,1-1 1 0 0,57-24-2293 0 0,-48 19 2006 0 0,13-6-2841 0 0,-1 0-1 0 0,0-2 0 0 0,36-29 0 0 0,-49 35 1805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95 385 1540 0 0,'-2'-19'12010'0'0,"1"4"-8317"0"0,5 31-2066 0 0,8 85-923 0 0,-3 0 0 0 0,-6 112 0 0 0,-3-180-676 0 0,-1-17 352 0 0,0-26 343 0 0,-1-11-277 0 0,-43-330-570 0 0,39 303-199 0 0,3 0-1 0 0,2 0 1 0 0,6-59-1 0 0,-4 91 263 0 0,1 0 0 0 0,1 0 0 0 0,1 0 0 0 0,0 1 0 0 0,8-19 0 0 0,-9 28 18 0 0,-1 0 0 0 0,1 0 0 0 0,0 0 1 0 0,0 0-1 0 0,1 1 0 0 0,0-1 0 0 0,0 1 0 0 0,0 0 0 0 0,1 0 0 0 0,-1 0 0 0 0,1 1 0 0 0,0 0 0 0 0,1 0 0 0 0,-1 0 0 0 0,8-4 1 0 0,-12 8 11 0 0,0 0 1 0 0,0 0 0 0 0,0 1-1 0 0,0-1 1 0 0,1 0 0 0 0,-1 0-1 0 0,0 1 1 0 0,0-1 0 0 0,0 0 0 0 0,0 1-1 0 0,0-1 1 0 0,0 1 0 0 0,0 0-1 0 0,0-1 1 0 0,-1 1 0 0 0,1 0 0 0 0,0-1-1 0 0,0 1 1 0 0,0 0 0 0 0,-1 0-1 0 0,1 0 1 0 0,0-1 0 0 0,-1 1 0 0 0,1 0-1 0 0,-1 0 1 0 0,1 0 0 0 0,-1 0-1 0 0,1 0 1 0 0,-1 1 0 0 0,1 1 0 0 0,15 40-38 0 0,-14-37 36 0 0,49 176 46 0 0,-17-53-316 0 0,-32-123 294 0 0,0 0-1 0 0,-1 0 0 0 0,1 1 1 0 0,-1-1-1 0 0,-1 0 0 0 0,1 0 0 0 0,-1 0 1 0 0,0 1-1 0 0,-1-1 0 0 0,0 0 1 0 0,0 0-1 0 0,0 1 0 0 0,0-1 1 0 0,-1 0-1 0 0,-3 6 0 0 0,3-7 96 0 0,-1 0 0 0 0,-1-1 0 0 0,1 1-1 0 0,-1-1 1 0 0,0 1 0 0 0,0-1 0 0 0,0-1 0 0 0,0 1 0 0 0,-1 0-1 0 0,0-1 1 0 0,0 0 0 0 0,1 0 0 0 0,-2 0 0 0 0,1-1 0 0 0,0 0-1 0 0,-10 3 1 0 0,-13 5-413 0 0,-1-2 0 0 0,-1-1 0 0 0,1-1 0 0 0,-1-1-1 0 0,-32 0 1 0 0,86 3-11583 0 0,-14-3 7008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4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43 900 0 0,'0'-1'567'0'0,"0"-1"1"0"0,-1 1-1 0 0,1 0 0 0 0,0 0 0 0 0,-1 0 1 0 0,1 0-1 0 0,-1 0 0 0 0,1 0 0 0 0,-1-1 1 0 0,0 1-1 0 0,1 0 0 0 0,-1 1 0 0 0,0-1 1 0 0,0 0-1 0 0,1 0 0 0 0,-1 0 0 0 0,0 0 0 0 0,-2 0 1 0 0,-27-15 1885 0 0,27 15-2393 0 0,0 0 1 0 0,-1 0 0 0 0,1 0-1 0 0,0 0 1 0 0,-1 0 0 0 0,1 1-1 0 0,-1 0 1 0 0,1 0 0 0 0,0 0-1 0 0,-1 0 1 0 0,1 0 0 0 0,-1 1-1 0 0,1-1 1 0 0,0 1 0 0 0,-1 0-1 0 0,-5 2 1 0 0,4 1 205 0 0,0 1-1 0 0,1 0 1 0 0,-1-1-1 0 0,1 2 1 0 0,0-1-1 0 0,0 0 1 0 0,0 1-1 0 0,-3 8 1 0 0,5-11-221 0 0,1-1 0 0 0,0 1 0 0 0,0-1 1 0 0,0 1-1 0 0,0-1 0 0 0,0 1 1 0 0,0 0-1 0 0,1 0 0 0 0,-1-1 0 0 0,1 1 1 0 0,0 0-1 0 0,0 0 0 0 0,0-1 1 0 0,0 1-1 0 0,0 0 0 0 0,1 0 0 0 0,-1-1 1 0 0,1 1-1 0 0,0 0 0 0 0,-1-1 0 0 0,1 1 1 0 0,3 4-1 0 0,-2-5-55 0 0,-1-1 0 0 0,1 1 0 0 0,0-1 0 0 0,0 1 0 0 0,0-1 1 0 0,0 0-1 0 0,0 0 0 0 0,0 0 0 0 0,1 0 0 0 0,-1-1 0 0 0,0 1 0 0 0,0-1 0 0 0,1 1 0 0 0,-1-1 0 0 0,0 0 0 0 0,1 1 0 0 0,-1-1 0 0 0,0 0 1 0 0,0-1-1 0 0,1 1 0 0 0,-1 0 0 0 0,0-1 0 0 0,1 1 0 0 0,-1-1 0 0 0,0 0 0 0 0,0 0 0 0 0,0 0 0 0 0,0 0 0 0 0,0 0 0 0 0,0 0 0 0 0,3-2 1 0 0,7-4-197 0 0,-1-1 0 0 0,0 0 0 0 0,18-16 0 0 0,-24 20 127 0 0,-2 1 56 0 0,0 1 0 0 0,0-1-1 0 0,0 0 1 0 0,0 0 0 0 0,0 0-1 0 0,-1 0 1 0 0,1 0 0 0 0,-1-1-1 0 0,0 1 1 0 0,0-1 0 0 0,0 0 0 0 0,0 1-1 0 0,1-8 1 0 0,-3 11 54 0 0,-19 22 1024 0 0,16-16-922 0 0,1-1 0 0 0,0 1 0 0 0,0 0 0 0 0,0 0 0 0 0,1 0 0 0 0,0 1 0 0 0,0-1 0 0 0,0 0 1 0 0,1 11-1 0 0,-2 11 283 0 0,2-22-374 0 0,-1 1 0 0 0,1-1-1 0 0,0 1 1 0 0,0-1-1 0 0,2 11 1 0 0,-2-16-71 0 0,0 0 0 0 0,0-1-1 0 0,1 1 1 0 0,-1 0 0 0 0,0 0 0 0 0,0 0 0 0 0,0-1 0 0 0,1 1 0 0 0,-1 0 0 0 0,0 0 0 0 0,1-1-1 0 0,-1 1 1 0 0,1 0 0 0 0,-1-1 0 0 0,1 1 0 0 0,-1 0 0 0 0,1-1 0 0 0,-1 1 0 0 0,1-1 0 0 0,0 1 0 0 0,-1-1-1 0 0,1 1 1 0 0,0-1 0 0 0,0 0 0 0 0,-1 1 0 0 0,1-1 0 0 0,0 0 0 0 0,0 1 0 0 0,-1-1 0 0 0,1 0-1 0 0,0 0 1 0 0,0 0 0 0 0,0 0 0 0 0,-1 1 0 0 0,1-1 0 0 0,0 0 0 0 0,0-1 0 0 0,0 1 0 0 0,0 0-1 0 0,-1 0 1 0 0,1 0 0 0 0,0 0 0 0 0,0-1 0 0 0,-1 1 0 0 0,1 0 0 0 0,0-1 0 0 0,0 1 0 0 0,-1-1-1 0 0,1 1 1 0 0,0 0 0 0 0,-1-1 0 0 0,1 0 0 0 0,0 1 0 0 0,-1-1 0 0 0,1 0 0 0 0,3-2-764 0 0,-1 0 0 0 0,0 0 1 0 0,0-1-1 0 0,0 1 1 0 0,0-1-1 0 0,-1 1 0 0 0,1-1 1 0 0,-1 0-1 0 0,2-4 1 0 0,-2 4-695 0 0,7-11-3388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5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6 119 3556 0 0,'0'0'5696'0'0,"-1"11"-1176"0"0,-2 14-2511 0 0,2 16 52 0 0,0-40-2030 0 0,1 0-1 0 0,0 0 1 0 0,0 0 0 0 0,0 0-1 0 0,0 0 1 0 0,1 1 0 0 0,-1-1-1 0 0,0 0 1 0 0,0 0 0 0 0,1 0-1 0 0,-1 0 1 0 0,0 0 0 0 0,1 0 0 0 0,-1 0-1 0 0,1 0 1 0 0,0 0 0 0 0,-1 0-1 0 0,1 0 1 0 0,0 0 0 0 0,-1-1-1 0 0,1 1 1 0 0,0 0 0 0 0,0 0-1 0 0,0-1 1 0 0,0 1 0 0 0,0 0-1 0 0,2 0 1 0 0,-2-2-19 0 0,1 0 1 0 0,0 0-1 0 0,0 0 0 0 0,0 0 0 0 0,-1-1 1 0 0,1 1-1 0 0,0 0 0 0 0,-1-1 1 0 0,1 1-1 0 0,-1-1 0 0 0,0 0 0 0 0,0 0 1 0 0,1 1-1 0 0,-1-1 0 0 0,0 0 1 0 0,-1 0-1 0 0,1 0 0 0 0,1-3 0 0 0,11-40-156 0 0,-18-82-1100 0 0,5 126 1236 0 0,0 0 0 0 0,0 1 0 0 0,0-1 1 0 0,0 0-1 0 0,0 1 0 0 0,0-1 0 0 0,0 0 1 0 0,0 0-1 0 0,1 1 0 0 0,-1-1 0 0 0,0 0 1 0 0,0 1-1 0 0,0-1 0 0 0,1 0 1 0 0,-1 1-1 0 0,0-1 0 0 0,1 0 0 0 0,-1 1 1 0 0,1-1-1 0 0,-1 0 0 0 0,1 1 0 0 0,-1-1 1 0 0,1 1-1 0 0,-1-1 0 0 0,1 1 0 0 0,-1 0 1 0 0,1-1-1 0 0,0 1 0 0 0,0-1 0 0 0,22 5 238 0 0,30 29 788 0 0,-44-26-738 0 0,-3-4-388 0 0,0 1 0 0 0,-1-2 1 0 0,1 1-1 0 0,0-1 0 0 0,1 1 0 0 0,-1-2 0 0 0,0 1 0 0 0,0-1 1 0 0,1 0-1 0 0,7 1 0 0 0,-28-6-11645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6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35 1684 0 0,'0'-1'422'0'0,"0"-1"1"0"0,0 1-1 0 0,0-1 0 0 0,0 1 0 0 0,0 0 1 0 0,0-1-1 0 0,0 1 0 0 0,-1-1 0 0 0,1 1 1 0 0,-1 0-1 0 0,1-1 0 0 0,-1 1 0 0 0,1 0 1 0 0,-1 0-1 0 0,0 0 0 0 0,1-1 0 0 0,-1 1 1 0 0,0 0-1 0 0,0 0 0 0 0,0 0 0 0 0,0 0 1 0 0,-2-1-1 0 0,2 1-233 0 0,-1 0 0 0 0,0 1 0 0 0,1-1 0 0 0,-1 1 0 0 0,0 0 0 0 0,0-1-1 0 0,1 1 1 0 0,-1 0 0 0 0,0 0 0 0 0,0 0 0 0 0,1 0 0 0 0,-1 0 0 0 0,0 0 0 0 0,0 1 0 0 0,-2 0 0 0 0,-2 1-71 0 0,0 0 1 0 0,0 0 0 0 0,0 1-1 0 0,1 0 1 0 0,-1 0-1 0 0,1 1 1 0 0,-1-1 0 0 0,1 1-1 0 0,-6 6 1 0 0,8-7-71 0 0,0 0 1 0 0,0 0-1 0 0,0 1 0 0 0,0-1 1 0 0,0 1-1 0 0,1-1 1 0 0,0 1-1 0 0,-1 0 0 0 0,1 0 1 0 0,1 0-1 0 0,-1 0 1 0 0,1 0-1 0 0,-1 0 1 0 0,1 0-1 0 0,1 1 0 0 0,-1-1 1 0 0,0 0-1 0 0,1 1 1 0 0,0-1-1 0 0,0 1 0 0 0,0-1 1 0 0,2 6-1 0 0,-2-9-45 0 0,0 0 0 0 0,1 0 0 0 0,-1 0-1 0 0,1 0 1 0 0,-1-1 0 0 0,0 1 0 0 0,1 0-1 0 0,0 0 1 0 0,-1 0 0 0 0,1-1 0 0 0,0 1-1 0 0,-1 0 1 0 0,1 0 0 0 0,0-1 0 0 0,-1 1 0 0 0,1-1-1 0 0,0 1 1 0 0,0-1 0 0 0,0 1 0 0 0,0-1-1 0 0,0 1 1 0 0,0-1 0 0 0,0 0 0 0 0,-1 0-1 0 0,1 1 1 0 0,0-1 0 0 0,0 0 0 0 0,0 0 0 0 0,1 0-1 0 0,1 0-3 0 0,0-1 0 0 0,0 0 0 0 0,-1 1-1 0 0,1-1 1 0 0,0 0 0 0 0,-1-1-1 0 0,1 1 1 0 0,-1 0 0 0 0,1-1 0 0 0,2-1-1 0 0,3-4-74 0 0,0 1-1 0 0,-1-1 0 0 0,1 0 0 0 0,11-16 1 0 0,-10 8 69 0 0,10-9-717 0 0,-14 28 718 0 0,-3 18 766 0 0,-4 54 72 0 0,0-38-319 0 0,1 0-1 0 0,7 53 1 0 0,7-38-17 0 0,-9-45-489 0 0,-2 0 0 0 0,1 0 0 0 0,-1 1 0 0 0,-1-1 0 0 0,0 0 0 0 0,0 1 0 0 0,0-1 0 0 0,-1 1 0 0 0,0-1 0 0 0,-3 17 0 0 0,3-23-13 0 0,-1 0 0 0 0,1 0-1 0 0,-1 0 1 0 0,0 0 0 0 0,0-1-1 0 0,0 1 1 0 0,0 0 0 0 0,0 0-1 0 0,0 0 1 0 0,0-1 0 0 0,0 1-1 0 0,-1-1 1 0 0,1 1 0 0 0,0-1-1 0 0,-1 1 1 0 0,1-1 0 0 0,-1 0-1 0 0,0 0 1 0 0,0 0 0 0 0,1 0-1 0 0,-1 0 1 0 0,0 0 0 0 0,0 0-1 0 0,0-1 1 0 0,0 1 0 0 0,0-1-1 0 0,0 1 1 0 0,0-1 0 0 0,0 0-1 0 0,-4 1 1 0 0,2-2-143 0 0,0 1 0 0 0,0-1 0 0 0,-1 0 0 0 0,1 0-1 0 0,0 0 1 0 0,0-1 0 0 0,0 1 0 0 0,1-1 0 0 0,-1 0 0 0 0,0 0 0 0 0,1 0 0 0 0,-1-1 0 0 0,1 1-1 0 0,-1-1 1 0 0,-2-3 0 0 0,5 5-290 0 0,-16-21-1717 0 0,15 13-1938 0 0,8-4-6005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7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3 195 7037 0 0,'-1'8'5676'0'0,"-1"11"-2037"0"0,2 17-2412 0 0,0-34-1202 0 0,0-1-1 0 0,1 1 0 0 0,-1-1 0 0 0,0 1 0 0 0,0-1 0 0 0,1 1 1 0 0,-1-1-1 0 0,0 1 0 0 0,1-1 0 0 0,0 0 0 0 0,-1 1 1 0 0,1-1-1 0 0,0 0 0 0 0,-1 1 0 0 0,1-1 0 0 0,0 0 0 0 0,0 0 1 0 0,0 0-1 0 0,0 0 0 0 0,1 0 0 0 0,-1 0 0 0 0,0 0 1 0 0,0 0-1 0 0,0 0 0 0 0,1 0 0 0 0,-1-1 0 0 0,0 1 0 0 0,1-1 1 0 0,-1 1-1 0 0,1-1 0 0 0,-1 1 0 0 0,1-1 0 0 0,-1 0 1 0 0,2 1-1 0 0,-1-2-15 0 0,-1 1 0 0 0,1-1 0 0 0,-1 0 0 0 0,0 0 0 0 0,1 1 0 0 0,-1-1 1 0 0,0 0-1 0 0,0 0 0 0 0,1 0 0 0 0,-1 0 0 0 0,0 0 0 0 0,0-1 0 0 0,0 1 0 0 0,0 0 0 0 0,-1 0 1 0 0,1-1-1 0 0,0 1 0 0 0,0 0 0 0 0,-1-1 0 0 0,1 1 0 0 0,-1-1 0 0 0,1 1 0 0 0,-1-1 1 0 0,0 1-1 0 0,1-1 0 0 0,-1 1 0 0 0,0-1 0 0 0,0-2 0 0 0,1-4-2 0 0,-1 1-1 0 0,1-1 0 0 0,-1 1 1 0 0,-1-1-1 0 0,0-7 0 0 0,-2 3-44 0 0,1 0 0 0 0,0 0 0 0 0,1 0 0 0 0,0-1 0 0 0,1 1-1 0 0,0 0 1 0 0,4-18 0 0 0,-3 25 18 0 0,0 0 0 0 0,0 0-1 0 0,1 1 1 0 0,0-1 0 0 0,0 1 0 0 0,0-1 0 0 0,1 1-1 0 0,-1 0 1 0 0,1 0 0 0 0,0 0 0 0 0,0 0-1 0 0,1 0 1 0 0,-1 0 0 0 0,1 1 0 0 0,0 0 0 0 0,0 0-1 0 0,0 0 1 0 0,0 0 0 0 0,0 1 0 0 0,0-1 0 0 0,6-1-1 0 0,-8 3 14 0 0,-1 0 0 0 0,1 1 0 0 0,-1-1-1 0 0,1 1 1 0 0,0-1 0 0 0,-1 1 0 0 0,1 0 0 0 0,-1-1-1 0 0,1 1 1 0 0,0 0 0 0 0,-1 0 0 0 0,1 0 0 0 0,2 1-1 0 0,-3-1-1 0 0,-1 0 0 0 0,1 0 1 0 0,-1 0-1 0 0,0 1 0 0 0,1-1 0 0 0,-1 0 0 0 0,1 1 0 0 0,-1-1 0 0 0,0 0 0 0 0,1 1 0 0 0,-1-1 0 0 0,0 0 0 0 0,0 1 0 0 0,1-1 0 0 0,-1 1 0 0 0,0-1 0 0 0,0 0 0 0 0,1 1 0 0 0,-1-1 0 0 0,0 1 0 0 0,0-1 0 0 0,0 1 1 0 0,0-1-1 0 0,0 1 0 0 0,0-1 0 0 0,0 1 0 0 0,0-1 0 0 0,0 1 0 0 0,0 3-529 0 0,-1-1 1 0 0,0 0-1 0 0,1 0 1 0 0,-1 1-1 0 0,-1-1 0 0 0,1 0 1 0 0,0 0-1 0 0,-1 0 1 0 0,0 0-1 0 0,1-1 1 0 0,-4 4-1 0 0,0 6-7547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37 12477 0 0,'-10'16'3438'0'0,"-20"36"-1691"0"0,27-45-1498 0 0,1 0 1 0 0,0 1 0 0 0,0-1 0 0 0,1 0 0 0 0,0 1 0 0 0,0-1 0 0 0,1 1 0 0 0,1 11-1 0 0,-1-18-260 0 0,0 0-1 0 0,0 1 0 0 0,1-1 0 0 0,-1 0 0 0 0,0 0 1 0 0,1 1-1 0 0,-1-1 0 0 0,1 0 0 0 0,-1 0 0 0 0,1 0 1 0 0,0 1-1 0 0,-1-1 0 0 0,1 0 0 0 0,0 0 0 0 0,0 0 1 0 0,0 0-1 0 0,0 0 0 0 0,0-1 0 0 0,0 1 0 0 0,0 0 1 0 0,2 1-1 0 0,-1-2-19 0 0,0 1 0 0 0,0-1 1 0 0,0 0-1 0 0,0 0 0 0 0,0 0 1 0 0,0 0-1 0 0,0 0 0 0 0,0-1 1 0 0,0 1-1 0 0,0 0 0 0 0,0-1 1 0 0,0 0-1 0 0,0 1 0 0 0,0-1 0 0 0,0 0 1 0 0,0 0-1 0 0,0 0 0 0 0,2-3 1 0 0,2 1-45 0 0,-1 0 1 0 0,0-1-1 0 0,0 0 1 0 0,0 0 0 0 0,-1-1-1 0 0,0 1 1 0 0,0-1-1 0 0,0 0 1 0 0,0 0-1 0 0,-1 0 1 0 0,1-1 0 0 0,3-9-1 0 0,-6 12 50 0 0,0 0 1 0 0,0 0-1 0 0,0 1 0 0 0,0-1 0 0 0,-1 0 1 0 0,1 0-1 0 0,-1 0 0 0 0,0 0 0 0 0,0 0 0 0 0,0 0 1 0 0,0 0-1 0 0,-1 0 0 0 0,1 0 0 0 0,-1 0 0 0 0,0 1 1 0 0,0-1-1 0 0,0 0 0 0 0,0 0 0 0 0,0 1 1 0 0,0-1-1 0 0,-1 0 0 0 0,1 1 0 0 0,-1 0 0 0 0,0-1 1 0 0,0 1-1 0 0,0 0 0 0 0,0 0 0 0 0,-3-2 1 0 0,4 2 56 0 0,-1 1 0 0 0,0-1 0 0 0,0 1 0 0 0,0 0 0 0 0,0 0 0 0 0,-1-1 0 0 0,1 2 0 0 0,0-1 0 0 0,0 0 1 0 0,-1 0-1 0 0,1 1 0 0 0,0-1 0 0 0,-1 1 0 0 0,1 0 0 0 0,-4 0 0 0 0,-22-6-1274 0 0,27 6 1101 0 0,1 0 1 0 0,0-1 0 0 0,-1 1-1 0 0,1 0 1 0 0,0 0-1 0 0,0-1 1 0 0,-1 1 0 0 0,1 0-1 0 0,0 0 1 0 0,0-1-1 0 0,-1 1 1 0 0,1 0 0 0 0,0-1-1 0 0,0 1 1 0 0,0 0-1 0 0,-1-1 1 0 0,1 1 0 0 0,0-1-1 0 0,0 1 1 0 0,0 0-1 0 0,0-1 1 0 0,0 1 0 0 0,0-1-1 0 0,0 1 1 0 0,0 0-1 0 0,0-1 1 0 0,0 1 0 0 0,0 0-1 0 0,0-1 1 0 0,0 1-1 0 0,0-1 1 0 0,1 1 0 0 0,4-14-9898 0 0,0 10 8492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57 5549 0 0,'0'0'5773'0'0,"-10"45"-1986"0"0,10-39-3540 0 0,0-1-1 0 0,0 0 0 0 0,1 1 1 0 0,0-1-1 0 0,0 0 0 0 0,0 1 1 0 0,1-1-1 0 0,-1 0 1 0 0,1 0-1 0 0,4 7 0 0 0,-5-11-241 0 0,1 1 0 0 0,-1-1 0 0 0,0 1 0 0 0,0-1-1 0 0,1 1 1 0 0,-1-1 0 0 0,1 0 0 0 0,-1 0 0 0 0,1 0 0 0 0,-1 0-1 0 0,1 0 1 0 0,0 0 0 0 0,0 0 0 0 0,-1-1 0 0 0,1 1 0 0 0,0 0-1 0 0,0-1 1 0 0,0 0 0 0 0,0 1 0 0 0,0-1 0 0 0,0 0 0 0 0,-1 0-1 0 0,1 0 1 0 0,0 0 0 0 0,0 0 0 0 0,0-1 0 0 0,0 1 0 0 0,0 0-1 0 0,0-1 1 0 0,-1 0 0 0 0,1 1 0 0 0,0-1 0 0 0,3-2 0 0 0,3 0-17 0 0,1-1 0 0 0,-1-1 0 0 0,0 1 0 0 0,0-1 0 0 0,0-1 0 0 0,-1 0 0 0 0,8-6 1 0 0,-13 10-37 0 0,0-1 0 0 0,0 1 0 0 0,0 0 0 0 0,0-1 0 0 0,0 0 0 0 0,-1 1 0 0 0,1-1 0 0 0,-1 0 0 0 0,0 0 0 0 0,0 0 0 0 0,0 0 0 0 0,0 0 0 0 0,0 0 0 0 0,0 0 0 0 0,-1 0 0 0 0,0 0 0 0 0,1 0 0 0 0,-1 0 0 0 0,0 0 0 0 0,-1 0 0 0 0,1-1 0 0 0,-1 1 0 0 0,1 0 1 0 0,-2-4-1 0 0,-9-43-1521 0 0,8 46 1367 0 0,1 0-1741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8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 1396 0 0,'-1'5'15005'0'0,"-2"21"-15164"0"0,-3 15 497 0 0,6-41-294 0 0,21-19 142 0 0,5-23-256 0 0,-25 40 106 0 0,1 0 0 0 0,0-1-1 0 0,-1 1 1 0 0,1 0 0 0 0,0 0 0 0 0,0 0 0 0 0,1 0 0 0 0,-1 1 0 0 0,0-1 0 0 0,1 1 0 0 0,-1-1 0 0 0,1 1 0 0 0,-1 0 0 0 0,1 0 0 0 0,3-1 0 0 0,-4 7 47 0 0,-1 1-1 0 0,0 0 1 0 0,0 0 0 0 0,0 0-1 0 0,0 0 1 0 0,-1 0 0 0 0,0 0-1 0 0,-2 10 1 0 0,2-8-96 0 0,0-8-53 0 0,1 0-1 0 0,-1-1 1 0 0,0 1 0 0 0,0 0 0 0 0,1-1 0 0 0,-1 1 0 0 0,0 0 0 0 0,1-1 0 0 0,-1 1 0 0 0,1 0-1 0 0,-1 0 1 0 0,0 0 0 0 0,1-1 0 0 0,-1 1 0 0 0,1 0 0 0 0,-1 0 0 0 0,0 0 0 0 0,1 0 0 0 0,-1 0 0 0 0,1 0-1 0 0,-1 0 1 0 0,1 0 0 0 0,-1 0 0 0 0,0 0 0 0 0,1 0 0 0 0,-1 0 0 0 0,1 0 0 0 0,-1 0 0 0 0,1 0-1 0 0,-1 0 1 0 0,0 1 0 0 0,1-1 0 0 0,-1 0 0 0 0,1 0 0 0 0,-1 0 0 0 0,0 1 0 0 0,1-1 0 0 0,-1 0-1 0 0,0 0 1 0 0,1 1 0 0 0,-1-1 0 0 0,0 0 0 0 0,1 1 0 0 0,-1-1 0 0 0,0 0 0 0 0,0 1 0 0 0,0-1-1 0 0,1 1 1 0 0,-1-1 0 0 0,0 0 0 0 0,0 1 0 0 0,0-1 0 0 0,0 1 0 0 0,0-1 0 0 0,0 1 0 0 0,0-1 0 0 0,1 0-1 0 0,-1 1 1 0 0,0-1 0 0 0,-1 1 0 0 0,1-1 0 0 0,0 1 0 0 0,0-1 0 0 0,0 0 0 0 0,0 1 0 0 0,0-1-1 0 0,0 1 1 0 0,0-1 0 0 0,-1 1 0 0 0,23-25-11299 0 0,-16 17 9312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8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61 262 1092 0 0,'-3'-23'11090'0'0,"3"23"-10981"0"0,0 0 0 0 0,-1 0 0 0 0,1 0 1 0 0,0-1-1 0 0,0 1 0 0 0,0 0 0 0 0,-1 0 1 0 0,1 0-1 0 0,0 0 0 0 0,0 0 1 0 0,0 0-1 0 0,-1 0 0 0 0,1 0 0 0 0,0 0 1 0 0,0 0-1 0 0,0 0 0 0 0,-1 0 1 0 0,1 0-1 0 0,0 0 0 0 0,0 0 0 0 0,-1 0 1 0 0,1 0-1 0 0,0 0 0 0 0,0 0 0 0 0,0 0 1 0 0,-1 0-1 0 0,1 0 0 0 0,0 0 1 0 0,0 0-1 0 0,0 1 0 0 0,-1-1 0 0 0,1 0 1 0 0,0 0-1 0 0,0 0 0 0 0,0 0 0 0 0,0 0 1 0 0,0 1-1 0 0,-1-1 0 0 0,1 0 1 0 0,0 0-1 0 0,0 0 0 0 0,0 0 0 0 0,0 1 1 0 0,0-1-1 0 0,0 0 0 0 0,-21 39 1526 0 0,17-31-1358 0 0,0 2-269 0 0,0 0-1 0 0,0 1 0 0 0,1-1 0 0 0,0 1 0 0 0,1 0 1 0 0,0 0-1 0 0,1 0 0 0 0,0 21 0 0 0,1-32-20 0 0,0 0-1 0 0,0 1 1 0 0,0-1 0 0 0,0 0 0 0 0,0 1-1 0 0,0-1 1 0 0,0 0 0 0 0,0 1-1 0 0,0-1 1 0 0,0 0 0 0 0,0 1-1 0 0,0-1 1 0 0,0 0 0 0 0,0 0 0 0 0,1 1-1 0 0,-1-1 1 0 0,0 0 0 0 0,0 1-1 0 0,0-1 1 0 0,0 0 0 0 0,1 0-1 0 0,-1 1 1 0 0,0-1 0 0 0,0 0 0 0 0,1 0-1 0 0,-1 0 1 0 0,0 1 0 0 0,0-1-1 0 0,1 0 1 0 0,-1 0 0 0 0,0 0-1 0 0,0 0 1 0 0,1 1 0 0 0,-1-1 0 0 0,0 0-1 0 0,1 0 1 0 0,-1 0 0 0 0,0 0-1 0 0,1 0 1 0 0,15-6-329 0 0,10-14-354 0 0,-16 10 542 0 0,-1-1-1 0 0,-1 1 1 0 0,0-1 0 0 0,0-1-1 0 0,-1 0 1 0 0,-1 0 0 0 0,0 0-1 0 0,0-1 1 0 0,3-14 0 0 0,5-19-755 0 0,9-56 0 0 0,-21 88 539 0 0,9-50 132 0 0,-7 38 1030 0 0,-4 21 397 0 0,-1 7 745 0 0,-8 39-373 0 0,-20 55 1 0 0,19-69-1443 0 0,1-1 1 0 0,1 1-1 0 0,2 1 1 0 0,1-1 0 0 0,-3 46-1 0 0,8-71-161 0 0,0-1-1 0 0,0 1 0 0 0,0-1 0 0 0,0 0 1 0 0,0 1-1 0 0,1-1 0 0 0,-1 1 0 0 0,0-1 1 0 0,1 0-1 0 0,-1 1 0 0 0,1-1 0 0 0,-1 0 1 0 0,1 1-1 0 0,0-1 0 0 0,0 1 0 0 0,0-1 19 0 0,-1-1-1 0 0,1 0 0 0 0,-1 1 0 0 0,1-1 0 0 0,-1 0 0 0 0,1 1 0 0 0,-1-1 0 0 0,1 0 0 0 0,-1 0 0 0 0,1 0 0 0 0,-1 1 0 0 0,1-1 0 0 0,-1 0 0 0 0,1 0 0 0 0,0 0 0 0 0,-1 0 1 0 0,1 0-1 0 0,-1 0 0 0 0,1 0 0 0 0,-1 0 0 0 0,1 0 0 0 0,-1 0 0 0 0,1-1 0 0 0,0 1 0 0 0,0 0 0 0 0,14-11-3199 0 0,-5-6-5186 0 0,-7 9 2739 0 0,-2-4 2907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19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 2272 0 0,'-3'-6'10200'0'0,"-2"20"-7625"0"0,-2 24-1456 0 0,5 10-297 0 0,-1 0 0 0 0,-2 0 0 0 0,-20 79 0 0 0,10-46-791 0 0,22-53-689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20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7325 0 0,'0'0'205'0'0,"0"-1"0"0"0,1 1 1 0 0,-1-1-1 0 0,1 1 1 0 0,-1-1-1 0 0,1 1 0 0 0,-1-1 1 0 0,1 1-1 0 0,-1 0 1 0 0,1-1-1 0 0,-1 1 0 0 0,1 0 1 0 0,-1 0-1 0 0,1-1 1 0 0,-1 1-1 0 0,1 0 0 0 0,0 0 1 0 0,-1 0-1 0 0,1 0 1 0 0,0-1-1 0 0,-1 1 0 0 0,1 0 1 0 0,-1 0-1 0 0,1 0 1 0 0,0 0-1 0 0,-1 1 0 0 0,1-1 1 0 0,0 0-1 0 0,-1 0 1 0 0,1 0-1 0 0,-1 0 0 0 0,1 1 1 0 0,0-1-1 0 0,-1 0 1 0 0,1 1-1 0 0,-1-1 0 0 0,1 0 1 0 0,0 1-1 0 0,32 13 1333 0 0,-28-12-891 0 0,-1 0-439 0 0,11 4 230 0 0,0 0 0 0 0,28 7 0 0 0,-40-12-467 0 0,0-1 0 0 0,0 1 0 0 0,0 0 0 0 0,0-1 0 0 0,0 0 0 0 0,0 0 1 0 0,0 0-1 0 0,0 0 0 0 0,1 0 0 0 0,-1-1 0 0 0,0 1 0 0 0,0-1 0 0 0,0 0 0 0 0,0 0 0 0 0,-1 0 0 0 0,1 0 0 0 0,0-1 0 0 0,0 1 0 0 0,-1-1 0 0 0,1 1 0 0 0,3-4 0 0 0,-5 4-39 0 0,0 0 0 0 0,-1 0 0 0 0,1 0 0 0 0,0 0 0 0 0,-1 0 0 0 0,1 0 0 0 0,-1 0 0 0 0,1-1 0 0 0,-1 1 0 0 0,1 0 0 0 0,-1 0 0 0 0,0-1 0 0 0,1 1 0 0 0,-1 0 0 0 0,0 0 0 0 0,0-1 0 0 0,0 1 0 0 0,0 0 0 0 0,0-1 0 0 0,-1 1-1 0 0,1 0 1 0 0,0 0 0 0 0,0-1 0 0 0,-2-1 0 0 0,-18-32-1502 0 0,18 32 1495 0 0,-1-1 1 0 0,1 1-1 0 0,0 0 1 0 0,0-1-1 0 0,0 1 1 0 0,1-1 0 0 0,-1 0-1 0 0,1 0 1 0 0,-2-7-1 0 0,-22 46 88 0 0,19-23 256 0 0,0-1 0 0 0,1 1 0 0 0,0-1 0 0 0,1 1 0 0 0,0 1 0 0 0,1-1 0 0 0,0 0 0 0 0,1 1 0 0 0,1 0 1 0 0,0 20-1 0 0,1-32-258 0 0,0 0 0 0 0,0 1 0 0 0,0-1 0 0 0,0 1 0 0 0,0-1 0 0 0,0 1 0 0 0,1-1 0 0 0,-1 1 0 0 0,1-1 1 0 0,-1 0-1 0 0,1 1 0 0 0,-1-1 0 0 0,1 0 0 0 0,0 1 0 0 0,0-1 0 0 0,0 0 0 0 0,0 0 0 0 0,-1 0 0 0 0,2 1 0 0 0,-1-1 1 0 0,0 0-1 0 0,0-1 0 0 0,0 1 0 0 0,0 0 0 0 0,1 0 0 0 0,1 1 0 0 0,0-1-25 0 0,1 0 1 0 0,0 0-1 0 0,0 0 0 0 0,0-1 0 0 0,-1 1 0 0 0,1-1 1 0 0,0 0-1 0 0,0 0 0 0 0,8-1 0 0 0,3-2-345 0 0,1 0-1 0 0,-1-2 1 0 0,28-10-1 0 0,-27 9-372 0 0,13-6-1281 0 0,-14 1-4722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15 247 10785 0 0,'-2'2'555'0'0,"1"1"0"0"0,-1 0 0 0 0,1 0 0 0 0,0 0-1 0 0,0 0 1 0 0,0 0 0 0 0,0 0 0 0 0,-1 6 0 0 0,-1 46 1149 0 0,3-54-1620 0 0,0 0 18 0 0,10-32 1710 0 0,-3 4-1538 0 0,-1 0 0 0 0,-1 0 0 0 0,-1-1 0 0 0,-2 0 0 0 0,-1-30 0 0 0,-3 28-253 0 0,2 25-73 0 0,-1-1 1 0 0,0 1-1 0 0,1-1 0 0 0,0 0 0 0 0,1 1 0 0 0,-1-1 0 0 0,1 0 1 0 0,2-7-1 0 0,-2 11 38 0 0,0 0 0 0 0,0 1 1 0 0,1-1-1 0 0,-1 1 0 0 0,0 0 1 0 0,1-1-1 0 0,-1 1 0 0 0,1 0 1 0 0,-1 0-1 0 0,1 0 0 0 0,-1 0 1 0 0,1 0-1 0 0,0 0 0 0 0,-1 0 0 0 0,1 1 1 0 0,0-1-1 0 0,0 1 0 0 0,0-1 1 0 0,-1 1-1 0 0,1-1 0 0 0,0 1 1 0 0,0 0-1 0 0,0 0 0 0 0,0 0 1 0 0,0 0-1 0 0,0 1 0 0 0,0-1 1 0 0,-1 0-1 0 0,1 1 0 0 0,0-1 1 0 0,2 2-1 0 0,24 1-1623 0 0,56 0 0 0 0,-72-3 88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2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33 340 1892 0 0,'-18'-5'11243'0'0,"3"1"-9206"0"0,27 2-511 0 0,-11 2-1437 0 0,0 1 0 0 0,0-1 0 0 0,0 0 0 0 0,-1 1 1 0 0,1-1-1 0 0,0 0 0 0 0,0 1 0 0 0,-1 0 0 0 0,1-1 1 0 0,0 1-1 0 0,-1-1 0 0 0,1 1 0 0 0,0 0 0 0 0,-1-1 1 0 0,1 1-1 0 0,-1 0 0 0 0,1 0 0 0 0,-1-1 0 0 0,1 1 1 0 0,-1 0-1 0 0,0 0 0 0 0,1 0 0 0 0,-1 0 0 0 0,0-1 1 0 0,0 3-1 0 0,6 25 778 0 0,-5-23-679 0 0,1 7 20 0 0,1-1 0 0 0,0 0-1 0 0,8 20 1 0 0,-10-28-199 0 0,0-1 0 0 0,0 1 0 0 0,1 0 0 0 0,-1-1 0 0 0,0 1 1 0 0,1-1-1 0 0,0 0 0 0 0,0 1 0 0 0,0-1 0 0 0,0 0 0 0 0,0 0 0 0 0,0 0 0 0 0,0 0 0 0 0,0-1 0 0 0,1 1 0 0 0,-1-1 1 0 0,1 1-1 0 0,0-1 0 0 0,-1 0 0 0 0,4 1 0 0 0,-4-2-18 0 0,0 0 0 0 0,-1 0 0 0 0,1 0-1 0 0,-1 0 1 0 0,1-1 0 0 0,0 1 0 0 0,-1-1 0 0 0,1 1 0 0 0,-1-1 0 0 0,1 1-1 0 0,-1-1 1 0 0,1 0 0 0 0,-1 0 0 0 0,0 0 0 0 0,1 0 0 0 0,-1 0 0 0 0,0 0 0 0 0,0 0-1 0 0,0 0 1 0 0,0 0 0 0 0,0-1 0 0 0,0 1 0 0 0,0 0 0 0 0,0-1 0 0 0,0 1 0 0 0,0-1-1 0 0,-1 1 1 0 0,1-1 0 0 0,-1 1 0 0 0,1-1 0 0 0,-1 0 0 0 0,0 1 0 0 0,1-4-1 0 0,0-1-39 0 0,0 0 0 0 0,0-1 0 0 0,0 1 0 0 0,-1-1-1 0 0,0 1 1 0 0,-1-1 0 0 0,-1-9 0 0 0,2-19-194 0 0,1 17 217 0 0,-1 17-34 0 0,31 31 172 0 0,-27-28-112 0 0,0-1 0 0 0,0 1 0 0 0,-1-1 0 0 0,1 0 0 0 0,0 0 0 0 0,1-1 0 0 0,-1 1 0 0 0,0-1 0 0 0,0 0 0 0 0,0 0 0 0 0,0 0 0 0 0,0-1 0 0 0,0 0 0 0 0,0 1 0 0 0,0-1 0 0 0,5-2 0 0 0,65-29-313 0 0,-57 23 182 0 0,-10 7 80 0 0,0-1-1 0 0,-1-1 0 0 0,1 1 1 0 0,-1-1-1 0 0,0 0 0 0 0,0 0 1 0 0,0-1-1 0 0,-1 0 1 0 0,1 0-1 0 0,-1 0 0 0 0,8-11 1 0 0,-13 16 32 0 0,0-1 0 0 0,0 1 1 0 0,0-1-1 0 0,0 1 0 0 0,0-1 1 0 0,0 1-1 0 0,0-1 1 0 0,0 1-1 0 0,0-1 0 0 0,0 1 1 0 0,0-1-1 0 0,0 1 0 0 0,0-1 1 0 0,0 1-1 0 0,0-1 0 0 0,0 1 1 0 0,-1-1-1 0 0,1 1 0 0 0,0-1 1 0 0,0 1-1 0 0,-1 0 0 0 0,1-1 1 0 0,0 1-1 0 0,0-1 0 0 0,-1 1 1 0 0,1 0-1 0 0,-1-1 1 0 0,1 1-1 0 0,0 0 0 0 0,-1-1 1 0 0,0 1-1 0 0,-21-9-234 0 0,-25 5 135 0 0,44 4 156 0 0,0 0 0 0 0,0 0 0 0 0,0 1 1 0 0,0-1-1 0 0,0 1 0 0 0,0 0 0 0 0,1 0 1 0 0,-1 0-1 0 0,0 0 0 0 0,0 0 0 0 0,1 0 0 0 0,-1 1 1 0 0,0-1-1 0 0,1 1 0 0 0,-1 0 0 0 0,1 0 1 0 0,0 0-1 0 0,0 0 0 0 0,0 0 0 0 0,0 1 1 0 0,0-1-1 0 0,0 0 0 0 0,1 1 0 0 0,-1 0 1 0 0,1-1-1 0 0,-1 1 0 0 0,1 0 0 0 0,0 0 0 0 0,0 0 1 0 0,0-1-1 0 0,1 1 0 0 0,-1 0 0 0 0,1 0 1 0 0,0 0-1 0 0,-1 0 0 0 0,1 0 0 0 0,1 0 1 0 0,-1 0-1 0 0,0 0 0 0 0,2 4 0 0 0,-2 0-24 0 0,2-1 0 0 0,-1 0 1 0 0,1 0-1 0 0,0 1 0 0 0,1-1 0 0 0,-1-1 0 0 0,1 1 0 0 0,0 0 0 0 0,0 0 0 0 0,1-1 0 0 0,0 0 0 0 0,0 0 1 0 0,0 0-1 0 0,1 0 0 0 0,-1-1 0 0 0,1 1 0 0 0,0-1 0 0 0,8 4 0 0 0,-6-5-23 0 0,-1 0-1 0 0,1-1 1 0 0,0 0-1 0 0,-1-1 0 0 0,1 1 1 0 0,0-1-1 0 0,0-1 1 0 0,0 1-1 0 0,0-1 1 0 0,0-1-1 0 0,0 1 1 0 0,0-1-1 0 0,0 0 1 0 0,0-1-1 0 0,0 1 1 0 0,-1-1-1 0 0,1-1 0 0 0,0 1 1 0 0,-1-1-1 0 0,0 0 1 0 0,0-1-1 0 0,6-4 1 0 0,10-7-222 0 0,0-1 0 0 0,-1-1 0 0 0,0-1-1 0 0,21-26 1 0 0,-31 30 155 0 0,-1 0 0 0 0,-1-1 0 0 0,0-1 0 0 0,-1 0-1 0 0,7-17 1 0 0,-10 22 80 0 0,2-7 26 0 0,-1 0-1 0 0,0 0 1 0 0,-2-1-1 0 0,0 0 1 0 0,0 0 0 0 0,-2 0-1 0 0,0-33 1 0 0,-2 52-13 0 0,0 0 0 0 0,0 0 0 0 0,0-1 0 0 0,0 1-1 0 0,0 0 1 0 0,0 0 0 0 0,0 0 0 0 0,0-1 0 0 0,0 1 0 0 0,0 0 0 0 0,0 0 0 0 0,0-1 0 0 0,0 1 0 0 0,0 0 0 0 0,0 0 0 0 0,0 0 0 0 0,0-1 0 0 0,0 1 0 0 0,0 0 0 0 0,0 0 0 0 0,-1-1 0 0 0,1 1 0 0 0,0 0 0 0 0,0 0 0 0 0,0 0 0 0 0,0 0 0 0 0,0-1 0 0 0,-1 1 0 0 0,1 0 0 0 0,0 0-1 0 0,0 0 1 0 0,0 0 0 0 0,0 0 0 0 0,-1-1 0 0 0,1 1 0 0 0,0 0 0 0 0,0 0 0 0 0,-1 0 0 0 0,1 0 0 0 0,0 0 0 0 0,0 0 0 0 0,0 0 0 0 0,-1 0 0 0 0,1 0 0 0 0,0 0 0 0 0,0 0 0 0 0,-1 0 0 0 0,1 0 0 0 0,0 0 0 0 0,-1 0 0 0 0,-13 10 398 0 0,-9 16 54 0 0,11-7-325 0 0,2 1-1 0 0,1-1 1 0 0,0 2 0 0 0,1-1-1 0 0,1 1 1 0 0,2 0-1 0 0,-7 40 1 0 0,8-43-143 0 0,1 2-18 0 0,0 1 0 0 0,0 30 0 0 0,2-44-109 0 0,1 0 1 0 0,1 1-1 0 0,0-1 1 0 0,-1 0-1 0 0,2 0 0 0 0,-1 0 1 0 0,1 0-1 0 0,0 0 1 0 0,1 0-1 0 0,4 8 0 0 0,-3-8 2 0 0,1-1 0 0 0,-1 1 0 0 0,1-1 0 0 0,1 0 0 0 0,8 9-1 0 0,-10-13-106 0 0,-1 0-1 0 0,0 0 1 0 0,1 0-1 0 0,-1-1 1 0 0,0 1-1 0 0,1-1 1 0 0,0 1-1 0 0,-1-1 1 0 0,1-1-1 0 0,0 1 1 0 0,0 0-1 0 0,0-1 1 0 0,7 0-1 0 0,-11 0 105 0 0,0 1 1 0 0,0-1-1 0 0,0 0 0 0 0,0 0 0 0 0,1 0 1 0 0,-1 0-1 0 0,0 0 0 0 0,0 0 1 0 0,0 0-1 0 0,0 0 0 0 0,1 0 0 0 0,-1 0 1 0 0,0 0-1 0 0,0 0 0 0 0,0 0 0 0 0,0-1 1 0 0,1 1-1 0 0,-1 0 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21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11 18322 0 0,'5'-9'2856'0'0,"-5"7"-2784"0"0,-5 2-72 0 0,-5 2-2200 0 0,5 2 1288 0 0,-5 1-917 0 0,-5-5-2363 0 0,5 0-2485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11 881 6369 0 0,'-4'5'6041'0'0,"-2"4"-2429"0"0,8-46-3633 0 0,2-1 0 0 0,2 0 0 0 0,15-56 0 0 0,-9 48-94 0 0,8-75 1 0 0,-18 97 69 0 0,-1 0 1 0 0,-1 0 0 0 0,-1 0-1 0 0,-1 1 1 0 0,-1-1-1 0 0,-1 1 1 0 0,-9-31-1 0 0,9 44-33 0 0,0-1 0 0 0,1 0 0 0 0,1 0 0 0 0,0 0 1 0 0,1 0-1 0 0,0-1 0 0 0,0 1 0 0 0,1 0 0 0 0,1-1 0 0 0,0 1 0 0 0,0 0 0 0 0,1 0 0 0 0,1 0 0 0 0,0 0 0 0 0,0 0 0 0 0,1 0 0 0 0,1 1 0 0 0,-1 0 0 0 0,2 0 0 0 0,-1 0 0 0 0,15-18 0 0 0,3-9 130 0 0,-23 37-63 0 0,0 0 1 0 0,0-1 0 0 0,0 1-1 0 0,0 0 1 0 0,0 0 0 0 0,0 0-1 0 0,0-1 1 0 0,0 1 0 0 0,0 0-1 0 0,1 0 1 0 0,-1 0 0 0 0,0-1-1 0 0,0 1 1 0 0,-1 0-1 0 0,1 0 1 0 0,0 0 0 0 0,0-1-1 0 0,0 1 1 0 0,0 0 0 0 0,0 0-1 0 0,0 0 1 0 0,0-1 0 0 0,0 1-1 0 0,0 0 1 0 0,0 0-1 0 0,0 0 1 0 0,-1 0 0 0 0,1-1-1 0 0,0 1 1 0 0,0 0 0 0 0,0 0-1 0 0,0 0 1 0 0,0 0 0 0 0,-1 0-1 0 0,1-1 1 0 0,0 1 0 0 0,0 0-1 0 0,0 0 1 0 0,-1 0-1 0 0,1 0 1 0 0,0 0 0 0 0,0 0-1 0 0,0 0 1 0 0,-1 0 0 0 0,1 0-1 0 0,0 0 1 0 0,0 0 0 0 0,-1 0-1 0 0,-22 9-1876 0 0,-32 20-6376 0 0,45-23 5231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71 980 0 0,'10'-6'13127'0'0,"-14"16"-12549"0"0,0 0 0 0 0,0-1 0 0 0,-1 1 0 0 0,0-1 0 0 0,-9 14 0 0 0,-21 23 428 0 0,8-11-472 0 0,-35 57 0 0 0,61-90-528 0 0,0-1 1 0 0,0 1-1 0 0,0-1 0 0 0,0 1 1 0 0,1-1-1 0 0,-1 1 0 0 0,0 0 1 0 0,1-1-1 0 0,-1 1 0 0 0,1 0 1 0 0,-1-1-1 0 0,1 1 1 0 0,0 0-1 0 0,0 2 0 0 0,15-12-177 0 0,28-36-766 0 0,-4-10-490 0 0,51-99-1 0 0,-73 122 1413 0 0,-12 23 73 0 0,-3 5 22 0 0,0 0 1 0 0,0-1-1 0 0,-1 1 1 0 0,1 0-1 0 0,-1-1 1 0 0,0 1-1 0 0,0-1 1 0 0,2-6 422 0 0,-28 48 176 0 0,25-36-661 0 0,-1 0 1 0 0,0 1-1 0 0,1-1 1 0 0,-1 0-1 0 0,1 1 1 0 0,0-1-1 0 0,0 0 1 0 0,0 0-1 0 0,0 1 1 0 0,0-1-1 0 0,1 0 1 0 0,-1 1-1 0 0,0-1 1 0 0,1 0 0 0 0,0 0-1 0 0,0 1 1 0 0,-1-1-1 0 0,1 0 1 0 0,0 0-1 0 0,1 0 1 0 0,-1 0-1 0 0,0 0 1 0 0,1 0-1 0 0,-1-1 1 0 0,1 1-1 0 0,-1 0 1 0 0,3 1-1 0 0,6 5 86 0 0,0-1 0 0 0,0 0-1 0 0,0 0 1 0 0,13 5-1 0 0,6 5-59 0 0,-21-12-224 0 0,12 12 49 0 0,-19-17-57 0 0,-1 1-1 0 0,1 0 1 0 0,-1-1 0 0 0,0 1-1 0 0,1 0 1 0 0,-1-1 0 0 0,0 1-1 0 0,0 0 1 0 0,1 0 0 0 0,-1-1-1 0 0,0 1 1 0 0,0 0-1 0 0,0 0 1 0 0,0-1 0 0 0,0 1-1 0 0,0 0 1 0 0,0 0 0 0 0,0-1-1 0 0,-1 1 1 0 0,1 0 0 0 0,0 0-1 0 0,0-1 1 0 0,0 1 0 0 0,-1 0-1 0 0,1-1 1 0 0,0 1 0 0 0,-1 0-1 0 0,1-1 1 0 0,-1 1 0 0 0,1-1-1 0 0,-1 2 1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 1420 0 0,'12'-9'13321'0'0,"-11"25"-11604"0"0,0 5-861 0 0,2 33 60 0 0,-2-1 1 0 0,-2 1 0 0 0,-3-1 0 0 0,-11 55 0 0 0,11-84-829 0 0,-15 54-1294 0 0,25-89-3073 0 0,3-12-7327 0 0,-9 16 6815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3876 0 0,'1'-3'13905'0'0,"20"-4"-11003"0"0,33-4-3042 0 0,-23 10 314 0 0,65-7 119 0 0,-89 7-367 0 0,0 0 0 0 0,1-1 0 0 0,-1 0 0 0 0,0 0 0 0 0,0-1 1 0 0,0 1-1 0 0,0-2 0 0 0,-1 1 0 0 0,1-1 0 0 0,5-4 0 0 0,-3-4-1005 0 0,-10 7-1631 0 0,-7 3-3941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3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3464 0 0,'-1'35'11196'0'0,"-1"-5"-7868"0"0,2 16-2518 0 0,0-42-738 0 0,1 0 1 0 0,-1-1-1 0 0,1 1 0 0 0,-1 0 0 0 0,1-1 0 0 0,0 1 0 0 0,0 0 1 0 0,1-1-1 0 0,-1 0 0 0 0,1 1 0 0 0,0-1 0 0 0,0 0 1 0 0,0 0-1 0 0,0 1 0 0 0,3 2 0 0 0,-3-4-51 0 0,0-1 0 0 0,0 0 0 0 0,0 1-1 0 0,0-1 1 0 0,0 0 0 0 0,0 0 0 0 0,1 0-1 0 0,-1 0 1 0 0,0-1 0 0 0,0 1 0 0 0,1-1 0 0 0,-1 1-1 0 0,0-1 1 0 0,1 0 0 0 0,-1 0 0 0 0,1 0-1 0 0,-1 0 1 0 0,0 0 0 0 0,1 0 0 0 0,3-1 0 0 0,-2-1-14 0 0,1 0 0 0 0,0 0 1 0 0,-1 0-1 0 0,1 0 0 0 0,-1 0 1 0 0,0-1-1 0 0,0 0 0 0 0,0 0 1 0 0,7-7-1 0 0,-7 7-43 0 0,0-1 1 0 0,-1 0-1 0 0,1 0 0 0 0,-1 0 1 0 0,1-1-1 0 0,-1 0 1 0 0,-1 1-1 0 0,1-1 0 0 0,-1 0 1 0 0,1 0-1 0 0,-1 0 0 0 0,-1 0 1 0 0,1-1-1 0 0,-1 1 0 0 0,0 0 1 0 0,0-1-1 0 0,-1 1 0 0 0,1-12 1 0 0,-2 14 5 0 0,-1-1 0 0 0,1 0 0 0 0,0 1 0 0 0,-1-1 0 0 0,0 1 0 0 0,0 0-1 0 0,0-1 1 0 0,0 1 0 0 0,0 0 0 0 0,-1 0 0 0 0,1 1 0 0 0,-1-1 0 0 0,0 0 0 0 0,0 1 0 0 0,0 0 0 0 0,0-1 0 0 0,0 1 0 0 0,-1 0 0 0 0,1 1 0 0 0,-1-1 0 0 0,1 1 0 0 0,-1-1 0 0 0,1 1 0 0 0,-1 0 0 0 0,0 0 0 0 0,0 1-1 0 0,1-1 1 0 0,-1 1 0 0 0,0 0 0 0 0,0 0 0 0 0,0 0 0 0 0,0 0 0 0 0,1 1 0 0 0,-1 0 0 0 0,0 0 0 0 0,0 0 0 0 0,1 0 0 0 0,-1 0 0 0 0,1 1 0 0 0,-1-1 0 0 0,1 1 0 0 0,-1 0 0 0 0,1 0 0 0 0,0 0 0 0 0,0 1 0 0 0,0-1-1 0 0,0 1 1 0 0,1-1 0 0 0,-1 1 0 0 0,1 0 0 0 0,-1 0 0 0 0,1 0 0 0 0,0 1 0 0 0,0-1 0 0 0,-1 5 0 0 0,-7 27-2133 0 0,11-15-1828 0 0,9-6-4956 0 0,-5-13 5945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88 692 0 0,'0'0'232'0'0,"0"-19"9516"0"0,-1 47-4931 0 0,-4-10-4099 0 0,-1 0 0 0 0,0-1 0 0 0,-1 0 1 0 0,-1 0-1 0 0,-19 28 0 0 0,23-37-494 0 0,32-54 368 0 0,44-53 0 0 0,-52 73-601 0 0,-13 16 10 0 0,-1 1 0 0 0,2 0-1 0 0,-1 0 1 0 0,2 1 0 0 0,13-12 0 0 0,-22 20-4 0 0,1 0 0 0 0,-1 0 0 0 0,1 0 1 0 0,-1 0-1 0 0,0 0 0 0 0,1 0 0 0 0,-1 0 0 0 0,1 0 0 0 0,-1 0 0 0 0,1 0 1 0 0,-1 0-1 0 0,1 0 0 0 0,-1 0 0 0 0,1 0 0 0 0,-1 0 0 0 0,0 0 1 0 0,1 1-1 0 0,-1-1 0 0 0,1 0 0 0 0,-1 0 0 0 0,0 0 0 0 0,1 1 0 0 0,-1-1 1 0 0,0 0-1 0 0,1 0 0 0 0,-1 1 0 0 0,0-1 0 0 0,1 0 0 0 0,-1 1 1 0 0,0-1-1 0 0,1 1 0 0 0,-1-1 0 0 0,0 0 0 0 0,0 1 0 0 0,0-1 0 0 0,0 1 1 0 0,1-1-1 0 0,-1 0 0 0 0,0 1 0 0 0,0-1 0 0 0,0 1 0 0 0,0-1 0 0 0,0 1 1 0 0,0-1-1 0 0,0 1 0 0 0,0-1 0 0 0,0 0 0 0 0,0 1 0 0 0,0-1 1 0 0,-1 2-1 0 0,3 35 444 0 0,-1-24-365 0 0,1 15 36 0 0,-2-22-96 0 0,0-1 0 0 0,0 1 0 0 0,0 0 0 0 0,1 0 0 0 0,0 0 0 0 0,0-1 0 0 0,1 1 0 0 0,0 0 1 0 0,0-1-1 0 0,0 1 0 0 0,3 5 0 0 0,-4-10-6 0 0,-1 0 0 0 0,1 0 0 0 0,0 0 1 0 0,-1 0-1 0 0,1 0 0 0 0,0 0 0 0 0,0-1 1 0 0,0 1-1 0 0,-1 0 0 0 0,1 0 0 0 0,0-1 1 0 0,0 1-1 0 0,0 0 0 0 0,0-1 0 0 0,1 1 0 0 0,-1-1 1 0 0,0 1-1 0 0,0-1 0 0 0,0 0 0 0 0,0 1 1 0 0,0-1-1 0 0,1 0 0 0 0,-1 0 0 0 0,0 0 1 0 0,0 0-1 0 0,0 0 0 0 0,1 0 0 0 0,-1 0 1 0 0,0 0-1 0 0,0 0 0 0 0,0-1 0 0 0,1 1 0 0 0,-1-1 1 0 0,0 1-1 0 0,0 0 0 0 0,0-1 0 0 0,0 0 1 0 0,0 1-1 0 0,0-1 0 0 0,0 0 0 0 0,0 1 1 0 0,0-1-1 0 0,0 0 0 0 0,-1 0 0 0 0,1 0 1 0 0,0 0-1 0 0,0 0 0 0 0,-1 0 0 0 0,1 0 0 0 0,0-1 1 0 0,6-6-47 0 0,-1 0-1 0 0,0 0 1 0 0,0-1 0 0 0,-1 0 0 0 0,0 0 0 0 0,0 0 0 0 0,-1 0 0 0 0,0-1-1 0 0,4-19 1 0 0,8 51-98 0 0,14 21 432 0 0,-26-35-289 0 0,1 0 0 0 0,0 0 0 0 0,0 0 0 0 0,1-1 0 0 0,0 0 0 0 0,0 0 0 0 0,1-1 0 0 0,13 11 0 0 0,-12-8-6 0 0,-6-5-2877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21 5016 0 0,'13'-15'9923'0'0,"-10"10"-7052"0"0,-14 13-1797 0 0,6-3-734 0 0,0 0 1 0 0,0 0 0 0 0,0 1-1 0 0,1-1 1 0 0,-8 14-1 0 0,11-18-329 0 0,0 0 0 0 0,1 1-1 0 0,-1-1 1 0 0,0 1 0 0 0,0-1 0 0 0,1 1-1 0 0,-1-1 1 0 0,1 1 0 0 0,-1 0-1 0 0,1-1 1 0 0,-1 1 0 0 0,1 0-1 0 0,0-1 1 0 0,0 1 0 0 0,0 0-1 0 0,0 0 1 0 0,0-1 0 0 0,1 1-1 0 0,-1 0 1 0 0,0-1 0 0 0,1 1-1 0 0,-1 0 1 0 0,1-1 0 0 0,0 1 0 0 0,-1-1-1 0 0,1 1 1 0 0,0-1 0 0 0,0 1-1 0 0,0-1 1 0 0,1 2 0 0 0,-1-3-9 0 0,-1 1 1 0 0,1-1-1 0 0,-1 1 1 0 0,1-1-1 0 0,0 0 1 0 0,-1 1-1 0 0,1-1 1 0 0,-1 0-1 0 0,1 1 1 0 0,0-1-1 0 0,0 0 1 0 0,-1 0-1 0 0,1 1 1 0 0,0-1 0 0 0,-1 0-1 0 0,1 0 1 0 0,0 0-1 0 0,0 0 1 0 0,-1 0-1 0 0,1 0 1 0 0,0 0-1 0 0,0-1 1 0 0,-1 1-1 0 0,1 0 1 0 0,0 0-1 0 0,-1 0 1 0 0,1-1-1 0 0,1 0 1 0 0,15-18-206 0 0,3-27-660 0 0,-20 45 823 0 0,1-1-33 0 0,-1-1 0 0 0,0 1 1 0 0,0 0-1 0 0,0-1 0 0 0,0 1 1 0 0,-1-1-1 0 0,1 1 0 0 0,-1 0 1 0 0,1-1-1 0 0,-1 1 0 0 0,-2-4 0 0 0,-3-2-130 0 0,3 20 475 0 0,3 7 402 0 0,-1-12-555 0 0,0 1 0 0 0,1-1-1 0 0,1 0 1 0 0,-1 1 0 0 0,1-1 0 0 0,0 0 0 0 0,2 7 0 0 0,-2-13-123 0 0,-1 1 0 0 0,1-1 0 0 0,-1 0 0 0 0,1 0 0 0 0,0 0 0 0 0,-1 0 0 0 0,1 0 0 0 0,0 0 0 0 0,0 0 0 0 0,0-1 0 0 0,0 1 0 0 0,-1 0 0 0 0,1 0 0 0 0,0 0 0 0 0,0-1 0 0 0,1 1 0 0 0,-1-1 0 0 0,0 1 0 0 0,2 0 0 0 0,-1-1-24 0 0,1 1 0 0 0,-1-1 0 0 0,1 0 0 0 0,-1 0 0 0 0,1 0 0 0 0,-1-1 0 0 0,1 1 0 0 0,0-1 0 0 0,-1 1 0 0 0,0-1 0 0 0,1 0 0 0 0,-1 0 0 0 0,3-1 0 0 0,-4 2-120 0 0,1-1 1 0 0,-1 1-1 0 0,0-1 1 0 0,0 1-1 0 0,0-1 1 0 0,0 0-1 0 0,0 1 1 0 0,0-1-1 0 0,0 0 1 0 0,0 0-1 0 0,0 0 1 0 0,-1 0-1 0 0,1 1 1 0 0,0-1-1 0 0,0 0 1 0 0,-1-1-1 0 0,1 1 1 0 0,-1 0-1 0 0,1 0 1 0 0,-1 0-1 0 0,1 0 1 0 0,0-2-1 0 0,-1-16-7681 0 0,0 10 2850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5825 0 0,'5'5'9138'0'0,"15"16"-5339"0"0,-15-14-3513 0 0,-1 1-1 0 0,0-1 0 0 0,0 1 1 0 0,-1 1-1 0 0,0-1 0 0 0,-1 0 0 0 0,0 1 1 0 0,1 9-1 0 0,-3-17-732 0 0,5-34-10734 0 0,-5 17 6083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2644 0 0,'-1'51'13177'0'0,"0"-3"-9947"0"0,1-32-3251 0 0,0-1 0 0 0,1 1 0 0 0,1 0 0 0 0,1-1 0 0 0,3 15-1 0 0,-5-28 21 0 0,-1-1-1 0 0,0 1 1 0 0,1-1-1 0 0,-1 1 1 0 0,0-1-1 0 0,1 1 0 0 0,0-1 1 0 0,-1 0-1 0 0,1 1 1 0 0,0-1-1 0 0,0 0 1 0 0,-1 0-1 0 0,1 1 1 0 0,0-1-1 0 0,0 0 0 0 0,1 0 1 0 0,-1 0-1 0 0,0 0 1 0 0,0 0-1 0 0,0 0 1 0 0,1-1-1 0 0,-1 1 1 0 0,0 0-1 0 0,1-1 0 0 0,-1 1 1 0 0,0 0-1 0 0,1-1 1 0 0,-1 0-1 0 0,1 1 1 0 0,-1-1-1 0 0,1 0 1 0 0,-1 0-1 0 0,1 0 0 0 0,-1 0 1 0 0,1 0-1 0 0,-1 0 1 0 0,3-1-1 0 0,-1 0 5 0 0,0 0 1 0 0,-1 0-1 0 0,1 0 0 0 0,-1-1 0 0 0,0 1 1 0 0,1-1-1 0 0,-1 0 0 0 0,0 1 0 0 0,0-1 1 0 0,0 0-1 0 0,0 0 0 0 0,0-1 1 0 0,-1 1-1 0 0,1 0 0 0 0,-1 0 0 0 0,1-1 1 0 0,-1 1-1 0 0,1-4 0 0 0,1-2 8 0 0,0-1 0 0 0,0 1 0 0 0,-1-1 0 0 0,-1 1-1 0 0,1-1 1 0 0,-2 0 0 0 0,1 0 0 0 0,-1 0 0 0 0,-1-13 0 0 0,0 19-18 0 0,0 0 1 0 0,1 0-1 0 0,-1 0 1 0 0,0 0-1 0 0,-1 0 1 0 0,1 0-1 0 0,-1 0 1 0 0,1 0-1 0 0,-1 1 1 0 0,0-1 0 0 0,0 0-1 0 0,0 1 1 0 0,0 0-1 0 0,0-1 1 0 0,0 1-1 0 0,-1 0 1 0 0,1 0-1 0 0,-1 0 1 0 0,0 1-1 0 0,0-1 1 0 0,1 1-1 0 0,-1-1 1 0 0,0 1-1 0 0,0 0 1 0 0,0 0-1 0 0,0 0 1 0 0,-1 0 0 0 0,1 1-1 0 0,0-1 1 0 0,-3 1-1 0 0,2-1-60 0 0,1 1 0 0 0,-1 0 0 0 0,1 0 0 0 0,0 0 0 0 0,-1 0-1 0 0,1 1 1 0 0,-1-1 0 0 0,1 1 0 0 0,0 0 0 0 0,-1 0 0 0 0,1 0 0 0 0,0 0 0 0 0,0 0 0 0 0,0 1 0 0 0,0-1 0 0 0,0 1-1 0 0,0 0 1 0 0,0 0 0 0 0,0 0 0 0 0,1 1 0 0 0,-5 4 0 0 0,5-5-584 0 0,1 0 1 0 0,0 0-1 0 0,0 1 1 0 0,0-1-1 0 0,0 0 1 0 0,0 1-1 0 0,0-1 1 0 0,1 1-1 0 0,-1-1 1 0 0,1 1-1 0 0,0-1 1 0 0,-1 4-1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 6521 0 0,'0'-3'8060'0'0,"0"8"-7616"0"0,0-1 296 0 0,-6-2 193 0 0,1 5-285 0 0,5-5-300 0 0,0 4-224 0 0,-5-2-124 0 0,5 5 0 0 0,-5-3-100 0 0,0-2-472 0 0,5 5-457 0 0,0-5-343 0 0,0 1-1300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47 836 0 0,'7'1'8811'0'0,"21"0"-1429"0"0,-24-5-7257 0 0,1-1 1 0 0,-1 1-1 0 0,1 0 1 0 0,-1 0-1 0 0,1 0 1 0 0,0 1-1 0 0,1 0 1 0 0,-1 0-1 0 0,8-3 1 0 0,-3 3 23 0 0,0 1 0 0 0,-1 1 0 0 0,1 0 1 0 0,0 0-1 0 0,0 1 0 0 0,-1 0 0 0 0,1 1 1 0 0,0 0-1 0 0,0 0 0 0 0,-1 1 0 0 0,1 1 1 0 0,11 3-1 0 0,-19-5-129 0 0,0 1 0 0 0,-1-1 0 0 0,1 0 0 0 0,-1 1 1 0 0,1-1-1 0 0,-1 1 0 0 0,1 0 0 0 0,-1-1 0 0 0,0 1 0 0 0,0 0 0 0 0,0 0 0 0 0,1 2 1 0 0,-1-3-61 0 0,-1 0 1 0 0,0-1 0 0 0,1 1-1 0 0,-1 0 1 0 0,1 0 0 0 0,-1 0-1 0 0,1 0 1 0 0,0 0 0 0 0,-1-1-1 0 0,1 1 1 0 0,0 0-1 0 0,-1-1 1 0 0,1 1 0 0 0,0 0-1 0 0,0-1 1 0 0,0 1 0 0 0,0-1-1 0 0,-1 1 1 0 0,1-1 0 0 0,0 0-1 0 0,0 1 1 0 0,0-1 0 0 0,0 0-1 0 0,0 1 1 0 0,0-1 0 0 0,0 0-1 0 0,0 0 1 0 0,0 0 0 0 0,0 0-1 0 0,0 0 1 0 0,0 0 0 0 0,0 0-1 0 0,0-1 1 0 0,0 1 0 0 0,0 0-1 0 0,0 0 1 0 0,0-1-1 0 0,0 1 1 0 0,0-1 0 0 0,0 1-1 0 0,0-1 1 0 0,-1 1 0 0 0,1-1-1 0 0,0 1 1 0 0,1-2 0 0 0,4-2-1138 0 0,1-17-16322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1096 0 0,'0'-6'4756'0'0,"0"-5"-160"0"0,0 10-4412 0 0,0 0 1 0 0,0 0 0 0 0,0 0 0 0 0,0 1-1 0 0,0-1 1 0 0,0 0 0 0 0,0 0 0 0 0,1 0-1 0 0,-1 0 1 0 0,0 1 0 0 0,1-1 0 0 0,-1 0-1 0 0,0 0 1 0 0,1 0 0 0 0,-1 1 0 0 0,1-1 0 0 0,-1 0-1 0 0,1 1 1 0 0,-1-1 0 0 0,1 0 0 0 0,-1 1-1 0 0,1-1 1 0 0,0 1 0 0 0,1-2 1177 0 0,-2 8-1301 0 0,0 0 0 0 0,0 1 0 0 0,0-1 0 0 0,1 0-1 0 0,0 0 1 0 0,0 0 0 0 0,0 0 0 0 0,1-1 0 0 0,0 1 0 0 0,0 0 0 0 0,0-1-1 0 0,1 1 1 0 0,0-1 0 0 0,0 1 0 0 0,0-1 0 0 0,1 0 0 0 0,0-1-1 0 0,0 1 1 0 0,0-1 0 0 0,0 1 0 0 0,1-1 0 0 0,-1-1 0 0 0,1 1 0 0 0,0 0-1 0 0,1-1 1 0 0,-1 0 0 0 0,0-1 0 0 0,1 1 0 0 0,-1-1 0 0 0,1 0-1 0 0,0 0 1 0 0,0-1 0 0 0,0 1 0 0 0,0-1 0 0 0,0-1 0 0 0,0 1 0 0 0,0-1-1 0 0,0 0 1 0 0,0-1 0 0 0,0 1 0 0 0,0-1 0 0 0,0 0 0 0 0,0-1 0 0 0,10-3-1 0 0,-11 4-92 0 0,0 0-1 0 0,0-1 1 0 0,0 0-1 0 0,-1 0 1 0 0,1 0-1 0 0,-1 0 1 0 0,0-1-1 0 0,0 1 1 0 0,0-1-1 0 0,0 0 1 0 0,0-1-1 0 0,4-3 1 0 0,-7 4 26 0 0,1 1 1 0 0,-1 0 0 0 0,0 0-1 0 0,0-1 1 0 0,0 1 0 0 0,0 0-1 0 0,-1-1 1 0 0,1 1 0 0 0,-1-1 0 0 0,1 1-1 0 0,-1-1 1 0 0,0 1 0 0 0,0-1-1 0 0,0 1 1 0 0,0-1 0 0 0,-1 1-1 0 0,1-1 1 0 0,0 1 0 0 0,-1-1-1 0 0,0 1 1 0 0,0-1 0 0 0,0 1 0 0 0,0 0-1 0 0,0-1 1 0 0,-2-2 0 0 0,0 0-47 0 0,-1-2-155 0 0,0-1 1 0 0,1 1-1 0 0,-1 0 1 0 0,2-1-1 0 0,-3-9 1 0 0,8 17-455 0 0,0 1-1 0 0,0 0 1 0 0,0 0-1 0 0,1 1 1 0 0,-1-1 0 0 0,0 1-1 0 0,0 0 1 0 0,-1-1 0 0 0,5 4-1 0 0,4 7-6167 0 0,-1-7 3541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1 196 416 0 0,'0'0'387'0'0,"35"4"9675"0"0,-33-2-9757 0 0,0 0 0 0 0,0 0-1 0 0,0 1 1 0 0,0-1 0 0 0,0 1 0 0 0,-1-1-1 0 0,1 1 1 0 0,-1 0 0 0 0,0-1 0 0 0,0 1 0 0 0,0 0-1 0 0,0 0 1 0 0,0 0 0 0 0,0 3 0 0 0,7 47 1546 0 0,-9-27-1286 0 0,2 0 1 0 0,1 0-1 0 0,1 0 1 0 0,11 44-1 0 0,-14-70-543 0 0,0-1 1 0 0,0 1-1 0 0,0 0 0 0 0,0 0 0 0 0,0 0 0 0 0,1 0 0 0 0,-1 0 1 0 0,0 0-1 0 0,0-1 0 0 0,0 1 0 0 0,0 0 0 0 0,0 0 1 0 0,0 0-1 0 0,1 0 0 0 0,-1 0 0 0 0,0 0 0 0 0,0 0 0 0 0,0 0 1 0 0,0 0-1 0 0,0 0 0 0 0,1 0 0 0 0,-1 0 0 0 0,0 0 0 0 0,0 0 1 0 0,0 0-1 0 0,0 0 0 0 0,1 0 0 0 0,-1 0 0 0 0,0 0 1 0 0,0 0-1 0 0,0 0 0 0 0,0 0 0 0 0,0 0 0 0 0,1 0 0 0 0,-1 0 1 0 0,0 0-1 0 0,0 0 0 0 0,0 0 0 0 0,0 0 0 0 0,0 0 1 0 0,1 0-1 0 0,-1 0 0 0 0,0 1 0 0 0,0-1 0 0 0,0 0 0 0 0,0 0 1 0 0,0 0-1 0 0,0 0 0 0 0,0 0 0 0 0,1 0 0 0 0,-1 1 0 0 0,0-1 1 0 0,0 0-1 0 0,0 0 0 0 0,0 0 0 0 0,0 0 0 0 0,0 1 1 0 0,0-1-1 0 0,0 0 0 0 0,0 0 0 0 0,0 0 0 0 0,0 0 0 0 0,0 1 1 0 0,0-1-1 0 0,0 0 0 0 0,0 0 0 0 0,0 0 0 0 0,7-21 314 0 0,0-30-410 0 0,-17-173 68 0 0,9 215 1 0 0,2 0 0 0 0,-1 0 0 0 0,1 0 0 0 0,0 0 0 0 0,1 1 0 0 0,0-1 0 0 0,0 0 0 0 0,1 1 0 0 0,6-13 0 0 0,-3 6-14 0 0,-5 11 5 0 0,1 1 0 0 0,-1-1-1 0 0,1 1 1 0 0,0-1-1 0 0,0 1 1 0 0,0 0 0 0 0,0 0-1 0 0,0 0 1 0 0,5-5 0 0 0,2-1-234 0 0,-8 8 214 0 0,-1 0-1 0 0,1 1 1 0 0,-1-1-1 0 0,1 0 1 0 0,0 0 0 0 0,-1 1-1 0 0,1-1 1 0 0,0 0-1 0 0,-1 1 1 0 0,1-1-1 0 0,0 0 1 0 0,0 1-1 0 0,0-1 1 0 0,0 1 0 0 0,0 0-1 0 0,-1-1 1 0 0,1 1-1 0 0,0 0 1 0 0,0-1-1 0 0,0 1 1 0 0,0 0-1 0 0,0 0 1 0 0,0 0-1 0 0,0 0 1 0 0,0 0 0 0 0,0 0-1 0 0,0 0 1 0 0,0 0-1 0 0,0 0 1 0 0,0 1-1 0 0,0-1 1 0 0,0 0-1 0 0,1 1 1 0 0,0 0 13 0 0,-1 1 1 0 0,0-1-1 0 0,0 0 1 0 0,0 1-1 0 0,0-1 0 0 0,0 1 1 0 0,0-1-1 0 0,0 1 1 0 0,0-1-1 0 0,0 1 0 0 0,-1-1 1 0 0,1 1-1 0 0,-1 0 1 0 0,1 0-1 0 0,-1-1 1 0 0,1 1-1 0 0,-1 0 0 0 0,0 3 1 0 0,2 37 88 0 0,-2-39-79 0 0,0 2 57 0 0,-1 0-1 0 0,0 0 0 0 0,0 0 0 0 0,0 0 0 0 0,0 0 0 0 0,-1-1 0 0 0,1 1 0 0 0,-1 0 0 0 0,-1-1 1 0 0,1 1-1 0 0,-1-1 0 0 0,1 0 0 0 0,-1 0 0 0 0,0 0 0 0 0,-1 0 0 0 0,-5 6 0 0 0,2-4-1148 0 0,0 0-758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8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51 307 3464 0 0,'14'-15'6329'0'0,"-12"13"-5947"0"0,0 0 1 0 0,-1 0 0 0 0,1 0-1 0 0,0 0 1 0 0,0 0-1 0 0,0 0 1 0 0,0 0-1 0 0,0 1 1 0 0,1-1-1 0 0,-1 1 1 0 0,0-1-1 0 0,1 1 1 0 0,-1 0 0 0 0,1 0-1 0 0,0 0 1 0 0,2 0-1 0 0,-4 1 68 0 0,-3 0-342 0 0,1 0 0 0 0,-1 1 0 0 0,0-1 0 0 0,0 1 0 0 0,1-1 0 0 0,-1 1 0 0 0,1 0 0 0 0,-1-1 0 0 0,1 1 0 0 0,-1 0 0 0 0,1 0 0 0 0,-1 0 0 0 0,1 1 0 0 0,-3 1 0 0 0,-2 2-11 0 0,-1 0 1 0 0,1 0 0 0 0,0 1 0 0 0,1 0 0 0 0,-1 0-1 0 0,1 0 1 0 0,0 1 0 0 0,1-1 0 0 0,-1 1 0 0 0,1 0-1 0 0,1 1 1 0 0,-1-1 0 0 0,1 1 0 0 0,1-1-1 0 0,-1 1 1 0 0,1 0 0 0 0,-1 11 0 0 0,3-18-97 0 0,0-1 0 0 0,0 1 1 0 0,-1 0-1 0 0,1-1 0 0 0,0 1 0 0 0,0 0 1 0 0,0-1-1 0 0,0 1 0 0 0,1 0 0 0 0,-1-1 1 0 0,0 1-1 0 0,0 0 0 0 0,0-1 0 0 0,0 1 1 0 0,1-1-1 0 0,-1 1 0 0 0,0 0 0 0 0,1-1 1 0 0,-1 1-1 0 0,0-1 0 0 0,1 1 0 0 0,-1-1 1 0 0,1 1-1 0 0,-1-1 0 0 0,1 1 0 0 0,-1-1 1 0 0,1 1-1 0 0,-1-1 0 0 0,1 0 1 0 0,-1 1-1 0 0,2-1 0 0 0,18-7 66 0 0,16-28-247 0 0,-25 19 65 0 0,0 0 0 0 0,-1-1 1 0 0,-1-1-1 0 0,0 0 0 0 0,-1 0 1 0 0,-2-1-1 0 0,0 1 0 0 0,0-1 1 0 0,-2-1-1 0 0,0 1 0 0 0,-2-1 1 0 0,0 1-1 0 0,-1-1 1 0 0,-1 0-1 0 0,-1 0 0 0 0,0 1 1 0 0,-5-21-1 0 0,5 39 125 0 0,1 0 1 0 0,-1-1-1 0 0,1 1 1 0 0,0-1-1 0 0,-1 1 1 0 0,1-1-1 0 0,0 1 1 0 0,0-1-1 0 0,0 1 1 0 0,0-1-1 0 0,0 1 1 0 0,0 0-1 0 0,0-1 1 0 0,1 1-1 0 0,-1-1 1 0 0,0 1-1 0 0,1-1 0 0 0,0-1 1 0 0,0 5 42 0 0,1-1 0 0 0,-1 1 0 0 0,0-1-1 0 0,-1 1 1 0 0,1 0 0 0 0,0 0 0 0 0,0-1 0 0 0,-1 1 0 0 0,1 0 0 0 0,-1 0 0 0 0,0 0-1 0 0,1 0 1 0 0,-1 0 0 0 0,0 2 0 0 0,10 53 828 0 0,-5-33-573 0 0,-1 0-1 0 0,1 36 1 0 0,0 113-357 0 0,-5-172-25 0 0,0 0 0 0 0,-1-1 0 0 0,1 1 0 0 0,0-1 0 0 0,0 1 0 0 0,-1 0-1 0 0,1-1 1 0 0,-1 1 0 0 0,1-1 0 0 0,-1 1 0 0 0,1-1 0 0 0,-1 1 0 0 0,1-1 0 0 0,-1 1 0 0 0,1-1 0 0 0,-1 0 0 0 0,1 1 0 0 0,-1-1 0 0 0,0 0 0 0 0,1 1 0 0 0,-1-1-1 0 0,0 0 1 0 0,1 0 0 0 0,-1 0 0 0 0,0 0 0 0 0,1 1 0 0 0,-1-1 0 0 0,0 0 0 0 0,1 0 0 0 0,-1 0 0 0 0,0 0 0 0 0,1-1 0 0 0,-1 1 0 0 0,0 0 0 0 0,1 0 0 0 0,-1 0 0 0 0,0 0-1 0 0,1-1 1 0 0,-1 1 0 0 0,0-1 0 0 0,-6-10-4991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9653 0 0,'0'0'3972'0'0,"16"32"-152"0"0,-8-21-3526 0 0,16 17 534 0 0,-24-28-810 0 0,1 1 1 0 0,0-1-1 0 0,-1 0 1 0 0,1 1-1 0 0,0-1 1 0 0,0 0 0 0 0,-1 0-1 0 0,1 0 1 0 0,0 0-1 0 0,0 1 1 0 0,-1-1-1 0 0,1 0 1 0 0,0 0-1 0 0,0-1 1 0 0,-1 1-1 0 0,1 0 1 0 0,0 0-1 0 0,0 0 1 0 0,-1 0 0 0 0,1-1-1 0 0,0 1 1 0 0,0 0-1 0 0,-1-1 1 0 0,1 1-1 0 0,0 0 1 0 0,-1-1-1 0 0,1 1 1 0 0,-1-1-1 0 0,1 1 1 0 0,0-1 0 0 0,-1 1-1 0 0,1-1 1 0 0,-1 0-1 0 0,0 1 1 0 0,1-1-1 0 0,-1 1 1 0 0,1-1-1 0 0,-1 0 1 0 0,0 0-1 0 0,1 1 1 0 0,-1-1-1 0 0,0 0 1 0 0,0 1 0 0 0,0-3-1 0 0,7-9 61 0 0,-6 10-76 0 0,1-1 1 0 0,-1 1-1 0 0,1 0 0 0 0,-1-1 1 0 0,0 1-1 0 0,0-1 1 0 0,0 1-1 0 0,0-1 1 0 0,0 0-1 0 0,-1 1 1 0 0,1-1-1 0 0,-1 0 0 0 0,1 1 1 0 0,-1-1-1 0 0,0 0 1 0 0,0 0-1 0 0,-1 1 1 0 0,1-1-1 0 0,0 0 0 0 0,-1 0 1 0 0,0 1-1 0 0,0-1 1 0 0,1 1-1 0 0,-2-1 1 0 0,0-2-1 0 0,-10-11 49 0 0,3 1-264 0 0,10 14 207 0 0,-1 1 0 0 0,1 0 0 0 0,0-1 0 0 0,-1 1 0 0 0,1-1 0 0 0,0 1 0 0 0,0 0 0 0 0,0 0 0 0 0,-1 0 0 0 0,1-1 0 0 0,0 1 0 0 0,0 0 0 0 0,0 0 0 0 0,-1 0 0 0 0,1 0 1 0 0,0 0-1 0 0,0 0 0 0 0,0 1 0 0 0,-1-1 0 0 0,1 0 0 0 0,0 0 0 0 0,0 0 0 0 0,-1 1 0 0 0,2 0 0 0 0,74 5-276 0 0,-42-6-2565 0 0,-31 1 2032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49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3708 0 0,'-2'0'11005'0'0,"-1"1"-8870"0"0,-2 0-2001 0 0,0 1 0 0 0,1 0 0 0 0,0 1-1 0 0,-1-1 1 0 0,1 1 0 0 0,0 0 0 0 0,0 0-1 0 0,0 0 1 0 0,1 0 0 0 0,-1 1 0 0 0,1 0 0 0 0,0-1-1 0 0,0 1 1 0 0,-3 5 0 0 0,5-7-133 0 0,0-1 0 0 0,0 1 0 0 0,-1-1 0 0 0,1 1 0 0 0,0-1 0 0 0,1 1 0 0 0,-1 0 0 0 0,0 0 0 0 0,0 0 0 0 0,1-1 0 0 0,-1 1 0 0 0,1 0 0 0 0,-1 0 0 0 0,1 0 0 0 0,0 0 0 0 0,0 0 0 0 0,0 0-1 0 0,0 0 1 0 0,0 0 0 0 0,0 0 0 0 0,1 0 0 0 0,-1 0 0 0 0,1-1 0 0 0,-1 1 0 0 0,1 0 0 0 0,0 0 0 0 0,0 0 0 0 0,-1-1 0 0 0,1 1 0 0 0,0 0 0 0 0,1-1 0 0 0,-1 1 0 0 0,0-1 0 0 0,0 1 0 0 0,1-1 0 0 0,1 2 0 0 0,-2-2-13 0 0,0 0 0 0 0,0-1 0 0 0,0 1 0 0 0,0-1 0 0 0,0 0 0 0 0,0 1 0 0 0,0-1 0 0 0,0 0 0 0 0,0 1 0 0 0,0-1 0 0 0,0 0 0 0 0,0 0 0 0 0,0 0 0 0 0,0 0 0 0 0,0 0 0 0 0,0 0 0 0 0,0 0 0 0 0,0 0 0 0 0,0 0 0 0 0,0-1 0 0 0,0 1 0 0 0,0 0 0 0 0,0-1 0 0 0,0 1 0 0 0,0-1 0 0 0,0 1 0 0 0,-1-1 0 0 0,1 1 0 0 0,0-1 0 0 0,0 1 0 0 0,0-1 0 0 0,-1 0 0 0 0,1 0 0 0 0,0 1 0 0 0,-1-1 0 0 0,1 0 0 0 0,0 0 0 0 0,-1 0 0 0 0,1-1 0 0 0,0 0-4 0 0,0 1 0 0 0,0-1 0 0 0,-1 0 1 0 0,1 1-1 0 0,0-1 0 0 0,-1 0 0 0 0,0 1 0 0 0,1-1 0 0 0,-1 0 0 0 0,0 1 0 0 0,0-1 0 0 0,0 0 0 0 0,0 1 0 0 0,0-1 0 0 0,0 0 0 0 0,-1 0 1 0 0,1 1-1 0 0,-1-1 0 0 0,1 0 0 0 0,-1 1 0 0 0,1-1 0 0 0,-3-2 0 0 0,5 21 13 0 0,11 13 340 0 0,-11-28-336 0 0,1 0 0 0 0,0 0 0 0 0,0 0 0 0 0,0 0 0 0 0,0-1 1 0 0,1 1-1 0 0,-1-1 0 0 0,0 0 0 0 0,5 1 0 0 0,-7-1-115 0 0,0-1-1 0 0,-1 0 1 0 0,1 1-1 0 0,0-1 1 0 0,0 0 0 0 0,-1 1-1 0 0,1-1 1 0 0,0 0-1 0 0,0 0 1 0 0,0 0 0 0 0,0 1-1 0 0,-1-1 1 0 0,1 0-1 0 0,0 0 1 0 0,0 0 0 0 0,0-1-1 0 0,0 1 1 0 0,-1 0-1 0 0,1 0 1 0 0,0 0 0 0 0,0-1-1 0 0,0 1 1 0 0,-1 0-1 0 0,1-1 1 0 0,0 1 0 0 0,-1 0-1 0 0,1-1 1 0 0,0 1-1 0 0,-1-1 1 0 0,1 1 0 0 0,0-1-1 0 0,-1 0 1 0 0,1 1-1 0 0,-1-1 1 0 0,1 0 0 0 0,-1 1-1 0 0,1-1 1 0 0,-1 0-1 0 0,1 0 1 0 0,-1 1 0 0 0,1-2-1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5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37 716 0 0,'1'-13'8216'0'0,"-1"-4"-776"0"0,-1 16-7379 0 0,0 1-1 0 0,0-1 0 0 0,1 0 1 0 0,-1 1-1 0 0,0-1 0 0 0,0 1 1 0 0,0-1-1 0 0,0 1 1 0 0,0-1-1 0 0,0 1 0 0 0,0 0 1 0 0,0 0-1 0 0,0-1 0 0 0,0 1 1 0 0,0 0-1 0 0,0 0 0 0 0,0 0 1 0 0,0 0-1 0 0,0 0 0 0 0,-2 0 1 0 0,-4 1-46 0 0,-1-1 1 0 0,1 1 0 0 0,0 0 0 0 0,0 1 0 0 0,0-1 0 0 0,-1 1 0 0 0,2 1 0 0 0,-1-1-1 0 0,0 1 1 0 0,-7 5 0 0 0,11-6-19 0 0,0 0-1 0 0,0 0 0 0 0,0 0 1 0 0,0 0-1 0 0,0 1 1 0 0,0-1-1 0 0,1 1 1 0 0,0 0-1 0 0,-1 0 0 0 0,1 0 1 0 0,0 0-1 0 0,0 0 1 0 0,1 0-1 0 0,-1 1 0 0 0,1-1 1 0 0,-1 1-1 0 0,1-1 1 0 0,0 1-1 0 0,0-1 0 0 0,1 1 1 0 0,-1-1-1 0 0,1 6 1 0 0,-2 38 221 0 0,3 41 332 0 0,3-39-350 0 0,-1-14-3 0 0,10 52 0 0 0,-12-64 8 0 0,-1-22-245 0 0,0-1 1 0 0,0 1-1 0 0,0 0 0 0 0,0-1 0 0 0,0 1 1 0 0,0-1-1 0 0,0 1 0 0 0,0 0 1 0 0,0-1-1 0 0,0 1 0 0 0,-1-1 0 0 0,1 1 1 0 0,0-1-1 0 0,0 1 0 0 0,-1-1 0 0 0,1 1 1 0 0,0-1-1 0 0,-1 1 0 0 0,1-1 1 0 0,0 1-1 0 0,-1-1 0 0 0,1 1 0 0 0,-1-1 1 0 0,1 0-1 0 0,-1 1 0 0 0,1-1 1 0 0,-1 0-1 0 0,1 1 0 0 0,-1-1 0 0 0,0 0 1 0 0,0 0-383 0 0,0-1 0 0 0,1 1 0 0 0,-1-1 0 0 0,1 0 0 0 0,-1 1 0 0 0,1-1 1 0 0,0 0-1 0 0,-1 1 0 0 0,1-1 0 0 0,0 0 0 0 0,-1 0 0 0 0,1 1 0 0 0,0-1 1 0 0,0 0-1 0 0,-1 0 0 0 0,1 0 0 0 0,0 1 0 0 0,0-1 0 0 0,0 0 0 0 0,0 0 0 0 0,0 0 1 0 0,1-1-1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5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4 900 0 0,'9'-4'14864'0'0,"12"6"-11609"0"0,19 4-2568 0 0,83 20-875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5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67 1292 0 0,'0'-2'8191'0'0,"0"-4"-3981"0"0,0-28-1157 0 0,0 12-2599 0 0,0 20-321 0 0,-1 4-47 0 0,0 35 75 0 0,-1 1 423 0 0,-28 210 2645 0 0,29-156-2574 0 0,1-89-1177 0 0,2-5-65 0 0,1-11-1031 0 0,2-24-5134 0 0,-5 23 2079 0 0,0 1-1543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4364 0 0,'0'-1'214'0'0,"0"1"-1"0"0,0 0 1 0 0,0-1-1 0 0,0 1 0 0 0,0 0 1 0 0,0-1-1 0 0,0 1 1 0 0,0-1-1 0 0,0 1 0 0 0,0 0 1 0 0,0-1-1 0 0,0 1 1 0 0,0 0-1 0 0,0-1 0 0 0,1 1 1 0 0,-1 0-1 0 0,0-1 1 0 0,0 1-1 0 0,0 0 1 0 0,1-1-1 0 0,-1 1 0 0 0,0 0 1 0 0,0 0-1 0 0,1-1 1 0 0,-1 1-1 0 0,0 0 0 0 0,1 0 1 0 0,-1-1-1 0 0,0 1 1 0 0,1 0-1 0 0,-1 0 0 0 0,0 0 1 0 0,1 0-1 0 0,0 0 1 0 0,14 3 2435 0 0,12 17-1159 0 0,-22-12-1190 0 0,0 0-1 0 0,-1 1 1 0 0,0 0-1 0 0,0 0 1 0 0,-1 0-1 0 0,0 0 0 0 0,-1 0 1 0 0,0 1-1 0 0,1 14 1 0 0,-1-14-209 0 0,-1 0 1 0 0,1 0 0 0 0,0-1 0 0 0,1 1-1 0 0,0-1 1 0 0,1 1 0 0 0,0-1-1 0 0,7 11 1 0 0,-11-18-89 0 0,1-1 0 0 0,0 0 1 0 0,0 1-1 0 0,0-1 0 0 0,0 0 0 0 0,0 0 0 0 0,0 1 0 0 0,0-1 1 0 0,1 0-1 0 0,-1 0 0 0 0,0 0 0 0 0,1 0 0 0 0,-1-1 0 0 0,0 1 1 0 0,1 0-1 0 0,-1 0 0 0 0,1-1 0 0 0,-1 1 0 0 0,3 0 0 0 0,-2-2 0 0 0,-1 1-1 0 0,0 0 1 0 0,0 0-1 0 0,-1-1 0 0 0,1 1 1 0 0,0-1-1 0 0,0 1 1 0 0,0-1-1 0 0,0 1 0 0 0,0-1 1 0 0,0 1-1 0 0,-1-1 1 0 0,1 0-1 0 0,0 0 0 0 0,0 1 1 0 0,-1-1-1 0 0,1 0 1 0 0,-1 0-1 0 0,1 0 1 0 0,0 0-1 0 0,-1 0 0 0 0,1-1 1 0 0,2-4-7 0 0,-1-1 0 0 0,0 0 1 0 0,0 1-1 0 0,0-1 0 0 0,-1 0 0 0 0,0 0 1 0 0,0-10-1 0 0,-1 1 6 0 0,-1 0 1 0 0,-1 1-1 0 0,0-1 1 0 0,-1 1-1 0 0,-1 0 1 0 0,0 0 0 0 0,-1 0-1 0 0,0 1 1 0 0,-8-15-1 0 0,12 26-5 0 0,1 2-43 0 0,16 37-251 0 0,-14-33 292 0 0,0-1-1 0 0,1 1 1 0 0,0 0-1 0 0,0-1 1 0 0,0 1-1 0 0,0-1 0 0 0,0 0 1 0 0,0 0-1 0 0,0 0 1 0 0,1-1-1 0 0,-1 1 1 0 0,1-1-1 0 0,-1 1 1 0 0,1-1-1 0 0,-1 0 1 0 0,6 0-1 0 0,-1 0 8 0 0,-1-1-1 0 0,0 0 1 0 0,1-1 0 0 0,-1 0-1 0 0,0 0 1 0 0,0 0-1 0 0,0-1 1 0 0,8-2 0 0 0,7-5 16 0 0,1-1 0 0 0,-1-1 1 0 0,-1-1-1 0 0,23-17 0 0 0,-42 28-22 0 0,0 0-1 0 0,0 0 1 0 0,-1 0 0 0 0,1 0-1 0 0,-1 0 1 0 0,1-1 0 0 0,-1 1-1 0 0,1-1 1 0 0,-1 1 0 0 0,0-1-1 0 0,0 1 1 0 0,1-1 0 0 0,-1 0-1 0 0,0 0 1 0 0,-1 1 0 0 0,1-1-1 0 0,1-2 1 0 0,-2 3-8 0 0,-1 0 0 0 0,1 0 0 0 0,0 0 0 0 0,0 0 1 0 0,0 1-1 0 0,-1-1 0 0 0,1 0 0 0 0,0 0 0 0 0,-1 0 0 0 0,1 1 0 0 0,-1-1 0 0 0,1 0 1 0 0,-1 1-1 0 0,1-1 0 0 0,-1 0 0 0 0,1 1 0 0 0,-1-1 0 0 0,0 1 0 0 0,1-1 0 0 0,-1 1 1 0 0,0-1-1 0 0,0 1 0 0 0,1-1 0 0 0,-1 1 0 0 0,0 0 0 0 0,-1-1 0 0 0,-4-1-47 0 0,0 1-1 0 0,0-1 1 0 0,0 1-1 0 0,0 0 1 0 0,0 1 0 0 0,0 0-1 0 0,0 0 1 0 0,-1 0-1 0 0,-10 2 1 0 0,15-1 79 0 0,0-1 0 0 0,0 1-1 0 0,0 0 1 0 0,0 0 0 0 0,1 0 0 0 0,-1 0 0 0 0,0 1 0 0 0,1-1 0 0 0,-1 0 0 0 0,1 1 0 0 0,-1-1 0 0 0,1 1-1 0 0,-1-1 1 0 0,1 1 0 0 0,0 0 0 0 0,0 0 0 0 0,0-1 0 0 0,0 1 0 0 0,0 0 0 0 0,1 0 0 0 0,-1 0 0 0 0,0 0-1 0 0,0 3 1 0 0,-6 53 656 0 0,6-43-509 0 0,0 0-105 0 0,1 0 0 0 0,1-1 0 0 0,0 1-1 0 0,1 0 1 0 0,5 20 0 0 0,-5-27-117 0 0,1 1-1 0 0,-1-1 1 0 0,1 0 0 0 0,1 0 0 0 0,0 0 0 0 0,0 0 0 0 0,0 0-1 0 0,1-1 1 0 0,0 0 0 0 0,7 8 0 0 0,-9-13 13 0 0,-1 0 0 0 0,1 0 1 0 0,0 0-1 0 0,-1-1 1 0 0,1 1-1 0 0,0-1 0 0 0,0 0 1 0 0,0 0-1 0 0,0 0 0 0 0,0 0 1 0 0,1-1-1 0 0,-1 1 0 0 0,0-1 1 0 0,0 0-1 0 0,0 0 0 0 0,1 0 1 0 0,-1 0-1 0 0,0 0 0 0 0,0-1 1 0 0,0 1-1 0 0,0-1 0 0 0,5-1 1 0 0,-1-1-146 0 0,0 1 1 0 0,-1-1 0 0 0,1 0-1 0 0,-1-1 1 0 0,1 0-1 0 0,-1 0 1 0 0,-1 0 0 0 0,10-9-1 0 0,-5-8-2345 0 0,-9 6-6632 0 0,-1 9 3904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5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6261 0 0,'3'-2'7726'0'0,"5"0"-3475"0"0,28 2-2189 0 0,-24 0-1072 0 0,10-2-963 0 0,0 0 1 0 0,0-1-1 0 0,-1-1 1 0 0,37-12-1 0 0,-58 15-190 0 0,1 1 0 0 0,-1 0 0 0 0,0 0 0 0 0,0-1-1 0 0,0 1 1 0 0,0 0 0 0 0,0 0 0 0 0,0-1 0 0 0,0 1-1 0 0,0 0 1 0 0,0 0 0 0 0,0-1 0 0 0,0 1 0 0 0,0 0-1 0 0,0 0 1 0 0,0-1 0 0 0,0 1 0 0 0,0 0 0 0 0,0 0 0 0 0,0-1-1 0 0,0 1 1 0 0,-1 0 0 0 0,1 0 0 0 0,0 0 0 0 0,0-1-1 0 0,0 1 1 0 0,0 0 0 0 0,0 0 0 0 0,-1-1-490 0 0,1 1 490 0 0,-1 0 0 0 0,1 0 0 0 0,0 0-1 0 0,0-1 1 0 0,-1 1 0 0 0,1 0 0 0 0,0 0 0 0 0,0 0-1 0 0,-1 0 1 0 0,1 0 0 0 0,0 0 0 0 0,0 0 0 0 0,-1 0-1 0 0,1 0 1 0 0,0 0 0 0 0,0 0 0 0 0,-1 0 0 0 0,1 0 0 0 0,0 0-1 0 0,0 0 1 0 0,-1 0 0 0 0,1 0 0 0 0,0 0 0 0 0,-16-5-9336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7:5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0 420 0 0,'0'0'276'0'0,"5"0"-172"0"0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42 756 0 0,'-2'-8'10076'0'0,"-2"1"-7013"0"0,-7 5-2265 0 0,4 1-493 0 0,-4 15 119 0 0,1 4 171 0 0,1 0 0 0 0,0 1-1 0 0,-7 25 1 0 0,13-35-431 0 0,0 1 0 0 0,1 0-1 0 0,0 0 1 0 0,1 0 0 0 0,0 0-1 0 0,1 0 1 0 0,0 1 0 0 0,2 16-1 0 0,-2-26-145 0 0,1 1 0 0 0,-1 0 0 0 0,1 0 0 0 0,0-1 0 0 0,-1 1 0 0 0,1 0 0 0 0,0-1 0 0 0,0 1 0 0 0,0-1 0 0 0,0 1 0 0 0,1-1 0 0 0,-1 0 0 0 0,0 1 0 0 0,0-1 0 0 0,1 0 0 0 0,-1 0 0 0 0,1 0 0 0 0,-1 0 0 0 0,1 0 0 0 0,0 0 0 0 0,-1 0 0 0 0,1-1 0 0 0,0 1-1 0 0,-1-1 1 0 0,1 1 0 0 0,0-1 0 0 0,0 1 0 0 0,0-1 0 0 0,-1 0 0 0 0,1 0 0 0 0,0 0 0 0 0,0 0 0 0 0,0 0 0 0 0,0-1 0 0 0,-1 1 0 0 0,1 0 0 0 0,0-1 0 0 0,0 1 0 0 0,2-2 0 0 0,5 0 29 0 0,0-1 1 0 0,1-1-1 0 0,-1 1 1 0 0,-1-1-1 0 0,1-1 1 0 0,9-5-1 0 0,-6 1-59 0 0,-1 0-1 0 0,0 0 0 0 0,0-1 1 0 0,-1 0-1 0 0,12-16 1 0 0,-17 21-49 0 0,-1-1 0 0 0,0-1 0 0 0,-1 1 0 0 0,1 0 0 0 0,-1-1 0 0 0,-1 0 0 0 0,1 0 0 0 0,-1 0 0 0 0,0 0 1 0 0,-1 0-1 0 0,0 0 0 0 0,1-14 0 0 0,-2 18 34 0 0,-1 0 1 0 0,1 0-1 0 0,-1 1 1 0 0,1-1-1 0 0,-1 0 1 0 0,0 0-1 0 0,-1 0 1 0 0,1 0-1 0 0,0 1 0 0 0,-1-1 1 0 0,1 1-1 0 0,-1-1 1 0 0,0 1-1 0 0,0 0 1 0 0,0-1-1 0 0,0 1 1 0 0,0 0-1 0 0,0 0 1 0 0,-1 1-1 0 0,1-1 1 0 0,-1 0-1 0 0,1 1 0 0 0,-1-1 1 0 0,0 1-1 0 0,1 0 1 0 0,-1 0-1 0 0,0 0 1 0 0,0 0-1 0 0,-5 0 1 0 0,1-1-23 0 0,1 1 1 0 0,-1 0-1 0 0,0 0 1 0 0,0 0-1 0 0,0 1 0 0 0,0 0 1 0 0,0 1-1 0 0,0 0 1 0 0,0 0-1 0 0,0 0 1 0 0,-11 4-1 0 0,17-4-93 0 0,0-1-1 0 0,-1 1 1 0 0,1 0 0 0 0,0 0 0 0 0,0-1-1 0 0,0 1 1 0 0,0 0 0 0 0,1 0 0 0 0,-1 0-1 0 0,0 0 1 0 0,0 0 0 0 0,0 0 0 0 0,1 0-1 0 0,-1 0 1 0 0,1 0 0 0 0,-1 1 0 0 0,1-1-1 0 0,-1 0 1 0 0,1 0 0 0 0,-1 0 0 0 0,1 1-1 0 0,0-1 1 0 0,0 0 0 0 0,0 0 0 0 0,0 1-1 0 0,0-1 1 0 0,0 3 0 0 0,10 39-6155 0 0,-5-23 2218 0 0,-4-8 359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1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54 2136 0 0,'1'-2'330'0'0,"-1"1"0"0"0,0-1 0 0 0,1 1 0 0 0,-1 0 0 0 0,1-1 0 0 0,-1 1 1 0 0,1 0-1 0 0,0 0 0 0 0,-1-1 0 0 0,1 1 0 0 0,0 0 0 0 0,0 0 0 0 0,0 0 0 0 0,2-2 0 0 0,-2 2 1 0 0,0 0 1 0 0,0 0-1 0 0,1-1 1 0 0,-1 1-1 0 0,0 0 0 0 0,0-1 1 0 0,-1 1-1 0 0,1-1 1 0 0,0 1-1 0 0,0-1 1 0 0,-1 0-1 0 0,1 1 1 0 0,-1-1-1 0 0,1 0 0 0 0,-1-2 1 0 0,0 3-269 0 0,-1 0-1 0 0,0 1 1 0 0,1-1 0 0 0,-1 1 0 0 0,0-1 0 0 0,0 1 0 0 0,0 0-1 0 0,1-1 1 0 0,-1 1 0 0 0,0 0 0 0 0,0-1 0 0 0,0 1 0 0 0,0 0 0 0 0,0 0-1 0 0,0 0 1 0 0,0 0 0 0 0,1 0 0 0 0,-1 0 0 0 0,0 0 0 0 0,0 0-1 0 0,0 0 1 0 0,0 1 0 0 0,0-1 0 0 0,-1 0 0 0 0,-26 5 414 0 0,19-3-331 0 0,1 0 0 0 0,1 1 0 0 0,-1 0-1 0 0,0 0 1 0 0,1 1 0 0 0,-1 0 0 0 0,1 0 0 0 0,0 1 0 0 0,1 0 0 0 0,-11 10 0 0 0,14-13-48 0 0,1 1 0 0 0,-1 0 0 0 0,1 0 1 0 0,0 1-1 0 0,0-1 0 0 0,0 0 1 0 0,1 1-1 0 0,-1-1 0 0 0,1 1 1 0 0,0-1-1 0 0,0 1 0 0 0,0 0 1 0 0,0 0-1 0 0,1-1 0 0 0,-1 1 1 0 0,1 0-1 0 0,0 0 0 0 0,0-1 1 0 0,1 1-1 0 0,-1 0 0 0 0,1 0 1 0 0,0-1-1 0 0,-1 1 0 0 0,2 0 1 0 0,1 5-1 0 0,9 16 362 0 0,26 44 1 0 0,-7-15-404 0 0,-30-52-62 0 0,0-1 0 0 0,0 1-1 0 0,0 0 1 0 0,0-1 0 0 0,0 1 0 0 0,0 0-1 0 0,-1-1 1 0 0,1 1 0 0 0,-1 0 0 0 0,1 0-1 0 0,-1 0 1 0 0,0-1 0 0 0,1 1 0 0 0,-1 0-1 0 0,0 0 1 0 0,0 0 0 0 0,0 0 0 0 0,-1 0-1 0 0,1-1 1 0 0,0 1 0 0 0,-1 0 0 0 0,1 0-1 0 0,-1 0 1 0 0,0-1 0 0 0,0 1 0 0 0,1 0-1 0 0,-1-1 1 0 0,0 1 0 0 0,0 0 0 0 0,0-1-1 0 0,-1 0 1 0 0,0 2 0 0 0,-3 3-147 0 0,1-1 1 0 0,-1 0-1 0 0,0-1 0 0 0,0 1 1 0 0,0-1-1 0 0,-1 0 1 0 0,-8 5-1 0 0,-10 8-2241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1056 0 0,'2'-11'7724'0'0,"3"0"-4113"0"0,-4 10-3411 0 0,-1 0-1 0 0,1-1 1 0 0,0 1 0 0 0,-1 0 0 0 0,1 0 0 0 0,0 0-1 0 0,0 0 1 0 0,0 0 0 0 0,0 0 0 0 0,0 0 0 0 0,1 0-1 0 0,-1 0 1 0 0,0 0 0 0 0,0 1 0 0 0,0-1 0 0 0,1 0-1 0 0,-1 1 1 0 0,0-1 0 0 0,3 0 739 0 0,-4 2-861 0 0,-1 0 1 0 0,1 1 0 0 0,-1-1 0 0 0,1 0 0 0 0,-1 0-1 0 0,1 0 1 0 0,0 0 0 0 0,-1 0 0 0 0,1 0 0 0 0,0 1-1 0 0,0-1 1 0 0,0 0 0 0 0,0 0 0 0 0,0 3 0 0 0,15-6-41 0 0,0 1-1 0 0,0-2 1 0 0,0 0 0 0 0,0-1 0 0 0,15-5 0 0 0,-17 4 25 0 0,1 1 1 0 0,0 0 0 0 0,0 1-1 0 0,28-2 1 0 0,-42 6-235 0 0,-1 1 0 0 0,1-1 0 0 0,-1 0 0 0 0,1 1 0 0 0,-1-1 0 0 0,0 0 0 0 0,1 0 0 0 0,-1 1 0 0 0,0-1-1 0 0,0 0 1 0 0,0 0 0 0 0,0 0 0 0 0,0 0 0 0 0,0 0 0 0 0,-1 1 0 0 0,-47 31-9250 0 0,33-24 2726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92 680 0 0,'2'-44'8126'0'0,"1"-3"-2741"0"0,-3 67-4509 0 0,4 62 2052 0 0,22 125-1 0 0,-15-138-2719 0 0,-3-40-146 0 0,2 6-292 0 0,-10-34 137 0 0,-1 1 1 0 0,1-1-1 0 0,0 0 0 0 0,0 1 1 0 0,0-1-1 0 0,-1 0 0 0 0,1 1 1 0 0,-1-1-1 0 0,1 0 1 0 0,-1 0-1 0 0,1 0 0 0 0,-1 1 1 0 0,0-1-1 0 0,1 0 1 0 0,-1 0-1 0 0,0 0 0 0 0,0 0 1 0 0,0 0-1 0 0,0 0 0 0 0,0 0 1 0 0,0 0-1 0 0,0-1 1 0 0,0 1-1 0 0,-2 1 0 0 0,-3 1-631 0 0,-8 4-2972 0 0,3-7-2561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12 195 4500 0 0,'-8'-14'7346'0'0,"5"9"-4698"0"0,19 3-1728 0 0,25 2-467 0 0,0-1-1 0 0,0-2 1 0 0,60-13-1 0 0,-74 3-1040 0 0,-24 9-152 0 0,1 0 0 0 0,-2 0 1 0 0,1 1-1 0 0,0-2 1 0 0,-1 1-1 0 0,1 0 1 0 0,-1 0-1 0 0,-1-1 1 0 0,1 1-1 0 0,0-1 0 0 0,0-5 1 0 0,2-3-430 0 0,-2 7 1820 0 0,-2 0-1 0 0,1 0 1 0 0,0-1 0 0 0,-1 1-1 0 0,0 0 1 0 0,-2-8 0 0 0,1-6 3453 0 0,16 78-2393 0 0,-15-37-1395 0 0,-1 18 666 0 0,2 0-1 0 0,2 0 0 0 0,10 53 0 0 0,6-48-739 0 0,-19-44-245 0 0,17-47-2064 0 0,10-5 740 0 0,-25 51 1309 0 0,0 2 89 0 0,1-1 0 0 0,-1 1 1 0 0,0 0-1 0 0,1 0 1 0 0,-1 0-1 0 0,0 0 0 0 0,0 0 1 0 0,0 1-1 0 0,0-1 1 0 0,0 1-1 0 0,0-1 1 0 0,-1 1-1 0 0,1 0 0 0 0,0-1 1 0 0,-1 1-1 0 0,3 3 1 0 0,9 9 233 0 0,0-6-181 0 0,-6-3-107 0 0,0 0 1 0 0,0-1 0 0 0,0 0 0 0 0,1 0 0 0 0,9 3-1 0 0,-15-6-15 0 0,-1-1 0 0 0,1 1-1 0 0,0-1 1 0 0,0 0-1 0 0,-1 0 1 0 0,1 0-1 0 0,0 0 1 0 0,-1 0-1 0 0,1 0 1 0 0,0 0 0 0 0,-1 0-1 0 0,1-1 1 0 0,0 1-1 0 0,-1 0 1 0 0,1-1-1 0 0,0 0 1 0 0,-1 1-1 0 0,1-1 1 0 0,-1 0 0 0 0,1 0-1 0 0,-1 0 1 0 0,0 0-1 0 0,1 0 1 0 0,-1 0-1 0 0,0 0 1 0 0,0 0-1 0 0,0-1 1 0 0,0 1-1 0 0,0 0 1 0 0,0-1 0 0 0,2-2-1 0 0,-1 1-131 0 0,0 0-1 0 0,0-1 1 0 0,-1 1-1 0 0,1-1 0 0 0,-1 0 1 0 0,1 0-1 0 0,-1 1 1 0 0,0-1-1 0 0,0 0 1 0 0,-1 0-1 0 0,1 0 1 0 0,-1 0-1 0 0,0 0 1 0 0,0 0-1 0 0,0 0 1 0 0,-1 0-1 0 0,1 0 1 0 0,-1 1-1 0 0,0-1 0 0 0,0 0 1 0 0,-1 0-1 0 0,-2-5 1 0 0,4 8 132 0 0,0 1 1 0 0,0 0-1 0 0,-1 0 1 0 0,1 0-1 0 0,0 0 0 0 0,0 0 1 0 0,0 0-1 0 0,-1-1 1 0 0,1 1-1 0 0,0 0 0 0 0,0 0 1 0 0,-1 0-1 0 0,1 0 1 0 0,0 0-1 0 0,0 0 1 0 0,-1 0-1 0 0,1 0 0 0 0,0 0 1 0 0,0 0-1 0 0,-1 0 1 0 0,1 0-1 0 0,0 0 0 0 0,0 0 1 0 0,0 0-1 0 0,-1 1 1 0 0,1-1-1 0 0,0 0 1 0 0,0 0-1 0 0,-1 0 0 0 0,1 0 1 0 0,0 0-1 0 0,0 0 1 0 0,0 1-1 0 0,-1-1 0 0 0,1 0 1 0 0,0 0-1 0 0,0 0 1 0 0,0 1-1 0 0,0-1 1 0 0,0 0-1 0 0,-1 0 0 0 0,1 0 1 0 0,0 1-1 0 0,0-1 1 0 0,0 0-1 0 0,0 0 0 0 0,0 1 1 0 0,0-1-1 0 0,0 0 1 0 0,0 0-1 0 0,0 1 1 0 0,0-1-1 0 0,0 0 0 0 0,-8 28 614 0 0,6-22-511 0 0,1 1 1 0 0,0 0-1 0 0,1 0 0 0 0,-1 0 0 0 0,1-1 1 0 0,1 1-1 0 0,0 7 0 0 0,0-12-39 0 0,1 0 0 0 0,-1 0 0 0 0,1 0 0 0 0,-1 0 0 0 0,1 0 0 0 0,0-1 0 0 0,-1 1 0 0 0,1-1 0 0 0,0 1 0 0 0,0-1 0 0 0,0 0 0 0 0,0 0 0 0 0,0 0 0 0 0,0 0 0 0 0,1 0 0 0 0,-1 0 0 0 0,0-1 0 0 0,0 1 0 0 0,1 0 0 0 0,-1-1 0 0 0,0 0 0 0 0,1 0 0 0 0,-1 0 0 0 0,1 0 0 0 0,-1 0 0 0 0,3-1 0 0 0,21-1-1895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4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32 1356 0 0,'1'-7'5533'0'0,"-1"-11"2037"0"0,-1 17-7512 0 0,1 1 0 0 0,-1-1 0 0 0,1 1-1 0 0,-1-1 1 0 0,1 1 0 0 0,-1-1-1 0 0,0 1 1 0 0,1 0 0 0 0,-1-1 0 0 0,0 1-1 0 0,1 0 1 0 0,-1 0 0 0 0,0-1 0 0 0,1 1-1 0 0,-1 0 1 0 0,0 0 0 0 0,1 0 0 0 0,-1 0-1 0 0,0 0 1 0 0,1 0 0 0 0,-1 0-1 0 0,0 0 1 0 0,0 0 0 0 0,1 0 0 0 0,-1 0-1 0 0,0 0 1 0 0,1 1 0 0 0,-1-1 0 0 0,0 0-1 0 0,1 0 1 0 0,-2 1 0 0 0,-6 2-2 0 0,1 0 1 0 0,-1 0-1 0 0,0 1 1 0 0,1 0-1 0 0,0 0 1 0 0,0 1-1 0 0,0-1 1 0 0,1 2-1 0 0,0-1 1 0 0,-7 8-1 0 0,12-12-55 0 0,-1 0 1 0 0,1 1-1 0 0,0 0 0 0 0,0-1 1 0 0,0 1-1 0 0,0 0 0 0 0,0-1 1 0 0,0 1-1 0 0,1 0 0 0 0,-1 0 1 0 0,0 0-1 0 0,1 0 0 0 0,0 0 1 0 0,-1 0-1 0 0,1 0 0 0 0,0-1 1 0 0,0 1-1 0 0,0 4 0 0 0,1-4 1 0 0,0 0 0 0 0,0 1-1 0 0,0-1 1 0 0,1 0-1 0 0,-1 0 1 0 0,0 0 0 0 0,1-1-1 0 0,-1 1 1 0 0,1 0-1 0 0,0 0 1 0 0,0-1 0 0 0,0 1-1 0 0,-1-1 1 0 0,1 0 0 0 0,0 1-1 0 0,1-1 1 0 0,-1 0-1 0 0,0 0 1 0 0,4 1 0 0 0,48 12 43 0 0,-48-14-43 0 0,1 1 0 0 0,-1 0 0 0 0,1 1 0 0 0,-1 0 0 0 0,1 0 0 0 0,-1 0 0 0 0,0 1 0 0 0,0-1-1 0 0,0 2 1 0 0,-1-1 0 0 0,9 6 0 0 0,-13-7 12 0 0,0 0 0 0 0,0-1 0 0 0,0 1 1 0 0,0 0-1 0 0,0 0 0 0 0,-1-1 0 0 0,1 1 0 0 0,-1 0 0 0 0,1 0 0 0 0,-1 0 0 0 0,0 0 0 0 0,1 0 0 0 0,-1 0 0 0 0,0 0 0 0 0,0 0 0 0 0,-1 0 0 0 0,1 0 0 0 0,0 0 1 0 0,-1-1-1 0 0,1 1 0 0 0,-1 0 0 0 0,1 0 0 0 0,-1 0 0 0 0,0 0 0 0 0,0-1 0 0 0,0 1 0 0 0,0 0 0 0 0,0-1 0 0 0,0 1 0 0 0,0-1 0 0 0,-3 3 0 0 0,-1 2 24 0 0,0 0-1 0 0,-1 0 0 0 0,0 0 0 0 0,0-1 0 0 0,0 0 0 0 0,-8 5 0 0 0,-37 14 237 0 0,23-20-1396 0 0,27-5 857 0 0,0 1-1 0 0,-1 0 1 0 0,1 0-1 0 0,0-1 1 0 0,-1 1-1 0 0,1-1 1 0 0,0 1-1 0 0,0-1 1 0 0,0 0-1 0 0,-1 1 1 0 0,1-1-1 0 0,0 0 1 0 0,0 0-1 0 0,0 0 1 0 0,0 0-1 0 0,-1-1 0 0 0,2-7-5486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75 5288 0 0,'-15'6'7134'0'0,"-1"5"-3771"0"0,15-10-3274 0 0,0 0 0 0 0,0-1 0 0 0,0 1 0 0 0,1 0 0 0 0,-1 0 1 0 0,0 0-1 0 0,1 0 0 0 0,-1 0 0 0 0,0 0 0 0 0,1 0 0 0 0,-1 0 0 0 0,1 0 0 0 0,0 0 0 0 0,-1 0 0 0 0,1 0 1 0 0,0 0-1 0 0,-1 1 0 0 0,1-1 0 0 0,0 0 0 0 0,0 0 0 0 0,0 0 0 0 0,0 0 0 0 0,0 0 0 0 0,0 1 0 0 0,1-1 1 0 0,-1 0-1 0 0,0 0 0 0 0,1 0 0 0 0,-1 0 0 0 0,1 2 0 0 0,0-2-80 0 0,0 0 0 0 0,0 0 0 0 0,1 0 0 0 0,-1 0 0 0 0,0 0 0 0 0,0-1 0 0 0,1 1-1 0 0,-1 0 1 0 0,1 0 0 0 0,-1-1 0 0 0,0 1 0 0 0,1-1 0 0 0,-1 0 0 0 0,1 1 0 0 0,0-1 0 0 0,-1 0 0 0 0,1 0 0 0 0,-1 0 0 0 0,1 0 0 0 0,-1 0-1 0 0,1 0 1 0 0,-1 0 0 0 0,1 0 0 0 0,-1-1 0 0 0,1 1 0 0 0,-1-1 0 0 0,1 1 0 0 0,-1-1 0 0 0,1 0 0 0 0,-1 1 0 0 0,0-1 0 0 0,2-1 0 0 0,43-26-107 0 0,-41 24 2 0 0,0 0 1 0 0,0 0-1 0 0,0 0 1 0 0,-1-1-1 0 0,0 1 1 0 0,7-9 0 0 0,-10 11 64 0 0,0 0 1 0 0,0 0 0 0 0,0 0 0 0 0,0 0 0 0 0,-1 0 0 0 0,1 0 0 0 0,-1-1-1 0 0,1 1 1 0 0,-1 0 0 0 0,1 0 0 0 0,-1 0 0 0 0,0-1 0 0 0,0 1-1 0 0,0 0 1 0 0,-1 0 0 0 0,1 0 0 0 0,0-1 0 0 0,-1 1 0 0 0,0 0 0 0 0,1 0-1 0 0,-3-4 1 0 0,-1-6-456 0 0,11 12-4678 0 0,0 1 2070 0 0,2-1-814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16 119 4548 0 0,'-2'17'8289'0'0,"-1"-1"-5974"0"0,-3 18-886 0 0,1 63 984 0 0,9-93-2108 0 0,3-13-214 0 0,7-15-103 0 0,-13 23 24 0 0,3-11-14 0 0,1-1 1 0 0,-2 0 0 0 0,0 0 0 0 0,0 0-1 0 0,-1 0 1 0 0,1-18 0 0 0,3-21 17 0 0,-3 26-2 0 0,-4 23-19 0 0,1 1 0 0 0,0 0 0 0 0,0-1-1 0 0,0 1 1 0 0,0-1 0 0 0,0 1 0 0 0,0 0 0 0 0,1-1-1 0 0,-1 1 1 0 0,1 0 0 0 0,0-1 0 0 0,0 1-1 0 0,0 0 1 0 0,0 0 0 0 0,0 0 0 0 0,0 0-1 0 0,0-1 1 0 0,1 2 0 0 0,-1-1 0 0 0,1 0-1 0 0,-1 0 1 0 0,1 0 0 0 0,0 1 0 0 0,0-1-1 0 0,0 1 1 0 0,0 0 0 0 0,0-1 0 0 0,0 1-1 0 0,0 0 1 0 0,0 0 0 0 0,3-1 0 0 0,-3 2-12 0 0,-1-1 1 0 0,1 0 0 0 0,0 1 0 0 0,0-1-1 0 0,0 1 1 0 0,0 0 0 0 0,0 0-1 0 0,0 0 1 0 0,0 0 0 0 0,0 0 0 0 0,0 0-1 0 0,0 0 1 0 0,0 1 0 0 0,0-1 0 0 0,0 1-1 0 0,0-1 1 0 0,0 1 0 0 0,0 0-1 0 0,-1 0 1 0 0,1 0 0 0 0,2 1 0 0 0,-3 0 10 0 0,0-1 0 0 0,0 1 0 0 0,0-1 0 0 0,0 1 0 0 0,0-1 1 0 0,0 1-1 0 0,-1 0 0 0 0,1 0 0 0 0,-1-1 0 0 0,1 1 0 0 0,-1 0 1 0 0,0 0-1 0 0,1 0 0 0 0,-1-1 0 0 0,0 1 0 0 0,0 0 0 0 0,-1 0 1 0 0,1 0-1 0 0,0 0 0 0 0,0-1 0 0 0,-1 1 0 0 0,1 0 1 0 0,-2 2-1 0 0,0 3 42 0 0,0 0-1 0 0,-1 0 1 0 0,0-1 0 0 0,0 1 0 0 0,0-1 0 0 0,-1 1 0 0 0,1-1 0 0 0,-2 0 0 0 0,1-1 0 0 0,-9 10-1 0 0,12-15-99 0 0,1 0-1 0 0,-1 0 0 0 0,1 0 0 0 0,-1 0 1 0 0,1 0-1 0 0,0 0 0 0 0,-1 0 1 0 0,1 0-1 0 0,-1 0 0 0 0,1 0 0 0 0,-1 0 1 0 0,1 0-1 0 0,-1 0 0 0 0,1-1 0 0 0,-1 1 1 0 0,1 0-1 0 0,0 0 0 0 0,-1 0 1 0 0,1-1-1 0 0,-1 1 0 0 0,1 0 0 0 0,0 0 1 0 0,-1-1-1 0 0,1 1 0 0 0,0 0 0 0 0,-1-1 1 0 0,1 1-1 0 0,0 0 0 0 0,0-1 1 0 0,-1 1-1 0 0,1-1 0 0 0,0 1 0 0 0,0-1 1 0 0,0 1-1 0 0,0 0 0 0 0,-1-1 0 0 0,1 1 1 0 0,0-1-1 0 0,0 1 0 0 0,0-1 0 0 0,0 1 1 0 0,0-1-1 0 0,0 1 0 0 0,0-1 1 0 0,0 1-1 0 0,0 0 0 0 0,0-1 0 0 0,0 1 1 0 0,1-1-1 0 0,-1 1 0 0 0,0-1 0 0 0,0 1 1 0 0,1-1-1 0 0,-1 0-53 0 0,0 0 0 0 0,0 0 0 0 0,0 0 0 0 0,0 0 0 0 0,0 0 0 0 0,1 0 0 0 0,-1 0 0 0 0,0 0 0 0 0,1 0 0 0 0,-1 0 0 0 0,1 1 0 0 0,-1-1 0 0 0,1 0 0 0 0,-1 0 0 0 0,1 0 0 0 0,0 1 0 0 0,-1-1 0 0 0,1 0 0 0 0,0 1 0 0 0,0-1 0 0 0,-1 0 0 0 0,1 1 0 0 0,0-1 0 0 0,0 1 0 0 0,0-1 0 0 0,0 1-1 0 0,0 0 1 0 0,-1-1 0 0 0,3 1 0 0 0,39-1 2518 0 0,60-7-1 0 0,-86 6-2023 0 0,1-2 1 0 0,0 1-1 0 0,-1-2 1 0 0,0-1-1 0 0,0 0 0 0 0,21-11 1 0 0,-37 17-373 0 0,1 0 1 0 0,-1 0-1 0 0,1-1 0 0 0,-1 1 1 0 0,1 0-1 0 0,-1 0 1 0 0,0 0-1 0 0,1-1 0 0 0,-1 1 1 0 0,0 0-1 0 0,1-1 1 0 0,-1 1-1 0 0,0 0 1 0 0,1-1-1 0 0,-1 1 0 0 0,0 0 1 0 0,0-1-1 0 0,1 1 1 0 0,-1 0-1 0 0,0-1 0 0 0,0 1 1 0 0,0-1-1 0 0,1 1 1 0 0,-1 0-1 0 0,0-1 0 0 0,0 1 1 0 0,0-1-1 0 0,0 1 1 0 0,0-1-1 0 0,0 1 0 0 0,0-1 1 0 0,0 1-1 0 0,0 0 1 0 0,0-1-1 0 0,0 1 1 0 0,0-1-1 0 0,0 1 0 0 0,-1-1 1 0 0,1 1-1 0 0,0 0 1 0 0,0-1-1 0 0,-21-13-32 0 0,17 12 1 0 0,1 1 1 0 0,-1-1 0 0 0,0 1-1 0 0,0 0 1 0 0,0 0-1 0 0,0 0 1 0 0,0 1-1 0 0,0 0 1 0 0,0 0-1 0 0,0 0 1 0 0,-7 1-1 0 0,10 0 15 0 0,0 0 1 0 0,0 0-1 0 0,0 0 0 0 0,1 0 0 0 0,-1 0 0 0 0,0 0 1 0 0,1 0-1 0 0,-1 0 0 0 0,1 1 0 0 0,-1-1 1 0 0,1 0-1 0 0,0 0 0 0 0,0 1 0 0 0,-1-1 1 0 0,1 0-1 0 0,0 0 0 0 0,0 1 0 0 0,0-1 0 0 0,0 0 1 0 0,1 1-1 0 0,-1-1 0 0 0,0 2 0 0 0,7 35 52 0 0,-6-33-48 0 0,0 2-70 0 0,1-1 1 0 0,0 1-1 0 0,1 0 0 0 0,-1-1 1 0 0,1 0-1 0 0,1 1 0 0 0,-1-1 1 0 0,1 0-1 0 0,0-1 1 0 0,1 1-1 0 0,5 6 0 0 0,6-53-14418 0 0,-11 35 10806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7353 0 0,'-8'0'776'0'0,"0"1"0"0"0,0 0 0 0 0,0 1 0 0 0,0 0 0 0 0,1 0 0 0 0,-1 0 0 0 0,1 1-1 0 0,-13 6 1 0 0,10-3-322 0 0,0 0 1 0 0,1 0-1 0 0,0 1 0 0 0,0 0 0 0 0,0 0 0 0 0,-9 12 0 0 0,13-13-324 0 0,0 0 0 0 0,1 0 0 0 0,0 0 0 0 0,0 0 0 0 0,0 1 0 0 0,1-1 0 0 0,0 1 0 0 0,0 0 0 0 0,-3 14 0 0 0,5-16-50 0 0,0 0-1 0 0,1-1 1 0 0,-1 1-1 0 0,1 0 1 0 0,0 0 0 0 0,1-1-1 0 0,-1 1 1 0 0,1 0-1 0 0,0-1 1 0 0,0 1-1 0 0,1-1 1 0 0,-1 1-1 0 0,1-1 1 0 0,0 0-1 0 0,0 1 1 0 0,5 5-1 0 0,-6-7-85 0 0,1-1 1 0 0,0 0-1 0 0,0 1 0 0 0,0-1 1 0 0,0 0-1 0 0,0 0 0 0 0,1 0 1 0 0,-1 0-1 0 0,1 0 0 0 0,-1 0 0 0 0,1-1 1 0 0,-1 1-1 0 0,1-1 0 0 0,0 0 1 0 0,0 0-1 0 0,0 0 0 0 0,0 0 0 0 0,0-1 1 0 0,4 1-1 0 0,-2 0-49 0 0,0-2 0 0 0,0 1 0 0 0,0-1-1 0 0,0 1 1 0 0,0-1 0 0 0,0-1 0 0 0,0 1 0 0 0,0-1-1 0 0,0 0 1 0 0,8-4 0 0 0,-4 1-66 0 0,0-1 0 0 0,-1 0 1 0 0,1 0-1 0 0,-2-1 0 0 0,1 0 0 0 0,-1 0 0 0 0,0-1 0 0 0,0 1 0 0 0,-1-2 0 0 0,0 1 1 0 0,6-10-1 0 0,-11 15 115 0 0,1 0 0 0 0,-1 1 1 0 0,0-1-1 0 0,0 0 1 0 0,0 0-1 0 0,0 0 1 0 0,0 0-1 0 0,-1 0 0 0 0,1 0 1 0 0,-1 0-1 0 0,0 0 1 0 0,0 0-1 0 0,0 0 0 0 0,0 0 1 0 0,-1 0-1 0 0,1 0 1 0 0,-1 0-1 0 0,0 0 0 0 0,1 0 1 0 0,-1 0-1 0 0,-1 1 1 0 0,-1-6-1 0 0,0 5 8 0 0,0 0 0 0 0,0 0 0 0 0,0 0 0 0 0,-1 0 0 0 0,1 0 0 0 0,-1 1 0 0 0,1-1 0 0 0,-1 1 0 0 0,0 0 0 0 0,0 0 0 0 0,0 1 0 0 0,0-1 0 0 0,0 1 0 0 0,-5-1 0 0 0,-3-1-207 0 0,0 1 1 0 0,0 1 0 0 0,0 0-1 0 0,0 0 1 0 0,0 1 0 0 0,0 1-1 0 0,0 0 1 0 0,0 0 0 0 0,0 2-1 0 0,-21 6 1 0 0,17 4-2444 0 0,12-1-4791 0 0,4-5 1877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6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81 220 0 0,'19'25'11466'0'0,"-12"-14"-9795"0"0,-6-8-1409 0 0,0-1 0 0 0,1 0 0 0 0,-1 0 0 0 0,1 0-1 0 0,-1 1 1 0 0,1-1 0 0 0,0-1 0 0 0,0 1 0 0 0,0 0 0 0 0,0 0-1 0 0,0-1 1 0 0,3 2 0 0 0,-4-2-189 0 0,0 0 1 0 0,0-1-1 0 0,0 1 1 0 0,0 0-1 0 0,0-1 1 0 0,0 1-1 0 0,1-1 1 0 0,-1 1-1 0 0,0-1 1 0 0,0 0-1 0 0,1 1 1 0 0,-1-1-1 0 0,0 0 0 0 0,0 0 1 0 0,1 0-1 0 0,-1 0 1 0 0,0 0-1 0 0,1 0 1 0 0,-1 0-1 0 0,0-1 1 0 0,0 1-1 0 0,1 0 1 0 0,-1-1-1 0 0,0 1 1 0 0,2-2-1 0 0,-3 2-66 0 0,1-1 0 0 0,-1 0-1 0 0,0 0 1 0 0,1 0 0 0 0,-1 1 0 0 0,0-1 0 0 0,0 0-1 0 0,0 0 1 0 0,0 0 0 0 0,0 0 0 0 0,0 1 0 0 0,0-1-1 0 0,0 0 1 0 0,0 0 0 0 0,-1 0 0 0 0,1 0 0 0 0,0 1-1 0 0,0-1 1 0 0,-1 0 0 0 0,1 0 0 0 0,0 0 0 0 0,-1 1-1 0 0,1-1 1 0 0,-1 0 0 0 0,-14-24 155 0 0,11 19-143 0 0,3 4-23 0 0,0 1 1 0 0,-1-1-1 0 0,1 0 1 0 0,0 0-1 0 0,0-1 1 0 0,0 1-1 0 0,1 0 1 0 0,-1 0-1 0 0,0 0 1 0 0,1-1-1 0 0,-1 1 1 0 0,1 0-1 0 0,0 0 1 0 0,0-1-1 0 0,0 1 1 0 0,0 0-1 0 0,0-1 1 0 0,0 1-1 0 0,1 0 1 0 0,-1 0-1 0 0,1-1 1 0 0,0 1-1 0 0,-1 0 1 0 0,1 0-1 0 0,0 0 1 0 0,0 0-1 0 0,1 0 1 0 0,-1 0-1 0 0,0 0 1 0 0,1 0-1 0 0,2-3 1 0 0,0 2-2 0 0,0 0 1 0 0,0 1-1 0 0,0-1 1 0 0,1 1-1 0 0,-1 0 1 0 0,1 0-1 0 0,0 0 1 0 0,-1 1-1 0 0,1 0 1 0 0,0-1-1 0 0,0 2 1 0 0,0-1-1 0 0,0 1 1 0 0,7-1-1 0 0,-11 1-6 0 0,0 0-1 0 0,0 0 1 0 0,0 0-1 0 0,1 1 0 0 0,-1-1 1 0 0,0 0-1 0 0,0 0 1 0 0,0 0-1 0 0,0 1 0 0 0,0-1 1 0 0,0 1-1 0 0,0-1 1 0 0,0 1-1 0 0,-1-1 1 0 0,1 1-1 0 0,0-1 0 0 0,0 1 1 0 0,0 0-1 0 0,0-1 1 0 0,-1 1-1 0 0,1 0 0 0 0,1 2 1 0 0,-3 6-2422 0 0,-10 0-3726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23 668 0 0,'30'-23'13670'0'0,"-50"34"-12721"0"0,11-4-545 0 0,0 0-1 0 0,0 0 1 0 0,1 1-1 0 0,0 0 0 0 0,0 0 1 0 0,1 1-1 0 0,0 0 1 0 0,0 0-1 0 0,-10 20 0 0 0,15-24-329 0 0,-1 0 0 0 0,1 1 0 0 0,0-1-1 0 0,0 0 1 0 0,0 1 0 0 0,1-1 0 0 0,0 1-1 0 0,0-1 1 0 0,0 1 0 0 0,1 0 0 0 0,0-1-1 0 0,0 1 1 0 0,0 0 0 0 0,1-1 0 0 0,0 1-1 0 0,0 0 1 0 0,0-1 0 0 0,1 1 0 0 0,0-1-1 0 0,0 0 1 0 0,5 10 0 0 0,-5-12-64 0 0,0 0 1 0 0,1-1-1 0 0,-1 1 0 0 0,1-1 1 0 0,0 1-1 0 0,0-1 0 0 0,-1 0 1 0 0,1 0-1 0 0,1-1 0 0 0,-1 1 1 0 0,0 0-1 0 0,0-1 0 0 0,1 0 1 0 0,-1 0-1 0 0,0 0 0 0 0,1 0 1 0 0,-1-1-1 0 0,1 1 0 0 0,-1-1 1 0 0,1 0-1 0 0,6 0 1 0 0,-4 0-172 0 0,0-1 0 0 0,0 0 0 0 0,-1 0 0 0 0,1 0 1 0 0,0 0-1 0 0,-1-1 0 0 0,1 0 0 0 0,-1-1 0 0 0,1 1 0 0 0,-1-1 1 0 0,0 0-1 0 0,8-6 0 0 0,-8-4-3091 0 0,-5 2-2347 0 0,0 6 1091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69 5124 0 0,'16'-1'9682'0'0,"2"6"-6412"0"0,-16-5-3250 0 0,-1 1 0 0 0,1 0 1 0 0,0 0-1 0 0,0-1 0 0 0,0 1 0 0 0,-1-1 1 0 0,1 1-1 0 0,0-1 0 0 0,0 0 0 0 0,0 0 1 0 0,0 0-1 0 0,0 0 0 0 0,0 0 1 0 0,0 0-1 0 0,-1 0 0 0 0,1-1 0 0 0,0 1 1 0 0,0-1-1 0 0,0 1 0 0 0,0-1 0 0 0,2-1 1 0 0,-3 1-22 0 0,1 0 0 0 0,-1 0 0 0 0,0 0 1 0 0,0 0-1 0 0,0 0 0 0 0,1 0 0 0 0,-1 0 1 0 0,-1-1-1 0 0,1 1 0 0 0,0 0 0 0 0,0-1 1 0 0,0 1-1 0 0,-1 0 0 0 0,1-1 1 0 0,0 1-1 0 0,-1-1 0 0 0,0 1 0 0 0,1-1 1 0 0,-1 1-1 0 0,0-1 0 0 0,0 0 0 0 0,0 1 1 0 0,0-1-1 0 0,0 1 0 0 0,0-1 0 0 0,0 1 1 0 0,0-1-1 0 0,-1 0 0 0 0,1 1 0 0 0,-1-1 1 0 0,0-1-1 0 0,-1 0-23 0 0,1 1 0 0 0,-1 0 0 0 0,0 0-1 0 0,0 1 1 0 0,0-1 0 0 0,0 0 0 0 0,0 1 0 0 0,0-1 0 0 0,-1 1 0 0 0,1 0 0 0 0,0-1 0 0 0,-1 1-1 0 0,1 0 1 0 0,-1 0 0 0 0,0 1 0 0 0,1-1 0 0 0,-1 1 0 0 0,1-1 0 0 0,-6 1 0 0 0,6 0 32 0 0,1 0 1 0 0,-1 0 0 0 0,0 1 0 0 0,0-1 0 0 0,0 1-1 0 0,0-1 1 0 0,1 1 0 0 0,-1 0 0 0 0,0-1-1 0 0,1 1 1 0 0,-1 0 0 0 0,0 0 0 0 0,1 0 0 0 0,-1 1-1 0 0,1-1 1 0 0,0 0 0 0 0,-1 0 0 0 0,1 1-1 0 0,0-1 1 0 0,0 1 0 0 0,0-1 0 0 0,0 1 0 0 0,0 0-1 0 0,0-1 1 0 0,0 1 0 0 0,0 0 0 0 0,1 0-1 0 0,-1-1 1 0 0,1 1 0 0 0,-1 0 0 0 0,1 0 0 0 0,0 0-1 0 0,0 3 1 0 0,-3 10 337 0 0,2 1 0 0 0,0 30 0 0 0,1-34-329 0 0,0-9-29 0 0,0 0 0 0 0,0-1 0 0 0,0 1 0 0 0,0 0-1 0 0,0-1 1 0 0,1 1 0 0 0,-1 0 0 0 0,1-1 0 0 0,-1 1 0 0 0,1 0 0 0 0,0-1 0 0 0,0 1-1 0 0,1-1 1 0 0,-1 1 0 0 0,0-1 0 0 0,1 0 0 0 0,-1 0 0 0 0,1 0 0 0 0,0 1-1 0 0,0-1 1 0 0,-1-1 0 0 0,2 1 0 0 0,-1 0 0 0 0,0 0 0 0 0,0-1 0 0 0,0 1 0 0 0,1-1-1 0 0,-1 0 1 0 0,1 0 0 0 0,-1 0 0 0 0,1 0 0 0 0,-1 0 0 0 0,1 0 0 0 0,0-1-1 0 0,-1 1 1 0 0,6-1 0 0 0,-3 0-195 0 0,0 0-1 0 0,-1 0 0 0 0,1-1 0 0 0,0 0 1 0 0,0 0-1 0 0,-1 0 0 0 0,1 0 1 0 0,-1-1-1 0 0,5-2 0 0 0,-4 2-449 0 0,0-1-1 0 0,-1 1 1 0 0,0-1 0 0 0,1 0-1 0 0,-1-1 1 0 0,0 1-1 0 0,0-1 1 0 0,5-6-1 0 0,-4-3-6998 0 0,-5 7 4386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1892 0 0,'0'7'10613'0'0,"-1"3"-5367"0"0,0 6-2760 0 0,2 54-2295 0 0,2-15 363 0 0,-4 59 0 0 0,0-35-792 0 0,1-79 190 0 0,0 0 0 0 0,0 0-1 0 0,0-1 1 0 0,0 1 0 0 0,0 0 0 0 0,0 0 0 0 0,1 0 0 0 0,-1-1-1 0 0,0 1 1 0 0,0 0 0 0 0,0 0 0 0 0,0 0 0 0 0,1 0 0 0 0,-1-1-1 0 0,0 1 1 0 0,0 0 0 0 0,1 0 0 0 0,-1 0 0 0 0,0 0 0 0 0,0 0-1 0 0,0 0 1 0 0,1-1 0 0 0,-1 1 0 0 0,0 0 0 0 0,0 0 0 0 0,1 0-1 0 0,-1 0 1 0 0,0 0 0 0 0,0 0 0 0 0,1 0 0 0 0,-1 0 0 0 0,0 0-1 0 0,1 0 1 0 0,-1 0 0 0 0,0 0 0 0 0,0 1 0 0 0,0-1 0 0 0,1 0-1 0 0,-1 0 1 0 0,0 0 0 0 0,0 0 0 0 0,1 0 0 0 0,-1 0 0 0 0,0 1-1 0 0,0-1 1 0 0,0 0 0 0 0,1 0 0 0 0,-1 0 0 0 0,0 0 0 0 0,0 1-1 0 0,0-1 1 0 0,0 0 0 0 0,0 0 0 0 0,1 1 0 0 0,-1-1 0 0 0,0 0-1 0 0,0 0 1 0 0,0 1 0 0 0,0-1 0 0 0,0 0 0 0 0,0 0 0 0 0,0 1-1 0 0,13-22-5371 0 0,-11 10 304 0 0,2 1-1643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0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8749 0 0,'0'-1'171'0'0,"1"1"0"0"0,-1 0 1 0 0,1 0-1 0 0,-1 0 0 0 0,1-1 1 0 0,0 1-1 0 0,-1 0 0 0 0,1 0 0 0 0,-1 0 1 0 0,1 0-1 0 0,-1 0 0 0 0,1 0 1 0 0,0 0-1 0 0,-1 0 0 0 0,1 0 1 0 0,-1 0-1 0 0,1 0 0 0 0,-1 1 0 0 0,1-1 1 0 0,-1 0-1 0 0,1 0 0 0 0,0 0 1 0 0,-1 1-1 0 0,1-1 0 0 0,-1 0 0 0 0,0 1 1 0 0,1-1-1 0 0,-1 0 0 0 0,1 1 1 0 0,-1-1-1 0 0,1 1 0 0 0,-1-1 1 0 0,0 0-1 0 0,1 1 0 0 0,-1 0 0 0 0,7 28 2834 0 0,-10 39-1069 0 0,2-60-1487 0 0,-13 78 719 0 0,10-64-1135 0 0,0-1-1 0 0,1 1 1 0 0,1 0-1 0 0,1 0 1 0 0,1 1-1 0 0,3 22 1 0 0,3-25 54 0 0,2 11-3132 0 0,-16-35-2832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55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45 352 0 0,'-5'-9'10933'0'0,"5"9"-10877"0"0,0 0 0 0 0,0 0 0 0 0,0-1 0 0 0,-1 1 0 0 0,1 0 0 0 0,0 0-1 0 0,0-1 1 0 0,0 1 0 0 0,0 0 0 0 0,0 0 0 0 0,0-1 0 0 0,0 1 0 0 0,0 0 0 0 0,0-1 0 0 0,0 1-1 0 0,0 0 1 0 0,0 0 0 0 0,0-1 0 0 0,0 1 0 0 0,0 0 0 0 0,0 0 0 0 0,0-1 0 0 0,0 1 0 0 0,0 0 0 0 0,0 0-1 0 0,0-1 1 0 0,1 1 0 0 0,-1 0 0 0 0,0 0 0 0 0,0-1 0 0 0,0 1 0 0 0,0 0 0 0 0,1 0 0 0 0,-1 0 0 0 0,0-1-1 0 0,0 1 1 0 0,1 0 0 0 0,-1 0 0 0 0,0 0 0 0 0,0 0 0 0 0,0 0 0 0 0,1-1 0 0 0,-1 1 0 0 0,0 0 0 0 0,1 0-1 0 0,-1 0 1 0 0,0 0 0 0 0,0 0 0 0 0,1 0 0 0 0,-1 0 145 0 0,39-13 2390 0 0,5 21-2070 0 0,-39-7-455 0 0,-1 1 1 0 0,0-1 0 0 0,1 0 0 0 0,-1-1-1 0 0,1 1 1 0 0,-1-1 0 0 0,1 1 0 0 0,-1-1-1 0 0,1-1 1 0 0,0 1 0 0 0,-1-1-1 0 0,0 1 1 0 0,1-1 0 0 0,4-2 0 0 0,-3 1-59 0 0,1 0 1 0 0,-1 1 0 0 0,0 0-1 0 0,0 0 1 0 0,1 1 0 0 0,-1 0-1 0 0,0 0 1 0 0,1 0-1 0 0,-1 1 1 0 0,0-1 0 0 0,12 4-1 0 0,-10-2 2 0 0,0 0 0 0 0,0-1 0 0 0,0 0 0 0 0,0-1 0 0 0,0 0 0 0 0,0 0 0 0 0,9-2 0 0 0,-10 2-24 0 0,-1-1 1 0 0,0 1-1 0 0,0 0 1 0 0,0 1-1 0 0,0 0 0 0 0,8 1 1 0 0,-10-1 28 0 0,0 0 0 0 0,1 0 1 0 0,-1 0-1 0 0,1-1 0 0 0,0 0 0 0 0,-1 0 1 0 0,1 0-1 0 0,-1 0 0 0 0,1-1 0 0 0,5-1 1 0 0,-2 0-28 0 0,1 0 0 0 0,-1 0 1 0 0,1 1-1 0 0,0 0 1 0 0,-1 0-1 0 0,13 1 0 0 0,-9 1 29 0 0,0-2 0 0 0,-1 0 0 0 0,23-4 0 0 0,-27 4-15 0 0,1-1-1 0 0,-1 2 1 0 0,1-1-1 0 0,-1 1 1 0 0,1 0-1 0 0,14 2 1 0 0,-15-1-1 0 0,0 0 0 0 0,-1 0 0 0 0,1-1 0 0 0,0 0 0 0 0,0 0 0 0 0,-1-1 0 0 0,1 0 0 0 0,-1 0 0 0 0,1-1 0 0 0,7-2 0 0 0,20-1-161 0 0,-28 5 142 0 0,-5 4-221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8:57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1240 0 0,'0'0'5364'0'0,"2"19"3125"0"0,-5-13-7626 0 0,-9 4-641 0 0,1 0 0 0 0,-1 0-1 0 0,2 1 1 0 0,-17 20 0 0 0,0 0-39 0 0,-42 35-99 0 0,69-66-101 0 0,-1 1 0 0 0,1-1 0 0 0,-1 0 0 0 0,1 1 0 0 0,0-1 0 0 0,0 1 0 0 0,-1-1 0 0 0,1 1 0 0 0,0-1 0 0 0,0 1 1 0 0,-1 0-1 0 0,1-1 0 0 0,0 1 0 0 0,0-1 0 0 0,0 1 0 0 0,0-1 0 0 0,0 1 0 0 0,0 0 0 0 0,0-1 0 0 0,0 1 0 0 0,0-1 0 0 0,0 1 0 0 0,0-1 0 0 0,0 1 0 0 0,1-1 0 0 0,-1 1 0 0 0,0 0 0 0 0,0-1 0 0 0,1 1 0 0 0,-1-1 0 0 0,1 1 0 0 0,13 18-119 0 0,-7-10 33 0 0,-5-4 129 0 0,-1 0 1 0 0,1-1-1 0 0,1 1 0 0 0,-1-1 0 0 0,1 0 1 0 0,-1 0-1 0 0,1 0 0 0 0,0 0 0 0 0,1 0 1 0 0,-1 0-1 0 0,1-1 0 0 0,5 5 0 0 0,-5-6-23 0 0,-1 0-1 0 0,1-1 0 0 0,-1 0 0 0 0,1 0 1 0 0,-1 0-1 0 0,1 0 0 0 0,0 0 0 0 0,-1-1 1 0 0,1 1-1 0 0,0-1 0 0 0,0 0 0 0 0,-1 0 0 0 0,1-1 1 0 0,0 1-1 0 0,0-1 0 0 0,-1 1 0 0 0,7-4 1 0 0,-9 4-61 0 0,0 0 1 0 0,-1-1 0 0 0,1 1-1 0 0,0 0 1 0 0,0-1 0 0 0,-1 1 0 0 0,1 0-1 0 0,0 0 1 0 0,0-1 0 0 0,-1 1 0 0 0,1 0-1 0 0,0 0 1 0 0,0 0 0 0 0,0 0-1 0 0,-1 0 1 0 0,1 0 0 0 0,0 1 0 0 0,0-1-1 0 0,0 0 1 0 0,-1 0 0 0 0,1 0 0 0 0,0 1-1 0 0,0-1 1 0 0,-1 0 0 0 0,2 1 0 0 0,-6 17-6633 0 0,3-10 1941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12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1564 0 0,'-2'3'8836'0'0,"-4"3"-4167"0"0,-22 13-4069 0 0,14-9 325 0 0,-4 4-518 0 0,9-8-333 0 0,-1 2 1 0 0,1-1-1 0 0,1 1 1 0 0,-1 0-1 0 0,1 1 1 0 0,1-1-1 0 0,-10 16 1 0 0,16-24-79 0 0,1 1 0 0 0,0 0 0 0 0,-1-1 0 0 0,1 1 0 0 0,0 0 0 0 0,-1 0 0 0 0,1-1 0 0 0,0 1 0 0 0,0 0 0 0 0,0 0 0 0 0,0 0 0 0 0,0-1 0 0 0,0 1 0 0 0,0 0 0 0 0,0 0 0 0 0,0 0 0 0 0,0-1 0 0 0,0 1 0 0 0,0 0 0 0 0,0 0 0 0 0,1-1 0 0 0,-1 1 0 0 0,0 0 0 0 0,1 0 0 0 0,-1-1 0 0 0,0 1 0 0 0,2 1 0 0 0,21 14-9 0 0,38 1 80 0 0,-56-16-65 0 0,128 18 17 0 0,-132-20-20 0 0,-1 1 0 0 0,1 0 0 0 0,-1 0 0 0 0,1 0 0 0 0,-1 0 0 0 0,1 0 0 0 0,-1 0 0 0 0,1 0 0 0 0,-1 0 0 0 0,1 0 0 0 0,-1 0 0 0 0,1 0 0 0 0,-1 1 0 0 0,1-1 0 0 0,-1 0 0 0 0,1 0 0 0 0,-1 0 0 0 0,1 1 0 0 0,-1-1 0 0 0,0 0 0 0 0,1 0 0 0 0,-1 1 0 0 0,1-1 0 0 0,-1 0 0 0 0,0 1 0 0 0,1-1 0 0 0,-1 1 0 0 0,0-1-1 0 0,1 0 1 0 0,-1 1 0 0 0,0-1 0 0 0,0 1 0 0 0,1-1 0 0 0,-1 1 0 0 0,0-1 0 0 0,0 1 0 0 0,0-1 0 0 0,0 1 0 0 0,0-1 0 0 0,0 2 0 0 0,-15 17 167 0 0,-27 10 138 0 0,-123 52-405 0 0,172-83-5147 0 0,16-7-489 0 0,-9 3 515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1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69 1068 0 0,'-11'-4'8023'0'0,"0"1"-4522"0"0,17-3-2276 0 0,-5 5-1061 0 0,1 1 0 0 0,-1 0 0 0 0,0-1 0 0 0,0 1 0 0 0,0-1 1 0 0,0 1-1 0 0,0-1 0 0 0,0 0 0 0 0,0 1 0 0 0,0-1 0 0 0,0 0 1 0 0,0 0-1 0 0,-1 0 0 0 0,1 0 0 0 0,0 0 0 0 0,0 1 0 0 0,-1-1 1 0 0,1-1-1 0 0,-1 1 0 0 0,1 0 0 0 0,-1 0 0 0 0,1 0 0 0 0,-1 0 1 0 0,1 0-1 0 0,-1-2 0 0 0,0 3 104 0 0,0 25 117 0 0,1-12-53 0 0,0 0 0 0 0,0-1 0 0 0,2 0-1 0 0,5 20 1 0 0,-7-28-302 0 0,0 0 0 0 0,0 0-1 0 0,1 1 1 0 0,0-1 0 0 0,0 0 0 0 0,0 0-1 0 0,0-1 1 0 0,1 1 0 0 0,-1 0-1 0 0,1-1 1 0 0,0 1 0 0 0,0-1 0 0 0,0 0-1 0 0,1 0 1 0 0,-1 0 0 0 0,6 3 0 0 0,-7-5-26 0 0,0-1 0 0 0,0 0 0 0 0,0 0 0 0 0,0 0 0 0 0,0 0 0 0 0,0 0 0 0 0,0 0 1 0 0,0 0-1 0 0,0 0 0 0 0,0-1 0 0 0,0 1 0 0 0,0-1 0 0 0,0 0 0 0 0,0 1 0 0 0,-1-1 0 0 0,1 0 1 0 0,0 0-1 0 0,0 0 0 0 0,-1 0 0 0 0,1 0 0 0 0,-1-1 0 0 0,1 1 0 0 0,-1 0 0 0 0,1-1 1 0 0,-1 1-1 0 0,0-1 0 0 0,0 0 0 0 0,0 1 0 0 0,0-1 0 0 0,0 0 0 0 0,2-3 0 0 0,2-4-114 0 0,-1 0 0 0 0,0-1 0 0 0,0 1 0 0 0,0-1 0 0 0,1-10 0 0 0,4-10-302 0 0,-6 29 237 0 0,-7 20 308 0 0,4-15-91 0 0,-1 0 0 0 0,0 0 1 0 0,1 1-1 0 0,0-1 0 0 0,0 0 1 0 0,0 0-1 0 0,1 0 0 0 0,-1 1 1 0 0,1-1-1 0 0,0 0 0 0 0,0 0 1 0 0,0 0-1 0 0,1 0 0 0 0,0 0 0 0 0,-1 0 1 0 0,1-1-1 0 0,1 1 0 0 0,-1 0 1 0 0,0-1-1 0 0,1 0 0 0 0,0 1 1 0 0,0-1-1 0 0,0 0 0 0 0,5 4 1 0 0,-5-5-39 0 0,0 0 1 0 0,0-1-1 0 0,0 1 1 0 0,1-1-1 0 0,-1 1 1 0 0,0-1-1 0 0,1 0 1 0 0,-1 0 0 0 0,1-1-1 0 0,-1 1 1 0 0,1-1-1 0 0,-1 0 1 0 0,1 1-1 0 0,-1-2 1 0 0,1 1-1 0 0,0 0 1 0 0,-1-1-1 0 0,1 1 1 0 0,-1-1 0 0 0,0 0-1 0 0,1 0 1 0 0,-1-1-1 0 0,0 1 1 0 0,1-1-1 0 0,-1 1 1 0 0,0-1-1 0 0,0 0 1 0 0,0 0-1 0 0,4-5 1 0 0,-4 5-4 0 0,0-1 0 0 0,0 0 0 0 0,-1 0 0 0 0,0 0-1 0 0,1 0 1 0 0,-1 0 0 0 0,0 0 0 0 0,0-1 0 0 0,-1 1 0 0 0,1-1 0 0 0,-1 1 0 0 0,0-1 0 0 0,0 1-1 0 0,1-6 1 0 0,0-55-275 0 0,-4 32 69 0 0,0 1-376 0 0,0 24-1054 0 0,1 22-971 0 0,-3-1-3382 0 0,3-7 986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13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6189 0 0,'13'-1'12520'0'0,"-11"19"-10818"0"0,-2-14-1424 0 0,-5 53-548 0 0,5-91-13260 0 0,0 25 9579 0 0,0 1 1013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32 156 7461 0 0,'-15'11'7521'0'0,"4"-7"-5347"0"0,6-10-2228 0 0,7-14 897 0 0,0 13-752 0 0,1 0 0 0 0,0 0 0 0 0,1 0 0 0 0,-1 1-1 0 0,1 0 1 0 0,1-1 0 0 0,-1 2 0 0 0,8-9 0 0 0,42-39 946 0 0,-51 51-993 0 0,-1-1 1 0 0,1 1-1 0 0,0 0 1 0 0,0 0-1 0 0,0 0 1 0 0,0 0-1 0 0,0 0 1 0 0,0 1-1 0 0,0-1 0 0 0,1 1 1 0 0,-1 0-1 0 0,1 0 1 0 0,-1 0-1 0 0,1 0 1 0 0,-1 1-1 0 0,1 0 1 0 0,0-1-1 0 0,-1 1 1 0 0,1 0-1 0 0,-1 1 1 0 0,1-1-1 0 0,5 2 1 0 0,-3 0-29 0 0,-1 1-1 0 0,0 0 1 0 0,0 0 0 0 0,0 0 0 0 0,-1 1 0 0 0,1-1 0 0 0,-1 1 0 0 0,0 0 0 0 0,0 1 0 0 0,0-1 0 0 0,0 1 0 0 0,5 9 0 0 0,3 5-528 0 0,19 28 735 0 0,-11-32-3719 0 0,1-11-5293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13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32 3952 0 0,'-5'-8'2461'0'0,"5"4"-173"0"0,0-3-660 0 0,0 3-148 0 0,0 0-160 0 0,0 0 28 0 0,0 10-1768 0 0,0-2-380 0 0,-5 3-492 0 0,5-3-280 0 0,0 4-836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1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22 8929 0 0,'-1'0'229'0'0,"1"0"-1"0"0,-1 0 1 0 0,1-1 0 0 0,-1 1 0 0 0,1 0-1 0 0,-1 0 1 0 0,1 0 0 0 0,-1 0 0 0 0,1 0-1 0 0,0 0 1 0 0,-1 0 0 0 0,1 0 0 0 0,-1 1-1 0 0,1-1 1 0 0,-1 0 0 0 0,1 0 0 0 0,-1 0-1 0 0,1 0 1 0 0,-1 1 0 0 0,1-1 0 0 0,-1 0-1 0 0,1 0 1 0 0,0 1 0 0 0,-1-1 0 0 0,1 0 0 0 0,0 1-1 0 0,-1 0 1 0 0,-10 16 1886 0 0,1 20-728 0 0,9-34-1362 0 0,0-1 0 0 0,1 1 1 0 0,-1 0-1 0 0,1 0 0 0 0,-1 0 0 0 0,1-1 0 0 0,0 1 0 0 0,1 0 0 0 0,-1 0 0 0 0,0 0 0 0 0,1 0 0 0 0,-1-1 0 0 0,1 1 0 0 0,0 0 0 0 0,0-1 0 0 0,0 1 0 0 0,0 0 0 0 0,1-1 0 0 0,-1 1 0 0 0,1-1 0 0 0,-1 0 0 0 0,1 1 0 0 0,0-1 0 0 0,2 2 0 0 0,-3-3-18 0 0,-1-1-1 0 0,1 0 1 0 0,0 1-1 0 0,-1-1 1 0 0,1 0-1 0 0,0 1 1 0 0,-1-1-1 0 0,1 0 1 0 0,0 0-1 0 0,0 1 1 0 0,-1-1-1 0 0,1 0 0 0 0,0 0 1 0 0,-1 0-1 0 0,1 0 1 0 0,0 0-1 0 0,0 0 1 0 0,-1 0-1 0 0,1 0 1 0 0,0-1-1 0 0,0 1 1 0 0,-1 0-1 0 0,1 0 1 0 0,0-1-1 0 0,-1 1 0 0 0,1 0 1 0 0,0-1-1 0 0,-1 1 1 0 0,1 0-1 0 0,0-1 1 0 0,-1 1-1 0 0,1-1 1 0 0,-1 1-1 0 0,1-1 1 0 0,-1 0-1 0 0,1 1 0 0 0,-1-1 1 0 0,0 1-1 0 0,1-1 1 0 0,-1 0-1 0 0,0 1 1 0 0,1-1-1 0 0,-1 0 1 0 0,0 1-1 0 0,0-1 1 0 0,1 0-1 0 0,-1 0 1 0 0,0 1-1 0 0,0-1 0 0 0,0 0 1 0 0,0 0-1 0 0,0 1 1 0 0,0-1-1 0 0,0 0 1 0 0,0 0-1 0 0,-1 1 1 0 0,1-2-1 0 0,-15-35-6 0 0,15 33-17 0 0,0 1-1 0 0,0-1 1 0 0,0 1 0 0 0,0-1-1 0 0,1 1 1 0 0,0-1 0 0 0,0 1-1 0 0,0-1 1 0 0,0 1 0 0 0,0-1-1 0 0,1 1 1 0 0,-1 0 0 0 0,1 0-1 0 0,0 0 1 0 0,0 0 0 0 0,0 0-1 0 0,0 0 1 0 0,1 1-1 0 0,-1-1 1 0 0,1 1 0 0 0,0-1-1 0 0,0 1 1 0 0,3-2 0 0 0,-1 1 45 0 0,1 1 0 0 0,0 0-1 0 0,-1 0 1 0 0,1 0 0 0 0,0 1 0 0 0,0 0 0 0 0,0 0 0 0 0,0 0 0 0 0,1 1 0 0 0,-1 0 0 0 0,0 0 0 0 0,0 0 0 0 0,7 2 0 0 0,-12-2-48 0 0,-1 0 0 0 0,1 0 0 0 0,-1 0 0 0 0,1 0 0 0 0,-1 0 0 0 0,1 0 0 0 0,-1 0 0 0 0,1 0 0 0 0,-1 0 0 0 0,1 0 0 0 0,-1 0 0 0 0,1 0 0 0 0,-1 0 0 0 0,1 0 0 0 0,-1 1 0 0 0,0-1 0 0 0,1 0 0 0 0,-1 0 0 0 0,1 1 0 0 0,-1-1 0 0 0,1 0 0 0 0,-1 0 0 0 0,0 1 0 0 0,1-1 0 0 0,-1 0 0 0 0,0 1 0 0 0,1-1 0 0 0,-1 1 0 0 0,0-1 0 0 0,1 0 0 0 0,-1 1 0 0 0,0-1 0 0 0,0 1 0 0 0,0-1 0 0 0,1 1 0 0 0,-1-1 0 0 0,0 1 0 0 0,0-1 0 0 0,0 1 0 0 0,0-1 0 0 0,0 1 0 0 0,0-1 0 0 0,0 1-1 0 0,0-1 1 0 0,0 1 0 0 0,0-1 0 0 0,0 1 0 0 0,0-1 0 0 0,-1 1 0 0 0,-6 9-2716 0 0,-4-3-3402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14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1032 0 0,'-10'-55'8453'0'0,"10"55"-8395"0"0,0 0 0 0 0,1 0 0 0 0,-1 0 0 0 0,0 0 1 0 0,0 0-1 0 0,0 0 0 0 0,0 0 0 0 0,0 0 0 0 0,0 0 1 0 0,0 0-1 0 0,0 0 0 0 0,0 0 0 0 0,0 0 0 0 0,0 0 1 0 0,1 0-1 0 0,-1 0 0 0 0,0 0 0 0 0,0 0 0 0 0,0 0 0 0 0,0 0 1 0 0,0 0-1 0 0,0 0 0 0 0,0 0 0 0 0,0 0 0 0 0,0 0 1 0 0,1 0-1 0 0,-1 0 0 0 0,0-1 407 0 0,0 1-406 0 0,0 0-1 0 0,0 0 0 0 0,0 0 0 0 0,0 0 0 0 0,0 0 1 0 0,0 0-1 0 0,0 0 0 0 0,1 0 0 0 0,-1 0 0 0 0,0 0 0 0 0,0-1 1 0 0,8 17 1541 0 0,5 21 214 0 0,-7 3-747 0 0,-2 1-1 0 0,-2 0 1 0 0,-1-1-1 0 0,-6 47 1 0 0,2 81-2887 0 0,-1-169-1381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 1684 0 0,'-3'-12'6934'0'0,"3"12"-6836"0"0,0 0 1 0 0,-1-1-1 0 0,1 1 1 0 0,0-1-1 0 0,0 1 1 0 0,-1 0-1 0 0,1-1 1 0 0,0 1-1 0 0,0-1 1 0 0,0 1 0 0 0,0-1-1 0 0,0 1 1 0 0,0 0-1 0 0,0-1 1 0 0,0 1-1 0 0,0-1 1 0 0,0 1-1 0 0,0-1 1 0 0,0 1-1 0 0,0-1 1 0 0,0 1-1 0 0,0 0 1 0 0,0-1 0 0 0,1 1-1 0 0,-1-1 1 0 0,0 1-1 0 0,0 0 1 0 0,0-1-1 0 0,1 1 1 0 0,-1-1-1 0 0,0 1 1 0 0,0 0-1 0 0,1-1 1 0 0,0 1-1 0 0,-1 0-12 0 0,0-1 0 0 0,1 1 0 0 0,-1 0 0 0 0,0 0 0 0 0,1 0 1 0 0,-1 0-1 0 0,0 0 0 0 0,1 0 0 0 0,-1 0 0 0 0,0 0 0 0 0,1 0 0 0 0,-1 0 0 0 0,0 1 0 0 0,1-1 0 0 0,-1 0 0 0 0,0 0 0 0 0,0 0 0 0 0,1 0 0 0 0,-1 0 0 0 0,0 0 0 0 0,1 1 0 0 0,-1-1 0 0 0,0 0 0 0 0,0 0 0 0 0,1 1 0 0 0,-1-1 0 0 0,0 0 0 0 0,0 0 0 0 0,0 1 0 0 0,1-1 0 0 0,-1 0 0 0 0,0 0 0 0 0,0 1 0 0 0,0-1 0 0 0,0 0 0 0 0,0 1 0 0 0,0-1 0 0 0,1 1 0 0 0,3 21 1370 0 0,-2 33-1110 0 0,-2-46-224 0 0,-1-6 257 0 0,2 14-1966 0 0,2-13-897 0 0,3-10-891 0 0,-5 0 80 0 0,-1 0-1368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3344 0 0,'0'-4'1418'0'0,"-3"-12"3020"0"0,3 16-4432 0 0,0 0 0 0 0,0 0 0 0 0,-1 0-1 0 0,1 0 1 0 0,0 0 0 0 0,0 0 0 0 0,0 0 0 0 0,0 0 0 0 0,0 0-1 0 0,0-1 1 0 0,0 1 0 0 0,0 0 0 0 0,0 0 0 0 0,0 0 0 0 0,0 0 0 0 0,0 0-1 0 0,0 0 1 0 0,-1-1 0 0 0,1 1 0 0 0,0 0 0 0 0,0 0 0 0 0,0 0-1 0 0,0 0 1 0 0,0 0 0 0 0,0-1 0 0 0,0 1 0 0 0,0 0 0 0 0,1 0-1 0 0,-1 0 1 0 0,0 0 0 0 0,0 0 0 0 0,0 0 0 0 0,0-1 0 0 0,0 1 0 0 0,0 0-1 0 0,0 0 1 0 0,0 0 0 0 0,0 0 0 0 0,0 0 0 0 0,0 0 0 0 0,0 0-1 0 0,0-1 1 0 0,1 1 0 0 0,-1 0 0 0 0,0 0 0 0 0,0 0 0 0 0,0 0-1 0 0,0 0 1 0 0,0 0 0 0 0,0 0 0 0 0,1 0 0 0 0,-1 0 0 0 0,0 0 0 0 0,0 0-1 0 0,0 0 1 0 0,0 0 0 0 0,0 0 0 0 0,0 0 0 0 0,1 0 0 0 0,-1 0-1 0 0,0 0 1 0 0,0 0 0 0 0,0 0 0 0 0,0 0 0 0 0,0 0 0 0 0,1 0 0 0 0,4 21-5673 0 0,-5-17 3570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2568 0 0,'0'1'1296'0'0,"0"11"3824"0"0,0-11-4933 0 0,0 0-1 0 0,0 0 0 0 0,0 0 1 0 0,0 0-1 0 0,0 0 1 0 0,0 0-1 0 0,0 0 0 0 0,1 0 1 0 0,-1 0-1 0 0,0 0 1 0 0,1-1-1 0 0,-1 1 0 0 0,1 0 1 0 0,-1 0-1 0 0,1 0 1 0 0,-1 0-1 0 0,1 0 1 0 0,-1-1-1 0 0,1 1 0 0 0,0 0 1 0 0,2 1 1837 0 0,38-38-1600 0 0,-39 35-396 0 0,0 0 0 0 0,1 0-1 0 0,-1 0 1 0 0,1 0 0 0 0,-1 1-1 0 0,1-1 1 0 0,-1 1-1 0 0,1-1 1 0 0,0 1 0 0 0,-1 0-1 0 0,1 0 1 0 0,0 0 0 0 0,-1 0-1 0 0,1 1 1 0 0,-1-1-1 0 0,1 1 1 0 0,-1-1 0 0 0,1 1-1 0 0,-1 0 1 0 0,4 1 0 0 0,-1 2 158 0 0,1 1 1 0 0,-1-1-1 0 0,0 1 1 0 0,0 0-1 0 0,0 0 1 0 0,7 10 0 0 0,-10-13-136 0 0,-1 0 1 0 0,1-1 0 0 0,0 1-1 0 0,0-1 1 0 0,0 0 0 0 0,1 0-1 0 0,-1 0 1 0 0,0 0 0 0 0,0 0-1 0 0,1 0 1 0 0,-1 0 0 0 0,0-1-1 0 0,5 1 1 0 0,11-3-1083 0 0,-17 2 798 0 0,-1 0 1 0 0,1 0-1 0 0,-1-1 0 0 0,1 1 0 0 0,-1 0 0 0 0,0 0 0 0 0,1-1 0 0 0,-1 1 0 0 0,0 0 0 0 0,1-1 0 0 0,-1 1 0 0 0,0-1 0 0 0,1 1 0 0 0,-1 0 0 0 0,0-1 0 0 0,1 1 0 0 0,-1-1 0 0 0,0 1 0 0 0,0-1 0 0 0,0 1 0 0 0,0-1 0 0 0,1 1 0 0 0,-1-1 0 0 0,0 1 0 0 0,0-1 0 0 0,0 0 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195 186 2048 0 0,'5'-35'9914'0'0,"5"1"-6416"0"0,-7 28-3454 0 0,-1 0 0 0 0,0-1 1 0 0,0 1-1 0 0,0-1 0 0 0,-1 0 0 0 0,0 0 0 0 0,0 1 1 0 0,-1-1-1 0 0,0 0 0 0 0,0 0 0 0 0,-1 0 0 0 0,0 0 1 0 0,-1-8-1 0 0,1 15-33 0 0,1-1 0 0 0,0 0-1 0 0,0 0 1 0 0,-1 1 0 0 0,1-1 0 0 0,0 0 0 0 0,-1 0 0 0 0,1 1-1 0 0,-1-1 1 0 0,1 0 0 0 0,-1 1 0 0 0,1-1 0 0 0,-1 1 0 0 0,1-1 0 0 0,-1 1-1 0 0,0-1 1 0 0,1 1 0 0 0,-1-1 0 0 0,0 1 0 0 0,0-1 0 0 0,1 1 0 0 0,-1 0-1 0 0,0 0 1 0 0,0-1 0 0 0,1 1 0 0 0,-1 0 0 0 0,0 0 0 0 0,-1 0 0 0 0,-23 8 206 0 0,18-3-137 0 0,1 0 1 0 0,-1 0-1 0 0,1 0 1 0 0,-10 12 0 0 0,-2 8 373 0 0,0 1 0 0 0,2 0 0 0 0,1 2 1 0 0,-17 40-1 0 0,25-50-333 0 0,0 1 0 0 0,2-1 0 0 0,0 1 0 0 0,1 0 0 0 0,1 0-1 0 0,1 0 1 0 0,0 0 0 0 0,2 27 0 0 0,0-43-112 0 0,0 1 0 0 0,0 0 1 0 0,1 0-1 0 0,0 0 0 0 0,-1-1 0 0 0,1 1 0 0 0,0 0 0 0 0,1-1 0 0 0,-1 1 0 0 0,1-1 1 0 0,-1 1-1 0 0,1-1 0 0 0,0 0 0 0 0,1 1 0 0 0,-1-1 0 0 0,0 0 0 0 0,1-1 0 0 0,0 1 1 0 0,-1 0-1 0 0,1-1 0 0 0,0 1 0 0 0,0-1 0 0 0,1 0 0 0 0,-1 0 0 0 0,0 0 0 0 0,1-1 1 0 0,6 3-1 0 0,-3-3-2 0 0,0 0 0 0 0,1 0 1 0 0,-1-1-1 0 0,0 0 0 0 0,0 0 0 0 0,1 0 1 0 0,-1-1-1 0 0,0-1 0 0 0,0 1 0 0 0,0-1 1 0 0,0 0-1 0 0,0-1 0 0 0,0 0 1 0 0,6-3-1 0 0,3-3-810 0 0,0-1 0 0 0,-1 0 1 0 0,17-14-1 0 0,-51 43-11807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3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26 1084 0 0,'-2'-15'10973'0'0,"-8"22"-8082"0"0,2 1-2434 0 0,5-4-301 0 0,1 0 0 0 0,-1-1 0 0 0,0 1 0 0 0,1 0 0 0 0,0 1 0 0 0,0-1-1 0 0,0 0 1 0 0,0 1 0 0 0,1-1 0 0 0,0 1 0 0 0,0-1 0 0 0,0 1 0 0 0,0 0-1 0 0,1-1 1 0 0,0 1 0 0 0,0 0 0 0 0,0 0 0 0 0,0-1 0 0 0,1 1 0 0 0,0 0-1 0 0,2 8 1 0 0,-2-11-146 0 0,-1 0 1 0 0,1 0-1 0 0,0 0 0 0 0,0-1 0 0 0,0 1 0 0 0,0 0 0 0 0,0 0 0 0 0,0-1 0 0 0,1 1 0 0 0,-1 0 0 0 0,1-1 1 0 0,-1 0-1 0 0,1 1 0 0 0,-1-1 0 0 0,1 0 0 0 0,0 0 0 0 0,-1 1 0 0 0,1-1 0 0 0,0-1 0 0 0,2 2 0 0 0,-1-2 0 0 0,0 1 0 0 0,-1-1 0 0 0,1 0-1 0 0,0 0 1 0 0,0 0 0 0 0,-1-1 0 0 0,1 1 0 0 0,0-1-1 0 0,0 1 1 0 0,-1-1 0 0 0,1 0 0 0 0,-1 0-1 0 0,1 0 1 0 0,-1-1 0 0 0,1 1 0 0 0,-1 0-1 0 0,1-1 1 0 0,-1 0 0 0 0,3-2 0 0 0,2-1-39 0 0,-1-1 0 0 0,0 0 0 0 0,0 0-1 0 0,0-1 1 0 0,0 1 0 0 0,8-15 0 0 0,-13 18-2 0 0,1 1 1 0 0,-1 0-1 0 0,0 0 0 0 0,0-1 0 0 0,0 1 0 0 0,0-1 1 0 0,0 1-1 0 0,-1-1 0 0 0,1 1 0 0 0,-1-1 0 0 0,1 0 1 0 0,-1 1-1 0 0,0-1 0 0 0,0 0 0 0 0,0 1 0 0 0,-1-1 0 0 0,1 1 1 0 0,-1-1-1 0 0,1 0 0 0 0,-1 1 0 0 0,0-1 0 0 0,0 1 1 0 0,0 0-1 0 0,0-1 0 0 0,0 1 0 0 0,-2-3 0 0 0,0 3 13 0 0,1 0 0 0 0,-1 0 0 0 0,1 0 0 0 0,-1 1 0 0 0,0-1 0 0 0,0 1-1 0 0,0-1 1 0 0,0 1 0 0 0,0 0 0 0 0,0 0 0 0 0,0 1 0 0 0,0-1 0 0 0,0 0 0 0 0,0 1-1 0 0,0 0 1 0 0,0 0 0 0 0,-1 0 0 0 0,1 0 0 0 0,0 0 0 0 0,-6 2 0 0 0,2-1-7 0 0,-1 1 0 0 0,0-1 0 0 0,0 2 0 0 0,1-1 0 0 0,-1 1 0 0 0,1 0 0 0 0,-7 4 0 0 0,12-6-79 0 0,1-1 0 0 0,0 1-1 0 0,0 0 1 0 0,0 0-1 0 0,-1 0 1 0 0,1 0 0 0 0,0 0-1 0 0,0 0 1 0 0,0 0 0 0 0,1 0-1 0 0,-1 0 1 0 0,0 0 0 0 0,0 1-1 0 0,0 1 1 0 0,0-2-366 0 0,1 0 0 0 0,0 1 1 0 0,0-1-1 0 0,0 0 0 0 0,1 0 1 0 0,-1 0-1 0 0,0 0 0 0 0,0 0 1 0 0,0 1-1 0 0,1-1 0 0 0,-1 0 1 0 0,1 0-1 0 0,-1 0 0 0 0,1 0 0 0 0,-1 0 1 0 0,2 1-1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41 4636 0 0,'-18'16'6790'0'0,"16"-14"-6462"0"0,0 1 0 0 0,0-1 1 0 0,0 1-1 0 0,1-1 0 0 0,-1 1 1 0 0,1 0-1 0 0,0-1 0 0 0,0 1 0 0 0,0 0 1 0 0,0 0-1 0 0,0 3 0 0 0,30-28 586 0 0,-16 8-863 0 0,31-28 692 0 0,-42 41-707 0 0,0-1 1 0 0,-1 1-1 0 0,1 0 0 0 0,0 0 1 0 0,0-1-1 0 0,0 1 0 0 0,0 1 0 0 0,0-1 1 0 0,0 0-1 0 0,0 0 0 0 0,0 1 1 0 0,0-1-1 0 0,0 1 0 0 0,1 0 1 0 0,-1 0-1 0 0,0-1 0 0 0,0 1 0 0 0,0 1 1 0 0,1-1-1 0 0,-1 0 0 0 0,4 1 1 0 0,37 28 1590 0 0,-12-6-1276 0 0,-27-21-371 0 0,0 0 0 0 0,-1 0-1 0 0,1 1 1 0 0,-1-1-1 0 0,1 1 1 0 0,-1 0 0 0 0,0 0-1 0 0,0 0 1 0 0,0 0-1 0 0,-1 0 1 0 0,1 1 0 0 0,-1-1-1 0 0,1 1 1 0 0,-1 0-1 0 0,-1 0 1 0 0,1 0 0 0 0,0 0-1 0 0,-1 0 1 0 0,0 0-1 0 0,0 0 1 0 0,0 0 0 0 0,0 5-1 0 0,-1-8-66 0 0,0 0 1 0 0,0 0-1 0 0,0 0 0 0 0,0-1 1 0 0,0 1-1 0 0,0 0 0 0 0,1 0 0 0 0,-1 0 1 0 0,0 0-1 0 0,0-1 0 0 0,1 1 1 0 0,-1 0-1 0 0,0 0 0 0 0,1-1 0 0 0,-1 1 1 0 0,1 0-1 0 0,-1-1 0 0 0,1 1 1 0 0,-1 0-1 0 0,1-1 0 0 0,-1 1 1 0 0,1-1-1 0 0,0 1 0 0 0,-1-1 0 0 0,1 1 1 0 0,0-1-1 0 0,0 1 0 0 0,-1-1 1 0 0,1 0-1 0 0,0 1 0 0 0,0-1 0 0 0,1 0 1 0 0,18-2-6636 0 0,-6 0 1404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24 784 0 0,'5'-15'8672'0'0,"5"6"-5144"0"0,-9 9-3479 0 0,0 0 1 0 0,-1 0-1 0 0,1 0 1 0 0,-1 0-1 0 0,1 0 1 0 0,0 0-1 0 0,-1 0 1 0 0,1 1-1 0 0,-1-1 1 0 0,1 0-1 0 0,0 0 1 0 0,-1 0-1 0 0,1 1 0 0 0,-1-1 1 0 0,1 0-1 0 0,-1 0 1 0 0,1 1-1 0 0,-1-1 1 0 0,1 1-1 0 0,-1-1 1 0 0,1 0-1 0 0,-1 1 1 0 0,1-1-1 0 0,-1 1 1 0 0,0-1-1 0 0,1 1 1 0 0,-1-1-1 0 0,0 1 1 0 0,1-1-1 0 0,-1 1 1 0 0,0 0-1 0 0,0-1 0 0 0,0 1 1 0 0,1-1-1 0 0,-1 1 1 0 0,0-1-1 0 0,0 1 1 0 0,0 0-1 0 0,0-1 1 0 0,0 1-1 0 0,0 0 1 0 0,0-1-1 0 0,0 1 1 0 0,0-1-1 0 0,-1 1 1 0 0,1 0-1 0 0,0-1 1 0 0,-1 2-1 0 0,-5 118 3980 0 0,-19 60-2406 0 0,17-134-1320 0 0,7 22-1037 0 0,-4-72-2851 0 0,0-7-3249 0 0,0 3 1956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42 588 0 0,'-2'-4'1219'0'0,"0"1"-1"0"0,0-1 1 0 0,0 0-1 0 0,0 1 1 0 0,1-1 0 0 0,0 0-1 0 0,-1-11 4207 0 0,11 36-3680 0 0,1 17-984 0 0,-2 1 0 0 0,-2 0 0 0 0,3 68 0 0 0,-8-85-705 0 0,0 8-54 0 0,-2 1-1 0 0,-8 48 1 0 0,5-42-185 0 0,-1 2 92 0 0,0-4-1447 0 0,4-21-8038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4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2720 0 0,'-7'3'10362'0'0,"19"4"-6988"0"0,24 3-1821 0 0,6-5-1065 0 0,-1-3 0 0 0,1-1 0 0 0,52-7-1 0 0,-78 7-2940 0 0,-32 5-9477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5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7401 0 0,'0'20'6029'0'0,"1"-13"-5591"0"0,-1-1 1 0 0,0 0-1 0 0,0 1 1 0 0,0-1-1 0 0,-1 1 1 0 0,0-1-1 0 0,0 0 1 0 0,-1 1-1 0 0,0-1 1 0 0,-2 6-1 0 0,-3 1-83 0 0,-1 3-1736 0 0,24-28-9897 0 0,-7 5 5329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7565 0 0,'0'-7'4824'0'0,"0"5"-3652"0"0,0 6-1200 0 0,0-1 24 0 0,0-1-8 0 0,5 0-344 0 0,-5 0-528 0 0,5 0-516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58 2568 0 0,'-1'1'395'0'0,"1"0"-1"0"0,-1 0 1 0 0,1-1 0 0 0,-1 1-1 0 0,1 0 1 0 0,-1 0-1 0 0,1 0 1 0 0,0 0-1 0 0,-1-1 1 0 0,1 1-1 0 0,0 0 1 0 0,0 0 0 0 0,0 0-1 0 0,0 0 1 0 0,-1 0-1 0 0,1 0 1 0 0,1 0-1 0 0,-1 0 1 0 0,0 0 0 0 0,0 0-1 0 0,13 3 3194 0 0,24-19-1841 0 0,-29 10-1631 0 0,29-21 205 0 0,-35 25-302 0 0,0-1 1 0 0,-1 1 0 0 0,1-1 0 0 0,-1 1 0 0 0,0-1-1 0 0,1 0 1 0 0,-1 1 0 0 0,0-1 0 0 0,0 0-1 0 0,0 0 1 0 0,0 0 0 0 0,0 0 0 0 0,0 0-1 0 0,-1 0 1 0 0,1 0 0 0 0,-1 0 0 0 0,1-2 0 0 0,45 44 930 0 0,-39-34-1078 0 0,0 0-1 0 0,0-1 1 0 0,0-1-1 0 0,13 7 1 0 0,-19-11-601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6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 9593 0 0,'0'0'163'0'0,"-1"0"0"0"0,1 0 0 0 0,0 0 0 0 0,-1 0 0 0 0,1 0-1 0 0,0 0 1 0 0,-1 0 0 0 0,1 0 0 0 0,0 0 0 0 0,-1 0 0 0 0,1 0 0 0 0,0 0 0 0 0,0 1 0 0 0,-1-1 0 0 0,1 0 0 0 0,0 0 0 0 0,-1 0 0 0 0,1 0 0 0 0,0 1-1 0 0,0-1 1 0 0,-1 0 0 0 0,1 0 0 0 0,0 1 0 0 0,0-1 0 0 0,-1 0 0 0 0,1 0 0 0 0,0 1 0 0 0,0-1 0 0 0,0 0 0 0 0,0 1 0 0 0,-1-1 0 0 0,1 0-1 0 0,0 0 1 0 0,0 1 0 0 0,0-1 0 0 0,0 0 0 0 0,0 1 0 0 0,0-1 0 0 0,0 0 0 0 0,0 1 0 0 0,0-1 0 0 0,0 1 0 0 0,8 19 1571 0 0,17 13-1587 0 0,-12-23-40 0 0,-11-8-83 0 0,0 0 0 0 0,0 0-1 0 0,0-1 1 0 0,1 1 0 0 0,-1 0 0 0 0,0-1-1 0 0,1 0 1 0 0,-1 0 0 0 0,1 0 0 0 0,0 0-1 0 0,-1 0 1 0 0,1 0 0 0 0,0 0 0 0 0,0-1-1 0 0,2 1 1 0 0,-3-2-17 0 0,0 0 1 0 0,-1 1-1 0 0,1-1 0 0 0,-1 0 1 0 0,1 0-1 0 0,-1 0 0 0 0,0 0 0 0 0,1-1 1 0 0,-1 1-1 0 0,0 0 0 0 0,0 0 1 0 0,0-1-1 0 0,0 1 0 0 0,0-1 1 0 0,0 1-1 0 0,0-1 0 0 0,0 1 0 0 0,-1-1 1 0 0,2-2-1 0 0,9-36-431 0 0,-11-25-1027 0 0,-1 79 1660 0 0,1 8-106 0 0,1-20-96 0 0,-1 1 0 0 0,1-1 0 0 0,-1 0 0 0 0,1 0 0 0 0,0 0 0 0 0,-1 0 0 0 0,1 0 0 0 0,0 0 0 0 0,0 0 0 0 0,1 0 0 0 0,-1 0 1 0 0,0 0-1 0 0,1 0 0 0 0,-1-1 0 0 0,1 1 0 0 0,-1-1 0 0 0,1 1 0 0 0,0-1 0 0 0,0 1 0 0 0,0-1 0 0 0,0 0 0 0 0,0 0 0 0 0,0 0 0 0 0,0 0 1 0 0,0 0-1 0 0,0-1 0 0 0,0 1 0 0 0,0-1 0 0 0,1 1 0 0 0,-1-1 0 0 0,0 0 0 0 0,0 0 0 0 0,1 0 0 0 0,-1 0 0 0 0,0 0 0 0 0,0 0 0 0 0,0-1 1 0 0,3 0-1 0 0,120-9 1141 0 0,-124 10-1155 0 0,-1 0-1 0 0,1 0 1 0 0,-1 0 0 0 0,0 0 0 0 0,1 0 0 0 0,-1 0-1 0 0,0 0 1 0 0,1 0 0 0 0,-1 0 0 0 0,1 0 0 0 0,-1 0 0 0 0,0 0-1 0 0,1 0 1 0 0,-1-1 0 0 0,0 1 0 0 0,1 0 0 0 0,-1 0-1 0 0,0 0 1 0 0,1-1 0 0 0,-1 1 0 0 0,0 0 0 0 0,1 0 0 0 0,-1-1-1 0 0,0 1 1 0 0,1 0 0 0 0,-1 0 0 0 0,0-1 0 0 0,0 1-1 0 0,0 0 1 0 0,1-1 0 0 0,-1 1 0 0 0,0-1 0 0 0,0 1 0 0 0,0 0-1 0 0,0-1 1 0 0,0 1 0 0 0,0 0 0 0 0,0-1 0 0 0,0 1-1 0 0,0-1 1 0 0,0 1 0 0 0,0 0 0 0 0,0-1 0 0 0,0 1-1 0 0,0-1 1 0 0,0 1 0 0 0,0 0 0 0 0,0-1 0 0 0,0 1 0 0 0,0 0-1 0 0,0-1 1 0 0,-1 1 0 0 0,1 0 0 0 0,0-1 0 0 0,0 1-1 0 0,-1 0 1 0 0,1-1 0 0 0,0 1 0 0 0,0 0 0 0 0,-1-1 0 0 0,1 1-1 0 0,0 0 1 0 0,-1 0 0 0 0,1 0 0 0 0,0-1 0 0 0,-1 1-1 0 0,1 0 1 0 0,-1 0 0 0 0,-24-21-673 0 0,21 20 708 0 0,1 0 0 0 0,0 0 0 0 0,0 0 0 0 0,0 0 0 0 0,0 0 0 0 0,-1 1-1 0 0,1 0 1 0 0,0-1 0 0 0,-1 1 0 0 0,1 0 0 0 0,0 1 0 0 0,-1-1 0 0 0,1 0 0 0 0,-5 2-1 0 0,6-1 6 0 0,1 1 0 0 0,-1-1 0 0 0,1 0 0 0 0,-1 1-1 0 0,1-1 1 0 0,-1 1 0 0 0,1-1 0 0 0,0 1-1 0 0,0 0 1 0 0,0-1 0 0 0,0 1 0 0 0,0 0-1 0 0,0 0 1 0 0,0 0 0 0 0,1 0 0 0 0,-1 0-1 0 0,1 0 1 0 0,-1 0 0 0 0,1 0 0 0 0,0 0 0 0 0,0 0-1 0 0,-1 0 1 0 0,2 0 0 0 0,-1 0 0 0 0,0 2-1 0 0,0 0-13 0 0,0-1-1 0 0,0 0 1 0 0,0 0 0 0 0,1 1-1 0 0,-1-1 1 0 0,1 0-1 0 0,0 0 1 0 0,0 0-1 0 0,0 1 1 0 0,0-1-1 0 0,0 0 1 0 0,1 0-1 0 0,0-1 1 0 0,-1 1-1 0 0,1 0 1 0 0,3 3 0 0 0,0-2-182 0 0,0 0 0 0 0,0 0 1 0 0,0-1-1 0 0,1 1 1 0 0,-1-1-1 0 0,1-1 1 0 0,8 4-1 0 0,-15-6 90 0 0,1 0 1 0 0,0 0-1 0 0,0 0 0 0 0,0 0 0 0 0,-1 0 1 0 0,1 1-1 0 0,0-1 0 0 0,0 0 0 0 0,0 0 1 0 0,0 0-1 0 0,0 0 0 0 0,0 0 0 0 0,-1 0 1 0 0,1 1-1 0 0,0-1 0 0 0,0 0 0 0 0,0 0 1 0 0,0 0-1 0 0,0 0 0 0 0,0 1 0 0 0,0-1 1 0 0,0 0-1 0 0,0 0 0 0 0,0 0 0 0 0,0 1 1 0 0,0-1-1 0 0,0 0 0 0 0,0 0 0 0 0,0 0 1 0 0,0 1-1 0 0,0-1 0 0 0,0 0 0 0 0,0 0 1 0 0,0 0-1 0 0,0 0 0 0 0,0 1 1 0 0,0-1-1 0 0,0 0 0 0 0,0 0 0 0 0,0 0 1 0 0,0 0-1 0 0,0 1 0 0 0,0-1 0 0 0,1 0 1 0 0,-1 0-1 0 0,0 0 0 0 0,0 0 0 0 0,0 0 1 0 0,0 1-1 0 0,0-1 0 0 0,1 0 0 0 0,-1 0 1 0 0,0 0-1 0 0,0 0 0 0 0,0 0 0 0 0,0 0 1 0 0,1 0-1 0 0,-1 0 0 0 0,0 0 0 0 0,0 0 1 0 0,0 0-1 0 0,1 0 0 0 0,-16 4-5911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4820 0 0,'-7'14'8453'0'0,"-8"0"-5056"0"0,-22 9-2382 0 0,31-19-277 0 0,-53 30 463 0 0,59-34-1201 0 0,0 1 0 0 0,0-1 0 0 0,0 0 0 0 0,0 0 0 0 0,-1 0 0 0 0,1 0 0 0 0,0 0 0 0 0,0 0-1 0 0,0 0 1 0 0,0 0 0 0 0,0 0 0 0 0,0 0 0 0 0,0 0 0 0 0,0 1 0 0 0,0-1 0 0 0,-1 0 0 0 0,1 0-1 0 0,0 0 1 0 0,0 0 0 0 0,0 0 0 0 0,0 0 0 0 0,0 1 0 0 0,0-1 0 0 0,0 0 0 0 0,0 0 0 0 0,0 0-1 0 0,0 0 1 0 0,0 0 0 0 0,0 0 0 0 0,0 1 0 0 0,0-1 0 0 0,0 0 0 0 0,0 0 0 0 0,0 0 0 0 0,0 0-1 0 0,0 0 1 0 0,0 0 0 0 0,0 1 0 0 0,0-1 0 0 0,0 0 0 0 0,1 0 0 0 0,-1 0 0 0 0,0 0 0 0 0,0 0-1 0 0,0 0 1 0 0,0 0 0 0 0,0 1 0 0 0,0-1 0 0 0,0 0 0 0 0,0 0 0 0 0,0 0 0 0 0,1 0 0 0 0,-1 0-1 0 0,0 0 1 0 0,0 0 0 0 0,12 5 5 0 0,20 3-37 0 0,-28-7-5 0 0,-1-1 16 0 0,1 1 0 0 0,-1 0 1 0 0,1 0-1 0 0,-1 1 0 0 0,0-1 1 0 0,1 1-1 0 0,-1 0 0 0 0,0 0 1 0 0,0 0-1 0 0,0 0 0 0 0,-1 0 1 0 0,1 0-1 0 0,0 1 0 0 0,-1 0 1 0 0,1-1-1 0 0,-1 1 0 0 0,3 5 1 0 0,-4-5 24 0 0,0 0 1 0 0,0 0-1 0 0,0-1 1 0 0,0 1-1 0 0,-1 0 1 0 0,1 0-1 0 0,-1 0 1 0 0,0 0-1 0 0,0 0 1 0 0,0 0-1 0 0,0 0 1 0 0,-1 0-1 0 0,1 0 1 0 0,-1 0-1 0 0,0-1 1 0 0,0 1-1 0 0,0 0 0 0 0,0 0 1 0 0,0-1-1 0 0,0 1 1 0 0,-3 3-1 0 0,2-5 38 0 0,1 1 0 0 0,-1-1 0 0 0,1 0 0 0 0,-1 1 0 0 0,0-1 0 0 0,0 0-1 0 0,1 0 1 0 0,-1-1 0 0 0,0 1 0 0 0,0 0 0 0 0,0-1 0 0 0,0 1 0 0 0,0-1 0 0 0,0 1-1 0 0,0-1 1 0 0,0 0 0 0 0,-3 0 0 0 0,-44 0-732 0 0,35 0-910 0 0,20-1-1909 0 0,-1 2-612 0 0,4-1-172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31 2980 0 0,'-3'-14'6761'0'0,"2"13"-6552"0"0,1 0-1 0 0,-1 0 1 0 0,0 0 0 0 0,1 0-1 0 0,-1 0 1 0 0,0 0 0 0 0,0 0-1 0 0,0 0 1 0 0,0 0 0 0 0,0 0-1 0 0,0 1 1 0 0,0-1 0 0 0,0 0-1 0 0,0 1 1 0 0,0-1 0 0 0,0 1 0 0 0,0-1-1 0 0,0 1 1 0 0,-1 0 0 0 0,1-1-1 0 0,0 1 1 0 0,0 0 0 0 0,-1 0-1 0 0,0 0 1 0 0,2 35 1144 0 0,3-16-802 0 0,8 50 437 0 0,4 116 0 0 0,-20-131-1713 0 0,8-67-5434 0 0,-1-4-2351 0 0,-2 9 5066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38 940 0 0,'3'-1'10473'0'0,"7"-3"-5473"0"0,73-18-3227 0 0,-81 21-1749 0 0,12-2 26 0 0,0 0 0 0 0,1 1 0 0 0,-1 1 0 0 0,1 0 0 0 0,-1 1 0 0 0,22 2 0 0 0,-35-1-272 0 0,-1 0 0 0 0,1-1 0 0 0,-1 1 0 0 0,1 0 1 0 0,-1-1-1 0 0,0 1 0 0 0,1 0 0 0 0,-1 0 0 0 0,0-1 0 0 0,1 1 0 0 0,-1 0 0 0 0,0 0 0 0 0,0 0 0 0 0,0-1 0 0 0,0 1 0 0 0,0 0 0 0 0,0 0 0 0 0,0 0 0 0 0,0-1 0 0 0,0 1 0 0 0,0 0 0 0 0,0 0 0 0 0,0 0 0 0 0,-1-1 0 0 0,1 1 0 0 0,0 0 0 0 0,-1 0 0 0 0,1-1 0 0 0,0 1 0 0 0,-1 0 0 0 0,1-1 0 0 0,-1 1 0 0 0,0 1 0 0 0,0-2-567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08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1488 0 0,'0'-1'418'0'0,"0"-1"1"0"0,1 1-1 0 0,-1 0 0 0 0,0-1 0 0 0,1 1 0 0 0,-1 0 1 0 0,0 0-1 0 0,1 0 0 0 0,-1-1 0 0 0,1 1 0 0 0,0 0 1 0 0,-1 0-1 0 0,1 0 0 0 0,0 0 0 0 0,0 0 0 0 0,0 0 1 0 0,0 0-1 0 0,0 0 0 0 0,0 0 0 0 0,0 1 1 0 0,1-2-1 0 0,9 4 3531 0 0,-7 17-2354 0 0,-4-8-1271 0 0,1-1-1 0 0,0 1 0 0 0,0-1 0 0 0,1 1 0 0 0,0-1 0 0 0,5 15 1 0 0,-6-23-316 0 0,0 0 1 0 0,-1 0 0 0 0,1 0 0 0 0,0 0 0 0 0,0 0 0 0 0,0-1-1 0 0,0 1 1 0 0,1 0 0 0 0,-1-1 0 0 0,0 1 0 0 0,1 0 0 0 0,-1-1-1 0 0,1 0 1 0 0,0 1 0 0 0,-1-1 0 0 0,1 0 0 0 0,0 0 0 0 0,0 0-1 0 0,0 0 1 0 0,0 0 0 0 0,-1 0 0 0 0,1-1 0 0 0,1 1 0 0 0,-1-1-1 0 0,0 1 1 0 0,0-1 0 0 0,0 0 0 0 0,0 1 0 0 0,0-1 0 0 0,0-1-1 0 0,0 1 1 0 0,0 0 0 0 0,0 0 0 0 0,0-1 0 0 0,1 1 0 0 0,-1-1-1 0 0,0 1 1 0 0,-1-1 0 0 0,1 0 0 0 0,2-1 0 0 0,1-1-14 0 0,0 0 1 0 0,0 0-1 0 0,-1-1 1 0 0,0 1-1 0 0,1-1 1 0 0,-1 0-1 0 0,-1 0 1 0 0,1-1-1 0 0,-1 1 1 0 0,1-1-1 0 0,-1 0 1 0 0,-1 1-1 0 0,1-1 1 0 0,-1-1-1 0 0,1 1 1 0 0,1-8 0 0 0,-3 10-25 0 0,0 1 0 0 0,0-2 0 0 0,0 1 1 0 0,0 0-1 0 0,-1 0 0 0 0,1 0 0 0 0,-1 0 1 0 0,0 0-1 0 0,0 0 0 0 0,0-1 1 0 0,0 1-1 0 0,-1 0 0 0 0,1 0 0 0 0,-1 0 1 0 0,0 0-1 0 0,0 0 0 0 0,0 0 0 0 0,0 0 1 0 0,0 0-1 0 0,-1 0 0 0 0,1 0 1 0 0,-1 1-1 0 0,0-1 0 0 0,0 1 0 0 0,0-1 1 0 0,0 1-1 0 0,0 0 0 0 0,-1-1 0 0 0,1 1 1 0 0,-4-2-1 0 0,5 3 47 0 0,-1 0-1 0 0,0 1 1 0 0,0-1-1 0 0,0 0 1 0 0,0 1-1 0 0,1-1 1 0 0,-1 1 0 0 0,0 0-1 0 0,0-1 1 0 0,0 1-1 0 0,0 0 1 0 0,0 0 0 0 0,0 0-1 0 0,0 1 1 0 0,0-1-1 0 0,0 0 1 0 0,0 1-1 0 0,1-1 1 0 0,-1 1 0 0 0,-2 1-1 0 0,0 0 25 0 0,-1 0-1 0 0,1 1 1 0 0,0 0-1 0 0,0 0 1 0 0,1 0 0 0 0,-1 0-1 0 0,-6 8 1 0 0,3-4-280 0 0,1 2 1 0 0,0-1 0 0 0,1 1-1 0 0,0-1 1 0 0,0 2-1 0 0,1-1 1 0 0,-4 12 0 0 0,9-3-2819 0 0,7-11-3901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3300 0 0,'0'0'6152'0'0,"15"20"-1764"0"0,-6-6-3552 0 0,-2 1 0 0 0,0 0 0 0 0,0 0 0 0 0,-1 1 0 0 0,4 22 0 0 0,19 46-151 0 0,-24-74-922 0 0,0 0 0 0 0,1 0-1 0 0,0-1 1 0 0,0 0 0 0 0,1 0-1 0 0,0-1 1 0 0,12 11 0 0 0,-15-17-911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0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1540 0 0,'0'-1'525'0'0,"0"0"-1"0"0,0 0 0 0 0,0 0 1 0 0,0 1-1 0 0,0-1 1 0 0,1 0-1 0 0,-1 0 0 0 0,0 0 1 0 0,1 0-1 0 0,-1 1 1 0 0,0-1-1 0 0,1 0 0 0 0,-1 0 1 0 0,1 1-1 0 0,-1-1 1 0 0,1 0-1 0 0,0 1 0 0 0,-1-1 1 0 0,1 0-1 0 0,0 1 1 0 0,-1-1-1 0 0,2 0 0 0 0,25-7 4179 0 0,45 7-4531 0 0,-40 2 633 0 0,-3-3-683 0 0,49-9-1 0 0,-25-6-1822 0 0,-48 14 778 0 0,1 1-1 0 0,-1-2 1 0 0,0 1-1 0 0,0 0 1 0 0,0-1 0 0 0,6-7-1 0 0,-9 5-4036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3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10 1016 0 0,'-4'-9'9354'0'0,"-4"15"-6790"0"0,-8 17-1679 0 0,9-6-349 0 0,0 0 0 0 0,1 0-1 0 0,0 1 1 0 0,2 0-1 0 0,0 0 1 0 0,1 0 0 0 0,-1 19-1 0 0,2-15-139 0 0,-1 0-1 0 0,-1 0 0 0 0,-1-1 0 0 0,-11 31 1 0 0,14-47-381 0 0,0 1 0 0 0,1-1 1 0 0,0 1-1 0 0,0-1 1 0 0,1 1-1 0 0,-1-1 0 0 0,1 1 1 0 0,1 8-1 0 0,0 4-269 0 0,3-12-1293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73 1056 0 0,'-14'-4'12355'0'0,"44"-5"-11859"0"0,-1 2-398 0 0,-15 0-75 0 0,-8 5-23 0 0,0-1 1 0 0,0 0 0 0 0,0-1-1 0 0,-1 0 1 0 0,1 0-1 0 0,-1 0 1 0 0,0 0 0 0 0,5-7-1 0 0,-10 11-7 0 0,1 0 0 0 0,-1 0 0 0 0,0 0-1 0 0,0 0 1 0 0,0 0 0 0 0,0 0 0 0 0,0 0 0 0 0,0-1-1 0 0,0 1 1 0 0,1 0 0 0 0,-1 0 0 0 0,0 0-1 0 0,0 0 1 0 0,0 0 0 0 0,0-1 0 0 0,0 1 0 0 0,0 0-1 0 0,0 0 1 0 0,0 0 0 0 0,0 0 0 0 0,0 0-1 0 0,0-1 1 0 0,0 1 0 0 0,0 0 0 0 0,0 0 0 0 0,0 0-1 0 0,0 0 1 0 0,0-1 0 0 0,0 1 0 0 0,0 0-1 0 0,0 0 1 0 0,0 0 0 0 0,0 0 0 0 0,0 0 0 0 0,0-1-1 0 0,0 1 1 0 0,0 0 0 0 0,0 0 0 0 0,0 0-1 0 0,-1 0 1 0 0,1 0 0 0 0,0-1 0 0 0,0 1 0 0 0,0 0-1 0 0,0 0 1 0 0,0 0 0 0 0,0 0 0 0 0,-1 0-1 0 0,1 0 1 0 0,0 0 0 0 0,0 0 0 0 0,0 0 0 0 0,0 0-1 0 0,0 0 1 0 0,-1-1 0 0 0,-13 2-197 0 0,-16 5 71 0 0,24-4 286 0 0,0 1-1 0 0,0 0 1 0 0,1 0 0 0 0,-1 0-1 0 0,1 1 1 0 0,-1 0 0 0 0,1 0-1 0 0,0 0 1 0 0,1 0 0 0 0,-1 1-1 0 0,1 0 1 0 0,0 0 0 0 0,0 0 0 0 0,0 1-1 0 0,-4 9 1 0 0,6-12-85 0 0,1 1 1 0 0,-1-1-1 0 0,1 1 1 0 0,0 0-1 0 0,0-1 0 0 0,0 1 1 0 0,1 0-1 0 0,-1 0 0 0 0,1 0 1 0 0,0-1-1 0 0,0 1 1 0 0,0 0-1 0 0,1 0 0 0 0,-1 0 1 0 0,1-1-1 0 0,0 1 1 0 0,0 0-1 0 0,0-1 0 0 0,0 1 1 0 0,1-1-1 0 0,0 1 1 0 0,-1-1-1 0 0,1 0 0 0 0,1 1 1 0 0,-1-1-1 0 0,0 0 0 0 0,1-1 1 0 0,3 5-1 0 0,-4-6-79 0 0,-1 1 0 0 0,1-1-1 0 0,0 0 1 0 0,0 1 0 0 0,0-1-1 0 0,0 0 1 0 0,0 0 0 0 0,0 0 0 0 0,1-1-1 0 0,-1 1 1 0 0,0 0 0 0 0,0-1-1 0 0,1 1 1 0 0,-1-1 0 0 0,0 0-1 0 0,1 0 1 0 0,-1 0 0 0 0,0 0 0 0 0,0 0-1 0 0,1 0 1 0 0,-1-1 0 0 0,0 1-1 0 0,0-1 1 0 0,4-1 0 0 0,21-14-2030 0 0,-8-6-3449 0 0,-17 12 909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15 129 1828 0 0,'1'10'6918'0'0,"2"0"-3467"0"0,12 10-735 0 0,-14-19-2444 0 0,9-13 1130 0 0,-10 7-1316 0 0,-1 1 0 0 0,0 0 1 0 0,0 0-1 0 0,0 0 0 0 0,0 0 0 0 0,-1 0 1 0 0,1 0-1 0 0,-1 0 0 0 0,0 1 0 0 0,0-1 1 0 0,-1 1-1 0 0,-2-4 0 0 0,2 3-53 0 0,1 1 0 0 0,-1-1 1 0 0,1 0-1 0 0,0 0 0 0 0,0 1 0 0 0,0-2 0 0 0,1 1 0 0 0,-1 0 0 0 0,1 0 1 0 0,0 0-1 0 0,0-1 0 0 0,0-4 0 0 0,2 7-51 0 0,0 1-1 0 0,-1-1 1 0 0,1 1 0 0 0,0-1-1 0 0,0 1 1 0 0,0-1 0 0 0,0 1-1 0 0,0-1 1 0 0,1 1 0 0 0,-1 0 0 0 0,0 0-1 0 0,1 0 1 0 0,-1 0 0 0 0,0 0-1 0 0,1 0 1 0 0,-1 0 0 0 0,1 0-1 0 0,0 0 1 0 0,-1 1 0 0 0,1-1-1 0 0,0 1 1 0 0,3-2 0 0 0,46-11-14 0 0,-45 12 12 0 0,3-1 213 0 0,15-1-1185 0 0,-24 3 904 0 0,1 0 0 0 0,-1 0-1 0 0,1 0 1 0 0,-1 0 0 0 0,0 0 0 0 0,1 1-1 0 0,-1-1 1 0 0,0 0 0 0 0,1 0 0 0 0,-1 1-1 0 0,0-1 1 0 0,0 0 0 0 0,1 0 0 0 0,-1 1-1 0 0,0-1 1 0 0,0 0 0 0 0,1 1 0 0 0,-1-1-1 0 0,0 0 1 0 0,0 1 0 0 0,0-1 0 0 0,0 1-1 0 0,1-1 1 0 0,-1 0 0 0 0,0 1 0 0 0,0-1-1 0 0,0 1 1 0 0,0-1 0 0 0,0 0 0 0 0,0 1-1 0 0,0-1 1 0 0,0 1 0 0 0,0-1 0 0 0,0 0-1 0 0,0 1 1 0 0,0-1 0 0 0,-1 1 0 0 0,1-1-1 0 0,0 0 1 0 0,0 1 0 0 0,0-1 0 0 0,0 0-1 0 0,-1 1 1 0 0,1-1 0 0 0,0 0-1 0 0,0 1 1 0 0,-1-1 0 0 0,1 0 0 0 0,-1 1-1 0 0,-8 18-9068 0 0,7-13 5860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43 156 0 0,'-3'-12'6431'0'0,"-9"-18"-505"0"0,13 30-5847 0 0,1 1-1 0 0,-1 0 0 0 0,0 0 1 0 0,0 0-1 0 0,0 0 1 0 0,0 0-1 0 0,-1 0 0 0 0,1 0 1 0 0,0 0-1 0 0,0 0 0 0 0,-1 0 1 0 0,1 1-1 0 0,0-1 1 0 0,-1 0-1 0 0,1 0 0 0 0,-1 1 1 0 0,0-1-1 0 0,1 0 1 0 0,-1 2-1 0 0,9 33 1908 0 0,-8-31-1858 0 0,2 18 526 0 0,-1 1 1 0 0,0 0-1 0 0,-3 33 1 0 0,0-11-159 0 0,-1-28-228 0 0,0-1 0 0 0,0 1 0 0 0,-10 30 0 0 0,7-31-310 0 0,1 0 0 0 0,1 1 0 0 0,-2 31 0 0 0,11-42-2128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1448 0 0,'2'-3'5788'0'0,"6"-7"-2024"0"0,3 11-2772 0 0,0 0-1 0 0,0 0 0 0 0,-1 1 0 0 0,1 1 1 0 0,13 5-1 0 0,-12-4-890 0 0,-1 0-1 0 0,1-1 1 0 0,21 2-1 0 0,-15-1-94 0 0,-15-3-125 0 0,0-1 0 0 0,1 1 0 0 0,-1 0 0 0 0,0-1 0 0 0,0 0 0 0 0,0 1-1 0 0,1-1 1 0 0,-1-1 0 0 0,0 1 0 0 0,6-1 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6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36 216 4712 0 0,'9'6'8094'0'0,"-9"8"-3872"0"0,-13 22-3756 0 0,7-20-3988 0 0</inkml:trace>
  <inkml:trace contextRef="#ctx0" brushRef="#br0" timeOffset="1">16 13 3980 0 0,'-5'-6'5933'0'0,"5"4"-4141"0"0,-5 0-412 0 0,0-1-1300 0 0,5 6-400 0 0,0 1-756 0 0,0 0-212 0 0,0-2-304 0 0,0 3-1136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4028 0 0,'-3'0'582'0'0,"1"0"-1"0"0,-1 1 1 0 0,1-1-1 0 0,-1 1 1 0 0,1 0-1 0 0,-1 0 0 0 0,1-1 1 0 0,-1 1-1 0 0,1 1 1 0 0,0-1-1 0 0,0 0 1 0 0,-1 1-1 0 0,1-1 0 0 0,0 1 1 0 0,0-1-1 0 0,0 1 1 0 0,-2 3-1 0 0,1-1-219 0 0,0 0-1 0 0,0 0 1 0 0,0 0-1 0 0,1 1 1 0 0,-1-1-1 0 0,1 1 0 0 0,0 0 1 0 0,-2 9-1 0 0,3-10-367 0 0,0 0-1 0 0,0 1 0 0 0,1-1 0 0 0,-1 0 1 0 0,1 0-1 0 0,0 1 0 0 0,1-1 0 0 0,-1 0 1 0 0,1 0-1 0 0,1 7 0 0 0,-1-9 29 0 0,-1 0 0 0 0,1 0 0 0 0,0 0-1 0 0,0 0 1 0 0,0 0 0 0 0,0-1 0 0 0,0 1 0 0 0,1 0 0 0 0,-1-1 0 0 0,0 1-1 0 0,1-1 1 0 0,-1 1 0 0 0,1-1 0 0 0,0 0 0 0 0,-1 1 0 0 0,1-1-1 0 0,0 0 1 0 0,0 0 0 0 0,0 0 0 0 0,-1-1 0 0 0,4 2 0 0 0,31 1 268 0 0,-22-9-2242 0 0,-8-7-5763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10 796 0 0,'-41'-9'11456'0'0,"-1"13"-7593"0"0,39-3-3810 0 0,1 0 0 0 0,-1 0 0 0 0,1 0 0 0 0,0 0 0 0 0,-1 0 0 0 0,1 0 0 0 0,0 1-1 0 0,-1-1 1 0 0,1 1 0 0 0,0-1 0 0 0,0 1 0 0 0,0 0 0 0 0,1 0 0 0 0,-1 0 0 0 0,0 0 0 0 0,1 0 0 0 0,-1 0 0 0 0,1 1 0 0 0,0-1-1 0 0,0 0 1 0 0,0 1 0 0 0,0-1 0 0 0,0 1 0 0 0,0-1 0 0 0,0 1 0 0 0,1 0 0 0 0,0-1 0 0 0,-1 6 0 0 0,1-7-54 0 0,1 1 1 0 0,-1-1 0 0 0,0 1-1 0 0,1-1 1 0 0,-1 0 0 0 0,1 1 0 0 0,-1-1-1 0 0,1 0 1 0 0,0 1 0 0 0,0-1-1 0 0,-1 0 1 0 0,1 0 0 0 0,0 0 0 0 0,0 0-1 0 0,0 0 1 0 0,0 0 0 0 0,0 0-1 0 0,1 0 1 0 0,-1 0 0 0 0,0 0-1 0 0,0-1 1 0 0,0 1 0 0 0,1 0 0 0 0,-1-1-1 0 0,1 1 1 0 0,-1-1 0 0 0,0 0-1 0 0,1 1 1 0 0,-1-1 0 0 0,1 0 0 0 0,-1 0-1 0 0,0 0 1 0 0,1 0 0 0 0,-1 0-1 0 0,1 0 1 0 0,-1 0 0 0 0,1 0-1 0 0,-1-1 1 0 0,2 0 0 0 0,1 1-32 0 0,-1 0 0 0 0,1-1-1 0 0,0 1 1 0 0,-1-1 0 0 0,1 0 0 0 0,-1 0 0 0 0,0-1 0 0 0,1 1 0 0 0,-1-1-1 0 0,0 0 1 0 0,0 0 0 0 0,0 0 0 0 0,0 0 0 0 0,0 0 0 0 0,3-3 0 0 0,-2-1-70 0 0,10-13-138 0 0,-14 19 237 0 0,0-1 0 0 0,1 1 0 0 0,-1 0 0 0 0,0 0 0 0 0,0 0 0 0 0,0 0 0 0 0,1-1 0 0 0,-1 1 0 0 0,0 0 0 0 0,0 0 0 0 0,0 0 0 0 0,0-1 0 0 0,1 1 0 0 0,-1 0 0 0 0,0 0 0 0 0,0-1-1 0 0,0 1 1 0 0,0 0 0 0 0,0 0 0 0 0,0-1 0 0 0,0 1 0 0 0,0 0 0 0 0,0-1 0 0 0,0 1 0 0 0,0 0 0 0 0,0 0 0 0 0,0-1 0 0 0,0 1 0 0 0,0 0 0 0 0,0 0 0 0 0,0-1 0 0 0,0 1 0 0 0,0 0 0 0 0,0 0 0 0 0,0-1 0 0 0,-1 1 0 0 0,1 0 0 0 0,0 0 0 0 0,0-1 0 0 0,0 1 0 0 0,0 0 0 0 0,-1 0 0 0 0,1 0 0 0 0,0-1 0 0 0,0 1 0 0 0,0 0 0 0 0,-1 0 0 0 0,1 0 0 0 0,0 0 0 0 0,0-1 0 0 0,-1 1 0 0 0,1 0 0 0 0,0 0 0 0 0,0 0 0 0 0,-1 0 0 0 0,0 0 24 0 0,1 0 0 0 0,-1 1 0 0 0,0-1 0 0 0,1 0-1 0 0,-1 1 1 0 0,0-1 0 0 0,1 0 0 0 0,-1 1 0 0 0,0-1 0 0 0,1 1 0 0 0,-1-1 0 0 0,1 1 0 0 0,-1-1 0 0 0,1 1 0 0 0,-1-1 0 0 0,1 1-1 0 0,-1 0 1 0 0,1-1 0 0 0,0 1 0 0 0,-1 0 0 0 0,1-1 0 0 0,0 1 0 0 0,-1 0 0 0 0,1-1 0 0 0,0 1 0 0 0,0 0 0 0 0,0 0 0 0 0,0-1-1 0 0,0 1 1 0 0,0 0 0 0 0,0 0 0 0 0,0-1 0 0 0,0 1 0 0 0,0 0 0 0 0,0 0 0 0 0,0-1 0 0 0,0 1 0 0 0,1 0 0 0 0,-1-1 0 0 0,0 1-1 0 0,1 0 1 0 0,-1-1 0 0 0,0 1 0 0 0,1 0 0 0 0,0 0 0 0 0,14 34 566 0 0,-15-34-585 0 0,1 1 18 0 0,1 1 0 0 0,0-1 0 0 0,0 1 0 0 0,0-1 0 0 0,0 0 1 0 0,0 0-1 0 0,0 0 0 0 0,1 0 0 0 0,-1 0 0 0 0,1 0 0 0 0,-1 0 0 0 0,4 1 1 0 0,-4-3-141 0 0,-1 1 0 0 0,0 0 1 0 0,1-1-1 0 0,-1 1 1 0 0,1-1-1 0 0,0 1 1 0 0,-1-1-1 0 0,1 0 0 0 0,-1 0 1 0 0,1 0-1 0 0,-1 0 1 0 0,1 0-1 0 0,0 0 1 0 0,-1 0-1 0 0,1 0 0 0 0,-1-1 1 0 0,1 1-1 0 0,-1 0 1 0 0,1-1-1 0 0,-1 0 1 0 0,1 1-1 0 0,-1-1 0 0 0,1 0 1 0 0,-1 0-1 0 0,2-1 1 0 0,-2-6-7295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0 820 0 0,'0'0'4389'0'0,"-15"31"1594"0"0,23-3-3507 0 0,-2 1 1 0 0,3 35-1 0 0,-2 125 926 0 0,-4-158-3166 0 0,-2-30-289 0 0,-1 0 0 0 0,0 0 0 0 0,0 0 0 0 0,0-1 0 0 0,0 1 0 0 0,1 0 1 0 0,-1 0-1 0 0,0 0 0 0 0,1 0 0 0 0,-1 0 0 0 0,1 0 0 0 0,-1-1 0 0 0,1 1 0 0 0,0 0 0 0 0,-1 0 0 0 0,1-1 0 0 0,0 1 1 0 0,-1 0-1 0 0,1-1 0 0 0,0 1 0 0 0,0 0 0 0 0,-1-1 0 0 0,1 1 0 0 0,0-1 0 0 0,2 1 0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11 198 1344 0 0,'-3'13'8044'0'0,"-3"15"-5109"0"0,6-28-2900 0 0,-1 0 0 0 0,1 1 1 0 0,0-1-1 0 0,0 0 0 0 0,0 0 0 0 0,0 1 1 0 0,0-1-1 0 0,0 0 0 0 0,0 1 1 0 0,0-1-1 0 0,-1 0 0 0 0,1 0 0 0 0,0 1 1 0 0,0-1-1 0 0,0 0 0 0 0,0 1 0 0 0,1-1 1 0 0,-1 0-1 0 0,0 1 0 0 0,0-1 0 0 0,0 0 1 0 0,0 0-1 0 0,0 1 0 0 0,0-1 0 0 0,0 0 1 0 0,0 0-1 0 0,1 1 0 0 0,-1-1 0 0 0,0 0 1 0 0,0 0-1 0 0,0 1 0 0 0,1-1 1 0 0,-1 0-1 0 0,0 0 0 0 0,0 0 0 0 0,1 1 1 0 0,-1-1-1 0 0,0 0 0 0 0,0 0 0 0 0,1 0 1 0 0,-1 0-1 0 0,0 0 0 0 0,0 0 0 0 0,1 0 1 0 0,-1 1-1 0 0,0-1 0 0 0,1 0 0 0 0,-1 0 1 0 0,0 0-1 0 0,0 0 0 0 0,1 0 0 0 0,-1 0 1 0 0,0 0-1 0 0,1 0 0 0 0,-1-1 1 0 0,0 1-1 0 0,0 0 0 0 0,1 0 0 0 0,1-1 32 0 0,1-1-1 0 0,-1 1 1 0 0,0-1-1 0 0,0 1 1 0 0,0-1-1 0 0,0 0 1 0 0,0 0-1 0 0,-1 0 0 0 0,1 0 1 0 0,0 0-1 0 0,-1 0 1 0 0,0-1-1 0 0,1 1 1 0 0,1-4-1 0 0,12-41 377 0 0,-8 24-55 0 0,5-15-6 0 0,-10 29-310 0 0,0 0 0 0 0,1 0 0 0 0,0 0 1 0 0,1 0-1 0 0,0 0 0 0 0,0 1 0 0 0,1 0 0 0 0,0-1 0 0 0,0 2 0 0 0,8-10 0 0 0,-13 17-63 0 0,1-1-1 0 0,0 1 1 0 0,-1-1-1 0 0,1 1 0 0 0,0-1 1 0 0,-1 1-1 0 0,1-1 1 0 0,0 1-1 0 0,0 0 1 0 0,-1-1-1 0 0,1 1 1 0 0,0 0-1 0 0,0 0 0 0 0,0 0 1 0 0,-1-1-1 0 0,1 1 1 0 0,0 0-1 0 0,0 0 1 0 0,0 0-1 0 0,0 0 0 0 0,0 0 1 0 0,-1 1-1 0 0,1-1 1 0 0,0 0-1 0 0,0 0 1 0 0,0 0-1 0 0,-1 1 1 0 0,1-1-1 0 0,1 1 0 0 0,17 23 559 0 0,-15-15-349 0 0,0 0 0 0 0,-1 1 1 0 0,0 0-1 0 0,2 12 0 0 0,-3-15-192 0 0,-1-1 0 0 0,1 0 0 0 0,0 0 0 0 0,0 1 0 0 0,1-1 0 0 0,0-1 0 0 0,0 1-1 0 0,6 8 1 0 0,-9-13-20 0 0,1 0 0 0 0,0 0-1 0 0,0 0 1 0 0,0 0 0 0 0,-1 0-1 0 0,1-1 1 0 0,0 1 0 0 0,0 0-1 0 0,0 0 1 0 0,0-1-1 0 0,1 1 1 0 0,-1-1 0 0 0,0 1-1 0 0,0-1 1 0 0,0 1 0 0 0,0-1-1 0 0,1 0 1 0 0,-1 1 0 0 0,0-1-1 0 0,2 0 1 0 0,-2 0-1 0 0,1-1 1 0 0,-1 0-1 0 0,1 1 1 0 0,0-1-1 0 0,-1 0 1 0 0,1 0-1 0 0,-1 1 0 0 0,0-1 1 0 0,1 0-1 0 0,-1 0 1 0 0,0-1-1 0 0,0 1 1 0 0,0 0-1 0 0,1 0 1 0 0,-1-1-1 0 0,0 1 0 0 0,-1 0 1 0 0,1-1-1 0 0,1-2 1 0 0,18-41-8 0 0,-18 39-60 0 0,-1 1 0 0 0,1-1 1 0 0,0 0-1 0 0,1 1 1 0 0,0-1-1 0 0,-1 1 1 0 0,2 0-1 0 0,-1 0 0 0 0,1 0 1 0 0,-1 1-1 0 0,1-1 1 0 0,0 1-1 0 0,1 0 0 0 0,8-7 1 0 0,-11 11 66 0 0,-1 0 1 0 0,1 0 0 0 0,0 0 0 0 0,-1 0-1 0 0,1 0 1 0 0,-1 0 0 0 0,1 1 0 0 0,-1-1-1 0 0,1 0 1 0 0,-1 1 0 0 0,1 0 0 0 0,-1-1-1 0 0,1 1 1 0 0,-1 0 0 0 0,0 0-1 0 0,1-1 1 0 0,-1 1 0 0 0,0 0 0 0 0,0 0-1 0 0,0 1 1 0 0,1-1 0 0 0,-1 0 0 0 0,0 0-1 0 0,-1 0 1 0 0,1 1 0 0 0,0-1 0 0 0,0 1-1 0 0,0-1 1 0 0,-1 0 0 0 0,1 3 0 0 0,20 47 517 0 0,-17-35-548 0 0,6 16 439 0 0,-10-32-533 0 0,0 1 0 0 0,0 0 0 0 0,1 0-1 0 0,-1-1 1 0 0,0 1 0 0 0,0 0 0 0 0,0 0 0 0 0,0 0-1 0 0,0-1 1 0 0,0 1 0 0 0,0 0 0 0 0,0 0 0 0 0,0 0-1 0 0,0-1 1 0 0,0 1 0 0 0,0 0 0 0 0,-1 0 0 0 0,1-1-1 0 0,0 1 1 0 0,0 0 0 0 0,-1 0 0 0 0,1-1 0 0 0,-1 1-1 0 0,0 0 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18T02:41:1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3100 0 0,'-4'65'10482'0'0,"-4"0"-6726"0"0,2-27-2677 0 0,-1 52 0 0 0,3-2-405 0 0,1-64-678 0 0,1-1 0 0 0,2 1 0 0 0,0 0 1 0 0,1-1-1 0 0,2 1 0 0 0,0-1 0 0 0,11 39 0 0 0,-14-61-13 0 0,1 1 0 0 0,-1 0 0 0 0,1-1-1 0 0,0 1 1 0 0,-1-1 0 0 0,1 1 0 0 0,0-1-1 0 0,0 1 1 0 0,0-1 0 0 0,0 0 0 0 0,1 1 0 0 0,-1-1-1 0 0,3 2 1 0 0,-4-3 1 0 0,0 0-1 0 0,1 0 1 0 0,-1 0-1 0 0,1 0 1 0 0,-1 0 0 0 0,1 0-1 0 0,-1 0 1 0 0,0 0-1 0 0,1 0 1 0 0,-1 0-1 0 0,1 0 1 0 0,-1 0-1 0 0,1 0 1 0 0,-1-1-1 0 0,0 1 1 0 0,1 0 0 0 0,-1 0-1 0 0,1 0 1 0 0,-1-1-1 0 0,0 1 1 0 0,1 0-1 0 0,-1-1 1 0 0,0 1-1 0 0,0 0 1 0 0,1-1 0 0 0,-1 1-1 0 0,0 0 1 0 0,0-1-1 0 0,1 1 1 0 0,-1-1-1 0 0,0 1 1 0 0,0-1-1 0 0,17-52-1132 0 0,-12 32 963 0 0,0 1-118 0 0,7-26-218 0 0,-11 45 524 0 0,-1 0 0 0 0,0 0 0 0 0,0 0 0 0 0,1 0 0 0 0,-1 0 0 0 0,0 1 1 0 0,1-1-1 0 0,-1 0 0 0 0,1 0 0 0 0,-1 1 0 0 0,1-1 0 0 0,-1 0 0 0 0,1 0 0 0 0,0 1 1 0 0,-1-1-1 0 0,1 1 0 0 0,0-1 0 0 0,-1 1 0 0 0,1-1 0 0 0,0 1 0 0 0,0-1 0 0 0,0 1 0 0 0,-1-1 1 0 0,1 1-1 0 0,0 0 0 0 0,0 0 0 0 0,0-1 0 0 0,0 1 0 0 0,0 0 0 0 0,0 0 0 0 0,0 0 1 0 0,-1 0-1 0 0,1 0 0 0 0,0 0 0 0 0,0 0 0 0 0,0 0 0 0 0,1 1 0 0 0,2 3 108 0 0,-1 1-1 0 0,0 0 1 0 0,0 0-1 0 0,-1 0 1 0 0,0 0-1 0 0,0 0 0 0 0,0 0 1 0 0,0 1-1 0 0,-1-1 1 0 0,0 1-1 0 0,1 6 1 0 0,-1-8-101 0 0,0 0-1 0 0,0 1 1 0 0,1-1 0 0 0,0 0 0 0 0,-1 0 0 0 0,1 0 0 0 0,1 0 0 0 0,-1 0 0 0 0,1-1-1 0 0,-1 1 1 0 0,1-1 0 0 0,0 0 0 0 0,4 4 0 0 0,-5-5-125 0 0,0-1 0 0 0,-1 0-1 0 0,1 1 1 0 0,1-1 0 0 0,-1 0 0 0 0,0 0 0 0 0,0 0-1 0 0,0 0 1 0 0,1 0 0 0 0,-1-1 0 0 0,3 1 0 0 0,-3-1-197 0 0,0 1 1 0 0,0-1-1 0 0,0-1 1 0 0,0 1-1 0 0,0 0 1 0 0,0 0 0 0 0,0-1-1 0 0,0 1 1 0 0,0-1-1 0 0,0 0 1 0 0,0 1-1 0 0,-1-1 1 0 0,1 0-1 0 0,0 0 1 0 0,1-2-1 0 0,2-2-4614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2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9265 0 0,'-4'2'657'0'0,"1"0"0"0"0,0 0 0 0 0,0 1 1 0 0,0-1-1 0 0,0 1 0 0 0,0 0 0 0 0,0-1 1 0 0,-3 7-1 0 0,-28 46 2340 0 0,31-47-2750 0 0,1 0-1 0 0,-1 0 1 0 0,1 0 0 0 0,1 1 0 0 0,-1-1-1 0 0,2 0 1 0 0,-1 1 0 0 0,1 8 0 0 0,0-15-245 0 0,0-1 1 0 0,0 1 0 0 0,0-1-1 0 0,0 0 1 0 0,0 1 0 0 0,0-1-1 0 0,0 1 1 0 0,0-1 0 0 0,1 0-1 0 0,-1 1 1 0 0,1-1 0 0 0,-1 0 0 0 0,1 1-1 0 0,-1-1 1 0 0,1 0 0 0 0,0 0-1 0 0,0 1 1 0 0,-1-1 0 0 0,1 0-1 0 0,0 0 1 0 0,0 0 0 0 0,0 0-1 0 0,0 0 1 0 0,0 0 0 0 0,1 0-1 0 0,-1-1 1 0 0,0 1 0 0 0,0 0-1 0 0,0-1 1 0 0,1 1 0 0 0,-1-1 0 0 0,0 1-1 0 0,1-1 1 0 0,-1 1 0 0 0,1-1-1 0 0,-1 0 1 0 0,0 0 0 0 0,1 0-1 0 0,-1 0 1 0 0,1 0 0 0 0,-1 0-1 0 0,0 0 1 0 0,1 0 0 0 0,-1 0-1 0 0,1-1 1 0 0,-1 1 0 0 0,0-1-1 0 0,1 1 1 0 0,-1-1 0 0 0,0 1 0 0 0,0-1-1 0 0,1 0 1 0 0,-1 0 0 0 0,0 1-1 0 0,1-2 1 0 0,4-2-81 0 0,-1 1 0 0 0,0 0-1 0 0,0-1 1 0 0,0 0 0 0 0,0 0 0 0 0,-1-1 0 0 0,0 1-1 0 0,0-1 1 0 0,0 0 0 0 0,0 0 0 0 0,-1 0 0 0 0,1-1 0 0 0,-2 1-1 0 0,4-9 1 0 0,-4 11 37 0 0,-1 0 0 0 0,0 0-1 0 0,0 0 1 0 0,-1 0 0 0 0,1-1-1 0 0,0 1 1 0 0,-1 0 0 0 0,0-1-1 0 0,0 1 1 0 0,0 0 0 0 0,0-1-1 0 0,-1 1 1 0 0,1 0-1 0 0,-1-1 1 0 0,0 1 0 0 0,0 0-1 0 0,0 0 1 0 0,0 0 0 0 0,-1 0-1 0 0,1 0 1 0 0,-1 0 0 0 0,0 0-1 0 0,1 0 1 0 0,-1 0 0 0 0,-1 1-1 0 0,1-1 1 0 0,-4-2 0 0 0,5 4-80 0 0,0 0 1 0 0,0 0 0 0 0,-1 1-1 0 0,1-1 1 0 0,0 0 0 0 0,-1 1-1 0 0,1-1 1 0 0,-1 1 0 0 0,1 0 0 0 0,-1-1-1 0 0,1 1 1 0 0,0 0 0 0 0,-1 0-1 0 0,1 0 1 0 0,-1 0 0 0 0,1 0-1 0 0,-1 0 1 0 0,1 1 0 0 0,-1-1-1 0 0,1 0 1 0 0,-1 1 0 0 0,1-1 0 0 0,0 1-1 0 0,-1-1 1 0 0,1 1 0 0 0,0 0-1 0 0,-1-1 1 0 0,1 1 0 0 0,0 0-1 0 0,0 0 1 0 0,0 0 0 0 0,0 0-1 0 0,0 0 1 0 0,0 0 0 0 0,0 0-1 0 0,0 1 1 0 0,0-1 0 0 0,0 0 0 0 0,0 3-1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3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1472 0 0,'0'-5'3341'0'0,"-1"4"-3112"0"0,1 0 0 0 0,0 0 0 0 0,0 0 0 0 0,0 0-1 0 0,0 0 1 0 0,0 0 0 0 0,0 0 0 0 0,0 0 0 0 0,0 0 0 0 0,0 0 0 0 0,0 0 0 0 0,1 0 0 0 0,-1 0 0 0 0,0 0 0 0 0,1 0 0 0 0,-1 1 0 0 0,0-1 0 0 0,1 0 0 0 0,-1 0 0 0 0,1 0-1 0 0,0 1 1 0 0,-1-1 0 0 0,1 0 0 0 0,0 0 0 0 0,-1 1 0 0 0,1-1 0 0 0,1 0 0 0 0,0 5 370 0 0,0 0 0 0 0,-1 0 0 0 0,0 0 1 0 0,1 0-1 0 0,-1 0 0 0 0,-1 0 0 0 0,1 1 0 0 0,0 7 0 0 0,0-5 16 0 0,7 60 1866 0 0,-1-14-1346 0 0,17 69-1 0 0,-11-89-909 0 0,-5-13-521 0 0,-7-16-982 0 0,-33-40-13857 0 0,22 26 10003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30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3132 0 0,'11'6'10723'0'0,"22"3"-8043"0"0,-27-7-1683 0 0,9 1-656 0 0,0 0 0 0 0,0 0 1 0 0,1-1-1 0 0,-1-1 0 0 0,1-1 0 0 0,0 0 0 0 0,-1-1 0 0 0,1-1 0 0 0,23-6 0 0 0,-37 8-524 0 0,-1 0-1 0 0,0-1 1 0 0,1 1-1 0 0,-1-1 1 0 0,0 1-1 0 0,0-1 1 0 0,1 0-1 0 0,-1 0 1 0 0,0 1-1 0 0,0-1 1 0 0,0 0-1 0 0,0 0 1 0 0,0 0-1 0 0,0 0 1 0 0,0 0-1 0 0,0 0 1 0 0,0-1-1 0 0,0 1 1 0 0,-1 0-1 0 0,1 0 1 0 0,-1-1-1 0 0,1 1 1 0 0,-1 0-1 0 0,1-2 1 0 0,1-8-5076 0 0,-2-2-3430 0 0,0 11 7004 0 0,0 0 962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3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15 175 3360 0 0,'4'10'7034'0'0,"2"10"-3492"0"0,-4 26 1001 0 0,7 23-2865 0 0,-9-67-1724 0 0,1 1 0 0 0,-1-1 0 0 0,1 1 0 0 0,-1-1 0 0 0,1 0 0 0 0,0 1 0 0 0,0-1 0 0 0,0 0 0 0 0,1 1 0 0 0,-1-1 0 0 0,0 0 0 0 0,1 0 0 0 0,-1 0 0 0 0,1 0 0 0 0,0-1 0 0 0,0 1 0 0 0,2 2 0 0 0,-3-5-161 0 0,-1 1 0 0 0,1-1 0 0 0,-1 0 0 0 0,1 1 0 0 0,-1-1 0 0 0,1 1 0 0 0,-1-1 0 0 0,1 0 0 0 0,-1 0 1 0 0,0 1-1 0 0,0-1 0 0 0,1 0 0 0 0,-1 1 0 0 0,0-1 0 0 0,0 0 0 0 0,0 0 0 0 0,0 0 0 0 0,0 1 0 0 0,0-1 0 0 0,0 0 0 0 0,0 0 0 0 0,0 0 0 0 0,0-25-8161 0 0,0 22 5497 0 0,0-5-459 0 0</inkml:trace>
  <inkml:trace contextRef="#ctx0" brushRef="#br0" timeOffset="1">0 13 8053 0 0,'0'-8'5140'0'0,"0"6"-3576"0"0,0 0-184 0 0,0 4-1372 0 0,0 0 44 0 0,0 0-44 0 0,0 4-8 0 0,0-3-4 0 0,0 3-60 0 0,5 0-472 0 0,0 1-664 0 0,-5 1-1096 0 0,5 1-2244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3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7 928 0 0,'-9'15'14099'0'0,"6"13"-10378"0"0,6 24-2958 0 0,-2-48-737 0 0,0 0 0 0 0,1 0 0 0 0,-1 0 0 0 0,1 0 0 0 0,0 0 0 0 0,0 0 0 0 0,0 0 0 0 0,0-1 0 0 0,1 1 0 0 0,0-1 0 0 0,-1 1 0 0 0,1-1 0 0 0,1 0 0 0 0,-1 0 0 0 0,0 0 0 0 0,1-1 0 0 0,-1 1 0 0 0,1-1 1 0 0,0 0-1 0 0,0 0 0 0 0,0 0 0 0 0,0 0 0 0 0,0-1 0 0 0,0 0 0 0 0,0 0 0 0 0,8 1 0 0 0,-8-1-68 0 0,0 0 1 0 0,0-1-1 0 0,0 0 1 0 0,0 0-1 0 0,1 0 1 0 0,-1 0-1 0 0,0-1 1 0 0,0 1-1 0 0,0-1 1 0 0,0 0-1 0 0,0 0 1 0 0,0-1-1 0 0,0 1 0 0 0,0-1 1 0 0,0 0-1 0 0,-1 0 1 0 0,1 0-1 0 0,-1-1 1 0 0,1 1-1 0 0,-1-1 1 0 0,0 0-1 0 0,0 0 1 0 0,0 0-1 0 0,0 0 1 0 0,-1 0-1 0 0,1-1 1 0 0,-1 1-1 0 0,3-5 1 0 0,-4 4 10 0 0,0 1 0 0 0,0 0 0 0 0,0 0 0 0 0,0-1 1 0 0,-1 1-1 0 0,0 0 0 0 0,1-1 0 0 0,-1 1 0 0 0,0 0 1 0 0,0-1-1 0 0,-1 1 0 0 0,1 0 0 0 0,-1-1 0 0 0,0 1 0 0 0,0 0 1 0 0,0 0-1 0 0,0 0 0 0 0,0-1 0 0 0,-1 1 0 0 0,1 0 1 0 0,-1 1-1 0 0,0-1 0 0 0,0 0 0 0 0,0 0 0 0 0,0 1 0 0 0,0-1 1 0 0,-1 1-1 0 0,1 0 0 0 0,-1 0 0 0 0,0 0 0 0 0,-5-4 1 0 0,3 2 82 0 0,-1 1 0 0 0,0 0 0 0 0,0-1 1 0 0,0 2-1 0 0,0-1 0 0 0,0 1 1 0 0,0 0-1 0 0,-1 0 0 0 0,1 0 1 0 0,-1 1-1 0 0,0 0 0 0 0,1 1 0 0 0,-1-1 1 0 0,0 1-1 0 0,-8 1 0 0 0,14 0-37 0 0,-1-1-1 0 0,0 1 0 0 0,1 0 0 0 0,-1-1 0 0 0,1 1 0 0 0,-1 0 1 0 0,1 0-1 0 0,0 0 0 0 0,-1 0 0 0 0,1 0 0 0 0,0 0 0 0 0,0 1 1 0 0,0-1-1 0 0,0 0 0 0 0,-2 3 0 0 0,-1 9-1928 0 0,10-2-4827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3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66 940 0 0,'2'6'11917'0'0,"7"22"-8312"0"0,-1 1-2158 0 0,-7-23-1343 0 0,0 0 0 0 0,1-1 0 0 0,-1 1 0 0 0,1 0 0 0 0,0-1 1 0 0,1 1-1 0 0,-1-1 0 0 0,5 5 0 0 0,-7-9 522 0 0,5-40-154 0 0,-3 31-397 0 0,2-9-10 0 0,1 0-1 0 0,0 1 1 0 0,13-25-1 0 0,-17 38-10 0 0,0 0 1 0 0,1 0-1 0 0,-1 0 0 0 0,1 1 0 0 0,0-1 1 0 0,0 1-1 0 0,0-1 0 0 0,0 1 0 0 0,0-1 1 0 0,1 1-1 0 0,-1 0 0 0 0,1 0 0 0 0,0 0 0 0 0,-1 1 1 0 0,1-1-1 0 0,0 1 0 0 0,0-1 0 0 0,0 1 1 0 0,0 0-1 0 0,0 0 0 0 0,0 0 0 0 0,0 0 0 0 0,0 1 1 0 0,1 0-1 0 0,-1-1 0 0 0,5 1 0 0 0,-6 1-1 0 0,0-1-1 0 0,1 1 0 0 0,-1 0 0 0 0,0 0 0 0 0,1 0 1 0 0,-1 0-1 0 0,0 1 0 0 0,0-1 0 0 0,0 0 1 0 0,0 1-1 0 0,0-1 0 0 0,0 1 0 0 0,0 0 0 0 0,-1 0 1 0 0,1 0-1 0 0,0 0 0 0 0,-1 0 0 0 0,3 4 1 0 0,21 51 511 0 0,-10-24-380 0 0,-10-22-176 0 0,24 34 86 0 0,-27-43-114 0 0,0 0 1 0 0,-1 0 0 0 0,1 0-1 0 0,0-1 1 0 0,0 1 0 0 0,0 0-1 0 0,0-1 1 0 0,1 0 0 0 0,-1 1-1 0 0,0-1 1 0 0,0 0 0 0 0,1 0-1 0 0,-1-1 1 0 0,1 1 0 0 0,-1 0-1 0 0,1-1 1 0 0,-1 1-1 0 0,4-1 1 0 0,-6 0-48 0 0,1 0 0 0 0,-1 0-1 0 0,1 0 1 0 0,0 0 0 0 0,-1 0-1 0 0,1 0 1 0 0,-1 0 0 0 0,1-1 0 0 0,-1 1-1 0 0,1 0 1 0 0,-1 0 0 0 0,1-1 0 0 0,-1 1-1 0 0,0 0 1 0 0,1 0 0 0 0,-1-1-1 0 0,1 1 1 0 0,-1 0 0 0 0,0-1 0 0 0,1 1-1 0 0,-1-1 1 0 0,0 1 0 0 0,1-1 0 0 0,-1 1-1 0 0,0 0 1 0 0,0-1 0 0 0,1 1-1 0 0,-1-1 1 0 0,0 1 0 0 0,0-1 0 0 0,0 1-1 0 0,0-1 1 0 0,1 1 0 0 0,-1-1 0 0 0,0 0-1 0 0,0 1 1 0 0,0-1 0 0 0,0 1-1 0 0,0-1 1 0 0,-1 1 0 0 0,1-1 0 0 0,0 1-1 0 0,0-1 1 0 0,0 0 0 0 0,-10-27-5204 0 0,8 22 1224 0 0,-2-3-1872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29:3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18726 0 0,'5'2'4296'0'0,"-5"1"-2472"0"0,0 1-1344 0 0,0 2-480 0 0,0 3-348 0 0,0-3-668 0 0,5 0-432 0 0,-5-1-1048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1T22:30:56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24575,'0'0'-8191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14.0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25 336 272 0 0,'0'0'14369'0'0,"-1"38"-12204"0"0,-9 34 83 0 0,-4 110 341 0 0,24-229-2668 0 0,5-327-2131 0 0,-17 340 2211 0 0,1 27 0 0 0,0 0 0 0 0,1 0 0 0 0,0 0 0 0 0,0 0 0 0 0,1 0 0 0 0,1-11 0 0 0,1 9-2 0 0,-1 0 0 0 0,2 0 0 0 0,-1 0 0 0 0,1 0 0 0 0,0 0 0 0 0,1 1 0 0 0,10-15-1 0 0,-13 21-6 0 0,0 0 1 0 0,0-1-1 0 0,0 1 0 0 0,1 0 0 0 0,-1 0 0 0 0,0 1 0 0 0,1-1 0 0 0,-1 0 0 0 0,1 1 0 0 0,0 0 0 0 0,-1-1 0 0 0,1 1 0 0 0,0 0 0 0 0,0 0 0 0 0,0 1 0 0 0,0-1 0 0 0,0 1 0 0 0,0-1 0 0 0,0 1 0 0 0,0 0 0 0 0,0 0 0 0 0,0 0 0 0 0,0 0 0 0 0,0 1 0 0 0,0-1 0 0 0,0 1 0 0 0,0 0 0 0 0,-1 0 0 0 0,6 2 0 0 0,-3 0-3 0 0,0 0 0 0 0,0 0 0 0 0,0 1 0 0 0,-1-1 0 0 0,0 1 0 0 0,0 0 0 0 0,0 1 0 0 0,0-1-1 0 0,0 0 1 0 0,-1 1 0 0 0,0 0 0 0 0,0 0 0 0 0,0 0 0 0 0,-1 0 0 0 0,1 0 0 0 0,-1 1 0 0 0,-1-1-1 0 0,1 1 1 0 0,-1-1 0 0 0,0 1 0 0 0,0 0 0 0 0,0-1 0 0 0,-1 1 0 0 0,0 6 0 0 0,0 1 89 0 0,0 1-1 0 0,-1-1 1 0 0,0 0 0 0 0,-1 0 0 0 0,-1 1 0 0 0,0-1 0 0 0,0 0 0 0 0,-2-1 0 0 0,-7 17 0 0 0,9-22-35 0 0,0-1 0 0 0,-1 0 1 0 0,0 1-1 0 0,0-2 0 0 0,-1 1 0 0 0,1 0 1 0 0,-1-1-1 0 0,-8 7 0 0 0,11-11-34 0 0,0 0 0 0 0,0 0 0 0 0,0 0 0 0 0,0 0 0 0 0,0 0-1 0 0,0 0 1 0 0,0-1 0 0 0,0 1 0 0 0,-1-1 0 0 0,1 0 0 0 0,0 1 0 0 0,0-1 0 0 0,-1 0-1 0 0,1 0 1 0 0,0 0 0 0 0,0 0 0 0 0,-1-1 0 0 0,1 1 0 0 0,0-1 0 0 0,0 1 0 0 0,0-1-1 0 0,0 0 1 0 0,-1 0 0 0 0,1 0 0 0 0,0 0 0 0 0,1 0 0 0 0,-1 0 0 0 0,0-1 0 0 0,0 1-1 0 0,0-1 1 0 0,-2-2 0 0 0,-9-4-1936 0 0,12 8 1347 0 0,0 0-1 0 0,0 0 1 0 0,0 0-1 0 0,0 0 1 0 0,-1 0-1 0 0,1 0 0 0 0,0 0 1 0 0,0 1-1 0 0,0-1 1 0 0,0 0-1 0 0,0 1 0 0 0,0-1 1 0 0,0 0-1 0 0,0 1 1 0 0,1-1-1 0 0,-1 1 0 0 0,0-1 1 0 0,0 1-1 0 0,0 0 1 0 0,0-1-1 0 0,1 1 0 0 0,-1 0 1 0 0,0 0-1 0 0,1 0 1 0 0,-1-1-1 0 0,0 1 1 0 0,1 0-1 0 0,-1 0 0 0 0,0 2 1 0 0,0 0 55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01T22:33:17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19 484 0 0,'2'-7'11157'0'0,"1"-5"-5078"0"0,-3 23-5438 0 0,-1 5-212 0 0,1 0 1 0 0,1 0-1 0 0,0 0 0 0 0,1-1 1 0 0,0 1-1 0 0,1 0 0 0 0,1-1 0 0 0,9 22 1 0 0,-13-36-428 0 0,0-1 0 0 0,1 1 0 0 0,-1 0 0 0 0,0-1 0 0 0,1 1 0 0 0,-1 0 0 0 0,0 0 0 0 0,0-1 0 0 0,0 1 0 0 0,0 0 0 0 0,1 0 0 0 0,-1 0 0 0 0,0-1 0 0 0,-1 1 0 0 0,1 0 0 0 0,0 0 0 0 0,0-1 0 0 0,0 1 0 0 0,0 0 0 0 0,0 0 0 0 0,-1-1 0 0 0,1 1 0 0 0,0 0 1 0 0,-1-1-1 0 0,1 1 0 0 0,-1 1 0 0 0,-3 7-219 0 0,14-28-14261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030D-9916-2DB8-29AF-D114B6DC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16735"/>
            <a:ext cx="2743200" cy="365125"/>
          </a:xfrm>
        </p:spPr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755F-8747-72E7-5DB6-B7DC75F3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085B9-D6A0-062F-6D05-4EFEC4738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AC4E-855D-CFF4-CB7B-646AB962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B3F5-6D1E-072E-7F50-7A72C0B9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9E70D-C57E-8C04-C4EB-D778FEF3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A7E0C-729A-BBF6-F74E-F91B7E333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BF9C4-699F-DD5A-A02C-F50328AC7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44087-E08B-8229-D058-1C1B6092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DB6C6-8863-F89B-631D-76515331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985B-17AC-F83B-2DAF-69464CEE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AB67-13FE-1922-2FEA-2CD763A1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68AC-41E8-418F-D75C-B60F1136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AB87-2285-D7D7-0FAA-E7B1295B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F4D1B-5399-0AC5-1DC7-FD346047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251BE-E85A-9F26-FABE-1CDE9D6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079F-371F-7887-EDF7-3DDF9332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E1DBD-92CC-D79B-C590-91DEE7C5B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E251-E2FF-51EA-223C-AA145E97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E1BC-F90F-B475-CD16-E50B92A6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38E6-9F57-41E3-F16A-430E0946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6BE9-7E22-4974-B365-2D56D934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E616E-820D-7D96-D3EE-9F6C344E5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44D43-1999-2609-5960-AE9B40F93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F488-FB44-ED6E-8B72-69FE657E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CF168-3B3F-2B6A-9DD1-EBE82667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E6A8A-FE7E-31F7-144D-64B72CDE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53BD-5446-B436-0946-6E906E94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4F6F8-EFE3-D6FA-8B64-0BD2141E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C937D-9C64-9FE6-1796-0BDEA089C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D6698-6C4B-896E-EBB8-A1C5CED11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837826-EE43-78BD-4F0F-EC826B328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59416-F9BA-8623-8098-2E71FDE7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7C458-04FF-AD37-0829-AD0B0A33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7905D-0465-8CDD-27FF-0FD8EC14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F7AF-9F03-630C-DA1E-63B83F52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6E42B-F630-7467-AF22-332D22BD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7A6D5-1AE9-EE6E-A121-9ECB2EC5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552E1-599B-B31C-6A44-8689192C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310A6-4947-5B31-11E3-9EBC6DAB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54111-8625-370A-5763-3206D925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B090-60BA-C555-E173-25CCC6B3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1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999A-A843-E969-CDA8-BA66E2FA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903A8-5E26-1946-985E-D57366D8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C3939-3859-1BBF-2D33-C4AD21AC9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488B2-E26F-8B8E-B403-D90B60EF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20AF3-8CCA-F938-7061-E5517B2C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8C08D-ADB9-1A59-3FC9-B4818538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D84A-6810-D89C-DB72-6DCE2732E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004AB-F334-CCED-9005-20C53D381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A4C75-2D90-7115-3CA6-3F242A95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70B3C-E8AF-3F2C-9044-BFDD25E3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BA01A-7A1B-12E9-1B3F-7F49072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D93B-A85F-A1A0-855D-D207B1F3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26B18-5FEA-E798-359C-3318C2F0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DF78-05DF-9088-1369-F6B300ACC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3BE34-3016-BBB8-4782-FEB9D699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64A807-69E4-4AA3-91C1-A07FB3B1BB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547B-1194-5B32-22CA-E65773960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EE795-1FA2-B47F-3EF2-3FB58ECE6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40056-7793-4B7E-AB69-B7E8F045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1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customXml" Target="../ink/ink12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5" Type="http://schemas.openxmlformats.org/officeDocument/2006/relationships/customXml" Target="../ink/ink14.xml"/><Relationship Id="rId4" Type="http://schemas.openxmlformats.org/officeDocument/2006/relationships/image" Target="../media/image14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customXml" Target="../ink/ink2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9" Type="http://schemas.openxmlformats.org/officeDocument/2006/relationships/image" Target="../media/image46.png"/><Relationship Id="rId21" Type="http://schemas.openxmlformats.org/officeDocument/2006/relationships/image" Target="../media/image37.png"/><Relationship Id="rId34" Type="http://schemas.openxmlformats.org/officeDocument/2006/relationships/customXml" Target="../ink/ink42.xml"/><Relationship Id="rId42" Type="http://schemas.openxmlformats.org/officeDocument/2006/relationships/customXml" Target="../ink/ink46.xml"/><Relationship Id="rId47" Type="http://schemas.openxmlformats.org/officeDocument/2006/relationships/image" Target="../media/image50.png"/><Relationship Id="rId50" Type="http://schemas.openxmlformats.org/officeDocument/2006/relationships/customXml" Target="../ink/ink50.xml"/><Relationship Id="rId55" Type="http://schemas.openxmlformats.org/officeDocument/2006/relationships/image" Target="../media/image54.png"/><Relationship Id="rId63" Type="http://schemas.openxmlformats.org/officeDocument/2006/relationships/image" Target="../media/image58.png"/><Relationship Id="rId68" Type="http://schemas.openxmlformats.org/officeDocument/2006/relationships/customXml" Target="../ink/ink59.xml"/><Relationship Id="rId76" Type="http://schemas.openxmlformats.org/officeDocument/2006/relationships/customXml" Target="../ink/ink63.xml"/><Relationship Id="rId84" Type="http://schemas.openxmlformats.org/officeDocument/2006/relationships/customXml" Target="../ink/ink67.xml"/><Relationship Id="rId89" Type="http://schemas.openxmlformats.org/officeDocument/2006/relationships/image" Target="../media/image71.png"/><Relationship Id="rId7" Type="http://schemas.openxmlformats.org/officeDocument/2006/relationships/image" Target="../media/image30.png"/><Relationship Id="rId71" Type="http://schemas.openxmlformats.org/officeDocument/2006/relationships/image" Target="../media/image62.png"/><Relationship Id="rId92" Type="http://schemas.openxmlformats.org/officeDocument/2006/relationships/customXml" Target="../ink/ink71.xml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9" Type="http://schemas.openxmlformats.org/officeDocument/2006/relationships/image" Target="../media/image41.png"/><Relationship Id="rId11" Type="http://schemas.openxmlformats.org/officeDocument/2006/relationships/image" Target="../media/image32.png"/><Relationship Id="rId24" Type="http://schemas.openxmlformats.org/officeDocument/2006/relationships/customXml" Target="../ink/ink37.xml"/><Relationship Id="rId32" Type="http://schemas.openxmlformats.org/officeDocument/2006/relationships/customXml" Target="../ink/ink41.xml"/><Relationship Id="rId37" Type="http://schemas.openxmlformats.org/officeDocument/2006/relationships/image" Target="../media/image45.png"/><Relationship Id="rId40" Type="http://schemas.openxmlformats.org/officeDocument/2006/relationships/customXml" Target="../ink/ink45.xml"/><Relationship Id="rId45" Type="http://schemas.openxmlformats.org/officeDocument/2006/relationships/image" Target="../media/image49.png"/><Relationship Id="rId53" Type="http://schemas.openxmlformats.org/officeDocument/2006/relationships/image" Target="../media/image53.png"/><Relationship Id="rId58" Type="http://schemas.openxmlformats.org/officeDocument/2006/relationships/customXml" Target="../ink/ink54.xml"/><Relationship Id="rId66" Type="http://schemas.openxmlformats.org/officeDocument/2006/relationships/customXml" Target="../ink/ink58.xml"/><Relationship Id="rId74" Type="http://schemas.openxmlformats.org/officeDocument/2006/relationships/customXml" Target="../ink/ink62.xml"/><Relationship Id="rId79" Type="http://schemas.openxmlformats.org/officeDocument/2006/relationships/image" Target="../media/image66.png"/><Relationship Id="rId87" Type="http://schemas.openxmlformats.org/officeDocument/2006/relationships/image" Target="../media/image70.png"/><Relationship Id="rId5" Type="http://schemas.openxmlformats.org/officeDocument/2006/relationships/image" Target="../media/image29.png"/><Relationship Id="rId61" Type="http://schemas.openxmlformats.org/officeDocument/2006/relationships/image" Target="../media/image57.png"/><Relationship Id="rId82" Type="http://schemas.openxmlformats.org/officeDocument/2006/relationships/customXml" Target="../ink/ink66.xml"/><Relationship Id="rId90" Type="http://schemas.openxmlformats.org/officeDocument/2006/relationships/customXml" Target="../ink/ink70.xml"/><Relationship Id="rId19" Type="http://schemas.openxmlformats.org/officeDocument/2006/relationships/image" Target="../media/image36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40.png"/><Relationship Id="rId30" Type="http://schemas.openxmlformats.org/officeDocument/2006/relationships/customXml" Target="../ink/ink40.xml"/><Relationship Id="rId35" Type="http://schemas.openxmlformats.org/officeDocument/2006/relationships/image" Target="../media/image44.png"/><Relationship Id="rId43" Type="http://schemas.openxmlformats.org/officeDocument/2006/relationships/image" Target="../media/image48.png"/><Relationship Id="rId48" Type="http://schemas.openxmlformats.org/officeDocument/2006/relationships/customXml" Target="../ink/ink49.xml"/><Relationship Id="rId56" Type="http://schemas.openxmlformats.org/officeDocument/2006/relationships/customXml" Target="../ink/ink53.xml"/><Relationship Id="rId64" Type="http://schemas.openxmlformats.org/officeDocument/2006/relationships/customXml" Target="../ink/ink57.xml"/><Relationship Id="rId69" Type="http://schemas.openxmlformats.org/officeDocument/2006/relationships/image" Target="../media/image61.png"/><Relationship Id="rId77" Type="http://schemas.openxmlformats.org/officeDocument/2006/relationships/image" Target="../media/image65.png"/><Relationship Id="rId8" Type="http://schemas.openxmlformats.org/officeDocument/2006/relationships/customXml" Target="../ink/ink29.xml"/><Relationship Id="rId51" Type="http://schemas.openxmlformats.org/officeDocument/2006/relationships/image" Target="../media/image52.png"/><Relationship Id="rId72" Type="http://schemas.openxmlformats.org/officeDocument/2006/relationships/customXml" Target="../ink/ink61.xml"/><Relationship Id="rId80" Type="http://schemas.openxmlformats.org/officeDocument/2006/relationships/customXml" Target="../ink/ink65.xml"/><Relationship Id="rId85" Type="http://schemas.openxmlformats.org/officeDocument/2006/relationships/image" Target="../media/image69.png"/><Relationship Id="rId93" Type="http://schemas.openxmlformats.org/officeDocument/2006/relationships/image" Target="../media/image73.png"/><Relationship Id="rId3" Type="http://schemas.openxmlformats.org/officeDocument/2006/relationships/image" Target="../media/image28.png"/><Relationship Id="rId12" Type="http://schemas.openxmlformats.org/officeDocument/2006/relationships/customXml" Target="../ink/ink31.xml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3.png"/><Relationship Id="rId38" Type="http://schemas.openxmlformats.org/officeDocument/2006/relationships/customXml" Target="../ink/ink44.xml"/><Relationship Id="rId46" Type="http://schemas.openxmlformats.org/officeDocument/2006/relationships/customXml" Target="../ink/ink48.xml"/><Relationship Id="rId59" Type="http://schemas.openxmlformats.org/officeDocument/2006/relationships/image" Target="../media/image56.png"/><Relationship Id="rId67" Type="http://schemas.openxmlformats.org/officeDocument/2006/relationships/image" Target="../media/image60.png"/><Relationship Id="rId20" Type="http://schemas.openxmlformats.org/officeDocument/2006/relationships/customXml" Target="../ink/ink35.xml"/><Relationship Id="rId41" Type="http://schemas.openxmlformats.org/officeDocument/2006/relationships/image" Target="../media/image47.png"/><Relationship Id="rId54" Type="http://schemas.openxmlformats.org/officeDocument/2006/relationships/customXml" Target="../ink/ink52.xml"/><Relationship Id="rId62" Type="http://schemas.openxmlformats.org/officeDocument/2006/relationships/customXml" Target="../ink/ink56.xml"/><Relationship Id="rId70" Type="http://schemas.openxmlformats.org/officeDocument/2006/relationships/customXml" Target="../ink/ink60.xml"/><Relationship Id="rId75" Type="http://schemas.openxmlformats.org/officeDocument/2006/relationships/image" Target="../media/image64.png"/><Relationship Id="rId83" Type="http://schemas.openxmlformats.org/officeDocument/2006/relationships/image" Target="../media/image68.png"/><Relationship Id="rId88" Type="http://schemas.openxmlformats.org/officeDocument/2006/relationships/customXml" Target="../ink/ink69.xml"/><Relationship Id="rId91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5" Type="http://schemas.openxmlformats.org/officeDocument/2006/relationships/image" Target="../media/image34.png"/><Relationship Id="rId23" Type="http://schemas.openxmlformats.org/officeDocument/2006/relationships/image" Target="../media/image38.png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51.png"/><Relationship Id="rId57" Type="http://schemas.openxmlformats.org/officeDocument/2006/relationships/image" Target="../media/image55.png"/><Relationship Id="rId10" Type="http://schemas.openxmlformats.org/officeDocument/2006/relationships/customXml" Target="../ink/ink30.xml"/><Relationship Id="rId31" Type="http://schemas.openxmlformats.org/officeDocument/2006/relationships/image" Target="../media/image42.png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60" Type="http://schemas.openxmlformats.org/officeDocument/2006/relationships/customXml" Target="../ink/ink55.xml"/><Relationship Id="rId65" Type="http://schemas.openxmlformats.org/officeDocument/2006/relationships/image" Target="../media/image59.png"/><Relationship Id="rId73" Type="http://schemas.openxmlformats.org/officeDocument/2006/relationships/image" Target="../media/image63.png"/><Relationship Id="rId78" Type="http://schemas.openxmlformats.org/officeDocument/2006/relationships/customXml" Target="../ink/ink64.xml"/><Relationship Id="rId81" Type="http://schemas.openxmlformats.org/officeDocument/2006/relationships/image" Target="../media/image67.png"/><Relationship Id="rId86" Type="http://schemas.openxmlformats.org/officeDocument/2006/relationships/customXml" Target="../ink/ink68.xml"/><Relationship Id="rId4" Type="http://schemas.openxmlformats.org/officeDocument/2006/relationships/customXml" Target="../ink/ink27.xm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4.xml"/><Relationship Id="rId117" Type="http://schemas.openxmlformats.org/officeDocument/2006/relationships/image" Target="../media/image130.png"/><Relationship Id="rId21" Type="http://schemas.openxmlformats.org/officeDocument/2006/relationships/image" Target="../media/image82.png"/><Relationship Id="rId42" Type="http://schemas.openxmlformats.org/officeDocument/2006/relationships/customXml" Target="../ink/ink92.xml"/><Relationship Id="rId47" Type="http://schemas.openxmlformats.org/officeDocument/2006/relationships/image" Target="../media/image95.png"/><Relationship Id="rId63" Type="http://schemas.openxmlformats.org/officeDocument/2006/relationships/image" Target="../media/image103.png"/><Relationship Id="rId68" Type="http://schemas.openxmlformats.org/officeDocument/2006/relationships/customXml" Target="../ink/ink105.xml"/><Relationship Id="rId84" Type="http://schemas.openxmlformats.org/officeDocument/2006/relationships/customXml" Target="../ink/ink113.xml"/><Relationship Id="rId89" Type="http://schemas.openxmlformats.org/officeDocument/2006/relationships/image" Target="../media/image116.png"/><Relationship Id="rId112" Type="http://schemas.openxmlformats.org/officeDocument/2006/relationships/customXml" Target="../ink/ink127.xml"/><Relationship Id="rId16" Type="http://schemas.openxmlformats.org/officeDocument/2006/relationships/customXml" Target="../ink/ink79.xml"/><Relationship Id="rId107" Type="http://schemas.openxmlformats.org/officeDocument/2006/relationships/image" Target="../media/image125.png"/><Relationship Id="rId11" Type="http://schemas.openxmlformats.org/officeDocument/2006/relationships/image" Target="../media/image77.png"/><Relationship Id="rId32" Type="http://schemas.openxmlformats.org/officeDocument/2006/relationships/customXml" Target="../ink/ink87.xml"/><Relationship Id="rId37" Type="http://schemas.openxmlformats.org/officeDocument/2006/relationships/image" Target="../media/image90.png"/><Relationship Id="rId53" Type="http://schemas.openxmlformats.org/officeDocument/2006/relationships/image" Target="../media/image98.png"/><Relationship Id="rId58" Type="http://schemas.openxmlformats.org/officeDocument/2006/relationships/customXml" Target="../ink/ink100.xml"/><Relationship Id="rId74" Type="http://schemas.openxmlformats.org/officeDocument/2006/relationships/customXml" Target="../ink/ink108.xml"/><Relationship Id="rId79" Type="http://schemas.openxmlformats.org/officeDocument/2006/relationships/image" Target="../media/image111.png"/><Relationship Id="rId102" Type="http://schemas.openxmlformats.org/officeDocument/2006/relationships/customXml" Target="../ink/ink122.xml"/><Relationship Id="rId123" Type="http://schemas.openxmlformats.org/officeDocument/2006/relationships/image" Target="../media/image133.png"/><Relationship Id="rId5" Type="http://schemas.openxmlformats.org/officeDocument/2006/relationships/image" Target="../media/image74.png"/><Relationship Id="rId90" Type="http://schemas.openxmlformats.org/officeDocument/2006/relationships/customXml" Target="../ink/ink116.xml"/><Relationship Id="rId95" Type="http://schemas.openxmlformats.org/officeDocument/2006/relationships/image" Target="../media/image119.png"/><Relationship Id="rId19" Type="http://schemas.openxmlformats.org/officeDocument/2006/relationships/image" Target="../media/image81.png"/><Relationship Id="rId14" Type="http://schemas.openxmlformats.org/officeDocument/2006/relationships/customXml" Target="../ink/ink78.xml"/><Relationship Id="rId22" Type="http://schemas.openxmlformats.org/officeDocument/2006/relationships/customXml" Target="../ink/ink82.xml"/><Relationship Id="rId27" Type="http://schemas.openxmlformats.org/officeDocument/2006/relationships/image" Target="../media/image85.png"/><Relationship Id="rId30" Type="http://schemas.openxmlformats.org/officeDocument/2006/relationships/customXml" Target="../ink/ink86.xml"/><Relationship Id="rId35" Type="http://schemas.openxmlformats.org/officeDocument/2006/relationships/image" Target="../media/image89.png"/><Relationship Id="rId43" Type="http://schemas.openxmlformats.org/officeDocument/2006/relationships/image" Target="../media/image93.png"/><Relationship Id="rId48" Type="http://schemas.openxmlformats.org/officeDocument/2006/relationships/customXml" Target="../ink/ink95.xml"/><Relationship Id="rId56" Type="http://schemas.openxmlformats.org/officeDocument/2006/relationships/customXml" Target="../ink/ink99.xml"/><Relationship Id="rId64" Type="http://schemas.openxmlformats.org/officeDocument/2006/relationships/customXml" Target="../ink/ink103.xml"/><Relationship Id="rId69" Type="http://schemas.openxmlformats.org/officeDocument/2006/relationships/image" Target="../media/image106.png"/><Relationship Id="rId77" Type="http://schemas.openxmlformats.org/officeDocument/2006/relationships/image" Target="../media/image110.png"/><Relationship Id="rId100" Type="http://schemas.openxmlformats.org/officeDocument/2006/relationships/customXml" Target="../ink/ink121.xml"/><Relationship Id="rId105" Type="http://schemas.openxmlformats.org/officeDocument/2006/relationships/image" Target="../media/image124.png"/><Relationship Id="rId113" Type="http://schemas.openxmlformats.org/officeDocument/2006/relationships/image" Target="../media/image128.png"/><Relationship Id="rId118" Type="http://schemas.openxmlformats.org/officeDocument/2006/relationships/customXml" Target="../ink/ink130.xml"/><Relationship Id="rId126" Type="http://schemas.openxmlformats.org/officeDocument/2006/relationships/customXml" Target="../ink/ink134.xml"/><Relationship Id="rId8" Type="http://schemas.openxmlformats.org/officeDocument/2006/relationships/customXml" Target="../ink/ink75.xml"/><Relationship Id="rId51" Type="http://schemas.openxmlformats.org/officeDocument/2006/relationships/image" Target="../media/image97.png"/><Relationship Id="rId72" Type="http://schemas.openxmlformats.org/officeDocument/2006/relationships/customXml" Target="../ink/ink107.xml"/><Relationship Id="rId80" Type="http://schemas.openxmlformats.org/officeDocument/2006/relationships/customXml" Target="../ink/ink111.xml"/><Relationship Id="rId85" Type="http://schemas.openxmlformats.org/officeDocument/2006/relationships/image" Target="../media/image114.png"/><Relationship Id="rId93" Type="http://schemas.openxmlformats.org/officeDocument/2006/relationships/image" Target="../media/image118.png"/><Relationship Id="rId98" Type="http://schemas.openxmlformats.org/officeDocument/2006/relationships/customXml" Target="../ink/ink120.xml"/><Relationship Id="rId121" Type="http://schemas.openxmlformats.org/officeDocument/2006/relationships/image" Target="../media/image132.png"/><Relationship Id="rId3" Type="http://schemas.openxmlformats.org/officeDocument/2006/relationships/image" Target="../media/image2910.png"/><Relationship Id="rId12" Type="http://schemas.openxmlformats.org/officeDocument/2006/relationships/customXml" Target="../ink/ink77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33" Type="http://schemas.openxmlformats.org/officeDocument/2006/relationships/image" Target="../media/image88.png"/><Relationship Id="rId38" Type="http://schemas.openxmlformats.org/officeDocument/2006/relationships/customXml" Target="../ink/ink90.xml"/><Relationship Id="rId46" Type="http://schemas.openxmlformats.org/officeDocument/2006/relationships/customXml" Target="../ink/ink94.xml"/><Relationship Id="rId59" Type="http://schemas.openxmlformats.org/officeDocument/2006/relationships/image" Target="../media/image101.png"/><Relationship Id="rId67" Type="http://schemas.openxmlformats.org/officeDocument/2006/relationships/image" Target="../media/image105.png"/><Relationship Id="rId103" Type="http://schemas.openxmlformats.org/officeDocument/2006/relationships/image" Target="../media/image123.png"/><Relationship Id="rId108" Type="http://schemas.openxmlformats.org/officeDocument/2006/relationships/customXml" Target="../ink/ink125.xml"/><Relationship Id="rId116" Type="http://schemas.openxmlformats.org/officeDocument/2006/relationships/customXml" Target="../ink/ink129.xml"/><Relationship Id="rId124" Type="http://schemas.openxmlformats.org/officeDocument/2006/relationships/customXml" Target="../ink/ink133.xml"/><Relationship Id="rId20" Type="http://schemas.openxmlformats.org/officeDocument/2006/relationships/customXml" Target="../ink/ink81.xml"/><Relationship Id="rId41" Type="http://schemas.openxmlformats.org/officeDocument/2006/relationships/image" Target="../media/image92.png"/><Relationship Id="rId54" Type="http://schemas.openxmlformats.org/officeDocument/2006/relationships/customXml" Target="../ink/ink98.xml"/><Relationship Id="rId62" Type="http://schemas.openxmlformats.org/officeDocument/2006/relationships/customXml" Target="../ink/ink102.xml"/><Relationship Id="rId70" Type="http://schemas.openxmlformats.org/officeDocument/2006/relationships/customXml" Target="../ink/ink106.xml"/><Relationship Id="rId75" Type="http://schemas.openxmlformats.org/officeDocument/2006/relationships/image" Target="../media/image109.png"/><Relationship Id="rId83" Type="http://schemas.openxmlformats.org/officeDocument/2006/relationships/image" Target="../media/image113.png"/><Relationship Id="rId88" Type="http://schemas.openxmlformats.org/officeDocument/2006/relationships/customXml" Target="../ink/ink115.xml"/><Relationship Id="rId91" Type="http://schemas.openxmlformats.org/officeDocument/2006/relationships/image" Target="../media/image117.png"/><Relationship Id="rId96" Type="http://schemas.openxmlformats.org/officeDocument/2006/relationships/customXml" Target="../ink/ink119.xml"/><Relationship Id="rId111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4.xml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85.xml"/><Relationship Id="rId36" Type="http://schemas.openxmlformats.org/officeDocument/2006/relationships/customXml" Target="../ink/ink89.xml"/><Relationship Id="rId49" Type="http://schemas.openxmlformats.org/officeDocument/2006/relationships/image" Target="../media/image96.png"/><Relationship Id="rId57" Type="http://schemas.openxmlformats.org/officeDocument/2006/relationships/image" Target="../media/image100.png"/><Relationship Id="rId106" Type="http://schemas.openxmlformats.org/officeDocument/2006/relationships/customXml" Target="../ink/ink124.xml"/><Relationship Id="rId114" Type="http://schemas.openxmlformats.org/officeDocument/2006/relationships/customXml" Target="../ink/ink128.xml"/><Relationship Id="rId119" Type="http://schemas.openxmlformats.org/officeDocument/2006/relationships/image" Target="../media/image131.png"/><Relationship Id="rId127" Type="http://schemas.openxmlformats.org/officeDocument/2006/relationships/image" Target="../media/image135.png"/><Relationship Id="rId10" Type="http://schemas.openxmlformats.org/officeDocument/2006/relationships/customXml" Target="../ink/ink76.xml"/><Relationship Id="rId31" Type="http://schemas.openxmlformats.org/officeDocument/2006/relationships/image" Target="../media/image87.png"/><Relationship Id="rId44" Type="http://schemas.openxmlformats.org/officeDocument/2006/relationships/customXml" Target="../ink/ink93.xml"/><Relationship Id="rId52" Type="http://schemas.openxmlformats.org/officeDocument/2006/relationships/customXml" Target="../ink/ink97.xml"/><Relationship Id="rId60" Type="http://schemas.openxmlformats.org/officeDocument/2006/relationships/customXml" Target="../ink/ink101.xml"/><Relationship Id="rId65" Type="http://schemas.openxmlformats.org/officeDocument/2006/relationships/image" Target="../media/image104.png"/><Relationship Id="rId73" Type="http://schemas.openxmlformats.org/officeDocument/2006/relationships/image" Target="../media/image108.png"/><Relationship Id="rId78" Type="http://schemas.openxmlformats.org/officeDocument/2006/relationships/customXml" Target="../ink/ink110.xml"/><Relationship Id="rId81" Type="http://schemas.openxmlformats.org/officeDocument/2006/relationships/image" Target="../media/image112.png"/><Relationship Id="rId86" Type="http://schemas.openxmlformats.org/officeDocument/2006/relationships/customXml" Target="../ink/ink114.xml"/><Relationship Id="rId94" Type="http://schemas.openxmlformats.org/officeDocument/2006/relationships/customXml" Target="../ink/ink118.xml"/><Relationship Id="rId99" Type="http://schemas.openxmlformats.org/officeDocument/2006/relationships/image" Target="../media/image121.png"/><Relationship Id="rId101" Type="http://schemas.openxmlformats.org/officeDocument/2006/relationships/image" Target="../media/image122.png"/><Relationship Id="rId122" Type="http://schemas.openxmlformats.org/officeDocument/2006/relationships/customXml" Target="../ink/ink132.xml"/><Relationship Id="rId4" Type="http://schemas.openxmlformats.org/officeDocument/2006/relationships/customXml" Target="../ink/ink73.xml"/><Relationship Id="rId9" Type="http://schemas.openxmlformats.org/officeDocument/2006/relationships/image" Target="../media/image76.png"/><Relationship Id="rId13" Type="http://schemas.openxmlformats.org/officeDocument/2006/relationships/image" Target="../media/image78.png"/><Relationship Id="rId18" Type="http://schemas.openxmlformats.org/officeDocument/2006/relationships/customXml" Target="../ink/ink80.xml"/><Relationship Id="rId39" Type="http://schemas.openxmlformats.org/officeDocument/2006/relationships/image" Target="../media/image91.png"/><Relationship Id="rId109" Type="http://schemas.openxmlformats.org/officeDocument/2006/relationships/image" Target="../media/image126.png"/><Relationship Id="rId34" Type="http://schemas.openxmlformats.org/officeDocument/2006/relationships/customXml" Target="../ink/ink88.xml"/><Relationship Id="rId50" Type="http://schemas.openxmlformats.org/officeDocument/2006/relationships/customXml" Target="../ink/ink96.xml"/><Relationship Id="rId55" Type="http://schemas.openxmlformats.org/officeDocument/2006/relationships/image" Target="../media/image99.png"/><Relationship Id="rId76" Type="http://schemas.openxmlformats.org/officeDocument/2006/relationships/customXml" Target="../ink/ink109.xml"/><Relationship Id="rId97" Type="http://schemas.openxmlformats.org/officeDocument/2006/relationships/image" Target="../media/image120.png"/><Relationship Id="rId104" Type="http://schemas.openxmlformats.org/officeDocument/2006/relationships/customXml" Target="../ink/ink123.xml"/><Relationship Id="rId120" Type="http://schemas.openxmlformats.org/officeDocument/2006/relationships/customXml" Target="../ink/ink131.xml"/><Relationship Id="rId125" Type="http://schemas.openxmlformats.org/officeDocument/2006/relationships/image" Target="../media/image134.png"/><Relationship Id="rId7" Type="http://schemas.openxmlformats.org/officeDocument/2006/relationships/image" Target="../media/image75.png"/><Relationship Id="rId71" Type="http://schemas.openxmlformats.org/officeDocument/2006/relationships/image" Target="../media/image107.png"/><Relationship Id="rId92" Type="http://schemas.openxmlformats.org/officeDocument/2006/relationships/customXml" Target="../ink/ink117.xml"/><Relationship Id="rId2" Type="http://schemas.openxmlformats.org/officeDocument/2006/relationships/customXml" Target="../ink/ink72.xml"/><Relationship Id="rId29" Type="http://schemas.openxmlformats.org/officeDocument/2006/relationships/image" Target="../media/image86.png"/><Relationship Id="rId24" Type="http://schemas.openxmlformats.org/officeDocument/2006/relationships/customXml" Target="../ink/ink83.xml"/><Relationship Id="rId40" Type="http://schemas.openxmlformats.org/officeDocument/2006/relationships/customXml" Target="../ink/ink91.xml"/><Relationship Id="rId45" Type="http://schemas.openxmlformats.org/officeDocument/2006/relationships/image" Target="../media/image94.png"/><Relationship Id="rId66" Type="http://schemas.openxmlformats.org/officeDocument/2006/relationships/customXml" Target="../ink/ink104.xml"/><Relationship Id="rId87" Type="http://schemas.openxmlformats.org/officeDocument/2006/relationships/image" Target="../media/image115.png"/><Relationship Id="rId110" Type="http://schemas.openxmlformats.org/officeDocument/2006/relationships/customXml" Target="../ink/ink126.xml"/><Relationship Id="rId115" Type="http://schemas.openxmlformats.org/officeDocument/2006/relationships/image" Target="../media/image129.png"/><Relationship Id="rId61" Type="http://schemas.openxmlformats.org/officeDocument/2006/relationships/image" Target="../media/image102.png"/><Relationship Id="rId82" Type="http://schemas.openxmlformats.org/officeDocument/2006/relationships/customXml" Target="../ink/ink112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.png"/><Relationship Id="rId299" Type="http://schemas.openxmlformats.org/officeDocument/2006/relationships/customXml" Target="../ink/ink284.xml"/><Relationship Id="rId21" Type="http://schemas.openxmlformats.org/officeDocument/2006/relationships/image" Target="../media/image145.png"/><Relationship Id="rId63" Type="http://schemas.openxmlformats.org/officeDocument/2006/relationships/image" Target="../media/image166.png"/><Relationship Id="rId159" Type="http://schemas.openxmlformats.org/officeDocument/2006/relationships/customXml" Target="../ink/ink214.xml"/><Relationship Id="rId324" Type="http://schemas.openxmlformats.org/officeDocument/2006/relationships/image" Target="../media/image297.png"/><Relationship Id="rId366" Type="http://schemas.openxmlformats.org/officeDocument/2006/relationships/image" Target="../media/image318.png"/><Relationship Id="rId531" Type="http://schemas.openxmlformats.org/officeDocument/2006/relationships/customXml" Target="../ink/ink400.xml"/><Relationship Id="rId573" Type="http://schemas.openxmlformats.org/officeDocument/2006/relationships/customXml" Target="../ink/ink421.xml"/><Relationship Id="rId629" Type="http://schemas.openxmlformats.org/officeDocument/2006/relationships/customXml" Target="../ink/ink449.xml"/><Relationship Id="rId170" Type="http://schemas.openxmlformats.org/officeDocument/2006/relationships/image" Target="../media/image220.png"/><Relationship Id="rId226" Type="http://schemas.openxmlformats.org/officeDocument/2006/relationships/image" Target="../media/image248.png"/><Relationship Id="rId433" Type="http://schemas.openxmlformats.org/officeDocument/2006/relationships/customXml" Target="../ink/ink351.xml"/><Relationship Id="rId268" Type="http://schemas.openxmlformats.org/officeDocument/2006/relationships/image" Target="../media/image269.png"/><Relationship Id="rId475" Type="http://schemas.openxmlformats.org/officeDocument/2006/relationships/customXml" Target="../ink/ink372.xml"/><Relationship Id="rId640" Type="http://schemas.openxmlformats.org/officeDocument/2006/relationships/image" Target="../media/image455.png"/><Relationship Id="rId32" Type="http://schemas.openxmlformats.org/officeDocument/2006/relationships/customXml" Target="../ink/ink150.xml"/><Relationship Id="rId74" Type="http://schemas.openxmlformats.org/officeDocument/2006/relationships/customXml" Target="../ink/ink171.xml"/><Relationship Id="rId128" Type="http://schemas.openxmlformats.org/officeDocument/2006/relationships/image" Target="../media/image199.png"/><Relationship Id="rId335" Type="http://schemas.openxmlformats.org/officeDocument/2006/relationships/customXml" Target="../ink/ink302.xml"/><Relationship Id="rId377" Type="http://schemas.openxmlformats.org/officeDocument/2006/relationships/customXml" Target="../ink/ink323.xml"/><Relationship Id="rId500" Type="http://schemas.openxmlformats.org/officeDocument/2006/relationships/image" Target="../media/image385.png"/><Relationship Id="rId542" Type="http://schemas.openxmlformats.org/officeDocument/2006/relationships/image" Target="../media/image406.png"/><Relationship Id="rId584" Type="http://schemas.openxmlformats.org/officeDocument/2006/relationships/image" Target="../media/image427.png"/><Relationship Id="rId5" Type="http://schemas.openxmlformats.org/officeDocument/2006/relationships/image" Target="../media/image137.png"/><Relationship Id="rId181" Type="http://schemas.openxmlformats.org/officeDocument/2006/relationships/customXml" Target="../ink/ink225.xml"/><Relationship Id="rId237" Type="http://schemas.openxmlformats.org/officeDocument/2006/relationships/customXml" Target="../ink/ink253.xml"/><Relationship Id="rId402" Type="http://schemas.openxmlformats.org/officeDocument/2006/relationships/image" Target="../media/image336.png"/><Relationship Id="rId279" Type="http://schemas.openxmlformats.org/officeDocument/2006/relationships/customXml" Target="../ink/ink274.xml"/><Relationship Id="rId444" Type="http://schemas.openxmlformats.org/officeDocument/2006/relationships/image" Target="../media/image357.png"/><Relationship Id="rId486" Type="http://schemas.openxmlformats.org/officeDocument/2006/relationships/image" Target="../media/image378.png"/><Relationship Id="rId651" Type="http://schemas.openxmlformats.org/officeDocument/2006/relationships/customXml" Target="../ink/ink460.xml"/><Relationship Id="rId43" Type="http://schemas.openxmlformats.org/officeDocument/2006/relationships/image" Target="../media/image156.png"/><Relationship Id="rId139" Type="http://schemas.openxmlformats.org/officeDocument/2006/relationships/customXml" Target="../ink/ink204.xml"/><Relationship Id="rId290" Type="http://schemas.openxmlformats.org/officeDocument/2006/relationships/image" Target="../media/image280.png"/><Relationship Id="rId304" Type="http://schemas.openxmlformats.org/officeDocument/2006/relationships/image" Target="../media/image287.png"/><Relationship Id="rId346" Type="http://schemas.openxmlformats.org/officeDocument/2006/relationships/image" Target="../media/image308.png"/><Relationship Id="rId388" Type="http://schemas.openxmlformats.org/officeDocument/2006/relationships/image" Target="../media/image329.png"/><Relationship Id="rId511" Type="http://schemas.openxmlformats.org/officeDocument/2006/relationships/customXml" Target="../ink/ink390.xml"/><Relationship Id="rId553" Type="http://schemas.openxmlformats.org/officeDocument/2006/relationships/customXml" Target="../ink/ink411.xml"/><Relationship Id="rId609" Type="http://schemas.openxmlformats.org/officeDocument/2006/relationships/customXml" Target="../ink/ink439.xml"/><Relationship Id="rId85" Type="http://schemas.openxmlformats.org/officeDocument/2006/relationships/image" Target="../media/image177.png"/><Relationship Id="rId150" Type="http://schemas.openxmlformats.org/officeDocument/2006/relationships/image" Target="../media/image210.png"/><Relationship Id="rId192" Type="http://schemas.openxmlformats.org/officeDocument/2006/relationships/image" Target="../media/image231.png"/><Relationship Id="rId206" Type="http://schemas.openxmlformats.org/officeDocument/2006/relationships/image" Target="../media/image238.png"/><Relationship Id="rId413" Type="http://schemas.openxmlformats.org/officeDocument/2006/relationships/customXml" Target="../ink/ink341.xml"/><Relationship Id="rId595" Type="http://schemas.openxmlformats.org/officeDocument/2006/relationships/customXml" Target="../ink/ink432.xml"/><Relationship Id="rId248" Type="http://schemas.openxmlformats.org/officeDocument/2006/relationships/image" Target="../media/image259.png"/><Relationship Id="rId455" Type="http://schemas.openxmlformats.org/officeDocument/2006/relationships/customXml" Target="../ink/ink362.xml"/><Relationship Id="rId497" Type="http://schemas.openxmlformats.org/officeDocument/2006/relationships/customXml" Target="../ink/ink383.xml"/><Relationship Id="rId620" Type="http://schemas.openxmlformats.org/officeDocument/2006/relationships/image" Target="../media/image445.png"/><Relationship Id="rId12" Type="http://schemas.openxmlformats.org/officeDocument/2006/relationships/customXml" Target="../ink/ink140.xml"/><Relationship Id="rId108" Type="http://schemas.openxmlformats.org/officeDocument/2006/relationships/customXml" Target="../ink/ink188.xml"/><Relationship Id="rId315" Type="http://schemas.openxmlformats.org/officeDocument/2006/relationships/customXml" Target="../ink/ink292.xml"/><Relationship Id="rId357" Type="http://schemas.openxmlformats.org/officeDocument/2006/relationships/customXml" Target="../ink/ink313.xml"/><Relationship Id="rId522" Type="http://schemas.openxmlformats.org/officeDocument/2006/relationships/image" Target="../media/image396.png"/><Relationship Id="rId54" Type="http://schemas.openxmlformats.org/officeDocument/2006/relationships/customXml" Target="../ink/ink161.xml"/><Relationship Id="rId96" Type="http://schemas.openxmlformats.org/officeDocument/2006/relationships/customXml" Target="../ink/ink182.xml"/><Relationship Id="rId161" Type="http://schemas.openxmlformats.org/officeDocument/2006/relationships/customXml" Target="../ink/ink215.xml"/><Relationship Id="rId217" Type="http://schemas.openxmlformats.org/officeDocument/2006/relationships/customXml" Target="../ink/ink243.xml"/><Relationship Id="rId399" Type="http://schemas.openxmlformats.org/officeDocument/2006/relationships/customXml" Target="../ink/ink334.xml"/><Relationship Id="rId564" Type="http://schemas.openxmlformats.org/officeDocument/2006/relationships/image" Target="../media/image417.png"/><Relationship Id="rId259" Type="http://schemas.openxmlformats.org/officeDocument/2006/relationships/customXml" Target="../ink/ink264.xml"/><Relationship Id="rId424" Type="http://schemas.openxmlformats.org/officeDocument/2006/relationships/image" Target="../media/image347.png"/><Relationship Id="rId466" Type="http://schemas.openxmlformats.org/officeDocument/2006/relationships/image" Target="../media/image368.png"/><Relationship Id="rId631" Type="http://schemas.openxmlformats.org/officeDocument/2006/relationships/customXml" Target="../ink/ink450.xml"/><Relationship Id="rId23" Type="http://schemas.openxmlformats.org/officeDocument/2006/relationships/image" Target="../media/image146.png"/><Relationship Id="rId119" Type="http://schemas.openxmlformats.org/officeDocument/2006/relationships/customXml" Target="../ink/ink194.xml"/><Relationship Id="rId270" Type="http://schemas.openxmlformats.org/officeDocument/2006/relationships/image" Target="../media/image270.png"/><Relationship Id="rId326" Type="http://schemas.openxmlformats.org/officeDocument/2006/relationships/image" Target="../media/image298.png"/><Relationship Id="rId533" Type="http://schemas.openxmlformats.org/officeDocument/2006/relationships/customXml" Target="../ink/ink401.xml"/><Relationship Id="rId65" Type="http://schemas.openxmlformats.org/officeDocument/2006/relationships/image" Target="../media/image167.png"/><Relationship Id="rId130" Type="http://schemas.openxmlformats.org/officeDocument/2006/relationships/image" Target="../media/image200.png"/><Relationship Id="rId368" Type="http://schemas.openxmlformats.org/officeDocument/2006/relationships/image" Target="../media/image319.png"/><Relationship Id="rId575" Type="http://schemas.openxmlformats.org/officeDocument/2006/relationships/customXml" Target="../ink/ink422.xml"/><Relationship Id="rId172" Type="http://schemas.openxmlformats.org/officeDocument/2006/relationships/image" Target="../media/image221.png"/><Relationship Id="rId228" Type="http://schemas.openxmlformats.org/officeDocument/2006/relationships/image" Target="../media/image249.png"/><Relationship Id="rId435" Type="http://schemas.openxmlformats.org/officeDocument/2006/relationships/customXml" Target="../ink/ink352.xml"/><Relationship Id="rId477" Type="http://schemas.openxmlformats.org/officeDocument/2006/relationships/customXml" Target="../ink/ink373.xml"/><Relationship Id="rId600" Type="http://schemas.openxmlformats.org/officeDocument/2006/relationships/image" Target="../media/image435.png"/><Relationship Id="rId642" Type="http://schemas.openxmlformats.org/officeDocument/2006/relationships/image" Target="../media/image456.png"/><Relationship Id="rId281" Type="http://schemas.openxmlformats.org/officeDocument/2006/relationships/customXml" Target="../ink/ink275.xml"/><Relationship Id="rId337" Type="http://schemas.openxmlformats.org/officeDocument/2006/relationships/customXml" Target="../ink/ink303.xml"/><Relationship Id="rId502" Type="http://schemas.openxmlformats.org/officeDocument/2006/relationships/image" Target="../media/image386.png"/><Relationship Id="rId34" Type="http://schemas.openxmlformats.org/officeDocument/2006/relationships/customXml" Target="../ink/ink151.xml"/><Relationship Id="rId76" Type="http://schemas.openxmlformats.org/officeDocument/2006/relationships/customXml" Target="../ink/ink172.xml"/><Relationship Id="rId141" Type="http://schemas.openxmlformats.org/officeDocument/2006/relationships/customXml" Target="../ink/ink205.xml"/><Relationship Id="rId379" Type="http://schemas.openxmlformats.org/officeDocument/2006/relationships/customXml" Target="../ink/ink324.xml"/><Relationship Id="rId544" Type="http://schemas.openxmlformats.org/officeDocument/2006/relationships/image" Target="../media/image407.png"/><Relationship Id="rId586" Type="http://schemas.openxmlformats.org/officeDocument/2006/relationships/image" Target="../media/image428.png"/><Relationship Id="rId7" Type="http://schemas.openxmlformats.org/officeDocument/2006/relationships/image" Target="../media/image138.png"/><Relationship Id="rId183" Type="http://schemas.openxmlformats.org/officeDocument/2006/relationships/customXml" Target="../ink/ink226.xml"/><Relationship Id="rId239" Type="http://schemas.openxmlformats.org/officeDocument/2006/relationships/customXml" Target="../ink/ink254.xml"/><Relationship Id="rId390" Type="http://schemas.openxmlformats.org/officeDocument/2006/relationships/image" Target="../media/image330.png"/><Relationship Id="rId404" Type="http://schemas.openxmlformats.org/officeDocument/2006/relationships/image" Target="../media/image337.png"/><Relationship Id="rId446" Type="http://schemas.openxmlformats.org/officeDocument/2006/relationships/image" Target="../media/image358.png"/><Relationship Id="rId611" Type="http://schemas.openxmlformats.org/officeDocument/2006/relationships/customXml" Target="../ink/ink440.xml"/><Relationship Id="rId653" Type="http://schemas.openxmlformats.org/officeDocument/2006/relationships/customXml" Target="../ink/ink461.xml"/><Relationship Id="rId250" Type="http://schemas.openxmlformats.org/officeDocument/2006/relationships/image" Target="../media/image260.png"/><Relationship Id="rId292" Type="http://schemas.openxmlformats.org/officeDocument/2006/relationships/image" Target="../media/image281.png"/><Relationship Id="rId306" Type="http://schemas.openxmlformats.org/officeDocument/2006/relationships/image" Target="../media/image288.png"/><Relationship Id="rId488" Type="http://schemas.openxmlformats.org/officeDocument/2006/relationships/image" Target="../media/image379.png"/><Relationship Id="rId45" Type="http://schemas.openxmlformats.org/officeDocument/2006/relationships/image" Target="../media/image157.png"/><Relationship Id="rId87" Type="http://schemas.openxmlformats.org/officeDocument/2006/relationships/image" Target="../media/image178.png"/><Relationship Id="rId110" Type="http://schemas.openxmlformats.org/officeDocument/2006/relationships/customXml" Target="../ink/ink189.xml"/><Relationship Id="rId348" Type="http://schemas.openxmlformats.org/officeDocument/2006/relationships/image" Target="../media/image309.png"/><Relationship Id="rId513" Type="http://schemas.openxmlformats.org/officeDocument/2006/relationships/customXml" Target="../ink/ink391.xml"/><Relationship Id="rId555" Type="http://schemas.openxmlformats.org/officeDocument/2006/relationships/customXml" Target="../ink/ink412.xml"/><Relationship Id="rId597" Type="http://schemas.openxmlformats.org/officeDocument/2006/relationships/customXml" Target="../ink/ink433.xml"/><Relationship Id="rId152" Type="http://schemas.openxmlformats.org/officeDocument/2006/relationships/image" Target="../media/image211.png"/><Relationship Id="rId194" Type="http://schemas.openxmlformats.org/officeDocument/2006/relationships/image" Target="../media/image232.png"/><Relationship Id="rId208" Type="http://schemas.openxmlformats.org/officeDocument/2006/relationships/image" Target="../media/image239.png"/><Relationship Id="rId415" Type="http://schemas.openxmlformats.org/officeDocument/2006/relationships/customXml" Target="../ink/ink342.xml"/><Relationship Id="rId457" Type="http://schemas.openxmlformats.org/officeDocument/2006/relationships/customXml" Target="../ink/ink363.xml"/><Relationship Id="rId622" Type="http://schemas.openxmlformats.org/officeDocument/2006/relationships/image" Target="../media/image446.png"/><Relationship Id="rId261" Type="http://schemas.openxmlformats.org/officeDocument/2006/relationships/customXml" Target="../ink/ink265.xml"/><Relationship Id="rId499" Type="http://schemas.openxmlformats.org/officeDocument/2006/relationships/customXml" Target="../ink/ink384.xml"/><Relationship Id="rId14" Type="http://schemas.openxmlformats.org/officeDocument/2006/relationships/customXml" Target="../ink/ink141.xml"/><Relationship Id="rId56" Type="http://schemas.openxmlformats.org/officeDocument/2006/relationships/customXml" Target="../ink/ink162.xml"/><Relationship Id="rId317" Type="http://schemas.openxmlformats.org/officeDocument/2006/relationships/customXml" Target="../ink/ink293.xml"/><Relationship Id="rId359" Type="http://schemas.openxmlformats.org/officeDocument/2006/relationships/customXml" Target="../ink/ink314.xml"/><Relationship Id="rId524" Type="http://schemas.openxmlformats.org/officeDocument/2006/relationships/image" Target="../media/image397.png"/><Relationship Id="rId566" Type="http://schemas.openxmlformats.org/officeDocument/2006/relationships/image" Target="../media/image418.png"/><Relationship Id="rId98" Type="http://schemas.openxmlformats.org/officeDocument/2006/relationships/customXml" Target="../ink/ink183.xml"/><Relationship Id="rId121" Type="http://schemas.openxmlformats.org/officeDocument/2006/relationships/customXml" Target="../ink/ink195.xml"/><Relationship Id="rId163" Type="http://schemas.openxmlformats.org/officeDocument/2006/relationships/customXml" Target="../ink/ink216.xml"/><Relationship Id="rId219" Type="http://schemas.openxmlformats.org/officeDocument/2006/relationships/customXml" Target="../ink/ink244.xml"/><Relationship Id="rId370" Type="http://schemas.openxmlformats.org/officeDocument/2006/relationships/image" Target="../media/image320.png"/><Relationship Id="rId426" Type="http://schemas.openxmlformats.org/officeDocument/2006/relationships/image" Target="../media/image348.png"/><Relationship Id="rId633" Type="http://schemas.openxmlformats.org/officeDocument/2006/relationships/customXml" Target="../ink/ink451.xml"/><Relationship Id="rId230" Type="http://schemas.openxmlformats.org/officeDocument/2006/relationships/image" Target="../media/image250.png"/><Relationship Id="rId468" Type="http://schemas.openxmlformats.org/officeDocument/2006/relationships/image" Target="../media/image369.png"/><Relationship Id="rId25" Type="http://schemas.openxmlformats.org/officeDocument/2006/relationships/image" Target="../media/image147.png"/><Relationship Id="rId67" Type="http://schemas.openxmlformats.org/officeDocument/2006/relationships/image" Target="../media/image168.png"/><Relationship Id="rId272" Type="http://schemas.openxmlformats.org/officeDocument/2006/relationships/image" Target="../media/image271.png"/><Relationship Id="rId328" Type="http://schemas.openxmlformats.org/officeDocument/2006/relationships/image" Target="../media/image299.png"/><Relationship Id="rId535" Type="http://schemas.openxmlformats.org/officeDocument/2006/relationships/customXml" Target="../ink/ink402.xml"/><Relationship Id="rId577" Type="http://schemas.openxmlformats.org/officeDocument/2006/relationships/customXml" Target="../ink/ink423.xml"/><Relationship Id="rId132" Type="http://schemas.openxmlformats.org/officeDocument/2006/relationships/image" Target="../media/image201.png"/><Relationship Id="rId174" Type="http://schemas.openxmlformats.org/officeDocument/2006/relationships/image" Target="../media/image222.png"/><Relationship Id="rId381" Type="http://schemas.openxmlformats.org/officeDocument/2006/relationships/customXml" Target="../ink/ink325.xml"/><Relationship Id="rId602" Type="http://schemas.openxmlformats.org/officeDocument/2006/relationships/image" Target="../media/image436.png"/><Relationship Id="rId241" Type="http://schemas.openxmlformats.org/officeDocument/2006/relationships/customXml" Target="../ink/ink255.xml"/><Relationship Id="rId437" Type="http://schemas.openxmlformats.org/officeDocument/2006/relationships/customXml" Target="../ink/ink353.xml"/><Relationship Id="rId479" Type="http://schemas.openxmlformats.org/officeDocument/2006/relationships/customXml" Target="../ink/ink374.xml"/><Relationship Id="rId644" Type="http://schemas.openxmlformats.org/officeDocument/2006/relationships/image" Target="../media/image457.png"/><Relationship Id="rId36" Type="http://schemas.openxmlformats.org/officeDocument/2006/relationships/customXml" Target="../ink/ink152.xml"/><Relationship Id="rId283" Type="http://schemas.openxmlformats.org/officeDocument/2006/relationships/customXml" Target="../ink/ink276.xml"/><Relationship Id="rId339" Type="http://schemas.openxmlformats.org/officeDocument/2006/relationships/customXml" Target="../ink/ink304.xml"/><Relationship Id="rId490" Type="http://schemas.openxmlformats.org/officeDocument/2006/relationships/image" Target="../media/image380.png"/><Relationship Id="rId504" Type="http://schemas.openxmlformats.org/officeDocument/2006/relationships/image" Target="../media/image387.png"/><Relationship Id="rId546" Type="http://schemas.openxmlformats.org/officeDocument/2006/relationships/image" Target="../media/image408.png"/><Relationship Id="rId78" Type="http://schemas.openxmlformats.org/officeDocument/2006/relationships/customXml" Target="../ink/ink173.xml"/><Relationship Id="rId101" Type="http://schemas.openxmlformats.org/officeDocument/2006/relationships/image" Target="../media/image186.png"/><Relationship Id="rId143" Type="http://schemas.openxmlformats.org/officeDocument/2006/relationships/customXml" Target="../ink/ink206.xml"/><Relationship Id="rId185" Type="http://schemas.openxmlformats.org/officeDocument/2006/relationships/customXml" Target="../ink/ink227.xml"/><Relationship Id="rId350" Type="http://schemas.openxmlformats.org/officeDocument/2006/relationships/image" Target="../media/image310.png"/><Relationship Id="rId406" Type="http://schemas.openxmlformats.org/officeDocument/2006/relationships/image" Target="../media/image338.png"/><Relationship Id="rId588" Type="http://schemas.openxmlformats.org/officeDocument/2006/relationships/image" Target="../media/image429.png"/><Relationship Id="rId9" Type="http://schemas.openxmlformats.org/officeDocument/2006/relationships/image" Target="../media/image139.png"/><Relationship Id="rId210" Type="http://schemas.openxmlformats.org/officeDocument/2006/relationships/image" Target="../media/image240.png"/><Relationship Id="rId392" Type="http://schemas.openxmlformats.org/officeDocument/2006/relationships/image" Target="../media/image331.png"/><Relationship Id="rId448" Type="http://schemas.openxmlformats.org/officeDocument/2006/relationships/image" Target="../media/image359.png"/><Relationship Id="rId613" Type="http://schemas.openxmlformats.org/officeDocument/2006/relationships/customXml" Target="../ink/ink441.xml"/><Relationship Id="rId655" Type="http://schemas.openxmlformats.org/officeDocument/2006/relationships/customXml" Target="../ink/ink462.xml"/><Relationship Id="rId252" Type="http://schemas.openxmlformats.org/officeDocument/2006/relationships/image" Target="../media/image261.png"/><Relationship Id="rId294" Type="http://schemas.openxmlformats.org/officeDocument/2006/relationships/image" Target="../media/image282.png"/><Relationship Id="rId308" Type="http://schemas.openxmlformats.org/officeDocument/2006/relationships/image" Target="../media/image289.png"/><Relationship Id="rId515" Type="http://schemas.openxmlformats.org/officeDocument/2006/relationships/customXml" Target="../ink/ink392.xml"/><Relationship Id="rId47" Type="http://schemas.openxmlformats.org/officeDocument/2006/relationships/image" Target="../media/image158.png"/><Relationship Id="rId89" Type="http://schemas.openxmlformats.org/officeDocument/2006/relationships/image" Target="../media/image179.png"/><Relationship Id="rId112" Type="http://schemas.openxmlformats.org/officeDocument/2006/relationships/customXml" Target="../ink/ink190.xml"/><Relationship Id="rId154" Type="http://schemas.openxmlformats.org/officeDocument/2006/relationships/image" Target="../media/image212.png"/><Relationship Id="rId361" Type="http://schemas.openxmlformats.org/officeDocument/2006/relationships/customXml" Target="../ink/ink315.xml"/><Relationship Id="rId557" Type="http://schemas.openxmlformats.org/officeDocument/2006/relationships/customXml" Target="../ink/ink413.xml"/><Relationship Id="rId599" Type="http://schemas.openxmlformats.org/officeDocument/2006/relationships/customXml" Target="../ink/ink434.xml"/><Relationship Id="rId196" Type="http://schemas.openxmlformats.org/officeDocument/2006/relationships/image" Target="../media/image233.png"/><Relationship Id="rId417" Type="http://schemas.openxmlformats.org/officeDocument/2006/relationships/customXml" Target="../ink/ink343.xml"/><Relationship Id="rId459" Type="http://schemas.openxmlformats.org/officeDocument/2006/relationships/customXml" Target="../ink/ink364.xml"/><Relationship Id="rId624" Type="http://schemas.openxmlformats.org/officeDocument/2006/relationships/image" Target="../media/image447.png"/><Relationship Id="rId16" Type="http://schemas.openxmlformats.org/officeDocument/2006/relationships/customXml" Target="../ink/ink142.xml"/><Relationship Id="rId221" Type="http://schemas.openxmlformats.org/officeDocument/2006/relationships/customXml" Target="../ink/ink245.xml"/><Relationship Id="rId263" Type="http://schemas.openxmlformats.org/officeDocument/2006/relationships/customXml" Target="../ink/ink266.xml"/><Relationship Id="rId319" Type="http://schemas.openxmlformats.org/officeDocument/2006/relationships/customXml" Target="../ink/ink294.xml"/><Relationship Id="rId470" Type="http://schemas.openxmlformats.org/officeDocument/2006/relationships/image" Target="../media/image370.png"/><Relationship Id="rId526" Type="http://schemas.openxmlformats.org/officeDocument/2006/relationships/image" Target="../media/image398.png"/><Relationship Id="rId58" Type="http://schemas.openxmlformats.org/officeDocument/2006/relationships/customXml" Target="../ink/ink163.xml"/><Relationship Id="rId123" Type="http://schemas.openxmlformats.org/officeDocument/2006/relationships/customXml" Target="../ink/ink196.xml"/><Relationship Id="rId330" Type="http://schemas.openxmlformats.org/officeDocument/2006/relationships/image" Target="../media/image300.png"/><Relationship Id="rId568" Type="http://schemas.openxmlformats.org/officeDocument/2006/relationships/image" Target="../media/image419.png"/><Relationship Id="rId165" Type="http://schemas.openxmlformats.org/officeDocument/2006/relationships/customXml" Target="../ink/ink217.xml"/><Relationship Id="rId372" Type="http://schemas.openxmlformats.org/officeDocument/2006/relationships/image" Target="../media/image321.png"/><Relationship Id="rId428" Type="http://schemas.openxmlformats.org/officeDocument/2006/relationships/image" Target="../media/image349.png"/><Relationship Id="rId635" Type="http://schemas.openxmlformats.org/officeDocument/2006/relationships/customXml" Target="../ink/ink452.xml"/><Relationship Id="rId232" Type="http://schemas.openxmlformats.org/officeDocument/2006/relationships/image" Target="../media/image251.png"/><Relationship Id="rId274" Type="http://schemas.openxmlformats.org/officeDocument/2006/relationships/image" Target="../media/image272.png"/><Relationship Id="rId481" Type="http://schemas.openxmlformats.org/officeDocument/2006/relationships/customXml" Target="../ink/ink375.xml"/><Relationship Id="rId27" Type="http://schemas.openxmlformats.org/officeDocument/2006/relationships/image" Target="../media/image148.png"/><Relationship Id="rId69" Type="http://schemas.openxmlformats.org/officeDocument/2006/relationships/image" Target="../media/image169.png"/><Relationship Id="rId134" Type="http://schemas.openxmlformats.org/officeDocument/2006/relationships/image" Target="../media/image202.png"/><Relationship Id="rId537" Type="http://schemas.openxmlformats.org/officeDocument/2006/relationships/customXml" Target="../ink/ink403.xml"/><Relationship Id="rId579" Type="http://schemas.openxmlformats.org/officeDocument/2006/relationships/customXml" Target="../ink/ink424.xml"/><Relationship Id="rId80" Type="http://schemas.openxmlformats.org/officeDocument/2006/relationships/customXml" Target="../ink/ink174.xml"/><Relationship Id="rId176" Type="http://schemas.openxmlformats.org/officeDocument/2006/relationships/image" Target="../media/image223.png"/><Relationship Id="rId341" Type="http://schemas.openxmlformats.org/officeDocument/2006/relationships/customXml" Target="../ink/ink305.xml"/><Relationship Id="rId383" Type="http://schemas.openxmlformats.org/officeDocument/2006/relationships/customXml" Target="../ink/ink326.xml"/><Relationship Id="rId439" Type="http://schemas.openxmlformats.org/officeDocument/2006/relationships/customXml" Target="../ink/ink354.xml"/><Relationship Id="rId590" Type="http://schemas.openxmlformats.org/officeDocument/2006/relationships/image" Target="../media/image430.png"/><Relationship Id="rId604" Type="http://schemas.openxmlformats.org/officeDocument/2006/relationships/image" Target="../media/image437.png"/><Relationship Id="rId646" Type="http://schemas.openxmlformats.org/officeDocument/2006/relationships/image" Target="../media/image458.png"/><Relationship Id="rId201" Type="http://schemas.openxmlformats.org/officeDocument/2006/relationships/customXml" Target="../ink/ink235.xml"/><Relationship Id="rId243" Type="http://schemas.openxmlformats.org/officeDocument/2006/relationships/customXml" Target="../ink/ink256.xml"/><Relationship Id="rId285" Type="http://schemas.openxmlformats.org/officeDocument/2006/relationships/customXml" Target="../ink/ink277.xml"/><Relationship Id="rId450" Type="http://schemas.openxmlformats.org/officeDocument/2006/relationships/image" Target="../media/image360.png"/><Relationship Id="rId506" Type="http://schemas.openxmlformats.org/officeDocument/2006/relationships/image" Target="../media/image388.png"/><Relationship Id="rId38" Type="http://schemas.openxmlformats.org/officeDocument/2006/relationships/customXml" Target="../ink/ink153.xml"/><Relationship Id="rId103" Type="http://schemas.openxmlformats.org/officeDocument/2006/relationships/image" Target="../media/image187.png"/><Relationship Id="rId310" Type="http://schemas.openxmlformats.org/officeDocument/2006/relationships/image" Target="../media/image290.png"/><Relationship Id="rId492" Type="http://schemas.openxmlformats.org/officeDocument/2006/relationships/image" Target="../media/image381.png"/><Relationship Id="rId548" Type="http://schemas.openxmlformats.org/officeDocument/2006/relationships/image" Target="../media/image409.png"/><Relationship Id="rId91" Type="http://schemas.openxmlformats.org/officeDocument/2006/relationships/image" Target="../media/image181.png"/><Relationship Id="rId145" Type="http://schemas.openxmlformats.org/officeDocument/2006/relationships/customXml" Target="../ink/ink207.xml"/><Relationship Id="rId187" Type="http://schemas.openxmlformats.org/officeDocument/2006/relationships/customXml" Target="../ink/ink228.xml"/><Relationship Id="rId352" Type="http://schemas.openxmlformats.org/officeDocument/2006/relationships/image" Target="../media/image311.png"/><Relationship Id="rId394" Type="http://schemas.openxmlformats.org/officeDocument/2006/relationships/image" Target="../media/image332.png"/><Relationship Id="rId408" Type="http://schemas.openxmlformats.org/officeDocument/2006/relationships/image" Target="../media/image339.png"/><Relationship Id="rId615" Type="http://schemas.openxmlformats.org/officeDocument/2006/relationships/customXml" Target="../ink/ink442.xml"/><Relationship Id="rId212" Type="http://schemas.openxmlformats.org/officeDocument/2006/relationships/image" Target="../media/image241.png"/><Relationship Id="rId254" Type="http://schemas.openxmlformats.org/officeDocument/2006/relationships/image" Target="../media/image262.png"/><Relationship Id="rId657" Type="http://schemas.openxmlformats.org/officeDocument/2006/relationships/customXml" Target="../ink/ink463.xml"/><Relationship Id="rId49" Type="http://schemas.openxmlformats.org/officeDocument/2006/relationships/image" Target="../media/image159.png"/><Relationship Id="rId114" Type="http://schemas.openxmlformats.org/officeDocument/2006/relationships/customXml" Target="../ink/ink191.xml"/><Relationship Id="rId296" Type="http://schemas.openxmlformats.org/officeDocument/2006/relationships/image" Target="../media/image283.png"/><Relationship Id="rId461" Type="http://schemas.openxmlformats.org/officeDocument/2006/relationships/customXml" Target="../ink/ink365.xml"/><Relationship Id="rId517" Type="http://schemas.openxmlformats.org/officeDocument/2006/relationships/customXml" Target="../ink/ink393.xml"/><Relationship Id="rId559" Type="http://schemas.openxmlformats.org/officeDocument/2006/relationships/customXml" Target="../ink/ink414.xml"/><Relationship Id="rId60" Type="http://schemas.openxmlformats.org/officeDocument/2006/relationships/customXml" Target="../ink/ink164.xml"/><Relationship Id="rId81" Type="http://schemas.openxmlformats.org/officeDocument/2006/relationships/image" Target="../media/image175.png"/><Relationship Id="rId135" Type="http://schemas.openxmlformats.org/officeDocument/2006/relationships/customXml" Target="../ink/ink202.xml"/><Relationship Id="rId156" Type="http://schemas.openxmlformats.org/officeDocument/2006/relationships/image" Target="../media/image213.png"/><Relationship Id="rId177" Type="http://schemas.openxmlformats.org/officeDocument/2006/relationships/customXml" Target="../ink/ink223.xml"/><Relationship Id="rId198" Type="http://schemas.openxmlformats.org/officeDocument/2006/relationships/image" Target="../media/image234.png"/><Relationship Id="rId321" Type="http://schemas.openxmlformats.org/officeDocument/2006/relationships/customXml" Target="../ink/ink295.xml"/><Relationship Id="rId342" Type="http://schemas.openxmlformats.org/officeDocument/2006/relationships/image" Target="../media/image306.png"/><Relationship Id="rId363" Type="http://schemas.openxmlformats.org/officeDocument/2006/relationships/customXml" Target="../ink/ink316.xml"/><Relationship Id="rId384" Type="http://schemas.openxmlformats.org/officeDocument/2006/relationships/image" Target="../media/image327.png"/><Relationship Id="rId419" Type="http://schemas.openxmlformats.org/officeDocument/2006/relationships/customXml" Target="../ink/ink344.xml"/><Relationship Id="rId570" Type="http://schemas.openxmlformats.org/officeDocument/2006/relationships/image" Target="../media/image420.png"/><Relationship Id="rId591" Type="http://schemas.openxmlformats.org/officeDocument/2006/relationships/customXml" Target="../ink/ink430.xml"/><Relationship Id="rId605" Type="http://schemas.openxmlformats.org/officeDocument/2006/relationships/customXml" Target="../ink/ink437.xml"/><Relationship Id="rId626" Type="http://schemas.openxmlformats.org/officeDocument/2006/relationships/image" Target="../media/image448.png"/><Relationship Id="rId202" Type="http://schemas.openxmlformats.org/officeDocument/2006/relationships/image" Target="../media/image236.png"/><Relationship Id="rId223" Type="http://schemas.openxmlformats.org/officeDocument/2006/relationships/customXml" Target="../ink/ink246.xml"/><Relationship Id="rId244" Type="http://schemas.openxmlformats.org/officeDocument/2006/relationships/image" Target="../media/image257.png"/><Relationship Id="rId430" Type="http://schemas.openxmlformats.org/officeDocument/2006/relationships/image" Target="../media/image350.png"/><Relationship Id="rId647" Type="http://schemas.openxmlformats.org/officeDocument/2006/relationships/customXml" Target="../ink/ink458.xml"/><Relationship Id="rId18" Type="http://schemas.openxmlformats.org/officeDocument/2006/relationships/customXml" Target="../ink/ink143.xml"/><Relationship Id="rId39" Type="http://schemas.openxmlformats.org/officeDocument/2006/relationships/image" Target="../media/image154.png"/><Relationship Id="rId265" Type="http://schemas.openxmlformats.org/officeDocument/2006/relationships/customXml" Target="../ink/ink267.xml"/><Relationship Id="rId286" Type="http://schemas.openxmlformats.org/officeDocument/2006/relationships/image" Target="../media/image278.png"/><Relationship Id="rId451" Type="http://schemas.openxmlformats.org/officeDocument/2006/relationships/customXml" Target="../ink/ink360.xml"/><Relationship Id="rId472" Type="http://schemas.openxmlformats.org/officeDocument/2006/relationships/image" Target="../media/image371.png"/><Relationship Id="rId493" Type="http://schemas.openxmlformats.org/officeDocument/2006/relationships/customXml" Target="../ink/ink381.xml"/><Relationship Id="rId507" Type="http://schemas.openxmlformats.org/officeDocument/2006/relationships/customXml" Target="../ink/ink388.xml"/><Relationship Id="rId528" Type="http://schemas.openxmlformats.org/officeDocument/2006/relationships/image" Target="../media/image399.png"/><Relationship Id="rId549" Type="http://schemas.openxmlformats.org/officeDocument/2006/relationships/customXml" Target="../ink/ink409.xml"/><Relationship Id="rId50" Type="http://schemas.openxmlformats.org/officeDocument/2006/relationships/customXml" Target="../ink/ink159.xml"/><Relationship Id="rId104" Type="http://schemas.openxmlformats.org/officeDocument/2006/relationships/customXml" Target="../ink/ink186.xml"/><Relationship Id="rId125" Type="http://schemas.openxmlformats.org/officeDocument/2006/relationships/customXml" Target="../ink/ink197.xml"/><Relationship Id="rId146" Type="http://schemas.openxmlformats.org/officeDocument/2006/relationships/image" Target="../media/image208.png"/><Relationship Id="rId167" Type="http://schemas.openxmlformats.org/officeDocument/2006/relationships/customXml" Target="../ink/ink218.xml"/><Relationship Id="rId188" Type="http://schemas.openxmlformats.org/officeDocument/2006/relationships/image" Target="../media/image229.png"/><Relationship Id="rId311" Type="http://schemas.openxmlformats.org/officeDocument/2006/relationships/customXml" Target="../ink/ink290.xml"/><Relationship Id="rId332" Type="http://schemas.openxmlformats.org/officeDocument/2006/relationships/image" Target="../media/image301.png"/><Relationship Id="rId353" Type="http://schemas.openxmlformats.org/officeDocument/2006/relationships/customXml" Target="../ink/ink311.xml"/><Relationship Id="rId374" Type="http://schemas.openxmlformats.org/officeDocument/2006/relationships/image" Target="../media/image322.png"/><Relationship Id="rId395" Type="http://schemas.openxmlformats.org/officeDocument/2006/relationships/customXml" Target="../ink/ink332.xml"/><Relationship Id="rId409" Type="http://schemas.openxmlformats.org/officeDocument/2006/relationships/customXml" Target="../ink/ink339.xml"/><Relationship Id="rId560" Type="http://schemas.openxmlformats.org/officeDocument/2006/relationships/image" Target="../media/image415.png"/><Relationship Id="rId581" Type="http://schemas.openxmlformats.org/officeDocument/2006/relationships/customXml" Target="../ink/ink425.xml"/><Relationship Id="rId71" Type="http://schemas.openxmlformats.org/officeDocument/2006/relationships/image" Target="../media/image170.png"/><Relationship Id="rId92" Type="http://schemas.openxmlformats.org/officeDocument/2006/relationships/customXml" Target="../ink/ink180.xml"/><Relationship Id="rId213" Type="http://schemas.openxmlformats.org/officeDocument/2006/relationships/customXml" Target="../ink/ink241.xml"/><Relationship Id="rId234" Type="http://schemas.openxmlformats.org/officeDocument/2006/relationships/image" Target="../media/image252.png"/><Relationship Id="rId420" Type="http://schemas.openxmlformats.org/officeDocument/2006/relationships/image" Target="../media/image345.png"/><Relationship Id="rId616" Type="http://schemas.openxmlformats.org/officeDocument/2006/relationships/image" Target="../media/image443.png"/><Relationship Id="rId637" Type="http://schemas.openxmlformats.org/officeDocument/2006/relationships/customXml" Target="../ink/ink453.xml"/><Relationship Id="rId658" Type="http://schemas.openxmlformats.org/officeDocument/2006/relationships/image" Target="../media/image464.png"/><Relationship Id="rId2" Type="http://schemas.openxmlformats.org/officeDocument/2006/relationships/customXml" Target="../ink/ink135.xml"/><Relationship Id="rId29" Type="http://schemas.openxmlformats.org/officeDocument/2006/relationships/image" Target="../media/image149.png"/><Relationship Id="rId255" Type="http://schemas.openxmlformats.org/officeDocument/2006/relationships/customXml" Target="../ink/ink262.xml"/><Relationship Id="rId276" Type="http://schemas.openxmlformats.org/officeDocument/2006/relationships/image" Target="../media/image273.png"/><Relationship Id="rId297" Type="http://schemas.openxmlformats.org/officeDocument/2006/relationships/customXml" Target="../ink/ink283.xml"/><Relationship Id="rId441" Type="http://schemas.openxmlformats.org/officeDocument/2006/relationships/customXml" Target="../ink/ink355.xml"/><Relationship Id="rId462" Type="http://schemas.openxmlformats.org/officeDocument/2006/relationships/image" Target="../media/image366.png"/><Relationship Id="rId483" Type="http://schemas.openxmlformats.org/officeDocument/2006/relationships/customXml" Target="../ink/ink376.xml"/><Relationship Id="rId518" Type="http://schemas.openxmlformats.org/officeDocument/2006/relationships/image" Target="../media/image394.png"/><Relationship Id="rId539" Type="http://schemas.openxmlformats.org/officeDocument/2006/relationships/customXml" Target="../ink/ink404.xml"/><Relationship Id="rId40" Type="http://schemas.openxmlformats.org/officeDocument/2006/relationships/customXml" Target="../ink/ink154.xml"/><Relationship Id="rId115" Type="http://schemas.openxmlformats.org/officeDocument/2006/relationships/image" Target="../media/image193.png"/><Relationship Id="rId136" Type="http://schemas.openxmlformats.org/officeDocument/2006/relationships/image" Target="../media/image203.png"/><Relationship Id="rId157" Type="http://schemas.openxmlformats.org/officeDocument/2006/relationships/customXml" Target="../ink/ink213.xml"/><Relationship Id="rId178" Type="http://schemas.openxmlformats.org/officeDocument/2006/relationships/image" Target="../media/image224.png"/><Relationship Id="rId301" Type="http://schemas.openxmlformats.org/officeDocument/2006/relationships/customXml" Target="../ink/ink285.xml"/><Relationship Id="rId322" Type="http://schemas.openxmlformats.org/officeDocument/2006/relationships/image" Target="../media/image296.png"/><Relationship Id="rId343" Type="http://schemas.openxmlformats.org/officeDocument/2006/relationships/customXml" Target="../ink/ink306.xml"/><Relationship Id="rId364" Type="http://schemas.openxmlformats.org/officeDocument/2006/relationships/image" Target="../media/image317.png"/><Relationship Id="rId550" Type="http://schemas.openxmlformats.org/officeDocument/2006/relationships/image" Target="../media/image410.png"/><Relationship Id="rId61" Type="http://schemas.openxmlformats.org/officeDocument/2006/relationships/image" Target="../media/image165.png"/><Relationship Id="rId82" Type="http://schemas.openxmlformats.org/officeDocument/2006/relationships/customXml" Target="../ink/ink175.xml"/><Relationship Id="rId199" Type="http://schemas.openxmlformats.org/officeDocument/2006/relationships/customXml" Target="../ink/ink234.xml"/><Relationship Id="rId203" Type="http://schemas.openxmlformats.org/officeDocument/2006/relationships/customXml" Target="../ink/ink236.xml"/><Relationship Id="rId385" Type="http://schemas.openxmlformats.org/officeDocument/2006/relationships/customXml" Target="../ink/ink327.xml"/><Relationship Id="rId571" Type="http://schemas.openxmlformats.org/officeDocument/2006/relationships/customXml" Target="../ink/ink420.xml"/><Relationship Id="rId592" Type="http://schemas.openxmlformats.org/officeDocument/2006/relationships/image" Target="../media/image431.png"/><Relationship Id="rId606" Type="http://schemas.openxmlformats.org/officeDocument/2006/relationships/image" Target="../media/image438.png"/><Relationship Id="rId627" Type="http://schemas.openxmlformats.org/officeDocument/2006/relationships/customXml" Target="../ink/ink448.xml"/><Relationship Id="rId648" Type="http://schemas.openxmlformats.org/officeDocument/2006/relationships/image" Target="../media/image459.png"/><Relationship Id="rId19" Type="http://schemas.openxmlformats.org/officeDocument/2006/relationships/image" Target="../media/image144.png"/><Relationship Id="rId224" Type="http://schemas.openxmlformats.org/officeDocument/2006/relationships/image" Target="../media/image247.png"/><Relationship Id="rId245" Type="http://schemas.openxmlformats.org/officeDocument/2006/relationships/customXml" Target="../ink/ink257.xml"/><Relationship Id="rId266" Type="http://schemas.openxmlformats.org/officeDocument/2006/relationships/image" Target="../media/image268.png"/><Relationship Id="rId287" Type="http://schemas.openxmlformats.org/officeDocument/2006/relationships/customXml" Target="../ink/ink278.xml"/><Relationship Id="rId410" Type="http://schemas.openxmlformats.org/officeDocument/2006/relationships/image" Target="../media/image340.png"/><Relationship Id="rId431" Type="http://schemas.openxmlformats.org/officeDocument/2006/relationships/customXml" Target="../ink/ink350.xml"/><Relationship Id="rId452" Type="http://schemas.openxmlformats.org/officeDocument/2006/relationships/image" Target="../media/image361.png"/><Relationship Id="rId473" Type="http://schemas.openxmlformats.org/officeDocument/2006/relationships/customXml" Target="../ink/ink371.xml"/><Relationship Id="rId494" Type="http://schemas.openxmlformats.org/officeDocument/2006/relationships/image" Target="../media/image382.png"/><Relationship Id="rId508" Type="http://schemas.openxmlformats.org/officeDocument/2006/relationships/image" Target="../media/image389.png"/><Relationship Id="rId529" Type="http://schemas.openxmlformats.org/officeDocument/2006/relationships/customXml" Target="../ink/ink399.xml"/><Relationship Id="rId30" Type="http://schemas.openxmlformats.org/officeDocument/2006/relationships/customXml" Target="../ink/ink149.xml"/><Relationship Id="rId105" Type="http://schemas.openxmlformats.org/officeDocument/2006/relationships/image" Target="../media/image188.png"/><Relationship Id="rId126" Type="http://schemas.openxmlformats.org/officeDocument/2006/relationships/image" Target="../media/image198.png"/><Relationship Id="rId147" Type="http://schemas.openxmlformats.org/officeDocument/2006/relationships/customXml" Target="../ink/ink208.xml"/><Relationship Id="rId168" Type="http://schemas.openxmlformats.org/officeDocument/2006/relationships/image" Target="../media/image219.png"/><Relationship Id="rId312" Type="http://schemas.openxmlformats.org/officeDocument/2006/relationships/image" Target="../media/image291.png"/><Relationship Id="rId333" Type="http://schemas.openxmlformats.org/officeDocument/2006/relationships/customXml" Target="../ink/ink301.xml"/><Relationship Id="rId354" Type="http://schemas.openxmlformats.org/officeDocument/2006/relationships/image" Target="../media/image312.png"/><Relationship Id="rId540" Type="http://schemas.openxmlformats.org/officeDocument/2006/relationships/image" Target="../media/image405.png"/><Relationship Id="rId51" Type="http://schemas.openxmlformats.org/officeDocument/2006/relationships/image" Target="../media/image160.png"/><Relationship Id="rId72" Type="http://schemas.openxmlformats.org/officeDocument/2006/relationships/customXml" Target="../ink/ink170.xml"/><Relationship Id="rId93" Type="http://schemas.openxmlformats.org/officeDocument/2006/relationships/image" Target="../media/image182.png"/><Relationship Id="rId189" Type="http://schemas.openxmlformats.org/officeDocument/2006/relationships/customXml" Target="../ink/ink229.xml"/><Relationship Id="rId375" Type="http://schemas.openxmlformats.org/officeDocument/2006/relationships/customXml" Target="../ink/ink322.xml"/><Relationship Id="rId396" Type="http://schemas.openxmlformats.org/officeDocument/2006/relationships/image" Target="../media/image333.png"/><Relationship Id="rId561" Type="http://schemas.openxmlformats.org/officeDocument/2006/relationships/customXml" Target="../ink/ink415.xml"/><Relationship Id="rId582" Type="http://schemas.openxmlformats.org/officeDocument/2006/relationships/image" Target="../media/image426.png"/><Relationship Id="rId617" Type="http://schemas.openxmlformats.org/officeDocument/2006/relationships/customXml" Target="../ink/ink443.xml"/><Relationship Id="rId638" Type="http://schemas.openxmlformats.org/officeDocument/2006/relationships/image" Target="../media/image454.png"/><Relationship Id="rId3" Type="http://schemas.openxmlformats.org/officeDocument/2006/relationships/image" Target="../media/image136.png"/><Relationship Id="rId214" Type="http://schemas.openxmlformats.org/officeDocument/2006/relationships/image" Target="../media/image242.png"/><Relationship Id="rId235" Type="http://schemas.openxmlformats.org/officeDocument/2006/relationships/customXml" Target="../ink/ink252.xml"/><Relationship Id="rId256" Type="http://schemas.openxmlformats.org/officeDocument/2006/relationships/image" Target="../media/image263.png"/><Relationship Id="rId277" Type="http://schemas.openxmlformats.org/officeDocument/2006/relationships/customXml" Target="../ink/ink273.xml"/><Relationship Id="rId298" Type="http://schemas.openxmlformats.org/officeDocument/2006/relationships/image" Target="../media/image284.png"/><Relationship Id="rId400" Type="http://schemas.openxmlformats.org/officeDocument/2006/relationships/image" Target="../media/image335.png"/><Relationship Id="rId421" Type="http://schemas.openxmlformats.org/officeDocument/2006/relationships/customXml" Target="../ink/ink345.xml"/><Relationship Id="rId442" Type="http://schemas.openxmlformats.org/officeDocument/2006/relationships/image" Target="../media/image356.png"/><Relationship Id="rId463" Type="http://schemas.openxmlformats.org/officeDocument/2006/relationships/customXml" Target="../ink/ink366.xml"/><Relationship Id="rId484" Type="http://schemas.openxmlformats.org/officeDocument/2006/relationships/image" Target="../media/image377.png"/><Relationship Id="rId519" Type="http://schemas.openxmlformats.org/officeDocument/2006/relationships/customXml" Target="../ink/ink394.xml"/><Relationship Id="rId116" Type="http://schemas.openxmlformats.org/officeDocument/2006/relationships/customXml" Target="../ink/ink192.xml"/><Relationship Id="rId137" Type="http://schemas.openxmlformats.org/officeDocument/2006/relationships/customXml" Target="../ink/ink203.xml"/><Relationship Id="rId158" Type="http://schemas.openxmlformats.org/officeDocument/2006/relationships/image" Target="../media/image214.png"/><Relationship Id="rId302" Type="http://schemas.openxmlformats.org/officeDocument/2006/relationships/image" Target="../media/image286.png"/><Relationship Id="rId323" Type="http://schemas.openxmlformats.org/officeDocument/2006/relationships/customXml" Target="../ink/ink296.xml"/><Relationship Id="rId344" Type="http://schemas.openxmlformats.org/officeDocument/2006/relationships/image" Target="../media/image307.png"/><Relationship Id="rId530" Type="http://schemas.openxmlformats.org/officeDocument/2006/relationships/image" Target="../media/image400.png"/><Relationship Id="rId20" Type="http://schemas.openxmlformats.org/officeDocument/2006/relationships/customXml" Target="../ink/ink144.xml"/><Relationship Id="rId41" Type="http://schemas.openxmlformats.org/officeDocument/2006/relationships/image" Target="../media/image155.png"/><Relationship Id="rId62" Type="http://schemas.openxmlformats.org/officeDocument/2006/relationships/customXml" Target="../ink/ink165.xml"/><Relationship Id="rId83" Type="http://schemas.openxmlformats.org/officeDocument/2006/relationships/image" Target="../media/image176.png"/><Relationship Id="rId179" Type="http://schemas.openxmlformats.org/officeDocument/2006/relationships/customXml" Target="../ink/ink224.xml"/><Relationship Id="rId365" Type="http://schemas.openxmlformats.org/officeDocument/2006/relationships/customXml" Target="../ink/ink317.xml"/><Relationship Id="rId386" Type="http://schemas.openxmlformats.org/officeDocument/2006/relationships/image" Target="../media/image328.png"/><Relationship Id="rId551" Type="http://schemas.openxmlformats.org/officeDocument/2006/relationships/customXml" Target="../ink/ink410.xml"/><Relationship Id="rId572" Type="http://schemas.openxmlformats.org/officeDocument/2006/relationships/image" Target="../media/image421.png"/><Relationship Id="rId593" Type="http://schemas.openxmlformats.org/officeDocument/2006/relationships/customXml" Target="../ink/ink431.xml"/><Relationship Id="rId607" Type="http://schemas.openxmlformats.org/officeDocument/2006/relationships/customXml" Target="../ink/ink438.xml"/><Relationship Id="rId628" Type="http://schemas.openxmlformats.org/officeDocument/2006/relationships/image" Target="../media/image449.png"/><Relationship Id="rId649" Type="http://schemas.openxmlformats.org/officeDocument/2006/relationships/customXml" Target="../ink/ink459.xml"/><Relationship Id="rId190" Type="http://schemas.openxmlformats.org/officeDocument/2006/relationships/image" Target="../media/image230.png"/><Relationship Id="rId204" Type="http://schemas.openxmlformats.org/officeDocument/2006/relationships/image" Target="../media/image237.png"/><Relationship Id="rId225" Type="http://schemas.openxmlformats.org/officeDocument/2006/relationships/customXml" Target="../ink/ink247.xml"/><Relationship Id="rId246" Type="http://schemas.openxmlformats.org/officeDocument/2006/relationships/image" Target="../media/image258.png"/><Relationship Id="rId267" Type="http://schemas.openxmlformats.org/officeDocument/2006/relationships/customXml" Target="../ink/ink268.xml"/><Relationship Id="rId288" Type="http://schemas.openxmlformats.org/officeDocument/2006/relationships/image" Target="../media/image279.png"/><Relationship Id="rId411" Type="http://schemas.openxmlformats.org/officeDocument/2006/relationships/customXml" Target="../ink/ink340.xml"/><Relationship Id="rId432" Type="http://schemas.openxmlformats.org/officeDocument/2006/relationships/image" Target="../media/image351.png"/><Relationship Id="rId453" Type="http://schemas.openxmlformats.org/officeDocument/2006/relationships/customXml" Target="../ink/ink361.xml"/><Relationship Id="rId474" Type="http://schemas.openxmlformats.org/officeDocument/2006/relationships/image" Target="../media/image372.png"/><Relationship Id="rId509" Type="http://schemas.openxmlformats.org/officeDocument/2006/relationships/customXml" Target="../ink/ink389.xml"/><Relationship Id="rId106" Type="http://schemas.openxmlformats.org/officeDocument/2006/relationships/customXml" Target="../ink/ink187.xml"/><Relationship Id="rId127" Type="http://schemas.openxmlformats.org/officeDocument/2006/relationships/customXml" Target="../ink/ink198.xml"/><Relationship Id="rId313" Type="http://schemas.openxmlformats.org/officeDocument/2006/relationships/customXml" Target="../ink/ink291.xml"/><Relationship Id="rId495" Type="http://schemas.openxmlformats.org/officeDocument/2006/relationships/customXml" Target="../ink/ink382.xml"/><Relationship Id="rId10" Type="http://schemas.openxmlformats.org/officeDocument/2006/relationships/customXml" Target="../ink/ink139.xml"/><Relationship Id="rId31" Type="http://schemas.openxmlformats.org/officeDocument/2006/relationships/image" Target="../media/image150.png"/><Relationship Id="rId52" Type="http://schemas.openxmlformats.org/officeDocument/2006/relationships/customXml" Target="../ink/ink160.xml"/><Relationship Id="rId73" Type="http://schemas.openxmlformats.org/officeDocument/2006/relationships/image" Target="../media/image171.png"/><Relationship Id="rId94" Type="http://schemas.openxmlformats.org/officeDocument/2006/relationships/customXml" Target="../ink/ink181.xml"/><Relationship Id="rId148" Type="http://schemas.openxmlformats.org/officeDocument/2006/relationships/image" Target="../media/image209.png"/><Relationship Id="rId169" Type="http://schemas.openxmlformats.org/officeDocument/2006/relationships/customXml" Target="../ink/ink219.xml"/><Relationship Id="rId334" Type="http://schemas.openxmlformats.org/officeDocument/2006/relationships/image" Target="../media/image302.png"/><Relationship Id="rId355" Type="http://schemas.openxmlformats.org/officeDocument/2006/relationships/customXml" Target="../ink/ink312.xml"/><Relationship Id="rId376" Type="http://schemas.openxmlformats.org/officeDocument/2006/relationships/image" Target="../media/image323.png"/><Relationship Id="rId397" Type="http://schemas.openxmlformats.org/officeDocument/2006/relationships/customXml" Target="../ink/ink333.xml"/><Relationship Id="rId520" Type="http://schemas.openxmlformats.org/officeDocument/2006/relationships/image" Target="../media/image395.png"/><Relationship Id="rId541" Type="http://schemas.openxmlformats.org/officeDocument/2006/relationships/customXml" Target="../ink/ink405.xml"/><Relationship Id="rId562" Type="http://schemas.openxmlformats.org/officeDocument/2006/relationships/image" Target="../media/image416.png"/><Relationship Id="rId583" Type="http://schemas.openxmlformats.org/officeDocument/2006/relationships/customXml" Target="../ink/ink426.xml"/><Relationship Id="rId618" Type="http://schemas.openxmlformats.org/officeDocument/2006/relationships/image" Target="../media/image444.png"/><Relationship Id="rId639" Type="http://schemas.openxmlformats.org/officeDocument/2006/relationships/customXml" Target="../ink/ink454.xml"/><Relationship Id="rId4" Type="http://schemas.openxmlformats.org/officeDocument/2006/relationships/customXml" Target="../ink/ink136.xml"/><Relationship Id="rId180" Type="http://schemas.openxmlformats.org/officeDocument/2006/relationships/image" Target="../media/image225.png"/><Relationship Id="rId215" Type="http://schemas.openxmlformats.org/officeDocument/2006/relationships/customXml" Target="../ink/ink242.xml"/><Relationship Id="rId236" Type="http://schemas.openxmlformats.org/officeDocument/2006/relationships/image" Target="../media/image253.png"/><Relationship Id="rId257" Type="http://schemas.openxmlformats.org/officeDocument/2006/relationships/customXml" Target="../ink/ink263.xml"/><Relationship Id="rId278" Type="http://schemas.openxmlformats.org/officeDocument/2006/relationships/image" Target="../media/image274.png"/><Relationship Id="rId401" Type="http://schemas.openxmlformats.org/officeDocument/2006/relationships/customXml" Target="../ink/ink335.xml"/><Relationship Id="rId422" Type="http://schemas.openxmlformats.org/officeDocument/2006/relationships/image" Target="../media/image346.png"/><Relationship Id="rId443" Type="http://schemas.openxmlformats.org/officeDocument/2006/relationships/customXml" Target="../ink/ink356.xml"/><Relationship Id="rId464" Type="http://schemas.openxmlformats.org/officeDocument/2006/relationships/image" Target="../media/image367.png"/><Relationship Id="rId650" Type="http://schemas.openxmlformats.org/officeDocument/2006/relationships/image" Target="../media/image460.png"/><Relationship Id="rId303" Type="http://schemas.openxmlformats.org/officeDocument/2006/relationships/customXml" Target="../ink/ink286.xml"/><Relationship Id="rId485" Type="http://schemas.openxmlformats.org/officeDocument/2006/relationships/customXml" Target="../ink/ink377.xml"/><Relationship Id="rId42" Type="http://schemas.openxmlformats.org/officeDocument/2006/relationships/customXml" Target="../ink/ink155.xml"/><Relationship Id="rId84" Type="http://schemas.openxmlformats.org/officeDocument/2006/relationships/customXml" Target="../ink/ink176.xml"/><Relationship Id="rId138" Type="http://schemas.openxmlformats.org/officeDocument/2006/relationships/image" Target="../media/image204.png"/><Relationship Id="rId345" Type="http://schemas.openxmlformats.org/officeDocument/2006/relationships/customXml" Target="../ink/ink307.xml"/><Relationship Id="rId387" Type="http://schemas.openxmlformats.org/officeDocument/2006/relationships/customXml" Target="../ink/ink328.xml"/><Relationship Id="rId510" Type="http://schemas.openxmlformats.org/officeDocument/2006/relationships/image" Target="../media/image390.png"/><Relationship Id="rId552" Type="http://schemas.openxmlformats.org/officeDocument/2006/relationships/image" Target="../media/image411.png"/><Relationship Id="rId594" Type="http://schemas.openxmlformats.org/officeDocument/2006/relationships/image" Target="../media/image432.png"/><Relationship Id="rId608" Type="http://schemas.openxmlformats.org/officeDocument/2006/relationships/image" Target="../media/image439.png"/><Relationship Id="rId191" Type="http://schemas.openxmlformats.org/officeDocument/2006/relationships/customXml" Target="../ink/ink230.xml"/><Relationship Id="rId205" Type="http://schemas.openxmlformats.org/officeDocument/2006/relationships/customXml" Target="../ink/ink237.xml"/><Relationship Id="rId247" Type="http://schemas.openxmlformats.org/officeDocument/2006/relationships/customXml" Target="../ink/ink258.xml"/><Relationship Id="rId412" Type="http://schemas.openxmlformats.org/officeDocument/2006/relationships/image" Target="../media/image341.png"/><Relationship Id="rId107" Type="http://schemas.openxmlformats.org/officeDocument/2006/relationships/image" Target="../media/image189.png"/><Relationship Id="rId289" Type="http://schemas.openxmlformats.org/officeDocument/2006/relationships/customXml" Target="../ink/ink279.xml"/><Relationship Id="rId454" Type="http://schemas.openxmlformats.org/officeDocument/2006/relationships/image" Target="../media/image362.png"/><Relationship Id="rId496" Type="http://schemas.openxmlformats.org/officeDocument/2006/relationships/image" Target="../media/image383.png"/><Relationship Id="rId11" Type="http://schemas.openxmlformats.org/officeDocument/2006/relationships/image" Target="../media/image140.png"/><Relationship Id="rId53" Type="http://schemas.openxmlformats.org/officeDocument/2006/relationships/image" Target="../media/image161.png"/><Relationship Id="rId149" Type="http://schemas.openxmlformats.org/officeDocument/2006/relationships/customXml" Target="../ink/ink209.xml"/><Relationship Id="rId314" Type="http://schemas.openxmlformats.org/officeDocument/2006/relationships/image" Target="../media/image292.png"/><Relationship Id="rId356" Type="http://schemas.openxmlformats.org/officeDocument/2006/relationships/image" Target="../media/image313.png"/><Relationship Id="rId398" Type="http://schemas.openxmlformats.org/officeDocument/2006/relationships/image" Target="../media/image334.png"/><Relationship Id="rId521" Type="http://schemas.openxmlformats.org/officeDocument/2006/relationships/customXml" Target="../ink/ink395.xml"/><Relationship Id="rId563" Type="http://schemas.openxmlformats.org/officeDocument/2006/relationships/customXml" Target="../ink/ink416.xml"/><Relationship Id="rId619" Type="http://schemas.openxmlformats.org/officeDocument/2006/relationships/customXml" Target="../ink/ink444.xml"/><Relationship Id="rId95" Type="http://schemas.openxmlformats.org/officeDocument/2006/relationships/image" Target="../media/image183.png"/><Relationship Id="rId160" Type="http://schemas.openxmlformats.org/officeDocument/2006/relationships/image" Target="../media/image215.png"/><Relationship Id="rId216" Type="http://schemas.openxmlformats.org/officeDocument/2006/relationships/image" Target="../media/image243.png"/><Relationship Id="rId423" Type="http://schemas.openxmlformats.org/officeDocument/2006/relationships/customXml" Target="../ink/ink346.xml"/><Relationship Id="rId258" Type="http://schemas.openxmlformats.org/officeDocument/2006/relationships/image" Target="../media/image264.png"/><Relationship Id="rId465" Type="http://schemas.openxmlformats.org/officeDocument/2006/relationships/customXml" Target="../ink/ink367.xml"/><Relationship Id="rId630" Type="http://schemas.openxmlformats.org/officeDocument/2006/relationships/image" Target="../media/image450.png"/><Relationship Id="rId22" Type="http://schemas.openxmlformats.org/officeDocument/2006/relationships/customXml" Target="../ink/ink145.xml"/><Relationship Id="rId64" Type="http://schemas.openxmlformats.org/officeDocument/2006/relationships/customXml" Target="../ink/ink166.xml"/><Relationship Id="rId118" Type="http://schemas.openxmlformats.org/officeDocument/2006/relationships/customXml" Target="../ink/ink193.xml"/><Relationship Id="rId325" Type="http://schemas.openxmlformats.org/officeDocument/2006/relationships/customXml" Target="../ink/ink297.xml"/><Relationship Id="rId367" Type="http://schemas.openxmlformats.org/officeDocument/2006/relationships/customXml" Target="../ink/ink318.xml"/><Relationship Id="rId532" Type="http://schemas.openxmlformats.org/officeDocument/2006/relationships/image" Target="../media/image401.png"/><Relationship Id="rId574" Type="http://schemas.openxmlformats.org/officeDocument/2006/relationships/image" Target="../media/image422.png"/><Relationship Id="rId171" Type="http://schemas.openxmlformats.org/officeDocument/2006/relationships/customXml" Target="../ink/ink220.xml"/><Relationship Id="rId227" Type="http://schemas.openxmlformats.org/officeDocument/2006/relationships/customXml" Target="../ink/ink248.xml"/><Relationship Id="rId269" Type="http://schemas.openxmlformats.org/officeDocument/2006/relationships/customXml" Target="../ink/ink269.xml"/><Relationship Id="rId434" Type="http://schemas.openxmlformats.org/officeDocument/2006/relationships/image" Target="../media/image352.png"/><Relationship Id="rId476" Type="http://schemas.openxmlformats.org/officeDocument/2006/relationships/image" Target="../media/image373.png"/><Relationship Id="rId641" Type="http://schemas.openxmlformats.org/officeDocument/2006/relationships/customXml" Target="../ink/ink455.xml"/><Relationship Id="rId33" Type="http://schemas.openxmlformats.org/officeDocument/2006/relationships/image" Target="../media/image151.png"/><Relationship Id="rId129" Type="http://schemas.openxmlformats.org/officeDocument/2006/relationships/customXml" Target="../ink/ink199.xml"/><Relationship Id="rId280" Type="http://schemas.openxmlformats.org/officeDocument/2006/relationships/image" Target="../media/image275.png"/><Relationship Id="rId336" Type="http://schemas.openxmlformats.org/officeDocument/2006/relationships/image" Target="../media/image303.png"/><Relationship Id="rId501" Type="http://schemas.openxmlformats.org/officeDocument/2006/relationships/customXml" Target="../ink/ink385.xml"/><Relationship Id="rId543" Type="http://schemas.openxmlformats.org/officeDocument/2006/relationships/customXml" Target="../ink/ink406.xml"/><Relationship Id="rId75" Type="http://schemas.openxmlformats.org/officeDocument/2006/relationships/image" Target="../media/image172.png"/><Relationship Id="rId140" Type="http://schemas.openxmlformats.org/officeDocument/2006/relationships/image" Target="../media/image205.png"/><Relationship Id="rId182" Type="http://schemas.openxmlformats.org/officeDocument/2006/relationships/image" Target="../media/image226.png"/><Relationship Id="rId378" Type="http://schemas.openxmlformats.org/officeDocument/2006/relationships/image" Target="../media/image324.png"/><Relationship Id="rId403" Type="http://schemas.openxmlformats.org/officeDocument/2006/relationships/customXml" Target="../ink/ink336.xml"/><Relationship Id="rId585" Type="http://schemas.openxmlformats.org/officeDocument/2006/relationships/customXml" Target="../ink/ink427.xml"/><Relationship Id="rId6" Type="http://schemas.openxmlformats.org/officeDocument/2006/relationships/customXml" Target="../ink/ink137.xml"/><Relationship Id="rId238" Type="http://schemas.openxmlformats.org/officeDocument/2006/relationships/image" Target="../media/image254.png"/><Relationship Id="rId445" Type="http://schemas.openxmlformats.org/officeDocument/2006/relationships/customXml" Target="../ink/ink357.xml"/><Relationship Id="rId487" Type="http://schemas.openxmlformats.org/officeDocument/2006/relationships/customXml" Target="../ink/ink378.xml"/><Relationship Id="rId610" Type="http://schemas.openxmlformats.org/officeDocument/2006/relationships/image" Target="../media/image440.png"/><Relationship Id="rId652" Type="http://schemas.openxmlformats.org/officeDocument/2006/relationships/image" Target="../media/image461.png"/><Relationship Id="rId291" Type="http://schemas.openxmlformats.org/officeDocument/2006/relationships/customXml" Target="../ink/ink280.xml"/><Relationship Id="rId305" Type="http://schemas.openxmlformats.org/officeDocument/2006/relationships/customXml" Target="../ink/ink287.xml"/><Relationship Id="rId347" Type="http://schemas.openxmlformats.org/officeDocument/2006/relationships/customXml" Target="../ink/ink308.xml"/><Relationship Id="rId512" Type="http://schemas.openxmlformats.org/officeDocument/2006/relationships/image" Target="../media/image391.png"/><Relationship Id="rId44" Type="http://schemas.openxmlformats.org/officeDocument/2006/relationships/customXml" Target="../ink/ink156.xml"/><Relationship Id="rId86" Type="http://schemas.openxmlformats.org/officeDocument/2006/relationships/customXml" Target="../ink/ink177.xml"/><Relationship Id="rId151" Type="http://schemas.openxmlformats.org/officeDocument/2006/relationships/customXml" Target="../ink/ink210.xml"/><Relationship Id="rId389" Type="http://schemas.openxmlformats.org/officeDocument/2006/relationships/customXml" Target="../ink/ink329.xml"/><Relationship Id="rId554" Type="http://schemas.openxmlformats.org/officeDocument/2006/relationships/image" Target="../media/image412.png"/><Relationship Id="rId596" Type="http://schemas.openxmlformats.org/officeDocument/2006/relationships/image" Target="../media/image433.png"/><Relationship Id="rId193" Type="http://schemas.openxmlformats.org/officeDocument/2006/relationships/customXml" Target="../ink/ink231.xml"/><Relationship Id="rId207" Type="http://schemas.openxmlformats.org/officeDocument/2006/relationships/customXml" Target="../ink/ink238.xml"/><Relationship Id="rId249" Type="http://schemas.openxmlformats.org/officeDocument/2006/relationships/customXml" Target="../ink/ink259.xml"/><Relationship Id="rId414" Type="http://schemas.openxmlformats.org/officeDocument/2006/relationships/image" Target="../media/image342.png"/><Relationship Id="rId456" Type="http://schemas.openxmlformats.org/officeDocument/2006/relationships/image" Target="../media/image363.png"/><Relationship Id="rId498" Type="http://schemas.openxmlformats.org/officeDocument/2006/relationships/image" Target="../media/image384.png"/><Relationship Id="rId621" Type="http://schemas.openxmlformats.org/officeDocument/2006/relationships/customXml" Target="../ink/ink445.xml"/><Relationship Id="rId13" Type="http://schemas.openxmlformats.org/officeDocument/2006/relationships/image" Target="../media/image141.png"/><Relationship Id="rId109" Type="http://schemas.openxmlformats.org/officeDocument/2006/relationships/image" Target="../media/image190.png"/><Relationship Id="rId260" Type="http://schemas.openxmlformats.org/officeDocument/2006/relationships/image" Target="../media/image265.png"/><Relationship Id="rId316" Type="http://schemas.openxmlformats.org/officeDocument/2006/relationships/image" Target="../media/image293.png"/><Relationship Id="rId523" Type="http://schemas.openxmlformats.org/officeDocument/2006/relationships/customXml" Target="../ink/ink396.xml"/><Relationship Id="rId55" Type="http://schemas.openxmlformats.org/officeDocument/2006/relationships/image" Target="../media/image162.png"/><Relationship Id="rId97" Type="http://schemas.openxmlformats.org/officeDocument/2006/relationships/image" Target="../media/image184.png"/><Relationship Id="rId120" Type="http://schemas.openxmlformats.org/officeDocument/2006/relationships/image" Target="../media/image195.png"/><Relationship Id="rId358" Type="http://schemas.openxmlformats.org/officeDocument/2006/relationships/image" Target="../media/image314.png"/><Relationship Id="rId565" Type="http://schemas.openxmlformats.org/officeDocument/2006/relationships/customXml" Target="../ink/ink417.xml"/><Relationship Id="rId162" Type="http://schemas.openxmlformats.org/officeDocument/2006/relationships/image" Target="../media/image216.png"/><Relationship Id="rId218" Type="http://schemas.openxmlformats.org/officeDocument/2006/relationships/image" Target="../media/image244.png"/><Relationship Id="rId425" Type="http://schemas.openxmlformats.org/officeDocument/2006/relationships/customXml" Target="../ink/ink347.xml"/><Relationship Id="rId467" Type="http://schemas.openxmlformats.org/officeDocument/2006/relationships/customXml" Target="../ink/ink368.xml"/><Relationship Id="rId632" Type="http://schemas.openxmlformats.org/officeDocument/2006/relationships/image" Target="../media/image451.png"/><Relationship Id="rId271" Type="http://schemas.openxmlformats.org/officeDocument/2006/relationships/customXml" Target="../ink/ink270.xml"/><Relationship Id="rId24" Type="http://schemas.openxmlformats.org/officeDocument/2006/relationships/customXml" Target="../ink/ink146.xml"/><Relationship Id="rId66" Type="http://schemas.openxmlformats.org/officeDocument/2006/relationships/customXml" Target="../ink/ink167.xml"/><Relationship Id="rId131" Type="http://schemas.openxmlformats.org/officeDocument/2006/relationships/customXml" Target="../ink/ink200.xml"/><Relationship Id="rId327" Type="http://schemas.openxmlformats.org/officeDocument/2006/relationships/customXml" Target="../ink/ink298.xml"/><Relationship Id="rId369" Type="http://schemas.openxmlformats.org/officeDocument/2006/relationships/customXml" Target="../ink/ink319.xml"/><Relationship Id="rId534" Type="http://schemas.openxmlformats.org/officeDocument/2006/relationships/image" Target="../media/image402.png"/><Relationship Id="rId576" Type="http://schemas.openxmlformats.org/officeDocument/2006/relationships/image" Target="../media/image423.png"/><Relationship Id="rId173" Type="http://schemas.openxmlformats.org/officeDocument/2006/relationships/customXml" Target="../ink/ink221.xml"/><Relationship Id="rId229" Type="http://schemas.openxmlformats.org/officeDocument/2006/relationships/customXml" Target="../ink/ink249.xml"/><Relationship Id="rId380" Type="http://schemas.openxmlformats.org/officeDocument/2006/relationships/image" Target="../media/image325.png"/><Relationship Id="rId436" Type="http://schemas.openxmlformats.org/officeDocument/2006/relationships/image" Target="../media/image353.png"/><Relationship Id="rId601" Type="http://schemas.openxmlformats.org/officeDocument/2006/relationships/customXml" Target="../ink/ink435.xml"/><Relationship Id="rId643" Type="http://schemas.openxmlformats.org/officeDocument/2006/relationships/customXml" Target="../ink/ink456.xml"/><Relationship Id="rId240" Type="http://schemas.openxmlformats.org/officeDocument/2006/relationships/image" Target="../media/image255.png"/><Relationship Id="rId478" Type="http://schemas.openxmlformats.org/officeDocument/2006/relationships/image" Target="../media/image374.png"/><Relationship Id="rId35" Type="http://schemas.openxmlformats.org/officeDocument/2006/relationships/image" Target="../media/image152.png"/><Relationship Id="rId77" Type="http://schemas.openxmlformats.org/officeDocument/2006/relationships/image" Target="../media/image173.png"/><Relationship Id="rId100" Type="http://schemas.openxmlformats.org/officeDocument/2006/relationships/customXml" Target="../ink/ink184.xml"/><Relationship Id="rId282" Type="http://schemas.openxmlformats.org/officeDocument/2006/relationships/image" Target="../media/image276.png"/><Relationship Id="rId338" Type="http://schemas.openxmlformats.org/officeDocument/2006/relationships/image" Target="../media/image304.png"/><Relationship Id="rId503" Type="http://schemas.openxmlformats.org/officeDocument/2006/relationships/customXml" Target="../ink/ink386.xml"/><Relationship Id="rId545" Type="http://schemas.openxmlformats.org/officeDocument/2006/relationships/customXml" Target="../ink/ink407.xml"/><Relationship Id="rId587" Type="http://schemas.openxmlformats.org/officeDocument/2006/relationships/customXml" Target="../ink/ink428.xml"/><Relationship Id="rId8" Type="http://schemas.openxmlformats.org/officeDocument/2006/relationships/customXml" Target="../ink/ink138.xml"/><Relationship Id="rId142" Type="http://schemas.openxmlformats.org/officeDocument/2006/relationships/image" Target="../media/image206.png"/><Relationship Id="rId184" Type="http://schemas.openxmlformats.org/officeDocument/2006/relationships/image" Target="../media/image227.png"/><Relationship Id="rId391" Type="http://schemas.openxmlformats.org/officeDocument/2006/relationships/customXml" Target="../ink/ink330.xml"/><Relationship Id="rId405" Type="http://schemas.openxmlformats.org/officeDocument/2006/relationships/customXml" Target="../ink/ink337.xml"/><Relationship Id="rId447" Type="http://schemas.openxmlformats.org/officeDocument/2006/relationships/customXml" Target="../ink/ink358.xml"/><Relationship Id="rId612" Type="http://schemas.openxmlformats.org/officeDocument/2006/relationships/image" Target="../media/image441.png"/><Relationship Id="rId251" Type="http://schemas.openxmlformats.org/officeDocument/2006/relationships/customXml" Target="../ink/ink260.xml"/><Relationship Id="rId489" Type="http://schemas.openxmlformats.org/officeDocument/2006/relationships/customXml" Target="../ink/ink379.xml"/><Relationship Id="rId654" Type="http://schemas.openxmlformats.org/officeDocument/2006/relationships/image" Target="../media/image462.png"/><Relationship Id="rId46" Type="http://schemas.openxmlformats.org/officeDocument/2006/relationships/customXml" Target="../ink/ink157.xml"/><Relationship Id="rId293" Type="http://schemas.openxmlformats.org/officeDocument/2006/relationships/customXml" Target="../ink/ink281.xml"/><Relationship Id="rId307" Type="http://schemas.openxmlformats.org/officeDocument/2006/relationships/customXml" Target="../ink/ink288.xml"/><Relationship Id="rId349" Type="http://schemas.openxmlformats.org/officeDocument/2006/relationships/customXml" Target="../ink/ink309.xml"/><Relationship Id="rId514" Type="http://schemas.openxmlformats.org/officeDocument/2006/relationships/image" Target="../media/image392.png"/><Relationship Id="rId556" Type="http://schemas.openxmlformats.org/officeDocument/2006/relationships/image" Target="../media/image413.png"/><Relationship Id="rId88" Type="http://schemas.openxmlformats.org/officeDocument/2006/relationships/customXml" Target="../ink/ink178.xml"/><Relationship Id="rId111" Type="http://schemas.openxmlformats.org/officeDocument/2006/relationships/image" Target="../media/image191.png"/><Relationship Id="rId153" Type="http://schemas.openxmlformats.org/officeDocument/2006/relationships/customXml" Target="../ink/ink211.xml"/><Relationship Id="rId195" Type="http://schemas.openxmlformats.org/officeDocument/2006/relationships/customXml" Target="../ink/ink232.xml"/><Relationship Id="rId209" Type="http://schemas.openxmlformats.org/officeDocument/2006/relationships/customXml" Target="../ink/ink239.xml"/><Relationship Id="rId360" Type="http://schemas.openxmlformats.org/officeDocument/2006/relationships/image" Target="../media/image315.png"/><Relationship Id="rId416" Type="http://schemas.openxmlformats.org/officeDocument/2006/relationships/image" Target="../media/image343.png"/><Relationship Id="rId598" Type="http://schemas.openxmlformats.org/officeDocument/2006/relationships/image" Target="../media/image434.png"/><Relationship Id="rId220" Type="http://schemas.openxmlformats.org/officeDocument/2006/relationships/image" Target="../media/image245.png"/><Relationship Id="rId458" Type="http://schemas.openxmlformats.org/officeDocument/2006/relationships/image" Target="../media/image364.png"/><Relationship Id="rId623" Type="http://schemas.openxmlformats.org/officeDocument/2006/relationships/customXml" Target="../ink/ink446.xml"/><Relationship Id="rId15" Type="http://schemas.openxmlformats.org/officeDocument/2006/relationships/image" Target="../media/image142.png"/><Relationship Id="rId57" Type="http://schemas.openxmlformats.org/officeDocument/2006/relationships/image" Target="../media/image163.png"/><Relationship Id="rId262" Type="http://schemas.openxmlformats.org/officeDocument/2006/relationships/image" Target="../media/image266.png"/><Relationship Id="rId318" Type="http://schemas.openxmlformats.org/officeDocument/2006/relationships/image" Target="../media/image294.png"/><Relationship Id="rId525" Type="http://schemas.openxmlformats.org/officeDocument/2006/relationships/customXml" Target="../ink/ink397.xml"/><Relationship Id="rId567" Type="http://schemas.openxmlformats.org/officeDocument/2006/relationships/customXml" Target="../ink/ink418.xml"/><Relationship Id="rId99" Type="http://schemas.openxmlformats.org/officeDocument/2006/relationships/image" Target="../media/image185.png"/><Relationship Id="rId122" Type="http://schemas.openxmlformats.org/officeDocument/2006/relationships/image" Target="../media/image196.png"/><Relationship Id="rId164" Type="http://schemas.openxmlformats.org/officeDocument/2006/relationships/image" Target="../media/image217.png"/><Relationship Id="rId371" Type="http://schemas.openxmlformats.org/officeDocument/2006/relationships/customXml" Target="../ink/ink320.xml"/><Relationship Id="rId427" Type="http://schemas.openxmlformats.org/officeDocument/2006/relationships/customXml" Target="../ink/ink348.xml"/><Relationship Id="rId469" Type="http://schemas.openxmlformats.org/officeDocument/2006/relationships/customXml" Target="../ink/ink369.xml"/><Relationship Id="rId634" Type="http://schemas.openxmlformats.org/officeDocument/2006/relationships/image" Target="../media/image452.png"/><Relationship Id="rId26" Type="http://schemas.openxmlformats.org/officeDocument/2006/relationships/customXml" Target="../ink/ink147.xml"/><Relationship Id="rId231" Type="http://schemas.openxmlformats.org/officeDocument/2006/relationships/customXml" Target="../ink/ink250.xml"/><Relationship Id="rId273" Type="http://schemas.openxmlformats.org/officeDocument/2006/relationships/customXml" Target="../ink/ink271.xml"/><Relationship Id="rId329" Type="http://schemas.openxmlformats.org/officeDocument/2006/relationships/customXml" Target="../ink/ink299.xml"/><Relationship Id="rId480" Type="http://schemas.openxmlformats.org/officeDocument/2006/relationships/image" Target="../media/image375.png"/><Relationship Id="rId536" Type="http://schemas.openxmlformats.org/officeDocument/2006/relationships/image" Target="../media/image403.png"/><Relationship Id="rId68" Type="http://schemas.openxmlformats.org/officeDocument/2006/relationships/customXml" Target="../ink/ink168.xml"/><Relationship Id="rId133" Type="http://schemas.openxmlformats.org/officeDocument/2006/relationships/customXml" Target="../ink/ink201.xml"/><Relationship Id="rId175" Type="http://schemas.openxmlformats.org/officeDocument/2006/relationships/customXml" Target="../ink/ink222.xml"/><Relationship Id="rId340" Type="http://schemas.openxmlformats.org/officeDocument/2006/relationships/image" Target="../media/image305.png"/><Relationship Id="rId578" Type="http://schemas.openxmlformats.org/officeDocument/2006/relationships/image" Target="../media/image424.png"/><Relationship Id="rId200" Type="http://schemas.openxmlformats.org/officeDocument/2006/relationships/image" Target="../media/image235.png"/><Relationship Id="rId382" Type="http://schemas.openxmlformats.org/officeDocument/2006/relationships/image" Target="../media/image326.png"/><Relationship Id="rId438" Type="http://schemas.openxmlformats.org/officeDocument/2006/relationships/image" Target="../media/image354.png"/><Relationship Id="rId603" Type="http://schemas.openxmlformats.org/officeDocument/2006/relationships/customXml" Target="../ink/ink436.xml"/><Relationship Id="rId645" Type="http://schemas.openxmlformats.org/officeDocument/2006/relationships/customXml" Target="../ink/ink457.xml"/><Relationship Id="rId242" Type="http://schemas.openxmlformats.org/officeDocument/2006/relationships/image" Target="../media/image256.png"/><Relationship Id="rId284" Type="http://schemas.openxmlformats.org/officeDocument/2006/relationships/image" Target="../media/image277.png"/><Relationship Id="rId491" Type="http://schemas.openxmlformats.org/officeDocument/2006/relationships/customXml" Target="../ink/ink380.xml"/><Relationship Id="rId505" Type="http://schemas.openxmlformats.org/officeDocument/2006/relationships/customXml" Target="../ink/ink387.xml"/><Relationship Id="rId37" Type="http://schemas.openxmlformats.org/officeDocument/2006/relationships/image" Target="../media/image153.png"/><Relationship Id="rId79" Type="http://schemas.openxmlformats.org/officeDocument/2006/relationships/image" Target="../media/image174.png"/><Relationship Id="rId102" Type="http://schemas.openxmlformats.org/officeDocument/2006/relationships/customXml" Target="../ink/ink185.xml"/><Relationship Id="rId144" Type="http://schemas.openxmlformats.org/officeDocument/2006/relationships/image" Target="../media/image207.png"/><Relationship Id="rId547" Type="http://schemas.openxmlformats.org/officeDocument/2006/relationships/customXml" Target="../ink/ink408.xml"/><Relationship Id="rId589" Type="http://schemas.openxmlformats.org/officeDocument/2006/relationships/customXml" Target="../ink/ink429.xml"/><Relationship Id="rId90" Type="http://schemas.openxmlformats.org/officeDocument/2006/relationships/customXml" Target="../ink/ink179.xml"/><Relationship Id="rId186" Type="http://schemas.openxmlformats.org/officeDocument/2006/relationships/image" Target="../media/image228.png"/><Relationship Id="rId351" Type="http://schemas.openxmlformats.org/officeDocument/2006/relationships/customXml" Target="../ink/ink310.xml"/><Relationship Id="rId393" Type="http://schemas.openxmlformats.org/officeDocument/2006/relationships/customXml" Target="../ink/ink331.xml"/><Relationship Id="rId407" Type="http://schemas.openxmlformats.org/officeDocument/2006/relationships/customXml" Target="../ink/ink338.xml"/><Relationship Id="rId449" Type="http://schemas.openxmlformats.org/officeDocument/2006/relationships/customXml" Target="../ink/ink359.xml"/><Relationship Id="rId614" Type="http://schemas.openxmlformats.org/officeDocument/2006/relationships/image" Target="../media/image442.png"/><Relationship Id="rId656" Type="http://schemas.openxmlformats.org/officeDocument/2006/relationships/image" Target="../media/image463.png"/><Relationship Id="rId211" Type="http://schemas.openxmlformats.org/officeDocument/2006/relationships/customXml" Target="../ink/ink240.xml"/><Relationship Id="rId253" Type="http://schemas.openxmlformats.org/officeDocument/2006/relationships/customXml" Target="../ink/ink261.xml"/><Relationship Id="rId295" Type="http://schemas.openxmlformats.org/officeDocument/2006/relationships/customXml" Target="../ink/ink282.xml"/><Relationship Id="rId309" Type="http://schemas.openxmlformats.org/officeDocument/2006/relationships/customXml" Target="../ink/ink289.xml"/><Relationship Id="rId460" Type="http://schemas.openxmlformats.org/officeDocument/2006/relationships/image" Target="../media/image365.png"/><Relationship Id="rId516" Type="http://schemas.openxmlformats.org/officeDocument/2006/relationships/image" Target="../media/image393.png"/><Relationship Id="rId48" Type="http://schemas.openxmlformats.org/officeDocument/2006/relationships/customXml" Target="../ink/ink158.xml"/><Relationship Id="rId113" Type="http://schemas.openxmlformats.org/officeDocument/2006/relationships/image" Target="../media/image192.png"/><Relationship Id="rId320" Type="http://schemas.openxmlformats.org/officeDocument/2006/relationships/image" Target="../media/image295.png"/><Relationship Id="rId558" Type="http://schemas.openxmlformats.org/officeDocument/2006/relationships/image" Target="../media/image414.png"/><Relationship Id="rId155" Type="http://schemas.openxmlformats.org/officeDocument/2006/relationships/customXml" Target="../ink/ink212.xml"/><Relationship Id="rId197" Type="http://schemas.openxmlformats.org/officeDocument/2006/relationships/customXml" Target="../ink/ink233.xml"/><Relationship Id="rId362" Type="http://schemas.openxmlformats.org/officeDocument/2006/relationships/image" Target="../media/image316.png"/><Relationship Id="rId418" Type="http://schemas.openxmlformats.org/officeDocument/2006/relationships/image" Target="../media/image344.png"/><Relationship Id="rId625" Type="http://schemas.openxmlformats.org/officeDocument/2006/relationships/customXml" Target="../ink/ink447.xml"/><Relationship Id="rId222" Type="http://schemas.openxmlformats.org/officeDocument/2006/relationships/image" Target="../media/image246.png"/><Relationship Id="rId264" Type="http://schemas.openxmlformats.org/officeDocument/2006/relationships/image" Target="../media/image267.png"/><Relationship Id="rId471" Type="http://schemas.openxmlformats.org/officeDocument/2006/relationships/customXml" Target="../ink/ink370.xml"/><Relationship Id="rId17" Type="http://schemas.openxmlformats.org/officeDocument/2006/relationships/image" Target="../media/image143.png"/><Relationship Id="rId59" Type="http://schemas.openxmlformats.org/officeDocument/2006/relationships/image" Target="../media/image164.png"/><Relationship Id="rId124" Type="http://schemas.openxmlformats.org/officeDocument/2006/relationships/image" Target="../media/image197.png"/><Relationship Id="rId527" Type="http://schemas.openxmlformats.org/officeDocument/2006/relationships/customXml" Target="../ink/ink398.xml"/><Relationship Id="rId569" Type="http://schemas.openxmlformats.org/officeDocument/2006/relationships/customXml" Target="../ink/ink419.xml"/><Relationship Id="rId70" Type="http://schemas.openxmlformats.org/officeDocument/2006/relationships/customXml" Target="../ink/ink169.xml"/><Relationship Id="rId166" Type="http://schemas.openxmlformats.org/officeDocument/2006/relationships/image" Target="../media/image218.png"/><Relationship Id="rId331" Type="http://schemas.openxmlformats.org/officeDocument/2006/relationships/customXml" Target="../ink/ink300.xml"/><Relationship Id="rId373" Type="http://schemas.openxmlformats.org/officeDocument/2006/relationships/customXml" Target="../ink/ink321.xml"/><Relationship Id="rId429" Type="http://schemas.openxmlformats.org/officeDocument/2006/relationships/customXml" Target="../ink/ink349.xml"/><Relationship Id="rId580" Type="http://schemas.openxmlformats.org/officeDocument/2006/relationships/image" Target="../media/image425.png"/><Relationship Id="rId636" Type="http://schemas.openxmlformats.org/officeDocument/2006/relationships/image" Target="../media/image453.png"/><Relationship Id="rId1" Type="http://schemas.openxmlformats.org/officeDocument/2006/relationships/slideLayout" Target="../slideLayouts/slideLayout6.xml"/><Relationship Id="rId233" Type="http://schemas.openxmlformats.org/officeDocument/2006/relationships/customXml" Target="../ink/ink251.xml"/><Relationship Id="rId440" Type="http://schemas.openxmlformats.org/officeDocument/2006/relationships/image" Target="../media/image355.png"/><Relationship Id="rId28" Type="http://schemas.openxmlformats.org/officeDocument/2006/relationships/customXml" Target="../ink/ink148.xml"/><Relationship Id="rId275" Type="http://schemas.openxmlformats.org/officeDocument/2006/relationships/customXml" Target="../ink/ink272.xml"/><Relationship Id="rId300" Type="http://schemas.openxmlformats.org/officeDocument/2006/relationships/image" Target="../media/image285.png"/><Relationship Id="rId482" Type="http://schemas.openxmlformats.org/officeDocument/2006/relationships/image" Target="../media/image376.png"/><Relationship Id="rId538" Type="http://schemas.openxmlformats.org/officeDocument/2006/relationships/image" Target="../media/image4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0.png"/><Relationship Id="rId2" Type="http://schemas.openxmlformats.org/officeDocument/2006/relationships/customXml" Target="../ink/ink46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0.png"/><Relationship Id="rId2" Type="http://schemas.openxmlformats.org/officeDocument/2006/relationships/customXml" Target="../ink/ink46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0.png"/><Relationship Id="rId2" Type="http://schemas.openxmlformats.org/officeDocument/2006/relationships/customXml" Target="../ink/ink46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0.png"/><Relationship Id="rId299" Type="http://schemas.openxmlformats.org/officeDocument/2006/relationships/customXml" Target="../ink/ink616.xml"/><Relationship Id="rId303" Type="http://schemas.openxmlformats.org/officeDocument/2006/relationships/customXml" Target="../ink/ink618.xml"/><Relationship Id="rId21" Type="http://schemas.openxmlformats.org/officeDocument/2006/relationships/image" Target="../media/image472.png"/><Relationship Id="rId42" Type="http://schemas.openxmlformats.org/officeDocument/2006/relationships/customXml" Target="../ink/ink487.xml"/><Relationship Id="rId63" Type="http://schemas.openxmlformats.org/officeDocument/2006/relationships/image" Target="../media/image493.png"/><Relationship Id="rId84" Type="http://schemas.openxmlformats.org/officeDocument/2006/relationships/customXml" Target="../ink/ink508.xml"/><Relationship Id="rId138" Type="http://schemas.openxmlformats.org/officeDocument/2006/relationships/customXml" Target="../ink/ink535.xml"/><Relationship Id="rId159" Type="http://schemas.openxmlformats.org/officeDocument/2006/relationships/image" Target="../media/image541.png"/><Relationship Id="rId324" Type="http://schemas.openxmlformats.org/officeDocument/2006/relationships/image" Target="../media/image623.png"/><Relationship Id="rId345" Type="http://schemas.openxmlformats.org/officeDocument/2006/relationships/customXml" Target="../ink/ink639.xml"/><Relationship Id="rId170" Type="http://schemas.openxmlformats.org/officeDocument/2006/relationships/customXml" Target="../ink/ink551.xml"/><Relationship Id="rId191" Type="http://schemas.openxmlformats.org/officeDocument/2006/relationships/image" Target="../media/image557.png"/><Relationship Id="rId205" Type="http://schemas.openxmlformats.org/officeDocument/2006/relationships/image" Target="../media/image564.png"/><Relationship Id="rId226" Type="http://schemas.openxmlformats.org/officeDocument/2006/relationships/image" Target="../media/image574.png"/><Relationship Id="rId247" Type="http://schemas.openxmlformats.org/officeDocument/2006/relationships/customXml" Target="../ink/ink590.xml"/><Relationship Id="rId107" Type="http://schemas.openxmlformats.org/officeDocument/2006/relationships/image" Target="../media/image515.png"/><Relationship Id="rId268" Type="http://schemas.openxmlformats.org/officeDocument/2006/relationships/image" Target="../media/image595.png"/><Relationship Id="rId289" Type="http://schemas.openxmlformats.org/officeDocument/2006/relationships/customXml" Target="../ink/ink611.xml"/><Relationship Id="rId11" Type="http://schemas.openxmlformats.org/officeDocument/2006/relationships/image" Target="../media/image467.png"/><Relationship Id="rId32" Type="http://schemas.openxmlformats.org/officeDocument/2006/relationships/customXml" Target="../ink/ink482.xml"/><Relationship Id="rId53" Type="http://schemas.openxmlformats.org/officeDocument/2006/relationships/image" Target="../media/image488.png"/><Relationship Id="rId74" Type="http://schemas.openxmlformats.org/officeDocument/2006/relationships/customXml" Target="../ink/ink503.xml"/><Relationship Id="rId128" Type="http://schemas.openxmlformats.org/officeDocument/2006/relationships/customXml" Target="../ink/ink530.xml"/><Relationship Id="rId149" Type="http://schemas.openxmlformats.org/officeDocument/2006/relationships/image" Target="../media/image536.png"/><Relationship Id="rId314" Type="http://schemas.openxmlformats.org/officeDocument/2006/relationships/image" Target="../media/image618.png"/><Relationship Id="rId335" Type="http://schemas.openxmlformats.org/officeDocument/2006/relationships/customXml" Target="../ink/ink634.xml"/><Relationship Id="rId356" Type="http://schemas.openxmlformats.org/officeDocument/2006/relationships/image" Target="../media/image639.png"/><Relationship Id="rId5" Type="http://schemas.openxmlformats.org/officeDocument/2006/relationships/image" Target="../media/image4641.png"/><Relationship Id="rId95" Type="http://schemas.openxmlformats.org/officeDocument/2006/relationships/image" Target="../media/image509.png"/><Relationship Id="rId160" Type="http://schemas.openxmlformats.org/officeDocument/2006/relationships/customXml" Target="../ink/ink546.xml"/><Relationship Id="rId181" Type="http://schemas.openxmlformats.org/officeDocument/2006/relationships/image" Target="../media/image552.png"/><Relationship Id="rId216" Type="http://schemas.openxmlformats.org/officeDocument/2006/relationships/customXml" Target="../ink/ink574.xml"/><Relationship Id="rId237" Type="http://schemas.openxmlformats.org/officeDocument/2006/relationships/customXml" Target="../ink/ink585.xml"/><Relationship Id="rId258" Type="http://schemas.openxmlformats.org/officeDocument/2006/relationships/image" Target="../media/image590.png"/><Relationship Id="rId279" Type="http://schemas.openxmlformats.org/officeDocument/2006/relationships/customXml" Target="../ink/ink606.xml"/><Relationship Id="rId22" Type="http://schemas.openxmlformats.org/officeDocument/2006/relationships/customXml" Target="../ink/ink477.xml"/><Relationship Id="rId43" Type="http://schemas.openxmlformats.org/officeDocument/2006/relationships/image" Target="../media/image483.png"/><Relationship Id="rId64" Type="http://schemas.openxmlformats.org/officeDocument/2006/relationships/customXml" Target="../ink/ink498.xml"/><Relationship Id="rId118" Type="http://schemas.openxmlformats.org/officeDocument/2006/relationships/customXml" Target="../ink/ink525.xml"/><Relationship Id="rId139" Type="http://schemas.openxmlformats.org/officeDocument/2006/relationships/image" Target="../media/image531.png"/><Relationship Id="rId290" Type="http://schemas.openxmlformats.org/officeDocument/2006/relationships/image" Target="../media/image606.png"/><Relationship Id="rId304" Type="http://schemas.openxmlformats.org/officeDocument/2006/relationships/image" Target="../media/image613.png"/><Relationship Id="rId325" Type="http://schemas.openxmlformats.org/officeDocument/2006/relationships/customXml" Target="../ink/ink629.xml"/><Relationship Id="rId346" Type="http://schemas.openxmlformats.org/officeDocument/2006/relationships/image" Target="../media/image634.png"/><Relationship Id="rId85" Type="http://schemas.openxmlformats.org/officeDocument/2006/relationships/image" Target="../media/image504.png"/><Relationship Id="rId150" Type="http://schemas.openxmlformats.org/officeDocument/2006/relationships/customXml" Target="../ink/ink541.xml"/><Relationship Id="rId171" Type="http://schemas.openxmlformats.org/officeDocument/2006/relationships/image" Target="../media/image547.png"/><Relationship Id="rId192" Type="http://schemas.openxmlformats.org/officeDocument/2006/relationships/customXml" Target="../ink/ink562.xml"/><Relationship Id="rId206" Type="http://schemas.openxmlformats.org/officeDocument/2006/relationships/customXml" Target="../ink/ink569.xml"/><Relationship Id="rId227" Type="http://schemas.openxmlformats.org/officeDocument/2006/relationships/customXml" Target="../ink/ink580.xml"/><Relationship Id="rId248" Type="http://schemas.openxmlformats.org/officeDocument/2006/relationships/image" Target="../media/image585.png"/><Relationship Id="rId269" Type="http://schemas.openxmlformats.org/officeDocument/2006/relationships/customXml" Target="../ink/ink601.xml"/><Relationship Id="rId12" Type="http://schemas.openxmlformats.org/officeDocument/2006/relationships/customXml" Target="../ink/ink472.xml"/><Relationship Id="rId33" Type="http://schemas.openxmlformats.org/officeDocument/2006/relationships/image" Target="../media/image478.png"/><Relationship Id="rId108" Type="http://schemas.openxmlformats.org/officeDocument/2006/relationships/customXml" Target="../ink/ink520.xml"/><Relationship Id="rId129" Type="http://schemas.openxmlformats.org/officeDocument/2006/relationships/image" Target="../media/image526.png"/><Relationship Id="rId280" Type="http://schemas.openxmlformats.org/officeDocument/2006/relationships/image" Target="../media/image601.png"/><Relationship Id="rId315" Type="http://schemas.openxmlformats.org/officeDocument/2006/relationships/customXml" Target="../ink/ink624.xml"/><Relationship Id="rId336" Type="http://schemas.openxmlformats.org/officeDocument/2006/relationships/image" Target="../media/image629.png"/><Relationship Id="rId357" Type="http://schemas.openxmlformats.org/officeDocument/2006/relationships/customXml" Target="../ink/ink645.xml"/><Relationship Id="rId54" Type="http://schemas.openxmlformats.org/officeDocument/2006/relationships/customXml" Target="../ink/ink493.xml"/><Relationship Id="rId75" Type="http://schemas.openxmlformats.org/officeDocument/2006/relationships/image" Target="../media/image499.png"/><Relationship Id="rId96" Type="http://schemas.openxmlformats.org/officeDocument/2006/relationships/customXml" Target="../ink/ink514.xml"/><Relationship Id="rId140" Type="http://schemas.openxmlformats.org/officeDocument/2006/relationships/customXml" Target="../ink/ink536.xml"/><Relationship Id="rId161" Type="http://schemas.openxmlformats.org/officeDocument/2006/relationships/image" Target="../media/image542.png"/><Relationship Id="rId182" Type="http://schemas.openxmlformats.org/officeDocument/2006/relationships/customXml" Target="../ink/ink557.xml"/><Relationship Id="rId217" Type="http://schemas.openxmlformats.org/officeDocument/2006/relationships/image" Target="../media/image570.png"/><Relationship Id="rId6" Type="http://schemas.openxmlformats.org/officeDocument/2006/relationships/customXml" Target="../ink/ink469.xml"/><Relationship Id="rId238" Type="http://schemas.openxmlformats.org/officeDocument/2006/relationships/image" Target="../media/image580.png"/><Relationship Id="rId259" Type="http://schemas.openxmlformats.org/officeDocument/2006/relationships/customXml" Target="../ink/ink596.xml"/><Relationship Id="rId23" Type="http://schemas.openxmlformats.org/officeDocument/2006/relationships/image" Target="../media/image473.png"/><Relationship Id="rId119" Type="http://schemas.openxmlformats.org/officeDocument/2006/relationships/image" Target="../media/image521.png"/><Relationship Id="rId270" Type="http://schemas.openxmlformats.org/officeDocument/2006/relationships/image" Target="../media/image596.png"/><Relationship Id="rId291" Type="http://schemas.openxmlformats.org/officeDocument/2006/relationships/customXml" Target="../ink/ink612.xml"/><Relationship Id="rId305" Type="http://schemas.openxmlformats.org/officeDocument/2006/relationships/customXml" Target="../ink/ink619.xml"/><Relationship Id="rId326" Type="http://schemas.openxmlformats.org/officeDocument/2006/relationships/image" Target="../media/image624.png"/><Relationship Id="rId347" Type="http://schemas.openxmlformats.org/officeDocument/2006/relationships/customXml" Target="../ink/ink640.xml"/><Relationship Id="rId44" Type="http://schemas.openxmlformats.org/officeDocument/2006/relationships/customXml" Target="../ink/ink488.xml"/><Relationship Id="rId65" Type="http://schemas.openxmlformats.org/officeDocument/2006/relationships/image" Target="../media/image494.png"/><Relationship Id="rId86" Type="http://schemas.openxmlformats.org/officeDocument/2006/relationships/customXml" Target="../ink/ink509.xml"/><Relationship Id="rId130" Type="http://schemas.openxmlformats.org/officeDocument/2006/relationships/customXml" Target="../ink/ink531.xml"/><Relationship Id="rId151" Type="http://schemas.openxmlformats.org/officeDocument/2006/relationships/image" Target="../media/image537.png"/><Relationship Id="rId172" Type="http://schemas.openxmlformats.org/officeDocument/2006/relationships/customXml" Target="../ink/ink552.xml"/><Relationship Id="rId193" Type="http://schemas.openxmlformats.org/officeDocument/2006/relationships/image" Target="../media/image558.png"/><Relationship Id="rId207" Type="http://schemas.openxmlformats.org/officeDocument/2006/relationships/image" Target="../media/image565.png"/><Relationship Id="rId228" Type="http://schemas.openxmlformats.org/officeDocument/2006/relationships/image" Target="../media/image575.png"/><Relationship Id="rId249" Type="http://schemas.openxmlformats.org/officeDocument/2006/relationships/customXml" Target="../ink/ink591.xml"/><Relationship Id="rId13" Type="http://schemas.openxmlformats.org/officeDocument/2006/relationships/image" Target="../media/image468.png"/><Relationship Id="rId109" Type="http://schemas.openxmlformats.org/officeDocument/2006/relationships/image" Target="../media/image516.png"/><Relationship Id="rId260" Type="http://schemas.openxmlformats.org/officeDocument/2006/relationships/image" Target="../media/image591.png"/><Relationship Id="rId281" Type="http://schemas.openxmlformats.org/officeDocument/2006/relationships/customXml" Target="../ink/ink607.xml"/><Relationship Id="rId316" Type="http://schemas.openxmlformats.org/officeDocument/2006/relationships/image" Target="../media/image619.png"/><Relationship Id="rId337" Type="http://schemas.openxmlformats.org/officeDocument/2006/relationships/customXml" Target="../ink/ink635.xml"/><Relationship Id="rId34" Type="http://schemas.openxmlformats.org/officeDocument/2006/relationships/customXml" Target="../ink/ink483.xml"/><Relationship Id="rId55" Type="http://schemas.openxmlformats.org/officeDocument/2006/relationships/image" Target="../media/image489.png"/><Relationship Id="rId76" Type="http://schemas.openxmlformats.org/officeDocument/2006/relationships/customXml" Target="../ink/ink504.xml"/><Relationship Id="rId97" Type="http://schemas.openxmlformats.org/officeDocument/2006/relationships/image" Target="../media/image510.png"/><Relationship Id="rId120" Type="http://schemas.openxmlformats.org/officeDocument/2006/relationships/customXml" Target="../ink/ink526.xml"/><Relationship Id="rId141" Type="http://schemas.openxmlformats.org/officeDocument/2006/relationships/image" Target="../media/image532.png"/><Relationship Id="rId358" Type="http://schemas.openxmlformats.org/officeDocument/2006/relationships/image" Target="../media/image640.png"/><Relationship Id="rId7" Type="http://schemas.openxmlformats.org/officeDocument/2006/relationships/image" Target="../media/image465.png"/><Relationship Id="rId162" Type="http://schemas.openxmlformats.org/officeDocument/2006/relationships/customXml" Target="../ink/ink547.xml"/><Relationship Id="rId183" Type="http://schemas.openxmlformats.org/officeDocument/2006/relationships/image" Target="../media/image553.png"/><Relationship Id="rId218" Type="http://schemas.openxmlformats.org/officeDocument/2006/relationships/customXml" Target="../ink/ink575.xml"/><Relationship Id="rId239" Type="http://schemas.openxmlformats.org/officeDocument/2006/relationships/customXml" Target="../ink/ink586.xml"/><Relationship Id="rId250" Type="http://schemas.openxmlformats.org/officeDocument/2006/relationships/image" Target="../media/image586.png"/><Relationship Id="rId271" Type="http://schemas.openxmlformats.org/officeDocument/2006/relationships/customXml" Target="../ink/ink602.xml"/><Relationship Id="rId292" Type="http://schemas.openxmlformats.org/officeDocument/2006/relationships/image" Target="../media/image607.png"/><Relationship Id="rId306" Type="http://schemas.openxmlformats.org/officeDocument/2006/relationships/image" Target="../media/image614.png"/><Relationship Id="rId24" Type="http://schemas.openxmlformats.org/officeDocument/2006/relationships/customXml" Target="../ink/ink478.xml"/><Relationship Id="rId45" Type="http://schemas.openxmlformats.org/officeDocument/2006/relationships/image" Target="../media/image484.png"/><Relationship Id="rId66" Type="http://schemas.openxmlformats.org/officeDocument/2006/relationships/customXml" Target="../ink/ink499.xml"/><Relationship Id="rId87" Type="http://schemas.openxmlformats.org/officeDocument/2006/relationships/image" Target="../media/image505.png"/><Relationship Id="rId110" Type="http://schemas.openxmlformats.org/officeDocument/2006/relationships/customXml" Target="../ink/ink521.xml"/><Relationship Id="rId131" Type="http://schemas.openxmlformats.org/officeDocument/2006/relationships/image" Target="../media/image527.png"/><Relationship Id="rId327" Type="http://schemas.openxmlformats.org/officeDocument/2006/relationships/customXml" Target="../ink/ink630.xml"/><Relationship Id="rId348" Type="http://schemas.openxmlformats.org/officeDocument/2006/relationships/image" Target="../media/image635.png"/><Relationship Id="rId152" Type="http://schemas.openxmlformats.org/officeDocument/2006/relationships/customXml" Target="../ink/ink542.xml"/><Relationship Id="rId173" Type="http://schemas.openxmlformats.org/officeDocument/2006/relationships/image" Target="../media/image548.png"/><Relationship Id="rId194" Type="http://schemas.openxmlformats.org/officeDocument/2006/relationships/customXml" Target="../ink/ink563.xml"/><Relationship Id="rId208" Type="http://schemas.openxmlformats.org/officeDocument/2006/relationships/customXml" Target="../ink/ink570.xml"/><Relationship Id="rId229" Type="http://schemas.openxmlformats.org/officeDocument/2006/relationships/customXml" Target="../ink/ink581.xml"/><Relationship Id="rId240" Type="http://schemas.openxmlformats.org/officeDocument/2006/relationships/image" Target="../media/image581.png"/><Relationship Id="rId261" Type="http://schemas.openxmlformats.org/officeDocument/2006/relationships/customXml" Target="../ink/ink597.xml"/><Relationship Id="rId14" Type="http://schemas.openxmlformats.org/officeDocument/2006/relationships/customXml" Target="../ink/ink473.xml"/><Relationship Id="rId35" Type="http://schemas.openxmlformats.org/officeDocument/2006/relationships/image" Target="../media/image479.png"/><Relationship Id="rId56" Type="http://schemas.openxmlformats.org/officeDocument/2006/relationships/customXml" Target="../ink/ink494.xml"/><Relationship Id="rId77" Type="http://schemas.openxmlformats.org/officeDocument/2006/relationships/image" Target="../media/image500.png"/><Relationship Id="rId100" Type="http://schemas.openxmlformats.org/officeDocument/2006/relationships/customXml" Target="../ink/ink516.xml"/><Relationship Id="rId282" Type="http://schemas.openxmlformats.org/officeDocument/2006/relationships/image" Target="../media/image602.png"/><Relationship Id="rId317" Type="http://schemas.openxmlformats.org/officeDocument/2006/relationships/customXml" Target="../ink/ink625.xml"/><Relationship Id="rId338" Type="http://schemas.openxmlformats.org/officeDocument/2006/relationships/image" Target="../media/image630.png"/><Relationship Id="rId8" Type="http://schemas.openxmlformats.org/officeDocument/2006/relationships/customXml" Target="../ink/ink470.xml"/><Relationship Id="rId98" Type="http://schemas.openxmlformats.org/officeDocument/2006/relationships/customXml" Target="../ink/ink515.xml"/><Relationship Id="rId121" Type="http://schemas.openxmlformats.org/officeDocument/2006/relationships/image" Target="../media/image522.png"/><Relationship Id="rId142" Type="http://schemas.openxmlformats.org/officeDocument/2006/relationships/customXml" Target="../ink/ink537.xml"/><Relationship Id="rId163" Type="http://schemas.openxmlformats.org/officeDocument/2006/relationships/image" Target="../media/image543.png"/><Relationship Id="rId184" Type="http://schemas.openxmlformats.org/officeDocument/2006/relationships/customXml" Target="../ink/ink558.xml"/><Relationship Id="rId219" Type="http://schemas.openxmlformats.org/officeDocument/2006/relationships/image" Target="../media/image571.png"/><Relationship Id="rId230" Type="http://schemas.openxmlformats.org/officeDocument/2006/relationships/image" Target="../media/image576.png"/><Relationship Id="rId251" Type="http://schemas.openxmlformats.org/officeDocument/2006/relationships/customXml" Target="../ink/ink592.xml"/><Relationship Id="rId25" Type="http://schemas.openxmlformats.org/officeDocument/2006/relationships/image" Target="../media/image474.png"/><Relationship Id="rId46" Type="http://schemas.openxmlformats.org/officeDocument/2006/relationships/customXml" Target="../ink/ink489.xml"/><Relationship Id="rId67" Type="http://schemas.openxmlformats.org/officeDocument/2006/relationships/image" Target="../media/image495.png"/><Relationship Id="rId272" Type="http://schemas.openxmlformats.org/officeDocument/2006/relationships/image" Target="../media/image597.png"/><Relationship Id="rId293" Type="http://schemas.openxmlformats.org/officeDocument/2006/relationships/customXml" Target="../ink/ink613.xml"/><Relationship Id="rId307" Type="http://schemas.openxmlformats.org/officeDocument/2006/relationships/customXml" Target="../ink/ink620.xml"/><Relationship Id="rId328" Type="http://schemas.openxmlformats.org/officeDocument/2006/relationships/image" Target="../media/image625.png"/><Relationship Id="rId349" Type="http://schemas.openxmlformats.org/officeDocument/2006/relationships/customXml" Target="../ink/ink641.xml"/><Relationship Id="rId88" Type="http://schemas.openxmlformats.org/officeDocument/2006/relationships/customXml" Target="../ink/ink510.xml"/><Relationship Id="rId111" Type="http://schemas.openxmlformats.org/officeDocument/2006/relationships/image" Target="../media/image517.png"/><Relationship Id="rId132" Type="http://schemas.openxmlformats.org/officeDocument/2006/relationships/customXml" Target="../ink/ink532.xml"/><Relationship Id="rId153" Type="http://schemas.openxmlformats.org/officeDocument/2006/relationships/image" Target="../media/image538.png"/><Relationship Id="rId174" Type="http://schemas.openxmlformats.org/officeDocument/2006/relationships/customXml" Target="../ink/ink553.xml"/><Relationship Id="rId195" Type="http://schemas.openxmlformats.org/officeDocument/2006/relationships/image" Target="../media/image559.png"/><Relationship Id="rId209" Type="http://schemas.openxmlformats.org/officeDocument/2006/relationships/image" Target="../media/image566.png"/><Relationship Id="rId190" Type="http://schemas.openxmlformats.org/officeDocument/2006/relationships/customXml" Target="../ink/ink561.xml"/><Relationship Id="rId204" Type="http://schemas.openxmlformats.org/officeDocument/2006/relationships/customXml" Target="../ink/ink568.xml"/><Relationship Id="rId220" Type="http://schemas.openxmlformats.org/officeDocument/2006/relationships/customXml" Target="../ink/ink576.xml"/><Relationship Id="rId225" Type="http://schemas.openxmlformats.org/officeDocument/2006/relationships/customXml" Target="../ink/ink579.xml"/><Relationship Id="rId241" Type="http://schemas.openxmlformats.org/officeDocument/2006/relationships/customXml" Target="../ink/ink587.xml"/><Relationship Id="rId246" Type="http://schemas.openxmlformats.org/officeDocument/2006/relationships/image" Target="../media/image584.png"/><Relationship Id="rId267" Type="http://schemas.openxmlformats.org/officeDocument/2006/relationships/customXml" Target="../ink/ink600.xml"/><Relationship Id="rId288" Type="http://schemas.openxmlformats.org/officeDocument/2006/relationships/image" Target="../media/image605.png"/><Relationship Id="rId15" Type="http://schemas.openxmlformats.org/officeDocument/2006/relationships/image" Target="../media/image469.png"/><Relationship Id="rId36" Type="http://schemas.openxmlformats.org/officeDocument/2006/relationships/customXml" Target="../ink/ink484.xml"/><Relationship Id="rId57" Type="http://schemas.openxmlformats.org/officeDocument/2006/relationships/image" Target="../media/image490.png"/><Relationship Id="rId106" Type="http://schemas.openxmlformats.org/officeDocument/2006/relationships/customXml" Target="../ink/ink519.xml"/><Relationship Id="rId127" Type="http://schemas.openxmlformats.org/officeDocument/2006/relationships/image" Target="../media/image525.png"/><Relationship Id="rId262" Type="http://schemas.openxmlformats.org/officeDocument/2006/relationships/image" Target="../media/image592.png"/><Relationship Id="rId283" Type="http://schemas.openxmlformats.org/officeDocument/2006/relationships/customXml" Target="../ink/ink608.xml"/><Relationship Id="rId313" Type="http://schemas.openxmlformats.org/officeDocument/2006/relationships/customXml" Target="../ink/ink623.xml"/><Relationship Id="rId318" Type="http://schemas.openxmlformats.org/officeDocument/2006/relationships/image" Target="../media/image620.png"/><Relationship Id="rId339" Type="http://schemas.openxmlformats.org/officeDocument/2006/relationships/customXml" Target="../ink/ink636.xml"/><Relationship Id="rId10" Type="http://schemas.openxmlformats.org/officeDocument/2006/relationships/customXml" Target="../ink/ink471.xml"/><Relationship Id="rId31" Type="http://schemas.openxmlformats.org/officeDocument/2006/relationships/image" Target="../media/image477.png"/><Relationship Id="rId52" Type="http://schemas.openxmlformats.org/officeDocument/2006/relationships/customXml" Target="../ink/ink492.xml"/><Relationship Id="rId73" Type="http://schemas.openxmlformats.org/officeDocument/2006/relationships/image" Target="../media/image498.png"/><Relationship Id="rId78" Type="http://schemas.openxmlformats.org/officeDocument/2006/relationships/customXml" Target="../ink/ink505.xml"/><Relationship Id="rId94" Type="http://schemas.openxmlformats.org/officeDocument/2006/relationships/customXml" Target="../ink/ink513.xml"/><Relationship Id="rId99" Type="http://schemas.openxmlformats.org/officeDocument/2006/relationships/image" Target="../media/image511.png"/><Relationship Id="rId101" Type="http://schemas.openxmlformats.org/officeDocument/2006/relationships/image" Target="../media/image512.png"/><Relationship Id="rId122" Type="http://schemas.openxmlformats.org/officeDocument/2006/relationships/customXml" Target="../ink/ink527.xml"/><Relationship Id="rId143" Type="http://schemas.openxmlformats.org/officeDocument/2006/relationships/image" Target="../media/image533.png"/><Relationship Id="rId148" Type="http://schemas.openxmlformats.org/officeDocument/2006/relationships/customXml" Target="../ink/ink540.xml"/><Relationship Id="rId164" Type="http://schemas.openxmlformats.org/officeDocument/2006/relationships/customXml" Target="../ink/ink548.xml"/><Relationship Id="rId169" Type="http://schemas.openxmlformats.org/officeDocument/2006/relationships/image" Target="../media/image546.png"/><Relationship Id="rId185" Type="http://schemas.openxmlformats.org/officeDocument/2006/relationships/image" Target="../media/image554.png"/><Relationship Id="rId334" Type="http://schemas.openxmlformats.org/officeDocument/2006/relationships/image" Target="../media/image628.png"/><Relationship Id="rId350" Type="http://schemas.openxmlformats.org/officeDocument/2006/relationships/image" Target="../media/image636.png"/><Relationship Id="rId355" Type="http://schemas.openxmlformats.org/officeDocument/2006/relationships/customXml" Target="../ink/ink644.xml"/><Relationship Id="rId4" Type="http://schemas.openxmlformats.org/officeDocument/2006/relationships/customXml" Target="../ink/ink468.xml"/><Relationship Id="rId9" Type="http://schemas.openxmlformats.org/officeDocument/2006/relationships/image" Target="../media/image466.png"/><Relationship Id="rId180" Type="http://schemas.openxmlformats.org/officeDocument/2006/relationships/customXml" Target="../ink/ink556.xml"/><Relationship Id="rId210" Type="http://schemas.openxmlformats.org/officeDocument/2006/relationships/customXml" Target="../ink/ink571.xml"/><Relationship Id="rId215" Type="http://schemas.openxmlformats.org/officeDocument/2006/relationships/image" Target="../media/image569.png"/><Relationship Id="rId236" Type="http://schemas.openxmlformats.org/officeDocument/2006/relationships/image" Target="../media/image579.png"/><Relationship Id="rId257" Type="http://schemas.openxmlformats.org/officeDocument/2006/relationships/customXml" Target="../ink/ink595.xml"/><Relationship Id="rId278" Type="http://schemas.openxmlformats.org/officeDocument/2006/relationships/image" Target="../media/image600.png"/><Relationship Id="rId26" Type="http://schemas.openxmlformats.org/officeDocument/2006/relationships/customXml" Target="../ink/ink479.xml"/><Relationship Id="rId231" Type="http://schemas.openxmlformats.org/officeDocument/2006/relationships/customXml" Target="../ink/ink582.xml"/><Relationship Id="rId252" Type="http://schemas.openxmlformats.org/officeDocument/2006/relationships/image" Target="../media/image587.png"/><Relationship Id="rId273" Type="http://schemas.openxmlformats.org/officeDocument/2006/relationships/customXml" Target="../ink/ink603.xml"/><Relationship Id="rId294" Type="http://schemas.openxmlformats.org/officeDocument/2006/relationships/image" Target="../media/image608.png"/><Relationship Id="rId308" Type="http://schemas.openxmlformats.org/officeDocument/2006/relationships/image" Target="../media/image615.png"/><Relationship Id="rId329" Type="http://schemas.openxmlformats.org/officeDocument/2006/relationships/customXml" Target="../ink/ink631.xml"/><Relationship Id="rId47" Type="http://schemas.openxmlformats.org/officeDocument/2006/relationships/image" Target="../media/image485.png"/><Relationship Id="rId68" Type="http://schemas.openxmlformats.org/officeDocument/2006/relationships/customXml" Target="../ink/ink500.xml"/><Relationship Id="rId89" Type="http://schemas.openxmlformats.org/officeDocument/2006/relationships/image" Target="../media/image506.png"/><Relationship Id="rId112" Type="http://schemas.openxmlformats.org/officeDocument/2006/relationships/customXml" Target="../ink/ink522.xml"/><Relationship Id="rId133" Type="http://schemas.openxmlformats.org/officeDocument/2006/relationships/image" Target="../media/image528.png"/><Relationship Id="rId154" Type="http://schemas.openxmlformats.org/officeDocument/2006/relationships/customXml" Target="../ink/ink543.xml"/><Relationship Id="rId175" Type="http://schemas.openxmlformats.org/officeDocument/2006/relationships/image" Target="../media/image549.png"/><Relationship Id="rId340" Type="http://schemas.openxmlformats.org/officeDocument/2006/relationships/image" Target="../media/image631.png"/><Relationship Id="rId196" Type="http://schemas.openxmlformats.org/officeDocument/2006/relationships/customXml" Target="../ink/ink564.xml"/><Relationship Id="rId200" Type="http://schemas.openxmlformats.org/officeDocument/2006/relationships/customXml" Target="../ink/ink566.xml"/><Relationship Id="rId16" Type="http://schemas.openxmlformats.org/officeDocument/2006/relationships/customXml" Target="../ink/ink474.xml"/><Relationship Id="rId221" Type="http://schemas.openxmlformats.org/officeDocument/2006/relationships/customXml" Target="../ink/ink577.xml"/><Relationship Id="rId242" Type="http://schemas.openxmlformats.org/officeDocument/2006/relationships/image" Target="../media/image582.png"/><Relationship Id="rId263" Type="http://schemas.openxmlformats.org/officeDocument/2006/relationships/customXml" Target="../ink/ink598.xml"/><Relationship Id="rId284" Type="http://schemas.openxmlformats.org/officeDocument/2006/relationships/image" Target="../media/image603.png"/><Relationship Id="rId319" Type="http://schemas.openxmlformats.org/officeDocument/2006/relationships/customXml" Target="../ink/ink626.xml"/><Relationship Id="rId37" Type="http://schemas.openxmlformats.org/officeDocument/2006/relationships/image" Target="../media/image480.png"/><Relationship Id="rId58" Type="http://schemas.openxmlformats.org/officeDocument/2006/relationships/customXml" Target="../ink/ink495.xml"/><Relationship Id="rId79" Type="http://schemas.openxmlformats.org/officeDocument/2006/relationships/image" Target="../media/image501.png"/><Relationship Id="rId102" Type="http://schemas.openxmlformats.org/officeDocument/2006/relationships/customXml" Target="../ink/ink517.xml"/><Relationship Id="rId123" Type="http://schemas.openxmlformats.org/officeDocument/2006/relationships/image" Target="../media/image523.png"/><Relationship Id="rId144" Type="http://schemas.openxmlformats.org/officeDocument/2006/relationships/customXml" Target="../ink/ink538.xml"/><Relationship Id="rId330" Type="http://schemas.openxmlformats.org/officeDocument/2006/relationships/image" Target="../media/image626.png"/><Relationship Id="rId90" Type="http://schemas.openxmlformats.org/officeDocument/2006/relationships/customXml" Target="../ink/ink511.xml"/><Relationship Id="rId165" Type="http://schemas.openxmlformats.org/officeDocument/2006/relationships/image" Target="../media/image544.png"/><Relationship Id="rId186" Type="http://schemas.openxmlformats.org/officeDocument/2006/relationships/customXml" Target="../ink/ink559.xml"/><Relationship Id="rId351" Type="http://schemas.openxmlformats.org/officeDocument/2006/relationships/customXml" Target="../ink/ink642.xml"/><Relationship Id="rId211" Type="http://schemas.openxmlformats.org/officeDocument/2006/relationships/image" Target="../media/image567.png"/><Relationship Id="rId232" Type="http://schemas.openxmlformats.org/officeDocument/2006/relationships/image" Target="../media/image577.png"/><Relationship Id="rId253" Type="http://schemas.openxmlformats.org/officeDocument/2006/relationships/customXml" Target="../ink/ink593.xml"/><Relationship Id="rId274" Type="http://schemas.openxmlformats.org/officeDocument/2006/relationships/image" Target="../media/image598.png"/><Relationship Id="rId295" Type="http://schemas.openxmlformats.org/officeDocument/2006/relationships/customXml" Target="../ink/ink614.xml"/><Relationship Id="rId309" Type="http://schemas.openxmlformats.org/officeDocument/2006/relationships/customXml" Target="../ink/ink621.xml"/><Relationship Id="rId27" Type="http://schemas.openxmlformats.org/officeDocument/2006/relationships/image" Target="../media/image475.png"/><Relationship Id="rId48" Type="http://schemas.openxmlformats.org/officeDocument/2006/relationships/customXml" Target="../ink/ink490.xml"/><Relationship Id="rId69" Type="http://schemas.openxmlformats.org/officeDocument/2006/relationships/image" Target="../media/image496.png"/><Relationship Id="rId113" Type="http://schemas.openxmlformats.org/officeDocument/2006/relationships/image" Target="../media/image518.png"/><Relationship Id="rId134" Type="http://schemas.openxmlformats.org/officeDocument/2006/relationships/customXml" Target="../ink/ink533.xml"/><Relationship Id="rId320" Type="http://schemas.openxmlformats.org/officeDocument/2006/relationships/image" Target="../media/image621.png"/><Relationship Id="rId80" Type="http://schemas.openxmlformats.org/officeDocument/2006/relationships/customXml" Target="../ink/ink506.xml"/><Relationship Id="rId155" Type="http://schemas.openxmlformats.org/officeDocument/2006/relationships/image" Target="../media/image539.png"/><Relationship Id="rId176" Type="http://schemas.openxmlformats.org/officeDocument/2006/relationships/customXml" Target="../ink/ink554.xml"/><Relationship Id="rId197" Type="http://schemas.openxmlformats.org/officeDocument/2006/relationships/image" Target="../media/image560.png"/><Relationship Id="rId341" Type="http://schemas.openxmlformats.org/officeDocument/2006/relationships/customXml" Target="../ink/ink637.xml"/><Relationship Id="rId201" Type="http://schemas.openxmlformats.org/officeDocument/2006/relationships/image" Target="../media/image562.png"/><Relationship Id="rId222" Type="http://schemas.openxmlformats.org/officeDocument/2006/relationships/image" Target="../media/image572.png"/><Relationship Id="rId243" Type="http://schemas.openxmlformats.org/officeDocument/2006/relationships/customXml" Target="../ink/ink588.xml"/><Relationship Id="rId264" Type="http://schemas.openxmlformats.org/officeDocument/2006/relationships/image" Target="../media/image593.png"/><Relationship Id="rId285" Type="http://schemas.openxmlformats.org/officeDocument/2006/relationships/customXml" Target="../ink/ink609.xml"/><Relationship Id="rId17" Type="http://schemas.openxmlformats.org/officeDocument/2006/relationships/image" Target="../media/image470.png"/><Relationship Id="rId38" Type="http://schemas.openxmlformats.org/officeDocument/2006/relationships/customXml" Target="../ink/ink485.xml"/><Relationship Id="rId59" Type="http://schemas.openxmlformats.org/officeDocument/2006/relationships/image" Target="../media/image491.png"/><Relationship Id="rId103" Type="http://schemas.openxmlformats.org/officeDocument/2006/relationships/image" Target="../media/image513.png"/><Relationship Id="rId124" Type="http://schemas.openxmlformats.org/officeDocument/2006/relationships/customXml" Target="../ink/ink528.xml"/><Relationship Id="rId310" Type="http://schemas.openxmlformats.org/officeDocument/2006/relationships/image" Target="../media/image616.png"/><Relationship Id="rId70" Type="http://schemas.openxmlformats.org/officeDocument/2006/relationships/customXml" Target="../ink/ink501.xml"/><Relationship Id="rId91" Type="http://schemas.openxmlformats.org/officeDocument/2006/relationships/image" Target="../media/image507.png"/><Relationship Id="rId145" Type="http://schemas.openxmlformats.org/officeDocument/2006/relationships/image" Target="../media/image534.png"/><Relationship Id="rId166" Type="http://schemas.openxmlformats.org/officeDocument/2006/relationships/customXml" Target="../ink/ink549.xml"/><Relationship Id="rId187" Type="http://schemas.openxmlformats.org/officeDocument/2006/relationships/image" Target="../media/image555.png"/><Relationship Id="rId331" Type="http://schemas.openxmlformats.org/officeDocument/2006/relationships/customXml" Target="../ink/ink632.xml"/><Relationship Id="rId352" Type="http://schemas.openxmlformats.org/officeDocument/2006/relationships/image" Target="../media/image63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72.xml"/><Relationship Id="rId233" Type="http://schemas.openxmlformats.org/officeDocument/2006/relationships/customXml" Target="../ink/ink583.xml"/><Relationship Id="rId254" Type="http://schemas.openxmlformats.org/officeDocument/2006/relationships/image" Target="../media/image588.png"/><Relationship Id="rId28" Type="http://schemas.openxmlformats.org/officeDocument/2006/relationships/customXml" Target="../ink/ink480.xml"/><Relationship Id="rId49" Type="http://schemas.openxmlformats.org/officeDocument/2006/relationships/image" Target="../media/image486.png"/><Relationship Id="rId114" Type="http://schemas.openxmlformats.org/officeDocument/2006/relationships/customXml" Target="../ink/ink523.xml"/><Relationship Id="rId275" Type="http://schemas.openxmlformats.org/officeDocument/2006/relationships/customXml" Target="../ink/ink604.xml"/><Relationship Id="rId296" Type="http://schemas.openxmlformats.org/officeDocument/2006/relationships/image" Target="../media/image609.png"/><Relationship Id="rId300" Type="http://schemas.openxmlformats.org/officeDocument/2006/relationships/image" Target="../media/image611.png"/><Relationship Id="rId60" Type="http://schemas.openxmlformats.org/officeDocument/2006/relationships/customXml" Target="../ink/ink496.xml"/><Relationship Id="rId81" Type="http://schemas.openxmlformats.org/officeDocument/2006/relationships/image" Target="../media/image502.png"/><Relationship Id="rId135" Type="http://schemas.openxmlformats.org/officeDocument/2006/relationships/image" Target="../media/image529.png"/><Relationship Id="rId156" Type="http://schemas.openxmlformats.org/officeDocument/2006/relationships/customXml" Target="../ink/ink544.xml"/><Relationship Id="rId177" Type="http://schemas.openxmlformats.org/officeDocument/2006/relationships/image" Target="../media/image550.png"/><Relationship Id="rId198" Type="http://schemas.openxmlformats.org/officeDocument/2006/relationships/customXml" Target="../ink/ink565.xml"/><Relationship Id="rId321" Type="http://schemas.openxmlformats.org/officeDocument/2006/relationships/customXml" Target="../ink/ink627.xml"/><Relationship Id="rId342" Type="http://schemas.openxmlformats.org/officeDocument/2006/relationships/image" Target="../media/image632.png"/><Relationship Id="rId202" Type="http://schemas.openxmlformats.org/officeDocument/2006/relationships/customXml" Target="../ink/ink567.xml"/><Relationship Id="rId223" Type="http://schemas.openxmlformats.org/officeDocument/2006/relationships/customXml" Target="../ink/ink578.xml"/><Relationship Id="rId244" Type="http://schemas.openxmlformats.org/officeDocument/2006/relationships/image" Target="../media/image583.png"/><Relationship Id="rId18" Type="http://schemas.openxmlformats.org/officeDocument/2006/relationships/customXml" Target="../ink/ink475.xml"/><Relationship Id="rId39" Type="http://schemas.openxmlformats.org/officeDocument/2006/relationships/image" Target="../media/image481.png"/><Relationship Id="rId265" Type="http://schemas.openxmlformats.org/officeDocument/2006/relationships/customXml" Target="../ink/ink599.xml"/><Relationship Id="rId286" Type="http://schemas.openxmlformats.org/officeDocument/2006/relationships/image" Target="../media/image604.png"/><Relationship Id="rId50" Type="http://schemas.openxmlformats.org/officeDocument/2006/relationships/customXml" Target="../ink/ink491.xml"/><Relationship Id="rId104" Type="http://schemas.openxmlformats.org/officeDocument/2006/relationships/customXml" Target="../ink/ink518.xml"/><Relationship Id="rId125" Type="http://schemas.openxmlformats.org/officeDocument/2006/relationships/image" Target="../media/image524.png"/><Relationship Id="rId146" Type="http://schemas.openxmlformats.org/officeDocument/2006/relationships/customXml" Target="../ink/ink539.xml"/><Relationship Id="rId167" Type="http://schemas.openxmlformats.org/officeDocument/2006/relationships/image" Target="../media/image545.png"/><Relationship Id="rId188" Type="http://schemas.openxmlformats.org/officeDocument/2006/relationships/customXml" Target="../ink/ink560.xml"/><Relationship Id="rId311" Type="http://schemas.openxmlformats.org/officeDocument/2006/relationships/customXml" Target="../ink/ink622.xml"/><Relationship Id="rId332" Type="http://schemas.openxmlformats.org/officeDocument/2006/relationships/image" Target="../media/image627.png"/><Relationship Id="rId353" Type="http://schemas.openxmlformats.org/officeDocument/2006/relationships/customXml" Target="../ink/ink643.xml"/><Relationship Id="rId71" Type="http://schemas.openxmlformats.org/officeDocument/2006/relationships/image" Target="../media/image497.png"/><Relationship Id="rId92" Type="http://schemas.openxmlformats.org/officeDocument/2006/relationships/customXml" Target="../ink/ink512.xml"/><Relationship Id="rId213" Type="http://schemas.openxmlformats.org/officeDocument/2006/relationships/image" Target="../media/image568.png"/><Relationship Id="rId234" Type="http://schemas.openxmlformats.org/officeDocument/2006/relationships/image" Target="../media/image578.png"/><Relationship Id="rId2" Type="http://schemas.openxmlformats.org/officeDocument/2006/relationships/customXml" Target="../ink/ink467.xml"/><Relationship Id="rId29" Type="http://schemas.openxmlformats.org/officeDocument/2006/relationships/image" Target="../media/image476.png"/><Relationship Id="rId255" Type="http://schemas.openxmlformats.org/officeDocument/2006/relationships/customXml" Target="../ink/ink594.xml"/><Relationship Id="rId276" Type="http://schemas.openxmlformats.org/officeDocument/2006/relationships/image" Target="../media/image599.png"/><Relationship Id="rId297" Type="http://schemas.openxmlformats.org/officeDocument/2006/relationships/customXml" Target="../ink/ink615.xml"/><Relationship Id="rId40" Type="http://schemas.openxmlformats.org/officeDocument/2006/relationships/customXml" Target="../ink/ink486.xml"/><Relationship Id="rId115" Type="http://schemas.openxmlformats.org/officeDocument/2006/relationships/image" Target="../media/image519.png"/><Relationship Id="rId136" Type="http://schemas.openxmlformats.org/officeDocument/2006/relationships/customXml" Target="../ink/ink534.xml"/><Relationship Id="rId157" Type="http://schemas.openxmlformats.org/officeDocument/2006/relationships/image" Target="../media/image540.png"/><Relationship Id="rId178" Type="http://schemas.openxmlformats.org/officeDocument/2006/relationships/customXml" Target="../ink/ink555.xml"/><Relationship Id="rId301" Type="http://schemas.openxmlformats.org/officeDocument/2006/relationships/customXml" Target="../ink/ink617.xml"/><Relationship Id="rId322" Type="http://schemas.openxmlformats.org/officeDocument/2006/relationships/image" Target="../media/image622.png"/><Relationship Id="rId343" Type="http://schemas.openxmlformats.org/officeDocument/2006/relationships/customXml" Target="../ink/ink638.xml"/><Relationship Id="rId61" Type="http://schemas.openxmlformats.org/officeDocument/2006/relationships/image" Target="../media/image492.png"/><Relationship Id="rId82" Type="http://schemas.openxmlformats.org/officeDocument/2006/relationships/customXml" Target="../ink/ink507.xml"/><Relationship Id="rId199" Type="http://schemas.openxmlformats.org/officeDocument/2006/relationships/image" Target="../media/image561.png"/><Relationship Id="rId203" Type="http://schemas.openxmlformats.org/officeDocument/2006/relationships/image" Target="../media/image563.png"/><Relationship Id="rId19" Type="http://schemas.openxmlformats.org/officeDocument/2006/relationships/image" Target="../media/image471.png"/><Relationship Id="rId224" Type="http://schemas.openxmlformats.org/officeDocument/2006/relationships/image" Target="../media/image573.png"/><Relationship Id="rId245" Type="http://schemas.openxmlformats.org/officeDocument/2006/relationships/customXml" Target="../ink/ink589.xml"/><Relationship Id="rId266" Type="http://schemas.openxmlformats.org/officeDocument/2006/relationships/image" Target="../media/image594.png"/><Relationship Id="rId287" Type="http://schemas.openxmlformats.org/officeDocument/2006/relationships/customXml" Target="../ink/ink610.xml"/><Relationship Id="rId30" Type="http://schemas.openxmlformats.org/officeDocument/2006/relationships/customXml" Target="../ink/ink481.xml"/><Relationship Id="rId105" Type="http://schemas.openxmlformats.org/officeDocument/2006/relationships/image" Target="../media/image514.png"/><Relationship Id="rId126" Type="http://schemas.openxmlformats.org/officeDocument/2006/relationships/customXml" Target="../ink/ink529.xml"/><Relationship Id="rId147" Type="http://schemas.openxmlformats.org/officeDocument/2006/relationships/image" Target="../media/image535.png"/><Relationship Id="rId168" Type="http://schemas.openxmlformats.org/officeDocument/2006/relationships/customXml" Target="../ink/ink550.xml"/><Relationship Id="rId312" Type="http://schemas.openxmlformats.org/officeDocument/2006/relationships/image" Target="../media/image617.png"/><Relationship Id="rId333" Type="http://schemas.openxmlformats.org/officeDocument/2006/relationships/customXml" Target="../ink/ink633.xml"/><Relationship Id="rId354" Type="http://schemas.openxmlformats.org/officeDocument/2006/relationships/image" Target="../media/image638.png"/><Relationship Id="rId51" Type="http://schemas.openxmlformats.org/officeDocument/2006/relationships/image" Target="../media/image487.png"/><Relationship Id="rId72" Type="http://schemas.openxmlformats.org/officeDocument/2006/relationships/customXml" Target="../ink/ink502.xml"/><Relationship Id="rId93" Type="http://schemas.openxmlformats.org/officeDocument/2006/relationships/image" Target="../media/image508.png"/><Relationship Id="rId189" Type="http://schemas.openxmlformats.org/officeDocument/2006/relationships/image" Target="../media/image556.png"/><Relationship Id="rId3" Type="http://schemas.openxmlformats.org/officeDocument/2006/relationships/image" Target="../media/image4630.png"/><Relationship Id="rId214" Type="http://schemas.openxmlformats.org/officeDocument/2006/relationships/customXml" Target="../ink/ink573.xml"/><Relationship Id="rId235" Type="http://schemas.openxmlformats.org/officeDocument/2006/relationships/customXml" Target="../ink/ink584.xml"/><Relationship Id="rId256" Type="http://schemas.openxmlformats.org/officeDocument/2006/relationships/image" Target="../media/image589.png"/><Relationship Id="rId277" Type="http://schemas.openxmlformats.org/officeDocument/2006/relationships/customXml" Target="../ink/ink605.xml"/><Relationship Id="rId298" Type="http://schemas.openxmlformats.org/officeDocument/2006/relationships/image" Target="../media/image610.png"/><Relationship Id="rId116" Type="http://schemas.openxmlformats.org/officeDocument/2006/relationships/customXml" Target="../ink/ink524.xml"/><Relationship Id="rId137" Type="http://schemas.openxmlformats.org/officeDocument/2006/relationships/image" Target="../media/image530.png"/><Relationship Id="rId158" Type="http://schemas.openxmlformats.org/officeDocument/2006/relationships/customXml" Target="../ink/ink545.xml"/><Relationship Id="rId302" Type="http://schemas.openxmlformats.org/officeDocument/2006/relationships/image" Target="../media/image612.png"/><Relationship Id="rId323" Type="http://schemas.openxmlformats.org/officeDocument/2006/relationships/customXml" Target="../ink/ink628.xml"/><Relationship Id="rId344" Type="http://schemas.openxmlformats.org/officeDocument/2006/relationships/image" Target="../media/image633.png"/><Relationship Id="rId20" Type="http://schemas.openxmlformats.org/officeDocument/2006/relationships/customXml" Target="../ink/ink476.xml"/><Relationship Id="rId41" Type="http://schemas.openxmlformats.org/officeDocument/2006/relationships/image" Target="../media/image482.png"/><Relationship Id="rId62" Type="http://schemas.openxmlformats.org/officeDocument/2006/relationships/customXml" Target="../ink/ink497.xml"/><Relationship Id="rId83" Type="http://schemas.openxmlformats.org/officeDocument/2006/relationships/image" Target="../media/image503.png"/><Relationship Id="rId179" Type="http://schemas.openxmlformats.org/officeDocument/2006/relationships/image" Target="../media/image5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0.png"/><Relationship Id="rId2" Type="http://schemas.openxmlformats.org/officeDocument/2006/relationships/customXml" Target="../ink/ink64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0.png"/><Relationship Id="rId2" Type="http://schemas.openxmlformats.org/officeDocument/2006/relationships/customXml" Target="../ink/ink64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1.xml"/><Relationship Id="rId3" Type="http://schemas.openxmlformats.org/officeDocument/2006/relationships/image" Target="../media/image3710.png"/><Relationship Id="rId7" Type="http://schemas.openxmlformats.org/officeDocument/2006/relationships/image" Target="../media/image642.png"/><Relationship Id="rId2" Type="http://schemas.openxmlformats.org/officeDocument/2006/relationships/customXml" Target="../ink/ink64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50.xml"/><Relationship Id="rId5" Type="http://schemas.openxmlformats.org/officeDocument/2006/relationships/image" Target="../media/image641.png"/><Relationship Id="rId4" Type="http://schemas.openxmlformats.org/officeDocument/2006/relationships/customXml" Target="../ink/ink649.xml"/><Relationship Id="rId9" Type="http://schemas.openxmlformats.org/officeDocument/2006/relationships/image" Target="../media/image6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0.png"/><Relationship Id="rId2" Type="http://schemas.openxmlformats.org/officeDocument/2006/relationships/customXml" Target="../ink/ink65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0.png"/><Relationship Id="rId2" Type="http://schemas.openxmlformats.org/officeDocument/2006/relationships/customXml" Target="../ink/ink65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7" Type="http://schemas.openxmlformats.org/officeDocument/2006/relationships/image" Target="../media/image6380.png"/><Relationship Id="rId2" Type="http://schemas.openxmlformats.org/officeDocument/2006/relationships/customXml" Target="../ink/ink6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6.xml"/><Relationship Id="rId5" Type="http://schemas.openxmlformats.org/officeDocument/2006/relationships/image" Target="../media/image6370.png"/><Relationship Id="rId4" Type="http://schemas.openxmlformats.org/officeDocument/2006/relationships/customXml" Target="../ink/ink655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1.png"/><Relationship Id="rId117" Type="http://schemas.openxmlformats.org/officeDocument/2006/relationships/customXml" Target="../ink/ink714.xml"/><Relationship Id="rId21" Type="http://schemas.openxmlformats.org/officeDocument/2006/relationships/customXml" Target="../ink/ink666.xml"/><Relationship Id="rId42" Type="http://schemas.openxmlformats.org/officeDocument/2006/relationships/image" Target="../media/image659.png"/><Relationship Id="rId47" Type="http://schemas.openxmlformats.org/officeDocument/2006/relationships/customXml" Target="../ink/ink679.xml"/><Relationship Id="rId63" Type="http://schemas.openxmlformats.org/officeDocument/2006/relationships/customXml" Target="../ink/ink687.xml"/><Relationship Id="rId68" Type="http://schemas.openxmlformats.org/officeDocument/2006/relationships/image" Target="../media/image672.png"/><Relationship Id="rId84" Type="http://schemas.openxmlformats.org/officeDocument/2006/relationships/image" Target="../media/image680.png"/><Relationship Id="rId89" Type="http://schemas.openxmlformats.org/officeDocument/2006/relationships/customXml" Target="../ink/ink700.xml"/><Relationship Id="rId112" Type="http://schemas.openxmlformats.org/officeDocument/2006/relationships/image" Target="../media/image694.png"/><Relationship Id="rId133" Type="http://schemas.openxmlformats.org/officeDocument/2006/relationships/customXml" Target="../ink/ink722.xml"/><Relationship Id="rId138" Type="http://schemas.openxmlformats.org/officeDocument/2006/relationships/image" Target="../media/image707.png"/><Relationship Id="rId16" Type="http://schemas.openxmlformats.org/officeDocument/2006/relationships/image" Target="../media/image646.png"/><Relationship Id="rId107" Type="http://schemas.openxmlformats.org/officeDocument/2006/relationships/customXml" Target="../ink/ink709.xml"/><Relationship Id="rId11" Type="http://schemas.openxmlformats.org/officeDocument/2006/relationships/customXml" Target="../ink/ink661.xml"/><Relationship Id="rId32" Type="http://schemas.openxmlformats.org/officeDocument/2006/relationships/image" Target="../media/image654.png"/><Relationship Id="rId37" Type="http://schemas.openxmlformats.org/officeDocument/2006/relationships/customXml" Target="../ink/ink674.xml"/><Relationship Id="rId53" Type="http://schemas.openxmlformats.org/officeDocument/2006/relationships/customXml" Target="../ink/ink682.xml"/><Relationship Id="rId58" Type="http://schemas.openxmlformats.org/officeDocument/2006/relationships/image" Target="../media/image667.png"/><Relationship Id="rId74" Type="http://schemas.openxmlformats.org/officeDocument/2006/relationships/image" Target="../media/image675.png"/><Relationship Id="rId79" Type="http://schemas.openxmlformats.org/officeDocument/2006/relationships/customXml" Target="../ink/ink695.xml"/><Relationship Id="rId102" Type="http://schemas.openxmlformats.org/officeDocument/2006/relationships/image" Target="../media/image689.png"/><Relationship Id="rId123" Type="http://schemas.openxmlformats.org/officeDocument/2006/relationships/customXml" Target="../ink/ink717.xml"/><Relationship Id="rId128" Type="http://schemas.openxmlformats.org/officeDocument/2006/relationships/image" Target="../media/image702.png"/><Relationship Id="rId144" Type="http://schemas.openxmlformats.org/officeDocument/2006/relationships/image" Target="../media/image710.png"/><Relationship Id="rId149" Type="http://schemas.openxmlformats.org/officeDocument/2006/relationships/customXml" Target="../ink/ink730.xml"/><Relationship Id="rId5" Type="http://schemas.openxmlformats.org/officeDocument/2006/relationships/customXml" Target="../ink/ink658.xml"/><Relationship Id="rId90" Type="http://schemas.openxmlformats.org/officeDocument/2006/relationships/image" Target="../media/image683.png"/><Relationship Id="rId95" Type="http://schemas.openxmlformats.org/officeDocument/2006/relationships/customXml" Target="../ink/ink703.xml"/><Relationship Id="rId22" Type="http://schemas.openxmlformats.org/officeDocument/2006/relationships/image" Target="../media/image649.png"/><Relationship Id="rId27" Type="http://schemas.openxmlformats.org/officeDocument/2006/relationships/customXml" Target="../ink/ink669.xml"/><Relationship Id="rId43" Type="http://schemas.openxmlformats.org/officeDocument/2006/relationships/customXml" Target="../ink/ink677.xml"/><Relationship Id="rId48" Type="http://schemas.openxmlformats.org/officeDocument/2006/relationships/image" Target="../media/image662.png"/><Relationship Id="rId64" Type="http://schemas.openxmlformats.org/officeDocument/2006/relationships/image" Target="../media/image670.png"/><Relationship Id="rId69" Type="http://schemas.openxmlformats.org/officeDocument/2006/relationships/customXml" Target="../ink/ink690.xml"/><Relationship Id="rId113" Type="http://schemas.openxmlformats.org/officeDocument/2006/relationships/customXml" Target="../ink/ink712.xml"/><Relationship Id="rId118" Type="http://schemas.openxmlformats.org/officeDocument/2006/relationships/image" Target="../media/image697.png"/><Relationship Id="rId134" Type="http://schemas.openxmlformats.org/officeDocument/2006/relationships/image" Target="../media/image705.png"/><Relationship Id="rId139" Type="http://schemas.openxmlformats.org/officeDocument/2006/relationships/customXml" Target="../ink/ink725.xml"/><Relationship Id="rId80" Type="http://schemas.openxmlformats.org/officeDocument/2006/relationships/image" Target="../media/image678.png"/><Relationship Id="rId85" Type="http://schemas.openxmlformats.org/officeDocument/2006/relationships/customXml" Target="../ink/ink698.xml"/><Relationship Id="rId150" Type="http://schemas.openxmlformats.org/officeDocument/2006/relationships/image" Target="../media/image713.png"/><Relationship Id="rId3" Type="http://schemas.openxmlformats.org/officeDocument/2006/relationships/customXml" Target="../ink/ink657.xml"/><Relationship Id="rId12" Type="http://schemas.openxmlformats.org/officeDocument/2006/relationships/image" Target="../media/image6440.png"/><Relationship Id="rId17" Type="http://schemas.openxmlformats.org/officeDocument/2006/relationships/customXml" Target="../ink/ink664.xml"/><Relationship Id="rId25" Type="http://schemas.openxmlformats.org/officeDocument/2006/relationships/customXml" Target="../ink/ink668.xml"/><Relationship Id="rId33" Type="http://schemas.openxmlformats.org/officeDocument/2006/relationships/customXml" Target="../ink/ink672.xml"/><Relationship Id="rId38" Type="http://schemas.openxmlformats.org/officeDocument/2006/relationships/image" Target="../media/image657.png"/><Relationship Id="rId46" Type="http://schemas.openxmlformats.org/officeDocument/2006/relationships/image" Target="../media/image661.png"/><Relationship Id="rId59" Type="http://schemas.openxmlformats.org/officeDocument/2006/relationships/customXml" Target="../ink/ink685.xml"/><Relationship Id="rId67" Type="http://schemas.openxmlformats.org/officeDocument/2006/relationships/customXml" Target="../ink/ink689.xml"/><Relationship Id="rId103" Type="http://schemas.openxmlformats.org/officeDocument/2006/relationships/customXml" Target="../ink/ink707.xml"/><Relationship Id="rId108" Type="http://schemas.openxmlformats.org/officeDocument/2006/relationships/image" Target="../media/image692.png"/><Relationship Id="rId116" Type="http://schemas.openxmlformats.org/officeDocument/2006/relationships/image" Target="../media/image696.png"/><Relationship Id="rId124" Type="http://schemas.openxmlformats.org/officeDocument/2006/relationships/image" Target="../media/image700.png"/><Relationship Id="rId129" Type="http://schemas.openxmlformats.org/officeDocument/2006/relationships/customXml" Target="../ink/ink720.xml"/><Relationship Id="rId137" Type="http://schemas.openxmlformats.org/officeDocument/2006/relationships/customXml" Target="../ink/ink724.xml"/><Relationship Id="rId20" Type="http://schemas.openxmlformats.org/officeDocument/2006/relationships/image" Target="../media/image648.png"/><Relationship Id="rId41" Type="http://schemas.openxmlformats.org/officeDocument/2006/relationships/customXml" Target="../ink/ink676.xml"/><Relationship Id="rId54" Type="http://schemas.openxmlformats.org/officeDocument/2006/relationships/image" Target="../media/image665.png"/><Relationship Id="rId62" Type="http://schemas.openxmlformats.org/officeDocument/2006/relationships/image" Target="../media/image669.png"/><Relationship Id="rId70" Type="http://schemas.openxmlformats.org/officeDocument/2006/relationships/image" Target="../media/image673.png"/><Relationship Id="rId75" Type="http://schemas.openxmlformats.org/officeDocument/2006/relationships/customXml" Target="../ink/ink693.xml"/><Relationship Id="rId83" Type="http://schemas.openxmlformats.org/officeDocument/2006/relationships/customXml" Target="../ink/ink697.xml"/><Relationship Id="rId88" Type="http://schemas.openxmlformats.org/officeDocument/2006/relationships/image" Target="../media/image682.png"/><Relationship Id="rId91" Type="http://schemas.openxmlformats.org/officeDocument/2006/relationships/customXml" Target="../ink/ink701.xml"/><Relationship Id="rId96" Type="http://schemas.openxmlformats.org/officeDocument/2006/relationships/image" Target="../media/image686.png"/><Relationship Id="rId111" Type="http://schemas.openxmlformats.org/officeDocument/2006/relationships/customXml" Target="../ink/ink711.xml"/><Relationship Id="rId132" Type="http://schemas.openxmlformats.org/officeDocument/2006/relationships/image" Target="../media/image704.png"/><Relationship Id="rId140" Type="http://schemas.openxmlformats.org/officeDocument/2006/relationships/image" Target="../media/image708.png"/><Relationship Id="rId145" Type="http://schemas.openxmlformats.org/officeDocument/2006/relationships/customXml" Target="../ink/ink7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10.png"/><Relationship Id="rId15" Type="http://schemas.openxmlformats.org/officeDocument/2006/relationships/customXml" Target="../ink/ink663.xml"/><Relationship Id="rId23" Type="http://schemas.openxmlformats.org/officeDocument/2006/relationships/customXml" Target="../ink/ink667.xml"/><Relationship Id="rId28" Type="http://schemas.openxmlformats.org/officeDocument/2006/relationships/image" Target="../media/image652.png"/><Relationship Id="rId36" Type="http://schemas.openxmlformats.org/officeDocument/2006/relationships/image" Target="../media/image656.png"/><Relationship Id="rId49" Type="http://schemas.openxmlformats.org/officeDocument/2006/relationships/customXml" Target="../ink/ink680.xml"/><Relationship Id="rId57" Type="http://schemas.openxmlformats.org/officeDocument/2006/relationships/customXml" Target="../ink/ink684.xml"/><Relationship Id="rId106" Type="http://schemas.openxmlformats.org/officeDocument/2006/relationships/image" Target="../media/image691.png"/><Relationship Id="rId114" Type="http://schemas.openxmlformats.org/officeDocument/2006/relationships/image" Target="../media/image695.png"/><Relationship Id="rId119" Type="http://schemas.openxmlformats.org/officeDocument/2006/relationships/customXml" Target="../ink/ink715.xml"/><Relationship Id="rId127" Type="http://schemas.openxmlformats.org/officeDocument/2006/relationships/customXml" Target="../ink/ink719.xml"/><Relationship Id="rId10" Type="http://schemas.openxmlformats.org/officeDocument/2006/relationships/image" Target="../media/image6430.png"/><Relationship Id="rId31" Type="http://schemas.openxmlformats.org/officeDocument/2006/relationships/customXml" Target="../ink/ink671.xml"/><Relationship Id="rId44" Type="http://schemas.openxmlformats.org/officeDocument/2006/relationships/image" Target="../media/image660.png"/><Relationship Id="rId52" Type="http://schemas.openxmlformats.org/officeDocument/2006/relationships/image" Target="../media/image664.png"/><Relationship Id="rId60" Type="http://schemas.openxmlformats.org/officeDocument/2006/relationships/image" Target="../media/image668.png"/><Relationship Id="rId65" Type="http://schemas.openxmlformats.org/officeDocument/2006/relationships/customXml" Target="../ink/ink688.xml"/><Relationship Id="rId73" Type="http://schemas.openxmlformats.org/officeDocument/2006/relationships/customXml" Target="../ink/ink692.xml"/><Relationship Id="rId78" Type="http://schemas.openxmlformats.org/officeDocument/2006/relationships/image" Target="../media/image677.png"/><Relationship Id="rId81" Type="http://schemas.openxmlformats.org/officeDocument/2006/relationships/customXml" Target="../ink/ink696.xml"/><Relationship Id="rId86" Type="http://schemas.openxmlformats.org/officeDocument/2006/relationships/image" Target="../media/image681.png"/><Relationship Id="rId94" Type="http://schemas.openxmlformats.org/officeDocument/2006/relationships/image" Target="../media/image685.png"/><Relationship Id="rId99" Type="http://schemas.openxmlformats.org/officeDocument/2006/relationships/customXml" Target="../ink/ink705.xml"/><Relationship Id="rId101" Type="http://schemas.openxmlformats.org/officeDocument/2006/relationships/customXml" Target="../ink/ink706.xml"/><Relationship Id="rId122" Type="http://schemas.openxmlformats.org/officeDocument/2006/relationships/image" Target="../media/image699.png"/><Relationship Id="rId130" Type="http://schemas.openxmlformats.org/officeDocument/2006/relationships/image" Target="../media/image703.png"/><Relationship Id="rId135" Type="http://schemas.openxmlformats.org/officeDocument/2006/relationships/customXml" Target="../ink/ink723.xml"/><Relationship Id="rId143" Type="http://schemas.openxmlformats.org/officeDocument/2006/relationships/customXml" Target="../ink/ink727.xml"/><Relationship Id="rId148" Type="http://schemas.openxmlformats.org/officeDocument/2006/relationships/image" Target="../media/image712.png"/><Relationship Id="rId4" Type="http://schemas.openxmlformats.org/officeDocument/2006/relationships/image" Target="../media/image6401.png"/><Relationship Id="rId9" Type="http://schemas.openxmlformats.org/officeDocument/2006/relationships/customXml" Target="../ink/ink660.xml"/><Relationship Id="rId13" Type="http://schemas.openxmlformats.org/officeDocument/2006/relationships/customXml" Target="../ink/ink662.xml"/><Relationship Id="rId18" Type="http://schemas.openxmlformats.org/officeDocument/2006/relationships/image" Target="../media/image647.png"/><Relationship Id="rId39" Type="http://schemas.openxmlformats.org/officeDocument/2006/relationships/customXml" Target="../ink/ink675.xml"/><Relationship Id="rId109" Type="http://schemas.openxmlformats.org/officeDocument/2006/relationships/customXml" Target="../ink/ink710.xml"/><Relationship Id="rId34" Type="http://schemas.openxmlformats.org/officeDocument/2006/relationships/image" Target="../media/image655.png"/><Relationship Id="rId50" Type="http://schemas.openxmlformats.org/officeDocument/2006/relationships/image" Target="../media/image663.png"/><Relationship Id="rId55" Type="http://schemas.openxmlformats.org/officeDocument/2006/relationships/customXml" Target="../ink/ink683.xml"/><Relationship Id="rId76" Type="http://schemas.openxmlformats.org/officeDocument/2006/relationships/image" Target="../media/image676.png"/><Relationship Id="rId97" Type="http://schemas.openxmlformats.org/officeDocument/2006/relationships/customXml" Target="../ink/ink704.xml"/><Relationship Id="rId104" Type="http://schemas.openxmlformats.org/officeDocument/2006/relationships/image" Target="../media/image690.png"/><Relationship Id="rId120" Type="http://schemas.openxmlformats.org/officeDocument/2006/relationships/image" Target="../media/image698.png"/><Relationship Id="rId125" Type="http://schemas.openxmlformats.org/officeDocument/2006/relationships/customXml" Target="../ink/ink718.xml"/><Relationship Id="rId141" Type="http://schemas.openxmlformats.org/officeDocument/2006/relationships/customXml" Target="../ink/ink726.xml"/><Relationship Id="rId146" Type="http://schemas.openxmlformats.org/officeDocument/2006/relationships/image" Target="../media/image711.png"/><Relationship Id="rId7" Type="http://schemas.openxmlformats.org/officeDocument/2006/relationships/customXml" Target="../ink/ink659.xml"/><Relationship Id="rId71" Type="http://schemas.openxmlformats.org/officeDocument/2006/relationships/customXml" Target="../ink/ink691.xml"/><Relationship Id="rId92" Type="http://schemas.openxmlformats.org/officeDocument/2006/relationships/image" Target="../media/image684.png"/><Relationship Id="rId2" Type="http://schemas.openxmlformats.org/officeDocument/2006/relationships/image" Target="../media/image644.png"/><Relationship Id="rId29" Type="http://schemas.openxmlformats.org/officeDocument/2006/relationships/customXml" Target="../ink/ink670.xml"/><Relationship Id="rId24" Type="http://schemas.openxmlformats.org/officeDocument/2006/relationships/image" Target="../media/image650.png"/><Relationship Id="rId40" Type="http://schemas.openxmlformats.org/officeDocument/2006/relationships/image" Target="../media/image658.png"/><Relationship Id="rId45" Type="http://schemas.openxmlformats.org/officeDocument/2006/relationships/customXml" Target="../ink/ink678.xml"/><Relationship Id="rId66" Type="http://schemas.openxmlformats.org/officeDocument/2006/relationships/image" Target="../media/image671.png"/><Relationship Id="rId87" Type="http://schemas.openxmlformats.org/officeDocument/2006/relationships/customXml" Target="../ink/ink699.xml"/><Relationship Id="rId110" Type="http://schemas.openxmlformats.org/officeDocument/2006/relationships/image" Target="../media/image693.png"/><Relationship Id="rId115" Type="http://schemas.openxmlformats.org/officeDocument/2006/relationships/customXml" Target="../ink/ink713.xml"/><Relationship Id="rId131" Type="http://schemas.openxmlformats.org/officeDocument/2006/relationships/customXml" Target="../ink/ink721.xml"/><Relationship Id="rId136" Type="http://schemas.openxmlformats.org/officeDocument/2006/relationships/image" Target="../media/image706.png"/><Relationship Id="rId61" Type="http://schemas.openxmlformats.org/officeDocument/2006/relationships/customXml" Target="../ink/ink686.xml"/><Relationship Id="rId82" Type="http://schemas.openxmlformats.org/officeDocument/2006/relationships/image" Target="../media/image679.png"/><Relationship Id="rId19" Type="http://schemas.openxmlformats.org/officeDocument/2006/relationships/customXml" Target="../ink/ink665.xml"/><Relationship Id="rId14" Type="http://schemas.openxmlformats.org/officeDocument/2006/relationships/image" Target="../media/image645.png"/><Relationship Id="rId30" Type="http://schemas.openxmlformats.org/officeDocument/2006/relationships/image" Target="../media/image653.png"/><Relationship Id="rId35" Type="http://schemas.openxmlformats.org/officeDocument/2006/relationships/customXml" Target="../ink/ink673.xml"/><Relationship Id="rId56" Type="http://schemas.openxmlformats.org/officeDocument/2006/relationships/image" Target="../media/image666.png"/><Relationship Id="rId77" Type="http://schemas.openxmlformats.org/officeDocument/2006/relationships/customXml" Target="../ink/ink694.xml"/><Relationship Id="rId100" Type="http://schemas.openxmlformats.org/officeDocument/2006/relationships/image" Target="../media/image688.png"/><Relationship Id="rId105" Type="http://schemas.openxmlformats.org/officeDocument/2006/relationships/customXml" Target="../ink/ink708.xml"/><Relationship Id="rId126" Type="http://schemas.openxmlformats.org/officeDocument/2006/relationships/image" Target="../media/image701.png"/><Relationship Id="rId147" Type="http://schemas.openxmlformats.org/officeDocument/2006/relationships/customXml" Target="../ink/ink729.xml"/><Relationship Id="rId8" Type="http://schemas.openxmlformats.org/officeDocument/2006/relationships/image" Target="../media/image6420.png"/><Relationship Id="rId51" Type="http://schemas.openxmlformats.org/officeDocument/2006/relationships/customXml" Target="../ink/ink681.xml"/><Relationship Id="rId72" Type="http://schemas.openxmlformats.org/officeDocument/2006/relationships/image" Target="../media/image674.png"/><Relationship Id="rId93" Type="http://schemas.openxmlformats.org/officeDocument/2006/relationships/customXml" Target="../ink/ink702.xml"/><Relationship Id="rId98" Type="http://schemas.openxmlformats.org/officeDocument/2006/relationships/image" Target="../media/image687.png"/><Relationship Id="rId121" Type="http://schemas.openxmlformats.org/officeDocument/2006/relationships/customXml" Target="../ink/ink716.xml"/><Relationship Id="rId142" Type="http://schemas.openxmlformats.org/officeDocument/2006/relationships/image" Target="../media/image709.png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1.png"/><Relationship Id="rId671" Type="http://schemas.openxmlformats.org/officeDocument/2006/relationships/image" Target="../media/image1048.png"/><Relationship Id="rId769" Type="http://schemas.openxmlformats.org/officeDocument/2006/relationships/image" Target="../media/image1097.png"/><Relationship Id="rId976" Type="http://schemas.openxmlformats.org/officeDocument/2006/relationships/customXml" Target="../ink/ink1219.xml"/><Relationship Id="rId21" Type="http://schemas.openxmlformats.org/officeDocument/2006/relationships/image" Target="../media/image723.png"/><Relationship Id="rId324" Type="http://schemas.openxmlformats.org/officeDocument/2006/relationships/customXml" Target="../ink/ink892.xml"/><Relationship Id="rId531" Type="http://schemas.openxmlformats.org/officeDocument/2006/relationships/image" Target="../media/image978.png"/><Relationship Id="rId629" Type="http://schemas.openxmlformats.org/officeDocument/2006/relationships/image" Target="../media/image1027.png"/><Relationship Id="rId1161" Type="http://schemas.openxmlformats.org/officeDocument/2006/relationships/customXml" Target="../ink/ink1313.xml"/><Relationship Id="rId1259" Type="http://schemas.openxmlformats.org/officeDocument/2006/relationships/customXml" Target="../ink/ink1362.xml"/><Relationship Id="rId170" Type="http://schemas.openxmlformats.org/officeDocument/2006/relationships/customXml" Target="../ink/ink815.xml"/><Relationship Id="rId836" Type="http://schemas.openxmlformats.org/officeDocument/2006/relationships/customXml" Target="../ink/ink1148.xml"/><Relationship Id="rId1021" Type="http://schemas.openxmlformats.org/officeDocument/2006/relationships/image" Target="../media/image1222.png"/><Relationship Id="rId1119" Type="http://schemas.openxmlformats.org/officeDocument/2006/relationships/customXml" Target="../ink/ink1292.xml"/><Relationship Id="rId268" Type="http://schemas.openxmlformats.org/officeDocument/2006/relationships/customXml" Target="../ink/ink864.xml"/><Relationship Id="rId475" Type="http://schemas.openxmlformats.org/officeDocument/2006/relationships/image" Target="../media/image950.png"/><Relationship Id="rId682" Type="http://schemas.openxmlformats.org/officeDocument/2006/relationships/customXml" Target="../ink/ink1071.xml"/><Relationship Id="rId903" Type="http://schemas.openxmlformats.org/officeDocument/2006/relationships/customXml" Target="../ink/ink1182.xml"/><Relationship Id="rId1326" Type="http://schemas.openxmlformats.org/officeDocument/2006/relationships/image" Target="../media/image1373.png"/><Relationship Id="rId32" Type="http://schemas.openxmlformats.org/officeDocument/2006/relationships/customXml" Target="../ink/ink746.xml"/><Relationship Id="rId128" Type="http://schemas.openxmlformats.org/officeDocument/2006/relationships/customXml" Target="../ink/ink794.xml"/><Relationship Id="rId335" Type="http://schemas.openxmlformats.org/officeDocument/2006/relationships/image" Target="../media/image880.png"/><Relationship Id="rId542" Type="http://schemas.openxmlformats.org/officeDocument/2006/relationships/customXml" Target="../ink/ink1001.xml"/><Relationship Id="rId987" Type="http://schemas.openxmlformats.org/officeDocument/2006/relationships/image" Target="../media/image1205.png"/><Relationship Id="rId1172" Type="http://schemas.openxmlformats.org/officeDocument/2006/relationships/image" Target="../media/image1296.png"/><Relationship Id="rId181" Type="http://schemas.openxmlformats.org/officeDocument/2006/relationships/image" Target="../media/image803.png"/><Relationship Id="rId402" Type="http://schemas.openxmlformats.org/officeDocument/2006/relationships/customXml" Target="../ink/ink931.xml"/><Relationship Id="rId847" Type="http://schemas.openxmlformats.org/officeDocument/2006/relationships/image" Target="../media/image1136.png"/><Relationship Id="rId1032" Type="http://schemas.openxmlformats.org/officeDocument/2006/relationships/customXml" Target="../ink/ink1247.xml"/><Relationship Id="rId279" Type="http://schemas.openxmlformats.org/officeDocument/2006/relationships/image" Target="../media/image852.png"/><Relationship Id="rId486" Type="http://schemas.openxmlformats.org/officeDocument/2006/relationships/customXml" Target="../ink/ink973.xml"/><Relationship Id="rId693" Type="http://schemas.openxmlformats.org/officeDocument/2006/relationships/image" Target="../media/image1059.png"/><Relationship Id="rId707" Type="http://schemas.openxmlformats.org/officeDocument/2006/relationships/image" Target="../media/image1066.png"/><Relationship Id="rId914" Type="http://schemas.openxmlformats.org/officeDocument/2006/relationships/image" Target="../media/image1169.png"/><Relationship Id="rId43" Type="http://schemas.openxmlformats.org/officeDocument/2006/relationships/image" Target="../media/image734.png"/><Relationship Id="rId139" Type="http://schemas.openxmlformats.org/officeDocument/2006/relationships/image" Target="../media/image782.png"/><Relationship Id="rId346" Type="http://schemas.openxmlformats.org/officeDocument/2006/relationships/customXml" Target="../ink/ink903.xml"/><Relationship Id="rId553" Type="http://schemas.openxmlformats.org/officeDocument/2006/relationships/image" Target="../media/image989.png"/><Relationship Id="rId760" Type="http://schemas.openxmlformats.org/officeDocument/2006/relationships/customXml" Target="../ink/ink1110.xml"/><Relationship Id="rId998" Type="http://schemas.openxmlformats.org/officeDocument/2006/relationships/customXml" Target="../ink/ink1230.xml"/><Relationship Id="rId1183" Type="http://schemas.openxmlformats.org/officeDocument/2006/relationships/customXml" Target="../ink/ink1324.xml"/><Relationship Id="rId192" Type="http://schemas.openxmlformats.org/officeDocument/2006/relationships/customXml" Target="../ink/ink826.xml"/><Relationship Id="rId206" Type="http://schemas.openxmlformats.org/officeDocument/2006/relationships/customXml" Target="../ink/ink833.xml"/><Relationship Id="rId413" Type="http://schemas.openxmlformats.org/officeDocument/2006/relationships/image" Target="../media/image919.png"/><Relationship Id="rId858" Type="http://schemas.openxmlformats.org/officeDocument/2006/relationships/customXml" Target="../ink/ink1159.xml"/><Relationship Id="rId1043" Type="http://schemas.openxmlformats.org/officeDocument/2006/relationships/customXml" Target="../ink/ink1253.xml"/><Relationship Id="rId497" Type="http://schemas.openxmlformats.org/officeDocument/2006/relationships/image" Target="../media/image961.png"/><Relationship Id="rId620" Type="http://schemas.openxmlformats.org/officeDocument/2006/relationships/customXml" Target="../ink/ink1040.xml"/><Relationship Id="rId718" Type="http://schemas.openxmlformats.org/officeDocument/2006/relationships/customXml" Target="../ink/ink1089.xml"/><Relationship Id="rId925" Type="http://schemas.openxmlformats.org/officeDocument/2006/relationships/customXml" Target="../ink/ink1193.xml"/><Relationship Id="rId1250" Type="http://schemas.openxmlformats.org/officeDocument/2006/relationships/image" Target="../media/image1335.png"/><Relationship Id="rId357" Type="http://schemas.openxmlformats.org/officeDocument/2006/relationships/image" Target="../media/image891.png"/><Relationship Id="rId1110" Type="http://schemas.openxmlformats.org/officeDocument/2006/relationships/image" Target="../media/image1265.png"/><Relationship Id="rId1194" Type="http://schemas.openxmlformats.org/officeDocument/2006/relationships/image" Target="../media/image1307.png"/><Relationship Id="rId1208" Type="http://schemas.openxmlformats.org/officeDocument/2006/relationships/image" Target="../media/image1314.png"/><Relationship Id="rId54" Type="http://schemas.openxmlformats.org/officeDocument/2006/relationships/customXml" Target="../ink/ink757.xml"/><Relationship Id="rId217" Type="http://schemas.openxmlformats.org/officeDocument/2006/relationships/image" Target="../media/image821.png"/><Relationship Id="rId564" Type="http://schemas.openxmlformats.org/officeDocument/2006/relationships/customXml" Target="../ink/ink1012.xml"/><Relationship Id="rId771" Type="http://schemas.openxmlformats.org/officeDocument/2006/relationships/image" Target="../media/image1098.png"/><Relationship Id="rId869" Type="http://schemas.openxmlformats.org/officeDocument/2006/relationships/image" Target="../media/image1147.png"/><Relationship Id="rId424" Type="http://schemas.openxmlformats.org/officeDocument/2006/relationships/customXml" Target="../ink/ink942.xml"/><Relationship Id="rId631" Type="http://schemas.openxmlformats.org/officeDocument/2006/relationships/image" Target="../media/image1028.png"/><Relationship Id="rId729" Type="http://schemas.openxmlformats.org/officeDocument/2006/relationships/image" Target="../media/image1077.png"/><Relationship Id="rId1054" Type="http://schemas.openxmlformats.org/officeDocument/2006/relationships/image" Target="../media/image1238.png"/><Relationship Id="rId1261" Type="http://schemas.openxmlformats.org/officeDocument/2006/relationships/customXml" Target="../ink/ink1363.xml"/><Relationship Id="rId270" Type="http://schemas.openxmlformats.org/officeDocument/2006/relationships/customXml" Target="../ink/ink865.xml"/><Relationship Id="rId936" Type="http://schemas.openxmlformats.org/officeDocument/2006/relationships/image" Target="../media/image1180.png"/><Relationship Id="rId1121" Type="http://schemas.openxmlformats.org/officeDocument/2006/relationships/customXml" Target="../ink/ink1293.xml"/><Relationship Id="rId1219" Type="http://schemas.openxmlformats.org/officeDocument/2006/relationships/customXml" Target="../ink/ink1342.xml"/><Relationship Id="rId65" Type="http://schemas.openxmlformats.org/officeDocument/2006/relationships/image" Target="../media/image745.png"/><Relationship Id="rId130" Type="http://schemas.openxmlformats.org/officeDocument/2006/relationships/customXml" Target="../ink/ink795.xml"/><Relationship Id="rId368" Type="http://schemas.openxmlformats.org/officeDocument/2006/relationships/customXml" Target="../ink/ink914.xml"/><Relationship Id="rId575" Type="http://schemas.openxmlformats.org/officeDocument/2006/relationships/image" Target="../media/image1000.png"/><Relationship Id="rId782" Type="http://schemas.openxmlformats.org/officeDocument/2006/relationships/customXml" Target="../ink/ink1121.xml"/><Relationship Id="rId228" Type="http://schemas.openxmlformats.org/officeDocument/2006/relationships/customXml" Target="../ink/ink844.xml"/><Relationship Id="rId435" Type="http://schemas.openxmlformats.org/officeDocument/2006/relationships/image" Target="../media/image930.png"/><Relationship Id="rId642" Type="http://schemas.openxmlformats.org/officeDocument/2006/relationships/customXml" Target="../ink/ink1051.xml"/><Relationship Id="rId1065" Type="http://schemas.openxmlformats.org/officeDocument/2006/relationships/customXml" Target="../ink/ink1264.xml"/><Relationship Id="rId1272" Type="http://schemas.openxmlformats.org/officeDocument/2006/relationships/image" Target="../media/image1346.png"/><Relationship Id="rId281" Type="http://schemas.openxmlformats.org/officeDocument/2006/relationships/image" Target="../media/image853.png"/><Relationship Id="rId502" Type="http://schemas.openxmlformats.org/officeDocument/2006/relationships/customXml" Target="../ink/ink981.xml"/><Relationship Id="rId947" Type="http://schemas.openxmlformats.org/officeDocument/2006/relationships/customXml" Target="../ink/ink1204.xml"/><Relationship Id="rId1132" Type="http://schemas.openxmlformats.org/officeDocument/2006/relationships/image" Target="../media/image1276.png"/><Relationship Id="rId76" Type="http://schemas.openxmlformats.org/officeDocument/2006/relationships/customXml" Target="../ink/ink768.xml"/><Relationship Id="rId141" Type="http://schemas.openxmlformats.org/officeDocument/2006/relationships/image" Target="../media/image783.png"/><Relationship Id="rId379" Type="http://schemas.openxmlformats.org/officeDocument/2006/relationships/image" Target="../media/image902.png"/><Relationship Id="rId586" Type="http://schemas.openxmlformats.org/officeDocument/2006/relationships/customXml" Target="../ink/ink1023.xml"/><Relationship Id="rId793" Type="http://schemas.openxmlformats.org/officeDocument/2006/relationships/image" Target="../media/image1109.png"/><Relationship Id="rId807" Type="http://schemas.openxmlformats.org/officeDocument/2006/relationships/image" Target="../media/image1116.png"/><Relationship Id="rId7" Type="http://schemas.openxmlformats.org/officeDocument/2006/relationships/image" Target="../media/image716.png"/><Relationship Id="rId239" Type="http://schemas.openxmlformats.org/officeDocument/2006/relationships/image" Target="../media/image832.png"/><Relationship Id="rId446" Type="http://schemas.openxmlformats.org/officeDocument/2006/relationships/customXml" Target="../ink/ink953.xml"/><Relationship Id="rId653" Type="http://schemas.openxmlformats.org/officeDocument/2006/relationships/image" Target="../media/image1039.png"/><Relationship Id="rId1076" Type="http://schemas.openxmlformats.org/officeDocument/2006/relationships/customXml" Target="../ink/ink1270.xml"/><Relationship Id="rId1283" Type="http://schemas.openxmlformats.org/officeDocument/2006/relationships/customXml" Target="../ink/ink1374.xml"/><Relationship Id="rId292" Type="http://schemas.openxmlformats.org/officeDocument/2006/relationships/customXml" Target="../ink/ink876.xml"/><Relationship Id="rId306" Type="http://schemas.openxmlformats.org/officeDocument/2006/relationships/customXml" Target="../ink/ink883.xml"/><Relationship Id="rId860" Type="http://schemas.openxmlformats.org/officeDocument/2006/relationships/customXml" Target="../ink/ink1160.xml"/><Relationship Id="rId958" Type="http://schemas.openxmlformats.org/officeDocument/2006/relationships/customXml" Target="../ink/ink1210.xml"/><Relationship Id="rId1143" Type="http://schemas.openxmlformats.org/officeDocument/2006/relationships/customXml" Target="../ink/ink1304.xml"/><Relationship Id="rId87" Type="http://schemas.openxmlformats.org/officeDocument/2006/relationships/image" Target="../media/image756.png"/><Relationship Id="rId513" Type="http://schemas.openxmlformats.org/officeDocument/2006/relationships/image" Target="../media/image969.png"/><Relationship Id="rId597" Type="http://schemas.openxmlformats.org/officeDocument/2006/relationships/image" Target="../media/image1011.png"/><Relationship Id="rId720" Type="http://schemas.openxmlformats.org/officeDocument/2006/relationships/customXml" Target="../ink/ink1090.xml"/><Relationship Id="rId818" Type="http://schemas.openxmlformats.org/officeDocument/2006/relationships/customXml" Target="../ink/ink1139.xml"/><Relationship Id="rId152" Type="http://schemas.openxmlformats.org/officeDocument/2006/relationships/customXml" Target="../ink/ink806.xml"/><Relationship Id="rId457" Type="http://schemas.openxmlformats.org/officeDocument/2006/relationships/image" Target="../media/image941.png"/><Relationship Id="rId1003" Type="http://schemas.openxmlformats.org/officeDocument/2006/relationships/image" Target="../media/image1213.png"/><Relationship Id="rId1087" Type="http://schemas.openxmlformats.org/officeDocument/2006/relationships/image" Target="../media/image1254.png"/><Relationship Id="rId1210" Type="http://schemas.openxmlformats.org/officeDocument/2006/relationships/image" Target="../media/image1315.png"/><Relationship Id="rId1294" Type="http://schemas.openxmlformats.org/officeDocument/2006/relationships/image" Target="../media/image1357.png"/><Relationship Id="rId1308" Type="http://schemas.openxmlformats.org/officeDocument/2006/relationships/image" Target="../media/image1364.png"/><Relationship Id="rId664" Type="http://schemas.openxmlformats.org/officeDocument/2006/relationships/customXml" Target="../ink/ink1062.xml"/><Relationship Id="rId871" Type="http://schemas.openxmlformats.org/officeDocument/2006/relationships/image" Target="../media/image1148.png"/><Relationship Id="rId969" Type="http://schemas.openxmlformats.org/officeDocument/2006/relationships/image" Target="../media/image1196.png"/><Relationship Id="rId14" Type="http://schemas.openxmlformats.org/officeDocument/2006/relationships/customXml" Target="../ink/ink737.xml"/><Relationship Id="rId317" Type="http://schemas.openxmlformats.org/officeDocument/2006/relationships/image" Target="../media/image871.png"/><Relationship Id="rId524" Type="http://schemas.openxmlformats.org/officeDocument/2006/relationships/customXml" Target="../ink/ink992.xml"/><Relationship Id="rId731" Type="http://schemas.openxmlformats.org/officeDocument/2006/relationships/image" Target="../media/image1078.png"/><Relationship Id="rId1154" Type="http://schemas.openxmlformats.org/officeDocument/2006/relationships/image" Target="../media/image1287.png"/><Relationship Id="rId98" Type="http://schemas.openxmlformats.org/officeDocument/2006/relationships/customXml" Target="../ink/ink779.xml"/><Relationship Id="rId163" Type="http://schemas.openxmlformats.org/officeDocument/2006/relationships/image" Target="../media/image794.png"/><Relationship Id="rId370" Type="http://schemas.openxmlformats.org/officeDocument/2006/relationships/customXml" Target="../ink/ink915.xml"/><Relationship Id="rId829" Type="http://schemas.openxmlformats.org/officeDocument/2006/relationships/image" Target="../media/image1127.png"/><Relationship Id="rId1014" Type="http://schemas.openxmlformats.org/officeDocument/2006/relationships/customXml" Target="../ink/ink1238.xml"/><Relationship Id="rId1221" Type="http://schemas.openxmlformats.org/officeDocument/2006/relationships/customXml" Target="../ink/ink1343.xml"/><Relationship Id="rId230" Type="http://schemas.openxmlformats.org/officeDocument/2006/relationships/customXml" Target="../ink/ink845.xml"/><Relationship Id="rId468" Type="http://schemas.openxmlformats.org/officeDocument/2006/relationships/customXml" Target="../ink/ink964.xml"/><Relationship Id="rId675" Type="http://schemas.openxmlformats.org/officeDocument/2006/relationships/image" Target="../media/image1050.png"/><Relationship Id="rId882" Type="http://schemas.openxmlformats.org/officeDocument/2006/relationships/customXml" Target="../ink/ink1171.xml"/><Relationship Id="rId1098" Type="http://schemas.openxmlformats.org/officeDocument/2006/relationships/customXml" Target="../ink/ink1281.xml"/><Relationship Id="rId1319" Type="http://schemas.openxmlformats.org/officeDocument/2006/relationships/customXml" Target="../ink/ink1392.xml"/><Relationship Id="rId25" Type="http://schemas.openxmlformats.org/officeDocument/2006/relationships/image" Target="../media/image725.png"/><Relationship Id="rId328" Type="http://schemas.openxmlformats.org/officeDocument/2006/relationships/customXml" Target="../ink/ink894.xml"/><Relationship Id="rId535" Type="http://schemas.openxmlformats.org/officeDocument/2006/relationships/image" Target="../media/image980.png"/><Relationship Id="rId742" Type="http://schemas.openxmlformats.org/officeDocument/2006/relationships/customXml" Target="../ink/ink1101.xml"/><Relationship Id="rId1165" Type="http://schemas.openxmlformats.org/officeDocument/2006/relationships/customXml" Target="../ink/ink1315.xml"/><Relationship Id="rId174" Type="http://schemas.openxmlformats.org/officeDocument/2006/relationships/customXml" Target="../ink/ink817.xml"/><Relationship Id="rId381" Type="http://schemas.openxmlformats.org/officeDocument/2006/relationships/image" Target="../media/image903.png"/><Relationship Id="rId602" Type="http://schemas.openxmlformats.org/officeDocument/2006/relationships/customXml" Target="../ink/ink1031.xml"/><Relationship Id="rId1025" Type="http://schemas.openxmlformats.org/officeDocument/2006/relationships/image" Target="../media/image1224.png"/><Relationship Id="rId1232" Type="http://schemas.openxmlformats.org/officeDocument/2006/relationships/image" Target="../media/image1326.png"/><Relationship Id="rId241" Type="http://schemas.openxmlformats.org/officeDocument/2006/relationships/image" Target="../media/image833.png"/><Relationship Id="rId479" Type="http://schemas.openxmlformats.org/officeDocument/2006/relationships/image" Target="../media/image952.png"/><Relationship Id="rId686" Type="http://schemas.openxmlformats.org/officeDocument/2006/relationships/customXml" Target="../ink/ink1073.xml"/><Relationship Id="rId893" Type="http://schemas.openxmlformats.org/officeDocument/2006/relationships/image" Target="../media/image1159.png"/><Relationship Id="rId907" Type="http://schemas.openxmlformats.org/officeDocument/2006/relationships/customXml" Target="../ink/ink1184.xml"/><Relationship Id="rId36" Type="http://schemas.openxmlformats.org/officeDocument/2006/relationships/customXml" Target="../ink/ink748.xml"/><Relationship Id="rId339" Type="http://schemas.openxmlformats.org/officeDocument/2006/relationships/image" Target="../media/image882.png"/><Relationship Id="rId546" Type="http://schemas.openxmlformats.org/officeDocument/2006/relationships/customXml" Target="../ink/ink1003.xml"/><Relationship Id="rId753" Type="http://schemas.openxmlformats.org/officeDocument/2006/relationships/image" Target="../media/image1089.png"/><Relationship Id="rId1176" Type="http://schemas.openxmlformats.org/officeDocument/2006/relationships/image" Target="../media/image1298.png"/><Relationship Id="rId101" Type="http://schemas.openxmlformats.org/officeDocument/2006/relationships/image" Target="../media/image763.png"/><Relationship Id="rId185" Type="http://schemas.openxmlformats.org/officeDocument/2006/relationships/image" Target="../media/image805.png"/><Relationship Id="rId406" Type="http://schemas.openxmlformats.org/officeDocument/2006/relationships/customXml" Target="../ink/ink933.xml"/><Relationship Id="rId960" Type="http://schemas.openxmlformats.org/officeDocument/2006/relationships/customXml" Target="../ink/ink1211.xml"/><Relationship Id="rId1036" Type="http://schemas.openxmlformats.org/officeDocument/2006/relationships/customXml" Target="../ink/ink1249.xml"/><Relationship Id="rId1243" Type="http://schemas.openxmlformats.org/officeDocument/2006/relationships/customXml" Target="../ink/ink1354.xml"/><Relationship Id="rId392" Type="http://schemas.openxmlformats.org/officeDocument/2006/relationships/customXml" Target="../ink/ink926.xml"/><Relationship Id="rId613" Type="http://schemas.openxmlformats.org/officeDocument/2006/relationships/image" Target="../media/image1019.png"/><Relationship Id="rId697" Type="http://schemas.openxmlformats.org/officeDocument/2006/relationships/image" Target="../media/image1061.png"/><Relationship Id="rId820" Type="http://schemas.openxmlformats.org/officeDocument/2006/relationships/customXml" Target="../ink/ink1140.xml"/><Relationship Id="rId918" Type="http://schemas.openxmlformats.org/officeDocument/2006/relationships/image" Target="../media/image1171.png"/><Relationship Id="rId252" Type="http://schemas.openxmlformats.org/officeDocument/2006/relationships/customXml" Target="../ink/ink856.xml"/><Relationship Id="rId1103" Type="http://schemas.openxmlformats.org/officeDocument/2006/relationships/customXml" Target="../ink/ink1284.xml"/><Relationship Id="rId1187" Type="http://schemas.openxmlformats.org/officeDocument/2006/relationships/customXml" Target="../ink/ink1326.xml"/><Relationship Id="rId1310" Type="http://schemas.openxmlformats.org/officeDocument/2006/relationships/image" Target="../media/image1365.png"/><Relationship Id="rId47" Type="http://schemas.openxmlformats.org/officeDocument/2006/relationships/image" Target="../media/image736.png"/><Relationship Id="rId112" Type="http://schemas.openxmlformats.org/officeDocument/2006/relationships/customXml" Target="../ink/ink786.xml"/><Relationship Id="rId557" Type="http://schemas.openxmlformats.org/officeDocument/2006/relationships/image" Target="../media/image991.png"/><Relationship Id="rId764" Type="http://schemas.openxmlformats.org/officeDocument/2006/relationships/customXml" Target="../ink/ink1112.xml"/><Relationship Id="rId971" Type="http://schemas.openxmlformats.org/officeDocument/2006/relationships/image" Target="../media/image1197.png"/><Relationship Id="rId196" Type="http://schemas.openxmlformats.org/officeDocument/2006/relationships/customXml" Target="../ink/ink828.xml"/><Relationship Id="rId417" Type="http://schemas.openxmlformats.org/officeDocument/2006/relationships/image" Target="../media/image921.png"/><Relationship Id="rId624" Type="http://schemas.openxmlformats.org/officeDocument/2006/relationships/customXml" Target="../ink/ink1042.xml"/><Relationship Id="rId831" Type="http://schemas.openxmlformats.org/officeDocument/2006/relationships/image" Target="../media/image1128.png"/><Relationship Id="rId1047" Type="http://schemas.openxmlformats.org/officeDocument/2006/relationships/customXml" Target="../ink/ink1255.xml"/><Relationship Id="rId1254" Type="http://schemas.openxmlformats.org/officeDocument/2006/relationships/image" Target="../media/image1337.png"/><Relationship Id="rId263" Type="http://schemas.openxmlformats.org/officeDocument/2006/relationships/image" Target="../media/image844.png"/><Relationship Id="rId470" Type="http://schemas.openxmlformats.org/officeDocument/2006/relationships/customXml" Target="../ink/ink965.xml"/><Relationship Id="rId929" Type="http://schemas.openxmlformats.org/officeDocument/2006/relationships/customXml" Target="../ink/ink1195.xml"/><Relationship Id="rId1114" Type="http://schemas.openxmlformats.org/officeDocument/2006/relationships/image" Target="../media/image1267.png"/><Relationship Id="rId1321" Type="http://schemas.openxmlformats.org/officeDocument/2006/relationships/customXml" Target="../ink/ink1393.xml"/><Relationship Id="rId58" Type="http://schemas.openxmlformats.org/officeDocument/2006/relationships/customXml" Target="../ink/ink759.xml"/><Relationship Id="rId123" Type="http://schemas.openxmlformats.org/officeDocument/2006/relationships/image" Target="../media/image774.png"/><Relationship Id="rId330" Type="http://schemas.openxmlformats.org/officeDocument/2006/relationships/customXml" Target="../ink/ink895.xml"/><Relationship Id="rId568" Type="http://schemas.openxmlformats.org/officeDocument/2006/relationships/customXml" Target="../ink/ink1014.xml"/><Relationship Id="rId775" Type="http://schemas.openxmlformats.org/officeDocument/2006/relationships/image" Target="../media/image1100.png"/><Relationship Id="rId982" Type="http://schemas.openxmlformats.org/officeDocument/2006/relationships/customXml" Target="../ink/ink1222.xml"/><Relationship Id="rId1198" Type="http://schemas.openxmlformats.org/officeDocument/2006/relationships/image" Target="../media/image1309.png"/><Relationship Id="rId428" Type="http://schemas.openxmlformats.org/officeDocument/2006/relationships/customXml" Target="../ink/ink944.xml"/><Relationship Id="rId635" Type="http://schemas.openxmlformats.org/officeDocument/2006/relationships/image" Target="../media/image1030.png"/><Relationship Id="rId842" Type="http://schemas.openxmlformats.org/officeDocument/2006/relationships/customXml" Target="../ink/ink1151.xml"/><Relationship Id="rId1058" Type="http://schemas.openxmlformats.org/officeDocument/2006/relationships/image" Target="../media/image1240.png"/><Relationship Id="rId1265" Type="http://schemas.openxmlformats.org/officeDocument/2006/relationships/customXml" Target="../ink/ink1365.xml"/><Relationship Id="rId274" Type="http://schemas.openxmlformats.org/officeDocument/2006/relationships/customXml" Target="../ink/ink867.xml"/><Relationship Id="rId481" Type="http://schemas.openxmlformats.org/officeDocument/2006/relationships/image" Target="../media/image953.png"/><Relationship Id="rId702" Type="http://schemas.openxmlformats.org/officeDocument/2006/relationships/customXml" Target="../ink/ink1081.xml"/><Relationship Id="rId1125" Type="http://schemas.openxmlformats.org/officeDocument/2006/relationships/customXml" Target="../ink/ink1295.xml"/><Relationship Id="rId1332" Type="http://schemas.openxmlformats.org/officeDocument/2006/relationships/customXml" Target="../ink/ink1399.xml"/><Relationship Id="rId69" Type="http://schemas.openxmlformats.org/officeDocument/2006/relationships/image" Target="../media/image747.png"/><Relationship Id="rId134" Type="http://schemas.openxmlformats.org/officeDocument/2006/relationships/customXml" Target="../ink/ink797.xml"/><Relationship Id="rId579" Type="http://schemas.openxmlformats.org/officeDocument/2006/relationships/image" Target="../media/image1002.png"/><Relationship Id="rId786" Type="http://schemas.openxmlformats.org/officeDocument/2006/relationships/customXml" Target="../ink/ink1123.xml"/><Relationship Id="rId993" Type="http://schemas.openxmlformats.org/officeDocument/2006/relationships/image" Target="../media/image1208.png"/><Relationship Id="rId341" Type="http://schemas.openxmlformats.org/officeDocument/2006/relationships/image" Target="../media/image883.png"/><Relationship Id="rId439" Type="http://schemas.openxmlformats.org/officeDocument/2006/relationships/image" Target="../media/image932.png"/><Relationship Id="rId646" Type="http://schemas.openxmlformats.org/officeDocument/2006/relationships/customXml" Target="../ink/ink1053.xml"/><Relationship Id="rId1069" Type="http://schemas.openxmlformats.org/officeDocument/2006/relationships/image" Target="../media/image1245.png"/><Relationship Id="rId1276" Type="http://schemas.openxmlformats.org/officeDocument/2006/relationships/image" Target="../media/image1348.png"/><Relationship Id="rId201" Type="http://schemas.openxmlformats.org/officeDocument/2006/relationships/image" Target="../media/image813.png"/><Relationship Id="rId285" Type="http://schemas.openxmlformats.org/officeDocument/2006/relationships/image" Target="../media/image855.png"/><Relationship Id="rId506" Type="http://schemas.openxmlformats.org/officeDocument/2006/relationships/customXml" Target="../ink/ink983.xml"/><Relationship Id="rId853" Type="http://schemas.openxmlformats.org/officeDocument/2006/relationships/image" Target="../media/image1139.png"/><Relationship Id="rId1136" Type="http://schemas.openxmlformats.org/officeDocument/2006/relationships/image" Target="../media/image1278.png"/><Relationship Id="rId492" Type="http://schemas.openxmlformats.org/officeDocument/2006/relationships/customXml" Target="../ink/ink976.xml"/><Relationship Id="rId713" Type="http://schemas.openxmlformats.org/officeDocument/2006/relationships/image" Target="../media/image1069.png"/><Relationship Id="rId797" Type="http://schemas.openxmlformats.org/officeDocument/2006/relationships/image" Target="../media/image1111.png"/><Relationship Id="rId920" Type="http://schemas.openxmlformats.org/officeDocument/2006/relationships/image" Target="../media/image1172.png"/><Relationship Id="rId145" Type="http://schemas.openxmlformats.org/officeDocument/2006/relationships/image" Target="../media/image785.png"/><Relationship Id="rId352" Type="http://schemas.openxmlformats.org/officeDocument/2006/relationships/customXml" Target="../ink/ink906.xml"/><Relationship Id="rId1203" Type="http://schemas.openxmlformats.org/officeDocument/2006/relationships/customXml" Target="../ink/ink1334.xml"/><Relationship Id="rId1287" Type="http://schemas.openxmlformats.org/officeDocument/2006/relationships/customXml" Target="../ink/ink1376.xml"/><Relationship Id="rId212" Type="http://schemas.openxmlformats.org/officeDocument/2006/relationships/customXml" Target="../ink/ink836.xml"/><Relationship Id="rId657" Type="http://schemas.openxmlformats.org/officeDocument/2006/relationships/image" Target="../media/image1041.png"/><Relationship Id="rId864" Type="http://schemas.openxmlformats.org/officeDocument/2006/relationships/customXml" Target="../ink/ink1162.xml"/><Relationship Id="rId296" Type="http://schemas.openxmlformats.org/officeDocument/2006/relationships/customXml" Target="../ink/ink878.xml"/><Relationship Id="rId517" Type="http://schemas.openxmlformats.org/officeDocument/2006/relationships/image" Target="../media/image971.png"/><Relationship Id="rId724" Type="http://schemas.openxmlformats.org/officeDocument/2006/relationships/customXml" Target="../ink/ink1092.xml"/><Relationship Id="rId931" Type="http://schemas.openxmlformats.org/officeDocument/2006/relationships/customXml" Target="../ink/ink1196.xml"/><Relationship Id="rId1147" Type="http://schemas.openxmlformats.org/officeDocument/2006/relationships/customXml" Target="../ink/ink1306.xml"/><Relationship Id="rId60" Type="http://schemas.openxmlformats.org/officeDocument/2006/relationships/customXml" Target="../ink/ink760.xml"/><Relationship Id="rId156" Type="http://schemas.openxmlformats.org/officeDocument/2006/relationships/customXml" Target="../ink/ink808.xml"/><Relationship Id="rId363" Type="http://schemas.openxmlformats.org/officeDocument/2006/relationships/image" Target="../media/image894.png"/><Relationship Id="rId570" Type="http://schemas.openxmlformats.org/officeDocument/2006/relationships/customXml" Target="../ink/ink1015.xml"/><Relationship Id="rId1007" Type="http://schemas.openxmlformats.org/officeDocument/2006/relationships/image" Target="../media/image1215.png"/><Relationship Id="rId1214" Type="http://schemas.openxmlformats.org/officeDocument/2006/relationships/image" Target="../media/image1317.png"/><Relationship Id="rId223" Type="http://schemas.openxmlformats.org/officeDocument/2006/relationships/image" Target="../media/image824.png"/><Relationship Id="rId430" Type="http://schemas.openxmlformats.org/officeDocument/2006/relationships/customXml" Target="../ink/ink945.xml"/><Relationship Id="rId668" Type="http://schemas.openxmlformats.org/officeDocument/2006/relationships/customXml" Target="../ink/ink1064.xml"/><Relationship Id="rId875" Type="http://schemas.openxmlformats.org/officeDocument/2006/relationships/image" Target="../media/image1150.png"/><Relationship Id="rId1060" Type="http://schemas.openxmlformats.org/officeDocument/2006/relationships/image" Target="../media/image1241.png"/><Relationship Id="rId1298" Type="http://schemas.openxmlformats.org/officeDocument/2006/relationships/image" Target="../media/image1359.png"/><Relationship Id="rId18" Type="http://schemas.openxmlformats.org/officeDocument/2006/relationships/customXml" Target="../ink/ink739.xml"/><Relationship Id="rId528" Type="http://schemas.openxmlformats.org/officeDocument/2006/relationships/customXml" Target="../ink/ink994.xml"/><Relationship Id="rId735" Type="http://schemas.openxmlformats.org/officeDocument/2006/relationships/image" Target="../media/image1080.png"/><Relationship Id="rId942" Type="http://schemas.openxmlformats.org/officeDocument/2006/relationships/image" Target="../media/image1183.png"/><Relationship Id="rId1158" Type="http://schemas.openxmlformats.org/officeDocument/2006/relationships/image" Target="../media/image1289.png"/><Relationship Id="rId167" Type="http://schemas.openxmlformats.org/officeDocument/2006/relationships/image" Target="../media/image796.png"/><Relationship Id="rId374" Type="http://schemas.openxmlformats.org/officeDocument/2006/relationships/customXml" Target="../ink/ink917.xml"/><Relationship Id="rId581" Type="http://schemas.openxmlformats.org/officeDocument/2006/relationships/image" Target="../media/image1003.png"/><Relationship Id="rId1018" Type="http://schemas.openxmlformats.org/officeDocument/2006/relationships/customXml" Target="../ink/ink1240.xml"/><Relationship Id="rId1225" Type="http://schemas.openxmlformats.org/officeDocument/2006/relationships/customXml" Target="../ink/ink1345.xml"/><Relationship Id="rId71" Type="http://schemas.openxmlformats.org/officeDocument/2006/relationships/image" Target="../media/image748.png"/><Relationship Id="rId234" Type="http://schemas.openxmlformats.org/officeDocument/2006/relationships/customXml" Target="../ink/ink847.xml"/><Relationship Id="rId679" Type="http://schemas.openxmlformats.org/officeDocument/2006/relationships/image" Target="../media/image1052.png"/><Relationship Id="rId802" Type="http://schemas.openxmlformats.org/officeDocument/2006/relationships/customXml" Target="../ink/ink1131.xml"/><Relationship Id="rId886" Type="http://schemas.openxmlformats.org/officeDocument/2006/relationships/customXml" Target="../ink/ink1173.xml"/><Relationship Id="rId2" Type="http://schemas.openxmlformats.org/officeDocument/2006/relationships/customXml" Target="../ink/ink731.xml"/><Relationship Id="rId29" Type="http://schemas.openxmlformats.org/officeDocument/2006/relationships/image" Target="../media/image727.png"/><Relationship Id="rId441" Type="http://schemas.openxmlformats.org/officeDocument/2006/relationships/image" Target="../media/image933.png"/><Relationship Id="rId539" Type="http://schemas.openxmlformats.org/officeDocument/2006/relationships/image" Target="../media/image982.png"/><Relationship Id="rId746" Type="http://schemas.openxmlformats.org/officeDocument/2006/relationships/customXml" Target="../ink/ink1103.xml"/><Relationship Id="rId1071" Type="http://schemas.openxmlformats.org/officeDocument/2006/relationships/image" Target="../media/image1246.png"/><Relationship Id="rId1169" Type="http://schemas.openxmlformats.org/officeDocument/2006/relationships/customXml" Target="../ink/ink1317.xml"/><Relationship Id="rId178" Type="http://schemas.openxmlformats.org/officeDocument/2006/relationships/customXml" Target="../ink/ink819.xml"/><Relationship Id="rId301" Type="http://schemas.openxmlformats.org/officeDocument/2006/relationships/image" Target="../media/image863.png"/><Relationship Id="rId953" Type="http://schemas.openxmlformats.org/officeDocument/2006/relationships/customXml" Target="../ink/ink1207.xml"/><Relationship Id="rId1029" Type="http://schemas.openxmlformats.org/officeDocument/2006/relationships/image" Target="../media/image1226.png"/><Relationship Id="rId1236" Type="http://schemas.openxmlformats.org/officeDocument/2006/relationships/image" Target="../media/image1328.png"/><Relationship Id="rId82" Type="http://schemas.openxmlformats.org/officeDocument/2006/relationships/customXml" Target="../ink/ink771.xml"/><Relationship Id="rId385" Type="http://schemas.openxmlformats.org/officeDocument/2006/relationships/image" Target="../media/image905.png"/><Relationship Id="rId592" Type="http://schemas.openxmlformats.org/officeDocument/2006/relationships/customXml" Target="../ink/ink1026.xml"/><Relationship Id="rId606" Type="http://schemas.openxmlformats.org/officeDocument/2006/relationships/customXml" Target="../ink/ink1033.xml"/><Relationship Id="rId813" Type="http://schemas.openxmlformats.org/officeDocument/2006/relationships/image" Target="../media/image1119.png"/><Relationship Id="rId245" Type="http://schemas.openxmlformats.org/officeDocument/2006/relationships/image" Target="../media/image835.png"/><Relationship Id="rId452" Type="http://schemas.openxmlformats.org/officeDocument/2006/relationships/customXml" Target="../ink/ink956.xml"/><Relationship Id="rId897" Type="http://schemas.openxmlformats.org/officeDocument/2006/relationships/customXml" Target="../ink/ink1179.xml"/><Relationship Id="rId1082" Type="http://schemas.openxmlformats.org/officeDocument/2006/relationships/customXml" Target="../ink/ink1273.xml"/><Relationship Id="rId1303" Type="http://schemas.openxmlformats.org/officeDocument/2006/relationships/customXml" Target="../ink/ink1384.xml"/><Relationship Id="rId105" Type="http://schemas.openxmlformats.org/officeDocument/2006/relationships/image" Target="../media/image765.png"/><Relationship Id="rId312" Type="http://schemas.openxmlformats.org/officeDocument/2006/relationships/customXml" Target="../ink/ink886.xml"/><Relationship Id="rId757" Type="http://schemas.openxmlformats.org/officeDocument/2006/relationships/image" Target="../media/image1091.png"/><Relationship Id="rId964" Type="http://schemas.openxmlformats.org/officeDocument/2006/relationships/customXml" Target="../ink/ink1213.xml"/><Relationship Id="rId93" Type="http://schemas.openxmlformats.org/officeDocument/2006/relationships/image" Target="../media/image759.png"/><Relationship Id="rId189" Type="http://schemas.openxmlformats.org/officeDocument/2006/relationships/image" Target="../media/image807.png"/><Relationship Id="rId396" Type="http://schemas.openxmlformats.org/officeDocument/2006/relationships/customXml" Target="../ink/ink928.xml"/><Relationship Id="rId617" Type="http://schemas.openxmlformats.org/officeDocument/2006/relationships/image" Target="../media/image1021.png"/><Relationship Id="rId824" Type="http://schemas.openxmlformats.org/officeDocument/2006/relationships/customXml" Target="../ink/ink1142.xml"/><Relationship Id="rId1247" Type="http://schemas.openxmlformats.org/officeDocument/2006/relationships/customXml" Target="../ink/ink1356.xml"/><Relationship Id="rId256" Type="http://schemas.openxmlformats.org/officeDocument/2006/relationships/customXml" Target="../ink/ink858.xml"/><Relationship Id="rId463" Type="http://schemas.openxmlformats.org/officeDocument/2006/relationships/image" Target="../media/image944.png"/><Relationship Id="rId670" Type="http://schemas.openxmlformats.org/officeDocument/2006/relationships/customXml" Target="../ink/ink1065.xml"/><Relationship Id="rId1093" Type="http://schemas.openxmlformats.org/officeDocument/2006/relationships/image" Target="../media/image1257.png"/><Relationship Id="rId1107" Type="http://schemas.openxmlformats.org/officeDocument/2006/relationships/customXml" Target="../ink/ink1286.xml"/><Relationship Id="rId1314" Type="http://schemas.openxmlformats.org/officeDocument/2006/relationships/image" Target="../media/image1367.png"/><Relationship Id="rId116" Type="http://schemas.openxmlformats.org/officeDocument/2006/relationships/customXml" Target="../ink/ink788.xml"/><Relationship Id="rId323" Type="http://schemas.openxmlformats.org/officeDocument/2006/relationships/image" Target="../media/image874.png"/><Relationship Id="rId530" Type="http://schemas.openxmlformats.org/officeDocument/2006/relationships/customXml" Target="../ink/ink995.xml"/><Relationship Id="rId768" Type="http://schemas.openxmlformats.org/officeDocument/2006/relationships/customXml" Target="../ink/ink1114.xml"/><Relationship Id="rId975" Type="http://schemas.openxmlformats.org/officeDocument/2006/relationships/image" Target="../media/image1199.png"/><Relationship Id="rId1160" Type="http://schemas.openxmlformats.org/officeDocument/2006/relationships/image" Target="../media/image1290.png"/><Relationship Id="rId20" Type="http://schemas.openxmlformats.org/officeDocument/2006/relationships/customXml" Target="../ink/ink740.xml"/><Relationship Id="rId628" Type="http://schemas.openxmlformats.org/officeDocument/2006/relationships/customXml" Target="../ink/ink1044.xml"/><Relationship Id="rId835" Type="http://schemas.openxmlformats.org/officeDocument/2006/relationships/image" Target="../media/image1130.png"/><Relationship Id="rId1258" Type="http://schemas.openxmlformats.org/officeDocument/2006/relationships/image" Target="../media/image1339.png"/><Relationship Id="rId267" Type="http://schemas.openxmlformats.org/officeDocument/2006/relationships/image" Target="../media/image846.png"/><Relationship Id="rId474" Type="http://schemas.openxmlformats.org/officeDocument/2006/relationships/customXml" Target="../ink/ink967.xml"/><Relationship Id="rId1020" Type="http://schemas.openxmlformats.org/officeDocument/2006/relationships/customXml" Target="../ink/ink1241.xml"/><Relationship Id="rId1118" Type="http://schemas.openxmlformats.org/officeDocument/2006/relationships/image" Target="../media/image1269.png"/><Relationship Id="rId1325" Type="http://schemas.openxmlformats.org/officeDocument/2006/relationships/customXml" Target="../ink/ink1395.xml"/><Relationship Id="rId127" Type="http://schemas.openxmlformats.org/officeDocument/2006/relationships/image" Target="../media/image776.png"/><Relationship Id="rId681" Type="http://schemas.openxmlformats.org/officeDocument/2006/relationships/image" Target="../media/image1053.png"/><Relationship Id="rId779" Type="http://schemas.openxmlformats.org/officeDocument/2006/relationships/image" Target="../media/image1102.png"/><Relationship Id="rId902" Type="http://schemas.openxmlformats.org/officeDocument/2006/relationships/image" Target="../media/image1163.png"/><Relationship Id="rId986" Type="http://schemas.openxmlformats.org/officeDocument/2006/relationships/customXml" Target="../ink/ink1224.xml"/><Relationship Id="rId31" Type="http://schemas.openxmlformats.org/officeDocument/2006/relationships/image" Target="../media/image728.png"/><Relationship Id="rId334" Type="http://schemas.openxmlformats.org/officeDocument/2006/relationships/customXml" Target="../ink/ink897.xml"/><Relationship Id="rId541" Type="http://schemas.openxmlformats.org/officeDocument/2006/relationships/image" Target="../media/image983.png"/><Relationship Id="rId639" Type="http://schemas.openxmlformats.org/officeDocument/2006/relationships/image" Target="../media/image1032.png"/><Relationship Id="rId1171" Type="http://schemas.openxmlformats.org/officeDocument/2006/relationships/customXml" Target="../ink/ink1318.xml"/><Relationship Id="rId1269" Type="http://schemas.openxmlformats.org/officeDocument/2006/relationships/customXml" Target="../ink/ink1367.xml"/><Relationship Id="rId180" Type="http://schemas.openxmlformats.org/officeDocument/2006/relationships/customXml" Target="../ink/ink820.xml"/><Relationship Id="rId278" Type="http://schemas.openxmlformats.org/officeDocument/2006/relationships/customXml" Target="../ink/ink869.xml"/><Relationship Id="rId401" Type="http://schemas.openxmlformats.org/officeDocument/2006/relationships/image" Target="../media/image913.png"/><Relationship Id="rId846" Type="http://schemas.openxmlformats.org/officeDocument/2006/relationships/customXml" Target="../ink/ink1153.xml"/><Relationship Id="rId1031" Type="http://schemas.openxmlformats.org/officeDocument/2006/relationships/image" Target="../media/image1227.png"/><Relationship Id="rId1129" Type="http://schemas.openxmlformats.org/officeDocument/2006/relationships/customXml" Target="../ink/ink1297.xml"/><Relationship Id="rId485" Type="http://schemas.openxmlformats.org/officeDocument/2006/relationships/image" Target="../media/image955.png"/><Relationship Id="rId692" Type="http://schemas.openxmlformats.org/officeDocument/2006/relationships/customXml" Target="../ink/ink1076.xml"/><Relationship Id="rId706" Type="http://schemas.openxmlformats.org/officeDocument/2006/relationships/customXml" Target="../ink/ink1083.xml"/><Relationship Id="rId913" Type="http://schemas.openxmlformats.org/officeDocument/2006/relationships/customXml" Target="../ink/ink1187.xml"/><Relationship Id="rId42" Type="http://schemas.openxmlformats.org/officeDocument/2006/relationships/customXml" Target="../ink/ink751.xml"/><Relationship Id="rId138" Type="http://schemas.openxmlformats.org/officeDocument/2006/relationships/customXml" Target="../ink/ink799.xml"/><Relationship Id="rId345" Type="http://schemas.openxmlformats.org/officeDocument/2006/relationships/image" Target="../media/image885.png"/><Relationship Id="rId552" Type="http://schemas.openxmlformats.org/officeDocument/2006/relationships/customXml" Target="../ink/ink1006.xml"/><Relationship Id="rId997" Type="http://schemas.openxmlformats.org/officeDocument/2006/relationships/image" Target="../media/image1210.png"/><Relationship Id="rId1182" Type="http://schemas.openxmlformats.org/officeDocument/2006/relationships/image" Target="../media/image1301.png"/><Relationship Id="rId191" Type="http://schemas.openxmlformats.org/officeDocument/2006/relationships/image" Target="../media/image808.png"/><Relationship Id="rId205" Type="http://schemas.openxmlformats.org/officeDocument/2006/relationships/image" Target="../media/image815.png"/><Relationship Id="rId412" Type="http://schemas.openxmlformats.org/officeDocument/2006/relationships/customXml" Target="../ink/ink936.xml"/><Relationship Id="rId857" Type="http://schemas.openxmlformats.org/officeDocument/2006/relationships/image" Target="../media/image1141.png"/><Relationship Id="rId1042" Type="http://schemas.openxmlformats.org/officeDocument/2006/relationships/image" Target="../media/image1232.png"/><Relationship Id="rId289" Type="http://schemas.openxmlformats.org/officeDocument/2006/relationships/image" Target="../media/image857.png"/><Relationship Id="rId496" Type="http://schemas.openxmlformats.org/officeDocument/2006/relationships/customXml" Target="../ink/ink978.xml"/><Relationship Id="rId717" Type="http://schemas.openxmlformats.org/officeDocument/2006/relationships/image" Target="../media/image1071.png"/><Relationship Id="rId924" Type="http://schemas.openxmlformats.org/officeDocument/2006/relationships/image" Target="../media/image1174.png"/><Relationship Id="rId53" Type="http://schemas.openxmlformats.org/officeDocument/2006/relationships/image" Target="../media/image739.png"/><Relationship Id="rId149" Type="http://schemas.openxmlformats.org/officeDocument/2006/relationships/image" Target="../media/image787.png"/><Relationship Id="rId356" Type="http://schemas.openxmlformats.org/officeDocument/2006/relationships/customXml" Target="../ink/ink908.xml"/><Relationship Id="rId563" Type="http://schemas.openxmlformats.org/officeDocument/2006/relationships/image" Target="../media/image994.png"/><Relationship Id="rId770" Type="http://schemas.openxmlformats.org/officeDocument/2006/relationships/customXml" Target="../ink/ink1115.xml"/><Relationship Id="rId1193" Type="http://schemas.openxmlformats.org/officeDocument/2006/relationships/customXml" Target="../ink/ink1329.xml"/><Relationship Id="rId1207" Type="http://schemas.openxmlformats.org/officeDocument/2006/relationships/customXml" Target="../ink/ink1336.xml"/><Relationship Id="rId216" Type="http://schemas.openxmlformats.org/officeDocument/2006/relationships/customXml" Target="../ink/ink838.xml"/><Relationship Id="rId423" Type="http://schemas.openxmlformats.org/officeDocument/2006/relationships/image" Target="../media/image924.png"/><Relationship Id="rId868" Type="http://schemas.openxmlformats.org/officeDocument/2006/relationships/customXml" Target="../ink/ink1164.xml"/><Relationship Id="rId1053" Type="http://schemas.openxmlformats.org/officeDocument/2006/relationships/customXml" Target="../ink/ink1258.xml"/><Relationship Id="rId1260" Type="http://schemas.openxmlformats.org/officeDocument/2006/relationships/image" Target="../media/image1340.png"/><Relationship Id="rId630" Type="http://schemas.openxmlformats.org/officeDocument/2006/relationships/customXml" Target="../ink/ink1045.xml"/><Relationship Id="rId728" Type="http://schemas.openxmlformats.org/officeDocument/2006/relationships/customXml" Target="../ink/ink1094.xml"/><Relationship Id="rId935" Type="http://schemas.openxmlformats.org/officeDocument/2006/relationships/customXml" Target="../ink/ink1198.xml"/><Relationship Id="rId64" Type="http://schemas.openxmlformats.org/officeDocument/2006/relationships/customXml" Target="../ink/ink762.xml"/><Relationship Id="rId367" Type="http://schemas.openxmlformats.org/officeDocument/2006/relationships/image" Target="../media/image896.png"/><Relationship Id="rId574" Type="http://schemas.openxmlformats.org/officeDocument/2006/relationships/customXml" Target="../ink/ink1017.xml"/><Relationship Id="rId1120" Type="http://schemas.openxmlformats.org/officeDocument/2006/relationships/image" Target="../media/image1270.png"/><Relationship Id="rId1218" Type="http://schemas.openxmlformats.org/officeDocument/2006/relationships/image" Target="../media/image1319.png"/><Relationship Id="rId227" Type="http://schemas.openxmlformats.org/officeDocument/2006/relationships/image" Target="../media/image826.png"/><Relationship Id="rId781" Type="http://schemas.openxmlformats.org/officeDocument/2006/relationships/image" Target="../media/image1103.png"/><Relationship Id="rId879" Type="http://schemas.openxmlformats.org/officeDocument/2006/relationships/image" Target="../media/image1152.png"/><Relationship Id="rId434" Type="http://schemas.openxmlformats.org/officeDocument/2006/relationships/customXml" Target="../ink/ink947.xml"/><Relationship Id="rId641" Type="http://schemas.openxmlformats.org/officeDocument/2006/relationships/image" Target="../media/image1033.png"/><Relationship Id="rId739" Type="http://schemas.openxmlformats.org/officeDocument/2006/relationships/image" Target="../media/image1082.png"/><Relationship Id="rId1064" Type="http://schemas.openxmlformats.org/officeDocument/2006/relationships/image" Target="../media/image1243.png"/><Relationship Id="rId1271" Type="http://schemas.openxmlformats.org/officeDocument/2006/relationships/customXml" Target="../ink/ink1368.xml"/><Relationship Id="rId280" Type="http://schemas.openxmlformats.org/officeDocument/2006/relationships/customXml" Target="../ink/ink870.xml"/><Relationship Id="rId501" Type="http://schemas.openxmlformats.org/officeDocument/2006/relationships/image" Target="../media/image963.png"/><Relationship Id="rId946" Type="http://schemas.openxmlformats.org/officeDocument/2006/relationships/image" Target="../media/image1185.png"/><Relationship Id="rId1131" Type="http://schemas.openxmlformats.org/officeDocument/2006/relationships/customXml" Target="../ink/ink1298.xml"/><Relationship Id="rId1229" Type="http://schemas.openxmlformats.org/officeDocument/2006/relationships/customXml" Target="../ink/ink1347.xml"/><Relationship Id="rId75" Type="http://schemas.openxmlformats.org/officeDocument/2006/relationships/image" Target="../media/image750.png"/><Relationship Id="rId140" Type="http://schemas.openxmlformats.org/officeDocument/2006/relationships/customXml" Target="../ink/ink800.xml"/><Relationship Id="rId378" Type="http://schemas.openxmlformats.org/officeDocument/2006/relationships/customXml" Target="../ink/ink919.xml"/><Relationship Id="rId585" Type="http://schemas.openxmlformats.org/officeDocument/2006/relationships/image" Target="../media/image1005.png"/><Relationship Id="rId792" Type="http://schemas.openxmlformats.org/officeDocument/2006/relationships/customXml" Target="../ink/ink1126.xml"/><Relationship Id="rId806" Type="http://schemas.openxmlformats.org/officeDocument/2006/relationships/customXml" Target="../ink/ink1133.xml"/><Relationship Id="rId6" Type="http://schemas.openxmlformats.org/officeDocument/2006/relationships/customXml" Target="../ink/ink733.xml"/><Relationship Id="rId238" Type="http://schemas.openxmlformats.org/officeDocument/2006/relationships/customXml" Target="../ink/ink849.xml"/><Relationship Id="rId445" Type="http://schemas.openxmlformats.org/officeDocument/2006/relationships/image" Target="../media/image935.png"/><Relationship Id="rId652" Type="http://schemas.openxmlformats.org/officeDocument/2006/relationships/customXml" Target="../ink/ink1056.xml"/><Relationship Id="rId1075" Type="http://schemas.openxmlformats.org/officeDocument/2006/relationships/image" Target="../media/image1248.png"/><Relationship Id="rId1282" Type="http://schemas.openxmlformats.org/officeDocument/2006/relationships/image" Target="../media/image1351.png"/><Relationship Id="rId291" Type="http://schemas.openxmlformats.org/officeDocument/2006/relationships/image" Target="../media/image858.png"/><Relationship Id="rId305" Type="http://schemas.openxmlformats.org/officeDocument/2006/relationships/image" Target="../media/image865.png"/><Relationship Id="rId512" Type="http://schemas.openxmlformats.org/officeDocument/2006/relationships/customXml" Target="../ink/ink986.xml"/><Relationship Id="rId957" Type="http://schemas.openxmlformats.org/officeDocument/2006/relationships/image" Target="../media/image1190.png"/><Relationship Id="rId1142" Type="http://schemas.openxmlformats.org/officeDocument/2006/relationships/image" Target="../media/image1281.png"/><Relationship Id="rId86" Type="http://schemas.openxmlformats.org/officeDocument/2006/relationships/customXml" Target="../ink/ink773.xml"/><Relationship Id="rId151" Type="http://schemas.openxmlformats.org/officeDocument/2006/relationships/image" Target="../media/image788.png"/><Relationship Id="rId389" Type="http://schemas.openxmlformats.org/officeDocument/2006/relationships/image" Target="../media/image907.png"/><Relationship Id="rId596" Type="http://schemas.openxmlformats.org/officeDocument/2006/relationships/customXml" Target="../ink/ink1028.xml"/><Relationship Id="rId817" Type="http://schemas.openxmlformats.org/officeDocument/2006/relationships/image" Target="../media/image1121.png"/><Relationship Id="rId1002" Type="http://schemas.openxmlformats.org/officeDocument/2006/relationships/customXml" Target="../ink/ink1232.xml"/><Relationship Id="rId249" Type="http://schemas.openxmlformats.org/officeDocument/2006/relationships/image" Target="../media/image837.png"/><Relationship Id="rId456" Type="http://schemas.openxmlformats.org/officeDocument/2006/relationships/customXml" Target="../ink/ink958.xml"/><Relationship Id="rId663" Type="http://schemas.openxmlformats.org/officeDocument/2006/relationships/image" Target="../media/image1044.png"/><Relationship Id="rId870" Type="http://schemas.openxmlformats.org/officeDocument/2006/relationships/customXml" Target="../ink/ink1165.xml"/><Relationship Id="rId1086" Type="http://schemas.openxmlformats.org/officeDocument/2006/relationships/customXml" Target="../ink/ink1275.xml"/><Relationship Id="rId1293" Type="http://schemas.openxmlformats.org/officeDocument/2006/relationships/customXml" Target="../ink/ink1379.xml"/><Relationship Id="rId1307" Type="http://schemas.openxmlformats.org/officeDocument/2006/relationships/customXml" Target="../ink/ink1386.xml"/><Relationship Id="rId13" Type="http://schemas.openxmlformats.org/officeDocument/2006/relationships/image" Target="../media/image719.png"/><Relationship Id="rId109" Type="http://schemas.openxmlformats.org/officeDocument/2006/relationships/image" Target="../media/image767.png"/><Relationship Id="rId316" Type="http://schemas.openxmlformats.org/officeDocument/2006/relationships/customXml" Target="../ink/ink888.xml"/><Relationship Id="rId523" Type="http://schemas.openxmlformats.org/officeDocument/2006/relationships/image" Target="../media/image974.png"/><Relationship Id="rId968" Type="http://schemas.openxmlformats.org/officeDocument/2006/relationships/customXml" Target="../ink/ink1215.xml"/><Relationship Id="rId1153" Type="http://schemas.openxmlformats.org/officeDocument/2006/relationships/customXml" Target="../ink/ink1309.xml"/><Relationship Id="rId97" Type="http://schemas.openxmlformats.org/officeDocument/2006/relationships/image" Target="../media/image761.png"/><Relationship Id="rId730" Type="http://schemas.openxmlformats.org/officeDocument/2006/relationships/customXml" Target="../ink/ink1095.xml"/><Relationship Id="rId828" Type="http://schemas.openxmlformats.org/officeDocument/2006/relationships/customXml" Target="../ink/ink1144.xml"/><Relationship Id="rId1013" Type="http://schemas.openxmlformats.org/officeDocument/2006/relationships/image" Target="../media/image1218.png"/><Relationship Id="rId162" Type="http://schemas.openxmlformats.org/officeDocument/2006/relationships/customXml" Target="../ink/ink811.xml"/><Relationship Id="rId467" Type="http://schemas.openxmlformats.org/officeDocument/2006/relationships/image" Target="../media/image946.png"/><Relationship Id="rId1097" Type="http://schemas.openxmlformats.org/officeDocument/2006/relationships/image" Target="../media/image1259.png"/><Relationship Id="rId1220" Type="http://schemas.openxmlformats.org/officeDocument/2006/relationships/image" Target="../media/image1320.png"/><Relationship Id="rId1318" Type="http://schemas.openxmlformats.org/officeDocument/2006/relationships/image" Target="../media/image1369.png"/><Relationship Id="rId674" Type="http://schemas.openxmlformats.org/officeDocument/2006/relationships/customXml" Target="../ink/ink1067.xml"/><Relationship Id="rId881" Type="http://schemas.openxmlformats.org/officeDocument/2006/relationships/image" Target="../media/image1153.png"/><Relationship Id="rId979" Type="http://schemas.openxmlformats.org/officeDocument/2006/relationships/image" Target="../media/image1201.png"/><Relationship Id="rId24" Type="http://schemas.openxmlformats.org/officeDocument/2006/relationships/customXml" Target="../ink/ink742.xml"/><Relationship Id="rId327" Type="http://schemas.openxmlformats.org/officeDocument/2006/relationships/image" Target="../media/image876.png"/><Relationship Id="rId534" Type="http://schemas.openxmlformats.org/officeDocument/2006/relationships/customXml" Target="../ink/ink997.xml"/><Relationship Id="rId741" Type="http://schemas.openxmlformats.org/officeDocument/2006/relationships/image" Target="../media/image1083.png"/><Relationship Id="rId839" Type="http://schemas.openxmlformats.org/officeDocument/2006/relationships/image" Target="../media/image1132.png"/><Relationship Id="rId1164" Type="http://schemas.openxmlformats.org/officeDocument/2006/relationships/image" Target="../media/image1292.png"/><Relationship Id="rId173" Type="http://schemas.openxmlformats.org/officeDocument/2006/relationships/image" Target="../media/image799.png"/><Relationship Id="rId380" Type="http://schemas.openxmlformats.org/officeDocument/2006/relationships/customXml" Target="../ink/ink920.xml"/><Relationship Id="rId601" Type="http://schemas.openxmlformats.org/officeDocument/2006/relationships/image" Target="../media/image1013.png"/><Relationship Id="rId1024" Type="http://schemas.openxmlformats.org/officeDocument/2006/relationships/customXml" Target="../ink/ink1243.xml"/><Relationship Id="rId1231" Type="http://schemas.openxmlformats.org/officeDocument/2006/relationships/customXml" Target="../ink/ink1348.xml"/><Relationship Id="rId240" Type="http://schemas.openxmlformats.org/officeDocument/2006/relationships/customXml" Target="../ink/ink850.xml"/><Relationship Id="rId478" Type="http://schemas.openxmlformats.org/officeDocument/2006/relationships/customXml" Target="../ink/ink969.xml"/><Relationship Id="rId685" Type="http://schemas.openxmlformats.org/officeDocument/2006/relationships/image" Target="../media/image1055.png"/><Relationship Id="rId892" Type="http://schemas.openxmlformats.org/officeDocument/2006/relationships/customXml" Target="../ink/ink1176.xml"/><Relationship Id="rId906" Type="http://schemas.openxmlformats.org/officeDocument/2006/relationships/image" Target="../media/image1165.png"/><Relationship Id="rId1329" Type="http://schemas.openxmlformats.org/officeDocument/2006/relationships/image" Target="../media/image1374.png"/><Relationship Id="rId35" Type="http://schemas.openxmlformats.org/officeDocument/2006/relationships/image" Target="../media/image730.png"/><Relationship Id="rId100" Type="http://schemas.openxmlformats.org/officeDocument/2006/relationships/customXml" Target="../ink/ink780.xml"/><Relationship Id="rId338" Type="http://schemas.openxmlformats.org/officeDocument/2006/relationships/customXml" Target="../ink/ink899.xml"/><Relationship Id="rId545" Type="http://schemas.openxmlformats.org/officeDocument/2006/relationships/image" Target="../media/image985.png"/><Relationship Id="rId752" Type="http://schemas.openxmlformats.org/officeDocument/2006/relationships/customXml" Target="../ink/ink1106.xml"/><Relationship Id="rId1175" Type="http://schemas.openxmlformats.org/officeDocument/2006/relationships/customXml" Target="../ink/ink1320.xml"/><Relationship Id="rId184" Type="http://schemas.openxmlformats.org/officeDocument/2006/relationships/customXml" Target="../ink/ink822.xml"/><Relationship Id="rId391" Type="http://schemas.openxmlformats.org/officeDocument/2006/relationships/image" Target="../media/image908.png"/><Relationship Id="rId405" Type="http://schemas.openxmlformats.org/officeDocument/2006/relationships/image" Target="../media/image915.png"/><Relationship Id="rId612" Type="http://schemas.openxmlformats.org/officeDocument/2006/relationships/customXml" Target="../ink/ink1036.xml"/><Relationship Id="rId1035" Type="http://schemas.openxmlformats.org/officeDocument/2006/relationships/image" Target="../media/image1229.png"/><Relationship Id="rId1242" Type="http://schemas.openxmlformats.org/officeDocument/2006/relationships/image" Target="../media/image1331.png"/><Relationship Id="rId251" Type="http://schemas.openxmlformats.org/officeDocument/2006/relationships/image" Target="../media/image838.png"/><Relationship Id="rId489" Type="http://schemas.openxmlformats.org/officeDocument/2006/relationships/image" Target="../media/image957.png"/><Relationship Id="rId696" Type="http://schemas.openxmlformats.org/officeDocument/2006/relationships/customXml" Target="../ink/ink1078.xml"/><Relationship Id="rId917" Type="http://schemas.openxmlformats.org/officeDocument/2006/relationships/customXml" Target="../ink/ink1189.xml"/><Relationship Id="rId1102" Type="http://schemas.openxmlformats.org/officeDocument/2006/relationships/customXml" Target="../ink/ink1283.xml"/><Relationship Id="rId46" Type="http://schemas.openxmlformats.org/officeDocument/2006/relationships/customXml" Target="../ink/ink753.xml"/><Relationship Id="rId349" Type="http://schemas.openxmlformats.org/officeDocument/2006/relationships/image" Target="../media/image887.png"/><Relationship Id="rId556" Type="http://schemas.openxmlformats.org/officeDocument/2006/relationships/customXml" Target="../ink/ink1008.xml"/><Relationship Id="rId763" Type="http://schemas.openxmlformats.org/officeDocument/2006/relationships/image" Target="../media/image1094.png"/><Relationship Id="rId1186" Type="http://schemas.openxmlformats.org/officeDocument/2006/relationships/image" Target="../media/image1303.png"/><Relationship Id="rId111" Type="http://schemas.openxmlformats.org/officeDocument/2006/relationships/image" Target="../media/image768.png"/><Relationship Id="rId195" Type="http://schemas.openxmlformats.org/officeDocument/2006/relationships/image" Target="../media/image810.png"/><Relationship Id="rId209" Type="http://schemas.openxmlformats.org/officeDocument/2006/relationships/image" Target="../media/image817.png"/><Relationship Id="rId416" Type="http://schemas.openxmlformats.org/officeDocument/2006/relationships/customXml" Target="../ink/ink938.xml"/><Relationship Id="rId970" Type="http://schemas.openxmlformats.org/officeDocument/2006/relationships/customXml" Target="../ink/ink1216.xml"/><Relationship Id="rId1046" Type="http://schemas.openxmlformats.org/officeDocument/2006/relationships/image" Target="../media/image1234.png"/><Relationship Id="rId1253" Type="http://schemas.openxmlformats.org/officeDocument/2006/relationships/customXml" Target="../ink/ink1359.xml"/><Relationship Id="rId623" Type="http://schemas.openxmlformats.org/officeDocument/2006/relationships/image" Target="../media/image1024.png"/><Relationship Id="rId830" Type="http://schemas.openxmlformats.org/officeDocument/2006/relationships/customXml" Target="../ink/ink1145.xml"/><Relationship Id="rId928" Type="http://schemas.openxmlformats.org/officeDocument/2006/relationships/image" Target="../media/image1176.png"/><Relationship Id="rId57" Type="http://schemas.openxmlformats.org/officeDocument/2006/relationships/image" Target="../media/image741.png"/><Relationship Id="rId262" Type="http://schemas.openxmlformats.org/officeDocument/2006/relationships/customXml" Target="../ink/ink861.xml"/><Relationship Id="rId567" Type="http://schemas.openxmlformats.org/officeDocument/2006/relationships/image" Target="../media/image996.png"/><Relationship Id="rId1113" Type="http://schemas.openxmlformats.org/officeDocument/2006/relationships/customXml" Target="../ink/ink1289.xml"/><Relationship Id="rId1197" Type="http://schemas.openxmlformats.org/officeDocument/2006/relationships/customXml" Target="../ink/ink1331.xml"/><Relationship Id="rId1320" Type="http://schemas.openxmlformats.org/officeDocument/2006/relationships/image" Target="../media/image1370.png"/><Relationship Id="rId122" Type="http://schemas.openxmlformats.org/officeDocument/2006/relationships/customXml" Target="../ink/ink791.xml"/><Relationship Id="rId774" Type="http://schemas.openxmlformats.org/officeDocument/2006/relationships/customXml" Target="../ink/ink1117.xml"/><Relationship Id="rId981" Type="http://schemas.openxmlformats.org/officeDocument/2006/relationships/image" Target="../media/image1202.png"/><Relationship Id="rId1057" Type="http://schemas.openxmlformats.org/officeDocument/2006/relationships/customXml" Target="../ink/ink1260.xml"/><Relationship Id="rId427" Type="http://schemas.openxmlformats.org/officeDocument/2006/relationships/image" Target="../media/image926.png"/><Relationship Id="rId469" Type="http://schemas.openxmlformats.org/officeDocument/2006/relationships/image" Target="../media/image947.png"/><Relationship Id="rId634" Type="http://schemas.openxmlformats.org/officeDocument/2006/relationships/customXml" Target="../ink/ink1047.xml"/><Relationship Id="rId676" Type="http://schemas.openxmlformats.org/officeDocument/2006/relationships/customXml" Target="../ink/ink1068.xml"/><Relationship Id="rId841" Type="http://schemas.openxmlformats.org/officeDocument/2006/relationships/image" Target="../media/image1133.png"/><Relationship Id="rId883" Type="http://schemas.openxmlformats.org/officeDocument/2006/relationships/image" Target="../media/image1154.png"/><Relationship Id="rId1099" Type="http://schemas.openxmlformats.org/officeDocument/2006/relationships/image" Target="../media/image1260.png"/><Relationship Id="rId1264" Type="http://schemas.openxmlformats.org/officeDocument/2006/relationships/image" Target="../media/image1342.png"/><Relationship Id="rId26" Type="http://schemas.openxmlformats.org/officeDocument/2006/relationships/customXml" Target="../ink/ink743.xml"/><Relationship Id="rId231" Type="http://schemas.openxmlformats.org/officeDocument/2006/relationships/image" Target="../media/image828.png"/><Relationship Id="rId273" Type="http://schemas.openxmlformats.org/officeDocument/2006/relationships/image" Target="../media/image849.png"/><Relationship Id="rId329" Type="http://schemas.openxmlformats.org/officeDocument/2006/relationships/image" Target="../media/image877.png"/><Relationship Id="rId480" Type="http://schemas.openxmlformats.org/officeDocument/2006/relationships/customXml" Target="../ink/ink970.xml"/><Relationship Id="rId536" Type="http://schemas.openxmlformats.org/officeDocument/2006/relationships/customXml" Target="../ink/ink998.xml"/><Relationship Id="rId701" Type="http://schemas.openxmlformats.org/officeDocument/2006/relationships/image" Target="../media/image1063.png"/><Relationship Id="rId939" Type="http://schemas.openxmlformats.org/officeDocument/2006/relationships/customXml" Target="../ink/ink1200.xml"/><Relationship Id="rId1124" Type="http://schemas.openxmlformats.org/officeDocument/2006/relationships/image" Target="../media/image1272.png"/><Relationship Id="rId1166" Type="http://schemas.openxmlformats.org/officeDocument/2006/relationships/image" Target="../media/image1293.png"/><Relationship Id="rId1331" Type="http://schemas.openxmlformats.org/officeDocument/2006/relationships/image" Target="../media/image1375.png"/><Relationship Id="rId68" Type="http://schemas.openxmlformats.org/officeDocument/2006/relationships/customXml" Target="../ink/ink764.xml"/><Relationship Id="rId133" Type="http://schemas.openxmlformats.org/officeDocument/2006/relationships/image" Target="../media/image779.png"/><Relationship Id="rId175" Type="http://schemas.openxmlformats.org/officeDocument/2006/relationships/image" Target="../media/image800.png"/><Relationship Id="rId340" Type="http://schemas.openxmlformats.org/officeDocument/2006/relationships/customXml" Target="../ink/ink900.xml"/><Relationship Id="rId578" Type="http://schemas.openxmlformats.org/officeDocument/2006/relationships/customXml" Target="../ink/ink1019.xml"/><Relationship Id="rId743" Type="http://schemas.openxmlformats.org/officeDocument/2006/relationships/image" Target="../media/image1084.png"/><Relationship Id="rId785" Type="http://schemas.openxmlformats.org/officeDocument/2006/relationships/image" Target="../media/image1105.png"/><Relationship Id="rId950" Type="http://schemas.openxmlformats.org/officeDocument/2006/relationships/image" Target="../media/image1187.png"/><Relationship Id="rId992" Type="http://schemas.openxmlformats.org/officeDocument/2006/relationships/customXml" Target="../ink/ink1227.xml"/><Relationship Id="rId1026" Type="http://schemas.openxmlformats.org/officeDocument/2006/relationships/customXml" Target="../ink/ink1244.xml"/><Relationship Id="rId200" Type="http://schemas.openxmlformats.org/officeDocument/2006/relationships/customXml" Target="../ink/ink830.xml"/><Relationship Id="rId382" Type="http://schemas.openxmlformats.org/officeDocument/2006/relationships/customXml" Target="../ink/ink921.xml"/><Relationship Id="rId438" Type="http://schemas.openxmlformats.org/officeDocument/2006/relationships/customXml" Target="../ink/ink949.xml"/><Relationship Id="rId603" Type="http://schemas.openxmlformats.org/officeDocument/2006/relationships/image" Target="../media/image1014.png"/><Relationship Id="rId645" Type="http://schemas.openxmlformats.org/officeDocument/2006/relationships/image" Target="../media/image1035.png"/><Relationship Id="rId687" Type="http://schemas.openxmlformats.org/officeDocument/2006/relationships/image" Target="../media/image1056.png"/><Relationship Id="rId810" Type="http://schemas.openxmlformats.org/officeDocument/2006/relationships/customXml" Target="../ink/ink1135.xml"/><Relationship Id="rId852" Type="http://schemas.openxmlformats.org/officeDocument/2006/relationships/customXml" Target="../ink/ink1156.xml"/><Relationship Id="rId908" Type="http://schemas.openxmlformats.org/officeDocument/2006/relationships/image" Target="../media/image1166.png"/><Relationship Id="rId1068" Type="http://schemas.openxmlformats.org/officeDocument/2006/relationships/customXml" Target="../ink/ink1266.xml"/><Relationship Id="rId1233" Type="http://schemas.openxmlformats.org/officeDocument/2006/relationships/customXml" Target="../ink/ink1349.xml"/><Relationship Id="rId1275" Type="http://schemas.openxmlformats.org/officeDocument/2006/relationships/customXml" Target="../ink/ink1370.xml"/><Relationship Id="rId242" Type="http://schemas.openxmlformats.org/officeDocument/2006/relationships/customXml" Target="../ink/ink851.xml"/><Relationship Id="rId284" Type="http://schemas.openxmlformats.org/officeDocument/2006/relationships/customXml" Target="../ink/ink872.xml"/><Relationship Id="rId491" Type="http://schemas.openxmlformats.org/officeDocument/2006/relationships/image" Target="../media/image958.png"/><Relationship Id="rId505" Type="http://schemas.openxmlformats.org/officeDocument/2006/relationships/image" Target="../media/image965.png"/><Relationship Id="rId712" Type="http://schemas.openxmlformats.org/officeDocument/2006/relationships/customXml" Target="../ink/ink1086.xml"/><Relationship Id="rId894" Type="http://schemas.openxmlformats.org/officeDocument/2006/relationships/customXml" Target="../ink/ink1177.xml"/><Relationship Id="rId1135" Type="http://schemas.openxmlformats.org/officeDocument/2006/relationships/customXml" Target="../ink/ink1300.xml"/><Relationship Id="rId1177" Type="http://schemas.openxmlformats.org/officeDocument/2006/relationships/customXml" Target="../ink/ink1321.xml"/><Relationship Id="rId1300" Type="http://schemas.openxmlformats.org/officeDocument/2006/relationships/image" Target="../media/image1360.png"/><Relationship Id="rId37" Type="http://schemas.openxmlformats.org/officeDocument/2006/relationships/image" Target="../media/image731.png"/><Relationship Id="rId79" Type="http://schemas.openxmlformats.org/officeDocument/2006/relationships/image" Target="../media/image752.png"/><Relationship Id="rId102" Type="http://schemas.openxmlformats.org/officeDocument/2006/relationships/customXml" Target="../ink/ink781.xml"/><Relationship Id="rId144" Type="http://schemas.openxmlformats.org/officeDocument/2006/relationships/customXml" Target="../ink/ink802.xml"/><Relationship Id="rId547" Type="http://schemas.openxmlformats.org/officeDocument/2006/relationships/image" Target="../media/image986.png"/><Relationship Id="rId589" Type="http://schemas.openxmlformats.org/officeDocument/2006/relationships/image" Target="../media/image1007.png"/><Relationship Id="rId754" Type="http://schemas.openxmlformats.org/officeDocument/2006/relationships/customXml" Target="../ink/ink1107.xml"/><Relationship Id="rId796" Type="http://schemas.openxmlformats.org/officeDocument/2006/relationships/customXml" Target="../ink/ink1128.xml"/><Relationship Id="rId961" Type="http://schemas.openxmlformats.org/officeDocument/2006/relationships/image" Target="../media/image1192.png"/><Relationship Id="rId1202" Type="http://schemas.openxmlformats.org/officeDocument/2006/relationships/image" Target="../media/image1311.png"/><Relationship Id="rId90" Type="http://schemas.openxmlformats.org/officeDocument/2006/relationships/customXml" Target="../ink/ink775.xml"/><Relationship Id="rId186" Type="http://schemas.openxmlformats.org/officeDocument/2006/relationships/customXml" Target="../ink/ink823.xml"/><Relationship Id="rId351" Type="http://schemas.openxmlformats.org/officeDocument/2006/relationships/image" Target="../media/image888.png"/><Relationship Id="rId393" Type="http://schemas.openxmlformats.org/officeDocument/2006/relationships/image" Target="../media/image909.png"/><Relationship Id="rId407" Type="http://schemas.openxmlformats.org/officeDocument/2006/relationships/image" Target="../media/image916.png"/><Relationship Id="rId449" Type="http://schemas.openxmlformats.org/officeDocument/2006/relationships/image" Target="../media/image937.png"/><Relationship Id="rId614" Type="http://schemas.openxmlformats.org/officeDocument/2006/relationships/customXml" Target="../ink/ink1037.xml"/><Relationship Id="rId656" Type="http://schemas.openxmlformats.org/officeDocument/2006/relationships/customXml" Target="../ink/ink1058.xml"/><Relationship Id="rId821" Type="http://schemas.openxmlformats.org/officeDocument/2006/relationships/image" Target="../media/image1123.png"/><Relationship Id="rId863" Type="http://schemas.openxmlformats.org/officeDocument/2006/relationships/image" Target="../media/image1144.png"/><Relationship Id="rId1037" Type="http://schemas.openxmlformats.org/officeDocument/2006/relationships/image" Target="../media/image1230.png"/><Relationship Id="rId1079" Type="http://schemas.openxmlformats.org/officeDocument/2006/relationships/image" Target="../media/image1250.png"/><Relationship Id="rId1244" Type="http://schemas.openxmlformats.org/officeDocument/2006/relationships/image" Target="../media/image1332.png"/><Relationship Id="rId1286" Type="http://schemas.openxmlformats.org/officeDocument/2006/relationships/image" Target="../media/image1353.png"/><Relationship Id="rId211" Type="http://schemas.openxmlformats.org/officeDocument/2006/relationships/image" Target="../media/image818.png"/><Relationship Id="rId253" Type="http://schemas.openxmlformats.org/officeDocument/2006/relationships/image" Target="../media/image839.png"/><Relationship Id="rId295" Type="http://schemas.openxmlformats.org/officeDocument/2006/relationships/image" Target="../media/image860.png"/><Relationship Id="rId309" Type="http://schemas.openxmlformats.org/officeDocument/2006/relationships/image" Target="../media/image867.png"/><Relationship Id="rId460" Type="http://schemas.openxmlformats.org/officeDocument/2006/relationships/customXml" Target="../ink/ink960.xml"/><Relationship Id="rId516" Type="http://schemas.openxmlformats.org/officeDocument/2006/relationships/customXml" Target="../ink/ink988.xml"/><Relationship Id="rId698" Type="http://schemas.openxmlformats.org/officeDocument/2006/relationships/customXml" Target="../ink/ink1079.xml"/><Relationship Id="rId919" Type="http://schemas.openxmlformats.org/officeDocument/2006/relationships/customXml" Target="../ink/ink1190.xml"/><Relationship Id="rId1090" Type="http://schemas.openxmlformats.org/officeDocument/2006/relationships/customXml" Target="../ink/ink1277.xml"/><Relationship Id="rId1104" Type="http://schemas.openxmlformats.org/officeDocument/2006/relationships/image" Target="../media/image1262.png"/><Relationship Id="rId1146" Type="http://schemas.openxmlformats.org/officeDocument/2006/relationships/image" Target="../media/image1283.png"/><Relationship Id="rId1311" Type="http://schemas.openxmlformats.org/officeDocument/2006/relationships/customXml" Target="../ink/ink1388.xml"/><Relationship Id="rId48" Type="http://schemas.openxmlformats.org/officeDocument/2006/relationships/customXml" Target="../ink/ink754.xml"/><Relationship Id="rId113" Type="http://schemas.openxmlformats.org/officeDocument/2006/relationships/image" Target="../media/image769.png"/><Relationship Id="rId320" Type="http://schemas.openxmlformats.org/officeDocument/2006/relationships/customXml" Target="../ink/ink890.xml"/><Relationship Id="rId558" Type="http://schemas.openxmlformats.org/officeDocument/2006/relationships/customXml" Target="../ink/ink1009.xml"/><Relationship Id="rId723" Type="http://schemas.openxmlformats.org/officeDocument/2006/relationships/image" Target="../media/image1074.png"/><Relationship Id="rId765" Type="http://schemas.openxmlformats.org/officeDocument/2006/relationships/image" Target="../media/image1095.png"/><Relationship Id="rId930" Type="http://schemas.openxmlformats.org/officeDocument/2006/relationships/image" Target="../media/image1177.png"/><Relationship Id="rId972" Type="http://schemas.openxmlformats.org/officeDocument/2006/relationships/customXml" Target="../ink/ink1217.xml"/><Relationship Id="rId1006" Type="http://schemas.openxmlformats.org/officeDocument/2006/relationships/customXml" Target="../ink/ink1234.xml"/><Relationship Id="rId1188" Type="http://schemas.openxmlformats.org/officeDocument/2006/relationships/image" Target="../media/image1304.png"/><Relationship Id="rId155" Type="http://schemas.openxmlformats.org/officeDocument/2006/relationships/image" Target="../media/image790.png"/><Relationship Id="rId197" Type="http://schemas.openxmlformats.org/officeDocument/2006/relationships/image" Target="../media/image811.png"/><Relationship Id="rId362" Type="http://schemas.openxmlformats.org/officeDocument/2006/relationships/customXml" Target="../ink/ink911.xml"/><Relationship Id="rId418" Type="http://schemas.openxmlformats.org/officeDocument/2006/relationships/customXml" Target="../ink/ink939.xml"/><Relationship Id="rId625" Type="http://schemas.openxmlformats.org/officeDocument/2006/relationships/image" Target="../media/image1025.png"/><Relationship Id="rId832" Type="http://schemas.openxmlformats.org/officeDocument/2006/relationships/customXml" Target="../ink/ink1146.xml"/><Relationship Id="rId1048" Type="http://schemas.openxmlformats.org/officeDocument/2006/relationships/image" Target="../media/image1235.png"/><Relationship Id="rId1213" Type="http://schemas.openxmlformats.org/officeDocument/2006/relationships/customXml" Target="../ink/ink1339.xml"/><Relationship Id="rId1255" Type="http://schemas.openxmlformats.org/officeDocument/2006/relationships/customXml" Target="../ink/ink1360.xml"/><Relationship Id="rId1297" Type="http://schemas.openxmlformats.org/officeDocument/2006/relationships/customXml" Target="../ink/ink1381.xml"/><Relationship Id="rId222" Type="http://schemas.openxmlformats.org/officeDocument/2006/relationships/customXml" Target="../ink/ink841.xml"/><Relationship Id="rId264" Type="http://schemas.openxmlformats.org/officeDocument/2006/relationships/customXml" Target="../ink/ink862.xml"/><Relationship Id="rId471" Type="http://schemas.openxmlformats.org/officeDocument/2006/relationships/image" Target="../media/image948.png"/><Relationship Id="rId667" Type="http://schemas.openxmlformats.org/officeDocument/2006/relationships/image" Target="../media/image1046.png"/><Relationship Id="rId874" Type="http://schemas.openxmlformats.org/officeDocument/2006/relationships/customXml" Target="../ink/ink1167.xml"/><Relationship Id="rId1115" Type="http://schemas.openxmlformats.org/officeDocument/2006/relationships/customXml" Target="../ink/ink1290.xml"/><Relationship Id="rId1322" Type="http://schemas.openxmlformats.org/officeDocument/2006/relationships/image" Target="../media/image1371.png"/><Relationship Id="rId17" Type="http://schemas.openxmlformats.org/officeDocument/2006/relationships/image" Target="../media/image721.png"/><Relationship Id="rId59" Type="http://schemas.openxmlformats.org/officeDocument/2006/relationships/image" Target="../media/image742.png"/><Relationship Id="rId124" Type="http://schemas.openxmlformats.org/officeDocument/2006/relationships/customXml" Target="../ink/ink792.xml"/><Relationship Id="rId527" Type="http://schemas.openxmlformats.org/officeDocument/2006/relationships/image" Target="../media/image976.png"/><Relationship Id="rId569" Type="http://schemas.openxmlformats.org/officeDocument/2006/relationships/image" Target="../media/image997.png"/><Relationship Id="rId734" Type="http://schemas.openxmlformats.org/officeDocument/2006/relationships/customXml" Target="../ink/ink1097.xml"/><Relationship Id="rId776" Type="http://schemas.openxmlformats.org/officeDocument/2006/relationships/customXml" Target="../ink/ink1118.xml"/><Relationship Id="rId941" Type="http://schemas.openxmlformats.org/officeDocument/2006/relationships/customXml" Target="../ink/ink1201.xml"/><Relationship Id="rId983" Type="http://schemas.openxmlformats.org/officeDocument/2006/relationships/image" Target="../media/image1203.png"/><Relationship Id="rId1157" Type="http://schemas.openxmlformats.org/officeDocument/2006/relationships/customXml" Target="../ink/ink1311.xml"/><Relationship Id="rId1199" Type="http://schemas.openxmlformats.org/officeDocument/2006/relationships/customXml" Target="../ink/ink1332.xml"/><Relationship Id="rId70" Type="http://schemas.openxmlformats.org/officeDocument/2006/relationships/customXml" Target="../ink/ink765.xml"/><Relationship Id="rId166" Type="http://schemas.openxmlformats.org/officeDocument/2006/relationships/customXml" Target="../ink/ink813.xml"/><Relationship Id="rId331" Type="http://schemas.openxmlformats.org/officeDocument/2006/relationships/image" Target="../media/image878.png"/><Relationship Id="rId373" Type="http://schemas.openxmlformats.org/officeDocument/2006/relationships/image" Target="../media/image899.png"/><Relationship Id="rId429" Type="http://schemas.openxmlformats.org/officeDocument/2006/relationships/image" Target="../media/image927.png"/><Relationship Id="rId580" Type="http://schemas.openxmlformats.org/officeDocument/2006/relationships/customXml" Target="../ink/ink1020.xml"/><Relationship Id="rId636" Type="http://schemas.openxmlformats.org/officeDocument/2006/relationships/customXml" Target="../ink/ink1048.xml"/><Relationship Id="rId801" Type="http://schemas.openxmlformats.org/officeDocument/2006/relationships/image" Target="../media/image1113.png"/><Relationship Id="rId1017" Type="http://schemas.openxmlformats.org/officeDocument/2006/relationships/image" Target="../media/image1220.png"/><Relationship Id="rId1059" Type="http://schemas.openxmlformats.org/officeDocument/2006/relationships/customXml" Target="../ink/ink1261.xml"/><Relationship Id="rId1224" Type="http://schemas.openxmlformats.org/officeDocument/2006/relationships/image" Target="../media/image1322.png"/><Relationship Id="rId1266" Type="http://schemas.openxmlformats.org/officeDocument/2006/relationships/image" Target="../media/image134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29.png"/><Relationship Id="rId440" Type="http://schemas.openxmlformats.org/officeDocument/2006/relationships/customXml" Target="../ink/ink950.xml"/><Relationship Id="rId678" Type="http://schemas.openxmlformats.org/officeDocument/2006/relationships/customXml" Target="../ink/ink1069.xml"/><Relationship Id="rId843" Type="http://schemas.openxmlformats.org/officeDocument/2006/relationships/image" Target="../media/image1134.png"/><Relationship Id="rId885" Type="http://schemas.openxmlformats.org/officeDocument/2006/relationships/image" Target="../media/image1155.png"/><Relationship Id="rId1070" Type="http://schemas.openxmlformats.org/officeDocument/2006/relationships/customXml" Target="../ink/ink1267.xml"/><Relationship Id="rId1126" Type="http://schemas.openxmlformats.org/officeDocument/2006/relationships/image" Target="../media/image1273.png"/><Relationship Id="rId28" Type="http://schemas.openxmlformats.org/officeDocument/2006/relationships/customXml" Target="../ink/ink744.xml"/><Relationship Id="rId275" Type="http://schemas.openxmlformats.org/officeDocument/2006/relationships/image" Target="../media/image850.png"/><Relationship Id="rId300" Type="http://schemas.openxmlformats.org/officeDocument/2006/relationships/customXml" Target="../ink/ink880.xml"/><Relationship Id="rId482" Type="http://schemas.openxmlformats.org/officeDocument/2006/relationships/customXml" Target="../ink/ink971.xml"/><Relationship Id="rId538" Type="http://schemas.openxmlformats.org/officeDocument/2006/relationships/customXml" Target="../ink/ink999.xml"/><Relationship Id="rId703" Type="http://schemas.openxmlformats.org/officeDocument/2006/relationships/image" Target="../media/image1064.png"/><Relationship Id="rId745" Type="http://schemas.openxmlformats.org/officeDocument/2006/relationships/image" Target="../media/image1085.png"/><Relationship Id="rId910" Type="http://schemas.openxmlformats.org/officeDocument/2006/relationships/image" Target="../media/image1167.png"/><Relationship Id="rId952" Type="http://schemas.openxmlformats.org/officeDocument/2006/relationships/image" Target="../media/image1188.png"/><Relationship Id="rId1168" Type="http://schemas.openxmlformats.org/officeDocument/2006/relationships/image" Target="../media/image1294.png"/><Relationship Id="rId1333" Type="http://schemas.openxmlformats.org/officeDocument/2006/relationships/image" Target="../media/image1376.png"/><Relationship Id="rId81" Type="http://schemas.openxmlformats.org/officeDocument/2006/relationships/image" Target="../media/image753.png"/><Relationship Id="rId135" Type="http://schemas.openxmlformats.org/officeDocument/2006/relationships/image" Target="../media/image780.png"/><Relationship Id="rId177" Type="http://schemas.openxmlformats.org/officeDocument/2006/relationships/image" Target="../media/image801.png"/><Relationship Id="rId342" Type="http://schemas.openxmlformats.org/officeDocument/2006/relationships/customXml" Target="../ink/ink901.xml"/><Relationship Id="rId384" Type="http://schemas.openxmlformats.org/officeDocument/2006/relationships/customXml" Target="../ink/ink922.xml"/><Relationship Id="rId591" Type="http://schemas.openxmlformats.org/officeDocument/2006/relationships/image" Target="../media/image1008.png"/><Relationship Id="rId605" Type="http://schemas.openxmlformats.org/officeDocument/2006/relationships/image" Target="../media/image1015.png"/><Relationship Id="rId787" Type="http://schemas.openxmlformats.org/officeDocument/2006/relationships/image" Target="../media/image1106.png"/><Relationship Id="rId812" Type="http://schemas.openxmlformats.org/officeDocument/2006/relationships/customXml" Target="../ink/ink1136.xml"/><Relationship Id="rId994" Type="http://schemas.openxmlformats.org/officeDocument/2006/relationships/customXml" Target="../ink/ink1228.xml"/><Relationship Id="rId1028" Type="http://schemas.openxmlformats.org/officeDocument/2006/relationships/customXml" Target="../ink/ink1245.xml"/><Relationship Id="rId1235" Type="http://schemas.openxmlformats.org/officeDocument/2006/relationships/customXml" Target="../ink/ink1350.xml"/><Relationship Id="rId202" Type="http://schemas.openxmlformats.org/officeDocument/2006/relationships/customXml" Target="../ink/ink831.xml"/><Relationship Id="rId244" Type="http://schemas.openxmlformats.org/officeDocument/2006/relationships/customXml" Target="../ink/ink852.xml"/><Relationship Id="rId647" Type="http://schemas.openxmlformats.org/officeDocument/2006/relationships/image" Target="../media/image1036.png"/><Relationship Id="rId689" Type="http://schemas.openxmlformats.org/officeDocument/2006/relationships/image" Target="../media/image1057.png"/><Relationship Id="rId854" Type="http://schemas.openxmlformats.org/officeDocument/2006/relationships/customXml" Target="../ink/ink1157.xml"/><Relationship Id="rId896" Type="http://schemas.openxmlformats.org/officeDocument/2006/relationships/customXml" Target="../ink/ink1178.xml"/><Relationship Id="rId1081" Type="http://schemas.openxmlformats.org/officeDocument/2006/relationships/image" Target="../media/image1251.png"/><Relationship Id="rId1277" Type="http://schemas.openxmlformats.org/officeDocument/2006/relationships/customXml" Target="../ink/ink1371.xml"/><Relationship Id="rId1302" Type="http://schemas.openxmlformats.org/officeDocument/2006/relationships/image" Target="../media/image1361.png"/><Relationship Id="rId39" Type="http://schemas.openxmlformats.org/officeDocument/2006/relationships/image" Target="../media/image732.png"/><Relationship Id="rId286" Type="http://schemas.openxmlformats.org/officeDocument/2006/relationships/customXml" Target="../ink/ink873.xml"/><Relationship Id="rId451" Type="http://schemas.openxmlformats.org/officeDocument/2006/relationships/image" Target="../media/image938.png"/><Relationship Id="rId493" Type="http://schemas.openxmlformats.org/officeDocument/2006/relationships/image" Target="../media/image959.png"/><Relationship Id="rId507" Type="http://schemas.openxmlformats.org/officeDocument/2006/relationships/image" Target="../media/image966.png"/><Relationship Id="rId549" Type="http://schemas.openxmlformats.org/officeDocument/2006/relationships/image" Target="../media/image987.png"/><Relationship Id="rId714" Type="http://schemas.openxmlformats.org/officeDocument/2006/relationships/customXml" Target="../ink/ink1087.xml"/><Relationship Id="rId756" Type="http://schemas.openxmlformats.org/officeDocument/2006/relationships/customXml" Target="../ink/ink1108.xml"/><Relationship Id="rId921" Type="http://schemas.openxmlformats.org/officeDocument/2006/relationships/customXml" Target="../ink/ink1191.xml"/><Relationship Id="rId1137" Type="http://schemas.openxmlformats.org/officeDocument/2006/relationships/customXml" Target="../ink/ink1301.xml"/><Relationship Id="rId1179" Type="http://schemas.openxmlformats.org/officeDocument/2006/relationships/customXml" Target="../ink/ink1322.xml"/><Relationship Id="rId50" Type="http://schemas.openxmlformats.org/officeDocument/2006/relationships/customXml" Target="../ink/ink755.xml"/><Relationship Id="rId104" Type="http://schemas.openxmlformats.org/officeDocument/2006/relationships/customXml" Target="../ink/ink782.xml"/><Relationship Id="rId146" Type="http://schemas.openxmlformats.org/officeDocument/2006/relationships/customXml" Target="../ink/ink803.xml"/><Relationship Id="rId188" Type="http://schemas.openxmlformats.org/officeDocument/2006/relationships/customXml" Target="../ink/ink824.xml"/><Relationship Id="rId311" Type="http://schemas.openxmlformats.org/officeDocument/2006/relationships/image" Target="../media/image868.png"/><Relationship Id="rId353" Type="http://schemas.openxmlformats.org/officeDocument/2006/relationships/image" Target="../media/image889.png"/><Relationship Id="rId395" Type="http://schemas.openxmlformats.org/officeDocument/2006/relationships/image" Target="../media/image910.png"/><Relationship Id="rId409" Type="http://schemas.openxmlformats.org/officeDocument/2006/relationships/image" Target="../media/image917.png"/><Relationship Id="rId560" Type="http://schemas.openxmlformats.org/officeDocument/2006/relationships/customXml" Target="../ink/ink1010.xml"/><Relationship Id="rId798" Type="http://schemas.openxmlformats.org/officeDocument/2006/relationships/customXml" Target="../ink/ink1129.xml"/><Relationship Id="rId963" Type="http://schemas.openxmlformats.org/officeDocument/2006/relationships/image" Target="../media/image1193.png"/><Relationship Id="rId1039" Type="http://schemas.openxmlformats.org/officeDocument/2006/relationships/customXml" Target="../ink/ink1251.xml"/><Relationship Id="rId1190" Type="http://schemas.openxmlformats.org/officeDocument/2006/relationships/image" Target="../media/image1305.png"/><Relationship Id="rId1204" Type="http://schemas.openxmlformats.org/officeDocument/2006/relationships/image" Target="../media/image1312.png"/><Relationship Id="rId1246" Type="http://schemas.openxmlformats.org/officeDocument/2006/relationships/image" Target="../media/image1333.png"/><Relationship Id="rId92" Type="http://schemas.openxmlformats.org/officeDocument/2006/relationships/customXml" Target="../ink/ink776.xml"/><Relationship Id="rId213" Type="http://schemas.openxmlformats.org/officeDocument/2006/relationships/image" Target="../media/image819.png"/><Relationship Id="rId420" Type="http://schemas.openxmlformats.org/officeDocument/2006/relationships/customXml" Target="../ink/ink940.xml"/><Relationship Id="rId616" Type="http://schemas.openxmlformats.org/officeDocument/2006/relationships/customXml" Target="../ink/ink1038.xml"/><Relationship Id="rId658" Type="http://schemas.openxmlformats.org/officeDocument/2006/relationships/customXml" Target="../ink/ink1059.xml"/><Relationship Id="rId823" Type="http://schemas.openxmlformats.org/officeDocument/2006/relationships/image" Target="../media/image1124.png"/><Relationship Id="rId865" Type="http://schemas.openxmlformats.org/officeDocument/2006/relationships/image" Target="../media/image1145.png"/><Relationship Id="rId1050" Type="http://schemas.openxmlformats.org/officeDocument/2006/relationships/image" Target="../media/image1236.png"/><Relationship Id="rId1288" Type="http://schemas.openxmlformats.org/officeDocument/2006/relationships/image" Target="../media/image1354.png"/><Relationship Id="rId255" Type="http://schemas.openxmlformats.org/officeDocument/2006/relationships/image" Target="../media/image840.png"/><Relationship Id="rId297" Type="http://schemas.openxmlformats.org/officeDocument/2006/relationships/image" Target="../media/image861.png"/><Relationship Id="rId462" Type="http://schemas.openxmlformats.org/officeDocument/2006/relationships/customXml" Target="../ink/ink961.xml"/><Relationship Id="rId518" Type="http://schemas.openxmlformats.org/officeDocument/2006/relationships/customXml" Target="../ink/ink989.xml"/><Relationship Id="rId725" Type="http://schemas.openxmlformats.org/officeDocument/2006/relationships/image" Target="../media/image1075.png"/><Relationship Id="rId932" Type="http://schemas.openxmlformats.org/officeDocument/2006/relationships/image" Target="../media/image1178.png"/><Relationship Id="rId1092" Type="http://schemas.openxmlformats.org/officeDocument/2006/relationships/customXml" Target="../ink/ink1278.xml"/><Relationship Id="rId1106" Type="http://schemas.openxmlformats.org/officeDocument/2006/relationships/image" Target="../media/image1263.png"/><Relationship Id="rId1148" Type="http://schemas.openxmlformats.org/officeDocument/2006/relationships/image" Target="../media/image1284.png"/><Relationship Id="rId1313" Type="http://schemas.openxmlformats.org/officeDocument/2006/relationships/customXml" Target="../ink/ink1389.xml"/><Relationship Id="rId115" Type="http://schemas.openxmlformats.org/officeDocument/2006/relationships/image" Target="../media/image770.png"/><Relationship Id="rId157" Type="http://schemas.openxmlformats.org/officeDocument/2006/relationships/image" Target="../media/image791.png"/><Relationship Id="rId322" Type="http://schemas.openxmlformats.org/officeDocument/2006/relationships/customXml" Target="../ink/ink891.xml"/><Relationship Id="rId364" Type="http://schemas.openxmlformats.org/officeDocument/2006/relationships/customXml" Target="../ink/ink912.xml"/><Relationship Id="rId767" Type="http://schemas.openxmlformats.org/officeDocument/2006/relationships/image" Target="../media/image1096.png"/><Relationship Id="rId974" Type="http://schemas.openxmlformats.org/officeDocument/2006/relationships/customXml" Target="../ink/ink1218.xml"/><Relationship Id="rId1008" Type="http://schemas.openxmlformats.org/officeDocument/2006/relationships/customXml" Target="../ink/ink1235.xml"/><Relationship Id="rId1215" Type="http://schemas.openxmlformats.org/officeDocument/2006/relationships/customXml" Target="../ink/ink1340.xml"/><Relationship Id="rId61" Type="http://schemas.openxmlformats.org/officeDocument/2006/relationships/image" Target="../media/image743.png"/><Relationship Id="rId199" Type="http://schemas.openxmlformats.org/officeDocument/2006/relationships/image" Target="../media/image812.png"/><Relationship Id="rId571" Type="http://schemas.openxmlformats.org/officeDocument/2006/relationships/image" Target="../media/image998.png"/><Relationship Id="rId627" Type="http://schemas.openxmlformats.org/officeDocument/2006/relationships/image" Target="../media/image1026.png"/><Relationship Id="rId669" Type="http://schemas.openxmlformats.org/officeDocument/2006/relationships/image" Target="../media/image1047.png"/><Relationship Id="rId834" Type="http://schemas.openxmlformats.org/officeDocument/2006/relationships/customXml" Target="../ink/ink1147.xml"/><Relationship Id="rId876" Type="http://schemas.openxmlformats.org/officeDocument/2006/relationships/customXml" Target="../ink/ink1168.xml"/><Relationship Id="rId1257" Type="http://schemas.openxmlformats.org/officeDocument/2006/relationships/customXml" Target="../ink/ink1361.xml"/><Relationship Id="rId1299" Type="http://schemas.openxmlformats.org/officeDocument/2006/relationships/customXml" Target="../ink/ink1382.xml"/><Relationship Id="rId19" Type="http://schemas.openxmlformats.org/officeDocument/2006/relationships/image" Target="../media/image722.png"/><Relationship Id="rId224" Type="http://schemas.openxmlformats.org/officeDocument/2006/relationships/customXml" Target="../ink/ink842.xml"/><Relationship Id="rId266" Type="http://schemas.openxmlformats.org/officeDocument/2006/relationships/customXml" Target="../ink/ink863.xml"/><Relationship Id="rId431" Type="http://schemas.openxmlformats.org/officeDocument/2006/relationships/image" Target="../media/image928.png"/><Relationship Id="rId473" Type="http://schemas.openxmlformats.org/officeDocument/2006/relationships/image" Target="../media/image949.png"/><Relationship Id="rId529" Type="http://schemas.openxmlformats.org/officeDocument/2006/relationships/image" Target="../media/image977.png"/><Relationship Id="rId680" Type="http://schemas.openxmlformats.org/officeDocument/2006/relationships/customXml" Target="../ink/ink1070.xml"/><Relationship Id="rId736" Type="http://schemas.openxmlformats.org/officeDocument/2006/relationships/customXml" Target="../ink/ink1098.xml"/><Relationship Id="rId901" Type="http://schemas.openxmlformats.org/officeDocument/2006/relationships/customXml" Target="../ink/ink1181.xml"/><Relationship Id="rId1061" Type="http://schemas.openxmlformats.org/officeDocument/2006/relationships/customXml" Target="../ink/ink1262.xml"/><Relationship Id="rId1117" Type="http://schemas.openxmlformats.org/officeDocument/2006/relationships/customXml" Target="../ink/ink1291.xml"/><Relationship Id="rId1159" Type="http://schemas.openxmlformats.org/officeDocument/2006/relationships/customXml" Target="../ink/ink1312.xml"/><Relationship Id="rId1324" Type="http://schemas.openxmlformats.org/officeDocument/2006/relationships/image" Target="../media/image1372.png"/><Relationship Id="rId30" Type="http://schemas.openxmlformats.org/officeDocument/2006/relationships/customXml" Target="../ink/ink745.xml"/><Relationship Id="rId126" Type="http://schemas.openxmlformats.org/officeDocument/2006/relationships/customXml" Target="../ink/ink793.xml"/><Relationship Id="rId168" Type="http://schemas.openxmlformats.org/officeDocument/2006/relationships/customXml" Target="../ink/ink814.xml"/><Relationship Id="rId333" Type="http://schemas.openxmlformats.org/officeDocument/2006/relationships/image" Target="../media/image879.png"/><Relationship Id="rId540" Type="http://schemas.openxmlformats.org/officeDocument/2006/relationships/customXml" Target="../ink/ink1000.xml"/><Relationship Id="rId778" Type="http://schemas.openxmlformats.org/officeDocument/2006/relationships/customXml" Target="../ink/ink1119.xml"/><Relationship Id="rId943" Type="http://schemas.openxmlformats.org/officeDocument/2006/relationships/customXml" Target="../ink/ink1202.xml"/><Relationship Id="rId985" Type="http://schemas.openxmlformats.org/officeDocument/2006/relationships/image" Target="../media/image1204.png"/><Relationship Id="rId1019" Type="http://schemas.openxmlformats.org/officeDocument/2006/relationships/image" Target="../media/image1221.png"/><Relationship Id="rId1170" Type="http://schemas.openxmlformats.org/officeDocument/2006/relationships/image" Target="../media/image1295.png"/><Relationship Id="rId72" Type="http://schemas.openxmlformats.org/officeDocument/2006/relationships/customXml" Target="../ink/ink766.xml"/><Relationship Id="rId375" Type="http://schemas.openxmlformats.org/officeDocument/2006/relationships/image" Target="../media/image900.png"/><Relationship Id="rId582" Type="http://schemas.openxmlformats.org/officeDocument/2006/relationships/customXml" Target="../ink/ink1021.xml"/><Relationship Id="rId638" Type="http://schemas.openxmlformats.org/officeDocument/2006/relationships/customXml" Target="../ink/ink1049.xml"/><Relationship Id="rId803" Type="http://schemas.openxmlformats.org/officeDocument/2006/relationships/image" Target="../media/image1114.png"/><Relationship Id="rId845" Type="http://schemas.openxmlformats.org/officeDocument/2006/relationships/image" Target="../media/image1135.png"/><Relationship Id="rId1030" Type="http://schemas.openxmlformats.org/officeDocument/2006/relationships/customXml" Target="../ink/ink1246.xml"/><Relationship Id="rId1226" Type="http://schemas.openxmlformats.org/officeDocument/2006/relationships/image" Target="../media/image1323.png"/><Relationship Id="rId1268" Type="http://schemas.openxmlformats.org/officeDocument/2006/relationships/image" Target="../media/image1344.png"/><Relationship Id="rId3" Type="http://schemas.openxmlformats.org/officeDocument/2006/relationships/image" Target="../media/image714.png"/><Relationship Id="rId235" Type="http://schemas.openxmlformats.org/officeDocument/2006/relationships/image" Target="../media/image830.png"/><Relationship Id="rId277" Type="http://schemas.openxmlformats.org/officeDocument/2006/relationships/image" Target="../media/image851.png"/><Relationship Id="rId400" Type="http://schemas.openxmlformats.org/officeDocument/2006/relationships/customXml" Target="../ink/ink930.xml"/><Relationship Id="rId442" Type="http://schemas.openxmlformats.org/officeDocument/2006/relationships/customXml" Target="../ink/ink951.xml"/><Relationship Id="rId484" Type="http://schemas.openxmlformats.org/officeDocument/2006/relationships/customXml" Target="../ink/ink972.xml"/><Relationship Id="rId705" Type="http://schemas.openxmlformats.org/officeDocument/2006/relationships/image" Target="../media/image1065.png"/><Relationship Id="rId887" Type="http://schemas.openxmlformats.org/officeDocument/2006/relationships/image" Target="../media/image1156.png"/><Relationship Id="rId1072" Type="http://schemas.openxmlformats.org/officeDocument/2006/relationships/customXml" Target="../ink/ink1268.xml"/><Relationship Id="rId1128" Type="http://schemas.openxmlformats.org/officeDocument/2006/relationships/image" Target="../media/image1274.png"/><Relationship Id="rId137" Type="http://schemas.openxmlformats.org/officeDocument/2006/relationships/image" Target="../media/image781.png"/><Relationship Id="rId302" Type="http://schemas.openxmlformats.org/officeDocument/2006/relationships/customXml" Target="../ink/ink881.xml"/><Relationship Id="rId344" Type="http://schemas.openxmlformats.org/officeDocument/2006/relationships/customXml" Target="../ink/ink902.xml"/><Relationship Id="rId691" Type="http://schemas.openxmlformats.org/officeDocument/2006/relationships/image" Target="../media/image1058.png"/><Relationship Id="rId747" Type="http://schemas.openxmlformats.org/officeDocument/2006/relationships/image" Target="../media/image1086.png"/><Relationship Id="rId789" Type="http://schemas.openxmlformats.org/officeDocument/2006/relationships/image" Target="../media/image1107.png"/><Relationship Id="rId912" Type="http://schemas.openxmlformats.org/officeDocument/2006/relationships/image" Target="../media/image1168.png"/><Relationship Id="rId954" Type="http://schemas.openxmlformats.org/officeDocument/2006/relationships/customXml" Target="../ink/ink1208.xml"/><Relationship Id="rId996" Type="http://schemas.openxmlformats.org/officeDocument/2006/relationships/customXml" Target="../ink/ink1229.xml"/><Relationship Id="rId41" Type="http://schemas.openxmlformats.org/officeDocument/2006/relationships/image" Target="../media/image733.png"/><Relationship Id="rId83" Type="http://schemas.openxmlformats.org/officeDocument/2006/relationships/image" Target="../media/image754.png"/><Relationship Id="rId179" Type="http://schemas.openxmlformats.org/officeDocument/2006/relationships/image" Target="../media/image802.png"/><Relationship Id="rId386" Type="http://schemas.openxmlformats.org/officeDocument/2006/relationships/customXml" Target="../ink/ink923.xml"/><Relationship Id="rId551" Type="http://schemas.openxmlformats.org/officeDocument/2006/relationships/image" Target="../media/image988.png"/><Relationship Id="rId593" Type="http://schemas.openxmlformats.org/officeDocument/2006/relationships/image" Target="../media/image1009.png"/><Relationship Id="rId607" Type="http://schemas.openxmlformats.org/officeDocument/2006/relationships/image" Target="../media/image1016.png"/><Relationship Id="rId649" Type="http://schemas.openxmlformats.org/officeDocument/2006/relationships/image" Target="../media/image1037.png"/><Relationship Id="rId814" Type="http://schemas.openxmlformats.org/officeDocument/2006/relationships/customXml" Target="../ink/ink1137.xml"/><Relationship Id="rId856" Type="http://schemas.openxmlformats.org/officeDocument/2006/relationships/customXml" Target="../ink/ink1158.xml"/><Relationship Id="rId1181" Type="http://schemas.openxmlformats.org/officeDocument/2006/relationships/customXml" Target="../ink/ink1323.xml"/><Relationship Id="rId1237" Type="http://schemas.openxmlformats.org/officeDocument/2006/relationships/customXml" Target="../ink/ink1351.xml"/><Relationship Id="rId1279" Type="http://schemas.openxmlformats.org/officeDocument/2006/relationships/customXml" Target="../ink/ink1372.xml"/><Relationship Id="rId190" Type="http://schemas.openxmlformats.org/officeDocument/2006/relationships/customXml" Target="../ink/ink825.xml"/><Relationship Id="rId204" Type="http://schemas.openxmlformats.org/officeDocument/2006/relationships/customXml" Target="../ink/ink832.xml"/><Relationship Id="rId246" Type="http://schemas.openxmlformats.org/officeDocument/2006/relationships/customXml" Target="../ink/ink853.xml"/><Relationship Id="rId288" Type="http://schemas.openxmlformats.org/officeDocument/2006/relationships/customXml" Target="../ink/ink874.xml"/><Relationship Id="rId411" Type="http://schemas.openxmlformats.org/officeDocument/2006/relationships/image" Target="../media/image918.png"/><Relationship Id="rId453" Type="http://schemas.openxmlformats.org/officeDocument/2006/relationships/image" Target="../media/image939.png"/><Relationship Id="rId509" Type="http://schemas.openxmlformats.org/officeDocument/2006/relationships/image" Target="../media/image967.png"/><Relationship Id="rId660" Type="http://schemas.openxmlformats.org/officeDocument/2006/relationships/customXml" Target="../ink/ink1060.xml"/><Relationship Id="rId898" Type="http://schemas.openxmlformats.org/officeDocument/2006/relationships/image" Target="../media/image1161.png"/><Relationship Id="rId1041" Type="http://schemas.openxmlformats.org/officeDocument/2006/relationships/customXml" Target="../ink/ink1252.xml"/><Relationship Id="rId1083" Type="http://schemas.openxmlformats.org/officeDocument/2006/relationships/image" Target="../media/image1252.png"/><Relationship Id="rId1139" Type="http://schemas.openxmlformats.org/officeDocument/2006/relationships/customXml" Target="../ink/ink1302.xml"/><Relationship Id="rId1290" Type="http://schemas.openxmlformats.org/officeDocument/2006/relationships/image" Target="../media/image1355.png"/><Relationship Id="rId1304" Type="http://schemas.openxmlformats.org/officeDocument/2006/relationships/image" Target="../media/image1362.png"/><Relationship Id="rId106" Type="http://schemas.openxmlformats.org/officeDocument/2006/relationships/customXml" Target="../ink/ink783.xml"/><Relationship Id="rId313" Type="http://schemas.openxmlformats.org/officeDocument/2006/relationships/image" Target="../media/image869.png"/><Relationship Id="rId495" Type="http://schemas.openxmlformats.org/officeDocument/2006/relationships/image" Target="../media/image960.png"/><Relationship Id="rId716" Type="http://schemas.openxmlformats.org/officeDocument/2006/relationships/customXml" Target="../ink/ink1088.xml"/><Relationship Id="rId758" Type="http://schemas.openxmlformats.org/officeDocument/2006/relationships/customXml" Target="../ink/ink1109.xml"/><Relationship Id="rId923" Type="http://schemas.openxmlformats.org/officeDocument/2006/relationships/customXml" Target="../ink/ink1192.xml"/><Relationship Id="rId965" Type="http://schemas.openxmlformats.org/officeDocument/2006/relationships/image" Target="../media/image1194.png"/><Relationship Id="rId1150" Type="http://schemas.openxmlformats.org/officeDocument/2006/relationships/image" Target="../media/image1285.png"/><Relationship Id="rId10" Type="http://schemas.openxmlformats.org/officeDocument/2006/relationships/customXml" Target="../ink/ink735.xml"/><Relationship Id="rId52" Type="http://schemas.openxmlformats.org/officeDocument/2006/relationships/customXml" Target="../ink/ink756.xml"/><Relationship Id="rId94" Type="http://schemas.openxmlformats.org/officeDocument/2006/relationships/customXml" Target="../ink/ink777.xml"/><Relationship Id="rId148" Type="http://schemas.openxmlformats.org/officeDocument/2006/relationships/customXml" Target="../ink/ink804.xml"/><Relationship Id="rId355" Type="http://schemas.openxmlformats.org/officeDocument/2006/relationships/image" Target="../media/image890.png"/><Relationship Id="rId397" Type="http://schemas.openxmlformats.org/officeDocument/2006/relationships/image" Target="../media/image911.png"/><Relationship Id="rId520" Type="http://schemas.openxmlformats.org/officeDocument/2006/relationships/customXml" Target="../ink/ink990.xml"/><Relationship Id="rId562" Type="http://schemas.openxmlformats.org/officeDocument/2006/relationships/customXml" Target="../ink/ink1011.xml"/><Relationship Id="rId618" Type="http://schemas.openxmlformats.org/officeDocument/2006/relationships/customXml" Target="../ink/ink1039.xml"/><Relationship Id="rId825" Type="http://schemas.openxmlformats.org/officeDocument/2006/relationships/image" Target="../media/image1125.png"/><Relationship Id="rId1192" Type="http://schemas.openxmlformats.org/officeDocument/2006/relationships/image" Target="../media/image1306.png"/><Relationship Id="rId1206" Type="http://schemas.openxmlformats.org/officeDocument/2006/relationships/image" Target="../media/image1313.png"/><Relationship Id="rId1248" Type="http://schemas.openxmlformats.org/officeDocument/2006/relationships/image" Target="../media/image1334.png"/><Relationship Id="rId215" Type="http://schemas.openxmlformats.org/officeDocument/2006/relationships/image" Target="../media/image820.png"/><Relationship Id="rId257" Type="http://schemas.openxmlformats.org/officeDocument/2006/relationships/image" Target="../media/image841.png"/><Relationship Id="rId422" Type="http://schemas.openxmlformats.org/officeDocument/2006/relationships/customXml" Target="../ink/ink941.xml"/><Relationship Id="rId464" Type="http://schemas.openxmlformats.org/officeDocument/2006/relationships/customXml" Target="../ink/ink962.xml"/><Relationship Id="rId867" Type="http://schemas.openxmlformats.org/officeDocument/2006/relationships/image" Target="../media/image1146.png"/><Relationship Id="rId1010" Type="http://schemas.openxmlformats.org/officeDocument/2006/relationships/customXml" Target="../ink/ink1236.xml"/><Relationship Id="rId1052" Type="http://schemas.openxmlformats.org/officeDocument/2006/relationships/image" Target="../media/image1237.png"/><Relationship Id="rId1094" Type="http://schemas.openxmlformats.org/officeDocument/2006/relationships/customXml" Target="../ink/ink1279.xml"/><Relationship Id="rId1108" Type="http://schemas.openxmlformats.org/officeDocument/2006/relationships/image" Target="../media/image1264.png"/><Relationship Id="rId1315" Type="http://schemas.openxmlformats.org/officeDocument/2006/relationships/customXml" Target="../ink/ink1390.xml"/><Relationship Id="rId299" Type="http://schemas.openxmlformats.org/officeDocument/2006/relationships/image" Target="../media/image862.png"/><Relationship Id="rId727" Type="http://schemas.openxmlformats.org/officeDocument/2006/relationships/image" Target="../media/image1076.png"/><Relationship Id="rId934" Type="http://schemas.openxmlformats.org/officeDocument/2006/relationships/image" Target="../media/image1179.png"/><Relationship Id="rId63" Type="http://schemas.openxmlformats.org/officeDocument/2006/relationships/image" Target="../media/image744.png"/><Relationship Id="rId159" Type="http://schemas.openxmlformats.org/officeDocument/2006/relationships/image" Target="../media/image792.png"/><Relationship Id="rId366" Type="http://schemas.openxmlformats.org/officeDocument/2006/relationships/customXml" Target="../ink/ink913.xml"/><Relationship Id="rId573" Type="http://schemas.openxmlformats.org/officeDocument/2006/relationships/image" Target="../media/image999.png"/><Relationship Id="rId780" Type="http://schemas.openxmlformats.org/officeDocument/2006/relationships/customXml" Target="../ink/ink1120.xml"/><Relationship Id="rId1217" Type="http://schemas.openxmlformats.org/officeDocument/2006/relationships/customXml" Target="../ink/ink1341.xml"/><Relationship Id="rId226" Type="http://schemas.openxmlformats.org/officeDocument/2006/relationships/customXml" Target="../ink/ink843.xml"/><Relationship Id="rId433" Type="http://schemas.openxmlformats.org/officeDocument/2006/relationships/image" Target="../media/image929.png"/><Relationship Id="rId878" Type="http://schemas.openxmlformats.org/officeDocument/2006/relationships/customXml" Target="../ink/ink1169.xml"/><Relationship Id="rId1063" Type="http://schemas.openxmlformats.org/officeDocument/2006/relationships/customXml" Target="../ink/ink1263.xml"/><Relationship Id="rId1270" Type="http://schemas.openxmlformats.org/officeDocument/2006/relationships/image" Target="../media/image1345.png"/><Relationship Id="rId640" Type="http://schemas.openxmlformats.org/officeDocument/2006/relationships/customXml" Target="../ink/ink1050.xml"/><Relationship Id="rId738" Type="http://schemas.openxmlformats.org/officeDocument/2006/relationships/customXml" Target="../ink/ink1099.xml"/><Relationship Id="rId945" Type="http://schemas.openxmlformats.org/officeDocument/2006/relationships/customXml" Target="../ink/ink1203.xml"/><Relationship Id="rId74" Type="http://schemas.openxmlformats.org/officeDocument/2006/relationships/customXml" Target="../ink/ink767.xml"/><Relationship Id="rId377" Type="http://schemas.openxmlformats.org/officeDocument/2006/relationships/image" Target="../media/image901.png"/><Relationship Id="rId500" Type="http://schemas.openxmlformats.org/officeDocument/2006/relationships/customXml" Target="../ink/ink980.xml"/><Relationship Id="rId584" Type="http://schemas.openxmlformats.org/officeDocument/2006/relationships/customXml" Target="../ink/ink1022.xml"/><Relationship Id="rId805" Type="http://schemas.openxmlformats.org/officeDocument/2006/relationships/image" Target="../media/image1115.png"/><Relationship Id="rId1130" Type="http://schemas.openxmlformats.org/officeDocument/2006/relationships/image" Target="../media/image1275.png"/><Relationship Id="rId1228" Type="http://schemas.openxmlformats.org/officeDocument/2006/relationships/image" Target="../media/image1324.png"/><Relationship Id="rId5" Type="http://schemas.openxmlformats.org/officeDocument/2006/relationships/image" Target="../media/image715.png"/><Relationship Id="rId237" Type="http://schemas.openxmlformats.org/officeDocument/2006/relationships/image" Target="../media/image831.png"/><Relationship Id="rId791" Type="http://schemas.openxmlformats.org/officeDocument/2006/relationships/image" Target="../media/image1108.png"/><Relationship Id="rId889" Type="http://schemas.openxmlformats.org/officeDocument/2006/relationships/image" Target="../media/image1157.png"/><Relationship Id="rId1074" Type="http://schemas.openxmlformats.org/officeDocument/2006/relationships/customXml" Target="../ink/ink1269.xml"/><Relationship Id="rId444" Type="http://schemas.openxmlformats.org/officeDocument/2006/relationships/customXml" Target="../ink/ink952.xml"/><Relationship Id="rId651" Type="http://schemas.openxmlformats.org/officeDocument/2006/relationships/image" Target="../media/image1038.png"/><Relationship Id="rId749" Type="http://schemas.openxmlformats.org/officeDocument/2006/relationships/image" Target="../media/image1087.png"/><Relationship Id="rId1281" Type="http://schemas.openxmlformats.org/officeDocument/2006/relationships/customXml" Target="../ink/ink1373.xml"/><Relationship Id="rId290" Type="http://schemas.openxmlformats.org/officeDocument/2006/relationships/customXml" Target="../ink/ink875.xml"/><Relationship Id="rId304" Type="http://schemas.openxmlformats.org/officeDocument/2006/relationships/customXml" Target="../ink/ink882.xml"/><Relationship Id="rId388" Type="http://schemas.openxmlformats.org/officeDocument/2006/relationships/customXml" Target="../ink/ink924.xml"/><Relationship Id="rId511" Type="http://schemas.openxmlformats.org/officeDocument/2006/relationships/image" Target="../media/image968.png"/><Relationship Id="rId609" Type="http://schemas.openxmlformats.org/officeDocument/2006/relationships/image" Target="../media/image1017.png"/><Relationship Id="rId956" Type="http://schemas.openxmlformats.org/officeDocument/2006/relationships/customXml" Target="../ink/ink1209.xml"/><Relationship Id="rId1141" Type="http://schemas.openxmlformats.org/officeDocument/2006/relationships/customXml" Target="../ink/ink1303.xml"/><Relationship Id="rId1239" Type="http://schemas.openxmlformats.org/officeDocument/2006/relationships/customXml" Target="../ink/ink1352.xml"/><Relationship Id="rId85" Type="http://schemas.openxmlformats.org/officeDocument/2006/relationships/image" Target="../media/image755.png"/><Relationship Id="rId150" Type="http://schemas.openxmlformats.org/officeDocument/2006/relationships/customXml" Target="../ink/ink805.xml"/><Relationship Id="rId595" Type="http://schemas.openxmlformats.org/officeDocument/2006/relationships/image" Target="../media/image1010.png"/><Relationship Id="rId816" Type="http://schemas.openxmlformats.org/officeDocument/2006/relationships/customXml" Target="../ink/ink1138.xml"/><Relationship Id="rId1001" Type="http://schemas.openxmlformats.org/officeDocument/2006/relationships/image" Target="../media/image1212.png"/><Relationship Id="rId248" Type="http://schemas.openxmlformats.org/officeDocument/2006/relationships/customXml" Target="../ink/ink854.xml"/><Relationship Id="rId455" Type="http://schemas.openxmlformats.org/officeDocument/2006/relationships/image" Target="../media/image940.png"/><Relationship Id="rId662" Type="http://schemas.openxmlformats.org/officeDocument/2006/relationships/customXml" Target="../ink/ink1061.xml"/><Relationship Id="rId1085" Type="http://schemas.openxmlformats.org/officeDocument/2006/relationships/image" Target="../media/image1253.png"/><Relationship Id="rId1292" Type="http://schemas.openxmlformats.org/officeDocument/2006/relationships/image" Target="../media/image1356.png"/><Relationship Id="rId1306" Type="http://schemas.openxmlformats.org/officeDocument/2006/relationships/image" Target="../media/image1363.png"/><Relationship Id="rId12" Type="http://schemas.openxmlformats.org/officeDocument/2006/relationships/customXml" Target="../ink/ink736.xml"/><Relationship Id="rId108" Type="http://schemas.openxmlformats.org/officeDocument/2006/relationships/customXml" Target="../ink/ink784.xml"/><Relationship Id="rId315" Type="http://schemas.openxmlformats.org/officeDocument/2006/relationships/image" Target="../media/image870.png"/><Relationship Id="rId522" Type="http://schemas.openxmlformats.org/officeDocument/2006/relationships/customXml" Target="../ink/ink991.xml"/><Relationship Id="rId967" Type="http://schemas.openxmlformats.org/officeDocument/2006/relationships/image" Target="../media/image1195.png"/><Relationship Id="rId1152" Type="http://schemas.openxmlformats.org/officeDocument/2006/relationships/image" Target="../media/image1286.png"/><Relationship Id="rId96" Type="http://schemas.openxmlformats.org/officeDocument/2006/relationships/customXml" Target="../ink/ink778.xml"/><Relationship Id="rId161" Type="http://schemas.openxmlformats.org/officeDocument/2006/relationships/image" Target="../media/image793.png"/><Relationship Id="rId399" Type="http://schemas.openxmlformats.org/officeDocument/2006/relationships/image" Target="../media/image912.png"/><Relationship Id="rId827" Type="http://schemas.openxmlformats.org/officeDocument/2006/relationships/image" Target="../media/image1126.png"/><Relationship Id="rId1012" Type="http://schemas.openxmlformats.org/officeDocument/2006/relationships/customXml" Target="../ink/ink1237.xml"/><Relationship Id="rId259" Type="http://schemas.openxmlformats.org/officeDocument/2006/relationships/image" Target="../media/image842.png"/><Relationship Id="rId466" Type="http://schemas.openxmlformats.org/officeDocument/2006/relationships/customXml" Target="../ink/ink963.xml"/><Relationship Id="rId673" Type="http://schemas.openxmlformats.org/officeDocument/2006/relationships/image" Target="../media/image1049.png"/><Relationship Id="rId880" Type="http://schemas.openxmlformats.org/officeDocument/2006/relationships/customXml" Target="../ink/ink1170.xml"/><Relationship Id="rId1096" Type="http://schemas.openxmlformats.org/officeDocument/2006/relationships/customXml" Target="../ink/ink1280.xml"/><Relationship Id="rId1317" Type="http://schemas.openxmlformats.org/officeDocument/2006/relationships/customXml" Target="../ink/ink1391.xml"/><Relationship Id="rId23" Type="http://schemas.openxmlformats.org/officeDocument/2006/relationships/image" Target="../media/image724.png"/><Relationship Id="rId119" Type="http://schemas.openxmlformats.org/officeDocument/2006/relationships/image" Target="../media/image772.png"/><Relationship Id="rId326" Type="http://schemas.openxmlformats.org/officeDocument/2006/relationships/customXml" Target="../ink/ink893.xml"/><Relationship Id="rId533" Type="http://schemas.openxmlformats.org/officeDocument/2006/relationships/image" Target="../media/image979.png"/><Relationship Id="rId978" Type="http://schemas.openxmlformats.org/officeDocument/2006/relationships/customXml" Target="../ink/ink1220.xml"/><Relationship Id="rId1163" Type="http://schemas.openxmlformats.org/officeDocument/2006/relationships/customXml" Target="../ink/ink1314.xml"/><Relationship Id="rId740" Type="http://schemas.openxmlformats.org/officeDocument/2006/relationships/customXml" Target="../ink/ink1100.xml"/><Relationship Id="rId838" Type="http://schemas.openxmlformats.org/officeDocument/2006/relationships/customXml" Target="../ink/ink1149.xml"/><Relationship Id="rId1023" Type="http://schemas.openxmlformats.org/officeDocument/2006/relationships/image" Target="../media/image1223.png"/><Relationship Id="rId172" Type="http://schemas.openxmlformats.org/officeDocument/2006/relationships/customXml" Target="../ink/ink816.xml"/><Relationship Id="rId477" Type="http://schemas.openxmlformats.org/officeDocument/2006/relationships/image" Target="../media/image951.png"/><Relationship Id="rId600" Type="http://schemas.openxmlformats.org/officeDocument/2006/relationships/customXml" Target="../ink/ink1030.xml"/><Relationship Id="rId684" Type="http://schemas.openxmlformats.org/officeDocument/2006/relationships/customXml" Target="../ink/ink1072.xml"/><Relationship Id="rId1230" Type="http://schemas.openxmlformats.org/officeDocument/2006/relationships/image" Target="../media/image1325.png"/><Relationship Id="rId1328" Type="http://schemas.openxmlformats.org/officeDocument/2006/relationships/customXml" Target="../ink/ink1397.xml"/><Relationship Id="rId337" Type="http://schemas.openxmlformats.org/officeDocument/2006/relationships/image" Target="../media/image881.png"/><Relationship Id="rId891" Type="http://schemas.openxmlformats.org/officeDocument/2006/relationships/image" Target="../media/image1158.png"/><Relationship Id="rId905" Type="http://schemas.openxmlformats.org/officeDocument/2006/relationships/customXml" Target="../ink/ink1183.xml"/><Relationship Id="rId989" Type="http://schemas.openxmlformats.org/officeDocument/2006/relationships/image" Target="../media/image1206.png"/><Relationship Id="rId34" Type="http://schemas.openxmlformats.org/officeDocument/2006/relationships/customXml" Target="../ink/ink747.xml"/><Relationship Id="rId544" Type="http://schemas.openxmlformats.org/officeDocument/2006/relationships/customXml" Target="../ink/ink1002.xml"/><Relationship Id="rId751" Type="http://schemas.openxmlformats.org/officeDocument/2006/relationships/image" Target="../media/image1088.png"/><Relationship Id="rId849" Type="http://schemas.openxmlformats.org/officeDocument/2006/relationships/image" Target="../media/image1137.png"/><Relationship Id="rId1174" Type="http://schemas.openxmlformats.org/officeDocument/2006/relationships/image" Target="../media/image1297.png"/><Relationship Id="rId183" Type="http://schemas.openxmlformats.org/officeDocument/2006/relationships/image" Target="../media/image804.png"/><Relationship Id="rId390" Type="http://schemas.openxmlformats.org/officeDocument/2006/relationships/customXml" Target="../ink/ink925.xml"/><Relationship Id="rId404" Type="http://schemas.openxmlformats.org/officeDocument/2006/relationships/customXml" Target="../ink/ink932.xml"/><Relationship Id="rId611" Type="http://schemas.openxmlformats.org/officeDocument/2006/relationships/image" Target="../media/image1018.png"/><Relationship Id="rId1034" Type="http://schemas.openxmlformats.org/officeDocument/2006/relationships/customXml" Target="../ink/ink1248.xml"/><Relationship Id="rId1241" Type="http://schemas.openxmlformats.org/officeDocument/2006/relationships/customXml" Target="../ink/ink1353.xml"/><Relationship Id="rId250" Type="http://schemas.openxmlformats.org/officeDocument/2006/relationships/customXml" Target="../ink/ink855.xml"/><Relationship Id="rId488" Type="http://schemas.openxmlformats.org/officeDocument/2006/relationships/customXml" Target="../ink/ink974.xml"/><Relationship Id="rId695" Type="http://schemas.openxmlformats.org/officeDocument/2006/relationships/image" Target="../media/image1060.png"/><Relationship Id="rId709" Type="http://schemas.openxmlformats.org/officeDocument/2006/relationships/image" Target="../media/image1067.png"/><Relationship Id="rId916" Type="http://schemas.openxmlformats.org/officeDocument/2006/relationships/image" Target="../media/image1170.png"/><Relationship Id="rId1101" Type="http://schemas.openxmlformats.org/officeDocument/2006/relationships/image" Target="../media/image1261.png"/><Relationship Id="rId45" Type="http://schemas.openxmlformats.org/officeDocument/2006/relationships/image" Target="../media/image735.png"/><Relationship Id="rId110" Type="http://schemas.openxmlformats.org/officeDocument/2006/relationships/customXml" Target="../ink/ink785.xml"/><Relationship Id="rId348" Type="http://schemas.openxmlformats.org/officeDocument/2006/relationships/customXml" Target="../ink/ink904.xml"/><Relationship Id="rId555" Type="http://schemas.openxmlformats.org/officeDocument/2006/relationships/image" Target="../media/image990.png"/><Relationship Id="rId762" Type="http://schemas.openxmlformats.org/officeDocument/2006/relationships/customXml" Target="../ink/ink1111.xml"/><Relationship Id="rId1185" Type="http://schemas.openxmlformats.org/officeDocument/2006/relationships/customXml" Target="../ink/ink1325.xml"/><Relationship Id="rId194" Type="http://schemas.openxmlformats.org/officeDocument/2006/relationships/customXml" Target="../ink/ink827.xml"/><Relationship Id="rId208" Type="http://schemas.openxmlformats.org/officeDocument/2006/relationships/customXml" Target="../ink/ink834.xml"/><Relationship Id="rId415" Type="http://schemas.openxmlformats.org/officeDocument/2006/relationships/image" Target="../media/image920.png"/><Relationship Id="rId622" Type="http://schemas.openxmlformats.org/officeDocument/2006/relationships/customXml" Target="../ink/ink1041.xml"/><Relationship Id="rId1045" Type="http://schemas.openxmlformats.org/officeDocument/2006/relationships/customXml" Target="../ink/ink1254.xml"/><Relationship Id="rId1252" Type="http://schemas.openxmlformats.org/officeDocument/2006/relationships/image" Target="../media/image1336.png"/><Relationship Id="rId261" Type="http://schemas.openxmlformats.org/officeDocument/2006/relationships/image" Target="../media/image843.png"/><Relationship Id="rId499" Type="http://schemas.openxmlformats.org/officeDocument/2006/relationships/image" Target="../media/image962.png"/><Relationship Id="rId927" Type="http://schemas.openxmlformats.org/officeDocument/2006/relationships/customXml" Target="../ink/ink1194.xml"/><Relationship Id="rId1112" Type="http://schemas.openxmlformats.org/officeDocument/2006/relationships/image" Target="../media/image1266.png"/><Relationship Id="rId56" Type="http://schemas.openxmlformats.org/officeDocument/2006/relationships/customXml" Target="../ink/ink758.xml"/><Relationship Id="rId359" Type="http://schemas.openxmlformats.org/officeDocument/2006/relationships/image" Target="../media/image892.png"/><Relationship Id="rId566" Type="http://schemas.openxmlformats.org/officeDocument/2006/relationships/customXml" Target="../ink/ink1013.xml"/><Relationship Id="rId773" Type="http://schemas.openxmlformats.org/officeDocument/2006/relationships/image" Target="../media/image1099.png"/><Relationship Id="rId1196" Type="http://schemas.openxmlformats.org/officeDocument/2006/relationships/image" Target="../media/image1308.png"/><Relationship Id="rId121" Type="http://schemas.openxmlformats.org/officeDocument/2006/relationships/image" Target="../media/image773.png"/><Relationship Id="rId219" Type="http://schemas.openxmlformats.org/officeDocument/2006/relationships/image" Target="../media/image822.png"/><Relationship Id="rId426" Type="http://schemas.openxmlformats.org/officeDocument/2006/relationships/customXml" Target="../ink/ink943.xml"/><Relationship Id="rId633" Type="http://schemas.openxmlformats.org/officeDocument/2006/relationships/image" Target="../media/image1029.png"/><Relationship Id="rId980" Type="http://schemas.openxmlformats.org/officeDocument/2006/relationships/customXml" Target="../ink/ink1221.xml"/><Relationship Id="rId1056" Type="http://schemas.openxmlformats.org/officeDocument/2006/relationships/image" Target="../media/image1239.png"/><Relationship Id="rId1263" Type="http://schemas.openxmlformats.org/officeDocument/2006/relationships/customXml" Target="../ink/ink1364.xml"/><Relationship Id="rId840" Type="http://schemas.openxmlformats.org/officeDocument/2006/relationships/customXml" Target="../ink/ink1150.xml"/><Relationship Id="rId938" Type="http://schemas.openxmlformats.org/officeDocument/2006/relationships/image" Target="../media/image1181.png"/><Relationship Id="rId67" Type="http://schemas.openxmlformats.org/officeDocument/2006/relationships/image" Target="../media/image746.png"/><Relationship Id="rId272" Type="http://schemas.openxmlformats.org/officeDocument/2006/relationships/customXml" Target="../ink/ink866.xml"/><Relationship Id="rId577" Type="http://schemas.openxmlformats.org/officeDocument/2006/relationships/image" Target="../media/image1001.png"/><Relationship Id="rId700" Type="http://schemas.openxmlformats.org/officeDocument/2006/relationships/customXml" Target="../ink/ink1080.xml"/><Relationship Id="rId1123" Type="http://schemas.openxmlformats.org/officeDocument/2006/relationships/customXml" Target="../ink/ink1294.xml"/><Relationship Id="rId1330" Type="http://schemas.openxmlformats.org/officeDocument/2006/relationships/customXml" Target="../ink/ink1398.xml"/><Relationship Id="rId132" Type="http://schemas.openxmlformats.org/officeDocument/2006/relationships/customXml" Target="../ink/ink796.xml"/><Relationship Id="rId784" Type="http://schemas.openxmlformats.org/officeDocument/2006/relationships/customXml" Target="../ink/ink1122.xml"/><Relationship Id="rId991" Type="http://schemas.openxmlformats.org/officeDocument/2006/relationships/image" Target="../media/image1207.png"/><Relationship Id="rId1067" Type="http://schemas.openxmlformats.org/officeDocument/2006/relationships/customXml" Target="../ink/ink1265.xml"/><Relationship Id="rId437" Type="http://schemas.openxmlformats.org/officeDocument/2006/relationships/image" Target="../media/image931.png"/><Relationship Id="rId644" Type="http://schemas.openxmlformats.org/officeDocument/2006/relationships/customXml" Target="../ink/ink1052.xml"/><Relationship Id="rId851" Type="http://schemas.openxmlformats.org/officeDocument/2006/relationships/image" Target="../media/image1138.png"/><Relationship Id="rId1274" Type="http://schemas.openxmlformats.org/officeDocument/2006/relationships/image" Target="../media/image1347.png"/><Relationship Id="rId283" Type="http://schemas.openxmlformats.org/officeDocument/2006/relationships/image" Target="../media/image854.png"/><Relationship Id="rId490" Type="http://schemas.openxmlformats.org/officeDocument/2006/relationships/customXml" Target="../ink/ink975.xml"/><Relationship Id="rId504" Type="http://schemas.openxmlformats.org/officeDocument/2006/relationships/customXml" Target="../ink/ink982.xml"/><Relationship Id="rId711" Type="http://schemas.openxmlformats.org/officeDocument/2006/relationships/image" Target="../media/image1068.png"/><Relationship Id="rId949" Type="http://schemas.openxmlformats.org/officeDocument/2006/relationships/customXml" Target="../ink/ink1205.xml"/><Relationship Id="rId1134" Type="http://schemas.openxmlformats.org/officeDocument/2006/relationships/image" Target="../media/image1277.png"/><Relationship Id="rId78" Type="http://schemas.openxmlformats.org/officeDocument/2006/relationships/customXml" Target="../ink/ink769.xml"/><Relationship Id="rId143" Type="http://schemas.openxmlformats.org/officeDocument/2006/relationships/image" Target="../media/image784.png"/><Relationship Id="rId350" Type="http://schemas.openxmlformats.org/officeDocument/2006/relationships/customXml" Target="../ink/ink905.xml"/><Relationship Id="rId588" Type="http://schemas.openxmlformats.org/officeDocument/2006/relationships/customXml" Target="../ink/ink1024.xml"/><Relationship Id="rId795" Type="http://schemas.openxmlformats.org/officeDocument/2006/relationships/image" Target="../media/image1110.png"/><Relationship Id="rId809" Type="http://schemas.openxmlformats.org/officeDocument/2006/relationships/image" Target="../media/image1117.png"/><Relationship Id="rId1201" Type="http://schemas.openxmlformats.org/officeDocument/2006/relationships/customXml" Target="../ink/ink1333.xml"/><Relationship Id="rId9" Type="http://schemas.openxmlformats.org/officeDocument/2006/relationships/image" Target="../media/image717.png"/><Relationship Id="rId210" Type="http://schemas.openxmlformats.org/officeDocument/2006/relationships/customXml" Target="../ink/ink835.xml"/><Relationship Id="rId448" Type="http://schemas.openxmlformats.org/officeDocument/2006/relationships/customXml" Target="../ink/ink954.xml"/><Relationship Id="rId655" Type="http://schemas.openxmlformats.org/officeDocument/2006/relationships/image" Target="../media/image1040.png"/><Relationship Id="rId862" Type="http://schemas.openxmlformats.org/officeDocument/2006/relationships/customXml" Target="../ink/ink1161.xml"/><Relationship Id="rId1078" Type="http://schemas.openxmlformats.org/officeDocument/2006/relationships/customXml" Target="../ink/ink1271.xml"/><Relationship Id="rId1285" Type="http://schemas.openxmlformats.org/officeDocument/2006/relationships/customXml" Target="../ink/ink1375.xml"/><Relationship Id="rId294" Type="http://schemas.openxmlformats.org/officeDocument/2006/relationships/customXml" Target="../ink/ink877.xml"/><Relationship Id="rId308" Type="http://schemas.openxmlformats.org/officeDocument/2006/relationships/customXml" Target="../ink/ink884.xml"/><Relationship Id="rId515" Type="http://schemas.openxmlformats.org/officeDocument/2006/relationships/image" Target="../media/image970.png"/><Relationship Id="rId722" Type="http://schemas.openxmlformats.org/officeDocument/2006/relationships/customXml" Target="../ink/ink1091.xml"/><Relationship Id="rId1145" Type="http://schemas.openxmlformats.org/officeDocument/2006/relationships/customXml" Target="../ink/ink1305.xml"/><Relationship Id="rId89" Type="http://schemas.openxmlformats.org/officeDocument/2006/relationships/image" Target="../media/image757.png"/><Relationship Id="rId154" Type="http://schemas.openxmlformats.org/officeDocument/2006/relationships/customXml" Target="../ink/ink807.xml"/><Relationship Id="rId361" Type="http://schemas.openxmlformats.org/officeDocument/2006/relationships/image" Target="../media/image893.png"/><Relationship Id="rId599" Type="http://schemas.openxmlformats.org/officeDocument/2006/relationships/image" Target="../media/image1012.png"/><Relationship Id="rId1005" Type="http://schemas.openxmlformats.org/officeDocument/2006/relationships/image" Target="../media/image1214.png"/><Relationship Id="rId1212" Type="http://schemas.openxmlformats.org/officeDocument/2006/relationships/image" Target="../media/image1316.png"/><Relationship Id="rId459" Type="http://schemas.openxmlformats.org/officeDocument/2006/relationships/image" Target="../media/image942.png"/><Relationship Id="rId666" Type="http://schemas.openxmlformats.org/officeDocument/2006/relationships/customXml" Target="../ink/ink1063.xml"/><Relationship Id="rId873" Type="http://schemas.openxmlformats.org/officeDocument/2006/relationships/image" Target="../media/image1149.png"/><Relationship Id="rId1089" Type="http://schemas.openxmlformats.org/officeDocument/2006/relationships/image" Target="../media/image1255.png"/><Relationship Id="rId1296" Type="http://schemas.openxmlformats.org/officeDocument/2006/relationships/image" Target="../media/image1358.png"/><Relationship Id="rId16" Type="http://schemas.openxmlformats.org/officeDocument/2006/relationships/customXml" Target="../ink/ink738.xml"/><Relationship Id="rId221" Type="http://schemas.openxmlformats.org/officeDocument/2006/relationships/image" Target="../media/image823.png"/><Relationship Id="rId319" Type="http://schemas.openxmlformats.org/officeDocument/2006/relationships/image" Target="../media/image872.png"/><Relationship Id="rId526" Type="http://schemas.openxmlformats.org/officeDocument/2006/relationships/customXml" Target="../ink/ink993.xml"/><Relationship Id="rId1156" Type="http://schemas.openxmlformats.org/officeDocument/2006/relationships/image" Target="../media/image1288.png"/><Relationship Id="rId733" Type="http://schemas.openxmlformats.org/officeDocument/2006/relationships/image" Target="../media/image1079.png"/><Relationship Id="rId940" Type="http://schemas.openxmlformats.org/officeDocument/2006/relationships/image" Target="../media/image1182.png"/><Relationship Id="rId1016" Type="http://schemas.openxmlformats.org/officeDocument/2006/relationships/customXml" Target="../ink/ink1239.xml"/><Relationship Id="rId165" Type="http://schemas.openxmlformats.org/officeDocument/2006/relationships/image" Target="../media/image795.png"/><Relationship Id="rId372" Type="http://schemas.openxmlformats.org/officeDocument/2006/relationships/customXml" Target="../ink/ink916.xml"/><Relationship Id="rId677" Type="http://schemas.openxmlformats.org/officeDocument/2006/relationships/image" Target="../media/image1051.png"/><Relationship Id="rId800" Type="http://schemas.openxmlformats.org/officeDocument/2006/relationships/customXml" Target="../ink/ink1130.xml"/><Relationship Id="rId1223" Type="http://schemas.openxmlformats.org/officeDocument/2006/relationships/customXml" Target="../ink/ink1344.xml"/><Relationship Id="rId232" Type="http://schemas.openxmlformats.org/officeDocument/2006/relationships/customXml" Target="../ink/ink846.xml"/><Relationship Id="rId884" Type="http://schemas.openxmlformats.org/officeDocument/2006/relationships/customXml" Target="../ink/ink1172.xml"/><Relationship Id="rId27" Type="http://schemas.openxmlformats.org/officeDocument/2006/relationships/image" Target="../media/image726.png"/><Relationship Id="rId537" Type="http://schemas.openxmlformats.org/officeDocument/2006/relationships/image" Target="../media/image981.png"/><Relationship Id="rId744" Type="http://schemas.openxmlformats.org/officeDocument/2006/relationships/customXml" Target="../ink/ink1102.xml"/><Relationship Id="rId951" Type="http://schemas.openxmlformats.org/officeDocument/2006/relationships/customXml" Target="../ink/ink1206.xml"/><Relationship Id="rId1167" Type="http://schemas.openxmlformats.org/officeDocument/2006/relationships/customXml" Target="../ink/ink1316.xml"/><Relationship Id="rId80" Type="http://schemas.openxmlformats.org/officeDocument/2006/relationships/customXml" Target="../ink/ink770.xml"/><Relationship Id="rId176" Type="http://schemas.openxmlformats.org/officeDocument/2006/relationships/customXml" Target="../ink/ink818.xml"/><Relationship Id="rId383" Type="http://schemas.openxmlformats.org/officeDocument/2006/relationships/image" Target="../media/image904.png"/><Relationship Id="rId590" Type="http://schemas.openxmlformats.org/officeDocument/2006/relationships/customXml" Target="../ink/ink1025.xml"/><Relationship Id="rId604" Type="http://schemas.openxmlformats.org/officeDocument/2006/relationships/customXml" Target="../ink/ink1032.xml"/><Relationship Id="rId811" Type="http://schemas.openxmlformats.org/officeDocument/2006/relationships/image" Target="../media/image1118.png"/><Relationship Id="rId1027" Type="http://schemas.openxmlformats.org/officeDocument/2006/relationships/image" Target="../media/image1225.png"/><Relationship Id="rId1234" Type="http://schemas.openxmlformats.org/officeDocument/2006/relationships/image" Target="../media/image1327.png"/><Relationship Id="rId243" Type="http://schemas.openxmlformats.org/officeDocument/2006/relationships/image" Target="../media/image834.png"/><Relationship Id="rId450" Type="http://schemas.openxmlformats.org/officeDocument/2006/relationships/customXml" Target="../ink/ink955.xml"/><Relationship Id="rId688" Type="http://schemas.openxmlformats.org/officeDocument/2006/relationships/customXml" Target="../ink/ink1074.xml"/><Relationship Id="rId895" Type="http://schemas.openxmlformats.org/officeDocument/2006/relationships/image" Target="../media/image1160.png"/><Relationship Id="rId909" Type="http://schemas.openxmlformats.org/officeDocument/2006/relationships/customXml" Target="../ink/ink1185.xml"/><Relationship Id="rId1080" Type="http://schemas.openxmlformats.org/officeDocument/2006/relationships/customXml" Target="../ink/ink1272.xml"/><Relationship Id="rId1301" Type="http://schemas.openxmlformats.org/officeDocument/2006/relationships/customXml" Target="../ink/ink1383.xml"/><Relationship Id="rId38" Type="http://schemas.openxmlformats.org/officeDocument/2006/relationships/customXml" Target="../ink/ink749.xml"/><Relationship Id="rId103" Type="http://schemas.openxmlformats.org/officeDocument/2006/relationships/image" Target="../media/image764.png"/><Relationship Id="rId310" Type="http://schemas.openxmlformats.org/officeDocument/2006/relationships/customXml" Target="../ink/ink885.xml"/><Relationship Id="rId548" Type="http://schemas.openxmlformats.org/officeDocument/2006/relationships/customXml" Target="../ink/ink1004.xml"/><Relationship Id="rId755" Type="http://schemas.openxmlformats.org/officeDocument/2006/relationships/image" Target="../media/image1090.png"/><Relationship Id="rId962" Type="http://schemas.openxmlformats.org/officeDocument/2006/relationships/customXml" Target="../ink/ink1212.xml"/><Relationship Id="rId1178" Type="http://schemas.openxmlformats.org/officeDocument/2006/relationships/image" Target="../media/image1299.png"/><Relationship Id="rId91" Type="http://schemas.openxmlformats.org/officeDocument/2006/relationships/image" Target="../media/image758.png"/><Relationship Id="rId187" Type="http://schemas.openxmlformats.org/officeDocument/2006/relationships/image" Target="../media/image806.png"/><Relationship Id="rId394" Type="http://schemas.openxmlformats.org/officeDocument/2006/relationships/customXml" Target="../ink/ink927.xml"/><Relationship Id="rId408" Type="http://schemas.openxmlformats.org/officeDocument/2006/relationships/customXml" Target="../ink/ink934.xml"/><Relationship Id="rId615" Type="http://schemas.openxmlformats.org/officeDocument/2006/relationships/image" Target="../media/image1020.png"/><Relationship Id="rId822" Type="http://schemas.openxmlformats.org/officeDocument/2006/relationships/customXml" Target="../ink/ink1141.xml"/><Relationship Id="rId1038" Type="http://schemas.openxmlformats.org/officeDocument/2006/relationships/customXml" Target="../ink/ink1250.xml"/><Relationship Id="rId1245" Type="http://schemas.openxmlformats.org/officeDocument/2006/relationships/customXml" Target="../ink/ink1355.xml"/><Relationship Id="rId254" Type="http://schemas.openxmlformats.org/officeDocument/2006/relationships/customXml" Target="../ink/ink857.xml"/><Relationship Id="rId699" Type="http://schemas.openxmlformats.org/officeDocument/2006/relationships/image" Target="../media/image1062.png"/><Relationship Id="rId1091" Type="http://schemas.openxmlformats.org/officeDocument/2006/relationships/image" Target="../media/image1256.png"/><Relationship Id="rId1105" Type="http://schemas.openxmlformats.org/officeDocument/2006/relationships/customXml" Target="../ink/ink1285.xml"/><Relationship Id="rId1312" Type="http://schemas.openxmlformats.org/officeDocument/2006/relationships/image" Target="../media/image1366.png"/><Relationship Id="rId49" Type="http://schemas.openxmlformats.org/officeDocument/2006/relationships/image" Target="../media/image737.png"/><Relationship Id="rId114" Type="http://schemas.openxmlformats.org/officeDocument/2006/relationships/customXml" Target="../ink/ink787.xml"/><Relationship Id="rId461" Type="http://schemas.openxmlformats.org/officeDocument/2006/relationships/image" Target="../media/image943.png"/><Relationship Id="rId559" Type="http://schemas.openxmlformats.org/officeDocument/2006/relationships/image" Target="../media/image992.png"/><Relationship Id="rId766" Type="http://schemas.openxmlformats.org/officeDocument/2006/relationships/customXml" Target="../ink/ink1113.xml"/><Relationship Id="rId1189" Type="http://schemas.openxmlformats.org/officeDocument/2006/relationships/customXml" Target="../ink/ink1327.xml"/><Relationship Id="rId198" Type="http://schemas.openxmlformats.org/officeDocument/2006/relationships/customXml" Target="../ink/ink829.xml"/><Relationship Id="rId321" Type="http://schemas.openxmlformats.org/officeDocument/2006/relationships/image" Target="../media/image873.png"/><Relationship Id="rId419" Type="http://schemas.openxmlformats.org/officeDocument/2006/relationships/image" Target="../media/image922.png"/><Relationship Id="rId626" Type="http://schemas.openxmlformats.org/officeDocument/2006/relationships/customXml" Target="../ink/ink1043.xml"/><Relationship Id="rId973" Type="http://schemas.openxmlformats.org/officeDocument/2006/relationships/image" Target="../media/image1198.png"/><Relationship Id="rId1049" Type="http://schemas.openxmlformats.org/officeDocument/2006/relationships/customXml" Target="../ink/ink1256.xml"/><Relationship Id="rId1256" Type="http://schemas.openxmlformats.org/officeDocument/2006/relationships/image" Target="../media/image1338.png"/><Relationship Id="rId833" Type="http://schemas.openxmlformats.org/officeDocument/2006/relationships/image" Target="../media/image1129.png"/><Relationship Id="rId1116" Type="http://schemas.openxmlformats.org/officeDocument/2006/relationships/image" Target="../media/image1268.png"/><Relationship Id="rId265" Type="http://schemas.openxmlformats.org/officeDocument/2006/relationships/image" Target="../media/image845.png"/><Relationship Id="rId472" Type="http://schemas.openxmlformats.org/officeDocument/2006/relationships/customXml" Target="../ink/ink966.xml"/><Relationship Id="rId900" Type="http://schemas.openxmlformats.org/officeDocument/2006/relationships/image" Target="../media/image1162.png"/><Relationship Id="rId1323" Type="http://schemas.openxmlformats.org/officeDocument/2006/relationships/customXml" Target="../ink/ink1394.xml"/><Relationship Id="rId125" Type="http://schemas.openxmlformats.org/officeDocument/2006/relationships/image" Target="../media/image775.png"/><Relationship Id="rId332" Type="http://schemas.openxmlformats.org/officeDocument/2006/relationships/customXml" Target="../ink/ink896.xml"/><Relationship Id="rId777" Type="http://schemas.openxmlformats.org/officeDocument/2006/relationships/image" Target="../media/image1101.png"/><Relationship Id="rId984" Type="http://schemas.openxmlformats.org/officeDocument/2006/relationships/customXml" Target="../ink/ink1223.xml"/><Relationship Id="rId637" Type="http://schemas.openxmlformats.org/officeDocument/2006/relationships/image" Target="../media/image1031.png"/><Relationship Id="rId844" Type="http://schemas.openxmlformats.org/officeDocument/2006/relationships/customXml" Target="../ink/ink1152.xml"/><Relationship Id="rId1267" Type="http://schemas.openxmlformats.org/officeDocument/2006/relationships/customXml" Target="../ink/ink1366.xml"/><Relationship Id="rId276" Type="http://schemas.openxmlformats.org/officeDocument/2006/relationships/customXml" Target="../ink/ink868.xml"/><Relationship Id="rId483" Type="http://schemas.openxmlformats.org/officeDocument/2006/relationships/image" Target="../media/image954.png"/><Relationship Id="rId690" Type="http://schemas.openxmlformats.org/officeDocument/2006/relationships/customXml" Target="../ink/ink1075.xml"/><Relationship Id="rId704" Type="http://schemas.openxmlformats.org/officeDocument/2006/relationships/customXml" Target="../ink/ink1082.xml"/><Relationship Id="rId911" Type="http://schemas.openxmlformats.org/officeDocument/2006/relationships/customXml" Target="../ink/ink1186.xml"/><Relationship Id="rId1127" Type="http://schemas.openxmlformats.org/officeDocument/2006/relationships/customXml" Target="../ink/ink1296.xml"/><Relationship Id="rId1334" Type="http://schemas.openxmlformats.org/officeDocument/2006/relationships/customXml" Target="../ink/ink1400.xml"/><Relationship Id="rId40" Type="http://schemas.openxmlformats.org/officeDocument/2006/relationships/customXml" Target="../ink/ink750.xml"/><Relationship Id="rId136" Type="http://schemas.openxmlformats.org/officeDocument/2006/relationships/customXml" Target="../ink/ink798.xml"/><Relationship Id="rId343" Type="http://schemas.openxmlformats.org/officeDocument/2006/relationships/image" Target="../media/image884.png"/><Relationship Id="rId550" Type="http://schemas.openxmlformats.org/officeDocument/2006/relationships/customXml" Target="../ink/ink1005.xml"/><Relationship Id="rId788" Type="http://schemas.openxmlformats.org/officeDocument/2006/relationships/customXml" Target="../ink/ink1124.xml"/><Relationship Id="rId995" Type="http://schemas.openxmlformats.org/officeDocument/2006/relationships/image" Target="../media/image1209.png"/><Relationship Id="rId1180" Type="http://schemas.openxmlformats.org/officeDocument/2006/relationships/image" Target="../media/image1300.png"/><Relationship Id="rId203" Type="http://schemas.openxmlformats.org/officeDocument/2006/relationships/image" Target="../media/image814.png"/><Relationship Id="rId648" Type="http://schemas.openxmlformats.org/officeDocument/2006/relationships/customXml" Target="../ink/ink1054.xml"/><Relationship Id="rId855" Type="http://schemas.openxmlformats.org/officeDocument/2006/relationships/image" Target="../media/image1140.png"/><Relationship Id="rId1040" Type="http://schemas.openxmlformats.org/officeDocument/2006/relationships/image" Target="../media/image1231.png"/><Relationship Id="rId1278" Type="http://schemas.openxmlformats.org/officeDocument/2006/relationships/image" Target="../media/image1349.png"/><Relationship Id="rId287" Type="http://schemas.openxmlformats.org/officeDocument/2006/relationships/image" Target="../media/image856.png"/><Relationship Id="rId410" Type="http://schemas.openxmlformats.org/officeDocument/2006/relationships/customXml" Target="../ink/ink935.xml"/><Relationship Id="rId494" Type="http://schemas.openxmlformats.org/officeDocument/2006/relationships/customXml" Target="../ink/ink977.xml"/><Relationship Id="rId508" Type="http://schemas.openxmlformats.org/officeDocument/2006/relationships/customXml" Target="../ink/ink984.xml"/><Relationship Id="rId715" Type="http://schemas.openxmlformats.org/officeDocument/2006/relationships/image" Target="../media/image1070.png"/><Relationship Id="rId922" Type="http://schemas.openxmlformats.org/officeDocument/2006/relationships/image" Target="../media/image1173.png"/><Relationship Id="rId1138" Type="http://schemas.openxmlformats.org/officeDocument/2006/relationships/image" Target="../media/image1279.png"/><Relationship Id="rId147" Type="http://schemas.openxmlformats.org/officeDocument/2006/relationships/image" Target="../media/image786.png"/><Relationship Id="rId354" Type="http://schemas.openxmlformats.org/officeDocument/2006/relationships/customXml" Target="../ink/ink907.xml"/><Relationship Id="rId799" Type="http://schemas.openxmlformats.org/officeDocument/2006/relationships/image" Target="../media/image1112.png"/><Relationship Id="rId1191" Type="http://schemas.openxmlformats.org/officeDocument/2006/relationships/customXml" Target="../ink/ink1328.xml"/><Relationship Id="rId1205" Type="http://schemas.openxmlformats.org/officeDocument/2006/relationships/customXml" Target="../ink/ink1335.xml"/><Relationship Id="rId51" Type="http://schemas.openxmlformats.org/officeDocument/2006/relationships/image" Target="../media/image738.png"/><Relationship Id="rId561" Type="http://schemas.openxmlformats.org/officeDocument/2006/relationships/image" Target="../media/image993.png"/><Relationship Id="rId659" Type="http://schemas.openxmlformats.org/officeDocument/2006/relationships/image" Target="../media/image1042.png"/><Relationship Id="rId866" Type="http://schemas.openxmlformats.org/officeDocument/2006/relationships/customXml" Target="../ink/ink1163.xml"/><Relationship Id="rId1289" Type="http://schemas.openxmlformats.org/officeDocument/2006/relationships/customXml" Target="../ink/ink1377.xml"/><Relationship Id="rId214" Type="http://schemas.openxmlformats.org/officeDocument/2006/relationships/customXml" Target="../ink/ink837.xml"/><Relationship Id="rId298" Type="http://schemas.openxmlformats.org/officeDocument/2006/relationships/customXml" Target="../ink/ink879.xml"/><Relationship Id="rId421" Type="http://schemas.openxmlformats.org/officeDocument/2006/relationships/image" Target="../media/image923.png"/><Relationship Id="rId519" Type="http://schemas.openxmlformats.org/officeDocument/2006/relationships/image" Target="../media/image972.png"/><Relationship Id="rId1051" Type="http://schemas.openxmlformats.org/officeDocument/2006/relationships/customXml" Target="../ink/ink1257.xml"/><Relationship Id="rId1149" Type="http://schemas.openxmlformats.org/officeDocument/2006/relationships/customXml" Target="../ink/ink1307.xml"/><Relationship Id="rId158" Type="http://schemas.openxmlformats.org/officeDocument/2006/relationships/customXml" Target="../ink/ink809.xml"/><Relationship Id="rId726" Type="http://schemas.openxmlformats.org/officeDocument/2006/relationships/customXml" Target="../ink/ink1093.xml"/><Relationship Id="rId933" Type="http://schemas.openxmlformats.org/officeDocument/2006/relationships/customXml" Target="../ink/ink1197.xml"/><Relationship Id="rId1009" Type="http://schemas.openxmlformats.org/officeDocument/2006/relationships/image" Target="../media/image1216.png"/><Relationship Id="rId62" Type="http://schemas.openxmlformats.org/officeDocument/2006/relationships/customXml" Target="../ink/ink761.xml"/><Relationship Id="rId365" Type="http://schemas.openxmlformats.org/officeDocument/2006/relationships/image" Target="../media/image895.png"/><Relationship Id="rId572" Type="http://schemas.openxmlformats.org/officeDocument/2006/relationships/customXml" Target="../ink/ink1016.xml"/><Relationship Id="rId1216" Type="http://schemas.openxmlformats.org/officeDocument/2006/relationships/image" Target="../media/image1318.png"/><Relationship Id="rId225" Type="http://schemas.openxmlformats.org/officeDocument/2006/relationships/image" Target="../media/image825.png"/><Relationship Id="rId432" Type="http://schemas.openxmlformats.org/officeDocument/2006/relationships/customXml" Target="../ink/ink946.xml"/><Relationship Id="rId877" Type="http://schemas.openxmlformats.org/officeDocument/2006/relationships/image" Target="../media/image1151.png"/><Relationship Id="rId1062" Type="http://schemas.openxmlformats.org/officeDocument/2006/relationships/image" Target="../media/image1242.png"/><Relationship Id="rId737" Type="http://schemas.openxmlformats.org/officeDocument/2006/relationships/image" Target="../media/image1081.png"/><Relationship Id="rId944" Type="http://schemas.openxmlformats.org/officeDocument/2006/relationships/image" Target="../media/image1184.png"/><Relationship Id="rId73" Type="http://schemas.openxmlformats.org/officeDocument/2006/relationships/image" Target="../media/image749.png"/><Relationship Id="rId169" Type="http://schemas.openxmlformats.org/officeDocument/2006/relationships/image" Target="../media/image797.png"/><Relationship Id="rId376" Type="http://schemas.openxmlformats.org/officeDocument/2006/relationships/customXml" Target="../ink/ink918.xml"/><Relationship Id="rId583" Type="http://schemas.openxmlformats.org/officeDocument/2006/relationships/image" Target="../media/image1004.png"/><Relationship Id="rId790" Type="http://schemas.openxmlformats.org/officeDocument/2006/relationships/customXml" Target="../ink/ink1125.xml"/><Relationship Id="rId804" Type="http://schemas.openxmlformats.org/officeDocument/2006/relationships/customXml" Target="../ink/ink1132.xml"/><Relationship Id="rId1227" Type="http://schemas.openxmlformats.org/officeDocument/2006/relationships/customXml" Target="../ink/ink1346.xml"/><Relationship Id="rId4" Type="http://schemas.openxmlformats.org/officeDocument/2006/relationships/customXml" Target="../ink/ink732.xml"/><Relationship Id="rId236" Type="http://schemas.openxmlformats.org/officeDocument/2006/relationships/customXml" Target="../ink/ink848.xml"/><Relationship Id="rId443" Type="http://schemas.openxmlformats.org/officeDocument/2006/relationships/image" Target="../media/image934.png"/><Relationship Id="rId650" Type="http://schemas.openxmlformats.org/officeDocument/2006/relationships/customXml" Target="../ink/ink1055.xml"/><Relationship Id="rId888" Type="http://schemas.openxmlformats.org/officeDocument/2006/relationships/customXml" Target="../ink/ink1174.xml"/><Relationship Id="rId1073" Type="http://schemas.openxmlformats.org/officeDocument/2006/relationships/image" Target="../media/image1247.png"/><Relationship Id="rId1280" Type="http://schemas.openxmlformats.org/officeDocument/2006/relationships/image" Target="../media/image1350.png"/><Relationship Id="rId303" Type="http://schemas.openxmlformats.org/officeDocument/2006/relationships/image" Target="../media/image864.png"/><Relationship Id="rId748" Type="http://schemas.openxmlformats.org/officeDocument/2006/relationships/customXml" Target="../ink/ink1104.xml"/><Relationship Id="rId955" Type="http://schemas.openxmlformats.org/officeDocument/2006/relationships/image" Target="../media/image1189.png"/><Relationship Id="rId1140" Type="http://schemas.openxmlformats.org/officeDocument/2006/relationships/image" Target="../media/image1280.png"/><Relationship Id="rId84" Type="http://schemas.openxmlformats.org/officeDocument/2006/relationships/customXml" Target="../ink/ink772.xml"/><Relationship Id="rId387" Type="http://schemas.openxmlformats.org/officeDocument/2006/relationships/image" Target="../media/image906.png"/><Relationship Id="rId510" Type="http://schemas.openxmlformats.org/officeDocument/2006/relationships/customXml" Target="../ink/ink985.xml"/><Relationship Id="rId594" Type="http://schemas.openxmlformats.org/officeDocument/2006/relationships/customXml" Target="../ink/ink1027.xml"/><Relationship Id="rId608" Type="http://schemas.openxmlformats.org/officeDocument/2006/relationships/customXml" Target="../ink/ink1034.xml"/><Relationship Id="rId815" Type="http://schemas.openxmlformats.org/officeDocument/2006/relationships/image" Target="../media/image1120.png"/><Relationship Id="rId1238" Type="http://schemas.openxmlformats.org/officeDocument/2006/relationships/image" Target="../media/image1329.png"/><Relationship Id="rId247" Type="http://schemas.openxmlformats.org/officeDocument/2006/relationships/image" Target="../media/image836.png"/><Relationship Id="rId899" Type="http://schemas.openxmlformats.org/officeDocument/2006/relationships/customXml" Target="../ink/ink1180.xml"/><Relationship Id="rId1000" Type="http://schemas.openxmlformats.org/officeDocument/2006/relationships/customXml" Target="../ink/ink1231.xml"/><Relationship Id="rId1084" Type="http://schemas.openxmlformats.org/officeDocument/2006/relationships/customXml" Target="../ink/ink1274.xml"/><Relationship Id="rId1305" Type="http://schemas.openxmlformats.org/officeDocument/2006/relationships/customXml" Target="../ink/ink1385.xml"/><Relationship Id="rId107" Type="http://schemas.openxmlformats.org/officeDocument/2006/relationships/image" Target="../media/image766.png"/><Relationship Id="rId454" Type="http://schemas.openxmlformats.org/officeDocument/2006/relationships/customXml" Target="../ink/ink957.xml"/><Relationship Id="rId661" Type="http://schemas.openxmlformats.org/officeDocument/2006/relationships/image" Target="../media/image1043.png"/><Relationship Id="rId759" Type="http://schemas.openxmlformats.org/officeDocument/2006/relationships/image" Target="../media/image1092.png"/><Relationship Id="rId966" Type="http://schemas.openxmlformats.org/officeDocument/2006/relationships/customXml" Target="../ink/ink1214.xml"/><Relationship Id="rId1291" Type="http://schemas.openxmlformats.org/officeDocument/2006/relationships/customXml" Target="../ink/ink1378.xml"/><Relationship Id="rId11" Type="http://schemas.openxmlformats.org/officeDocument/2006/relationships/image" Target="../media/image718.png"/><Relationship Id="rId314" Type="http://schemas.openxmlformats.org/officeDocument/2006/relationships/customXml" Target="../ink/ink887.xml"/><Relationship Id="rId398" Type="http://schemas.openxmlformats.org/officeDocument/2006/relationships/customXml" Target="../ink/ink929.xml"/><Relationship Id="rId521" Type="http://schemas.openxmlformats.org/officeDocument/2006/relationships/image" Target="../media/image973.png"/><Relationship Id="rId619" Type="http://schemas.openxmlformats.org/officeDocument/2006/relationships/image" Target="../media/image1022.png"/><Relationship Id="rId1151" Type="http://schemas.openxmlformats.org/officeDocument/2006/relationships/customXml" Target="../ink/ink1308.xml"/><Relationship Id="rId1249" Type="http://schemas.openxmlformats.org/officeDocument/2006/relationships/customXml" Target="../ink/ink1357.xml"/><Relationship Id="rId95" Type="http://schemas.openxmlformats.org/officeDocument/2006/relationships/image" Target="../media/image760.png"/><Relationship Id="rId160" Type="http://schemas.openxmlformats.org/officeDocument/2006/relationships/customXml" Target="../ink/ink810.xml"/><Relationship Id="rId826" Type="http://schemas.openxmlformats.org/officeDocument/2006/relationships/customXml" Target="../ink/ink1143.xml"/><Relationship Id="rId1011" Type="http://schemas.openxmlformats.org/officeDocument/2006/relationships/image" Target="../media/image1217.png"/><Relationship Id="rId1109" Type="http://schemas.openxmlformats.org/officeDocument/2006/relationships/customXml" Target="../ink/ink1287.xml"/><Relationship Id="rId258" Type="http://schemas.openxmlformats.org/officeDocument/2006/relationships/customXml" Target="../ink/ink859.xml"/><Relationship Id="rId465" Type="http://schemas.openxmlformats.org/officeDocument/2006/relationships/image" Target="../media/image945.png"/><Relationship Id="rId672" Type="http://schemas.openxmlformats.org/officeDocument/2006/relationships/customXml" Target="../ink/ink1066.xml"/><Relationship Id="rId1095" Type="http://schemas.openxmlformats.org/officeDocument/2006/relationships/image" Target="../media/image1258.png"/><Relationship Id="rId1316" Type="http://schemas.openxmlformats.org/officeDocument/2006/relationships/image" Target="../media/image1368.png"/><Relationship Id="rId22" Type="http://schemas.openxmlformats.org/officeDocument/2006/relationships/customXml" Target="../ink/ink741.xml"/><Relationship Id="rId118" Type="http://schemas.openxmlformats.org/officeDocument/2006/relationships/customXml" Target="../ink/ink789.xml"/><Relationship Id="rId325" Type="http://schemas.openxmlformats.org/officeDocument/2006/relationships/image" Target="../media/image875.png"/><Relationship Id="rId532" Type="http://schemas.openxmlformats.org/officeDocument/2006/relationships/customXml" Target="../ink/ink996.xml"/><Relationship Id="rId977" Type="http://schemas.openxmlformats.org/officeDocument/2006/relationships/image" Target="../media/image1200.png"/><Relationship Id="rId1162" Type="http://schemas.openxmlformats.org/officeDocument/2006/relationships/image" Target="../media/image1291.png"/><Relationship Id="rId171" Type="http://schemas.openxmlformats.org/officeDocument/2006/relationships/image" Target="../media/image798.png"/><Relationship Id="rId837" Type="http://schemas.openxmlformats.org/officeDocument/2006/relationships/image" Target="../media/image1131.png"/><Relationship Id="rId1022" Type="http://schemas.openxmlformats.org/officeDocument/2006/relationships/customXml" Target="../ink/ink1242.xml"/><Relationship Id="rId269" Type="http://schemas.openxmlformats.org/officeDocument/2006/relationships/image" Target="../media/image847.png"/><Relationship Id="rId476" Type="http://schemas.openxmlformats.org/officeDocument/2006/relationships/customXml" Target="../ink/ink968.xml"/><Relationship Id="rId683" Type="http://schemas.openxmlformats.org/officeDocument/2006/relationships/image" Target="../media/image1054.png"/><Relationship Id="rId890" Type="http://schemas.openxmlformats.org/officeDocument/2006/relationships/customXml" Target="../ink/ink1175.xml"/><Relationship Id="rId904" Type="http://schemas.openxmlformats.org/officeDocument/2006/relationships/image" Target="../media/image1164.png"/><Relationship Id="rId1327" Type="http://schemas.openxmlformats.org/officeDocument/2006/relationships/customXml" Target="../ink/ink1396.xml"/><Relationship Id="rId33" Type="http://schemas.openxmlformats.org/officeDocument/2006/relationships/image" Target="../media/image729.png"/><Relationship Id="rId129" Type="http://schemas.openxmlformats.org/officeDocument/2006/relationships/image" Target="../media/image777.png"/><Relationship Id="rId336" Type="http://schemas.openxmlformats.org/officeDocument/2006/relationships/customXml" Target="../ink/ink898.xml"/><Relationship Id="rId543" Type="http://schemas.openxmlformats.org/officeDocument/2006/relationships/image" Target="../media/image984.png"/><Relationship Id="rId988" Type="http://schemas.openxmlformats.org/officeDocument/2006/relationships/customXml" Target="../ink/ink1225.xml"/><Relationship Id="rId1173" Type="http://schemas.openxmlformats.org/officeDocument/2006/relationships/customXml" Target="../ink/ink1319.xml"/><Relationship Id="rId182" Type="http://schemas.openxmlformats.org/officeDocument/2006/relationships/customXml" Target="../ink/ink821.xml"/><Relationship Id="rId403" Type="http://schemas.openxmlformats.org/officeDocument/2006/relationships/image" Target="../media/image914.png"/><Relationship Id="rId750" Type="http://schemas.openxmlformats.org/officeDocument/2006/relationships/customXml" Target="../ink/ink1105.xml"/><Relationship Id="rId848" Type="http://schemas.openxmlformats.org/officeDocument/2006/relationships/customXml" Target="../ink/ink1154.xml"/><Relationship Id="rId1033" Type="http://schemas.openxmlformats.org/officeDocument/2006/relationships/image" Target="../media/image1228.png"/><Relationship Id="rId487" Type="http://schemas.openxmlformats.org/officeDocument/2006/relationships/image" Target="../media/image956.png"/><Relationship Id="rId610" Type="http://schemas.openxmlformats.org/officeDocument/2006/relationships/customXml" Target="../ink/ink1035.xml"/><Relationship Id="rId694" Type="http://schemas.openxmlformats.org/officeDocument/2006/relationships/customXml" Target="../ink/ink1077.xml"/><Relationship Id="rId708" Type="http://schemas.openxmlformats.org/officeDocument/2006/relationships/customXml" Target="../ink/ink1084.xml"/><Relationship Id="rId915" Type="http://schemas.openxmlformats.org/officeDocument/2006/relationships/customXml" Target="../ink/ink1188.xml"/><Relationship Id="rId1240" Type="http://schemas.openxmlformats.org/officeDocument/2006/relationships/image" Target="../media/image1330.png"/><Relationship Id="rId347" Type="http://schemas.openxmlformats.org/officeDocument/2006/relationships/image" Target="../media/image886.png"/><Relationship Id="rId999" Type="http://schemas.openxmlformats.org/officeDocument/2006/relationships/image" Target="../media/image1211.png"/><Relationship Id="rId1100" Type="http://schemas.openxmlformats.org/officeDocument/2006/relationships/customXml" Target="../ink/ink1282.xml"/><Relationship Id="rId1184" Type="http://schemas.openxmlformats.org/officeDocument/2006/relationships/image" Target="../media/image1302.png"/><Relationship Id="rId44" Type="http://schemas.openxmlformats.org/officeDocument/2006/relationships/customXml" Target="../ink/ink752.xml"/><Relationship Id="rId554" Type="http://schemas.openxmlformats.org/officeDocument/2006/relationships/customXml" Target="../ink/ink1007.xml"/><Relationship Id="rId761" Type="http://schemas.openxmlformats.org/officeDocument/2006/relationships/image" Target="../media/image1093.png"/><Relationship Id="rId859" Type="http://schemas.openxmlformats.org/officeDocument/2006/relationships/image" Target="../media/image1142.png"/><Relationship Id="rId193" Type="http://schemas.openxmlformats.org/officeDocument/2006/relationships/image" Target="../media/image809.png"/><Relationship Id="rId207" Type="http://schemas.openxmlformats.org/officeDocument/2006/relationships/image" Target="../media/image816.png"/><Relationship Id="rId414" Type="http://schemas.openxmlformats.org/officeDocument/2006/relationships/customXml" Target="../ink/ink937.xml"/><Relationship Id="rId498" Type="http://schemas.openxmlformats.org/officeDocument/2006/relationships/customXml" Target="../ink/ink979.xml"/><Relationship Id="rId621" Type="http://schemas.openxmlformats.org/officeDocument/2006/relationships/image" Target="../media/image1023.png"/><Relationship Id="rId1044" Type="http://schemas.openxmlformats.org/officeDocument/2006/relationships/image" Target="../media/image1233.png"/><Relationship Id="rId1251" Type="http://schemas.openxmlformats.org/officeDocument/2006/relationships/customXml" Target="../ink/ink1358.xml"/><Relationship Id="rId260" Type="http://schemas.openxmlformats.org/officeDocument/2006/relationships/customXml" Target="../ink/ink860.xml"/><Relationship Id="rId719" Type="http://schemas.openxmlformats.org/officeDocument/2006/relationships/image" Target="../media/image1072.png"/><Relationship Id="rId926" Type="http://schemas.openxmlformats.org/officeDocument/2006/relationships/image" Target="../media/image1175.png"/><Relationship Id="rId1111" Type="http://schemas.openxmlformats.org/officeDocument/2006/relationships/customXml" Target="../ink/ink1288.xml"/><Relationship Id="rId55" Type="http://schemas.openxmlformats.org/officeDocument/2006/relationships/image" Target="../media/image740.png"/><Relationship Id="rId120" Type="http://schemas.openxmlformats.org/officeDocument/2006/relationships/customXml" Target="../ink/ink790.xml"/><Relationship Id="rId358" Type="http://schemas.openxmlformats.org/officeDocument/2006/relationships/customXml" Target="../ink/ink909.xml"/><Relationship Id="rId565" Type="http://schemas.openxmlformats.org/officeDocument/2006/relationships/image" Target="../media/image995.png"/><Relationship Id="rId772" Type="http://schemas.openxmlformats.org/officeDocument/2006/relationships/customXml" Target="../ink/ink1116.xml"/><Relationship Id="rId1195" Type="http://schemas.openxmlformats.org/officeDocument/2006/relationships/customXml" Target="../ink/ink1330.xml"/><Relationship Id="rId1209" Type="http://schemas.openxmlformats.org/officeDocument/2006/relationships/customXml" Target="../ink/ink1337.xml"/><Relationship Id="rId218" Type="http://schemas.openxmlformats.org/officeDocument/2006/relationships/customXml" Target="../ink/ink839.xml"/><Relationship Id="rId425" Type="http://schemas.openxmlformats.org/officeDocument/2006/relationships/image" Target="../media/image925.png"/><Relationship Id="rId632" Type="http://schemas.openxmlformats.org/officeDocument/2006/relationships/customXml" Target="../ink/ink1046.xml"/><Relationship Id="rId1055" Type="http://schemas.openxmlformats.org/officeDocument/2006/relationships/customXml" Target="../ink/ink1259.xml"/><Relationship Id="rId1262" Type="http://schemas.openxmlformats.org/officeDocument/2006/relationships/image" Target="../media/image1341.png"/><Relationship Id="rId271" Type="http://schemas.openxmlformats.org/officeDocument/2006/relationships/image" Target="../media/image848.png"/><Relationship Id="rId937" Type="http://schemas.openxmlformats.org/officeDocument/2006/relationships/customXml" Target="../ink/ink1199.xml"/><Relationship Id="rId1122" Type="http://schemas.openxmlformats.org/officeDocument/2006/relationships/image" Target="../media/image1271.png"/><Relationship Id="rId66" Type="http://schemas.openxmlformats.org/officeDocument/2006/relationships/customXml" Target="../ink/ink763.xml"/><Relationship Id="rId131" Type="http://schemas.openxmlformats.org/officeDocument/2006/relationships/image" Target="../media/image778.png"/><Relationship Id="rId369" Type="http://schemas.openxmlformats.org/officeDocument/2006/relationships/image" Target="../media/image897.png"/><Relationship Id="rId576" Type="http://schemas.openxmlformats.org/officeDocument/2006/relationships/customXml" Target="../ink/ink1018.xml"/><Relationship Id="rId783" Type="http://schemas.openxmlformats.org/officeDocument/2006/relationships/image" Target="../media/image1104.png"/><Relationship Id="rId990" Type="http://schemas.openxmlformats.org/officeDocument/2006/relationships/customXml" Target="../ink/ink1226.xml"/><Relationship Id="rId229" Type="http://schemas.openxmlformats.org/officeDocument/2006/relationships/image" Target="../media/image827.png"/><Relationship Id="rId436" Type="http://schemas.openxmlformats.org/officeDocument/2006/relationships/customXml" Target="../ink/ink948.xml"/><Relationship Id="rId643" Type="http://schemas.openxmlformats.org/officeDocument/2006/relationships/image" Target="../media/image1034.png"/><Relationship Id="rId1066" Type="http://schemas.openxmlformats.org/officeDocument/2006/relationships/image" Target="../media/image1244.png"/><Relationship Id="rId1273" Type="http://schemas.openxmlformats.org/officeDocument/2006/relationships/customXml" Target="../ink/ink1369.xml"/><Relationship Id="rId850" Type="http://schemas.openxmlformats.org/officeDocument/2006/relationships/customXml" Target="../ink/ink1155.xml"/><Relationship Id="rId948" Type="http://schemas.openxmlformats.org/officeDocument/2006/relationships/image" Target="../media/image1186.png"/><Relationship Id="rId1133" Type="http://schemas.openxmlformats.org/officeDocument/2006/relationships/customXml" Target="../ink/ink1299.xml"/><Relationship Id="rId77" Type="http://schemas.openxmlformats.org/officeDocument/2006/relationships/image" Target="../media/image751.png"/><Relationship Id="rId282" Type="http://schemas.openxmlformats.org/officeDocument/2006/relationships/customXml" Target="../ink/ink871.xml"/><Relationship Id="rId503" Type="http://schemas.openxmlformats.org/officeDocument/2006/relationships/image" Target="../media/image964.png"/><Relationship Id="rId587" Type="http://schemas.openxmlformats.org/officeDocument/2006/relationships/image" Target="../media/image1006.png"/><Relationship Id="rId710" Type="http://schemas.openxmlformats.org/officeDocument/2006/relationships/customXml" Target="../ink/ink1085.xml"/><Relationship Id="rId808" Type="http://schemas.openxmlformats.org/officeDocument/2006/relationships/customXml" Target="../ink/ink1134.xml"/><Relationship Id="rId8" Type="http://schemas.openxmlformats.org/officeDocument/2006/relationships/customXml" Target="../ink/ink734.xml"/><Relationship Id="rId142" Type="http://schemas.openxmlformats.org/officeDocument/2006/relationships/customXml" Target="../ink/ink801.xml"/><Relationship Id="rId447" Type="http://schemas.openxmlformats.org/officeDocument/2006/relationships/image" Target="../media/image936.png"/><Relationship Id="rId794" Type="http://schemas.openxmlformats.org/officeDocument/2006/relationships/customXml" Target="../ink/ink1127.xml"/><Relationship Id="rId1077" Type="http://schemas.openxmlformats.org/officeDocument/2006/relationships/image" Target="../media/image1249.png"/><Relationship Id="rId1200" Type="http://schemas.openxmlformats.org/officeDocument/2006/relationships/image" Target="../media/image1310.png"/><Relationship Id="rId654" Type="http://schemas.openxmlformats.org/officeDocument/2006/relationships/customXml" Target="../ink/ink1057.xml"/><Relationship Id="rId861" Type="http://schemas.openxmlformats.org/officeDocument/2006/relationships/image" Target="../media/image1143.png"/><Relationship Id="rId959" Type="http://schemas.openxmlformats.org/officeDocument/2006/relationships/image" Target="../media/image1191.png"/><Relationship Id="rId1284" Type="http://schemas.openxmlformats.org/officeDocument/2006/relationships/image" Target="../media/image1352.png"/><Relationship Id="rId293" Type="http://schemas.openxmlformats.org/officeDocument/2006/relationships/image" Target="../media/image859.png"/><Relationship Id="rId307" Type="http://schemas.openxmlformats.org/officeDocument/2006/relationships/image" Target="../media/image866.png"/><Relationship Id="rId514" Type="http://schemas.openxmlformats.org/officeDocument/2006/relationships/customXml" Target="../ink/ink987.xml"/><Relationship Id="rId721" Type="http://schemas.openxmlformats.org/officeDocument/2006/relationships/image" Target="../media/image1073.png"/><Relationship Id="rId1144" Type="http://schemas.openxmlformats.org/officeDocument/2006/relationships/image" Target="../media/image1282.png"/><Relationship Id="rId88" Type="http://schemas.openxmlformats.org/officeDocument/2006/relationships/customXml" Target="../ink/ink774.xml"/><Relationship Id="rId153" Type="http://schemas.openxmlformats.org/officeDocument/2006/relationships/image" Target="../media/image789.png"/><Relationship Id="rId360" Type="http://schemas.openxmlformats.org/officeDocument/2006/relationships/customXml" Target="../ink/ink910.xml"/><Relationship Id="rId598" Type="http://schemas.openxmlformats.org/officeDocument/2006/relationships/customXml" Target="../ink/ink1029.xml"/><Relationship Id="rId819" Type="http://schemas.openxmlformats.org/officeDocument/2006/relationships/image" Target="../media/image1122.png"/><Relationship Id="rId1004" Type="http://schemas.openxmlformats.org/officeDocument/2006/relationships/customXml" Target="../ink/ink1233.xml"/><Relationship Id="rId1211" Type="http://schemas.openxmlformats.org/officeDocument/2006/relationships/customXml" Target="../ink/ink1338.xml"/><Relationship Id="rId220" Type="http://schemas.openxmlformats.org/officeDocument/2006/relationships/customXml" Target="../ink/ink840.xml"/><Relationship Id="rId458" Type="http://schemas.openxmlformats.org/officeDocument/2006/relationships/customXml" Target="../ink/ink959.xml"/><Relationship Id="rId665" Type="http://schemas.openxmlformats.org/officeDocument/2006/relationships/image" Target="../media/image1045.png"/><Relationship Id="rId872" Type="http://schemas.openxmlformats.org/officeDocument/2006/relationships/customXml" Target="../ink/ink1166.xml"/><Relationship Id="rId1088" Type="http://schemas.openxmlformats.org/officeDocument/2006/relationships/customXml" Target="../ink/ink1276.xml"/><Relationship Id="rId1295" Type="http://schemas.openxmlformats.org/officeDocument/2006/relationships/customXml" Target="../ink/ink1380.xml"/><Relationship Id="rId1309" Type="http://schemas.openxmlformats.org/officeDocument/2006/relationships/customXml" Target="../ink/ink1387.xml"/><Relationship Id="rId15" Type="http://schemas.openxmlformats.org/officeDocument/2006/relationships/image" Target="../media/image720.png"/><Relationship Id="rId318" Type="http://schemas.openxmlformats.org/officeDocument/2006/relationships/customXml" Target="../ink/ink889.xml"/><Relationship Id="rId525" Type="http://schemas.openxmlformats.org/officeDocument/2006/relationships/image" Target="../media/image975.png"/><Relationship Id="rId732" Type="http://schemas.openxmlformats.org/officeDocument/2006/relationships/customXml" Target="../ink/ink1096.xml"/><Relationship Id="rId1155" Type="http://schemas.openxmlformats.org/officeDocument/2006/relationships/customXml" Target="../ink/ink1310.xml"/><Relationship Id="rId99" Type="http://schemas.openxmlformats.org/officeDocument/2006/relationships/image" Target="../media/image762.png"/><Relationship Id="rId164" Type="http://schemas.openxmlformats.org/officeDocument/2006/relationships/customXml" Target="../ink/ink812.xml"/><Relationship Id="rId371" Type="http://schemas.openxmlformats.org/officeDocument/2006/relationships/image" Target="../media/image898.png"/><Relationship Id="rId1015" Type="http://schemas.openxmlformats.org/officeDocument/2006/relationships/image" Target="../media/image1219.png"/><Relationship Id="rId1222" Type="http://schemas.openxmlformats.org/officeDocument/2006/relationships/image" Target="../media/image13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0.png"/><Relationship Id="rId2" Type="http://schemas.openxmlformats.org/officeDocument/2006/relationships/customXml" Target="../ink/ink140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0.png"/><Relationship Id="rId2" Type="http://schemas.openxmlformats.org/officeDocument/2006/relationships/customXml" Target="../ink/ink140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0.png"/><Relationship Id="rId2" Type="http://schemas.openxmlformats.org/officeDocument/2006/relationships/customXml" Target="../ink/ink140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0.png"/><Relationship Id="rId2" Type="http://schemas.openxmlformats.org/officeDocument/2006/relationships/customXml" Target="../ink/ink140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0.png"/><Relationship Id="rId2" Type="http://schemas.openxmlformats.org/officeDocument/2006/relationships/customXml" Target="../ink/ink140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40.png"/><Relationship Id="rId2" Type="http://schemas.openxmlformats.org/officeDocument/2006/relationships/customXml" Target="../ink/ink140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0.png"/><Relationship Id="rId2" Type="http://schemas.openxmlformats.org/officeDocument/2006/relationships/customXml" Target="../ink/ink140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0.png"/><Relationship Id="rId2" Type="http://schemas.openxmlformats.org/officeDocument/2006/relationships/customXml" Target="../ink/ink140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00.png"/><Relationship Id="rId4" Type="http://schemas.openxmlformats.org/officeDocument/2006/relationships/customXml" Target="../ink/ink140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0.png"/><Relationship Id="rId2" Type="http://schemas.openxmlformats.org/officeDocument/2006/relationships/customXml" Target="../ink/ink14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0.png"/><Relationship Id="rId2" Type="http://schemas.openxmlformats.org/officeDocument/2006/relationships/customXml" Target="../ink/ink141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0.png"/><Relationship Id="rId2" Type="http://schemas.openxmlformats.org/officeDocument/2006/relationships/customXml" Target="../ink/ink14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00.png"/><Relationship Id="rId4" Type="http://schemas.openxmlformats.org/officeDocument/2006/relationships/customXml" Target="../ink/ink14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0.png"/><Relationship Id="rId2" Type="http://schemas.openxmlformats.org/officeDocument/2006/relationships/customXml" Target="../ink/ink14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votalweather.com/model.php?m=gfs&amp;p=700hvv&amp;rh=2021040612&amp;fh=0&amp;r=us_sw&amp;dpdt=&amp;mc=&amp;pwplus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customXml" Target="../ink/ink141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customXml" Target="../ink/ink141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0.png"/><Relationship Id="rId2" Type="http://schemas.openxmlformats.org/officeDocument/2006/relationships/customXml" Target="../ink/ink141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0.png"/><Relationship Id="rId2" Type="http://schemas.openxmlformats.org/officeDocument/2006/relationships/customXml" Target="../ink/ink141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280A-EE6F-0789-EB6B-6BECECB6E17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5083"/>
            <a:ext cx="12192000" cy="9951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Chapter 4: Applications of the Equations of Motion.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BB4D08B-ABE0-6758-86B7-80CD8FC50B68}"/>
                  </a:ext>
                </a:extLst>
              </p14:cNvPr>
              <p14:cNvContentPartPr/>
              <p14:nvPr/>
            </p14:nvContentPartPr>
            <p14:xfrm>
              <a:off x="1002506" y="1747598"/>
              <a:ext cx="10186988" cy="287972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BB4D08B-ABE0-6758-86B7-80CD8FC50B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506" y="1738599"/>
                <a:ext cx="10204627" cy="28973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66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CB0300-835C-64A7-2C00-AD0D414E6079}"/>
                  </a:ext>
                </a:extLst>
              </p14:cNvPr>
              <p14:cNvContentPartPr/>
              <p14:nvPr/>
            </p14:nvContentPartPr>
            <p14:xfrm>
              <a:off x="174171" y="174171"/>
              <a:ext cx="11928976" cy="646343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CB0300-835C-64A7-2C00-AD0D414E60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171" y="165171"/>
                <a:ext cx="11946616" cy="648107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DA465A5-4617-757E-4A7A-D7453F00CB4C}"/>
              </a:ext>
            </a:extLst>
          </p:cNvPr>
          <p:cNvSpPr txBox="1"/>
          <p:nvPr/>
        </p:nvSpPr>
        <p:spPr>
          <a:xfrm>
            <a:off x="9879496" y="1838739"/>
            <a:ext cx="1520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dT/</a:t>
            </a:r>
            <a:r>
              <a:rPr lang="en-US" dirty="0" err="1"/>
              <a:t>dP</a:t>
            </a:r>
            <a:r>
              <a:rPr lang="en-US" dirty="0"/>
              <a:t> &lt; 0 most of the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1EAC7D-490E-FCFB-41F5-45AB9C861413}"/>
                  </a:ext>
                </a:extLst>
              </p:cNvPr>
              <p:cNvSpPr txBox="1"/>
              <p:nvPr/>
            </p:nvSpPr>
            <p:spPr>
              <a:xfrm>
                <a:off x="398954" y="3982720"/>
                <a:ext cx="3078480" cy="20412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Using the hydrostatic Eq. on the second term downstairs gives in terms of the dry adiabatic and environmental lapse rates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𝜛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≅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𝑽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Γ</m:t>
                          </m:r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1EAC7D-490E-FCFB-41F5-45AB9C861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54" y="3982720"/>
                <a:ext cx="3078480" cy="2041200"/>
              </a:xfrm>
              <a:prstGeom prst="rect">
                <a:avLst/>
              </a:prstGeom>
              <a:blipFill>
                <a:blip r:embed="rId4"/>
                <a:stretch>
                  <a:fillRect l="-1584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08E79A-7BFB-C6FF-3ADB-60253FF6DD5B}"/>
                  </a:ext>
                </a:extLst>
              </p14:cNvPr>
              <p14:cNvContentPartPr/>
              <p14:nvPr/>
            </p14:nvContentPartPr>
            <p14:xfrm>
              <a:off x="2712360" y="2049720"/>
              <a:ext cx="5222880" cy="183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08E79A-7BFB-C6FF-3ADB-60253FF6DD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4720" y="2032080"/>
                <a:ext cx="5258520" cy="18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59DD43C-24C0-4891-4AE1-AA65D18CB927}"/>
                  </a:ext>
                </a:extLst>
              </p14:cNvPr>
              <p14:cNvContentPartPr/>
              <p14:nvPr/>
            </p14:nvContentPartPr>
            <p14:xfrm>
              <a:off x="7853520" y="1990320"/>
              <a:ext cx="145080" cy="18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59DD43C-24C0-4891-4AE1-AA65D18CB9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5520" y="1972680"/>
                <a:ext cx="180720" cy="2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42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7592EA-103F-F964-7933-5179283A7678}"/>
              </a:ext>
            </a:extLst>
          </p:cNvPr>
          <p:cNvGrpSpPr/>
          <p:nvPr/>
        </p:nvGrpSpPr>
        <p:grpSpPr>
          <a:xfrm>
            <a:off x="297012" y="0"/>
            <a:ext cx="7758418" cy="4830054"/>
            <a:chOff x="297011" y="119317"/>
            <a:chExt cx="8954939" cy="57422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DF52D6-4B5A-1B20-2B0A-F6386BB3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011" y="119317"/>
              <a:ext cx="7177846" cy="574227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79942C-BEDF-25C1-0A98-6A2E1CB52D5B}"/>
                    </a:ext>
                  </a:extLst>
                </p14:cNvPr>
                <p14:cNvContentPartPr/>
                <p14:nvPr/>
              </p14:nvContentPartPr>
              <p14:xfrm>
                <a:off x="6096000" y="3977595"/>
                <a:ext cx="3155950" cy="1254125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79942C-BEDF-25C1-0A98-6A2E1CB52D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5610" y="3966894"/>
                  <a:ext cx="3176314" cy="127509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6EC984-6466-F59F-2C03-CFFC38FA0B62}"/>
                  </a:ext>
                </a:extLst>
              </p14:cNvPr>
              <p14:cNvContentPartPr/>
              <p14:nvPr/>
            </p14:nvContentPartPr>
            <p14:xfrm>
              <a:off x="6287314" y="1683657"/>
              <a:ext cx="5779371" cy="5058908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6EC984-6466-F59F-2C03-CFFC38FA0B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8315" y="1674658"/>
                <a:ext cx="5797010" cy="5076546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DA1B70E4-AFFD-6128-908F-D023CD7F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937" y="272891"/>
            <a:ext cx="2672806" cy="629920"/>
          </a:xfrm>
        </p:spPr>
        <p:txBody>
          <a:bodyPr>
            <a:normAutofit/>
          </a:bodyPr>
          <a:lstStyle/>
          <a:p>
            <a:r>
              <a:rPr lang="en-US" sz="2800" dirty="0"/>
              <a:t>Thermal Wind </a:t>
            </a:r>
            <a:r>
              <a:rPr lang="en-US" sz="2800" baseline="0" dirty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48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11E1-899A-2A33-2B53-6FD9C4CA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264229" cy="551543"/>
          </a:xfrm>
        </p:spPr>
        <p:txBody>
          <a:bodyPr>
            <a:normAutofit/>
          </a:bodyPr>
          <a:lstStyle/>
          <a:p>
            <a:r>
              <a:rPr lang="en-US" sz="2400" dirty="0"/>
              <a:t>Thermal Wind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8BE204-2342-A1BD-636B-012CFDD415AD}"/>
                  </a:ext>
                </a:extLst>
              </p14:cNvPr>
              <p14:cNvContentPartPr/>
              <p14:nvPr/>
            </p14:nvContentPartPr>
            <p14:xfrm>
              <a:off x="468313" y="523875"/>
              <a:ext cx="11256962" cy="581025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8BE204-2342-A1BD-636B-012CFDD415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313" y="514875"/>
                <a:ext cx="11274601" cy="582789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D2003A8-8BAE-EA9F-09A6-416C0215F42D}"/>
              </a:ext>
            </a:extLst>
          </p:cNvPr>
          <p:cNvSpPr txBox="1"/>
          <p:nvPr/>
        </p:nvSpPr>
        <p:spPr>
          <a:xfrm>
            <a:off x="5198042" y="1779105"/>
            <a:ext cx="17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</a:t>
            </a:r>
          </a:p>
        </p:txBody>
      </p:sp>
    </p:spTree>
    <p:extLst>
      <p:ext uri="{BB962C8B-B14F-4D97-AF65-F5344CB8AC3E}">
        <p14:creationId xmlns:p14="http://schemas.microsoft.com/office/powerpoint/2010/main" val="397425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5ABCB8-6168-28D0-2013-FB17EEA03884}"/>
                  </a:ext>
                </a:extLst>
              </p14:cNvPr>
              <p14:cNvContentPartPr/>
              <p14:nvPr/>
            </p14:nvContentPartPr>
            <p14:xfrm>
              <a:off x="263252" y="1156835"/>
              <a:ext cx="11665496" cy="495218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5ABCB8-6168-28D0-2013-FB17EEA038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52" y="1147834"/>
                <a:ext cx="11683136" cy="496982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055610-AA7F-5E9C-85F3-D492F40D7E18}"/>
              </a:ext>
            </a:extLst>
          </p:cNvPr>
          <p:cNvSpPr txBox="1"/>
          <p:nvPr/>
        </p:nvSpPr>
        <p:spPr>
          <a:xfrm>
            <a:off x="6357258" y="430326"/>
            <a:ext cx="557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Derivation of the discrete form on this and next page.</a:t>
            </a:r>
          </a:p>
        </p:txBody>
      </p:sp>
    </p:spTree>
    <p:extLst>
      <p:ext uri="{BB962C8B-B14F-4D97-AF65-F5344CB8AC3E}">
        <p14:creationId xmlns:p14="http://schemas.microsoft.com/office/powerpoint/2010/main" val="242723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EFE1F3-5670-253D-7B37-FF9D22DF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0" y="1086203"/>
            <a:ext cx="1390844" cy="7811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CC7039-39F3-063D-CC8C-697F82CA11EA}"/>
                  </a:ext>
                </a:extLst>
              </p14:cNvPr>
              <p14:cNvContentPartPr/>
              <p14:nvPr/>
            </p14:nvContentPartPr>
            <p14:xfrm>
              <a:off x="207301" y="716871"/>
              <a:ext cx="11777398" cy="590164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CC7039-39F3-063D-CC8C-697F82CA11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300" y="707871"/>
                <a:ext cx="11795039" cy="591928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23FA479-2801-A848-D1FC-2B15C4F0539B}"/>
              </a:ext>
            </a:extLst>
          </p:cNvPr>
          <p:cNvSpPr txBox="1"/>
          <p:nvPr/>
        </p:nvSpPr>
        <p:spPr>
          <a:xfrm>
            <a:off x="9762071" y="741015"/>
            <a:ext cx="1183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Compare:</a:t>
            </a:r>
          </a:p>
        </p:txBody>
      </p:sp>
    </p:spTree>
    <p:extLst>
      <p:ext uri="{BB962C8B-B14F-4D97-AF65-F5344CB8AC3E}">
        <p14:creationId xmlns:p14="http://schemas.microsoft.com/office/powerpoint/2010/main" val="185700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7D3FD0-3D04-0FB9-8373-6A43812F54FE}"/>
              </a:ext>
            </a:extLst>
          </p:cNvPr>
          <p:cNvGrpSpPr/>
          <p:nvPr/>
        </p:nvGrpSpPr>
        <p:grpSpPr>
          <a:xfrm>
            <a:off x="148884" y="664711"/>
            <a:ext cx="11894231" cy="5868964"/>
            <a:chOff x="148884" y="664711"/>
            <a:chExt cx="11894231" cy="58689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024E3F1-9D59-72C3-880D-EECB55A9F3AA}"/>
                    </a:ext>
                  </a:extLst>
                </p14:cNvPr>
                <p14:cNvContentPartPr/>
                <p14:nvPr/>
              </p14:nvContentPartPr>
              <p14:xfrm>
                <a:off x="148884" y="664711"/>
                <a:ext cx="11894231" cy="5868964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024E3F1-9D59-72C3-880D-EECB55A9F3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9883" y="655711"/>
                  <a:ext cx="11911872" cy="588660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B5C3AE-8989-57A7-C9E5-BCBE6B83F988}"/>
                </a:ext>
              </a:extLst>
            </p:cNvPr>
            <p:cNvSpPr txBox="1"/>
            <p:nvPr/>
          </p:nvSpPr>
          <p:spPr>
            <a:xfrm>
              <a:off x="8803037" y="5406282"/>
              <a:ext cx="557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23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166CB1-BE3F-928B-A3C4-D5AE17B482EC}"/>
                  </a:ext>
                </a:extLst>
              </p14:cNvPr>
              <p14:cNvContentPartPr/>
              <p14:nvPr/>
            </p14:nvContentPartPr>
            <p14:xfrm>
              <a:off x="568325" y="-142875"/>
              <a:ext cx="10723789" cy="6928507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166CB1-BE3F-928B-A3C4-D5AE17B482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326" y="-151874"/>
                <a:ext cx="10741428" cy="6946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64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32C3-7036-A14D-B83F-2B87B0D7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2" y="0"/>
            <a:ext cx="5402943" cy="624114"/>
          </a:xfrm>
        </p:spPr>
        <p:txBody>
          <a:bodyPr>
            <a:normAutofit/>
          </a:bodyPr>
          <a:lstStyle/>
          <a:p>
            <a:r>
              <a:rPr lang="en-US" sz="2800" dirty="0"/>
              <a:t>Thermal Wind 3 example sounding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FBF26-8AAB-3DF3-4F18-1E54E73F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5" y="1248227"/>
            <a:ext cx="5936990" cy="47039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FBA3DE-B20E-F592-EB05-F2D5C51FAB56}"/>
                  </a:ext>
                </a:extLst>
              </p14:cNvPr>
              <p14:cNvContentPartPr/>
              <p14:nvPr/>
            </p14:nvContentPartPr>
            <p14:xfrm>
              <a:off x="6486720" y="3077028"/>
              <a:ext cx="5473700" cy="366077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FBA3DE-B20E-F592-EB05-F2D5C51FAB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7719" y="3068030"/>
                <a:ext cx="5491342" cy="367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20F908-DB26-7373-B9B5-B7C1E1082446}"/>
                  </a:ext>
                </a:extLst>
              </p14:cNvPr>
              <p14:cNvContentPartPr/>
              <p14:nvPr/>
            </p14:nvContentPartPr>
            <p14:xfrm>
              <a:off x="8266566" y="1908403"/>
              <a:ext cx="1203325" cy="103822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20F908-DB26-7373-B9B5-B7C1E10824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7567" y="1899400"/>
                <a:ext cx="1220963" cy="10558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14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289BD2-BB86-5B18-1CF8-CCF92BE3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5802"/>
          </a:xfrm>
        </p:spPr>
        <p:txBody>
          <a:bodyPr>
            <a:normAutofit/>
          </a:bodyPr>
          <a:lstStyle/>
          <a:p>
            <a:r>
              <a:rPr lang="en-US" sz="1800" dirty="0"/>
              <a:t>How to get U and V from wind barbs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67D7C0-0908-ED51-5C80-438CF4371C0B}"/>
                  </a:ext>
                </a:extLst>
              </p14:cNvPr>
              <p14:cNvContentPartPr/>
              <p14:nvPr/>
            </p14:nvContentPartPr>
            <p14:xfrm>
              <a:off x="1449614" y="1042589"/>
              <a:ext cx="9292771" cy="5619467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67D7C0-0908-ED51-5C80-438CF4371C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614" y="1033587"/>
                <a:ext cx="9310411" cy="5637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56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2272-CBA9-0E48-8019-DEF46FC2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59543"/>
          </a:xfrm>
        </p:spPr>
        <p:txBody>
          <a:bodyPr/>
          <a:lstStyle/>
          <a:p>
            <a:r>
              <a:rPr lang="en-US" dirty="0"/>
              <a:t>Thermal Wind Summary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D03C0D-D7BA-4BFE-FF2C-C97045A025CC}"/>
                  </a:ext>
                </a:extLst>
              </p14:cNvPr>
              <p14:cNvContentPartPr/>
              <p14:nvPr/>
            </p14:nvContentPartPr>
            <p14:xfrm>
              <a:off x="1336415" y="1204686"/>
              <a:ext cx="8698937" cy="528818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D03C0D-D7BA-4BFE-FF2C-C97045A025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7416" y="1195686"/>
                <a:ext cx="8716575" cy="53058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75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280A-EE6F-0789-EB6B-6BECECB6E17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5083"/>
            <a:ext cx="12192000" cy="72541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Pressure as a vertical coordinate: Note the density simplification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FE0241-31EF-AEE6-62AC-9B36E146B8B4}"/>
                  </a:ext>
                </a:extLst>
              </p14:cNvPr>
              <p14:cNvContentPartPr/>
              <p14:nvPr/>
            </p14:nvContentPartPr>
            <p14:xfrm>
              <a:off x="1508424" y="750498"/>
              <a:ext cx="8864600" cy="38830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FE0241-31EF-AEE6-62AC-9B36E146B8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423" y="741495"/>
                <a:ext cx="8882243" cy="390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2841D4-4D88-07D9-D5F1-84725CBBDB06}"/>
                  </a:ext>
                </a:extLst>
              </p14:cNvPr>
              <p14:cNvContentPartPr/>
              <p14:nvPr/>
            </p14:nvContentPartPr>
            <p14:xfrm>
              <a:off x="2399461" y="4998193"/>
              <a:ext cx="7532688" cy="17399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2841D4-4D88-07D9-D5F1-84725CBBDB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61" y="4989189"/>
                <a:ext cx="7550328" cy="17575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67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35BF-3981-863E-2F65-AE494784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wind Jet Stream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8D5804-610B-0711-6D09-24F9060C06F0}"/>
                  </a:ext>
                </a:extLst>
              </p14:cNvPr>
              <p14:cNvContentPartPr/>
              <p14:nvPr/>
            </p14:nvContentPartPr>
            <p14:xfrm>
              <a:off x="328613" y="1498600"/>
              <a:ext cx="11536362" cy="385921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8D5804-610B-0711-6D09-24F9060C06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12" y="1489601"/>
                <a:ext cx="11554003" cy="38768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986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BCFE-C16E-EA6B-B12D-C1102499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0"/>
            <a:ext cx="10515600" cy="592818"/>
          </a:xfrm>
        </p:spPr>
        <p:txBody>
          <a:bodyPr>
            <a:normAutofit/>
          </a:bodyPr>
          <a:lstStyle/>
          <a:p>
            <a:r>
              <a:rPr lang="en-US" sz="3200" b="1" dirty="0"/>
              <a:t>Gradient Wind Part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186198-7D50-2DE1-A983-9A1355A6D293}"/>
                  </a:ext>
                </a:extLst>
              </p14:cNvPr>
              <p14:cNvContentPartPr/>
              <p14:nvPr/>
            </p14:nvContentPartPr>
            <p14:xfrm>
              <a:off x="92531" y="1494971"/>
              <a:ext cx="11954326" cy="4659087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186198-7D50-2DE1-A983-9A1355A6D2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30" y="1485971"/>
                <a:ext cx="11971968" cy="46767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142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4146F7-DF9F-23C7-5CA9-11930E1EEE2A}"/>
                  </a:ext>
                </a:extLst>
              </p14:cNvPr>
              <p14:cNvContentPartPr/>
              <p14:nvPr/>
            </p14:nvContentPartPr>
            <p14:xfrm>
              <a:off x="150262" y="696685"/>
              <a:ext cx="11891476" cy="600891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4146F7-DF9F-23C7-5CA9-11930E1EEE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262" y="687686"/>
                <a:ext cx="11909115" cy="6026553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670E713-A036-63EF-7C8D-0FC2F7A54FE4}"/>
              </a:ext>
            </a:extLst>
          </p:cNvPr>
          <p:cNvGrpSpPr/>
          <p:nvPr/>
        </p:nvGrpSpPr>
        <p:grpSpPr>
          <a:xfrm>
            <a:off x="7880437" y="4572886"/>
            <a:ext cx="195120" cy="246600"/>
            <a:chOff x="7880437" y="4572886"/>
            <a:chExt cx="1951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D4BBA7-BC04-6259-91C8-2278E6A7CF6B}"/>
                    </a:ext>
                  </a:extLst>
                </p14:cNvPr>
                <p14:cNvContentPartPr/>
                <p14:nvPr/>
              </p14:nvContentPartPr>
              <p14:xfrm>
                <a:off x="7880437" y="4625806"/>
                <a:ext cx="147960" cy="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D4BBA7-BC04-6259-91C8-2278E6A7CF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71797" y="4617166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E0F9719-E255-A0DC-2FCF-BFC7C6FE84BE}"/>
                    </a:ext>
                  </a:extLst>
                </p14:cNvPr>
                <p14:cNvContentPartPr/>
                <p14:nvPr/>
              </p14:nvContentPartPr>
              <p14:xfrm>
                <a:off x="7896637" y="4706806"/>
                <a:ext cx="77040" cy="8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E0F9719-E255-A0DC-2FCF-BFC7C6FE84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87637" y="4698166"/>
                  <a:ext cx="94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5B54DD-C98E-A47B-5142-D60B275FEEC6}"/>
                    </a:ext>
                  </a:extLst>
                </p14:cNvPr>
                <p14:cNvContentPartPr/>
                <p14:nvPr/>
              </p14:nvContentPartPr>
              <p14:xfrm>
                <a:off x="7990237" y="4572886"/>
                <a:ext cx="85320" cy="24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5B54DD-C98E-A47B-5142-D60B275FEE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81237" y="4564246"/>
                  <a:ext cx="10296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D0ED15-8D30-76CD-C3FA-09B5517DD4CD}"/>
                  </a:ext>
                </a:extLst>
              </p14:cNvPr>
              <p14:cNvContentPartPr/>
              <p14:nvPr/>
            </p14:nvContentPartPr>
            <p14:xfrm>
              <a:off x="8247277" y="4590886"/>
              <a:ext cx="195120" cy="12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D0ED15-8D30-76CD-C3FA-09B5517DD4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38637" y="4582246"/>
                <a:ext cx="21276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DD53608-EDAE-4B9D-279F-6123E45CE39F}"/>
              </a:ext>
            </a:extLst>
          </p:cNvPr>
          <p:cNvGrpSpPr/>
          <p:nvPr/>
        </p:nvGrpSpPr>
        <p:grpSpPr>
          <a:xfrm>
            <a:off x="8665957" y="4501606"/>
            <a:ext cx="289800" cy="233640"/>
            <a:chOff x="8665957" y="4501606"/>
            <a:chExt cx="2898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0BFD88-B3EC-13B6-71E2-BA23AF1B203A}"/>
                    </a:ext>
                  </a:extLst>
                </p14:cNvPr>
                <p14:cNvContentPartPr/>
                <p14:nvPr/>
              </p14:nvContentPartPr>
              <p14:xfrm>
                <a:off x="8694757" y="4501606"/>
                <a:ext cx="86760" cy="233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0BFD88-B3EC-13B6-71E2-BA23AF1B203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85757" y="4492966"/>
                  <a:ext cx="104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2133B35-A99A-7657-E7E5-507C2CC24519}"/>
                    </a:ext>
                  </a:extLst>
                </p14:cNvPr>
                <p14:cNvContentPartPr/>
                <p14:nvPr/>
              </p14:nvContentPartPr>
              <p14:xfrm>
                <a:off x="8665957" y="4636606"/>
                <a:ext cx="85320" cy="12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2133B35-A99A-7657-E7E5-507C2CC245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56957" y="4627966"/>
                  <a:ext cx="10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E88CE4-208A-18DB-665F-1F430E1655B3}"/>
                    </a:ext>
                  </a:extLst>
                </p14:cNvPr>
                <p14:cNvContentPartPr/>
                <p14:nvPr/>
              </p14:nvContentPartPr>
              <p14:xfrm>
                <a:off x="8771077" y="4648486"/>
                <a:ext cx="64440" cy="7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E88CE4-208A-18DB-665F-1F430E1655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62437" y="4639486"/>
                  <a:ext cx="82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9F6C88-1D0C-3814-D6ED-1C1E45013F5A}"/>
                    </a:ext>
                  </a:extLst>
                </p14:cNvPr>
                <p14:cNvContentPartPr/>
                <p14:nvPr/>
              </p14:nvContentPartPr>
              <p14:xfrm>
                <a:off x="8883037" y="4629766"/>
                <a:ext cx="72720" cy="6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9F6C88-1D0C-3814-D6ED-1C1E45013F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74397" y="4620766"/>
                  <a:ext cx="903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7E8DDF-FE2D-B1BF-A27D-B591A11B7585}"/>
              </a:ext>
            </a:extLst>
          </p:cNvPr>
          <p:cNvGrpSpPr/>
          <p:nvPr/>
        </p:nvGrpSpPr>
        <p:grpSpPr>
          <a:xfrm>
            <a:off x="9168157" y="4519246"/>
            <a:ext cx="721440" cy="312120"/>
            <a:chOff x="9168157" y="4519246"/>
            <a:chExt cx="7214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49F667-498C-B442-9894-072B0E03EF92}"/>
                    </a:ext>
                  </a:extLst>
                </p14:cNvPr>
                <p14:cNvContentPartPr/>
                <p14:nvPr/>
              </p14:nvContentPartPr>
              <p14:xfrm>
                <a:off x="9168157" y="4544446"/>
                <a:ext cx="70920" cy="160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49F667-498C-B442-9894-072B0E03EF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59517" y="4535806"/>
                  <a:ext cx="88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B44173-B8A5-8308-F552-588D570CE0AE}"/>
                    </a:ext>
                  </a:extLst>
                </p14:cNvPr>
                <p14:cNvContentPartPr/>
                <p14:nvPr/>
              </p14:nvContentPartPr>
              <p14:xfrm>
                <a:off x="9299917" y="4519246"/>
                <a:ext cx="27360" cy="17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B44173-B8A5-8308-F552-588D570CE0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91277" y="4510606"/>
                  <a:ext cx="45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A8B489-F8E9-7002-DEE1-19C5ED30B628}"/>
                    </a:ext>
                  </a:extLst>
                </p14:cNvPr>
                <p14:cNvContentPartPr/>
                <p14:nvPr/>
              </p14:nvContentPartPr>
              <p14:xfrm>
                <a:off x="9269317" y="4606726"/>
                <a:ext cx="8892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A8B489-F8E9-7002-DEE1-19C5ED30B6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60677" y="4597726"/>
                  <a:ext cx="10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5AA86A-3866-6FD3-5AF3-424F60AE0B56}"/>
                    </a:ext>
                  </a:extLst>
                </p14:cNvPr>
                <p14:cNvContentPartPr/>
                <p14:nvPr/>
              </p14:nvContentPartPr>
              <p14:xfrm>
                <a:off x="9390997" y="4608526"/>
                <a:ext cx="55080" cy="83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5AA86A-3866-6FD3-5AF3-424F60AE0B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81997" y="4599526"/>
                  <a:ext cx="72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28961C-32FA-049C-090E-23496FA5738B}"/>
                    </a:ext>
                  </a:extLst>
                </p14:cNvPr>
                <p14:cNvContentPartPr/>
                <p14:nvPr/>
              </p14:nvContentPartPr>
              <p14:xfrm>
                <a:off x="9459397" y="4636606"/>
                <a:ext cx="69840" cy="7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28961C-32FA-049C-090E-23496FA573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50757" y="4627966"/>
                  <a:ext cx="87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04340B-D068-E583-C4B6-2975A976DD77}"/>
                    </a:ext>
                  </a:extLst>
                </p14:cNvPr>
                <p14:cNvContentPartPr/>
                <p14:nvPr/>
              </p14:nvContentPartPr>
              <p14:xfrm>
                <a:off x="9555877" y="4654246"/>
                <a:ext cx="9360" cy="2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04340B-D068-E583-C4B6-2975A976DD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46877" y="4645606"/>
                  <a:ext cx="27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64B360-3BB6-475C-DA52-0C4C1EEA73E0}"/>
                    </a:ext>
                  </a:extLst>
                </p14:cNvPr>
                <p14:cNvContentPartPr/>
                <p14:nvPr/>
              </p14:nvContentPartPr>
              <p14:xfrm>
                <a:off x="9557677" y="4549126"/>
                <a:ext cx="7560" cy="30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64B360-3BB6-475C-DA52-0C4C1EEA73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48677" y="4540486"/>
                  <a:ext cx="25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FDF745-C197-B501-B196-40A1B0B9D7B6}"/>
                    </a:ext>
                  </a:extLst>
                </p14:cNvPr>
                <p14:cNvContentPartPr/>
                <p14:nvPr/>
              </p14:nvContentPartPr>
              <p14:xfrm>
                <a:off x="9604477" y="4663246"/>
                <a:ext cx="72360" cy="16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FDF745-C197-B501-B196-40A1B0B9D7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95477" y="4654606"/>
                  <a:ext cx="90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5F6DD1-F955-CB8F-3074-8D625DFB087D}"/>
                    </a:ext>
                  </a:extLst>
                </p14:cNvPr>
                <p14:cNvContentPartPr/>
                <p14:nvPr/>
              </p14:nvContentPartPr>
              <p14:xfrm>
                <a:off x="9744877" y="4570726"/>
                <a:ext cx="68760" cy="165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5F6DD1-F955-CB8F-3074-8D625DFB08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36237" y="4561726"/>
                  <a:ext cx="86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9927CCD-791E-03FB-60F7-8A72A83CE2D4}"/>
                    </a:ext>
                  </a:extLst>
                </p14:cNvPr>
                <p14:cNvContentPartPr/>
                <p14:nvPr/>
              </p14:nvContentPartPr>
              <p14:xfrm>
                <a:off x="9880237" y="4573606"/>
                <a:ext cx="9000" cy="135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9927CCD-791E-03FB-60F7-8A72A83CE2D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71237" y="4564966"/>
                  <a:ext cx="26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A6B2C1-5300-9C53-C2AF-30D30FC37F13}"/>
                    </a:ext>
                  </a:extLst>
                </p14:cNvPr>
                <p14:cNvContentPartPr/>
                <p14:nvPr/>
              </p14:nvContentPartPr>
              <p14:xfrm>
                <a:off x="9860437" y="4643446"/>
                <a:ext cx="29160" cy="19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A6B2C1-5300-9C53-C2AF-30D30FC37F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51437" y="4634806"/>
                  <a:ext cx="468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8E4A9A-E2B2-4E1B-4B59-8EFF0CC1000D}"/>
              </a:ext>
            </a:extLst>
          </p:cNvPr>
          <p:cNvGrpSpPr/>
          <p:nvPr/>
        </p:nvGrpSpPr>
        <p:grpSpPr>
          <a:xfrm>
            <a:off x="10099477" y="4489366"/>
            <a:ext cx="455400" cy="254160"/>
            <a:chOff x="10099477" y="4489366"/>
            <a:chExt cx="45540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47FAD5-3AEF-EDD5-3BF6-A670AD2393D6}"/>
                    </a:ext>
                  </a:extLst>
                </p14:cNvPr>
                <p14:cNvContentPartPr/>
                <p14:nvPr/>
              </p14:nvContentPartPr>
              <p14:xfrm>
                <a:off x="10099477" y="4489366"/>
                <a:ext cx="128520" cy="254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47FAD5-3AEF-EDD5-3BF6-A670AD2393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90837" y="4480726"/>
                  <a:ext cx="146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B51F87E-F065-685F-D167-490AA149232A}"/>
                    </a:ext>
                  </a:extLst>
                </p14:cNvPr>
                <p14:cNvContentPartPr/>
                <p14:nvPr/>
              </p14:nvContentPartPr>
              <p14:xfrm>
                <a:off x="10119637" y="4642006"/>
                <a:ext cx="77400" cy="2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B51F87E-F065-685F-D167-490AA14923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10997" y="4633006"/>
                  <a:ext cx="95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8E94E89-68F9-A92F-26DF-C9971FA2F611}"/>
                    </a:ext>
                  </a:extLst>
                </p14:cNvPr>
                <p14:cNvContentPartPr/>
                <p14:nvPr/>
              </p14:nvContentPartPr>
              <p14:xfrm>
                <a:off x="10278397" y="4520686"/>
                <a:ext cx="11520" cy="16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8E94E89-68F9-A92F-26DF-C9971FA2F6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69397" y="4512046"/>
                  <a:ext cx="29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4EF30D-A44F-00A4-6B41-A11F143557B0}"/>
                    </a:ext>
                  </a:extLst>
                </p14:cNvPr>
                <p14:cNvContentPartPr/>
                <p14:nvPr/>
              </p14:nvContentPartPr>
              <p14:xfrm>
                <a:off x="10303597" y="4625806"/>
                <a:ext cx="67320" cy="72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4EF30D-A44F-00A4-6B41-A11F143557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94597" y="4617166"/>
                  <a:ext cx="84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ABA37B8-750E-486D-801F-C408132DD7D3}"/>
                    </a:ext>
                  </a:extLst>
                </p14:cNvPr>
                <p14:cNvContentPartPr/>
                <p14:nvPr/>
              </p14:nvContentPartPr>
              <p14:xfrm>
                <a:off x="10425277" y="4570366"/>
                <a:ext cx="129600" cy="114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ABA37B8-750E-486D-801F-C408132DD7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16637" y="4561366"/>
                  <a:ext cx="14724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F36818F-CE24-BDAF-2F43-AE5822725ECF}"/>
                  </a:ext>
                </a:extLst>
              </p14:cNvPr>
              <p14:cNvContentPartPr/>
              <p14:nvPr/>
            </p14:nvContentPartPr>
            <p14:xfrm>
              <a:off x="10347517" y="3882766"/>
              <a:ext cx="1046520" cy="326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F36818F-CE24-BDAF-2F43-AE5822725EC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38517" y="3873766"/>
                <a:ext cx="10641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5A7F927-1ECD-602A-42E2-27ADC9CFF187}"/>
                  </a:ext>
                </a:extLst>
              </p14:cNvPr>
              <p14:cNvContentPartPr/>
              <p14:nvPr/>
            </p14:nvContentPartPr>
            <p14:xfrm>
              <a:off x="11396557" y="4117486"/>
              <a:ext cx="590040" cy="41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5A7F927-1ECD-602A-42E2-27ADC9CFF18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387917" y="4108486"/>
                <a:ext cx="607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CC1DAF0-4B4B-CF21-B5F2-FAFFE6ACDD93}"/>
                  </a:ext>
                </a:extLst>
              </p14:cNvPr>
              <p14:cNvContentPartPr/>
              <p14:nvPr/>
            </p14:nvContentPartPr>
            <p14:xfrm>
              <a:off x="10834597" y="3914806"/>
              <a:ext cx="168120" cy="128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CC1DAF0-4B4B-CF21-B5F2-FAFFE6ACDD9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825957" y="3906166"/>
                <a:ext cx="185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198EB48-54E7-2562-855B-1A5549DCF762}"/>
                  </a:ext>
                </a:extLst>
              </p14:cNvPr>
              <p14:cNvContentPartPr/>
              <p14:nvPr/>
            </p14:nvContentPartPr>
            <p14:xfrm>
              <a:off x="11012077" y="4310086"/>
              <a:ext cx="21600" cy="24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198EB48-54E7-2562-855B-1A5549DCF76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03077" y="4301086"/>
                <a:ext cx="392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2BC067E-78B7-FBFA-498A-BAB0225DF64B}"/>
              </a:ext>
            </a:extLst>
          </p:cNvPr>
          <p:cNvGrpSpPr/>
          <p:nvPr/>
        </p:nvGrpSpPr>
        <p:grpSpPr>
          <a:xfrm>
            <a:off x="10696357" y="4236286"/>
            <a:ext cx="675720" cy="321840"/>
            <a:chOff x="10696357" y="4236286"/>
            <a:chExt cx="6757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B4CA073-E4BB-D10E-B7BE-9B7A33974BE1}"/>
                    </a:ext>
                  </a:extLst>
                </p14:cNvPr>
                <p14:cNvContentPartPr/>
                <p14:nvPr/>
              </p14:nvContentPartPr>
              <p14:xfrm>
                <a:off x="11006317" y="4424926"/>
                <a:ext cx="21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B4CA073-E4BB-D10E-B7BE-9B7A33974B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97317" y="4416286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B8A7B9-869D-686A-D5C0-3D95096E7CE7}"/>
                    </a:ext>
                  </a:extLst>
                </p14:cNvPr>
                <p14:cNvContentPartPr/>
                <p14:nvPr/>
              </p14:nvContentPartPr>
              <p14:xfrm>
                <a:off x="11009917" y="4424926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B8A7B9-869D-686A-D5C0-3D95096E7C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00917" y="44162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7F58B8B-9BAC-2559-8901-0BA8D358D6F6}"/>
                    </a:ext>
                  </a:extLst>
                </p14:cNvPr>
                <p14:cNvContentPartPr/>
                <p14:nvPr/>
              </p14:nvContentPartPr>
              <p14:xfrm>
                <a:off x="10696357" y="4236286"/>
                <a:ext cx="675720" cy="321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7F58B8B-9BAC-2559-8901-0BA8D358D6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87357" y="4227286"/>
                  <a:ext cx="69336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A5AA409-025A-1B6F-234F-D041C4207656}"/>
              </a:ext>
            </a:extLst>
          </p:cNvPr>
          <p:cNvGrpSpPr/>
          <p:nvPr/>
        </p:nvGrpSpPr>
        <p:grpSpPr>
          <a:xfrm>
            <a:off x="10380997" y="3888166"/>
            <a:ext cx="1005840" cy="442800"/>
            <a:chOff x="10380997" y="3888166"/>
            <a:chExt cx="10058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9EB405-2023-638F-AB09-6C656B9439F8}"/>
                    </a:ext>
                  </a:extLst>
                </p14:cNvPr>
                <p14:cNvContentPartPr/>
                <p14:nvPr/>
              </p14:nvContentPartPr>
              <p14:xfrm>
                <a:off x="10677277" y="3907246"/>
                <a:ext cx="709560" cy="423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9EB405-2023-638F-AB09-6C656B9439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68277" y="3898606"/>
                  <a:ext cx="727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525B7D-4081-BE51-2C6B-5B858BAB5C4E}"/>
                    </a:ext>
                  </a:extLst>
                </p14:cNvPr>
                <p14:cNvContentPartPr/>
                <p14:nvPr/>
              </p14:nvContentPartPr>
              <p14:xfrm>
                <a:off x="10500877" y="4046206"/>
                <a:ext cx="17280" cy="1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525B7D-4081-BE51-2C6B-5B858BAB5C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92237" y="4037206"/>
                  <a:ext cx="3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1E1D7B-C4F0-D988-220B-637A41FFF57E}"/>
                    </a:ext>
                  </a:extLst>
                </p14:cNvPr>
                <p14:cNvContentPartPr/>
                <p14:nvPr/>
              </p14:nvContentPartPr>
              <p14:xfrm>
                <a:off x="10380997" y="3983206"/>
                <a:ext cx="252720" cy="19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1E1D7B-C4F0-D988-220B-637A41FFF5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72357" y="3974206"/>
                  <a:ext cx="270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EFE947-E450-A0AC-B8B3-4650DC9F2679}"/>
                    </a:ext>
                  </a:extLst>
                </p14:cNvPr>
                <p14:cNvContentPartPr/>
                <p14:nvPr/>
              </p14:nvContentPartPr>
              <p14:xfrm>
                <a:off x="10382797" y="3888166"/>
                <a:ext cx="250920" cy="13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EFE947-E450-A0AC-B8B3-4650DC9F26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74157" y="3879526"/>
                  <a:ext cx="268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8E72EA2-A03D-281C-2374-35608D7D7F86}"/>
                    </a:ext>
                  </a:extLst>
                </p14:cNvPr>
                <p14:cNvContentPartPr/>
                <p14:nvPr/>
              </p14:nvContentPartPr>
              <p14:xfrm>
                <a:off x="10973917" y="4108126"/>
                <a:ext cx="79560" cy="11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8E72EA2-A03D-281C-2374-35608D7D7F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64917" y="4099486"/>
                  <a:ext cx="97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303929-3FDD-2C3D-4AE7-6B10D34AA4F6}"/>
                    </a:ext>
                  </a:extLst>
                </p14:cNvPr>
                <p14:cNvContentPartPr/>
                <p14:nvPr/>
              </p14:nvContentPartPr>
              <p14:xfrm>
                <a:off x="10497637" y="3969166"/>
                <a:ext cx="31680" cy="47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303929-3FDD-2C3D-4AE7-6B10D34AA4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88637" y="3960526"/>
                  <a:ext cx="493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29FAB3D-C8AA-0B49-F331-9D80A7BDC87A}"/>
              </a:ext>
            </a:extLst>
          </p:cNvPr>
          <p:cNvGrpSpPr/>
          <p:nvPr/>
        </p:nvGrpSpPr>
        <p:grpSpPr>
          <a:xfrm>
            <a:off x="11672677" y="3826606"/>
            <a:ext cx="281880" cy="274320"/>
            <a:chOff x="11672677" y="3826606"/>
            <a:chExt cx="2818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58A04B-CFA7-9F7C-EC6A-C3A8917D1882}"/>
                    </a:ext>
                  </a:extLst>
                </p14:cNvPr>
                <p14:cNvContentPartPr/>
                <p14:nvPr/>
              </p14:nvContentPartPr>
              <p14:xfrm>
                <a:off x="11672677" y="3828766"/>
                <a:ext cx="60120" cy="7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58A04B-CFA7-9F7C-EC6A-C3A8917D18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663677" y="3820126"/>
                  <a:ext cx="77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D4FAE3-9846-22B3-E18C-1DA56BF83A49}"/>
                    </a:ext>
                  </a:extLst>
                </p14:cNvPr>
                <p14:cNvContentPartPr/>
                <p14:nvPr/>
              </p14:nvContentPartPr>
              <p14:xfrm>
                <a:off x="11759437" y="3867286"/>
                <a:ext cx="29160" cy="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D4FAE3-9846-22B3-E18C-1DA56BF83A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50437" y="3858646"/>
                  <a:ext cx="4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CBC42C8-543B-F5B4-72FE-A7B53BB4A046}"/>
                    </a:ext>
                  </a:extLst>
                </p14:cNvPr>
                <p14:cNvContentPartPr/>
                <p14:nvPr/>
              </p14:nvContentPartPr>
              <p14:xfrm>
                <a:off x="11799037" y="3826606"/>
                <a:ext cx="17280" cy="6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CBC42C8-543B-F5B4-72FE-A7B53BB4A0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90037" y="3817966"/>
                  <a:ext cx="34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AE12792-989B-0735-68EE-52D0E77480D4}"/>
                    </a:ext>
                  </a:extLst>
                </p14:cNvPr>
                <p14:cNvContentPartPr/>
                <p14:nvPr/>
              </p14:nvContentPartPr>
              <p14:xfrm>
                <a:off x="11862037" y="3836686"/>
                <a:ext cx="92520" cy="70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AE12792-989B-0735-68EE-52D0E77480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853037" y="3827686"/>
                  <a:ext cx="110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16114B-EBF9-2080-5E34-D34988344406}"/>
                    </a:ext>
                  </a:extLst>
                </p14:cNvPr>
                <p14:cNvContentPartPr/>
                <p14:nvPr/>
              </p14:nvContentPartPr>
              <p14:xfrm>
                <a:off x="11764837" y="3877006"/>
                <a:ext cx="52560" cy="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16114B-EBF9-2080-5E34-D349883444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755837" y="3868366"/>
                  <a:ext cx="70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78E8A0-A8C5-A2CA-22E3-C437C07B6F16}"/>
                    </a:ext>
                  </a:extLst>
                </p14:cNvPr>
                <p14:cNvContentPartPr/>
                <p14:nvPr/>
              </p14:nvContentPartPr>
              <p14:xfrm>
                <a:off x="11808037" y="3832006"/>
                <a:ext cx="27360" cy="9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78E8A0-A8C5-A2CA-22E3-C437C07B6F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799037" y="3823366"/>
                  <a:ext cx="45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0A1907-1031-C246-A1FF-393720F0FB33}"/>
                    </a:ext>
                  </a:extLst>
                </p14:cNvPr>
                <p14:cNvContentPartPr/>
                <p14:nvPr/>
              </p14:nvContentPartPr>
              <p14:xfrm>
                <a:off x="11865637" y="3990766"/>
                <a:ext cx="14400" cy="9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0A1907-1031-C246-A1FF-393720F0FB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56637" y="3982126"/>
                  <a:ext cx="32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746307-CE74-2EC2-4029-CD80BC71B77E}"/>
                    </a:ext>
                  </a:extLst>
                </p14:cNvPr>
                <p14:cNvContentPartPr/>
                <p14:nvPr/>
              </p14:nvContentPartPr>
              <p14:xfrm>
                <a:off x="11842237" y="4054486"/>
                <a:ext cx="65160" cy="4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746307-CE74-2EC2-4029-CD80BC71B7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833237" y="4045846"/>
                  <a:ext cx="82800" cy="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914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354E-28DD-A4B4-6D77-D7E8604C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6" y="0"/>
            <a:ext cx="10515600" cy="679904"/>
          </a:xfrm>
        </p:spPr>
        <p:txBody>
          <a:bodyPr>
            <a:normAutofit/>
          </a:bodyPr>
          <a:lstStyle/>
          <a:p>
            <a:r>
              <a:rPr lang="en-US" sz="2800" dirty="0"/>
              <a:t>Gradient Wind Part 2: Setting up the equation of motion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C16E04-5E2E-DA7B-8530-612F07129BB9}"/>
                  </a:ext>
                </a:extLst>
              </p14:cNvPr>
              <p14:cNvContentPartPr/>
              <p14:nvPr/>
            </p14:nvContentPartPr>
            <p14:xfrm>
              <a:off x="112486" y="679904"/>
              <a:ext cx="3970337" cy="26447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C16E04-5E2E-DA7B-8530-612F07129B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86" y="670906"/>
                <a:ext cx="3987977" cy="2662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6E4C77-F15F-74D6-892D-05CCEF76535E}"/>
                  </a:ext>
                </a:extLst>
              </p14:cNvPr>
              <p14:cNvContentPartPr/>
              <p14:nvPr/>
            </p14:nvContentPartPr>
            <p14:xfrm>
              <a:off x="4082823" y="1433380"/>
              <a:ext cx="7902575" cy="362585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6E4C77-F15F-74D6-892D-05CCEF7653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3824" y="1424380"/>
                <a:ext cx="7920213" cy="364349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8160F8B-730E-5BBA-D7FE-30B7DABBAC5F}"/>
              </a:ext>
            </a:extLst>
          </p:cNvPr>
          <p:cNvGrpSpPr/>
          <p:nvPr/>
        </p:nvGrpSpPr>
        <p:grpSpPr>
          <a:xfrm>
            <a:off x="4876957" y="4990486"/>
            <a:ext cx="1347840" cy="655920"/>
            <a:chOff x="4876957" y="4990486"/>
            <a:chExt cx="134784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350DFE-A803-BC5F-E50E-C9D24ED11C00}"/>
                    </a:ext>
                  </a:extLst>
                </p14:cNvPr>
                <p14:cNvContentPartPr/>
                <p14:nvPr/>
              </p14:nvContentPartPr>
              <p14:xfrm>
                <a:off x="5653477" y="5034766"/>
                <a:ext cx="235440" cy="28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350DFE-A803-BC5F-E50E-C9D24ED11C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44837" y="5025766"/>
                  <a:ext cx="253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F720D6-C8B1-46D2-74F7-0D530885348A}"/>
                    </a:ext>
                  </a:extLst>
                </p14:cNvPr>
                <p14:cNvContentPartPr/>
                <p14:nvPr/>
              </p14:nvContentPartPr>
              <p14:xfrm>
                <a:off x="5836357" y="4990486"/>
                <a:ext cx="86040" cy="11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F720D6-C8B1-46D2-74F7-0D530885348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27357" y="4981486"/>
                  <a:ext cx="103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4BD04C-0592-CFD4-CDB3-E23FAAF6BCB2}"/>
                    </a:ext>
                  </a:extLst>
                </p14:cNvPr>
                <p14:cNvContentPartPr/>
                <p14:nvPr/>
              </p14:nvContentPartPr>
              <p14:xfrm>
                <a:off x="4876957" y="5368126"/>
                <a:ext cx="146520" cy="184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4BD04C-0592-CFD4-CDB3-E23FAAF6BC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7957" y="5359486"/>
                  <a:ext cx="164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09944F-9D21-D443-67D8-A1D08C2D1CF2}"/>
                    </a:ext>
                  </a:extLst>
                </p14:cNvPr>
                <p14:cNvContentPartPr/>
                <p14:nvPr/>
              </p14:nvContentPartPr>
              <p14:xfrm>
                <a:off x="5109157" y="5460286"/>
                <a:ext cx="45360" cy="75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09944F-9D21-D443-67D8-A1D08C2D1C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00517" y="5451646"/>
                  <a:ext cx="63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2D2663-89BA-F628-0957-0A47EC5C160A}"/>
                    </a:ext>
                  </a:extLst>
                </p14:cNvPr>
                <p14:cNvContentPartPr/>
                <p14:nvPr/>
              </p14:nvContentPartPr>
              <p14:xfrm>
                <a:off x="5219317" y="5516446"/>
                <a:ext cx="9360" cy="3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2D2663-89BA-F628-0957-0A47EC5C16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10317" y="5507446"/>
                  <a:ext cx="2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8A20B3-77BE-9EA4-0854-261AF9565FCB}"/>
                    </a:ext>
                  </a:extLst>
                </p14:cNvPr>
                <p14:cNvContentPartPr/>
                <p14:nvPr/>
              </p14:nvContentPartPr>
              <p14:xfrm>
                <a:off x="5213917" y="5401966"/>
                <a:ext cx="216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8A20B3-77BE-9EA4-0854-261AF9565F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04917" y="5393326"/>
                  <a:ext cx="19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AC3B71-6B00-CAF1-DDFC-E9F348F05630}"/>
                    </a:ext>
                  </a:extLst>
                </p14:cNvPr>
                <p14:cNvContentPartPr/>
                <p14:nvPr/>
              </p14:nvContentPartPr>
              <p14:xfrm>
                <a:off x="5303917" y="5393326"/>
                <a:ext cx="27360" cy="178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AC3B71-6B00-CAF1-DDFC-E9F348F056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94917" y="5384686"/>
                  <a:ext cx="45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97BCFFD-044A-A707-AE91-F67934F20BC1}"/>
                    </a:ext>
                  </a:extLst>
                </p14:cNvPr>
                <p14:cNvContentPartPr/>
                <p14:nvPr/>
              </p14:nvContentPartPr>
              <p14:xfrm>
                <a:off x="5291317" y="5471086"/>
                <a:ext cx="70200" cy="2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97BCFFD-044A-A707-AE91-F67934F20B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2317" y="5462086"/>
                  <a:ext cx="87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B0F2E30-14F2-7B8F-0246-5B59879930FE}"/>
                    </a:ext>
                  </a:extLst>
                </p14:cNvPr>
                <p14:cNvContentPartPr/>
                <p14:nvPr/>
              </p14:nvContentPartPr>
              <p14:xfrm>
                <a:off x="5391757" y="5443726"/>
                <a:ext cx="80640" cy="11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B0F2E30-14F2-7B8F-0246-5B59879930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2757" y="5435086"/>
                  <a:ext cx="9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7AFB760-0480-5B5F-410D-91849302EE03}"/>
                    </a:ext>
                  </a:extLst>
                </p14:cNvPr>
                <p14:cNvContentPartPr/>
                <p14:nvPr/>
              </p14:nvContentPartPr>
              <p14:xfrm>
                <a:off x="5581837" y="5444086"/>
                <a:ext cx="86400" cy="10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7AFB760-0480-5B5F-410D-91849302EE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73197" y="5435086"/>
                  <a:ext cx="104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C4AA79-8920-70E6-9ED9-687F1F6AB526}"/>
                    </a:ext>
                  </a:extLst>
                </p14:cNvPr>
                <p14:cNvContentPartPr/>
                <p14:nvPr/>
              </p14:nvContentPartPr>
              <p14:xfrm>
                <a:off x="5711437" y="5394766"/>
                <a:ext cx="10800" cy="149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C4AA79-8920-70E6-9ED9-687F1F6AB5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02437" y="5386126"/>
                  <a:ext cx="28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AD5301-48A8-AF65-C28F-9B8615BA6AEE}"/>
                    </a:ext>
                  </a:extLst>
                </p14:cNvPr>
                <p14:cNvContentPartPr/>
                <p14:nvPr/>
              </p14:nvContentPartPr>
              <p14:xfrm>
                <a:off x="5757877" y="5482246"/>
                <a:ext cx="61560" cy="8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AD5301-48A8-AF65-C28F-9B8615BA6A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48877" y="5473246"/>
                  <a:ext cx="79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607FF9-03FA-67CA-EB42-A8039E462650}"/>
                    </a:ext>
                  </a:extLst>
                </p14:cNvPr>
                <p14:cNvContentPartPr/>
                <p14:nvPr/>
              </p14:nvContentPartPr>
              <p14:xfrm>
                <a:off x="5843557" y="5489446"/>
                <a:ext cx="46080" cy="65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607FF9-03FA-67CA-EB42-A8039E4626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34557" y="5480446"/>
                  <a:ext cx="63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D5E21B-0B83-3B73-E9A0-84FBF6E67CF7}"/>
                    </a:ext>
                  </a:extLst>
                </p14:cNvPr>
                <p14:cNvContentPartPr/>
                <p14:nvPr/>
              </p14:nvContentPartPr>
              <p14:xfrm>
                <a:off x="5925637" y="5464246"/>
                <a:ext cx="43560" cy="8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D5E21B-0B83-3B73-E9A0-84FBF6E67C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16637" y="5455246"/>
                  <a:ext cx="61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10F391-B868-7601-F22B-CCC64192B3EE}"/>
                    </a:ext>
                  </a:extLst>
                </p14:cNvPr>
                <p14:cNvContentPartPr/>
                <p14:nvPr/>
              </p14:nvContentPartPr>
              <p14:xfrm>
                <a:off x="6015637" y="5366686"/>
                <a:ext cx="21600" cy="16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10F391-B868-7601-F22B-CCC64192B3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06637" y="5358046"/>
                  <a:ext cx="39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4279B5-A922-6589-A6C8-32D09E2F4ABD}"/>
                    </a:ext>
                  </a:extLst>
                </p14:cNvPr>
                <p14:cNvContentPartPr/>
                <p14:nvPr/>
              </p14:nvContentPartPr>
              <p14:xfrm>
                <a:off x="6084037" y="5466406"/>
                <a:ext cx="140760" cy="18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4279B5-A922-6589-A6C8-32D09E2F4A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75037" y="5457766"/>
                  <a:ext cx="158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8AD858-CD10-47A4-1A79-82FE84F16493}"/>
              </a:ext>
            </a:extLst>
          </p:cNvPr>
          <p:cNvGrpSpPr/>
          <p:nvPr/>
        </p:nvGrpSpPr>
        <p:grpSpPr>
          <a:xfrm>
            <a:off x="7905637" y="4120366"/>
            <a:ext cx="2718720" cy="1760400"/>
            <a:chOff x="7905637" y="4120366"/>
            <a:chExt cx="2718720" cy="176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1D08FF6-C2DC-2857-E382-28711D3A43AB}"/>
                    </a:ext>
                  </a:extLst>
                </p14:cNvPr>
                <p14:cNvContentPartPr/>
                <p14:nvPr/>
              </p14:nvContentPartPr>
              <p14:xfrm>
                <a:off x="7905637" y="4120366"/>
                <a:ext cx="2656080" cy="1054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1D08FF6-C2DC-2857-E382-28711D3A43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96637" y="4111726"/>
                  <a:ext cx="2673720" cy="10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688211-254A-5F65-0B35-4166F1A51869}"/>
                    </a:ext>
                  </a:extLst>
                </p14:cNvPr>
                <p14:cNvContentPartPr/>
                <p14:nvPr/>
              </p14:nvContentPartPr>
              <p14:xfrm>
                <a:off x="8556157" y="5249686"/>
                <a:ext cx="109080" cy="29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688211-254A-5F65-0B35-4166F1A518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47517" y="5240686"/>
                  <a:ext cx="1267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2CC294-50F5-7E89-003A-EC02C1657213}"/>
                    </a:ext>
                  </a:extLst>
                </p14:cNvPr>
                <p14:cNvContentPartPr/>
                <p14:nvPr/>
              </p14:nvContentPartPr>
              <p14:xfrm>
                <a:off x="8714557" y="5443006"/>
                <a:ext cx="77400" cy="121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2CC294-50F5-7E89-003A-EC02C16572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05557" y="5434006"/>
                  <a:ext cx="95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D358B50-5E5D-54E6-C0AE-27BB82FC5793}"/>
                    </a:ext>
                  </a:extLst>
                </p14:cNvPr>
                <p14:cNvContentPartPr/>
                <p14:nvPr/>
              </p14:nvContentPartPr>
              <p14:xfrm>
                <a:off x="8817157" y="5478646"/>
                <a:ext cx="56880" cy="8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D358B50-5E5D-54E6-C0AE-27BB82FC57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08157" y="5470006"/>
                  <a:ext cx="74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A87EF4-F443-F25C-2460-89C411A20E2B}"/>
                    </a:ext>
                  </a:extLst>
                </p14:cNvPr>
                <p14:cNvContentPartPr/>
                <p14:nvPr/>
              </p14:nvContentPartPr>
              <p14:xfrm>
                <a:off x="8923357" y="5444806"/>
                <a:ext cx="187920" cy="120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A87EF4-F443-F25C-2460-89C411A20E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14717" y="5436166"/>
                  <a:ext cx="205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149C2E9-F2E0-A52F-C708-36007A623B52}"/>
                    </a:ext>
                  </a:extLst>
                </p14:cNvPr>
                <p14:cNvContentPartPr/>
                <p14:nvPr/>
              </p14:nvContentPartPr>
              <p14:xfrm>
                <a:off x="9240517" y="5450206"/>
                <a:ext cx="87120" cy="9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149C2E9-F2E0-A52F-C708-36007A623B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31877" y="5441566"/>
                  <a:ext cx="104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759DD0-0BE9-F6BE-AE58-36EC31FF8FAC}"/>
                    </a:ext>
                  </a:extLst>
                </p14:cNvPr>
                <p14:cNvContentPartPr/>
                <p14:nvPr/>
              </p14:nvContentPartPr>
              <p14:xfrm>
                <a:off x="9385957" y="5469646"/>
                <a:ext cx="117360" cy="6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759DD0-0BE9-F6BE-AE58-36EC31FF8F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77317" y="5460646"/>
                  <a:ext cx="135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DDC76A-11D2-EB25-40F9-A39BF697D2E5}"/>
                    </a:ext>
                  </a:extLst>
                </p14:cNvPr>
                <p14:cNvContentPartPr/>
                <p14:nvPr/>
              </p14:nvContentPartPr>
              <p14:xfrm>
                <a:off x="9729397" y="5335726"/>
                <a:ext cx="15840" cy="19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DDC76A-11D2-EB25-40F9-A39BF697D2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20397" y="5327086"/>
                  <a:ext cx="33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C43AEA-853B-BF13-E9E8-5F9CBF619812}"/>
                    </a:ext>
                  </a:extLst>
                </p14:cNvPr>
                <p14:cNvContentPartPr/>
                <p14:nvPr/>
              </p14:nvContentPartPr>
              <p14:xfrm>
                <a:off x="9689077" y="5412046"/>
                <a:ext cx="124560" cy="3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C43AEA-853B-BF13-E9E8-5F9CBF6198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80437" y="5403046"/>
                  <a:ext cx="142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CD15B1-1C37-C9F4-B7A8-3B31A5ECC957}"/>
                    </a:ext>
                  </a:extLst>
                </p14:cNvPr>
                <p14:cNvContentPartPr/>
                <p14:nvPr/>
              </p14:nvContentPartPr>
              <p14:xfrm>
                <a:off x="9838837" y="5306206"/>
                <a:ext cx="86400" cy="21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CD15B1-1C37-C9F4-B7A8-3B31A5ECC95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30197" y="5297206"/>
                  <a:ext cx="104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5530DFE-C30B-18B9-CDB1-668820FAED46}"/>
                    </a:ext>
                  </a:extLst>
                </p14:cNvPr>
                <p14:cNvContentPartPr/>
                <p14:nvPr/>
              </p14:nvContentPartPr>
              <p14:xfrm>
                <a:off x="9939637" y="5443366"/>
                <a:ext cx="50760" cy="7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5530DFE-C30B-18B9-CDB1-668820FAED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30637" y="5434366"/>
                  <a:ext cx="6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3CB94F5-951D-F209-39EC-B159D94A5A6C}"/>
                    </a:ext>
                  </a:extLst>
                </p14:cNvPr>
                <p14:cNvContentPartPr/>
                <p14:nvPr/>
              </p14:nvContentPartPr>
              <p14:xfrm>
                <a:off x="10153837" y="5417086"/>
                <a:ext cx="92160" cy="117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3CB94F5-951D-F209-39EC-B159D94A5A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45197" y="5408446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2B6F63-8231-C01A-467B-2C95FBE20682}"/>
                    </a:ext>
                  </a:extLst>
                </p14:cNvPr>
                <p14:cNvContentPartPr/>
                <p14:nvPr/>
              </p14:nvContentPartPr>
              <p14:xfrm>
                <a:off x="10260757" y="5427166"/>
                <a:ext cx="59400" cy="94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2B6F63-8231-C01A-467B-2C95FBE206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51757" y="5418166"/>
                  <a:ext cx="77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2AAEB3E-5B65-A272-FACE-E852B8A5BE23}"/>
                    </a:ext>
                  </a:extLst>
                </p14:cNvPr>
                <p14:cNvContentPartPr/>
                <p14:nvPr/>
              </p14:nvContentPartPr>
              <p14:xfrm>
                <a:off x="10378117" y="5444446"/>
                <a:ext cx="82440" cy="60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2AAEB3E-5B65-A272-FACE-E852B8A5BE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69477" y="5435806"/>
                  <a:ext cx="100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AE206D9-9BB9-0416-0ADD-2A234265B9E6}"/>
                    </a:ext>
                  </a:extLst>
                </p14:cNvPr>
                <p14:cNvContentPartPr/>
                <p14:nvPr/>
              </p14:nvContentPartPr>
              <p14:xfrm>
                <a:off x="10395757" y="5395126"/>
                <a:ext cx="57600" cy="136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AE206D9-9BB9-0416-0ADD-2A234265B9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86757" y="5386126"/>
                  <a:ext cx="75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A80BA4-0535-5FF8-16BC-CDE97633B0FF}"/>
                    </a:ext>
                  </a:extLst>
                </p14:cNvPr>
                <p14:cNvContentPartPr/>
                <p14:nvPr/>
              </p14:nvContentPartPr>
              <p14:xfrm>
                <a:off x="10508797" y="5294686"/>
                <a:ext cx="21960" cy="180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A80BA4-0535-5FF8-16BC-CDE97633B0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500157" y="5285686"/>
                  <a:ext cx="39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C735F6-010D-A554-A34D-FC709CA86E30}"/>
                    </a:ext>
                  </a:extLst>
                </p14:cNvPr>
                <p14:cNvContentPartPr/>
                <p14:nvPr/>
              </p14:nvContentPartPr>
              <p14:xfrm>
                <a:off x="10476397" y="5377486"/>
                <a:ext cx="147960" cy="17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C735F6-010D-A554-A34D-FC709CA86E3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67757" y="5368486"/>
                  <a:ext cx="165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36B41C-86E4-EEEC-61D5-C52935AC9E03}"/>
                    </a:ext>
                  </a:extLst>
                </p14:cNvPr>
                <p14:cNvContentPartPr/>
                <p14:nvPr/>
              </p14:nvContentPartPr>
              <p14:xfrm>
                <a:off x="8808157" y="5603206"/>
                <a:ext cx="83160" cy="22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36B41C-86E4-EEEC-61D5-C52935AC9E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99157" y="5594206"/>
                  <a:ext cx="100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B7AE04-DBD1-7A76-B72A-3D4241C09F78}"/>
                    </a:ext>
                  </a:extLst>
                </p14:cNvPr>
                <p14:cNvContentPartPr/>
                <p14:nvPr/>
              </p14:nvContentPartPr>
              <p14:xfrm>
                <a:off x="8895637" y="5716606"/>
                <a:ext cx="72720" cy="10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B7AE04-DBD1-7A76-B72A-3D4241C09F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86997" y="5707966"/>
                  <a:ext cx="90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C392D7-4A80-E46A-572D-0BFC696DA15E}"/>
                    </a:ext>
                  </a:extLst>
                </p14:cNvPr>
                <p14:cNvContentPartPr/>
                <p14:nvPr/>
              </p14:nvContentPartPr>
              <p14:xfrm>
                <a:off x="8998237" y="5736046"/>
                <a:ext cx="108720" cy="144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C392D7-4A80-E46A-572D-0BFC696DA1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89237" y="5727406"/>
                  <a:ext cx="126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ABA1A14-AFA2-6EB3-4EA2-4F29CC6C813D}"/>
                    </a:ext>
                  </a:extLst>
                </p14:cNvPr>
                <p14:cNvContentPartPr/>
                <p14:nvPr/>
              </p14:nvContentPartPr>
              <p14:xfrm>
                <a:off x="9172477" y="5655406"/>
                <a:ext cx="107280" cy="13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ABA1A14-AFA2-6EB3-4EA2-4F29CC6C81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63837" y="5646766"/>
                  <a:ext cx="124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77181D-8385-5F8A-5B30-7F926A0E5342}"/>
                    </a:ext>
                  </a:extLst>
                </p14:cNvPr>
                <p14:cNvContentPartPr/>
                <p14:nvPr/>
              </p14:nvContentPartPr>
              <p14:xfrm>
                <a:off x="9458677" y="5731726"/>
                <a:ext cx="7560" cy="2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77181D-8385-5F8A-5B30-7F926A0E53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49677" y="5723086"/>
                  <a:ext cx="252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7A510CC-8DA3-E368-E389-2188A8AB0298}"/>
                  </a:ext>
                </a:extLst>
              </p14:cNvPr>
              <p14:cNvContentPartPr/>
              <p14:nvPr/>
            </p14:nvContentPartPr>
            <p14:xfrm>
              <a:off x="7604677" y="1166926"/>
              <a:ext cx="4466880" cy="3101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7A510CC-8DA3-E368-E389-2188A8AB029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95677" y="1158286"/>
                <a:ext cx="4484520" cy="31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0CBD240-F7C3-CA79-19F8-D281A9A0BCCB}"/>
              </a:ext>
            </a:extLst>
          </p:cNvPr>
          <p:cNvGrpSpPr/>
          <p:nvPr/>
        </p:nvGrpSpPr>
        <p:grpSpPr>
          <a:xfrm>
            <a:off x="9156997" y="671566"/>
            <a:ext cx="2000520" cy="2259720"/>
            <a:chOff x="9156997" y="671566"/>
            <a:chExt cx="2000520" cy="22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B446C8-8A05-51D1-6C73-7764B92319D0}"/>
                    </a:ext>
                  </a:extLst>
                </p14:cNvPr>
                <p14:cNvContentPartPr/>
                <p14:nvPr/>
              </p14:nvContentPartPr>
              <p14:xfrm>
                <a:off x="9156997" y="967486"/>
                <a:ext cx="478440" cy="1963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B446C8-8A05-51D1-6C73-7764B92319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48357" y="958846"/>
                  <a:ext cx="496080" cy="19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07342F-B043-335A-17CF-8A1CE48758F7}"/>
                    </a:ext>
                  </a:extLst>
                </p14:cNvPr>
                <p14:cNvContentPartPr/>
                <p14:nvPr/>
              </p14:nvContentPartPr>
              <p14:xfrm>
                <a:off x="9757477" y="671566"/>
                <a:ext cx="135720" cy="343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07342F-B043-335A-17CF-8A1CE48758F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48837" y="662566"/>
                  <a:ext cx="153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7F3B65-C54B-E362-9963-741750089A35}"/>
                    </a:ext>
                  </a:extLst>
                </p14:cNvPr>
                <p14:cNvContentPartPr/>
                <p14:nvPr/>
              </p14:nvContentPartPr>
              <p14:xfrm>
                <a:off x="9946837" y="861286"/>
                <a:ext cx="81720" cy="11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7F3B65-C54B-E362-9963-741750089A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37837" y="852646"/>
                  <a:ext cx="99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E033B9-9E94-D0C8-0D67-5E63A1E89739}"/>
                    </a:ext>
                  </a:extLst>
                </p14:cNvPr>
                <p14:cNvContentPartPr/>
                <p14:nvPr/>
              </p14:nvContentPartPr>
              <p14:xfrm>
                <a:off x="10064197" y="893686"/>
                <a:ext cx="81000" cy="92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E033B9-9E94-D0C8-0D67-5E63A1E897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55557" y="884686"/>
                  <a:ext cx="98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204114-1C1B-D1EC-7991-52793B8BA2BD}"/>
                    </a:ext>
                  </a:extLst>
                </p14:cNvPr>
                <p14:cNvContentPartPr/>
                <p14:nvPr/>
              </p14:nvContentPartPr>
              <p14:xfrm>
                <a:off x="10217917" y="857326"/>
                <a:ext cx="183240" cy="145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204114-1C1B-D1EC-7991-52793B8BA2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09277" y="848686"/>
                  <a:ext cx="200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6B4801-FE51-9D3F-F945-2FE1CAF83858}"/>
                    </a:ext>
                  </a:extLst>
                </p14:cNvPr>
                <p14:cNvContentPartPr/>
                <p14:nvPr/>
              </p14:nvContentPartPr>
              <p14:xfrm>
                <a:off x="10620757" y="851206"/>
                <a:ext cx="131760" cy="131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6B4801-FE51-9D3F-F945-2FE1CAF838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11757" y="842206"/>
                  <a:ext cx="149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11CED4C-6A0F-0B27-763D-980FA4D94714}"/>
                    </a:ext>
                  </a:extLst>
                </p14:cNvPr>
                <p14:cNvContentPartPr/>
                <p14:nvPr/>
              </p14:nvContentPartPr>
              <p14:xfrm>
                <a:off x="10809397" y="842566"/>
                <a:ext cx="89280" cy="12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11CED4C-6A0F-0B27-763D-980FA4D947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00397" y="833566"/>
                  <a:ext cx="106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45E0406-4162-033C-EF4A-81F16775C251}"/>
                    </a:ext>
                  </a:extLst>
                </p14:cNvPr>
                <p14:cNvContentPartPr/>
                <p14:nvPr/>
              </p14:nvContentPartPr>
              <p14:xfrm>
                <a:off x="11009917" y="739966"/>
                <a:ext cx="20160" cy="204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45E0406-4162-033C-EF4A-81F16775C2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00917" y="730966"/>
                  <a:ext cx="37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BC1F42-2A57-410D-ECA6-FC3A13A36DCE}"/>
                    </a:ext>
                  </a:extLst>
                </p14:cNvPr>
                <p14:cNvContentPartPr/>
                <p14:nvPr/>
              </p14:nvContentPartPr>
              <p14:xfrm>
                <a:off x="10950157" y="810166"/>
                <a:ext cx="101160" cy="3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BC1F42-2A57-410D-ECA6-FC3A13A36D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41517" y="801526"/>
                  <a:ext cx="118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033B05-ACA3-980D-2237-90A9E5223365}"/>
                    </a:ext>
                  </a:extLst>
                </p14:cNvPr>
                <p14:cNvContentPartPr/>
                <p14:nvPr/>
              </p14:nvContentPartPr>
              <p14:xfrm>
                <a:off x="11094517" y="934726"/>
                <a:ext cx="63000" cy="3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033B05-ACA3-980D-2237-90A9E52233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85517" y="925726"/>
                  <a:ext cx="80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96A4CA4-6F4E-E6B0-270A-BFBAA37F6E5D}"/>
              </a:ext>
            </a:extLst>
          </p:cNvPr>
          <p:cNvGrpSpPr/>
          <p:nvPr/>
        </p:nvGrpSpPr>
        <p:grpSpPr>
          <a:xfrm>
            <a:off x="4640437" y="4831726"/>
            <a:ext cx="811800" cy="215280"/>
            <a:chOff x="4640437" y="4831726"/>
            <a:chExt cx="81180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31771B4-A2A6-3EAD-C0BF-801F28E1EACF}"/>
                    </a:ext>
                  </a:extLst>
                </p14:cNvPr>
                <p14:cNvContentPartPr/>
                <p14:nvPr/>
              </p14:nvContentPartPr>
              <p14:xfrm>
                <a:off x="4640437" y="4831726"/>
                <a:ext cx="96120" cy="19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31771B4-A2A6-3EAD-C0BF-801F28E1EA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31797" y="4822726"/>
                  <a:ext cx="113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EE72F5-2F70-AEEB-FB8C-D9B8BD11A607}"/>
                    </a:ext>
                  </a:extLst>
                </p14:cNvPr>
                <p14:cNvContentPartPr/>
                <p14:nvPr/>
              </p14:nvContentPartPr>
              <p14:xfrm>
                <a:off x="4660237" y="4941526"/>
                <a:ext cx="5292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EE72F5-2F70-AEEB-FB8C-D9B8BD11A6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51237" y="4932526"/>
                  <a:ext cx="7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756B2D1-56EB-445C-6749-8CF435D9A42E}"/>
                    </a:ext>
                  </a:extLst>
                </p14:cNvPr>
                <p14:cNvContentPartPr/>
                <p14:nvPr/>
              </p14:nvContentPartPr>
              <p14:xfrm>
                <a:off x="4764997" y="4959166"/>
                <a:ext cx="100440" cy="5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756B2D1-56EB-445C-6749-8CF435D9A4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55997" y="4950166"/>
                  <a:ext cx="118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DAE008-CA81-22A4-9E2A-F2531EBA38F0}"/>
                    </a:ext>
                  </a:extLst>
                </p14:cNvPr>
                <p14:cNvContentPartPr/>
                <p14:nvPr/>
              </p14:nvContentPartPr>
              <p14:xfrm>
                <a:off x="4896757" y="4935766"/>
                <a:ext cx="47520" cy="111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DAE008-CA81-22A4-9E2A-F2531EBA38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7757" y="4927126"/>
                  <a:ext cx="65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FFED2D-0F22-59A5-5DFF-8F83EA314C6E}"/>
                    </a:ext>
                  </a:extLst>
                </p14:cNvPr>
                <p14:cNvContentPartPr/>
                <p14:nvPr/>
              </p14:nvContentPartPr>
              <p14:xfrm>
                <a:off x="4974157" y="4896526"/>
                <a:ext cx="75960" cy="12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FFED2D-0F22-59A5-5DFF-8F83EA314C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65157" y="4887886"/>
                  <a:ext cx="93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FA6E756-2B63-4706-4A1B-A02FCE59AE27}"/>
                    </a:ext>
                  </a:extLst>
                </p14:cNvPr>
                <p14:cNvContentPartPr/>
                <p14:nvPr/>
              </p14:nvContentPartPr>
              <p14:xfrm>
                <a:off x="5062357" y="4964926"/>
                <a:ext cx="43560" cy="66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FA6E756-2B63-4706-4A1B-A02FCE59AE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53357" y="4955926"/>
                  <a:ext cx="61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CC3D7C-9FF3-5D73-5078-5C067B63099C}"/>
                    </a:ext>
                  </a:extLst>
                </p14:cNvPr>
                <p14:cNvContentPartPr/>
                <p14:nvPr/>
              </p14:nvContentPartPr>
              <p14:xfrm>
                <a:off x="5133637" y="4950166"/>
                <a:ext cx="38160" cy="76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CC3D7C-9FF3-5D73-5078-5C067B6309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24997" y="4941526"/>
                  <a:ext cx="55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B5D139-7D0A-56E2-83D9-CEB6ACA405D6}"/>
                    </a:ext>
                  </a:extLst>
                </p14:cNvPr>
                <p14:cNvContentPartPr/>
                <p14:nvPr/>
              </p14:nvContentPartPr>
              <p14:xfrm>
                <a:off x="5226517" y="4979326"/>
                <a:ext cx="13680" cy="36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B5D139-7D0A-56E2-83D9-CEB6ACA405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17517" y="4970686"/>
                  <a:ext cx="31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C1BB32-B206-2DA7-9BE9-B90534E619F1}"/>
                    </a:ext>
                  </a:extLst>
                </p14:cNvPr>
                <p14:cNvContentPartPr/>
                <p14:nvPr/>
              </p14:nvContentPartPr>
              <p14:xfrm>
                <a:off x="5228317" y="4905886"/>
                <a:ext cx="9360" cy="1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C1BB32-B206-2DA7-9BE9-B90534E619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19317" y="4896886"/>
                  <a:ext cx="27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FDEBDAF-BA57-4587-6C3E-143BECE0A402}"/>
                    </a:ext>
                  </a:extLst>
                </p14:cNvPr>
                <p14:cNvContentPartPr/>
                <p14:nvPr/>
              </p14:nvContentPartPr>
              <p14:xfrm>
                <a:off x="5298877" y="4944046"/>
                <a:ext cx="58320" cy="89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FDEBDAF-BA57-4587-6C3E-143BECE0A4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90237" y="4935406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A5AEDA-2E43-9D6A-6571-C1C835E767F8}"/>
                    </a:ext>
                  </a:extLst>
                </p14:cNvPr>
                <p14:cNvContentPartPr/>
                <p14:nvPr/>
              </p14:nvContentPartPr>
              <p14:xfrm>
                <a:off x="5302117" y="4987606"/>
                <a:ext cx="47520" cy="6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A5AEDA-2E43-9D6A-6571-C1C835E767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93117" y="4978966"/>
                  <a:ext cx="65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B133383-689E-F062-974B-A5CC8891B482}"/>
                    </a:ext>
                  </a:extLst>
                </p14:cNvPr>
                <p14:cNvContentPartPr/>
                <p14:nvPr/>
              </p14:nvContentPartPr>
              <p14:xfrm>
                <a:off x="5391037" y="4935766"/>
                <a:ext cx="61200" cy="106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B133383-689E-F062-974B-A5CC8891B4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82397" y="4926766"/>
                  <a:ext cx="78840" cy="12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554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378D3B2-556C-C698-6192-39898847B1E5}"/>
              </a:ext>
            </a:extLst>
          </p:cNvPr>
          <p:cNvGrpSpPr/>
          <p:nvPr/>
        </p:nvGrpSpPr>
        <p:grpSpPr>
          <a:xfrm>
            <a:off x="730469" y="1143000"/>
            <a:ext cx="4584709" cy="4572000"/>
            <a:chOff x="3810000" y="1788370"/>
            <a:chExt cx="4584709" cy="457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FB425B-1E56-BEC5-B1DF-24AC5D14A38B}"/>
                </a:ext>
              </a:extLst>
            </p:cNvPr>
            <p:cNvSpPr/>
            <p:nvPr/>
          </p:nvSpPr>
          <p:spPr>
            <a:xfrm>
              <a:off x="3810000" y="1788370"/>
              <a:ext cx="4572000" cy="4572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D1522DE-CE0F-040C-6C1E-D16AD0EC7078}"/>
                </a:ext>
              </a:extLst>
            </p:cNvPr>
            <p:cNvCxnSpPr>
              <a:cxnSpLocks/>
            </p:cNvCxnSpPr>
            <p:nvPr/>
          </p:nvCxnSpPr>
          <p:spPr>
            <a:xfrm>
              <a:off x="6095423" y="4071609"/>
              <a:ext cx="2286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2F9AFFE-D854-13B1-4B10-0A6B9EF24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4067" y="3343244"/>
              <a:ext cx="2158497" cy="7267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CA67BD-2CD0-472C-ED8B-2CC1DEB588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709" y="3819524"/>
              <a:ext cx="0" cy="457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CEDDB1-4EAF-9E97-DC50-B379067E9D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02624" y="3092131"/>
              <a:ext cx="141284" cy="2848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B8A0A83-6F23-23E5-FF5F-C854931FBEE9}"/>
                </a:ext>
              </a:extLst>
            </p:cNvPr>
            <p:cNvCxnSpPr>
              <a:cxnSpLocks/>
            </p:cNvCxnSpPr>
            <p:nvPr/>
          </p:nvCxnSpPr>
          <p:spPr>
            <a:xfrm rot="-1080000" flipV="1">
              <a:off x="8273266" y="3103319"/>
              <a:ext cx="0" cy="45720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6C7B791-51F0-DE33-6894-D0E249527E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3908" y="3092131"/>
              <a:ext cx="0" cy="457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20F6A7-E673-2B2C-EEDD-B499E0C5BB22}"/>
              </a:ext>
            </a:extLst>
          </p:cNvPr>
          <p:cNvGrpSpPr/>
          <p:nvPr/>
        </p:nvGrpSpPr>
        <p:grpSpPr>
          <a:xfrm>
            <a:off x="3801277" y="3190126"/>
            <a:ext cx="327960" cy="203040"/>
            <a:chOff x="3801277" y="3190126"/>
            <a:chExt cx="3279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901330-13AA-E529-DEC8-E4251BB3CAF3}"/>
                    </a:ext>
                  </a:extLst>
                </p14:cNvPr>
                <p14:cNvContentPartPr/>
                <p14:nvPr/>
              </p14:nvContentPartPr>
              <p14:xfrm>
                <a:off x="3801277" y="3210286"/>
                <a:ext cx="66960" cy="18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901330-13AA-E529-DEC8-E4251BB3CAF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92277" y="3201286"/>
                  <a:ext cx="84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0F67DF-809A-2393-428F-BF2382011E9B}"/>
                    </a:ext>
                  </a:extLst>
                </p14:cNvPr>
                <p14:cNvContentPartPr/>
                <p14:nvPr/>
              </p14:nvContentPartPr>
              <p14:xfrm>
                <a:off x="3910357" y="3190486"/>
                <a:ext cx="77040" cy="14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0F67DF-809A-2393-428F-BF2382011E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1717" y="3181846"/>
                  <a:ext cx="94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AF8CAB-A073-5AFE-FE4E-FB302C818309}"/>
                    </a:ext>
                  </a:extLst>
                </p14:cNvPr>
                <p14:cNvContentPartPr/>
                <p14:nvPr/>
              </p14:nvContentPartPr>
              <p14:xfrm>
                <a:off x="4031677" y="3217126"/>
                <a:ext cx="59760" cy="62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AF8CAB-A073-5AFE-FE4E-FB302C8183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23037" y="3208126"/>
                  <a:ext cx="77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B4B015-0288-4AC0-38EB-85872A9A65C3}"/>
                    </a:ext>
                  </a:extLst>
                </p14:cNvPr>
                <p14:cNvContentPartPr/>
                <p14:nvPr/>
              </p14:nvContentPartPr>
              <p14:xfrm>
                <a:off x="4087837" y="3224686"/>
                <a:ext cx="9360" cy="1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B4B015-0288-4AC0-38EB-85872A9A65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78837" y="3216046"/>
                  <a:ext cx="2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E63E23-99C0-5D4C-0123-4F5883998A3C}"/>
                    </a:ext>
                  </a:extLst>
                </p14:cNvPr>
                <p14:cNvContentPartPr/>
                <p14:nvPr/>
              </p14:nvContentPartPr>
              <p14:xfrm>
                <a:off x="4071637" y="3190126"/>
                <a:ext cx="12960" cy="13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E63E23-99C0-5D4C-0123-4F5883998A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62637" y="3181486"/>
                  <a:ext cx="30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EC56C6-716B-5EA8-D160-28D3E62E19CC}"/>
                    </a:ext>
                  </a:extLst>
                </p14:cNvPr>
                <p14:cNvContentPartPr/>
                <p14:nvPr/>
              </p14:nvContentPartPr>
              <p14:xfrm>
                <a:off x="4080637" y="3198766"/>
                <a:ext cx="48600" cy="81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EC56C6-716B-5EA8-D160-28D3E62E19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1997" y="3189766"/>
                  <a:ext cx="6624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6DF32E-8560-5421-F06F-B455FED6B065}"/>
                  </a:ext>
                </a:extLst>
              </p14:cNvPr>
              <p14:cNvContentPartPr/>
              <p14:nvPr/>
            </p14:nvContentPartPr>
            <p14:xfrm>
              <a:off x="3597157" y="3048286"/>
              <a:ext cx="73440" cy="12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6DF32E-8560-5421-F06F-B455FED6B0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8517" y="3039286"/>
                <a:ext cx="910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028DEC0-225C-2D09-426C-77356E33DE08}"/>
              </a:ext>
            </a:extLst>
          </p:cNvPr>
          <p:cNvGrpSpPr/>
          <p:nvPr/>
        </p:nvGrpSpPr>
        <p:grpSpPr>
          <a:xfrm>
            <a:off x="5251357" y="2655526"/>
            <a:ext cx="589320" cy="166320"/>
            <a:chOff x="5251357" y="2655526"/>
            <a:chExt cx="58932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B9D99A-EA7F-8CCE-DB03-D45AEC26C4F2}"/>
                    </a:ext>
                  </a:extLst>
                </p14:cNvPr>
                <p14:cNvContentPartPr/>
                <p14:nvPr/>
              </p14:nvContentPartPr>
              <p14:xfrm>
                <a:off x="5251357" y="2707366"/>
                <a:ext cx="216720" cy="34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B9D99A-EA7F-8CCE-DB03-D45AEC26C4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42357" y="2698366"/>
                  <a:ext cx="234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861C2B-CFC5-A99E-F9B9-988A36810C3D}"/>
                    </a:ext>
                  </a:extLst>
                </p14:cNvPr>
                <p14:cNvContentPartPr/>
                <p14:nvPr/>
              </p14:nvContentPartPr>
              <p14:xfrm>
                <a:off x="5560597" y="2655526"/>
                <a:ext cx="96840" cy="146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861C2B-CFC5-A99E-F9B9-988A36810C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1597" y="2646886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660E6A-B3E0-3CB2-8B4A-2844518E9346}"/>
                    </a:ext>
                  </a:extLst>
                </p14:cNvPr>
                <p14:cNvContentPartPr/>
                <p14:nvPr/>
              </p14:nvContentPartPr>
              <p14:xfrm>
                <a:off x="5729077" y="2659486"/>
                <a:ext cx="111600" cy="8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660E6A-B3E0-3CB2-8B4A-2844518E93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20077" y="2650486"/>
                  <a:ext cx="12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444B17-1D32-81FF-ECAC-D83A80EEAD21}"/>
                    </a:ext>
                  </a:extLst>
                </p14:cNvPr>
                <p14:cNvContentPartPr/>
                <p14:nvPr/>
              </p14:nvContentPartPr>
              <p14:xfrm>
                <a:off x="5770477" y="2656606"/>
                <a:ext cx="19080" cy="16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444B17-1D32-81FF-ECAC-D83A80EEAD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61837" y="2647606"/>
                  <a:ext cx="367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BEF0C5-D122-714C-ED87-319ABE587C26}"/>
              </a:ext>
            </a:extLst>
          </p:cNvPr>
          <p:cNvGrpSpPr/>
          <p:nvPr/>
        </p:nvGrpSpPr>
        <p:grpSpPr>
          <a:xfrm>
            <a:off x="5342077" y="2250886"/>
            <a:ext cx="509760" cy="348480"/>
            <a:chOff x="5342077" y="2250886"/>
            <a:chExt cx="5097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118117-0274-9976-9256-8C9835702770}"/>
                    </a:ext>
                  </a:extLst>
                </p14:cNvPr>
                <p14:cNvContentPartPr/>
                <p14:nvPr/>
              </p14:nvContentPartPr>
              <p14:xfrm>
                <a:off x="5342077" y="2424766"/>
                <a:ext cx="277200" cy="174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118117-0274-9976-9256-8C98357027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33077" y="2416126"/>
                  <a:ext cx="294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18BE44-4CE9-FE7B-A64B-7B0A61B830B2}"/>
                    </a:ext>
                  </a:extLst>
                </p14:cNvPr>
                <p14:cNvContentPartPr/>
                <p14:nvPr/>
              </p14:nvContentPartPr>
              <p14:xfrm>
                <a:off x="5684077" y="2332606"/>
                <a:ext cx="167760" cy="62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18BE44-4CE9-FE7B-A64B-7B0A61B830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75077" y="2323606"/>
                  <a:ext cx="185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C5A4F8-5E49-69C9-C1A2-835D656172DB}"/>
                    </a:ext>
                  </a:extLst>
                </p14:cNvPr>
                <p14:cNvContentPartPr/>
                <p14:nvPr/>
              </p14:nvContentPartPr>
              <p14:xfrm>
                <a:off x="5744917" y="2375446"/>
                <a:ext cx="43200" cy="12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C5A4F8-5E49-69C9-C1A2-835D656172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35917" y="2366806"/>
                  <a:ext cx="60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6F0A81-C5CD-DA65-9C7E-A841DE20AE61}"/>
                    </a:ext>
                  </a:extLst>
                </p14:cNvPr>
                <p14:cNvContentPartPr/>
                <p14:nvPr/>
              </p14:nvContentPartPr>
              <p14:xfrm>
                <a:off x="5727637" y="2250886"/>
                <a:ext cx="68400" cy="54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6F0A81-C5CD-DA65-9C7E-A841DE20AE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18637" y="2241886"/>
                  <a:ext cx="8604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3B20A1-4D4C-11A9-4B6B-835F69652839}"/>
              </a:ext>
            </a:extLst>
          </p:cNvPr>
          <p:cNvGrpSpPr/>
          <p:nvPr/>
        </p:nvGrpSpPr>
        <p:grpSpPr>
          <a:xfrm>
            <a:off x="5413717" y="3151966"/>
            <a:ext cx="466920" cy="315720"/>
            <a:chOff x="5413717" y="3151966"/>
            <a:chExt cx="4669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758F31-37AB-734E-7183-F34EE7FA3B89}"/>
                    </a:ext>
                  </a:extLst>
                </p14:cNvPr>
                <p14:cNvContentPartPr/>
                <p14:nvPr/>
              </p14:nvContentPartPr>
              <p14:xfrm>
                <a:off x="5413717" y="3323326"/>
                <a:ext cx="211680" cy="7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758F31-37AB-734E-7183-F34EE7FA3B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05077" y="3314686"/>
                  <a:ext cx="229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98CC73-8241-E4AB-6DDB-BFC2AEB2F310}"/>
                    </a:ext>
                  </a:extLst>
                </p14:cNvPr>
                <p14:cNvContentPartPr/>
                <p14:nvPr/>
              </p14:nvContentPartPr>
              <p14:xfrm>
                <a:off x="5693077" y="3248806"/>
                <a:ext cx="187560" cy="72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98CC73-8241-E4AB-6DDB-BFC2AEB2F3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84077" y="3240166"/>
                  <a:ext cx="205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6D2885-0840-B59E-0B39-405D7FBA0F1F}"/>
                    </a:ext>
                  </a:extLst>
                </p14:cNvPr>
                <p14:cNvContentPartPr/>
                <p14:nvPr/>
              </p14:nvContentPartPr>
              <p14:xfrm>
                <a:off x="5763637" y="3308206"/>
                <a:ext cx="66600" cy="159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6D2885-0840-B59E-0B39-405D7FBA0F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54997" y="3299566"/>
                  <a:ext cx="84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510EB2-E580-EBD0-0A7B-8D1DA96C9039}"/>
                    </a:ext>
                  </a:extLst>
                </p14:cNvPr>
                <p14:cNvContentPartPr/>
                <p14:nvPr/>
              </p14:nvContentPartPr>
              <p14:xfrm>
                <a:off x="5732677" y="3151966"/>
                <a:ext cx="117360" cy="70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510EB2-E580-EBD0-0A7B-8D1DA96C90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23677" y="3142966"/>
                  <a:ext cx="135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9E3DFD6-CFED-6C1E-890F-7F1BD967C672}"/>
              </a:ext>
            </a:extLst>
          </p:cNvPr>
          <p:cNvGrpSpPr/>
          <p:nvPr/>
        </p:nvGrpSpPr>
        <p:grpSpPr>
          <a:xfrm>
            <a:off x="5072437" y="2053606"/>
            <a:ext cx="195480" cy="216720"/>
            <a:chOff x="5072437" y="2053606"/>
            <a:chExt cx="19548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79EC90-C443-D28C-36C1-7CE0B4805229}"/>
                    </a:ext>
                  </a:extLst>
                </p14:cNvPr>
                <p14:cNvContentPartPr/>
                <p14:nvPr/>
              </p14:nvContentPartPr>
              <p14:xfrm>
                <a:off x="5072437" y="2086726"/>
                <a:ext cx="51480" cy="183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79EC90-C443-D28C-36C1-7CE0B48052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63797" y="2077726"/>
                  <a:ext cx="69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758D008-4FB7-EFFE-8B65-4DFBFB371FFE}"/>
                    </a:ext>
                  </a:extLst>
                </p14:cNvPr>
                <p14:cNvContentPartPr/>
                <p14:nvPr/>
              </p14:nvContentPartPr>
              <p14:xfrm>
                <a:off x="5170357" y="2124166"/>
                <a:ext cx="97560" cy="39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758D008-4FB7-EFFE-8B65-4DFBFB371FF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61717" y="2115526"/>
                  <a:ext cx="115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009FEA9-A73E-7B54-0F2D-31C7D56FB7B5}"/>
                    </a:ext>
                  </a:extLst>
                </p14:cNvPr>
                <p14:cNvContentPartPr/>
                <p14:nvPr/>
              </p14:nvContentPartPr>
              <p14:xfrm>
                <a:off x="5191237" y="2161606"/>
                <a:ext cx="53640" cy="9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009FEA9-A73E-7B54-0F2D-31C7D56FB7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2237" y="2152966"/>
                  <a:ext cx="71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2317F7E-2103-DE63-6D11-D5F2B03610DA}"/>
                    </a:ext>
                  </a:extLst>
                </p14:cNvPr>
                <p14:cNvContentPartPr/>
                <p14:nvPr/>
              </p14:nvContentPartPr>
              <p14:xfrm>
                <a:off x="5164957" y="2053606"/>
                <a:ext cx="86400" cy="5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2317F7E-2103-DE63-6D11-D5F2B03610D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56317" y="2044966"/>
                  <a:ext cx="1040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59E29C0-6F6A-FD43-40AA-6E21AE9A01B7}"/>
              </a:ext>
            </a:extLst>
          </p:cNvPr>
          <p:cNvGrpSpPr/>
          <p:nvPr/>
        </p:nvGrpSpPr>
        <p:grpSpPr>
          <a:xfrm>
            <a:off x="4316797" y="2410006"/>
            <a:ext cx="775440" cy="278280"/>
            <a:chOff x="4316797" y="2410006"/>
            <a:chExt cx="7754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D991951-0E03-EF56-37A1-6C36E4D77D54}"/>
                    </a:ext>
                  </a:extLst>
                </p14:cNvPr>
                <p14:cNvContentPartPr/>
                <p14:nvPr/>
              </p14:nvContentPartPr>
              <p14:xfrm>
                <a:off x="4316797" y="2524486"/>
                <a:ext cx="136440" cy="47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D991951-0E03-EF56-37A1-6C36E4D77D5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07797" y="2515846"/>
                  <a:ext cx="154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F0A813-9CEA-E872-D376-83851AA696EA}"/>
                    </a:ext>
                  </a:extLst>
                </p14:cNvPr>
                <p14:cNvContentPartPr/>
                <p14:nvPr/>
              </p14:nvContentPartPr>
              <p14:xfrm>
                <a:off x="4368637" y="2571286"/>
                <a:ext cx="41760" cy="11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F0A813-9CEA-E872-D376-83851AA696E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59637" y="2562646"/>
                  <a:ext cx="59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F6AB77-CB90-D7E1-54DF-6ED97119D936}"/>
                    </a:ext>
                  </a:extLst>
                </p14:cNvPr>
                <p14:cNvContentPartPr/>
                <p14:nvPr/>
              </p14:nvContentPartPr>
              <p14:xfrm>
                <a:off x="4473397" y="2448526"/>
                <a:ext cx="5760" cy="6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F6AB77-CB90-D7E1-54DF-6ED97119D9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64397" y="2439526"/>
                  <a:ext cx="23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27D01B-5028-701F-11F3-B28EB776AAFC}"/>
                    </a:ext>
                  </a:extLst>
                </p14:cNvPr>
                <p14:cNvContentPartPr/>
                <p14:nvPr/>
              </p14:nvContentPartPr>
              <p14:xfrm>
                <a:off x="4478797" y="2599726"/>
                <a:ext cx="38160" cy="7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27D01B-5028-701F-11F3-B28EB776AA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69797" y="2591086"/>
                  <a:ext cx="55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8A3E7C-6C35-1996-761A-91F150EE6DC2}"/>
                    </a:ext>
                  </a:extLst>
                </p14:cNvPr>
                <p14:cNvContentPartPr/>
                <p14:nvPr/>
              </p14:nvContentPartPr>
              <p14:xfrm>
                <a:off x="4478797" y="2634286"/>
                <a:ext cx="57600" cy="1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8A3E7C-6C35-1996-761A-91F150EE6D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69797" y="2625286"/>
                  <a:ext cx="75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C890059-DEFB-BA55-4263-B5DA7DBD0742}"/>
                    </a:ext>
                  </a:extLst>
                </p14:cNvPr>
                <p14:cNvContentPartPr/>
                <p14:nvPr/>
              </p14:nvContentPartPr>
              <p14:xfrm>
                <a:off x="4577437" y="2519806"/>
                <a:ext cx="61920" cy="129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C890059-DEFB-BA55-4263-B5DA7DBD07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68797" y="2511166"/>
                  <a:ext cx="79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3A345BD-8120-1D75-A0DB-70A2163FE019}"/>
                    </a:ext>
                  </a:extLst>
                </p14:cNvPr>
                <p14:cNvContentPartPr/>
                <p14:nvPr/>
              </p14:nvContentPartPr>
              <p14:xfrm>
                <a:off x="4678597" y="2542486"/>
                <a:ext cx="73440" cy="3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3A345BD-8120-1D75-A0DB-70A2163FE0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69957" y="2533486"/>
                  <a:ext cx="91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80F33A-C981-F6A8-B85C-78A9A53DE364}"/>
                    </a:ext>
                  </a:extLst>
                </p14:cNvPr>
                <p14:cNvContentPartPr/>
                <p14:nvPr/>
              </p14:nvContentPartPr>
              <p14:xfrm>
                <a:off x="4696597" y="2563726"/>
                <a:ext cx="48960" cy="10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80F33A-C981-F6A8-B85C-78A9A53DE3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7597" y="2554726"/>
                  <a:ext cx="66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79B301-C960-4E9C-9207-E39BEDAB40EA}"/>
                    </a:ext>
                  </a:extLst>
                </p14:cNvPr>
                <p14:cNvContentPartPr/>
                <p14:nvPr/>
              </p14:nvContentPartPr>
              <p14:xfrm>
                <a:off x="4811797" y="2549686"/>
                <a:ext cx="13680" cy="112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79B301-C960-4E9C-9207-E39BEDAB40E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02797" y="2541046"/>
                  <a:ext cx="3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ECA2FA-6E43-333D-2DD8-EBF55CE51E25}"/>
                    </a:ext>
                  </a:extLst>
                </p14:cNvPr>
                <p14:cNvContentPartPr/>
                <p14:nvPr/>
              </p14:nvContentPartPr>
              <p14:xfrm>
                <a:off x="4793797" y="2596486"/>
                <a:ext cx="59400" cy="18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ECA2FA-6E43-333D-2DD8-EBF55CE51E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5157" y="2587846"/>
                  <a:ext cx="77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DE82B8C-1639-BED5-1A8C-8C10C1252D40}"/>
                    </a:ext>
                  </a:extLst>
                </p14:cNvPr>
                <p14:cNvContentPartPr/>
                <p14:nvPr/>
              </p14:nvContentPartPr>
              <p14:xfrm>
                <a:off x="4889557" y="2531326"/>
                <a:ext cx="101160" cy="58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DE82B8C-1639-BED5-1A8C-8C10C1252D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0557" y="2522686"/>
                  <a:ext cx="118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2AE3D0-4A9B-9AFC-9085-70263CE1E489}"/>
                    </a:ext>
                  </a:extLst>
                </p14:cNvPr>
                <p14:cNvContentPartPr/>
                <p14:nvPr/>
              </p14:nvContentPartPr>
              <p14:xfrm>
                <a:off x="4934197" y="2577406"/>
                <a:ext cx="49320" cy="9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2AE3D0-4A9B-9AFC-9085-70263CE1E4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25197" y="2568766"/>
                  <a:ext cx="66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12FA4E-DCA7-1FDA-F1F7-CD00CC0F6D26}"/>
                    </a:ext>
                  </a:extLst>
                </p14:cNvPr>
                <p14:cNvContentPartPr/>
                <p14:nvPr/>
              </p14:nvContentPartPr>
              <p14:xfrm>
                <a:off x="4683997" y="2448886"/>
                <a:ext cx="36000" cy="3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12FA4E-DCA7-1FDA-F1F7-CD00CC0F6D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75357" y="2439886"/>
                  <a:ext cx="53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EBE331-A6A2-7608-0735-FC2A034FFE30}"/>
                    </a:ext>
                  </a:extLst>
                </p14:cNvPr>
                <p14:cNvContentPartPr/>
                <p14:nvPr/>
              </p14:nvContentPartPr>
              <p14:xfrm>
                <a:off x="4915117" y="2458246"/>
                <a:ext cx="59040" cy="46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EBE331-A6A2-7608-0735-FC2A034FFE3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06117" y="2449246"/>
                  <a:ext cx="76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607C69-0164-205F-15ED-4C74F976D503}"/>
                    </a:ext>
                  </a:extLst>
                </p14:cNvPr>
                <p14:cNvContentPartPr/>
                <p14:nvPr/>
              </p14:nvContentPartPr>
              <p14:xfrm>
                <a:off x="4359997" y="2410006"/>
                <a:ext cx="60480" cy="48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607C69-0164-205F-15ED-4C74F976D5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51357" y="2401366"/>
                  <a:ext cx="78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24E483B-513B-F605-E0C3-665AD54862FF}"/>
                    </a:ext>
                  </a:extLst>
                </p14:cNvPr>
                <p14:cNvContentPartPr/>
                <p14:nvPr/>
              </p14:nvContentPartPr>
              <p14:xfrm>
                <a:off x="5017357" y="2606566"/>
                <a:ext cx="74880" cy="10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24E483B-513B-F605-E0C3-665AD54862F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08717" y="2597926"/>
                  <a:ext cx="925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F8D7DB9-705B-EA43-3BBD-E637A2D7924E}"/>
                  </a:ext>
                </a:extLst>
              </p14:cNvPr>
              <p14:cNvContentPartPr/>
              <p14:nvPr/>
            </p14:nvContentPartPr>
            <p14:xfrm>
              <a:off x="7197517" y="1246126"/>
              <a:ext cx="360" cy="1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F8D7DB9-705B-EA43-3BBD-E637A2D7924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88517" y="1237126"/>
                <a:ext cx="180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DAAECD6-1D78-1E83-413A-E3C3C5343935}"/>
              </a:ext>
            </a:extLst>
          </p:cNvPr>
          <p:cNvGrpSpPr/>
          <p:nvPr/>
        </p:nvGrpSpPr>
        <p:grpSpPr>
          <a:xfrm>
            <a:off x="7507117" y="1022926"/>
            <a:ext cx="1137600" cy="294120"/>
            <a:chOff x="7507117" y="1022926"/>
            <a:chExt cx="113760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AE00FBB-266C-39E9-C031-86500A28B644}"/>
                    </a:ext>
                  </a:extLst>
                </p14:cNvPr>
                <p14:cNvContentPartPr/>
                <p14:nvPr/>
              </p14:nvContentPartPr>
              <p14:xfrm>
                <a:off x="7507117" y="1148566"/>
                <a:ext cx="129600" cy="50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AE00FBB-266C-39E9-C031-86500A28B6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98477" y="1139926"/>
                  <a:ext cx="147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37B3B2-4F14-4F8A-E14A-9642435E129A}"/>
                    </a:ext>
                  </a:extLst>
                </p14:cNvPr>
                <p14:cNvContentPartPr/>
                <p14:nvPr/>
              </p14:nvContentPartPr>
              <p14:xfrm>
                <a:off x="7552837" y="1197886"/>
                <a:ext cx="72000" cy="113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37B3B2-4F14-4F8A-E14A-9642435E12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43837" y="1189246"/>
                  <a:ext cx="89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F8CA34-2A7B-1109-195B-BCB662BF82D1}"/>
                    </a:ext>
                  </a:extLst>
                </p14:cNvPr>
                <p14:cNvContentPartPr/>
                <p14:nvPr/>
              </p14:nvContentPartPr>
              <p14:xfrm>
                <a:off x="7541677" y="1039846"/>
                <a:ext cx="73800" cy="54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F8CA34-2A7B-1109-195B-BCB662BF82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32677" y="1030846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8C655B0-8113-692D-68AA-8CBD68E47239}"/>
                    </a:ext>
                  </a:extLst>
                </p14:cNvPr>
                <p14:cNvContentPartPr/>
                <p14:nvPr/>
              </p14:nvContentPartPr>
              <p14:xfrm>
                <a:off x="7739677" y="1223806"/>
                <a:ext cx="9360" cy="70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8C655B0-8113-692D-68AA-8CBD68E4723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31037" y="1215166"/>
                  <a:ext cx="27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4ACAD1-7182-A6BD-417A-F738F86D1002}"/>
                    </a:ext>
                  </a:extLst>
                </p14:cNvPr>
                <p14:cNvContentPartPr/>
                <p14:nvPr/>
              </p14:nvContentPartPr>
              <p14:xfrm>
                <a:off x="7723477" y="1249726"/>
                <a:ext cx="47160" cy="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4ACAD1-7182-A6BD-417A-F738F86D10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14837" y="1241086"/>
                  <a:ext cx="64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3A5698-3026-F421-55FC-308F0FDEE953}"/>
                    </a:ext>
                  </a:extLst>
                </p14:cNvPr>
                <p14:cNvContentPartPr/>
                <p14:nvPr/>
              </p14:nvContentPartPr>
              <p14:xfrm>
                <a:off x="7838317" y="1147846"/>
                <a:ext cx="90720" cy="156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3A5698-3026-F421-55FC-308F0FDEE9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29677" y="1138846"/>
                  <a:ext cx="108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B361DAD-B942-6D71-F370-042881C4FEB4}"/>
                    </a:ext>
                  </a:extLst>
                </p14:cNvPr>
                <p14:cNvContentPartPr/>
                <p14:nvPr/>
              </p14:nvContentPartPr>
              <p14:xfrm>
                <a:off x="7987717" y="1130206"/>
                <a:ext cx="147600" cy="75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B361DAD-B942-6D71-F370-042881C4FEB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79077" y="1121206"/>
                  <a:ext cx="165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A3DD09-A0D1-DD16-3720-8EF757CCA5E5}"/>
                    </a:ext>
                  </a:extLst>
                </p14:cNvPr>
                <p14:cNvContentPartPr/>
                <p14:nvPr/>
              </p14:nvContentPartPr>
              <p14:xfrm>
                <a:off x="8051077" y="1188526"/>
                <a:ext cx="54720" cy="128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A3DD09-A0D1-DD16-3720-8EF757CCA5E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42437" y="1179886"/>
                  <a:ext cx="72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27CDE0-FEF3-8F96-60E2-F1B93FEB168C}"/>
                    </a:ext>
                  </a:extLst>
                </p14:cNvPr>
                <p14:cNvContentPartPr/>
                <p14:nvPr/>
              </p14:nvContentPartPr>
              <p14:xfrm>
                <a:off x="8036677" y="1038406"/>
                <a:ext cx="97560" cy="49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27CDE0-FEF3-8F96-60E2-F1B93FEB16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27677" y="1029406"/>
                  <a:ext cx="1152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C20ADA-C0B7-3502-692E-4142C6DD72CB}"/>
                    </a:ext>
                  </a:extLst>
                </p14:cNvPr>
                <p14:cNvContentPartPr/>
                <p14:nvPr/>
              </p14:nvContentPartPr>
              <p14:xfrm>
                <a:off x="8238637" y="1189246"/>
                <a:ext cx="89280" cy="17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C20ADA-C0B7-3502-692E-4142C6DD72C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29997" y="1180606"/>
                  <a:ext cx="106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310638F-F358-24AF-59DA-93CB72360C4E}"/>
                    </a:ext>
                  </a:extLst>
                </p14:cNvPr>
                <p14:cNvContentPartPr/>
                <p14:nvPr/>
              </p14:nvContentPartPr>
              <p14:xfrm>
                <a:off x="8249437" y="1239286"/>
                <a:ext cx="47880" cy="1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310638F-F358-24AF-59DA-93CB72360C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40797" y="1230286"/>
                  <a:ext cx="65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C6DEA4-5509-BC18-4F90-73D71034A962}"/>
                    </a:ext>
                  </a:extLst>
                </p14:cNvPr>
                <p14:cNvContentPartPr/>
                <p14:nvPr/>
              </p14:nvContentPartPr>
              <p14:xfrm>
                <a:off x="8442397" y="1135606"/>
                <a:ext cx="110160" cy="50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1C6DEA4-5509-BC18-4F90-73D71034A9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33397" y="1126966"/>
                  <a:ext cx="127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86CB4D-7904-5D55-2BF6-6BDBCBA24E58}"/>
                    </a:ext>
                  </a:extLst>
                </p14:cNvPr>
                <p14:cNvContentPartPr/>
                <p14:nvPr/>
              </p14:nvContentPartPr>
              <p14:xfrm>
                <a:off x="8468317" y="1193926"/>
                <a:ext cx="68040" cy="86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86CB4D-7904-5D55-2BF6-6BDBCBA24E5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9317" y="1184926"/>
                  <a:ext cx="85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D16BC2-EB6F-9FC3-5FD5-039BE66ACFFF}"/>
                    </a:ext>
                  </a:extLst>
                </p14:cNvPr>
                <p14:cNvContentPartPr/>
                <p14:nvPr/>
              </p14:nvContentPartPr>
              <p14:xfrm>
                <a:off x="8478757" y="1022926"/>
                <a:ext cx="82800" cy="6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D16BC2-EB6F-9FC3-5FD5-039BE66ACF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69757" y="1013926"/>
                  <a:ext cx="100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72C5364-7DD1-7169-3715-0E9705CF6347}"/>
                    </a:ext>
                  </a:extLst>
                </p14:cNvPr>
                <p14:cNvContentPartPr/>
                <p14:nvPr/>
              </p14:nvContentPartPr>
              <p14:xfrm>
                <a:off x="8634997" y="1097446"/>
                <a:ext cx="9720" cy="61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72C5364-7DD1-7169-3715-0E9705CF63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26357" y="1088446"/>
                  <a:ext cx="273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FF2BD6C-3FCB-3240-A3F7-D40996ADF17F}"/>
              </a:ext>
            </a:extLst>
          </p:cNvPr>
          <p:cNvGrpSpPr/>
          <p:nvPr/>
        </p:nvGrpSpPr>
        <p:grpSpPr>
          <a:xfrm>
            <a:off x="9085357" y="1098166"/>
            <a:ext cx="1150560" cy="236520"/>
            <a:chOff x="9085357" y="1098166"/>
            <a:chExt cx="11505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95A6E29-5B28-6B90-F450-28AB2EEE9FC8}"/>
                    </a:ext>
                  </a:extLst>
                </p14:cNvPr>
                <p14:cNvContentPartPr/>
                <p14:nvPr/>
              </p14:nvContentPartPr>
              <p14:xfrm>
                <a:off x="9085357" y="1150366"/>
                <a:ext cx="111960" cy="11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95A6E29-5B28-6B90-F450-28AB2EEE9FC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76717" y="1141726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DD16650-D211-C3D2-66E8-A743F8A2E63C}"/>
                    </a:ext>
                  </a:extLst>
                </p14:cNvPr>
                <p14:cNvContentPartPr/>
                <p14:nvPr/>
              </p14:nvContentPartPr>
              <p14:xfrm>
                <a:off x="9265717" y="1191406"/>
                <a:ext cx="65520" cy="67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DD16650-D211-C3D2-66E8-A743F8A2E6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56717" y="1182406"/>
                  <a:ext cx="83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43C8DE-E2B0-D647-A19F-CEFA5EB7DE53}"/>
                    </a:ext>
                  </a:extLst>
                </p14:cNvPr>
                <p14:cNvContentPartPr/>
                <p14:nvPr/>
              </p14:nvContentPartPr>
              <p14:xfrm>
                <a:off x="9382717" y="1209406"/>
                <a:ext cx="18360" cy="38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43C8DE-E2B0-D647-A19F-CEFA5EB7DE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74077" y="1200406"/>
                  <a:ext cx="36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040F2B4-CB8F-050B-2394-1D2ABC1358DB}"/>
                    </a:ext>
                  </a:extLst>
                </p14:cNvPr>
                <p14:cNvContentPartPr/>
                <p14:nvPr/>
              </p14:nvContentPartPr>
              <p14:xfrm>
                <a:off x="9398917" y="1141726"/>
                <a:ext cx="360" cy="2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040F2B4-CB8F-050B-2394-1D2ABC1358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90277" y="1133086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83E3645-5210-FE58-A530-0EB20AC41858}"/>
                    </a:ext>
                  </a:extLst>
                </p14:cNvPr>
                <p14:cNvContentPartPr/>
                <p14:nvPr/>
              </p14:nvContentPartPr>
              <p14:xfrm>
                <a:off x="9460477" y="1126606"/>
                <a:ext cx="75240" cy="127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83E3645-5210-FE58-A530-0EB20AC418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51477" y="1117606"/>
                  <a:ext cx="92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0C3ED67-E04E-1309-2FC4-E7CF3714E151}"/>
                    </a:ext>
                  </a:extLst>
                </p14:cNvPr>
                <p14:cNvContentPartPr/>
                <p14:nvPr/>
              </p14:nvContentPartPr>
              <p14:xfrm>
                <a:off x="9676477" y="1186726"/>
                <a:ext cx="160560" cy="7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0C3ED67-E04E-1309-2FC4-E7CF3714E15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67837" y="1177726"/>
                  <a:ext cx="178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68CE5D1-87B0-7BF4-2BEE-E5028DCE3A33}"/>
                    </a:ext>
                  </a:extLst>
                </p14:cNvPr>
                <p14:cNvContentPartPr/>
                <p14:nvPr/>
              </p14:nvContentPartPr>
              <p14:xfrm>
                <a:off x="9860437" y="1180606"/>
                <a:ext cx="55800" cy="63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68CE5D1-87B0-7BF4-2BEE-E5028DCE3A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51797" y="1171606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4D6E4A-16BA-C32E-771C-687AEF35AB3A}"/>
                    </a:ext>
                  </a:extLst>
                </p14:cNvPr>
                <p14:cNvContentPartPr/>
                <p14:nvPr/>
              </p14:nvContentPartPr>
              <p14:xfrm>
                <a:off x="9965197" y="1098166"/>
                <a:ext cx="14040" cy="140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4D6E4A-16BA-C32E-771C-687AEF35AB3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56557" y="1089166"/>
                  <a:ext cx="31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FB42538-B1CD-80D4-DC23-817C93C94491}"/>
                    </a:ext>
                  </a:extLst>
                </p14:cNvPr>
                <p14:cNvContentPartPr/>
                <p14:nvPr/>
              </p14:nvContentPartPr>
              <p14:xfrm>
                <a:off x="9918037" y="1168726"/>
                <a:ext cx="158400" cy="68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FB42538-B1CD-80D4-DC23-817C93C944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09037" y="1159726"/>
                  <a:ext cx="176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46C94D6-EC77-8543-6A51-F449EFAFB143}"/>
                    </a:ext>
                  </a:extLst>
                </p14:cNvPr>
                <p14:cNvContentPartPr/>
                <p14:nvPr/>
              </p14:nvContentPartPr>
              <p14:xfrm>
                <a:off x="10098037" y="1174126"/>
                <a:ext cx="59400" cy="62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46C94D6-EC77-8543-6A51-F449EFAFB14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89397" y="1165126"/>
                  <a:ext cx="7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F9E096D-BBEB-164F-1FF1-66E9F2655948}"/>
                    </a:ext>
                  </a:extLst>
                </p14:cNvPr>
                <p14:cNvContentPartPr/>
                <p14:nvPr/>
              </p14:nvContentPartPr>
              <p14:xfrm>
                <a:off x="10175797" y="1147486"/>
                <a:ext cx="60120" cy="133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F9E096D-BBEB-164F-1FF1-66E9F265594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67157" y="1138846"/>
                  <a:ext cx="77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E74255-FAE2-89AE-CFC0-F3297F6AE4F7}"/>
                    </a:ext>
                  </a:extLst>
                </p14:cNvPr>
                <p14:cNvContentPartPr/>
                <p14:nvPr/>
              </p14:nvContentPartPr>
              <p14:xfrm>
                <a:off x="9240517" y="1314166"/>
                <a:ext cx="592560" cy="2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E74255-FAE2-89AE-CFC0-F3297F6AE4F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31877" y="1305526"/>
                  <a:ext cx="6102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EAE439F-F625-3204-313A-253036A2680E}"/>
              </a:ext>
            </a:extLst>
          </p:cNvPr>
          <p:cNvGrpSpPr/>
          <p:nvPr/>
        </p:nvGrpSpPr>
        <p:grpSpPr>
          <a:xfrm>
            <a:off x="5319037" y="2934166"/>
            <a:ext cx="356400" cy="162000"/>
            <a:chOff x="5319037" y="2934166"/>
            <a:chExt cx="35640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75C75D-EE93-854F-48DB-589851AD8359}"/>
                    </a:ext>
                  </a:extLst>
                </p14:cNvPr>
                <p14:cNvContentPartPr/>
                <p14:nvPr/>
              </p14:nvContentPartPr>
              <p14:xfrm>
                <a:off x="5325517" y="3028126"/>
                <a:ext cx="132840" cy="2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75C75D-EE93-854F-48DB-589851AD835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16877" y="3019486"/>
                  <a:ext cx="150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3205B26-9DB0-1981-1244-351B97A232D0}"/>
                    </a:ext>
                  </a:extLst>
                </p14:cNvPr>
                <p14:cNvContentPartPr/>
                <p14:nvPr/>
              </p14:nvContentPartPr>
              <p14:xfrm>
                <a:off x="5319037" y="3001486"/>
                <a:ext cx="64440" cy="94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3205B26-9DB0-1981-1244-351B97A232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10397" y="2992846"/>
                  <a:ext cx="82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503D3B0-D371-3A11-3E0A-3F5B87C8FA8C}"/>
                    </a:ext>
                  </a:extLst>
                </p14:cNvPr>
                <p14:cNvContentPartPr/>
                <p14:nvPr/>
              </p14:nvContentPartPr>
              <p14:xfrm>
                <a:off x="5494357" y="2934166"/>
                <a:ext cx="80280" cy="152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503D3B0-D371-3A11-3E0A-3F5B87C8FA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85357" y="2925166"/>
                  <a:ext cx="97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C0B825-47C0-2839-16D8-32BF61879D36}"/>
                    </a:ext>
                  </a:extLst>
                </p14:cNvPr>
                <p14:cNvContentPartPr/>
                <p14:nvPr/>
              </p14:nvContentPartPr>
              <p14:xfrm>
                <a:off x="5609557" y="2949646"/>
                <a:ext cx="65880" cy="133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C0B825-47C0-2839-16D8-32BF61879D3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00917" y="2940646"/>
                  <a:ext cx="835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C965AE1-EA27-466F-10F4-1D26493BF61A}"/>
              </a:ext>
            </a:extLst>
          </p:cNvPr>
          <p:cNvGrpSpPr/>
          <p:nvPr/>
        </p:nvGrpSpPr>
        <p:grpSpPr>
          <a:xfrm>
            <a:off x="7657237" y="1744726"/>
            <a:ext cx="459360" cy="207000"/>
            <a:chOff x="7657237" y="1744726"/>
            <a:chExt cx="45936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2BA221E-4284-F2DA-F216-B185EABF02BC}"/>
                    </a:ext>
                  </a:extLst>
                </p14:cNvPr>
                <p14:cNvContentPartPr/>
                <p14:nvPr/>
              </p14:nvContentPartPr>
              <p14:xfrm>
                <a:off x="7657237" y="1744726"/>
                <a:ext cx="146160" cy="207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2BA221E-4284-F2DA-F216-B185EABF02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48237" y="1735726"/>
                  <a:ext cx="163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24D674C-8143-5B74-50CB-F1E7A81511C1}"/>
                    </a:ext>
                  </a:extLst>
                </p14:cNvPr>
                <p14:cNvContentPartPr/>
                <p14:nvPr/>
              </p14:nvContentPartPr>
              <p14:xfrm>
                <a:off x="7871077" y="1778926"/>
                <a:ext cx="107640" cy="90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24D674C-8143-5B74-50CB-F1E7A81511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62437" y="1769926"/>
                  <a:ext cx="125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C5AF3B-02CB-6E2A-AD34-7D8206B1521F}"/>
                    </a:ext>
                  </a:extLst>
                </p14:cNvPr>
                <p14:cNvContentPartPr/>
                <p14:nvPr/>
              </p14:nvContentPartPr>
              <p14:xfrm>
                <a:off x="7920397" y="1768486"/>
                <a:ext cx="12240" cy="169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C5AF3B-02CB-6E2A-AD34-7D8206B152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11757" y="1759486"/>
                  <a:ext cx="29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5BBF55-8358-3FCD-24CC-0436CE94F822}"/>
                    </a:ext>
                  </a:extLst>
                </p14:cNvPr>
                <p14:cNvContentPartPr/>
                <p14:nvPr/>
              </p14:nvContentPartPr>
              <p14:xfrm>
                <a:off x="8043157" y="1843366"/>
                <a:ext cx="73440" cy="5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5BBF55-8358-3FCD-24CC-0436CE94F82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034157" y="1834726"/>
                  <a:ext cx="91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2973257-E355-0A55-D68A-24CC84B74AE5}"/>
                    </a:ext>
                  </a:extLst>
                </p14:cNvPr>
                <p14:cNvContentPartPr/>
                <p14:nvPr/>
              </p14:nvContentPartPr>
              <p14:xfrm>
                <a:off x="8060437" y="1902406"/>
                <a:ext cx="43560" cy="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2973257-E355-0A55-D68A-24CC84B74A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1437" y="1893766"/>
                  <a:ext cx="612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9CE7DEA-3A26-2B7D-9E8E-E4EBD5246D07}"/>
              </a:ext>
            </a:extLst>
          </p:cNvPr>
          <p:cNvGrpSpPr/>
          <p:nvPr/>
        </p:nvGrpSpPr>
        <p:grpSpPr>
          <a:xfrm>
            <a:off x="8294797" y="1752646"/>
            <a:ext cx="302760" cy="529200"/>
            <a:chOff x="8294797" y="1752646"/>
            <a:chExt cx="30276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3F6C8E9-AEB8-0D9E-2849-7ACAF06270FB}"/>
                    </a:ext>
                  </a:extLst>
                </p14:cNvPr>
                <p14:cNvContentPartPr/>
                <p14:nvPr/>
              </p14:nvContentPartPr>
              <p14:xfrm>
                <a:off x="8294797" y="1752646"/>
                <a:ext cx="115560" cy="212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3F6C8E9-AEB8-0D9E-2849-7ACAF06270F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85797" y="1744006"/>
                  <a:ext cx="133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E8990D8-37F5-E615-6D04-F52DCA0F77D8}"/>
                    </a:ext>
                  </a:extLst>
                </p14:cNvPr>
                <p14:cNvContentPartPr/>
                <p14:nvPr/>
              </p14:nvContentPartPr>
              <p14:xfrm>
                <a:off x="8494597" y="1792966"/>
                <a:ext cx="70560" cy="16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E8990D8-37F5-E615-6D04-F52DCA0F77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85957" y="1784326"/>
                  <a:ext cx="88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F7CB05-E7DB-F2DE-40EF-78099B3F0134}"/>
                    </a:ext>
                  </a:extLst>
                </p14:cNvPr>
                <p14:cNvContentPartPr/>
                <p14:nvPr/>
              </p14:nvContentPartPr>
              <p14:xfrm>
                <a:off x="8334757" y="1996726"/>
                <a:ext cx="262800" cy="65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F7CB05-E7DB-F2DE-40EF-78099B3F01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25757" y="1988086"/>
                  <a:ext cx="28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3268763-D7B9-A17D-8D9B-E937235D7C05}"/>
                    </a:ext>
                  </a:extLst>
                </p14:cNvPr>
                <p14:cNvContentPartPr/>
                <p14:nvPr/>
              </p14:nvContentPartPr>
              <p14:xfrm>
                <a:off x="8463277" y="2116966"/>
                <a:ext cx="89280" cy="164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3268763-D7B9-A17D-8D9B-E937235D7C0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54637" y="2108326"/>
                  <a:ext cx="1069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288CE40-8DDF-772C-CF47-21C878DB5A1C}"/>
              </a:ext>
            </a:extLst>
          </p:cNvPr>
          <p:cNvGrpSpPr/>
          <p:nvPr/>
        </p:nvGrpSpPr>
        <p:grpSpPr>
          <a:xfrm>
            <a:off x="8770357" y="1722046"/>
            <a:ext cx="688680" cy="384840"/>
            <a:chOff x="8770357" y="1722046"/>
            <a:chExt cx="6886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C50046E-3EE3-AB47-46D5-4DC93297EFA5}"/>
                    </a:ext>
                  </a:extLst>
                </p14:cNvPr>
                <p14:cNvContentPartPr/>
                <p14:nvPr/>
              </p14:nvContentPartPr>
              <p14:xfrm>
                <a:off x="8770357" y="1909606"/>
                <a:ext cx="84600" cy="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C50046E-3EE3-AB47-46D5-4DC93297EFA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61357" y="1900606"/>
                  <a:ext cx="102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9FFCEC0-A322-B47C-8282-122BD8A21207}"/>
                    </a:ext>
                  </a:extLst>
                </p14:cNvPr>
                <p14:cNvContentPartPr/>
                <p14:nvPr/>
              </p14:nvContentPartPr>
              <p14:xfrm>
                <a:off x="8786557" y="1966846"/>
                <a:ext cx="63360" cy="9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9FFCEC0-A322-B47C-8282-122BD8A212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777557" y="1958206"/>
                  <a:ext cx="81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6E074A2-29E6-0496-C8E5-FF9C3C2CB54A}"/>
                    </a:ext>
                  </a:extLst>
                </p14:cNvPr>
                <p14:cNvContentPartPr/>
                <p14:nvPr/>
              </p14:nvContentPartPr>
              <p14:xfrm>
                <a:off x="9013357" y="1783966"/>
                <a:ext cx="7560" cy="216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6E074A2-29E6-0496-C8E5-FF9C3C2CB5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04717" y="1774966"/>
                  <a:ext cx="252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2C41FB-3826-8FE8-00FE-EEE79EBF42FD}"/>
                    </a:ext>
                  </a:extLst>
                </p14:cNvPr>
                <p14:cNvContentPartPr/>
                <p14:nvPr/>
              </p14:nvContentPartPr>
              <p14:xfrm>
                <a:off x="9083197" y="1789366"/>
                <a:ext cx="76680" cy="182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2C41FB-3826-8FE8-00FE-EEE79EBF42F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74557" y="1780366"/>
                  <a:ext cx="94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EE83929-E3D9-FECE-A07C-219649095045}"/>
                    </a:ext>
                  </a:extLst>
                </p14:cNvPr>
                <p14:cNvContentPartPr/>
                <p14:nvPr/>
              </p14:nvContentPartPr>
              <p14:xfrm>
                <a:off x="9229717" y="1819966"/>
                <a:ext cx="92520" cy="46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EE83929-E3D9-FECE-A07C-2196490950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20717" y="1810966"/>
                  <a:ext cx="110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9F5DCB-293D-8A4B-D72C-BE8110372A96}"/>
                    </a:ext>
                  </a:extLst>
                </p14:cNvPr>
                <p14:cNvContentPartPr/>
                <p14:nvPr/>
              </p14:nvContentPartPr>
              <p14:xfrm>
                <a:off x="9269317" y="1853446"/>
                <a:ext cx="31680" cy="10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9F5DCB-293D-8A4B-D72C-BE8110372A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260317" y="1844446"/>
                  <a:ext cx="49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006E34-0CF7-9FA0-48FD-59EDD0E94EDC}"/>
                    </a:ext>
                  </a:extLst>
                </p14:cNvPr>
                <p14:cNvContentPartPr/>
                <p14:nvPr/>
              </p14:nvContentPartPr>
              <p14:xfrm>
                <a:off x="9256357" y="1722046"/>
                <a:ext cx="78840" cy="46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006E34-0CF7-9FA0-48FD-59EDD0E94ED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47717" y="1713046"/>
                  <a:ext cx="96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35D448B-C466-4168-2FA7-D1B210A744F2}"/>
                    </a:ext>
                  </a:extLst>
                </p14:cNvPr>
                <p14:cNvContentPartPr/>
                <p14:nvPr/>
              </p14:nvContentPartPr>
              <p14:xfrm>
                <a:off x="9382357" y="1772086"/>
                <a:ext cx="21240" cy="239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35D448B-C466-4168-2FA7-D1B210A744F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373357" y="1763446"/>
                  <a:ext cx="38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5B31BA8-F110-227B-ABE3-18FAF5E6C11B}"/>
                    </a:ext>
                  </a:extLst>
                </p14:cNvPr>
                <p14:cNvContentPartPr/>
                <p14:nvPr/>
              </p14:nvContentPartPr>
              <p14:xfrm>
                <a:off x="9000757" y="2077366"/>
                <a:ext cx="458280" cy="2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5B31BA8-F110-227B-ABE3-18FAF5E6C11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92117" y="2068726"/>
                  <a:ext cx="4759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5942F87-F1C1-6787-7666-829951CFE363}"/>
              </a:ext>
            </a:extLst>
          </p:cNvPr>
          <p:cNvGrpSpPr/>
          <p:nvPr/>
        </p:nvGrpSpPr>
        <p:grpSpPr>
          <a:xfrm>
            <a:off x="9073837" y="2109046"/>
            <a:ext cx="349560" cy="292320"/>
            <a:chOff x="9073837" y="2109046"/>
            <a:chExt cx="3495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DD164F-7E89-A53F-7C18-A8EB53EE915C}"/>
                    </a:ext>
                  </a:extLst>
                </p14:cNvPr>
                <p14:cNvContentPartPr/>
                <p14:nvPr/>
              </p14:nvContentPartPr>
              <p14:xfrm>
                <a:off x="9163477" y="2144326"/>
                <a:ext cx="160560" cy="69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DD164F-7E89-A53F-7C18-A8EB53EE915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54477" y="2135326"/>
                  <a:ext cx="178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7806FC-DF72-70E1-6B26-C631D4B5474A}"/>
                    </a:ext>
                  </a:extLst>
                </p14:cNvPr>
                <p14:cNvContentPartPr/>
                <p14:nvPr/>
              </p14:nvContentPartPr>
              <p14:xfrm>
                <a:off x="9225037" y="2207326"/>
                <a:ext cx="64080" cy="160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7806FC-DF72-70E1-6B26-C631D4B5474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16397" y="2198326"/>
                  <a:ext cx="81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999EAF5-01B2-D8E7-7DC9-4A95CF8E4513}"/>
                    </a:ext>
                  </a:extLst>
                </p14:cNvPr>
                <p14:cNvContentPartPr/>
                <p14:nvPr/>
              </p14:nvContentPartPr>
              <p14:xfrm>
                <a:off x="9251677" y="2109046"/>
                <a:ext cx="60480" cy="43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999EAF5-01B2-D8E7-7DC9-4A95CF8E45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43037" y="2100406"/>
                  <a:ext cx="78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08B91D-B46A-BF3D-D7B8-35940D62C5B6}"/>
                    </a:ext>
                  </a:extLst>
                </p14:cNvPr>
                <p14:cNvContentPartPr/>
                <p14:nvPr/>
              </p14:nvContentPartPr>
              <p14:xfrm>
                <a:off x="9393517" y="2151886"/>
                <a:ext cx="29880" cy="24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08B91D-B46A-BF3D-D7B8-35940D62C5B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84877" y="2142886"/>
                  <a:ext cx="47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ABD8CB9-FF91-75ED-3ED4-070D7257A241}"/>
                    </a:ext>
                  </a:extLst>
                </p14:cNvPr>
                <p14:cNvContentPartPr/>
                <p14:nvPr/>
              </p14:nvContentPartPr>
              <p14:xfrm>
                <a:off x="9073837" y="2170966"/>
                <a:ext cx="12960" cy="230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ABD8CB9-FF91-75ED-3ED4-070D7257A24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64837" y="2161966"/>
                  <a:ext cx="306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EE921BD-EAEF-5594-7DBE-F166A97A60A1}"/>
              </a:ext>
            </a:extLst>
          </p:cNvPr>
          <p:cNvGrpSpPr/>
          <p:nvPr/>
        </p:nvGrpSpPr>
        <p:grpSpPr>
          <a:xfrm>
            <a:off x="9603757" y="1767406"/>
            <a:ext cx="646560" cy="301680"/>
            <a:chOff x="9603757" y="1767406"/>
            <a:chExt cx="6465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CEC97C5-DCBB-C386-A6E2-C48C8684B06C}"/>
                    </a:ext>
                  </a:extLst>
                </p14:cNvPr>
                <p14:cNvContentPartPr/>
                <p14:nvPr/>
              </p14:nvContentPartPr>
              <p14:xfrm>
                <a:off x="9603757" y="1989886"/>
                <a:ext cx="112320" cy="2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CEC97C5-DCBB-C386-A6E2-C48C8684B06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94757" y="1981246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2C0CA7-ED84-C7BF-454E-EF6C2A14597F}"/>
                    </a:ext>
                  </a:extLst>
                </p14:cNvPr>
                <p14:cNvContentPartPr/>
                <p14:nvPr/>
              </p14:nvContentPartPr>
              <p14:xfrm>
                <a:off x="9624277" y="2048926"/>
                <a:ext cx="88560" cy="20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2C0CA7-ED84-C7BF-454E-EF6C2A14597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15637" y="2040286"/>
                  <a:ext cx="106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EF004CF-5101-93BB-B9EE-7E1D47EFD339}"/>
                    </a:ext>
                  </a:extLst>
                </p14:cNvPr>
                <p14:cNvContentPartPr/>
                <p14:nvPr/>
              </p14:nvContentPartPr>
              <p14:xfrm>
                <a:off x="9843877" y="1875766"/>
                <a:ext cx="99360" cy="153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EF004CF-5101-93BB-B9EE-7E1D47EFD33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35237" y="1867126"/>
                  <a:ext cx="117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631C64-C233-5D59-2E07-8A4BF2D1CDE0}"/>
                    </a:ext>
                  </a:extLst>
                </p14:cNvPr>
                <p14:cNvContentPartPr/>
                <p14:nvPr/>
              </p14:nvContentPartPr>
              <p14:xfrm>
                <a:off x="10017037" y="1890526"/>
                <a:ext cx="131760" cy="52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631C64-C233-5D59-2E07-8A4BF2D1CDE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08397" y="1881886"/>
                  <a:ext cx="149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DB96AEB-4DF8-E5AC-26E4-77643E8B8A98}"/>
                    </a:ext>
                  </a:extLst>
                </p14:cNvPr>
                <p14:cNvContentPartPr/>
                <p14:nvPr/>
              </p14:nvContentPartPr>
              <p14:xfrm>
                <a:off x="10069237" y="1925446"/>
                <a:ext cx="77400" cy="105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DB96AEB-4DF8-E5AC-26E4-77643E8B8A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60597" y="1916806"/>
                  <a:ext cx="95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6A4011D-26BB-4021-77EE-48376989FC10}"/>
                    </a:ext>
                  </a:extLst>
                </p14:cNvPr>
                <p14:cNvContentPartPr/>
                <p14:nvPr/>
              </p14:nvContentPartPr>
              <p14:xfrm>
                <a:off x="10059877" y="1767406"/>
                <a:ext cx="97920" cy="70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6A4011D-26BB-4021-77EE-48376989FC1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50877" y="1758406"/>
                  <a:ext cx="115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AFD09F-A78D-A086-524A-9B3D7962E7C3}"/>
                    </a:ext>
                  </a:extLst>
                </p14:cNvPr>
                <p14:cNvContentPartPr/>
                <p14:nvPr/>
              </p14:nvContentPartPr>
              <p14:xfrm>
                <a:off x="10236637" y="1822126"/>
                <a:ext cx="13680" cy="238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AFD09F-A78D-A086-524A-9B3D7962E7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27637" y="1813126"/>
                  <a:ext cx="31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DD04F5-395E-1724-75AA-FEB7FAF512A5}"/>
                    </a:ext>
                  </a:extLst>
                </p14:cNvPr>
                <p14:cNvContentPartPr/>
                <p14:nvPr/>
              </p14:nvContentPartPr>
              <p14:xfrm>
                <a:off x="9828037" y="1834366"/>
                <a:ext cx="9000" cy="226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DD04F5-395E-1724-75AA-FEB7FAF512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19397" y="1825366"/>
                  <a:ext cx="2664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D82B44A-1E90-37AC-7906-CD8C508C6BE0}"/>
              </a:ext>
            </a:extLst>
          </p:cNvPr>
          <p:cNvGrpSpPr/>
          <p:nvPr/>
        </p:nvGrpSpPr>
        <p:grpSpPr>
          <a:xfrm>
            <a:off x="10341397" y="1083766"/>
            <a:ext cx="623520" cy="233280"/>
            <a:chOff x="10341397" y="1083766"/>
            <a:chExt cx="6235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11D6CF4-20F2-4EB9-60BB-1CF135E68B6E}"/>
                    </a:ext>
                  </a:extLst>
                </p14:cNvPr>
                <p14:cNvContentPartPr/>
                <p14:nvPr/>
              </p14:nvContentPartPr>
              <p14:xfrm>
                <a:off x="10341397" y="1197886"/>
                <a:ext cx="50400" cy="7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11D6CF4-20F2-4EB9-60BB-1CF135E68B6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32397" y="1188886"/>
                  <a:ext cx="68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05BAFB9-1799-6E50-CF0B-5B709150C97D}"/>
                    </a:ext>
                  </a:extLst>
                </p14:cNvPr>
                <p14:cNvContentPartPr/>
                <p14:nvPr/>
              </p14:nvContentPartPr>
              <p14:xfrm>
                <a:off x="10535797" y="1156486"/>
                <a:ext cx="7920" cy="154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05BAFB9-1799-6E50-CF0B-5B709150C97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27157" y="1147486"/>
                  <a:ext cx="25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DD200B9-D6AD-0B0A-5734-9CDA3FFDC703}"/>
                    </a:ext>
                  </a:extLst>
                </p14:cNvPr>
                <p14:cNvContentPartPr/>
                <p14:nvPr/>
              </p14:nvContentPartPr>
              <p14:xfrm>
                <a:off x="10611757" y="1155406"/>
                <a:ext cx="101160" cy="64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DD200B9-D6AD-0B0A-5734-9CDA3FFDC70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02757" y="1146406"/>
                  <a:ext cx="118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2DA5B51-1372-D9D6-AC89-5E3ABFF27136}"/>
                    </a:ext>
                  </a:extLst>
                </p14:cNvPr>
                <p14:cNvContentPartPr/>
                <p14:nvPr/>
              </p14:nvContentPartPr>
              <p14:xfrm>
                <a:off x="10638397" y="1206166"/>
                <a:ext cx="79200" cy="104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2DA5B51-1372-D9D6-AC89-5E3ABFF2713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29397" y="1197526"/>
                  <a:ext cx="96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14F49E-2BF1-FA95-08DD-D8128E55EB88}"/>
                    </a:ext>
                  </a:extLst>
                </p14:cNvPr>
                <p14:cNvContentPartPr/>
                <p14:nvPr/>
              </p14:nvContentPartPr>
              <p14:xfrm>
                <a:off x="10631557" y="1083766"/>
                <a:ext cx="74520" cy="42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14F49E-2BF1-FA95-08DD-D8128E55EB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622557" y="1075126"/>
                  <a:ext cx="92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5329E42-C1DE-09EA-7267-AF7A1A9546FB}"/>
                    </a:ext>
                  </a:extLst>
                </p14:cNvPr>
                <p14:cNvContentPartPr/>
                <p14:nvPr/>
              </p14:nvContentPartPr>
              <p14:xfrm>
                <a:off x="10770157" y="1164046"/>
                <a:ext cx="9360" cy="153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5329E42-C1DE-09EA-7267-AF7A1A9546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61517" y="1155406"/>
                  <a:ext cx="27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00FEA2-A3FC-B777-9790-0C5F4A2AE5B7}"/>
                    </a:ext>
                  </a:extLst>
                </p14:cNvPr>
                <p14:cNvContentPartPr/>
                <p14:nvPr/>
              </p14:nvContentPartPr>
              <p14:xfrm>
                <a:off x="10853317" y="1227766"/>
                <a:ext cx="2844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00FEA2-A3FC-B777-9790-0C5F4A2AE5B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844677" y="1219126"/>
                  <a:ext cx="4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32D88E7-739F-DA21-3717-330A3CFC857D}"/>
                    </a:ext>
                  </a:extLst>
                </p14:cNvPr>
                <p14:cNvContentPartPr/>
                <p14:nvPr/>
              </p14:nvContentPartPr>
              <p14:xfrm>
                <a:off x="10861957" y="1265206"/>
                <a:ext cx="19440" cy="2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32D88E7-739F-DA21-3717-330A3CFC857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53317" y="1256566"/>
                  <a:ext cx="37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ED0D05-FE31-6E3A-99C0-02CE4A0E8075}"/>
                    </a:ext>
                  </a:extLst>
                </p14:cNvPr>
                <p14:cNvContentPartPr/>
                <p14:nvPr/>
              </p14:nvContentPartPr>
              <p14:xfrm>
                <a:off x="10944757" y="1158646"/>
                <a:ext cx="20160" cy="127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ED0D05-FE31-6E3A-99C0-02CE4A0E807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936117" y="1149646"/>
                  <a:ext cx="37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AC41CD0-9B3C-4D43-32DC-B5D5CC69AE7D}"/>
                    </a:ext>
                  </a:extLst>
                </p14:cNvPr>
                <p14:cNvContentPartPr/>
                <p14:nvPr/>
              </p14:nvContentPartPr>
              <p14:xfrm>
                <a:off x="10375597" y="1161886"/>
                <a:ext cx="34560" cy="107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AC41CD0-9B3C-4D43-32DC-B5D5CC69AE7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66597" y="1152886"/>
                  <a:ext cx="522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7775C50-4C9F-670A-9FBA-24FADCEE465B}"/>
              </a:ext>
            </a:extLst>
          </p:cNvPr>
          <p:cNvGrpSpPr/>
          <p:nvPr/>
        </p:nvGrpSpPr>
        <p:grpSpPr>
          <a:xfrm>
            <a:off x="7867477" y="2671726"/>
            <a:ext cx="234720" cy="224640"/>
            <a:chOff x="7867477" y="2671726"/>
            <a:chExt cx="2347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66D5CB3-AF2C-E3B9-E82D-945015506937}"/>
                    </a:ext>
                  </a:extLst>
                </p14:cNvPr>
                <p14:cNvContentPartPr/>
                <p14:nvPr/>
              </p14:nvContentPartPr>
              <p14:xfrm>
                <a:off x="7867477" y="2671726"/>
                <a:ext cx="128160" cy="224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66D5CB3-AF2C-E3B9-E82D-94501550693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58837" y="2663086"/>
                  <a:ext cx="145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B09FAA6-ACE8-444B-4D11-6204B5937770}"/>
                    </a:ext>
                  </a:extLst>
                </p14:cNvPr>
                <p14:cNvContentPartPr/>
                <p14:nvPr/>
              </p14:nvContentPartPr>
              <p14:xfrm>
                <a:off x="7927237" y="2790526"/>
                <a:ext cx="75600" cy="16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B09FAA6-ACE8-444B-4D11-6204B593777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18237" y="2781886"/>
                  <a:ext cx="9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99A6E09-C15B-916E-B3B1-42A383D6AE3E}"/>
                    </a:ext>
                  </a:extLst>
                </p14:cNvPr>
                <p14:cNvContentPartPr/>
                <p14:nvPr/>
              </p14:nvContentPartPr>
              <p14:xfrm>
                <a:off x="8033077" y="2767126"/>
                <a:ext cx="69120" cy="124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99A6E09-C15B-916E-B3B1-42A383D6AE3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24437" y="2758126"/>
                  <a:ext cx="867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B7158F0-6F4C-7FB0-253B-4CDD65E279A6}"/>
              </a:ext>
            </a:extLst>
          </p:cNvPr>
          <p:cNvGrpSpPr/>
          <p:nvPr/>
        </p:nvGrpSpPr>
        <p:grpSpPr>
          <a:xfrm>
            <a:off x="8343397" y="2711686"/>
            <a:ext cx="695520" cy="233280"/>
            <a:chOff x="8343397" y="2711686"/>
            <a:chExt cx="6955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CF28C31-BA5A-B2FC-39C9-8C4442BD06D3}"/>
                    </a:ext>
                  </a:extLst>
                </p14:cNvPr>
                <p14:cNvContentPartPr/>
                <p14:nvPr/>
              </p14:nvContentPartPr>
              <p14:xfrm>
                <a:off x="8343397" y="2711686"/>
                <a:ext cx="66960" cy="165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CF28C31-BA5A-B2FC-39C9-8C4442BD06D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34397" y="2702686"/>
                  <a:ext cx="84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58BA78C-D4BC-9A1C-CA83-F334B1B25132}"/>
                    </a:ext>
                  </a:extLst>
                </p14:cNvPr>
                <p14:cNvContentPartPr/>
                <p14:nvPr/>
              </p14:nvContentPartPr>
              <p14:xfrm>
                <a:off x="8462197" y="2749846"/>
                <a:ext cx="43560" cy="106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58BA78C-D4BC-9A1C-CA83-F334B1B2513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53197" y="2741206"/>
                  <a:ext cx="61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184CDB0-4B7D-8A32-0DBE-866424BF80A0}"/>
                    </a:ext>
                  </a:extLst>
                </p14:cNvPr>
                <p14:cNvContentPartPr/>
                <p14:nvPr/>
              </p14:nvContentPartPr>
              <p14:xfrm>
                <a:off x="8573797" y="2796646"/>
                <a:ext cx="104400" cy="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184CDB0-4B7D-8A32-0DBE-866424BF80A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65157" y="2788006"/>
                  <a:ext cx="122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1CD7B2-0228-700C-75C2-BC46A2A7704F}"/>
                    </a:ext>
                  </a:extLst>
                </p14:cNvPr>
                <p14:cNvContentPartPr/>
                <p14:nvPr/>
              </p14:nvContentPartPr>
              <p14:xfrm>
                <a:off x="8656957" y="2740126"/>
                <a:ext cx="52560" cy="106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1CD7B2-0228-700C-75C2-BC46A2A7704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47957" y="2731126"/>
                  <a:ext cx="70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FAD9848-3EE1-3BCA-51C2-44B183999D70}"/>
                    </a:ext>
                  </a:extLst>
                </p14:cNvPr>
                <p14:cNvContentPartPr/>
                <p14:nvPr/>
              </p14:nvContentPartPr>
              <p14:xfrm>
                <a:off x="8779717" y="2726446"/>
                <a:ext cx="128160" cy="142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FAD9848-3EE1-3BCA-51C2-44B183999D7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70717" y="2717446"/>
                  <a:ext cx="145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8BBD0E0-0864-C570-AAC0-E58D9D83B789}"/>
                    </a:ext>
                  </a:extLst>
                </p14:cNvPr>
                <p14:cNvContentPartPr/>
                <p14:nvPr/>
              </p14:nvContentPartPr>
              <p14:xfrm>
                <a:off x="8997157" y="2842726"/>
                <a:ext cx="41760" cy="102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8BBD0E0-0864-C570-AAC0-E58D9D83B7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88517" y="2834086"/>
                  <a:ext cx="594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44D4E7E-F604-D22A-B230-EBAA96081C5C}"/>
              </a:ext>
            </a:extLst>
          </p:cNvPr>
          <p:cNvGrpSpPr/>
          <p:nvPr/>
        </p:nvGrpSpPr>
        <p:grpSpPr>
          <a:xfrm>
            <a:off x="8334037" y="3095446"/>
            <a:ext cx="308160" cy="229680"/>
            <a:chOff x="8334037" y="3095446"/>
            <a:chExt cx="3081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E400D62-12B8-8C57-2086-B227B5114790}"/>
                    </a:ext>
                  </a:extLst>
                </p14:cNvPr>
                <p14:cNvContentPartPr/>
                <p14:nvPr/>
              </p14:nvContentPartPr>
              <p14:xfrm>
                <a:off x="8334037" y="3157366"/>
                <a:ext cx="120960" cy="167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E400D62-12B8-8C57-2086-B227B511479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325037" y="3148366"/>
                  <a:ext cx="138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DE3226B-94F7-2A0A-E185-577C2B9079B2}"/>
                    </a:ext>
                  </a:extLst>
                </p14:cNvPr>
                <p14:cNvContentPartPr/>
                <p14:nvPr/>
              </p14:nvContentPartPr>
              <p14:xfrm>
                <a:off x="8514397" y="3184366"/>
                <a:ext cx="122400" cy="41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DE3226B-94F7-2A0A-E185-577C2B9079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05757" y="3175366"/>
                  <a:ext cx="140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897F190-EC50-F3D9-2BF3-F48D4B7BB1E0}"/>
                    </a:ext>
                  </a:extLst>
                </p14:cNvPr>
                <p14:cNvContentPartPr/>
                <p14:nvPr/>
              </p14:nvContentPartPr>
              <p14:xfrm>
                <a:off x="8563357" y="3226126"/>
                <a:ext cx="61560" cy="90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897F190-EC50-F3D9-2BF3-F48D4B7BB1E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54357" y="3217486"/>
                  <a:ext cx="79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901D710-1D08-9E83-3332-928ABA405378}"/>
                    </a:ext>
                  </a:extLst>
                </p14:cNvPr>
                <p14:cNvContentPartPr/>
                <p14:nvPr/>
              </p14:nvContentPartPr>
              <p14:xfrm>
                <a:off x="8552197" y="3095446"/>
                <a:ext cx="90000" cy="50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901D710-1D08-9E83-3332-928ABA4053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43557" y="3086446"/>
                  <a:ext cx="1076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A664B27-5A51-C4B0-8313-411DEB61BE13}"/>
              </a:ext>
            </a:extLst>
          </p:cNvPr>
          <p:cNvGrpSpPr/>
          <p:nvPr/>
        </p:nvGrpSpPr>
        <p:grpSpPr>
          <a:xfrm>
            <a:off x="8809957" y="3144766"/>
            <a:ext cx="624960" cy="150480"/>
            <a:chOff x="8809957" y="3144766"/>
            <a:chExt cx="62496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AF5995-DC9C-747A-EFEE-F5DC713CC4AB}"/>
                    </a:ext>
                  </a:extLst>
                </p14:cNvPr>
                <p14:cNvContentPartPr/>
                <p14:nvPr/>
              </p14:nvContentPartPr>
              <p14:xfrm>
                <a:off x="8809957" y="3144766"/>
                <a:ext cx="82080" cy="144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AF5995-DC9C-747A-EFEE-F5DC713CC4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00957" y="3135766"/>
                  <a:ext cx="99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650D2C2-80B2-2244-5B5C-E0894AFD15E5}"/>
                    </a:ext>
                  </a:extLst>
                </p14:cNvPr>
                <p14:cNvContentPartPr/>
                <p14:nvPr/>
              </p14:nvContentPartPr>
              <p14:xfrm>
                <a:off x="8907157" y="3223606"/>
                <a:ext cx="61560" cy="61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650D2C2-80B2-2244-5B5C-E0894AFD15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98517" y="3214606"/>
                  <a:ext cx="792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ABACC2E-033D-334B-CEFB-06522C651E92}"/>
                    </a:ext>
                  </a:extLst>
                </p14:cNvPr>
                <p14:cNvContentPartPr/>
                <p14:nvPr/>
              </p14:nvContentPartPr>
              <p14:xfrm>
                <a:off x="8998597" y="3209566"/>
                <a:ext cx="52560" cy="85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ABACC2E-033D-334B-CEFB-06522C651E9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89957" y="3200566"/>
                  <a:ext cx="7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3B1C93-CAD1-DF4C-55B5-9BE9BB8AE139}"/>
                    </a:ext>
                  </a:extLst>
                </p14:cNvPr>
                <p14:cNvContentPartPr/>
                <p14:nvPr/>
              </p14:nvContentPartPr>
              <p14:xfrm>
                <a:off x="9101557" y="3225406"/>
                <a:ext cx="44280" cy="58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3B1C93-CAD1-DF4C-55B5-9BE9BB8AE13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92557" y="3216406"/>
                  <a:ext cx="61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3C87B51-451E-5D7C-67E1-88B2E30F7214}"/>
                    </a:ext>
                  </a:extLst>
                </p14:cNvPr>
                <p14:cNvContentPartPr/>
                <p14:nvPr/>
              </p14:nvContentPartPr>
              <p14:xfrm>
                <a:off x="9165277" y="3205966"/>
                <a:ext cx="180000" cy="65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3C87B51-451E-5D7C-67E1-88B2E30F721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56277" y="3196966"/>
                  <a:ext cx="197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08160EB-405A-FEEC-49BD-769DE2176587}"/>
                    </a:ext>
                  </a:extLst>
                </p14:cNvPr>
                <p14:cNvContentPartPr/>
                <p14:nvPr/>
              </p14:nvContentPartPr>
              <p14:xfrm>
                <a:off x="9376237" y="3203086"/>
                <a:ext cx="58680" cy="72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08160EB-405A-FEEC-49BD-769DE217658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67237" y="3194446"/>
                  <a:ext cx="7632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998BA17-2860-786E-4EA2-FF95A2386761}"/>
              </a:ext>
            </a:extLst>
          </p:cNvPr>
          <p:cNvGrpSpPr/>
          <p:nvPr/>
        </p:nvGrpSpPr>
        <p:grpSpPr>
          <a:xfrm>
            <a:off x="9629677" y="3113446"/>
            <a:ext cx="610920" cy="222120"/>
            <a:chOff x="9629677" y="3113446"/>
            <a:chExt cx="6109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CE9494F-3C80-0E49-7C85-83FDF5116B23}"/>
                    </a:ext>
                  </a:extLst>
                </p14:cNvPr>
                <p14:cNvContentPartPr/>
                <p14:nvPr/>
              </p14:nvContentPartPr>
              <p14:xfrm>
                <a:off x="9629677" y="3185446"/>
                <a:ext cx="47160" cy="150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CE9494F-3C80-0E49-7C85-83FDF5116B2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621037" y="3176806"/>
                  <a:ext cx="64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16BDC7-891F-6415-CB7F-8F57C9BAC3DE}"/>
                    </a:ext>
                  </a:extLst>
                </p14:cNvPr>
                <p14:cNvContentPartPr/>
                <p14:nvPr/>
              </p14:nvContentPartPr>
              <p14:xfrm>
                <a:off x="9709237" y="3230086"/>
                <a:ext cx="59400" cy="32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16BDC7-891F-6415-CB7F-8F57C9BAC3D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00237" y="3221446"/>
                  <a:ext cx="7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B13E44A-30B2-994A-4DD6-CFA41B104F1B}"/>
                    </a:ext>
                  </a:extLst>
                </p14:cNvPr>
                <p14:cNvContentPartPr/>
                <p14:nvPr/>
              </p14:nvContentPartPr>
              <p14:xfrm>
                <a:off x="9798877" y="3219286"/>
                <a:ext cx="61560" cy="50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B13E44A-30B2-994A-4DD6-CFA41B104F1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790237" y="3210286"/>
                  <a:ext cx="79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956A3A9-9ACF-9AE0-6C35-5B974CC9E43C}"/>
                    </a:ext>
                  </a:extLst>
                </p14:cNvPr>
                <p14:cNvContentPartPr/>
                <p14:nvPr/>
              </p14:nvContentPartPr>
              <p14:xfrm>
                <a:off x="9892477" y="3226126"/>
                <a:ext cx="52920" cy="48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956A3A9-9ACF-9AE0-6C35-5B974CC9E43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83477" y="3217486"/>
                  <a:ext cx="70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D3A5973-5E16-60DD-42C6-D4D3F60E8279}"/>
                    </a:ext>
                  </a:extLst>
                </p14:cNvPr>
                <p14:cNvContentPartPr/>
                <p14:nvPr/>
              </p14:nvContentPartPr>
              <p14:xfrm>
                <a:off x="10004077" y="3137206"/>
                <a:ext cx="15120" cy="142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D3A5973-5E16-60DD-42C6-D4D3F60E827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95437" y="3128566"/>
                  <a:ext cx="32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DE69739-AC01-4FB4-7603-D9AE07A3FDBF}"/>
                    </a:ext>
                  </a:extLst>
                </p14:cNvPr>
                <p14:cNvContentPartPr/>
                <p14:nvPr/>
              </p14:nvContentPartPr>
              <p14:xfrm>
                <a:off x="10077877" y="3113446"/>
                <a:ext cx="2520" cy="147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DE69739-AC01-4FB4-7603-D9AE07A3FDB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69237" y="3104806"/>
                  <a:ext cx="20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022E6A9-42D5-AB3C-1BB1-C2530D7D378D}"/>
                    </a:ext>
                  </a:extLst>
                </p14:cNvPr>
                <p14:cNvContentPartPr/>
                <p14:nvPr/>
              </p14:nvContentPartPr>
              <p14:xfrm>
                <a:off x="10102357" y="3207406"/>
                <a:ext cx="66240" cy="89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022E6A9-42D5-AB3C-1BB1-C2530D7D378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93357" y="3198406"/>
                  <a:ext cx="83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56F47B5-CADC-32F2-8864-C128A0695FD8}"/>
                    </a:ext>
                  </a:extLst>
                </p14:cNvPr>
                <p14:cNvContentPartPr/>
                <p14:nvPr/>
              </p14:nvContentPartPr>
              <p14:xfrm>
                <a:off x="10231957" y="3122086"/>
                <a:ext cx="8640" cy="183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56F47B5-CADC-32F2-8864-C128A0695FD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23317" y="3113086"/>
                  <a:ext cx="2628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DD214BA-30EE-F4DB-6782-7BC727E29463}"/>
              </a:ext>
            </a:extLst>
          </p:cNvPr>
          <p:cNvGrpSpPr/>
          <p:nvPr/>
        </p:nvGrpSpPr>
        <p:grpSpPr>
          <a:xfrm>
            <a:off x="10433197" y="3108046"/>
            <a:ext cx="473760" cy="192960"/>
            <a:chOff x="10433197" y="3108046"/>
            <a:chExt cx="4737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31BDC29-A594-8C1B-EC5D-B1B571B6C3EC}"/>
                    </a:ext>
                  </a:extLst>
                </p14:cNvPr>
                <p14:cNvContentPartPr/>
                <p14:nvPr/>
              </p14:nvContentPartPr>
              <p14:xfrm>
                <a:off x="10483597" y="3123166"/>
                <a:ext cx="27720" cy="177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31BDC29-A594-8C1B-EC5D-B1B571B6C3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74597" y="3114166"/>
                  <a:ext cx="45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2F91B3-7746-4C54-1D6A-90EE246AF80B}"/>
                    </a:ext>
                  </a:extLst>
                </p14:cNvPr>
                <p14:cNvContentPartPr/>
                <p14:nvPr/>
              </p14:nvContentPartPr>
              <p14:xfrm>
                <a:off x="10433197" y="3216406"/>
                <a:ext cx="95760" cy="6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2F91B3-7746-4C54-1D6A-90EE246AF80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24557" y="3207406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1B29A5B-3B12-757C-4735-169C5442B2C3}"/>
                    </a:ext>
                  </a:extLst>
                </p14:cNvPr>
                <p14:cNvContentPartPr/>
                <p14:nvPr/>
              </p14:nvContentPartPr>
              <p14:xfrm>
                <a:off x="10579717" y="3240886"/>
                <a:ext cx="71640" cy="60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1B29A5B-3B12-757C-4735-169C5442B2C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71077" y="3232246"/>
                  <a:ext cx="89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9884D6F-00D7-0FE9-8E01-A16F5D2A4FFE}"/>
                    </a:ext>
                  </a:extLst>
                </p14:cNvPr>
                <p14:cNvContentPartPr/>
                <p14:nvPr/>
              </p14:nvContentPartPr>
              <p14:xfrm>
                <a:off x="10825957" y="3222526"/>
                <a:ext cx="73080" cy="74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9884D6F-00D7-0FE9-8E01-A16F5D2A4F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17317" y="3213526"/>
                  <a:ext cx="90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26D7D89-4484-DE3C-FA50-713062D8C8DC}"/>
                    </a:ext>
                  </a:extLst>
                </p14:cNvPr>
                <p14:cNvContentPartPr/>
                <p14:nvPr/>
              </p14:nvContentPartPr>
              <p14:xfrm>
                <a:off x="10784917" y="3108046"/>
                <a:ext cx="122040" cy="63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26D7D89-4484-DE3C-FA50-713062D8C8D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75917" y="3099046"/>
                  <a:ext cx="1396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C7C37C37-0E70-63B9-9C49-E806E1AE7B82}"/>
              </a:ext>
            </a:extLst>
          </p:cNvPr>
          <p:cNvGrpSpPr/>
          <p:nvPr/>
        </p:nvGrpSpPr>
        <p:grpSpPr>
          <a:xfrm>
            <a:off x="4930597" y="3462286"/>
            <a:ext cx="345240" cy="234360"/>
            <a:chOff x="4930597" y="3462286"/>
            <a:chExt cx="3452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B82DB55-11A4-93CB-00E2-A05B0AD7E0EF}"/>
                    </a:ext>
                  </a:extLst>
                </p14:cNvPr>
                <p14:cNvContentPartPr/>
                <p14:nvPr/>
              </p14:nvContentPartPr>
              <p14:xfrm>
                <a:off x="4970557" y="3498646"/>
                <a:ext cx="305280" cy="15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B82DB55-11A4-93CB-00E2-A05B0AD7E0E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61557" y="3489646"/>
                  <a:ext cx="32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5B338EF-9D9F-A9C1-25B9-513436BB7319}"/>
                    </a:ext>
                  </a:extLst>
                </p14:cNvPr>
                <p14:cNvContentPartPr/>
                <p14:nvPr/>
              </p14:nvContentPartPr>
              <p14:xfrm>
                <a:off x="4933837" y="3502966"/>
                <a:ext cx="57600" cy="9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5B338EF-9D9F-A9C1-25B9-513436BB731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25197" y="3494326"/>
                  <a:ext cx="75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C6AF552-A93C-12C8-C560-65126F17E4BC}"/>
                    </a:ext>
                  </a:extLst>
                </p14:cNvPr>
                <p14:cNvContentPartPr/>
                <p14:nvPr/>
              </p14:nvContentPartPr>
              <p14:xfrm>
                <a:off x="4930597" y="3462286"/>
                <a:ext cx="43920" cy="92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C6AF552-A93C-12C8-C560-65126F17E4B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21597" y="3453286"/>
                  <a:ext cx="61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EB5336-4F37-CD7B-4FAF-C30D9B84C220}"/>
                    </a:ext>
                  </a:extLst>
                </p14:cNvPr>
                <p14:cNvContentPartPr/>
                <p14:nvPr/>
              </p14:nvContentPartPr>
              <p14:xfrm>
                <a:off x="5056957" y="3630046"/>
                <a:ext cx="72360" cy="66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EB5336-4F37-CD7B-4FAF-C30D9B84C22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48317" y="3621046"/>
                  <a:ext cx="90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17CC7EF-99C4-47B3-FEB5-95C750DE8E57}"/>
                    </a:ext>
                  </a:extLst>
                </p14:cNvPr>
                <p14:cNvContentPartPr/>
                <p14:nvPr/>
              </p14:nvContentPartPr>
              <p14:xfrm>
                <a:off x="5049757" y="3563806"/>
                <a:ext cx="70560" cy="45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17CC7EF-99C4-47B3-FEB5-95C750DE8E5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41117" y="3554806"/>
                  <a:ext cx="882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5487C3B-7A55-B73B-2D61-60138639C505}"/>
              </a:ext>
            </a:extLst>
          </p:cNvPr>
          <p:cNvGrpSpPr/>
          <p:nvPr/>
        </p:nvGrpSpPr>
        <p:grpSpPr>
          <a:xfrm>
            <a:off x="11143117" y="1097086"/>
            <a:ext cx="587520" cy="257760"/>
            <a:chOff x="11143117" y="1097086"/>
            <a:chExt cx="5875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9028EAD-7AA1-F4FA-50B4-29557874BB2B}"/>
                    </a:ext>
                  </a:extLst>
                </p14:cNvPr>
                <p14:cNvContentPartPr/>
                <p14:nvPr/>
              </p14:nvContentPartPr>
              <p14:xfrm>
                <a:off x="11143117" y="1274566"/>
                <a:ext cx="19440" cy="74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9028EAD-7AA1-F4FA-50B4-29557874BB2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134117" y="1265566"/>
                  <a:ext cx="37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632F593-D644-40AE-5269-B4C3D3E80FFC}"/>
                    </a:ext>
                  </a:extLst>
                </p14:cNvPr>
                <p14:cNvContentPartPr/>
                <p14:nvPr/>
              </p14:nvContentPartPr>
              <p14:xfrm>
                <a:off x="11287117" y="1192486"/>
                <a:ext cx="83160" cy="91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632F593-D644-40AE-5269-B4C3D3E80F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78477" y="1183486"/>
                  <a:ext cx="10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9CBD8A9-69AE-D677-C99A-02CE0F636F83}"/>
                    </a:ext>
                  </a:extLst>
                </p14:cNvPr>
                <p14:cNvContentPartPr/>
                <p14:nvPr/>
              </p14:nvContentPartPr>
              <p14:xfrm>
                <a:off x="11275957" y="1097086"/>
                <a:ext cx="95400" cy="57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9CBD8A9-69AE-D677-C99A-02CE0F636F8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67317" y="1088446"/>
                  <a:ext cx="113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77C4FB7-8A64-5587-ABAE-1984CB314C89}"/>
                    </a:ext>
                  </a:extLst>
                </p14:cNvPr>
                <p14:cNvContentPartPr/>
                <p14:nvPr/>
              </p14:nvContentPartPr>
              <p14:xfrm>
                <a:off x="11451277" y="1137046"/>
                <a:ext cx="14760" cy="194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77C4FB7-8A64-5587-ABAE-1984CB314C8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442277" y="1128406"/>
                  <a:ext cx="32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CF930EC-F395-254B-973B-E65A2C856A12}"/>
                    </a:ext>
                  </a:extLst>
                </p14:cNvPr>
                <p14:cNvContentPartPr/>
                <p14:nvPr/>
              </p14:nvContentPartPr>
              <p14:xfrm>
                <a:off x="11206117" y="1166926"/>
                <a:ext cx="32760" cy="187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CF930EC-F395-254B-973B-E65A2C856A1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197477" y="1158286"/>
                  <a:ext cx="50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D6DE280-79A1-3DDB-7067-F0E53AD62952}"/>
                    </a:ext>
                  </a:extLst>
                </p14:cNvPr>
                <p14:cNvContentPartPr/>
                <p14:nvPr/>
              </p14:nvContentPartPr>
              <p14:xfrm>
                <a:off x="11557477" y="1199326"/>
                <a:ext cx="56160" cy="4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D6DE280-79A1-3DDB-7067-F0E53AD6295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48837" y="1190326"/>
                  <a:ext cx="73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0F70C1A-225D-8DFB-5479-BFF9EA47B92C}"/>
                    </a:ext>
                  </a:extLst>
                </p14:cNvPr>
                <p14:cNvContentPartPr/>
                <p14:nvPr/>
              </p14:nvContentPartPr>
              <p14:xfrm>
                <a:off x="11550277" y="1261246"/>
                <a:ext cx="52200" cy="15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0F70C1A-225D-8DFB-5479-BFF9EA47B92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41637" y="1252606"/>
                  <a:ext cx="69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F68C486-EE20-FD0A-BC92-F32FBB138138}"/>
                    </a:ext>
                  </a:extLst>
                </p14:cNvPr>
                <p14:cNvContentPartPr/>
                <p14:nvPr/>
              </p14:nvContentPartPr>
              <p14:xfrm>
                <a:off x="11719477" y="1130926"/>
                <a:ext cx="11160" cy="157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F68C486-EE20-FD0A-BC92-F32FBB13813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710837" y="1122286"/>
                  <a:ext cx="288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CB05C7F-0DC9-6061-80D2-050ADD7E9A59}"/>
              </a:ext>
            </a:extLst>
          </p:cNvPr>
          <p:cNvGrpSpPr/>
          <p:nvPr/>
        </p:nvGrpSpPr>
        <p:grpSpPr>
          <a:xfrm>
            <a:off x="8289757" y="3574606"/>
            <a:ext cx="290520" cy="218880"/>
            <a:chOff x="8289757" y="3574606"/>
            <a:chExt cx="29052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44ED768-E662-3F7D-C0D4-C7D7B7061FEC}"/>
                    </a:ext>
                  </a:extLst>
                </p14:cNvPr>
                <p14:cNvContentPartPr/>
                <p14:nvPr/>
              </p14:nvContentPartPr>
              <p14:xfrm>
                <a:off x="8289757" y="3574606"/>
                <a:ext cx="118800" cy="218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44ED768-E662-3F7D-C0D4-C7D7B7061FE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81117" y="3565966"/>
                  <a:ext cx="136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6CFB34A-E3D4-42FF-3232-A24372FE1296}"/>
                    </a:ext>
                  </a:extLst>
                </p14:cNvPr>
                <p14:cNvContentPartPr/>
                <p14:nvPr/>
              </p14:nvContentPartPr>
              <p14:xfrm>
                <a:off x="8469397" y="3688006"/>
                <a:ext cx="110880" cy="918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6CFB34A-E3D4-42FF-3232-A24372FE12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60397" y="3679006"/>
                  <a:ext cx="128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717B53B-3839-1A38-2101-2268108E8161}"/>
                  </a:ext>
                </a:extLst>
              </p14:cNvPr>
              <p14:cNvContentPartPr/>
              <p14:nvPr/>
            </p14:nvContentPartPr>
            <p14:xfrm>
              <a:off x="9078517" y="3589366"/>
              <a:ext cx="79560" cy="684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717B53B-3839-1A38-2101-2268108E8161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069877" y="3580366"/>
                <a:ext cx="9720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D7D9419-D431-3994-5B76-B33EBC4907F3}"/>
              </a:ext>
            </a:extLst>
          </p:cNvPr>
          <p:cNvGrpSpPr/>
          <p:nvPr/>
        </p:nvGrpSpPr>
        <p:grpSpPr>
          <a:xfrm>
            <a:off x="8915437" y="3667126"/>
            <a:ext cx="268200" cy="438840"/>
            <a:chOff x="8915437" y="3667126"/>
            <a:chExt cx="2682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F8ED431-A248-6169-CBFE-851D2EB803F0}"/>
                    </a:ext>
                  </a:extLst>
                </p14:cNvPr>
                <p14:cNvContentPartPr/>
                <p14:nvPr/>
              </p14:nvContentPartPr>
              <p14:xfrm>
                <a:off x="8915437" y="3667126"/>
                <a:ext cx="110880" cy="157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F8ED431-A248-6169-CBFE-851D2EB803F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06797" y="3658126"/>
                  <a:ext cx="12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EB58A56-E00C-1158-FE46-F54CE37B3864}"/>
                    </a:ext>
                  </a:extLst>
                </p14:cNvPr>
                <p14:cNvContentPartPr/>
                <p14:nvPr/>
              </p14:nvContentPartPr>
              <p14:xfrm>
                <a:off x="9068437" y="3691606"/>
                <a:ext cx="109440" cy="41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EB58A56-E00C-1158-FE46-F54CE37B386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59797" y="3682966"/>
                  <a:ext cx="127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9C02731-D407-F283-3729-4566E4AF2961}"/>
                    </a:ext>
                  </a:extLst>
                </p14:cNvPr>
                <p14:cNvContentPartPr/>
                <p14:nvPr/>
              </p14:nvContentPartPr>
              <p14:xfrm>
                <a:off x="9104437" y="3725806"/>
                <a:ext cx="55080" cy="96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9C02731-D407-F283-3729-4566E4AF296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95437" y="3716806"/>
                  <a:ext cx="72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DA8597C-23AD-C4D7-1713-B103B6FCEDDA}"/>
                    </a:ext>
                  </a:extLst>
                </p14:cNvPr>
                <p14:cNvContentPartPr/>
                <p14:nvPr/>
              </p14:nvContentPartPr>
              <p14:xfrm>
                <a:off x="8966557" y="3888886"/>
                <a:ext cx="217080" cy="16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DA8597C-23AD-C4D7-1713-B103B6FCEDD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957917" y="3879886"/>
                  <a:ext cx="234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D022358-D80F-7C25-BF16-F54F98A69E1C}"/>
                    </a:ext>
                  </a:extLst>
                </p14:cNvPr>
                <p14:cNvContentPartPr/>
                <p14:nvPr/>
              </p14:nvContentPartPr>
              <p14:xfrm>
                <a:off x="8953237" y="3971326"/>
                <a:ext cx="92880" cy="124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D022358-D80F-7C25-BF16-F54F98A69E1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44237" y="3962326"/>
                  <a:ext cx="110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AD28E7D-E5ED-C7E6-F7CA-522154DE0BFF}"/>
                    </a:ext>
                  </a:extLst>
                </p14:cNvPr>
                <p14:cNvContentPartPr/>
                <p14:nvPr/>
              </p14:nvContentPartPr>
              <p14:xfrm>
                <a:off x="9076717" y="3965206"/>
                <a:ext cx="78840" cy="140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AD28E7D-E5ED-C7E6-F7CA-522154DE0BF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67717" y="3956566"/>
                  <a:ext cx="9648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41AB123A-D234-103C-0F0D-198BBC91321B}"/>
              </a:ext>
            </a:extLst>
          </p:cNvPr>
          <p:cNvGrpSpPr/>
          <p:nvPr/>
        </p:nvGrpSpPr>
        <p:grpSpPr>
          <a:xfrm>
            <a:off x="9366877" y="3840646"/>
            <a:ext cx="91080" cy="78480"/>
            <a:chOff x="9366877" y="3840646"/>
            <a:chExt cx="9108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E03F3C8-673C-8FA1-943B-03249B6A7AB7}"/>
                    </a:ext>
                  </a:extLst>
                </p14:cNvPr>
                <p14:cNvContentPartPr/>
                <p14:nvPr/>
              </p14:nvContentPartPr>
              <p14:xfrm>
                <a:off x="9366877" y="3840646"/>
                <a:ext cx="75600" cy="11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E03F3C8-673C-8FA1-943B-03249B6A7AB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358237" y="3831646"/>
                  <a:ext cx="93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52A5B26-8771-7027-B86F-C96FD4188EEA}"/>
                    </a:ext>
                  </a:extLst>
                </p14:cNvPr>
                <p14:cNvContentPartPr/>
                <p14:nvPr/>
              </p14:nvContentPartPr>
              <p14:xfrm>
                <a:off x="9380917" y="3890326"/>
                <a:ext cx="77040" cy="28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52A5B26-8771-7027-B86F-C96FD4188E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372277" y="3881686"/>
                  <a:ext cx="946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B4F99FC-9BC5-31A0-7DF0-CD7D98EDC1C3}"/>
                  </a:ext>
                </a:extLst>
              </p14:cNvPr>
              <p14:cNvContentPartPr/>
              <p14:nvPr/>
            </p14:nvContentPartPr>
            <p14:xfrm>
              <a:off x="9042517" y="3540046"/>
              <a:ext cx="7560" cy="212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B4F99FC-9BC5-31A0-7DF0-CD7D98EDC1C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033517" y="3531046"/>
                <a:ext cx="2520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9D9BB0E-A446-3060-2287-D54AB9D0A7A5}"/>
              </a:ext>
            </a:extLst>
          </p:cNvPr>
          <p:cNvGrpSpPr/>
          <p:nvPr/>
        </p:nvGrpSpPr>
        <p:grpSpPr>
          <a:xfrm>
            <a:off x="9614917" y="3624286"/>
            <a:ext cx="163080" cy="348840"/>
            <a:chOff x="9614917" y="3624286"/>
            <a:chExt cx="1630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75F6CE9-C237-61C5-DB21-F9E69C3DBB88}"/>
                    </a:ext>
                  </a:extLst>
                </p14:cNvPr>
                <p14:cNvContentPartPr/>
                <p14:nvPr/>
              </p14:nvContentPartPr>
              <p14:xfrm>
                <a:off x="9620677" y="3774766"/>
                <a:ext cx="104760" cy="115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75F6CE9-C237-61C5-DB21-F9E69C3DBB8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12037" y="3766126"/>
                  <a:ext cx="122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CF92313-40F1-7AB4-5412-5767A1C8F932}"/>
                    </a:ext>
                  </a:extLst>
                </p14:cNvPr>
                <p14:cNvContentPartPr/>
                <p14:nvPr/>
              </p14:nvContentPartPr>
              <p14:xfrm>
                <a:off x="9619237" y="3624286"/>
                <a:ext cx="102600" cy="93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CF92313-40F1-7AB4-5412-5767A1C8F93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610237" y="3615646"/>
                  <a:ext cx="120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25783BE-EDFD-4A15-72F4-52E210A015A4}"/>
                    </a:ext>
                  </a:extLst>
                </p14:cNvPr>
                <p14:cNvContentPartPr/>
                <p14:nvPr/>
              </p14:nvContentPartPr>
              <p14:xfrm>
                <a:off x="9614917" y="3955846"/>
                <a:ext cx="163080" cy="17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25783BE-EDFD-4A15-72F4-52E210A015A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605917" y="3947206"/>
                  <a:ext cx="1807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235D525F-3F04-D428-3336-223E9A4A3159}"/>
                  </a:ext>
                </a:extLst>
              </p14:cNvPr>
              <p14:cNvContentPartPr/>
              <p14:nvPr/>
            </p14:nvContentPartPr>
            <p14:xfrm>
              <a:off x="9651277" y="4051606"/>
              <a:ext cx="95760" cy="1198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235D525F-3F04-D428-3336-223E9A4A315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642277" y="4042966"/>
                <a:ext cx="1134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815DB5B0-61F4-E1A8-D7E5-1DDADFAD09D1}"/>
                  </a:ext>
                </a:extLst>
              </p14:cNvPr>
              <p14:cNvContentPartPr/>
              <p14:nvPr/>
            </p14:nvContentPartPr>
            <p14:xfrm>
              <a:off x="10213597" y="3594406"/>
              <a:ext cx="88560" cy="4712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815DB5B0-61F4-E1A8-D7E5-1DDADFAD09D1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0204597" y="3585766"/>
                <a:ext cx="106200" cy="48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C6771CD-4967-2FD9-216D-F378B4F61D1A}"/>
              </a:ext>
            </a:extLst>
          </p:cNvPr>
          <p:cNvGrpSpPr/>
          <p:nvPr/>
        </p:nvGrpSpPr>
        <p:grpSpPr>
          <a:xfrm>
            <a:off x="10398997" y="3571006"/>
            <a:ext cx="950040" cy="542880"/>
            <a:chOff x="10398997" y="3571006"/>
            <a:chExt cx="95004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B9FB1B3-71CA-DAEC-1D15-F95FBFD9D5B2}"/>
                    </a:ext>
                  </a:extLst>
                </p14:cNvPr>
                <p14:cNvContentPartPr/>
                <p14:nvPr/>
              </p14:nvContentPartPr>
              <p14:xfrm>
                <a:off x="10398997" y="3639766"/>
                <a:ext cx="18360" cy="184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B9FB1B3-71CA-DAEC-1D15-F95FBFD9D5B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390357" y="3630766"/>
                  <a:ext cx="36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4FA82CB-A21A-A5C9-B41F-8779230B60A5}"/>
                    </a:ext>
                  </a:extLst>
                </p14:cNvPr>
                <p14:cNvContentPartPr/>
                <p14:nvPr/>
              </p14:nvContentPartPr>
              <p14:xfrm>
                <a:off x="10474237" y="3671086"/>
                <a:ext cx="72720" cy="124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4FA82CB-A21A-A5C9-B41F-8779230B60A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465237" y="3662086"/>
                  <a:ext cx="90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2D25FCA-AFE1-B67F-50F6-8D1B3005072B}"/>
                    </a:ext>
                  </a:extLst>
                </p14:cNvPr>
                <p14:cNvContentPartPr/>
                <p14:nvPr/>
              </p14:nvContentPartPr>
              <p14:xfrm>
                <a:off x="10593757" y="3679006"/>
                <a:ext cx="102240" cy="66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2D25FCA-AFE1-B67F-50F6-8D1B3005072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84757" y="3670006"/>
                  <a:ext cx="119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870298F-C2B8-EAE6-28B4-6C591F130B62}"/>
                    </a:ext>
                  </a:extLst>
                </p14:cNvPr>
                <p14:cNvContentPartPr/>
                <p14:nvPr/>
              </p14:nvContentPartPr>
              <p14:xfrm>
                <a:off x="10616797" y="3713926"/>
                <a:ext cx="60120" cy="94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870298F-C2B8-EAE6-28B4-6C591F130B6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08157" y="3705286"/>
                  <a:ext cx="77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F164342-6099-638B-3FD7-E9A140F1FA34}"/>
                    </a:ext>
                  </a:extLst>
                </p14:cNvPr>
                <p14:cNvContentPartPr/>
                <p14:nvPr/>
              </p14:nvContentPartPr>
              <p14:xfrm>
                <a:off x="10596997" y="3571006"/>
                <a:ext cx="86400" cy="57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F164342-6099-638B-3FD7-E9A140F1FA3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587997" y="3562366"/>
                  <a:ext cx="10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25F7A30-0F57-626F-AA5A-42D47BA581CB}"/>
                    </a:ext>
                  </a:extLst>
                </p14:cNvPr>
                <p14:cNvContentPartPr/>
                <p14:nvPr/>
              </p14:nvContentPartPr>
              <p14:xfrm>
                <a:off x="10759357" y="3634366"/>
                <a:ext cx="10440" cy="195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25F7A30-0F57-626F-AA5A-42D47BA581C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750357" y="3625726"/>
                  <a:ext cx="28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0D553CE-1558-FDDE-1BD1-9DA73A46F203}"/>
                    </a:ext>
                  </a:extLst>
                </p14:cNvPr>
                <p14:cNvContentPartPr/>
                <p14:nvPr/>
              </p14:nvContentPartPr>
              <p14:xfrm>
                <a:off x="10406197" y="3901486"/>
                <a:ext cx="380520" cy="25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0D553CE-1558-FDDE-1BD1-9DA73A46F20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397557" y="3892846"/>
                  <a:ext cx="39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5E3695C-474D-706D-65F2-16C8024A3D21}"/>
                    </a:ext>
                  </a:extLst>
                </p14:cNvPr>
                <p14:cNvContentPartPr/>
                <p14:nvPr/>
              </p14:nvContentPartPr>
              <p14:xfrm>
                <a:off x="10422037" y="3976726"/>
                <a:ext cx="94320" cy="1371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5E3695C-474D-706D-65F2-16C8024A3D2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413037" y="3968086"/>
                  <a:ext cx="111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9D2B79A-E9FC-595E-8499-5D78501C84D0}"/>
                    </a:ext>
                  </a:extLst>
                </p14:cNvPr>
                <p14:cNvContentPartPr/>
                <p14:nvPr/>
              </p14:nvContentPartPr>
              <p14:xfrm>
                <a:off x="10573597" y="3990046"/>
                <a:ext cx="72720" cy="113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9D2B79A-E9FC-595E-8499-5D78501C84D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564597" y="3981046"/>
                  <a:ext cx="90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8248694-2D36-A0F4-6857-027A026B3AB0}"/>
                    </a:ext>
                  </a:extLst>
                </p14:cNvPr>
                <p14:cNvContentPartPr/>
                <p14:nvPr/>
              </p14:nvContentPartPr>
              <p14:xfrm>
                <a:off x="10903357" y="3814366"/>
                <a:ext cx="85680" cy="27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8248694-2D36-A0F4-6857-027A026B3AB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94717" y="3805726"/>
                  <a:ext cx="103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858292C-0E95-BF2E-42ED-25A9E513EAD1}"/>
                    </a:ext>
                  </a:extLst>
                </p14:cNvPr>
                <p14:cNvContentPartPr/>
                <p14:nvPr/>
              </p14:nvContentPartPr>
              <p14:xfrm>
                <a:off x="10900117" y="3890686"/>
                <a:ext cx="78480" cy="7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858292C-0E95-BF2E-42ED-25A9E513EAD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891117" y="3882046"/>
                  <a:ext cx="96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B151102-0E0A-B1A9-1456-E5571C82185E}"/>
                    </a:ext>
                  </a:extLst>
                </p14:cNvPr>
                <p14:cNvContentPartPr/>
                <p14:nvPr/>
              </p14:nvContentPartPr>
              <p14:xfrm>
                <a:off x="11153917" y="3637966"/>
                <a:ext cx="23040" cy="140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B151102-0E0A-B1A9-1456-E5571C82185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145277" y="3629326"/>
                  <a:ext cx="40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C7B18BA-7443-0DDC-1630-2BC2B560C492}"/>
                    </a:ext>
                  </a:extLst>
                </p14:cNvPr>
                <p14:cNvContentPartPr/>
                <p14:nvPr/>
              </p14:nvContentPartPr>
              <p14:xfrm>
                <a:off x="11107477" y="3840646"/>
                <a:ext cx="122400" cy="10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C7B18BA-7443-0DDC-1630-2BC2B560C49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098477" y="3831646"/>
                  <a:ext cx="140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DFB4D8F-2FEF-9AEF-2B50-77E96D0C9A1C}"/>
                    </a:ext>
                  </a:extLst>
                </p14:cNvPr>
                <p14:cNvContentPartPr/>
                <p14:nvPr/>
              </p14:nvContentPartPr>
              <p14:xfrm>
                <a:off x="11149957" y="3922006"/>
                <a:ext cx="82440" cy="123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DFB4D8F-2FEF-9AEF-2B50-77E96D0C9A1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141317" y="3913366"/>
                  <a:ext cx="100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F521C46-2858-50A3-0424-629F91C3BB3F}"/>
                    </a:ext>
                  </a:extLst>
                </p14:cNvPr>
                <p14:cNvContentPartPr/>
                <p14:nvPr/>
              </p14:nvContentPartPr>
              <p14:xfrm>
                <a:off x="11251117" y="3597286"/>
                <a:ext cx="97920" cy="516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F521C46-2858-50A3-0424-629F91C3BB3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42477" y="3588646"/>
                  <a:ext cx="115560" cy="53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2D6FDCF1-0EF4-9AD2-1037-9E8A4A7EA554}"/>
                  </a:ext>
                </a:extLst>
              </p14:cNvPr>
              <p14:cNvContentPartPr/>
              <p14:nvPr/>
            </p14:nvContentPartPr>
            <p14:xfrm>
              <a:off x="8525197" y="4637326"/>
              <a:ext cx="11160" cy="97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2D6FDCF1-0EF4-9AD2-1037-9E8A4A7EA55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8516557" y="4628686"/>
                <a:ext cx="2880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6ECF6D1-607C-BB29-D915-645B4F9A176D}"/>
              </a:ext>
            </a:extLst>
          </p:cNvPr>
          <p:cNvGrpSpPr/>
          <p:nvPr/>
        </p:nvGrpSpPr>
        <p:grpSpPr>
          <a:xfrm>
            <a:off x="8400997" y="4387486"/>
            <a:ext cx="505080" cy="173160"/>
            <a:chOff x="8400997" y="4387486"/>
            <a:chExt cx="5050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C32B3A7-2E6B-51DC-BE53-0E53F08D4534}"/>
                    </a:ext>
                  </a:extLst>
                </p14:cNvPr>
                <p14:cNvContentPartPr/>
                <p14:nvPr/>
              </p14:nvContentPartPr>
              <p14:xfrm>
                <a:off x="8462557" y="4387486"/>
                <a:ext cx="20520" cy="169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C32B3A7-2E6B-51DC-BE53-0E53F08D453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453917" y="4378846"/>
                  <a:ext cx="38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701B808-F16F-CF0E-2BE4-FA5BD587E3CC}"/>
                    </a:ext>
                  </a:extLst>
                </p14:cNvPr>
                <p14:cNvContentPartPr/>
                <p14:nvPr/>
              </p14:nvContentPartPr>
              <p14:xfrm>
                <a:off x="8400997" y="4399006"/>
                <a:ext cx="142560" cy="18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701B808-F16F-CF0E-2BE4-FA5BD587E3C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391997" y="4390006"/>
                  <a:ext cx="160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2551A24-932C-0A1C-19E5-EEE7140A657B}"/>
                    </a:ext>
                  </a:extLst>
                </p14:cNvPr>
                <p14:cNvContentPartPr/>
                <p14:nvPr/>
              </p14:nvContentPartPr>
              <p14:xfrm>
                <a:off x="8591797" y="4388926"/>
                <a:ext cx="93960" cy="171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2551A24-932C-0A1C-19E5-EEE7140A657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583157" y="4379926"/>
                  <a:ext cx="111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5DBA119-7978-4B6F-EA64-236265647B44}"/>
                    </a:ext>
                  </a:extLst>
                </p14:cNvPr>
                <p14:cNvContentPartPr/>
                <p14:nvPr/>
              </p14:nvContentPartPr>
              <p14:xfrm>
                <a:off x="8706277" y="4487206"/>
                <a:ext cx="64440" cy="72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5DBA119-7978-4B6F-EA64-236265647B4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697277" y="4478566"/>
                  <a:ext cx="82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D68D516-BDE9-CE4A-2409-396F6D59A055}"/>
                    </a:ext>
                  </a:extLst>
                </p14:cNvPr>
                <p14:cNvContentPartPr/>
                <p14:nvPr/>
              </p14:nvContentPartPr>
              <p14:xfrm>
                <a:off x="8832997" y="4478206"/>
                <a:ext cx="73080" cy="522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D68D516-BDE9-CE4A-2409-396F6D59A05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23997" y="4469566"/>
                  <a:ext cx="9072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9091A10D-65F3-6EA0-85E7-1E1341000FFF}"/>
              </a:ext>
            </a:extLst>
          </p:cNvPr>
          <p:cNvGrpSpPr/>
          <p:nvPr/>
        </p:nvGrpSpPr>
        <p:grpSpPr>
          <a:xfrm>
            <a:off x="9148357" y="4330606"/>
            <a:ext cx="1872720" cy="572040"/>
            <a:chOff x="9148357" y="4330606"/>
            <a:chExt cx="187272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D0F0B86-2BFB-177B-A29B-78489F315C44}"/>
                    </a:ext>
                  </a:extLst>
                </p14:cNvPr>
                <p14:cNvContentPartPr/>
                <p14:nvPr/>
              </p14:nvContentPartPr>
              <p14:xfrm>
                <a:off x="9148357" y="4407286"/>
                <a:ext cx="87480" cy="159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D0F0B86-2BFB-177B-A29B-78489F315C4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139717" y="4398646"/>
                  <a:ext cx="105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06B7C65-1C41-A10B-CD31-0C238CFCD440}"/>
                    </a:ext>
                  </a:extLst>
                </p14:cNvPr>
                <p14:cNvContentPartPr/>
                <p14:nvPr/>
              </p14:nvContentPartPr>
              <p14:xfrm>
                <a:off x="9301717" y="4434286"/>
                <a:ext cx="132120" cy="41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06B7C65-1C41-A10B-CD31-0C238CFCD44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93077" y="4425286"/>
                  <a:ext cx="149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5104138-2A45-50A0-D922-83D7E1A22D11}"/>
                    </a:ext>
                  </a:extLst>
                </p14:cNvPr>
                <p14:cNvContentPartPr/>
                <p14:nvPr/>
              </p14:nvContentPartPr>
              <p14:xfrm>
                <a:off x="9362917" y="4473166"/>
                <a:ext cx="49320" cy="1227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5104138-2A45-50A0-D922-83D7E1A22D1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53917" y="4464526"/>
                  <a:ext cx="66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5AFF4BB-3855-7D44-004B-C1398F795DA6}"/>
                    </a:ext>
                  </a:extLst>
                </p14:cNvPr>
                <p14:cNvContentPartPr/>
                <p14:nvPr/>
              </p14:nvContentPartPr>
              <p14:xfrm>
                <a:off x="9332677" y="4330606"/>
                <a:ext cx="84960" cy="666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5AFF4BB-3855-7D44-004B-C1398F795DA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324037" y="4321966"/>
                  <a:ext cx="102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94BBBCE-5704-0F02-2092-5FD2C51CFA53}"/>
                    </a:ext>
                  </a:extLst>
                </p14:cNvPr>
                <p14:cNvContentPartPr/>
                <p14:nvPr/>
              </p14:nvContentPartPr>
              <p14:xfrm>
                <a:off x="9208117" y="4631206"/>
                <a:ext cx="232560" cy="34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94BBBCE-5704-0F02-2092-5FD2C51CFA5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199117" y="4622566"/>
                  <a:ext cx="25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20E68F2-2FF1-DC65-FE1D-B47CFC9ADD06}"/>
                    </a:ext>
                  </a:extLst>
                </p14:cNvPr>
                <p14:cNvContentPartPr/>
                <p14:nvPr/>
              </p14:nvContentPartPr>
              <p14:xfrm>
                <a:off x="9250597" y="4711126"/>
                <a:ext cx="92880" cy="1040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20E68F2-2FF1-DC65-FE1D-B47CFC9ADD0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241957" y="4702486"/>
                  <a:ext cx="110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F6FEE92-03AC-83B5-8D99-7654B723404E}"/>
                    </a:ext>
                  </a:extLst>
                </p14:cNvPr>
                <p14:cNvContentPartPr/>
                <p14:nvPr/>
              </p14:nvContentPartPr>
              <p14:xfrm>
                <a:off x="9399637" y="4678726"/>
                <a:ext cx="48600" cy="118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F6FEE92-03AC-83B5-8D99-7654B723404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90637" y="4670086"/>
                  <a:ext cx="66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D82EF1C-1700-3135-1CEF-F9559AE61E63}"/>
                    </a:ext>
                  </a:extLst>
                </p14:cNvPr>
                <p14:cNvContentPartPr/>
                <p14:nvPr/>
              </p14:nvContentPartPr>
              <p14:xfrm>
                <a:off x="9367957" y="4726966"/>
                <a:ext cx="79560" cy="12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D82EF1C-1700-3135-1CEF-F9559AE61E6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58957" y="4717966"/>
                  <a:ext cx="97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F053169-A834-41F4-01CF-FAE72278F1C9}"/>
                    </a:ext>
                  </a:extLst>
                </p14:cNvPr>
                <p14:cNvContentPartPr/>
                <p14:nvPr/>
              </p14:nvContentPartPr>
              <p14:xfrm>
                <a:off x="9554797" y="4582966"/>
                <a:ext cx="96480" cy="133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F053169-A834-41F4-01CF-FAE72278F1C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546157" y="4573966"/>
                  <a:ext cx="11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BCC1C5E-D2D6-A250-F43B-3F13EAAB32EE}"/>
                    </a:ext>
                  </a:extLst>
                </p14:cNvPr>
                <p14:cNvContentPartPr/>
                <p14:nvPr/>
              </p14:nvContentPartPr>
              <p14:xfrm>
                <a:off x="9570277" y="4641286"/>
                <a:ext cx="86040" cy="11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BCC1C5E-D2D6-A250-F43B-3F13EAAB32E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61277" y="4632286"/>
                  <a:ext cx="103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89B37B4-13A8-712E-1D2E-53FD0A84C3E2}"/>
                    </a:ext>
                  </a:extLst>
                </p14:cNvPr>
                <p14:cNvContentPartPr/>
                <p14:nvPr/>
              </p14:nvContentPartPr>
              <p14:xfrm>
                <a:off x="9780877" y="4451926"/>
                <a:ext cx="92520" cy="159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89B37B4-13A8-712E-1D2E-53FD0A84C3E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771877" y="4443286"/>
                  <a:ext cx="110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CF015AE-B9EB-F64F-CC1B-72D24222773C}"/>
                    </a:ext>
                  </a:extLst>
                </p14:cNvPr>
                <p14:cNvContentPartPr/>
                <p14:nvPr/>
              </p14:nvContentPartPr>
              <p14:xfrm>
                <a:off x="9919837" y="4486126"/>
                <a:ext cx="114840" cy="349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CF015AE-B9EB-F64F-CC1B-72D24222773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910837" y="4477486"/>
                  <a:ext cx="132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A87FEBE-E5FD-390F-0DD7-ABCAD3DDF1C9}"/>
                    </a:ext>
                  </a:extLst>
                </p14:cNvPr>
                <p14:cNvContentPartPr/>
                <p14:nvPr/>
              </p14:nvContentPartPr>
              <p14:xfrm>
                <a:off x="9957277" y="4503766"/>
                <a:ext cx="49320" cy="108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A87FEBE-E5FD-390F-0DD7-ABCAD3DDF1C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948637" y="4495126"/>
                  <a:ext cx="66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55D3D30-0E60-8C39-6D44-0FF2B45ED510}"/>
                    </a:ext>
                  </a:extLst>
                </p14:cNvPr>
                <p14:cNvContentPartPr/>
                <p14:nvPr/>
              </p14:nvContentPartPr>
              <p14:xfrm>
                <a:off x="9939637" y="4381726"/>
                <a:ext cx="84960" cy="586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55D3D30-0E60-8C39-6D44-0FF2B45ED51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930637" y="4372726"/>
                  <a:ext cx="102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70701AA-0765-6881-EFF2-900740A58CB0}"/>
                    </a:ext>
                  </a:extLst>
                </p14:cNvPr>
                <p14:cNvContentPartPr/>
                <p14:nvPr/>
              </p14:nvContentPartPr>
              <p14:xfrm>
                <a:off x="9802477" y="4659646"/>
                <a:ext cx="212040" cy="309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70701AA-0765-6881-EFF2-900740A58CB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793837" y="4651006"/>
                  <a:ext cx="229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7D7C92E-EE1E-1ECA-57D4-4BB1DF74E254}"/>
                    </a:ext>
                  </a:extLst>
                </p14:cNvPr>
                <p14:cNvContentPartPr/>
                <p14:nvPr/>
              </p14:nvContentPartPr>
              <p14:xfrm>
                <a:off x="9817237" y="4722646"/>
                <a:ext cx="95760" cy="138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7D7C92E-EE1E-1ECA-57D4-4BB1DF74E25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808237" y="4713646"/>
                  <a:ext cx="113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F31D4F8-9DA8-6C4D-20D2-60DB2991EF3A}"/>
                    </a:ext>
                  </a:extLst>
                </p14:cNvPr>
                <p14:cNvContentPartPr/>
                <p14:nvPr/>
              </p14:nvContentPartPr>
              <p14:xfrm>
                <a:off x="9951877" y="4725166"/>
                <a:ext cx="48960" cy="111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F31D4F8-9DA8-6C4D-20D2-60DB2991EF3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943237" y="4716526"/>
                  <a:ext cx="66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D422083-339E-073D-4CEE-D425236795A9}"/>
                    </a:ext>
                  </a:extLst>
                </p14:cNvPr>
                <p14:cNvContentPartPr/>
                <p14:nvPr/>
              </p14:nvContentPartPr>
              <p14:xfrm>
                <a:off x="10157077" y="4487926"/>
                <a:ext cx="79200" cy="137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D422083-339E-073D-4CEE-D425236795A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48077" y="4478926"/>
                  <a:ext cx="96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ED8C715-0242-3B5D-90CB-D5863FB529E6}"/>
                    </a:ext>
                  </a:extLst>
                </p14:cNvPr>
                <p14:cNvContentPartPr/>
                <p14:nvPr/>
              </p14:nvContentPartPr>
              <p14:xfrm>
                <a:off x="10293877" y="4507006"/>
                <a:ext cx="62640" cy="136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ED8C715-0242-3B5D-90CB-D5863FB529E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284877" y="4498366"/>
                  <a:ext cx="80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FB8D0ED-EB8B-81B6-BBBB-C86D62F0EAEA}"/>
                    </a:ext>
                  </a:extLst>
                </p14:cNvPr>
                <p14:cNvContentPartPr/>
                <p14:nvPr/>
              </p14:nvContentPartPr>
              <p14:xfrm>
                <a:off x="10166437" y="4672606"/>
                <a:ext cx="190800" cy="20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FB8D0ED-EB8B-81B6-BBBB-C86D62F0EAE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57437" y="4663966"/>
                  <a:ext cx="20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17F8263-033D-DAA4-DEF1-A55C2567C87B}"/>
                    </a:ext>
                  </a:extLst>
                </p14:cNvPr>
                <p14:cNvContentPartPr/>
                <p14:nvPr/>
              </p14:nvContentPartPr>
              <p14:xfrm>
                <a:off x="10146277" y="4738486"/>
                <a:ext cx="103320" cy="113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17F8263-033D-DAA4-DEF1-A55C2567C87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137277" y="4729486"/>
                  <a:ext cx="120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901FBDE-5D03-1770-D5FA-257A4E0A8CFF}"/>
                    </a:ext>
                  </a:extLst>
                </p14:cNvPr>
                <p14:cNvContentPartPr/>
                <p14:nvPr/>
              </p14:nvContentPartPr>
              <p14:xfrm>
                <a:off x="10301437" y="4715086"/>
                <a:ext cx="56160" cy="130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901FBDE-5D03-1770-D5FA-257A4E0A8CFF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292797" y="4706086"/>
                  <a:ext cx="73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0168225-0F89-F893-BB68-D313675094CC}"/>
                    </a:ext>
                  </a:extLst>
                </p14:cNvPr>
                <p14:cNvContentPartPr/>
                <p14:nvPr/>
              </p14:nvContentPartPr>
              <p14:xfrm>
                <a:off x="10281997" y="4750726"/>
                <a:ext cx="66600" cy="21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0168225-0F89-F893-BB68-D313675094C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272997" y="4742086"/>
                  <a:ext cx="84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E6398FB-3593-B676-E9D4-A834919CB10A}"/>
                    </a:ext>
                  </a:extLst>
                </p14:cNvPr>
                <p14:cNvContentPartPr/>
                <p14:nvPr/>
              </p14:nvContentPartPr>
              <p14:xfrm>
                <a:off x="10463797" y="4608886"/>
                <a:ext cx="84240" cy="205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E6398FB-3593-B676-E9D4-A834919CB10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455157" y="4599886"/>
                  <a:ext cx="101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298398B-41EC-B788-5862-EAEA69A7DA0F}"/>
                    </a:ext>
                  </a:extLst>
                </p14:cNvPr>
                <p14:cNvContentPartPr/>
                <p14:nvPr/>
              </p14:nvContentPartPr>
              <p14:xfrm>
                <a:off x="10479997" y="4671166"/>
                <a:ext cx="66960" cy="7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298398B-41EC-B788-5862-EAEA69A7DA0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71357" y="4662166"/>
                  <a:ext cx="84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E16D0BC-EC60-15A1-CCC9-274C35464C4D}"/>
                    </a:ext>
                  </a:extLst>
                </p14:cNvPr>
                <p14:cNvContentPartPr/>
                <p14:nvPr/>
              </p14:nvContentPartPr>
              <p14:xfrm>
                <a:off x="10659277" y="4553806"/>
                <a:ext cx="104040" cy="108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E16D0BC-EC60-15A1-CCC9-274C35464C4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650637" y="4545166"/>
                  <a:ext cx="121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7198080-83A9-FBE9-5C1E-7895E3536D2F}"/>
                    </a:ext>
                  </a:extLst>
                </p14:cNvPr>
                <p14:cNvContentPartPr/>
                <p14:nvPr/>
              </p14:nvContentPartPr>
              <p14:xfrm>
                <a:off x="10654237" y="4430686"/>
                <a:ext cx="105120" cy="69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7198080-83A9-FBE9-5C1E-7895E3536D2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45237" y="4421686"/>
                  <a:ext cx="122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17323FD-FFFE-A392-0BD8-06C946831C3C}"/>
                    </a:ext>
                  </a:extLst>
                </p14:cNvPr>
                <p14:cNvContentPartPr/>
                <p14:nvPr/>
              </p14:nvContentPartPr>
              <p14:xfrm>
                <a:off x="10651357" y="4681246"/>
                <a:ext cx="144000" cy="234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17323FD-FFFE-A392-0BD8-06C946831C3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642717" y="4672246"/>
                  <a:ext cx="161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99C78BB-F896-522D-55F7-CA9FD07A5787}"/>
                    </a:ext>
                  </a:extLst>
                </p14:cNvPr>
                <p14:cNvContentPartPr/>
                <p14:nvPr/>
              </p14:nvContentPartPr>
              <p14:xfrm>
                <a:off x="10699957" y="4779886"/>
                <a:ext cx="101160" cy="1227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99C78BB-F896-522D-55F7-CA9FD07A578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690957" y="4771246"/>
                  <a:ext cx="118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D59D3AC-6714-A6C3-4A32-99933818C5C8}"/>
                    </a:ext>
                  </a:extLst>
                </p14:cNvPr>
                <p14:cNvContentPartPr/>
                <p14:nvPr/>
              </p14:nvContentPartPr>
              <p14:xfrm>
                <a:off x="10910557" y="4596646"/>
                <a:ext cx="56160" cy="131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D59D3AC-6714-A6C3-4A32-99933818C5C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01917" y="4587646"/>
                  <a:ext cx="73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CB456EB-A792-CBD0-23F0-048934781A1F}"/>
                    </a:ext>
                  </a:extLst>
                </p14:cNvPr>
                <p14:cNvContentPartPr/>
                <p14:nvPr/>
              </p14:nvContentPartPr>
              <p14:xfrm>
                <a:off x="10965637" y="4561366"/>
                <a:ext cx="55440" cy="1688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CB456EB-A792-CBD0-23F0-048934781A1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956637" y="4552726"/>
                  <a:ext cx="73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6BDE3A48-41B3-D995-D050-DB190791C384}"/>
              </a:ext>
            </a:extLst>
          </p:cNvPr>
          <p:cNvGrpSpPr/>
          <p:nvPr/>
        </p:nvGrpSpPr>
        <p:grpSpPr>
          <a:xfrm>
            <a:off x="8511517" y="5239606"/>
            <a:ext cx="477000" cy="202680"/>
            <a:chOff x="8511517" y="5239606"/>
            <a:chExt cx="4770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726EECB-C896-B614-480D-DE1C155B0299}"/>
                    </a:ext>
                  </a:extLst>
                </p14:cNvPr>
                <p14:cNvContentPartPr/>
                <p14:nvPr/>
              </p14:nvContentPartPr>
              <p14:xfrm>
                <a:off x="8593597" y="5260126"/>
                <a:ext cx="2880" cy="1749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726EECB-C896-B614-480D-DE1C155B029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84957" y="5251126"/>
                  <a:ext cx="20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E63AC09-8F3F-0DD9-85AF-73587EE02930}"/>
                    </a:ext>
                  </a:extLst>
                </p14:cNvPr>
                <p14:cNvContentPartPr/>
                <p14:nvPr/>
              </p14:nvContentPartPr>
              <p14:xfrm>
                <a:off x="8511517" y="5239606"/>
                <a:ext cx="167400" cy="30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E63AC09-8F3F-0DD9-85AF-73587EE0293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02517" y="5230606"/>
                  <a:ext cx="185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EE79BA8-92F1-42DF-AC98-4687EF895F95}"/>
                    </a:ext>
                  </a:extLst>
                </p14:cNvPr>
                <p14:cNvContentPartPr/>
                <p14:nvPr/>
              </p14:nvContentPartPr>
              <p14:xfrm>
                <a:off x="8716357" y="5249326"/>
                <a:ext cx="95040" cy="179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EE79BA8-92F1-42DF-AC98-4687EF895F9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707357" y="5240686"/>
                  <a:ext cx="112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C5D5AEB-3C62-273B-C2D9-00887DAB2AA3}"/>
                    </a:ext>
                  </a:extLst>
                </p14:cNvPr>
                <p14:cNvContentPartPr/>
                <p14:nvPr/>
              </p14:nvContentPartPr>
              <p14:xfrm>
                <a:off x="8848837" y="5372446"/>
                <a:ext cx="53280" cy="59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C5D5AEB-3C62-273B-C2D9-00887DAB2AA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839837" y="5363806"/>
                  <a:ext cx="70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F460FA8-4072-36D0-A768-C6BA8324E912}"/>
                    </a:ext>
                  </a:extLst>
                </p14:cNvPr>
                <p14:cNvContentPartPr/>
                <p14:nvPr/>
              </p14:nvContentPartPr>
              <p14:xfrm>
                <a:off x="8946397" y="5281726"/>
                <a:ext cx="15480" cy="1605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F460FA8-4072-36D0-A768-C6BA8324E91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937397" y="5272726"/>
                  <a:ext cx="3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64F7F42-B07C-3D33-BD69-FB98CD104100}"/>
                    </a:ext>
                  </a:extLst>
                </p14:cNvPr>
                <p14:cNvContentPartPr/>
                <p14:nvPr/>
              </p14:nvContentPartPr>
              <p14:xfrm>
                <a:off x="8910397" y="5345086"/>
                <a:ext cx="78120" cy="29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64F7F42-B07C-3D33-BD69-FB98CD10410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901757" y="5336446"/>
                  <a:ext cx="957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02326B0-8CAB-4E55-5079-AF7225EC22F4}"/>
              </a:ext>
            </a:extLst>
          </p:cNvPr>
          <p:cNvGrpSpPr/>
          <p:nvPr/>
        </p:nvGrpSpPr>
        <p:grpSpPr>
          <a:xfrm>
            <a:off x="9163117" y="5287126"/>
            <a:ext cx="484200" cy="272520"/>
            <a:chOff x="9163117" y="5287126"/>
            <a:chExt cx="4842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8406DE5-EE11-F700-CD69-A0D77C9FB59D}"/>
                    </a:ext>
                  </a:extLst>
                </p14:cNvPr>
                <p14:cNvContentPartPr/>
                <p14:nvPr/>
              </p14:nvContentPartPr>
              <p14:xfrm>
                <a:off x="9163117" y="5354806"/>
                <a:ext cx="96120" cy="204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8406DE5-EE11-F700-CD69-A0D77C9FB59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154117" y="5346166"/>
                  <a:ext cx="113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5771005-8E33-7322-E8A8-688CD1EC72C3}"/>
                    </a:ext>
                  </a:extLst>
                </p14:cNvPr>
                <p14:cNvContentPartPr/>
                <p14:nvPr/>
              </p14:nvContentPartPr>
              <p14:xfrm>
                <a:off x="9325117" y="5362726"/>
                <a:ext cx="7920" cy="43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5771005-8E33-7322-E8A8-688CD1EC72C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316477" y="5354086"/>
                  <a:ext cx="25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BE4C460-BF9A-CDAB-59D3-299DD816E982}"/>
                    </a:ext>
                  </a:extLst>
                </p14:cNvPr>
                <p14:cNvContentPartPr/>
                <p14:nvPr/>
              </p14:nvContentPartPr>
              <p14:xfrm>
                <a:off x="9301717" y="5287126"/>
                <a:ext cx="11160" cy="16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BE4C460-BF9A-CDAB-59D3-299DD816E98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293077" y="5278126"/>
                  <a:ext cx="28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049E7B5-BD07-21BE-60D7-A8AD2E718B0A}"/>
                    </a:ext>
                  </a:extLst>
                </p14:cNvPr>
                <p14:cNvContentPartPr/>
                <p14:nvPr/>
              </p14:nvContentPartPr>
              <p14:xfrm>
                <a:off x="9400717" y="5332126"/>
                <a:ext cx="160200" cy="85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049E7B5-BD07-21BE-60D7-A8AD2E718B0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392077" y="5323486"/>
                  <a:ext cx="177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5F6C932-B920-8119-EC32-93800C4F76EB}"/>
                    </a:ext>
                  </a:extLst>
                </p14:cNvPr>
                <p14:cNvContentPartPr/>
                <p14:nvPr/>
              </p14:nvContentPartPr>
              <p14:xfrm>
                <a:off x="9588277" y="5308726"/>
                <a:ext cx="59040" cy="111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5F6C932-B920-8119-EC32-93800C4F76E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579637" y="5299726"/>
                  <a:ext cx="76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FF29DA16-227B-09EC-4517-D1E40EA72887}"/>
              </a:ext>
            </a:extLst>
          </p:cNvPr>
          <p:cNvGrpSpPr/>
          <p:nvPr/>
        </p:nvGrpSpPr>
        <p:grpSpPr>
          <a:xfrm>
            <a:off x="8463637" y="5653606"/>
            <a:ext cx="324720" cy="282960"/>
            <a:chOff x="8463637" y="5653606"/>
            <a:chExt cx="3247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8D84ABA-3575-E9A9-03D7-30BA15DECE80}"/>
                    </a:ext>
                  </a:extLst>
                </p14:cNvPr>
                <p14:cNvContentPartPr/>
                <p14:nvPr/>
              </p14:nvContentPartPr>
              <p14:xfrm>
                <a:off x="8463637" y="5730286"/>
                <a:ext cx="99720" cy="2062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8D84ABA-3575-E9A9-03D7-30BA15DECE8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54997" y="5721286"/>
                  <a:ext cx="117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46AE3B7-D241-6BA4-172A-A5077146F8FD}"/>
                    </a:ext>
                  </a:extLst>
                </p14:cNvPr>
                <p14:cNvContentPartPr/>
                <p14:nvPr/>
              </p14:nvContentPartPr>
              <p14:xfrm>
                <a:off x="8658757" y="5797606"/>
                <a:ext cx="57600" cy="129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46AE3B7-D241-6BA4-172A-A5077146F8F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649757" y="5788966"/>
                  <a:ext cx="75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79BE717-023A-226D-59A0-F765182D314B}"/>
                    </a:ext>
                  </a:extLst>
                </p14:cNvPr>
                <p14:cNvContentPartPr/>
                <p14:nvPr/>
              </p14:nvContentPartPr>
              <p14:xfrm>
                <a:off x="8728957" y="5760886"/>
                <a:ext cx="36720" cy="163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79BE717-023A-226D-59A0-F765182D314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719957" y="5752246"/>
                  <a:ext cx="54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2FB431F-CA13-D32F-3CFF-9BA3D685303F}"/>
                    </a:ext>
                  </a:extLst>
                </p14:cNvPr>
                <p14:cNvContentPartPr/>
                <p14:nvPr/>
              </p14:nvContentPartPr>
              <p14:xfrm>
                <a:off x="8636797" y="5653606"/>
                <a:ext cx="151560" cy="47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2FB431F-CA13-D32F-3CFF-9BA3D685303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627797" y="5644606"/>
                  <a:ext cx="1692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E3000D4-C7A7-D1E2-B370-0738D0244F67}"/>
              </a:ext>
            </a:extLst>
          </p:cNvPr>
          <p:cNvGrpSpPr/>
          <p:nvPr/>
        </p:nvGrpSpPr>
        <p:grpSpPr>
          <a:xfrm>
            <a:off x="8508997" y="6007846"/>
            <a:ext cx="290520" cy="230760"/>
            <a:chOff x="8508997" y="6007846"/>
            <a:chExt cx="29052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5D74D96-B0D5-D228-614B-BAC87121897F}"/>
                    </a:ext>
                  </a:extLst>
                </p14:cNvPr>
                <p14:cNvContentPartPr/>
                <p14:nvPr/>
              </p14:nvContentPartPr>
              <p14:xfrm>
                <a:off x="8519437" y="6007846"/>
                <a:ext cx="280080" cy="18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5D74D96-B0D5-D228-614B-BAC87121897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510797" y="5999206"/>
                  <a:ext cx="297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D708BB0-F377-5F9D-8354-AF3E7CA51A48}"/>
                    </a:ext>
                  </a:extLst>
                </p14:cNvPr>
                <p14:cNvContentPartPr/>
                <p14:nvPr/>
              </p14:nvContentPartPr>
              <p14:xfrm>
                <a:off x="8508997" y="6064726"/>
                <a:ext cx="110160" cy="1738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D708BB0-F377-5F9D-8354-AF3E7CA51A4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500357" y="6055726"/>
                  <a:ext cx="127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8C2BE17-1DB2-A642-CE69-BF6B80C518EF}"/>
                    </a:ext>
                  </a:extLst>
                </p14:cNvPr>
                <p14:cNvContentPartPr/>
                <p14:nvPr/>
              </p14:nvContentPartPr>
              <p14:xfrm>
                <a:off x="8686837" y="6061126"/>
                <a:ext cx="43560" cy="169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8C2BE17-1DB2-A642-CE69-BF6B80C518E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678197" y="6052126"/>
                  <a:ext cx="6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6920080-6429-6423-5CD5-B02A312BCCE6}"/>
                    </a:ext>
                  </a:extLst>
                </p14:cNvPr>
                <p14:cNvContentPartPr/>
                <p14:nvPr/>
              </p14:nvContentPartPr>
              <p14:xfrm>
                <a:off x="8662357" y="6142126"/>
                <a:ext cx="72360" cy="12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6920080-6429-6423-5CD5-B02A312BCCE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653357" y="6133126"/>
                  <a:ext cx="90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E81618FA-5C3F-B3DF-6508-B2CC571C8A6B}"/>
              </a:ext>
            </a:extLst>
          </p:cNvPr>
          <p:cNvGrpSpPr/>
          <p:nvPr/>
        </p:nvGrpSpPr>
        <p:grpSpPr>
          <a:xfrm>
            <a:off x="8932357" y="5715886"/>
            <a:ext cx="608040" cy="500400"/>
            <a:chOff x="8932357" y="5715886"/>
            <a:chExt cx="60804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DC63B49-5F20-CE57-84C9-05B697D0CA7B}"/>
                    </a:ext>
                  </a:extLst>
                </p14:cNvPr>
                <p14:cNvContentPartPr/>
                <p14:nvPr/>
              </p14:nvContentPartPr>
              <p14:xfrm>
                <a:off x="8940637" y="5923606"/>
                <a:ext cx="58320" cy="15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DC63B49-5F20-CE57-84C9-05B697D0CA7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931997" y="5914606"/>
                  <a:ext cx="75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45A0EB0-A8CD-4911-36AF-58527DF55C72}"/>
                    </a:ext>
                  </a:extLst>
                </p14:cNvPr>
                <p14:cNvContentPartPr/>
                <p14:nvPr/>
              </p14:nvContentPartPr>
              <p14:xfrm>
                <a:off x="8932357" y="5991286"/>
                <a:ext cx="63360" cy="158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45A0EB0-A8CD-4911-36AF-58527DF55C72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923717" y="5982646"/>
                  <a:ext cx="81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26B985EF-CE94-38D7-1C8A-6E956739084B}"/>
                    </a:ext>
                  </a:extLst>
                </p14:cNvPr>
                <p14:cNvContentPartPr/>
                <p14:nvPr/>
              </p14:nvContentPartPr>
              <p14:xfrm>
                <a:off x="9137917" y="5820646"/>
                <a:ext cx="129960" cy="57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26B985EF-CE94-38D7-1C8A-6E956739084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128917" y="5811646"/>
                  <a:ext cx="147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E6D524D-5C0B-2AB4-588D-DA887EF499B7}"/>
                    </a:ext>
                  </a:extLst>
                </p14:cNvPr>
                <p14:cNvContentPartPr/>
                <p14:nvPr/>
              </p14:nvContentPartPr>
              <p14:xfrm>
                <a:off x="9193357" y="5857726"/>
                <a:ext cx="47880" cy="113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E6D524D-5C0B-2AB4-588D-DA887EF499B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184357" y="5848726"/>
                  <a:ext cx="65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6272A10-4F16-C37D-1407-2A5C57084B61}"/>
                    </a:ext>
                  </a:extLst>
                </p14:cNvPr>
                <p14:cNvContentPartPr/>
                <p14:nvPr/>
              </p14:nvContentPartPr>
              <p14:xfrm>
                <a:off x="9175357" y="5715886"/>
                <a:ext cx="74880" cy="792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6272A10-4F16-C37D-1407-2A5C57084B6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166717" y="5706886"/>
                  <a:ext cx="92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58639C4-EA9C-30EE-097C-8C9DBB3DD5C5}"/>
                    </a:ext>
                  </a:extLst>
                </p14:cNvPr>
                <p14:cNvContentPartPr/>
                <p14:nvPr/>
              </p14:nvContentPartPr>
              <p14:xfrm>
                <a:off x="9317557" y="5788606"/>
                <a:ext cx="75240" cy="1530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58639C4-EA9C-30EE-097C-8C9DBB3DD5C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308557" y="5779966"/>
                  <a:ext cx="92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54410FD-C325-508F-73C1-1A57F3E91604}"/>
                    </a:ext>
                  </a:extLst>
                </p14:cNvPr>
                <p14:cNvContentPartPr/>
                <p14:nvPr/>
              </p14:nvContentPartPr>
              <p14:xfrm>
                <a:off x="9452917" y="5840806"/>
                <a:ext cx="49680" cy="100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54410FD-C325-508F-73C1-1A57F3E9160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444277" y="5831806"/>
                  <a:ext cx="67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AF11711-17C3-DF0F-A8C5-333840938CD7}"/>
                    </a:ext>
                  </a:extLst>
                </p14:cNvPr>
                <p14:cNvContentPartPr/>
                <p14:nvPr/>
              </p14:nvContentPartPr>
              <p14:xfrm>
                <a:off x="9498637" y="5787166"/>
                <a:ext cx="37800" cy="1702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AF11711-17C3-DF0F-A8C5-333840938CD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489997" y="5778166"/>
                  <a:ext cx="55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7570E07-E7E0-BC00-34F5-6E202FF2CB66}"/>
                    </a:ext>
                  </a:extLst>
                </p14:cNvPr>
                <p14:cNvContentPartPr/>
                <p14:nvPr/>
              </p14:nvContentPartPr>
              <p14:xfrm>
                <a:off x="9339517" y="5993086"/>
                <a:ext cx="200880" cy="205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7570E07-E7E0-BC00-34F5-6E202FF2CB6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330877" y="5984086"/>
                  <a:ext cx="21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CDF94DC-3DE4-255E-5C4C-448A3AA403F7}"/>
                    </a:ext>
                  </a:extLst>
                </p14:cNvPr>
                <p14:cNvContentPartPr/>
                <p14:nvPr/>
              </p14:nvContentPartPr>
              <p14:xfrm>
                <a:off x="9326917" y="6067246"/>
                <a:ext cx="76320" cy="1490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CDF94DC-3DE4-255E-5C4C-448A3AA403F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317917" y="6058606"/>
                  <a:ext cx="93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5DCA99C-81D9-96AD-8313-3CC3A9F52803}"/>
                    </a:ext>
                  </a:extLst>
                </p14:cNvPr>
                <p14:cNvContentPartPr/>
                <p14:nvPr/>
              </p14:nvContentPartPr>
              <p14:xfrm>
                <a:off x="9467677" y="6057886"/>
                <a:ext cx="45360" cy="1537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5DCA99C-81D9-96AD-8313-3CC3A9F5280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458677" y="6048886"/>
                  <a:ext cx="63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13E4200-78D8-9776-B592-5678451C5D6D}"/>
                    </a:ext>
                  </a:extLst>
                </p14:cNvPr>
                <p14:cNvContentPartPr/>
                <p14:nvPr/>
              </p14:nvContentPartPr>
              <p14:xfrm>
                <a:off x="9448237" y="6112246"/>
                <a:ext cx="84240" cy="190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13E4200-78D8-9776-B592-5678451C5D6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439597" y="6103246"/>
                  <a:ext cx="101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F8CF0D7D-D85E-C872-E93A-484E881C44B6}"/>
              </a:ext>
            </a:extLst>
          </p:cNvPr>
          <p:cNvGrpSpPr/>
          <p:nvPr/>
        </p:nvGrpSpPr>
        <p:grpSpPr>
          <a:xfrm>
            <a:off x="9685477" y="5745406"/>
            <a:ext cx="867960" cy="545400"/>
            <a:chOff x="9685477" y="5745406"/>
            <a:chExt cx="8679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8AB57534-25ED-6E2C-FD15-221DE2A818D1}"/>
                    </a:ext>
                  </a:extLst>
                </p14:cNvPr>
                <p14:cNvContentPartPr/>
                <p14:nvPr/>
              </p14:nvContentPartPr>
              <p14:xfrm>
                <a:off x="9712477" y="5891206"/>
                <a:ext cx="16560" cy="104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8AB57534-25ED-6E2C-FD15-221DE2A818D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703477" y="5882566"/>
                  <a:ext cx="34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13BDE4A-CBE8-CBF1-086A-1A8680DAB72B}"/>
                    </a:ext>
                  </a:extLst>
                </p14:cNvPr>
                <p14:cNvContentPartPr/>
                <p14:nvPr/>
              </p14:nvContentPartPr>
              <p14:xfrm>
                <a:off x="9685477" y="5944486"/>
                <a:ext cx="89280" cy="100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13BDE4A-CBE8-CBF1-086A-1A8680DAB72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676837" y="5935486"/>
                  <a:ext cx="106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71061114-7C5F-751A-52D3-DF66CA89E767}"/>
                    </a:ext>
                  </a:extLst>
                </p14:cNvPr>
                <p14:cNvContentPartPr/>
                <p14:nvPr/>
              </p14:nvContentPartPr>
              <p14:xfrm>
                <a:off x="9911197" y="5837926"/>
                <a:ext cx="76680" cy="1634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71061114-7C5F-751A-52D3-DF66CA89E76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902557" y="5829286"/>
                  <a:ext cx="94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FDF3BC1-B618-6224-C00D-7A75EF961AB1}"/>
                    </a:ext>
                  </a:extLst>
                </p14:cNvPr>
                <p14:cNvContentPartPr/>
                <p14:nvPr/>
              </p14:nvContentPartPr>
              <p14:xfrm>
                <a:off x="10000837" y="5826406"/>
                <a:ext cx="30960" cy="1832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FDF3BC1-B618-6224-C00D-7A75EF961AB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991837" y="5817766"/>
                  <a:ext cx="48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90A512C1-F673-FC91-915F-87E55B8442B0}"/>
                    </a:ext>
                  </a:extLst>
                </p14:cNvPr>
                <p14:cNvContentPartPr/>
                <p14:nvPr/>
              </p14:nvContentPartPr>
              <p14:xfrm>
                <a:off x="10111717" y="5851246"/>
                <a:ext cx="93240" cy="1436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90A512C1-F673-FC91-915F-87E55B8442B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102717" y="5842246"/>
                  <a:ext cx="110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3E37E89-6EBA-50CA-9699-2C2E782CE363}"/>
                    </a:ext>
                  </a:extLst>
                </p14:cNvPr>
                <p14:cNvContentPartPr/>
                <p14:nvPr/>
              </p14:nvContentPartPr>
              <p14:xfrm>
                <a:off x="10263277" y="5850886"/>
                <a:ext cx="131040" cy="73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3E37E89-6EBA-50CA-9699-2C2E782CE36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254637" y="5842246"/>
                  <a:ext cx="148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BF8EB45-0493-3818-C1A4-AFE95C7D1A03}"/>
                    </a:ext>
                  </a:extLst>
                </p14:cNvPr>
                <p14:cNvContentPartPr/>
                <p14:nvPr/>
              </p14:nvContentPartPr>
              <p14:xfrm>
                <a:off x="10305037" y="5913526"/>
                <a:ext cx="63720" cy="910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BF8EB45-0493-3818-C1A4-AFE95C7D1A0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296037" y="5904886"/>
                  <a:ext cx="8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F8BED47-ED16-A523-1178-7FF9878D4E89}"/>
                    </a:ext>
                  </a:extLst>
                </p14:cNvPr>
                <p14:cNvContentPartPr/>
                <p14:nvPr/>
              </p14:nvContentPartPr>
              <p14:xfrm>
                <a:off x="10278397" y="5745406"/>
                <a:ext cx="95400" cy="813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F8BED47-ED16-A523-1178-7FF9878D4E8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269397" y="5736766"/>
                  <a:ext cx="113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8839FE2-4FCB-47DB-679D-4A3A16D0C31F}"/>
                    </a:ext>
                  </a:extLst>
                </p14:cNvPr>
                <p14:cNvContentPartPr/>
                <p14:nvPr/>
              </p14:nvContentPartPr>
              <p14:xfrm>
                <a:off x="10121437" y="6060046"/>
                <a:ext cx="238680" cy="288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8839FE2-4FCB-47DB-679D-4A3A16D0C31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112797" y="6051046"/>
                  <a:ext cx="256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8A6318A-3450-8D32-CA4C-4C95ECB9536D}"/>
                    </a:ext>
                  </a:extLst>
                </p14:cNvPr>
                <p14:cNvContentPartPr/>
                <p14:nvPr/>
              </p14:nvContentPartPr>
              <p14:xfrm>
                <a:off x="10122877" y="6146086"/>
                <a:ext cx="92520" cy="1447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8A6318A-3450-8D32-CA4C-4C95ECB9536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113877" y="6137086"/>
                  <a:ext cx="11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986297BF-B15F-6C98-18A5-8436B9E7DF0B}"/>
                    </a:ext>
                  </a:extLst>
                </p14:cNvPr>
                <p14:cNvContentPartPr/>
                <p14:nvPr/>
              </p14:nvContentPartPr>
              <p14:xfrm>
                <a:off x="10285237" y="6125566"/>
                <a:ext cx="52200" cy="1648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986297BF-B15F-6C98-18A5-8436B9E7DF0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276597" y="6116566"/>
                  <a:ext cx="69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EB1DE33-C997-E9F6-367B-50FB031FD4C3}"/>
                    </a:ext>
                  </a:extLst>
                </p14:cNvPr>
                <p14:cNvContentPartPr/>
                <p14:nvPr/>
              </p14:nvContentPartPr>
              <p14:xfrm>
                <a:off x="10287037" y="6199726"/>
                <a:ext cx="75600" cy="115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EB1DE33-C997-E9F6-367B-50FB031FD4C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78037" y="6191086"/>
                  <a:ext cx="93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712EB9D-1D74-9765-D4EF-241C3B699892}"/>
                    </a:ext>
                  </a:extLst>
                </p14:cNvPr>
                <p14:cNvContentPartPr/>
                <p14:nvPr/>
              </p14:nvContentPartPr>
              <p14:xfrm>
                <a:off x="10485397" y="5981926"/>
                <a:ext cx="68040" cy="115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712EB9D-1D74-9765-D4EF-241C3B69989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476757" y="5973286"/>
                  <a:ext cx="85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EF70F27-93A4-1B9C-BF89-DD7AD2F6F924}"/>
                    </a:ext>
                  </a:extLst>
                </p14:cNvPr>
                <p14:cNvContentPartPr/>
                <p14:nvPr/>
              </p14:nvContentPartPr>
              <p14:xfrm>
                <a:off x="10499797" y="6051766"/>
                <a:ext cx="41760" cy="50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EF70F27-93A4-1B9C-BF89-DD7AD2F6F92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491157" y="6042766"/>
                  <a:ext cx="594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78C316AA-7CEC-DE16-3BE6-37A0FFAEBB43}"/>
              </a:ext>
            </a:extLst>
          </p:cNvPr>
          <p:cNvGrpSpPr/>
          <p:nvPr/>
        </p:nvGrpSpPr>
        <p:grpSpPr>
          <a:xfrm>
            <a:off x="10690957" y="5710486"/>
            <a:ext cx="1021680" cy="572400"/>
            <a:chOff x="10690957" y="5710486"/>
            <a:chExt cx="10216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8F768A9-CB44-8057-87F4-58CB4B37FC1B}"/>
                    </a:ext>
                  </a:extLst>
                </p14:cNvPr>
                <p14:cNvContentPartPr/>
                <p14:nvPr/>
              </p14:nvContentPartPr>
              <p14:xfrm>
                <a:off x="10690957" y="5831446"/>
                <a:ext cx="118440" cy="644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8F768A9-CB44-8057-87F4-58CB4B37FC1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681957" y="5822806"/>
                  <a:ext cx="136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7D38807-C491-12AF-CD91-CC3D9D1E17B5}"/>
                    </a:ext>
                  </a:extLst>
                </p14:cNvPr>
                <p14:cNvContentPartPr/>
                <p14:nvPr/>
              </p14:nvContentPartPr>
              <p14:xfrm>
                <a:off x="10743877" y="5890126"/>
                <a:ext cx="54720" cy="1141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7D38807-C491-12AF-CD91-CC3D9D1E17B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735237" y="5881486"/>
                  <a:ext cx="72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1E37D89-E4A9-8307-7EEB-D58DC5DB9EEA}"/>
                    </a:ext>
                  </a:extLst>
                </p14:cNvPr>
                <p14:cNvContentPartPr/>
                <p14:nvPr/>
              </p14:nvContentPartPr>
              <p14:xfrm>
                <a:off x="10719757" y="5710486"/>
                <a:ext cx="74160" cy="78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1E37D89-E4A9-8307-7EEB-D58DC5DB9EE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710757" y="5701486"/>
                  <a:ext cx="91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8591434-1007-1334-5BA5-E14B7D5B5A81}"/>
                    </a:ext>
                  </a:extLst>
                </p14:cNvPr>
                <p14:cNvContentPartPr/>
                <p14:nvPr/>
              </p14:nvContentPartPr>
              <p14:xfrm>
                <a:off x="10853317" y="5830726"/>
                <a:ext cx="70200" cy="1450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8591434-1007-1334-5BA5-E14B7D5B5A8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844677" y="5822086"/>
                  <a:ext cx="87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1AF3DFD-9C07-2EAF-6A5E-500F0D99E476}"/>
                    </a:ext>
                  </a:extLst>
                </p14:cNvPr>
                <p14:cNvContentPartPr/>
                <p14:nvPr/>
              </p14:nvContentPartPr>
              <p14:xfrm>
                <a:off x="10964917" y="5849806"/>
                <a:ext cx="38160" cy="1015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1AF3DFD-9C07-2EAF-6A5E-500F0D99E47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955917" y="5841166"/>
                  <a:ext cx="55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8A502E3-E057-CE69-35AE-FE6D33360A56}"/>
                    </a:ext>
                  </a:extLst>
                </p14:cNvPr>
                <p14:cNvContentPartPr/>
                <p14:nvPr/>
              </p14:nvContentPartPr>
              <p14:xfrm>
                <a:off x="10997317" y="5848366"/>
                <a:ext cx="27000" cy="1206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8A502E3-E057-CE69-35AE-FE6D33360A5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0988677" y="5839366"/>
                  <a:ext cx="44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1CA4595E-4244-C70E-E9DA-0EA8694CDAAA}"/>
                    </a:ext>
                  </a:extLst>
                </p14:cNvPr>
                <p14:cNvContentPartPr/>
                <p14:nvPr/>
              </p14:nvContentPartPr>
              <p14:xfrm>
                <a:off x="10885357" y="6008926"/>
                <a:ext cx="131400" cy="183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1CA4595E-4244-C70E-E9DA-0EA8694CDAA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0876717" y="6000286"/>
                  <a:ext cx="149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EF919F8-87AB-5DEC-82BA-8EEC6B01F5D6}"/>
                    </a:ext>
                  </a:extLst>
                </p14:cNvPr>
                <p14:cNvContentPartPr/>
                <p14:nvPr/>
              </p14:nvContentPartPr>
              <p14:xfrm>
                <a:off x="10843597" y="6066886"/>
                <a:ext cx="87480" cy="1134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EF919F8-87AB-5DEC-82BA-8EEC6B01F5D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834957" y="6057886"/>
                  <a:ext cx="105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ED1EA32-DD7B-BEF1-0F24-FE8FFC6E70B7}"/>
                    </a:ext>
                  </a:extLst>
                </p14:cNvPr>
                <p14:cNvContentPartPr/>
                <p14:nvPr/>
              </p14:nvContentPartPr>
              <p14:xfrm>
                <a:off x="10982917" y="6046006"/>
                <a:ext cx="27360" cy="1249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ED1EA32-DD7B-BEF1-0F24-FE8FFC6E70B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973917" y="6037006"/>
                  <a:ext cx="45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F3B9931-2D2A-A420-44B9-5726291A58DE}"/>
                    </a:ext>
                  </a:extLst>
                </p14:cNvPr>
                <p14:cNvContentPartPr/>
                <p14:nvPr/>
              </p14:nvContentPartPr>
              <p14:xfrm>
                <a:off x="10979317" y="6102886"/>
                <a:ext cx="45360" cy="75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F3B9931-2D2A-A420-44B9-5726291A58D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970317" y="6093886"/>
                  <a:ext cx="63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2290C83-1E46-5A40-B3C6-E5E75FA8B287}"/>
                    </a:ext>
                  </a:extLst>
                </p14:cNvPr>
                <p14:cNvContentPartPr/>
                <p14:nvPr/>
              </p14:nvContentPartPr>
              <p14:xfrm>
                <a:off x="11155717" y="5902366"/>
                <a:ext cx="12960" cy="1238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2290C83-1E46-5A40-B3C6-E5E75FA8B28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147077" y="5893366"/>
                  <a:ext cx="30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E779A3E-60AE-DA5E-0D2F-2B5CE717D154}"/>
                    </a:ext>
                  </a:extLst>
                </p14:cNvPr>
                <p14:cNvContentPartPr/>
                <p14:nvPr/>
              </p14:nvContentPartPr>
              <p14:xfrm>
                <a:off x="11119357" y="5970406"/>
                <a:ext cx="85680" cy="115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E779A3E-60AE-DA5E-0D2F-2B5CE717D15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110357" y="5961406"/>
                  <a:ext cx="103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F30E650A-0803-782A-9A03-F1333D78954F}"/>
                    </a:ext>
                  </a:extLst>
                </p14:cNvPr>
                <p14:cNvContentPartPr/>
                <p14:nvPr/>
              </p14:nvContentPartPr>
              <p14:xfrm>
                <a:off x="11311237" y="5906326"/>
                <a:ext cx="61560" cy="788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F30E650A-0803-782A-9A03-F1333D78954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302237" y="5897686"/>
                  <a:ext cx="79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83AADCC-E82B-3C7E-04BC-5B3809373461}"/>
                    </a:ext>
                  </a:extLst>
                </p14:cNvPr>
                <p14:cNvContentPartPr/>
                <p14:nvPr/>
              </p14:nvContentPartPr>
              <p14:xfrm>
                <a:off x="11287117" y="5774566"/>
                <a:ext cx="84600" cy="889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83AADCC-E82B-3C7E-04BC-5B380937346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278477" y="5765566"/>
                  <a:ext cx="102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6DB647D-00D3-F8B5-0C3D-92D92CCC5D8C}"/>
                    </a:ext>
                  </a:extLst>
                </p14:cNvPr>
                <p14:cNvContentPartPr/>
                <p14:nvPr/>
              </p14:nvContentPartPr>
              <p14:xfrm>
                <a:off x="11477197" y="5862406"/>
                <a:ext cx="85680" cy="1209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6DB647D-00D3-F8B5-0C3D-92D92CCC5D8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468197" y="5853406"/>
                  <a:ext cx="103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BC8C158-95B3-39A3-C212-4E354A376491}"/>
                    </a:ext>
                  </a:extLst>
                </p14:cNvPr>
                <p14:cNvContentPartPr/>
                <p14:nvPr/>
              </p14:nvContentPartPr>
              <p14:xfrm>
                <a:off x="11577277" y="5832526"/>
                <a:ext cx="29160" cy="1519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BC8C158-95B3-39A3-C212-4E354A37649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568637" y="5823526"/>
                  <a:ext cx="46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BF34949-C307-AC87-89F3-1618D22559A4}"/>
                    </a:ext>
                  </a:extLst>
                </p14:cNvPr>
                <p14:cNvContentPartPr/>
                <p14:nvPr/>
              </p14:nvContentPartPr>
              <p14:xfrm>
                <a:off x="11645317" y="5763766"/>
                <a:ext cx="67320" cy="810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BF34949-C307-AC87-89F3-1618D22559A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636677" y="5754766"/>
                  <a:ext cx="84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4A4EFE29-1A79-0978-AEB5-59E4C955474B}"/>
                    </a:ext>
                  </a:extLst>
                </p14:cNvPr>
                <p14:cNvContentPartPr/>
                <p14:nvPr/>
              </p14:nvContentPartPr>
              <p14:xfrm>
                <a:off x="11469277" y="6040246"/>
                <a:ext cx="198360" cy="194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4A4EFE29-1A79-0978-AEB5-59E4C955474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460277" y="6031246"/>
                  <a:ext cx="21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66F733D-DF2D-4389-3988-E7E9595200F6}"/>
                    </a:ext>
                  </a:extLst>
                </p14:cNvPr>
                <p14:cNvContentPartPr/>
                <p14:nvPr/>
              </p14:nvContentPartPr>
              <p14:xfrm>
                <a:off x="11530477" y="6138166"/>
                <a:ext cx="100800" cy="1447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66F733D-DF2D-4389-3988-E7E9595200F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521477" y="6129526"/>
                  <a:ext cx="1184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A4436C7B-CE29-B914-0AFA-8B60F4C6E9F5}"/>
              </a:ext>
            </a:extLst>
          </p:cNvPr>
          <p:cNvGrpSpPr/>
          <p:nvPr/>
        </p:nvGrpSpPr>
        <p:grpSpPr>
          <a:xfrm>
            <a:off x="3775357" y="127246"/>
            <a:ext cx="4676040" cy="503280"/>
            <a:chOff x="3775357" y="127246"/>
            <a:chExt cx="467604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ABA6BE2-434D-0040-9F17-7D4DA40F9F35}"/>
                    </a:ext>
                  </a:extLst>
                </p14:cNvPr>
                <p14:cNvContentPartPr/>
                <p14:nvPr/>
              </p14:nvContentPartPr>
              <p14:xfrm>
                <a:off x="3775357" y="127246"/>
                <a:ext cx="162000" cy="3538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ABA6BE2-434D-0040-9F17-7D4DA40F9F3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766357" y="118606"/>
                  <a:ext cx="179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039C8B0-A2E3-AAA6-3CA9-CA7E4D5FD85C}"/>
                    </a:ext>
                  </a:extLst>
                </p14:cNvPr>
                <p14:cNvContentPartPr/>
                <p14:nvPr/>
              </p14:nvContentPartPr>
              <p14:xfrm>
                <a:off x="3954277" y="364486"/>
                <a:ext cx="90360" cy="1267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039C8B0-A2E3-AAA6-3CA9-CA7E4D5FD85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945277" y="355486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97B04BC1-B729-BF0C-2C60-8BC3721BB88E}"/>
                    </a:ext>
                  </a:extLst>
                </p14:cNvPr>
                <p14:cNvContentPartPr/>
                <p14:nvPr/>
              </p14:nvContentPartPr>
              <p14:xfrm>
                <a:off x="4089637" y="387886"/>
                <a:ext cx="72720" cy="842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97B04BC1-B729-BF0C-2C60-8BC3721BB88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080637" y="378886"/>
                  <a:ext cx="90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C3D693A-31DB-B09D-094B-3633C7EF468A}"/>
                    </a:ext>
                  </a:extLst>
                </p14:cNvPr>
                <p14:cNvContentPartPr/>
                <p14:nvPr/>
              </p14:nvContentPartPr>
              <p14:xfrm>
                <a:off x="4204837" y="387886"/>
                <a:ext cx="82080" cy="5976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C3D693A-31DB-B09D-094B-3633C7EF468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195837" y="379246"/>
                  <a:ext cx="99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3712636E-F1DB-CE62-14A4-EAE5CF4F7C38}"/>
                    </a:ext>
                  </a:extLst>
                </p14:cNvPr>
                <p14:cNvContentPartPr/>
                <p14:nvPr/>
              </p14:nvContentPartPr>
              <p14:xfrm>
                <a:off x="4355677" y="262606"/>
                <a:ext cx="67320" cy="2329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3712636E-F1DB-CE62-14A4-EAE5CF4F7C3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347037" y="253606"/>
                  <a:ext cx="84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B67E049-BCB5-80A6-8451-5CBC0903F803}"/>
                    </a:ext>
                  </a:extLst>
                </p14:cNvPr>
                <p14:cNvContentPartPr/>
                <p14:nvPr/>
              </p14:nvContentPartPr>
              <p14:xfrm>
                <a:off x="4348837" y="392566"/>
                <a:ext cx="69120" cy="158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B67E049-BCB5-80A6-8451-5CBC0903F80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340197" y="383566"/>
                  <a:ext cx="86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592F0FA-1246-888E-B22D-32CFFB15B37F}"/>
                    </a:ext>
                  </a:extLst>
                </p14:cNvPr>
                <p14:cNvContentPartPr/>
                <p14:nvPr/>
              </p14:nvContentPartPr>
              <p14:xfrm>
                <a:off x="4674277" y="348646"/>
                <a:ext cx="85320" cy="975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592F0FA-1246-888E-B22D-32CFFB15B37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665637" y="340006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E74A8089-1DCF-15D7-50C7-699D86C623C0}"/>
                    </a:ext>
                  </a:extLst>
                </p14:cNvPr>
                <p14:cNvContentPartPr/>
                <p14:nvPr/>
              </p14:nvContentPartPr>
              <p14:xfrm>
                <a:off x="4849237" y="179806"/>
                <a:ext cx="53280" cy="2520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E74A8089-1DCF-15D7-50C7-699D86C623C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840237" y="171166"/>
                  <a:ext cx="70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2F8C4189-08DA-1111-04F8-37EA9620FFD7}"/>
                    </a:ext>
                  </a:extLst>
                </p14:cNvPr>
                <p14:cNvContentPartPr/>
                <p14:nvPr/>
              </p14:nvContentPartPr>
              <p14:xfrm>
                <a:off x="4822597" y="330646"/>
                <a:ext cx="83520" cy="72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2F8C4189-08DA-1111-04F8-37EA9620FFD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813957" y="321646"/>
                  <a:ext cx="101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36ABA14-7342-EFAB-2ED9-093704F7A6A9}"/>
                    </a:ext>
                  </a:extLst>
                </p14:cNvPr>
                <p14:cNvContentPartPr/>
                <p14:nvPr/>
              </p14:nvContentPartPr>
              <p14:xfrm>
                <a:off x="5182597" y="219046"/>
                <a:ext cx="18720" cy="1814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36ABA14-7342-EFAB-2ED9-093704F7A6A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173957" y="210406"/>
                  <a:ext cx="3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B90ED344-0D80-BA89-9B21-8007D1D817BC}"/>
                    </a:ext>
                  </a:extLst>
                </p14:cNvPr>
                <p14:cNvContentPartPr/>
                <p14:nvPr/>
              </p14:nvContentPartPr>
              <p14:xfrm>
                <a:off x="5150557" y="324886"/>
                <a:ext cx="110520" cy="136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B90ED344-0D80-BA89-9B21-8007D1D817B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141917" y="316246"/>
                  <a:ext cx="12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D68F0686-78A0-96C4-77E1-33EEA7FB6687}"/>
                    </a:ext>
                  </a:extLst>
                </p14:cNvPr>
                <p14:cNvContentPartPr/>
                <p14:nvPr/>
              </p14:nvContentPartPr>
              <p14:xfrm>
                <a:off x="5291317" y="190966"/>
                <a:ext cx="228960" cy="2170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D68F0686-78A0-96C4-77E1-33EEA7FB668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282317" y="182326"/>
                  <a:ext cx="246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BC62189-C5A5-E383-1A3E-F928584333ED}"/>
                    </a:ext>
                  </a:extLst>
                </p14:cNvPr>
                <p14:cNvContentPartPr/>
                <p14:nvPr/>
              </p14:nvContentPartPr>
              <p14:xfrm>
                <a:off x="5772637" y="159286"/>
                <a:ext cx="104400" cy="2404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BC62189-C5A5-E383-1A3E-F928584333E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763997" y="150646"/>
                  <a:ext cx="122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794FF43B-1362-3BDA-9313-1287F9689DFE}"/>
                    </a:ext>
                  </a:extLst>
                </p14:cNvPr>
                <p14:cNvContentPartPr/>
                <p14:nvPr/>
              </p14:nvContentPartPr>
              <p14:xfrm>
                <a:off x="5776237" y="297526"/>
                <a:ext cx="113400" cy="180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794FF43B-1362-3BDA-9313-1287F9689DF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767237" y="288526"/>
                  <a:ext cx="131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F3255306-DEA1-8008-2318-4BBD603A340E}"/>
                    </a:ext>
                  </a:extLst>
                </p14:cNvPr>
                <p14:cNvContentPartPr/>
                <p14:nvPr/>
              </p14:nvContentPartPr>
              <p14:xfrm>
                <a:off x="5913037" y="328126"/>
                <a:ext cx="63000" cy="576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F3255306-DEA1-8008-2318-4BBD603A340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904037" y="319126"/>
                  <a:ext cx="80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7C62B2B5-FAF7-7D5C-59D4-F72A3E9949AD}"/>
                    </a:ext>
                  </a:extLst>
                </p14:cNvPr>
                <p14:cNvContentPartPr/>
                <p14:nvPr/>
              </p14:nvContentPartPr>
              <p14:xfrm>
                <a:off x="6019237" y="305446"/>
                <a:ext cx="58680" cy="759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7C62B2B5-FAF7-7D5C-59D4-F72A3E9949AD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010237" y="296446"/>
                  <a:ext cx="76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1E4A52B7-4F65-F87F-B1EC-2CE735476133}"/>
                    </a:ext>
                  </a:extLst>
                </p14:cNvPr>
                <p14:cNvContentPartPr/>
                <p14:nvPr/>
              </p14:nvContentPartPr>
              <p14:xfrm>
                <a:off x="6126877" y="325246"/>
                <a:ext cx="175320" cy="514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1E4A52B7-4F65-F87F-B1EC-2CE73547613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118237" y="316246"/>
                  <a:ext cx="192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C234B849-16CF-B755-3C53-43E01D8D70C7}"/>
                    </a:ext>
                  </a:extLst>
                </p14:cNvPr>
                <p14:cNvContentPartPr/>
                <p14:nvPr/>
              </p14:nvContentPartPr>
              <p14:xfrm>
                <a:off x="6503797" y="285646"/>
                <a:ext cx="74160" cy="1083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C234B849-16CF-B755-3C53-43E01D8D70C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495157" y="277006"/>
                  <a:ext cx="91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E24CD52F-3F99-ED7C-9505-F1205E5FB1FE}"/>
                    </a:ext>
                  </a:extLst>
                </p14:cNvPr>
                <p14:cNvContentPartPr/>
                <p14:nvPr/>
              </p14:nvContentPartPr>
              <p14:xfrm>
                <a:off x="6649237" y="179806"/>
                <a:ext cx="74520" cy="1868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E24CD52F-3F99-ED7C-9505-F1205E5FB1F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40597" y="170806"/>
                  <a:ext cx="92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4ACCC8B8-DD45-573E-B097-E1D7B19E29BA}"/>
                    </a:ext>
                  </a:extLst>
                </p14:cNvPr>
                <p14:cNvContentPartPr/>
                <p14:nvPr/>
              </p14:nvContentPartPr>
              <p14:xfrm>
                <a:off x="6648517" y="292126"/>
                <a:ext cx="71640" cy="172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4ACCC8B8-DD45-573E-B097-E1D7B19E29B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639877" y="283126"/>
                  <a:ext cx="89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BF2EF791-89B3-2709-EC1B-F93B3860A0A1}"/>
                    </a:ext>
                  </a:extLst>
                </p14:cNvPr>
                <p14:cNvContentPartPr/>
                <p14:nvPr/>
              </p14:nvContentPartPr>
              <p14:xfrm>
                <a:off x="6928237" y="287806"/>
                <a:ext cx="94680" cy="853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BF2EF791-89B3-2709-EC1B-F93B3860A0A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919597" y="278806"/>
                  <a:ext cx="11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8B8BAC60-015B-3FC0-BF7F-7DFDB7B8C0DB}"/>
                    </a:ext>
                  </a:extLst>
                </p14:cNvPr>
                <p14:cNvContentPartPr/>
                <p14:nvPr/>
              </p14:nvContentPartPr>
              <p14:xfrm>
                <a:off x="7047757" y="276646"/>
                <a:ext cx="60120" cy="820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8B8BAC60-015B-3FC0-BF7F-7DFDB7B8C0D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038757" y="268006"/>
                  <a:ext cx="77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411E6F6-F846-74E5-7D51-1F34FC00D175}"/>
                    </a:ext>
                  </a:extLst>
                </p14:cNvPr>
                <p14:cNvContentPartPr/>
                <p14:nvPr/>
              </p14:nvContentPartPr>
              <p14:xfrm>
                <a:off x="7136317" y="277726"/>
                <a:ext cx="81000" cy="9792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411E6F6-F846-74E5-7D51-1F34FC00D175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127677" y="269086"/>
                  <a:ext cx="98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6088AE24-BFF9-1BE5-8C6E-18B526CEAC60}"/>
                    </a:ext>
                  </a:extLst>
                </p14:cNvPr>
                <p14:cNvContentPartPr/>
                <p14:nvPr/>
              </p14:nvContentPartPr>
              <p14:xfrm>
                <a:off x="7270957" y="295726"/>
                <a:ext cx="67320" cy="1000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6088AE24-BFF9-1BE5-8C6E-18B526CEAC6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262317" y="286726"/>
                  <a:ext cx="84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0CCC33EF-9FC7-49A7-0BFF-AD41AA7D68FE}"/>
                    </a:ext>
                  </a:extLst>
                </p14:cNvPr>
                <p14:cNvContentPartPr/>
                <p14:nvPr/>
              </p14:nvContentPartPr>
              <p14:xfrm>
                <a:off x="7409557" y="223726"/>
                <a:ext cx="16560" cy="1746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0CCC33EF-9FC7-49A7-0BFF-AD41AA7D68F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400557" y="215086"/>
                  <a:ext cx="34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EF227190-AA2D-D582-665D-0AF74E2A78C9}"/>
                    </a:ext>
                  </a:extLst>
                </p14:cNvPr>
                <p14:cNvContentPartPr/>
                <p14:nvPr/>
              </p14:nvContentPartPr>
              <p14:xfrm>
                <a:off x="7490197" y="301126"/>
                <a:ext cx="57240" cy="824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EF227190-AA2D-D582-665D-0AF74E2A78C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481557" y="292486"/>
                  <a:ext cx="74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5B487C32-16BF-F3D3-C5A2-F20A340EF797}"/>
                    </a:ext>
                  </a:extLst>
                </p14:cNvPr>
                <p14:cNvContentPartPr/>
                <p14:nvPr/>
              </p14:nvContentPartPr>
              <p14:xfrm>
                <a:off x="7610077" y="284206"/>
                <a:ext cx="48960" cy="950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5B487C32-16BF-F3D3-C5A2-F20A340EF79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601077" y="275206"/>
                  <a:ext cx="66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7B266F1-5412-6D88-04E3-FF5CF7564A14}"/>
                    </a:ext>
                  </a:extLst>
                </p14:cNvPr>
                <p14:cNvContentPartPr/>
                <p14:nvPr/>
              </p14:nvContentPartPr>
              <p14:xfrm>
                <a:off x="7700077" y="298246"/>
                <a:ext cx="72000" cy="853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7B266F1-5412-6D88-04E3-FF5CF7564A14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691437" y="289246"/>
                  <a:ext cx="89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1DE2B39-81C4-D4CF-8611-5308FA49BC1B}"/>
                    </a:ext>
                  </a:extLst>
                </p14:cNvPr>
                <p14:cNvContentPartPr/>
                <p14:nvPr/>
              </p14:nvContentPartPr>
              <p14:xfrm>
                <a:off x="7851277" y="230926"/>
                <a:ext cx="18360" cy="1724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1DE2B39-81C4-D4CF-8611-5308FA49BC1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842637" y="222286"/>
                  <a:ext cx="36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C5CCA49B-DC36-75C5-4898-248FB586F12A}"/>
                    </a:ext>
                  </a:extLst>
                </p14:cNvPr>
                <p14:cNvContentPartPr/>
                <p14:nvPr/>
              </p14:nvContentPartPr>
              <p14:xfrm>
                <a:off x="7811677" y="296446"/>
                <a:ext cx="101520" cy="2268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C5CCA49B-DC36-75C5-4898-248FB586F12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03037" y="287806"/>
                  <a:ext cx="119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AA8940C9-93E4-C51F-C7B3-0F1C3249CBF7}"/>
                    </a:ext>
                  </a:extLst>
                </p14:cNvPr>
                <p14:cNvContentPartPr/>
                <p14:nvPr/>
              </p14:nvContentPartPr>
              <p14:xfrm>
                <a:off x="7963237" y="316606"/>
                <a:ext cx="15840" cy="619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AA8940C9-93E4-C51F-C7B3-0F1C3249CB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954237" y="307606"/>
                  <a:ext cx="33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4A3033BD-C438-E151-2EF8-913B7B681D8B}"/>
                    </a:ext>
                  </a:extLst>
                </p14:cNvPr>
                <p14:cNvContentPartPr/>
                <p14:nvPr/>
              </p14:nvContentPartPr>
              <p14:xfrm>
                <a:off x="7965037" y="247486"/>
                <a:ext cx="7560" cy="147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4A3033BD-C438-E151-2EF8-913B7B681D8B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956037" y="238846"/>
                  <a:ext cx="25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BDA3825-D9E3-70CB-F9EC-6B857701C8BB}"/>
                    </a:ext>
                  </a:extLst>
                </p14:cNvPr>
                <p14:cNvContentPartPr/>
                <p14:nvPr/>
              </p14:nvContentPartPr>
              <p14:xfrm>
                <a:off x="8058637" y="309046"/>
                <a:ext cx="64080" cy="694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BDA3825-D9E3-70CB-F9EC-6B857701C8B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049637" y="300046"/>
                  <a:ext cx="81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4C6E614A-678F-9AF9-9217-4D6D7D39790C}"/>
                    </a:ext>
                  </a:extLst>
                </p14:cNvPr>
                <p14:cNvContentPartPr/>
                <p14:nvPr/>
              </p14:nvContentPartPr>
              <p14:xfrm>
                <a:off x="8196877" y="321646"/>
                <a:ext cx="112680" cy="601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4C6E614A-678F-9AF9-9217-4D6D7D39790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187877" y="313006"/>
                  <a:ext cx="130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E0EDCB44-7370-E58A-85CF-B1743E4499EA}"/>
                    </a:ext>
                  </a:extLst>
                </p14:cNvPr>
                <p14:cNvContentPartPr/>
                <p14:nvPr/>
              </p14:nvContentPartPr>
              <p14:xfrm>
                <a:off x="8397757" y="280966"/>
                <a:ext cx="34200" cy="291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E0EDCB44-7370-E58A-85CF-B1743E4499E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389117" y="272326"/>
                  <a:ext cx="51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DDC406E6-F06B-90CC-72D9-0026B39229E0}"/>
                    </a:ext>
                  </a:extLst>
                </p14:cNvPr>
                <p14:cNvContentPartPr/>
                <p14:nvPr/>
              </p14:nvContentPartPr>
              <p14:xfrm>
                <a:off x="8381197" y="399046"/>
                <a:ext cx="32400" cy="151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DDC406E6-F06B-90CC-72D9-0026B39229E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372197" y="390406"/>
                  <a:ext cx="50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CEE5E86F-4076-F292-CD9A-31A010B8F06B}"/>
                    </a:ext>
                  </a:extLst>
                </p14:cNvPr>
                <p14:cNvContentPartPr/>
                <p14:nvPr/>
              </p14:nvContentPartPr>
              <p14:xfrm>
                <a:off x="3912877" y="459166"/>
                <a:ext cx="4538520" cy="1713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CEE5E86F-4076-F292-CD9A-31A010B8F06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904237" y="450166"/>
                  <a:ext cx="45561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910000-E4AF-28EB-DBF3-636E0054A1CB}"/>
              </a:ext>
            </a:extLst>
          </p:cNvPr>
          <p:cNvGrpSpPr/>
          <p:nvPr/>
        </p:nvGrpSpPr>
        <p:grpSpPr>
          <a:xfrm>
            <a:off x="7272830" y="1947772"/>
            <a:ext cx="797760" cy="1852920"/>
            <a:chOff x="7272830" y="1947772"/>
            <a:chExt cx="797760" cy="18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9ACE1D1-2E51-08AD-39DB-D332418DF19C}"/>
                    </a:ext>
                  </a:extLst>
                </p14:cNvPr>
                <p14:cNvContentPartPr/>
                <p14:nvPr/>
              </p14:nvContentPartPr>
              <p14:xfrm>
                <a:off x="7272830" y="1947772"/>
                <a:ext cx="762480" cy="1754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9ACE1D1-2E51-08AD-39DB-D332418DF19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254830" y="1929772"/>
                  <a:ext cx="798120" cy="17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44C181-2FC2-3313-2C7E-FA8A5663F3DB}"/>
                    </a:ext>
                  </a:extLst>
                </p14:cNvPr>
                <p14:cNvContentPartPr/>
                <p14:nvPr/>
              </p14:nvContentPartPr>
              <p14:xfrm>
                <a:off x="7956110" y="3567772"/>
                <a:ext cx="114480" cy="232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44C181-2FC2-3313-2C7E-FA8A5663F3D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938470" y="3550132"/>
                  <a:ext cx="150120" cy="26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487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FB1A47-0F9E-9A8D-BC33-FA75E3D85894}"/>
                  </a:ext>
                </a:extLst>
              </p14:cNvPr>
              <p14:cNvContentPartPr/>
              <p14:nvPr/>
            </p14:nvContentPartPr>
            <p14:xfrm>
              <a:off x="913869" y="1524000"/>
              <a:ext cx="10895091" cy="315889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FB1A47-0F9E-9A8D-BC33-FA75E3D858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869" y="1514999"/>
                <a:ext cx="10912732" cy="31765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358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7BEF9A-0B36-76CB-06B8-077A1FC69663}"/>
                  </a:ext>
                </a:extLst>
              </p14:cNvPr>
              <p14:cNvContentPartPr/>
              <p14:nvPr/>
            </p14:nvContentPartPr>
            <p14:xfrm>
              <a:off x="758825" y="1720624"/>
              <a:ext cx="10674350" cy="277812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7BEF9A-0B36-76CB-06B8-077A1FC696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826" y="1711627"/>
                <a:ext cx="10691988" cy="279575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5E13B27-CB05-8D29-A5F3-B44942F7266A}"/>
              </a:ext>
            </a:extLst>
          </p:cNvPr>
          <p:cNvSpPr txBox="1"/>
          <p:nvPr/>
        </p:nvSpPr>
        <p:spPr>
          <a:xfrm>
            <a:off x="2481942" y="856343"/>
            <a:ext cx="583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component normal to tau is…</a:t>
            </a:r>
          </a:p>
        </p:txBody>
      </p:sp>
    </p:spTree>
    <p:extLst>
      <p:ext uri="{BB962C8B-B14F-4D97-AF65-F5344CB8AC3E}">
        <p14:creationId xmlns:p14="http://schemas.microsoft.com/office/powerpoint/2010/main" val="4002923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D73940-FD48-A59D-7804-BC1516EC387C}"/>
                  </a:ext>
                </a:extLst>
              </p14:cNvPr>
              <p14:cNvContentPartPr/>
              <p14:nvPr/>
            </p14:nvContentPartPr>
            <p14:xfrm>
              <a:off x="618966" y="1059542"/>
              <a:ext cx="11369634" cy="492034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D73940-FD48-A59D-7804-BC1516EC38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965" y="1050544"/>
                <a:ext cx="11387276" cy="49379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968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B21254-048A-044A-3887-5D4B039F3C5C}"/>
                  </a:ext>
                </a:extLst>
              </p14:cNvPr>
              <p14:cNvContentPartPr/>
              <p14:nvPr/>
            </p14:nvContentPartPr>
            <p14:xfrm>
              <a:off x="1395413" y="614363"/>
              <a:ext cx="9388935" cy="259879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B21254-048A-044A-3887-5D4B039F3C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413" y="605362"/>
                <a:ext cx="9406576" cy="2616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EBC0C67-7AE7-6888-33AC-51EA7CACE1A2}"/>
                  </a:ext>
                </a:extLst>
              </p14:cNvPr>
              <p14:cNvContentPartPr/>
              <p14:nvPr/>
            </p14:nvContentPartPr>
            <p14:xfrm>
              <a:off x="5634830" y="4447252"/>
              <a:ext cx="208800" cy="470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EBC0C67-7AE7-6888-33AC-51EA7CACE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5830" y="4438252"/>
                <a:ext cx="2264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2CC43F5-49E8-F019-2C2A-1025B39968FB}"/>
                  </a:ext>
                </a:extLst>
              </p14:cNvPr>
              <p14:cNvContentPartPr/>
              <p14:nvPr/>
            </p14:nvContentPartPr>
            <p14:xfrm>
              <a:off x="4503710" y="5759812"/>
              <a:ext cx="99720" cy="236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2CC43F5-49E8-F019-2C2A-1025B39968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5070" y="5750812"/>
                <a:ext cx="117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F4A94A-41F0-43F7-EDFA-6ED2DA5FA35B}"/>
                  </a:ext>
                </a:extLst>
              </p14:cNvPr>
              <p14:cNvContentPartPr/>
              <p14:nvPr/>
            </p14:nvContentPartPr>
            <p14:xfrm>
              <a:off x="3812510" y="3765052"/>
              <a:ext cx="1788480" cy="121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F4A94A-41F0-43F7-EDFA-6ED2DA5FA3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03870" y="3756052"/>
                <a:ext cx="1806120" cy="12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415280-ED73-3E33-D4B8-5C3A6F60E756}"/>
                  </a:ext>
                </a:extLst>
              </p14:cNvPr>
              <p14:cNvContentPartPr/>
              <p14:nvPr/>
            </p14:nvContentPartPr>
            <p14:xfrm>
              <a:off x="3040670" y="4139452"/>
              <a:ext cx="13680" cy="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415280-ED73-3E33-D4B8-5C3A6F60E7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2030" y="4130452"/>
                <a:ext cx="31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5B0A17-6517-18D2-3049-066B05923DED}"/>
                  </a:ext>
                </a:extLst>
              </p14:cNvPr>
              <p14:cNvContentPartPr/>
              <p14:nvPr/>
            </p14:nvContentPartPr>
            <p14:xfrm>
              <a:off x="3795230" y="3444292"/>
              <a:ext cx="293040" cy="250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5B0A17-6517-18D2-3049-066B05923DE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6590" y="3435292"/>
                <a:ext cx="3106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70EB33-21EB-FA01-B248-31B1883019DB}"/>
                  </a:ext>
                </a:extLst>
              </p14:cNvPr>
              <p14:cNvContentPartPr/>
              <p14:nvPr/>
            </p14:nvContentPartPr>
            <p14:xfrm>
              <a:off x="3911870" y="3278332"/>
              <a:ext cx="49320" cy="50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70EB33-21EB-FA01-B248-31B1883019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03230" y="3269332"/>
                <a:ext cx="6696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6588A54-783B-FA63-2989-D6F223F29558}"/>
                  </a:ext>
                </a:extLst>
              </p14:cNvPr>
              <p14:cNvContentPartPr/>
              <p14:nvPr/>
            </p14:nvContentPartPr>
            <p14:xfrm>
              <a:off x="3833030" y="3755692"/>
              <a:ext cx="216360" cy="24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6588A54-783B-FA63-2989-D6F223F295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24390" y="3747052"/>
                <a:ext cx="234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84D3F3A-FAA4-3475-3491-B94482B99691}"/>
                  </a:ext>
                </a:extLst>
              </p14:cNvPr>
              <p14:cNvContentPartPr/>
              <p14:nvPr/>
            </p14:nvContentPartPr>
            <p14:xfrm>
              <a:off x="3874790" y="3232612"/>
              <a:ext cx="185040" cy="2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84D3F3A-FAA4-3475-3491-B94482B996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66150" y="3223972"/>
                <a:ext cx="202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60E692-69B5-275D-4EFB-DEB067EE7C4A}"/>
                  </a:ext>
                </a:extLst>
              </p14:cNvPr>
              <p14:cNvContentPartPr/>
              <p14:nvPr/>
            </p14:nvContentPartPr>
            <p14:xfrm>
              <a:off x="2918990" y="4396852"/>
              <a:ext cx="1554840" cy="1148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60E692-69B5-275D-4EFB-DEB067EE7C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9990" y="4388212"/>
                <a:ext cx="157248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E2BF1F-DE52-C6F2-658D-662E18D0783B}"/>
                  </a:ext>
                </a:extLst>
              </p14:cNvPr>
              <p14:cNvContentPartPr/>
              <p14:nvPr/>
            </p14:nvContentPartPr>
            <p14:xfrm>
              <a:off x="4437470" y="5520772"/>
              <a:ext cx="261720" cy="256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E2BF1F-DE52-C6F2-658D-662E18D0783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28830" y="5511772"/>
                <a:ext cx="2793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CE79D36-B4DC-F076-8D8D-67E8708E7C24}"/>
                  </a:ext>
                </a:extLst>
              </p14:cNvPr>
              <p14:cNvContentPartPr/>
              <p14:nvPr/>
            </p14:nvContentPartPr>
            <p14:xfrm>
              <a:off x="2797310" y="4552372"/>
              <a:ext cx="143280" cy="139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CE79D36-B4DC-F076-8D8D-67E8708E7C2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8670" y="4543732"/>
                <a:ext cx="160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0D8936A-A2DF-D742-D51D-E8DE5C7803AE}"/>
                  </a:ext>
                </a:extLst>
              </p14:cNvPr>
              <p14:cNvContentPartPr/>
              <p14:nvPr/>
            </p14:nvContentPartPr>
            <p14:xfrm>
              <a:off x="2830430" y="4453012"/>
              <a:ext cx="45360" cy="392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0D8936A-A2DF-D742-D51D-E8DE5C7803A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1430" y="4444012"/>
                <a:ext cx="630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8B67404-32E9-A75F-4323-562EA18B6BD6}"/>
                  </a:ext>
                </a:extLst>
              </p14:cNvPr>
              <p14:cNvContentPartPr/>
              <p14:nvPr/>
            </p14:nvContentPartPr>
            <p14:xfrm>
              <a:off x="2797310" y="4831732"/>
              <a:ext cx="134280" cy="1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8B67404-32E9-A75F-4323-562EA18B6BD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88670" y="4822732"/>
                <a:ext cx="1519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7B466E-F707-DFF5-B99F-BB9F25516347}"/>
                  </a:ext>
                </a:extLst>
              </p14:cNvPr>
              <p14:cNvContentPartPr/>
              <p14:nvPr/>
            </p14:nvContentPartPr>
            <p14:xfrm>
              <a:off x="2812070" y="4460572"/>
              <a:ext cx="147600" cy="17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7B466E-F707-DFF5-B99F-BB9F255163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03430" y="4451932"/>
                <a:ext cx="1652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58728E-E4F3-CDE1-3740-565D2DEC86F9}"/>
                  </a:ext>
                </a:extLst>
              </p14:cNvPr>
              <p14:cNvContentPartPr/>
              <p14:nvPr/>
            </p14:nvContentPartPr>
            <p14:xfrm>
              <a:off x="3913670" y="4669372"/>
              <a:ext cx="303480" cy="272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58728E-E4F3-CDE1-3740-565D2DEC86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04670" y="4660732"/>
                <a:ext cx="3211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BD8E728-7D04-8A53-37EE-879B792178C4}"/>
                  </a:ext>
                </a:extLst>
              </p14:cNvPr>
              <p14:cNvContentPartPr/>
              <p14:nvPr/>
            </p14:nvContentPartPr>
            <p14:xfrm>
              <a:off x="3868670" y="4851172"/>
              <a:ext cx="126720" cy="141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BD8E728-7D04-8A53-37EE-879B792178C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59670" y="4842172"/>
                <a:ext cx="144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8E6ED2A-C730-3B62-4754-7C4270C9CD8D}"/>
                  </a:ext>
                </a:extLst>
              </p14:cNvPr>
              <p14:cNvContentPartPr/>
              <p14:nvPr/>
            </p14:nvContentPartPr>
            <p14:xfrm>
              <a:off x="3914030" y="4676932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8E6ED2A-C730-3B62-4754-7C4270C9CD8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05390" y="46682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541A15A-FF80-DEBD-8CD9-BBE65674A7F6}"/>
                  </a:ext>
                </a:extLst>
              </p14:cNvPr>
              <p14:cNvContentPartPr/>
              <p14:nvPr/>
            </p14:nvContentPartPr>
            <p14:xfrm>
              <a:off x="3914030" y="4671172"/>
              <a:ext cx="3960" cy="6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541A15A-FF80-DEBD-8CD9-BBE65674A7F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05390" y="4662172"/>
                <a:ext cx="21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290007F-B6B3-E86D-D95F-A60217EC3EE7}"/>
                  </a:ext>
                </a:extLst>
              </p14:cNvPr>
              <p14:cNvContentPartPr/>
              <p14:nvPr/>
            </p14:nvContentPartPr>
            <p14:xfrm>
              <a:off x="3923750" y="4665052"/>
              <a:ext cx="3960" cy="2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290007F-B6B3-E86D-D95F-A60217EC3E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14750" y="4656412"/>
                <a:ext cx="21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6D9E87F-DDE4-3E6F-0C7B-EBE113C758B5}"/>
                  </a:ext>
                </a:extLst>
              </p14:cNvPr>
              <p14:cNvContentPartPr/>
              <p14:nvPr/>
            </p14:nvContentPartPr>
            <p14:xfrm>
              <a:off x="3917990" y="4528612"/>
              <a:ext cx="68760" cy="200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6D9E87F-DDE4-3E6F-0C7B-EBE113C758B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08990" y="4519972"/>
                <a:ext cx="86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042F1CB-ED76-3953-991C-639D55BA4997}"/>
                  </a:ext>
                </a:extLst>
              </p14:cNvPr>
              <p14:cNvContentPartPr/>
              <p14:nvPr/>
            </p14:nvContentPartPr>
            <p14:xfrm>
              <a:off x="4013390" y="4557772"/>
              <a:ext cx="56880" cy="13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042F1CB-ED76-3953-991C-639D55BA49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04390" y="4548772"/>
                <a:ext cx="74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FFF7F68-BA60-2BBD-145B-2D9998B1E35C}"/>
                  </a:ext>
                </a:extLst>
              </p14:cNvPr>
              <p14:cNvContentPartPr/>
              <p14:nvPr/>
            </p14:nvContentPartPr>
            <p14:xfrm>
              <a:off x="4094390" y="4544092"/>
              <a:ext cx="72000" cy="118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FFF7F68-BA60-2BBD-145B-2D9998B1E3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85390" y="4535452"/>
                <a:ext cx="89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22126C0-E523-C02B-FB73-2130DF91A0C3}"/>
                  </a:ext>
                </a:extLst>
              </p14:cNvPr>
              <p14:cNvContentPartPr/>
              <p14:nvPr/>
            </p14:nvContentPartPr>
            <p14:xfrm>
              <a:off x="4118870" y="4577212"/>
              <a:ext cx="49320" cy="9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22126C0-E523-C02B-FB73-2130DF91A0C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09870" y="4568572"/>
                <a:ext cx="66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615992C-4002-7241-BF26-C9D862A31339}"/>
                  </a:ext>
                </a:extLst>
              </p14:cNvPr>
              <p14:cNvContentPartPr/>
              <p14:nvPr/>
            </p14:nvContentPartPr>
            <p14:xfrm>
              <a:off x="3946070" y="4376692"/>
              <a:ext cx="118800" cy="79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615992C-4002-7241-BF26-C9D862A313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37070" y="4367692"/>
                <a:ext cx="1364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C511B11-8CC6-115F-021A-9EFC93459B59}"/>
                  </a:ext>
                </a:extLst>
              </p14:cNvPr>
              <p14:cNvContentPartPr/>
              <p14:nvPr/>
            </p14:nvContentPartPr>
            <p14:xfrm>
              <a:off x="4256030" y="4443652"/>
              <a:ext cx="268920" cy="209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C511B11-8CC6-115F-021A-9EFC93459B5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47030" y="4435012"/>
                <a:ext cx="2865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3154B76-E2DC-4267-B6F4-49EAC199D75D}"/>
                  </a:ext>
                </a:extLst>
              </p14:cNvPr>
              <p14:cNvContentPartPr/>
              <p14:nvPr/>
            </p14:nvContentPartPr>
            <p14:xfrm>
              <a:off x="4493990" y="4393972"/>
              <a:ext cx="56880" cy="99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3154B76-E2DC-4267-B6F4-49EAC199D75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85350" y="4384972"/>
                <a:ext cx="745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E7015CC-DD25-AAE2-9E85-5DBE4C1F10B0}"/>
                  </a:ext>
                </a:extLst>
              </p14:cNvPr>
              <p14:cNvContentPartPr/>
              <p14:nvPr/>
            </p14:nvContentPartPr>
            <p14:xfrm>
              <a:off x="4416590" y="4143412"/>
              <a:ext cx="350280" cy="286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E7015CC-DD25-AAE2-9E85-5DBE4C1F10B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07950" y="4134412"/>
                <a:ext cx="3679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7742A3C-596B-9D0A-70A1-1324A8558767}"/>
                  </a:ext>
                </a:extLst>
              </p14:cNvPr>
              <p14:cNvContentPartPr/>
              <p14:nvPr/>
            </p14:nvContentPartPr>
            <p14:xfrm>
              <a:off x="4839590" y="4066372"/>
              <a:ext cx="117000" cy="195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7742A3C-596B-9D0A-70A1-1324A85587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30950" y="4057372"/>
                <a:ext cx="1346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D211628-2AE7-C21A-1E55-8A3BDDBD68D3}"/>
                  </a:ext>
                </a:extLst>
              </p14:cNvPr>
              <p14:cNvContentPartPr/>
              <p14:nvPr/>
            </p14:nvContentPartPr>
            <p14:xfrm>
              <a:off x="4985390" y="4175452"/>
              <a:ext cx="98640" cy="100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D211628-2AE7-C21A-1E55-8A3BDDBD68D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76750" y="4166812"/>
                <a:ext cx="116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7A5325B-EAF0-EE53-E191-9351649895A2}"/>
                  </a:ext>
                </a:extLst>
              </p14:cNvPr>
              <p14:cNvContentPartPr/>
              <p14:nvPr/>
            </p14:nvContentPartPr>
            <p14:xfrm>
              <a:off x="5164670" y="4126492"/>
              <a:ext cx="72000" cy="119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7A5325B-EAF0-EE53-E191-9351649895A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156030" y="4117852"/>
                <a:ext cx="89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E0F227D-D00E-8AA7-7D52-6995A9A40A0B}"/>
                  </a:ext>
                </a:extLst>
              </p14:cNvPr>
              <p14:cNvContentPartPr/>
              <p14:nvPr/>
            </p14:nvContentPartPr>
            <p14:xfrm>
              <a:off x="5318750" y="4201012"/>
              <a:ext cx="7920" cy="17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E0F227D-D00E-8AA7-7D52-6995A9A40A0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10110" y="4192372"/>
                <a:ext cx="25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C73E947-472D-0A68-1E56-AD7961C87057}"/>
                  </a:ext>
                </a:extLst>
              </p14:cNvPr>
              <p14:cNvContentPartPr/>
              <p14:nvPr/>
            </p14:nvContentPartPr>
            <p14:xfrm>
              <a:off x="5337830" y="4089412"/>
              <a:ext cx="360" cy="7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C73E947-472D-0A68-1E56-AD7961C8705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28830" y="4080772"/>
                <a:ext cx="180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1DC493A-7117-4A5C-707E-398961FDDA4C}"/>
                  </a:ext>
                </a:extLst>
              </p14:cNvPr>
              <p14:cNvContentPartPr/>
              <p14:nvPr/>
            </p14:nvContentPartPr>
            <p14:xfrm>
              <a:off x="5400830" y="4172212"/>
              <a:ext cx="59040" cy="66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1DC493A-7117-4A5C-707E-398961FDDA4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92190" y="4163572"/>
                <a:ext cx="766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26F314C-B58D-7FE7-460A-3611641BBE22}"/>
                  </a:ext>
                </a:extLst>
              </p14:cNvPr>
              <p14:cNvContentPartPr/>
              <p14:nvPr/>
            </p14:nvContentPartPr>
            <p14:xfrm>
              <a:off x="5561030" y="4036492"/>
              <a:ext cx="90720" cy="228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26F314C-B58D-7FE7-460A-3611641BBE2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52390" y="4027492"/>
                <a:ext cx="1083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0B216BC-7E89-57B1-A6CD-54F42C01BC45}"/>
                  </a:ext>
                </a:extLst>
              </p14:cNvPr>
              <p14:cNvContentPartPr/>
              <p14:nvPr/>
            </p14:nvContentPartPr>
            <p14:xfrm>
              <a:off x="5671910" y="4100572"/>
              <a:ext cx="6120" cy="6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0B216BC-7E89-57B1-A6CD-54F42C01BC4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63270" y="4091572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3855DCD-4320-B5D0-DC29-EF50AC838930}"/>
                  </a:ext>
                </a:extLst>
              </p14:cNvPr>
              <p14:cNvContentPartPr/>
              <p14:nvPr/>
            </p14:nvContentPartPr>
            <p14:xfrm>
              <a:off x="5704310" y="4147732"/>
              <a:ext cx="90360" cy="139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3855DCD-4320-B5D0-DC29-EF50AC83893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95310" y="4139092"/>
                <a:ext cx="108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2B6992E-3484-85AD-BEAC-A0C32CD12F26}"/>
                  </a:ext>
                </a:extLst>
              </p14:cNvPr>
              <p14:cNvContentPartPr/>
              <p14:nvPr/>
            </p14:nvContentPartPr>
            <p14:xfrm>
              <a:off x="3413630" y="4139452"/>
              <a:ext cx="43920" cy="93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2B6992E-3484-85AD-BEAC-A0C32CD12F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04630" y="4130452"/>
                <a:ext cx="61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A3F2991-6A98-3F76-FFF4-CF1D5A502974}"/>
                  </a:ext>
                </a:extLst>
              </p14:cNvPr>
              <p14:cNvContentPartPr/>
              <p14:nvPr/>
            </p14:nvContentPartPr>
            <p14:xfrm>
              <a:off x="3419750" y="4141252"/>
              <a:ext cx="91080" cy="104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A3F2991-6A98-3F76-FFF4-CF1D5A50297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10750" y="4132252"/>
                <a:ext cx="108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B1D1675-1BD6-BFCA-634F-68A6B427A3FF}"/>
                  </a:ext>
                </a:extLst>
              </p14:cNvPr>
              <p14:cNvContentPartPr/>
              <p14:nvPr/>
            </p14:nvContentPartPr>
            <p14:xfrm>
              <a:off x="3551870" y="4103092"/>
              <a:ext cx="38160" cy="118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B1D1675-1BD6-BFCA-634F-68A6B427A3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42870" y="4094452"/>
                <a:ext cx="55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085A154-A85B-ED3A-CFC2-218A7A3D0D0C}"/>
                  </a:ext>
                </a:extLst>
              </p14:cNvPr>
              <p14:cNvContentPartPr/>
              <p14:nvPr/>
            </p14:nvContentPartPr>
            <p14:xfrm>
              <a:off x="3654830" y="3924892"/>
              <a:ext cx="373680" cy="241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085A154-A85B-ED3A-CFC2-218A7A3D0D0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46190" y="3916252"/>
                <a:ext cx="3913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6EDF604-42CF-A283-669D-3B4CF1FA750F}"/>
                  </a:ext>
                </a:extLst>
              </p14:cNvPr>
              <p14:cNvContentPartPr/>
              <p14:nvPr/>
            </p14:nvContentPartPr>
            <p14:xfrm>
              <a:off x="3917630" y="3945052"/>
              <a:ext cx="88560" cy="70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6EDF604-42CF-A283-669D-3B4CF1FA750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908990" y="3936052"/>
                <a:ext cx="106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E0ED30E-148C-D9B6-5D83-583ABE77279B}"/>
                  </a:ext>
                </a:extLst>
              </p14:cNvPr>
              <p14:cNvContentPartPr/>
              <p14:nvPr/>
            </p14:nvContentPartPr>
            <p14:xfrm>
              <a:off x="3142910" y="4304692"/>
              <a:ext cx="270720" cy="214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E0ED30E-148C-D9B6-5D83-583ABE77279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133910" y="4296052"/>
                <a:ext cx="2883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A75B63F-C5D0-C71C-F9CA-3FDBD930C4B5}"/>
                  </a:ext>
                </a:extLst>
              </p14:cNvPr>
              <p14:cNvContentPartPr/>
              <p14:nvPr/>
            </p14:nvContentPartPr>
            <p14:xfrm>
              <a:off x="3123110" y="4442932"/>
              <a:ext cx="62640" cy="97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A75B63F-C5D0-C71C-F9CA-3FDBD930C4B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114110" y="4433932"/>
                <a:ext cx="80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DA0BF4E-144A-C0D1-7B7E-B7AD456FB18F}"/>
              </a:ext>
            </a:extLst>
          </p:cNvPr>
          <p:cNvGrpSpPr/>
          <p:nvPr/>
        </p:nvGrpSpPr>
        <p:grpSpPr>
          <a:xfrm>
            <a:off x="4714310" y="4919572"/>
            <a:ext cx="1545480" cy="1050120"/>
            <a:chOff x="4714310" y="4919572"/>
            <a:chExt cx="1545480" cy="10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9BE10E1-33AA-0AD8-5202-4B4D1CF94DD2}"/>
                    </a:ext>
                  </a:extLst>
                </p14:cNvPr>
                <p14:cNvContentPartPr/>
                <p14:nvPr/>
              </p14:nvContentPartPr>
              <p14:xfrm>
                <a:off x="4723670" y="4928932"/>
                <a:ext cx="3960" cy="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9BE10E1-33AA-0AD8-5202-4B4D1CF94D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14670" y="4919932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CC7735-ED6D-F79B-E084-7BA571DDB82A}"/>
                    </a:ext>
                  </a:extLst>
                </p14:cNvPr>
                <p14:cNvContentPartPr/>
                <p14:nvPr/>
              </p14:nvContentPartPr>
              <p14:xfrm>
                <a:off x="4723670" y="4919572"/>
                <a:ext cx="4320" cy="1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CC7735-ED6D-F79B-E084-7BA571DDB8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14670" y="4910932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A532D1-B2F3-A3FE-D315-81689DFD33A8}"/>
                    </a:ext>
                  </a:extLst>
                </p14:cNvPr>
                <p14:cNvContentPartPr/>
                <p14:nvPr/>
              </p14:nvContentPartPr>
              <p14:xfrm>
                <a:off x="4719710" y="4925332"/>
                <a:ext cx="3960" cy="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A532D1-B2F3-A3FE-D315-81689DFD33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1070" y="4916692"/>
                  <a:ext cx="21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C62EA4-2138-4173-F4D1-88348D02F905}"/>
                    </a:ext>
                  </a:extLst>
                </p14:cNvPr>
                <p14:cNvContentPartPr/>
                <p14:nvPr/>
              </p14:nvContentPartPr>
              <p14:xfrm>
                <a:off x="4714310" y="4925332"/>
                <a:ext cx="496080" cy="35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C62EA4-2138-4173-F4D1-88348D02F9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05670" y="4916692"/>
                  <a:ext cx="513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75F3A9-4DAA-201F-A13F-0045040416B6}"/>
                    </a:ext>
                  </a:extLst>
                </p14:cNvPr>
                <p14:cNvContentPartPr/>
                <p14:nvPr/>
              </p14:nvContentPartPr>
              <p14:xfrm>
                <a:off x="5136590" y="5189212"/>
                <a:ext cx="81360" cy="129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75F3A9-4DAA-201F-A13F-0045040416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27950" y="5180212"/>
                  <a:ext cx="99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3E0FC4-2ADC-C5B0-B53B-144EF3195AFF}"/>
                    </a:ext>
                  </a:extLst>
                </p14:cNvPr>
                <p14:cNvContentPartPr/>
                <p14:nvPr/>
              </p14:nvContentPartPr>
              <p14:xfrm>
                <a:off x="5308310" y="5279932"/>
                <a:ext cx="84240" cy="129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3E0FC4-2ADC-C5B0-B53B-144EF3195A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99670" y="5271292"/>
                  <a:ext cx="10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6C84BF3-6277-391E-E7E5-D04C69F991BB}"/>
                    </a:ext>
                  </a:extLst>
                </p14:cNvPr>
                <p14:cNvContentPartPr/>
                <p14:nvPr/>
              </p14:nvContentPartPr>
              <p14:xfrm>
                <a:off x="5413430" y="5375692"/>
                <a:ext cx="56880" cy="10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6C84BF3-6277-391E-E7E5-D04C69F991B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04790" y="5366692"/>
                  <a:ext cx="74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A99DC5-1E34-9F0F-D195-EF94C4F13F66}"/>
                    </a:ext>
                  </a:extLst>
                </p14:cNvPr>
                <p14:cNvContentPartPr/>
                <p14:nvPr/>
              </p14:nvContentPartPr>
              <p14:xfrm>
                <a:off x="5512430" y="5404492"/>
                <a:ext cx="50040" cy="78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A99DC5-1E34-9F0F-D195-EF94C4F13F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03430" y="5395852"/>
                  <a:ext cx="67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7132BD2-B78E-2DEA-10EB-AD84F89C4A2C}"/>
                    </a:ext>
                  </a:extLst>
                </p14:cNvPr>
                <p14:cNvContentPartPr/>
                <p14:nvPr/>
              </p14:nvContentPartPr>
              <p14:xfrm>
                <a:off x="5608190" y="5416372"/>
                <a:ext cx="70920" cy="83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7132BD2-B78E-2DEA-10EB-AD84F89C4A2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99190" y="5407372"/>
                  <a:ext cx="8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A08441-6422-211E-A551-D66036535401}"/>
                    </a:ext>
                  </a:extLst>
                </p14:cNvPr>
                <p14:cNvContentPartPr/>
                <p14:nvPr/>
              </p14:nvContentPartPr>
              <p14:xfrm>
                <a:off x="5726270" y="5584132"/>
                <a:ext cx="313200" cy="221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A08441-6422-211E-A551-D660365354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17630" y="5575132"/>
                  <a:ext cx="33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AC262C7-5BC2-DC45-A01F-6DDA85763244}"/>
                    </a:ext>
                  </a:extLst>
                </p14:cNvPr>
                <p14:cNvContentPartPr/>
                <p14:nvPr/>
              </p14:nvContentPartPr>
              <p14:xfrm>
                <a:off x="5950190" y="5745052"/>
                <a:ext cx="116640" cy="9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AC262C7-5BC2-DC45-A01F-6DDA8576324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1550" y="5736412"/>
                  <a:ext cx="13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4350E6-D73D-227B-B7F7-61E3BA2B485F}"/>
                    </a:ext>
                  </a:extLst>
                </p14:cNvPr>
                <p14:cNvContentPartPr/>
                <p14:nvPr/>
              </p14:nvContentPartPr>
              <p14:xfrm>
                <a:off x="6122630" y="5831092"/>
                <a:ext cx="118800" cy="60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4350E6-D73D-227B-B7F7-61E3BA2B48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13990" y="5822092"/>
                  <a:ext cx="136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8A2574-697C-7C43-F445-6B9FBBEA827A}"/>
                    </a:ext>
                  </a:extLst>
                </p14:cNvPr>
                <p14:cNvContentPartPr/>
                <p14:nvPr/>
              </p14:nvContentPartPr>
              <p14:xfrm>
                <a:off x="6158270" y="5857372"/>
                <a:ext cx="55080" cy="11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8A2574-697C-7C43-F445-6B9FBBEA82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49270" y="5848732"/>
                  <a:ext cx="72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EA3EA19-AEB6-C9FF-B47C-5A177F341E12}"/>
                    </a:ext>
                  </a:extLst>
                </p14:cNvPr>
                <p14:cNvContentPartPr/>
                <p14:nvPr/>
              </p14:nvContentPartPr>
              <p14:xfrm>
                <a:off x="6134510" y="5712652"/>
                <a:ext cx="125280" cy="90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EA3EA19-AEB6-C9FF-B47C-5A177F341E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25510" y="5704012"/>
                  <a:ext cx="1429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999293-DCD9-4536-11AD-F12E55F67DC2}"/>
              </a:ext>
            </a:extLst>
          </p:cNvPr>
          <p:cNvGrpSpPr/>
          <p:nvPr/>
        </p:nvGrpSpPr>
        <p:grpSpPr>
          <a:xfrm>
            <a:off x="5799710" y="5187772"/>
            <a:ext cx="449280" cy="357480"/>
            <a:chOff x="5799710" y="5187772"/>
            <a:chExt cx="44928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19DA2D-98FE-FB45-8B67-1F7758DEF37B}"/>
                    </a:ext>
                  </a:extLst>
                </p14:cNvPr>
                <p14:cNvContentPartPr/>
                <p14:nvPr/>
              </p14:nvContentPartPr>
              <p14:xfrm>
                <a:off x="5799710" y="5328532"/>
                <a:ext cx="244800" cy="216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19DA2D-98FE-FB45-8B67-1F7758DEF3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91070" y="5319532"/>
                  <a:ext cx="262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B7C850D-41E9-83A1-59F4-751769D36A24}"/>
                    </a:ext>
                  </a:extLst>
                </p14:cNvPr>
                <p14:cNvContentPartPr/>
                <p14:nvPr/>
              </p14:nvContentPartPr>
              <p14:xfrm>
                <a:off x="5991230" y="5319172"/>
                <a:ext cx="81720" cy="7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B7C850D-41E9-83A1-59F4-751769D36A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82590" y="5310532"/>
                  <a:ext cx="99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83E086-4A8F-101F-8C57-08C8A1FBB8D9}"/>
                    </a:ext>
                  </a:extLst>
                </p14:cNvPr>
                <p14:cNvContentPartPr/>
                <p14:nvPr/>
              </p14:nvContentPartPr>
              <p14:xfrm>
                <a:off x="6151070" y="5279572"/>
                <a:ext cx="78480" cy="96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83E086-4A8F-101F-8C57-08C8A1FBB8D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42070" y="5270932"/>
                  <a:ext cx="96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20AD675-7A41-7FCB-8C1D-8F92F0D9A886}"/>
                    </a:ext>
                  </a:extLst>
                </p14:cNvPr>
                <p14:cNvContentPartPr/>
                <p14:nvPr/>
              </p14:nvContentPartPr>
              <p14:xfrm>
                <a:off x="6165110" y="5187772"/>
                <a:ext cx="83880" cy="54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20AD675-7A41-7FCB-8C1D-8F92F0D9A8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56470" y="5178772"/>
                  <a:ext cx="1015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85BB7B2-AA18-8875-596E-4159FEFE365D}"/>
              </a:ext>
            </a:extLst>
          </p:cNvPr>
          <p:cNvGrpSpPr/>
          <p:nvPr/>
        </p:nvGrpSpPr>
        <p:grpSpPr>
          <a:xfrm>
            <a:off x="7569110" y="4351852"/>
            <a:ext cx="370800" cy="369360"/>
            <a:chOff x="7569110" y="4351852"/>
            <a:chExt cx="3708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772D249-5294-ACD4-5300-69ED4BDAC9C4}"/>
                    </a:ext>
                  </a:extLst>
                </p14:cNvPr>
                <p14:cNvContentPartPr/>
                <p14:nvPr/>
              </p14:nvContentPartPr>
              <p14:xfrm>
                <a:off x="7605110" y="4410892"/>
                <a:ext cx="139320" cy="21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772D249-5294-ACD4-5300-69ED4BDAC9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96110" y="4401892"/>
                  <a:ext cx="156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23B2820-6284-FFB3-7FE5-B170720D4787}"/>
                    </a:ext>
                  </a:extLst>
                </p14:cNvPr>
                <p14:cNvContentPartPr/>
                <p14:nvPr/>
              </p14:nvContentPartPr>
              <p14:xfrm>
                <a:off x="7796270" y="4351852"/>
                <a:ext cx="135720" cy="29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23B2820-6284-FFB3-7FE5-B170720D478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87630" y="4342852"/>
                  <a:ext cx="153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D59E827-2323-3E36-E3E8-1B736D90EA6E}"/>
                    </a:ext>
                  </a:extLst>
                </p14:cNvPr>
                <p14:cNvContentPartPr/>
                <p14:nvPr/>
              </p14:nvContentPartPr>
              <p14:xfrm>
                <a:off x="7569110" y="4706452"/>
                <a:ext cx="37080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D59E827-2323-3E36-E3E8-1B736D90EA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0110" y="4697812"/>
                  <a:ext cx="3884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85FE1B-A661-94C9-9DF4-0082325E3F05}"/>
              </a:ext>
            </a:extLst>
          </p:cNvPr>
          <p:cNvGrpSpPr/>
          <p:nvPr/>
        </p:nvGrpSpPr>
        <p:grpSpPr>
          <a:xfrm>
            <a:off x="7533110" y="4821292"/>
            <a:ext cx="365040" cy="179640"/>
            <a:chOff x="7533110" y="4821292"/>
            <a:chExt cx="3650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440612B-65B4-403C-3F92-8F0DA9B873E5}"/>
                    </a:ext>
                  </a:extLst>
                </p14:cNvPr>
                <p14:cNvContentPartPr/>
                <p14:nvPr/>
              </p14:nvContentPartPr>
              <p14:xfrm>
                <a:off x="7533110" y="4821292"/>
                <a:ext cx="132120" cy="179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440612B-65B4-403C-3F92-8F0DA9B873E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24470" y="4812292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A27761-657A-D6B3-47AA-1362C08C87D4}"/>
                    </a:ext>
                  </a:extLst>
                </p14:cNvPr>
                <p14:cNvContentPartPr/>
                <p14:nvPr/>
              </p14:nvContentPartPr>
              <p14:xfrm>
                <a:off x="7714190" y="4870612"/>
                <a:ext cx="183960" cy="101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A27761-657A-D6B3-47AA-1362C08C87D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05190" y="4861972"/>
                  <a:ext cx="2016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71864E9-3EFF-89A5-EFB9-E796A1FE2960}"/>
              </a:ext>
            </a:extLst>
          </p:cNvPr>
          <p:cNvGrpSpPr/>
          <p:nvPr/>
        </p:nvGrpSpPr>
        <p:grpSpPr>
          <a:xfrm>
            <a:off x="8140790" y="4671892"/>
            <a:ext cx="130680" cy="73080"/>
            <a:chOff x="8140790" y="4671892"/>
            <a:chExt cx="13068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F1375E-D269-BB71-2F8F-11AF5B7857C5}"/>
                    </a:ext>
                  </a:extLst>
                </p14:cNvPr>
                <p14:cNvContentPartPr/>
                <p14:nvPr/>
              </p14:nvContentPartPr>
              <p14:xfrm>
                <a:off x="8140790" y="4671892"/>
                <a:ext cx="130680" cy="12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F1375E-D269-BB71-2F8F-11AF5B7857C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32150" y="4662892"/>
                  <a:ext cx="148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9D19CB-5F56-A2F1-3B3F-ABF800A54FE6}"/>
                    </a:ext>
                  </a:extLst>
                </p14:cNvPr>
                <p14:cNvContentPartPr/>
                <p14:nvPr/>
              </p14:nvContentPartPr>
              <p14:xfrm>
                <a:off x="8154830" y="4734532"/>
                <a:ext cx="110880" cy="10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9D19CB-5F56-A2F1-3B3F-ABF800A54F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46190" y="4725892"/>
                  <a:ext cx="128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F7A2F9-E7E0-0738-697E-4954FFD1E821}"/>
              </a:ext>
            </a:extLst>
          </p:cNvPr>
          <p:cNvGrpSpPr/>
          <p:nvPr/>
        </p:nvGrpSpPr>
        <p:grpSpPr>
          <a:xfrm>
            <a:off x="8459030" y="4388932"/>
            <a:ext cx="916560" cy="620640"/>
            <a:chOff x="8459030" y="4388932"/>
            <a:chExt cx="91656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EF8D7F-0DF9-9B13-FB5B-5A04686B215E}"/>
                    </a:ext>
                  </a:extLst>
                </p14:cNvPr>
                <p14:cNvContentPartPr/>
                <p14:nvPr/>
              </p14:nvContentPartPr>
              <p14:xfrm>
                <a:off x="8496470" y="4388932"/>
                <a:ext cx="134640" cy="31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EF8D7F-0DF9-9B13-FB5B-5A04686B215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87830" y="4379932"/>
                  <a:ext cx="152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B7C3C3B-E296-B662-DB1A-CAF2EC5BE55F}"/>
                    </a:ext>
                  </a:extLst>
                </p14:cNvPr>
                <p14:cNvContentPartPr/>
                <p14:nvPr/>
              </p14:nvContentPartPr>
              <p14:xfrm>
                <a:off x="8656310" y="4614292"/>
                <a:ext cx="80640" cy="2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B7C3C3B-E296-B662-DB1A-CAF2EC5BE5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47670" y="4605292"/>
                  <a:ext cx="98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26850C-8608-FB40-3B23-D1A0E0538032}"/>
                    </a:ext>
                  </a:extLst>
                </p14:cNvPr>
                <p14:cNvContentPartPr/>
                <p14:nvPr/>
              </p14:nvContentPartPr>
              <p14:xfrm>
                <a:off x="8814350" y="4535452"/>
                <a:ext cx="83160" cy="183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26850C-8608-FB40-3B23-D1A0E053803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05350" y="4526452"/>
                  <a:ext cx="100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711D6E-F85B-C02B-D02B-566C77E7A340}"/>
                    </a:ext>
                  </a:extLst>
                </p14:cNvPr>
                <p14:cNvContentPartPr/>
                <p14:nvPr/>
              </p14:nvContentPartPr>
              <p14:xfrm>
                <a:off x="8459030" y="4785292"/>
                <a:ext cx="428760" cy="33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711D6E-F85B-C02B-D02B-566C77E7A3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50390" y="4776292"/>
                  <a:ext cx="446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A6C85C-DF73-495C-7CBF-6B097CE1930B}"/>
                    </a:ext>
                  </a:extLst>
                </p14:cNvPr>
                <p14:cNvContentPartPr/>
                <p14:nvPr/>
              </p14:nvContentPartPr>
              <p14:xfrm>
                <a:off x="8523830" y="4883932"/>
                <a:ext cx="101160" cy="79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A6C85C-DF73-495C-7CBF-6B097CE193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14830" y="4875292"/>
                  <a:ext cx="118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42F167-7A3D-930F-49FE-10438A6A8880}"/>
                    </a:ext>
                  </a:extLst>
                </p14:cNvPr>
                <p14:cNvContentPartPr/>
                <p14:nvPr/>
              </p14:nvContentPartPr>
              <p14:xfrm>
                <a:off x="8523110" y="4888972"/>
                <a:ext cx="155880" cy="8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42F167-7A3D-930F-49FE-10438A6A888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14110" y="4880332"/>
                  <a:ext cx="173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AB7EF2-9221-4680-4B5C-EE1184F2DEE3}"/>
                    </a:ext>
                  </a:extLst>
                </p14:cNvPr>
                <p14:cNvContentPartPr/>
                <p14:nvPr/>
              </p14:nvContentPartPr>
              <p14:xfrm>
                <a:off x="8723990" y="4895092"/>
                <a:ext cx="86760" cy="11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AB7EF2-9221-4680-4B5C-EE1184F2DEE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15350" y="4886452"/>
                  <a:ext cx="10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BBC946-C64D-DC28-59C5-9DA6BE3CD8FE}"/>
                    </a:ext>
                  </a:extLst>
                </p14:cNvPr>
                <p14:cNvContentPartPr/>
                <p14:nvPr/>
              </p14:nvContentPartPr>
              <p14:xfrm>
                <a:off x="8771150" y="4879612"/>
                <a:ext cx="71640" cy="2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BBC946-C64D-DC28-59C5-9DA6BE3CD8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62150" y="4870972"/>
                  <a:ext cx="89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292E12-7F54-FBB2-1009-0A1D1500E304}"/>
                    </a:ext>
                  </a:extLst>
                </p14:cNvPr>
                <p14:cNvContentPartPr/>
                <p14:nvPr/>
              </p14:nvContentPartPr>
              <p14:xfrm>
                <a:off x="9069590" y="4655332"/>
                <a:ext cx="88560" cy="155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292E12-7F54-FBB2-1009-0A1D1500E3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60950" y="4646332"/>
                  <a:ext cx="106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A497CE4-BEC6-196A-9D92-7F414D48C4C6}"/>
                    </a:ext>
                  </a:extLst>
                </p14:cNvPr>
                <p14:cNvContentPartPr/>
                <p14:nvPr/>
              </p14:nvContentPartPr>
              <p14:xfrm>
                <a:off x="9234110" y="4671532"/>
                <a:ext cx="141480" cy="140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A497CE4-BEC6-196A-9D92-7F414D48C4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25110" y="4662532"/>
                  <a:ext cx="1591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8969129-4452-F720-37D8-DADD789DAC07}"/>
              </a:ext>
            </a:extLst>
          </p:cNvPr>
          <p:cNvGrpSpPr/>
          <p:nvPr/>
        </p:nvGrpSpPr>
        <p:grpSpPr>
          <a:xfrm>
            <a:off x="9736310" y="4560292"/>
            <a:ext cx="497520" cy="217800"/>
            <a:chOff x="9736310" y="4560292"/>
            <a:chExt cx="49752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2D0535-36DA-B2F8-001D-140724F7AD1B}"/>
                    </a:ext>
                  </a:extLst>
                </p14:cNvPr>
                <p14:cNvContentPartPr/>
                <p14:nvPr/>
              </p14:nvContentPartPr>
              <p14:xfrm>
                <a:off x="9776990" y="4595932"/>
                <a:ext cx="50040" cy="174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2D0535-36DA-B2F8-001D-140724F7AD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67990" y="4587292"/>
                  <a:ext cx="67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5AA4F2A-3DF0-C6FF-9621-FCC2D5635EC2}"/>
                    </a:ext>
                  </a:extLst>
                </p14:cNvPr>
                <p14:cNvContentPartPr/>
                <p14:nvPr/>
              </p14:nvContentPartPr>
              <p14:xfrm>
                <a:off x="9736310" y="4560292"/>
                <a:ext cx="156240" cy="52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5AA4F2A-3DF0-C6FF-9621-FCC2D5635EC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27670" y="4551652"/>
                  <a:ext cx="173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BB59199-523B-3AE3-0077-5E3E16C80CD4}"/>
                    </a:ext>
                  </a:extLst>
                </p14:cNvPr>
                <p14:cNvContentPartPr/>
                <p14:nvPr/>
              </p14:nvContentPartPr>
              <p14:xfrm>
                <a:off x="9890750" y="4565692"/>
                <a:ext cx="191520" cy="21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BB59199-523B-3AE3-0077-5E3E16C80C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82110" y="4557052"/>
                  <a:ext cx="209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97F43F-A040-28C5-5094-6CB528749AB2}"/>
                    </a:ext>
                  </a:extLst>
                </p14:cNvPr>
                <p14:cNvContentPartPr/>
                <p14:nvPr/>
              </p14:nvContentPartPr>
              <p14:xfrm>
                <a:off x="10117550" y="4708972"/>
                <a:ext cx="116280" cy="6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97F43F-A040-28C5-5094-6CB528749A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108910" y="4699972"/>
                  <a:ext cx="1339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C23ECB1-1ED4-4912-91FB-896414FB396F}"/>
              </a:ext>
            </a:extLst>
          </p:cNvPr>
          <p:cNvGrpSpPr/>
          <p:nvPr/>
        </p:nvGrpSpPr>
        <p:grpSpPr>
          <a:xfrm>
            <a:off x="10344710" y="4479652"/>
            <a:ext cx="706680" cy="536400"/>
            <a:chOff x="10344710" y="4479652"/>
            <a:chExt cx="70668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3BEEC0-77E8-5643-62E0-C5114F46A487}"/>
                    </a:ext>
                  </a:extLst>
                </p14:cNvPr>
                <p14:cNvContentPartPr/>
                <p14:nvPr/>
              </p14:nvContentPartPr>
              <p14:xfrm>
                <a:off x="10344710" y="4683772"/>
                <a:ext cx="83160" cy="1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3BEEC0-77E8-5643-62E0-C5114F46A4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36070" y="4674772"/>
                  <a:ext cx="100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8472557-58D6-CA47-F1BB-1B10ABC6BEA7}"/>
                    </a:ext>
                  </a:extLst>
                </p14:cNvPr>
                <p14:cNvContentPartPr/>
                <p14:nvPr/>
              </p14:nvContentPartPr>
              <p14:xfrm>
                <a:off x="10568270" y="4575412"/>
                <a:ext cx="7560" cy="131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8472557-58D6-CA47-F1BB-1B10ABC6BE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559630" y="4566772"/>
                  <a:ext cx="25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E645EC-369D-E0AB-7E4C-DDA4E8ACDD01}"/>
                    </a:ext>
                  </a:extLst>
                </p14:cNvPr>
                <p14:cNvContentPartPr/>
                <p14:nvPr/>
              </p14:nvContentPartPr>
              <p14:xfrm>
                <a:off x="10495190" y="4745332"/>
                <a:ext cx="17496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E645EC-369D-E0AB-7E4C-DDA4E8ACDD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86190" y="4736692"/>
                  <a:ext cx="192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6070D6-4D9B-027D-C88C-F44F0FBA6861}"/>
                    </a:ext>
                  </a:extLst>
                </p14:cNvPr>
                <p14:cNvContentPartPr/>
                <p14:nvPr/>
              </p14:nvContentPartPr>
              <p14:xfrm>
                <a:off x="10443710" y="4827412"/>
                <a:ext cx="97920" cy="18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6070D6-4D9B-027D-C88C-F44F0FBA68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35070" y="4818772"/>
                  <a:ext cx="115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08A84F-685D-E975-9BF9-931BD1E4FE77}"/>
                    </a:ext>
                  </a:extLst>
                </p14:cNvPr>
                <p14:cNvContentPartPr/>
                <p14:nvPr/>
              </p14:nvContentPartPr>
              <p14:xfrm>
                <a:off x="10598870" y="4808692"/>
                <a:ext cx="105120" cy="186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08A84F-685D-E975-9BF9-931BD1E4FE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89870" y="4800052"/>
                  <a:ext cx="122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535E6F9-E09B-6B72-6DE3-94E190F399FF}"/>
                    </a:ext>
                  </a:extLst>
                </p14:cNvPr>
                <p14:cNvContentPartPr/>
                <p14:nvPr/>
              </p14:nvContentPartPr>
              <p14:xfrm>
                <a:off x="10598510" y="4895092"/>
                <a:ext cx="58680" cy="19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535E6F9-E09B-6B72-6DE3-94E190F399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89510" y="4886092"/>
                  <a:ext cx="76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36E7A7-ED70-E5FD-0996-ABEBD0218876}"/>
                    </a:ext>
                  </a:extLst>
                </p14:cNvPr>
                <p14:cNvContentPartPr/>
                <p14:nvPr/>
              </p14:nvContentPartPr>
              <p14:xfrm>
                <a:off x="10768070" y="4567132"/>
                <a:ext cx="73440" cy="159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36E7A7-ED70-E5FD-0996-ABEBD021887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59430" y="4558132"/>
                  <a:ext cx="91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37A905-730A-9908-8576-C2EEFC391B74}"/>
                    </a:ext>
                  </a:extLst>
                </p14:cNvPr>
                <p14:cNvContentPartPr/>
                <p14:nvPr/>
              </p14:nvContentPartPr>
              <p14:xfrm>
                <a:off x="10922150" y="4479652"/>
                <a:ext cx="101160" cy="22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37A905-730A-9908-8576-C2EEFC391B7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13150" y="4470652"/>
                  <a:ext cx="118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6297D2F-7851-42FF-56D8-C097A336E03F}"/>
                    </a:ext>
                  </a:extLst>
                </p14:cNvPr>
                <p14:cNvContentPartPr/>
                <p14:nvPr/>
              </p14:nvContentPartPr>
              <p14:xfrm>
                <a:off x="10801190" y="4782052"/>
                <a:ext cx="222840" cy="17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6297D2F-7851-42FF-56D8-C097A336E03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92550" y="4773412"/>
                  <a:ext cx="240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8F889E-2F2A-A948-BB07-B8812E23A471}"/>
                    </a:ext>
                  </a:extLst>
                </p14:cNvPr>
                <p14:cNvContentPartPr/>
                <p14:nvPr/>
              </p14:nvContentPartPr>
              <p14:xfrm>
                <a:off x="10801550" y="4824172"/>
                <a:ext cx="84960" cy="151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8F889E-2F2A-A948-BB07-B8812E23A47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92550" y="4815172"/>
                  <a:ext cx="10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7936DAE-F532-4D18-88B2-E92DCBF6A4BF}"/>
                    </a:ext>
                  </a:extLst>
                </p14:cNvPr>
                <p14:cNvContentPartPr/>
                <p14:nvPr/>
              </p14:nvContentPartPr>
              <p14:xfrm>
                <a:off x="10932590" y="4881772"/>
                <a:ext cx="118800" cy="8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7936DAE-F532-4D18-88B2-E92DCBF6A4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23950" y="4872772"/>
                  <a:ext cx="1364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4BCD0FD-0D72-C404-C221-DD791B33B656}"/>
              </a:ext>
            </a:extLst>
          </p:cNvPr>
          <p:cNvGrpSpPr/>
          <p:nvPr/>
        </p:nvGrpSpPr>
        <p:grpSpPr>
          <a:xfrm>
            <a:off x="11227790" y="4649212"/>
            <a:ext cx="320040" cy="165600"/>
            <a:chOff x="11227790" y="4649212"/>
            <a:chExt cx="32004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13EDE29-0E15-962F-4346-50D417142EF9}"/>
                    </a:ext>
                  </a:extLst>
                </p14:cNvPr>
                <p14:cNvContentPartPr/>
                <p14:nvPr/>
              </p14:nvContentPartPr>
              <p14:xfrm>
                <a:off x="11227790" y="4671532"/>
                <a:ext cx="101880" cy="141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13EDE29-0E15-962F-4346-50D417142EF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218790" y="4662532"/>
                  <a:ext cx="11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00E1018-B8AD-C8A7-5BD6-524F56E604B8}"/>
                    </a:ext>
                  </a:extLst>
                </p14:cNvPr>
                <p14:cNvContentPartPr/>
                <p14:nvPr/>
              </p14:nvContentPartPr>
              <p14:xfrm>
                <a:off x="11398430" y="4649212"/>
                <a:ext cx="149400" cy="165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00E1018-B8AD-C8A7-5BD6-524F56E604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389790" y="4640212"/>
                  <a:ext cx="1670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B360C1-F4D1-D9A7-5BFC-A519E943131A}"/>
              </a:ext>
            </a:extLst>
          </p:cNvPr>
          <p:cNvGrpSpPr/>
          <p:nvPr/>
        </p:nvGrpSpPr>
        <p:grpSpPr>
          <a:xfrm>
            <a:off x="9804710" y="5215132"/>
            <a:ext cx="577080" cy="204120"/>
            <a:chOff x="9804710" y="5215132"/>
            <a:chExt cx="5770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821086-85F3-7AF9-19F1-EC9692511694}"/>
                    </a:ext>
                  </a:extLst>
                </p14:cNvPr>
                <p14:cNvContentPartPr/>
                <p14:nvPr/>
              </p14:nvContentPartPr>
              <p14:xfrm>
                <a:off x="9804710" y="5215132"/>
                <a:ext cx="153720" cy="20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821086-85F3-7AF9-19F1-EC96925116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95710" y="5206492"/>
                  <a:ext cx="171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CF2D672-5953-A3F5-7D9A-0E154E9F93B9}"/>
                    </a:ext>
                  </a:extLst>
                </p14:cNvPr>
                <p14:cNvContentPartPr/>
                <p14:nvPr/>
              </p14:nvContentPartPr>
              <p14:xfrm>
                <a:off x="9995510" y="5374972"/>
                <a:ext cx="11520" cy="29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F2D672-5953-A3F5-7D9A-0E154E9F93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86870" y="5366332"/>
                  <a:ext cx="29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EEC883-B1F9-44B8-B8F8-CCDDAAAF53DB}"/>
                    </a:ext>
                  </a:extLst>
                </p14:cNvPr>
                <p14:cNvContentPartPr/>
                <p14:nvPr/>
              </p14:nvContentPartPr>
              <p14:xfrm>
                <a:off x="10016030" y="5272732"/>
                <a:ext cx="9720" cy="2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EEC883-B1F9-44B8-B8F8-CCDDAAAF53D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07390" y="5264092"/>
                  <a:ext cx="27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A19AD1D-44A5-AE03-F48F-AD54EB0841B0}"/>
                    </a:ext>
                  </a:extLst>
                </p14:cNvPr>
                <p14:cNvContentPartPr/>
                <p14:nvPr/>
              </p14:nvContentPartPr>
              <p14:xfrm>
                <a:off x="10049870" y="5361292"/>
                <a:ext cx="103680" cy="48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A19AD1D-44A5-AE03-F48F-AD54EB0841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41230" y="5352292"/>
                  <a:ext cx="121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11376C0-636F-4FE7-69A9-33E70807F8AC}"/>
                    </a:ext>
                  </a:extLst>
                </p14:cNvPr>
                <p14:cNvContentPartPr/>
                <p14:nvPr/>
              </p14:nvContentPartPr>
              <p14:xfrm>
                <a:off x="10217270" y="5323852"/>
                <a:ext cx="66240" cy="82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11376C0-636F-4FE7-69A9-33E70807F8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08270" y="5315212"/>
                  <a:ext cx="83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47CEFFC-61FD-2F11-650D-362951ADAD17}"/>
                    </a:ext>
                  </a:extLst>
                </p14:cNvPr>
                <p14:cNvContentPartPr/>
                <p14:nvPr/>
              </p14:nvContentPartPr>
              <p14:xfrm>
                <a:off x="10300790" y="5340412"/>
                <a:ext cx="81000" cy="67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47CEFFC-61FD-2F11-650D-362951ADAD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91790" y="5331412"/>
                  <a:ext cx="986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79E9DB7-40BD-B6B7-1F16-6DB7DE44D5BA}"/>
              </a:ext>
            </a:extLst>
          </p:cNvPr>
          <p:cNvGrpSpPr/>
          <p:nvPr/>
        </p:nvGrpSpPr>
        <p:grpSpPr>
          <a:xfrm>
            <a:off x="10093070" y="5508532"/>
            <a:ext cx="468720" cy="230400"/>
            <a:chOff x="10093070" y="5508532"/>
            <a:chExt cx="4687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FFB3E03-8159-F437-B136-8798D9EB9378}"/>
                    </a:ext>
                  </a:extLst>
                </p14:cNvPr>
                <p14:cNvContentPartPr/>
                <p14:nvPr/>
              </p14:nvContentPartPr>
              <p14:xfrm>
                <a:off x="10108550" y="5508532"/>
                <a:ext cx="114840" cy="230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FFB3E03-8159-F437-B136-8798D9EB93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99550" y="5499892"/>
                  <a:ext cx="132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9F56981-B8F0-C3FF-BA72-8CA7A4D2FF8C}"/>
                    </a:ext>
                  </a:extLst>
                </p14:cNvPr>
                <p14:cNvContentPartPr/>
                <p14:nvPr/>
              </p14:nvContentPartPr>
              <p14:xfrm>
                <a:off x="10093070" y="5632012"/>
                <a:ext cx="116640" cy="3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9F56981-B8F0-C3FF-BA72-8CA7A4D2FF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84430" y="5623012"/>
                  <a:ext cx="134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865DC8-4484-EB07-A7BE-B4DC52E24C4B}"/>
                    </a:ext>
                  </a:extLst>
                </p14:cNvPr>
                <p14:cNvContentPartPr/>
                <p14:nvPr/>
              </p14:nvContentPartPr>
              <p14:xfrm>
                <a:off x="10320950" y="5578012"/>
                <a:ext cx="90000" cy="95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865DC8-4484-EB07-A7BE-B4DC52E24C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12310" y="5569012"/>
                  <a:ext cx="107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74AF92-03E9-16A9-190A-FEBFA8EBF34D}"/>
                    </a:ext>
                  </a:extLst>
                </p14:cNvPr>
                <p14:cNvContentPartPr/>
                <p14:nvPr/>
              </p14:nvContentPartPr>
              <p14:xfrm>
                <a:off x="10475750" y="5576212"/>
                <a:ext cx="86040" cy="91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74AF92-03E9-16A9-190A-FEBFA8EBF34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66750" y="5567212"/>
                  <a:ext cx="1036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F411D1D-7D3F-D2C0-4E26-A41227838322}"/>
              </a:ext>
            </a:extLst>
          </p:cNvPr>
          <p:cNvGrpSpPr/>
          <p:nvPr/>
        </p:nvGrpSpPr>
        <p:grpSpPr>
          <a:xfrm>
            <a:off x="10765550" y="5487292"/>
            <a:ext cx="210960" cy="170640"/>
            <a:chOff x="10765550" y="5487292"/>
            <a:chExt cx="21096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8F7AF24-41CE-0DC8-9775-AB404DC3A505}"/>
                    </a:ext>
                  </a:extLst>
                </p14:cNvPr>
                <p14:cNvContentPartPr/>
                <p14:nvPr/>
              </p14:nvContentPartPr>
              <p14:xfrm>
                <a:off x="10765550" y="5599972"/>
                <a:ext cx="20880" cy="57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8F7AF24-41CE-0DC8-9775-AB404DC3A5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56910" y="5590972"/>
                  <a:ext cx="38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1E5B49-6F4E-74E2-B1F6-BAE97D6B51D7}"/>
                    </a:ext>
                  </a:extLst>
                </p14:cNvPr>
                <p14:cNvContentPartPr/>
                <p14:nvPr/>
              </p14:nvContentPartPr>
              <p14:xfrm>
                <a:off x="10788230" y="5487292"/>
                <a:ext cx="7920" cy="36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1E5B49-6F4E-74E2-B1F6-BAE97D6B51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79230" y="5478652"/>
                  <a:ext cx="25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EF42A7-B16A-6C93-1A3D-9B7ACA9AE811}"/>
                    </a:ext>
                  </a:extLst>
                </p14:cNvPr>
                <p14:cNvContentPartPr/>
                <p14:nvPr/>
              </p14:nvContentPartPr>
              <p14:xfrm>
                <a:off x="10863110" y="5615092"/>
                <a:ext cx="113400" cy="40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EF42A7-B16A-6C93-1A3D-9B7ACA9AE8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54470" y="5606092"/>
                  <a:ext cx="1310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FA7B56C-55CB-92AE-D7F1-F6ACE7844278}"/>
              </a:ext>
            </a:extLst>
          </p:cNvPr>
          <p:cNvGrpSpPr/>
          <p:nvPr/>
        </p:nvGrpSpPr>
        <p:grpSpPr>
          <a:xfrm>
            <a:off x="9347510" y="5709772"/>
            <a:ext cx="381960" cy="190440"/>
            <a:chOff x="9347510" y="5709772"/>
            <a:chExt cx="38196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9698928-C757-AA46-AED1-CC035138A393}"/>
                    </a:ext>
                  </a:extLst>
                </p14:cNvPr>
                <p14:cNvContentPartPr/>
                <p14:nvPr/>
              </p14:nvContentPartPr>
              <p14:xfrm>
                <a:off x="9347510" y="5780692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9698928-C757-AA46-AED1-CC035138A3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38870" y="57720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E13ED93-52EB-4AAC-7427-E40766673EBB}"/>
                    </a:ext>
                  </a:extLst>
                </p14:cNvPr>
                <p14:cNvContentPartPr/>
                <p14:nvPr/>
              </p14:nvContentPartPr>
              <p14:xfrm>
                <a:off x="9452630" y="5720932"/>
                <a:ext cx="43560" cy="161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E13ED93-52EB-4AAC-7427-E40766673EB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43990" y="5711932"/>
                  <a:ext cx="61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C71A803-D880-3606-5677-948B533F7DAE}"/>
                    </a:ext>
                  </a:extLst>
                </p14:cNvPr>
                <p14:cNvContentPartPr/>
                <p14:nvPr/>
              </p14:nvContentPartPr>
              <p14:xfrm>
                <a:off x="9430310" y="5709772"/>
                <a:ext cx="299160" cy="190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C71A803-D880-3606-5677-948B533F7D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21310" y="5700772"/>
                  <a:ext cx="31680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892990F-FB98-F0B0-A2F3-325B8B67DC13}"/>
              </a:ext>
            </a:extLst>
          </p:cNvPr>
          <p:cNvGrpSpPr/>
          <p:nvPr/>
        </p:nvGrpSpPr>
        <p:grpSpPr>
          <a:xfrm>
            <a:off x="9768350" y="5782132"/>
            <a:ext cx="1080360" cy="545760"/>
            <a:chOff x="9768350" y="5782132"/>
            <a:chExt cx="10803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EB8272-FA8B-D278-89D4-D5E49330AC7F}"/>
                    </a:ext>
                  </a:extLst>
                </p14:cNvPr>
                <p14:cNvContentPartPr/>
                <p14:nvPr/>
              </p14:nvContentPartPr>
              <p14:xfrm>
                <a:off x="9966350" y="5782132"/>
                <a:ext cx="102960" cy="172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EB8272-FA8B-D278-89D4-D5E49330AC7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57710" y="5773492"/>
                  <a:ext cx="120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1D18E2-A229-B852-1FBD-6C5D7CD51E3D}"/>
                    </a:ext>
                  </a:extLst>
                </p14:cNvPr>
                <p14:cNvContentPartPr/>
                <p14:nvPr/>
              </p14:nvContentPartPr>
              <p14:xfrm>
                <a:off x="10083710" y="5922532"/>
                <a:ext cx="50040" cy="51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1D18E2-A229-B852-1FBD-6C5D7CD51E3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075070" y="5913892"/>
                  <a:ext cx="67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E5CAED-15BA-3D6D-0FDE-F9F4E9601775}"/>
                    </a:ext>
                  </a:extLst>
                </p14:cNvPr>
                <p14:cNvContentPartPr/>
                <p14:nvPr/>
              </p14:nvContentPartPr>
              <p14:xfrm>
                <a:off x="10171910" y="5922892"/>
                <a:ext cx="61560" cy="55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E5CAED-15BA-3D6D-0FDE-F9F4E960177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62910" y="5914252"/>
                  <a:ext cx="79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E8A43DE-903A-F005-06FC-6809F5EF016F}"/>
                    </a:ext>
                  </a:extLst>
                </p14:cNvPr>
                <p14:cNvContentPartPr/>
                <p14:nvPr/>
              </p14:nvContentPartPr>
              <p14:xfrm>
                <a:off x="10306910" y="5827132"/>
                <a:ext cx="27000" cy="137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E8A43DE-903A-F005-06FC-6809F5EF016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298270" y="5818492"/>
                  <a:ext cx="44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11D260-475D-84BB-53FE-32BA939A16DC}"/>
                    </a:ext>
                  </a:extLst>
                </p14:cNvPr>
                <p14:cNvContentPartPr/>
                <p14:nvPr/>
              </p14:nvContentPartPr>
              <p14:xfrm>
                <a:off x="10292150" y="5855212"/>
                <a:ext cx="120600" cy="36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11D260-475D-84BB-53FE-32BA939A16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83510" y="5846212"/>
                  <a:ext cx="138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4879C5-3C2E-CD0B-2136-7836ABADCC23}"/>
                    </a:ext>
                  </a:extLst>
                </p14:cNvPr>
                <p14:cNvContentPartPr/>
                <p14:nvPr/>
              </p14:nvContentPartPr>
              <p14:xfrm>
                <a:off x="10414550" y="5814532"/>
                <a:ext cx="96120" cy="159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4879C5-3C2E-CD0B-2136-7836ABADCC2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05550" y="5805532"/>
                  <a:ext cx="113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D99B8FE-D0EB-DBA7-3194-8F88CB018C56}"/>
                    </a:ext>
                  </a:extLst>
                </p14:cNvPr>
                <p14:cNvContentPartPr/>
                <p14:nvPr/>
              </p14:nvContentPartPr>
              <p14:xfrm>
                <a:off x="10509230" y="5907412"/>
                <a:ext cx="78480" cy="59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D99B8FE-D0EB-DBA7-3194-8F88CB018C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00230" y="5898772"/>
                  <a:ext cx="96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B3E9586-7072-C5FC-9077-DC11E4EEE69A}"/>
                    </a:ext>
                  </a:extLst>
                </p14:cNvPr>
                <p14:cNvContentPartPr/>
                <p14:nvPr/>
              </p14:nvContentPartPr>
              <p14:xfrm>
                <a:off x="10620830" y="5904532"/>
                <a:ext cx="54720" cy="59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B3E9586-7072-C5FC-9077-DC11E4EEE6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12190" y="5895892"/>
                  <a:ext cx="72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109AB45-CE9A-F5E2-03C9-AAB9E63140DD}"/>
                    </a:ext>
                  </a:extLst>
                </p14:cNvPr>
                <p14:cNvContentPartPr/>
                <p14:nvPr/>
              </p14:nvContentPartPr>
              <p14:xfrm>
                <a:off x="10690310" y="5900572"/>
                <a:ext cx="158400" cy="106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109AB45-CE9A-F5E2-03C9-AAB9E63140D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681310" y="5891572"/>
                  <a:ext cx="176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7A05A59-A935-1D56-EBEB-A4B7048968CF}"/>
                    </a:ext>
                  </a:extLst>
                </p14:cNvPr>
                <p14:cNvContentPartPr/>
                <p14:nvPr/>
              </p14:nvContentPartPr>
              <p14:xfrm>
                <a:off x="9768350" y="6071572"/>
                <a:ext cx="132120" cy="192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7A05A59-A935-1D56-EBEB-A4B7048968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59350" y="6062932"/>
                  <a:ext cx="149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5CB91EF-5C8A-15A1-8072-8F6289FBA8EA}"/>
                    </a:ext>
                  </a:extLst>
                </p14:cNvPr>
                <p14:cNvContentPartPr/>
                <p14:nvPr/>
              </p14:nvContentPartPr>
              <p14:xfrm>
                <a:off x="9929630" y="6202252"/>
                <a:ext cx="57600" cy="65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5CB91EF-5C8A-15A1-8072-8F6289FBA8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20990" y="6193612"/>
                  <a:ext cx="75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DD7BC03-0273-E9DD-306B-4339997D068B}"/>
                    </a:ext>
                  </a:extLst>
                </p14:cNvPr>
                <p14:cNvContentPartPr/>
                <p14:nvPr/>
              </p14:nvContentPartPr>
              <p14:xfrm>
                <a:off x="9982550" y="6208012"/>
                <a:ext cx="165600" cy="67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DD7BC03-0273-E9DD-306B-4339997D068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73550" y="6199012"/>
                  <a:ext cx="183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EA94B33-9FC0-B1F6-29DD-04FA872ECEBB}"/>
                    </a:ext>
                  </a:extLst>
                </p14:cNvPr>
                <p14:cNvContentPartPr/>
                <p14:nvPr/>
              </p14:nvContentPartPr>
              <p14:xfrm>
                <a:off x="10200350" y="6121252"/>
                <a:ext cx="26640" cy="128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EA94B33-9FC0-B1F6-29DD-04FA872ECEB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91350" y="6112612"/>
                  <a:ext cx="44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42BB531-83A4-3180-FA70-723E109CA3AE}"/>
                    </a:ext>
                  </a:extLst>
                </p14:cNvPr>
                <p14:cNvContentPartPr/>
                <p14:nvPr/>
              </p14:nvContentPartPr>
              <p14:xfrm>
                <a:off x="10249310" y="6160132"/>
                <a:ext cx="67680" cy="108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42BB531-83A4-3180-FA70-723E109CA3A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40670" y="6151492"/>
                  <a:ext cx="85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CAA2B12-F55A-0DE9-BB8A-126D74A59DD0}"/>
                    </a:ext>
                  </a:extLst>
                </p14:cNvPr>
                <p14:cNvContentPartPr/>
                <p14:nvPr/>
              </p14:nvContentPartPr>
              <p14:xfrm>
                <a:off x="10341110" y="6162292"/>
                <a:ext cx="73440" cy="165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CAA2B12-F55A-0DE9-BB8A-126D74A59DD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32470" y="6153292"/>
                  <a:ext cx="91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786FBD9-41BA-6600-21A5-5C55F4E5FDC2}"/>
                    </a:ext>
                  </a:extLst>
                </p14:cNvPr>
                <p14:cNvContentPartPr/>
                <p14:nvPr/>
              </p14:nvContentPartPr>
              <p14:xfrm>
                <a:off x="10485830" y="6114412"/>
                <a:ext cx="86040" cy="158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786FBD9-41BA-6600-21A5-5C55F4E5FD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76830" y="6105772"/>
                  <a:ext cx="103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84C1F8E-A9E4-6EAE-D625-B78AE92A935E}"/>
                    </a:ext>
                  </a:extLst>
                </p14:cNvPr>
                <p14:cNvContentPartPr/>
                <p14:nvPr/>
              </p14:nvContentPartPr>
              <p14:xfrm>
                <a:off x="10581950" y="6217372"/>
                <a:ext cx="50760" cy="57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84C1F8E-A9E4-6EAE-D625-B78AE92A935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72950" y="6208372"/>
                  <a:ext cx="68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49902B-214A-CD8B-7151-61216A804938}"/>
                    </a:ext>
                  </a:extLst>
                </p14:cNvPr>
                <p14:cNvContentPartPr/>
                <p14:nvPr/>
              </p14:nvContentPartPr>
              <p14:xfrm>
                <a:off x="10684550" y="6201532"/>
                <a:ext cx="62640" cy="78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49902B-214A-CD8B-7151-61216A80493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75910" y="6192892"/>
                  <a:ext cx="80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B227DC6-9588-9350-F048-C679F1420791}"/>
                    </a:ext>
                  </a:extLst>
                </p14:cNvPr>
                <p14:cNvContentPartPr/>
                <p14:nvPr/>
              </p14:nvContentPartPr>
              <p14:xfrm>
                <a:off x="10755110" y="6169852"/>
                <a:ext cx="53640" cy="92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B227DC6-9588-9350-F048-C679F142079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746470" y="6160852"/>
                  <a:ext cx="712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AC4B97A-F6C6-DB7E-DF86-5F76F990961A}"/>
              </a:ext>
            </a:extLst>
          </p:cNvPr>
          <p:cNvGrpSpPr/>
          <p:nvPr/>
        </p:nvGrpSpPr>
        <p:grpSpPr>
          <a:xfrm>
            <a:off x="8196590" y="448012"/>
            <a:ext cx="563400" cy="398880"/>
            <a:chOff x="8196590" y="448012"/>
            <a:chExt cx="56340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2177797-D789-0191-03F8-874A760D2649}"/>
                    </a:ext>
                  </a:extLst>
                </p14:cNvPr>
                <p14:cNvContentPartPr/>
                <p14:nvPr/>
              </p14:nvContentPartPr>
              <p14:xfrm>
                <a:off x="8222150" y="448012"/>
                <a:ext cx="151200" cy="398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2177797-D789-0191-03F8-874A760D264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13150" y="439012"/>
                  <a:ext cx="1688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562B211-1DFF-BB1C-A115-A3144A3D0715}"/>
                    </a:ext>
                  </a:extLst>
                </p14:cNvPr>
                <p14:cNvContentPartPr/>
                <p14:nvPr/>
              </p14:nvContentPartPr>
              <p14:xfrm>
                <a:off x="8196590" y="722332"/>
                <a:ext cx="118440" cy="15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562B211-1DFF-BB1C-A115-A3144A3D071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87590" y="713692"/>
                  <a:ext cx="13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ACC691-007F-656F-43BD-CC6B8F229E04}"/>
                    </a:ext>
                  </a:extLst>
                </p14:cNvPr>
                <p14:cNvContentPartPr/>
                <p14:nvPr/>
              </p14:nvContentPartPr>
              <p14:xfrm>
                <a:off x="8476310" y="681652"/>
                <a:ext cx="77760" cy="16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ACC691-007F-656F-43BD-CC6B8F229E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67670" y="673012"/>
                  <a:ext cx="95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A884D91-135F-3094-D6E6-B321C7BC3CDE}"/>
                    </a:ext>
                  </a:extLst>
                </p14:cNvPr>
                <p14:cNvContentPartPr/>
                <p14:nvPr/>
              </p14:nvContentPartPr>
              <p14:xfrm>
                <a:off x="8617790" y="715132"/>
                <a:ext cx="142200" cy="112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A884D91-135F-3094-D6E6-B321C7BC3CD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608790" y="706132"/>
                  <a:ext cx="1598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E4D1D3D-4FBD-4ADC-28E0-BC553C3A8960}"/>
              </a:ext>
            </a:extLst>
          </p:cNvPr>
          <p:cNvGrpSpPr/>
          <p:nvPr/>
        </p:nvGrpSpPr>
        <p:grpSpPr>
          <a:xfrm>
            <a:off x="9313670" y="526852"/>
            <a:ext cx="1902960" cy="639360"/>
            <a:chOff x="9313670" y="526852"/>
            <a:chExt cx="190296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0A81B8B-E263-6715-7F92-2B3DEA4F6635}"/>
                    </a:ext>
                  </a:extLst>
                </p14:cNvPr>
                <p14:cNvContentPartPr/>
                <p14:nvPr/>
              </p14:nvContentPartPr>
              <p14:xfrm>
                <a:off x="9313670" y="561052"/>
                <a:ext cx="13680" cy="1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0A81B8B-E263-6715-7F92-2B3DEA4F663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305030" y="552412"/>
                  <a:ext cx="3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B49FAFA-3CF1-96F5-50EA-08C320EA9F43}"/>
                    </a:ext>
                  </a:extLst>
                </p14:cNvPr>
                <p14:cNvContentPartPr/>
                <p14:nvPr/>
              </p14:nvContentPartPr>
              <p14:xfrm>
                <a:off x="9324470" y="685972"/>
                <a:ext cx="12240" cy="59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B49FAFA-3CF1-96F5-50EA-08C320EA9F4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15830" y="677332"/>
                  <a:ext cx="29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786C809-5ECE-850E-1F93-875AF3C7F631}"/>
                    </a:ext>
                  </a:extLst>
                </p14:cNvPr>
                <p14:cNvContentPartPr/>
                <p14:nvPr/>
              </p14:nvContentPartPr>
              <p14:xfrm>
                <a:off x="9405830" y="686692"/>
                <a:ext cx="95760" cy="61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786C809-5ECE-850E-1F93-875AF3C7F6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396830" y="677692"/>
                  <a:ext cx="113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2B01ACD-F42A-C3B7-C681-229650D6A80E}"/>
                    </a:ext>
                  </a:extLst>
                </p14:cNvPr>
                <p14:cNvContentPartPr/>
                <p14:nvPr/>
              </p14:nvContentPartPr>
              <p14:xfrm>
                <a:off x="9715790" y="581212"/>
                <a:ext cx="19080" cy="174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2B01ACD-F42A-C3B7-C681-229650D6A80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06790" y="572572"/>
                  <a:ext cx="3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73FB6FC-987B-1B9B-BF54-18C174C6FD9F}"/>
                    </a:ext>
                  </a:extLst>
                </p14:cNvPr>
                <p14:cNvContentPartPr/>
                <p14:nvPr/>
              </p14:nvContentPartPr>
              <p14:xfrm>
                <a:off x="9691310" y="638092"/>
                <a:ext cx="97920" cy="36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73FB6FC-987B-1B9B-BF54-18C174C6FD9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82310" y="629092"/>
                  <a:ext cx="115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85D4E14-506A-E3E0-9E10-16C0E97CE19A}"/>
                    </a:ext>
                  </a:extLst>
                </p14:cNvPr>
                <p14:cNvContentPartPr/>
                <p14:nvPr/>
              </p14:nvContentPartPr>
              <p14:xfrm>
                <a:off x="9811190" y="557812"/>
                <a:ext cx="159840" cy="224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85D4E14-506A-E3E0-9E10-16C0E97CE19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802190" y="548812"/>
                  <a:ext cx="177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1772308-A42B-B5F8-4F67-250EC1982638}"/>
                    </a:ext>
                  </a:extLst>
                </p14:cNvPr>
                <p14:cNvContentPartPr/>
                <p14:nvPr/>
              </p14:nvContentPartPr>
              <p14:xfrm>
                <a:off x="10185590" y="526852"/>
                <a:ext cx="165600" cy="262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1772308-A42B-B5F8-4F67-250EC198263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176590" y="517852"/>
                  <a:ext cx="183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DAC3EA6-9FD3-C57D-9B9C-62E3A9B7E4B4}"/>
                    </a:ext>
                  </a:extLst>
                </p14:cNvPr>
                <p14:cNvContentPartPr/>
                <p14:nvPr/>
              </p14:nvContentPartPr>
              <p14:xfrm>
                <a:off x="10419950" y="713332"/>
                <a:ext cx="47520" cy="45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DAC3EA6-9FD3-C57D-9B9C-62E3A9B7E4B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11310" y="704332"/>
                  <a:ext cx="65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32C29AF-FD12-BC4B-CA97-D9C11EFEF26E}"/>
                    </a:ext>
                  </a:extLst>
                </p14:cNvPr>
                <p14:cNvContentPartPr/>
                <p14:nvPr/>
              </p14:nvContentPartPr>
              <p14:xfrm>
                <a:off x="10529030" y="712612"/>
                <a:ext cx="64080" cy="69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32C29AF-FD12-BC4B-CA97-D9C11EFEF2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20030" y="703972"/>
                  <a:ext cx="81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D3C2F06-18A7-EBAA-8834-0AAB0487B50F}"/>
                    </a:ext>
                  </a:extLst>
                </p14:cNvPr>
                <p14:cNvContentPartPr/>
                <p14:nvPr/>
              </p14:nvContentPartPr>
              <p14:xfrm>
                <a:off x="10683110" y="618652"/>
                <a:ext cx="30240" cy="151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D3C2F06-18A7-EBAA-8834-0AAB0487B50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74110" y="609652"/>
                  <a:ext cx="47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CAFD251-56FA-9C3F-967A-158DAEA0FBE5}"/>
                    </a:ext>
                  </a:extLst>
                </p14:cNvPr>
                <p14:cNvContentPartPr/>
                <p14:nvPr/>
              </p14:nvContentPartPr>
              <p14:xfrm>
                <a:off x="10656830" y="697132"/>
                <a:ext cx="92520" cy="9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CAFD251-56FA-9C3F-967A-158DAEA0FBE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7830" y="688132"/>
                  <a:ext cx="110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621DEF7-1352-A679-F7EE-ADCB8E36C5AE}"/>
                    </a:ext>
                  </a:extLst>
                </p14:cNvPr>
                <p14:cNvContentPartPr/>
                <p14:nvPr/>
              </p14:nvContentPartPr>
              <p14:xfrm>
                <a:off x="10790030" y="612532"/>
                <a:ext cx="128160" cy="188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621DEF7-1352-A679-F7EE-ADCB8E36C5A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781390" y="603532"/>
                  <a:ext cx="145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368C008-3665-D2D3-69E0-9583C72CAAF0}"/>
                    </a:ext>
                  </a:extLst>
                </p14:cNvPr>
                <p14:cNvContentPartPr/>
                <p14:nvPr/>
              </p14:nvContentPartPr>
              <p14:xfrm>
                <a:off x="10970390" y="686332"/>
                <a:ext cx="67320" cy="123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368C008-3665-D2D3-69E0-9583C72CAAF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961390" y="677692"/>
                  <a:ext cx="84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87D84FD-E777-2123-9188-56B0FCB80405}"/>
                    </a:ext>
                  </a:extLst>
                </p14:cNvPr>
                <p14:cNvContentPartPr/>
                <p14:nvPr/>
              </p14:nvContentPartPr>
              <p14:xfrm>
                <a:off x="11083070" y="714052"/>
                <a:ext cx="133560" cy="64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7D84FD-E777-2123-9188-56B0FCB804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074070" y="705052"/>
                  <a:ext cx="151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7B1AFAD-27CD-7D31-86E3-4A7AE67DE86A}"/>
                    </a:ext>
                  </a:extLst>
                </p14:cNvPr>
                <p14:cNvContentPartPr/>
                <p14:nvPr/>
              </p14:nvContentPartPr>
              <p14:xfrm>
                <a:off x="9409430" y="887212"/>
                <a:ext cx="105480" cy="182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7B1AFAD-27CD-7D31-86E3-4A7AE67DE8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400790" y="878572"/>
                  <a:ext cx="123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A16CE33-ECAA-BE2F-097D-2E05AE1B8743}"/>
                    </a:ext>
                  </a:extLst>
                </p14:cNvPr>
                <p14:cNvContentPartPr/>
                <p14:nvPr/>
              </p14:nvContentPartPr>
              <p14:xfrm>
                <a:off x="9549470" y="991612"/>
                <a:ext cx="41760" cy="74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A16CE33-ECAA-BE2F-097D-2E05AE1B874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540470" y="982972"/>
                  <a:ext cx="59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73EEE5C-1D74-DC07-A877-7BB39230BB65}"/>
                    </a:ext>
                  </a:extLst>
                </p14:cNvPr>
                <p14:cNvContentPartPr/>
                <p14:nvPr/>
              </p14:nvContentPartPr>
              <p14:xfrm>
                <a:off x="9638750" y="1001692"/>
                <a:ext cx="169560" cy="56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73EEE5C-1D74-DC07-A877-7BB39230BB6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29750" y="992692"/>
                  <a:ext cx="187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DCEA30A-886F-46C2-EF0E-25E749FA8A56}"/>
                    </a:ext>
                  </a:extLst>
                </p14:cNvPr>
                <p14:cNvContentPartPr/>
                <p14:nvPr/>
              </p14:nvContentPartPr>
              <p14:xfrm>
                <a:off x="9869870" y="964252"/>
                <a:ext cx="23040" cy="113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DCEA30A-886F-46C2-EF0E-25E749FA8A5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60870" y="955252"/>
                  <a:ext cx="40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D502F61-1702-CAA9-8532-F258557E7088}"/>
                    </a:ext>
                  </a:extLst>
                </p14:cNvPr>
                <p14:cNvContentPartPr/>
                <p14:nvPr/>
              </p14:nvContentPartPr>
              <p14:xfrm>
                <a:off x="9962030" y="1022572"/>
                <a:ext cx="61920" cy="92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D502F61-1702-CAA9-8532-F258557E708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53390" y="1013572"/>
                  <a:ext cx="79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00A0BF8-5D5F-16A6-F4F1-000E4CC726FC}"/>
                    </a:ext>
                  </a:extLst>
                </p14:cNvPr>
                <p14:cNvContentPartPr/>
                <p14:nvPr/>
              </p14:nvContentPartPr>
              <p14:xfrm>
                <a:off x="10083710" y="965692"/>
                <a:ext cx="92880" cy="200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00A0BF8-5D5F-16A6-F4F1-000E4CC726F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075070" y="956692"/>
                  <a:ext cx="110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694BB93-550E-C970-DDA9-93B772F572D3}"/>
                    </a:ext>
                  </a:extLst>
                </p14:cNvPr>
                <p14:cNvContentPartPr/>
                <p14:nvPr/>
              </p14:nvContentPartPr>
              <p14:xfrm>
                <a:off x="10233110" y="928612"/>
                <a:ext cx="96840" cy="160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694BB93-550E-C970-DDA9-93B772F572D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24470" y="919972"/>
                  <a:ext cx="114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984609A-ACF4-7C5F-70A9-BE66097E5CCC}"/>
                    </a:ext>
                  </a:extLst>
                </p14:cNvPr>
                <p14:cNvContentPartPr/>
                <p14:nvPr/>
              </p14:nvContentPartPr>
              <p14:xfrm>
                <a:off x="10358390" y="1013572"/>
                <a:ext cx="56520" cy="71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984609A-ACF4-7C5F-70A9-BE66097E5CC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349390" y="1004932"/>
                  <a:ext cx="74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548E22F-551B-9DBB-6822-4D7CE882F20D}"/>
                    </a:ext>
                  </a:extLst>
                </p14:cNvPr>
                <p14:cNvContentPartPr/>
                <p14:nvPr/>
              </p14:nvContentPartPr>
              <p14:xfrm>
                <a:off x="10468910" y="997012"/>
                <a:ext cx="93600" cy="98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548E22F-551B-9DBB-6822-4D7CE882F20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59910" y="988372"/>
                  <a:ext cx="111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BE31E2E-91DB-35B5-8306-757862E0C9AB}"/>
                    </a:ext>
                  </a:extLst>
                </p14:cNvPr>
                <p14:cNvContentPartPr/>
                <p14:nvPr/>
              </p14:nvContentPartPr>
              <p14:xfrm>
                <a:off x="10615790" y="982252"/>
                <a:ext cx="110520" cy="126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BE31E2E-91DB-35B5-8306-757862E0C9A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607150" y="973612"/>
                  <a:ext cx="128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BE3625B-2D6B-2CA0-DFCC-F13AF35174D8}"/>
                    </a:ext>
                  </a:extLst>
                </p14:cNvPr>
                <p14:cNvContentPartPr/>
                <p14:nvPr/>
              </p14:nvContentPartPr>
              <p14:xfrm>
                <a:off x="10840790" y="1065772"/>
                <a:ext cx="15480" cy="10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BE3625B-2D6B-2CA0-DFCC-F13AF35174D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831790" y="1056772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3BF1BBA-3421-06F6-0FF3-BFF2204F5FBC}"/>
              </a:ext>
            </a:extLst>
          </p:cNvPr>
          <p:cNvGrpSpPr/>
          <p:nvPr/>
        </p:nvGrpSpPr>
        <p:grpSpPr>
          <a:xfrm>
            <a:off x="2033030" y="677692"/>
            <a:ext cx="876240" cy="267120"/>
            <a:chOff x="2033030" y="677692"/>
            <a:chExt cx="8762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64A7B1A-C983-AAB8-80D9-255E91A468A1}"/>
                    </a:ext>
                  </a:extLst>
                </p14:cNvPr>
                <p14:cNvContentPartPr/>
                <p14:nvPr/>
              </p14:nvContentPartPr>
              <p14:xfrm>
                <a:off x="2033030" y="677692"/>
                <a:ext cx="107280" cy="26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64A7B1A-C983-AAB8-80D9-255E91A468A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24030" y="669052"/>
                  <a:ext cx="124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EBB2833-737E-EED2-1DC9-A612A2194BE7}"/>
                    </a:ext>
                  </a:extLst>
                </p14:cNvPr>
                <p14:cNvContentPartPr/>
                <p14:nvPr/>
              </p14:nvContentPartPr>
              <p14:xfrm>
                <a:off x="2227430" y="803692"/>
                <a:ext cx="42120" cy="74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EBB2833-737E-EED2-1DC9-A612A2194BE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18790" y="794692"/>
                  <a:ext cx="59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EB7541C-BC05-0CAC-3D86-424B871E02F0}"/>
                    </a:ext>
                  </a:extLst>
                </p14:cNvPr>
                <p14:cNvContentPartPr/>
                <p14:nvPr/>
              </p14:nvContentPartPr>
              <p14:xfrm>
                <a:off x="2313830" y="800452"/>
                <a:ext cx="47160" cy="59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EB7541C-BC05-0CAC-3D86-424B871E02F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305190" y="791812"/>
                  <a:ext cx="64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A2FF80-4C0A-6507-E530-7070C399DA6E}"/>
                    </a:ext>
                  </a:extLst>
                </p14:cNvPr>
                <p14:cNvContentPartPr/>
                <p14:nvPr/>
              </p14:nvContentPartPr>
              <p14:xfrm>
                <a:off x="2428310" y="702172"/>
                <a:ext cx="15120" cy="136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A2FF80-4C0A-6507-E530-7070C399DA6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419670" y="693532"/>
                  <a:ext cx="32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A402362-14BA-6DCC-ACEA-E20A0D7E450F}"/>
                    </a:ext>
                  </a:extLst>
                </p14:cNvPr>
                <p14:cNvContentPartPr/>
                <p14:nvPr/>
              </p14:nvContentPartPr>
              <p14:xfrm>
                <a:off x="2405990" y="698572"/>
                <a:ext cx="222120" cy="161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A402362-14BA-6DCC-ACEA-E20A0D7E450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396990" y="689572"/>
                  <a:ext cx="239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B8D22F5-69D6-0714-E903-C103EDC15FE1}"/>
                    </a:ext>
                  </a:extLst>
                </p14:cNvPr>
                <p14:cNvContentPartPr/>
                <p14:nvPr/>
              </p14:nvContentPartPr>
              <p14:xfrm>
                <a:off x="2679950" y="741052"/>
                <a:ext cx="79200" cy="89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B8D22F5-69D6-0714-E903-C103EDC15FE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71310" y="732412"/>
                  <a:ext cx="9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A048DF9-9D40-982B-702D-89F33DF80B73}"/>
                    </a:ext>
                  </a:extLst>
                </p14:cNvPr>
                <p14:cNvContentPartPr/>
                <p14:nvPr/>
              </p14:nvContentPartPr>
              <p14:xfrm>
                <a:off x="2791910" y="705772"/>
                <a:ext cx="117360" cy="9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A048DF9-9D40-982B-702D-89F33DF80B7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782910" y="697132"/>
                  <a:ext cx="1350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8E72354-3DD7-7352-3B7E-55D52B6D8E2E}"/>
              </a:ext>
            </a:extLst>
          </p:cNvPr>
          <p:cNvGrpSpPr/>
          <p:nvPr/>
        </p:nvGrpSpPr>
        <p:grpSpPr>
          <a:xfrm>
            <a:off x="1786070" y="1082692"/>
            <a:ext cx="1236240" cy="346680"/>
            <a:chOff x="1786070" y="1082692"/>
            <a:chExt cx="12362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2956C6-DE3E-B8CF-A95C-AEA883BB90AC}"/>
                    </a:ext>
                  </a:extLst>
                </p14:cNvPr>
                <p14:cNvContentPartPr/>
                <p14:nvPr/>
              </p14:nvContentPartPr>
              <p14:xfrm>
                <a:off x="1786070" y="1295092"/>
                <a:ext cx="174960" cy="134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2956C6-DE3E-B8CF-A95C-AEA883BB90A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77070" y="1286092"/>
                  <a:ext cx="192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B9799A3-0FF1-C525-A360-A5B72E45D737}"/>
                    </a:ext>
                  </a:extLst>
                </p14:cNvPr>
                <p14:cNvContentPartPr/>
                <p14:nvPr/>
              </p14:nvContentPartPr>
              <p14:xfrm>
                <a:off x="1980470" y="1288252"/>
                <a:ext cx="206280" cy="93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B9799A3-0FF1-C525-A360-A5B72E45D73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71470" y="1279612"/>
                  <a:ext cx="223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7BA38DA-87E2-DF5F-D6F5-DF48105FA9EF}"/>
                    </a:ext>
                  </a:extLst>
                </p14:cNvPr>
                <p14:cNvContentPartPr/>
                <p14:nvPr/>
              </p14:nvContentPartPr>
              <p14:xfrm>
                <a:off x="2238950" y="1246852"/>
                <a:ext cx="58320" cy="70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7BA38DA-87E2-DF5F-D6F5-DF48105FA9E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230310" y="1238212"/>
                  <a:ext cx="75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06DBC85-27AD-2AC9-3585-455C4640C219}"/>
                    </a:ext>
                  </a:extLst>
                </p14:cNvPr>
                <p14:cNvContentPartPr/>
                <p14:nvPr/>
              </p14:nvContentPartPr>
              <p14:xfrm>
                <a:off x="2353430" y="1165132"/>
                <a:ext cx="65160" cy="157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06DBC85-27AD-2AC9-3585-455C4640C21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344430" y="1156492"/>
                  <a:ext cx="82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A244A36-182B-E155-44AC-97B764020980}"/>
                    </a:ext>
                  </a:extLst>
                </p14:cNvPr>
                <p14:cNvContentPartPr/>
                <p14:nvPr/>
              </p14:nvContentPartPr>
              <p14:xfrm>
                <a:off x="2466110" y="1082692"/>
                <a:ext cx="387360" cy="14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A244A36-182B-E155-44AC-97B76402098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57110" y="1073692"/>
                  <a:ext cx="405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15F4588-13F3-9A5C-0365-86ADDECF2D62}"/>
                    </a:ext>
                  </a:extLst>
                </p14:cNvPr>
                <p14:cNvContentPartPr/>
                <p14:nvPr/>
              </p14:nvContentPartPr>
              <p14:xfrm>
                <a:off x="2118350" y="1146052"/>
                <a:ext cx="15480" cy="14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15F4588-13F3-9A5C-0365-86ADDECF2D6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109710" y="1137052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4727046-53BE-475B-74D7-A4B0924FD691}"/>
                    </a:ext>
                  </a:extLst>
                </p14:cNvPr>
                <p14:cNvContentPartPr/>
                <p14:nvPr/>
              </p14:nvContentPartPr>
              <p14:xfrm>
                <a:off x="2985230" y="1102492"/>
                <a:ext cx="37080" cy="22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4727046-53BE-475B-74D7-A4B0924FD69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976590" y="1093852"/>
                  <a:ext cx="5472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05ED624E-009F-1D17-845F-99476638AE59}"/>
                  </a:ext>
                </a:extLst>
              </p14:cNvPr>
              <p14:cNvContentPartPr/>
              <p14:nvPr/>
            </p14:nvContentPartPr>
            <p14:xfrm>
              <a:off x="9491510" y="1672012"/>
              <a:ext cx="73440" cy="1170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05ED624E-009F-1D17-845F-99476638AE59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482870" y="1663012"/>
                <a:ext cx="91080" cy="1346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7A0277A-2BBB-B0BE-288C-BBE72B6AB1C0}"/>
              </a:ext>
            </a:extLst>
          </p:cNvPr>
          <p:cNvSpPr txBox="1"/>
          <p:nvPr/>
        </p:nvSpPr>
        <p:spPr>
          <a:xfrm>
            <a:off x="3494450" y="1127722"/>
            <a:ext cx="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+ </a:t>
            </a:r>
            <a:r>
              <a:rPr lang="en-US" b="1" dirty="0" err="1"/>
              <a:t>dn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06C054-FD34-2911-2265-4742298268E5}"/>
              </a:ext>
            </a:extLst>
          </p:cNvPr>
          <p:cNvSpPr txBox="1"/>
          <p:nvPr/>
        </p:nvSpPr>
        <p:spPr>
          <a:xfrm>
            <a:off x="4251170" y="2331717"/>
            <a:ext cx="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40925534-D144-205B-80DA-64F095788FFF}"/>
              </a:ext>
            </a:extLst>
          </p:cNvPr>
          <p:cNvSpPr txBox="1"/>
          <p:nvPr/>
        </p:nvSpPr>
        <p:spPr>
          <a:xfrm>
            <a:off x="3535501" y="1921743"/>
            <a:ext cx="47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dn</a:t>
            </a:r>
            <a:endParaRPr lang="en-US" b="1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7B226B5-C939-1F33-C183-14F18EF01353}"/>
              </a:ext>
            </a:extLst>
          </p:cNvPr>
          <p:cNvSpPr txBox="1"/>
          <p:nvPr/>
        </p:nvSpPr>
        <p:spPr>
          <a:xfrm>
            <a:off x="3132724" y="3803586"/>
            <a:ext cx="47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dn</a:t>
            </a:r>
            <a:endParaRPr lang="en-US" b="1" dirty="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D335DC93-FC9D-91AA-0CB4-14F0F5F250E2}"/>
              </a:ext>
            </a:extLst>
          </p:cNvPr>
          <p:cNvSpPr txBox="1"/>
          <p:nvPr/>
        </p:nvSpPr>
        <p:spPr>
          <a:xfrm>
            <a:off x="7531621" y="2106409"/>
            <a:ext cx="47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dn</a:t>
            </a:r>
            <a:endParaRPr lang="en-US" b="1" dirty="0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4CDEEB4-AFCB-7D3D-6485-EE50685E2101}"/>
              </a:ext>
            </a:extLst>
          </p:cNvPr>
          <p:cNvSpPr txBox="1"/>
          <p:nvPr/>
        </p:nvSpPr>
        <p:spPr>
          <a:xfrm>
            <a:off x="8458683" y="4941532"/>
            <a:ext cx="47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dn</a:t>
            </a:r>
            <a:endParaRPr lang="en-US" b="1" dirty="0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035F436-DBF3-51E5-20EA-89BFB7436643}"/>
              </a:ext>
            </a:extLst>
          </p:cNvPr>
          <p:cNvSpPr txBox="1"/>
          <p:nvPr/>
        </p:nvSpPr>
        <p:spPr>
          <a:xfrm>
            <a:off x="3413630" y="5117072"/>
            <a:ext cx="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E5428DA-4EEE-59FE-A4AA-BCD168D98D54}"/>
              </a:ext>
            </a:extLst>
          </p:cNvPr>
          <p:cNvSpPr txBox="1"/>
          <p:nvPr/>
        </p:nvSpPr>
        <p:spPr>
          <a:xfrm>
            <a:off x="4550870" y="3715400"/>
            <a:ext cx="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+ </a:t>
            </a:r>
            <a:r>
              <a:rPr lang="en-US" b="1" dirty="0" err="1"/>
              <a:t>dn</a:t>
            </a:r>
            <a:endParaRPr lang="en-US" b="1" dirty="0"/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346B90D6-DEF4-2AB9-D94E-0244FEF903BB}"/>
              </a:ext>
            </a:extLst>
          </p:cNvPr>
          <p:cNvSpPr txBox="1"/>
          <p:nvPr/>
        </p:nvSpPr>
        <p:spPr>
          <a:xfrm>
            <a:off x="176015" y="1795238"/>
            <a:ext cx="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+ </a:t>
            </a:r>
            <a:r>
              <a:rPr lang="en-US" b="1" dirty="0" err="1"/>
              <a:t>dn</a:t>
            </a:r>
            <a:endParaRPr lang="en-US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10FE255-546E-BF9D-816E-1F65BF6C06A9}"/>
              </a:ext>
            </a:extLst>
          </p:cNvPr>
          <p:cNvSpPr txBox="1"/>
          <p:nvPr/>
        </p:nvSpPr>
        <p:spPr>
          <a:xfrm>
            <a:off x="176015" y="2516383"/>
            <a:ext cx="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5C31642D-C470-38F4-E1CE-27E3545456D1}"/>
              </a:ext>
            </a:extLst>
          </p:cNvPr>
          <p:cNvCxnSpPr>
            <a:cxnSpLocks/>
          </p:cNvCxnSpPr>
          <p:nvPr/>
        </p:nvCxnSpPr>
        <p:spPr>
          <a:xfrm flipV="1">
            <a:off x="361743" y="2205212"/>
            <a:ext cx="0" cy="311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8B67A217-E387-0603-2B07-7A9DA8B0D90F}"/>
              </a:ext>
            </a:extLst>
          </p:cNvPr>
          <p:cNvSpPr txBox="1"/>
          <p:nvPr/>
        </p:nvSpPr>
        <p:spPr>
          <a:xfrm>
            <a:off x="410068" y="2213051"/>
            <a:ext cx="89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1E933612-250D-9159-2804-923F39AC7DC1}"/>
              </a:ext>
            </a:extLst>
          </p:cNvPr>
          <p:cNvGrpSpPr/>
          <p:nvPr/>
        </p:nvGrpSpPr>
        <p:grpSpPr>
          <a:xfrm>
            <a:off x="486830" y="2255572"/>
            <a:ext cx="157320" cy="101160"/>
            <a:chOff x="486830" y="2255572"/>
            <a:chExt cx="15732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BF6CF2-67BB-EE1C-EC18-B257B6B1465D}"/>
                    </a:ext>
                  </a:extLst>
                </p14:cNvPr>
                <p14:cNvContentPartPr/>
                <p14:nvPr/>
              </p14:nvContentPartPr>
              <p14:xfrm>
                <a:off x="486830" y="2266012"/>
                <a:ext cx="59760" cy="907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BF6CF2-67BB-EE1C-EC18-B257B6B1465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68830" y="2248012"/>
                  <a:ext cx="95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902698C-0094-2815-E5EA-893A7529BBD5}"/>
                    </a:ext>
                  </a:extLst>
                </p14:cNvPr>
                <p14:cNvContentPartPr/>
                <p14:nvPr/>
              </p14:nvContentPartPr>
              <p14:xfrm>
                <a:off x="566390" y="2255572"/>
                <a:ext cx="77760" cy="842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902698C-0094-2815-E5EA-893A7529BBD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8390" y="2237932"/>
                  <a:ext cx="1134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2666F78-9BDA-02CF-7077-5677BD975113}"/>
              </a:ext>
            </a:extLst>
          </p:cNvPr>
          <p:cNvGrpSpPr/>
          <p:nvPr/>
        </p:nvGrpSpPr>
        <p:grpSpPr>
          <a:xfrm>
            <a:off x="188390" y="3060892"/>
            <a:ext cx="177840" cy="116640"/>
            <a:chOff x="188390" y="3060892"/>
            <a:chExt cx="17784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25791BC-B8B6-71B1-6DB2-10A622CD39D6}"/>
                    </a:ext>
                  </a:extLst>
                </p14:cNvPr>
                <p14:cNvContentPartPr/>
                <p14:nvPr/>
              </p14:nvContentPartPr>
              <p14:xfrm>
                <a:off x="188390" y="3060892"/>
                <a:ext cx="99720" cy="1166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25791BC-B8B6-71B1-6DB2-10A622CD39D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0750" y="3042892"/>
                  <a:ext cx="135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5740829-6EDD-2F06-A731-562D253925D7}"/>
                    </a:ext>
                  </a:extLst>
                </p14:cNvPr>
                <p14:cNvContentPartPr/>
                <p14:nvPr/>
              </p14:nvContentPartPr>
              <p14:xfrm>
                <a:off x="278030" y="3060892"/>
                <a:ext cx="88200" cy="885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5740829-6EDD-2F06-A731-562D253925D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60390" y="3042892"/>
                  <a:ext cx="123840" cy="124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F6E4343C-FFE3-46A4-86EE-A4D2E201C364}"/>
              </a:ext>
            </a:extLst>
          </p:cNvPr>
          <p:cNvSpPr txBox="1"/>
          <p:nvPr/>
        </p:nvSpPr>
        <p:spPr>
          <a:xfrm>
            <a:off x="125146" y="3038431"/>
            <a:ext cx="137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 points from lower to higher n values</a:t>
            </a:r>
          </a:p>
        </p:txBody>
      </p:sp>
    </p:spTree>
    <p:extLst>
      <p:ext uri="{BB962C8B-B14F-4D97-AF65-F5344CB8AC3E}">
        <p14:creationId xmlns:p14="http://schemas.microsoft.com/office/powerpoint/2010/main" val="390624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AF33-8131-E5BC-1503-AB1B0CF05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Gradient Wind Part 3 Inertial Flow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C9B2C3-6611-EE3C-487B-573A08D65931}"/>
                  </a:ext>
                </a:extLst>
              </p14:cNvPr>
              <p14:cNvContentPartPr/>
              <p14:nvPr/>
            </p14:nvContentPartPr>
            <p14:xfrm>
              <a:off x="128291" y="1325563"/>
              <a:ext cx="11935417" cy="526165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C9B2C3-6611-EE3C-487B-573A08D659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91" y="1316563"/>
                <a:ext cx="11953057" cy="52792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7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2F8129-43E9-BD9C-81F3-78F574484742}"/>
                  </a:ext>
                </a:extLst>
              </p14:cNvPr>
              <p14:cNvContentPartPr/>
              <p14:nvPr/>
            </p14:nvContentPartPr>
            <p14:xfrm>
              <a:off x="241481" y="173002"/>
              <a:ext cx="9073299" cy="5779697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2F8129-43E9-BD9C-81F3-78F5744847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482" y="164000"/>
                <a:ext cx="9090937" cy="5797341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50BE42-93A9-694E-4465-C76B3276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218" y="4574252"/>
            <a:ext cx="1428949" cy="724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E690E9-5077-79B4-7260-6CEF87C0CB3C}"/>
              </a:ext>
            </a:extLst>
          </p:cNvPr>
          <p:cNvSpPr txBox="1"/>
          <p:nvPr/>
        </p:nvSpPr>
        <p:spPr>
          <a:xfrm>
            <a:off x="9492959" y="2551837"/>
            <a:ext cx="2766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constant derivative.</a:t>
            </a:r>
            <a:br>
              <a:rPr lang="en-US" dirty="0"/>
            </a:br>
            <a:r>
              <a:rPr lang="en-US" dirty="0"/>
              <a:t>V</a:t>
            </a:r>
            <a:r>
              <a:rPr lang="en-US" baseline="-25000" dirty="0"/>
              <a:t>g</a:t>
            </a:r>
            <a:r>
              <a:rPr lang="en-US" dirty="0"/>
              <a:t> will decrease with,</a:t>
            </a:r>
          </a:p>
          <a:p>
            <a:r>
              <a:rPr lang="en-US" dirty="0"/>
              <a:t>But f</a:t>
            </a:r>
            <a:r>
              <a:rPr lang="en-US" baseline="-25000" dirty="0"/>
              <a:t> </a:t>
            </a:r>
            <a:r>
              <a:rPr lang="en-US" dirty="0"/>
              <a:t>is increasing with y since f=2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</a:t>
            </a:r>
            <a:r>
              <a:rPr lang="en-US" dirty="0" err="1"/>
              <a:t>sin</a:t>
            </a:r>
            <a:r>
              <a:rPr lang="en-US" dirty="0" err="1">
                <a:latin typeface="Symbol" panose="05050102010706020507" pitchFamily="18" charset="2"/>
              </a:rPr>
              <a:t>f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dirty="0" err="1">
                <a:latin typeface="Symbol" panose="05050102010706020507" pitchFamily="18" charset="2"/>
              </a:rPr>
              <a:t>f</a:t>
            </a:r>
            <a:r>
              <a:rPr lang="en-US" dirty="0"/>
              <a:t>=</a:t>
            </a:r>
            <a:r>
              <a:rPr lang="en-US" dirty="0" err="1"/>
              <a:t>dy</a:t>
            </a:r>
            <a:r>
              <a:rPr lang="en-US" dirty="0"/>
              <a:t>/R</a:t>
            </a:r>
            <a:r>
              <a:rPr lang="en-US" baseline="-25000" dirty="0"/>
              <a:t>e</a:t>
            </a:r>
            <a:r>
              <a:rPr lang="en-US" dirty="0"/>
              <a:t>. So V</a:t>
            </a:r>
            <a:r>
              <a:rPr lang="en-US" baseline="-25000" dirty="0"/>
              <a:t>g</a:t>
            </a:r>
            <a:r>
              <a:rPr lang="en-US" dirty="0"/>
              <a:t> is not </a:t>
            </a:r>
            <a:r>
              <a:rPr lang="en-US" dirty="0" err="1"/>
              <a:t>divergenceless</a:t>
            </a:r>
            <a:r>
              <a:rPr lang="en-US" dirty="0"/>
              <a:t>.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62979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C7FD94-BBA1-474F-E873-67D4A8B18715}"/>
                  </a:ext>
                </a:extLst>
              </p14:cNvPr>
              <p14:cNvContentPartPr/>
              <p14:nvPr/>
            </p14:nvContentPartPr>
            <p14:xfrm>
              <a:off x="86929" y="1175658"/>
              <a:ext cx="11921939" cy="5452156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C7FD94-BBA1-474F-E873-67D4A8B187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29" y="1166658"/>
                <a:ext cx="11939579" cy="54697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131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44A0-26FF-0E70-480E-CC1603B1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796018"/>
          </a:xfrm>
        </p:spPr>
        <p:txBody>
          <a:bodyPr>
            <a:normAutofit/>
          </a:bodyPr>
          <a:lstStyle/>
          <a:p>
            <a:r>
              <a:rPr lang="en-US" sz="2800" b="1" dirty="0"/>
              <a:t>Gradient wind 4 Cyclostrophic flow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7D6D59-87BF-6F4B-023C-764E10752959}"/>
                  </a:ext>
                </a:extLst>
              </p14:cNvPr>
              <p14:cNvContentPartPr/>
              <p14:nvPr/>
            </p14:nvContentPartPr>
            <p14:xfrm>
              <a:off x="83457" y="1441708"/>
              <a:ext cx="12024189" cy="400114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7D6D59-87BF-6F4B-023C-764E107529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57" y="1432707"/>
                <a:ext cx="12041829" cy="4018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C45284-CF5C-F472-DD64-7BB8A5546B02}"/>
                  </a:ext>
                </a:extLst>
              </p14:cNvPr>
              <p14:cNvContentPartPr/>
              <p14:nvPr/>
            </p14:nvContentPartPr>
            <p14:xfrm>
              <a:off x="6817790" y="2623492"/>
              <a:ext cx="586800" cy="398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C45284-CF5C-F472-DD64-7BB8A5546B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9790" y="2605492"/>
                <a:ext cx="62244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B737023-B8C5-1C2E-3FC7-6C512CF8D3E2}"/>
              </a:ext>
            </a:extLst>
          </p:cNvPr>
          <p:cNvGrpSpPr/>
          <p:nvPr/>
        </p:nvGrpSpPr>
        <p:grpSpPr>
          <a:xfrm>
            <a:off x="6778190" y="2563372"/>
            <a:ext cx="137880" cy="139320"/>
            <a:chOff x="6778190" y="2563372"/>
            <a:chExt cx="137880" cy="13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FEDFA2-990E-3FF8-5E8A-D3601C7A8A2C}"/>
                    </a:ext>
                  </a:extLst>
                </p14:cNvPr>
                <p14:cNvContentPartPr/>
                <p14:nvPr/>
              </p14:nvContentPartPr>
              <p14:xfrm>
                <a:off x="6778190" y="2603692"/>
                <a:ext cx="2160" cy="99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FEDFA2-990E-3FF8-5E8A-D3601C7A8A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60190" y="2585692"/>
                  <a:ext cx="37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562FA9-116A-240C-F125-5599CC1F05F7}"/>
                    </a:ext>
                  </a:extLst>
                </p14:cNvPr>
                <p14:cNvContentPartPr/>
                <p14:nvPr/>
              </p14:nvContentPartPr>
              <p14:xfrm>
                <a:off x="6797990" y="2563372"/>
                <a:ext cx="118080" cy="30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562FA9-116A-240C-F125-5599CC1F05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79990" y="2545732"/>
                  <a:ext cx="15372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468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3D2719-9866-30F0-C433-B98FE3C1EABD}"/>
                  </a:ext>
                </a:extLst>
              </p14:cNvPr>
              <p14:cNvContentPartPr/>
              <p14:nvPr/>
            </p14:nvContentPartPr>
            <p14:xfrm>
              <a:off x="102334" y="1335314"/>
              <a:ext cx="11686594" cy="348909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3D2719-9866-30F0-C433-B98FE3C1EA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35" y="1326318"/>
                <a:ext cx="11704233" cy="35067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0892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F130F9-7D5A-7225-4859-02D383C55E98}"/>
                  </a:ext>
                </a:extLst>
              </p14:cNvPr>
              <p14:cNvContentPartPr/>
              <p14:nvPr/>
            </p14:nvContentPartPr>
            <p14:xfrm>
              <a:off x="580572" y="490546"/>
              <a:ext cx="11282724" cy="6011854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F130F9-7D5A-7225-4859-02D383C55E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72" y="481546"/>
                <a:ext cx="11300365" cy="60294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420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6D0F7D-067D-8CBE-BFA2-772BC2B0ACB9}"/>
                  </a:ext>
                </a:extLst>
              </p14:cNvPr>
              <p14:cNvContentPartPr/>
              <p14:nvPr/>
            </p14:nvContentPartPr>
            <p14:xfrm>
              <a:off x="290286" y="969649"/>
              <a:ext cx="11618181" cy="4923151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6D0F7D-067D-8CBE-BFA2-772BC2B0AC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286" y="960648"/>
                <a:ext cx="11635820" cy="4940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9BDED4-A6A4-446F-06B8-9DF07B936F90}"/>
                  </a:ext>
                </a:extLst>
              </p14:cNvPr>
              <p14:cNvContentPartPr/>
              <p14:nvPr/>
            </p14:nvContentPartPr>
            <p14:xfrm>
              <a:off x="3036350" y="4100932"/>
              <a:ext cx="4169520" cy="1514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9BDED4-A6A4-446F-06B8-9DF07B936F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7350" y="4091932"/>
                <a:ext cx="4187160" cy="15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DD8A0E-E196-B129-547A-FD75F105DF18}"/>
                  </a:ext>
                </a:extLst>
              </p14:cNvPr>
              <p14:cNvContentPartPr/>
              <p14:nvPr/>
            </p14:nvContentPartPr>
            <p14:xfrm>
              <a:off x="3007910" y="4045132"/>
              <a:ext cx="147600" cy="15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DD8A0E-E196-B129-547A-FD75F105DF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9270" y="4036492"/>
                <a:ext cx="16524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369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CAFB1-6291-5380-28EF-4C5BA6BA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347232"/>
            <a:ext cx="11860280" cy="61635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310F2E4-7CDC-907D-2F5D-33019D76CCBF}"/>
                  </a:ext>
                </a:extLst>
              </p14:cNvPr>
              <p14:cNvContentPartPr/>
              <p14:nvPr/>
            </p14:nvContentPartPr>
            <p14:xfrm>
              <a:off x="4949028" y="6236086"/>
              <a:ext cx="936000" cy="3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310F2E4-7CDC-907D-2F5D-33019D76CC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0388" y="6227446"/>
                <a:ext cx="9536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B68BF4-6326-424B-336C-A8DB135DC601}"/>
                  </a:ext>
                </a:extLst>
              </p14:cNvPr>
              <p14:cNvContentPartPr/>
              <p14:nvPr/>
            </p14:nvContentPartPr>
            <p14:xfrm>
              <a:off x="5676588" y="5560366"/>
              <a:ext cx="727920" cy="192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B68BF4-6326-424B-336C-A8DB135DC6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67948" y="5551726"/>
                <a:ext cx="74556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C446A044-855C-C31E-DC9C-2F9D305365EF}"/>
              </a:ext>
            </a:extLst>
          </p:cNvPr>
          <p:cNvGrpSpPr/>
          <p:nvPr/>
        </p:nvGrpSpPr>
        <p:grpSpPr>
          <a:xfrm>
            <a:off x="6350508" y="3965206"/>
            <a:ext cx="1117800" cy="792000"/>
            <a:chOff x="6350508" y="3965206"/>
            <a:chExt cx="1117800" cy="79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0B2B64-F9C9-DBA9-842B-6FF74919ACA3}"/>
                    </a:ext>
                  </a:extLst>
                </p14:cNvPr>
                <p14:cNvContentPartPr/>
                <p14:nvPr/>
              </p14:nvContentPartPr>
              <p14:xfrm>
                <a:off x="6350508" y="4056646"/>
                <a:ext cx="395280" cy="700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0B2B64-F9C9-DBA9-842B-6FF74919AC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41508" y="4048006"/>
                  <a:ext cx="4129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0BA80D-DA96-ED71-5B5A-12B0C88A9B2C}"/>
                    </a:ext>
                  </a:extLst>
                </p14:cNvPr>
                <p14:cNvContentPartPr/>
                <p14:nvPr/>
              </p14:nvContentPartPr>
              <p14:xfrm>
                <a:off x="6627348" y="4027486"/>
                <a:ext cx="153000" cy="16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0BA80D-DA96-ED71-5B5A-12B0C88A9B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18708" y="4018846"/>
                  <a:ext cx="170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C30A1F-4D64-37A4-4086-F28B25C968B8}"/>
                    </a:ext>
                  </a:extLst>
                </p14:cNvPr>
                <p14:cNvContentPartPr/>
                <p14:nvPr/>
              </p14:nvContentPartPr>
              <p14:xfrm>
                <a:off x="6862788" y="4072486"/>
                <a:ext cx="63360" cy="7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C30A1F-4D64-37A4-4086-F28B25C968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54148" y="4063486"/>
                  <a:ext cx="81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AFCF7A-2A78-E176-E574-443ECC0D9CF9}"/>
                    </a:ext>
                  </a:extLst>
                </p14:cNvPr>
                <p14:cNvContentPartPr/>
                <p14:nvPr/>
              </p14:nvContentPartPr>
              <p14:xfrm>
                <a:off x="6972948" y="4050166"/>
                <a:ext cx="49680" cy="121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AFCF7A-2A78-E176-E574-443ECC0D9C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63948" y="4041166"/>
                  <a:ext cx="67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E7F2E8-97C6-E1D0-BBF7-35C7BB344604}"/>
                    </a:ext>
                  </a:extLst>
                </p14:cNvPr>
                <p14:cNvContentPartPr/>
                <p14:nvPr/>
              </p14:nvContentPartPr>
              <p14:xfrm>
                <a:off x="7059348" y="4016326"/>
                <a:ext cx="66960" cy="89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E7F2E8-97C6-E1D0-BBF7-35C7BB3446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50348" y="4007686"/>
                  <a:ext cx="84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7FA2BE6-FE22-AEEF-63D7-BACF1415D80F}"/>
                    </a:ext>
                  </a:extLst>
                </p14:cNvPr>
                <p14:cNvContentPartPr/>
                <p14:nvPr/>
              </p14:nvContentPartPr>
              <p14:xfrm>
                <a:off x="7163748" y="4029286"/>
                <a:ext cx="59400" cy="7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7FA2BE6-FE22-AEEF-63D7-BACF1415D8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55108" y="4020646"/>
                  <a:ext cx="77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49F1A3B-A230-5B1A-43D3-E7FB2D1E7A42}"/>
                    </a:ext>
                  </a:extLst>
                </p14:cNvPr>
                <p14:cNvContentPartPr/>
                <p14:nvPr/>
              </p14:nvContentPartPr>
              <p14:xfrm>
                <a:off x="7232148" y="4038286"/>
                <a:ext cx="66960" cy="53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49F1A3B-A230-5B1A-43D3-E7FB2D1E7A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23508" y="4029286"/>
                  <a:ext cx="84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81AEF2D-95A4-30A2-D5B8-A43454C8BCFE}"/>
                    </a:ext>
                  </a:extLst>
                </p14:cNvPr>
                <p14:cNvContentPartPr/>
                <p14:nvPr/>
              </p14:nvContentPartPr>
              <p14:xfrm>
                <a:off x="7339068" y="3965206"/>
                <a:ext cx="55800" cy="13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81AEF2D-95A4-30A2-D5B8-A43454C8BCF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30068" y="3956566"/>
                  <a:ext cx="73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A66C16-475F-159C-DDB7-C64F02B95FB3}"/>
                    </a:ext>
                  </a:extLst>
                </p14:cNvPr>
                <p14:cNvContentPartPr/>
                <p14:nvPr/>
              </p14:nvContentPartPr>
              <p14:xfrm>
                <a:off x="7318188" y="4039006"/>
                <a:ext cx="65520" cy="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A66C16-475F-159C-DDB7-C64F02B95F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09548" y="4030366"/>
                  <a:ext cx="83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B6BA33-EC37-21E8-6A7D-A20A7FFBB325}"/>
                    </a:ext>
                  </a:extLst>
                </p14:cNvPr>
                <p14:cNvContentPartPr/>
                <p14:nvPr/>
              </p14:nvContentPartPr>
              <p14:xfrm>
                <a:off x="7418268" y="4002286"/>
                <a:ext cx="11160" cy="112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B6BA33-EC37-21E8-6A7D-A20A7FFBB3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09268" y="3993286"/>
                  <a:ext cx="28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85D40E-1490-8CEE-3A57-D2D905269B79}"/>
                    </a:ext>
                  </a:extLst>
                </p14:cNvPr>
                <p14:cNvContentPartPr/>
                <p14:nvPr/>
              </p14:nvContentPartPr>
              <p14:xfrm>
                <a:off x="7394508" y="4045126"/>
                <a:ext cx="7380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85D40E-1490-8CEE-3A57-D2D905269B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85508" y="4036126"/>
                  <a:ext cx="91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8E4399-6833-C588-B3E1-BBEE158CD0D0}"/>
              </a:ext>
            </a:extLst>
          </p:cNvPr>
          <p:cNvGrpSpPr/>
          <p:nvPr/>
        </p:nvGrpSpPr>
        <p:grpSpPr>
          <a:xfrm>
            <a:off x="3448548" y="1238206"/>
            <a:ext cx="1517760" cy="288720"/>
            <a:chOff x="3448548" y="1238206"/>
            <a:chExt cx="151776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0AED07-598D-DF5B-4F03-20645EF7A4E7}"/>
                    </a:ext>
                  </a:extLst>
                </p14:cNvPr>
                <p14:cNvContentPartPr/>
                <p14:nvPr/>
              </p14:nvContentPartPr>
              <p14:xfrm>
                <a:off x="3965868" y="1504246"/>
                <a:ext cx="11160" cy="22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0AED07-598D-DF5B-4F03-20645EF7A4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56868" y="1495606"/>
                  <a:ext cx="2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14FA73-FC68-30CC-4BC3-4DC15974BF5F}"/>
                    </a:ext>
                  </a:extLst>
                </p14:cNvPr>
                <p14:cNvContentPartPr/>
                <p14:nvPr/>
              </p14:nvContentPartPr>
              <p14:xfrm>
                <a:off x="3879108" y="1446646"/>
                <a:ext cx="108720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14FA73-FC68-30CC-4BC3-4DC15974BF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70108" y="1438006"/>
                  <a:ext cx="1104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A9D88B-71B3-1C9D-EA87-B7DA1AF59A60}"/>
                    </a:ext>
                  </a:extLst>
                </p14:cNvPr>
                <p14:cNvContentPartPr/>
                <p14:nvPr/>
              </p14:nvContentPartPr>
              <p14:xfrm>
                <a:off x="3508308" y="1268806"/>
                <a:ext cx="34560" cy="18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A9D88B-71B3-1C9D-EA87-B7DA1AF59A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9308" y="1259806"/>
                  <a:ext cx="52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C465D2-BC96-1647-BC57-D7BB4B86D2AA}"/>
                    </a:ext>
                  </a:extLst>
                </p14:cNvPr>
                <p14:cNvContentPartPr/>
                <p14:nvPr/>
              </p14:nvContentPartPr>
              <p14:xfrm>
                <a:off x="3448548" y="1246486"/>
                <a:ext cx="145080" cy="28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C465D2-BC96-1647-BC57-D7BB4B86D2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39908" y="1237846"/>
                  <a:ext cx="162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6A470F-A337-C5D3-0B71-5775B506BF4D}"/>
                    </a:ext>
                  </a:extLst>
                </p14:cNvPr>
                <p14:cNvContentPartPr/>
                <p14:nvPr/>
              </p14:nvContentPartPr>
              <p14:xfrm>
                <a:off x="3610908" y="1323526"/>
                <a:ext cx="81360" cy="85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6A470F-A337-C5D3-0B71-5775B506BF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01908" y="1314526"/>
                  <a:ext cx="99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0BEFD6-B755-44C8-9CD1-F81075B80150}"/>
                    </a:ext>
                  </a:extLst>
                </p14:cNvPr>
                <p14:cNvContentPartPr/>
                <p14:nvPr/>
              </p14:nvContentPartPr>
              <p14:xfrm>
                <a:off x="3715308" y="1322446"/>
                <a:ext cx="45720" cy="6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0BEFD6-B755-44C8-9CD1-F81075B801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06668" y="1313806"/>
                  <a:ext cx="63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9C5558-03B8-4D47-15BC-D43C266322F9}"/>
                    </a:ext>
                  </a:extLst>
                </p14:cNvPr>
                <p14:cNvContentPartPr/>
                <p14:nvPr/>
              </p14:nvContentPartPr>
              <p14:xfrm>
                <a:off x="3812508" y="1265566"/>
                <a:ext cx="46800" cy="18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9C5558-03B8-4D47-15BC-D43C266322F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03868" y="1256566"/>
                  <a:ext cx="64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545727-F57D-5FCE-C287-DF424DBAD110}"/>
                    </a:ext>
                  </a:extLst>
                </p14:cNvPr>
                <p14:cNvContentPartPr/>
                <p14:nvPr/>
              </p14:nvContentPartPr>
              <p14:xfrm>
                <a:off x="3887028" y="1301206"/>
                <a:ext cx="41040" cy="7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545727-F57D-5FCE-C287-DF424DBAD1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78028" y="1292566"/>
                  <a:ext cx="58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E8E35C-0333-D8D3-CC47-CD8551C739CD}"/>
                    </a:ext>
                  </a:extLst>
                </p14:cNvPr>
                <p14:cNvContentPartPr/>
                <p14:nvPr/>
              </p14:nvContentPartPr>
              <p14:xfrm>
                <a:off x="4005828" y="1238206"/>
                <a:ext cx="56160" cy="169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E8E35C-0333-D8D3-CC47-CD8551C739C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97188" y="1229566"/>
                  <a:ext cx="73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13747E-2565-012A-1BCE-C46427ABF652}"/>
                    </a:ext>
                  </a:extLst>
                </p14:cNvPr>
                <p14:cNvContentPartPr/>
                <p14:nvPr/>
              </p14:nvContentPartPr>
              <p14:xfrm>
                <a:off x="4095108" y="1275646"/>
                <a:ext cx="76320" cy="9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13747E-2565-012A-1BCE-C46427ABF6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86468" y="1267006"/>
                  <a:ext cx="93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6E38184-5881-DA69-72DB-727D3F79AC83}"/>
                    </a:ext>
                  </a:extLst>
                </p14:cNvPr>
                <p14:cNvContentPartPr/>
                <p14:nvPr/>
              </p14:nvContentPartPr>
              <p14:xfrm>
                <a:off x="4185468" y="1310926"/>
                <a:ext cx="53280" cy="63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6E38184-5881-DA69-72DB-727D3F79AC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76828" y="1302286"/>
                  <a:ext cx="70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842E24B-F1A6-0902-B8E6-C140450AC483}"/>
                    </a:ext>
                  </a:extLst>
                </p14:cNvPr>
                <p14:cNvContentPartPr/>
                <p14:nvPr/>
              </p14:nvContentPartPr>
              <p14:xfrm>
                <a:off x="4289868" y="1272046"/>
                <a:ext cx="40320" cy="100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842E24B-F1A6-0902-B8E6-C140450AC4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81228" y="1263046"/>
                  <a:ext cx="5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6F3B48-48CA-545E-93BA-45B89526781D}"/>
                    </a:ext>
                  </a:extLst>
                </p14:cNvPr>
                <p14:cNvContentPartPr/>
                <p14:nvPr/>
              </p14:nvContentPartPr>
              <p14:xfrm>
                <a:off x="4347828" y="1268446"/>
                <a:ext cx="62640" cy="10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6F3B48-48CA-545E-93BA-45B8952678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38828" y="1259446"/>
                  <a:ext cx="8028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E354794-7366-299A-5F0E-FDE2D3721BE6}"/>
              </a:ext>
            </a:extLst>
          </p:cNvPr>
          <p:cNvGrpSpPr/>
          <p:nvPr/>
        </p:nvGrpSpPr>
        <p:grpSpPr>
          <a:xfrm>
            <a:off x="10152828" y="3015166"/>
            <a:ext cx="1503360" cy="539640"/>
            <a:chOff x="10152828" y="3015166"/>
            <a:chExt cx="150336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0955EC-4A6E-7C80-4789-F828C51AC1D8}"/>
                    </a:ext>
                  </a:extLst>
                </p14:cNvPr>
                <p14:cNvContentPartPr/>
                <p14:nvPr/>
              </p14:nvContentPartPr>
              <p14:xfrm>
                <a:off x="10253628" y="3052966"/>
                <a:ext cx="3960" cy="185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0955EC-4A6E-7C80-4789-F828C51AC1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44988" y="3043966"/>
                  <a:ext cx="21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13DA57-3072-C0DD-D8B6-360095C6E48A}"/>
                    </a:ext>
                  </a:extLst>
                </p14:cNvPr>
                <p14:cNvContentPartPr/>
                <p14:nvPr/>
              </p14:nvContentPartPr>
              <p14:xfrm>
                <a:off x="10178028" y="3050806"/>
                <a:ext cx="140400" cy="28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13DA57-3072-C0DD-D8B6-360095C6E4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69028" y="3041806"/>
                  <a:ext cx="158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F8923C-789A-4DCD-56FA-E55E5C5B143B}"/>
                    </a:ext>
                  </a:extLst>
                </p14:cNvPr>
                <p14:cNvContentPartPr/>
                <p14:nvPr/>
              </p14:nvContentPartPr>
              <p14:xfrm>
                <a:off x="10322028" y="3159166"/>
                <a:ext cx="61560" cy="66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F8923C-789A-4DCD-56FA-E55E5C5B14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13388" y="3150526"/>
                  <a:ext cx="79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4094F4C-D7EC-F8CC-978E-59420E23A6E4}"/>
                    </a:ext>
                  </a:extLst>
                </p14:cNvPr>
                <p14:cNvContentPartPr/>
                <p14:nvPr/>
              </p14:nvContentPartPr>
              <p14:xfrm>
                <a:off x="10439028" y="3136126"/>
                <a:ext cx="83520" cy="82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4094F4C-D7EC-F8CC-978E-59420E23A6E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30388" y="3127486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675A341-85AE-CA3E-9FF7-CB28FC6B94D5}"/>
                    </a:ext>
                  </a:extLst>
                </p14:cNvPr>
                <p14:cNvContentPartPr/>
                <p14:nvPr/>
              </p14:nvContentPartPr>
              <p14:xfrm>
                <a:off x="10563588" y="3127126"/>
                <a:ext cx="104040" cy="66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675A341-85AE-CA3E-9FF7-CB28FC6B94D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54588" y="3118486"/>
                  <a:ext cx="121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8EB192-1A44-09A8-8143-28DA3DF85ED6}"/>
                    </a:ext>
                  </a:extLst>
                </p14:cNvPr>
                <p14:cNvContentPartPr/>
                <p14:nvPr/>
              </p14:nvContentPartPr>
              <p14:xfrm>
                <a:off x="10702548" y="3144046"/>
                <a:ext cx="54360" cy="4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8EB192-1A44-09A8-8143-28DA3DF85E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93548" y="3135046"/>
                  <a:ext cx="72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C231D77-9F0F-5CD0-AD8B-F1F336551DDA}"/>
                    </a:ext>
                  </a:extLst>
                </p14:cNvPr>
                <p14:cNvContentPartPr/>
                <p14:nvPr/>
              </p14:nvContentPartPr>
              <p14:xfrm>
                <a:off x="10768428" y="3066646"/>
                <a:ext cx="109080" cy="159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C231D77-9F0F-5CD0-AD8B-F1F336551D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59788" y="3058006"/>
                  <a:ext cx="126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105FF6-5AEF-EF57-51E5-5A014A7C7143}"/>
                    </a:ext>
                  </a:extLst>
                </p14:cNvPr>
                <p14:cNvContentPartPr/>
                <p14:nvPr/>
              </p14:nvContentPartPr>
              <p14:xfrm>
                <a:off x="10931148" y="3171046"/>
                <a:ext cx="51840" cy="7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105FF6-5AEF-EF57-51E5-5A014A7C71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22148" y="3162046"/>
                  <a:ext cx="69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775AEC0-F349-21D9-C55C-53AD1A75F01F}"/>
                    </a:ext>
                  </a:extLst>
                </p14:cNvPr>
                <p14:cNvContentPartPr/>
                <p14:nvPr/>
              </p14:nvContentPartPr>
              <p14:xfrm>
                <a:off x="11225988" y="3015166"/>
                <a:ext cx="69120" cy="27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775AEC0-F349-21D9-C55C-53AD1A75F0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17348" y="3006526"/>
                  <a:ext cx="86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920BA59-FD87-E1F6-7B30-69724A7F6F74}"/>
                    </a:ext>
                  </a:extLst>
                </p14:cNvPr>
                <p14:cNvContentPartPr/>
                <p14:nvPr/>
              </p14:nvContentPartPr>
              <p14:xfrm>
                <a:off x="11194668" y="3209926"/>
                <a:ext cx="92520" cy="13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920BA59-FD87-E1F6-7B30-69724A7F6F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85668" y="3200926"/>
                  <a:ext cx="110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8646A1-DAB4-EC19-4AEA-2EA278026B9B}"/>
                    </a:ext>
                  </a:extLst>
                </p14:cNvPr>
                <p14:cNvContentPartPr/>
                <p14:nvPr/>
              </p14:nvContentPartPr>
              <p14:xfrm>
                <a:off x="11302308" y="3208846"/>
                <a:ext cx="70560" cy="7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8646A1-DAB4-EC19-4AEA-2EA278026B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93308" y="3199846"/>
                  <a:ext cx="88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62AFD7-0A61-E7A1-17BE-394F18AE63C2}"/>
                    </a:ext>
                  </a:extLst>
                </p14:cNvPr>
                <p14:cNvContentPartPr/>
                <p14:nvPr/>
              </p14:nvContentPartPr>
              <p14:xfrm>
                <a:off x="11406348" y="3215326"/>
                <a:ext cx="49320" cy="61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62AFD7-0A61-E7A1-17BE-394F18AE63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97348" y="3206686"/>
                  <a:ext cx="66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C6D49A5-8481-805F-AD20-4D647A3B4241}"/>
                    </a:ext>
                  </a:extLst>
                </p14:cNvPr>
                <p14:cNvContentPartPr/>
                <p14:nvPr/>
              </p14:nvContentPartPr>
              <p14:xfrm>
                <a:off x="11451708" y="3149446"/>
                <a:ext cx="68760" cy="130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C6D49A5-8481-805F-AD20-4D647A3B42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43068" y="3140806"/>
                  <a:ext cx="86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039D39-B0B5-6CF7-1540-C7F866C4DD9E}"/>
                    </a:ext>
                  </a:extLst>
                </p14:cNvPr>
                <p14:cNvContentPartPr/>
                <p14:nvPr/>
              </p14:nvContentPartPr>
              <p14:xfrm>
                <a:off x="11563668" y="3199846"/>
                <a:ext cx="92520" cy="10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039D39-B0B5-6CF7-1540-C7F866C4DD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555028" y="3191206"/>
                  <a:ext cx="110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FF9ABEE-D6D2-A6E2-1B85-5E8FF35EC9DC}"/>
                    </a:ext>
                  </a:extLst>
                </p14:cNvPr>
                <p14:cNvContentPartPr/>
                <p14:nvPr/>
              </p14:nvContentPartPr>
              <p14:xfrm>
                <a:off x="10152828" y="3427726"/>
                <a:ext cx="45360" cy="79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FF9ABEE-D6D2-A6E2-1B85-5E8FF35EC9D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44188" y="3419086"/>
                  <a:ext cx="63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EBE1F2-10B4-B622-AB72-5751D01843EF}"/>
                    </a:ext>
                  </a:extLst>
                </p14:cNvPr>
                <p14:cNvContentPartPr/>
                <p14:nvPr/>
              </p14:nvContentPartPr>
              <p14:xfrm>
                <a:off x="10268028" y="3366166"/>
                <a:ext cx="63360" cy="149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EBE1F2-10B4-B622-AB72-5751D01843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9388" y="3357166"/>
                  <a:ext cx="81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A87802-01D9-7B5B-EA09-0200C0FBB8B2}"/>
                    </a:ext>
                  </a:extLst>
                </p14:cNvPr>
                <p14:cNvContentPartPr/>
                <p14:nvPr/>
              </p14:nvContentPartPr>
              <p14:xfrm>
                <a:off x="10248228" y="3464446"/>
                <a:ext cx="72000" cy="6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A87802-01D9-7B5B-EA09-0200C0FBB8B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39588" y="3455806"/>
                  <a:ext cx="89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FA8298-F712-8174-C83D-0066554F538F}"/>
                    </a:ext>
                  </a:extLst>
                </p14:cNvPr>
                <p14:cNvContentPartPr/>
                <p14:nvPr/>
              </p14:nvContentPartPr>
              <p14:xfrm>
                <a:off x="10363428" y="3356086"/>
                <a:ext cx="75960" cy="159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FA8298-F712-8174-C83D-0066554F53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54788" y="3347086"/>
                  <a:ext cx="93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02F846-E05A-34DA-E834-73A4044956E3}"/>
                    </a:ext>
                  </a:extLst>
                </p14:cNvPr>
                <p14:cNvContentPartPr/>
                <p14:nvPr/>
              </p14:nvContentPartPr>
              <p14:xfrm>
                <a:off x="10365228" y="3450046"/>
                <a:ext cx="61560" cy="5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02F846-E05A-34DA-E834-73A4044956E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56588" y="3441046"/>
                  <a:ext cx="79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C3E5D5-7940-343E-9FC3-C22353E4D2BF}"/>
                    </a:ext>
                  </a:extLst>
                </p14:cNvPr>
                <p14:cNvContentPartPr/>
                <p14:nvPr/>
              </p14:nvContentPartPr>
              <p14:xfrm>
                <a:off x="10636668" y="3470566"/>
                <a:ext cx="55080" cy="61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C3E5D5-7940-343E-9FC3-C22353E4D2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27668" y="3461926"/>
                  <a:ext cx="72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4A4BCD-B1D9-C37B-76F6-04F125C3C41A}"/>
                    </a:ext>
                  </a:extLst>
                </p14:cNvPr>
                <p14:cNvContentPartPr/>
                <p14:nvPr/>
              </p14:nvContentPartPr>
              <p14:xfrm>
                <a:off x="10772028" y="3342766"/>
                <a:ext cx="71280" cy="180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4A4BCD-B1D9-C37B-76F6-04F125C3C4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63388" y="3333766"/>
                  <a:ext cx="88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06E1081-28B2-EABE-D703-D1A74D4F4972}"/>
                    </a:ext>
                  </a:extLst>
                </p14:cNvPr>
                <p14:cNvContentPartPr/>
                <p14:nvPr/>
              </p14:nvContentPartPr>
              <p14:xfrm>
                <a:off x="10750788" y="3430246"/>
                <a:ext cx="75960" cy="1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06E1081-28B2-EABE-D703-D1A74D4F49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42148" y="3421246"/>
                  <a:ext cx="93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F1267B-566A-6305-B59A-D20EEF5EFAB6}"/>
                    </a:ext>
                  </a:extLst>
                </p14:cNvPr>
                <p14:cNvContentPartPr/>
                <p14:nvPr/>
              </p14:nvContentPartPr>
              <p14:xfrm>
                <a:off x="11010348" y="3394966"/>
                <a:ext cx="13320" cy="15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F1267B-566A-6305-B59A-D20EEF5EFA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01348" y="3386326"/>
                  <a:ext cx="30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B3E658-BB78-9FC4-4016-CAE165E406DF}"/>
                    </a:ext>
                  </a:extLst>
                </p14:cNvPr>
                <p14:cNvContentPartPr/>
                <p14:nvPr/>
              </p14:nvContentPartPr>
              <p14:xfrm>
                <a:off x="10977948" y="3469846"/>
                <a:ext cx="99360" cy="21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B3E658-BB78-9FC4-4016-CAE165E406D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69308" y="3461206"/>
                  <a:ext cx="117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812951C-D1C4-24B0-692F-CCBED0C61CC4}"/>
                    </a:ext>
                  </a:extLst>
                </p14:cNvPr>
                <p14:cNvContentPartPr/>
                <p14:nvPr/>
              </p14:nvContentPartPr>
              <p14:xfrm>
                <a:off x="11109348" y="3391726"/>
                <a:ext cx="203040" cy="131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812951C-D1C4-24B0-692F-CCBED0C61CC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00708" y="3383086"/>
                  <a:ext cx="2206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4DEC911-9758-02C7-A91F-60BFD81C3D6A}"/>
              </a:ext>
            </a:extLst>
          </p:cNvPr>
          <p:cNvGrpSpPr/>
          <p:nvPr/>
        </p:nvGrpSpPr>
        <p:grpSpPr>
          <a:xfrm>
            <a:off x="10308468" y="3617806"/>
            <a:ext cx="699480" cy="225000"/>
            <a:chOff x="10308468" y="3617806"/>
            <a:chExt cx="69948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2519419-088F-189B-EE88-5CB69F719B57}"/>
                    </a:ext>
                  </a:extLst>
                </p14:cNvPr>
                <p14:cNvContentPartPr/>
                <p14:nvPr/>
              </p14:nvContentPartPr>
              <p14:xfrm>
                <a:off x="10308468" y="3651646"/>
                <a:ext cx="51480" cy="91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2519419-088F-189B-EE88-5CB69F719B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99828" y="3642646"/>
                  <a:ext cx="69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8FE762-A05C-C51A-55E7-67C73A392964}"/>
                    </a:ext>
                  </a:extLst>
                </p14:cNvPr>
                <p14:cNvContentPartPr/>
                <p14:nvPr/>
              </p14:nvContentPartPr>
              <p14:xfrm>
                <a:off x="10404228" y="3670006"/>
                <a:ext cx="39600" cy="68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8FE762-A05C-C51A-55E7-67C73A3929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95588" y="3661366"/>
                  <a:ext cx="57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B52217-D478-DC43-5163-7D7C9ADB78F0}"/>
                    </a:ext>
                  </a:extLst>
                </p14:cNvPr>
                <p14:cNvContentPartPr/>
                <p14:nvPr/>
              </p14:nvContentPartPr>
              <p14:xfrm>
                <a:off x="10497828" y="3627886"/>
                <a:ext cx="16920" cy="131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B52217-D478-DC43-5163-7D7C9ADB78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88828" y="3618886"/>
                  <a:ext cx="34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055277-EEC9-BFEE-E6A9-3DFDF67A68B7}"/>
                    </a:ext>
                  </a:extLst>
                </p14:cNvPr>
                <p14:cNvContentPartPr/>
                <p14:nvPr/>
              </p14:nvContentPartPr>
              <p14:xfrm>
                <a:off x="10470828" y="3675766"/>
                <a:ext cx="64440" cy="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055277-EEC9-BFEE-E6A9-3DFDF67A68B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62188" y="3667126"/>
                  <a:ext cx="82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5E7B62A-F97A-2C83-46BA-DE490089F907}"/>
                    </a:ext>
                  </a:extLst>
                </p14:cNvPr>
                <p14:cNvContentPartPr/>
                <p14:nvPr/>
              </p14:nvContentPartPr>
              <p14:xfrm>
                <a:off x="10562268" y="3697726"/>
                <a:ext cx="70560" cy="49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5E7B62A-F97A-2C83-46BA-DE490089F90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53628" y="3688726"/>
                  <a:ext cx="88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0FA295-6C83-F262-CEE8-C7756439FC68}"/>
                    </a:ext>
                  </a:extLst>
                </p14:cNvPr>
                <p14:cNvContentPartPr/>
                <p14:nvPr/>
              </p14:nvContentPartPr>
              <p14:xfrm>
                <a:off x="10687908" y="3624286"/>
                <a:ext cx="10440" cy="131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0FA295-6C83-F262-CEE8-C7756439FC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78908" y="3615286"/>
                  <a:ext cx="28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C6C96C-0389-B6FE-6F74-DE0DDD2CF3DA}"/>
                    </a:ext>
                  </a:extLst>
                </p14:cNvPr>
                <p14:cNvContentPartPr/>
                <p14:nvPr/>
              </p14:nvContentPartPr>
              <p14:xfrm>
                <a:off x="10663428" y="3667486"/>
                <a:ext cx="69120" cy="12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C6C96C-0389-B6FE-6F74-DE0DDD2CF3D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54428" y="3658486"/>
                  <a:ext cx="86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C82B98-334B-483C-0E9B-30CD89C5A26A}"/>
                    </a:ext>
                  </a:extLst>
                </p14:cNvPr>
                <p14:cNvContentPartPr/>
                <p14:nvPr/>
              </p14:nvContentPartPr>
              <p14:xfrm>
                <a:off x="10768548" y="3686926"/>
                <a:ext cx="37440" cy="67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C82B98-334B-483C-0E9B-30CD89C5A2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59548" y="3677926"/>
                  <a:ext cx="55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18DDCA-9CB1-7AC0-19D4-FEA36DE26896}"/>
                    </a:ext>
                  </a:extLst>
                </p14:cNvPr>
                <p14:cNvContentPartPr/>
                <p14:nvPr/>
              </p14:nvContentPartPr>
              <p14:xfrm>
                <a:off x="10803108" y="3617806"/>
                <a:ext cx="10440" cy="21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18DDCA-9CB1-7AC0-19D4-FEA36DE2689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94108" y="3608806"/>
                  <a:ext cx="2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8FBA1FD-71AC-7C28-DE03-6413E45C3A05}"/>
                    </a:ext>
                  </a:extLst>
                </p14:cNvPr>
                <p14:cNvContentPartPr/>
                <p14:nvPr/>
              </p14:nvContentPartPr>
              <p14:xfrm>
                <a:off x="10843788" y="3698806"/>
                <a:ext cx="87120" cy="5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8FBA1FD-71AC-7C28-DE03-6413E45C3A0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34788" y="3690166"/>
                  <a:ext cx="104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1DCA0E-F5BC-B89F-AB62-D7300D99DA76}"/>
                    </a:ext>
                  </a:extLst>
                </p14:cNvPr>
                <p14:cNvContentPartPr/>
                <p14:nvPr/>
              </p14:nvContentPartPr>
              <p14:xfrm>
                <a:off x="10933788" y="3690886"/>
                <a:ext cx="74160" cy="151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1DCA0E-F5BC-B89F-AB62-D7300D99DA7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24788" y="3681886"/>
                  <a:ext cx="91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4AFED4E-C189-7591-E934-A547DD5A4328}"/>
              </a:ext>
            </a:extLst>
          </p:cNvPr>
          <p:cNvGrpSpPr/>
          <p:nvPr/>
        </p:nvGrpSpPr>
        <p:grpSpPr>
          <a:xfrm>
            <a:off x="11161308" y="3612046"/>
            <a:ext cx="657360" cy="191160"/>
            <a:chOff x="11161308" y="3612046"/>
            <a:chExt cx="65736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1B6E18-FDE3-3977-D7AC-389925E7E787}"/>
                    </a:ext>
                  </a:extLst>
                </p14:cNvPr>
                <p14:cNvContentPartPr/>
                <p14:nvPr/>
              </p14:nvContentPartPr>
              <p14:xfrm>
                <a:off x="11161308" y="3667126"/>
                <a:ext cx="46800" cy="68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1B6E18-FDE3-3977-D7AC-389925E7E78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152308" y="3658126"/>
                  <a:ext cx="64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5659DE8-CD4E-4FF9-FE71-67834BCDDAB0}"/>
                    </a:ext>
                  </a:extLst>
                </p14:cNvPr>
                <p14:cNvContentPartPr/>
                <p14:nvPr/>
              </p14:nvContentPartPr>
              <p14:xfrm>
                <a:off x="11256348" y="3650926"/>
                <a:ext cx="64440" cy="152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5659DE8-CD4E-4FF9-FE71-67834BCDDA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47348" y="3641926"/>
                  <a:ext cx="82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AE7607-5F7D-7158-E9B8-1CCDBDCF2A36}"/>
                    </a:ext>
                  </a:extLst>
                </p14:cNvPr>
                <p14:cNvContentPartPr/>
                <p14:nvPr/>
              </p14:nvContentPartPr>
              <p14:xfrm>
                <a:off x="11348148" y="3635086"/>
                <a:ext cx="72000" cy="105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AE7607-5F7D-7158-E9B8-1CCDBDCF2A3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39508" y="3626086"/>
                  <a:ext cx="89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40A4395-F549-BD95-8CA5-D75EC85976FC}"/>
                    </a:ext>
                  </a:extLst>
                </p14:cNvPr>
                <p14:cNvContentPartPr/>
                <p14:nvPr/>
              </p14:nvContentPartPr>
              <p14:xfrm>
                <a:off x="11454348" y="3664966"/>
                <a:ext cx="56520" cy="7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40A4395-F549-BD95-8CA5-D75EC85976F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445708" y="3655966"/>
                  <a:ext cx="74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00CEB8-681F-BE36-A178-59944CA55E6F}"/>
                    </a:ext>
                  </a:extLst>
                </p14:cNvPr>
                <p14:cNvContentPartPr/>
                <p14:nvPr/>
              </p14:nvContentPartPr>
              <p14:xfrm>
                <a:off x="11587908" y="3692326"/>
                <a:ext cx="3960" cy="1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00CEB8-681F-BE36-A178-59944CA55E6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78908" y="3683686"/>
                  <a:ext cx="21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1DA65C-9DEF-DEBD-DF5E-6D67324BD8E8}"/>
                    </a:ext>
                  </a:extLst>
                </p14:cNvPr>
                <p14:cNvContentPartPr/>
                <p14:nvPr/>
              </p14:nvContentPartPr>
              <p14:xfrm>
                <a:off x="11531748" y="3685486"/>
                <a:ext cx="55440" cy="77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1DA65C-9DEF-DEBD-DF5E-6D67324BD8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23108" y="3676846"/>
                  <a:ext cx="73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552F85-D184-A4F8-6E5E-1BBB7E8C525C}"/>
                    </a:ext>
                  </a:extLst>
                </p14:cNvPr>
                <p14:cNvContentPartPr/>
                <p14:nvPr/>
              </p14:nvContentPartPr>
              <p14:xfrm>
                <a:off x="11627148" y="3612046"/>
                <a:ext cx="54720" cy="153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552F85-D184-A4F8-6E5E-1BBB7E8C525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18148" y="3603046"/>
                  <a:ext cx="72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DF63C4-01CA-51F1-88FE-F40F07D66CC8}"/>
                    </a:ext>
                  </a:extLst>
                </p14:cNvPr>
                <p14:cNvContentPartPr/>
                <p14:nvPr/>
              </p14:nvContentPartPr>
              <p14:xfrm>
                <a:off x="11614548" y="3693406"/>
                <a:ext cx="41040" cy="5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DF63C4-01CA-51F1-88FE-F40F07D66C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605548" y="3684406"/>
                  <a:ext cx="5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47CD4B-46F8-FFDB-72AC-9B1997EEE33A}"/>
                    </a:ext>
                  </a:extLst>
                </p14:cNvPr>
                <p14:cNvContentPartPr/>
                <p14:nvPr/>
              </p14:nvContentPartPr>
              <p14:xfrm>
                <a:off x="11728308" y="3641926"/>
                <a:ext cx="16560" cy="9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47CD4B-46F8-FFDB-72AC-9B1997EEE3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719308" y="3632926"/>
                  <a:ext cx="34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17E9D0-14F0-CBBD-765D-A9C140D76A1B}"/>
                    </a:ext>
                  </a:extLst>
                </p14:cNvPr>
                <p14:cNvContentPartPr/>
                <p14:nvPr/>
              </p14:nvContentPartPr>
              <p14:xfrm>
                <a:off x="11697708" y="3673966"/>
                <a:ext cx="75600" cy="11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17E9D0-14F0-CBBD-765D-A9C140D76A1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88708" y="3665326"/>
                  <a:ext cx="93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107502A-1929-47DF-C857-73C9CA791E62}"/>
                    </a:ext>
                  </a:extLst>
                </p14:cNvPr>
                <p14:cNvContentPartPr/>
                <p14:nvPr/>
              </p14:nvContentPartPr>
              <p14:xfrm>
                <a:off x="11814708" y="3728326"/>
                <a:ext cx="3960" cy="3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107502A-1929-47DF-C857-73C9CA791E6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806068" y="3719686"/>
                  <a:ext cx="216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7BE3030-94B8-6A9D-02C0-6E7B9997FEAE}"/>
                  </a:ext>
                </a:extLst>
              </p14:cNvPr>
              <p14:cNvContentPartPr/>
              <p14:nvPr/>
            </p14:nvContentPartPr>
            <p14:xfrm>
              <a:off x="7189788" y="5368126"/>
              <a:ext cx="802080" cy="289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7BE3030-94B8-6A9D-02C0-6E7B9997FEA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181148" y="5359126"/>
                <a:ext cx="819720" cy="3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24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FAEA6D-49B5-44A8-D51C-1B0D0607E7FF}"/>
                  </a:ext>
                </a:extLst>
              </p14:cNvPr>
              <p14:cNvContentPartPr/>
              <p14:nvPr/>
            </p14:nvContentPartPr>
            <p14:xfrm>
              <a:off x="2208828" y="828886"/>
              <a:ext cx="1062720" cy="98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FAEA6D-49B5-44A8-D51C-1B0D0607E7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9828" y="819886"/>
                <a:ext cx="1080360" cy="9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05E7523-9C77-55D0-157D-A548E9272B72}"/>
              </a:ext>
            </a:extLst>
          </p:cNvPr>
          <p:cNvGrpSpPr/>
          <p:nvPr/>
        </p:nvGrpSpPr>
        <p:grpSpPr>
          <a:xfrm>
            <a:off x="2276508" y="856966"/>
            <a:ext cx="1060920" cy="481320"/>
            <a:chOff x="2276508" y="856966"/>
            <a:chExt cx="106092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D6A2895-2BCD-53CF-6574-1DC91F4AC8DA}"/>
                    </a:ext>
                  </a:extLst>
                </p14:cNvPr>
                <p14:cNvContentPartPr/>
                <p14:nvPr/>
              </p14:nvContentPartPr>
              <p14:xfrm>
                <a:off x="2276508" y="914566"/>
                <a:ext cx="79560" cy="11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D6A2895-2BCD-53CF-6574-1DC91F4AC8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67868" y="905926"/>
                  <a:ext cx="9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3019075-B6F9-ABD8-1217-6C30B42AB2E7}"/>
                    </a:ext>
                  </a:extLst>
                </p14:cNvPr>
                <p14:cNvContentPartPr/>
                <p14:nvPr/>
              </p14:nvContentPartPr>
              <p14:xfrm>
                <a:off x="3226548" y="1288966"/>
                <a:ext cx="110880" cy="49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3019075-B6F9-ABD8-1217-6C30B42AB2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17548" y="1279966"/>
                  <a:ext cx="128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B1377E-F31F-47CC-757C-8A0C40D9DAEA}"/>
                    </a:ext>
                  </a:extLst>
                </p14:cNvPr>
                <p14:cNvContentPartPr/>
                <p14:nvPr/>
              </p14:nvContentPartPr>
              <p14:xfrm>
                <a:off x="2689068" y="856966"/>
                <a:ext cx="83160" cy="479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B1377E-F31F-47CC-757C-8A0C40D9D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0428" y="848326"/>
                  <a:ext cx="10080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6E44D6-AEFE-7222-A3B8-16E5E86A154D}"/>
                    </a:ext>
                  </a:extLst>
                </p14:cNvPr>
                <p14:cNvContentPartPr/>
                <p14:nvPr/>
              </p14:nvContentPartPr>
              <p14:xfrm>
                <a:off x="2810388" y="1021486"/>
                <a:ext cx="95040" cy="9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6E44D6-AEFE-7222-A3B8-16E5E86A15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01748" y="1012846"/>
                  <a:ext cx="11268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156BBF-74AD-5354-B750-C1EEB61316D7}"/>
                  </a:ext>
                </a:extLst>
              </p14:cNvPr>
              <p14:cNvContentPartPr/>
              <p14:nvPr/>
            </p14:nvContentPartPr>
            <p14:xfrm>
              <a:off x="2504748" y="574006"/>
              <a:ext cx="82080" cy="26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156BBF-74AD-5354-B750-C1EEB61316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96108" y="565006"/>
                <a:ext cx="99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AD75EF-86FE-CA91-AF67-A6CDE01DC336}"/>
                  </a:ext>
                </a:extLst>
              </p14:cNvPr>
              <p14:cNvContentPartPr/>
              <p14:nvPr/>
            </p14:nvContentPartPr>
            <p14:xfrm>
              <a:off x="2644068" y="1243606"/>
              <a:ext cx="58320" cy="12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AD75EF-86FE-CA91-AF67-A6CDE01DC3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35428" y="1234966"/>
                <a:ext cx="7596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3ABE16E-436D-4F00-18AA-E2EC7486328B}"/>
              </a:ext>
            </a:extLst>
          </p:cNvPr>
          <p:cNvGrpSpPr/>
          <p:nvPr/>
        </p:nvGrpSpPr>
        <p:grpSpPr>
          <a:xfrm>
            <a:off x="2810748" y="1483726"/>
            <a:ext cx="361440" cy="294120"/>
            <a:chOff x="2810748" y="1483726"/>
            <a:chExt cx="36144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F1AEF6-A2A7-E8AB-D808-B18D746B5EF8}"/>
                    </a:ext>
                  </a:extLst>
                </p14:cNvPr>
                <p14:cNvContentPartPr/>
                <p14:nvPr/>
              </p14:nvContentPartPr>
              <p14:xfrm>
                <a:off x="2810748" y="1535926"/>
                <a:ext cx="83520" cy="241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F1AEF6-A2A7-E8AB-D808-B18D746B5E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2108" y="1526926"/>
                  <a:ext cx="101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71520A-BB9C-8C9B-1FFA-0C6CE9E930C4}"/>
                    </a:ext>
                  </a:extLst>
                </p14:cNvPr>
                <p14:cNvContentPartPr/>
                <p14:nvPr/>
              </p14:nvContentPartPr>
              <p14:xfrm>
                <a:off x="2939988" y="1526566"/>
                <a:ext cx="30960" cy="139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71520A-BB9C-8C9B-1FFA-0C6CE9E930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1348" y="1517926"/>
                  <a:ext cx="48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3B702A-126F-B7B0-302C-A11601363F0B}"/>
                    </a:ext>
                  </a:extLst>
                </p14:cNvPr>
                <p14:cNvContentPartPr/>
                <p14:nvPr/>
              </p14:nvContentPartPr>
              <p14:xfrm>
                <a:off x="3020268" y="1516486"/>
                <a:ext cx="57600" cy="118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3B702A-126F-B7B0-302C-A11601363F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1268" y="1507846"/>
                  <a:ext cx="75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C82AE9-DF9E-BC5F-84A3-8A717F074A62}"/>
                    </a:ext>
                  </a:extLst>
                </p14:cNvPr>
                <p14:cNvContentPartPr/>
                <p14:nvPr/>
              </p14:nvContentPartPr>
              <p14:xfrm>
                <a:off x="3108108" y="1483726"/>
                <a:ext cx="37440" cy="12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C82AE9-DF9E-BC5F-84A3-8A717F074A6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9468" y="1474726"/>
                  <a:ext cx="55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9E23CB-569F-3E0B-9005-83D99A074147}"/>
                    </a:ext>
                  </a:extLst>
                </p14:cNvPr>
                <p14:cNvContentPartPr/>
                <p14:nvPr/>
              </p14:nvContentPartPr>
              <p14:xfrm>
                <a:off x="3117828" y="1535206"/>
                <a:ext cx="54360" cy="18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9E23CB-569F-3E0B-9005-83D99A0741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09188" y="1526206"/>
                  <a:ext cx="72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705A1D-6D7B-E93D-69DC-8AFC1025D14E}"/>
              </a:ext>
            </a:extLst>
          </p:cNvPr>
          <p:cNvGrpSpPr/>
          <p:nvPr/>
        </p:nvGrpSpPr>
        <p:grpSpPr>
          <a:xfrm>
            <a:off x="2373348" y="167566"/>
            <a:ext cx="1609560" cy="261720"/>
            <a:chOff x="2373348" y="167566"/>
            <a:chExt cx="160956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698007-21D0-BC1D-5F8E-44321070DA71}"/>
                    </a:ext>
                  </a:extLst>
                </p14:cNvPr>
                <p14:cNvContentPartPr/>
                <p14:nvPr/>
              </p14:nvContentPartPr>
              <p14:xfrm>
                <a:off x="2373348" y="167566"/>
                <a:ext cx="137520" cy="208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698007-21D0-BC1D-5F8E-44321070DA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4708" y="158566"/>
                  <a:ext cx="155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949A86-3746-9F23-CB3C-5B6D686563DF}"/>
                    </a:ext>
                  </a:extLst>
                </p14:cNvPr>
                <p14:cNvContentPartPr/>
                <p14:nvPr/>
              </p14:nvContentPartPr>
              <p14:xfrm>
                <a:off x="2558748" y="313726"/>
                <a:ext cx="82080" cy="50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949A86-3746-9F23-CB3C-5B6D686563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0108" y="304726"/>
                  <a:ext cx="99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927746-D39D-5A87-BFE9-E157675646E1}"/>
                    </a:ext>
                  </a:extLst>
                </p14:cNvPr>
                <p14:cNvContentPartPr/>
                <p14:nvPr/>
              </p14:nvContentPartPr>
              <p14:xfrm>
                <a:off x="2689068" y="205366"/>
                <a:ext cx="16560" cy="16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927746-D39D-5A87-BFE9-E157675646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0428" y="196366"/>
                  <a:ext cx="34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E6F474-D808-A472-0769-65C6345ADA86}"/>
                    </a:ext>
                  </a:extLst>
                </p14:cNvPr>
                <p14:cNvContentPartPr/>
                <p14:nvPr/>
              </p14:nvContentPartPr>
              <p14:xfrm>
                <a:off x="2753868" y="331006"/>
                <a:ext cx="63720" cy="3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E6F474-D808-A472-0769-65C6345ADA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5228" y="322366"/>
                  <a:ext cx="81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0220A82-5481-E6FE-A5ED-454AD7C0C2B0}"/>
                    </a:ext>
                  </a:extLst>
                </p14:cNvPr>
                <p14:cNvContentPartPr/>
                <p14:nvPr/>
              </p14:nvContentPartPr>
              <p14:xfrm>
                <a:off x="2855028" y="338206"/>
                <a:ext cx="62640" cy="24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0220A82-5481-E6FE-A5ED-454AD7C0C2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46028" y="329206"/>
                  <a:ext cx="80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CF675A7-731F-067A-02E0-F4C023FF82B6}"/>
                    </a:ext>
                  </a:extLst>
                </p14:cNvPr>
                <p14:cNvContentPartPr/>
                <p14:nvPr/>
              </p14:nvContentPartPr>
              <p14:xfrm>
                <a:off x="2962308" y="316606"/>
                <a:ext cx="72360" cy="5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CF675A7-731F-067A-02E0-F4C023FF82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53668" y="307966"/>
                  <a:ext cx="90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873BA9-14C0-31DB-5A5B-3B0BED33A53A}"/>
                    </a:ext>
                  </a:extLst>
                </p14:cNvPr>
                <p14:cNvContentPartPr/>
                <p14:nvPr/>
              </p14:nvContentPartPr>
              <p14:xfrm>
                <a:off x="3055908" y="320206"/>
                <a:ext cx="80280" cy="60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873BA9-14C0-31DB-5A5B-3B0BED33A5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47268" y="311206"/>
                  <a:ext cx="97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FDF1AE-3D51-CB7E-6ECB-7722FEA6CB9B}"/>
                    </a:ext>
                  </a:extLst>
                </p14:cNvPr>
                <p14:cNvContentPartPr/>
                <p14:nvPr/>
              </p14:nvContentPartPr>
              <p14:xfrm>
                <a:off x="3307548" y="203206"/>
                <a:ext cx="135360" cy="2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FDF1AE-3D51-CB7E-6ECB-7722FEA6CB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98548" y="194566"/>
                  <a:ext cx="153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F4FFF82-22F0-4A96-FBA0-840BA6B8CAAB}"/>
                    </a:ext>
                  </a:extLst>
                </p14:cNvPr>
                <p14:cNvContentPartPr/>
                <p14:nvPr/>
              </p14:nvContentPartPr>
              <p14:xfrm>
                <a:off x="3355788" y="318766"/>
                <a:ext cx="92160" cy="1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F4FFF82-22F0-4A96-FBA0-840BA6B8CA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47148" y="310126"/>
                  <a:ext cx="10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AD2093B-CECA-1A3E-E6A0-CEE776692C0C}"/>
                    </a:ext>
                  </a:extLst>
                </p14:cNvPr>
                <p14:cNvContentPartPr/>
                <p14:nvPr/>
              </p14:nvContentPartPr>
              <p14:xfrm>
                <a:off x="3546948" y="199246"/>
                <a:ext cx="18360" cy="21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AD2093B-CECA-1A3E-E6A0-CEE776692C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37948" y="190246"/>
                  <a:ext cx="36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B13578-5421-F317-D558-107ADC17E3D7}"/>
                    </a:ext>
                  </a:extLst>
                </p14:cNvPr>
                <p14:cNvContentPartPr/>
                <p14:nvPr/>
              </p14:nvContentPartPr>
              <p14:xfrm>
                <a:off x="3591588" y="358006"/>
                <a:ext cx="69120" cy="58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B13578-5421-F317-D558-107ADC17E3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82948" y="349006"/>
                  <a:ext cx="8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503D66-05BA-600F-8742-F6E97B2ED04E}"/>
                    </a:ext>
                  </a:extLst>
                </p14:cNvPr>
                <p14:cNvContentPartPr/>
                <p14:nvPr/>
              </p14:nvContentPartPr>
              <p14:xfrm>
                <a:off x="3740988" y="230206"/>
                <a:ext cx="62280" cy="19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503D66-05BA-600F-8742-F6E97B2ED0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31988" y="221566"/>
                  <a:ext cx="79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2835F5-AB1F-CB03-CD5B-78CBAFB24062}"/>
                    </a:ext>
                  </a:extLst>
                </p14:cNvPr>
                <p14:cNvContentPartPr/>
                <p14:nvPr/>
              </p14:nvContentPartPr>
              <p14:xfrm>
                <a:off x="3714348" y="341446"/>
                <a:ext cx="90000" cy="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2835F5-AB1F-CB03-CD5B-78CBAFB2406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05708" y="332806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11AB195-9A94-BEEE-AB0A-964D9DDA84D3}"/>
                    </a:ext>
                  </a:extLst>
                </p14:cNvPr>
                <p14:cNvContentPartPr/>
                <p14:nvPr/>
              </p14:nvContentPartPr>
              <p14:xfrm>
                <a:off x="3893268" y="228046"/>
                <a:ext cx="19440" cy="181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11AB195-9A94-BEEE-AB0A-964D9DDA84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84268" y="219406"/>
                  <a:ext cx="37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2F7DFD-C486-676E-F153-5FA13F652020}"/>
                    </a:ext>
                  </a:extLst>
                </p14:cNvPr>
                <p14:cNvContentPartPr/>
                <p14:nvPr/>
              </p14:nvContentPartPr>
              <p14:xfrm>
                <a:off x="3849348" y="308326"/>
                <a:ext cx="133560" cy="2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2F7DFD-C486-676E-F153-5FA13F65202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0708" y="299686"/>
                  <a:ext cx="1512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A78772E-8823-8189-22CD-76F44A70B63C}"/>
                  </a:ext>
                </a:extLst>
              </p14:cNvPr>
              <p14:cNvContentPartPr/>
              <p14:nvPr/>
            </p14:nvContentPartPr>
            <p14:xfrm>
              <a:off x="6218868" y="1949926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A78772E-8823-8189-22CD-76F44A70B63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209868" y="194128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B05F44A-11C1-8B94-3D8F-66086B9C63CA}"/>
              </a:ext>
            </a:extLst>
          </p:cNvPr>
          <p:cNvGrpSpPr/>
          <p:nvPr/>
        </p:nvGrpSpPr>
        <p:grpSpPr>
          <a:xfrm>
            <a:off x="6151908" y="1555726"/>
            <a:ext cx="477360" cy="402120"/>
            <a:chOff x="6151908" y="1555726"/>
            <a:chExt cx="4773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EC4378-D5A9-CE96-446E-41A94FFA182D}"/>
                    </a:ext>
                  </a:extLst>
                </p14:cNvPr>
                <p14:cNvContentPartPr/>
                <p14:nvPr/>
              </p14:nvContentPartPr>
              <p14:xfrm>
                <a:off x="6151908" y="1555726"/>
                <a:ext cx="119160" cy="40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EC4378-D5A9-CE96-446E-41A94FFA18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42908" y="1547086"/>
                  <a:ext cx="1368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FD20EA-9B85-2642-E611-596BADC9E97D}"/>
                    </a:ext>
                  </a:extLst>
                </p14:cNvPr>
                <p14:cNvContentPartPr/>
                <p14:nvPr/>
              </p14:nvContentPartPr>
              <p14:xfrm>
                <a:off x="6322908" y="1628086"/>
                <a:ext cx="66240" cy="14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FD20EA-9B85-2642-E611-596BADC9E97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3908" y="1619446"/>
                  <a:ext cx="83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887615D-5B37-0B55-A430-BC61A43AEC08}"/>
                    </a:ext>
                  </a:extLst>
                </p14:cNvPr>
                <p14:cNvContentPartPr/>
                <p14:nvPr/>
              </p14:nvContentPartPr>
              <p14:xfrm>
                <a:off x="6424788" y="1647526"/>
                <a:ext cx="90000" cy="127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887615D-5B37-0B55-A430-BC61A43AEC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16148" y="1638526"/>
                  <a:ext cx="107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5CE8026-1418-0A27-3270-1E781304252A}"/>
                    </a:ext>
                  </a:extLst>
                </p14:cNvPr>
                <p14:cNvContentPartPr/>
                <p14:nvPr/>
              </p14:nvContentPartPr>
              <p14:xfrm>
                <a:off x="6548268" y="1609366"/>
                <a:ext cx="81000" cy="153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5CE8026-1418-0A27-3270-1E78130425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39628" y="1600726"/>
                  <a:ext cx="98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D0BF4A-A909-3754-5380-C2A5FDCA3490}"/>
                    </a:ext>
                  </a:extLst>
                </p14:cNvPr>
                <p14:cNvContentPartPr/>
                <p14:nvPr/>
              </p14:nvContentPartPr>
              <p14:xfrm>
                <a:off x="6566268" y="1679926"/>
                <a:ext cx="52200" cy="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D0BF4A-A909-3754-5380-C2A5FDCA34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57628" y="1671286"/>
                  <a:ext cx="698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A4B090-51AC-F9EE-D15E-1AA170FDB724}"/>
              </a:ext>
            </a:extLst>
          </p:cNvPr>
          <p:cNvGrpSpPr/>
          <p:nvPr/>
        </p:nvGrpSpPr>
        <p:grpSpPr>
          <a:xfrm>
            <a:off x="5756988" y="1833286"/>
            <a:ext cx="483480" cy="309600"/>
            <a:chOff x="5756988" y="1833286"/>
            <a:chExt cx="48348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F4F7589-6182-999F-AAA7-1504CAB9A96D}"/>
                    </a:ext>
                  </a:extLst>
                </p14:cNvPr>
                <p14:cNvContentPartPr/>
                <p14:nvPr/>
              </p14:nvContentPartPr>
              <p14:xfrm>
                <a:off x="6009348" y="1955326"/>
                <a:ext cx="231120" cy="14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F4F7589-6182-999F-AAA7-1504CAB9A9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00708" y="1946686"/>
                  <a:ext cx="248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407BFE4-1246-C38C-B1F6-43CACB564E64}"/>
                    </a:ext>
                  </a:extLst>
                </p14:cNvPr>
                <p14:cNvContentPartPr/>
                <p14:nvPr/>
              </p14:nvContentPartPr>
              <p14:xfrm>
                <a:off x="5990988" y="2032726"/>
                <a:ext cx="58680" cy="11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407BFE4-1246-C38C-B1F6-43CACB564E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81988" y="2024086"/>
                  <a:ext cx="76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8435DF-A692-1F99-4158-DD520E03CFB7}"/>
                    </a:ext>
                  </a:extLst>
                </p14:cNvPr>
                <p14:cNvContentPartPr/>
                <p14:nvPr/>
              </p14:nvContentPartPr>
              <p14:xfrm>
                <a:off x="5756988" y="1833286"/>
                <a:ext cx="88920" cy="189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8435DF-A692-1F99-4158-DD520E03CF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48348" y="1824646"/>
                  <a:ext cx="106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770AB8-7B9B-7677-E2A3-3E32EABC492A}"/>
                    </a:ext>
                  </a:extLst>
                </p14:cNvPr>
                <p14:cNvContentPartPr/>
                <p14:nvPr/>
              </p14:nvContentPartPr>
              <p14:xfrm>
                <a:off x="5787948" y="1928326"/>
                <a:ext cx="4356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770AB8-7B9B-7677-E2A3-3E32EABC49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78948" y="1919686"/>
                  <a:ext cx="6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265A97-CB1F-5E11-3E79-4D377883DE36}"/>
                    </a:ext>
                  </a:extLst>
                </p14:cNvPr>
                <p14:cNvContentPartPr/>
                <p14:nvPr/>
              </p14:nvContentPartPr>
              <p14:xfrm>
                <a:off x="5850588" y="1967566"/>
                <a:ext cx="33480" cy="8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C265A97-CB1F-5E11-3E79-4D377883DE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41948" y="1958566"/>
                  <a:ext cx="51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88101E-AD63-A8AC-5441-4B60EDC0FCE0}"/>
                    </a:ext>
                  </a:extLst>
                </p14:cNvPr>
                <p14:cNvContentPartPr/>
                <p14:nvPr/>
              </p14:nvContentPartPr>
              <p14:xfrm>
                <a:off x="5833308" y="2009326"/>
                <a:ext cx="71280" cy="14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88101E-AD63-A8AC-5441-4B60EDC0FCE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24308" y="2000326"/>
                  <a:ext cx="889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56A6925-F4A4-4126-B1FD-AE2C8824347B}"/>
              </a:ext>
            </a:extLst>
          </p:cNvPr>
          <p:cNvGrpSpPr/>
          <p:nvPr/>
        </p:nvGrpSpPr>
        <p:grpSpPr>
          <a:xfrm>
            <a:off x="1703748" y="1807366"/>
            <a:ext cx="2012760" cy="1303920"/>
            <a:chOff x="1703748" y="1807366"/>
            <a:chExt cx="2012760" cy="13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845FE2-07FF-72A7-9EF4-5E784B93A75D}"/>
                    </a:ext>
                  </a:extLst>
                </p14:cNvPr>
                <p14:cNvContentPartPr/>
                <p14:nvPr/>
              </p14:nvContentPartPr>
              <p14:xfrm>
                <a:off x="2903628" y="1818886"/>
                <a:ext cx="48240" cy="19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845FE2-07FF-72A7-9EF4-5E784B93A7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94628" y="1809886"/>
                  <a:ext cx="65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C29258-1F72-B2DF-DC1B-840AFA1EAFF0}"/>
                    </a:ext>
                  </a:extLst>
                </p14:cNvPr>
                <p14:cNvContentPartPr/>
                <p14:nvPr/>
              </p14:nvContentPartPr>
              <p14:xfrm>
                <a:off x="2909028" y="1958566"/>
                <a:ext cx="83160" cy="65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C29258-1F72-B2DF-DC1B-840AFA1EAF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00028" y="1949566"/>
                  <a:ext cx="100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E17B5D-964A-04DC-353C-B6A759CC9A14}"/>
                    </a:ext>
                  </a:extLst>
                </p14:cNvPr>
                <p14:cNvContentPartPr/>
                <p14:nvPr/>
              </p14:nvContentPartPr>
              <p14:xfrm>
                <a:off x="3040788" y="1858126"/>
                <a:ext cx="82800" cy="61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E17B5D-964A-04DC-353C-B6A759CC9A1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32148" y="1849486"/>
                  <a:ext cx="100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F85418-9827-4A13-B5B4-2EA88B9FB8BB}"/>
                    </a:ext>
                  </a:extLst>
                </p14:cNvPr>
                <p14:cNvContentPartPr/>
                <p14:nvPr/>
              </p14:nvContentPartPr>
              <p14:xfrm>
                <a:off x="3170028" y="1807366"/>
                <a:ext cx="56520" cy="102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F85418-9827-4A13-B5B4-2EA88B9FB8B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1028" y="1798366"/>
                  <a:ext cx="74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46D34BD-A5F1-CD29-135B-9C248BAA693D}"/>
                    </a:ext>
                  </a:extLst>
                </p14:cNvPr>
                <p14:cNvContentPartPr/>
                <p14:nvPr/>
              </p14:nvContentPartPr>
              <p14:xfrm>
                <a:off x="3181188" y="1852366"/>
                <a:ext cx="58320" cy="17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46D34BD-A5F1-CD29-135B-9C248BAA69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72188" y="1843726"/>
                  <a:ext cx="75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B7CEF7-E61B-B391-70B4-A96B18B57CE9}"/>
                    </a:ext>
                  </a:extLst>
                </p14:cNvPr>
                <p14:cNvContentPartPr/>
                <p14:nvPr/>
              </p14:nvContentPartPr>
              <p14:xfrm>
                <a:off x="3195588" y="1900966"/>
                <a:ext cx="50400" cy="1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B7CEF7-E61B-B391-70B4-A96B18B57C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86588" y="1891966"/>
                  <a:ext cx="68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F8F3D5-24F5-11EC-E6E7-160C25C0D376}"/>
                    </a:ext>
                  </a:extLst>
                </p14:cNvPr>
                <p14:cNvContentPartPr/>
                <p14:nvPr/>
              </p14:nvContentPartPr>
              <p14:xfrm>
                <a:off x="1703748" y="1944886"/>
                <a:ext cx="475560" cy="327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8F8F3D5-24F5-11EC-E6E7-160C25C0D37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694748" y="1935886"/>
                  <a:ext cx="4932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6342CC0-3BE1-29C2-EE51-5CCCC3809035}"/>
                    </a:ext>
                  </a:extLst>
                </p14:cNvPr>
                <p14:cNvContentPartPr/>
                <p14:nvPr/>
              </p14:nvContentPartPr>
              <p14:xfrm>
                <a:off x="2125308" y="1906366"/>
                <a:ext cx="90360" cy="155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6342CC0-3BE1-29C2-EE51-5CCCC38090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16308" y="1897366"/>
                  <a:ext cx="108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9C1CC42-5BE8-529F-2C64-BF111C7CBE6A}"/>
                    </a:ext>
                  </a:extLst>
                </p14:cNvPr>
                <p14:cNvContentPartPr/>
                <p14:nvPr/>
              </p14:nvContentPartPr>
              <p14:xfrm>
                <a:off x="1945308" y="2266006"/>
                <a:ext cx="99000" cy="21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9C1CC42-5BE8-529F-2C64-BF111C7CBE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36668" y="2257006"/>
                  <a:ext cx="116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8ED974-CC1B-47F0-492C-4A227A0BE8B0}"/>
                    </a:ext>
                  </a:extLst>
                </p14:cNvPr>
                <p14:cNvContentPartPr/>
                <p14:nvPr/>
              </p14:nvContentPartPr>
              <p14:xfrm>
                <a:off x="2112708" y="2413966"/>
                <a:ext cx="7560" cy="1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8ED974-CC1B-47F0-492C-4A227A0BE8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03708" y="2404966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A81EAE-51B2-4F05-4633-C708D8ADF457}"/>
                    </a:ext>
                  </a:extLst>
                </p14:cNvPr>
                <p14:cNvContentPartPr/>
                <p14:nvPr/>
              </p14:nvContentPartPr>
              <p14:xfrm>
                <a:off x="2101908" y="2285806"/>
                <a:ext cx="2160" cy="11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A81EAE-51B2-4F05-4633-C708D8ADF4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92908" y="2277166"/>
                  <a:ext cx="19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032F7F-9266-F0DE-3FF3-59E3B635C9BF}"/>
                    </a:ext>
                  </a:extLst>
                </p14:cNvPr>
                <p14:cNvContentPartPr/>
                <p14:nvPr/>
              </p14:nvContentPartPr>
              <p14:xfrm>
                <a:off x="2172108" y="2304886"/>
                <a:ext cx="27360" cy="164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032F7F-9266-F0DE-3FF3-59E3B635C9B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63108" y="2296246"/>
                  <a:ext cx="45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7FBE601-D6EE-C096-5CB5-14598C8E0CEB}"/>
                    </a:ext>
                  </a:extLst>
                </p14:cNvPr>
                <p14:cNvContentPartPr/>
                <p14:nvPr/>
              </p14:nvContentPartPr>
              <p14:xfrm>
                <a:off x="2200908" y="2344846"/>
                <a:ext cx="54360" cy="96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7FBE601-D6EE-C096-5CB5-14598C8E0C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92268" y="2336206"/>
                  <a:ext cx="72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EEDEE4-C695-F42D-05C7-A35DC1D48E46}"/>
                    </a:ext>
                  </a:extLst>
                </p14:cNvPr>
                <p14:cNvContentPartPr/>
                <p14:nvPr/>
              </p14:nvContentPartPr>
              <p14:xfrm>
                <a:off x="2269308" y="2373286"/>
                <a:ext cx="59040" cy="62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EEDEE4-C695-F42D-05C7-A35DC1D48E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60668" y="2364286"/>
                  <a:ext cx="7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CC0DB6-04A3-AB5A-1D50-BB4C1687CD5F}"/>
                    </a:ext>
                  </a:extLst>
                </p14:cNvPr>
                <p14:cNvContentPartPr/>
                <p14:nvPr/>
              </p14:nvContentPartPr>
              <p14:xfrm>
                <a:off x="2452188" y="2363926"/>
                <a:ext cx="64080" cy="8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CC0DB6-04A3-AB5A-1D50-BB4C1687CD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43548" y="2354926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709BE25-B4C0-DD51-64EA-A06F3CD3AC0E}"/>
                    </a:ext>
                  </a:extLst>
                </p14:cNvPr>
                <p14:cNvContentPartPr/>
                <p14:nvPr/>
              </p14:nvContentPartPr>
              <p14:xfrm>
                <a:off x="2637588" y="2340886"/>
                <a:ext cx="86040" cy="11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709BE25-B4C0-DD51-64EA-A06F3CD3AC0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28948" y="2332246"/>
                  <a:ext cx="103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F62678-FB6F-C5AE-B810-C04D69D76230}"/>
                    </a:ext>
                  </a:extLst>
                </p14:cNvPr>
                <p14:cNvContentPartPr/>
                <p14:nvPr/>
              </p14:nvContentPartPr>
              <p14:xfrm>
                <a:off x="2766468" y="2376886"/>
                <a:ext cx="64800" cy="7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F62678-FB6F-C5AE-B810-C04D69D7623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57828" y="2368246"/>
                  <a:ext cx="8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60E078-D8B1-8359-80A1-B95F96EB9756}"/>
                    </a:ext>
                  </a:extLst>
                </p14:cNvPr>
                <p14:cNvContentPartPr/>
                <p14:nvPr/>
              </p14:nvContentPartPr>
              <p14:xfrm>
                <a:off x="2876628" y="2376166"/>
                <a:ext cx="91800" cy="60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60E078-D8B1-8359-80A1-B95F96EB97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67628" y="2367526"/>
                  <a:ext cx="109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B281C0-E65D-D43F-2644-30C7070B66C7}"/>
                    </a:ext>
                  </a:extLst>
                </p14:cNvPr>
                <p14:cNvContentPartPr/>
                <p14:nvPr/>
              </p14:nvContentPartPr>
              <p14:xfrm>
                <a:off x="3037188" y="2257006"/>
                <a:ext cx="28800" cy="17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B281C0-E65D-D43F-2644-30C7070B66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28548" y="2248006"/>
                  <a:ext cx="46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DB91C8F-2BB2-3CCB-BDF5-5C9DDAB6BEBB}"/>
                    </a:ext>
                  </a:extLst>
                </p14:cNvPr>
                <p14:cNvContentPartPr/>
                <p14:nvPr/>
              </p14:nvContentPartPr>
              <p14:xfrm>
                <a:off x="3006228" y="2336206"/>
                <a:ext cx="93600" cy="5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DB91C8F-2BB2-3CCB-BDF5-5C9DDAB6BEB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97588" y="2327206"/>
                  <a:ext cx="11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FA41E17-3D5F-BC7B-FA60-337C55419946}"/>
                    </a:ext>
                  </a:extLst>
                </p14:cNvPr>
                <p14:cNvContentPartPr/>
                <p14:nvPr/>
              </p14:nvContentPartPr>
              <p14:xfrm>
                <a:off x="3132228" y="2356006"/>
                <a:ext cx="36360" cy="60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FA41E17-3D5F-BC7B-FA60-337C554199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23588" y="2347006"/>
                  <a:ext cx="54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AF6F65-6D10-382D-578E-4205EE7E00BF}"/>
                    </a:ext>
                  </a:extLst>
                </p14:cNvPr>
                <p14:cNvContentPartPr/>
                <p14:nvPr/>
              </p14:nvContentPartPr>
              <p14:xfrm>
                <a:off x="3218988" y="2396326"/>
                <a:ext cx="23760" cy="2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AF6F65-6D10-382D-578E-4205EE7E00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09988" y="2387326"/>
                  <a:ext cx="41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89C0CD-63B4-A51E-D04C-511E1D96FD07}"/>
                    </a:ext>
                  </a:extLst>
                </p14:cNvPr>
                <p14:cNvContentPartPr/>
                <p14:nvPr/>
              </p14:nvContentPartPr>
              <p14:xfrm>
                <a:off x="3215388" y="2289046"/>
                <a:ext cx="36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89C0CD-63B4-A51E-D04C-511E1D96FD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06388" y="2280046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E426E1D-7EB7-86F4-FA24-5D0605AF8363}"/>
                    </a:ext>
                  </a:extLst>
                </p14:cNvPr>
                <p14:cNvContentPartPr/>
                <p14:nvPr/>
              </p14:nvContentPartPr>
              <p14:xfrm>
                <a:off x="3289188" y="2370406"/>
                <a:ext cx="81000" cy="37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E426E1D-7EB7-86F4-FA24-5D0605AF836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80188" y="2361406"/>
                  <a:ext cx="98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F575A7-4CF3-0691-9186-4ABB9DD34B17}"/>
                    </a:ext>
                  </a:extLst>
                </p14:cNvPr>
                <p14:cNvContentPartPr/>
                <p14:nvPr/>
              </p14:nvContentPartPr>
              <p14:xfrm>
                <a:off x="3409428" y="2348806"/>
                <a:ext cx="74520" cy="87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F575A7-4CF3-0691-9186-4ABB9DD34B1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00788" y="2339806"/>
                  <a:ext cx="92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C0E206-FFD0-2057-F848-25E9E6F8170E}"/>
                    </a:ext>
                  </a:extLst>
                </p14:cNvPr>
                <p14:cNvContentPartPr/>
                <p14:nvPr/>
              </p14:nvContentPartPr>
              <p14:xfrm>
                <a:off x="3559548" y="2316766"/>
                <a:ext cx="156960" cy="10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C0E206-FFD0-2057-F848-25E9E6F8170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50548" y="2307766"/>
                  <a:ext cx="174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F825B0-3966-E659-0DDA-E8BBFA9A6857}"/>
                    </a:ext>
                  </a:extLst>
                </p14:cNvPr>
                <p14:cNvContentPartPr/>
                <p14:nvPr/>
              </p14:nvContentPartPr>
              <p14:xfrm>
                <a:off x="1987068" y="2531686"/>
                <a:ext cx="70200" cy="256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F825B0-3966-E659-0DDA-E8BBFA9A68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78428" y="2523046"/>
                  <a:ext cx="878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4B8138-A5DF-3EDE-E794-3DB219E98ED9}"/>
                    </a:ext>
                  </a:extLst>
                </p14:cNvPr>
                <p14:cNvContentPartPr/>
                <p14:nvPr/>
              </p14:nvContentPartPr>
              <p14:xfrm>
                <a:off x="1961148" y="2687566"/>
                <a:ext cx="84960" cy="14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4B8138-A5DF-3EDE-E794-3DB219E98E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52508" y="2678566"/>
                  <a:ext cx="10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A1060A1-3630-3F0D-DD56-F0D489B5055F}"/>
                    </a:ext>
                  </a:extLst>
                </p14:cNvPr>
                <p14:cNvContentPartPr/>
                <p14:nvPr/>
              </p14:nvContentPartPr>
              <p14:xfrm>
                <a:off x="2100468" y="2706286"/>
                <a:ext cx="43920" cy="63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A1060A1-3630-3F0D-DD56-F0D489B505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91828" y="2697286"/>
                  <a:ext cx="6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CFAD63-6307-7872-B783-8BC28749731D}"/>
                    </a:ext>
                  </a:extLst>
                </p14:cNvPr>
                <p14:cNvContentPartPr/>
                <p14:nvPr/>
              </p14:nvContentPartPr>
              <p14:xfrm>
                <a:off x="2213868" y="2677486"/>
                <a:ext cx="73440" cy="75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CFAD63-6307-7872-B783-8BC28749731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04868" y="2668846"/>
                  <a:ext cx="91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C17FE5F-E451-A651-CC44-FF970A229B8F}"/>
                    </a:ext>
                  </a:extLst>
                </p14:cNvPr>
                <p14:cNvContentPartPr/>
                <p14:nvPr/>
              </p14:nvContentPartPr>
              <p14:xfrm>
                <a:off x="2498988" y="2621326"/>
                <a:ext cx="10440" cy="150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C17FE5F-E451-A651-CC44-FF970A229B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90348" y="2612326"/>
                  <a:ext cx="2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BE2476E-1A4D-A6A5-9E3D-8D4DC306DFF4}"/>
                    </a:ext>
                  </a:extLst>
                </p14:cNvPr>
                <p14:cNvContentPartPr/>
                <p14:nvPr/>
              </p14:nvContentPartPr>
              <p14:xfrm>
                <a:off x="2474868" y="2663086"/>
                <a:ext cx="100440" cy="26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BE2476E-1A4D-A6A5-9E3D-8D4DC306DFF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65868" y="2654446"/>
                  <a:ext cx="118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A9689E0-0D63-7EEE-3DE1-4F7D26916FE0}"/>
                    </a:ext>
                  </a:extLst>
                </p14:cNvPr>
                <p14:cNvContentPartPr/>
                <p14:nvPr/>
              </p14:nvContentPartPr>
              <p14:xfrm>
                <a:off x="2594028" y="2594686"/>
                <a:ext cx="185400" cy="195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A9689E0-0D63-7EEE-3DE1-4F7D26916F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85388" y="2586046"/>
                  <a:ext cx="203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7BC4F7-9891-54EB-2887-2B30F160DCE4}"/>
                    </a:ext>
                  </a:extLst>
                </p14:cNvPr>
                <p14:cNvContentPartPr/>
                <p14:nvPr/>
              </p14:nvContentPartPr>
              <p14:xfrm>
                <a:off x="2941428" y="2696926"/>
                <a:ext cx="74160" cy="75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7BC4F7-9891-54EB-2887-2B30F160DC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32428" y="2687926"/>
                  <a:ext cx="91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3B73D9-AFC2-39A9-E12C-8895BEC83422}"/>
                    </a:ext>
                  </a:extLst>
                </p14:cNvPr>
                <p14:cNvContentPartPr/>
                <p14:nvPr/>
              </p14:nvContentPartPr>
              <p14:xfrm>
                <a:off x="3085428" y="2740486"/>
                <a:ext cx="14760" cy="37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3B73D9-AFC2-39A9-E12C-8895BEC834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76788" y="2731846"/>
                  <a:ext cx="32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DCDEFA-1209-4314-5117-5DD594273C68}"/>
                    </a:ext>
                  </a:extLst>
                </p14:cNvPr>
                <p14:cNvContentPartPr/>
                <p14:nvPr/>
              </p14:nvContentPartPr>
              <p14:xfrm>
                <a:off x="3074628" y="2620246"/>
                <a:ext cx="5760" cy="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DCDEFA-1209-4314-5117-5DD594273C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65988" y="2611246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0237944-1287-F7F3-CB67-60B685407B3D}"/>
                    </a:ext>
                  </a:extLst>
                </p14:cNvPr>
                <p14:cNvContentPartPr/>
                <p14:nvPr/>
              </p14:nvContentPartPr>
              <p14:xfrm>
                <a:off x="3191628" y="2678926"/>
                <a:ext cx="65520" cy="75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0237944-1287-F7F3-CB67-60B685407B3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82988" y="2670286"/>
                  <a:ext cx="83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A5F4F3-E40F-16C9-226D-834DC2257135}"/>
                    </a:ext>
                  </a:extLst>
                </p14:cNvPr>
                <p14:cNvContentPartPr/>
                <p14:nvPr/>
              </p14:nvContentPartPr>
              <p14:xfrm>
                <a:off x="3413388" y="2597926"/>
                <a:ext cx="34560" cy="18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A5F4F3-E40F-16C9-226D-834DC22571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04748" y="2589286"/>
                  <a:ext cx="52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E4556D2-370B-AD5A-E733-D79576A5CD08}"/>
                    </a:ext>
                  </a:extLst>
                </p14:cNvPr>
                <p14:cNvContentPartPr/>
                <p14:nvPr/>
              </p14:nvContentPartPr>
              <p14:xfrm>
                <a:off x="3537948" y="2698366"/>
                <a:ext cx="160560" cy="68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E4556D2-370B-AD5A-E733-D79576A5CD0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28948" y="2689366"/>
                  <a:ext cx="178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03A491-21DB-040B-F06C-B3CF8EF6DD01}"/>
                    </a:ext>
                  </a:extLst>
                </p14:cNvPr>
                <p14:cNvContentPartPr/>
                <p14:nvPr/>
              </p14:nvContentPartPr>
              <p14:xfrm>
                <a:off x="2089308" y="2838766"/>
                <a:ext cx="22680" cy="20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03A491-21DB-040B-F06C-B3CF8EF6DD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80308" y="2829766"/>
                  <a:ext cx="40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2D43B3-F6A0-4F7A-9BFC-A490E76C3461}"/>
                    </a:ext>
                  </a:extLst>
                </p14:cNvPr>
                <p14:cNvContentPartPr/>
                <p14:nvPr/>
              </p14:nvContentPartPr>
              <p14:xfrm>
                <a:off x="2051508" y="2943886"/>
                <a:ext cx="115200" cy="3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2D43B3-F6A0-4F7A-9BFC-A490E76C34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42508" y="2934886"/>
                  <a:ext cx="132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65B3CE-B157-4B48-6F7B-55BFB1E37311}"/>
                    </a:ext>
                  </a:extLst>
                </p14:cNvPr>
                <p14:cNvContentPartPr/>
                <p14:nvPr/>
              </p14:nvContentPartPr>
              <p14:xfrm>
                <a:off x="2193708" y="2840926"/>
                <a:ext cx="176760" cy="230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65B3CE-B157-4B48-6F7B-55BFB1E373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85068" y="2832286"/>
                  <a:ext cx="194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206F4C-D996-5008-4C0F-A937129DB348}"/>
                    </a:ext>
                  </a:extLst>
                </p14:cNvPr>
                <p14:cNvContentPartPr/>
                <p14:nvPr/>
              </p14:nvContentPartPr>
              <p14:xfrm>
                <a:off x="2555868" y="3013006"/>
                <a:ext cx="11160" cy="65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206F4C-D996-5008-4C0F-A937129DB34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46868" y="3004006"/>
                  <a:ext cx="28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D75A2CF-0A3A-C2AD-D5B6-11253FBA86B9}"/>
                    </a:ext>
                  </a:extLst>
                </p14:cNvPr>
                <p14:cNvContentPartPr/>
                <p14:nvPr/>
              </p14:nvContentPartPr>
              <p14:xfrm>
                <a:off x="2559468" y="2894926"/>
                <a:ext cx="7560" cy="13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D75A2CF-0A3A-C2AD-D5B6-11253FBA86B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50468" y="2885926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DB25A6B-17B2-86D8-2338-C3E9E318AC6C}"/>
                    </a:ext>
                  </a:extLst>
                </p14:cNvPr>
                <p14:cNvContentPartPr/>
                <p14:nvPr/>
              </p14:nvContentPartPr>
              <p14:xfrm>
                <a:off x="2654868" y="3031726"/>
                <a:ext cx="127800" cy="43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DB25A6B-17B2-86D8-2338-C3E9E318AC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45868" y="3022726"/>
                  <a:ext cx="14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0B4B90-54F8-DE61-5B57-443C5AD3BABA}"/>
                    </a:ext>
                  </a:extLst>
                </p14:cNvPr>
                <p14:cNvContentPartPr/>
                <p14:nvPr/>
              </p14:nvContentPartPr>
              <p14:xfrm>
                <a:off x="2821188" y="2972326"/>
                <a:ext cx="56520" cy="123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0B4B90-54F8-DE61-5B57-443C5AD3BAB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12548" y="2963326"/>
                  <a:ext cx="7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86DED7-4092-81A0-5EE5-FBC2922FAB81}"/>
                    </a:ext>
                  </a:extLst>
                </p14:cNvPr>
                <p14:cNvContentPartPr/>
                <p14:nvPr/>
              </p14:nvContentPartPr>
              <p14:xfrm>
                <a:off x="2957268" y="3020566"/>
                <a:ext cx="24120" cy="87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86DED7-4092-81A0-5EE5-FBC2922FAB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48628" y="3011566"/>
                  <a:ext cx="41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0352AE-6658-1A70-FF77-23A44CAC8358}"/>
                    </a:ext>
                  </a:extLst>
                </p14:cNvPr>
                <p14:cNvContentPartPr/>
                <p14:nvPr/>
              </p14:nvContentPartPr>
              <p14:xfrm>
                <a:off x="2972028" y="2932366"/>
                <a:ext cx="2160" cy="1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0352AE-6658-1A70-FF77-23A44CAC83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63388" y="2923726"/>
                  <a:ext cx="19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4805239-F1E7-9331-E46A-AF90C9474FBF}"/>
                    </a:ext>
                  </a:extLst>
                </p14:cNvPr>
                <p14:cNvContentPartPr/>
                <p14:nvPr/>
              </p14:nvContentPartPr>
              <p14:xfrm>
                <a:off x="3014868" y="2880166"/>
                <a:ext cx="177120" cy="231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4805239-F1E7-9331-E46A-AF90C9474F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06228" y="2871166"/>
                  <a:ext cx="194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4EF098-895B-F720-C2E1-238C38184396}"/>
                    </a:ext>
                  </a:extLst>
                </p14:cNvPr>
                <p14:cNvContentPartPr/>
                <p14:nvPr/>
              </p14:nvContentPartPr>
              <p14:xfrm>
                <a:off x="3222588" y="2965486"/>
                <a:ext cx="122400" cy="96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4EF098-895B-F720-C2E1-238C381843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13588" y="2956486"/>
                  <a:ext cx="1400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25511FB-4B76-8C21-0564-30B850FDDBF0}"/>
              </a:ext>
            </a:extLst>
          </p:cNvPr>
          <p:cNvGrpSpPr/>
          <p:nvPr/>
        </p:nvGrpSpPr>
        <p:grpSpPr>
          <a:xfrm>
            <a:off x="6256668" y="1979086"/>
            <a:ext cx="320400" cy="260280"/>
            <a:chOff x="6256668" y="1979086"/>
            <a:chExt cx="3204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10B0C4-945B-14BA-F0AF-4B8C58D48D89}"/>
                    </a:ext>
                  </a:extLst>
                </p14:cNvPr>
                <p14:cNvContentPartPr/>
                <p14:nvPr/>
              </p14:nvContentPartPr>
              <p14:xfrm>
                <a:off x="6256668" y="1995286"/>
                <a:ext cx="178920" cy="239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10B0C4-945B-14BA-F0AF-4B8C58D48D8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47668" y="1986286"/>
                  <a:ext cx="196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B905815-484A-F0B2-CE0A-BD60B3BD9BE7}"/>
                    </a:ext>
                  </a:extLst>
                </p14:cNvPr>
                <p14:cNvContentPartPr/>
                <p14:nvPr/>
              </p14:nvContentPartPr>
              <p14:xfrm>
                <a:off x="6361068" y="2156206"/>
                <a:ext cx="83880" cy="83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B905815-484A-F0B2-CE0A-BD60B3BD9BE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52068" y="2147206"/>
                  <a:ext cx="101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886A3D4-4FF4-3A40-62D8-08E70FC2A2CB}"/>
                    </a:ext>
                  </a:extLst>
                </p14:cNvPr>
                <p14:cNvContentPartPr/>
                <p14:nvPr/>
              </p14:nvContentPartPr>
              <p14:xfrm>
                <a:off x="6411108" y="2010406"/>
                <a:ext cx="64080" cy="8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886A3D4-4FF4-3A40-62D8-08E70FC2A2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02108" y="2001406"/>
                  <a:ext cx="81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E26D2C2-5116-FD4A-ADFC-569F378B8D2C}"/>
                    </a:ext>
                  </a:extLst>
                </p14:cNvPr>
                <p14:cNvContentPartPr/>
                <p14:nvPr/>
              </p14:nvContentPartPr>
              <p14:xfrm>
                <a:off x="6511548" y="1979086"/>
                <a:ext cx="60840" cy="12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E26D2C2-5116-FD4A-ADFC-569F378B8D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02908" y="1970086"/>
                  <a:ext cx="78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FFC2E0-4BC6-48C0-C676-1D7CA843335D}"/>
                    </a:ext>
                  </a:extLst>
                </p14:cNvPr>
                <p14:cNvContentPartPr/>
                <p14:nvPr/>
              </p14:nvContentPartPr>
              <p14:xfrm>
                <a:off x="6519468" y="2042086"/>
                <a:ext cx="54360" cy="11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FFC2E0-4BC6-48C0-C676-1D7CA843335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10828" y="2033446"/>
                  <a:ext cx="72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EC257B8-7D2F-C84E-9491-DDE382C4DDC7}"/>
                    </a:ext>
                  </a:extLst>
                </p14:cNvPr>
                <p14:cNvContentPartPr/>
                <p14:nvPr/>
              </p14:nvContentPartPr>
              <p14:xfrm>
                <a:off x="6532068" y="2076646"/>
                <a:ext cx="45000" cy="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EC257B8-7D2F-C84E-9491-DDE382C4DD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23428" y="2067646"/>
                  <a:ext cx="626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FAC3CE3-98BA-0E6D-52B3-994280DF24AB}"/>
              </a:ext>
            </a:extLst>
          </p:cNvPr>
          <p:cNvGrpSpPr/>
          <p:nvPr/>
        </p:nvGrpSpPr>
        <p:grpSpPr>
          <a:xfrm>
            <a:off x="6278268" y="1535926"/>
            <a:ext cx="922680" cy="435960"/>
            <a:chOff x="6278268" y="1535926"/>
            <a:chExt cx="9226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9F7BF18-A093-4425-D262-C492672C94D1}"/>
                    </a:ext>
                  </a:extLst>
                </p14:cNvPr>
                <p14:cNvContentPartPr/>
                <p14:nvPr/>
              </p14:nvContentPartPr>
              <p14:xfrm>
                <a:off x="6278268" y="1869646"/>
                <a:ext cx="164880" cy="10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9F7BF18-A093-4425-D262-C492672C94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269268" y="1860646"/>
                  <a:ext cx="182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AFB5F7C-29BB-4F35-81B7-D509C7F57007}"/>
                    </a:ext>
                  </a:extLst>
                </p14:cNvPr>
                <p14:cNvContentPartPr/>
                <p14:nvPr/>
              </p14:nvContentPartPr>
              <p14:xfrm>
                <a:off x="6406068" y="1827886"/>
                <a:ext cx="67320" cy="102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AFB5F7C-29BB-4F35-81B7-D509C7F570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97068" y="1819246"/>
                  <a:ext cx="84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1AD8845-83DA-0BFF-2837-86CA4357176F}"/>
                    </a:ext>
                  </a:extLst>
                </p14:cNvPr>
                <p14:cNvContentPartPr/>
                <p14:nvPr/>
              </p14:nvContentPartPr>
              <p14:xfrm>
                <a:off x="6575268" y="1843366"/>
                <a:ext cx="87480" cy="77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1AD8845-83DA-0BFF-2837-86CA4357176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66628" y="1834366"/>
                  <a:ext cx="105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2C8A13-24E8-7EDB-B655-7D34E6132A3C}"/>
                    </a:ext>
                  </a:extLst>
                </p14:cNvPr>
                <p14:cNvContentPartPr/>
                <p14:nvPr/>
              </p14:nvContentPartPr>
              <p14:xfrm>
                <a:off x="6679308" y="1796566"/>
                <a:ext cx="19080" cy="127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2C8A13-24E8-7EDB-B655-7D34E6132A3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70308" y="1787926"/>
                  <a:ext cx="36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C96B097-594E-B1A8-9C1B-788AFFF293D0}"/>
                    </a:ext>
                  </a:extLst>
                </p14:cNvPr>
                <p14:cNvContentPartPr/>
                <p14:nvPr/>
              </p14:nvContentPartPr>
              <p14:xfrm>
                <a:off x="6633228" y="1723846"/>
                <a:ext cx="70560" cy="62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C96B097-594E-B1A8-9C1B-788AFFF293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24228" y="1714846"/>
                  <a:ext cx="88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A874D05-627E-843C-E989-E6A7C036120B}"/>
                    </a:ext>
                  </a:extLst>
                </p14:cNvPr>
                <p14:cNvContentPartPr/>
                <p14:nvPr/>
              </p14:nvContentPartPr>
              <p14:xfrm>
                <a:off x="6809988" y="1776406"/>
                <a:ext cx="51480" cy="36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A874D05-627E-843C-E989-E6A7C03612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01348" y="1767406"/>
                  <a:ext cx="69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6779F2-97DA-3926-B7B3-107F28A3CE71}"/>
                    </a:ext>
                  </a:extLst>
                </p14:cNvPr>
                <p14:cNvContentPartPr/>
                <p14:nvPr/>
              </p14:nvContentPartPr>
              <p14:xfrm>
                <a:off x="6820788" y="1846246"/>
                <a:ext cx="45360" cy="15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6779F2-97DA-3926-B7B3-107F28A3CE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11788" y="1837606"/>
                  <a:ext cx="6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E513FD2-E2A1-6216-04BF-3BEF25BAF638}"/>
                    </a:ext>
                  </a:extLst>
                </p14:cNvPr>
                <p14:cNvContentPartPr/>
                <p14:nvPr/>
              </p14:nvContentPartPr>
              <p14:xfrm>
                <a:off x="6932028" y="1691446"/>
                <a:ext cx="87480" cy="156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E513FD2-E2A1-6216-04BF-3BEF25BAF6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23028" y="1682806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ABA6D3-3158-441B-DECD-3BC337B7F311}"/>
                    </a:ext>
                  </a:extLst>
                </p14:cNvPr>
                <p14:cNvContentPartPr/>
                <p14:nvPr/>
              </p14:nvContentPartPr>
              <p14:xfrm>
                <a:off x="7010148" y="1644646"/>
                <a:ext cx="23400" cy="232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ABA6D3-3158-441B-DECD-3BC337B7F31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01148" y="1635646"/>
                  <a:ext cx="41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E8D90D6-7963-71A5-7A5C-5DB6161015A7}"/>
                    </a:ext>
                  </a:extLst>
                </p14:cNvPr>
                <p14:cNvContentPartPr/>
                <p14:nvPr/>
              </p14:nvContentPartPr>
              <p14:xfrm>
                <a:off x="7054788" y="1619446"/>
                <a:ext cx="146160" cy="80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E8D90D6-7963-71A5-7A5C-5DB6161015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45788" y="1610446"/>
                  <a:ext cx="16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3748D0-B37D-A342-6645-D2CADF35C6C4}"/>
                    </a:ext>
                  </a:extLst>
                </p14:cNvPr>
                <p14:cNvContentPartPr/>
                <p14:nvPr/>
              </p14:nvContentPartPr>
              <p14:xfrm>
                <a:off x="7130388" y="1659406"/>
                <a:ext cx="70200" cy="93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3748D0-B37D-A342-6645-D2CADF35C6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121748" y="1650406"/>
                  <a:ext cx="87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3BD3E2-7A07-21BF-49A7-BEBA590C8D01}"/>
                    </a:ext>
                  </a:extLst>
                </p14:cNvPr>
                <p14:cNvContentPartPr/>
                <p14:nvPr/>
              </p14:nvContentPartPr>
              <p14:xfrm>
                <a:off x="7119948" y="1535926"/>
                <a:ext cx="77400" cy="45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3BD3E2-7A07-21BF-49A7-BEBA590C8D0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10948" y="1526926"/>
                  <a:ext cx="9504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04A6A2B-917A-5B87-EFE3-127997DB9E12}"/>
              </a:ext>
            </a:extLst>
          </p:cNvPr>
          <p:cNvGrpSpPr/>
          <p:nvPr/>
        </p:nvGrpSpPr>
        <p:grpSpPr>
          <a:xfrm>
            <a:off x="5361708" y="196006"/>
            <a:ext cx="2464200" cy="613080"/>
            <a:chOff x="5361708" y="196006"/>
            <a:chExt cx="246420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41AD58-DC22-954C-5AD4-EC43560E7D9F}"/>
                    </a:ext>
                  </a:extLst>
                </p14:cNvPr>
                <p14:cNvContentPartPr/>
                <p14:nvPr/>
              </p14:nvContentPartPr>
              <p14:xfrm>
                <a:off x="5445948" y="259006"/>
                <a:ext cx="83160" cy="19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41AD58-DC22-954C-5AD4-EC43560E7D9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37308" y="250006"/>
                  <a:ext cx="100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670ACE-4B00-734A-F800-AE45EFC26861}"/>
                    </a:ext>
                  </a:extLst>
                </p14:cNvPr>
                <p14:cNvContentPartPr/>
                <p14:nvPr/>
              </p14:nvContentPartPr>
              <p14:xfrm>
                <a:off x="5589948" y="364126"/>
                <a:ext cx="56520" cy="4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670ACE-4B00-734A-F800-AE45EFC2686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80948" y="355126"/>
                  <a:ext cx="74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6E605C-D86E-42AE-62C8-6157284883EF}"/>
                    </a:ext>
                  </a:extLst>
                </p14:cNvPr>
                <p14:cNvContentPartPr/>
                <p14:nvPr/>
              </p14:nvContentPartPr>
              <p14:xfrm>
                <a:off x="5701548" y="348646"/>
                <a:ext cx="50760" cy="58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6E605C-D86E-42AE-62C8-6157284883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92908" y="339646"/>
                  <a:ext cx="68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499C778-33E4-F283-BD39-D9D5A77F0602}"/>
                    </a:ext>
                  </a:extLst>
                </p14:cNvPr>
                <p14:cNvContentPartPr/>
                <p14:nvPr/>
              </p14:nvContentPartPr>
              <p14:xfrm>
                <a:off x="5807388" y="224446"/>
                <a:ext cx="60120" cy="212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499C778-33E4-F283-BD39-D9D5A77F06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98748" y="215446"/>
                  <a:ext cx="77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9D9D06-FFED-3039-54D0-2DD65F62FA64}"/>
                    </a:ext>
                  </a:extLst>
                </p14:cNvPr>
                <p14:cNvContentPartPr/>
                <p14:nvPr/>
              </p14:nvContentPartPr>
              <p14:xfrm>
                <a:off x="5771748" y="336046"/>
                <a:ext cx="111960" cy="9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9D9D06-FFED-3039-54D0-2DD65F62FA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63108" y="327406"/>
                  <a:ext cx="12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C02D71-6DE9-5213-EAF7-91881A613841}"/>
                    </a:ext>
                  </a:extLst>
                </p14:cNvPr>
                <p14:cNvContentPartPr/>
                <p14:nvPr/>
              </p14:nvContentPartPr>
              <p14:xfrm>
                <a:off x="5896308" y="352966"/>
                <a:ext cx="95760" cy="7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C02D71-6DE9-5213-EAF7-91881A6138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87668" y="344326"/>
                  <a:ext cx="113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7AE287-35CD-3D95-4029-EF39283B9CEA}"/>
                    </a:ext>
                  </a:extLst>
                </p14:cNvPr>
                <p14:cNvContentPartPr/>
                <p14:nvPr/>
              </p14:nvContentPartPr>
              <p14:xfrm>
                <a:off x="6000708" y="323446"/>
                <a:ext cx="126720" cy="102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7AE287-35CD-3D95-4029-EF39283B9CE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92068" y="314446"/>
                  <a:ext cx="144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F3AB66-938F-5D88-4867-69995421B3B6}"/>
                    </a:ext>
                  </a:extLst>
                </p14:cNvPr>
                <p14:cNvContentPartPr/>
                <p14:nvPr/>
              </p14:nvContentPartPr>
              <p14:xfrm>
                <a:off x="6348468" y="196006"/>
                <a:ext cx="156960" cy="257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F3AB66-938F-5D88-4867-69995421B3B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339468" y="187366"/>
                  <a:ext cx="174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BE93EF-805D-8826-3EBC-D0B54A4D555E}"/>
                    </a:ext>
                  </a:extLst>
                </p14:cNvPr>
                <p14:cNvContentPartPr/>
                <p14:nvPr/>
              </p14:nvContentPartPr>
              <p14:xfrm>
                <a:off x="6555468" y="404446"/>
                <a:ext cx="79560" cy="44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BE93EF-805D-8826-3EBC-D0B54A4D555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46828" y="395806"/>
                  <a:ext cx="97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89BB57-3056-B6C7-F2AA-F5B59C1C924F}"/>
                    </a:ext>
                  </a:extLst>
                </p14:cNvPr>
                <p14:cNvContentPartPr/>
                <p14:nvPr/>
              </p14:nvContentPartPr>
              <p14:xfrm>
                <a:off x="6687588" y="226606"/>
                <a:ext cx="18360" cy="201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89BB57-3056-B6C7-F2AA-F5B59C1C92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78588" y="217966"/>
                  <a:ext cx="36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1FA822-EF89-7F75-2CD8-061D8AC3B8F5}"/>
                    </a:ext>
                  </a:extLst>
                </p14:cNvPr>
                <p14:cNvContentPartPr/>
                <p14:nvPr/>
              </p14:nvContentPartPr>
              <p14:xfrm>
                <a:off x="6737628" y="389686"/>
                <a:ext cx="69120" cy="58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1FA822-EF89-7F75-2CD8-061D8AC3B8F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28628" y="380686"/>
                  <a:ext cx="8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9E0C9D-916E-69CF-23B8-8EF0849E567B}"/>
                    </a:ext>
                  </a:extLst>
                </p14:cNvPr>
                <p14:cNvContentPartPr/>
                <p14:nvPr/>
              </p14:nvContentPartPr>
              <p14:xfrm>
                <a:off x="6827628" y="400846"/>
                <a:ext cx="66960" cy="4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9E0C9D-916E-69CF-23B8-8EF0849E56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18988" y="391846"/>
                  <a:ext cx="84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F5EF89-5BC1-127A-3B7E-D945BCA4F188}"/>
                    </a:ext>
                  </a:extLst>
                </p14:cNvPr>
                <p14:cNvContentPartPr/>
                <p14:nvPr/>
              </p14:nvContentPartPr>
              <p14:xfrm>
                <a:off x="6921948" y="372046"/>
                <a:ext cx="138600" cy="9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F5EF89-5BC1-127A-3B7E-D945BCA4F1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13308" y="363046"/>
                  <a:ext cx="156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93565F-BB8D-FDD5-9EB9-C9E04D272A8A}"/>
                    </a:ext>
                  </a:extLst>
                </p14:cNvPr>
                <p14:cNvContentPartPr/>
                <p14:nvPr/>
              </p14:nvContentPartPr>
              <p14:xfrm>
                <a:off x="7168188" y="427486"/>
                <a:ext cx="5760" cy="1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93565F-BB8D-FDD5-9EB9-C9E04D272A8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59548" y="418846"/>
                  <a:ext cx="23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FCDBBA-9B1F-0A51-E8FF-7136AC109187}"/>
                    </a:ext>
                  </a:extLst>
                </p14:cNvPr>
                <p14:cNvContentPartPr/>
                <p14:nvPr/>
              </p14:nvContentPartPr>
              <p14:xfrm>
                <a:off x="5516148" y="498046"/>
                <a:ext cx="1371960" cy="3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FCDBBA-9B1F-0A51-E8FF-7136AC10918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07148" y="489406"/>
                  <a:ext cx="138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FBC3A17-E69A-A141-B01A-AA7216631831}"/>
                    </a:ext>
                  </a:extLst>
                </p14:cNvPr>
                <p14:cNvContentPartPr/>
                <p14:nvPr/>
              </p14:nvContentPartPr>
              <p14:xfrm>
                <a:off x="6137148" y="615766"/>
                <a:ext cx="132120" cy="164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FBC3A17-E69A-A141-B01A-AA721663183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28508" y="606766"/>
                  <a:ext cx="149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EA0F56C-4BBB-7E76-0C45-A31723F67015}"/>
                    </a:ext>
                  </a:extLst>
                </p14:cNvPr>
                <p14:cNvContentPartPr/>
                <p14:nvPr/>
              </p14:nvContentPartPr>
              <p14:xfrm>
                <a:off x="6166308" y="688486"/>
                <a:ext cx="74160" cy="13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EA0F56C-4BBB-7E76-0C45-A31723F6701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57668" y="679486"/>
                  <a:ext cx="9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D4E8DE8-F924-6A6F-249B-D1E290212AE0}"/>
                    </a:ext>
                  </a:extLst>
                </p14:cNvPr>
                <p14:cNvContentPartPr/>
                <p14:nvPr/>
              </p14:nvContentPartPr>
              <p14:xfrm>
                <a:off x="6285468" y="688486"/>
                <a:ext cx="60480" cy="68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D4E8DE8-F924-6A6F-249B-D1E290212A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76468" y="679486"/>
                  <a:ext cx="78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0387B8B-280C-9D60-A1C0-5C0EEDB85CE7}"/>
                    </a:ext>
                  </a:extLst>
                </p14:cNvPr>
                <p14:cNvContentPartPr/>
                <p14:nvPr/>
              </p14:nvContentPartPr>
              <p14:xfrm>
                <a:off x="6380868" y="706846"/>
                <a:ext cx="11160" cy="38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0387B8B-280C-9D60-A1C0-5C0EEDB85C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71868" y="697846"/>
                  <a:ext cx="28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A65B6E-7A24-5445-37C1-169D960E4689}"/>
                    </a:ext>
                  </a:extLst>
                </p14:cNvPr>
                <p14:cNvContentPartPr/>
                <p14:nvPr/>
              </p14:nvContentPartPr>
              <p14:xfrm>
                <a:off x="6391668" y="644566"/>
                <a:ext cx="3240" cy="8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A65B6E-7A24-5445-37C1-169D960E468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82668" y="635926"/>
                  <a:ext cx="20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57E8B70-3838-C63F-CB85-808D9BB0D66B}"/>
                    </a:ext>
                  </a:extLst>
                </p14:cNvPr>
                <p14:cNvContentPartPr/>
                <p14:nvPr/>
              </p14:nvContentPartPr>
              <p14:xfrm>
                <a:off x="6437028" y="667606"/>
                <a:ext cx="54000" cy="84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57E8B70-3838-C63F-CB85-808D9BB0D66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28388" y="658966"/>
                  <a:ext cx="71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F3F4ECE-52FB-0ED1-F79F-4B417C5AF7EC}"/>
                    </a:ext>
                  </a:extLst>
                </p14:cNvPr>
                <p14:cNvContentPartPr/>
                <p14:nvPr/>
              </p14:nvContentPartPr>
              <p14:xfrm>
                <a:off x="6550068" y="623326"/>
                <a:ext cx="13320" cy="126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F3F4ECE-52FB-0ED1-F79F-4B417C5AF7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41428" y="614686"/>
                  <a:ext cx="30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FBD07DE-AF3B-FBD8-8E70-C4423F882431}"/>
                    </a:ext>
                  </a:extLst>
                </p14:cNvPr>
                <p14:cNvContentPartPr/>
                <p14:nvPr/>
              </p14:nvContentPartPr>
              <p14:xfrm>
                <a:off x="6525228" y="671566"/>
                <a:ext cx="138600" cy="74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FBD07DE-AF3B-FBD8-8E70-C4423F8824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516588" y="662566"/>
                  <a:ext cx="156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02976F7-EBD5-04AF-FEEA-86ECAB691BA6}"/>
                    </a:ext>
                  </a:extLst>
                </p14:cNvPr>
                <p14:cNvContentPartPr/>
                <p14:nvPr/>
              </p14:nvContentPartPr>
              <p14:xfrm>
                <a:off x="6635028" y="639166"/>
                <a:ext cx="7560" cy="15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02976F7-EBD5-04AF-FEEA-86ECAB691B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26028" y="630526"/>
                  <a:ext cx="2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6D20D46-4BB6-A23A-FF3D-3FDF1F2A66BA}"/>
                    </a:ext>
                  </a:extLst>
                </p14:cNvPr>
                <p14:cNvContentPartPr/>
                <p14:nvPr/>
              </p14:nvContentPartPr>
              <p14:xfrm>
                <a:off x="6680748" y="691366"/>
                <a:ext cx="55440" cy="57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6D20D46-4BB6-A23A-FF3D-3FDF1F2A66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71748" y="682726"/>
                  <a:ext cx="73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5949D8-4C90-B708-A271-1B6508E137F7}"/>
                    </a:ext>
                  </a:extLst>
                </p14:cNvPr>
                <p14:cNvContentPartPr/>
                <p14:nvPr/>
              </p14:nvContentPartPr>
              <p14:xfrm>
                <a:off x="5361708" y="612166"/>
                <a:ext cx="109080" cy="196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5949D8-4C90-B708-A271-1B6508E137F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53068" y="603166"/>
                  <a:ext cx="126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5C6A25-12A1-0531-0E77-7F7A3A5DF38B}"/>
                    </a:ext>
                  </a:extLst>
                </p14:cNvPr>
                <p14:cNvContentPartPr/>
                <p14:nvPr/>
              </p14:nvContentPartPr>
              <p14:xfrm>
                <a:off x="5483748" y="746086"/>
                <a:ext cx="36360" cy="2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5C6A25-12A1-0531-0E77-7F7A3A5DF38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74748" y="737086"/>
                  <a:ext cx="5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27C9F46-9BD6-ADA9-DA00-10A9DEEEFBBB}"/>
                    </a:ext>
                  </a:extLst>
                </p14:cNvPr>
                <p14:cNvContentPartPr/>
                <p14:nvPr/>
              </p14:nvContentPartPr>
              <p14:xfrm>
                <a:off x="5570148" y="726646"/>
                <a:ext cx="24840" cy="40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27C9F46-9BD6-ADA9-DA00-10A9DEEEFB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61148" y="717646"/>
                  <a:ext cx="42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A5EB495-6BB7-21F2-3B42-C5793110A0FC}"/>
                    </a:ext>
                  </a:extLst>
                </p14:cNvPr>
                <p14:cNvContentPartPr/>
                <p14:nvPr/>
              </p14:nvContentPartPr>
              <p14:xfrm>
                <a:off x="5664828" y="617566"/>
                <a:ext cx="55800" cy="166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A5EB495-6BB7-21F2-3B42-C5793110A0F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56188" y="608566"/>
                  <a:ext cx="73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945FEA-0D4E-B420-CDD0-B4C11A731782}"/>
                    </a:ext>
                  </a:extLst>
                </p14:cNvPr>
                <p14:cNvContentPartPr/>
                <p14:nvPr/>
              </p14:nvContentPartPr>
              <p14:xfrm>
                <a:off x="5631348" y="709726"/>
                <a:ext cx="153360" cy="57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945FEA-0D4E-B420-CDD0-B4C11A73178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2708" y="701086"/>
                  <a:ext cx="171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F5570F-14A3-BD93-B528-43E6CEE3144B}"/>
                    </a:ext>
                  </a:extLst>
                </p14:cNvPr>
                <p14:cNvContentPartPr/>
                <p14:nvPr/>
              </p14:nvContentPartPr>
              <p14:xfrm>
                <a:off x="5795868" y="720886"/>
                <a:ext cx="39240" cy="55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F5570F-14A3-BD93-B528-43E6CEE314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87228" y="711886"/>
                  <a:ext cx="56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7687485-4F88-A6E3-7D28-2CE8D81C4770}"/>
                    </a:ext>
                  </a:extLst>
                </p14:cNvPr>
                <p14:cNvContentPartPr/>
                <p14:nvPr/>
              </p14:nvContentPartPr>
              <p14:xfrm>
                <a:off x="5854908" y="712966"/>
                <a:ext cx="86760" cy="69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7687485-4F88-A6E3-7D28-2CE8D81C477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45908" y="704326"/>
                  <a:ext cx="104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0308A5C-6770-FE18-5FEA-3C3903624D99}"/>
                    </a:ext>
                  </a:extLst>
                </p14:cNvPr>
                <p14:cNvContentPartPr/>
                <p14:nvPr/>
              </p14:nvContentPartPr>
              <p14:xfrm>
                <a:off x="6786228" y="720526"/>
                <a:ext cx="84600" cy="35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0308A5C-6770-FE18-5FEA-3C3903624D9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77588" y="711886"/>
                  <a:ext cx="102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EF56D32-38E6-7707-7F0F-CA3B0C8C8C81}"/>
                    </a:ext>
                  </a:extLst>
                </p14:cNvPr>
                <p14:cNvContentPartPr/>
                <p14:nvPr/>
              </p14:nvContentPartPr>
              <p14:xfrm>
                <a:off x="7092588" y="588046"/>
                <a:ext cx="12600" cy="127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EF56D32-38E6-7707-7F0F-CA3B0C8C8C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83588" y="579046"/>
                  <a:ext cx="30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F5C8CD7-377E-7CA6-B589-EF5A5C5088D5}"/>
                    </a:ext>
                  </a:extLst>
                </p14:cNvPr>
                <p14:cNvContentPartPr/>
                <p14:nvPr/>
              </p14:nvContentPartPr>
              <p14:xfrm>
                <a:off x="7033188" y="584806"/>
                <a:ext cx="168840" cy="2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F5C8CD7-377E-7CA6-B589-EF5A5C5088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24188" y="576166"/>
                  <a:ext cx="186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11A8E27-700F-CB1B-B2DD-C725CEBF9DE2}"/>
                    </a:ext>
                  </a:extLst>
                </p14:cNvPr>
                <p14:cNvContentPartPr/>
                <p14:nvPr/>
              </p14:nvContentPartPr>
              <p14:xfrm>
                <a:off x="7079988" y="713326"/>
                <a:ext cx="122400" cy="21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11A8E27-700F-CB1B-B2DD-C725CEBF9DE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70988" y="704326"/>
                  <a:ext cx="140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C9FB153-7036-322E-66BB-515638E85E3C}"/>
                    </a:ext>
                  </a:extLst>
                </p14:cNvPr>
                <p14:cNvContentPartPr/>
                <p14:nvPr/>
              </p14:nvContentPartPr>
              <p14:xfrm>
                <a:off x="7259988" y="686686"/>
                <a:ext cx="70200" cy="43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C9FB153-7036-322E-66BB-515638E85E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51348" y="678046"/>
                  <a:ext cx="87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DA00FAA-FB5A-7229-0BD5-077E747AD983}"/>
                    </a:ext>
                  </a:extLst>
                </p14:cNvPr>
                <p14:cNvContentPartPr/>
                <p14:nvPr/>
              </p14:nvContentPartPr>
              <p14:xfrm>
                <a:off x="7364388" y="672646"/>
                <a:ext cx="54360" cy="51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DA00FAA-FB5A-7229-0BD5-077E747AD9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55388" y="664006"/>
                  <a:ext cx="72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F17549C-B494-28B2-9C14-2B5701ED41C6}"/>
                    </a:ext>
                  </a:extLst>
                </p14:cNvPr>
                <p14:cNvContentPartPr/>
                <p14:nvPr/>
              </p14:nvContentPartPr>
              <p14:xfrm>
                <a:off x="7475988" y="611086"/>
                <a:ext cx="6120" cy="11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F17549C-B494-28B2-9C14-2B5701ED41C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67348" y="602446"/>
                  <a:ext cx="23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C2EBB8-55CE-E235-19EC-2CD4FEB333BE}"/>
                    </a:ext>
                  </a:extLst>
                </p14:cNvPr>
                <p14:cNvContentPartPr/>
                <p14:nvPr/>
              </p14:nvContentPartPr>
              <p14:xfrm>
                <a:off x="7515948" y="676246"/>
                <a:ext cx="66960" cy="57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C2EBB8-55CE-E235-19EC-2CD4FEB333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06948" y="667246"/>
                  <a:ext cx="84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A85700-B6DE-D7DF-805A-72FCD03242E2}"/>
                    </a:ext>
                  </a:extLst>
                </p14:cNvPr>
                <p14:cNvContentPartPr/>
                <p14:nvPr/>
              </p14:nvContentPartPr>
              <p14:xfrm>
                <a:off x="7600908" y="578686"/>
                <a:ext cx="66600" cy="156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A85700-B6DE-D7DF-805A-72FCD03242E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91908" y="569686"/>
                  <a:ext cx="84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DF6865A-E0CC-F5E2-6A66-4047386501B9}"/>
                    </a:ext>
                  </a:extLst>
                </p14:cNvPr>
                <p14:cNvContentPartPr/>
                <p14:nvPr/>
              </p14:nvContentPartPr>
              <p14:xfrm>
                <a:off x="7677948" y="680926"/>
                <a:ext cx="53280" cy="60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DF6865A-E0CC-F5E2-6A66-4047386501B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69308" y="671926"/>
                  <a:ext cx="70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0573A4A-DFC1-F95C-DAD3-B176A073CCAA}"/>
                    </a:ext>
                  </a:extLst>
                </p14:cNvPr>
                <p14:cNvContentPartPr/>
                <p14:nvPr/>
              </p14:nvContentPartPr>
              <p14:xfrm>
                <a:off x="7731948" y="531166"/>
                <a:ext cx="93960" cy="224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0573A4A-DFC1-F95C-DAD3-B176A073CCA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22948" y="522166"/>
                  <a:ext cx="11160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12CDCCD-3CD7-43D8-2BDE-94E18691D50E}"/>
              </a:ext>
            </a:extLst>
          </p:cNvPr>
          <p:cNvGrpSpPr/>
          <p:nvPr/>
        </p:nvGrpSpPr>
        <p:grpSpPr>
          <a:xfrm>
            <a:off x="599268" y="760486"/>
            <a:ext cx="880560" cy="896040"/>
            <a:chOff x="599268" y="760486"/>
            <a:chExt cx="88056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C85DE04-0D57-0A6D-E49B-CEF91DB08FB2}"/>
                    </a:ext>
                  </a:extLst>
                </p14:cNvPr>
                <p14:cNvContentPartPr/>
                <p14:nvPr/>
              </p14:nvContentPartPr>
              <p14:xfrm>
                <a:off x="736788" y="760486"/>
                <a:ext cx="28440" cy="896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C85DE04-0D57-0A6D-E49B-CEF91DB08FB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7788" y="751846"/>
                  <a:ext cx="4608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5F6977B-3C20-37C1-667B-A210AD6D38DC}"/>
                    </a:ext>
                  </a:extLst>
                </p14:cNvPr>
                <p14:cNvContentPartPr/>
                <p14:nvPr/>
              </p14:nvContentPartPr>
              <p14:xfrm>
                <a:off x="599268" y="1541326"/>
                <a:ext cx="839520" cy="46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5F6977B-3C20-37C1-667B-A210AD6D38D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0268" y="1532326"/>
                  <a:ext cx="857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633886B-9A5F-1360-8C12-942B6CF180EA}"/>
                    </a:ext>
                  </a:extLst>
                </p14:cNvPr>
                <p14:cNvContentPartPr/>
                <p14:nvPr/>
              </p14:nvContentPartPr>
              <p14:xfrm>
                <a:off x="1398108" y="1531246"/>
                <a:ext cx="81720" cy="102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633886B-9A5F-1360-8C12-942B6CF180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89108" y="1522246"/>
                  <a:ext cx="9936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7AB65D3-8194-FE91-2036-721B6F269A2C}"/>
              </a:ext>
            </a:extLst>
          </p:cNvPr>
          <p:cNvGrpSpPr/>
          <p:nvPr/>
        </p:nvGrpSpPr>
        <p:grpSpPr>
          <a:xfrm>
            <a:off x="1101828" y="1735366"/>
            <a:ext cx="75960" cy="100440"/>
            <a:chOff x="1101828" y="1735366"/>
            <a:chExt cx="7596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A953A65-0D43-2D6A-C6C9-E3315708B970}"/>
                    </a:ext>
                  </a:extLst>
                </p14:cNvPr>
                <p14:cNvContentPartPr/>
                <p14:nvPr/>
              </p14:nvContentPartPr>
              <p14:xfrm>
                <a:off x="1101828" y="1755886"/>
                <a:ext cx="75960" cy="56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A953A65-0D43-2D6A-C6C9-E3315708B97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93188" y="1747246"/>
                  <a:ext cx="9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7F5F1E0-EDF9-081B-5A3A-9CA901999EA1}"/>
                    </a:ext>
                  </a:extLst>
                </p14:cNvPr>
                <p14:cNvContentPartPr/>
                <p14:nvPr/>
              </p14:nvContentPartPr>
              <p14:xfrm>
                <a:off x="1126668" y="1735366"/>
                <a:ext cx="42120" cy="10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7F5F1E0-EDF9-081B-5A3A-9CA901999EA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8028" y="1726366"/>
                  <a:ext cx="597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2F131DA-A832-AB41-5FB3-677F5044B98E}"/>
              </a:ext>
            </a:extLst>
          </p:cNvPr>
          <p:cNvGrpSpPr/>
          <p:nvPr/>
        </p:nvGrpSpPr>
        <p:grpSpPr>
          <a:xfrm>
            <a:off x="532668" y="760486"/>
            <a:ext cx="302760" cy="312840"/>
            <a:chOff x="532668" y="760486"/>
            <a:chExt cx="3027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7D4561-A531-B0D9-8DDD-64500F582272}"/>
                    </a:ext>
                  </a:extLst>
                </p14:cNvPr>
                <p14:cNvContentPartPr/>
                <p14:nvPr/>
              </p14:nvContentPartPr>
              <p14:xfrm>
                <a:off x="683868" y="760486"/>
                <a:ext cx="151560" cy="52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7D4561-A531-B0D9-8DDD-64500F58227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4868" y="751486"/>
                  <a:ext cx="169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71DD728-FE45-BB3F-C381-EC212DBDA1E6}"/>
                    </a:ext>
                  </a:extLst>
                </p14:cNvPr>
                <p14:cNvContentPartPr/>
                <p14:nvPr/>
              </p14:nvContentPartPr>
              <p14:xfrm>
                <a:off x="532668" y="865606"/>
                <a:ext cx="70560" cy="96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71DD728-FE45-BB3F-C381-EC212DBDA1E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23668" y="856606"/>
                  <a:ext cx="8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32FB183-5C54-A437-2E49-57900234605B}"/>
                    </a:ext>
                  </a:extLst>
                </p14:cNvPr>
                <p14:cNvContentPartPr/>
                <p14:nvPr/>
              </p14:nvContentPartPr>
              <p14:xfrm>
                <a:off x="578028" y="881446"/>
                <a:ext cx="32040" cy="19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32FB183-5C54-A437-2E49-57900234605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9388" y="872806"/>
                  <a:ext cx="496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1B57F37-3C91-E8D0-70B2-CAFC5D2E729A}"/>
              </a:ext>
            </a:extLst>
          </p:cNvPr>
          <p:cNvGrpSpPr/>
          <p:nvPr/>
        </p:nvGrpSpPr>
        <p:grpSpPr>
          <a:xfrm>
            <a:off x="5535948" y="3221446"/>
            <a:ext cx="202680" cy="1431720"/>
            <a:chOff x="5535948" y="3221446"/>
            <a:chExt cx="202680" cy="14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5E5F92E-0FC4-BEB3-4466-2CC69DC7A69C}"/>
                    </a:ext>
                  </a:extLst>
                </p14:cNvPr>
                <p14:cNvContentPartPr/>
                <p14:nvPr/>
              </p14:nvContentPartPr>
              <p14:xfrm>
                <a:off x="5648628" y="3391006"/>
                <a:ext cx="38880" cy="1262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5E5F92E-0FC4-BEB3-4466-2CC69DC7A69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39988" y="3382006"/>
                  <a:ext cx="5652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47E9135-51B9-BD8C-BE81-24C2D25025AF}"/>
                    </a:ext>
                  </a:extLst>
                </p14:cNvPr>
                <p14:cNvContentPartPr/>
                <p14:nvPr/>
              </p14:nvContentPartPr>
              <p14:xfrm>
                <a:off x="5597148" y="3406486"/>
                <a:ext cx="141480" cy="81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47E9135-51B9-BD8C-BE81-24C2D25025A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88148" y="3397846"/>
                  <a:ext cx="159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7A01369-E0FF-F268-6F01-5A8F50B6F699}"/>
                    </a:ext>
                  </a:extLst>
                </p14:cNvPr>
                <p14:cNvContentPartPr/>
                <p14:nvPr/>
              </p14:nvContentPartPr>
              <p14:xfrm>
                <a:off x="5541348" y="3221446"/>
                <a:ext cx="77760" cy="154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7A01369-E0FF-F268-6F01-5A8F50B6F69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32348" y="3212806"/>
                  <a:ext cx="95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B5E3609-6BE0-696A-8B2A-C38D81C0D7F8}"/>
                    </a:ext>
                  </a:extLst>
                </p14:cNvPr>
                <p14:cNvContentPartPr/>
                <p14:nvPr/>
              </p14:nvContentPartPr>
              <p14:xfrm>
                <a:off x="5535948" y="3297766"/>
                <a:ext cx="81360" cy="11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B5E3609-6BE0-696A-8B2A-C38D81C0D7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26948" y="3288766"/>
                  <a:ext cx="990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153BC13-EA88-2119-2614-56E256AF59E4}"/>
                  </a:ext>
                </a:extLst>
              </p14:cNvPr>
              <p14:cNvContentPartPr/>
              <p14:nvPr/>
            </p14:nvContentPartPr>
            <p14:xfrm>
              <a:off x="4249308" y="3212446"/>
              <a:ext cx="2216880" cy="19598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153BC13-EA88-2119-2614-56E256AF59E4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213668" y="3176806"/>
                <a:ext cx="2288520" cy="20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E72A1BD9-5615-51F8-D334-BA4EFF1E2CCA}"/>
              </a:ext>
            </a:extLst>
          </p:cNvPr>
          <p:cNvGrpSpPr/>
          <p:nvPr/>
        </p:nvGrpSpPr>
        <p:grpSpPr>
          <a:xfrm>
            <a:off x="6692628" y="4333486"/>
            <a:ext cx="1162080" cy="1034280"/>
            <a:chOff x="6692628" y="4333486"/>
            <a:chExt cx="1162080" cy="10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7FF7C35-BCB9-0378-7805-41167F64A189}"/>
                    </a:ext>
                  </a:extLst>
                </p14:cNvPr>
                <p14:cNvContentPartPr/>
                <p14:nvPr/>
              </p14:nvContentPartPr>
              <p14:xfrm>
                <a:off x="6717828" y="4365886"/>
                <a:ext cx="138960" cy="182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7FF7C35-BCB9-0378-7805-41167F64A18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08828" y="4357246"/>
                  <a:ext cx="156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335C3FA-2FD2-43C6-D3A1-9F0362F5A84D}"/>
                    </a:ext>
                  </a:extLst>
                </p14:cNvPr>
                <p14:cNvContentPartPr/>
                <p14:nvPr/>
              </p14:nvContentPartPr>
              <p14:xfrm>
                <a:off x="6906108" y="4474246"/>
                <a:ext cx="44280" cy="79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335C3FA-2FD2-43C6-D3A1-9F0362F5A84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97468" y="4465246"/>
                  <a:ext cx="61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545F290-14E9-E7B3-25CF-54A226B2B699}"/>
                    </a:ext>
                  </a:extLst>
                </p14:cNvPr>
                <p14:cNvContentPartPr/>
                <p14:nvPr/>
              </p14:nvContentPartPr>
              <p14:xfrm>
                <a:off x="7026708" y="4460566"/>
                <a:ext cx="163080" cy="108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545F290-14E9-E7B3-25CF-54A226B2B6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18068" y="4451926"/>
                  <a:ext cx="180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AA24C34-1873-AE8C-B071-828075D9372E}"/>
                    </a:ext>
                  </a:extLst>
                </p14:cNvPr>
                <p14:cNvContentPartPr/>
                <p14:nvPr/>
              </p14:nvContentPartPr>
              <p14:xfrm>
                <a:off x="7319028" y="4487566"/>
                <a:ext cx="67320" cy="72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AA24C34-1873-AE8C-B071-828075D9372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10388" y="4478926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1CD5C5-CCA7-441E-DE37-D62C7FF9B538}"/>
                    </a:ext>
                  </a:extLst>
                </p14:cNvPr>
                <p14:cNvContentPartPr/>
                <p14:nvPr/>
              </p14:nvContentPartPr>
              <p14:xfrm>
                <a:off x="7500108" y="4333486"/>
                <a:ext cx="82800" cy="201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1CD5C5-CCA7-441E-DE37-D62C7FF9B53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91468" y="4324846"/>
                  <a:ext cx="100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A7FC0F7-D92D-947C-BEE1-88E8DE97C38E}"/>
                    </a:ext>
                  </a:extLst>
                </p14:cNvPr>
                <p14:cNvContentPartPr/>
                <p14:nvPr/>
              </p14:nvContentPartPr>
              <p14:xfrm>
                <a:off x="7472748" y="4466326"/>
                <a:ext cx="93960" cy="1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A7FC0F7-D92D-947C-BEE1-88E8DE97C38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63748" y="4457326"/>
                  <a:ext cx="111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691FE25-3B99-8921-AD0F-BAFA703DD268}"/>
                    </a:ext>
                  </a:extLst>
                </p14:cNvPr>
                <p14:cNvContentPartPr/>
                <p14:nvPr/>
              </p14:nvContentPartPr>
              <p14:xfrm>
                <a:off x="7120668" y="4642366"/>
                <a:ext cx="21240" cy="189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691FE25-3B99-8921-AD0F-BAFA703DD26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12028" y="4633726"/>
                  <a:ext cx="38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2675F9C-C576-C915-2EEB-BE4EB4F04D16}"/>
                    </a:ext>
                  </a:extLst>
                </p14:cNvPr>
                <p14:cNvContentPartPr/>
                <p14:nvPr/>
              </p14:nvContentPartPr>
              <p14:xfrm>
                <a:off x="7070988" y="4750006"/>
                <a:ext cx="140760" cy="19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2675F9C-C576-C915-2EEB-BE4EB4F04D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061988" y="4741006"/>
                  <a:ext cx="158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DD75863-F880-6190-79F2-919360A2B2FC}"/>
                    </a:ext>
                  </a:extLst>
                </p14:cNvPr>
                <p14:cNvContentPartPr/>
                <p14:nvPr/>
              </p14:nvContentPartPr>
              <p14:xfrm>
                <a:off x="7222188" y="4769806"/>
                <a:ext cx="48960" cy="75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DD75863-F880-6190-79F2-919360A2B2F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213548" y="4761166"/>
                  <a:ext cx="66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735CAAE-69B5-CEAD-DFC8-89F218B45B10}"/>
                    </a:ext>
                  </a:extLst>
                </p14:cNvPr>
                <p14:cNvContentPartPr/>
                <p14:nvPr/>
              </p14:nvContentPartPr>
              <p14:xfrm>
                <a:off x="7337748" y="4755766"/>
                <a:ext cx="108000" cy="82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735CAAE-69B5-CEAD-DFC8-89F218B45B1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29108" y="4746766"/>
                  <a:ext cx="125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D36EE89-726C-47ED-8853-54706E835097}"/>
                    </a:ext>
                  </a:extLst>
                </p14:cNvPr>
                <p14:cNvContentPartPr/>
                <p14:nvPr/>
              </p14:nvContentPartPr>
              <p14:xfrm>
                <a:off x="7440348" y="4765126"/>
                <a:ext cx="117360" cy="51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D36EE89-726C-47ED-8853-54706E8350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31348" y="4756126"/>
                  <a:ext cx="135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10A6374-6084-DF22-63E9-6993BDDA2C9E}"/>
                    </a:ext>
                  </a:extLst>
                </p14:cNvPr>
                <p14:cNvContentPartPr/>
                <p14:nvPr/>
              </p14:nvContentPartPr>
              <p14:xfrm>
                <a:off x="7560588" y="4763326"/>
                <a:ext cx="83520" cy="64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10A6374-6084-DF22-63E9-6993BDDA2C9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51588" y="4754686"/>
                  <a:ext cx="101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B577A46-46A7-4A13-78E8-F91199BCDDDB}"/>
                    </a:ext>
                  </a:extLst>
                </p14:cNvPr>
                <p14:cNvContentPartPr/>
                <p14:nvPr/>
              </p14:nvContentPartPr>
              <p14:xfrm>
                <a:off x="7652388" y="4642726"/>
                <a:ext cx="81720" cy="176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B577A46-46A7-4A13-78E8-F91199BCDDD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43748" y="4634086"/>
                  <a:ext cx="99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EBFB37C-4629-7BBA-ADFE-BE9A59192E74}"/>
                    </a:ext>
                  </a:extLst>
                </p14:cNvPr>
                <p14:cNvContentPartPr/>
                <p14:nvPr/>
              </p14:nvContentPartPr>
              <p14:xfrm>
                <a:off x="7751748" y="4738126"/>
                <a:ext cx="75960" cy="90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EBFB37C-4629-7BBA-ADFE-BE9A59192E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42748" y="4729126"/>
                  <a:ext cx="93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9E9FE3D-5455-5E2D-41C5-A3981CECF64F}"/>
                    </a:ext>
                  </a:extLst>
                </p14:cNvPr>
                <p14:cNvContentPartPr/>
                <p14:nvPr/>
              </p14:nvContentPartPr>
              <p14:xfrm>
                <a:off x="6692628" y="4993726"/>
                <a:ext cx="87840" cy="85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9E9FE3D-5455-5E2D-41C5-A3981CECF64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83628" y="4984726"/>
                  <a:ext cx="105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30877FC-B695-9409-AB46-9FC382AFAE87}"/>
                    </a:ext>
                  </a:extLst>
                </p14:cNvPr>
                <p14:cNvContentPartPr/>
                <p14:nvPr/>
              </p14:nvContentPartPr>
              <p14:xfrm>
                <a:off x="6851028" y="5003086"/>
                <a:ext cx="88560" cy="112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30877FC-B695-9409-AB46-9FC382AFAE8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42388" y="4994086"/>
                  <a:ext cx="106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5464CF3-4AD9-BDAC-F224-A4DC78DD485D}"/>
                    </a:ext>
                  </a:extLst>
                </p14:cNvPr>
                <p14:cNvContentPartPr/>
                <p14:nvPr/>
              </p14:nvContentPartPr>
              <p14:xfrm>
                <a:off x="6979548" y="5013886"/>
                <a:ext cx="81000" cy="78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5464CF3-4AD9-BDAC-F224-A4DC78DD485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70908" y="5005246"/>
                  <a:ext cx="98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A155430-744A-5620-5DB9-834D076B5ABD}"/>
                    </a:ext>
                  </a:extLst>
                </p14:cNvPr>
                <p14:cNvContentPartPr/>
                <p14:nvPr/>
              </p14:nvContentPartPr>
              <p14:xfrm>
                <a:off x="7101228" y="4997326"/>
                <a:ext cx="79560" cy="80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A155430-744A-5620-5DB9-834D076B5A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92228" y="4988326"/>
                  <a:ext cx="9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2105927-E141-FA2E-1B1B-36FD9F372BE1}"/>
                    </a:ext>
                  </a:extLst>
                </p14:cNvPr>
                <p14:cNvContentPartPr/>
                <p14:nvPr/>
              </p14:nvContentPartPr>
              <p14:xfrm>
                <a:off x="7344588" y="5011366"/>
                <a:ext cx="61560" cy="186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2105927-E141-FA2E-1B1B-36FD9F372BE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35588" y="5002726"/>
                  <a:ext cx="79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E766974-6224-7950-5520-E129B414B0DB}"/>
                    </a:ext>
                  </a:extLst>
                </p14:cNvPr>
                <p14:cNvContentPartPr/>
                <p14:nvPr/>
              </p14:nvContentPartPr>
              <p14:xfrm>
                <a:off x="7468068" y="5004526"/>
                <a:ext cx="56160" cy="106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E766974-6224-7950-5520-E129B414B0D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459068" y="4995526"/>
                  <a:ext cx="73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7F70EAF-6B6D-A672-7D8C-C76946D255D4}"/>
                    </a:ext>
                  </a:extLst>
                </p14:cNvPr>
                <p14:cNvContentPartPr/>
                <p14:nvPr/>
              </p14:nvContentPartPr>
              <p14:xfrm>
                <a:off x="7555188" y="5009926"/>
                <a:ext cx="44640" cy="75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7F70EAF-6B6D-A672-7D8C-C76946D255D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46188" y="5001286"/>
                  <a:ext cx="62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536BD4A-2CDF-56D5-D68B-19EC3FAC0EAE}"/>
                    </a:ext>
                  </a:extLst>
                </p14:cNvPr>
                <p14:cNvContentPartPr/>
                <p14:nvPr/>
              </p14:nvContentPartPr>
              <p14:xfrm>
                <a:off x="7625748" y="5004886"/>
                <a:ext cx="61560" cy="67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536BD4A-2CDF-56D5-D68B-19EC3FAC0EA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17108" y="4996246"/>
                  <a:ext cx="79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0A00841-D230-2954-0F5C-DB913925599D}"/>
                    </a:ext>
                  </a:extLst>
                </p14:cNvPr>
                <p14:cNvContentPartPr/>
                <p14:nvPr/>
              </p14:nvContentPartPr>
              <p14:xfrm>
                <a:off x="7726548" y="5021446"/>
                <a:ext cx="48960" cy="32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0A00841-D230-2954-0F5C-DB913925599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17908" y="5012806"/>
                  <a:ext cx="66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C69D9FF-F04C-BFAD-2CD1-BB3DB2C9E4EF}"/>
                    </a:ext>
                  </a:extLst>
                </p14:cNvPr>
                <p14:cNvContentPartPr/>
                <p14:nvPr/>
              </p14:nvContentPartPr>
              <p14:xfrm>
                <a:off x="7789548" y="4931806"/>
                <a:ext cx="65160" cy="149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C69D9FF-F04C-BFAD-2CD1-BB3DB2C9E4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80908" y="4923166"/>
                  <a:ext cx="82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6FA709A-B127-663E-B9D0-B8A8DF7DFE59}"/>
                    </a:ext>
                  </a:extLst>
                </p14:cNvPr>
                <p14:cNvContentPartPr/>
                <p14:nvPr/>
              </p14:nvContentPartPr>
              <p14:xfrm>
                <a:off x="6773988" y="5211886"/>
                <a:ext cx="23400" cy="155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6FA709A-B127-663E-B9D0-B8A8DF7DFE5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64988" y="5202886"/>
                  <a:ext cx="41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D30FA09-794D-FC90-1047-67A01FCB1AA1}"/>
                    </a:ext>
                  </a:extLst>
                </p14:cNvPr>
                <p14:cNvContentPartPr/>
                <p14:nvPr/>
              </p14:nvContentPartPr>
              <p14:xfrm>
                <a:off x="6833028" y="5277046"/>
                <a:ext cx="115560" cy="8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D30FA09-794D-FC90-1047-67A01FCB1AA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24388" y="5268406"/>
                  <a:ext cx="133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DF1B5BA-E38D-7364-C768-B53ED36DF29D}"/>
                    </a:ext>
                  </a:extLst>
                </p14:cNvPr>
                <p14:cNvContentPartPr/>
                <p14:nvPr/>
              </p14:nvContentPartPr>
              <p14:xfrm>
                <a:off x="6987108" y="5182366"/>
                <a:ext cx="262800" cy="180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DF1B5BA-E38D-7364-C768-B53ED36DF29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78108" y="5173726"/>
                  <a:ext cx="280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69F23F7-01B3-F5CF-4026-A69DB6270CB8}"/>
                    </a:ext>
                  </a:extLst>
                </p14:cNvPr>
                <p14:cNvContentPartPr/>
                <p14:nvPr/>
              </p14:nvContentPartPr>
              <p14:xfrm>
                <a:off x="7389948" y="5301526"/>
                <a:ext cx="20160" cy="4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69F23F7-01B3-F5CF-4026-A69DB6270CB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380948" y="5292526"/>
                  <a:ext cx="378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AEC36FC-0293-6536-9441-F9711E991786}"/>
              </a:ext>
            </a:extLst>
          </p:cNvPr>
          <p:cNvGrpSpPr/>
          <p:nvPr/>
        </p:nvGrpSpPr>
        <p:grpSpPr>
          <a:xfrm>
            <a:off x="5986668" y="3009766"/>
            <a:ext cx="2086200" cy="494280"/>
            <a:chOff x="5986668" y="3009766"/>
            <a:chExt cx="208620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6AD6012-A54B-B1DF-2FC9-332D54967CBE}"/>
                    </a:ext>
                  </a:extLst>
                </p14:cNvPr>
                <p14:cNvContentPartPr/>
                <p14:nvPr/>
              </p14:nvContentPartPr>
              <p14:xfrm>
                <a:off x="6025908" y="3033526"/>
                <a:ext cx="39600" cy="322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6AD6012-A54B-B1DF-2FC9-332D54967CB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17268" y="3024886"/>
                  <a:ext cx="57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9EEC163-41F1-ABDE-BABD-73471329C89F}"/>
                    </a:ext>
                  </a:extLst>
                </p14:cNvPr>
                <p14:cNvContentPartPr/>
                <p14:nvPr/>
              </p14:nvContentPartPr>
              <p14:xfrm>
                <a:off x="5986668" y="3009766"/>
                <a:ext cx="122760" cy="121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9EEC163-41F1-ABDE-BABD-73471329C8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78028" y="3001126"/>
                  <a:ext cx="140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E0650FA-D495-2540-36E9-0E25E5812BC0}"/>
                    </a:ext>
                  </a:extLst>
                </p14:cNvPr>
                <p14:cNvContentPartPr/>
                <p14:nvPr/>
              </p14:nvContentPartPr>
              <p14:xfrm>
                <a:off x="6245868" y="3085726"/>
                <a:ext cx="15840" cy="165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E0650FA-D495-2540-36E9-0E25E5812BC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36868" y="3076726"/>
                  <a:ext cx="33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E282B1F-0075-028E-1677-62FA8F20235C}"/>
                    </a:ext>
                  </a:extLst>
                </p14:cNvPr>
                <p14:cNvContentPartPr/>
                <p14:nvPr/>
              </p14:nvContentPartPr>
              <p14:xfrm>
                <a:off x="6200508" y="3154126"/>
                <a:ext cx="106200" cy="29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E282B1F-0075-028E-1677-62FA8F20235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191868" y="3145126"/>
                  <a:ext cx="123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D50C637-0B9E-42A2-A4E5-122E963E1F49}"/>
                    </a:ext>
                  </a:extLst>
                </p14:cNvPr>
                <p14:cNvContentPartPr/>
                <p14:nvPr/>
              </p14:nvContentPartPr>
              <p14:xfrm>
                <a:off x="6313548" y="3166006"/>
                <a:ext cx="63720" cy="72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D50C637-0B9E-42A2-A4E5-122E963E1F4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04908" y="3157366"/>
                  <a:ext cx="81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842FAF4-B3E3-6177-BA17-F59EDDC70142}"/>
                    </a:ext>
                  </a:extLst>
                </p14:cNvPr>
                <p14:cNvContentPartPr/>
                <p14:nvPr/>
              </p14:nvContentPartPr>
              <p14:xfrm>
                <a:off x="6476628" y="3173206"/>
                <a:ext cx="158400" cy="85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842FAF4-B3E3-6177-BA17-F59EDDC7014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467988" y="3164566"/>
                  <a:ext cx="176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0E518CC-BC2F-6F43-FFAE-AEB3608D3B89}"/>
                    </a:ext>
                  </a:extLst>
                </p14:cNvPr>
                <p14:cNvContentPartPr/>
                <p14:nvPr/>
              </p14:nvContentPartPr>
              <p14:xfrm>
                <a:off x="6673188" y="3202726"/>
                <a:ext cx="48600" cy="41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0E518CC-BC2F-6F43-FFAE-AEB3608D3B8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664188" y="3193726"/>
                  <a:ext cx="66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E0FCD78-B2B5-4DA7-4C9F-9EEEEEC561FE}"/>
                    </a:ext>
                  </a:extLst>
                </p14:cNvPr>
                <p14:cNvContentPartPr/>
                <p14:nvPr/>
              </p14:nvContentPartPr>
              <p14:xfrm>
                <a:off x="6753828" y="3212446"/>
                <a:ext cx="21960" cy="39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E0FCD78-B2B5-4DA7-4C9F-9EEEEEC561F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44828" y="3203446"/>
                  <a:ext cx="39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A5974DC-4A88-DD5C-9E5D-B262AD62D0DA}"/>
                    </a:ext>
                  </a:extLst>
                </p14:cNvPr>
                <p14:cNvContentPartPr/>
                <p14:nvPr/>
              </p14:nvContentPartPr>
              <p14:xfrm>
                <a:off x="6768228" y="3126406"/>
                <a:ext cx="9360" cy="24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A5974DC-4A88-DD5C-9E5D-B262AD62D0D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59228" y="3117406"/>
                  <a:ext cx="27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E16C130-B616-94E1-4D4F-17EABA2F6C56}"/>
                    </a:ext>
                  </a:extLst>
                </p14:cNvPr>
                <p14:cNvContentPartPr/>
                <p14:nvPr/>
              </p14:nvContentPartPr>
              <p14:xfrm>
                <a:off x="6815028" y="3208486"/>
                <a:ext cx="108360" cy="19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E16C130-B616-94E1-4D4F-17EABA2F6C5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06388" y="3199846"/>
                  <a:ext cx="12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5B42D7B-684B-F474-5333-F88266259CA6}"/>
                    </a:ext>
                  </a:extLst>
                </p14:cNvPr>
                <p14:cNvContentPartPr/>
                <p14:nvPr/>
              </p14:nvContentPartPr>
              <p14:xfrm>
                <a:off x="7076028" y="3190126"/>
                <a:ext cx="105120" cy="61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5B42D7B-684B-F474-5333-F88266259CA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67388" y="3181486"/>
                  <a:ext cx="122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40A3F48-7A77-C1BC-A592-7D1D7C70A3A1}"/>
                    </a:ext>
                  </a:extLst>
                </p14:cNvPr>
                <p14:cNvContentPartPr/>
                <p14:nvPr/>
              </p14:nvContentPartPr>
              <p14:xfrm>
                <a:off x="7220388" y="3161686"/>
                <a:ext cx="72360" cy="169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40A3F48-7A77-C1BC-A592-7D1D7C70A3A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11748" y="3153046"/>
                  <a:ext cx="90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4567609-9AE5-E3A9-770E-97A83BE616A5}"/>
                    </a:ext>
                  </a:extLst>
                </p14:cNvPr>
                <p14:cNvContentPartPr/>
                <p14:nvPr/>
              </p14:nvContentPartPr>
              <p14:xfrm>
                <a:off x="7342788" y="3108766"/>
                <a:ext cx="67320" cy="154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4567609-9AE5-E3A9-770E-97A83BE616A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333788" y="3099766"/>
                  <a:ext cx="84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BAE7282-757D-79DB-2091-E5056BC43D58}"/>
                    </a:ext>
                  </a:extLst>
                </p14:cNvPr>
                <p14:cNvContentPartPr/>
                <p14:nvPr/>
              </p14:nvContentPartPr>
              <p14:xfrm>
                <a:off x="7442148" y="3196966"/>
                <a:ext cx="72000" cy="48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BAE7282-757D-79DB-2091-E5056BC43D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433148" y="3187966"/>
                  <a:ext cx="89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C46BAF5-B105-5758-9C34-E87DB003391F}"/>
                    </a:ext>
                  </a:extLst>
                </p14:cNvPr>
                <p14:cNvContentPartPr/>
                <p14:nvPr/>
              </p14:nvContentPartPr>
              <p14:xfrm>
                <a:off x="7529268" y="3207766"/>
                <a:ext cx="48240" cy="48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C46BAF5-B105-5758-9C34-E87DB003391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520628" y="3198766"/>
                  <a:ext cx="65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0D12935-A0E6-8865-DFB7-C117BD1D3496}"/>
                    </a:ext>
                  </a:extLst>
                </p14:cNvPr>
                <p14:cNvContentPartPr/>
                <p14:nvPr/>
              </p14:nvContentPartPr>
              <p14:xfrm>
                <a:off x="7648788" y="3108766"/>
                <a:ext cx="55440" cy="159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0D12935-A0E6-8865-DFB7-C117BD1D349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39788" y="3099766"/>
                  <a:ext cx="7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87ACC6B-A8E9-78FE-2EAB-B4F9397ADB68}"/>
                    </a:ext>
                  </a:extLst>
                </p14:cNvPr>
                <p14:cNvContentPartPr/>
                <p14:nvPr/>
              </p14:nvContentPartPr>
              <p14:xfrm>
                <a:off x="7602348" y="3202726"/>
                <a:ext cx="70200" cy="12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87ACC6B-A8E9-78FE-2EAB-B4F9397ADB6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93708" y="3193726"/>
                  <a:ext cx="87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5A22F49-4C7A-F048-8A75-C86C405F895B}"/>
                    </a:ext>
                  </a:extLst>
                </p14:cNvPr>
                <p14:cNvContentPartPr/>
                <p14:nvPr/>
              </p14:nvContentPartPr>
              <p14:xfrm>
                <a:off x="7759308" y="3136126"/>
                <a:ext cx="12960" cy="151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5A22F49-4C7A-F048-8A75-C86C405F895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750308" y="3127486"/>
                  <a:ext cx="30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0456E7A-2B2B-401F-A07D-65D4267853E5}"/>
                    </a:ext>
                  </a:extLst>
                </p14:cNvPr>
                <p14:cNvContentPartPr/>
                <p14:nvPr/>
              </p14:nvContentPartPr>
              <p14:xfrm>
                <a:off x="7724748" y="3196966"/>
                <a:ext cx="74160" cy="16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0456E7A-2B2B-401F-A07D-65D4267853E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716108" y="3187966"/>
                  <a:ext cx="91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30D682E-2233-1F38-4DD3-5FCB07513D3E}"/>
                    </a:ext>
                  </a:extLst>
                </p14:cNvPr>
                <p14:cNvContentPartPr/>
                <p14:nvPr/>
              </p14:nvContentPartPr>
              <p14:xfrm>
                <a:off x="6578868" y="3384886"/>
                <a:ext cx="216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30D682E-2233-1F38-4DD3-5FCB07513D3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70228" y="3375886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94A3ABD-DEAA-04E5-26E1-52A58494578D}"/>
                    </a:ext>
                  </a:extLst>
                </p14:cNvPr>
                <p14:cNvContentPartPr/>
                <p14:nvPr/>
              </p14:nvContentPartPr>
              <p14:xfrm>
                <a:off x="6549708" y="3365446"/>
                <a:ext cx="89280" cy="100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94A3ABD-DEAA-04E5-26E1-52A58494578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41068" y="3356446"/>
                  <a:ext cx="106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51281D0-4EE4-1094-72C8-B0B18CEA1E4F}"/>
                    </a:ext>
                  </a:extLst>
                </p14:cNvPr>
                <p14:cNvContentPartPr/>
                <p14:nvPr/>
              </p14:nvContentPartPr>
              <p14:xfrm>
                <a:off x="6690108" y="3313606"/>
                <a:ext cx="60480" cy="150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51281D0-4EE4-1094-72C8-B0B18CEA1E4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81108" y="3304966"/>
                  <a:ext cx="78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3EEBED5-9A46-481B-0D11-15DCB5FC5CAA}"/>
                    </a:ext>
                  </a:extLst>
                </p14:cNvPr>
                <p14:cNvContentPartPr/>
                <p14:nvPr/>
              </p14:nvContentPartPr>
              <p14:xfrm>
                <a:off x="6690828" y="3382726"/>
                <a:ext cx="82440" cy="23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3EEBED5-9A46-481B-0D11-15DCB5FC5CA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81828" y="3373726"/>
                  <a:ext cx="10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0FC2224-D799-F322-5E8D-5263B6F95A59}"/>
                    </a:ext>
                  </a:extLst>
                </p14:cNvPr>
                <p14:cNvContentPartPr/>
                <p14:nvPr/>
              </p14:nvContentPartPr>
              <p14:xfrm>
                <a:off x="6946428" y="3293446"/>
                <a:ext cx="23400" cy="173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0FC2224-D799-F322-5E8D-5263B6F95A5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937788" y="3284806"/>
                  <a:ext cx="41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60E6028-7405-3B4D-3F5B-C9A846F61DDB}"/>
                    </a:ext>
                  </a:extLst>
                </p14:cNvPr>
                <p14:cNvContentPartPr/>
                <p14:nvPr/>
              </p14:nvContentPartPr>
              <p14:xfrm>
                <a:off x="6928068" y="3323326"/>
                <a:ext cx="227160" cy="119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60E6028-7405-3B4D-3F5B-C9A846F61D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19428" y="3314686"/>
                  <a:ext cx="244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2F1DED-122F-0890-156B-62B7418B2D89}"/>
                    </a:ext>
                  </a:extLst>
                </p14:cNvPr>
                <p14:cNvContentPartPr/>
                <p14:nvPr/>
              </p14:nvContentPartPr>
              <p14:xfrm>
                <a:off x="7330908" y="3379486"/>
                <a:ext cx="65880" cy="109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2F1DED-122F-0890-156B-62B7418B2D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22268" y="3370846"/>
                  <a:ext cx="83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6F82C73-E9A5-5026-33A4-4091E413646D}"/>
                    </a:ext>
                  </a:extLst>
                </p14:cNvPr>
                <p14:cNvContentPartPr/>
                <p14:nvPr/>
              </p14:nvContentPartPr>
              <p14:xfrm>
                <a:off x="7439628" y="3411886"/>
                <a:ext cx="56880" cy="49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6F82C73-E9A5-5026-33A4-4091E41364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30628" y="3403246"/>
                  <a:ext cx="74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0CADB38-F6D1-A94B-CDB6-BB83B987F636}"/>
                    </a:ext>
                  </a:extLst>
                </p14:cNvPr>
                <p14:cNvContentPartPr/>
                <p14:nvPr/>
              </p14:nvContentPartPr>
              <p14:xfrm>
                <a:off x="7541148" y="3400366"/>
                <a:ext cx="141840" cy="103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0CADB38-F6D1-A94B-CDB6-BB83B987F63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32148" y="3391726"/>
                  <a:ext cx="159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34E3048-7574-337B-874F-2365EA05233C}"/>
                    </a:ext>
                  </a:extLst>
                </p14:cNvPr>
                <p14:cNvContentPartPr/>
                <p14:nvPr/>
              </p14:nvContentPartPr>
              <p14:xfrm>
                <a:off x="7695948" y="3402526"/>
                <a:ext cx="60480" cy="54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34E3048-7574-337B-874F-2365EA05233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87308" y="3393526"/>
                  <a:ext cx="78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18137CB-FB8F-0D10-C444-4B11BC132F5A}"/>
                    </a:ext>
                  </a:extLst>
                </p14:cNvPr>
                <p14:cNvContentPartPr/>
                <p14:nvPr/>
              </p14:nvContentPartPr>
              <p14:xfrm>
                <a:off x="7792788" y="3387406"/>
                <a:ext cx="64080" cy="99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18137CB-FB8F-0D10-C444-4B11BC132F5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84148" y="3378406"/>
                  <a:ext cx="81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62B5BF1-B969-CBB1-ECAE-9EFD9434DB3D}"/>
                    </a:ext>
                  </a:extLst>
                </p14:cNvPr>
                <p14:cNvContentPartPr/>
                <p14:nvPr/>
              </p14:nvContentPartPr>
              <p14:xfrm>
                <a:off x="7888548" y="3402526"/>
                <a:ext cx="58320" cy="73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62B5BF1-B969-CBB1-ECAE-9EFD9434DB3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79908" y="3393886"/>
                  <a:ext cx="75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AE1FA37-ACBD-3C5E-89AB-53B4EA13690E}"/>
                    </a:ext>
                  </a:extLst>
                </p14:cNvPr>
                <p14:cNvContentPartPr/>
                <p14:nvPr/>
              </p14:nvContentPartPr>
              <p14:xfrm>
                <a:off x="8001948" y="3348886"/>
                <a:ext cx="11520" cy="1274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AE1FA37-ACBD-3C5E-89AB-53B4EA1369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992948" y="3339886"/>
                  <a:ext cx="2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88DD630-E3BB-0DA6-0CFD-A6FC64AC85A1}"/>
                    </a:ext>
                  </a:extLst>
                </p14:cNvPr>
                <p14:cNvContentPartPr/>
                <p14:nvPr/>
              </p14:nvContentPartPr>
              <p14:xfrm>
                <a:off x="8060988" y="3309646"/>
                <a:ext cx="11880" cy="153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88DD630-E3BB-0DA6-0CFD-A6FC64AC85A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52348" y="3301006"/>
                  <a:ext cx="295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50F17E3-3A48-1244-0E27-48BF4F392668}"/>
              </a:ext>
            </a:extLst>
          </p:cNvPr>
          <p:cNvGrpSpPr/>
          <p:nvPr/>
        </p:nvGrpSpPr>
        <p:grpSpPr>
          <a:xfrm>
            <a:off x="5864268" y="3634726"/>
            <a:ext cx="291960" cy="118440"/>
            <a:chOff x="5864268" y="3634726"/>
            <a:chExt cx="2919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43B10F9-8B65-7772-7AA5-ED0B8BF18BFB}"/>
                    </a:ext>
                  </a:extLst>
                </p14:cNvPr>
                <p14:cNvContentPartPr/>
                <p14:nvPr/>
              </p14:nvContentPartPr>
              <p14:xfrm>
                <a:off x="5882988" y="3690886"/>
                <a:ext cx="273240" cy="16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43B10F9-8B65-7772-7AA5-ED0B8BF18BF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74348" y="3681886"/>
                  <a:ext cx="290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8E6F227-2514-898E-C1E7-B02A6703A2F5}"/>
                    </a:ext>
                  </a:extLst>
                </p14:cNvPr>
                <p14:cNvContentPartPr/>
                <p14:nvPr/>
              </p14:nvContentPartPr>
              <p14:xfrm>
                <a:off x="5864268" y="3634726"/>
                <a:ext cx="63360" cy="118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8E6F227-2514-898E-C1E7-B02A6703A2F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855628" y="3626086"/>
                  <a:ext cx="810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0F6E9B7-0B99-7C83-71EF-F2A40DFA7828}"/>
              </a:ext>
            </a:extLst>
          </p:cNvPr>
          <p:cNvGrpSpPr/>
          <p:nvPr/>
        </p:nvGrpSpPr>
        <p:grpSpPr>
          <a:xfrm>
            <a:off x="7646268" y="3659926"/>
            <a:ext cx="523440" cy="186840"/>
            <a:chOff x="7646268" y="3659926"/>
            <a:chExt cx="5234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7E193C5-BCB4-C23D-E381-DBC9B421E352}"/>
                    </a:ext>
                  </a:extLst>
                </p14:cNvPr>
                <p14:cNvContentPartPr/>
                <p14:nvPr/>
              </p14:nvContentPartPr>
              <p14:xfrm>
                <a:off x="7646268" y="3722206"/>
                <a:ext cx="87480" cy="124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7E193C5-BCB4-C23D-E381-DBC9B421E35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37628" y="3713566"/>
                  <a:ext cx="105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1F31819-F2D3-6F46-FD3B-7F96ADD02438}"/>
                    </a:ext>
                  </a:extLst>
                </p14:cNvPr>
                <p14:cNvContentPartPr/>
                <p14:nvPr/>
              </p14:nvContentPartPr>
              <p14:xfrm>
                <a:off x="7779828" y="3756766"/>
                <a:ext cx="126000" cy="76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1F31819-F2D3-6F46-FD3B-7F96ADD0243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71188" y="3748126"/>
                  <a:ext cx="143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DF8E56B-9457-8B5F-84DB-920D99800BB5}"/>
                    </a:ext>
                  </a:extLst>
                </p14:cNvPr>
                <p14:cNvContentPartPr/>
                <p14:nvPr/>
              </p14:nvContentPartPr>
              <p14:xfrm>
                <a:off x="7973508" y="3775126"/>
                <a:ext cx="5760" cy="28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DF8E56B-9457-8B5F-84DB-920D99800BB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64868" y="3766126"/>
                  <a:ext cx="23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524645D-2ACF-4A37-AF2E-4043CF3A7997}"/>
                    </a:ext>
                  </a:extLst>
                </p14:cNvPr>
                <p14:cNvContentPartPr/>
                <p14:nvPr/>
              </p14:nvContentPartPr>
              <p14:xfrm>
                <a:off x="7964508" y="3691606"/>
                <a:ext cx="3960" cy="11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524645D-2ACF-4A37-AF2E-4043CF3A799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955868" y="3682966"/>
                  <a:ext cx="21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A9089E1-7D89-0A79-E94A-60980A952075}"/>
                    </a:ext>
                  </a:extLst>
                </p14:cNvPr>
                <p14:cNvContentPartPr/>
                <p14:nvPr/>
              </p14:nvContentPartPr>
              <p14:xfrm>
                <a:off x="8050188" y="3757486"/>
                <a:ext cx="64080" cy="547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A9089E1-7D89-0A79-E94A-60980A95207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041188" y="3748846"/>
                  <a:ext cx="81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F68B8AC-C099-08E8-3EA7-66CE5107FA91}"/>
                    </a:ext>
                  </a:extLst>
                </p14:cNvPr>
                <p14:cNvContentPartPr/>
                <p14:nvPr/>
              </p14:nvContentPartPr>
              <p14:xfrm>
                <a:off x="8155668" y="3659926"/>
                <a:ext cx="14040" cy="169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F68B8AC-C099-08E8-3EA7-66CE5107FA9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46668" y="3650926"/>
                  <a:ext cx="316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9B8636A4-89C6-E96D-891E-8C6F6F9814BA}"/>
              </a:ext>
            </a:extLst>
          </p:cNvPr>
          <p:cNvGrpSpPr/>
          <p:nvPr/>
        </p:nvGrpSpPr>
        <p:grpSpPr>
          <a:xfrm>
            <a:off x="8305068" y="3693766"/>
            <a:ext cx="144360" cy="107640"/>
            <a:chOff x="8305068" y="3693766"/>
            <a:chExt cx="14436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34909FC-7102-F41E-4CFF-555A0FCF2653}"/>
                    </a:ext>
                  </a:extLst>
                </p14:cNvPr>
                <p14:cNvContentPartPr/>
                <p14:nvPr/>
              </p14:nvContentPartPr>
              <p14:xfrm>
                <a:off x="8312268" y="3758926"/>
                <a:ext cx="11160" cy="42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34909FC-7102-F41E-4CFF-555A0FCF265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03628" y="3749926"/>
                  <a:ext cx="28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50A2218-45DA-0E3A-A547-B388CE876A86}"/>
                    </a:ext>
                  </a:extLst>
                </p14:cNvPr>
                <p14:cNvContentPartPr/>
                <p14:nvPr/>
              </p14:nvContentPartPr>
              <p14:xfrm>
                <a:off x="8305068" y="3693766"/>
                <a:ext cx="3960" cy="9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50A2218-45DA-0E3A-A547-B388CE876A8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96068" y="3685126"/>
                  <a:ext cx="21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367534B-ECA6-9C00-2ABE-09956C390873}"/>
                    </a:ext>
                  </a:extLst>
                </p14:cNvPr>
                <p14:cNvContentPartPr/>
                <p14:nvPr/>
              </p14:nvContentPartPr>
              <p14:xfrm>
                <a:off x="8373468" y="3767206"/>
                <a:ext cx="75960" cy="23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367534B-ECA6-9C00-2ABE-09956C39087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64828" y="3758566"/>
                  <a:ext cx="936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CD8BB33-DD3F-6AA4-6438-DA7595312F58}"/>
              </a:ext>
            </a:extLst>
          </p:cNvPr>
          <p:cNvGrpSpPr/>
          <p:nvPr/>
        </p:nvGrpSpPr>
        <p:grpSpPr>
          <a:xfrm>
            <a:off x="6271068" y="3607366"/>
            <a:ext cx="1289880" cy="458280"/>
            <a:chOff x="6271068" y="3607366"/>
            <a:chExt cx="128988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5AED00-1A73-DF2D-D25E-0566EDF20F41}"/>
                    </a:ext>
                  </a:extLst>
                </p14:cNvPr>
                <p14:cNvContentPartPr/>
                <p14:nvPr/>
              </p14:nvContentPartPr>
              <p14:xfrm>
                <a:off x="6271068" y="3607366"/>
                <a:ext cx="91800" cy="181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5AED00-1A73-DF2D-D25E-0566EDF20F4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262428" y="3598726"/>
                  <a:ext cx="109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1D694EF-759E-9E72-4955-DCADAF44CE0C}"/>
                    </a:ext>
                  </a:extLst>
                </p14:cNvPr>
                <p14:cNvContentPartPr/>
                <p14:nvPr/>
              </p14:nvContentPartPr>
              <p14:xfrm>
                <a:off x="6432708" y="3725446"/>
                <a:ext cx="59040" cy="59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1D694EF-759E-9E72-4955-DCADAF44CE0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423708" y="3716806"/>
                  <a:ext cx="76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50820AE-911B-6C15-73F0-D5EE020CA7B2}"/>
                    </a:ext>
                  </a:extLst>
                </p14:cNvPr>
                <p14:cNvContentPartPr/>
                <p14:nvPr/>
              </p14:nvContentPartPr>
              <p14:xfrm>
                <a:off x="6539268" y="3737686"/>
                <a:ext cx="113760" cy="56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50820AE-911B-6C15-73F0-D5EE020CA7B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530628" y="3728686"/>
                  <a:ext cx="13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CBF8B70-D0C9-6FF1-D223-8176FF527297}"/>
                    </a:ext>
                  </a:extLst>
                </p14:cNvPr>
                <p14:cNvContentPartPr/>
                <p14:nvPr/>
              </p14:nvContentPartPr>
              <p14:xfrm>
                <a:off x="6719628" y="3651646"/>
                <a:ext cx="20880" cy="156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CBF8B70-D0C9-6FF1-D223-8176FF52729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710628" y="3642646"/>
                  <a:ext cx="3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93A8AAD-A0F3-0F5D-DE5D-934964051D85}"/>
                    </a:ext>
                  </a:extLst>
                </p14:cNvPr>
                <p14:cNvContentPartPr/>
                <p14:nvPr/>
              </p14:nvContentPartPr>
              <p14:xfrm>
                <a:off x="6680748" y="3720766"/>
                <a:ext cx="102600" cy="10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93A8AAD-A0F3-0F5D-DE5D-934964051D8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72108" y="3711766"/>
                  <a:ext cx="120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9A53D8D-F082-0750-E30D-5FB254CCDAC0}"/>
                    </a:ext>
                  </a:extLst>
                </p14:cNvPr>
                <p14:cNvContentPartPr/>
                <p14:nvPr/>
              </p14:nvContentPartPr>
              <p14:xfrm>
                <a:off x="6838428" y="3751366"/>
                <a:ext cx="9720" cy="45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9A53D8D-F082-0750-E30D-5FB254CCDAC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29788" y="3742726"/>
                  <a:ext cx="27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51788C7-4D64-9E2A-81C5-7D75738D5DF0}"/>
                    </a:ext>
                  </a:extLst>
                </p14:cNvPr>
                <p14:cNvContentPartPr/>
                <p14:nvPr/>
              </p14:nvContentPartPr>
              <p14:xfrm>
                <a:off x="6858228" y="3677926"/>
                <a:ext cx="3960" cy="5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51788C7-4D64-9E2A-81C5-7D75738D5DF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849588" y="3668926"/>
                  <a:ext cx="2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F59C1E6-69E6-17F9-CCD3-25060BA20064}"/>
                    </a:ext>
                  </a:extLst>
                </p14:cNvPr>
                <p14:cNvContentPartPr/>
                <p14:nvPr/>
              </p14:nvContentPartPr>
              <p14:xfrm>
                <a:off x="6890628" y="3764326"/>
                <a:ext cx="76320" cy="29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F59C1E6-69E6-17F9-CCD3-25060BA2006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881628" y="3755686"/>
                  <a:ext cx="93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7DB3D2F-3EA8-258B-2FD3-BB116697148F}"/>
                    </a:ext>
                  </a:extLst>
                </p14:cNvPr>
                <p14:cNvContentPartPr/>
                <p14:nvPr/>
              </p14:nvContentPartPr>
              <p14:xfrm>
                <a:off x="7000788" y="3745246"/>
                <a:ext cx="117720" cy="63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7DB3D2F-3EA8-258B-2FD3-BB116697148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992148" y="3736606"/>
                  <a:ext cx="135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D074680-8317-D433-26F8-9063F590E121}"/>
                    </a:ext>
                  </a:extLst>
                </p14:cNvPr>
                <p14:cNvContentPartPr/>
                <p14:nvPr/>
              </p14:nvContentPartPr>
              <p14:xfrm>
                <a:off x="7153788" y="3721486"/>
                <a:ext cx="45720" cy="82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D074680-8317-D433-26F8-9063F590E12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44788" y="3712846"/>
                  <a:ext cx="63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6643A63-7C47-18E7-E516-20684844B942}"/>
                    </a:ext>
                  </a:extLst>
                </p14:cNvPr>
                <p14:cNvContentPartPr/>
                <p14:nvPr/>
              </p14:nvContentPartPr>
              <p14:xfrm>
                <a:off x="7364748" y="3686926"/>
                <a:ext cx="10800" cy="130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6643A63-7C47-18E7-E516-20684844B94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356108" y="3678286"/>
                  <a:ext cx="2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1F58ABB-883C-6DCD-EE26-2DE5F4D14B30}"/>
                    </a:ext>
                  </a:extLst>
                </p14:cNvPr>
                <p14:cNvContentPartPr/>
                <p14:nvPr/>
              </p14:nvContentPartPr>
              <p14:xfrm>
                <a:off x="7339188" y="3741646"/>
                <a:ext cx="81360" cy="14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1F58ABB-883C-6DCD-EE26-2DE5F4D14B3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330548" y="3732646"/>
                  <a:ext cx="99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2D88BC4-56E4-E009-1025-A75D1B0FA7F1}"/>
                    </a:ext>
                  </a:extLst>
                </p14:cNvPr>
                <p14:cNvContentPartPr/>
                <p14:nvPr/>
              </p14:nvContentPartPr>
              <p14:xfrm>
                <a:off x="7451148" y="3765766"/>
                <a:ext cx="66600" cy="65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2D88BC4-56E4-E009-1025-A75D1B0FA7F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442148" y="3756766"/>
                  <a:ext cx="84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8EA13F5-8FA0-A070-CB67-97346F3A2CF3}"/>
                    </a:ext>
                  </a:extLst>
                </p14:cNvPr>
                <p14:cNvContentPartPr/>
                <p14:nvPr/>
              </p14:nvContentPartPr>
              <p14:xfrm>
                <a:off x="6797028" y="3904006"/>
                <a:ext cx="56520" cy="1094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8EA13F5-8FA0-A070-CB67-97346F3A2CF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788388" y="3895366"/>
                  <a:ext cx="74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F8DA0A1-8C3E-2195-41B8-3BF022CB91DA}"/>
                    </a:ext>
                  </a:extLst>
                </p14:cNvPr>
                <p14:cNvContentPartPr/>
                <p14:nvPr/>
              </p14:nvContentPartPr>
              <p14:xfrm>
                <a:off x="6865068" y="3869086"/>
                <a:ext cx="38880" cy="147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F8DA0A1-8C3E-2195-41B8-3BF022CB91D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56068" y="3860446"/>
                  <a:ext cx="56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B9F49A8-9487-DA64-B8E7-DFC6A33F6B83}"/>
                    </a:ext>
                  </a:extLst>
                </p14:cNvPr>
                <p14:cNvContentPartPr/>
                <p14:nvPr/>
              </p14:nvContentPartPr>
              <p14:xfrm>
                <a:off x="6946788" y="3962326"/>
                <a:ext cx="50760" cy="73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B9F49A8-9487-DA64-B8E7-DFC6A33F6B8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938148" y="3953326"/>
                  <a:ext cx="68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CA99262-C30A-5737-8541-C14945FC1EA6}"/>
                    </a:ext>
                  </a:extLst>
                </p14:cNvPr>
                <p14:cNvContentPartPr/>
                <p14:nvPr/>
              </p14:nvContentPartPr>
              <p14:xfrm>
                <a:off x="7047588" y="3962686"/>
                <a:ext cx="47160" cy="61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CA99262-C30A-5737-8541-C14945FC1EA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38588" y="3954046"/>
                  <a:ext cx="64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2BA365F-497A-E29D-F759-6276A4CB8929}"/>
                    </a:ext>
                  </a:extLst>
                </p14:cNvPr>
                <p14:cNvContentPartPr/>
                <p14:nvPr/>
              </p14:nvContentPartPr>
              <p14:xfrm>
                <a:off x="7168188" y="3904006"/>
                <a:ext cx="13680" cy="1612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2BA365F-497A-E29D-F759-6276A4CB892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159548" y="3895366"/>
                  <a:ext cx="31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01C6FAA-6913-DBE4-468D-955332CFDD2E}"/>
                    </a:ext>
                  </a:extLst>
                </p14:cNvPr>
                <p14:cNvContentPartPr/>
                <p14:nvPr/>
              </p14:nvContentPartPr>
              <p14:xfrm>
                <a:off x="7124988" y="3981406"/>
                <a:ext cx="77400" cy="14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01C6FAA-6913-DBE4-468D-955332CFDD2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15988" y="3972766"/>
                  <a:ext cx="95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FA8B375-240C-4FDC-8F91-2692EA019290}"/>
                    </a:ext>
                  </a:extLst>
                </p14:cNvPr>
                <p14:cNvContentPartPr/>
                <p14:nvPr/>
              </p14:nvContentPartPr>
              <p14:xfrm>
                <a:off x="7254588" y="3920926"/>
                <a:ext cx="16200" cy="1036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FA8B375-240C-4FDC-8F91-2692EA01929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45948" y="3911926"/>
                  <a:ext cx="33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ADA3A9A-EC4E-186F-7F73-FAAEFA6A6D97}"/>
                    </a:ext>
                  </a:extLst>
                </p14:cNvPr>
                <p14:cNvContentPartPr/>
                <p14:nvPr/>
              </p14:nvContentPartPr>
              <p14:xfrm>
                <a:off x="7338468" y="3983206"/>
                <a:ext cx="33840" cy="57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ADA3A9A-EC4E-186F-7F73-FAAEFA6A6D9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329468" y="3974206"/>
                  <a:ext cx="51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281A592-B261-B9BE-0456-551D65A9C2F8}"/>
                    </a:ext>
                  </a:extLst>
                </p14:cNvPr>
                <p14:cNvContentPartPr/>
                <p14:nvPr/>
              </p14:nvContentPartPr>
              <p14:xfrm>
                <a:off x="7407948" y="4012726"/>
                <a:ext cx="70560" cy="46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281A592-B261-B9BE-0456-551D65A9C2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398948" y="4004086"/>
                  <a:ext cx="88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D8CB132-B63A-7B3D-C8A7-1C012AB74D15}"/>
                    </a:ext>
                  </a:extLst>
                </p14:cNvPr>
                <p14:cNvContentPartPr/>
                <p14:nvPr/>
              </p14:nvContentPartPr>
              <p14:xfrm>
                <a:off x="7543308" y="3924166"/>
                <a:ext cx="17640" cy="141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D8CB132-B63A-7B3D-C8A7-1C012AB74D1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534308" y="3915166"/>
                  <a:ext cx="352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FCF08197-52F8-F28E-D669-FC4385BE38E5}"/>
              </a:ext>
            </a:extLst>
          </p:cNvPr>
          <p:cNvGrpSpPr/>
          <p:nvPr/>
        </p:nvGrpSpPr>
        <p:grpSpPr>
          <a:xfrm>
            <a:off x="7726548" y="3933886"/>
            <a:ext cx="806040" cy="145440"/>
            <a:chOff x="7726548" y="3933886"/>
            <a:chExt cx="80604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7CDCED1-5AD9-D014-6451-8B43D7CB6CDE}"/>
                    </a:ext>
                  </a:extLst>
                </p14:cNvPr>
                <p14:cNvContentPartPr/>
                <p14:nvPr/>
              </p14:nvContentPartPr>
              <p14:xfrm>
                <a:off x="7726548" y="3989326"/>
                <a:ext cx="148320" cy="90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7CDCED1-5AD9-D014-6451-8B43D7CB6CD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717548" y="3980326"/>
                  <a:ext cx="165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4D75EA0-DC1A-344B-35A7-182298341A4A}"/>
                    </a:ext>
                  </a:extLst>
                </p14:cNvPr>
                <p14:cNvContentPartPr/>
                <p14:nvPr/>
              </p14:nvContentPartPr>
              <p14:xfrm>
                <a:off x="7925268" y="3990046"/>
                <a:ext cx="46080" cy="738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4D75EA0-DC1A-344B-35A7-182298341A4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916628" y="3981046"/>
                  <a:ext cx="63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0FF4789-1C33-551D-E8E4-E16DB9A5C3E6}"/>
                    </a:ext>
                  </a:extLst>
                </p14:cNvPr>
                <p14:cNvContentPartPr/>
                <p14:nvPr/>
              </p14:nvContentPartPr>
              <p14:xfrm>
                <a:off x="8030748" y="3935326"/>
                <a:ext cx="30240" cy="1267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0FF4789-1C33-551D-E8E4-E16DB9A5C3E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022108" y="3926686"/>
                  <a:ext cx="47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D95EF03-FEF4-B069-2494-0C1F88710D64}"/>
                    </a:ext>
                  </a:extLst>
                </p14:cNvPr>
                <p14:cNvContentPartPr/>
                <p14:nvPr/>
              </p14:nvContentPartPr>
              <p14:xfrm>
                <a:off x="7998708" y="3979966"/>
                <a:ext cx="92160" cy="230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D95EF03-FEF4-B069-2494-0C1F88710D6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90068" y="3971326"/>
                  <a:ext cx="109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F6E674F-EEBF-BCEE-A47D-DBD254B67C61}"/>
                    </a:ext>
                  </a:extLst>
                </p14:cNvPr>
                <p14:cNvContentPartPr/>
                <p14:nvPr/>
              </p14:nvContentPartPr>
              <p14:xfrm>
                <a:off x="8123268" y="3933886"/>
                <a:ext cx="23760" cy="129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F6E674F-EEBF-BCEE-A47D-DBD254B67C6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14268" y="3925246"/>
                  <a:ext cx="41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622D6A8-0CF5-A83D-6C79-D92E16DA217E}"/>
                    </a:ext>
                  </a:extLst>
                </p14:cNvPr>
                <p14:cNvContentPartPr/>
                <p14:nvPr/>
              </p14:nvContentPartPr>
              <p14:xfrm>
                <a:off x="8172588" y="3992926"/>
                <a:ext cx="73080" cy="658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622D6A8-0CF5-A83D-6C79-D92E16DA217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163948" y="3983926"/>
                  <a:ext cx="90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E28427B-AEBD-43DB-1209-4D8518A9AFEE}"/>
                    </a:ext>
                  </a:extLst>
                </p14:cNvPr>
                <p14:cNvContentPartPr/>
                <p14:nvPr/>
              </p14:nvContentPartPr>
              <p14:xfrm>
                <a:off x="8276268" y="3987886"/>
                <a:ext cx="116280" cy="72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E28427B-AEBD-43DB-1209-4D8518A9AFE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67268" y="3978886"/>
                  <a:ext cx="133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19A2836-B313-FB80-4ADE-B780E96A7DD5}"/>
                    </a:ext>
                  </a:extLst>
                </p14:cNvPr>
                <p14:cNvContentPartPr/>
                <p14:nvPr/>
              </p14:nvContentPartPr>
              <p14:xfrm>
                <a:off x="8528628" y="4031446"/>
                <a:ext cx="3960" cy="14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19A2836-B313-FB80-4ADE-B780E96A7DD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519628" y="4022446"/>
                  <a:ext cx="216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25AEA76F-3405-2532-223A-A385153F3075}"/>
                  </a:ext>
                </a:extLst>
              </p14:cNvPr>
              <p14:cNvContentPartPr/>
              <p14:nvPr/>
            </p14:nvContentPartPr>
            <p14:xfrm>
              <a:off x="-132" y="3415846"/>
              <a:ext cx="360" cy="36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25AEA76F-3405-2532-223A-A385153F3075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-9132" y="34068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2370E21D-C6AD-3DFC-9BB6-D39E8C9A178A}"/>
                  </a:ext>
                </a:extLst>
              </p14:cNvPr>
              <p14:cNvContentPartPr/>
              <p14:nvPr/>
            </p14:nvContentPartPr>
            <p14:xfrm>
              <a:off x="5892708" y="4393606"/>
              <a:ext cx="79560" cy="22608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2370E21D-C6AD-3DFC-9BB6-D39E8C9A178A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5883708" y="4384966"/>
                <a:ext cx="972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04F80979-EF89-2C9E-0BB9-C661CB55AC83}"/>
                  </a:ext>
                </a:extLst>
              </p14:cNvPr>
              <p14:cNvContentPartPr/>
              <p14:nvPr/>
            </p14:nvContentPartPr>
            <p14:xfrm>
              <a:off x="5977308" y="4581526"/>
              <a:ext cx="12600" cy="7344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04F80979-EF89-2C9E-0BB9-C661CB55AC83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5968308" y="4572526"/>
                <a:ext cx="30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75428DCC-AA38-E1CD-0166-D3943BF66934}"/>
                  </a:ext>
                </a:extLst>
              </p14:cNvPr>
              <p14:cNvContentPartPr/>
              <p14:nvPr/>
            </p14:nvContentPartPr>
            <p14:xfrm>
              <a:off x="2491068" y="4475686"/>
              <a:ext cx="27360" cy="10548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75428DCC-AA38-E1CD-0166-D3943BF6693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2482068" y="4466686"/>
                <a:ext cx="450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5FA3944B-5F64-2DE5-3A6D-8827A38DC4AD}"/>
                  </a:ext>
                </a:extLst>
              </p14:cNvPr>
              <p14:cNvContentPartPr/>
              <p14:nvPr/>
            </p14:nvContentPartPr>
            <p14:xfrm>
              <a:off x="2547228" y="5135926"/>
              <a:ext cx="980280" cy="58932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5FA3944B-5F64-2DE5-3A6D-8827A38DC4AD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2538228" y="5126926"/>
                <a:ext cx="99792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3D7275B8-A2DE-7BDA-E71C-12093A6D7A66}"/>
                  </a:ext>
                </a:extLst>
              </p14:cNvPr>
              <p14:cNvContentPartPr/>
              <p14:nvPr/>
            </p14:nvContentPartPr>
            <p14:xfrm>
              <a:off x="2869428" y="6155806"/>
              <a:ext cx="1018080" cy="471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3D7275B8-A2DE-7BDA-E71C-12093A6D7A6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2860788" y="6146806"/>
                <a:ext cx="1035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B97BEC78-5F45-0E2F-D4A1-0958EA26BEBC}"/>
                  </a:ext>
                </a:extLst>
              </p14:cNvPr>
              <p14:cNvContentPartPr/>
              <p14:nvPr/>
            </p14:nvContentPartPr>
            <p14:xfrm>
              <a:off x="2640468" y="5836846"/>
              <a:ext cx="1476000" cy="57852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B97BEC78-5F45-0E2F-D4A1-0958EA26BEBC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631828" y="5828206"/>
                <a:ext cx="149364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0" name="Group 559">
            <a:extLst>
              <a:ext uri="{FF2B5EF4-FFF2-40B4-BE49-F238E27FC236}">
                <a16:creationId xmlns:a16="http://schemas.microsoft.com/office/drawing/2014/main" id="{CD7448CA-78FC-748F-0205-952858073F31}"/>
              </a:ext>
            </a:extLst>
          </p:cNvPr>
          <p:cNvGrpSpPr/>
          <p:nvPr/>
        </p:nvGrpSpPr>
        <p:grpSpPr>
          <a:xfrm>
            <a:off x="4548" y="3340246"/>
            <a:ext cx="6782040" cy="3519720"/>
            <a:chOff x="4548" y="3340246"/>
            <a:chExt cx="6782040" cy="35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0D7929D-BEF3-FCF6-D5C2-8F309DB3AE40}"/>
                    </a:ext>
                  </a:extLst>
                </p14:cNvPr>
                <p14:cNvContentPartPr/>
                <p14:nvPr/>
              </p14:nvContentPartPr>
              <p14:xfrm>
                <a:off x="3316548" y="3487486"/>
                <a:ext cx="17280" cy="164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0D7929D-BEF3-FCF6-D5C2-8F309DB3AE4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307548" y="3478846"/>
                  <a:ext cx="34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F04373A-1331-E56B-C567-715A54D490A3}"/>
                    </a:ext>
                  </a:extLst>
                </p14:cNvPr>
                <p14:cNvContentPartPr/>
                <p14:nvPr/>
              </p14:nvContentPartPr>
              <p14:xfrm>
                <a:off x="3276588" y="3589006"/>
                <a:ext cx="82800" cy="9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F04373A-1331-E56B-C567-715A54D490A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267588" y="3580006"/>
                  <a:ext cx="100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8D8AA96-C113-2B6D-757D-DB1C1FB5BB86}"/>
                    </a:ext>
                  </a:extLst>
                </p14:cNvPr>
                <p14:cNvContentPartPr/>
                <p14:nvPr/>
              </p14:nvContentPartPr>
              <p14:xfrm>
                <a:off x="3391788" y="3600886"/>
                <a:ext cx="50760" cy="56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8D8AA96-C113-2B6D-757D-DB1C1FB5BB8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383148" y="3591886"/>
                  <a:ext cx="68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B4CF77B-79FB-F4A6-2635-398A7ED06460}"/>
                    </a:ext>
                  </a:extLst>
                </p14:cNvPr>
                <p14:cNvContentPartPr/>
                <p14:nvPr/>
              </p14:nvContentPartPr>
              <p14:xfrm>
                <a:off x="948828" y="3506926"/>
                <a:ext cx="98280" cy="1602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B4CF77B-79FB-F4A6-2635-398A7ED0646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39828" y="3497926"/>
                  <a:ext cx="115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992FEFD-C4D4-EBA6-543F-FD3125FAD55B}"/>
                    </a:ext>
                  </a:extLst>
                </p14:cNvPr>
                <p14:cNvContentPartPr/>
                <p14:nvPr/>
              </p14:nvContentPartPr>
              <p14:xfrm>
                <a:off x="1110108" y="3587566"/>
                <a:ext cx="46080" cy="90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992FEFD-C4D4-EBA6-543F-FD3125FAD55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01468" y="3578566"/>
                  <a:ext cx="6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84958E3-043A-DACB-490A-67DF6E699651}"/>
                    </a:ext>
                  </a:extLst>
                </p14:cNvPr>
                <p14:cNvContentPartPr/>
                <p14:nvPr/>
              </p14:nvContentPartPr>
              <p14:xfrm>
                <a:off x="1193628" y="3595126"/>
                <a:ext cx="51120" cy="972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84958E3-043A-DACB-490A-67DF6E69965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84988" y="3586126"/>
                  <a:ext cx="68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7D93DF9-F627-81B4-4613-C0886BD7CFA9}"/>
                    </a:ext>
                  </a:extLst>
                </p14:cNvPr>
                <p14:cNvContentPartPr/>
                <p14:nvPr/>
              </p14:nvContentPartPr>
              <p14:xfrm>
                <a:off x="1429788" y="3474166"/>
                <a:ext cx="110520" cy="200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7D93DF9-F627-81B4-4613-C0886BD7CFA9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421148" y="3465166"/>
                  <a:ext cx="128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EC4BB09-BA46-8D88-624B-EA3F90E92D01}"/>
                    </a:ext>
                  </a:extLst>
                </p14:cNvPr>
                <p14:cNvContentPartPr/>
                <p14:nvPr/>
              </p14:nvContentPartPr>
              <p14:xfrm>
                <a:off x="1595388" y="3613486"/>
                <a:ext cx="41760" cy="799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EC4BB09-BA46-8D88-624B-EA3F90E92D0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586748" y="3604846"/>
                  <a:ext cx="59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F0FF5DB-93D3-A41B-F315-3974FB6CE47B}"/>
                    </a:ext>
                  </a:extLst>
                </p14:cNvPr>
                <p14:cNvContentPartPr/>
                <p14:nvPr/>
              </p14:nvContentPartPr>
              <p14:xfrm>
                <a:off x="1673148" y="3612766"/>
                <a:ext cx="64800" cy="74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F0FF5DB-93D3-A41B-F315-3974FB6CE47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664148" y="3603766"/>
                  <a:ext cx="8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E668C66-8085-C578-5ED3-05A5FFFE1372}"/>
                    </a:ext>
                  </a:extLst>
                </p14:cNvPr>
                <p14:cNvContentPartPr/>
                <p14:nvPr/>
              </p14:nvContentPartPr>
              <p14:xfrm>
                <a:off x="1795548" y="3610246"/>
                <a:ext cx="66960" cy="67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E668C66-8085-C578-5ED3-05A5FFFE137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786548" y="3601606"/>
                  <a:ext cx="84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B27609C-2BFB-168E-8161-6F1C3635C715}"/>
                    </a:ext>
                  </a:extLst>
                </p14:cNvPr>
                <p14:cNvContentPartPr/>
                <p14:nvPr/>
              </p14:nvContentPartPr>
              <p14:xfrm>
                <a:off x="1910748" y="3622486"/>
                <a:ext cx="43200" cy="50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B27609C-2BFB-168E-8161-6F1C3635C71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902108" y="3613486"/>
                  <a:ext cx="60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19076B8-00A1-4A71-D08D-17B19585F7E2}"/>
                    </a:ext>
                  </a:extLst>
                </p14:cNvPr>
                <p14:cNvContentPartPr/>
                <p14:nvPr/>
              </p14:nvContentPartPr>
              <p14:xfrm>
                <a:off x="2017308" y="3631126"/>
                <a:ext cx="45000" cy="432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19076B8-00A1-4A71-D08D-17B19585F7E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008308" y="3622126"/>
                  <a:ext cx="62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156D704-E5EA-72A5-2861-98A72FB67CC1}"/>
                    </a:ext>
                  </a:extLst>
                </p14:cNvPr>
                <p14:cNvContentPartPr/>
                <p14:nvPr/>
              </p14:nvContentPartPr>
              <p14:xfrm>
                <a:off x="2143308" y="3512326"/>
                <a:ext cx="12960" cy="174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156D704-E5EA-72A5-2861-98A72FB67CC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134308" y="3503326"/>
                  <a:ext cx="3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958F538-9EDE-A6D6-C15D-35959D3A8032}"/>
                    </a:ext>
                  </a:extLst>
                </p14:cNvPr>
                <p14:cNvContentPartPr/>
                <p14:nvPr/>
              </p14:nvContentPartPr>
              <p14:xfrm>
                <a:off x="2245908" y="3491446"/>
                <a:ext cx="18000" cy="2322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958F538-9EDE-A6D6-C15D-35959D3A803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237268" y="3482806"/>
                  <a:ext cx="3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1673C0AA-58BE-933E-B61E-690258B077ED}"/>
                    </a:ext>
                  </a:extLst>
                </p14:cNvPr>
                <p14:cNvContentPartPr/>
                <p14:nvPr/>
              </p14:nvContentPartPr>
              <p14:xfrm>
                <a:off x="2348508" y="3631846"/>
                <a:ext cx="3960" cy="26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1673C0AA-58BE-933E-B61E-690258B077E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339868" y="3622846"/>
                  <a:ext cx="21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47E5C0B-D3F5-1C5C-FFDC-604AC4BACD67}"/>
                    </a:ext>
                  </a:extLst>
                </p14:cNvPr>
                <p14:cNvContentPartPr/>
                <p14:nvPr/>
              </p14:nvContentPartPr>
              <p14:xfrm>
                <a:off x="2337708" y="3511246"/>
                <a:ext cx="2160" cy="172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47E5C0B-D3F5-1C5C-FFDC-604AC4BACD6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329068" y="3502606"/>
                  <a:ext cx="19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8E49E62-2E1A-E156-512A-69B726AA441C}"/>
                    </a:ext>
                  </a:extLst>
                </p14:cNvPr>
                <p14:cNvContentPartPr/>
                <p14:nvPr/>
              </p14:nvContentPartPr>
              <p14:xfrm>
                <a:off x="2415468" y="3592606"/>
                <a:ext cx="69840" cy="106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8E49E62-2E1A-E156-512A-69B726AA441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406828" y="3583966"/>
                  <a:ext cx="87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8F4315F-DDEF-65ED-3982-21CF21D43321}"/>
                    </a:ext>
                  </a:extLst>
                </p14:cNvPr>
                <p14:cNvContentPartPr/>
                <p14:nvPr/>
              </p14:nvContentPartPr>
              <p14:xfrm>
                <a:off x="2709588" y="3502606"/>
                <a:ext cx="131400" cy="1994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8F4315F-DDEF-65ED-3982-21CF21D4332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700588" y="3493966"/>
                  <a:ext cx="149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9BA5107-8E03-90BF-D920-991F2DEE8617}"/>
                    </a:ext>
                  </a:extLst>
                </p14:cNvPr>
                <p14:cNvContentPartPr/>
                <p14:nvPr/>
              </p14:nvContentPartPr>
              <p14:xfrm>
                <a:off x="2840268" y="3637966"/>
                <a:ext cx="67680" cy="77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9BA5107-8E03-90BF-D920-991F2DEE861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831268" y="3628966"/>
                  <a:ext cx="85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4A356EF-A8D4-8A74-7BB7-1852D3BA6E62}"/>
                    </a:ext>
                  </a:extLst>
                </p14:cNvPr>
                <p14:cNvContentPartPr/>
                <p14:nvPr/>
              </p14:nvContentPartPr>
              <p14:xfrm>
                <a:off x="2957628" y="3615646"/>
                <a:ext cx="54360" cy="590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4A356EF-A8D4-8A74-7BB7-1852D3BA6E6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948988" y="3607006"/>
                  <a:ext cx="72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71EE19C-4146-5C7D-B5B4-580E8CB7444A}"/>
                    </a:ext>
                  </a:extLst>
                </p14:cNvPr>
                <p14:cNvContentPartPr/>
                <p14:nvPr/>
              </p14:nvContentPartPr>
              <p14:xfrm>
                <a:off x="3068868" y="3645526"/>
                <a:ext cx="12240" cy="201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71EE19C-4146-5C7D-B5B4-580E8CB7444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060228" y="3636886"/>
                  <a:ext cx="2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F11C37D-749E-7263-BA5B-B17E0224652C}"/>
                    </a:ext>
                  </a:extLst>
                </p14:cNvPr>
                <p14:cNvContentPartPr/>
                <p14:nvPr/>
              </p14:nvContentPartPr>
              <p14:xfrm>
                <a:off x="967908" y="3806086"/>
                <a:ext cx="72720" cy="94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F11C37D-749E-7263-BA5B-B17E0224652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59268" y="3797446"/>
                  <a:ext cx="90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681D78F-23C2-283A-F77E-D886C276DD7B}"/>
                    </a:ext>
                  </a:extLst>
                </p14:cNvPr>
                <p14:cNvContentPartPr/>
                <p14:nvPr/>
              </p14:nvContentPartPr>
              <p14:xfrm>
                <a:off x="1100028" y="3806806"/>
                <a:ext cx="38520" cy="108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681D78F-23C2-283A-F77E-D886C276DD7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91388" y="3797806"/>
                  <a:ext cx="56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6E00490-D536-8FAC-592F-60EE3C7AE09F}"/>
                    </a:ext>
                  </a:extLst>
                </p14:cNvPr>
                <p14:cNvContentPartPr/>
                <p14:nvPr/>
              </p14:nvContentPartPr>
              <p14:xfrm>
                <a:off x="1200828" y="3790966"/>
                <a:ext cx="23760" cy="1018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6E00490-D536-8FAC-592F-60EE3C7AE09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92188" y="3782326"/>
                  <a:ext cx="41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1864C15-D247-8EC6-A37E-28131F949730}"/>
                    </a:ext>
                  </a:extLst>
                </p14:cNvPr>
                <p14:cNvContentPartPr/>
                <p14:nvPr/>
              </p14:nvContentPartPr>
              <p14:xfrm>
                <a:off x="1186428" y="3838846"/>
                <a:ext cx="84960" cy="13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1864C15-D247-8EC6-A37E-28131F94973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77788" y="3830206"/>
                  <a:ext cx="102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B08584F-DAE0-F1A0-47AF-F9AAE8C1D058}"/>
                    </a:ext>
                  </a:extLst>
                </p14:cNvPr>
                <p14:cNvContentPartPr/>
                <p14:nvPr/>
              </p14:nvContentPartPr>
              <p14:xfrm>
                <a:off x="1303428" y="3805726"/>
                <a:ext cx="5040" cy="982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B08584F-DAE0-F1A0-47AF-F9AAE8C1D05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294788" y="3797086"/>
                  <a:ext cx="2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E4CD2A7-0B67-9B30-1756-214C48E77F73}"/>
                    </a:ext>
                  </a:extLst>
                </p14:cNvPr>
                <p14:cNvContentPartPr/>
                <p14:nvPr/>
              </p14:nvContentPartPr>
              <p14:xfrm>
                <a:off x="1404588" y="3855046"/>
                <a:ext cx="113760" cy="608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E4CD2A7-0B67-9B30-1756-214C48E77F7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395588" y="3846406"/>
                  <a:ext cx="131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02A0EC0-B666-7109-295E-FE8E92C98D7B}"/>
                    </a:ext>
                  </a:extLst>
                </p14:cNvPr>
                <p14:cNvContentPartPr/>
                <p14:nvPr/>
              </p14:nvContentPartPr>
              <p14:xfrm>
                <a:off x="1570908" y="3866206"/>
                <a:ext cx="57600" cy="61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02A0EC0-B666-7109-295E-FE8E92C98D7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561908" y="3857566"/>
                  <a:ext cx="7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D2E4DB3-BF52-BEEA-DB8F-30C4FFF89375}"/>
                    </a:ext>
                  </a:extLst>
                </p14:cNvPr>
                <p14:cNvContentPartPr/>
                <p14:nvPr/>
              </p14:nvContentPartPr>
              <p14:xfrm>
                <a:off x="1670628" y="3783406"/>
                <a:ext cx="24480" cy="137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D2E4DB3-BF52-BEEA-DB8F-30C4FFF8937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661988" y="3774406"/>
                  <a:ext cx="42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4E2E0BC-7781-EB5B-562F-BB353F65B4D9}"/>
                    </a:ext>
                  </a:extLst>
                </p14:cNvPr>
                <p14:cNvContentPartPr/>
                <p14:nvPr/>
              </p14:nvContentPartPr>
              <p14:xfrm>
                <a:off x="1642548" y="3851806"/>
                <a:ext cx="73800" cy="57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4E2E0BC-7781-EB5B-562F-BB353F65B4D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633548" y="3842806"/>
                  <a:ext cx="91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B12B6DF-93BB-8837-75E4-5C5916DEAFFD}"/>
                    </a:ext>
                  </a:extLst>
                </p14:cNvPr>
                <p14:cNvContentPartPr/>
                <p14:nvPr/>
              </p14:nvContentPartPr>
              <p14:xfrm>
                <a:off x="1725348" y="3856126"/>
                <a:ext cx="146160" cy="799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B12B6DF-93BB-8837-75E4-5C5916DEAFF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716348" y="3847486"/>
                  <a:ext cx="163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326E7AC-16B8-7217-C854-A1A826A82DB6}"/>
                    </a:ext>
                  </a:extLst>
                </p14:cNvPr>
                <p14:cNvContentPartPr/>
                <p14:nvPr/>
              </p14:nvContentPartPr>
              <p14:xfrm>
                <a:off x="2046108" y="3880966"/>
                <a:ext cx="16560" cy="50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326E7AC-16B8-7217-C854-A1A826A82DB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037108" y="3872326"/>
                  <a:ext cx="34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41A94C8-8135-A202-F5D6-19B62C8B65CA}"/>
                    </a:ext>
                  </a:extLst>
                </p14:cNvPr>
                <p14:cNvContentPartPr/>
                <p14:nvPr/>
              </p14:nvContentPartPr>
              <p14:xfrm>
                <a:off x="2046108" y="3833446"/>
                <a:ext cx="65160" cy="104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41A94C8-8135-A202-F5D6-19B62C8B65C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037108" y="3824806"/>
                  <a:ext cx="82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F00F1A3-3A10-0B84-3BC9-30CC81CC2D18}"/>
                    </a:ext>
                  </a:extLst>
                </p14:cNvPr>
                <p14:cNvContentPartPr/>
                <p14:nvPr/>
              </p14:nvContentPartPr>
              <p14:xfrm>
                <a:off x="2199108" y="3809686"/>
                <a:ext cx="51480" cy="1767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F00F1A3-3A10-0B84-3BC9-30CC81CC2D1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190468" y="3800686"/>
                  <a:ext cx="69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BAF8DCC-C017-EC9B-065A-FC1F883C6083}"/>
                    </a:ext>
                  </a:extLst>
                </p14:cNvPr>
                <p14:cNvContentPartPr/>
                <p14:nvPr/>
              </p14:nvContentPartPr>
              <p14:xfrm>
                <a:off x="2310348" y="3796006"/>
                <a:ext cx="57600" cy="1198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BAF8DCC-C017-EC9B-065A-FC1F883C608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01348" y="3787006"/>
                  <a:ext cx="75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9681AFF-F873-835A-6591-5E0872DBBD98}"/>
                    </a:ext>
                  </a:extLst>
                </p14:cNvPr>
                <p14:cNvContentPartPr/>
                <p14:nvPr/>
              </p14:nvContentPartPr>
              <p14:xfrm>
                <a:off x="2420868" y="3838126"/>
                <a:ext cx="43560" cy="75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9681AFF-F873-835A-6591-5E0872DBBD9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411868" y="3829126"/>
                  <a:ext cx="61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9B79C80-19E9-60C5-3DFE-88AA3C47967B}"/>
                    </a:ext>
                  </a:extLst>
                </p14:cNvPr>
                <p14:cNvContentPartPr/>
                <p14:nvPr/>
              </p14:nvContentPartPr>
              <p14:xfrm>
                <a:off x="2496828" y="3858286"/>
                <a:ext cx="52920" cy="56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9B79C80-19E9-60C5-3DFE-88AA3C47967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487828" y="3849286"/>
                  <a:ext cx="70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9CDA8350-02D7-A83B-1B33-64344E290B0B}"/>
                    </a:ext>
                  </a:extLst>
                </p14:cNvPr>
                <p14:cNvContentPartPr/>
                <p14:nvPr/>
              </p14:nvContentPartPr>
              <p14:xfrm>
                <a:off x="2620668" y="3784486"/>
                <a:ext cx="59760" cy="128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9CDA8350-02D7-A83B-1B33-64344E290B0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612028" y="3775846"/>
                  <a:ext cx="77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4F107BE-2935-C491-363C-D1326B432560}"/>
                    </a:ext>
                  </a:extLst>
                </p14:cNvPr>
                <p14:cNvContentPartPr/>
                <p14:nvPr/>
              </p14:nvContentPartPr>
              <p14:xfrm>
                <a:off x="2602668" y="3851806"/>
                <a:ext cx="52560" cy="13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4F107BE-2935-C491-363C-D1326B43256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594028" y="3843166"/>
                  <a:ext cx="70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F32D421-05FE-CE0E-E59A-A33A132E5405}"/>
                    </a:ext>
                  </a:extLst>
                </p14:cNvPr>
                <p14:cNvContentPartPr/>
                <p14:nvPr/>
              </p14:nvContentPartPr>
              <p14:xfrm>
                <a:off x="2714628" y="3786646"/>
                <a:ext cx="35640" cy="1382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F32D421-05FE-CE0E-E59A-A33A132E540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705988" y="3778006"/>
                  <a:ext cx="53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0F214EC-1886-165D-7C69-1D3B63938A04}"/>
                    </a:ext>
                  </a:extLst>
                </p14:cNvPr>
                <p14:cNvContentPartPr/>
                <p14:nvPr/>
              </p14:nvContentPartPr>
              <p14:xfrm>
                <a:off x="2695188" y="3852886"/>
                <a:ext cx="74880" cy="61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0F214EC-1886-165D-7C69-1D3B63938A0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686548" y="3843886"/>
                  <a:ext cx="92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20C3319-30C2-71BB-C483-EB75E2B1F3AA}"/>
                    </a:ext>
                  </a:extLst>
                </p14:cNvPr>
                <p14:cNvContentPartPr/>
                <p14:nvPr/>
              </p14:nvContentPartPr>
              <p14:xfrm>
                <a:off x="2943948" y="3831286"/>
                <a:ext cx="71640" cy="1065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20C3319-30C2-71BB-C483-EB75E2B1F3A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935308" y="3822286"/>
                  <a:ext cx="8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BE51668-EB82-FA8C-F2FC-63133EAFCE62}"/>
                    </a:ext>
                  </a:extLst>
                </p14:cNvPr>
                <p14:cNvContentPartPr/>
                <p14:nvPr/>
              </p14:nvContentPartPr>
              <p14:xfrm>
                <a:off x="3076428" y="3817246"/>
                <a:ext cx="65160" cy="1270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BE51668-EB82-FA8C-F2FC-63133EAFCE6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67788" y="3808606"/>
                  <a:ext cx="82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A5D5A1F-0269-2800-7D16-5B77D0AA2B23}"/>
                    </a:ext>
                  </a:extLst>
                </p14:cNvPr>
                <p14:cNvContentPartPr/>
                <p14:nvPr/>
              </p14:nvContentPartPr>
              <p14:xfrm>
                <a:off x="3172188" y="3841726"/>
                <a:ext cx="63720" cy="66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A5D5A1F-0269-2800-7D16-5B77D0AA2B2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163188" y="3833086"/>
                  <a:ext cx="81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5D17C47-42E5-1F9C-8EDC-8C18D234FC97}"/>
                    </a:ext>
                  </a:extLst>
                </p14:cNvPr>
                <p14:cNvContentPartPr/>
                <p14:nvPr/>
              </p14:nvContentPartPr>
              <p14:xfrm>
                <a:off x="3267228" y="3838126"/>
                <a:ext cx="49680" cy="655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5D17C47-42E5-1F9C-8EDC-8C18D234FC9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258588" y="3829126"/>
                  <a:ext cx="67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2DB6B77-913A-243E-9DB0-1520EA63CE8E}"/>
                    </a:ext>
                  </a:extLst>
                </p14:cNvPr>
                <p14:cNvContentPartPr/>
                <p14:nvPr/>
              </p14:nvContentPartPr>
              <p14:xfrm>
                <a:off x="3350388" y="3789166"/>
                <a:ext cx="60840" cy="1422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2DB6B77-913A-243E-9DB0-1520EA63CE8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341748" y="3780166"/>
                  <a:ext cx="78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B4B76B0-606F-DCC3-132A-CEA16272DECD}"/>
                    </a:ext>
                  </a:extLst>
                </p14:cNvPr>
                <p14:cNvContentPartPr/>
                <p14:nvPr/>
              </p14:nvContentPartPr>
              <p14:xfrm>
                <a:off x="3473508" y="3884206"/>
                <a:ext cx="17640" cy="97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B4B76B0-606F-DCC3-132A-CEA16272DEC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464868" y="3875206"/>
                  <a:ext cx="35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DD10F0D-D0D0-9450-3764-457FAA3380AA}"/>
                    </a:ext>
                  </a:extLst>
                </p14:cNvPr>
                <p14:cNvContentPartPr/>
                <p14:nvPr/>
              </p14:nvContentPartPr>
              <p14:xfrm>
                <a:off x="3478188" y="3826606"/>
                <a:ext cx="12960" cy="8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DD10F0D-D0D0-9450-3764-457FAA3380A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469548" y="3817966"/>
                  <a:ext cx="30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3415725-D606-92B6-B4E6-96088E3E41C8}"/>
                    </a:ext>
                  </a:extLst>
                </p14:cNvPr>
                <p14:cNvContentPartPr/>
                <p14:nvPr/>
              </p14:nvContentPartPr>
              <p14:xfrm>
                <a:off x="303708" y="4490086"/>
                <a:ext cx="99000" cy="1062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3415725-D606-92B6-B4E6-96088E3E41C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94708" y="4481086"/>
                  <a:ext cx="116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1215BD7-C24C-761A-3BA1-D1A0DEC3F363}"/>
                    </a:ext>
                  </a:extLst>
                </p14:cNvPr>
                <p14:cNvContentPartPr/>
                <p14:nvPr/>
              </p14:nvContentPartPr>
              <p14:xfrm>
                <a:off x="479388" y="4418806"/>
                <a:ext cx="10440" cy="1346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1215BD7-C24C-761A-3BA1-D1A0DEC3F36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70388" y="4409806"/>
                  <a:ext cx="28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3D13973-791A-7B2F-90ED-59769A862793}"/>
                    </a:ext>
                  </a:extLst>
                </p14:cNvPr>
                <p14:cNvContentPartPr/>
                <p14:nvPr/>
              </p14:nvContentPartPr>
              <p14:xfrm>
                <a:off x="436188" y="4490806"/>
                <a:ext cx="80280" cy="17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3D13973-791A-7B2F-90ED-59769A86279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27548" y="4481806"/>
                  <a:ext cx="97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985A56D-E1C7-D461-DA35-63E87ADB6E5F}"/>
                    </a:ext>
                  </a:extLst>
                </p14:cNvPr>
                <p14:cNvContentPartPr/>
                <p14:nvPr/>
              </p14:nvContentPartPr>
              <p14:xfrm>
                <a:off x="643908" y="4451566"/>
                <a:ext cx="174600" cy="968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985A56D-E1C7-D461-DA35-63E87ADB6E5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34908" y="4442566"/>
                  <a:ext cx="192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039F40C-EED9-7569-4A7D-6ABB95AD6913}"/>
                    </a:ext>
                  </a:extLst>
                </p14:cNvPr>
                <p14:cNvContentPartPr/>
                <p14:nvPr/>
              </p14:nvContentPartPr>
              <p14:xfrm>
                <a:off x="5838708" y="4093366"/>
                <a:ext cx="27360" cy="1803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039F40C-EED9-7569-4A7D-6ABB95AD691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829708" y="4084366"/>
                  <a:ext cx="45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6A10AC2-0F36-84A0-2409-9ED8C8D869E2}"/>
                    </a:ext>
                  </a:extLst>
                </p14:cNvPr>
                <p14:cNvContentPartPr/>
                <p14:nvPr/>
              </p14:nvContentPartPr>
              <p14:xfrm>
                <a:off x="5804148" y="4093366"/>
                <a:ext cx="113400" cy="543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6A10AC2-0F36-84A0-2409-9ED8C8D869E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795508" y="4084366"/>
                  <a:ext cx="131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0C875BE-FC00-2AD1-F994-3EA050987C6D}"/>
                    </a:ext>
                  </a:extLst>
                </p14:cNvPr>
                <p14:cNvContentPartPr/>
                <p14:nvPr/>
              </p14:nvContentPartPr>
              <p14:xfrm>
                <a:off x="1730748" y="4373446"/>
                <a:ext cx="88560" cy="1238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0C875BE-FC00-2AD1-F994-3EA050987C6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721748" y="4364806"/>
                  <a:ext cx="106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8E35C7A-24B4-C679-5802-538D32EF6499}"/>
                    </a:ext>
                  </a:extLst>
                </p14:cNvPr>
                <p14:cNvContentPartPr/>
                <p14:nvPr/>
              </p14:nvContentPartPr>
              <p14:xfrm>
                <a:off x="1856388" y="4437886"/>
                <a:ext cx="60120" cy="716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8E35C7A-24B4-C679-5802-538D32EF649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847748" y="4429246"/>
                  <a:ext cx="77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AB0466DD-48D1-F3A0-9817-1BFD30258D2A}"/>
                    </a:ext>
                  </a:extLst>
                </p14:cNvPr>
                <p14:cNvContentPartPr/>
                <p14:nvPr/>
              </p14:nvContentPartPr>
              <p14:xfrm>
                <a:off x="1854948" y="4282006"/>
                <a:ext cx="97200" cy="655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AB0466DD-48D1-F3A0-9817-1BFD30258D2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846308" y="4273006"/>
                  <a:ext cx="114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90F9AE3-1D81-B65E-BD02-AB9FCFE77AA2}"/>
                    </a:ext>
                  </a:extLst>
                </p14:cNvPr>
                <p14:cNvContentPartPr/>
                <p14:nvPr/>
              </p14:nvContentPartPr>
              <p14:xfrm>
                <a:off x="1739748" y="4544086"/>
                <a:ext cx="195120" cy="212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90F9AE3-1D81-B65E-BD02-AB9FCFE77AA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730748" y="4535086"/>
                  <a:ext cx="21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61BB0F45-D06B-E371-E1DC-78A2319CD716}"/>
                    </a:ext>
                  </a:extLst>
                </p14:cNvPr>
                <p14:cNvContentPartPr/>
                <p14:nvPr/>
              </p14:nvContentPartPr>
              <p14:xfrm>
                <a:off x="1773948" y="4660726"/>
                <a:ext cx="102240" cy="1152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61BB0F45-D06B-E371-E1DC-78A2319CD71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764948" y="4651726"/>
                  <a:ext cx="11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DD22215-36A4-5CB8-B770-89705F336506}"/>
                    </a:ext>
                  </a:extLst>
                </p14:cNvPr>
                <p14:cNvContentPartPr/>
                <p14:nvPr/>
              </p14:nvContentPartPr>
              <p14:xfrm>
                <a:off x="2186508" y="4456606"/>
                <a:ext cx="8640" cy="1357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DD22215-36A4-5CB8-B770-89705F33650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177868" y="4447606"/>
                  <a:ext cx="26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0F06655-B4EE-4B55-8E36-F4715ED606B7}"/>
                    </a:ext>
                  </a:extLst>
                </p14:cNvPr>
                <p14:cNvContentPartPr/>
                <p14:nvPr/>
              </p14:nvContentPartPr>
              <p14:xfrm>
                <a:off x="2146908" y="4523566"/>
                <a:ext cx="92160" cy="180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0F06655-B4EE-4B55-8E36-F4715ED606B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137908" y="4514926"/>
                  <a:ext cx="109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AEFFB1B-A414-0B43-E3A8-1190C5E65127}"/>
                    </a:ext>
                  </a:extLst>
                </p14:cNvPr>
                <p14:cNvContentPartPr/>
                <p14:nvPr/>
              </p14:nvContentPartPr>
              <p14:xfrm>
                <a:off x="2384868" y="4287766"/>
                <a:ext cx="84600" cy="2494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AEFFB1B-A414-0B43-E3A8-1190C5E6512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375868" y="4278766"/>
                  <a:ext cx="102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04963E68-78C0-E312-0098-416B0C64E246}"/>
                    </a:ext>
                  </a:extLst>
                </p14:cNvPr>
                <p14:cNvContentPartPr/>
                <p14:nvPr/>
              </p14:nvContentPartPr>
              <p14:xfrm>
                <a:off x="562548" y="4717966"/>
                <a:ext cx="114480" cy="181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04963E68-78C0-E312-0098-416B0C64E24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53548" y="4709326"/>
                  <a:ext cx="132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11DA609-C4D7-C6C0-09B8-CE79835D9B94}"/>
                    </a:ext>
                  </a:extLst>
                </p14:cNvPr>
                <p14:cNvContentPartPr/>
                <p14:nvPr/>
              </p14:nvContentPartPr>
              <p14:xfrm>
                <a:off x="746148" y="4836766"/>
                <a:ext cx="42840" cy="727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11DA609-C4D7-C6C0-09B8-CE79835D9B9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37148" y="4828126"/>
                  <a:ext cx="60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F5728D8-0726-9FA2-60CA-3F54642A2A8B}"/>
                    </a:ext>
                  </a:extLst>
                </p14:cNvPr>
                <p14:cNvContentPartPr/>
                <p14:nvPr/>
              </p14:nvContentPartPr>
              <p14:xfrm>
                <a:off x="840468" y="4748926"/>
                <a:ext cx="100440" cy="450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F5728D8-0726-9FA2-60CA-3F54642A2A8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31828" y="4740286"/>
                  <a:ext cx="118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D5B6E0A5-029C-C9B2-1392-B029239320BC}"/>
                    </a:ext>
                  </a:extLst>
                </p14:cNvPr>
                <p14:cNvContentPartPr/>
                <p14:nvPr/>
              </p14:nvContentPartPr>
              <p14:xfrm>
                <a:off x="882228" y="4820566"/>
                <a:ext cx="88200" cy="349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D5B6E0A5-029C-C9B2-1392-B029239320B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73228" y="4811926"/>
                  <a:ext cx="105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53051F9-59A1-92B0-DE23-AFFA16C6A6DA}"/>
                    </a:ext>
                  </a:extLst>
                </p14:cNvPr>
                <p14:cNvContentPartPr/>
                <p14:nvPr/>
              </p14:nvContentPartPr>
              <p14:xfrm>
                <a:off x="1029828" y="4689886"/>
                <a:ext cx="126720" cy="142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53051F9-59A1-92B0-DE23-AFFA16C6A6D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20828" y="4680886"/>
                  <a:ext cx="144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A3BBFFB-86BE-D8A1-CEEE-E6279F167C08}"/>
                    </a:ext>
                  </a:extLst>
                </p14:cNvPr>
                <p14:cNvContentPartPr/>
                <p14:nvPr/>
              </p14:nvContentPartPr>
              <p14:xfrm>
                <a:off x="719868" y="4996966"/>
                <a:ext cx="97200" cy="2469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A3BBFFB-86BE-D8A1-CEEE-E6279F167C08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11228" y="4988326"/>
                  <a:ext cx="114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CD1D977-AC56-BA4D-9036-FEA53E3247C2}"/>
                    </a:ext>
                  </a:extLst>
                </p14:cNvPr>
                <p14:cNvContentPartPr/>
                <p14:nvPr/>
              </p14:nvContentPartPr>
              <p14:xfrm>
                <a:off x="854868" y="5154286"/>
                <a:ext cx="58320" cy="8064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CD1D977-AC56-BA4D-9036-FEA53E3247C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45868" y="5145286"/>
                  <a:ext cx="75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AE9827D-AD62-8CBB-B538-62BB319E7CE3}"/>
                    </a:ext>
                  </a:extLst>
                </p14:cNvPr>
                <p14:cNvContentPartPr/>
                <p14:nvPr/>
              </p14:nvContentPartPr>
              <p14:xfrm>
                <a:off x="943428" y="5078326"/>
                <a:ext cx="63000" cy="126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AE9827D-AD62-8CBB-B538-62BB319E7CE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34428" y="5069326"/>
                  <a:ext cx="80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6B456E5-3538-EF98-B3B5-088ED5813CDF}"/>
                    </a:ext>
                  </a:extLst>
                </p14:cNvPr>
                <p14:cNvContentPartPr/>
                <p14:nvPr/>
              </p14:nvContentPartPr>
              <p14:xfrm>
                <a:off x="972228" y="5123326"/>
                <a:ext cx="50760" cy="176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6B456E5-3538-EF98-B3B5-088ED5813CD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63228" y="5114326"/>
                  <a:ext cx="6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AF038D9-C5E4-2DC3-4FFB-4B1C1FEE7CB4}"/>
                    </a:ext>
                  </a:extLst>
                </p14:cNvPr>
                <p14:cNvContentPartPr/>
                <p14:nvPr/>
              </p14:nvContentPartPr>
              <p14:xfrm>
                <a:off x="1096428" y="5009206"/>
                <a:ext cx="30960" cy="1029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AF038D9-C5E4-2DC3-4FFB-4B1C1FEE7CB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87788" y="5000206"/>
                  <a:ext cx="48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54135BB-FE4C-41F0-5D6D-C122264239DA}"/>
                    </a:ext>
                  </a:extLst>
                </p14:cNvPr>
                <p14:cNvContentPartPr/>
                <p14:nvPr/>
              </p14:nvContentPartPr>
              <p14:xfrm>
                <a:off x="1166988" y="5003806"/>
                <a:ext cx="43200" cy="7992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54135BB-FE4C-41F0-5D6D-C122264239D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58348" y="4995166"/>
                  <a:ext cx="60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9864AC8-95E8-93AA-FB87-A3D889B3FA0C}"/>
                    </a:ext>
                  </a:extLst>
                </p14:cNvPr>
                <p14:cNvContentPartPr/>
                <p14:nvPr/>
              </p14:nvContentPartPr>
              <p14:xfrm>
                <a:off x="1241508" y="4987606"/>
                <a:ext cx="42840" cy="601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9864AC8-95E8-93AA-FB87-A3D889B3FA0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232508" y="4978966"/>
                  <a:ext cx="60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36D1446-AFD8-8D63-8DFD-55A0E1C37A9C}"/>
                    </a:ext>
                  </a:extLst>
                </p14:cNvPr>
                <p14:cNvContentPartPr/>
                <p14:nvPr/>
              </p14:nvContentPartPr>
              <p14:xfrm>
                <a:off x="1317468" y="4950526"/>
                <a:ext cx="39960" cy="608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36D1446-AFD8-8D63-8DFD-55A0E1C37A9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308828" y="4941886"/>
                  <a:ext cx="57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867C882-9A83-C491-56A7-7E7AFD3E46B6}"/>
                    </a:ext>
                  </a:extLst>
                </p14:cNvPr>
                <p14:cNvContentPartPr/>
                <p14:nvPr/>
              </p14:nvContentPartPr>
              <p14:xfrm>
                <a:off x="1413588" y="4971406"/>
                <a:ext cx="84240" cy="40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867C882-9A83-C491-56A7-7E7AFD3E46B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404588" y="4962406"/>
                  <a:ext cx="101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5DFF1B0E-7221-F302-28C1-F17B59187D1E}"/>
                    </a:ext>
                  </a:extLst>
                </p14:cNvPr>
                <p14:cNvContentPartPr/>
                <p14:nvPr/>
              </p14:nvContentPartPr>
              <p14:xfrm>
                <a:off x="1505388" y="4889686"/>
                <a:ext cx="83160" cy="961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5DFF1B0E-7221-F302-28C1-F17B59187D1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496748" y="4880686"/>
                  <a:ext cx="100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E4E7FD3-9717-F08F-9A1A-BB2AA326816F}"/>
                    </a:ext>
                  </a:extLst>
                </p14:cNvPr>
                <p14:cNvContentPartPr/>
                <p14:nvPr/>
              </p14:nvContentPartPr>
              <p14:xfrm>
                <a:off x="2397468" y="4642726"/>
                <a:ext cx="201960" cy="194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E4E7FD3-9717-F08F-9A1A-BB2AA326816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88468" y="4633726"/>
                  <a:ext cx="21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1B3C0824-ACD6-0163-FD0E-D9D4A85140EF}"/>
                    </a:ext>
                  </a:extLst>
                </p14:cNvPr>
                <p14:cNvContentPartPr/>
                <p14:nvPr/>
              </p14:nvContentPartPr>
              <p14:xfrm>
                <a:off x="2440668" y="4742086"/>
                <a:ext cx="63360" cy="1378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1B3C0824-ACD6-0163-FD0E-D9D4A85140E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431668" y="4733086"/>
                  <a:ext cx="8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1059EEDF-AF09-B758-09F0-9225B7CFCEA9}"/>
                    </a:ext>
                  </a:extLst>
                </p14:cNvPr>
                <p14:cNvContentPartPr/>
                <p14:nvPr/>
              </p14:nvContentPartPr>
              <p14:xfrm>
                <a:off x="2730468" y="4499086"/>
                <a:ext cx="69120" cy="64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1059EEDF-AF09-B758-09F0-9225B7CFCEA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721828" y="4490446"/>
                  <a:ext cx="86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C62A3EC8-9E37-AD64-0470-1BAD13967D2B}"/>
                    </a:ext>
                  </a:extLst>
                </p14:cNvPr>
                <p14:cNvContentPartPr/>
                <p14:nvPr/>
              </p14:nvContentPartPr>
              <p14:xfrm>
                <a:off x="2743788" y="4568926"/>
                <a:ext cx="58320" cy="79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C62A3EC8-9E37-AD64-0470-1BAD13967D2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734788" y="4560286"/>
                  <a:ext cx="75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294098A1-C4AD-F218-4CD5-A4AFF5C2D116}"/>
                    </a:ext>
                  </a:extLst>
                </p14:cNvPr>
                <p14:cNvContentPartPr/>
                <p14:nvPr/>
              </p14:nvContentPartPr>
              <p14:xfrm>
                <a:off x="2491068" y="4479286"/>
                <a:ext cx="71280" cy="939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294098A1-C4AD-F218-4CD5-A4AFF5C2D116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482068" y="4470286"/>
                  <a:ext cx="88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FAAF9723-821D-7425-493E-034DBF001274}"/>
                    </a:ext>
                  </a:extLst>
                </p14:cNvPr>
                <p14:cNvContentPartPr/>
                <p14:nvPr/>
              </p14:nvContentPartPr>
              <p14:xfrm>
                <a:off x="6010068" y="4186966"/>
                <a:ext cx="39600" cy="756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FAAF9723-821D-7425-493E-034DBF00127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6001428" y="4178326"/>
                  <a:ext cx="57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0E28932F-2D40-1B6E-0FC0-23417DE9FE87}"/>
                    </a:ext>
                  </a:extLst>
                </p14:cNvPr>
                <p14:cNvContentPartPr/>
                <p14:nvPr/>
              </p14:nvContentPartPr>
              <p14:xfrm>
                <a:off x="6057948" y="4167166"/>
                <a:ext cx="33120" cy="9540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0E28932F-2D40-1B6E-0FC0-23417DE9FE8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048948" y="4158166"/>
                  <a:ext cx="5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5E79B97F-3D1F-0E7E-6B9C-BB1A61035EC8}"/>
                    </a:ext>
                  </a:extLst>
                </p14:cNvPr>
                <p14:cNvContentPartPr/>
                <p14:nvPr/>
              </p14:nvContentPartPr>
              <p14:xfrm>
                <a:off x="6083508" y="4169326"/>
                <a:ext cx="45360" cy="626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5E79B97F-3D1F-0E7E-6B9C-BB1A61035EC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074868" y="4160686"/>
                  <a:ext cx="63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E8FD1BB5-4AFD-F5FF-4542-E2F463079011}"/>
                    </a:ext>
                  </a:extLst>
                </p14:cNvPr>
                <p14:cNvContentPartPr/>
                <p14:nvPr/>
              </p14:nvContentPartPr>
              <p14:xfrm>
                <a:off x="6121668" y="4129726"/>
                <a:ext cx="43560" cy="141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E8FD1BB5-4AFD-F5FF-4542-E2F46307901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112668" y="4120726"/>
                  <a:ext cx="61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D472157-90F9-2B48-9EA5-087F5C9F3067}"/>
                    </a:ext>
                  </a:extLst>
                </p14:cNvPr>
                <p14:cNvContentPartPr/>
                <p14:nvPr/>
              </p14:nvContentPartPr>
              <p14:xfrm>
                <a:off x="3000828" y="4606726"/>
                <a:ext cx="187560" cy="111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D472157-90F9-2B48-9EA5-087F5C9F3067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992188" y="4597726"/>
                  <a:ext cx="20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751C9D87-F742-23EB-5306-76D4BF2C7E8B}"/>
                    </a:ext>
                  </a:extLst>
                </p14:cNvPr>
                <p14:cNvContentPartPr/>
                <p14:nvPr/>
              </p14:nvContentPartPr>
              <p14:xfrm>
                <a:off x="3029628" y="4684126"/>
                <a:ext cx="115560" cy="1512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751C9D87-F742-23EB-5306-76D4BF2C7E8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020988" y="4675126"/>
                  <a:ext cx="133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A9DDB9A9-958D-8EFB-8D84-C8E38A3021AF}"/>
                    </a:ext>
                  </a:extLst>
                </p14:cNvPr>
                <p14:cNvContentPartPr/>
                <p14:nvPr/>
              </p14:nvContentPartPr>
              <p14:xfrm>
                <a:off x="3420588" y="4481806"/>
                <a:ext cx="13680" cy="1105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A9DDB9A9-958D-8EFB-8D84-C8E38A3021A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411948" y="4473166"/>
                  <a:ext cx="31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9DEA51E8-0602-57D5-21A5-6B27B647EF05}"/>
                    </a:ext>
                  </a:extLst>
                </p14:cNvPr>
                <p14:cNvContentPartPr/>
                <p14:nvPr/>
              </p14:nvContentPartPr>
              <p14:xfrm>
                <a:off x="3395388" y="4532566"/>
                <a:ext cx="67320" cy="2520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9DEA51E8-0602-57D5-21A5-6B27B647EF05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386748" y="4523926"/>
                  <a:ext cx="84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1C567279-775F-5C79-61DC-0969F984CD3F}"/>
                    </a:ext>
                  </a:extLst>
                </p14:cNvPr>
                <p14:cNvContentPartPr/>
                <p14:nvPr/>
              </p14:nvContentPartPr>
              <p14:xfrm>
                <a:off x="3568548" y="4309006"/>
                <a:ext cx="87480" cy="2869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1C567279-775F-5C79-61DC-0969F984CD3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559908" y="4300006"/>
                  <a:ext cx="105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C08DFF02-E4EE-BC80-483C-4C22C7107906}"/>
                    </a:ext>
                  </a:extLst>
                </p14:cNvPr>
                <p14:cNvContentPartPr/>
                <p14:nvPr/>
              </p14:nvContentPartPr>
              <p14:xfrm>
                <a:off x="3686988" y="4526086"/>
                <a:ext cx="16920" cy="756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C08DFF02-E4EE-BC80-483C-4C22C710790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678348" y="4517086"/>
                  <a:ext cx="34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4EA1CC8-9BCD-DF30-F9D3-DCF4053D7155}"/>
                    </a:ext>
                  </a:extLst>
                </p14:cNvPr>
                <p14:cNvContentPartPr/>
                <p14:nvPr/>
              </p14:nvContentPartPr>
              <p14:xfrm>
                <a:off x="3575748" y="4644526"/>
                <a:ext cx="147240" cy="183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4EA1CC8-9BCD-DF30-F9D3-DCF4053D7155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567108" y="4635526"/>
                  <a:ext cx="164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9F31CF45-E76C-E52B-6198-8E520E978A3E}"/>
                    </a:ext>
                  </a:extLst>
                </p14:cNvPr>
                <p14:cNvContentPartPr/>
                <p14:nvPr/>
              </p14:nvContentPartPr>
              <p14:xfrm>
                <a:off x="3580428" y="4747846"/>
                <a:ext cx="89280" cy="1764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9F31CF45-E76C-E52B-6198-8E520E978A3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571788" y="4739206"/>
                  <a:ext cx="106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2169110E-464F-396D-3CDA-EDE3E05F656E}"/>
                    </a:ext>
                  </a:extLst>
                </p14:cNvPr>
                <p14:cNvContentPartPr/>
                <p14:nvPr/>
              </p14:nvContentPartPr>
              <p14:xfrm>
                <a:off x="3008388" y="4399726"/>
                <a:ext cx="167760" cy="15192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2169110E-464F-396D-3CDA-EDE3E05F656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2999388" y="4391086"/>
                  <a:ext cx="185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08B5D5C7-8A1D-6889-6A08-BF7F34F2F419}"/>
                    </a:ext>
                  </a:extLst>
                </p14:cNvPr>
                <p14:cNvContentPartPr/>
                <p14:nvPr/>
              </p14:nvContentPartPr>
              <p14:xfrm>
                <a:off x="3201708" y="4323406"/>
                <a:ext cx="90000" cy="835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08B5D5C7-8A1D-6889-6A08-BF7F34F2F41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192708" y="4314406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B0997245-51DC-ADC6-D185-5229CFD11D7C}"/>
                    </a:ext>
                  </a:extLst>
                </p14:cNvPr>
                <p14:cNvContentPartPr/>
                <p14:nvPr/>
              </p14:nvContentPartPr>
              <p14:xfrm>
                <a:off x="2170308" y="5363806"/>
                <a:ext cx="59760" cy="1429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B0997245-51DC-ADC6-D185-5229CFD11D7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2161308" y="5354806"/>
                  <a:ext cx="77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37B46B68-5B80-F5C7-04E2-4860DBF49F35}"/>
                    </a:ext>
                  </a:extLst>
                </p14:cNvPr>
                <p14:cNvContentPartPr/>
                <p14:nvPr/>
              </p14:nvContentPartPr>
              <p14:xfrm>
                <a:off x="2240508" y="5351926"/>
                <a:ext cx="36360" cy="1479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37B46B68-5B80-F5C7-04E2-4860DBF49F3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2231868" y="5343286"/>
                  <a:ext cx="54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4552EB5D-59AD-DD56-17C8-86704752FA18}"/>
                    </a:ext>
                  </a:extLst>
                </p14:cNvPr>
                <p14:cNvContentPartPr/>
                <p14:nvPr/>
              </p14:nvContentPartPr>
              <p14:xfrm>
                <a:off x="2272908" y="5373526"/>
                <a:ext cx="56160" cy="11592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4552EB5D-59AD-DD56-17C8-86704752FA1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264268" y="5364526"/>
                  <a:ext cx="73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5E1AA1E9-8D85-FAA2-A0AA-1FEED71BEBAA}"/>
                    </a:ext>
                  </a:extLst>
                </p14:cNvPr>
                <p14:cNvContentPartPr/>
                <p14:nvPr/>
              </p14:nvContentPartPr>
              <p14:xfrm>
                <a:off x="2337708" y="5343646"/>
                <a:ext cx="34200" cy="1310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5E1AA1E9-8D85-FAA2-A0AA-1FEED71BEBA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329068" y="5334646"/>
                  <a:ext cx="51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95211679-2B8C-4C90-9D38-4B3493D21BFD}"/>
                    </a:ext>
                  </a:extLst>
                </p14:cNvPr>
                <p14:cNvContentPartPr/>
                <p14:nvPr/>
              </p14:nvContentPartPr>
              <p14:xfrm>
                <a:off x="2481708" y="5408086"/>
                <a:ext cx="62280" cy="828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95211679-2B8C-4C90-9D38-4B3493D21BF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473068" y="5399086"/>
                  <a:ext cx="79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737E8E19-F791-6773-DFC6-869F03B195DE}"/>
                    </a:ext>
                  </a:extLst>
                </p14:cNvPr>
                <p14:cNvContentPartPr/>
                <p14:nvPr/>
              </p14:nvContentPartPr>
              <p14:xfrm>
                <a:off x="2494668" y="5469286"/>
                <a:ext cx="50760" cy="72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737E8E19-F791-6773-DFC6-869F03B195DE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2485668" y="5460646"/>
                  <a:ext cx="68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B6C0AD9E-2BE4-025F-CB2C-F2E1B1C1D7C6}"/>
                    </a:ext>
                  </a:extLst>
                </p14:cNvPr>
                <p14:cNvContentPartPr/>
                <p14:nvPr/>
              </p14:nvContentPartPr>
              <p14:xfrm>
                <a:off x="2867268" y="5259766"/>
                <a:ext cx="85680" cy="1843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B6C0AD9E-2BE4-025F-CB2C-F2E1B1C1D7C6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858268" y="5251126"/>
                  <a:ext cx="103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7E169D8D-6314-7C66-577D-886634C8DE3A}"/>
                    </a:ext>
                  </a:extLst>
                </p14:cNvPr>
                <p14:cNvContentPartPr/>
                <p14:nvPr/>
              </p14:nvContentPartPr>
              <p14:xfrm>
                <a:off x="2957628" y="5396206"/>
                <a:ext cx="46440" cy="601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7E169D8D-6314-7C66-577D-886634C8DE3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948628" y="5387206"/>
                  <a:ext cx="64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1E1E7A7D-153A-0CB6-C09D-BB01AD7FFB53}"/>
                    </a:ext>
                  </a:extLst>
                </p14:cNvPr>
                <p14:cNvContentPartPr/>
                <p14:nvPr/>
              </p14:nvContentPartPr>
              <p14:xfrm>
                <a:off x="3060228" y="5360926"/>
                <a:ext cx="55440" cy="57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1E1E7A7D-153A-0CB6-C09D-BB01AD7FFB5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051588" y="5352286"/>
                  <a:ext cx="73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26A97926-F145-7512-9A70-752FFB79FE39}"/>
                    </a:ext>
                  </a:extLst>
                </p14:cNvPr>
                <p14:cNvContentPartPr/>
                <p14:nvPr/>
              </p14:nvContentPartPr>
              <p14:xfrm>
                <a:off x="3178308" y="5248966"/>
                <a:ext cx="91440" cy="1908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26A97926-F145-7512-9A70-752FFB79FE3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169308" y="5239966"/>
                  <a:ext cx="109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DF8D998F-43F8-87D4-A8FD-987766E50851}"/>
                    </a:ext>
                  </a:extLst>
                </p14:cNvPr>
                <p14:cNvContentPartPr/>
                <p14:nvPr/>
              </p14:nvContentPartPr>
              <p14:xfrm>
                <a:off x="3289188" y="5384326"/>
                <a:ext cx="27360" cy="709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DF8D998F-43F8-87D4-A8FD-987766E5085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280188" y="5375326"/>
                  <a:ext cx="45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F6905AD5-4505-0AEC-B001-B9D97A613ED9}"/>
                    </a:ext>
                  </a:extLst>
                </p14:cNvPr>
                <p14:cNvContentPartPr/>
                <p14:nvPr/>
              </p14:nvContentPartPr>
              <p14:xfrm>
                <a:off x="2844228" y="5528686"/>
                <a:ext cx="481320" cy="223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F6905AD5-4505-0AEC-B001-B9D97A613ED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835228" y="5519686"/>
                  <a:ext cx="498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44D74F28-FDA8-A83D-C9B7-4EE2748AC6AB}"/>
                    </a:ext>
                  </a:extLst>
                </p14:cNvPr>
                <p14:cNvContentPartPr/>
                <p14:nvPr/>
              </p14:nvContentPartPr>
              <p14:xfrm>
                <a:off x="2817228" y="5266246"/>
                <a:ext cx="31320" cy="2620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44D74F28-FDA8-A83D-C9B7-4EE2748AC6AB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808228" y="5257246"/>
                  <a:ext cx="48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2C43E32-915C-B4AB-0780-0CE0FC6B3A2F}"/>
                    </a:ext>
                  </a:extLst>
                </p14:cNvPr>
                <p14:cNvContentPartPr/>
                <p14:nvPr/>
              </p14:nvContentPartPr>
              <p14:xfrm>
                <a:off x="3362988" y="5240686"/>
                <a:ext cx="45000" cy="2664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2C43E32-915C-B4AB-0780-0CE0FC6B3A2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354348" y="5232046"/>
                  <a:ext cx="62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B4066BEB-41CE-E6BF-E67A-677B6460789E}"/>
                    </a:ext>
                  </a:extLst>
                </p14:cNvPr>
                <p14:cNvContentPartPr/>
                <p14:nvPr/>
              </p14:nvContentPartPr>
              <p14:xfrm>
                <a:off x="2705268" y="5350486"/>
                <a:ext cx="84960" cy="10944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B4066BEB-41CE-E6BF-E67A-677B6460789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696628" y="5341486"/>
                  <a:ext cx="102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54E29E09-314D-C60D-D6D1-24403D9C4221}"/>
                    </a:ext>
                  </a:extLst>
                </p14:cNvPr>
                <p14:cNvContentPartPr/>
                <p14:nvPr/>
              </p14:nvContentPartPr>
              <p14:xfrm>
                <a:off x="3064188" y="5596006"/>
                <a:ext cx="69120" cy="1954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54E29E09-314D-C60D-D6D1-24403D9C422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055188" y="5587366"/>
                  <a:ext cx="86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5BD4C843-1890-57F1-0D02-FC2957EEF2EA}"/>
                    </a:ext>
                  </a:extLst>
                </p14:cNvPr>
                <p14:cNvContentPartPr/>
                <p14:nvPr/>
              </p14:nvContentPartPr>
              <p14:xfrm>
                <a:off x="2521668" y="6026926"/>
                <a:ext cx="48240" cy="90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5BD4C843-1890-57F1-0D02-FC2957EEF2EA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512668" y="6017926"/>
                  <a:ext cx="65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1378FDA6-73CF-7391-C592-8686297AAFA6}"/>
                    </a:ext>
                  </a:extLst>
                </p14:cNvPr>
                <p14:cNvContentPartPr/>
                <p14:nvPr/>
              </p14:nvContentPartPr>
              <p14:xfrm>
                <a:off x="2516268" y="6098206"/>
                <a:ext cx="72720" cy="43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1378FDA6-73CF-7391-C592-8686297AAFA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507268" y="6089206"/>
                  <a:ext cx="90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23C481C0-5CA6-68D2-FC4D-DA73064C4D6C}"/>
                    </a:ext>
                  </a:extLst>
                </p14:cNvPr>
                <p14:cNvContentPartPr/>
                <p14:nvPr/>
              </p14:nvContentPartPr>
              <p14:xfrm>
                <a:off x="2813268" y="5986246"/>
                <a:ext cx="119520" cy="1494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23C481C0-5CA6-68D2-FC4D-DA73064C4D6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804268" y="5977246"/>
                  <a:ext cx="137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2BCC4B43-FFF2-EFF7-C876-DCE32B48968F}"/>
                    </a:ext>
                  </a:extLst>
                </p14:cNvPr>
                <p14:cNvContentPartPr/>
                <p14:nvPr/>
              </p14:nvContentPartPr>
              <p14:xfrm>
                <a:off x="3029628" y="6019366"/>
                <a:ext cx="46080" cy="921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2BCC4B43-FFF2-EFF7-C876-DCE32B48968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020988" y="6010726"/>
                  <a:ext cx="63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D1B27EC2-F478-503C-1353-C0C81B8A7768}"/>
                    </a:ext>
                  </a:extLst>
                </p14:cNvPr>
                <p14:cNvContentPartPr/>
                <p14:nvPr/>
              </p14:nvContentPartPr>
              <p14:xfrm>
                <a:off x="3026748" y="6013246"/>
                <a:ext cx="55440" cy="11412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D1B27EC2-F478-503C-1353-C0C81B8A7768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018108" y="6004246"/>
                  <a:ext cx="73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DC5C6DE3-E8E0-990E-37A6-BA4603E283FE}"/>
                    </a:ext>
                  </a:extLst>
                </p14:cNvPr>
                <p14:cNvContentPartPr/>
                <p14:nvPr/>
              </p14:nvContentPartPr>
              <p14:xfrm>
                <a:off x="3177588" y="6016126"/>
                <a:ext cx="4680" cy="10332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DC5C6DE3-E8E0-990E-37A6-BA4603E283F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168588" y="6007486"/>
                  <a:ext cx="22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7384DD13-911A-7DB4-FA84-B6E331BE0265}"/>
                    </a:ext>
                  </a:extLst>
                </p14:cNvPr>
                <p14:cNvContentPartPr/>
                <p14:nvPr/>
              </p14:nvContentPartPr>
              <p14:xfrm>
                <a:off x="3256428" y="6019366"/>
                <a:ext cx="49320" cy="874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7384DD13-911A-7DB4-FA84-B6E331BE026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247788" y="6010366"/>
                  <a:ext cx="66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11EE55F2-E5A5-62BA-7A14-34BA040F1B93}"/>
                    </a:ext>
                  </a:extLst>
                </p14:cNvPr>
                <p14:cNvContentPartPr/>
                <p14:nvPr/>
              </p14:nvContentPartPr>
              <p14:xfrm>
                <a:off x="3348588" y="6014686"/>
                <a:ext cx="47160" cy="10476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11EE55F2-E5A5-62BA-7A14-34BA040F1B9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339588" y="6005686"/>
                  <a:ext cx="64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24499693-57C6-C0F5-F2EE-F7FF25890F01}"/>
                    </a:ext>
                  </a:extLst>
                </p14:cNvPr>
                <p14:cNvContentPartPr/>
                <p14:nvPr/>
              </p14:nvContentPartPr>
              <p14:xfrm>
                <a:off x="3458748" y="6016126"/>
                <a:ext cx="73080" cy="8748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24499693-57C6-C0F5-F2EE-F7FF25890F0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50108" y="6007486"/>
                  <a:ext cx="90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E8727339-D0F1-8056-490A-7DCD3331D8A0}"/>
                    </a:ext>
                  </a:extLst>
                </p14:cNvPr>
                <p14:cNvContentPartPr/>
                <p14:nvPr/>
              </p14:nvContentPartPr>
              <p14:xfrm>
                <a:off x="3582948" y="5989486"/>
                <a:ext cx="60480" cy="1008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E8727339-D0F1-8056-490A-7DCD3331D8A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574308" y="5980486"/>
                  <a:ext cx="7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4B387E0C-95DD-1344-7DBC-962D344A03B3}"/>
                    </a:ext>
                  </a:extLst>
                </p14:cNvPr>
                <p14:cNvContentPartPr/>
                <p14:nvPr/>
              </p14:nvContentPartPr>
              <p14:xfrm>
                <a:off x="3783108" y="5936926"/>
                <a:ext cx="59040" cy="15588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4B387E0C-95DD-1344-7DBC-962D344A03B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774108" y="5927926"/>
                  <a:ext cx="76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4F714C0A-EAF4-D228-0EAE-D8EFF7A2CB6D}"/>
                    </a:ext>
                  </a:extLst>
                </p14:cNvPr>
                <p14:cNvContentPartPr/>
                <p14:nvPr/>
              </p14:nvContentPartPr>
              <p14:xfrm>
                <a:off x="3832428" y="6048526"/>
                <a:ext cx="90720" cy="529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4F714C0A-EAF4-D228-0EAE-D8EFF7A2CB6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23428" y="6039886"/>
                  <a:ext cx="108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4BA109E1-FB2C-2515-14B8-80C6D9F6FCFE}"/>
                    </a:ext>
                  </a:extLst>
                </p14:cNvPr>
                <p14:cNvContentPartPr/>
                <p14:nvPr/>
              </p14:nvContentPartPr>
              <p14:xfrm>
                <a:off x="3089028" y="6256606"/>
                <a:ext cx="11880" cy="10728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4BA109E1-FB2C-2515-14B8-80C6D9F6FCF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080028" y="6247606"/>
                  <a:ext cx="29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C79C5F0D-C29C-FB44-D4B6-0526D025FDB0}"/>
                    </a:ext>
                  </a:extLst>
                </p14:cNvPr>
                <p14:cNvContentPartPr/>
                <p14:nvPr/>
              </p14:nvContentPartPr>
              <p14:xfrm>
                <a:off x="3179388" y="6347326"/>
                <a:ext cx="3960" cy="2880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C79C5F0D-C29C-FB44-D4B6-0526D025FDB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170388" y="6338686"/>
                  <a:ext cx="21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08CC1F6A-DEBD-6CC9-D706-193CFDD9EDEA}"/>
                    </a:ext>
                  </a:extLst>
                </p14:cNvPr>
                <p14:cNvContentPartPr/>
                <p14:nvPr/>
              </p14:nvContentPartPr>
              <p14:xfrm>
                <a:off x="3229788" y="6235006"/>
                <a:ext cx="82080" cy="14760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08CC1F6A-DEBD-6CC9-D706-193CFDD9EDE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220788" y="6226366"/>
                  <a:ext cx="99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C5630530-BA39-FEE1-215D-D9168DEC833E}"/>
                    </a:ext>
                  </a:extLst>
                </p14:cNvPr>
                <p14:cNvContentPartPr/>
                <p14:nvPr/>
              </p14:nvContentPartPr>
              <p14:xfrm>
                <a:off x="3424548" y="6248686"/>
                <a:ext cx="20520" cy="1036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C5630530-BA39-FEE1-215D-D9168DEC833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415908" y="6239686"/>
                  <a:ext cx="3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D13B522E-BA89-8941-B5EE-3BC4FF6F0340}"/>
                    </a:ext>
                  </a:extLst>
                </p14:cNvPr>
                <p14:cNvContentPartPr/>
                <p14:nvPr/>
              </p14:nvContentPartPr>
              <p14:xfrm>
                <a:off x="3451548" y="6253726"/>
                <a:ext cx="61560" cy="10152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D13B522E-BA89-8941-B5EE-3BC4FF6F034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442548" y="6245086"/>
                  <a:ext cx="79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99E88ACF-D7F3-41CB-B76C-3DD1E4D0FCDB}"/>
                    </a:ext>
                  </a:extLst>
                </p14:cNvPr>
                <p14:cNvContentPartPr/>
                <p14:nvPr/>
              </p14:nvContentPartPr>
              <p14:xfrm>
                <a:off x="3545148" y="6305926"/>
                <a:ext cx="78840" cy="12456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99E88ACF-D7F3-41CB-B76C-3DD1E4D0FCD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536148" y="6297286"/>
                  <a:ext cx="96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B32699D0-ABB8-1B0E-1697-7DBB61BCDD7C}"/>
                    </a:ext>
                  </a:extLst>
                </p14:cNvPr>
                <p14:cNvContentPartPr/>
                <p14:nvPr/>
              </p14:nvContentPartPr>
              <p14:xfrm>
                <a:off x="3645948" y="6268846"/>
                <a:ext cx="70560" cy="23040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B32699D0-ABB8-1B0E-1697-7DBB61BCDD7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3636948" y="6259846"/>
                  <a:ext cx="88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06EFA827-DFF2-22A8-1606-FF50F4BB9AAF}"/>
                    </a:ext>
                  </a:extLst>
                </p14:cNvPr>
                <p14:cNvContentPartPr/>
                <p14:nvPr/>
              </p14:nvContentPartPr>
              <p14:xfrm>
                <a:off x="3739548" y="6345886"/>
                <a:ext cx="106560" cy="7092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06EFA827-DFF2-22A8-1606-FF50F4BB9AA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730908" y="6336886"/>
                  <a:ext cx="12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4814EF21-80A9-2CB2-D0E8-BA99BB30782E}"/>
                    </a:ext>
                  </a:extLst>
                </p14:cNvPr>
                <p14:cNvContentPartPr/>
                <p14:nvPr/>
              </p14:nvContentPartPr>
              <p14:xfrm>
                <a:off x="3881748" y="6276046"/>
                <a:ext cx="52200" cy="7848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4814EF21-80A9-2CB2-D0E8-BA99BB30782E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873108" y="6267046"/>
                  <a:ext cx="69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71441185-7844-E1E4-14CD-CA4CBCE77737}"/>
                    </a:ext>
                  </a:extLst>
                </p14:cNvPr>
                <p14:cNvContentPartPr/>
                <p14:nvPr/>
              </p14:nvContentPartPr>
              <p14:xfrm>
                <a:off x="4245708" y="6116926"/>
                <a:ext cx="156600" cy="9216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71441185-7844-E1E4-14CD-CA4CBCE7773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237068" y="6107926"/>
                  <a:ext cx="174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D14F5B67-4489-743B-3419-B03443E233B2}"/>
                    </a:ext>
                  </a:extLst>
                </p14:cNvPr>
                <p14:cNvContentPartPr/>
                <p14:nvPr/>
              </p14:nvContentPartPr>
              <p14:xfrm>
                <a:off x="4305468" y="6224926"/>
                <a:ext cx="125280" cy="5472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D14F5B67-4489-743B-3419-B03443E233B2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296468" y="6215926"/>
                  <a:ext cx="142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5FD1CAF1-6F70-2120-CE05-E9BBC9462165}"/>
                    </a:ext>
                  </a:extLst>
                </p14:cNvPr>
                <p14:cNvContentPartPr/>
                <p14:nvPr/>
              </p14:nvContentPartPr>
              <p14:xfrm>
                <a:off x="4649268" y="6092086"/>
                <a:ext cx="30600" cy="15444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5FD1CAF1-6F70-2120-CE05-E9BBC946216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640628" y="6083086"/>
                  <a:ext cx="48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5901F922-F35D-02DD-26B4-890B272F02CF}"/>
                    </a:ext>
                  </a:extLst>
                </p14:cNvPr>
                <p14:cNvContentPartPr/>
                <p14:nvPr/>
              </p14:nvContentPartPr>
              <p14:xfrm>
                <a:off x="4742868" y="6078046"/>
                <a:ext cx="81720" cy="16164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5901F922-F35D-02DD-26B4-890B272F02CF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734228" y="6069406"/>
                  <a:ext cx="99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5EDD1DE2-D087-E805-CAF0-67C3658C136C}"/>
                    </a:ext>
                  </a:extLst>
                </p14:cNvPr>
                <p14:cNvContentPartPr/>
                <p14:nvPr/>
              </p14:nvContentPartPr>
              <p14:xfrm>
                <a:off x="4889028" y="6076966"/>
                <a:ext cx="14760" cy="15264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5EDD1DE2-D087-E805-CAF0-67C3658C136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880388" y="6068326"/>
                  <a:ext cx="32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92F06ABD-612C-A13C-33D2-5DB51BEFC749}"/>
                    </a:ext>
                  </a:extLst>
                </p14:cNvPr>
                <p14:cNvContentPartPr/>
                <p14:nvPr/>
              </p14:nvContentPartPr>
              <p14:xfrm>
                <a:off x="5092788" y="6144646"/>
                <a:ext cx="171000" cy="838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92F06ABD-612C-A13C-33D2-5DB51BEFC74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083788" y="6135646"/>
                  <a:ext cx="188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6ECF6F49-8872-D239-C086-888E0D9CC26F}"/>
                    </a:ext>
                  </a:extLst>
                </p14:cNvPr>
                <p14:cNvContentPartPr/>
                <p14:nvPr/>
              </p14:nvContentPartPr>
              <p14:xfrm>
                <a:off x="5089188" y="6271366"/>
                <a:ext cx="192960" cy="2952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6ECF6F49-8872-D239-C086-888E0D9CC26F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080188" y="6262726"/>
                  <a:ext cx="210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BAD2A6B1-33EC-EA25-02A9-CC7F646F7BBB}"/>
                    </a:ext>
                  </a:extLst>
                </p14:cNvPr>
                <p14:cNvContentPartPr/>
                <p14:nvPr/>
              </p14:nvContentPartPr>
              <p14:xfrm>
                <a:off x="5139588" y="6344806"/>
                <a:ext cx="66960" cy="1220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BAD2A6B1-33EC-EA25-02A9-CC7F646F7BBB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130588" y="6336166"/>
                  <a:ext cx="84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9F6BFB75-D7A6-575E-E17B-89A45F016C9F}"/>
                    </a:ext>
                  </a:extLst>
                </p14:cNvPr>
                <p14:cNvContentPartPr/>
                <p14:nvPr/>
              </p14:nvContentPartPr>
              <p14:xfrm>
                <a:off x="5459988" y="6179566"/>
                <a:ext cx="79920" cy="9792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9F6BFB75-D7A6-575E-E17B-89A45F016C9F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451348" y="6170926"/>
                  <a:ext cx="97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B3FCE837-C1C6-CA5F-4B3A-58DB5E486639}"/>
                    </a:ext>
                  </a:extLst>
                </p14:cNvPr>
                <p14:cNvContentPartPr/>
                <p14:nvPr/>
              </p14:nvContentPartPr>
              <p14:xfrm>
                <a:off x="5629548" y="6169486"/>
                <a:ext cx="46080" cy="14688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B3FCE837-C1C6-CA5F-4B3A-58DB5E48663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620908" y="6160846"/>
                  <a:ext cx="63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AFA9C6B0-47EE-B610-B40A-7F78B99FE239}"/>
                    </a:ext>
                  </a:extLst>
                </p14:cNvPr>
                <p14:cNvContentPartPr/>
                <p14:nvPr/>
              </p14:nvContentPartPr>
              <p14:xfrm>
                <a:off x="5703348" y="6107566"/>
                <a:ext cx="63720" cy="14508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AFA9C6B0-47EE-B610-B40A-7F78B99FE23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694708" y="6098926"/>
                  <a:ext cx="81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1BE3ECB8-401F-20B8-6C39-04726781DA25}"/>
                    </a:ext>
                  </a:extLst>
                </p14:cNvPr>
                <p14:cNvContentPartPr/>
                <p14:nvPr/>
              </p14:nvContentPartPr>
              <p14:xfrm>
                <a:off x="5804148" y="6201526"/>
                <a:ext cx="51480" cy="6264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1BE3ECB8-401F-20B8-6C39-04726781DA25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795508" y="6192886"/>
                  <a:ext cx="6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17DAFB6F-AFA9-BB27-7A1C-FA5F73C89150}"/>
                    </a:ext>
                  </a:extLst>
                </p14:cNvPr>
                <p14:cNvContentPartPr/>
                <p14:nvPr/>
              </p14:nvContentPartPr>
              <p14:xfrm>
                <a:off x="5863548" y="6210526"/>
                <a:ext cx="58320" cy="5004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17DAFB6F-AFA9-BB27-7A1C-FA5F73C89150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854548" y="6201886"/>
                  <a:ext cx="75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87D49D01-1075-FFFC-70DA-273FF315FDFA}"/>
                    </a:ext>
                  </a:extLst>
                </p14:cNvPr>
                <p14:cNvContentPartPr/>
                <p14:nvPr/>
              </p14:nvContentPartPr>
              <p14:xfrm>
                <a:off x="5978388" y="6052126"/>
                <a:ext cx="104040" cy="20988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87D49D01-1075-FFFC-70DA-273FF315FDFA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969748" y="6043486"/>
                  <a:ext cx="121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46798AC5-C8F9-4E24-73B3-72D8A6E6706F}"/>
                    </a:ext>
                  </a:extLst>
                </p14:cNvPr>
                <p14:cNvContentPartPr/>
                <p14:nvPr/>
              </p14:nvContentPartPr>
              <p14:xfrm>
                <a:off x="5941308" y="6183166"/>
                <a:ext cx="75600" cy="140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46798AC5-C8F9-4E24-73B3-72D8A6E6706F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932308" y="6174526"/>
                  <a:ext cx="93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4D01FFE7-2C67-F503-527F-6A4ED41A95E8}"/>
                    </a:ext>
                  </a:extLst>
                </p14:cNvPr>
                <p14:cNvContentPartPr/>
                <p14:nvPr/>
              </p14:nvContentPartPr>
              <p14:xfrm>
                <a:off x="6123108" y="6114406"/>
                <a:ext cx="15840" cy="11484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4D01FFE7-2C67-F503-527F-6A4ED41A95E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6114468" y="6105406"/>
                  <a:ext cx="33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91702989-51DB-6DE9-9B7B-A3F74C5C0BC4}"/>
                    </a:ext>
                  </a:extLst>
                </p14:cNvPr>
                <p14:cNvContentPartPr/>
                <p14:nvPr/>
              </p14:nvContentPartPr>
              <p14:xfrm>
                <a:off x="6096108" y="6169486"/>
                <a:ext cx="63000" cy="1152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91702989-51DB-6DE9-9B7B-A3F74C5C0BC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087468" y="6160846"/>
                  <a:ext cx="80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2B16C69A-77CC-A5B9-5586-414298AB58E5}"/>
                    </a:ext>
                  </a:extLst>
                </p14:cNvPr>
                <p14:cNvContentPartPr/>
                <p14:nvPr/>
              </p14:nvContentPartPr>
              <p14:xfrm>
                <a:off x="6297708" y="6053566"/>
                <a:ext cx="45720" cy="15768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2B16C69A-77CC-A5B9-5586-414298AB58E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288708" y="6044926"/>
                  <a:ext cx="63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397B1173-DA4C-EEFC-862E-7512C6B557AB}"/>
                    </a:ext>
                  </a:extLst>
                </p14:cNvPr>
                <p14:cNvContentPartPr/>
                <p14:nvPr/>
              </p14:nvContentPartPr>
              <p14:xfrm>
                <a:off x="6294468" y="6068326"/>
                <a:ext cx="64440" cy="17028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397B1173-DA4C-EEFC-862E-7512C6B557AB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285828" y="6059326"/>
                  <a:ext cx="82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AACF30BB-3B4C-83D9-9749-D0E24EA1CDF4}"/>
                    </a:ext>
                  </a:extLst>
                </p14:cNvPr>
                <p14:cNvContentPartPr/>
                <p14:nvPr/>
              </p14:nvContentPartPr>
              <p14:xfrm>
                <a:off x="6301308" y="6280366"/>
                <a:ext cx="65880" cy="5976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AACF30BB-3B4C-83D9-9749-D0E24EA1CDF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292668" y="6271366"/>
                  <a:ext cx="83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428256BB-1752-DFBD-AFEC-F252765281A8}"/>
                    </a:ext>
                  </a:extLst>
                </p14:cNvPr>
                <p14:cNvContentPartPr/>
                <p14:nvPr/>
              </p14:nvContentPartPr>
              <p14:xfrm>
                <a:off x="4548" y="3340246"/>
                <a:ext cx="6782040" cy="351972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428256BB-1752-DFBD-AFEC-F252765281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-4092" y="3331606"/>
                  <a:ext cx="6799680" cy="353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0" name="Group 569">
            <a:extLst>
              <a:ext uri="{FF2B5EF4-FFF2-40B4-BE49-F238E27FC236}">
                <a16:creationId xmlns:a16="http://schemas.microsoft.com/office/drawing/2014/main" id="{F107DEA6-9A03-9F7C-C8C9-E4B73504688C}"/>
              </a:ext>
            </a:extLst>
          </p:cNvPr>
          <p:cNvGrpSpPr/>
          <p:nvPr/>
        </p:nvGrpSpPr>
        <p:grpSpPr>
          <a:xfrm>
            <a:off x="9624828" y="3225186"/>
            <a:ext cx="840240" cy="223920"/>
            <a:chOff x="9624828" y="3225186"/>
            <a:chExt cx="8402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6C7A91B5-0FB9-5EDC-AA01-68706F44C682}"/>
                    </a:ext>
                  </a:extLst>
                </p14:cNvPr>
                <p14:cNvContentPartPr/>
                <p14:nvPr/>
              </p14:nvContentPartPr>
              <p14:xfrm>
                <a:off x="9624828" y="3298266"/>
                <a:ext cx="64800" cy="6444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6C7A91B5-0FB9-5EDC-AA01-68706F44C68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615828" y="3289626"/>
                  <a:ext cx="82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7D1823CB-3BFB-69E9-EA63-02CCBED1F2B1}"/>
                    </a:ext>
                  </a:extLst>
                </p14:cNvPr>
                <p14:cNvContentPartPr/>
                <p14:nvPr/>
              </p14:nvContentPartPr>
              <p14:xfrm>
                <a:off x="9816708" y="3225186"/>
                <a:ext cx="78120" cy="21384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7D1823CB-3BFB-69E9-EA63-02CCBED1F2B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9807708" y="3216546"/>
                  <a:ext cx="95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4EE785D7-8A6D-7CF0-98D4-962F110B26DA}"/>
                    </a:ext>
                  </a:extLst>
                </p14:cNvPr>
                <p14:cNvContentPartPr/>
                <p14:nvPr/>
              </p14:nvContentPartPr>
              <p14:xfrm>
                <a:off x="9960708" y="3366666"/>
                <a:ext cx="77760" cy="8244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4EE785D7-8A6D-7CF0-98D4-962F110B26D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952068" y="3358026"/>
                  <a:ext cx="9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10798A35-F81A-0BE0-6B3A-4FC4838A0BD4}"/>
                    </a:ext>
                  </a:extLst>
                </p14:cNvPr>
                <p14:cNvContentPartPr/>
                <p14:nvPr/>
              </p14:nvContentPartPr>
              <p14:xfrm>
                <a:off x="10121268" y="3268746"/>
                <a:ext cx="2880" cy="13860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10798A35-F81A-0BE0-6B3A-4FC4838A0BD4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112268" y="3259746"/>
                  <a:ext cx="20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9DEA01E5-1DDE-CE40-2BDF-316A81B3B4C4}"/>
                    </a:ext>
                  </a:extLst>
                </p14:cNvPr>
                <p14:cNvContentPartPr/>
                <p14:nvPr/>
              </p14:nvContentPartPr>
              <p14:xfrm>
                <a:off x="10083108" y="3353706"/>
                <a:ext cx="65880" cy="216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9DEA01E5-1DDE-CE40-2BDF-316A81B3B4C4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74108" y="3345066"/>
                  <a:ext cx="83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0C7407AB-3511-CE39-D19D-D473474AC08E}"/>
                    </a:ext>
                  </a:extLst>
                </p14:cNvPr>
                <p14:cNvContentPartPr/>
                <p14:nvPr/>
              </p14:nvContentPartPr>
              <p14:xfrm>
                <a:off x="10194708" y="3352986"/>
                <a:ext cx="56520" cy="8172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0C7407AB-3511-CE39-D19D-D473474AC08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186068" y="3344346"/>
                  <a:ext cx="74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21CEBAB8-2701-2DEE-8DE3-F5ADED262800}"/>
                    </a:ext>
                  </a:extLst>
                </p14:cNvPr>
                <p14:cNvContentPartPr/>
                <p14:nvPr/>
              </p14:nvContentPartPr>
              <p14:xfrm>
                <a:off x="10288668" y="3373506"/>
                <a:ext cx="81360" cy="5904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21CEBAB8-2701-2DEE-8DE3-F5ADED262800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280028" y="3364506"/>
                  <a:ext cx="99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0040D1A2-E24E-F271-4FDB-69CF7D31CA8F}"/>
                    </a:ext>
                  </a:extLst>
                </p14:cNvPr>
                <p14:cNvContentPartPr/>
                <p14:nvPr/>
              </p14:nvContentPartPr>
              <p14:xfrm>
                <a:off x="10429428" y="3274146"/>
                <a:ext cx="24480" cy="1440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0040D1A2-E24E-F271-4FDB-69CF7D31CA8F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420428" y="3265506"/>
                  <a:ext cx="42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855B8986-6E30-BAAA-6F9A-ACD409FD1849}"/>
                    </a:ext>
                  </a:extLst>
                </p14:cNvPr>
                <p14:cNvContentPartPr/>
                <p14:nvPr/>
              </p14:nvContentPartPr>
              <p14:xfrm>
                <a:off x="10400268" y="3351546"/>
                <a:ext cx="64800" cy="111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855B8986-6E30-BAAA-6F9A-ACD409FD184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391628" y="3342546"/>
                  <a:ext cx="82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EF498CED-5CF7-A91E-86D6-9CF5C15966E4}"/>
              </a:ext>
            </a:extLst>
          </p:cNvPr>
          <p:cNvGrpSpPr/>
          <p:nvPr/>
        </p:nvGrpSpPr>
        <p:grpSpPr>
          <a:xfrm>
            <a:off x="10658028" y="3233826"/>
            <a:ext cx="423720" cy="195120"/>
            <a:chOff x="10658028" y="3233826"/>
            <a:chExt cx="42372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61B59250-9E52-82BA-4CF7-5F8A36B46E9E}"/>
                    </a:ext>
                  </a:extLst>
                </p14:cNvPr>
                <p14:cNvContentPartPr/>
                <p14:nvPr/>
              </p14:nvContentPartPr>
              <p14:xfrm>
                <a:off x="10658028" y="3233826"/>
                <a:ext cx="133200" cy="19512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61B59250-9E52-82BA-4CF7-5F8A36B46E9E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649388" y="3225186"/>
                  <a:ext cx="150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86E06E41-C50F-A979-7399-A2089F973F12}"/>
                    </a:ext>
                  </a:extLst>
                </p14:cNvPr>
                <p14:cNvContentPartPr/>
                <p14:nvPr/>
              </p14:nvContentPartPr>
              <p14:xfrm>
                <a:off x="10804908" y="3345786"/>
                <a:ext cx="60480" cy="6732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86E06E41-C50F-A979-7399-A2089F973F12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0796268" y="3337146"/>
                  <a:ext cx="78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9AE9ED9D-201F-C43C-06AC-193A9FA54150}"/>
                    </a:ext>
                  </a:extLst>
                </p14:cNvPr>
                <p14:cNvContentPartPr/>
                <p14:nvPr/>
              </p14:nvContentPartPr>
              <p14:xfrm>
                <a:off x="10904988" y="3368466"/>
                <a:ext cx="61560" cy="5868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9AE9ED9D-201F-C43C-06AC-193A9FA54150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0895988" y="3359826"/>
                  <a:ext cx="79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AD338354-0DE8-320C-694A-854E27079D8C}"/>
                    </a:ext>
                  </a:extLst>
                </p14:cNvPr>
                <p14:cNvContentPartPr/>
                <p14:nvPr/>
              </p14:nvContentPartPr>
              <p14:xfrm>
                <a:off x="11031348" y="3250026"/>
                <a:ext cx="13320" cy="16452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AD338354-0DE8-320C-694A-854E27079D8C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022348" y="3241386"/>
                  <a:ext cx="30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7215DA76-77F3-7EF0-2768-C49118E542FA}"/>
                    </a:ext>
                  </a:extLst>
                </p14:cNvPr>
                <p14:cNvContentPartPr/>
                <p14:nvPr/>
              </p14:nvContentPartPr>
              <p14:xfrm>
                <a:off x="10984188" y="3335346"/>
                <a:ext cx="97560" cy="2268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7215DA76-77F3-7EF0-2768-C49118E542FA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0975188" y="3326346"/>
                  <a:ext cx="115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A772286F-57E1-F719-1D24-3DEC2293366B}"/>
              </a:ext>
            </a:extLst>
          </p:cNvPr>
          <p:cNvGrpSpPr/>
          <p:nvPr/>
        </p:nvGrpSpPr>
        <p:grpSpPr>
          <a:xfrm>
            <a:off x="12931788" y="3669786"/>
            <a:ext cx="151560" cy="42480"/>
            <a:chOff x="12931788" y="3669786"/>
            <a:chExt cx="151560" cy="4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41BA28ED-BC14-5A20-7F80-F6572058C45A}"/>
                    </a:ext>
                  </a:extLst>
                </p14:cNvPr>
                <p14:cNvContentPartPr/>
                <p14:nvPr/>
              </p14:nvContentPartPr>
              <p14:xfrm>
                <a:off x="13061388" y="3707946"/>
                <a:ext cx="21960" cy="432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41BA28ED-BC14-5A20-7F80-F6572058C45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3052748" y="3699306"/>
                  <a:ext cx="39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DF76B2B8-570F-23DE-D1D2-9F5FEBDD527C}"/>
                    </a:ext>
                  </a:extLst>
                </p14:cNvPr>
                <p14:cNvContentPartPr/>
                <p14:nvPr/>
              </p14:nvContentPartPr>
              <p14:xfrm>
                <a:off x="12931788" y="3669786"/>
                <a:ext cx="21960" cy="1728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DF76B2B8-570F-23DE-D1D2-9F5FEBDD527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2923148" y="3660786"/>
                  <a:ext cx="396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8" name="Group 587">
            <a:extLst>
              <a:ext uri="{FF2B5EF4-FFF2-40B4-BE49-F238E27FC236}">
                <a16:creationId xmlns:a16="http://schemas.microsoft.com/office/drawing/2014/main" id="{168702DD-0480-6F2E-7995-F8F0AD2834B3}"/>
              </a:ext>
            </a:extLst>
          </p:cNvPr>
          <p:cNvGrpSpPr/>
          <p:nvPr/>
        </p:nvGrpSpPr>
        <p:grpSpPr>
          <a:xfrm>
            <a:off x="11227548" y="3271626"/>
            <a:ext cx="559080" cy="194400"/>
            <a:chOff x="11227548" y="3271626"/>
            <a:chExt cx="5590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2E7860DB-459D-F7F5-72D7-F08BF31E2C3F}"/>
                    </a:ext>
                  </a:extLst>
                </p14:cNvPr>
                <p14:cNvContentPartPr/>
                <p14:nvPr/>
              </p14:nvContentPartPr>
              <p14:xfrm>
                <a:off x="11227548" y="3340746"/>
                <a:ext cx="71640" cy="12528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2E7860DB-459D-F7F5-72D7-F08BF31E2C3F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218548" y="3332106"/>
                  <a:ext cx="89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A2F219BE-9059-DEE8-7F82-8D44612F9C3F}"/>
                    </a:ext>
                  </a:extLst>
                </p14:cNvPr>
                <p14:cNvContentPartPr/>
                <p14:nvPr/>
              </p14:nvContentPartPr>
              <p14:xfrm>
                <a:off x="11325828" y="3360186"/>
                <a:ext cx="62280" cy="8496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A2F219BE-9059-DEE8-7F82-8D44612F9C3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317188" y="3351186"/>
                  <a:ext cx="79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776089F2-4952-E237-65D1-95B2E5289C4E}"/>
                    </a:ext>
                  </a:extLst>
                </p14:cNvPr>
                <p14:cNvContentPartPr/>
                <p14:nvPr/>
              </p14:nvContentPartPr>
              <p14:xfrm>
                <a:off x="11421588" y="3271626"/>
                <a:ext cx="14760" cy="13068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776089F2-4952-E237-65D1-95B2E5289C4E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412948" y="3262986"/>
                  <a:ext cx="32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59AB7CBF-C6C2-3AF0-46BD-3EBF7398F4D7}"/>
                    </a:ext>
                  </a:extLst>
                </p14:cNvPr>
                <p14:cNvContentPartPr/>
                <p14:nvPr/>
              </p14:nvContentPartPr>
              <p14:xfrm>
                <a:off x="11483148" y="3363426"/>
                <a:ext cx="37800" cy="8316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59AB7CBF-C6C2-3AF0-46BD-3EBF7398F4D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1474508" y="3354786"/>
                  <a:ext cx="55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F6971961-4BD9-9C0C-AC07-725983B76285}"/>
                    </a:ext>
                  </a:extLst>
                </p14:cNvPr>
                <p14:cNvContentPartPr/>
                <p14:nvPr/>
              </p14:nvContentPartPr>
              <p14:xfrm>
                <a:off x="11454348" y="3455586"/>
                <a:ext cx="360" cy="108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F6971961-4BD9-9C0C-AC07-725983B762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45708" y="3446946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840F55CF-4703-C2D1-BE77-C149DAA4CC49}"/>
                    </a:ext>
                  </a:extLst>
                </p14:cNvPr>
                <p14:cNvContentPartPr/>
                <p14:nvPr/>
              </p14:nvContentPartPr>
              <p14:xfrm>
                <a:off x="11560548" y="3368826"/>
                <a:ext cx="50400" cy="8100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840F55CF-4703-C2D1-BE77-C149DAA4CC49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1551548" y="3360186"/>
                  <a:ext cx="68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4DE3F820-00E1-D0A9-96C4-027DDE7CBAAE}"/>
                    </a:ext>
                  </a:extLst>
                </p14:cNvPr>
                <p14:cNvContentPartPr/>
                <p14:nvPr/>
              </p14:nvContentPartPr>
              <p14:xfrm>
                <a:off x="11646228" y="3360546"/>
                <a:ext cx="45720" cy="8820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4DE3F820-00E1-D0A9-96C4-027DDE7CBAAE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637228" y="3351906"/>
                  <a:ext cx="63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CADB4DC4-617E-447C-3F8C-6E010CB71B92}"/>
                    </a:ext>
                  </a:extLst>
                </p14:cNvPr>
                <p14:cNvContentPartPr/>
                <p14:nvPr/>
              </p14:nvContentPartPr>
              <p14:xfrm>
                <a:off x="11725788" y="3352266"/>
                <a:ext cx="60840" cy="8928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CADB4DC4-617E-447C-3F8C-6E010CB71B92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1717148" y="3343626"/>
                  <a:ext cx="7848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1B4FCFB9-E08B-78D7-DB3A-759DCE1DF514}"/>
              </a:ext>
            </a:extLst>
          </p:cNvPr>
          <p:cNvGrpSpPr/>
          <p:nvPr/>
        </p:nvGrpSpPr>
        <p:grpSpPr>
          <a:xfrm>
            <a:off x="11083188" y="3589146"/>
            <a:ext cx="905040" cy="147600"/>
            <a:chOff x="11083188" y="3589146"/>
            <a:chExt cx="90504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E9C28D35-4218-239D-83B4-F00FAC5BBEE4}"/>
                    </a:ext>
                  </a:extLst>
                </p14:cNvPr>
                <p14:cNvContentPartPr/>
                <p14:nvPr/>
              </p14:nvContentPartPr>
              <p14:xfrm>
                <a:off x="11083188" y="3628746"/>
                <a:ext cx="128880" cy="9576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E9C28D35-4218-239D-83B4-F00FAC5BBEE4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1074548" y="3620106"/>
                  <a:ext cx="146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7CE5BA1B-24B1-C3B1-0DBF-32DD2C19A465}"/>
                    </a:ext>
                  </a:extLst>
                </p14:cNvPr>
                <p14:cNvContentPartPr/>
                <p14:nvPr/>
              </p14:nvContentPartPr>
              <p14:xfrm>
                <a:off x="11232948" y="3652866"/>
                <a:ext cx="51840" cy="7056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7CE5BA1B-24B1-C3B1-0DBF-32DD2C19A46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1223948" y="3643866"/>
                  <a:ext cx="69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404DCA9A-E322-2F77-76BA-C7127410EBCD}"/>
                    </a:ext>
                  </a:extLst>
                </p14:cNvPr>
                <p14:cNvContentPartPr/>
                <p14:nvPr/>
              </p14:nvContentPartPr>
              <p14:xfrm>
                <a:off x="11335548" y="3589146"/>
                <a:ext cx="23040" cy="12420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404DCA9A-E322-2F77-76BA-C7127410EBCD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11326548" y="3580506"/>
                  <a:ext cx="40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21122A5D-7DEC-407E-51C9-35850CF9BDB4}"/>
                    </a:ext>
                  </a:extLst>
                </p14:cNvPr>
                <p14:cNvContentPartPr/>
                <p14:nvPr/>
              </p14:nvContentPartPr>
              <p14:xfrm>
                <a:off x="11318628" y="3642426"/>
                <a:ext cx="59760" cy="1944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21122A5D-7DEC-407E-51C9-35850CF9BDB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1309988" y="3633786"/>
                  <a:ext cx="77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D8876798-1DDD-4A81-C0A3-3566A25C0EAC}"/>
                    </a:ext>
                  </a:extLst>
                </p14:cNvPr>
                <p14:cNvContentPartPr/>
                <p14:nvPr/>
              </p14:nvContentPartPr>
              <p14:xfrm>
                <a:off x="11395308" y="3636666"/>
                <a:ext cx="43200" cy="878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D8876798-1DDD-4A81-C0A3-3566A25C0EA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1386668" y="3628026"/>
                  <a:ext cx="60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D91B026D-F679-AD0F-703B-F4AC44ACA0D6}"/>
                    </a:ext>
                  </a:extLst>
                </p14:cNvPr>
                <p14:cNvContentPartPr/>
                <p14:nvPr/>
              </p14:nvContentPartPr>
              <p14:xfrm>
                <a:off x="11476308" y="3637026"/>
                <a:ext cx="50400" cy="6120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D91B026D-F679-AD0F-703B-F4AC44ACA0D6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11467668" y="3628386"/>
                  <a:ext cx="6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0AD58704-80ED-8ABD-C5E5-7817D7513D5F}"/>
                    </a:ext>
                  </a:extLst>
                </p14:cNvPr>
                <p14:cNvContentPartPr/>
                <p14:nvPr/>
              </p14:nvContentPartPr>
              <p14:xfrm>
                <a:off x="11595468" y="3593826"/>
                <a:ext cx="66960" cy="11232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0AD58704-80ED-8ABD-C5E5-7817D7513D5F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11586468" y="3585186"/>
                  <a:ext cx="84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77F5471D-AAD0-DF4B-1A9C-ED248A19D5AA}"/>
                    </a:ext>
                  </a:extLst>
                </p14:cNvPr>
                <p14:cNvContentPartPr/>
                <p14:nvPr/>
              </p14:nvContentPartPr>
              <p14:xfrm>
                <a:off x="11689068" y="3646386"/>
                <a:ext cx="51840" cy="6444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77F5471D-AAD0-DF4B-1A9C-ED248A19D5A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11680428" y="3637746"/>
                  <a:ext cx="69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5BDFDCE1-7A0A-96EC-00DF-E387147EA65A}"/>
                    </a:ext>
                  </a:extLst>
                </p14:cNvPr>
                <p14:cNvContentPartPr/>
                <p14:nvPr/>
              </p14:nvContentPartPr>
              <p14:xfrm>
                <a:off x="11767908" y="3630906"/>
                <a:ext cx="43920" cy="10584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5BDFDCE1-7A0A-96EC-00DF-E387147EA65A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11759268" y="3621906"/>
                  <a:ext cx="61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86C9B803-8829-269D-FA5F-532129668FE5}"/>
                    </a:ext>
                  </a:extLst>
                </p14:cNvPr>
                <p14:cNvContentPartPr/>
                <p14:nvPr/>
              </p14:nvContentPartPr>
              <p14:xfrm>
                <a:off x="11841708" y="3643866"/>
                <a:ext cx="43200" cy="5076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86C9B803-8829-269D-FA5F-532129668FE5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1833068" y="3634866"/>
                  <a:ext cx="60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F49513F3-9D44-8B9D-AD7A-B1F278049146}"/>
                    </a:ext>
                  </a:extLst>
                </p14:cNvPr>
                <p14:cNvContentPartPr/>
                <p14:nvPr/>
              </p14:nvContentPartPr>
              <p14:xfrm>
                <a:off x="11949708" y="3623706"/>
                <a:ext cx="38520" cy="7092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F49513F3-9D44-8B9D-AD7A-B1F278049146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1940708" y="3614706"/>
                  <a:ext cx="561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E0617103-3142-DAC1-B9BD-214C25C8B8E8}"/>
              </a:ext>
            </a:extLst>
          </p:cNvPr>
          <p:cNvGrpSpPr/>
          <p:nvPr/>
        </p:nvGrpSpPr>
        <p:grpSpPr>
          <a:xfrm>
            <a:off x="9895908" y="3557106"/>
            <a:ext cx="1045440" cy="403560"/>
            <a:chOff x="9895908" y="3557106"/>
            <a:chExt cx="104544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A5530FB1-05DE-3465-D3D1-554748060FDE}"/>
                    </a:ext>
                  </a:extLst>
                </p14:cNvPr>
                <p14:cNvContentPartPr/>
                <p14:nvPr/>
              </p14:nvContentPartPr>
              <p14:xfrm>
                <a:off x="9895908" y="3557106"/>
                <a:ext cx="84960" cy="12708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A5530FB1-05DE-3465-D3D1-554748060FD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9887268" y="3548106"/>
                  <a:ext cx="102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4C215112-A09F-22EA-F17F-2077BA406155}"/>
                    </a:ext>
                  </a:extLst>
                </p14:cNvPr>
                <p14:cNvContentPartPr/>
                <p14:nvPr/>
              </p14:nvContentPartPr>
              <p14:xfrm>
                <a:off x="10032708" y="3645306"/>
                <a:ext cx="48240" cy="13248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4C215112-A09F-22EA-F17F-2077BA406155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0024068" y="3636306"/>
                  <a:ext cx="65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CA4F77A0-91C8-CA85-D62E-B8651B491C87}"/>
                    </a:ext>
                  </a:extLst>
                </p14:cNvPr>
                <p14:cNvContentPartPr/>
                <p14:nvPr/>
              </p14:nvContentPartPr>
              <p14:xfrm>
                <a:off x="10201908" y="3605706"/>
                <a:ext cx="61920" cy="12240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CA4F77A0-91C8-CA85-D62E-B8651B491C87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0192908" y="3596706"/>
                  <a:ext cx="79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B95D6911-08BD-5618-937C-B27DE620FA5C}"/>
                    </a:ext>
                  </a:extLst>
                </p14:cNvPr>
                <p14:cNvContentPartPr/>
                <p14:nvPr/>
              </p14:nvContentPartPr>
              <p14:xfrm>
                <a:off x="10310628" y="3650346"/>
                <a:ext cx="43200" cy="7200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B95D6911-08BD-5618-937C-B27DE620FA5C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0301628" y="3641346"/>
                  <a:ext cx="6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E5FE1FCB-DFC6-BEE1-C644-5FFC2A0EC096}"/>
                    </a:ext>
                  </a:extLst>
                </p14:cNvPr>
                <p14:cNvContentPartPr/>
                <p14:nvPr/>
              </p14:nvContentPartPr>
              <p14:xfrm>
                <a:off x="10405668" y="3649266"/>
                <a:ext cx="48960" cy="5652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E5FE1FCB-DFC6-BEE1-C644-5FFC2A0EC096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0397028" y="3640266"/>
                  <a:ext cx="66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83B2D83B-35CE-0C8D-F641-BA5FEECC23C2}"/>
                    </a:ext>
                  </a:extLst>
                </p14:cNvPr>
                <p14:cNvContentPartPr/>
                <p14:nvPr/>
              </p14:nvContentPartPr>
              <p14:xfrm>
                <a:off x="10466508" y="3590946"/>
                <a:ext cx="67320" cy="10620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83B2D83B-35CE-0C8D-F641-BA5FEECC23C2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10457508" y="3581946"/>
                  <a:ext cx="84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4B24B0B0-2B57-B87A-F902-D7461E08B741}"/>
                    </a:ext>
                  </a:extLst>
                </p14:cNvPr>
                <p14:cNvContentPartPr/>
                <p14:nvPr/>
              </p14:nvContentPartPr>
              <p14:xfrm>
                <a:off x="10571628" y="3644586"/>
                <a:ext cx="32760" cy="6696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4B24B0B0-2B57-B87A-F902-D7461E08B741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10562628" y="3635946"/>
                  <a:ext cx="50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21927EB1-FBA7-708D-1D50-7D7A2F41F0C0}"/>
                    </a:ext>
                  </a:extLst>
                </p14:cNvPr>
                <p14:cNvContentPartPr/>
                <p14:nvPr/>
              </p14:nvContentPartPr>
              <p14:xfrm>
                <a:off x="10641108" y="3636666"/>
                <a:ext cx="60480" cy="7416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21927EB1-FBA7-708D-1D50-7D7A2F41F0C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10632468" y="3627666"/>
                  <a:ext cx="78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BA874E90-A3C9-65C1-4762-C970F360BA08}"/>
                    </a:ext>
                  </a:extLst>
                </p14:cNvPr>
                <p14:cNvContentPartPr/>
                <p14:nvPr/>
              </p14:nvContentPartPr>
              <p14:xfrm>
                <a:off x="10721388" y="3631986"/>
                <a:ext cx="41760" cy="8568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BA874E90-A3C9-65C1-4762-C970F360BA08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10712388" y="3622986"/>
                  <a:ext cx="59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6D663941-43A2-4711-0B0A-4A4B621844E1}"/>
                    </a:ext>
                  </a:extLst>
                </p14:cNvPr>
                <p14:cNvContentPartPr/>
                <p14:nvPr/>
              </p14:nvContentPartPr>
              <p14:xfrm>
                <a:off x="10804188" y="3663666"/>
                <a:ext cx="18000" cy="396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6D663941-43A2-4711-0B0A-4A4B621844E1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10795548" y="3654666"/>
                  <a:ext cx="35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DC2DEFC3-7FF6-698B-E299-DF0196388A28}"/>
                    </a:ext>
                  </a:extLst>
                </p14:cNvPr>
                <p14:cNvContentPartPr/>
                <p14:nvPr/>
              </p14:nvContentPartPr>
              <p14:xfrm>
                <a:off x="10807788" y="3587706"/>
                <a:ext cx="9360" cy="2484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DC2DEFC3-7FF6-698B-E299-DF0196388A28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10798788" y="3578706"/>
                  <a:ext cx="27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1FFA69E9-A1F9-198C-EA1B-7A2DAEA513B0}"/>
                    </a:ext>
                  </a:extLst>
                </p14:cNvPr>
                <p14:cNvContentPartPr/>
                <p14:nvPr/>
              </p14:nvContentPartPr>
              <p14:xfrm>
                <a:off x="10852788" y="3672666"/>
                <a:ext cx="46800" cy="3312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1FFA69E9-A1F9-198C-EA1B-7A2DAEA513B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10843788" y="3664026"/>
                  <a:ext cx="64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4877EC40-380E-D07D-8E12-FC34290073EF}"/>
                    </a:ext>
                  </a:extLst>
                </p14:cNvPr>
                <p14:cNvContentPartPr/>
                <p14:nvPr/>
              </p14:nvContentPartPr>
              <p14:xfrm>
                <a:off x="10879788" y="3661866"/>
                <a:ext cx="61560" cy="15084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4877EC40-380E-D07D-8E12-FC34290073EF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10871148" y="3653226"/>
                  <a:ext cx="79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AD57313E-133F-216B-7969-24263F16B245}"/>
                    </a:ext>
                  </a:extLst>
                </p14:cNvPr>
                <p14:cNvContentPartPr/>
                <p14:nvPr/>
              </p14:nvContentPartPr>
              <p14:xfrm>
                <a:off x="9955308" y="3880746"/>
                <a:ext cx="25560" cy="6480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AD57313E-133F-216B-7969-24263F16B24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9946668" y="3871746"/>
                  <a:ext cx="43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968E1E25-5890-8342-F7E5-F49D1FB13175}"/>
                    </a:ext>
                  </a:extLst>
                </p14:cNvPr>
                <p14:cNvContentPartPr/>
                <p14:nvPr/>
              </p14:nvContentPartPr>
              <p14:xfrm>
                <a:off x="9960708" y="3797586"/>
                <a:ext cx="2160" cy="1260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968E1E25-5890-8342-F7E5-F49D1FB131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52068" y="3788946"/>
                  <a:ext cx="19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2C1DD45B-7506-9998-92B2-5E38312C5BD9}"/>
                    </a:ext>
                  </a:extLst>
                </p14:cNvPr>
                <p14:cNvContentPartPr/>
                <p14:nvPr/>
              </p14:nvContentPartPr>
              <p14:xfrm>
                <a:off x="10023708" y="3853026"/>
                <a:ext cx="65160" cy="10764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2C1DD45B-7506-9998-92B2-5E38312C5BD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0015068" y="3844026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701152D2-A4FB-8BA3-9D0B-11E67939E623}"/>
              </a:ext>
            </a:extLst>
          </p:cNvPr>
          <p:cNvGrpSpPr/>
          <p:nvPr/>
        </p:nvGrpSpPr>
        <p:grpSpPr>
          <a:xfrm>
            <a:off x="10250868" y="3850146"/>
            <a:ext cx="265320" cy="145080"/>
            <a:chOff x="10250868" y="3850146"/>
            <a:chExt cx="26532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A1754075-328F-D101-13EA-166A8A760F22}"/>
                    </a:ext>
                  </a:extLst>
                </p14:cNvPr>
                <p14:cNvContentPartPr/>
                <p14:nvPr/>
              </p14:nvContentPartPr>
              <p14:xfrm>
                <a:off x="10268868" y="3854106"/>
                <a:ext cx="17280" cy="12168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A1754075-328F-D101-13EA-166A8A760F22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0260228" y="3845466"/>
                  <a:ext cx="34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A0C3481D-2CF9-BC5F-8648-91FA8D83DC45}"/>
                    </a:ext>
                  </a:extLst>
                </p14:cNvPr>
                <p14:cNvContentPartPr/>
                <p14:nvPr/>
              </p14:nvContentPartPr>
              <p14:xfrm>
                <a:off x="10250868" y="3920706"/>
                <a:ext cx="75600" cy="10080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A0C3481D-2CF9-BC5F-8648-91FA8D83DC45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0242228" y="3912066"/>
                  <a:ext cx="93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FCD0A0F3-B10E-C862-CD0E-B9D22E6A60E6}"/>
                    </a:ext>
                  </a:extLst>
                </p14:cNvPr>
                <p14:cNvContentPartPr/>
                <p14:nvPr/>
              </p14:nvContentPartPr>
              <p14:xfrm>
                <a:off x="10366068" y="3850146"/>
                <a:ext cx="81360" cy="12132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FCD0A0F3-B10E-C862-CD0E-B9D22E6A60E6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0357428" y="3841146"/>
                  <a:ext cx="99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D509FA22-E9CA-5D78-A28C-B285A4EDE6F9}"/>
                    </a:ext>
                  </a:extLst>
                </p14:cNvPr>
                <p14:cNvContentPartPr/>
                <p14:nvPr/>
              </p14:nvContentPartPr>
              <p14:xfrm>
                <a:off x="10458228" y="3912426"/>
                <a:ext cx="57960" cy="8280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D509FA22-E9CA-5D78-A28C-B285A4EDE6F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0449228" y="3903426"/>
                  <a:ext cx="756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4" name="Group 643">
            <a:extLst>
              <a:ext uri="{FF2B5EF4-FFF2-40B4-BE49-F238E27FC236}">
                <a16:creationId xmlns:a16="http://schemas.microsoft.com/office/drawing/2014/main" id="{6A63208B-1F9B-57BD-435D-70855E4AA3D3}"/>
              </a:ext>
            </a:extLst>
          </p:cNvPr>
          <p:cNvGrpSpPr/>
          <p:nvPr/>
        </p:nvGrpSpPr>
        <p:grpSpPr>
          <a:xfrm>
            <a:off x="9934788" y="4037346"/>
            <a:ext cx="203040" cy="163800"/>
            <a:chOff x="9934788" y="4037346"/>
            <a:chExt cx="20304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FC05CF7F-D66A-621E-41B9-DD0401A75D0A}"/>
                    </a:ext>
                  </a:extLst>
                </p14:cNvPr>
                <p14:cNvContentPartPr/>
                <p14:nvPr/>
              </p14:nvContentPartPr>
              <p14:xfrm>
                <a:off x="9934788" y="4106466"/>
                <a:ext cx="68760" cy="9468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FC05CF7F-D66A-621E-41B9-DD0401A75D0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9925788" y="4097466"/>
                  <a:ext cx="86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2565820F-638B-C6C8-2BDF-D67698450876}"/>
                    </a:ext>
                  </a:extLst>
                </p14:cNvPr>
                <p14:cNvContentPartPr/>
                <p14:nvPr/>
              </p14:nvContentPartPr>
              <p14:xfrm>
                <a:off x="10065468" y="4037346"/>
                <a:ext cx="72360" cy="15120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2565820F-638B-C6C8-2BDF-D67698450876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0056828" y="4028706"/>
                  <a:ext cx="9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DEAC6B57-1D1C-ACA6-CC42-36B84F7E021B}"/>
                    </a:ext>
                  </a:extLst>
                </p14:cNvPr>
                <p14:cNvContentPartPr/>
                <p14:nvPr/>
              </p14:nvContentPartPr>
              <p14:xfrm>
                <a:off x="10052868" y="4125906"/>
                <a:ext cx="56520" cy="252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DEAC6B57-1D1C-ACA6-CC42-36B84F7E021B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0043868" y="4117266"/>
                  <a:ext cx="741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A8CC66C1-D3D0-9D7E-84A4-000EB88C7B91}"/>
              </a:ext>
            </a:extLst>
          </p:cNvPr>
          <p:cNvGrpSpPr/>
          <p:nvPr/>
        </p:nvGrpSpPr>
        <p:grpSpPr>
          <a:xfrm>
            <a:off x="10268868" y="4060026"/>
            <a:ext cx="276120" cy="140040"/>
            <a:chOff x="10268868" y="4060026"/>
            <a:chExt cx="27612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7D66281A-04FE-AA15-2F87-4581ED9F5DEC}"/>
                    </a:ext>
                  </a:extLst>
                </p14:cNvPr>
                <p14:cNvContentPartPr/>
                <p14:nvPr/>
              </p14:nvContentPartPr>
              <p14:xfrm>
                <a:off x="10292628" y="4060026"/>
                <a:ext cx="13680" cy="12600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7D66281A-04FE-AA15-2F87-4581ED9F5DE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0283988" y="4051386"/>
                  <a:ext cx="31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13575AF4-EDA1-A0F7-A9A9-F8C5DE95D7FA}"/>
                    </a:ext>
                  </a:extLst>
                </p14:cNvPr>
                <p14:cNvContentPartPr/>
                <p14:nvPr/>
              </p14:nvContentPartPr>
              <p14:xfrm>
                <a:off x="10268868" y="4108626"/>
                <a:ext cx="93960" cy="2772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13575AF4-EDA1-A0F7-A9A9-F8C5DE95D7FA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0260228" y="4099986"/>
                  <a:ext cx="111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A3F64B69-9696-83C3-7044-8A25B091BF6A}"/>
                    </a:ext>
                  </a:extLst>
                </p14:cNvPr>
                <p14:cNvContentPartPr/>
                <p14:nvPr/>
              </p14:nvContentPartPr>
              <p14:xfrm>
                <a:off x="10382268" y="4063266"/>
                <a:ext cx="83160" cy="12708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A3F64B69-9696-83C3-7044-8A25B091BF6A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0373628" y="4054266"/>
                  <a:ext cx="100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1D0992FA-EF99-0376-0E12-485C71A93B58}"/>
                    </a:ext>
                  </a:extLst>
                </p14:cNvPr>
                <p14:cNvContentPartPr/>
                <p14:nvPr/>
              </p14:nvContentPartPr>
              <p14:xfrm>
                <a:off x="10476228" y="4141746"/>
                <a:ext cx="68760" cy="5832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1D0992FA-EF99-0376-0E12-485C71A93B58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0467228" y="4133106"/>
                  <a:ext cx="864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486A1A45-68BD-5352-64B9-74575E8B08CA}"/>
              </a:ext>
            </a:extLst>
          </p:cNvPr>
          <p:cNvGrpSpPr/>
          <p:nvPr/>
        </p:nvGrpSpPr>
        <p:grpSpPr>
          <a:xfrm>
            <a:off x="10697268" y="3880746"/>
            <a:ext cx="1344960" cy="382680"/>
            <a:chOff x="10697268" y="3880746"/>
            <a:chExt cx="13449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E7696A41-0B43-2916-FC25-98A037A29A7E}"/>
                    </a:ext>
                  </a:extLst>
                </p14:cNvPr>
                <p14:cNvContentPartPr/>
                <p14:nvPr/>
              </p14:nvContentPartPr>
              <p14:xfrm>
                <a:off x="11436348" y="3882906"/>
                <a:ext cx="42480" cy="7524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E7696A41-0B43-2916-FC25-98A037A29A7E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11427348" y="3873906"/>
                  <a:ext cx="60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EB76CDCD-78AE-2595-E8B1-FF4B0E4F5470}"/>
                    </a:ext>
                  </a:extLst>
                </p14:cNvPr>
                <p14:cNvContentPartPr/>
                <p14:nvPr/>
              </p14:nvContentPartPr>
              <p14:xfrm>
                <a:off x="11522748" y="3912426"/>
                <a:ext cx="55800" cy="5940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EB76CDCD-78AE-2595-E8B1-FF4B0E4F5470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11513748" y="3903786"/>
                  <a:ext cx="73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EBD9E0D2-9B93-3312-1769-F71F322056E8}"/>
                    </a:ext>
                  </a:extLst>
                </p14:cNvPr>
                <p14:cNvContentPartPr/>
                <p14:nvPr/>
              </p14:nvContentPartPr>
              <p14:xfrm>
                <a:off x="11606628" y="3923586"/>
                <a:ext cx="90720" cy="5220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EBD9E0D2-9B93-3312-1769-F71F322056E8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11597628" y="3914586"/>
                  <a:ext cx="108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33682601-CEDD-94A3-61DC-26533C7C3CB3}"/>
                    </a:ext>
                  </a:extLst>
                </p14:cNvPr>
                <p14:cNvContentPartPr/>
                <p14:nvPr/>
              </p14:nvContentPartPr>
              <p14:xfrm>
                <a:off x="11742708" y="3907026"/>
                <a:ext cx="48960" cy="7668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33682601-CEDD-94A3-61DC-26533C7C3CB3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1733708" y="3898386"/>
                  <a:ext cx="66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D941AF07-0EAB-B3E4-808E-A4542AAB9551}"/>
                    </a:ext>
                  </a:extLst>
                </p14:cNvPr>
                <p14:cNvContentPartPr/>
                <p14:nvPr/>
              </p14:nvContentPartPr>
              <p14:xfrm>
                <a:off x="11812908" y="3901266"/>
                <a:ext cx="52560" cy="7596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D941AF07-0EAB-B3E4-808E-A4542AAB9551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1803908" y="3892626"/>
                  <a:ext cx="70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0F3FA9AE-517A-4C94-49D3-AA430E1F1333}"/>
                    </a:ext>
                  </a:extLst>
                </p14:cNvPr>
                <p14:cNvContentPartPr/>
                <p14:nvPr/>
              </p14:nvContentPartPr>
              <p14:xfrm>
                <a:off x="11879508" y="3901986"/>
                <a:ext cx="103320" cy="7560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0F3FA9AE-517A-4C94-49D3-AA430E1F1333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1870868" y="3893346"/>
                  <a:ext cx="120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E6D3056D-65FB-74C0-9641-7DA4D3D76E49}"/>
                    </a:ext>
                  </a:extLst>
                </p14:cNvPr>
                <p14:cNvContentPartPr/>
                <p14:nvPr/>
              </p14:nvContentPartPr>
              <p14:xfrm>
                <a:off x="10697268" y="3884706"/>
                <a:ext cx="84600" cy="9108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E6D3056D-65FB-74C0-9641-7DA4D3D76E4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688628" y="3876066"/>
                  <a:ext cx="1022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7DD90D59-B886-32ED-F9BE-92670487BD42}"/>
                    </a:ext>
                  </a:extLst>
                </p14:cNvPr>
                <p14:cNvContentPartPr/>
                <p14:nvPr/>
              </p14:nvContentPartPr>
              <p14:xfrm>
                <a:off x="10836588" y="3881466"/>
                <a:ext cx="78120" cy="8064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7DD90D59-B886-32ED-F9BE-92670487BD42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827588" y="3872826"/>
                  <a:ext cx="95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E01AE9E7-5A27-9959-E775-91A5DD76F1F6}"/>
                    </a:ext>
                  </a:extLst>
                </p14:cNvPr>
                <p14:cNvContentPartPr/>
                <p14:nvPr/>
              </p14:nvContentPartPr>
              <p14:xfrm>
                <a:off x="10939908" y="3880746"/>
                <a:ext cx="67680" cy="7956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E01AE9E7-5A27-9959-E775-91A5DD76F1F6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931268" y="3871746"/>
                  <a:ext cx="8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76F84220-1BDB-CD3B-5B0B-2783391BB443}"/>
                    </a:ext>
                  </a:extLst>
                </p14:cNvPr>
                <p14:cNvContentPartPr/>
                <p14:nvPr/>
              </p14:nvContentPartPr>
              <p14:xfrm>
                <a:off x="11047188" y="3881106"/>
                <a:ext cx="50760" cy="6732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76F84220-1BDB-CD3B-5B0B-2783391BB443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1038548" y="3872466"/>
                  <a:ext cx="68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B6382752-184C-4851-DB97-64EEB631D81F}"/>
                    </a:ext>
                  </a:extLst>
                </p14:cNvPr>
                <p14:cNvContentPartPr/>
                <p14:nvPr/>
              </p14:nvContentPartPr>
              <p14:xfrm>
                <a:off x="11092908" y="3890466"/>
                <a:ext cx="77040" cy="14760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B6382752-184C-4851-DB97-64EEB631D81F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1084268" y="3881826"/>
                  <a:ext cx="94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3B3776DD-C68E-55DC-0BDC-773E639575EF}"/>
                    </a:ext>
                  </a:extLst>
                </p14:cNvPr>
                <p14:cNvContentPartPr/>
                <p14:nvPr/>
              </p14:nvContentPartPr>
              <p14:xfrm>
                <a:off x="11216748" y="3891186"/>
                <a:ext cx="74160" cy="16488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3B3776DD-C68E-55DC-0BDC-773E639575EF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1207748" y="3882546"/>
                  <a:ext cx="91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047369A7-D118-73FF-D47A-3087E82E3F6D}"/>
                    </a:ext>
                  </a:extLst>
                </p14:cNvPr>
                <p14:cNvContentPartPr/>
                <p14:nvPr/>
              </p14:nvContentPartPr>
              <p14:xfrm>
                <a:off x="10721028" y="4087386"/>
                <a:ext cx="57240" cy="14436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047369A7-D118-73FF-D47A-3087E82E3F6D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712028" y="4078386"/>
                  <a:ext cx="74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3E481DC0-AA7B-59B7-4476-14214BE42E65}"/>
                    </a:ext>
                  </a:extLst>
                </p14:cNvPr>
                <p14:cNvContentPartPr/>
                <p14:nvPr/>
              </p14:nvContentPartPr>
              <p14:xfrm>
                <a:off x="10828308" y="4152186"/>
                <a:ext cx="63720" cy="5436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3E481DC0-AA7B-59B7-4476-14214BE42E65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819668" y="4143186"/>
                  <a:ext cx="81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292AF5BF-12D1-98A6-2D7D-F90B52EF3A15}"/>
                    </a:ext>
                  </a:extLst>
                </p14:cNvPr>
                <p14:cNvContentPartPr/>
                <p14:nvPr/>
              </p14:nvContentPartPr>
              <p14:xfrm>
                <a:off x="10933788" y="4116906"/>
                <a:ext cx="57600" cy="14652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292AF5BF-12D1-98A6-2D7D-F90B52EF3A15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0924788" y="4107906"/>
                  <a:ext cx="75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5391D2B1-E15B-4EAA-8BC6-5D53E0F2C8D4}"/>
                    </a:ext>
                  </a:extLst>
                </p14:cNvPr>
                <p14:cNvContentPartPr/>
                <p14:nvPr/>
              </p14:nvContentPartPr>
              <p14:xfrm>
                <a:off x="11005788" y="4134546"/>
                <a:ext cx="34200" cy="6804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5391D2B1-E15B-4EAA-8BC6-5D53E0F2C8D4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0997148" y="4125546"/>
                  <a:ext cx="5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3102A7D4-4796-90E4-697F-54AF20EEE5FD}"/>
                    </a:ext>
                  </a:extLst>
                </p14:cNvPr>
                <p14:cNvContentPartPr/>
                <p14:nvPr/>
              </p14:nvContentPartPr>
              <p14:xfrm>
                <a:off x="11083188" y="4134906"/>
                <a:ext cx="37080" cy="5868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3102A7D4-4796-90E4-697F-54AF20EEE5FD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1074548" y="4126266"/>
                  <a:ext cx="54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063A6DF9-F99D-1F13-7000-CAD80A36EBFA}"/>
                    </a:ext>
                  </a:extLst>
                </p14:cNvPr>
                <p14:cNvContentPartPr/>
                <p14:nvPr/>
              </p14:nvContentPartPr>
              <p14:xfrm>
                <a:off x="11171748" y="4118706"/>
                <a:ext cx="51840" cy="7920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063A6DF9-F99D-1F13-7000-CAD80A36EBFA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1163108" y="4109706"/>
                  <a:ext cx="69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075F85C4-7938-A4BA-0A79-6A7AEEA5CB09}"/>
                    </a:ext>
                  </a:extLst>
                </p14:cNvPr>
                <p14:cNvContentPartPr/>
                <p14:nvPr/>
              </p14:nvContentPartPr>
              <p14:xfrm>
                <a:off x="11259948" y="4138506"/>
                <a:ext cx="59760" cy="7272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075F85C4-7938-A4BA-0A79-6A7AEEA5CB09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1250948" y="4129866"/>
                  <a:ext cx="77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4A78B91D-65EB-B049-75C4-050335CCEB67}"/>
                    </a:ext>
                  </a:extLst>
                </p14:cNvPr>
                <p14:cNvContentPartPr/>
                <p14:nvPr/>
              </p14:nvContentPartPr>
              <p14:xfrm>
                <a:off x="11357868" y="4111146"/>
                <a:ext cx="24840" cy="11160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4A78B91D-65EB-B049-75C4-050335CCEB67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11349228" y="4102146"/>
                  <a:ext cx="42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E3C1F7BF-8983-9095-72D8-5D11FD500259}"/>
                    </a:ext>
                  </a:extLst>
                </p14:cNvPr>
                <p14:cNvContentPartPr/>
                <p14:nvPr/>
              </p14:nvContentPartPr>
              <p14:xfrm>
                <a:off x="11416548" y="4072266"/>
                <a:ext cx="16200" cy="14220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E3C1F7BF-8983-9095-72D8-5D11FD500259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11407908" y="4063626"/>
                  <a:ext cx="33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C6E71040-7168-3A46-4178-5F1521936FC0}"/>
                    </a:ext>
                  </a:extLst>
                </p14:cNvPr>
                <p14:cNvContentPartPr/>
                <p14:nvPr/>
              </p14:nvContentPartPr>
              <p14:xfrm>
                <a:off x="11551188" y="4150746"/>
                <a:ext cx="69840" cy="7848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C6E71040-7168-3A46-4178-5F1521936FC0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11542188" y="4141746"/>
                  <a:ext cx="87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D3D1EABF-CBAD-7B2B-0047-5391C2048205}"/>
                    </a:ext>
                  </a:extLst>
                </p14:cNvPr>
                <p14:cNvContentPartPr/>
                <p14:nvPr/>
              </p14:nvContentPartPr>
              <p14:xfrm>
                <a:off x="11679348" y="4093506"/>
                <a:ext cx="25200" cy="13536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D3D1EABF-CBAD-7B2B-0047-5391C2048205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1670708" y="4084866"/>
                  <a:ext cx="42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80EF4B3E-8348-4781-1DAD-DC929828DF66}"/>
                    </a:ext>
                  </a:extLst>
                </p14:cNvPr>
                <p14:cNvContentPartPr/>
                <p14:nvPr/>
              </p14:nvContentPartPr>
              <p14:xfrm>
                <a:off x="11726148" y="4174866"/>
                <a:ext cx="45000" cy="5616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80EF4B3E-8348-4781-1DAD-DC929828DF66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1717508" y="4165866"/>
                  <a:ext cx="62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604B4E66-3C87-EE1A-3D65-861433F13103}"/>
                    </a:ext>
                  </a:extLst>
                </p14:cNvPr>
                <p14:cNvContentPartPr/>
                <p14:nvPr/>
              </p14:nvContentPartPr>
              <p14:xfrm>
                <a:off x="11799228" y="4157586"/>
                <a:ext cx="39960" cy="5940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604B4E66-3C87-EE1A-3D65-861433F13103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1790588" y="4148586"/>
                  <a:ext cx="57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7D67BC7F-6CDB-148B-590C-F4810787EE5B}"/>
                    </a:ext>
                  </a:extLst>
                </p14:cNvPr>
                <p14:cNvContentPartPr/>
                <p14:nvPr/>
              </p14:nvContentPartPr>
              <p14:xfrm>
                <a:off x="11871948" y="4050306"/>
                <a:ext cx="88560" cy="17244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7D67BC7F-6CDB-148B-590C-F4810787EE5B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1863308" y="4041306"/>
                  <a:ext cx="106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19BBAD41-C5E8-56EA-D51C-87688526132E}"/>
                    </a:ext>
                  </a:extLst>
                </p14:cNvPr>
                <p14:cNvContentPartPr/>
                <p14:nvPr/>
              </p14:nvContentPartPr>
              <p14:xfrm>
                <a:off x="12029268" y="4232466"/>
                <a:ext cx="12960" cy="360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19BBAD41-C5E8-56EA-D51C-87688526132E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2020268" y="4223826"/>
                  <a:ext cx="3060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671" name="Ink 670">
                <a:extLst>
                  <a:ext uri="{FF2B5EF4-FFF2-40B4-BE49-F238E27FC236}">
                    <a16:creationId xmlns:a16="http://schemas.microsoft.com/office/drawing/2014/main" id="{2072281C-551E-88DD-DB1A-D7460E099436}"/>
                  </a:ext>
                </a:extLst>
              </p14:cNvPr>
              <p14:cNvContentPartPr/>
              <p14:nvPr/>
            </p14:nvContentPartPr>
            <p14:xfrm>
              <a:off x="9623748" y="4648986"/>
              <a:ext cx="58320" cy="57600"/>
            </p14:xfrm>
          </p:contentPart>
        </mc:Choice>
        <mc:Fallback xmlns="">
          <p:pic>
            <p:nvPicPr>
              <p:cNvPr id="671" name="Ink 670">
                <a:extLst>
                  <a:ext uri="{FF2B5EF4-FFF2-40B4-BE49-F238E27FC236}">
                    <a16:creationId xmlns:a16="http://schemas.microsoft.com/office/drawing/2014/main" id="{2072281C-551E-88DD-DB1A-D7460E099436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9615108" y="4640346"/>
                <a:ext cx="7596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4" name="Group 683">
            <a:extLst>
              <a:ext uri="{FF2B5EF4-FFF2-40B4-BE49-F238E27FC236}">
                <a16:creationId xmlns:a16="http://schemas.microsoft.com/office/drawing/2014/main" id="{87895527-36CF-0741-9795-67482681AEB0}"/>
              </a:ext>
            </a:extLst>
          </p:cNvPr>
          <p:cNvGrpSpPr/>
          <p:nvPr/>
        </p:nvGrpSpPr>
        <p:grpSpPr>
          <a:xfrm>
            <a:off x="4741068" y="2783466"/>
            <a:ext cx="874440" cy="291960"/>
            <a:chOff x="4741068" y="2783466"/>
            <a:chExt cx="8744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0A22BCC7-27A7-C23B-2FC1-027CDA60B187}"/>
                    </a:ext>
                  </a:extLst>
                </p14:cNvPr>
                <p14:cNvContentPartPr/>
                <p14:nvPr/>
              </p14:nvContentPartPr>
              <p14:xfrm>
                <a:off x="4741068" y="2783466"/>
                <a:ext cx="89640" cy="22824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0A22BCC7-27A7-C23B-2FC1-027CDA60B187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4732068" y="2774466"/>
                  <a:ext cx="107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D59E8355-3FB1-F6F0-4157-55DEBEBBC320}"/>
                    </a:ext>
                  </a:extLst>
                </p14:cNvPr>
                <p14:cNvContentPartPr/>
                <p14:nvPr/>
              </p14:nvContentPartPr>
              <p14:xfrm>
                <a:off x="4912428" y="2927466"/>
                <a:ext cx="6840" cy="4752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D59E8355-3FB1-F6F0-4157-55DEBEBBC320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4903788" y="2918466"/>
                  <a:ext cx="24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A38FC57D-4BA3-B315-6DC6-0662470D4077}"/>
                    </a:ext>
                  </a:extLst>
                </p14:cNvPr>
                <p14:cNvContentPartPr/>
                <p14:nvPr/>
              </p14:nvContentPartPr>
              <p14:xfrm>
                <a:off x="4910628" y="2823786"/>
                <a:ext cx="3960" cy="1404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A38FC57D-4BA3-B315-6DC6-0662470D40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01988" y="2814786"/>
                  <a:ext cx="2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4EA4B5B7-6058-A9C9-FDB8-AFF3747A7475}"/>
                    </a:ext>
                  </a:extLst>
                </p14:cNvPr>
                <p14:cNvContentPartPr/>
                <p14:nvPr/>
              </p14:nvContentPartPr>
              <p14:xfrm>
                <a:off x="4977228" y="2837106"/>
                <a:ext cx="74160" cy="14976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4EA4B5B7-6058-A9C9-FDB8-AFF3747A7475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4968588" y="2828106"/>
                  <a:ext cx="91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027E0F08-6789-D92F-6560-29DC9B8596DD}"/>
                    </a:ext>
                  </a:extLst>
                </p14:cNvPr>
                <p14:cNvContentPartPr/>
                <p14:nvPr/>
              </p14:nvContentPartPr>
              <p14:xfrm>
                <a:off x="5089188" y="2905146"/>
                <a:ext cx="44640" cy="9108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027E0F08-6789-D92F-6560-29DC9B8596DD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080188" y="2896146"/>
                  <a:ext cx="62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04102C3E-84C2-F729-E7AF-756B366340B9}"/>
                    </a:ext>
                  </a:extLst>
                </p14:cNvPr>
                <p14:cNvContentPartPr/>
                <p14:nvPr/>
              </p14:nvContentPartPr>
              <p14:xfrm>
                <a:off x="5218788" y="2792826"/>
                <a:ext cx="111960" cy="19224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04102C3E-84C2-F729-E7AF-756B366340B9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209788" y="2783826"/>
                  <a:ext cx="12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F3DED8D5-A653-CF0F-10AB-1C4BF8F7D5F1}"/>
                    </a:ext>
                  </a:extLst>
                </p14:cNvPr>
                <p14:cNvContentPartPr/>
                <p14:nvPr/>
              </p14:nvContentPartPr>
              <p14:xfrm>
                <a:off x="5384388" y="2914146"/>
                <a:ext cx="6840" cy="5040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F3DED8D5-A653-CF0F-10AB-1C4BF8F7D5F1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375748" y="2905506"/>
                  <a:ext cx="24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44BB0D3B-95F5-FF5D-B609-7D0887D3DB6D}"/>
                    </a:ext>
                  </a:extLst>
                </p14:cNvPr>
                <p14:cNvContentPartPr/>
                <p14:nvPr/>
              </p14:nvContentPartPr>
              <p14:xfrm>
                <a:off x="5375388" y="2866626"/>
                <a:ext cx="11160" cy="432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44BB0D3B-95F5-FF5D-B609-7D0887D3DB6D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366748" y="2857986"/>
                  <a:ext cx="28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08FA1B76-1A3B-4E4B-4C85-FB3D0E37A20A}"/>
                    </a:ext>
                  </a:extLst>
                </p14:cNvPr>
                <p14:cNvContentPartPr/>
                <p14:nvPr/>
              </p14:nvContentPartPr>
              <p14:xfrm>
                <a:off x="5432268" y="2888586"/>
                <a:ext cx="38160" cy="7920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08FA1B76-1A3B-4E4B-4C85-FB3D0E37A20A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423268" y="2879946"/>
                  <a:ext cx="55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1F774C3B-60C8-E354-6BD6-94EEFA614620}"/>
                    </a:ext>
                  </a:extLst>
                </p14:cNvPr>
                <p14:cNvContentPartPr/>
                <p14:nvPr/>
              </p14:nvContentPartPr>
              <p14:xfrm>
                <a:off x="5516868" y="2858346"/>
                <a:ext cx="98640" cy="9972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1F774C3B-60C8-E354-6BD6-94EEFA614620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507868" y="2849706"/>
                  <a:ext cx="116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6FEC9B0A-5CBA-3BEF-C585-BE5B640AF17D}"/>
                    </a:ext>
                  </a:extLst>
                </p14:cNvPr>
                <p14:cNvContentPartPr/>
                <p14:nvPr/>
              </p14:nvContentPartPr>
              <p14:xfrm>
                <a:off x="4778868" y="3050946"/>
                <a:ext cx="793440" cy="244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6FEC9B0A-5CBA-3BEF-C585-BE5B640AF17D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4769868" y="3041946"/>
                  <a:ext cx="811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B1BCDA1D-FA51-F142-400E-1ABFA9E10846}"/>
              </a:ext>
            </a:extLst>
          </p:cNvPr>
          <p:cNvGrpSpPr/>
          <p:nvPr/>
        </p:nvGrpSpPr>
        <p:grpSpPr>
          <a:xfrm>
            <a:off x="4095228" y="976126"/>
            <a:ext cx="1174680" cy="315860"/>
            <a:chOff x="4095228" y="976126"/>
            <a:chExt cx="1174680" cy="3158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7C32B9F-BF6E-F714-33F0-BEC23FDA0B7C}"/>
                    </a:ext>
                  </a:extLst>
                </p14:cNvPr>
                <p14:cNvContentPartPr/>
                <p14:nvPr/>
              </p14:nvContentPartPr>
              <p14:xfrm>
                <a:off x="4391868" y="1011406"/>
                <a:ext cx="29160" cy="194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7C32B9F-BF6E-F714-33F0-BEC23FDA0B7C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4382868" y="1002406"/>
                  <a:ext cx="46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A795E9D-A398-30DE-2F92-E1FEE456A1C5}"/>
                    </a:ext>
                  </a:extLst>
                </p14:cNvPr>
                <p14:cNvContentPartPr/>
                <p14:nvPr/>
              </p14:nvContentPartPr>
              <p14:xfrm>
                <a:off x="4330668" y="976126"/>
                <a:ext cx="142560" cy="37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A795E9D-A398-30DE-2F92-E1FEE456A1C5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4321668" y="967126"/>
                  <a:ext cx="160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8713C51-047E-8D7A-3008-E0D0E35E1717}"/>
                    </a:ext>
                  </a:extLst>
                </p14:cNvPr>
                <p14:cNvContentPartPr/>
                <p14:nvPr/>
              </p14:nvContentPartPr>
              <p14:xfrm>
                <a:off x="4494108" y="1087006"/>
                <a:ext cx="68400" cy="105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8713C51-047E-8D7A-3008-E0D0E35E1717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4485468" y="1078366"/>
                  <a:ext cx="86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D981DD1-32C8-6829-7C0B-21A2E8FA901A}"/>
                    </a:ext>
                  </a:extLst>
                </p14:cNvPr>
                <p14:cNvContentPartPr/>
                <p14:nvPr/>
              </p14:nvContentPartPr>
              <p14:xfrm>
                <a:off x="4586268" y="1056766"/>
                <a:ext cx="56160" cy="158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D981DD1-32C8-6829-7C0B-21A2E8FA901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4577628" y="1047766"/>
                  <a:ext cx="73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1C3A441-2BF9-74F5-9C25-80489C6BF301}"/>
                    </a:ext>
                  </a:extLst>
                </p14:cNvPr>
                <p14:cNvContentPartPr/>
                <p14:nvPr/>
              </p14:nvContentPartPr>
              <p14:xfrm>
                <a:off x="4705428" y="1025446"/>
                <a:ext cx="67320" cy="152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1C3A441-2BF9-74F5-9C25-80489C6BF301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4696428" y="1016446"/>
                  <a:ext cx="84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BAF574A-2611-3E9C-55C1-665D135EB7C1}"/>
                    </a:ext>
                  </a:extLst>
                </p14:cNvPr>
                <p14:cNvContentPartPr/>
                <p14:nvPr/>
              </p14:nvContentPartPr>
              <p14:xfrm>
                <a:off x="4799028" y="1122286"/>
                <a:ext cx="12960" cy="54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BAF574A-2611-3E9C-55C1-665D135EB7C1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4790028" y="1113646"/>
                  <a:ext cx="3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85A3741-D246-F9C3-432A-FDDF54F537AD}"/>
                    </a:ext>
                  </a:extLst>
                </p14:cNvPr>
                <p14:cNvContentPartPr/>
                <p14:nvPr/>
              </p14:nvContentPartPr>
              <p14:xfrm>
                <a:off x="4806228" y="1072606"/>
                <a:ext cx="5760" cy="5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85A3741-D246-F9C3-432A-FDDF54F537A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97228" y="1063606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7DFD63A-2E7D-39E2-E564-CE14881D6903}"/>
                    </a:ext>
                  </a:extLst>
                </p14:cNvPr>
                <p14:cNvContentPartPr/>
                <p14:nvPr/>
              </p14:nvContentPartPr>
              <p14:xfrm>
                <a:off x="4834308" y="1106086"/>
                <a:ext cx="44280" cy="68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7DFD63A-2E7D-39E2-E564-CE14881D6903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825668" y="1097086"/>
                  <a:ext cx="61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6978D1B-2B2F-2C27-83AC-7A541123EB38}"/>
                    </a:ext>
                  </a:extLst>
                </p14:cNvPr>
                <p14:cNvContentPartPr/>
                <p14:nvPr/>
              </p14:nvContentPartPr>
              <p14:xfrm>
                <a:off x="4912428" y="1083046"/>
                <a:ext cx="74160" cy="68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6978D1B-2B2F-2C27-83AC-7A541123EB38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903788" y="1074406"/>
                  <a:ext cx="91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0C25110-9A97-E87F-031D-0844FFFC7901}"/>
                    </a:ext>
                  </a:extLst>
                </p14:cNvPr>
                <p14:cNvContentPartPr/>
                <p14:nvPr/>
              </p14:nvContentPartPr>
              <p14:xfrm>
                <a:off x="4145988" y="1124086"/>
                <a:ext cx="127080" cy="41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0C25110-9A97-E87F-031D-0844FFFC7901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4137348" y="1115086"/>
                  <a:ext cx="144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67963F3-9C05-6115-827E-4FE70E5CD32D}"/>
                    </a:ext>
                  </a:extLst>
                </p14:cNvPr>
                <p14:cNvContentPartPr/>
                <p14:nvPr/>
              </p14:nvContentPartPr>
              <p14:xfrm>
                <a:off x="4095228" y="1086286"/>
                <a:ext cx="75600" cy="117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67963F3-9C05-6115-827E-4FE70E5CD32D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086588" y="1077646"/>
                  <a:ext cx="93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C0839D2-D6B3-5EE3-94D9-342B44F5E492}"/>
                    </a:ext>
                  </a:extLst>
                </p14:cNvPr>
                <p14:cNvContentPartPr/>
                <p14:nvPr/>
              </p14:nvContentPartPr>
              <p14:xfrm>
                <a:off x="5080188" y="1133446"/>
                <a:ext cx="156600" cy="60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C0839D2-D6B3-5EE3-94D9-342B44F5E49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071188" y="1124446"/>
                  <a:ext cx="174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D74F28B-8BDF-8D13-3276-708F509558BF}"/>
                    </a:ext>
                  </a:extLst>
                </p14:cNvPr>
                <p14:cNvContentPartPr/>
                <p14:nvPr/>
              </p14:nvContentPartPr>
              <p14:xfrm>
                <a:off x="5187108" y="1108606"/>
                <a:ext cx="82800" cy="152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D74F28B-8BDF-8D13-3276-708F509558B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5178108" y="1099966"/>
                  <a:ext cx="100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36ECABBC-6A6D-0D97-235F-F823B35206B1}"/>
                    </a:ext>
                  </a:extLst>
                </p14:cNvPr>
                <p14:cNvContentPartPr/>
                <p14:nvPr/>
              </p14:nvContentPartPr>
              <p14:xfrm>
                <a:off x="4471428" y="1261386"/>
                <a:ext cx="511920" cy="3060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36ECABBC-6A6D-0D97-235F-F823B35206B1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462428" y="1252746"/>
                  <a:ext cx="5295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63909314-0FF1-B83D-E3D9-2CE46113FECC}"/>
              </a:ext>
            </a:extLst>
          </p:cNvPr>
          <p:cNvGrpSpPr/>
          <p:nvPr/>
        </p:nvGrpSpPr>
        <p:grpSpPr>
          <a:xfrm>
            <a:off x="9916068" y="4592106"/>
            <a:ext cx="768600" cy="171360"/>
            <a:chOff x="9916068" y="4592106"/>
            <a:chExt cx="76860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F70A6870-53B3-D37B-CAE8-CE4A0635604B}"/>
                    </a:ext>
                  </a:extLst>
                </p14:cNvPr>
                <p14:cNvContentPartPr/>
                <p14:nvPr/>
              </p14:nvContentPartPr>
              <p14:xfrm>
                <a:off x="9982308" y="4604706"/>
                <a:ext cx="14760" cy="14580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F70A6870-53B3-D37B-CAE8-CE4A0635604B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9973668" y="4595706"/>
                  <a:ext cx="32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DF9470B4-8EEF-91ED-E0A1-B08111387643}"/>
                    </a:ext>
                  </a:extLst>
                </p14:cNvPr>
                <p14:cNvContentPartPr/>
                <p14:nvPr/>
              </p14:nvContentPartPr>
              <p14:xfrm>
                <a:off x="9916068" y="4592106"/>
                <a:ext cx="175320" cy="2988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DF9470B4-8EEF-91ED-E0A1-B0811138764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907428" y="4583106"/>
                  <a:ext cx="192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CDA098AF-AF09-377A-498C-F72B22A5B20B}"/>
                    </a:ext>
                  </a:extLst>
                </p14:cNvPr>
                <p14:cNvContentPartPr/>
                <p14:nvPr/>
              </p14:nvContentPartPr>
              <p14:xfrm>
                <a:off x="10075908" y="4692186"/>
                <a:ext cx="93240" cy="64080"/>
              </p14:xfrm>
            </p:contentPart>
          </mc:Choice>
          <mc:Fallback xmlns=""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CDA098AF-AF09-377A-498C-F72B22A5B20B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0067268" y="4683186"/>
                  <a:ext cx="110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AB9DE410-77B0-2A6A-532D-5445C0B91A50}"/>
                    </a:ext>
                  </a:extLst>
                </p14:cNvPr>
                <p14:cNvContentPartPr/>
                <p14:nvPr/>
              </p14:nvContentPartPr>
              <p14:xfrm>
                <a:off x="10218468" y="4694346"/>
                <a:ext cx="44640" cy="6156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AB9DE410-77B0-2A6A-532D-5445C0B91A50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0209468" y="4685346"/>
                  <a:ext cx="62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9CF5F427-E0D7-8B8D-D5D9-1A89938011AC}"/>
                    </a:ext>
                  </a:extLst>
                </p14:cNvPr>
                <p14:cNvContentPartPr/>
                <p14:nvPr/>
              </p14:nvContentPartPr>
              <p14:xfrm>
                <a:off x="10310988" y="4675986"/>
                <a:ext cx="78840" cy="8748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9CF5F427-E0D7-8B8D-D5D9-1A89938011AC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0302348" y="4667346"/>
                  <a:ext cx="96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E322CC48-816A-8326-00F4-C980293518AC}"/>
                    </a:ext>
                  </a:extLst>
                </p14:cNvPr>
                <p14:cNvContentPartPr/>
                <p14:nvPr/>
              </p14:nvContentPartPr>
              <p14:xfrm>
                <a:off x="10398828" y="4704786"/>
                <a:ext cx="88560" cy="4644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E322CC48-816A-8326-00F4-C980293518AC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10390188" y="4696146"/>
                  <a:ext cx="106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7B27B29B-0A47-E44B-7C73-275ACBAC3F60}"/>
                    </a:ext>
                  </a:extLst>
                </p14:cNvPr>
                <p14:cNvContentPartPr/>
                <p14:nvPr/>
              </p14:nvContentPartPr>
              <p14:xfrm>
                <a:off x="10508628" y="4619826"/>
                <a:ext cx="73080" cy="13896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7B27B29B-0A47-E44B-7C73-275ACBAC3F6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0499628" y="4611186"/>
                  <a:ext cx="90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FBE4EABA-664E-3513-677F-DAADBDBE0541}"/>
                    </a:ext>
                  </a:extLst>
                </p14:cNvPr>
                <p14:cNvContentPartPr/>
                <p14:nvPr/>
              </p14:nvContentPartPr>
              <p14:xfrm>
                <a:off x="10627788" y="4704066"/>
                <a:ext cx="56880" cy="450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FBE4EABA-664E-3513-677F-DAADBDBE0541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10618788" y="4695426"/>
                  <a:ext cx="745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6" name="Group 705">
            <a:extLst>
              <a:ext uri="{FF2B5EF4-FFF2-40B4-BE49-F238E27FC236}">
                <a16:creationId xmlns:a16="http://schemas.microsoft.com/office/drawing/2014/main" id="{4B722078-7B9D-255C-C9AA-35F82E69E559}"/>
              </a:ext>
            </a:extLst>
          </p:cNvPr>
          <p:cNvGrpSpPr/>
          <p:nvPr/>
        </p:nvGrpSpPr>
        <p:grpSpPr>
          <a:xfrm>
            <a:off x="10862508" y="4655106"/>
            <a:ext cx="304200" cy="130320"/>
            <a:chOff x="10862508" y="4655106"/>
            <a:chExt cx="30420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91A7E45C-B081-3DEF-B1F3-2D094FC566D2}"/>
                    </a:ext>
                  </a:extLst>
                </p14:cNvPr>
                <p14:cNvContentPartPr/>
                <p14:nvPr/>
              </p14:nvContentPartPr>
              <p14:xfrm>
                <a:off x="10862508" y="4655106"/>
                <a:ext cx="68040" cy="12420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91A7E45C-B081-3DEF-B1F3-2D094FC566D2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10853868" y="4646466"/>
                  <a:ext cx="85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5AAD405E-E086-FF9E-2DE5-CEB93E205CFB}"/>
                    </a:ext>
                  </a:extLst>
                </p14:cNvPr>
                <p14:cNvContentPartPr/>
                <p14:nvPr/>
              </p14:nvContentPartPr>
              <p14:xfrm>
                <a:off x="10978788" y="4713426"/>
                <a:ext cx="14760" cy="4176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5AAD405E-E086-FF9E-2DE5-CEB93E205CFB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10969788" y="4704786"/>
                  <a:ext cx="32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CB77D557-B526-6564-331E-E2E25039AD7D}"/>
                    </a:ext>
                  </a:extLst>
                </p14:cNvPr>
                <p14:cNvContentPartPr/>
                <p14:nvPr/>
              </p14:nvContentPartPr>
              <p14:xfrm>
                <a:off x="10978788" y="4663746"/>
                <a:ext cx="5760" cy="504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CB77D557-B526-6564-331E-E2E25039AD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69788" y="4654746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085C4523-C2C0-833D-2D15-E3046D7BA58E}"/>
                    </a:ext>
                  </a:extLst>
                </p14:cNvPr>
                <p14:cNvContentPartPr/>
                <p14:nvPr/>
              </p14:nvContentPartPr>
              <p14:xfrm>
                <a:off x="11034588" y="4689666"/>
                <a:ext cx="51480" cy="84960"/>
              </p14:xfrm>
            </p:contentPart>
          </mc:Choice>
          <mc:Fallback xmlns=""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085C4523-C2C0-833D-2D15-E3046D7BA58E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1025948" y="4681026"/>
                  <a:ext cx="69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5C6D74F6-0A3D-4403-39A5-AD1383AF2B2B}"/>
                    </a:ext>
                  </a:extLst>
                </p14:cNvPr>
                <p14:cNvContentPartPr/>
                <p14:nvPr/>
              </p14:nvContentPartPr>
              <p14:xfrm>
                <a:off x="11092188" y="4676706"/>
                <a:ext cx="74520" cy="10872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5C6D74F6-0A3D-4403-39A5-AD1383AF2B2B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1083548" y="4667706"/>
                  <a:ext cx="9216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F8B101AA-F109-7A3D-FAE3-2756F141A5F6}"/>
              </a:ext>
            </a:extLst>
          </p:cNvPr>
          <p:cNvGrpSpPr/>
          <p:nvPr/>
        </p:nvGrpSpPr>
        <p:grpSpPr>
          <a:xfrm>
            <a:off x="11324748" y="4645386"/>
            <a:ext cx="461160" cy="149040"/>
            <a:chOff x="11324748" y="4645386"/>
            <a:chExt cx="46116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65E52C01-A3AF-452C-CB74-68CD3ACE76A4}"/>
                    </a:ext>
                  </a:extLst>
                </p14:cNvPr>
                <p14:cNvContentPartPr/>
                <p14:nvPr/>
              </p14:nvContentPartPr>
              <p14:xfrm>
                <a:off x="11324748" y="4689666"/>
                <a:ext cx="135720" cy="10476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65E52C01-A3AF-452C-CB74-68CD3ACE76A4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1315748" y="4680666"/>
                  <a:ext cx="153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6F2B0329-A404-B6E3-7E35-C7222C564D72}"/>
                    </a:ext>
                  </a:extLst>
                </p14:cNvPr>
                <p14:cNvContentPartPr/>
                <p14:nvPr/>
              </p14:nvContentPartPr>
              <p14:xfrm>
                <a:off x="11486748" y="4645386"/>
                <a:ext cx="83520" cy="148320"/>
              </p14:xfrm>
            </p:contentPart>
          </mc:Choice>
          <mc:Fallback xmlns=""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6F2B0329-A404-B6E3-7E35-C7222C564D72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1478108" y="4636386"/>
                  <a:ext cx="101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709" name="Ink 708">
                  <a:extLst>
                    <a:ext uri="{FF2B5EF4-FFF2-40B4-BE49-F238E27FC236}">
                      <a16:creationId xmlns:a16="http://schemas.microsoft.com/office/drawing/2014/main" id="{E043FAC6-4529-15F2-EAB0-A33CDDBE2CEA}"/>
                    </a:ext>
                  </a:extLst>
                </p14:cNvPr>
                <p14:cNvContentPartPr/>
                <p14:nvPr/>
              </p14:nvContentPartPr>
              <p14:xfrm>
                <a:off x="11587908" y="4727466"/>
                <a:ext cx="61560" cy="62280"/>
              </p14:xfrm>
            </p:contentPart>
          </mc:Choice>
          <mc:Fallback xmlns="">
            <p:pic>
              <p:nvPicPr>
                <p:cNvPr id="709" name="Ink 708">
                  <a:extLst>
                    <a:ext uri="{FF2B5EF4-FFF2-40B4-BE49-F238E27FC236}">
                      <a16:creationId xmlns:a16="http://schemas.microsoft.com/office/drawing/2014/main" id="{E043FAC6-4529-15F2-EAB0-A33CDDBE2CEA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1578908" y="4718466"/>
                  <a:ext cx="79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1D95B457-6624-B289-E16A-8924DA95E00F}"/>
                    </a:ext>
                  </a:extLst>
                </p14:cNvPr>
                <p14:cNvContentPartPr/>
                <p14:nvPr/>
              </p14:nvContentPartPr>
              <p14:xfrm>
                <a:off x="11672508" y="4712706"/>
                <a:ext cx="113400" cy="6552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1D95B457-6624-B289-E16A-8924DA95E00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1663508" y="4704066"/>
                  <a:ext cx="1310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3" name="Group 722">
            <a:extLst>
              <a:ext uri="{FF2B5EF4-FFF2-40B4-BE49-F238E27FC236}">
                <a16:creationId xmlns:a16="http://schemas.microsoft.com/office/drawing/2014/main" id="{FAE32930-A3E6-A4C7-3FAC-759617D452DC}"/>
              </a:ext>
            </a:extLst>
          </p:cNvPr>
          <p:cNvGrpSpPr/>
          <p:nvPr/>
        </p:nvGrpSpPr>
        <p:grpSpPr>
          <a:xfrm>
            <a:off x="9988788" y="4868946"/>
            <a:ext cx="249840" cy="155880"/>
            <a:chOff x="9988788" y="4868946"/>
            <a:chExt cx="2498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F6C61EAD-8BBB-54A5-84BE-943C6FE97910}"/>
                    </a:ext>
                  </a:extLst>
                </p14:cNvPr>
                <p14:cNvContentPartPr/>
                <p14:nvPr/>
              </p14:nvContentPartPr>
              <p14:xfrm>
                <a:off x="10011108" y="4868946"/>
                <a:ext cx="14760" cy="15588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F6C61EAD-8BBB-54A5-84BE-943C6FE97910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0002468" y="4860306"/>
                  <a:ext cx="32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D8F6C604-6A9E-A483-A070-413BFE300C8C}"/>
                    </a:ext>
                  </a:extLst>
                </p14:cNvPr>
                <p14:cNvContentPartPr/>
                <p14:nvPr/>
              </p14:nvContentPartPr>
              <p14:xfrm>
                <a:off x="9988788" y="4951026"/>
                <a:ext cx="58680" cy="900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D8F6C604-6A9E-A483-A070-413BFE300C8C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9980148" y="4942386"/>
                  <a:ext cx="76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8F8118CF-3692-A374-B953-48AB831296B7}"/>
                    </a:ext>
                  </a:extLst>
                </p14:cNvPr>
                <p14:cNvContentPartPr/>
                <p14:nvPr/>
              </p14:nvContentPartPr>
              <p14:xfrm>
                <a:off x="10090668" y="4882266"/>
                <a:ext cx="66600" cy="12168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8F8118CF-3692-A374-B953-48AB831296B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0081668" y="4873266"/>
                  <a:ext cx="84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13467A31-7AC3-4EB2-18C6-E6C8B09AC824}"/>
                    </a:ext>
                  </a:extLst>
                </p14:cNvPr>
                <p14:cNvContentPartPr/>
                <p14:nvPr/>
              </p14:nvContentPartPr>
              <p14:xfrm>
                <a:off x="10190748" y="4951386"/>
                <a:ext cx="47880" cy="7272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13467A31-7AC3-4EB2-18C6-E6C8B09AC824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0182108" y="4942386"/>
                  <a:ext cx="655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2" name="Group 721">
            <a:extLst>
              <a:ext uri="{FF2B5EF4-FFF2-40B4-BE49-F238E27FC236}">
                <a16:creationId xmlns:a16="http://schemas.microsoft.com/office/drawing/2014/main" id="{860D1F2C-A69F-AC67-9834-5FCC5F767EF2}"/>
              </a:ext>
            </a:extLst>
          </p:cNvPr>
          <p:cNvGrpSpPr/>
          <p:nvPr/>
        </p:nvGrpSpPr>
        <p:grpSpPr>
          <a:xfrm>
            <a:off x="10393068" y="4891266"/>
            <a:ext cx="494640" cy="133200"/>
            <a:chOff x="10393068" y="4891266"/>
            <a:chExt cx="49464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5C98426E-42DF-BF2D-D971-6F5F76B54E6F}"/>
                    </a:ext>
                  </a:extLst>
                </p14:cNvPr>
                <p14:cNvContentPartPr/>
                <p14:nvPr/>
              </p14:nvContentPartPr>
              <p14:xfrm>
                <a:off x="10393068" y="4938426"/>
                <a:ext cx="170280" cy="8172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5C98426E-42DF-BF2D-D971-6F5F76B54E6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0384428" y="4929786"/>
                  <a:ext cx="18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E64AD6B0-F341-7AF3-4D06-D711FEA448EB}"/>
                    </a:ext>
                  </a:extLst>
                </p14:cNvPr>
                <p14:cNvContentPartPr/>
                <p14:nvPr/>
              </p14:nvContentPartPr>
              <p14:xfrm>
                <a:off x="10592868" y="4965066"/>
                <a:ext cx="78120" cy="5940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E64AD6B0-F341-7AF3-4D06-D711FEA448EB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0583868" y="4956426"/>
                  <a:ext cx="95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B5EC124A-94E2-9D71-D8EE-48A8370C8F3A}"/>
                    </a:ext>
                  </a:extLst>
                </p14:cNvPr>
                <p14:cNvContentPartPr/>
                <p14:nvPr/>
              </p14:nvContentPartPr>
              <p14:xfrm>
                <a:off x="10744428" y="4967226"/>
                <a:ext cx="7560" cy="5112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B5EC124A-94E2-9D71-D8EE-48A8370C8F3A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0735788" y="4958586"/>
                  <a:ext cx="25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15C246CA-5F73-F768-63D8-CA1F0B520CF2}"/>
                    </a:ext>
                  </a:extLst>
                </p14:cNvPr>
                <p14:cNvContentPartPr/>
                <p14:nvPr/>
              </p14:nvContentPartPr>
              <p14:xfrm>
                <a:off x="10737228" y="4891266"/>
                <a:ext cx="7560" cy="1944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15C246CA-5F73-F768-63D8-CA1F0B520CF2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0728588" y="4882626"/>
                  <a:ext cx="2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3F1FE838-F972-18CC-4C4F-905C619E9AE5}"/>
                    </a:ext>
                  </a:extLst>
                </p14:cNvPr>
                <p14:cNvContentPartPr/>
                <p14:nvPr/>
              </p14:nvContentPartPr>
              <p14:xfrm>
                <a:off x="10809588" y="4957506"/>
                <a:ext cx="78120" cy="4428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3F1FE838-F972-18CC-4C4F-905C619E9AE5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0800588" y="4948866"/>
                  <a:ext cx="957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3" name="Group 732">
            <a:extLst>
              <a:ext uri="{FF2B5EF4-FFF2-40B4-BE49-F238E27FC236}">
                <a16:creationId xmlns:a16="http://schemas.microsoft.com/office/drawing/2014/main" id="{945625B9-B197-1800-D963-370E7BB150AC}"/>
              </a:ext>
            </a:extLst>
          </p:cNvPr>
          <p:cNvGrpSpPr/>
          <p:nvPr/>
        </p:nvGrpSpPr>
        <p:grpSpPr>
          <a:xfrm>
            <a:off x="11058708" y="4891266"/>
            <a:ext cx="770760" cy="189720"/>
            <a:chOff x="11058708" y="4891266"/>
            <a:chExt cx="77076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187149D8-439E-8F5F-0147-4C9EBD678B08}"/>
                    </a:ext>
                  </a:extLst>
                </p14:cNvPr>
                <p14:cNvContentPartPr/>
                <p14:nvPr/>
              </p14:nvContentPartPr>
              <p14:xfrm>
                <a:off x="11058708" y="4955706"/>
                <a:ext cx="93240" cy="65520"/>
              </p14:xfrm>
            </p:contentPart>
          </mc:Choice>
          <mc:Fallback xmlns=""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187149D8-439E-8F5F-0147-4C9EBD678B08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1050068" y="4947066"/>
                  <a:ext cx="110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0FC53EA7-BA88-932C-8B4D-B9A1C4792B5C}"/>
                    </a:ext>
                  </a:extLst>
                </p14:cNvPr>
                <p14:cNvContentPartPr/>
                <p14:nvPr/>
              </p14:nvContentPartPr>
              <p14:xfrm>
                <a:off x="11199108" y="4942386"/>
                <a:ext cx="88200" cy="13860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0FC53EA7-BA88-932C-8B4D-B9A1C4792B5C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1190468" y="4933746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CA18D983-78E6-D3F6-F648-C612711E20AF}"/>
                    </a:ext>
                  </a:extLst>
                </p14:cNvPr>
                <p14:cNvContentPartPr/>
                <p14:nvPr/>
              </p14:nvContentPartPr>
              <p14:xfrm>
                <a:off x="11324748" y="4901346"/>
                <a:ext cx="91440" cy="134640"/>
              </p14:xfrm>
            </p:contentPart>
          </mc:Choice>
          <mc:Fallback xmlns=""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CA18D983-78E6-D3F6-F648-C612711E20AF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1315748" y="4892706"/>
                  <a:ext cx="109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27" name="Ink 726">
                  <a:extLst>
                    <a:ext uri="{FF2B5EF4-FFF2-40B4-BE49-F238E27FC236}">
                      <a16:creationId xmlns:a16="http://schemas.microsoft.com/office/drawing/2014/main" id="{225B592A-E3F8-2459-0173-C41FE1DCED04}"/>
                    </a:ext>
                  </a:extLst>
                </p14:cNvPr>
                <p14:cNvContentPartPr/>
                <p14:nvPr/>
              </p14:nvContentPartPr>
              <p14:xfrm>
                <a:off x="11465148" y="4974066"/>
                <a:ext cx="63360" cy="61920"/>
              </p14:xfrm>
            </p:contentPart>
          </mc:Choice>
          <mc:Fallback xmlns="">
            <p:pic>
              <p:nvPicPr>
                <p:cNvPr id="727" name="Ink 726">
                  <a:extLst>
                    <a:ext uri="{FF2B5EF4-FFF2-40B4-BE49-F238E27FC236}">
                      <a16:creationId xmlns:a16="http://schemas.microsoft.com/office/drawing/2014/main" id="{225B592A-E3F8-2459-0173-C41FE1DCED04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1456508" y="4965426"/>
                  <a:ext cx="81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C6B7EF72-71E8-9722-404F-19F57690A773}"/>
                    </a:ext>
                  </a:extLst>
                </p14:cNvPr>
                <p14:cNvContentPartPr/>
                <p14:nvPr/>
              </p14:nvContentPartPr>
              <p14:xfrm>
                <a:off x="11537868" y="4981986"/>
                <a:ext cx="55800" cy="6336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C6B7EF72-71E8-9722-404F-19F57690A773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1528868" y="4972986"/>
                  <a:ext cx="73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729" name="Ink 728">
                  <a:extLst>
                    <a:ext uri="{FF2B5EF4-FFF2-40B4-BE49-F238E27FC236}">
                      <a16:creationId xmlns:a16="http://schemas.microsoft.com/office/drawing/2014/main" id="{83290FF0-C581-FA02-E4D2-35058FA357BB}"/>
                    </a:ext>
                  </a:extLst>
                </p14:cNvPr>
                <p14:cNvContentPartPr/>
                <p14:nvPr/>
              </p14:nvContentPartPr>
              <p14:xfrm>
                <a:off x="11624268" y="4902066"/>
                <a:ext cx="82440" cy="145080"/>
              </p14:xfrm>
            </p:contentPart>
          </mc:Choice>
          <mc:Fallback xmlns="">
            <p:pic>
              <p:nvPicPr>
                <p:cNvPr id="729" name="Ink 728">
                  <a:extLst>
                    <a:ext uri="{FF2B5EF4-FFF2-40B4-BE49-F238E27FC236}">
                      <a16:creationId xmlns:a16="http://schemas.microsoft.com/office/drawing/2014/main" id="{83290FF0-C581-FA02-E4D2-35058FA357BB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1615628" y="4893426"/>
                  <a:ext cx="100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0C41BCF4-CAA8-F713-F9E8-755C80A18ED8}"/>
                    </a:ext>
                  </a:extLst>
                </p14:cNvPr>
                <p14:cNvContentPartPr/>
                <p14:nvPr/>
              </p14:nvContentPartPr>
              <p14:xfrm>
                <a:off x="11609148" y="4990986"/>
                <a:ext cx="74160" cy="9000"/>
              </p14:xfrm>
            </p:contentPart>
          </mc:Choice>
          <mc:Fallback xmlns=""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0C41BCF4-CAA8-F713-F9E8-755C80A18ED8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1600148" y="4982346"/>
                  <a:ext cx="9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9AFF64C7-3FC5-DCDA-C021-CF07C7AE3B28}"/>
                    </a:ext>
                  </a:extLst>
                </p14:cNvPr>
                <p14:cNvContentPartPr/>
                <p14:nvPr/>
              </p14:nvContentPartPr>
              <p14:xfrm>
                <a:off x="11779068" y="4891266"/>
                <a:ext cx="7200" cy="144720"/>
              </p14:xfrm>
            </p:contentPart>
          </mc:Choice>
          <mc:Fallback xmlns=""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9AFF64C7-3FC5-DCDA-C021-CF07C7AE3B28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1770068" y="4882626"/>
                  <a:ext cx="24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32" name="Ink 731">
                  <a:extLst>
                    <a:ext uri="{FF2B5EF4-FFF2-40B4-BE49-F238E27FC236}">
                      <a16:creationId xmlns:a16="http://schemas.microsoft.com/office/drawing/2014/main" id="{82808F69-8C8C-F927-CF60-5A8146C2C602}"/>
                    </a:ext>
                  </a:extLst>
                </p14:cNvPr>
                <p14:cNvContentPartPr/>
                <p14:nvPr/>
              </p14:nvContentPartPr>
              <p14:xfrm>
                <a:off x="11737308" y="4949586"/>
                <a:ext cx="92160" cy="18000"/>
              </p14:xfrm>
            </p:contentPart>
          </mc:Choice>
          <mc:Fallback xmlns="">
            <p:pic>
              <p:nvPicPr>
                <p:cNvPr id="732" name="Ink 731">
                  <a:extLst>
                    <a:ext uri="{FF2B5EF4-FFF2-40B4-BE49-F238E27FC236}">
                      <a16:creationId xmlns:a16="http://schemas.microsoft.com/office/drawing/2014/main" id="{82808F69-8C8C-F927-CF60-5A8146C2C602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11728308" y="4940946"/>
                  <a:ext cx="10980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334F0AB8-2DD0-3784-91EB-F2882DB3CCF4}"/>
                  </a:ext>
                </a:extLst>
              </p14:cNvPr>
              <p14:cNvContentPartPr/>
              <p14:nvPr/>
            </p14:nvContentPartPr>
            <p14:xfrm>
              <a:off x="9686748" y="5554746"/>
              <a:ext cx="71280" cy="939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334F0AB8-2DD0-3784-91EB-F2882DB3CCF4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9678108" y="5546106"/>
                <a:ext cx="88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45C81AF0-C1EB-85BD-C1FD-74DC1D519615}"/>
                  </a:ext>
                </a:extLst>
              </p14:cNvPr>
              <p14:cNvContentPartPr/>
              <p14:nvPr/>
            </p14:nvContentPartPr>
            <p14:xfrm>
              <a:off x="9971868" y="5465106"/>
              <a:ext cx="66240" cy="19188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45C81AF0-C1EB-85BD-C1FD-74DC1D519615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9963228" y="5456466"/>
                <a:ext cx="838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31DE9F73-DED2-6339-BB38-B464331A15E3}"/>
                  </a:ext>
                </a:extLst>
              </p14:cNvPr>
              <p14:cNvContentPartPr/>
              <p14:nvPr/>
            </p14:nvContentPartPr>
            <p14:xfrm>
              <a:off x="10114068" y="5591826"/>
              <a:ext cx="56160" cy="59400"/>
            </p14:xfrm>
          </p:contentPart>
        </mc:Choice>
        <mc:Fallback xmlns=""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31DE9F73-DED2-6339-BB38-B464331A15E3}"/>
                  </a:ext>
                </a:extLst>
              </p:cNvPr>
              <p:cNvPicPr/>
              <p:nvPr/>
            </p:nvPicPr>
            <p:blipFill>
              <a:blip r:embed="rId1156"/>
              <a:stretch>
                <a:fillRect/>
              </a:stretch>
            </p:blipFill>
            <p:spPr>
              <a:xfrm>
                <a:off x="10105068" y="5582826"/>
                <a:ext cx="73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7">
            <p14:nvContentPartPr>
              <p14:cNvPr id="745" name="Ink 744">
                <a:extLst>
                  <a:ext uri="{FF2B5EF4-FFF2-40B4-BE49-F238E27FC236}">
                    <a16:creationId xmlns:a16="http://schemas.microsoft.com/office/drawing/2014/main" id="{02AE92AA-D1C2-03A3-E987-4AD5E0005E8D}"/>
                  </a:ext>
                </a:extLst>
              </p14:cNvPr>
              <p14:cNvContentPartPr/>
              <p14:nvPr/>
            </p14:nvContentPartPr>
            <p14:xfrm>
              <a:off x="10217388" y="5575626"/>
              <a:ext cx="41760" cy="130320"/>
            </p14:xfrm>
          </p:contentPart>
        </mc:Choice>
        <mc:Fallback xmlns="">
          <p:pic>
            <p:nvPicPr>
              <p:cNvPr id="745" name="Ink 744">
                <a:extLst>
                  <a:ext uri="{FF2B5EF4-FFF2-40B4-BE49-F238E27FC236}">
                    <a16:creationId xmlns:a16="http://schemas.microsoft.com/office/drawing/2014/main" id="{02AE92AA-D1C2-03A3-E987-4AD5E0005E8D}"/>
                  </a:ext>
                </a:extLst>
              </p:cNvPr>
              <p:cNvPicPr/>
              <p:nvPr/>
            </p:nvPicPr>
            <p:blipFill>
              <a:blip r:embed="rId1158"/>
              <a:stretch>
                <a:fillRect/>
              </a:stretch>
            </p:blipFill>
            <p:spPr>
              <a:xfrm>
                <a:off x="10208748" y="5566986"/>
                <a:ext cx="59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9">
            <p14:nvContentPartPr>
              <p14:cNvPr id="746" name="Ink 745">
                <a:extLst>
                  <a:ext uri="{FF2B5EF4-FFF2-40B4-BE49-F238E27FC236}">
                    <a16:creationId xmlns:a16="http://schemas.microsoft.com/office/drawing/2014/main" id="{C728939B-1B61-CDE4-2D07-48472AE06BB5}"/>
                  </a:ext>
                </a:extLst>
              </p14:cNvPr>
              <p14:cNvContentPartPr/>
              <p14:nvPr/>
            </p14:nvContentPartPr>
            <p14:xfrm>
              <a:off x="10279668" y="5581386"/>
              <a:ext cx="39960" cy="67320"/>
            </p14:xfrm>
          </p:contentPart>
        </mc:Choice>
        <mc:Fallback xmlns="">
          <p:pic>
            <p:nvPicPr>
              <p:cNvPr id="746" name="Ink 745">
                <a:extLst>
                  <a:ext uri="{FF2B5EF4-FFF2-40B4-BE49-F238E27FC236}">
                    <a16:creationId xmlns:a16="http://schemas.microsoft.com/office/drawing/2014/main" id="{C728939B-1B61-CDE4-2D07-48472AE06BB5}"/>
                  </a:ext>
                </a:extLst>
              </p:cNvPr>
              <p:cNvPicPr/>
              <p:nvPr/>
            </p:nvPicPr>
            <p:blipFill>
              <a:blip r:embed="rId1160"/>
              <a:stretch>
                <a:fillRect/>
              </a:stretch>
            </p:blipFill>
            <p:spPr>
              <a:xfrm>
                <a:off x="10271028" y="5572386"/>
                <a:ext cx="57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1">
            <p14:nvContentPartPr>
              <p14:cNvPr id="747" name="Ink 746">
                <a:extLst>
                  <a:ext uri="{FF2B5EF4-FFF2-40B4-BE49-F238E27FC236}">
                    <a16:creationId xmlns:a16="http://schemas.microsoft.com/office/drawing/2014/main" id="{279250D1-D5A3-1ECF-E721-CDC561480335}"/>
                  </a:ext>
                </a:extLst>
              </p14:cNvPr>
              <p14:cNvContentPartPr/>
              <p14:nvPr/>
            </p14:nvContentPartPr>
            <p14:xfrm>
              <a:off x="10371468" y="5586066"/>
              <a:ext cx="57600" cy="84960"/>
            </p14:xfrm>
          </p:contentPart>
        </mc:Choice>
        <mc:Fallback xmlns="">
          <p:pic>
            <p:nvPicPr>
              <p:cNvPr id="747" name="Ink 746">
                <a:extLst>
                  <a:ext uri="{FF2B5EF4-FFF2-40B4-BE49-F238E27FC236}">
                    <a16:creationId xmlns:a16="http://schemas.microsoft.com/office/drawing/2014/main" id="{279250D1-D5A3-1ECF-E721-CDC561480335}"/>
                  </a:ext>
                </a:extLst>
              </p:cNvPr>
              <p:cNvPicPr/>
              <p:nvPr/>
            </p:nvPicPr>
            <p:blipFill>
              <a:blip r:embed="rId1162"/>
              <a:stretch>
                <a:fillRect/>
              </a:stretch>
            </p:blipFill>
            <p:spPr>
              <a:xfrm>
                <a:off x="10362828" y="5577066"/>
                <a:ext cx="752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3">
            <p14:nvContentPartPr>
              <p14:cNvPr id="749" name="Ink 748">
                <a:extLst>
                  <a:ext uri="{FF2B5EF4-FFF2-40B4-BE49-F238E27FC236}">
                    <a16:creationId xmlns:a16="http://schemas.microsoft.com/office/drawing/2014/main" id="{831F5826-067E-6167-5B3C-9829D63B18E4}"/>
                  </a:ext>
                </a:extLst>
              </p14:cNvPr>
              <p14:cNvContentPartPr/>
              <p14:nvPr/>
            </p14:nvContentPartPr>
            <p14:xfrm>
              <a:off x="10461108" y="5579226"/>
              <a:ext cx="55440" cy="104760"/>
            </p14:xfrm>
          </p:contentPart>
        </mc:Choice>
        <mc:Fallback xmlns="">
          <p:pic>
            <p:nvPicPr>
              <p:cNvPr id="749" name="Ink 748">
                <a:extLst>
                  <a:ext uri="{FF2B5EF4-FFF2-40B4-BE49-F238E27FC236}">
                    <a16:creationId xmlns:a16="http://schemas.microsoft.com/office/drawing/2014/main" id="{831F5826-067E-6167-5B3C-9829D63B18E4}"/>
                  </a:ext>
                </a:extLst>
              </p:cNvPr>
              <p:cNvPicPr/>
              <p:nvPr/>
            </p:nvPicPr>
            <p:blipFill>
              <a:blip r:embed="rId1164"/>
              <a:stretch>
                <a:fillRect/>
              </a:stretch>
            </p:blipFill>
            <p:spPr>
              <a:xfrm>
                <a:off x="10452108" y="5570586"/>
                <a:ext cx="730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5">
            <p14:nvContentPartPr>
              <p14:cNvPr id="750" name="Ink 749">
                <a:extLst>
                  <a:ext uri="{FF2B5EF4-FFF2-40B4-BE49-F238E27FC236}">
                    <a16:creationId xmlns:a16="http://schemas.microsoft.com/office/drawing/2014/main" id="{9BBAEF30-2084-7AAD-8044-66DF6DBC34D0}"/>
                  </a:ext>
                </a:extLst>
              </p14:cNvPr>
              <p14:cNvContentPartPr/>
              <p14:nvPr/>
            </p14:nvContentPartPr>
            <p14:xfrm>
              <a:off x="10555788" y="5590026"/>
              <a:ext cx="61200" cy="74160"/>
            </p14:xfrm>
          </p:contentPart>
        </mc:Choice>
        <mc:Fallback xmlns="">
          <p:pic>
            <p:nvPicPr>
              <p:cNvPr id="750" name="Ink 749">
                <a:extLst>
                  <a:ext uri="{FF2B5EF4-FFF2-40B4-BE49-F238E27FC236}">
                    <a16:creationId xmlns:a16="http://schemas.microsoft.com/office/drawing/2014/main" id="{9BBAEF30-2084-7AAD-8044-66DF6DBC34D0}"/>
                  </a:ext>
                </a:extLst>
              </p:cNvPr>
              <p:cNvPicPr/>
              <p:nvPr/>
            </p:nvPicPr>
            <p:blipFill>
              <a:blip r:embed="rId1166"/>
              <a:stretch>
                <a:fillRect/>
              </a:stretch>
            </p:blipFill>
            <p:spPr>
              <a:xfrm>
                <a:off x="10547148" y="5581386"/>
                <a:ext cx="78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751" name="Ink 750">
                <a:extLst>
                  <a:ext uri="{FF2B5EF4-FFF2-40B4-BE49-F238E27FC236}">
                    <a16:creationId xmlns:a16="http://schemas.microsoft.com/office/drawing/2014/main" id="{E5199989-6A2E-F136-AF56-9F224B5ED113}"/>
                  </a:ext>
                </a:extLst>
              </p14:cNvPr>
              <p14:cNvContentPartPr/>
              <p14:nvPr/>
            </p14:nvContentPartPr>
            <p14:xfrm>
              <a:off x="10660548" y="5530266"/>
              <a:ext cx="17640" cy="137160"/>
            </p14:xfrm>
          </p:contentPart>
        </mc:Choice>
        <mc:Fallback xmlns="">
          <p:pic>
            <p:nvPicPr>
              <p:cNvPr id="751" name="Ink 750">
                <a:extLst>
                  <a:ext uri="{FF2B5EF4-FFF2-40B4-BE49-F238E27FC236}">
                    <a16:creationId xmlns:a16="http://schemas.microsoft.com/office/drawing/2014/main" id="{E5199989-6A2E-F136-AF56-9F224B5ED113}"/>
                  </a:ext>
                </a:extLst>
              </p:cNvPr>
              <p:cNvPicPr/>
              <p:nvPr/>
            </p:nvPicPr>
            <p:blipFill>
              <a:blip r:embed="rId1168"/>
              <a:stretch>
                <a:fillRect/>
              </a:stretch>
            </p:blipFill>
            <p:spPr>
              <a:xfrm>
                <a:off x="10651908" y="5521266"/>
                <a:ext cx="352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9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8885B408-B380-DFAC-8474-806601E9E4C7}"/>
                  </a:ext>
                </a:extLst>
              </p14:cNvPr>
              <p14:cNvContentPartPr/>
              <p14:nvPr/>
            </p14:nvContentPartPr>
            <p14:xfrm>
              <a:off x="10728228" y="5487426"/>
              <a:ext cx="11520" cy="17028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8885B408-B380-DFAC-8474-806601E9E4C7}"/>
                  </a:ext>
                </a:extLst>
              </p:cNvPr>
              <p:cNvPicPr/>
              <p:nvPr/>
            </p:nvPicPr>
            <p:blipFill>
              <a:blip r:embed="rId1170"/>
              <a:stretch>
                <a:fillRect/>
              </a:stretch>
            </p:blipFill>
            <p:spPr>
              <a:xfrm>
                <a:off x="10719588" y="5478426"/>
                <a:ext cx="291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1">
            <p14:nvContentPartPr>
              <p14:cNvPr id="754" name="Ink 753">
                <a:extLst>
                  <a:ext uri="{FF2B5EF4-FFF2-40B4-BE49-F238E27FC236}">
                    <a16:creationId xmlns:a16="http://schemas.microsoft.com/office/drawing/2014/main" id="{407E4356-DA16-B2F7-CD5B-703E75B339A8}"/>
                  </a:ext>
                </a:extLst>
              </p14:cNvPr>
              <p14:cNvContentPartPr/>
              <p14:nvPr/>
            </p14:nvContentPartPr>
            <p14:xfrm>
              <a:off x="10910388" y="5599386"/>
              <a:ext cx="84600" cy="73080"/>
            </p14:xfrm>
          </p:contentPart>
        </mc:Choice>
        <mc:Fallback xmlns="">
          <p:pic>
            <p:nvPicPr>
              <p:cNvPr id="754" name="Ink 753">
                <a:extLst>
                  <a:ext uri="{FF2B5EF4-FFF2-40B4-BE49-F238E27FC236}">
                    <a16:creationId xmlns:a16="http://schemas.microsoft.com/office/drawing/2014/main" id="{407E4356-DA16-B2F7-CD5B-703E75B339A8}"/>
                  </a:ext>
                </a:extLst>
              </p:cNvPr>
              <p:cNvPicPr/>
              <p:nvPr/>
            </p:nvPicPr>
            <p:blipFill>
              <a:blip r:embed="rId1172"/>
              <a:stretch>
                <a:fillRect/>
              </a:stretch>
            </p:blipFill>
            <p:spPr>
              <a:xfrm>
                <a:off x="10901388" y="5590386"/>
                <a:ext cx="1022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3">
            <p14:nvContentPartPr>
              <p14:cNvPr id="755" name="Ink 754">
                <a:extLst>
                  <a:ext uri="{FF2B5EF4-FFF2-40B4-BE49-F238E27FC236}">
                    <a16:creationId xmlns:a16="http://schemas.microsoft.com/office/drawing/2014/main" id="{3F394674-AF08-7570-5125-C9005F268D34}"/>
                  </a:ext>
                </a:extLst>
              </p14:cNvPr>
              <p14:cNvContentPartPr/>
              <p14:nvPr/>
            </p14:nvContentPartPr>
            <p14:xfrm>
              <a:off x="11039268" y="5572386"/>
              <a:ext cx="69480" cy="150120"/>
            </p14:xfrm>
          </p:contentPart>
        </mc:Choice>
        <mc:Fallback xmlns="">
          <p:pic>
            <p:nvPicPr>
              <p:cNvPr id="755" name="Ink 754">
                <a:extLst>
                  <a:ext uri="{FF2B5EF4-FFF2-40B4-BE49-F238E27FC236}">
                    <a16:creationId xmlns:a16="http://schemas.microsoft.com/office/drawing/2014/main" id="{3F394674-AF08-7570-5125-C9005F268D34}"/>
                  </a:ext>
                </a:extLst>
              </p:cNvPr>
              <p:cNvPicPr/>
              <p:nvPr/>
            </p:nvPicPr>
            <p:blipFill>
              <a:blip r:embed="rId1174"/>
              <a:stretch>
                <a:fillRect/>
              </a:stretch>
            </p:blipFill>
            <p:spPr>
              <a:xfrm>
                <a:off x="11030268" y="5563386"/>
                <a:ext cx="871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5">
            <p14:nvContentPartPr>
              <p14:cNvPr id="756" name="Ink 755">
                <a:extLst>
                  <a:ext uri="{FF2B5EF4-FFF2-40B4-BE49-F238E27FC236}">
                    <a16:creationId xmlns:a16="http://schemas.microsoft.com/office/drawing/2014/main" id="{21F1EFDD-2441-552B-6206-0599A261EF4D}"/>
                  </a:ext>
                </a:extLst>
              </p14:cNvPr>
              <p14:cNvContentPartPr/>
              <p14:nvPr/>
            </p14:nvContentPartPr>
            <p14:xfrm>
              <a:off x="11140788" y="5539626"/>
              <a:ext cx="74160" cy="130320"/>
            </p14:xfrm>
          </p:contentPart>
        </mc:Choice>
        <mc:Fallback xmlns="">
          <p:pic>
            <p:nvPicPr>
              <p:cNvPr id="756" name="Ink 755">
                <a:extLst>
                  <a:ext uri="{FF2B5EF4-FFF2-40B4-BE49-F238E27FC236}">
                    <a16:creationId xmlns:a16="http://schemas.microsoft.com/office/drawing/2014/main" id="{21F1EFDD-2441-552B-6206-0599A261EF4D}"/>
                  </a:ext>
                </a:extLst>
              </p:cNvPr>
              <p:cNvPicPr/>
              <p:nvPr/>
            </p:nvPicPr>
            <p:blipFill>
              <a:blip r:embed="rId1176"/>
              <a:stretch>
                <a:fillRect/>
              </a:stretch>
            </p:blipFill>
            <p:spPr>
              <a:xfrm>
                <a:off x="11132148" y="5530986"/>
                <a:ext cx="91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7">
            <p14:nvContentPartPr>
              <p14:cNvPr id="757" name="Ink 756">
                <a:extLst>
                  <a:ext uri="{FF2B5EF4-FFF2-40B4-BE49-F238E27FC236}">
                    <a16:creationId xmlns:a16="http://schemas.microsoft.com/office/drawing/2014/main" id="{6BAFB954-0E9D-42B3-1781-138C0B765520}"/>
                  </a:ext>
                </a:extLst>
              </p14:cNvPr>
              <p14:cNvContentPartPr/>
              <p14:nvPr/>
            </p14:nvContentPartPr>
            <p14:xfrm>
              <a:off x="11276148" y="5587146"/>
              <a:ext cx="61200" cy="65520"/>
            </p14:xfrm>
          </p:contentPart>
        </mc:Choice>
        <mc:Fallback xmlns="">
          <p:pic>
            <p:nvPicPr>
              <p:cNvPr id="757" name="Ink 756">
                <a:extLst>
                  <a:ext uri="{FF2B5EF4-FFF2-40B4-BE49-F238E27FC236}">
                    <a16:creationId xmlns:a16="http://schemas.microsoft.com/office/drawing/2014/main" id="{6BAFB954-0E9D-42B3-1781-138C0B765520}"/>
                  </a:ext>
                </a:extLst>
              </p:cNvPr>
              <p:cNvPicPr/>
              <p:nvPr/>
            </p:nvPicPr>
            <p:blipFill>
              <a:blip r:embed="rId1178"/>
              <a:stretch>
                <a:fillRect/>
              </a:stretch>
            </p:blipFill>
            <p:spPr>
              <a:xfrm>
                <a:off x="11267148" y="5578146"/>
                <a:ext cx="78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9">
            <p14:nvContentPartPr>
              <p14:cNvPr id="758" name="Ink 757">
                <a:extLst>
                  <a:ext uri="{FF2B5EF4-FFF2-40B4-BE49-F238E27FC236}">
                    <a16:creationId xmlns:a16="http://schemas.microsoft.com/office/drawing/2014/main" id="{DDDBF882-C247-F550-46A2-FD8DFFE2DF5A}"/>
                  </a:ext>
                </a:extLst>
              </p14:cNvPr>
              <p14:cNvContentPartPr/>
              <p14:nvPr/>
            </p14:nvContentPartPr>
            <p14:xfrm>
              <a:off x="11367588" y="5595426"/>
              <a:ext cx="68760" cy="75240"/>
            </p14:xfrm>
          </p:contentPart>
        </mc:Choice>
        <mc:Fallback xmlns="">
          <p:pic>
            <p:nvPicPr>
              <p:cNvPr id="758" name="Ink 757">
                <a:extLst>
                  <a:ext uri="{FF2B5EF4-FFF2-40B4-BE49-F238E27FC236}">
                    <a16:creationId xmlns:a16="http://schemas.microsoft.com/office/drawing/2014/main" id="{DDDBF882-C247-F550-46A2-FD8DFFE2DF5A}"/>
                  </a:ext>
                </a:extLst>
              </p:cNvPr>
              <p:cNvPicPr/>
              <p:nvPr/>
            </p:nvPicPr>
            <p:blipFill>
              <a:blip r:embed="rId1180"/>
              <a:stretch>
                <a:fillRect/>
              </a:stretch>
            </p:blipFill>
            <p:spPr>
              <a:xfrm>
                <a:off x="11358948" y="5586426"/>
                <a:ext cx="864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1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F54AC920-9FF2-E88B-FE14-F901FA8EB111}"/>
                  </a:ext>
                </a:extLst>
              </p14:cNvPr>
              <p14:cNvContentPartPr/>
              <p14:nvPr/>
            </p14:nvContentPartPr>
            <p14:xfrm>
              <a:off x="11477748" y="5492826"/>
              <a:ext cx="65520" cy="18216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F54AC920-9FF2-E88B-FE14-F901FA8EB111}"/>
                  </a:ext>
                </a:extLst>
              </p:cNvPr>
              <p:cNvPicPr/>
              <p:nvPr/>
            </p:nvPicPr>
            <p:blipFill>
              <a:blip r:embed="rId1182"/>
              <a:stretch>
                <a:fillRect/>
              </a:stretch>
            </p:blipFill>
            <p:spPr>
              <a:xfrm>
                <a:off x="11468748" y="5483826"/>
                <a:ext cx="831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4752D2AA-265A-1863-A76B-333C3759EC59}"/>
                  </a:ext>
                </a:extLst>
              </p14:cNvPr>
              <p14:cNvContentPartPr/>
              <p14:nvPr/>
            </p14:nvContentPartPr>
            <p14:xfrm>
              <a:off x="11477388" y="5587146"/>
              <a:ext cx="63360" cy="360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4752D2AA-265A-1863-A76B-333C3759EC59}"/>
                  </a:ext>
                </a:extLst>
              </p:cNvPr>
              <p:cNvPicPr/>
              <p:nvPr/>
            </p:nvPicPr>
            <p:blipFill>
              <a:blip r:embed="rId1184"/>
              <a:stretch>
                <a:fillRect/>
              </a:stretch>
            </p:blipFill>
            <p:spPr>
              <a:xfrm>
                <a:off x="11468748" y="5578146"/>
                <a:ext cx="81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761" name="Ink 760">
                <a:extLst>
                  <a:ext uri="{FF2B5EF4-FFF2-40B4-BE49-F238E27FC236}">
                    <a16:creationId xmlns:a16="http://schemas.microsoft.com/office/drawing/2014/main" id="{B8D96B86-4C60-9CDA-483C-9F9FCDC8531E}"/>
                  </a:ext>
                </a:extLst>
              </p14:cNvPr>
              <p14:cNvContentPartPr/>
              <p14:nvPr/>
            </p14:nvContentPartPr>
            <p14:xfrm>
              <a:off x="11620308" y="5514786"/>
              <a:ext cx="15120" cy="136080"/>
            </p14:xfrm>
          </p:contentPart>
        </mc:Choice>
        <mc:Fallback xmlns="">
          <p:pic>
            <p:nvPicPr>
              <p:cNvPr id="761" name="Ink 760">
                <a:extLst>
                  <a:ext uri="{FF2B5EF4-FFF2-40B4-BE49-F238E27FC236}">
                    <a16:creationId xmlns:a16="http://schemas.microsoft.com/office/drawing/2014/main" id="{B8D96B86-4C60-9CDA-483C-9F9FCDC8531E}"/>
                  </a:ext>
                </a:extLst>
              </p:cNvPr>
              <p:cNvPicPr/>
              <p:nvPr/>
            </p:nvPicPr>
            <p:blipFill>
              <a:blip r:embed="rId1186"/>
              <a:stretch>
                <a:fillRect/>
              </a:stretch>
            </p:blipFill>
            <p:spPr>
              <a:xfrm>
                <a:off x="11611308" y="5506146"/>
                <a:ext cx="327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762" name="Ink 761">
                <a:extLst>
                  <a:ext uri="{FF2B5EF4-FFF2-40B4-BE49-F238E27FC236}">
                    <a16:creationId xmlns:a16="http://schemas.microsoft.com/office/drawing/2014/main" id="{582A77F2-567F-0265-8403-8643557D972B}"/>
                  </a:ext>
                </a:extLst>
              </p14:cNvPr>
              <p14:cNvContentPartPr/>
              <p14:nvPr/>
            </p14:nvContentPartPr>
            <p14:xfrm>
              <a:off x="11602308" y="5566266"/>
              <a:ext cx="60120" cy="18720"/>
            </p14:xfrm>
          </p:contentPart>
        </mc:Choice>
        <mc:Fallback xmlns="">
          <p:pic>
            <p:nvPicPr>
              <p:cNvPr id="762" name="Ink 761">
                <a:extLst>
                  <a:ext uri="{FF2B5EF4-FFF2-40B4-BE49-F238E27FC236}">
                    <a16:creationId xmlns:a16="http://schemas.microsoft.com/office/drawing/2014/main" id="{582A77F2-567F-0265-8403-8643557D972B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11593308" y="5557626"/>
                <a:ext cx="77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9">
            <p14:nvContentPartPr>
              <p14:cNvPr id="763" name="Ink 762">
                <a:extLst>
                  <a:ext uri="{FF2B5EF4-FFF2-40B4-BE49-F238E27FC236}">
                    <a16:creationId xmlns:a16="http://schemas.microsoft.com/office/drawing/2014/main" id="{D1324EE6-98D2-48F7-E10F-46BF885C5E82}"/>
                  </a:ext>
                </a:extLst>
              </p14:cNvPr>
              <p14:cNvContentPartPr/>
              <p14:nvPr/>
            </p14:nvContentPartPr>
            <p14:xfrm>
              <a:off x="11452548" y="5592186"/>
              <a:ext cx="74160" cy="5760"/>
            </p14:xfrm>
          </p:contentPart>
        </mc:Choice>
        <mc:Fallback xmlns="">
          <p:pic>
            <p:nvPicPr>
              <p:cNvPr id="763" name="Ink 762">
                <a:extLst>
                  <a:ext uri="{FF2B5EF4-FFF2-40B4-BE49-F238E27FC236}">
                    <a16:creationId xmlns:a16="http://schemas.microsoft.com/office/drawing/2014/main" id="{D1324EE6-98D2-48F7-E10F-46BF885C5E82}"/>
                  </a:ext>
                </a:extLst>
              </p:cNvPr>
              <p:cNvPicPr/>
              <p:nvPr/>
            </p:nvPicPr>
            <p:blipFill>
              <a:blip r:embed="rId1190"/>
              <a:stretch>
                <a:fillRect/>
              </a:stretch>
            </p:blipFill>
            <p:spPr>
              <a:xfrm>
                <a:off x="11443908" y="5583546"/>
                <a:ext cx="91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1">
            <p14:nvContentPartPr>
              <p14:cNvPr id="765" name="Ink 764">
                <a:extLst>
                  <a:ext uri="{FF2B5EF4-FFF2-40B4-BE49-F238E27FC236}">
                    <a16:creationId xmlns:a16="http://schemas.microsoft.com/office/drawing/2014/main" id="{C43BA991-06D3-46FE-2EA7-7D61E6632BD8}"/>
                  </a:ext>
                </a:extLst>
              </p14:cNvPr>
              <p14:cNvContentPartPr/>
              <p14:nvPr/>
            </p14:nvContentPartPr>
            <p14:xfrm>
              <a:off x="9999228" y="5828706"/>
              <a:ext cx="109800" cy="85320"/>
            </p14:xfrm>
          </p:contentPart>
        </mc:Choice>
        <mc:Fallback xmlns="">
          <p:pic>
            <p:nvPicPr>
              <p:cNvPr id="765" name="Ink 764">
                <a:extLst>
                  <a:ext uri="{FF2B5EF4-FFF2-40B4-BE49-F238E27FC236}">
                    <a16:creationId xmlns:a16="http://schemas.microsoft.com/office/drawing/2014/main" id="{C43BA991-06D3-46FE-2EA7-7D61E6632BD8}"/>
                  </a:ext>
                </a:extLst>
              </p:cNvPr>
              <p:cNvPicPr/>
              <p:nvPr/>
            </p:nvPicPr>
            <p:blipFill>
              <a:blip r:embed="rId1192"/>
              <a:stretch>
                <a:fillRect/>
              </a:stretch>
            </p:blipFill>
            <p:spPr>
              <a:xfrm>
                <a:off x="9990588" y="5819706"/>
                <a:ext cx="1274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3">
            <p14:nvContentPartPr>
              <p14:cNvPr id="766" name="Ink 765">
                <a:extLst>
                  <a:ext uri="{FF2B5EF4-FFF2-40B4-BE49-F238E27FC236}">
                    <a16:creationId xmlns:a16="http://schemas.microsoft.com/office/drawing/2014/main" id="{33E8F3FD-11F1-7712-8A3A-DD45C600184E}"/>
                  </a:ext>
                </a:extLst>
              </p14:cNvPr>
              <p14:cNvContentPartPr/>
              <p14:nvPr/>
            </p14:nvContentPartPr>
            <p14:xfrm>
              <a:off x="10150068" y="5840946"/>
              <a:ext cx="61560" cy="54360"/>
            </p14:xfrm>
          </p:contentPart>
        </mc:Choice>
        <mc:Fallback xmlns="">
          <p:pic>
            <p:nvPicPr>
              <p:cNvPr id="766" name="Ink 765">
                <a:extLst>
                  <a:ext uri="{FF2B5EF4-FFF2-40B4-BE49-F238E27FC236}">
                    <a16:creationId xmlns:a16="http://schemas.microsoft.com/office/drawing/2014/main" id="{33E8F3FD-11F1-7712-8A3A-DD45C600184E}"/>
                  </a:ext>
                </a:extLst>
              </p:cNvPr>
              <p:cNvPicPr/>
              <p:nvPr/>
            </p:nvPicPr>
            <p:blipFill>
              <a:blip r:embed="rId1194"/>
              <a:stretch>
                <a:fillRect/>
              </a:stretch>
            </p:blipFill>
            <p:spPr>
              <a:xfrm>
                <a:off x="10141068" y="5832306"/>
                <a:ext cx="79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5">
            <p14:nvContentPartPr>
              <p14:cNvPr id="767" name="Ink 766">
                <a:extLst>
                  <a:ext uri="{FF2B5EF4-FFF2-40B4-BE49-F238E27FC236}">
                    <a16:creationId xmlns:a16="http://schemas.microsoft.com/office/drawing/2014/main" id="{02981E54-07A9-BE86-90D1-EB4889578F73}"/>
                  </a:ext>
                </a:extLst>
              </p14:cNvPr>
              <p14:cNvContentPartPr/>
              <p14:nvPr/>
            </p14:nvContentPartPr>
            <p14:xfrm>
              <a:off x="10254108" y="5782266"/>
              <a:ext cx="64080" cy="128160"/>
            </p14:xfrm>
          </p:contentPart>
        </mc:Choice>
        <mc:Fallback xmlns="">
          <p:pic>
            <p:nvPicPr>
              <p:cNvPr id="767" name="Ink 766">
                <a:extLst>
                  <a:ext uri="{FF2B5EF4-FFF2-40B4-BE49-F238E27FC236}">
                    <a16:creationId xmlns:a16="http://schemas.microsoft.com/office/drawing/2014/main" id="{02981E54-07A9-BE86-90D1-EB4889578F73}"/>
                  </a:ext>
                </a:extLst>
              </p:cNvPr>
              <p:cNvPicPr/>
              <p:nvPr/>
            </p:nvPicPr>
            <p:blipFill>
              <a:blip r:embed="rId1196"/>
              <a:stretch>
                <a:fillRect/>
              </a:stretch>
            </p:blipFill>
            <p:spPr>
              <a:xfrm>
                <a:off x="10245108" y="5773266"/>
                <a:ext cx="817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7">
            <p14:nvContentPartPr>
              <p14:cNvPr id="768" name="Ink 767">
                <a:extLst>
                  <a:ext uri="{FF2B5EF4-FFF2-40B4-BE49-F238E27FC236}">
                    <a16:creationId xmlns:a16="http://schemas.microsoft.com/office/drawing/2014/main" id="{3B75B1CD-02F0-C970-5169-9A07FF933C51}"/>
                  </a:ext>
                </a:extLst>
              </p14:cNvPr>
              <p14:cNvContentPartPr/>
              <p14:nvPr/>
            </p14:nvContentPartPr>
            <p14:xfrm>
              <a:off x="10540668" y="5754906"/>
              <a:ext cx="101160" cy="137520"/>
            </p14:xfrm>
          </p:contentPart>
        </mc:Choice>
        <mc:Fallback xmlns="">
          <p:pic>
            <p:nvPicPr>
              <p:cNvPr id="768" name="Ink 767">
                <a:extLst>
                  <a:ext uri="{FF2B5EF4-FFF2-40B4-BE49-F238E27FC236}">
                    <a16:creationId xmlns:a16="http://schemas.microsoft.com/office/drawing/2014/main" id="{3B75B1CD-02F0-C970-5169-9A07FF933C51}"/>
                  </a:ext>
                </a:extLst>
              </p:cNvPr>
              <p:cNvPicPr/>
              <p:nvPr/>
            </p:nvPicPr>
            <p:blipFill>
              <a:blip r:embed="rId1198"/>
              <a:stretch>
                <a:fillRect/>
              </a:stretch>
            </p:blipFill>
            <p:spPr>
              <a:xfrm>
                <a:off x="10531668" y="5746266"/>
                <a:ext cx="118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9">
            <p14:nvContentPartPr>
              <p14:cNvPr id="769" name="Ink 768">
                <a:extLst>
                  <a:ext uri="{FF2B5EF4-FFF2-40B4-BE49-F238E27FC236}">
                    <a16:creationId xmlns:a16="http://schemas.microsoft.com/office/drawing/2014/main" id="{D9E1312B-1D15-2096-128D-73B785D18508}"/>
                  </a:ext>
                </a:extLst>
              </p14:cNvPr>
              <p14:cNvContentPartPr/>
              <p14:nvPr/>
            </p14:nvContentPartPr>
            <p14:xfrm>
              <a:off x="10692588" y="5837346"/>
              <a:ext cx="45000" cy="46080"/>
            </p14:xfrm>
          </p:contentPart>
        </mc:Choice>
        <mc:Fallback xmlns="">
          <p:pic>
            <p:nvPicPr>
              <p:cNvPr id="769" name="Ink 768">
                <a:extLst>
                  <a:ext uri="{FF2B5EF4-FFF2-40B4-BE49-F238E27FC236}">
                    <a16:creationId xmlns:a16="http://schemas.microsoft.com/office/drawing/2014/main" id="{D9E1312B-1D15-2096-128D-73B785D18508}"/>
                  </a:ext>
                </a:extLst>
              </p:cNvPr>
              <p:cNvPicPr/>
              <p:nvPr/>
            </p:nvPicPr>
            <p:blipFill>
              <a:blip r:embed="rId1200"/>
              <a:stretch>
                <a:fillRect/>
              </a:stretch>
            </p:blipFill>
            <p:spPr>
              <a:xfrm>
                <a:off x="10683948" y="5828346"/>
                <a:ext cx="62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1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0C95D680-4325-6828-B1B1-BE57A2941F23}"/>
                  </a:ext>
                </a:extLst>
              </p14:cNvPr>
              <p14:cNvContentPartPr/>
              <p14:nvPr/>
            </p14:nvContentPartPr>
            <p14:xfrm>
              <a:off x="10764228" y="5823306"/>
              <a:ext cx="98280" cy="5580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0C95D680-4325-6828-B1B1-BE57A2941F23}"/>
                  </a:ext>
                </a:extLst>
              </p:cNvPr>
              <p:cNvPicPr/>
              <p:nvPr/>
            </p:nvPicPr>
            <p:blipFill>
              <a:blip r:embed="rId1202"/>
              <a:stretch>
                <a:fillRect/>
              </a:stretch>
            </p:blipFill>
            <p:spPr>
              <a:xfrm>
                <a:off x="10755588" y="5814306"/>
                <a:ext cx="115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3">
            <p14:nvContentPartPr>
              <p14:cNvPr id="771" name="Ink 770">
                <a:extLst>
                  <a:ext uri="{FF2B5EF4-FFF2-40B4-BE49-F238E27FC236}">
                    <a16:creationId xmlns:a16="http://schemas.microsoft.com/office/drawing/2014/main" id="{E92457A7-D6F8-977B-7EF0-9FC833EF8C07}"/>
                  </a:ext>
                </a:extLst>
              </p14:cNvPr>
              <p14:cNvContentPartPr/>
              <p14:nvPr/>
            </p14:nvContentPartPr>
            <p14:xfrm>
              <a:off x="10892388" y="5840226"/>
              <a:ext cx="70200" cy="43200"/>
            </p14:xfrm>
          </p:contentPart>
        </mc:Choice>
        <mc:Fallback xmlns="">
          <p:pic>
            <p:nvPicPr>
              <p:cNvPr id="771" name="Ink 770">
                <a:extLst>
                  <a:ext uri="{FF2B5EF4-FFF2-40B4-BE49-F238E27FC236}">
                    <a16:creationId xmlns:a16="http://schemas.microsoft.com/office/drawing/2014/main" id="{E92457A7-D6F8-977B-7EF0-9FC833EF8C07}"/>
                  </a:ext>
                </a:extLst>
              </p:cNvPr>
              <p:cNvPicPr/>
              <p:nvPr/>
            </p:nvPicPr>
            <p:blipFill>
              <a:blip r:embed="rId1204"/>
              <a:stretch>
                <a:fillRect/>
              </a:stretch>
            </p:blipFill>
            <p:spPr>
              <a:xfrm>
                <a:off x="10883388" y="5831226"/>
                <a:ext cx="87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5">
            <p14:nvContentPartPr>
              <p14:cNvPr id="772" name="Ink 771">
                <a:extLst>
                  <a:ext uri="{FF2B5EF4-FFF2-40B4-BE49-F238E27FC236}">
                    <a16:creationId xmlns:a16="http://schemas.microsoft.com/office/drawing/2014/main" id="{73B62B3E-5835-8098-35BB-065BD9BE4534}"/>
                  </a:ext>
                </a:extLst>
              </p14:cNvPr>
              <p14:cNvContentPartPr/>
              <p14:nvPr/>
            </p14:nvContentPartPr>
            <p14:xfrm>
              <a:off x="11005068" y="5775426"/>
              <a:ext cx="95040" cy="111960"/>
            </p14:xfrm>
          </p:contentPart>
        </mc:Choice>
        <mc:Fallback xmlns="">
          <p:pic>
            <p:nvPicPr>
              <p:cNvPr id="772" name="Ink 771">
                <a:extLst>
                  <a:ext uri="{FF2B5EF4-FFF2-40B4-BE49-F238E27FC236}">
                    <a16:creationId xmlns:a16="http://schemas.microsoft.com/office/drawing/2014/main" id="{73B62B3E-5835-8098-35BB-065BD9BE4534}"/>
                  </a:ext>
                </a:extLst>
              </p:cNvPr>
              <p:cNvPicPr/>
              <p:nvPr/>
            </p:nvPicPr>
            <p:blipFill>
              <a:blip r:embed="rId1206"/>
              <a:stretch>
                <a:fillRect/>
              </a:stretch>
            </p:blipFill>
            <p:spPr>
              <a:xfrm>
                <a:off x="10996068" y="5766426"/>
                <a:ext cx="1126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7">
            <p14:nvContentPartPr>
              <p14:cNvPr id="773" name="Ink 772">
                <a:extLst>
                  <a:ext uri="{FF2B5EF4-FFF2-40B4-BE49-F238E27FC236}">
                    <a16:creationId xmlns:a16="http://schemas.microsoft.com/office/drawing/2014/main" id="{63EABF0A-9975-B20F-56C6-0729A9B8F1DF}"/>
                  </a:ext>
                </a:extLst>
              </p14:cNvPr>
              <p14:cNvContentPartPr/>
              <p14:nvPr/>
            </p14:nvContentPartPr>
            <p14:xfrm>
              <a:off x="11142588" y="5819346"/>
              <a:ext cx="61200" cy="58320"/>
            </p14:xfrm>
          </p:contentPart>
        </mc:Choice>
        <mc:Fallback xmlns="">
          <p:pic>
            <p:nvPicPr>
              <p:cNvPr id="773" name="Ink 772">
                <a:extLst>
                  <a:ext uri="{FF2B5EF4-FFF2-40B4-BE49-F238E27FC236}">
                    <a16:creationId xmlns:a16="http://schemas.microsoft.com/office/drawing/2014/main" id="{63EABF0A-9975-B20F-56C6-0729A9B8F1DF}"/>
                  </a:ext>
                </a:extLst>
              </p:cNvPr>
              <p:cNvPicPr/>
              <p:nvPr/>
            </p:nvPicPr>
            <p:blipFill>
              <a:blip r:embed="rId1208"/>
              <a:stretch>
                <a:fillRect/>
              </a:stretch>
            </p:blipFill>
            <p:spPr>
              <a:xfrm>
                <a:off x="11133948" y="5810346"/>
                <a:ext cx="78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9">
            <p14:nvContentPartPr>
              <p14:cNvPr id="774" name="Ink 773">
                <a:extLst>
                  <a:ext uri="{FF2B5EF4-FFF2-40B4-BE49-F238E27FC236}">
                    <a16:creationId xmlns:a16="http://schemas.microsoft.com/office/drawing/2014/main" id="{2D05F769-1AC4-CAB3-7BB2-956A112FA54E}"/>
                  </a:ext>
                </a:extLst>
              </p14:cNvPr>
              <p14:cNvContentPartPr/>
              <p14:nvPr/>
            </p14:nvContentPartPr>
            <p14:xfrm>
              <a:off x="11243028" y="5820426"/>
              <a:ext cx="65520" cy="57960"/>
            </p14:xfrm>
          </p:contentPart>
        </mc:Choice>
        <mc:Fallback xmlns="">
          <p:pic>
            <p:nvPicPr>
              <p:cNvPr id="774" name="Ink 773">
                <a:extLst>
                  <a:ext uri="{FF2B5EF4-FFF2-40B4-BE49-F238E27FC236}">
                    <a16:creationId xmlns:a16="http://schemas.microsoft.com/office/drawing/2014/main" id="{2D05F769-1AC4-CAB3-7BB2-956A112FA54E}"/>
                  </a:ext>
                </a:extLst>
              </p:cNvPr>
              <p:cNvPicPr/>
              <p:nvPr/>
            </p:nvPicPr>
            <p:blipFill>
              <a:blip r:embed="rId1210"/>
              <a:stretch>
                <a:fillRect/>
              </a:stretch>
            </p:blipFill>
            <p:spPr>
              <a:xfrm>
                <a:off x="11234388" y="5811426"/>
                <a:ext cx="83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1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1DF15011-1D21-D5CA-BCCC-A76AD7CAD4C6}"/>
                  </a:ext>
                </a:extLst>
              </p14:cNvPr>
              <p14:cNvContentPartPr/>
              <p14:nvPr/>
            </p14:nvContentPartPr>
            <p14:xfrm>
              <a:off x="11356788" y="5748066"/>
              <a:ext cx="58320" cy="127800"/>
            </p14:xfrm>
          </p:contentPart>
        </mc:Choice>
        <mc:Fallback xmlns=""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1DF15011-1D21-D5CA-BCCC-A76AD7CAD4C6}"/>
                  </a:ext>
                </a:extLst>
              </p:cNvPr>
              <p:cNvPicPr/>
              <p:nvPr/>
            </p:nvPicPr>
            <p:blipFill>
              <a:blip r:embed="rId1212"/>
              <a:stretch>
                <a:fillRect/>
              </a:stretch>
            </p:blipFill>
            <p:spPr>
              <a:xfrm>
                <a:off x="11347788" y="5739066"/>
                <a:ext cx="75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3">
            <p14:nvContentPartPr>
              <p14:cNvPr id="776" name="Ink 775">
                <a:extLst>
                  <a:ext uri="{FF2B5EF4-FFF2-40B4-BE49-F238E27FC236}">
                    <a16:creationId xmlns:a16="http://schemas.microsoft.com/office/drawing/2014/main" id="{C0727075-71DD-F6CB-B83D-849A10A1F9FD}"/>
                  </a:ext>
                </a:extLst>
              </p14:cNvPr>
              <p14:cNvContentPartPr/>
              <p14:nvPr/>
            </p14:nvContentPartPr>
            <p14:xfrm>
              <a:off x="11335548" y="5826906"/>
              <a:ext cx="77400" cy="3600"/>
            </p14:xfrm>
          </p:contentPart>
        </mc:Choice>
        <mc:Fallback xmlns="">
          <p:pic>
            <p:nvPicPr>
              <p:cNvPr id="776" name="Ink 775">
                <a:extLst>
                  <a:ext uri="{FF2B5EF4-FFF2-40B4-BE49-F238E27FC236}">
                    <a16:creationId xmlns:a16="http://schemas.microsoft.com/office/drawing/2014/main" id="{C0727075-71DD-F6CB-B83D-849A10A1F9FD}"/>
                  </a:ext>
                </a:extLst>
              </p:cNvPr>
              <p:cNvPicPr/>
              <p:nvPr/>
            </p:nvPicPr>
            <p:blipFill>
              <a:blip r:embed="rId1214"/>
              <a:stretch>
                <a:fillRect/>
              </a:stretch>
            </p:blipFill>
            <p:spPr>
              <a:xfrm>
                <a:off x="11326548" y="5818266"/>
                <a:ext cx="95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5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B6804E87-48E7-47A5-2C8B-3B109362DD68}"/>
                  </a:ext>
                </a:extLst>
              </p14:cNvPr>
              <p14:cNvContentPartPr/>
              <p14:nvPr/>
            </p14:nvContentPartPr>
            <p14:xfrm>
              <a:off x="11468028" y="5768586"/>
              <a:ext cx="11880" cy="10260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B6804E87-48E7-47A5-2C8B-3B109362DD68}"/>
                  </a:ext>
                </a:extLst>
              </p:cNvPr>
              <p:cNvPicPr/>
              <p:nvPr/>
            </p:nvPicPr>
            <p:blipFill>
              <a:blip r:embed="rId1216"/>
              <a:stretch>
                <a:fillRect/>
              </a:stretch>
            </p:blipFill>
            <p:spPr>
              <a:xfrm>
                <a:off x="11459388" y="5759946"/>
                <a:ext cx="295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7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A3481BF8-5493-6953-E2A8-E89FE6A85AEA}"/>
                  </a:ext>
                </a:extLst>
              </p14:cNvPr>
              <p14:cNvContentPartPr/>
              <p14:nvPr/>
            </p14:nvContentPartPr>
            <p14:xfrm>
              <a:off x="11441748" y="5802786"/>
              <a:ext cx="99000" cy="1080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A3481BF8-5493-6953-E2A8-E89FE6A85AEA}"/>
                  </a:ext>
                </a:extLst>
              </p:cNvPr>
              <p:cNvPicPr/>
              <p:nvPr/>
            </p:nvPicPr>
            <p:blipFill>
              <a:blip r:embed="rId1218"/>
              <a:stretch>
                <a:fillRect/>
              </a:stretch>
            </p:blipFill>
            <p:spPr>
              <a:xfrm>
                <a:off x="11433108" y="5793786"/>
                <a:ext cx="116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9">
            <p14:nvContentPartPr>
              <p14:cNvPr id="794" name="Ink 793">
                <a:extLst>
                  <a:ext uri="{FF2B5EF4-FFF2-40B4-BE49-F238E27FC236}">
                    <a16:creationId xmlns:a16="http://schemas.microsoft.com/office/drawing/2014/main" id="{7F695889-0CB9-51BB-E91B-B77593B5D43E}"/>
                  </a:ext>
                </a:extLst>
              </p14:cNvPr>
              <p14:cNvContentPartPr/>
              <p14:nvPr/>
            </p14:nvContentPartPr>
            <p14:xfrm>
              <a:off x="11423748" y="6001146"/>
              <a:ext cx="138240" cy="83160"/>
            </p14:xfrm>
          </p:contentPart>
        </mc:Choice>
        <mc:Fallback xmlns="">
          <p:pic>
            <p:nvPicPr>
              <p:cNvPr id="794" name="Ink 793">
                <a:extLst>
                  <a:ext uri="{FF2B5EF4-FFF2-40B4-BE49-F238E27FC236}">
                    <a16:creationId xmlns:a16="http://schemas.microsoft.com/office/drawing/2014/main" id="{7F695889-0CB9-51BB-E91B-B77593B5D43E}"/>
                  </a:ext>
                </a:extLst>
              </p:cNvPr>
              <p:cNvPicPr/>
              <p:nvPr/>
            </p:nvPicPr>
            <p:blipFill>
              <a:blip r:embed="rId1220"/>
              <a:stretch>
                <a:fillRect/>
              </a:stretch>
            </p:blipFill>
            <p:spPr>
              <a:xfrm>
                <a:off x="11414748" y="5992506"/>
                <a:ext cx="155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1">
            <p14:nvContentPartPr>
              <p14:cNvPr id="795" name="Ink 794">
                <a:extLst>
                  <a:ext uri="{FF2B5EF4-FFF2-40B4-BE49-F238E27FC236}">
                    <a16:creationId xmlns:a16="http://schemas.microsoft.com/office/drawing/2014/main" id="{041FC5E3-9545-FEBA-BDBD-3A62BDB97B6D}"/>
                  </a:ext>
                </a:extLst>
              </p14:cNvPr>
              <p14:cNvContentPartPr/>
              <p14:nvPr/>
            </p14:nvContentPartPr>
            <p14:xfrm>
              <a:off x="11607348" y="5998266"/>
              <a:ext cx="77400" cy="85320"/>
            </p14:xfrm>
          </p:contentPart>
        </mc:Choice>
        <mc:Fallback xmlns="">
          <p:pic>
            <p:nvPicPr>
              <p:cNvPr id="795" name="Ink 794">
                <a:extLst>
                  <a:ext uri="{FF2B5EF4-FFF2-40B4-BE49-F238E27FC236}">
                    <a16:creationId xmlns:a16="http://schemas.microsoft.com/office/drawing/2014/main" id="{041FC5E3-9545-FEBA-BDBD-3A62BDB97B6D}"/>
                  </a:ext>
                </a:extLst>
              </p:cNvPr>
              <p:cNvPicPr/>
              <p:nvPr/>
            </p:nvPicPr>
            <p:blipFill>
              <a:blip r:embed="rId1222"/>
              <a:stretch>
                <a:fillRect/>
              </a:stretch>
            </p:blipFill>
            <p:spPr>
              <a:xfrm>
                <a:off x="11598708" y="5989626"/>
                <a:ext cx="95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3">
            <p14:nvContentPartPr>
              <p14:cNvPr id="796" name="Ink 795">
                <a:extLst>
                  <a:ext uri="{FF2B5EF4-FFF2-40B4-BE49-F238E27FC236}">
                    <a16:creationId xmlns:a16="http://schemas.microsoft.com/office/drawing/2014/main" id="{5DBA8B94-FD79-CD87-B6A1-47049F6E54F9}"/>
                  </a:ext>
                </a:extLst>
              </p14:cNvPr>
              <p14:cNvContentPartPr/>
              <p14:nvPr/>
            </p14:nvContentPartPr>
            <p14:xfrm>
              <a:off x="11740908" y="5935986"/>
              <a:ext cx="12960" cy="144000"/>
            </p14:xfrm>
          </p:contentPart>
        </mc:Choice>
        <mc:Fallback xmlns="">
          <p:pic>
            <p:nvPicPr>
              <p:cNvPr id="796" name="Ink 795">
                <a:extLst>
                  <a:ext uri="{FF2B5EF4-FFF2-40B4-BE49-F238E27FC236}">
                    <a16:creationId xmlns:a16="http://schemas.microsoft.com/office/drawing/2014/main" id="{5DBA8B94-FD79-CD87-B6A1-47049F6E54F9}"/>
                  </a:ext>
                </a:extLst>
              </p:cNvPr>
              <p:cNvPicPr/>
              <p:nvPr/>
            </p:nvPicPr>
            <p:blipFill>
              <a:blip r:embed="rId1224"/>
              <a:stretch>
                <a:fillRect/>
              </a:stretch>
            </p:blipFill>
            <p:spPr>
              <a:xfrm>
                <a:off x="11731908" y="5926986"/>
                <a:ext cx="30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5">
            <p14:nvContentPartPr>
              <p14:cNvPr id="797" name="Ink 796">
                <a:extLst>
                  <a:ext uri="{FF2B5EF4-FFF2-40B4-BE49-F238E27FC236}">
                    <a16:creationId xmlns:a16="http://schemas.microsoft.com/office/drawing/2014/main" id="{F93B2FA9-44A4-9CB3-43D9-3F04E1C1C16B}"/>
                  </a:ext>
                </a:extLst>
              </p14:cNvPr>
              <p14:cNvContentPartPr/>
              <p14:nvPr/>
            </p14:nvContentPartPr>
            <p14:xfrm>
              <a:off x="11812188" y="5896026"/>
              <a:ext cx="22320" cy="165960"/>
            </p14:xfrm>
          </p:contentPart>
        </mc:Choice>
        <mc:Fallback xmlns="">
          <p:pic>
            <p:nvPicPr>
              <p:cNvPr id="797" name="Ink 796">
                <a:extLst>
                  <a:ext uri="{FF2B5EF4-FFF2-40B4-BE49-F238E27FC236}">
                    <a16:creationId xmlns:a16="http://schemas.microsoft.com/office/drawing/2014/main" id="{F93B2FA9-44A4-9CB3-43D9-3F04E1C1C16B}"/>
                  </a:ext>
                </a:extLst>
              </p:cNvPr>
              <p:cNvPicPr/>
              <p:nvPr/>
            </p:nvPicPr>
            <p:blipFill>
              <a:blip r:embed="rId1226"/>
              <a:stretch>
                <a:fillRect/>
              </a:stretch>
            </p:blipFill>
            <p:spPr>
              <a:xfrm>
                <a:off x="11803188" y="5887386"/>
                <a:ext cx="3996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1" name="Group 810">
            <a:extLst>
              <a:ext uri="{FF2B5EF4-FFF2-40B4-BE49-F238E27FC236}">
                <a16:creationId xmlns:a16="http://schemas.microsoft.com/office/drawing/2014/main" id="{7B96C18E-ABA5-5919-D9DD-299F14C2BDF0}"/>
              </a:ext>
            </a:extLst>
          </p:cNvPr>
          <p:cNvGrpSpPr/>
          <p:nvPr/>
        </p:nvGrpSpPr>
        <p:grpSpPr>
          <a:xfrm>
            <a:off x="10071948" y="5985666"/>
            <a:ext cx="1153800" cy="450360"/>
            <a:chOff x="10071948" y="5985666"/>
            <a:chExt cx="11538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781" name="Ink 780">
                  <a:extLst>
                    <a:ext uri="{FF2B5EF4-FFF2-40B4-BE49-F238E27FC236}">
                      <a16:creationId xmlns:a16="http://schemas.microsoft.com/office/drawing/2014/main" id="{23643EC2-56FF-C20D-CA7A-8A6F2A792B39}"/>
                    </a:ext>
                  </a:extLst>
                </p14:cNvPr>
                <p14:cNvContentPartPr/>
                <p14:nvPr/>
              </p14:nvContentPartPr>
              <p14:xfrm>
                <a:off x="10078068" y="6005466"/>
                <a:ext cx="73800" cy="115560"/>
              </p14:xfrm>
            </p:contentPart>
          </mc:Choice>
          <mc:Fallback xmlns="">
            <p:pic>
              <p:nvPicPr>
                <p:cNvPr id="781" name="Ink 780">
                  <a:extLst>
                    <a:ext uri="{FF2B5EF4-FFF2-40B4-BE49-F238E27FC236}">
                      <a16:creationId xmlns:a16="http://schemas.microsoft.com/office/drawing/2014/main" id="{23643EC2-56FF-C20D-CA7A-8A6F2A792B39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10069068" y="5996466"/>
                  <a:ext cx="91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782" name="Ink 781">
                  <a:extLst>
                    <a:ext uri="{FF2B5EF4-FFF2-40B4-BE49-F238E27FC236}">
                      <a16:creationId xmlns:a16="http://schemas.microsoft.com/office/drawing/2014/main" id="{B0E36A5E-AEB3-E36A-E817-42BB9BE13FB3}"/>
                    </a:ext>
                  </a:extLst>
                </p14:cNvPr>
                <p14:cNvContentPartPr/>
                <p14:nvPr/>
              </p14:nvContentPartPr>
              <p14:xfrm>
                <a:off x="10202628" y="6024546"/>
                <a:ext cx="45000" cy="84240"/>
              </p14:xfrm>
            </p:contentPart>
          </mc:Choice>
          <mc:Fallback xmlns="">
            <p:pic>
              <p:nvPicPr>
                <p:cNvPr id="782" name="Ink 781">
                  <a:extLst>
                    <a:ext uri="{FF2B5EF4-FFF2-40B4-BE49-F238E27FC236}">
                      <a16:creationId xmlns:a16="http://schemas.microsoft.com/office/drawing/2014/main" id="{B0E36A5E-AEB3-E36A-E817-42BB9BE13FB3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10193988" y="6015906"/>
                  <a:ext cx="62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783" name="Ink 782">
                  <a:extLst>
                    <a:ext uri="{FF2B5EF4-FFF2-40B4-BE49-F238E27FC236}">
                      <a16:creationId xmlns:a16="http://schemas.microsoft.com/office/drawing/2014/main" id="{EBC0D814-B3B9-EEC3-E8F5-7F9D8F0CC518}"/>
                    </a:ext>
                  </a:extLst>
                </p14:cNvPr>
                <p14:cNvContentPartPr/>
                <p14:nvPr/>
              </p14:nvContentPartPr>
              <p14:xfrm>
                <a:off x="10293348" y="6046506"/>
                <a:ext cx="59400" cy="153000"/>
              </p14:xfrm>
            </p:contentPart>
          </mc:Choice>
          <mc:Fallback xmlns="">
            <p:pic>
              <p:nvPicPr>
                <p:cNvPr id="783" name="Ink 782">
                  <a:extLst>
                    <a:ext uri="{FF2B5EF4-FFF2-40B4-BE49-F238E27FC236}">
                      <a16:creationId xmlns:a16="http://schemas.microsoft.com/office/drawing/2014/main" id="{EBC0D814-B3B9-EEC3-E8F5-7F9D8F0CC518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10284708" y="6037506"/>
                  <a:ext cx="7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784" name="Ink 783">
                  <a:extLst>
                    <a:ext uri="{FF2B5EF4-FFF2-40B4-BE49-F238E27FC236}">
                      <a16:creationId xmlns:a16="http://schemas.microsoft.com/office/drawing/2014/main" id="{AFB08B04-D078-4F93-1155-AA3EB55B4A88}"/>
                    </a:ext>
                  </a:extLst>
                </p14:cNvPr>
                <p14:cNvContentPartPr/>
                <p14:nvPr/>
              </p14:nvContentPartPr>
              <p14:xfrm>
                <a:off x="10416828" y="6061626"/>
                <a:ext cx="7560" cy="48600"/>
              </p14:xfrm>
            </p:contentPart>
          </mc:Choice>
          <mc:Fallback xmlns="">
            <p:pic>
              <p:nvPicPr>
                <p:cNvPr id="784" name="Ink 783">
                  <a:extLst>
                    <a:ext uri="{FF2B5EF4-FFF2-40B4-BE49-F238E27FC236}">
                      <a16:creationId xmlns:a16="http://schemas.microsoft.com/office/drawing/2014/main" id="{AFB08B04-D078-4F93-1155-AA3EB55B4A88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10407828" y="6052626"/>
                  <a:ext cx="25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785" name="Ink 784">
                  <a:extLst>
                    <a:ext uri="{FF2B5EF4-FFF2-40B4-BE49-F238E27FC236}">
                      <a16:creationId xmlns:a16="http://schemas.microsoft.com/office/drawing/2014/main" id="{9D86BEB5-1E76-DCDA-46F5-E3DB8EE28A9C}"/>
                    </a:ext>
                  </a:extLst>
                </p14:cNvPr>
                <p14:cNvContentPartPr/>
                <p14:nvPr/>
              </p14:nvContentPartPr>
              <p14:xfrm>
                <a:off x="10393068" y="5985666"/>
                <a:ext cx="16560" cy="11160"/>
              </p14:xfrm>
            </p:contentPart>
          </mc:Choice>
          <mc:Fallback xmlns="">
            <p:pic>
              <p:nvPicPr>
                <p:cNvPr id="785" name="Ink 784">
                  <a:extLst>
                    <a:ext uri="{FF2B5EF4-FFF2-40B4-BE49-F238E27FC236}">
                      <a16:creationId xmlns:a16="http://schemas.microsoft.com/office/drawing/2014/main" id="{9D86BEB5-1E76-DCDA-46F5-E3DB8EE28A9C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0384428" y="5977026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786" name="Ink 785">
                  <a:extLst>
                    <a:ext uri="{FF2B5EF4-FFF2-40B4-BE49-F238E27FC236}">
                      <a16:creationId xmlns:a16="http://schemas.microsoft.com/office/drawing/2014/main" id="{6DED7826-F8B1-52D9-A4E9-15D2644DD546}"/>
                    </a:ext>
                  </a:extLst>
                </p14:cNvPr>
                <p14:cNvContentPartPr/>
                <p14:nvPr/>
              </p14:nvContentPartPr>
              <p14:xfrm>
                <a:off x="10493148" y="6054066"/>
                <a:ext cx="41040" cy="57240"/>
              </p14:xfrm>
            </p:contentPart>
          </mc:Choice>
          <mc:Fallback xmlns="">
            <p:pic>
              <p:nvPicPr>
                <p:cNvPr id="786" name="Ink 785">
                  <a:extLst>
                    <a:ext uri="{FF2B5EF4-FFF2-40B4-BE49-F238E27FC236}">
                      <a16:creationId xmlns:a16="http://schemas.microsoft.com/office/drawing/2014/main" id="{6DED7826-F8B1-52D9-A4E9-15D2644DD546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0484508" y="6045426"/>
                  <a:ext cx="58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4271FE06-676A-671D-DD51-82F604072A00}"/>
                    </a:ext>
                  </a:extLst>
                </p14:cNvPr>
                <p14:cNvContentPartPr/>
                <p14:nvPr/>
              </p14:nvContentPartPr>
              <p14:xfrm>
                <a:off x="10555428" y="6043986"/>
                <a:ext cx="115200" cy="50760"/>
              </p14:xfrm>
            </p:contentPart>
          </mc:Choice>
          <mc:Fallback xmlns=""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4271FE06-676A-671D-DD51-82F604072A00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10546428" y="6035346"/>
                  <a:ext cx="13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788" name="Ink 787">
                  <a:extLst>
                    <a:ext uri="{FF2B5EF4-FFF2-40B4-BE49-F238E27FC236}">
                      <a16:creationId xmlns:a16="http://schemas.microsoft.com/office/drawing/2014/main" id="{6D50F4BF-B925-BF06-23D6-168FB5A5880A}"/>
                    </a:ext>
                  </a:extLst>
                </p14:cNvPr>
                <p14:cNvContentPartPr/>
                <p14:nvPr/>
              </p14:nvContentPartPr>
              <p14:xfrm>
                <a:off x="10685028" y="6028866"/>
                <a:ext cx="37800" cy="83160"/>
              </p14:xfrm>
            </p:contentPart>
          </mc:Choice>
          <mc:Fallback xmlns="">
            <p:pic>
              <p:nvPicPr>
                <p:cNvPr id="788" name="Ink 787">
                  <a:extLst>
                    <a:ext uri="{FF2B5EF4-FFF2-40B4-BE49-F238E27FC236}">
                      <a16:creationId xmlns:a16="http://schemas.microsoft.com/office/drawing/2014/main" id="{6D50F4BF-B925-BF06-23D6-168FB5A5880A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10676388" y="6019866"/>
                  <a:ext cx="55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790" name="Ink 789">
                  <a:extLst>
                    <a:ext uri="{FF2B5EF4-FFF2-40B4-BE49-F238E27FC236}">
                      <a16:creationId xmlns:a16="http://schemas.microsoft.com/office/drawing/2014/main" id="{EBFD61BA-D06D-883D-C3CE-2F4EBE6B703D}"/>
                    </a:ext>
                  </a:extLst>
                </p14:cNvPr>
                <p14:cNvContentPartPr/>
                <p14:nvPr/>
              </p14:nvContentPartPr>
              <p14:xfrm>
                <a:off x="10947828" y="6031386"/>
                <a:ext cx="68040" cy="85680"/>
              </p14:xfrm>
            </p:contentPart>
          </mc:Choice>
          <mc:Fallback xmlns="">
            <p:pic>
              <p:nvPicPr>
                <p:cNvPr id="790" name="Ink 789">
                  <a:extLst>
                    <a:ext uri="{FF2B5EF4-FFF2-40B4-BE49-F238E27FC236}">
                      <a16:creationId xmlns:a16="http://schemas.microsoft.com/office/drawing/2014/main" id="{EBFD61BA-D06D-883D-C3CE-2F4EBE6B703D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10939188" y="6022746"/>
                  <a:ext cx="8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791" name="Ink 790">
                  <a:extLst>
                    <a:ext uri="{FF2B5EF4-FFF2-40B4-BE49-F238E27FC236}">
                      <a16:creationId xmlns:a16="http://schemas.microsoft.com/office/drawing/2014/main" id="{FA99F608-5CE3-0A16-C43D-2B68172F511A}"/>
                    </a:ext>
                  </a:extLst>
                </p14:cNvPr>
                <p14:cNvContentPartPr/>
                <p14:nvPr/>
              </p14:nvContentPartPr>
              <p14:xfrm>
                <a:off x="11063388" y="6028506"/>
                <a:ext cx="74520" cy="76320"/>
              </p14:xfrm>
            </p:contentPart>
          </mc:Choice>
          <mc:Fallback xmlns="">
            <p:pic>
              <p:nvPicPr>
                <p:cNvPr id="791" name="Ink 790">
                  <a:extLst>
                    <a:ext uri="{FF2B5EF4-FFF2-40B4-BE49-F238E27FC236}">
                      <a16:creationId xmlns:a16="http://schemas.microsoft.com/office/drawing/2014/main" id="{FA99F608-5CE3-0A16-C43D-2B68172F511A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11054748" y="6019506"/>
                  <a:ext cx="9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792" name="Ink 791">
                  <a:extLst>
                    <a:ext uri="{FF2B5EF4-FFF2-40B4-BE49-F238E27FC236}">
                      <a16:creationId xmlns:a16="http://schemas.microsoft.com/office/drawing/2014/main" id="{BB8A8E2A-A653-662F-1407-57C7DDE4532E}"/>
                    </a:ext>
                  </a:extLst>
                </p14:cNvPr>
                <p14:cNvContentPartPr/>
                <p14:nvPr/>
              </p14:nvContentPartPr>
              <p14:xfrm>
                <a:off x="11173188" y="6009066"/>
                <a:ext cx="52560" cy="74520"/>
              </p14:xfrm>
            </p:contentPart>
          </mc:Choice>
          <mc:Fallback xmlns="">
            <p:pic>
              <p:nvPicPr>
                <p:cNvPr id="792" name="Ink 791">
                  <a:extLst>
                    <a:ext uri="{FF2B5EF4-FFF2-40B4-BE49-F238E27FC236}">
                      <a16:creationId xmlns:a16="http://schemas.microsoft.com/office/drawing/2014/main" id="{BB8A8E2A-A653-662F-1407-57C7DDE4532E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11164548" y="6000426"/>
                  <a:ext cx="70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799" name="Ink 798">
                  <a:extLst>
                    <a:ext uri="{FF2B5EF4-FFF2-40B4-BE49-F238E27FC236}">
                      <a16:creationId xmlns:a16="http://schemas.microsoft.com/office/drawing/2014/main" id="{6D22AD34-2756-5954-121A-77F666BAF549}"/>
                    </a:ext>
                  </a:extLst>
                </p14:cNvPr>
                <p14:cNvContentPartPr/>
                <p14:nvPr/>
              </p14:nvContentPartPr>
              <p14:xfrm>
                <a:off x="10071948" y="6250626"/>
                <a:ext cx="106200" cy="154440"/>
              </p14:xfrm>
            </p:contentPart>
          </mc:Choice>
          <mc:Fallback xmlns="">
            <p:pic>
              <p:nvPicPr>
                <p:cNvPr id="799" name="Ink 798">
                  <a:extLst>
                    <a:ext uri="{FF2B5EF4-FFF2-40B4-BE49-F238E27FC236}">
                      <a16:creationId xmlns:a16="http://schemas.microsoft.com/office/drawing/2014/main" id="{6D22AD34-2756-5954-121A-77F666BAF549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10063308" y="6241626"/>
                  <a:ext cx="123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800" name="Ink 799">
                  <a:extLst>
                    <a:ext uri="{FF2B5EF4-FFF2-40B4-BE49-F238E27FC236}">
                      <a16:creationId xmlns:a16="http://schemas.microsoft.com/office/drawing/2014/main" id="{73380342-2E29-C916-8EFF-856CDB448982}"/>
                    </a:ext>
                  </a:extLst>
                </p14:cNvPr>
                <p14:cNvContentPartPr/>
                <p14:nvPr/>
              </p14:nvContentPartPr>
              <p14:xfrm>
                <a:off x="10224228" y="6319386"/>
                <a:ext cx="68400" cy="100440"/>
              </p14:xfrm>
            </p:contentPart>
          </mc:Choice>
          <mc:Fallback xmlns="">
            <p:pic>
              <p:nvPicPr>
                <p:cNvPr id="800" name="Ink 799">
                  <a:extLst>
                    <a:ext uri="{FF2B5EF4-FFF2-40B4-BE49-F238E27FC236}">
                      <a16:creationId xmlns:a16="http://schemas.microsoft.com/office/drawing/2014/main" id="{73380342-2E29-C916-8EFF-856CDB448982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10215228" y="6310386"/>
                  <a:ext cx="86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801" name="Ink 800">
                  <a:extLst>
                    <a:ext uri="{FF2B5EF4-FFF2-40B4-BE49-F238E27FC236}">
                      <a16:creationId xmlns:a16="http://schemas.microsoft.com/office/drawing/2014/main" id="{CE75B588-FB00-0167-1648-57390F59FC9A}"/>
                    </a:ext>
                  </a:extLst>
                </p14:cNvPr>
                <p14:cNvContentPartPr/>
                <p14:nvPr/>
              </p14:nvContentPartPr>
              <p14:xfrm>
                <a:off x="10343748" y="6302826"/>
                <a:ext cx="60120" cy="133200"/>
              </p14:xfrm>
            </p:contentPart>
          </mc:Choice>
          <mc:Fallback xmlns="">
            <p:pic>
              <p:nvPicPr>
                <p:cNvPr id="801" name="Ink 800">
                  <a:extLst>
                    <a:ext uri="{FF2B5EF4-FFF2-40B4-BE49-F238E27FC236}">
                      <a16:creationId xmlns:a16="http://schemas.microsoft.com/office/drawing/2014/main" id="{CE75B588-FB00-0167-1648-57390F59FC9A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10334748" y="6294186"/>
                  <a:ext cx="77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803" name="Ink 802">
                  <a:extLst>
                    <a:ext uri="{FF2B5EF4-FFF2-40B4-BE49-F238E27FC236}">
                      <a16:creationId xmlns:a16="http://schemas.microsoft.com/office/drawing/2014/main" id="{931E094D-F5BA-6F91-ECA8-7C882F55E0F5}"/>
                    </a:ext>
                  </a:extLst>
                </p14:cNvPr>
                <p14:cNvContentPartPr/>
                <p14:nvPr/>
              </p14:nvContentPartPr>
              <p14:xfrm>
                <a:off x="10428708" y="6298506"/>
                <a:ext cx="64440" cy="77040"/>
              </p14:xfrm>
            </p:contentPart>
          </mc:Choice>
          <mc:Fallback xmlns="">
            <p:pic>
              <p:nvPicPr>
                <p:cNvPr id="803" name="Ink 802">
                  <a:extLst>
                    <a:ext uri="{FF2B5EF4-FFF2-40B4-BE49-F238E27FC236}">
                      <a16:creationId xmlns:a16="http://schemas.microsoft.com/office/drawing/2014/main" id="{931E094D-F5BA-6F91-ECA8-7C882F55E0F5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10419708" y="6289506"/>
                  <a:ext cx="82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805" name="Ink 804">
                  <a:extLst>
                    <a:ext uri="{FF2B5EF4-FFF2-40B4-BE49-F238E27FC236}">
                      <a16:creationId xmlns:a16="http://schemas.microsoft.com/office/drawing/2014/main" id="{0BEB4BDE-3611-5DD5-C205-5A319B19B6C0}"/>
                    </a:ext>
                  </a:extLst>
                </p14:cNvPr>
                <p14:cNvContentPartPr/>
                <p14:nvPr/>
              </p14:nvContentPartPr>
              <p14:xfrm>
                <a:off x="10553628" y="6307866"/>
                <a:ext cx="49680" cy="51120"/>
              </p14:xfrm>
            </p:contentPart>
          </mc:Choice>
          <mc:Fallback xmlns="">
            <p:pic>
              <p:nvPicPr>
                <p:cNvPr id="805" name="Ink 804">
                  <a:extLst>
                    <a:ext uri="{FF2B5EF4-FFF2-40B4-BE49-F238E27FC236}">
                      <a16:creationId xmlns:a16="http://schemas.microsoft.com/office/drawing/2014/main" id="{0BEB4BDE-3611-5DD5-C205-5A319B19B6C0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10544628" y="6298866"/>
                  <a:ext cx="67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806" name="Ink 805">
                  <a:extLst>
                    <a:ext uri="{FF2B5EF4-FFF2-40B4-BE49-F238E27FC236}">
                      <a16:creationId xmlns:a16="http://schemas.microsoft.com/office/drawing/2014/main" id="{C77B3E64-4FD2-E71C-EBBC-3B3136D5C4EC}"/>
                    </a:ext>
                  </a:extLst>
                </p14:cNvPr>
                <p14:cNvContentPartPr/>
                <p14:nvPr/>
              </p14:nvContentPartPr>
              <p14:xfrm>
                <a:off x="10641828" y="6324066"/>
                <a:ext cx="47160" cy="64440"/>
              </p14:xfrm>
            </p:contentPart>
          </mc:Choice>
          <mc:Fallback xmlns="">
            <p:pic>
              <p:nvPicPr>
                <p:cNvPr id="806" name="Ink 805">
                  <a:extLst>
                    <a:ext uri="{FF2B5EF4-FFF2-40B4-BE49-F238E27FC236}">
                      <a16:creationId xmlns:a16="http://schemas.microsoft.com/office/drawing/2014/main" id="{C77B3E64-4FD2-E71C-EBBC-3B3136D5C4EC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10633188" y="6315426"/>
                  <a:ext cx="64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807" name="Ink 806">
                  <a:extLst>
                    <a:ext uri="{FF2B5EF4-FFF2-40B4-BE49-F238E27FC236}">
                      <a16:creationId xmlns:a16="http://schemas.microsoft.com/office/drawing/2014/main" id="{85C129A3-EB00-3A25-F98E-9C46517AFF78}"/>
                    </a:ext>
                  </a:extLst>
                </p14:cNvPr>
                <p14:cNvContentPartPr/>
                <p14:nvPr/>
              </p14:nvContentPartPr>
              <p14:xfrm>
                <a:off x="10784028" y="6225066"/>
                <a:ext cx="14760" cy="146880"/>
              </p14:xfrm>
            </p:contentPart>
          </mc:Choice>
          <mc:Fallback xmlns="">
            <p:pic>
              <p:nvPicPr>
                <p:cNvPr id="807" name="Ink 806">
                  <a:extLst>
                    <a:ext uri="{FF2B5EF4-FFF2-40B4-BE49-F238E27FC236}">
                      <a16:creationId xmlns:a16="http://schemas.microsoft.com/office/drawing/2014/main" id="{85C129A3-EB00-3A25-F98E-9C46517AFF78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10775388" y="6216066"/>
                  <a:ext cx="32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808" name="Ink 807">
                  <a:extLst>
                    <a:ext uri="{FF2B5EF4-FFF2-40B4-BE49-F238E27FC236}">
                      <a16:creationId xmlns:a16="http://schemas.microsoft.com/office/drawing/2014/main" id="{70C49A70-3EF2-869D-F103-76E9E8638B34}"/>
                    </a:ext>
                  </a:extLst>
                </p14:cNvPr>
                <p14:cNvContentPartPr/>
                <p14:nvPr/>
              </p14:nvContentPartPr>
              <p14:xfrm>
                <a:off x="10751628" y="6288786"/>
                <a:ext cx="70560" cy="35280"/>
              </p14:xfrm>
            </p:contentPart>
          </mc:Choice>
          <mc:Fallback xmlns="">
            <p:pic>
              <p:nvPicPr>
                <p:cNvPr id="808" name="Ink 807">
                  <a:extLst>
                    <a:ext uri="{FF2B5EF4-FFF2-40B4-BE49-F238E27FC236}">
                      <a16:creationId xmlns:a16="http://schemas.microsoft.com/office/drawing/2014/main" id="{70C49A70-3EF2-869D-F103-76E9E8638B34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10742628" y="6280146"/>
                  <a:ext cx="88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809" name="Ink 808">
                  <a:extLst>
                    <a:ext uri="{FF2B5EF4-FFF2-40B4-BE49-F238E27FC236}">
                      <a16:creationId xmlns:a16="http://schemas.microsoft.com/office/drawing/2014/main" id="{29BF4E42-EF7D-95B7-29EE-024AE86BE0B6}"/>
                    </a:ext>
                  </a:extLst>
                </p14:cNvPr>
                <p14:cNvContentPartPr/>
                <p14:nvPr/>
              </p14:nvContentPartPr>
              <p14:xfrm>
                <a:off x="10838388" y="6297786"/>
                <a:ext cx="81000" cy="76680"/>
              </p14:xfrm>
            </p:contentPart>
          </mc:Choice>
          <mc:Fallback xmlns="">
            <p:pic>
              <p:nvPicPr>
                <p:cNvPr id="809" name="Ink 808">
                  <a:extLst>
                    <a:ext uri="{FF2B5EF4-FFF2-40B4-BE49-F238E27FC236}">
                      <a16:creationId xmlns:a16="http://schemas.microsoft.com/office/drawing/2014/main" id="{29BF4E42-EF7D-95B7-29EE-024AE86BE0B6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10829388" y="6288786"/>
                  <a:ext cx="98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810" name="Ink 809">
                  <a:extLst>
                    <a:ext uri="{FF2B5EF4-FFF2-40B4-BE49-F238E27FC236}">
                      <a16:creationId xmlns:a16="http://schemas.microsoft.com/office/drawing/2014/main" id="{322DAE05-013C-892E-A9D3-90337863D45B}"/>
                    </a:ext>
                  </a:extLst>
                </p14:cNvPr>
                <p14:cNvContentPartPr/>
                <p14:nvPr/>
              </p14:nvContentPartPr>
              <p14:xfrm>
                <a:off x="10923348" y="6190866"/>
                <a:ext cx="99000" cy="180360"/>
              </p14:xfrm>
            </p:contentPart>
          </mc:Choice>
          <mc:Fallback xmlns="">
            <p:pic>
              <p:nvPicPr>
                <p:cNvPr id="810" name="Ink 809">
                  <a:extLst>
                    <a:ext uri="{FF2B5EF4-FFF2-40B4-BE49-F238E27FC236}">
                      <a16:creationId xmlns:a16="http://schemas.microsoft.com/office/drawing/2014/main" id="{322DAE05-013C-892E-A9D3-90337863D45B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10914708" y="6181866"/>
                  <a:ext cx="1166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" name="Group 820">
            <a:extLst>
              <a:ext uri="{FF2B5EF4-FFF2-40B4-BE49-F238E27FC236}">
                <a16:creationId xmlns:a16="http://schemas.microsoft.com/office/drawing/2014/main" id="{E8FBCEF8-1272-6056-31A0-FE0940CF3DA7}"/>
              </a:ext>
            </a:extLst>
          </p:cNvPr>
          <p:cNvGrpSpPr/>
          <p:nvPr/>
        </p:nvGrpSpPr>
        <p:grpSpPr>
          <a:xfrm>
            <a:off x="10149708" y="5158746"/>
            <a:ext cx="818640" cy="144000"/>
            <a:chOff x="10149708" y="5158746"/>
            <a:chExt cx="81864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812" name="Ink 811">
                  <a:extLst>
                    <a:ext uri="{FF2B5EF4-FFF2-40B4-BE49-F238E27FC236}">
                      <a16:creationId xmlns:a16="http://schemas.microsoft.com/office/drawing/2014/main" id="{EBB9B91D-8145-1F24-6062-7AE47F137434}"/>
                    </a:ext>
                  </a:extLst>
                </p14:cNvPr>
                <p14:cNvContentPartPr/>
                <p14:nvPr/>
              </p14:nvContentPartPr>
              <p14:xfrm>
                <a:off x="10149708" y="5169546"/>
                <a:ext cx="123120" cy="119880"/>
              </p14:xfrm>
            </p:contentPart>
          </mc:Choice>
          <mc:Fallback xmlns="">
            <p:pic>
              <p:nvPicPr>
                <p:cNvPr id="812" name="Ink 811">
                  <a:extLst>
                    <a:ext uri="{FF2B5EF4-FFF2-40B4-BE49-F238E27FC236}">
                      <a16:creationId xmlns:a16="http://schemas.microsoft.com/office/drawing/2014/main" id="{EBB9B91D-8145-1F24-6062-7AE47F137434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10141068" y="5160546"/>
                  <a:ext cx="140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813" name="Ink 812">
                  <a:extLst>
                    <a:ext uri="{FF2B5EF4-FFF2-40B4-BE49-F238E27FC236}">
                      <a16:creationId xmlns:a16="http://schemas.microsoft.com/office/drawing/2014/main" id="{3CF704FB-9AB9-2B31-7E4D-EFC107C05D41}"/>
                    </a:ext>
                  </a:extLst>
                </p14:cNvPr>
                <p14:cNvContentPartPr/>
                <p14:nvPr/>
              </p14:nvContentPartPr>
              <p14:xfrm>
                <a:off x="10328268" y="5195466"/>
                <a:ext cx="54000" cy="91800"/>
              </p14:xfrm>
            </p:contentPart>
          </mc:Choice>
          <mc:Fallback xmlns="">
            <p:pic>
              <p:nvPicPr>
                <p:cNvPr id="813" name="Ink 812">
                  <a:extLst>
                    <a:ext uri="{FF2B5EF4-FFF2-40B4-BE49-F238E27FC236}">
                      <a16:creationId xmlns:a16="http://schemas.microsoft.com/office/drawing/2014/main" id="{3CF704FB-9AB9-2B31-7E4D-EFC107C05D41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10319268" y="5186826"/>
                  <a:ext cx="71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814" name="Ink 813">
                  <a:extLst>
                    <a:ext uri="{FF2B5EF4-FFF2-40B4-BE49-F238E27FC236}">
                      <a16:creationId xmlns:a16="http://schemas.microsoft.com/office/drawing/2014/main" id="{ECAED0BA-DA14-2879-6864-B5487FD3685F}"/>
                    </a:ext>
                  </a:extLst>
                </p14:cNvPr>
                <p14:cNvContentPartPr/>
                <p14:nvPr/>
              </p14:nvContentPartPr>
              <p14:xfrm>
                <a:off x="10420068" y="5205906"/>
                <a:ext cx="54360" cy="84600"/>
              </p14:xfrm>
            </p:contentPart>
          </mc:Choice>
          <mc:Fallback xmlns="">
            <p:pic>
              <p:nvPicPr>
                <p:cNvPr id="814" name="Ink 813">
                  <a:extLst>
                    <a:ext uri="{FF2B5EF4-FFF2-40B4-BE49-F238E27FC236}">
                      <a16:creationId xmlns:a16="http://schemas.microsoft.com/office/drawing/2014/main" id="{ECAED0BA-DA14-2879-6864-B5487FD3685F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10411428" y="5197266"/>
                  <a:ext cx="72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815" name="Ink 814">
                  <a:extLst>
                    <a:ext uri="{FF2B5EF4-FFF2-40B4-BE49-F238E27FC236}">
                      <a16:creationId xmlns:a16="http://schemas.microsoft.com/office/drawing/2014/main" id="{4DD5346D-7FB8-8DC2-8DD0-07ECE882CE55}"/>
                    </a:ext>
                  </a:extLst>
                </p14:cNvPr>
                <p14:cNvContentPartPr/>
                <p14:nvPr/>
              </p14:nvContentPartPr>
              <p14:xfrm>
                <a:off x="10535628" y="5158746"/>
                <a:ext cx="16200" cy="144000"/>
              </p14:xfrm>
            </p:contentPart>
          </mc:Choice>
          <mc:Fallback xmlns="">
            <p:pic>
              <p:nvPicPr>
                <p:cNvPr id="815" name="Ink 814">
                  <a:extLst>
                    <a:ext uri="{FF2B5EF4-FFF2-40B4-BE49-F238E27FC236}">
                      <a16:creationId xmlns:a16="http://schemas.microsoft.com/office/drawing/2014/main" id="{4DD5346D-7FB8-8DC2-8DD0-07ECE882CE55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0526628" y="5149746"/>
                  <a:ext cx="33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816" name="Ink 815">
                  <a:extLst>
                    <a:ext uri="{FF2B5EF4-FFF2-40B4-BE49-F238E27FC236}">
                      <a16:creationId xmlns:a16="http://schemas.microsoft.com/office/drawing/2014/main" id="{3406EC56-8588-AF4B-119B-FFC49784BD7D}"/>
                    </a:ext>
                  </a:extLst>
                </p14:cNvPr>
                <p14:cNvContentPartPr/>
                <p14:nvPr/>
              </p14:nvContentPartPr>
              <p14:xfrm>
                <a:off x="10559028" y="5172066"/>
                <a:ext cx="41760" cy="105840"/>
              </p14:xfrm>
            </p:contentPart>
          </mc:Choice>
          <mc:Fallback xmlns="">
            <p:pic>
              <p:nvPicPr>
                <p:cNvPr id="816" name="Ink 815">
                  <a:extLst>
                    <a:ext uri="{FF2B5EF4-FFF2-40B4-BE49-F238E27FC236}">
                      <a16:creationId xmlns:a16="http://schemas.microsoft.com/office/drawing/2014/main" id="{3406EC56-8588-AF4B-119B-FFC49784BD7D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0550028" y="5163426"/>
                  <a:ext cx="59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817" name="Ink 816">
                  <a:extLst>
                    <a:ext uri="{FF2B5EF4-FFF2-40B4-BE49-F238E27FC236}">
                      <a16:creationId xmlns:a16="http://schemas.microsoft.com/office/drawing/2014/main" id="{DB286CE8-6118-A055-E628-37A9BB664135}"/>
                    </a:ext>
                  </a:extLst>
                </p14:cNvPr>
                <p14:cNvContentPartPr/>
                <p14:nvPr/>
              </p14:nvContentPartPr>
              <p14:xfrm>
                <a:off x="10641828" y="5218506"/>
                <a:ext cx="43200" cy="73080"/>
              </p14:xfrm>
            </p:contentPart>
          </mc:Choice>
          <mc:Fallback xmlns="">
            <p:pic>
              <p:nvPicPr>
                <p:cNvPr id="817" name="Ink 816">
                  <a:extLst>
                    <a:ext uri="{FF2B5EF4-FFF2-40B4-BE49-F238E27FC236}">
                      <a16:creationId xmlns:a16="http://schemas.microsoft.com/office/drawing/2014/main" id="{DB286CE8-6118-A055-E628-37A9BB664135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0633188" y="5209506"/>
                  <a:ext cx="60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818" name="Ink 817">
                  <a:extLst>
                    <a:ext uri="{FF2B5EF4-FFF2-40B4-BE49-F238E27FC236}">
                      <a16:creationId xmlns:a16="http://schemas.microsoft.com/office/drawing/2014/main" id="{86F53D3A-0BDE-C6F5-DEF9-9360857A82AE}"/>
                    </a:ext>
                  </a:extLst>
                </p14:cNvPr>
                <p14:cNvContentPartPr/>
                <p14:nvPr/>
              </p14:nvContentPartPr>
              <p14:xfrm>
                <a:off x="10730028" y="5222826"/>
                <a:ext cx="74160" cy="52200"/>
              </p14:xfrm>
            </p:contentPart>
          </mc:Choice>
          <mc:Fallback xmlns="">
            <p:pic>
              <p:nvPicPr>
                <p:cNvPr id="818" name="Ink 817">
                  <a:extLst>
                    <a:ext uri="{FF2B5EF4-FFF2-40B4-BE49-F238E27FC236}">
                      <a16:creationId xmlns:a16="http://schemas.microsoft.com/office/drawing/2014/main" id="{86F53D3A-0BDE-C6F5-DEF9-9360857A82AE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10721388" y="5213826"/>
                  <a:ext cx="91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819" name="Ink 818">
                  <a:extLst>
                    <a:ext uri="{FF2B5EF4-FFF2-40B4-BE49-F238E27FC236}">
                      <a16:creationId xmlns:a16="http://schemas.microsoft.com/office/drawing/2014/main" id="{DD41D0C6-6EEB-CE3C-61E1-7CD0DE1A37E6}"/>
                    </a:ext>
                  </a:extLst>
                </p14:cNvPr>
                <p14:cNvContentPartPr/>
                <p14:nvPr/>
              </p14:nvContentPartPr>
              <p14:xfrm>
                <a:off x="10833708" y="5187186"/>
                <a:ext cx="42840" cy="101160"/>
              </p14:xfrm>
            </p:contentPart>
          </mc:Choice>
          <mc:Fallback xmlns="">
            <p:pic>
              <p:nvPicPr>
                <p:cNvPr id="819" name="Ink 818">
                  <a:extLst>
                    <a:ext uri="{FF2B5EF4-FFF2-40B4-BE49-F238E27FC236}">
                      <a16:creationId xmlns:a16="http://schemas.microsoft.com/office/drawing/2014/main" id="{DD41D0C6-6EEB-CE3C-61E1-7CD0DE1A37E6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0825068" y="5178546"/>
                  <a:ext cx="60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820" name="Ink 819">
                  <a:extLst>
                    <a:ext uri="{FF2B5EF4-FFF2-40B4-BE49-F238E27FC236}">
                      <a16:creationId xmlns:a16="http://schemas.microsoft.com/office/drawing/2014/main" id="{CA02B550-5D82-608A-D25B-B4A7DC4611A2}"/>
                    </a:ext>
                  </a:extLst>
                </p14:cNvPr>
                <p14:cNvContentPartPr/>
                <p14:nvPr/>
              </p14:nvContentPartPr>
              <p14:xfrm>
                <a:off x="10930188" y="5264946"/>
                <a:ext cx="38160" cy="27360"/>
              </p14:xfrm>
            </p:contentPart>
          </mc:Choice>
          <mc:Fallback xmlns="">
            <p:pic>
              <p:nvPicPr>
                <p:cNvPr id="820" name="Ink 819">
                  <a:extLst>
                    <a:ext uri="{FF2B5EF4-FFF2-40B4-BE49-F238E27FC236}">
                      <a16:creationId xmlns:a16="http://schemas.microsoft.com/office/drawing/2014/main" id="{CA02B550-5D82-608A-D25B-B4A7DC4611A2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10921188" y="5255946"/>
                  <a:ext cx="558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" name="Group 830">
            <a:extLst>
              <a:ext uri="{FF2B5EF4-FFF2-40B4-BE49-F238E27FC236}">
                <a16:creationId xmlns:a16="http://schemas.microsoft.com/office/drawing/2014/main" id="{CA1080DD-A582-8545-CC32-7C2D31CCCB4B}"/>
              </a:ext>
            </a:extLst>
          </p:cNvPr>
          <p:cNvGrpSpPr/>
          <p:nvPr/>
        </p:nvGrpSpPr>
        <p:grpSpPr>
          <a:xfrm>
            <a:off x="11218548" y="6186546"/>
            <a:ext cx="767520" cy="139320"/>
            <a:chOff x="11218548" y="6186546"/>
            <a:chExt cx="76752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822" name="Ink 821">
                  <a:extLst>
                    <a:ext uri="{FF2B5EF4-FFF2-40B4-BE49-F238E27FC236}">
                      <a16:creationId xmlns:a16="http://schemas.microsoft.com/office/drawing/2014/main" id="{4F78B8DA-C4B8-CD5B-CA56-ACBD5F767461}"/>
                    </a:ext>
                  </a:extLst>
                </p14:cNvPr>
                <p14:cNvContentPartPr/>
                <p14:nvPr/>
              </p14:nvContentPartPr>
              <p14:xfrm>
                <a:off x="11238348" y="6186546"/>
                <a:ext cx="20160" cy="132120"/>
              </p14:xfrm>
            </p:contentPart>
          </mc:Choice>
          <mc:Fallback xmlns="">
            <p:pic>
              <p:nvPicPr>
                <p:cNvPr id="822" name="Ink 821">
                  <a:extLst>
                    <a:ext uri="{FF2B5EF4-FFF2-40B4-BE49-F238E27FC236}">
                      <a16:creationId xmlns:a16="http://schemas.microsoft.com/office/drawing/2014/main" id="{4F78B8DA-C4B8-CD5B-CA56-ACBD5F767461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11229348" y="6177906"/>
                  <a:ext cx="3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823" name="Ink 822">
                  <a:extLst>
                    <a:ext uri="{FF2B5EF4-FFF2-40B4-BE49-F238E27FC236}">
                      <a16:creationId xmlns:a16="http://schemas.microsoft.com/office/drawing/2014/main" id="{28B46C6E-E6B0-A4A9-7355-4EDD59D55ECC}"/>
                    </a:ext>
                  </a:extLst>
                </p14:cNvPr>
                <p14:cNvContentPartPr/>
                <p14:nvPr/>
              </p14:nvContentPartPr>
              <p14:xfrm>
                <a:off x="11218548" y="6241626"/>
                <a:ext cx="72000" cy="11160"/>
              </p14:xfrm>
            </p:contentPart>
          </mc:Choice>
          <mc:Fallback xmlns="">
            <p:pic>
              <p:nvPicPr>
                <p:cNvPr id="823" name="Ink 822">
                  <a:extLst>
                    <a:ext uri="{FF2B5EF4-FFF2-40B4-BE49-F238E27FC236}">
                      <a16:creationId xmlns:a16="http://schemas.microsoft.com/office/drawing/2014/main" id="{28B46C6E-E6B0-A4A9-7355-4EDD59D55ECC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11209548" y="6232626"/>
                  <a:ext cx="8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824" name="Ink 823">
                  <a:extLst>
                    <a:ext uri="{FF2B5EF4-FFF2-40B4-BE49-F238E27FC236}">
                      <a16:creationId xmlns:a16="http://schemas.microsoft.com/office/drawing/2014/main" id="{0A573499-B657-FBB0-7F9C-F808D0C99827}"/>
                    </a:ext>
                  </a:extLst>
                </p14:cNvPr>
                <p14:cNvContentPartPr/>
                <p14:nvPr/>
              </p14:nvContentPartPr>
              <p14:xfrm>
                <a:off x="11328348" y="6267186"/>
                <a:ext cx="70560" cy="49680"/>
              </p14:xfrm>
            </p:contentPart>
          </mc:Choice>
          <mc:Fallback xmlns="">
            <p:pic>
              <p:nvPicPr>
                <p:cNvPr id="824" name="Ink 823">
                  <a:extLst>
                    <a:ext uri="{FF2B5EF4-FFF2-40B4-BE49-F238E27FC236}">
                      <a16:creationId xmlns:a16="http://schemas.microsoft.com/office/drawing/2014/main" id="{0A573499-B657-FBB0-7F9C-F808D0C99827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11319708" y="6258546"/>
                  <a:ext cx="88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826" name="Ink 825">
                  <a:extLst>
                    <a:ext uri="{FF2B5EF4-FFF2-40B4-BE49-F238E27FC236}">
                      <a16:creationId xmlns:a16="http://schemas.microsoft.com/office/drawing/2014/main" id="{6A9811BD-3AAF-7715-999E-3CCB50FAC523}"/>
                    </a:ext>
                  </a:extLst>
                </p14:cNvPr>
                <p14:cNvContentPartPr/>
                <p14:nvPr/>
              </p14:nvContentPartPr>
              <p14:xfrm>
                <a:off x="11526348" y="6243426"/>
                <a:ext cx="160560" cy="77760"/>
              </p14:xfrm>
            </p:contentPart>
          </mc:Choice>
          <mc:Fallback xmlns="">
            <p:pic>
              <p:nvPicPr>
                <p:cNvPr id="826" name="Ink 825">
                  <a:extLst>
                    <a:ext uri="{FF2B5EF4-FFF2-40B4-BE49-F238E27FC236}">
                      <a16:creationId xmlns:a16="http://schemas.microsoft.com/office/drawing/2014/main" id="{6A9811BD-3AAF-7715-999E-3CCB50FAC523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11517348" y="6234786"/>
                  <a:ext cx="178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827" name="Ink 826">
                  <a:extLst>
                    <a:ext uri="{FF2B5EF4-FFF2-40B4-BE49-F238E27FC236}">
                      <a16:creationId xmlns:a16="http://schemas.microsoft.com/office/drawing/2014/main" id="{8FB617DA-0577-3059-99AF-A03A6A06E7B8}"/>
                    </a:ext>
                  </a:extLst>
                </p14:cNvPr>
                <p14:cNvContentPartPr/>
                <p14:nvPr/>
              </p14:nvContentPartPr>
              <p14:xfrm>
                <a:off x="11726148" y="6267186"/>
                <a:ext cx="56880" cy="58680"/>
              </p14:xfrm>
            </p:contentPart>
          </mc:Choice>
          <mc:Fallback xmlns="">
            <p:pic>
              <p:nvPicPr>
                <p:cNvPr id="827" name="Ink 826">
                  <a:extLst>
                    <a:ext uri="{FF2B5EF4-FFF2-40B4-BE49-F238E27FC236}">
                      <a16:creationId xmlns:a16="http://schemas.microsoft.com/office/drawing/2014/main" id="{8FB617DA-0577-3059-99AF-A03A6A06E7B8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11717508" y="6258186"/>
                  <a:ext cx="74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828" name="Ink 827">
                  <a:extLst>
                    <a:ext uri="{FF2B5EF4-FFF2-40B4-BE49-F238E27FC236}">
                      <a16:creationId xmlns:a16="http://schemas.microsoft.com/office/drawing/2014/main" id="{EE0C38AF-22BC-4158-0A16-1600FA019821}"/>
                    </a:ext>
                  </a:extLst>
                </p14:cNvPr>
                <p14:cNvContentPartPr/>
                <p14:nvPr/>
              </p14:nvContentPartPr>
              <p14:xfrm>
                <a:off x="11843508" y="6212106"/>
                <a:ext cx="11160" cy="108720"/>
              </p14:xfrm>
            </p:contentPart>
          </mc:Choice>
          <mc:Fallback xmlns="">
            <p:pic>
              <p:nvPicPr>
                <p:cNvPr id="828" name="Ink 827">
                  <a:extLst>
                    <a:ext uri="{FF2B5EF4-FFF2-40B4-BE49-F238E27FC236}">
                      <a16:creationId xmlns:a16="http://schemas.microsoft.com/office/drawing/2014/main" id="{EE0C38AF-22BC-4158-0A16-1600FA019821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11834868" y="6203466"/>
                  <a:ext cx="28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829" name="Ink 828">
                  <a:extLst>
                    <a:ext uri="{FF2B5EF4-FFF2-40B4-BE49-F238E27FC236}">
                      <a16:creationId xmlns:a16="http://schemas.microsoft.com/office/drawing/2014/main" id="{B274C8F5-3D17-78E1-6290-95B1087C4FD6}"/>
                    </a:ext>
                  </a:extLst>
                </p14:cNvPr>
                <p14:cNvContentPartPr/>
                <p14:nvPr/>
              </p14:nvContentPartPr>
              <p14:xfrm>
                <a:off x="11852148" y="6234426"/>
                <a:ext cx="38520" cy="64800"/>
              </p14:xfrm>
            </p:contentPart>
          </mc:Choice>
          <mc:Fallback xmlns="">
            <p:pic>
              <p:nvPicPr>
                <p:cNvPr id="829" name="Ink 828">
                  <a:extLst>
                    <a:ext uri="{FF2B5EF4-FFF2-40B4-BE49-F238E27FC236}">
                      <a16:creationId xmlns:a16="http://schemas.microsoft.com/office/drawing/2014/main" id="{B274C8F5-3D17-78E1-6290-95B1087C4FD6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11843508" y="6225426"/>
                  <a:ext cx="5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830" name="Ink 829">
                  <a:extLst>
                    <a:ext uri="{FF2B5EF4-FFF2-40B4-BE49-F238E27FC236}">
                      <a16:creationId xmlns:a16="http://schemas.microsoft.com/office/drawing/2014/main" id="{3C647274-68DE-4CB8-C053-371597FEE114}"/>
                    </a:ext>
                  </a:extLst>
                </p14:cNvPr>
                <p14:cNvContentPartPr/>
                <p14:nvPr/>
              </p14:nvContentPartPr>
              <p14:xfrm>
                <a:off x="11937108" y="6228306"/>
                <a:ext cx="48960" cy="92880"/>
              </p14:xfrm>
            </p:contentPart>
          </mc:Choice>
          <mc:Fallback xmlns="">
            <p:pic>
              <p:nvPicPr>
                <p:cNvPr id="830" name="Ink 829">
                  <a:extLst>
                    <a:ext uri="{FF2B5EF4-FFF2-40B4-BE49-F238E27FC236}">
                      <a16:creationId xmlns:a16="http://schemas.microsoft.com/office/drawing/2014/main" id="{3C647274-68DE-4CB8-C053-371597FEE114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11928468" y="6219666"/>
                  <a:ext cx="666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9" name="Group 838">
            <a:extLst>
              <a:ext uri="{FF2B5EF4-FFF2-40B4-BE49-F238E27FC236}">
                <a16:creationId xmlns:a16="http://schemas.microsoft.com/office/drawing/2014/main" id="{75B31E09-2BFD-EE03-6F57-0DCB3E193294}"/>
              </a:ext>
            </a:extLst>
          </p:cNvPr>
          <p:cNvGrpSpPr/>
          <p:nvPr/>
        </p:nvGrpSpPr>
        <p:grpSpPr>
          <a:xfrm>
            <a:off x="10180668" y="6513786"/>
            <a:ext cx="258840" cy="176040"/>
            <a:chOff x="10180668" y="6513786"/>
            <a:chExt cx="2588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832" name="Ink 831">
                  <a:extLst>
                    <a:ext uri="{FF2B5EF4-FFF2-40B4-BE49-F238E27FC236}">
                      <a16:creationId xmlns:a16="http://schemas.microsoft.com/office/drawing/2014/main" id="{30546596-1BD4-4785-E128-633282E23640}"/>
                    </a:ext>
                  </a:extLst>
                </p14:cNvPr>
                <p14:cNvContentPartPr/>
                <p14:nvPr/>
              </p14:nvContentPartPr>
              <p14:xfrm>
                <a:off x="10193628" y="6513786"/>
                <a:ext cx="27000" cy="176040"/>
              </p14:xfrm>
            </p:contentPart>
          </mc:Choice>
          <mc:Fallback xmlns="">
            <p:pic>
              <p:nvPicPr>
                <p:cNvPr id="832" name="Ink 831">
                  <a:extLst>
                    <a:ext uri="{FF2B5EF4-FFF2-40B4-BE49-F238E27FC236}">
                      <a16:creationId xmlns:a16="http://schemas.microsoft.com/office/drawing/2014/main" id="{30546596-1BD4-4785-E128-633282E23640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0184628" y="6505146"/>
                  <a:ext cx="44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833" name="Ink 832">
                  <a:extLst>
                    <a:ext uri="{FF2B5EF4-FFF2-40B4-BE49-F238E27FC236}">
                      <a16:creationId xmlns:a16="http://schemas.microsoft.com/office/drawing/2014/main" id="{D73031C1-26D0-2AC8-8186-4D1726F3015B}"/>
                    </a:ext>
                  </a:extLst>
                </p14:cNvPr>
                <p14:cNvContentPartPr/>
                <p14:nvPr/>
              </p14:nvContentPartPr>
              <p14:xfrm>
                <a:off x="10180668" y="6596226"/>
                <a:ext cx="54720" cy="22320"/>
              </p14:xfrm>
            </p:contentPart>
          </mc:Choice>
          <mc:Fallback xmlns="">
            <p:pic>
              <p:nvPicPr>
                <p:cNvPr id="833" name="Ink 832">
                  <a:extLst>
                    <a:ext uri="{FF2B5EF4-FFF2-40B4-BE49-F238E27FC236}">
                      <a16:creationId xmlns:a16="http://schemas.microsoft.com/office/drawing/2014/main" id="{D73031C1-26D0-2AC8-8186-4D1726F3015B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10171668" y="6587586"/>
                  <a:ext cx="72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834" name="Ink 833">
                  <a:extLst>
                    <a:ext uri="{FF2B5EF4-FFF2-40B4-BE49-F238E27FC236}">
                      <a16:creationId xmlns:a16="http://schemas.microsoft.com/office/drawing/2014/main" id="{4040164D-A28E-15D4-F44A-80AECCA2ADFC}"/>
                    </a:ext>
                  </a:extLst>
                </p14:cNvPr>
                <p14:cNvContentPartPr/>
                <p14:nvPr/>
              </p14:nvContentPartPr>
              <p14:xfrm>
                <a:off x="10299468" y="6542586"/>
                <a:ext cx="72000" cy="113760"/>
              </p14:xfrm>
            </p:contentPart>
          </mc:Choice>
          <mc:Fallback xmlns="">
            <p:pic>
              <p:nvPicPr>
                <p:cNvPr id="834" name="Ink 833">
                  <a:extLst>
                    <a:ext uri="{FF2B5EF4-FFF2-40B4-BE49-F238E27FC236}">
                      <a16:creationId xmlns:a16="http://schemas.microsoft.com/office/drawing/2014/main" id="{4040164D-A28E-15D4-F44A-80AECCA2ADFC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10290828" y="6533946"/>
                  <a:ext cx="89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835" name="Ink 834">
                  <a:extLst>
                    <a:ext uri="{FF2B5EF4-FFF2-40B4-BE49-F238E27FC236}">
                      <a16:creationId xmlns:a16="http://schemas.microsoft.com/office/drawing/2014/main" id="{DCECEC97-DDE4-E07D-E116-908969A0D3A6}"/>
                    </a:ext>
                  </a:extLst>
                </p14:cNvPr>
                <p14:cNvContentPartPr/>
                <p14:nvPr/>
              </p14:nvContentPartPr>
              <p14:xfrm>
                <a:off x="10384068" y="6595866"/>
                <a:ext cx="55440" cy="82080"/>
              </p14:xfrm>
            </p:contentPart>
          </mc:Choice>
          <mc:Fallback xmlns="">
            <p:pic>
              <p:nvPicPr>
                <p:cNvPr id="835" name="Ink 834">
                  <a:extLst>
                    <a:ext uri="{FF2B5EF4-FFF2-40B4-BE49-F238E27FC236}">
                      <a16:creationId xmlns:a16="http://schemas.microsoft.com/office/drawing/2014/main" id="{DCECEC97-DDE4-E07D-E116-908969A0D3A6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10375428" y="6586866"/>
                  <a:ext cx="730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454A8AB0-0EFC-6777-F971-EC57077D02CD}"/>
              </a:ext>
            </a:extLst>
          </p:cNvPr>
          <p:cNvGrpSpPr/>
          <p:nvPr/>
        </p:nvGrpSpPr>
        <p:grpSpPr>
          <a:xfrm>
            <a:off x="10570908" y="6529986"/>
            <a:ext cx="181080" cy="145440"/>
            <a:chOff x="10570908" y="6529986"/>
            <a:chExt cx="18108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836" name="Ink 835">
                  <a:extLst>
                    <a:ext uri="{FF2B5EF4-FFF2-40B4-BE49-F238E27FC236}">
                      <a16:creationId xmlns:a16="http://schemas.microsoft.com/office/drawing/2014/main" id="{F15A0D82-CAC8-8382-8AD5-2ECD5A86651C}"/>
                    </a:ext>
                  </a:extLst>
                </p14:cNvPr>
                <p14:cNvContentPartPr/>
                <p14:nvPr/>
              </p14:nvContentPartPr>
              <p14:xfrm>
                <a:off x="10570908" y="6541146"/>
                <a:ext cx="80280" cy="134280"/>
              </p14:xfrm>
            </p:contentPart>
          </mc:Choice>
          <mc:Fallback xmlns="">
            <p:pic>
              <p:nvPicPr>
                <p:cNvPr id="836" name="Ink 835">
                  <a:extLst>
                    <a:ext uri="{FF2B5EF4-FFF2-40B4-BE49-F238E27FC236}">
                      <a16:creationId xmlns:a16="http://schemas.microsoft.com/office/drawing/2014/main" id="{F15A0D82-CAC8-8382-8AD5-2ECD5A86651C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10562268" y="6532146"/>
                  <a:ext cx="97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837" name="Ink 836">
                  <a:extLst>
                    <a:ext uri="{FF2B5EF4-FFF2-40B4-BE49-F238E27FC236}">
                      <a16:creationId xmlns:a16="http://schemas.microsoft.com/office/drawing/2014/main" id="{4AB1A6E5-9EE1-A70A-B1A4-2DCCA1548392}"/>
                    </a:ext>
                  </a:extLst>
                </p14:cNvPr>
                <p14:cNvContentPartPr/>
                <p14:nvPr/>
              </p14:nvContentPartPr>
              <p14:xfrm>
                <a:off x="10687908" y="6529986"/>
                <a:ext cx="64080" cy="140760"/>
              </p14:xfrm>
            </p:contentPart>
          </mc:Choice>
          <mc:Fallback xmlns="">
            <p:pic>
              <p:nvPicPr>
                <p:cNvPr id="837" name="Ink 836">
                  <a:extLst>
                    <a:ext uri="{FF2B5EF4-FFF2-40B4-BE49-F238E27FC236}">
                      <a16:creationId xmlns:a16="http://schemas.microsoft.com/office/drawing/2014/main" id="{4AB1A6E5-9EE1-A70A-B1A4-2DCCA1548392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10679268" y="6520986"/>
                  <a:ext cx="817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1A35BD34-D7A7-386F-9509-EEE4DDD4E7C7}"/>
              </a:ext>
            </a:extLst>
          </p:cNvPr>
          <p:cNvGrpSpPr/>
          <p:nvPr/>
        </p:nvGrpSpPr>
        <p:grpSpPr>
          <a:xfrm>
            <a:off x="10969788" y="6508026"/>
            <a:ext cx="316080" cy="218880"/>
            <a:chOff x="10969788" y="6508026"/>
            <a:chExt cx="3160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840" name="Ink 839">
                  <a:extLst>
                    <a:ext uri="{FF2B5EF4-FFF2-40B4-BE49-F238E27FC236}">
                      <a16:creationId xmlns:a16="http://schemas.microsoft.com/office/drawing/2014/main" id="{C4FB4629-826E-772A-3611-88E74EEE8C96}"/>
                    </a:ext>
                  </a:extLst>
                </p14:cNvPr>
                <p14:cNvContentPartPr/>
                <p14:nvPr/>
              </p14:nvContentPartPr>
              <p14:xfrm>
                <a:off x="10969788" y="6508026"/>
                <a:ext cx="16200" cy="155160"/>
              </p14:xfrm>
            </p:contentPart>
          </mc:Choice>
          <mc:Fallback xmlns="">
            <p:pic>
              <p:nvPicPr>
                <p:cNvPr id="840" name="Ink 839">
                  <a:extLst>
                    <a:ext uri="{FF2B5EF4-FFF2-40B4-BE49-F238E27FC236}">
                      <a16:creationId xmlns:a16="http://schemas.microsoft.com/office/drawing/2014/main" id="{C4FB4629-826E-772A-3611-88E74EEE8C96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10960788" y="6499386"/>
                  <a:ext cx="33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841" name="Ink 840">
                  <a:extLst>
                    <a:ext uri="{FF2B5EF4-FFF2-40B4-BE49-F238E27FC236}">
                      <a16:creationId xmlns:a16="http://schemas.microsoft.com/office/drawing/2014/main" id="{736AB406-AAAF-A7CC-673E-B2A2A1727DE1}"/>
                    </a:ext>
                  </a:extLst>
                </p14:cNvPr>
                <p14:cNvContentPartPr/>
                <p14:nvPr/>
              </p14:nvContentPartPr>
              <p14:xfrm>
                <a:off x="11038188" y="6585426"/>
                <a:ext cx="59760" cy="74160"/>
              </p14:xfrm>
            </p:contentPart>
          </mc:Choice>
          <mc:Fallback xmlns="">
            <p:pic>
              <p:nvPicPr>
                <p:cNvPr id="841" name="Ink 840">
                  <a:extLst>
                    <a:ext uri="{FF2B5EF4-FFF2-40B4-BE49-F238E27FC236}">
                      <a16:creationId xmlns:a16="http://schemas.microsoft.com/office/drawing/2014/main" id="{736AB406-AAAF-A7CC-673E-B2A2A1727DE1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11029548" y="6576786"/>
                  <a:ext cx="77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9">
              <p14:nvContentPartPr>
                <p14:cNvPr id="842" name="Ink 841">
                  <a:extLst>
                    <a:ext uri="{FF2B5EF4-FFF2-40B4-BE49-F238E27FC236}">
                      <a16:creationId xmlns:a16="http://schemas.microsoft.com/office/drawing/2014/main" id="{2BF1125E-1CEF-6784-63F0-89489BFA83EC}"/>
                    </a:ext>
                  </a:extLst>
                </p14:cNvPr>
                <p14:cNvContentPartPr/>
                <p14:nvPr/>
              </p14:nvContentPartPr>
              <p14:xfrm>
                <a:off x="11137188" y="6598746"/>
                <a:ext cx="63720" cy="40320"/>
              </p14:xfrm>
            </p:contentPart>
          </mc:Choice>
          <mc:Fallback xmlns="">
            <p:pic>
              <p:nvPicPr>
                <p:cNvPr id="842" name="Ink 841">
                  <a:extLst>
                    <a:ext uri="{FF2B5EF4-FFF2-40B4-BE49-F238E27FC236}">
                      <a16:creationId xmlns:a16="http://schemas.microsoft.com/office/drawing/2014/main" id="{2BF1125E-1CEF-6784-63F0-89489BFA83EC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11128548" y="6590106"/>
                  <a:ext cx="81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1">
              <p14:nvContentPartPr>
                <p14:cNvPr id="843" name="Ink 842">
                  <a:extLst>
                    <a:ext uri="{FF2B5EF4-FFF2-40B4-BE49-F238E27FC236}">
                      <a16:creationId xmlns:a16="http://schemas.microsoft.com/office/drawing/2014/main" id="{71895E13-E75C-FDFF-FE97-2C8D0D85D002}"/>
                    </a:ext>
                  </a:extLst>
                </p14:cNvPr>
                <p14:cNvContentPartPr/>
                <p14:nvPr/>
              </p14:nvContentPartPr>
              <p14:xfrm>
                <a:off x="11218188" y="6585786"/>
                <a:ext cx="67680" cy="141120"/>
              </p14:xfrm>
            </p:contentPart>
          </mc:Choice>
          <mc:Fallback xmlns="">
            <p:pic>
              <p:nvPicPr>
                <p:cNvPr id="843" name="Ink 842">
                  <a:extLst>
                    <a:ext uri="{FF2B5EF4-FFF2-40B4-BE49-F238E27FC236}">
                      <a16:creationId xmlns:a16="http://schemas.microsoft.com/office/drawing/2014/main" id="{71895E13-E75C-FDFF-FE97-2C8D0D85D002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11209188" y="6576786"/>
                  <a:ext cx="853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1" name="Group 850">
            <a:extLst>
              <a:ext uri="{FF2B5EF4-FFF2-40B4-BE49-F238E27FC236}">
                <a16:creationId xmlns:a16="http://schemas.microsoft.com/office/drawing/2014/main" id="{2D74B2E1-AFD0-6469-279F-543E1C35F6C9}"/>
              </a:ext>
            </a:extLst>
          </p:cNvPr>
          <p:cNvGrpSpPr/>
          <p:nvPr/>
        </p:nvGrpSpPr>
        <p:grpSpPr>
          <a:xfrm>
            <a:off x="11466588" y="6497586"/>
            <a:ext cx="447480" cy="180720"/>
            <a:chOff x="11466588" y="6497586"/>
            <a:chExt cx="44748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3">
              <p14:nvContentPartPr>
                <p14:cNvPr id="844" name="Ink 843">
                  <a:extLst>
                    <a:ext uri="{FF2B5EF4-FFF2-40B4-BE49-F238E27FC236}">
                      <a16:creationId xmlns:a16="http://schemas.microsoft.com/office/drawing/2014/main" id="{E888CC36-DD1E-BBF2-F1FC-778FEABF561D}"/>
                    </a:ext>
                  </a:extLst>
                </p14:cNvPr>
                <p14:cNvContentPartPr/>
                <p14:nvPr/>
              </p14:nvContentPartPr>
              <p14:xfrm>
                <a:off x="11466588" y="6497586"/>
                <a:ext cx="19080" cy="168120"/>
              </p14:xfrm>
            </p:contentPart>
          </mc:Choice>
          <mc:Fallback xmlns="">
            <p:pic>
              <p:nvPicPr>
                <p:cNvPr id="844" name="Ink 843">
                  <a:extLst>
                    <a:ext uri="{FF2B5EF4-FFF2-40B4-BE49-F238E27FC236}">
                      <a16:creationId xmlns:a16="http://schemas.microsoft.com/office/drawing/2014/main" id="{E888CC36-DD1E-BBF2-F1FC-778FEABF561D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11457588" y="6488946"/>
                  <a:ext cx="36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5">
              <p14:nvContentPartPr>
                <p14:cNvPr id="845" name="Ink 844">
                  <a:extLst>
                    <a:ext uri="{FF2B5EF4-FFF2-40B4-BE49-F238E27FC236}">
                      <a16:creationId xmlns:a16="http://schemas.microsoft.com/office/drawing/2014/main" id="{BAF9E22B-1BEF-27E5-ED7E-63DBD535C3EC}"/>
                    </a:ext>
                  </a:extLst>
                </p14:cNvPr>
                <p14:cNvContentPartPr/>
                <p14:nvPr/>
              </p14:nvContentPartPr>
              <p14:xfrm>
                <a:off x="11535348" y="6630066"/>
                <a:ext cx="7560" cy="17280"/>
              </p14:xfrm>
            </p:contentPart>
          </mc:Choice>
          <mc:Fallback xmlns="">
            <p:pic>
              <p:nvPicPr>
                <p:cNvPr id="845" name="Ink 844">
                  <a:extLst>
                    <a:ext uri="{FF2B5EF4-FFF2-40B4-BE49-F238E27FC236}">
                      <a16:creationId xmlns:a16="http://schemas.microsoft.com/office/drawing/2014/main" id="{BAF9E22B-1BEF-27E5-ED7E-63DBD535C3EC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11526708" y="6621066"/>
                  <a:ext cx="25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7">
              <p14:nvContentPartPr>
                <p14:cNvPr id="846" name="Ink 845">
                  <a:extLst>
                    <a:ext uri="{FF2B5EF4-FFF2-40B4-BE49-F238E27FC236}">
                      <a16:creationId xmlns:a16="http://schemas.microsoft.com/office/drawing/2014/main" id="{7FB05BD3-B513-1C5B-5E40-1EDE0039E050}"/>
                    </a:ext>
                  </a:extLst>
                </p14:cNvPr>
                <p14:cNvContentPartPr/>
                <p14:nvPr/>
              </p14:nvContentPartPr>
              <p14:xfrm>
                <a:off x="11560548" y="6531066"/>
                <a:ext cx="2160" cy="6480"/>
              </p14:xfrm>
            </p:contentPart>
          </mc:Choice>
          <mc:Fallback xmlns="">
            <p:pic>
              <p:nvPicPr>
                <p:cNvPr id="846" name="Ink 845">
                  <a:extLst>
                    <a:ext uri="{FF2B5EF4-FFF2-40B4-BE49-F238E27FC236}">
                      <a16:creationId xmlns:a16="http://schemas.microsoft.com/office/drawing/2014/main" id="{7FB05BD3-B513-1C5B-5E40-1EDE0039E0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51908" y="6522066"/>
                  <a:ext cx="19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847" name="Ink 846">
                  <a:extLst>
                    <a:ext uri="{FF2B5EF4-FFF2-40B4-BE49-F238E27FC236}">
                      <a16:creationId xmlns:a16="http://schemas.microsoft.com/office/drawing/2014/main" id="{8C5E60DB-A5E4-3B26-D5BE-D21B40D3A082}"/>
                    </a:ext>
                  </a:extLst>
                </p14:cNvPr>
                <p14:cNvContentPartPr/>
                <p14:nvPr/>
              </p14:nvContentPartPr>
              <p14:xfrm>
                <a:off x="11623908" y="6511266"/>
                <a:ext cx="63360" cy="167040"/>
              </p14:xfrm>
            </p:contentPart>
          </mc:Choice>
          <mc:Fallback xmlns="">
            <p:pic>
              <p:nvPicPr>
                <p:cNvPr id="847" name="Ink 846">
                  <a:extLst>
                    <a:ext uri="{FF2B5EF4-FFF2-40B4-BE49-F238E27FC236}">
                      <a16:creationId xmlns:a16="http://schemas.microsoft.com/office/drawing/2014/main" id="{8C5E60DB-A5E4-3B26-D5BE-D21B40D3A082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11614908" y="6502266"/>
                  <a:ext cx="81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848" name="Ink 847">
                  <a:extLst>
                    <a:ext uri="{FF2B5EF4-FFF2-40B4-BE49-F238E27FC236}">
                      <a16:creationId xmlns:a16="http://schemas.microsoft.com/office/drawing/2014/main" id="{071C042B-9ED6-E8F1-7295-AF12852F6CED}"/>
                    </a:ext>
                  </a:extLst>
                </p14:cNvPr>
                <p14:cNvContentPartPr/>
                <p14:nvPr/>
              </p14:nvContentPartPr>
              <p14:xfrm>
                <a:off x="11611308" y="6601626"/>
                <a:ext cx="79560" cy="13320"/>
              </p14:xfrm>
            </p:contentPart>
          </mc:Choice>
          <mc:Fallback xmlns="">
            <p:pic>
              <p:nvPicPr>
                <p:cNvPr id="848" name="Ink 847">
                  <a:extLst>
                    <a:ext uri="{FF2B5EF4-FFF2-40B4-BE49-F238E27FC236}">
                      <a16:creationId xmlns:a16="http://schemas.microsoft.com/office/drawing/2014/main" id="{071C042B-9ED6-E8F1-7295-AF12852F6CED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11602308" y="6592986"/>
                  <a:ext cx="97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849" name="Ink 848">
                  <a:extLst>
                    <a:ext uri="{FF2B5EF4-FFF2-40B4-BE49-F238E27FC236}">
                      <a16:creationId xmlns:a16="http://schemas.microsoft.com/office/drawing/2014/main" id="{110579BD-521F-C662-50BE-CA9EF3CDD3BD}"/>
                    </a:ext>
                  </a:extLst>
                </p14:cNvPr>
                <p14:cNvContentPartPr/>
                <p14:nvPr/>
              </p14:nvContentPartPr>
              <p14:xfrm>
                <a:off x="11719308" y="6564906"/>
                <a:ext cx="93600" cy="98640"/>
              </p14:xfrm>
            </p:contentPart>
          </mc:Choice>
          <mc:Fallback xmlns="">
            <p:pic>
              <p:nvPicPr>
                <p:cNvPr id="849" name="Ink 848">
                  <a:extLst>
                    <a:ext uri="{FF2B5EF4-FFF2-40B4-BE49-F238E27FC236}">
                      <a16:creationId xmlns:a16="http://schemas.microsoft.com/office/drawing/2014/main" id="{110579BD-521F-C662-50BE-CA9EF3CDD3BD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1710308" y="6555906"/>
                  <a:ext cx="111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850" name="Ink 849">
                  <a:extLst>
                    <a:ext uri="{FF2B5EF4-FFF2-40B4-BE49-F238E27FC236}">
                      <a16:creationId xmlns:a16="http://schemas.microsoft.com/office/drawing/2014/main" id="{81759A97-DE04-A35C-8FC7-B56C62F4A8C3}"/>
                    </a:ext>
                  </a:extLst>
                </p14:cNvPr>
                <p14:cNvContentPartPr/>
                <p14:nvPr/>
              </p14:nvContentPartPr>
              <p14:xfrm>
                <a:off x="11911908" y="6624666"/>
                <a:ext cx="2160" cy="1800"/>
              </p14:xfrm>
            </p:contentPart>
          </mc:Choice>
          <mc:Fallback xmlns="">
            <p:pic>
              <p:nvPicPr>
                <p:cNvPr id="850" name="Ink 849">
                  <a:extLst>
                    <a:ext uri="{FF2B5EF4-FFF2-40B4-BE49-F238E27FC236}">
                      <a16:creationId xmlns:a16="http://schemas.microsoft.com/office/drawing/2014/main" id="{81759A97-DE04-A35C-8FC7-B56C62F4A8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903268" y="6615666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1540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0D2B-6EC9-B2EF-C36A-10ACC4A3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0"/>
            <a:ext cx="10515600" cy="667657"/>
          </a:xfrm>
        </p:spPr>
        <p:txBody>
          <a:bodyPr>
            <a:normAutofit/>
          </a:bodyPr>
          <a:lstStyle/>
          <a:p>
            <a:r>
              <a:rPr lang="en-US" sz="2800" b="1" dirty="0"/>
              <a:t>Gradient Wind 5 General Case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0987EA-9B06-DEB0-47B4-761BE8BDEC2B}"/>
                  </a:ext>
                </a:extLst>
              </p14:cNvPr>
              <p14:cNvContentPartPr/>
              <p14:nvPr/>
            </p14:nvContentPartPr>
            <p14:xfrm>
              <a:off x="469900" y="1212850"/>
              <a:ext cx="11252200" cy="4433888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0987EA-9B06-DEB0-47B4-761BE8BDEC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901" y="1203848"/>
                <a:ext cx="11269839" cy="44515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166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5F8431-EBE2-262F-ABFF-48461A6E7D8B}"/>
                  </a:ext>
                </a:extLst>
              </p14:cNvPr>
              <p14:cNvContentPartPr/>
              <p14:nvPr/>
            </p14:nvContentPartPr>
            <p14:xfrm>
              <a:off x="774700" y="671513"/>
              <a:ext cx="10642600" cy="551656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5F8431-EBE2-262F-ABFF-48461A6E7D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5699" y="662513"/>
                <a:ext cx="10660242" cy="55342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913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34A287-65DF-1B19-557A-1FD8FA481CF7}"/>
                  </a:ext>
                </a:extLst>
              </p14:cNvPr>
              <p14:cNvContentPartPr/>
              <p14:nvPr/>
            </p14:nvContentPartPr>
            <p14:xfrm>
              <a:off x="1313656" y="1400629"/>
              <a:ext cx="9564688" cy="307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34A287-65DF-1B19-557A-1FD8FA481C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656" y="1391629"/>
                <a:ext cx="9582328" cy="30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33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269B1B-451B-BED6-C828-0804419011EE}"/>
                  </a:ext>
                </a:extLst>
              </p14:cNvPr>
              <p14:cNvContentPartPr/>
              <p14:nvPr/>
            </p14:nvContentPartPr>
            <p14:xfrm>
              <a:off x="1708091" y="47445"/>
              <a:ext cx="7703329" cy="6708804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269B1B-451B-BED6-C828-0804419011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9091" y="38444"/>
                <a:ext cx="7720968" cy="672644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BB96AB7-1019-0531-5568-A33FA76F1872}"/>
              </a:ext>
            </a:extLst>
          </p:cNvPr>
          <p:cNvSpPr txBox="1"/>
          <p:nvPr/>
        </p:nvSpPr>
        <p:spPr>
          <a:xfrm>
            <a:off x="8925338" y="3220278"/>
            <a:ext cx="2315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dP</a:t>
            </a:r>
            <a:r>
              <a:rPr lang="en-US" b="1" dirty="0">
                <a:solidFill>
                  <a:srgbClr val="FF0000"/>
                </a:solidFill>
              </a:rPr>
              <a:t> = - </a:t>
            </a:r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dz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 = </a:t>
            </a:r>
            <a:r>
              <a:rPr lang="en-US" b="1" dirty="0" err="1">
                <a:solidFill>
                  <a:srgbClr val="FF0000"/>
                </a:solidFill>
              </a:rPr>
              <a:t>dz</a:t>
            </a:r>
            <a:r>
              <a:rPr lang="en-US" b="1" dirty="0">
                <a:solidFill>
                  <a:srgbClr val="FF0000"/>
                </a:solidFill>
              </a:rPr>
              <a:t>/dt = -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g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Approximately.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The denominator is about r=0.5 kg/m3 and g=10m/s2,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about 20 Pa/m.</a:t>
            </a:r>
          </a:p>
        </p:txBody>
      </p:sp>
    </p:spTree>
    <p:extLst>
      <p:ext uri="{BB962C8B-B14F-4D97-AF65-F5344CB8AC3E}">
        <p14:creationId xmlns:p14="http://schemas.microsoft.com/office/powerpoint/2010/main" val="2157192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F66992-63A7-AEEF-EF6C-2BE83D3DA54D}"/>
                  </a:ext>
                </a:extLst>
              </p14:cNvPr>
              <p14:cNvContentPartPr/>
              <p14:nvPr/>
            </p14:nvContentPartPr>
            <p14:xfrm>
              <a:off x="542925" y="1314223"/>
              <a:ext cx="11106150" cy="3592512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F66992-63A7-AEEF-EF6C-2BE83D3DA5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925" y="1305221"/>
                <a:ext cx="11123790" cy="36101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5913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5116AA-5AE3-C0EC-2471-54B42E17DA92}"/>
                  </a:ext>
                </a:extLst>
              </p14:cNvPr>
              <p14:cNvContentPartPr/>
              <p14:nvPr/>
            </p14:nvContentPartPr>
            <p14:xfrm>
              <a:off x="1721286" y="870857"/>
              <a:ext cx="8894806" cy="503645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5116AA-5AE3-C0EC-2471-54B42E17DA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2286" y="861856"/>
                <a:ext cx="8912447" cy="50540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9801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5FD13E-A0F8-2532-9D99-C26A74E700C4}"/>
                  </a:ext>
                </a:extLst>
              </p14:cNvPr>
              <p14:cNvContentPartPr/>
              <p14:nvPr/>
            </p14:nvContentPartPr>
            <p14:xfrm>
              <a:off x="306388" y="977900"/>
              <a:ext cx="11580812" cy="490378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5FD13E-A0F8-2532-9D99-C26A74E700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389" y="968900"/>
                <a:ext cx="11598450" cy="49214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500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58CE9-08AE-86CE-5E1B-0693A943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956" y="0"/>
            <a:ext cx="8875059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000C6D-3316-2C0D-6990-A24ED2B211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143" y="553811"/>
            <a:ext cx="2079171" cy="1325563"/>
          </a:xfrm>
        </p:spPr>
        <p:txBody>
          <a:bodyPr/>
          <a:lstStyle/>
          <a:p>
            <a:r>
              <a:rPr lang="en-US" b="1" dirty="0"/>
              <a:t>Surface </a:t>
            </a:r>
            <a:br>
              <a:rPr lang="en-US" b="1" dirty="0"/>
            </a:br>
            <a:r>
              <a:rPr lang="en-US" b="1" dirty="0"/>
              <a:t>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21A6C-33A2-A5B0-FD5F-D8B061EC271E}"/>
              </a:ext>
            </a:extLst>
          </p:cNvPr>
          <p:cNvSpPr txBox="1"/>
          <p:nvPr/>
        </p:nvSpPr>
        <p:spPr>
          <a:xfrm>
            <a:off x="272143" y="3330139"/>
            <a:ext cx="229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the highs and lows.</a:t>
            </a:r>
          </a:p>
        </p:txBody>
      </p:sp>
    </p:spTree>
    <p:extLst>
      <p:ext uri="{BB962C8B-B14F-4D97-AF65-F5344CB8AC3E}">
        <p14:creationId xmlns:p14="http://schemas.microsoft.com/office/powerpoint/2010/main" val="1765527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1B9A-A562-4C27-1C0E-3614B6CC3E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1457" y="0"/>
            <a:ext cx="5504543" cy="754743"/>
          </a:xfrm>
        </p:spPr>
        <p:txBody>
          <a:bodyPr>
            <a:normAutofit/>
          </a:bodyPr>
          <a:lstStyle/>
          <a:p>
            <a:r>
              <a:rPr lang="en-US" sz="2800" b="1" dirty="0"/>
              <a:t>Gradient Wind 6 Ageostrophic</a:t>
            </a:r>
            <a:r>
              <a:rPr lang="en-US" sz="2800" b="1" baseline="0" dirty="0"/>
              <a:t> Flow</a:t>
            </a:r>
            <a:endParaRPr lang="en-US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D7DFA7-8D5D-4D09-9B6A-43E72C9329FB}"/>
                  </a:ext>
                </a:extLst>
              </p14:cNvPr>
              <p14:cNvContentPartPr/>
              <p14:nvPr/>
            </p14:nvContentPartPr>
            <p14:xfrm>
              <a:off x="2566526" y="1074057"/>
              <a:ext cx="6882274" cy="459200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D7DFA7-8D5D-4D09-9B6A-43E72C9329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7525" y="1065057"/>
                <a:ext cx="6899916" cy="46096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6030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43EE8F-2A6F-E16C-5C5B-A40DB811059A}"/>
                  </a:ext>
                </a:extLst>
              </p14:cNvPr>
              <p14:cNvContentPartPr/>
              <p14:nvPr/>
            </p14:nvContentPartPr>
            <p14:xfrm>
              <a:off x="130629" y="1586144"/>
              <a:ext cx="12010872" cy="3711569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43EE8F-2A6F-E16C-5C5B-A40DB81105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629" y="1577144"/>
                <a:ext cx="12028512" cy="372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F68EF0-DE6A-4853-8576-81BBFC86013B}"/>
                  </a:ext>
                </a:extLst>
              </p14:cNvPr>
              <p14:cNvContentPartPr/>
              <p14:nvPr/>
            </p14:nvContentPartPr>
            <p14:xfrm>
              <a:off x="2881910" y="547613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F68EF0-DE6A-4853-8576-81BBFC8601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3270" y="546713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941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02B348-FF20-5DCE-5055-F3A3E92C415A}"/>
                  </a:ext>
                </a:extLst>
              </p14:cNvPr>
              <p14:cNvContentPartPr/>
              <p14:nvPr/>
            </p14:nvContentPartPr>
            <p14:xfrm>
              <a:off x="379413" y="1339850"/>
              <a:ext cx="11433175" cy="4179888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02B348-FF20-5DCE-5055-F3A3E92C41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13" y="1330851"/>
                <a:ext cx="11450815" cy="41975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925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061EC0-9DAB-8DBB-B75E-6C0339C78969}"/>
                  </a:ext>
                </a:extLst>
              </p14:cNvPr>
              <p14:cNvContentPartPr/>
              <p14:nvPr/>
            </p14:nvContentPartPr>
            <p14:xfrm>
              <a:off x="208085" y="1959430"/>
              <a:ext cx="11688598" cy="291737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061EC0-9DAB-8DBB-B75E-6C0339C789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085" y="1950428"/>
                <a:ext cx="11706239" cy="29350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2406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C612-8745-B5D2-746C-C07284B6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1"/>
            <a:ext cx="5910943" cy="943428"/>
          </a:xfrm>
        </p:spPr>
        <p:txBody>
          <a:bodyPr>
            <a:normAutofit/>
          </a:bodyPr>
          <a:lstStyle/>
          <a:p>
            <a:r>
              <a:rPr lang="en-US" sz="2800" dirty="0"/>
              <a:t>Gradient wind 7: Trough-Ridge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1F2AFE-748D-2695-6622-AABBAA218571}"/>
                  </a:ext>
                </a:extLst>
              </p14:cNvPr>
              <p14:cNvContentPartPr/>
              <p14:nvPr/>
            </p14:nvContentPartPr>
            <p14:xfrm>
              <a:off x="2021681" y="879484"/>
              <a:ext cx="8148637" cy="597851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1F2AFE-748D-2695-6622-AABBAA2185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681" y="870483"/>
                <a:ext cx="8166276" cy="5996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F5E5C4-6BC1-A80E-AF84-6A16B490ECEA}"/>
                  </a:ext>
                </a:extLst>
              </p14:cNvPr>
              <p14:cNvContentPartPr/>
              <p14:nvPr/>
            </p14:nvContentPartPr>
            <p14:xfrm>
              <a:off x="6754586" y="221116"/>
              <a:ext cx="4341813" cy="72231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F5E5C4-6BC1-A80E-AF84-6A16B490EC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5584" y="212123"/>
                <a:ext cx="4359457" cy="7399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920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7C7F-628A-06BD-7FF5-04E5B9DB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22257" cy="595086"/>
          </a:xfrm>
        </p:spPr>
        <p:txBody>
          <a:bodyPr>
            <a:normAutofit/>
          </a:bodyPr>
          <a:lstStyle/>
          <a:p>
            <a:r>
              <a:rPr lang="en-US" sz="2800" b="1" dirty="0"/>
              <a:t>Gradient Wind 8: Hurricane Problem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045CB6-00B4-2516-5CC7-A2C042AA5C84}"/>
                  </a:ext>
                </a:extLst>
              </p14:cNvPr>
              <p14:cNvContentPartPr/>
              <p14:nvPr/>
            </p14:nvContentPartPr>
            <p14:xfrm>
              <a:off x="174172" y="693291"/>
              <a:ext cx="11789184" cy="5446252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045CB6-00B4-2516-5CC7-A2C042AA5C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172" y="684291"/>
                <a:ext cx="11806824" cy="54638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0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2AD4DBB1-DDCC-4C03-2DF3-A0E270DA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70" y="1746452"/>
            <a:ext cx="6447670" cy="49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C1141C-513E-370E-288A-A1C1FC92E853}"/>
              </a:ext>
            </a:extLst>
          </p:cNvPr>
          <p:cNvSpPr txBox="1"/>
          <p:nvPr/>
        </p:nvSpPr>
        <p:spPr>
          <a:xfrm>
            <a:off x="3625250" y="423496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</a:rPr>
              <a:t>Example from </a:t>
            </a:r>
            <a:r>
              <a:rPr lang="en-US" sz="1800" b="1" dirty="0">
                <a:effectLst/>
                <a:latin typeface="Calibri" panose="020F0502020204030204" pitchFamily="34" charset="0"/>
                <a:hlinkClick r:id="rId3"/>
              </a:rPr>
              <a:t>Pivotal Weather</a:t>
            </a:r>
            <a:endParaRPr lang="en-US" sz="1800" dirty="0"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F0728B-C950-C295-9564-42AEBF887123}"/>
                  </a:ext>
                </a:extLst>
              </p:cNvPr>
              <p:cNvSpPr txBox="1"/>
              <p:nvPr/>
            </p:nvSpPr>
            <p:spPr>
              <a:xfrm>
                <a:off x="1921124" y="1093696"/>
                <a:ext cx="8176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 </a:t>
                </a:r>
                <a:r>
                  <a:rPr lang="en-US" dirty="0" err="1"/>
                  <a:t>dPa</a:t>
                </a:r>
                <a:r>
                  <a:rPr lang="en-US" dirty="0"/>
                  <a:t>/s = </a:t>
                </a:r>
                <a:r>
                  <a:rPr lang="en-US" dirty="0" err="1"/>
                  <a:t>deciPa</a:t>
                </a:r>
                <a:r>
                  <a:rPr lang="en-US" dirty="0"/>
                  <a:t>/s = 0.1 Pa/s = 1 microbar/s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 cm/s (about)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F0728B-C950-C295-9564-42AEBF88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24" y="1093696"/>
                <a:ext cx="8176026" cy="369332"/>
              </a:xfrm>
              <a:prstGeom prst="rect">
                <a:avLst/>
              </a:prstGeom>
              <a:blipFill>
                <a:blip r:embed="rId4"/>
                <a:stretch>
                  <a:fillRect l="-597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9AE7F7-AAA7-0A50-A774-CB20EDA0399A}"/>
              </a:ext>
            </a:extLst>
          </p:cNvPr>
          <p:cNvSpPr/>
          <p:nvPr/>
        </p:nvSpPr>
        <p:spPr>
          <a:xfrm>
            <a:off x="1402080" y="873400"/>
            <a:ext cx="7579360" cy="792480"/>
          </a:xfrm>
          <a:prstGeom prst="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17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9BD994-D08F-C8F8-E385-C61D5CCFECEC}"/>
                  </a:ext>
                </a:extLst>
              </p14:cNvPr>
              <p14:cNvContentPartPr/>
              <p14:nvPr/>
            </p14:nvContentPartPr>
            <p14:xfrm>
              <a:off x="638628" y="12405"/>
              <a:ext cx="10856685" cy="6798423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9BD994-D08F-C8F8-E385-C61D5CCFEC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628" y="3406"/>
                <a:ext cx="10874325" cy="68160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785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2DD27B-BDFE-7E5B-51E5-33C6BB471BD9}"/>
                  </a:ext>
                </a:extLst>
              </p14:cNvPr>
              <p14:cNvContentPartPr/>
              <p14:nvPr/>
            </p14:nvContentPartPr>
            <p14:xfrm>
              <a:off x="2017485" y="179229"/>
              <a:ext cx="7533139" cy="6499541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2DD27B-BDFE-7E5B-51E5-33C6BB471B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8486" y="170229"/>
                <a:ext cx="7550777" cy="65171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36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2ADE-02DC-15BF-FF9E-B522C666D9A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endParaRPr lang="en-US" sz="110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3D17A8-19BF-3DDD-2D30-5A6325A6C3BA}"/>
                  </a:ext>
                </a:extLst>
              </p14:cNvPr>
              <p14:cNvContentPartPr/>
              <p14:nvPr/>
            </p14:nvContentPartPr>
            <p14:xfrm>
              <a:off x="145144" y="1680875"/>
              <a:ext cx="11887200" cy="337026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3D17A8-19BF-3DDD-2D30-5A6325A6C3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44" y="1671875"/>
                <a:ext cx="11904841" cy="33879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1148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744458-F534-F029-1244-16A72DDCB2B7}"/>
                  </a:ext>
                </a:extLst>
              </p14:cNvPr>
              <p14:cNvContentPartPr/>
              <p14:nvPr/>
            </p14:nvContentPartPr>
            <p14:xfrm>
              <a:off x="174171" y="1782677"/>
              <a:ext cx="11912686" cy="3311837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744458-F534-F029-1244-16A72DDCB2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171" y="1773679"/>
                <a:ext cx="11930326" cy="3329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52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280A-EE6F-0789-EB6B-6BECECB6E17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5083"/>
            <a:ext cx="12192000" cy="72541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Equation of Motion in Pressure Coords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C15DCB-BB1C-0CF0-F7FE-87CFC2E61D2B}"/>
                  </a:ext>
                </a:extLst>
              </p14:cNvPr>
              <p14:cNvContentPartPr/>
              <p14:nvPr/>
            </p14:nvContentPartPr>
            <p14:xfrm>
              <a:off x="609630" y="1915318"/>
              <a:ext cx="10575925" cy="3027363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C15DCB-BB1C-0CF0-F7FE-87CFC2E61D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630" y="1906322"/>
                <a:ext cx="10593564" cy="304499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194A93-F7BB-8EBC-615A-45DBD25633A4}"/>
              </a:ext>
            </a:extLst>
          </p:cNvPr>
          <p:cNvSpPr txBox="1"/>
          <p:nvPr/>
        </p:nvSpPr>
        <p:spPr>
          <a:xfrm>
            <a:off x="705678" y="3856383"/>
            <a:ext cx="207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 z and P</a:t>
            </a:r>
          </a:p>
        </p:txBody>
      </p:sp>
    </p:spTree>
    <p:extLst>
      <p:ext uri="{BB962C8B-B14F-4D97-AF65-F5344CB8AC3E}">
        <p14:creationId xmlns:p14="http://schemas.microsoft.com/office/powerpoint/2010/main" val="1607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4E42BD-27F3-33AE-6799-69D76B20688C}"/>
                  </a:ext>
                </a:extLst>
              </p14:cNvPr>
              <p14:cNvContentPartPr/>
              <p14:nvPr/>
            </p14:nvContentPartPr>
            <p14:xfrm>
              <a:off x="2997799" y="552509"/>
              <a:ext cx="5575300" cy="496093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4E42BD-27F3-33AE-6799-69D76B2068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8800" y="543507"/>
                <a:ext cx="5592938" cy="4978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28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B427F7-2D7E-B9E5-BEB3-9204676E8C82}"/>
                  </a:ext>
                </a:extLst>
              </p14:cNvPr>
              <p14:cNvContentPartPr/>
              <p14:nvPr/>
            </p14:nvContentPartPr>
            <p14:xfrm>
              <a:off x="2123326" y="1876380"/>
              <a:ext cx="6894512" cy="415766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B427F7-2D7E-B9E5-BEB3-9204676E8C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4327" y="1867380"/>
                <a:ext cx="6912150" cy="417530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156155C-24C6-DE7C-F60F-26EBBD2CD69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Proof continued</a:t>
            </a:r>
          </a:p>
        </p:txBody>
      </p:sp>
    </p:spTree>
    <p:extLst>
      <p:ext uri="{BB962C8B-B14F-4D97-AF65-F5344CB8AC3E}">
        <p14:creationId xmlns:p14="http://schemas.microsoft.com/office/powerpoint/2010/main" val="53737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4061-4635-B2FB-629D-7A451798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"/>
            <a:ext cx="2672806" cy="629920"/>
          </a:xfrm>
        </p:spPr>
        <p:txBody>
          <a:bodyPr>
            <a:normAutofit/>
          </a:bodyPr>
          <a:lstStyle/>
          <a:p>
            <a:r>
              <a:rPr lang="en-US" sz="2800" dirty="0"/>
              <a:t>Thermal Wind </a:t>
            </a:r>
            <a:r>
              <a:rPr lang="en-US" sz="2800" baseline="0" dirty="0"/>
              <a:t>1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21D833-5909-5271-4956-459B8415AD5E}"/>
                  </a:ext>
                </a:extLst>
              </p14:cNvPr>
              <p14:cNvContentPartPr/>
              <p14:nvPr/>
            </p14:nvContentPartPr>
            <p14:xfrm>
              <a:off x="-17463" y="958850"/>
              <a:ext cx="12228513" cy="49403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21D833-5909-5271-4956-459B8415AD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6462" y="949849"/>
                <a:ext cx="12246152" cy="49579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6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14506</TotalTime>
  <Words>310</Words>
  <Application>Microsoft Office PowerPoint</Application>
  <PresentationFormat>Widescreen</PresentationFormat>
  <Paragraphs>48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Aptos</vt:lpstr>
      <vt:lpstr>Aptos Display</vt:lpstr>
      <vt:lpstr>Arial</vt:lpstr>
      <vt:lpstr>Calibri</vt:lpstr>
      <vt:lpstr>Cambria Math</vt:lpstr>
      <vt:lpstr>Symbol</vt:lpstr>
      <vt:lpstr>Office Theme</vt:lpstr>
      <vt:lpstr>Chapter 4: Applications of the Equations of Motion.</vt:lpstr>
      <vt:lpstr>Pressure as a vertical coordinate: Note the density simplification</vt:lpstr>
      <vt:lpstr>PowerPoint Presentation</vt:lpstr>
      <vt:lpstr>PowerPoint Presentation</vt:lpstr>
      <vt:lpstr>PowerPoint Presentation</vt:lpstr>
      <vt:lpstr>Equation of Motion in Pressure Coords</vt:lpstr>
      <vt:lpstr>PowerPoint Presentation</vt:lpstr>
      <vt:lpstr>Proof continued</vt:lpstr>
      <vt:lpstr>Thermal Wind 1</vt:lpstr>
      <vt:lpstr>PowerPoint Presentation</vt:lpstr>
      <vt:lpstr>Thermal Wind 2</vt:lpstr>
      <vt:lpstr>Thermal Wind 3</vt:lpstr>
      <vt:lpstr>PowerPoint Presentation</vt:lpstr>
      <vt:lpstr>PowerPoint Presentation</vt:lpstr>
      <vt:lpstr>PowerPoint Presentation</vt:lpstr>
      <vt:lpstr>PowerPoint Presentation</vt:lpstr>
      <vt:lpstr>Thermal Wind 3 example sounding</vt:lpstr>
      <vt:lpstr>How to get U and V from wind barbs</vt:lpstr>
      <vt:lpstr>Thermal Wind Summary</vt:lpstr>
      <vt:lpstr>Thermal wind Jet Stream</vt:lpstr>
      <vt:lpstr>Gradient Wind Part 1</vt:lpstr>
      <vt:lpstr>PowerPoint Presentation</vt:lpstr>
      <vt:lpstr>Gradient Wind Part 2: Setting up the equation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Wind Part 3 Inertial Flow</vt:lpstr>
      <vt:lpstr>PowerPoint Presentation</vt:lpstr>
      <vt:lpstr>Gradient wind 4 Cyclostrophic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Wind 5 General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 Map</vt:lpstr>
      <vt:lpstr>Gradient Wind 6 Ageostrophic Flow</vt:lpstr>
      <vt:lpstr>PowerPoint Presentation</vt:lpstr>
      <vt:lpstr>PowerPoint Presentation</vt:lpstr>
      <vt:lpstr>PowerPoint Presentation</vt:lpstr>
      <vt:lpstr>Gradient wind 7: Trough-Ridge System</vt:lpstr>
      <vt:lpstr>Gradient Wind 8: Hurricane Problem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P Arnott</dc:creator>
  <cp:lastModifiedBy>W P Arnott</cp:lastModifiedBy>
  <cp:revision>27</cp:revision>
  <dcterms:created xsi:type="dcterms:W3CDTF">2024-03-08T16:41:31Z</dcterms:created>
  <dcterms:modified xsi:type="dcterms:W3CDTF">2025-04-17T05:11:27Z</dcterms:modified>
</cp:coreProperties>
</file>